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firstSlideNum="0" strictFirstAndLastChars="0" saveSubsetFonts="1" autoCompressPictures="0">
  <p:sldMasterIdLst>
    <p:sldMasterId id="2147483648" r:id="rId1"/>
    <p:sldMasterId id="2147483653" r:id="rId2"/>
    <p:sldMasterId id="2147483669" r:id="rId3"/>
  </p:sldMasterIdLst>
  <p:notesMasterIdLst>
    <p:notesMasterId r:id="rId62"/>
  </p:notesMasterIdLst>
  <p:sldIdLst>
    <p:sldId id="256" r:id="rId4"/>
    <p:sldId id="257" r:id="rId5"/>
    <p:sldId id="258" r:id="rId6"/>
    <p:sldId id="309" r:id="rId7"/>
    <p:sldId id="259" r:id="rId8"/>
    <p:sldId id="260" r:id="rId9"/>
    <p:sldId id="301" r:id="rId10"/>
    <p:sldId id="262" r:id="rId11"/>
    <p:sldId id="263" r:id="rId12"/>
    <p:sldId id="261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302" r:id="rId25"/>
    <p:sldId id="275" r:id="rId26"/>
    <p:sldId id="276" r:id="rId27"/>
    <p:sldId id="310" r:id="rId28"/>
    <p:sldId id="306" r:id="rId29"/>
    <p:sldId id="305" r:id="rId30"/>
    <p:sldId id="277" r:id="rId31"/>
    <p:sldId id="278" r:id="rId32"/>
    <p:sldId id="311" r:id="rId33"/>
    <p:sldId id="312" r:id="rId34"/>
    <p:sldId id="279" r:id="rId35"/>
    <p:sldId id="280" r:id="rId36"/>
    <p:sldId id="281" r:id="rId37"/>
    <p:sldId id="282" r:id="rId38"/>
    <p:sldId id="283" r:id="rId39"/>
    <p:sldId id="284" r:id="rId40"/>
    <p:sldId id="285" r:id="rId41"/>
    <p:sldId id="286" r:id="rId42"/>
    <p:sldId id="287" r:id="rId43"/>
    <p:sldId id="288" r:id="rId44"/>
    <p:sldId id="289" r:id="rId45"/>
    <p:sldId id="290" r:id="rId46"/>
    <p:sldId id="291" r:id="rId47"/>
    <p:sldId id="292" r:id="rId48"/>
    <p:sldId id="293" r:id="rId49"/>
    <p:sldId id="294" r:id="rId50"/>
    <p:sldId id="295" r:id="rId51"/>
    <p:sldId id="296" r:id="rId52"/>
    <p:sldId id="297" r:id="rId53"/>
    <p:sldId id="298" r:id="rId54"/>
    <p:sldId id="299" r:id="rId55"/>
    <p:sldId id="308" r:id="rId56"/>
    <p:sldId id="307" r:id="rId57"/>
    <p:sldId id="313" r:id="rId58"/>
    <p:sldId id="314" r:id="rId59"/>
    <p:sldId id="315" r:id="rId60"/>
    <p:sldId id="300" r:id="rId61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63" roundtripDataSignature="AMtx7migrJYNA9yZWvbq1AbNM0hCcRwyc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6424A"/>
    <a:srgbClr val="A5ACB0"/>
    <a:srgbClr val="64524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44" autoAdjust="0"/>
    <p:restoredTop sz="94660"/>
  </p:normalViewPr>
  <p:slideViewPr>
    <p:cSldViewPr snapToGrid="0">
      <p:cViewPr varScale="1">
        <p:scale>
          <a:sx n="85" d="100"/>
          <a:sy n="85" d="100"/>
        </p:scale>
        <p:origin x="766" y="38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100" d="100"/>
          <a:sy n="100" d="100"/>
        </p:scale>
        <p:origin x="0" y="0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customschemas.google.com/relationships/presentationmetadata" Target="metadata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theme" Target="theme/theme1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presProps" Target="presProp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tableStyles" Target="tableStyle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9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914400" marR="0" lvl="1" indent="-22860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9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marR="0" lvl="2" indent="-22860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9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marR="0" lvl="3" indent="-22860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9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marR="0" lvl="4" indent="-22860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9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marR="0" lvl="5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" name="Google Shape;457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458" name="Google Shape;458;p1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" name="Google Shape;858;p6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859" name="Google Shape;859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" name="Google Shape;1658;p9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659" name="Google Shape;1659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0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38" name="Google Shape;2138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2" name="Google Shape;2762;p11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763" name="Google Shape;2763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0" name="Google Shape;2770;p12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771" name="Google Shape;2771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" name="Google Shape;3133;p13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3134" name="Google Shape;3134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9" name="Google Shape;3539;p1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3540" name="Google Shape;3540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9" name="Google Shape;3759;p15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3760" name="Google Shape;3760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5" name="Google Shape;4185;p16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186" name="Google Shape;4186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2" name="Google Shape;4192;p17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193" name="Google Shape;4193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2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63" name="Google Shape;46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7" name="Google Shape;4267;p18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268" name="Google Shape;4268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0" name="Google Shape;4630;p19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631" name="Google Shape;4631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2:notes"/>
          <p:cNvSpPr txBox="1">
            <a:spLocks noGrp="1"/>
          </p:cNvSpPr>
          <p:nvPr>
            <p:ph type="sldNum" idx="12"/>
          </p:nvPr>
        </p:nvSpPr>
        <p:spPr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21</a:t>
            </a:fld>
            <a:endParaRPr/>
          </a:p>
        </p:txBody>
      </p:sp>
      <p:sp>
        <p:nvSpPr>
          <p:cNvPr id="127" name="Google Shape;127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28" name="Google Shape;128;p2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4033329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8" name="Google Shape;4638;p20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639" name="Google Shape;4639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5" name="Google Shape;4645;p21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646" name="Google Shape;464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5" name="Google Shape;4645;p21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646" name="Google Shape;464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266960677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5" name="Google Shape;4645;p21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646" name="Google Shape;464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201418527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5" name="Google Shape;4645;p21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646" name="Google Shape;464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90713967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2" name="Google Shape;4652;p22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653" name="Google Shape;4653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0" name="Google Shape;5600;p23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5601" name="Google Shape;5601;p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" name="Google Shape;469;p3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70" name="Google Shape;470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5" name="Google Shape;4645;p21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646" name="Google Shape;464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30535311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5" name="Google Shape;4645;p21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646" name="Google Shape;464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324937925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2" name="Google Shape;6022;p2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6023" name="Google Shape;6023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2" name="Google Shape;6872;p25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6873" name="Google Shape;6873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5" name="Google Shape;7805;p26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7806" name="Google Shape;7806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4" name="Google Shape;8404;p27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8405" name="Google Shape;8405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6" name="Google Shape;9306;p28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9307" name="Google Shape;9307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7" name="Google Shape;9497;p29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9498" name="Google Shape;9498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7" name="Google Shape;10077;p30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078" name="Google Shape;10078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1" name="Google Shape;10261;p31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262" name="Google Shape;10262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" name="Google Shape;476;p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77" name="Google Shape;477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210917819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1" name="Google Shape;10271;p32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272" name="Google Shape;10272;p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0" name="Google Shape;11560;p33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561" name="Google Shape;11561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47" name="Google Shape;11647;p3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648" name="Google Shape;11648;p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0" name="Google Shape;11740;p35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741" name="Google Shape;11741;p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9" name="Google Shape;11819;p36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820" name="Google Shape;11820;p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97" name="Google Shape;11997;p37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998" name="Google Shape;11998;p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4" name="Google Shape;12194;p38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195" name="Google Shape;12195;p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0" name="Google Shape;12200;p39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201" name="Google Shape;12201;p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7" name="Google Shape;12207;p40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208" name="Google Shape;12208;p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95" name="Google Shape;12995;p41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996" name="Google Shape;12996;p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" name="Google Shape;476;p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77" name="Google Shape;477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68" name="Google Shape;13068;p42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3069" name="Google Shape;13069;p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4" name="Google Shape;13384;p43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3385" name="Google Shape;13385;p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0" name="Google Shape;13390;p4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3391" name="Google Shape;13391;p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0" name="Google Shape;13390;p4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3391" name="Google Shape;13391;p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781776661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0" name="Google Shape;13390;p4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3391" name="Google Shape;13391;p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1441115547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0" name="Google Shape;13390;p4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3391" name="Google Shape;13391;p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967243082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0" name="Google Shape;13390;p4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3391" name="Google Shape;13391;p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761794596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0" name="Google Shape;13390;p4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3391" name="Google Shape;13391;p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115269724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6" name="Google Shape;13396;p45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3397" name="Google Shape;13397;p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" name="Google Shape;849;p5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850" name="Google Shape;85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2:notes"/>
          <p:cNvSpPr txBox="1">
            <a:spLocks noGrp="1"/>
          </p:cNvSpPr>
          <p:nvPr>
            <p:ph type="sldNum" idx="12"/>
          </p:nvPr>
        </p:nvSpPr>
        <p:spPr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6</a:t>
            </a:fld>
            <a:endParaRPr/>
          </a:p>
        </p:txBody>
      </p:sp>
      <p:sp>
        <p:nvSpPr>
          <p:cNvPr id="127" name="Google Shape;127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28" name="Google Shape;128;p2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" name="Google Shape;867;p7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868" name="Google Shape;868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" name="Google Shape;874;p8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875" name="Google Shape;875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">
  <p:cSld name="Title slide 1">
    <p:bg>
      <p:bgPr>
        <a:solidFill>
          <a:schemeClr val="accent2"/>
        </a:solidFill>
        <a:effectLst/>
      </p:bgPr>
    </p:bg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47"/>
          <p:cNvSpPr/>
          <p:nvPr/>
        </p:nvSpPr>
        <p:spPr>
          <a:xfrm>
            <a:off x="35496" y="4803999"/>
            <a:ext cx="1872208" cy="339502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16" name="Google Shape;16;p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Google Shape;17;p47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" name="Google Shape;18;p47"/>
          <p:cNvSpPr txBox="1">
            <a:spLocks noGrp="1"/>
          </p:cNvSpPr>
          <p:nvPr>
            <p:ph type="ctrTitle"/>
          </p:nvPr>
        </p:nvSpPr>
        <p:spPr>
          <a:xfrm>
            <a:off x="472008" y="776546"/>
            <a:ext cx="8348464" cy="15071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47"/>
          <p:cNvSpPr/>
          <p:nvPr/>
        </p:nvSpPr>
        <p:spPr>
          <a:xfrm>
            <a:off x="552420" y="637396"/>
            <a:ext cx="576000" cy="90000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0" name="Google Shape;20;p47"/>
          <p:cNvSpPr txBox="1">
            <a:spLocks noGrp="1"/>
          </p:cNvSpPr>
          <p:nvPr>
            <p:ph type="subTitle" idx="1"/>
          </p:nvPr>
        </p:nvSpPr>
        <p:spPr>
          <a:xfrm>
            <a:off x="483447" y="3363838"/>
            <a:ext cx="8355754" cy="452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50"/>
              <a:buNone/>
              <a:defRPr sz="1650">
                <a:solidFill>
                  <a:schemeClr val="lt1"/>
                </a:solidFill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50"/>
              <a:buFont typeface="Arial"/>
              <a:buNone/>
              <a:defRPr sz="165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8E9193"/>
              </a:buClr>
              <a:buSzPts val="135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8E9193"/>
              </a:buClr>
              <a:buSzPts val="135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8E9193"/>
              </a:buClr>
              <a:buSzPts val="135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21" name="Google Shape;21;p47"/>
          <p:cNvSpPr txBox="1">
            <a:spLocks noGrp="1"/>
          </p:cNvSpPr>
          <p:nvPr>
            <p:ph type="body" idx="2"/>
          </p:nvPr>
        </p:nvSpPr>
        <p:spPr>
          <a:xfrm>
            <a:off x="483447" y="3834358"/>
            <a:ext cx="8355754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None/>
              <a:defRPr sz="105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None/>
              <a:defRPr sz="1050">
                <a:solidFill>
                  <a:schemeClr val="lt1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6424A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6424A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6424A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genda">
  <p:cSld name="Agenda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60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3" name="Google Shape;83;p60"/>
          <p:cNvSpPr txBox="1">
            <a:spLocks noGrp="1"/>
          </p:cNvSpPr>
          <p:nvPr>
            <p:ph type="body" idx="1"/>
          </p:nvPr>
        </p:nvSpPr>
        <p:spPr>
          <a:xfrm>
            <a:off x="539552" y="1347614"/>
            <a:ext cx="8229600" cy="32403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141515"/>
              </a:buClr>
              <a:buSzPts val="1800"/>
              <a:buFont typeface="Noto Sans Symbols"/>
              <a:buChar char="▪"/>
              <a:defRPr>
                <a:solidFill>
                  <a:srgbClr val="141515"/>
                </a:solidFill>
              </a:defRPr>
            </a:lvl1pPr>
            <a:lvl2pPr marL="914400" lvl="1" indent="-32385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141515"/>
              </a:buClr>
              <a:buSzPts val="1500"/>
              <a:buFont typeface="Noto Sans Symbols"/>
              <a:buChar char="▪"/>
              <a:defRPr>
                <a:solidFill>
                  <a:srgbClr val="141515"/>
                </a:solidFill>
              </a:defRPr>
            </a:lvl2pPr>
            <a:lvl3pPr marL="1371600" lvl="2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141515"/>
              </a:buClr>
              <a:buSzPts val="1050"/>
              <a:buFont typeface="Noto Sans Symbols"/>
              <a:buChar char="▪"/>
              <a:defRPr>
                <a:solidFill>
                  <a:srgbClr val="141515"/>
                </a:solidFill>
              </a:defRPr>
            </a:lvl3pPr>
            <a:lvl4pPr marL="1828800" lvl="3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141515"/>
              </a:buClr>
              <a:buSzPts val="1050"/>
              <a:buFont typeface="Noto Sans Symbols"/>
              <a:buChar char="▪"/>
              <a:defRPr>
                <a:solidFill>
                  <a:srgbClr val="141515"/>
                </a:solidFill>
              </a:defRPr>
            </a:lvl4pPr>
            <a:lvl5pPr marL="2286000" lvl="4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141515"/>
              </a:buClr>
              <a:buSzPts val="1050"/>
              <a:buFont typeface="Noto Sans Symbols"/>
              <a:buChar char="▪"/>
              <a:defRPr>
                <a:solidFill>
                  <a:srgbClr val="141515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60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85" name="Google Shape;85;p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86" name="Google Shape;86;p60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 b="1">
                <a:solidFill>
                  <a:srgbClr val="0081AB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Agenda">
  <p:cSld name="2_Agenda">
    <p:bg>
      <p:bgPr>
        <a:solidFill>
          <a:srgbClr val="0081AB"/>
        </a:solidFill>
        <a:effectLst/>
      </p:bgPr>
    </p:bg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61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9" name="Google Shape;89;p61"/>
          <p:cNvSpPr txBox="1">
            <a:spLocks noGrp="1"/>
          </p:cNvSpPr>
          <p:nvPr>
            <p:ph type="body" idx="1"/>
          </p:nvPr>
        </p:nvSpPr>
        <p:spPr>
          <a:xfrm>
            <a:off x="539552" y="1347614"/>
            <a:ext cx="8229600" cy="32403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F2F2F2"/>
              </a:buClr>
              <a:buSzPts val="1800"/>
              <a:buFont typeface="Noto Sans Symbols"/>
              <a:buChar char="▪"/>
              <a:defRPr>
                <a:solidFill>
                  <a:srgbClr val="F2F2F2"/>
                </a:solidFill>
              </a:defRPr>
            </a:lvl1pPr>
            <a:lvl2pPr marL="914400" lvl="1" indent="-32385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2F2F2"/>
              </a:buClr>
              <a:buSzPts val="1500"/>
              <a:buFont typeface="Noto Sans Symbols"/>
              <a:buChar char="▪"/>
              <a:defRPr>
                <a:solidFill>
                  <a:srgbClr val="F2F2F2"/>
                </a:solidFill>
              </a:defRPr>
            </a:lvl2pPr>
            <a:lvl3pPr marL="1371600" lvl="2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F2F2F2"/>
              </a:buClr>
              <a:buSzPts val="1050"/>
              <a:buFont typeface="Noto Sans Symbols"/>
              <a:buChar char="▪"/>
              <a:defRPr>
                <a:solidFill>
                  <a:srgbClr val="F2F2F2"/>
                </a:solidFill>
              </a:defRPr>
            </a:lvl3pPr>
            <a:lvl4pPr marL="1828800" lvl="3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F2F2F2"/>
              </a:buClr>
              <a:buSzPts val="1050"/>
              <a:buFont typeface="Noto Sans Symbols"/>
              <a:buChar char="▪"/>
              <a:defRPr>
                <a:solidFill>
                  <a:srgbClr val="F2F2F2"/>
                </a:solidFill>
              </a:defRPr>
            </a:lvl4pPr>
            <a:lvl5pPr marL="2286000" lvl="4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F2F2F2"/>
              </a:buClr>
              <a:buSzPts val="1050"/>
              <a:buFont typeface="Noto Sans Symbols"/>
              <a:buChar char="▪"/>
              <a:defRPr>
                <a:solidFill>
                  <a:srgbClr val="F2F2F2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" name="Google Shape;90;p61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1" name="Google Shape;91;p61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92" name="Google Shape;92;p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93" name="Google Shape;93;p61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Agenda">
  <p:cSld name="3_Agenda">
    <p:bg>
      <p:bgPr>
        <a:solidFill>
          <a:srgbClr val="36424A"/>
        </a:solid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2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6" name="Google Shape;96;p62"/>
          <p:cNvSpPr txBox="1">
            <a:spLocks noGrp="1"/>
          </p:cNvSpPr>
          <p:nvPr>
            <p:ph type="body" idx="1"/>
          </p:nvPr>
        </p:nvSpPr>
        <p:spPr>
          <a:xfrm>
            <a:off x="539552" y="1347614"/>
            <a:ext cx="8229600" cy="32403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F2F2F2"/>
              </a:buClr>
              <a:buSzPts val="1800"/>
              <a:buFont typeface="Noto Sans Symbols"/>
              <a:buChar char="▪"/>
              <a:defRPr>
                <a:solidFill>
                  <a:srgbClr val="F2F2F2"/>
                </a:solidFill>
              </a:defRPr>
            </a:lvl1pPr>
            <a:lvl2pPr marL="914400" lvl="1" indent="-32385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2F2F2"/>
              </a:buClr>
              <a:buSzPts val="1500"/>
              <a:buFont typeface="Noto Sans Symbols"/>
              <a:buChar char="▪"/>
              <a:defRPr>
                <a:solidFill>
                  <a:srgbClr val="F2F2F2"/>
                </a:solidFill>
              </a:defRPr>
            </a:lvl2pPr>
            <a:lvl3pPr marL="1371600" lvl="2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F2F2F2"/>
              </a:buClr>
              <a:buSzPts val="1050"/>
              <a:buFont typeface="Noto Sans Symbols"/>
              <a:buChar char="▪"/>
              <a:defRPr>
                <a:solidFill>
                  <a:srgbClr val="F2F2F2"/>
                </a:solidFill>
              </a:defRPr>
            </a:lvl3pPr>
            <a:lvl4pPr marL="1828800" lvl="3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F2F2F2"/>
              </a:buClr>
              <a:buSzPts val="1050"/>
              <a:buFont typeface="Noto Sans Symbols"/>
              <a:buChar char="▪"/>
              <a:defRPr>
                <a:solidFill>
                  <a:srgbClr val="F2F2F2"/>
                </a:solidFill>
              </a:defRPr>
            </a:lvl4pPr>
            <a:lvl5pPr marL="2286000" lvl="4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F2F2F2"/>
              </a:buClr>
              <a:buSzPts val="1050"/>
              <a:buFont typeface="Noto Sans Symbols"/>
              <a:buChar char="▪"/>
              <a:defRPr>
                <a:solidFill>
                  <a:srgbClr val="F2F2F2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" name="Google Shape;97;p62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rgbClr val="36424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8" name="Google Shape;98;p62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99" name="Google Shape;99;p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00" name="Google Shape;100;p62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 (Light)" type="title">
  <p:cSld name="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63"/>
          <p:cNvSpPr txBox="1">
            <a:spLocks noGrp="1"/>
          </p:cNvSpPr>
          <p:nvPr>
            <p:ph type="ctrTitle"/>
          </p:nvPr>
        </p:nvSpPr>
        <p:spPr>
          <a:xfrm>
            <a:off x="685800" y="679289"/>
            <a:ext cx="7772400" cy="16430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63"/>
          <p:cNvSpPr txBox="1">
            <a:spLocks noGrp="1"/>
          </p:cNvSpPr>
          <p:nvPr>
            <p:ph type="subTitle" idx="1"/>
          </p:nvPr>
        </p:nvSpPr>
        <p:spPr>
          <a:xfrm>
            <a:off x="1371600" y="2801723"/>
            <a:ext cx="6400800" cy="13140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104" name="Google Shape;104;p63"/>
          <p:cNvSpPr/>
          <p:nvPr/>
        </p:nvSpPr>
        <p:spPr>
          <a:xfrm>
            <a:off x="4284000" y="2506472"/>
            <a:ext cx="576000" cy="90000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5" name="Google Shape;105;p63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6" name="Google Shape;106;p63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7" name="Google Shape;107;p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 (Dark)">
  <p:cSld name="Divider (Dark)">
    <p:bg>
      <p:bgPr>
        <a:solidFill>
          <a:schemeClr val="dk1"/>
        </a:solidFill>
        <a:effectLst/>
      </p:bgPr>
    </p:bg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" name="Google Shape;109;p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10" name="Google Shape;110;p64"/>
          <p:cNvSpPr txBox="1">
            <a:spLocks noGrp="1"/>
          </p:cNvSpPr>
          <p:nvPr>
            <p:ph type="ctrTitle"/>
          </p:nvPr>
        </p:nvSpPr>
        <p:spPr>
          <a:xfrm>
            <a:off x="685800" y="679289"/>
            <a:ext cx="7772400" cy="16430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" name="Google Shape;111;p64"/>
          <p:cNvSpPr txBox="1">
            <a:spLocks noGrp="1"/>
          </p:cNvSpPr>
          <p:nvPr>
            <p:ph type="subTitle" idx="1"/>
          </p:nvPr>
        </p:nvSpPr>
        <p:spPr>
          <a:xfrm>
            <a:off x="1371600" y="2801723"/>
            <a:ext cx="6400800" cy="13140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b="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112" name="Google Shape;112;p64"/>
          <p:cNvSpPr/>
          <p:nvPr/>
        </p:nvSpPr>
        <p:spPr>
          <a:xfrm>
            <a:off x="4284000" y="2506472"/>
            <a:ext cx="576000" cy="90000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3" name="Google Shape;113;p64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rgbClr val="36424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4" name="Google Shape;114;p64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 (Colour)">
  <p:cSld name="Divider (Colour)">
    <p:bg>
      <p:bgPr>
        <a:solidFill>
          <a:schemeClr val="accent2"/>
        </a:solidFill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" name="Google Shape;116;p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17" name="Google Shape;117;p65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" name="Google Shape;118;p65"/>
          <p:cNvSpPr txBox="1">
            <a:spLocks noGrp="1"/>
          </p:cNvSpPr>
          <p:nvPr>
            <p:ph type="ctrTitle"/>
          </p:nvPr>
        </p:nvSpPr>
        <p:spPr>
          <a:xfrm>
            <a:off x="685800" y="679289"/>
            <a:ext cx="7772400" cy="16430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" name="Google Shape;119;p65"/>
          <p:cNvSpPr txBox="1">
            <a:spLocks noGrp="1"/>
          </p:cNvSpPr>
          <p:nvPr>
            <p:ph type="subTitle" idx="1"/>
          </p:nvPr>
        </p:nvSpPr>
        <p:spPr>
          <a:xfrm>
            <a:off x="1371600" y="2801723"/>
            <a:ext cx="6400800" cy="13140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b="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120" name="Google Shape;120;p65"/>
          <p:cNvSpPr/>
          <p:nvPr/>
        </p:nvSpPr>
        <p:spPr>
          <a:xfrm>
            <a:off x="4284000" y="2506472"/>
            <a:ext cx="576000" cy="90000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1" name="Google Shape;121;p65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2" name="Google Shape;122;p65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hasis (Light)">
  <p:cSld name="Emphasis (Light)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66"/>
          <p:cNvSpPr txBox="1">
            <a:spLocks noGrp="1"/>
          </p:cNvSpPr>
          <p:nvPr>
            <p:ph type="subTitle" idx="1"/>
          </p:nvPr>
        </p:nvSpPr>
        <p:spPr>
          <a:xfrm>
            <a:off x="914400" y="928471"/>
            <a:ext cx="7315200" cy="3227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125" name="Google Shape;125;p66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6" name="Google Shape;126;p66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7" name="Google Shape;127;p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hasis (Dark)">
  <p:cSld name="Emphasis (Dark)">
    <p:bg>
      <p:bgPr>
        <a:solidFill>
          <a:schemeClr val="dk1"/>
        </a:solidFill>
        <a:effectLst/>
      </p:bgPr>
    </p:bg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" name="Google Shape;129;p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30" name="Google Shape;130;p67"/>
          <p:cNvSpPr txBox="1">
            <a:spLocks noGrp="1"/>
          </p:cNvSpPr>
          <p:nvPr>
            <p:ph type="subTitle" idx="1"/>
          </p:nvPr>
        </p:nvSpPr>
        <p:spPr>
          <a:xfrm>
            <a:off x="914400" y="928471"/>
            <a:ext cx="7315200" cy="3227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 b="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131" name="Google Shape;131;p67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2" name="Google Shape;132;p67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rgbClr val="36424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hasis (Colour)">
  <p:cSld name="Emphasis (Colour)">
    <p:bg>
      <p:bgPr>
        <a:solidFill>
          <a:schemeClr val="accent2"/>
        </a:solidFill>
        <a:effectLst/>
      </p:bgPr>
    </p:bg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Google Shape;134;p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35" name="Google Shape;135;p68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6" name="Google Shape;136;p68"/>
          <p:cNvSpPr txBox="1">
            <a:spLocks noGrp="1"/>
          </p:cNvSpPr>
          <p:nvPr>
            <p:ph type="subTitle" idx="1"/>
          </p:nvPr>
        </p:nvSpPr>
        <p:spPr>
          <a:xfrm>
            <a:off x="914400" y="928471"/>
            <a:ext cx="7315200" cy="3227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 b="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137" name="Google Shape;137;p68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8" name="Google Shape;138;p68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no title">
  <p:cSld name="Content with no title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69"/>
          <p:cNvSpPr txBox="1">
            <a:spLocks noGrp="1"/>
          </p:cNvSpPr>
          <p:nvPr>
            <p:ph type="body" idx="1"/>
          </p:nvPr>
        </p:nvSpPr>
        <p:spPr>
          <a:xfrm>
            <a:off x="457200" y="438151"/>
            <a:ext cx="8229600" cy="40290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solidFill>
                  <a:schemeClr val="dk1"/>
                </a:solidFill>
              </a:defRPr>
            </a:lvl1pPr>
            <a:lvl2pPr marL="914400" lvl="1" indent="-32385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Char char="–"/>
              <a:defRPr>
                <a:solidFill>
                  <a:schemeClr val="dk1"/>
                </a:solidFill>
              </a:defRPr>
            </a:lvl2pPr>
            <a:lvl3pPr marL="1371600" lvl="2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•"/>
              <a:defRPr>
                <a:solidFill>
                  <a:schemeClr val="dk1"/>
                </a:solidFill>
              </a:defRPr>
            </a:lvl3pPr>
            <a:lvl4pPr marL="1828800" lvl="3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–"/>
              <a:defRPr>
                <a:solidFill>
                  <a:schemeClr val="dk1"/>
                </a:solidFill>
              </a:defRPr>
            </a:lvl4pPr>
            <a:lvl5pPr marL="2286000" lvl="4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»"/>
              <a:defRPr>
                <a:solidFill>
                  <a:schemeClr val="dk1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" name="Google Shape;141;p69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2" name="Google Shape;142;p69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43" name="Google Shape;143;p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2">
  <p:cSld name="Title slide 2">
    <p:bg>
      <p:bgPr>
        <a:solidFill>
          <a:srgbClr val="0081AB"/>
        </a:solidFill>
        <a:effectLst/>
      </p:bgPr>
    </p:bg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57"/>
          <p:cNvSpPr/>
          <p:nvPr/>
        </p:nvSpPr>
        <p:spPr>
          <a:xfrm>
            <a:off x="35496" y="4803999"/>
            <a:ext cx="1872208" cy="339502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4" name="Google Shape;24;p57"/>
          <p:cNvSpPr>
            <a:spLocks noGrp="1"/>
          </p:cNvSpPr>
          <p:nvPr>
            <p:ph type="pic" idx="2"/>
          </p:nvPr>
        </p:nvSpPr>
        <p:spPr>
          <a:xfrm>
            <a:off x="0" y="0"/>
            <a:ext cx="9144000" cy="5070348"/>
          </a:xfrm>
          <a:prstGeom prst="rect">
            <a:avLst/>
          </a:prstGeom>
          <a:noFill/>
          <a:ln>
            <a:noFill/>
          </a:ln>
        </p:spPr>
      </p:sp>
      <p:sp>
        <p:nvSpPr>
          <p:cNvPr id="25" name="Google Shape;25;p57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26" name="Google Shape;26;p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27" name="Google Shape;27;p57"/>
          <p:cNvSpPr txBox="1">
            <a:spLocks noGrp="1"/>
          </p:cNvSpPr>
          <p:nvPr>
            <p:ph type="subTitle" idx="1"/>
          </p:nvPr>
        </p:nvSpPr>
        <p:spPr>
          <a:xfrm>
            <a:off x="483447" y="3363838"/>
            <a:ext cx="8355754" cy="452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50"/>
              <a:buNone/>
              <a:defRPr sz="1650">
                <a:solidFill>
                  <a:schemeClr val="lt1"/>
                </a:solidFill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50"/>
              <a:buFont typeface="Arial"/>
              <a:buNone/>
              <a:defRPr sz="165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8E9193"/>
              </a:buClr>
              <a:buSzPts val="135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8E9193"/>
              </a:buClr>
              <a:buSzPts val="135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8E9193"/>
              </a:buClr>
              <a:buSzPts val="135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28" name="Google Shape;28;p57"/>
          <p:cNvSpPr txBox="1">
            <a:spLocks noGrp="1"/>
          </p:cNvSpPr>
          <p:nvPr>
            <p:ph type="body" idx="3"/>
          </p:nvPr>
        </p:nvSpPr>
        <p:spPr>
          <a:xfrm>
            <a:off x="483447" y="3834358"/>
            <a:ext cx="8355754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None/>
              <a:defRPr sz="105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None/>
              <a:defRPr sz="1050">
                <a:solidFill>
                  <a:schemeClr val="lt1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6424A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6424A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6424A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" name="Google Shape;29;p57"/>
          <p:cNvSpPr txBox="1">
            <a:spLocks noGrp="1"/>
          </p:cNvSpPr>
          <p:nvPr>
            <p:ph type="ctrTitle"/>
          </p:nvPr>
        </p:nvSpPr>
        <p:spPr>
          <a:xfrm>
            <a:off x="472008" y="776546"/>
            <a:ext cx="8348464" cy="15071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57"/>
          <p:cNvSpPr/>
          <p:nvPr/>
        </p:nvSpPr>
        <p:spPr>
          <a:xfrm>
            <a:off x="552420" y="637396"/>
            <a:ext cx="576000" cy="90000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e / Contrast">
  <p:cSld name="Compare / Contrast">
    <p:bg>
      <p:bgPr>
        <a:solidFill>
          <a:schemeClr val="lt1"/>
        </a:solidFill>
        <a:effectLst/>
      </p:bgPr>
    </p:bg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53"/>
          <p:cNvSpPr/>
          <p:nvPr/>
        </p:nvSpPr>
        <p:spPr>
          <a:xfrm>
            <a:off x="4572000" y="0"/>
            <a:ext cx="4572000" cy="5067300"/>
          </a:xfrm>
          <a:prstGeom prst="rect">
            <a:avLst/>
          </a:prstGeom>
          <a:solidFill>
            <a:schemeClr val="accent4">
              <a:alpha val="2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2" name="Google Shape;152;p53"/>
          <p:cNvSpPr txBox="1">
            <a:spLocks noGrp="1"/>
          </p:cNvSpPr>
          <p:nvPr>
            <p:ph type="body" idx="1"/>
          </p:nvPr>
        </p:nvSpPr>
        <p:spPr>
          <a:xfrm>
            <a:off x="467544" y="1275608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>
                <a:solidFill>
                  <a:schemeClr val="dk1"/>
                </a:solidFill>
              </a:defRPr>
            </a:lvl1pPr>
            <a:lvl2pPr marL="914400" lvl="1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 sz="1400">
                <a:solidFill>
                  <a:schemeClr val="dk1"/>
                </a:solidFill>
              </a:defRPr>
            </a:lvl2pPr>
            <a:lvl3pPr marL="1371600" lvl="2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>
                <a:solidFill>
                  <a:schemeClr val="dk1"/>
                </a:solidFill>
              </a:defRPr>
            </a:lvl3pPr>
            <a:lvl4pPr marL="1828800" lvl="3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 sz="1400">
                <a:solidFill>
                  <a:schemeClr val="dk1"/>
                </a:solidFill>
              </a:defRPr>
            </a:lvl4pPr>
            <a:lvl5pPr marL="2286000" lvl="4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»"/>
              <a:defRPr sz="1400">
                <a:solidFill>
                  <a:schemeClr val="dk1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9pPr>
          </a:lstStyle>
          <a:p>
            <a:endParaRPr/>
          </a:p>
        </p:txBody>
      </p:sp>
      <p:sp>
        <p:nvSpPr>
          <p:cNvPr id="153" name="Google Shape;153;p53"/>
          <p:cNvSpPr txBox="1">
            <a:spLocks noGrp="1"/>
          </p:cNvSpPr>
          <p:nvPr>
            <p:ph type="body" idx="2"/>
          </p:nvPr>
        </p:nvSpPr>
        <p:spPr>
          <a:xfrm>
            <a:off x="5039544" y="1275608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>
                <a:solidFill>
                  <a:schemeClr val="dk1"/>
                </a:solidFill>
              </a:defRPr>
            </a:lvl1pPr>
            <a:lvl2pPr marL="914400" lvl="1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 sz="1400">
                <a:solidFill>
                  <a:schemeClr val="dk1"/>
                </a:solidFill>
              </a:defRPr>
            </a:lvl2pPr>
            <a:lvl3pPr marL="1371600" lvl="2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>
                <a:solidFill>
                  <a:schemeClr val="dk1"/>
                </a:solidFill>
              </a:defRPr>
            </a:lvl3pPr>
            <a:lvl4pPr marL="1828800" lvl="3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 sz="1400">
                <a:solidFill>
                  <a:schemeClr val="dk1"/>
                </a:solidFill>
              </a:defRPr>
            </a:lvl4pPr>
            <a:lvl5pPr marL="2286000" lvl="4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»"/>
              <a:defRPr sz="1400">
                <a:solidFill>
                  <a:schemeClr val="dk1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9pPr>
          </a:lstStyle>
          <a:p>
            <a:endParaRPr/>
          </a:p>
        </p:txBody>
      </p:sp>
      <p:sp>
        <p:nvSpPr>
          <p:cNvPr id="154" name="Google Shape;154;p53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5" name="Google Shape;155;p53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56" name="Google Shape;156;p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57" name="Google Shape;157;p53"/>
          <p:cNvSpPr txBox="1">
            <a:spLocks noGrp="1"/>
          </p:cNvSpPr>
          <p:nvPr>
            <p:ph type="title"/>
          </p:nvPr>
        </p:nvSpPr>
        <p:spPr>
          <a:xfrm>
            <a:off x="5039544" y="379974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 b="1">
                <a:solidFill>
                  <a:srgbClr val="0081AB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" name="Google Shape;158;p53"/>
          <p:cNvSpPr txBox="1">
            <a:spLocks noGrp="1"/>
          </p:cNvSpPr>
          <p:nvPr>
            <p:ph type="body" idx="3"/>
          </p:nvPr>
        </p:nvSpPr>
        <p:spPr>
          <a:xfrm>
            <a:off x="467544" y="378113"/>
            <a:ext cx="3628206" cy="5754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rgbClr val="0081AB"/>
              </a:buClr>
              <a:buSzPts val="2800"/>
              <a:buNone/>
              <a:defRPr sz="2800" b="1">
                <a:solidFill>
                  <a:srgbClr val="0081AB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ull-slide photo">
  <p:cSld name="Full-slide photo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54"/>
          <p:cNvSpPr>
            <a:spLocks noGrp="1"/>
          </p:cNvSpPr>
          <p:nvPr>
            <p:ph type="pic" idx="2"/>
          </p:nvPr>
        </p:nvSpPr>
        <p:spPr>
          <a:xfrm>
            <a:off x="0" y="1"/>
            <a:ext cx="9144000" cy="5069942"/>
          </a:xfrm>
          <a:prstGeom prst="rect">
            <a:avLst/>
          </a:prstGeom>
          <a:noFill/>
          <a:ln>
            <a:noFill/>
          </a:ln>
        </p:spPr>
      </p:sp>
      <p:sp>
        <p:nvSpPr>
          <p:cNvPr id="161" name="Google Shape;161;p54"/>
          <p:cNvSpPr txBox="1">
            <a:spLocks noGrp="1"/>
          </p:cNvSpPr>
          <p:nvPr>
            <p:ph type="body" idx="1"/>
          </p:nvPr>
        </p:nvSpPr>
        <p:spPr>
          <a:xfrm>
            <a:off x="467544" y="483518"/>
            <a:ext cx="8208912" cy="4104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 sz="32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>
                <a:solidFill>
                  <a:schemeClr val="lt1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" name="Google Shape;162;p54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genda">
  <p:cSld name="Agenda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70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5" name="Google Shape;165;p70"/>
          <p:cNvSpPr txBox="1">
            <a:spLocks noGrp="1"/>
          </p:cNvSpPr>
          <p:nvPr>
            <p:ph type="body" idx="1"/>
          </p:nvPr>
        </p:nvSpPr>
        <p:spPr>
          <a:xfrm>
            <a:off x="539552" y="1347614"/>
            <a:ext cx="8229600" cy="32403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rgbClr val="141515"/>
              </a:buClr>
              <a:buSzPts val="2400"/>
              <a:buFont typeface="Noto Sans Symbols"/>
              <a:buChar char="▪"/>
              <a:defRPr>
                <a:solidFill>
                  <a:srgbClr val="141515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141515"/>
              </a:buClr>
              <a:buSzPts val="2000"/>
              <a:buFont typeface="Noto Sans Symbols"/>
              <a:buChar char="▪"/>
              <a:defRPr>
                <a:solidFill>
                  <a:srgbClr val="141515"/>
                </a:solidFill>
              </a:defRPr>
            </a:lvl2pPr>
            <a:lvl3pPr marL="1371600" lvl="2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141515"/>
              </a:buClr>
              <a:buSzPts val="1400"/>
              <a:buFont typeface="Noto Sans Symbols"/>
              <a:buChar char="▪"/>
              <a:defRPr>
                <a:solidFill>
                  <a:srgbClr val="141515"/>
                </a:solidFill>
              </a:defRPr>
            </a:lvl3pPr>
            <a:lvl4pPr marL="1828800" lvl="3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141515"/>
              </a:buClr>
              <a:buSzPts val="1400"/>
              <a:buFont typeface="Noto Sans Symbols"/>
              <a:buChar char="▪"/>
              <a:defRPr>
                <a:solidFill>
                  <a:srgbClr val="141515"/>
                </a:solidFill>
              </a:defRPr>
            </a:lvl4pPr>
            <a:lvl5pPr marL="2286000" lvl="4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141515"/>
              </a:buClr>
              <a:buSzPts val="1400"/>
              <a:buFont typeface="Noto Sans Symbols"/>
              <a:buChar char="▪"/>
              <a:defRPr>
                <a:solidFill>
                  <a:srgbClr val="141515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" name="Google Shape;166;p70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167" name="Google Shape;167;p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68" name="Google Shape;168;p70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 b="1">
                <a:solidFill>
                  <a:srgbClr val="0081AB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Agenda">
  <p:cSld name="2_Agenda">
    <p:bg>
      <p:bgPr>
        <a:solidFill>
          <a:srgbClr val="0081AB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71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1" name="Google Shape;171;p71"/>
          <p:cNvSpPr txBox="1">
            <a:spLocks noGrp="1"/>
          </p:cNvSpPr>
          <p:nvPr>
            <p:ph type="body" idx="1"/>
          </p:nvPr>
        </p:nvSpPr>
        <p:spPr>
          <a:xfrm>
            <a:off x="539552" y="1347614"/>
            <a:ext cx="8229600" cy="32403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rgbClr val="F2F2F2"/>
              </a:buClr>
              <a:buSzPts val="2400"/>
              <a:buFont typeface="Noto Sans Symbols"/>
              <a:buChar char="▪"/>
              <a:defRPr>
                <a:solidFill>
                  <a:srgbClr val="F2F2F2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2F2F2"/>
              </a:buClr>
              <a:buSzPts val="2000"/>
              <a:buFont typeface="Noto Sans Symbols"/>
              <a:buChar char="▪"/>
              <a:defRPr>
                <a:solidFill>
                  <a:srgbClr val="F2F2F2"/>
                </a:solidFill>
              </a:defRPr>
            </a:lvl2pPr>
            <a:lvl3pPr marL="1371600" lvl="2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F2F2F2"/>
              </a:buClr>
              <a:buSzPts val="1400"/>
              <a:buFont typeface="Noto Sans Symbols"/>
              <a:buChar char="▪"/>
              <a:defRPr>
                <a:solidFill>
                  <a:srgbClr val="F2F2F2"/>
                </a:solidFill>
              </a:defRPr>
            </a:lvl3pPr>
            <a:lvl4pPr marL="1828800" lvl="3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F2F2F2"/>
              </a:buClr>
              <a:buSzPts val="1400"/>
              <a:buFont typeface="Noto Sans Symbols"/>
              <a:buChar char="▪"/>
              <a:defRPr>
                <a:solidFill>
                  <a:srgbClr val="F2F2F2"/>
                </a:solidFill>
              </a:defRPr>
            </a:lvl4pPr>
            <a:lvl5pPr marL="2286000" lvl="4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F2F2F2"/>
              </a:buClr>
              <a:buSzPts val="1400"/>
              <a:buFont typeface="Noto Sans Symbols"/>
              <a:buChar char="▪"/>
              <a:defRPr>
                <a:solidFill>
                  <a:srgbClr val="F2F2F2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" name="Google Shape;172;p71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3" name="Google Shape;173;p71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174" name="Google Shape;174;p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75" name="Google Shape;175;p71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Agenda">
  <p:cSld name="3_Agenda">
    <p:bg>
      <p:bgPr>
        <a:solidFill>
          <a:srgbClr val="36424A"/>
        </a:solidFill>
        <a:effectLst/>
      </p:bgPr>
    </p:bg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p72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8" name="Google Shape;178;p72"/>
          <p:cNvSpPr txBox="1">
            <a:spLocks noGrp="1"/>
          </p:cNvSpPr>
          <p:nvPr>
            <p:ph type="body" idx="1"/>
          </p:nvPr>
        </p:nvSpPr>
        <p:spPr>
          <a:xfrm>
            <a:off x="539552" y="1347614"/>
            <a:ext cx="8229600" cy="32403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rgbClr val="F2F2F2"/>
              </a:buClr>
              <a:buSzPts val="2400"/>
              <a:buFont typeface="Noto Sans Symbols"/>
              <a:buChar char="▪"/>
              <a:defRPr>
                <a:solidFill>
                  <a:srgbClr val="F2F2F2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2F2F2"/>
              </a:buClr>
              <a:buSzPts val="2000"/>
              <a:buFont typeface="Noto Sans Symbols"/>
              <a:buChar char="▪"/>
              <a:defRPr>
                <a:solidFill>
                  <a:srgbClr val="F2F2F2"/>
                </a:solidFill>
              </a:defRPr>
            </a:lvl2pPr>
            <a:lvl3pPr marL="1371600" lvl="2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F2F2F2"/>
              </a:buClr>
              <a:buSzPts val="1400"/>
              <a:buFont typeface="Noto Sans Symbols"/>
              <a:buChar char="▪"/>
              <a:defRPr>
                <a:solidFill>
                  <a:srgbClr val="F2F2F2"/>
                </a:solidFill>
              </a:defRPr>
            </a:lvl3pPr>
            <a:lvl4pPr marL="1828800" lvl="3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F2F2F2"/>
              </a:buClr>
              <a:buSzPts val="1400"/>
              <a:buFont typeface="Noto Sans Symbols"/>
              <a:buChar char="▪"/>
              <a:defRPr>
                <a:solidFill>
                  <a:srgbClr val="F2F2F2"/>
                </a:solidFill>
              </a:defRPr>
            </a:lvl4pPr>
            <a:lvl5pPr marL="2286000" lvl="4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F2F2F2"/>
              </a:buClr>
              <a:buSzPts val="1400"/>
              <a:buFont typeface="Noto Sans Symbols"/>
              <a:buChar char="▪"/>
              <a:defRPr>
                <a:solidFill>
                  <a:srgbClr val="F2F2F2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" name="Google Shape;179;p72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rgbClr val="36424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0" name="Google Shape;180;p72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181" name="Google Shape;181;p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82" name="Google Shape;182;p72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 (Light)" type="title">
  <p:cSld name="TITLE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73"/>
          <p:cNvSpPr txBox="1">
            <a:spLocks noGrp="1"/>
          </p:cNvSpPr>
          <p:nvPr>
            <p:ph type="ctrTitle"/>
          </p:nvPr>
        </p:nvSpPr>
        <p:spPr>
          <a:xfrm>
            <a:off x="685800" y="679289"/>
            <a:ext cx="7772400" cy="16430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" name="Google Shape;185;p73"/>
          <p:cNvSpPr txBox="1">
            <a:spLocks noGrp="1"/>
          </p:cNvSpPr>
          <p:nvPr>
            <p:ph type="subTitle" idx="1"/>
          </p:nvPr>
        </p:nvSpPr>
        <p:spPr>
          <a:xfrm>
            <a:off x="1371600" y="2801723"/>
            <a:ext cx="6400800" cy="13140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b="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186" name="Google Shape;186;p73"/>
          <p:cNvSpPr/>
          <p:nvPr/>
        </p:nvSpPr>
        <p:spPr>
          <a:xfrm>
            <a:off x="4284000" y="2506472"/>
            <a:ext cx="576000" cy="90000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7" name="Google Shape;187;p73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8" name="Google Shape;188;p73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89" name="Google Shape;189;p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 (Dark)">
  <p:cSld name="Divider (Dark)">
    <p:bg>
      <p:bgPr>
        <a:solidFill>
          <a:schemeClr val="dk1"/>
        </a:solidFill>
        <a:effectLst/>
      </p:bgPr>
    </p:bg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" name="Google Shape;191;p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92" name="Google Shape;192;p74"/>
          <p:cNvSpPr txBox="1">
            <a:spLocks noGrp="1"/>
          </p:cNvSpPr>
          <p:nvPr>
            <p:ph type="ctrTitle"/>
          </p:nvPr>
        </p:nvSpPr>
        <p:spPr>
          <a:xfrm>
            <a:off x="685800" y="679289"/>
            <a:ext cx="7772400" cy="16430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" name="Google Shape;193;p74"/>
          <p:cNvSpPr txBox="1">
            <a:spLocks noGrp="1"/>
          </p:cNvSpPr>
          <p:nvPr>
            <p:ph type="subTitle" idx="1"/>
          </p:nvPr>
        </p:nvSpPr>
        <p:spPr>
          <a:xfrm>
            <a:off x="1371600" y="2801723"/>
            <a:ext cx="6400800" cy="13140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b="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194" name="Google Shape;194;p74"/>
          <p:cNvSpPr/>
          <p:nvPr/>
        </p:nvSpPr>
        <p:spPr>
          <a:xfrm>
            <a:off x="4284000" y="2506472"/>
            <a:ext cx="576000" cy="90000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95" name="Google Shape;195;p74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rgbClr val="36424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96" name="Google Shape;196;p74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 (Colour)">
  <p:cSld name="Divider (Colour)">
    <p:bg>
      <p:bgPr>
        <a:solidFill>
          <a:schemeClr val="accent2"/>
        </a:solidFill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" name="Google Shape;198;p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99" name="Google Shape;199;p75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00" name="Google Shape;200;p75"/>
          <p:cNvSpPr txBox="1">
            <a:spLocks noGrp="1"/>
          </p:cNvSpPr>
          <p:nvPr>
            <p:ph type="ctrTitle"/>
          </p:nvPr>
        </p:nvSpPr>
        <p:spPr>
          <a:xfrm>
            <a:off x="685800" y="679289"/>
            <a:ext cx="7772400" cy="16430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" name="Google Shape;201;p75"/>
          <p:cNvSpPr txBox="1">
            <a:spLocks noGrp="1"/>
          </p:cNvSpPr>
          <p:nvPr>
            <p:ph type="subTitle" idx="1"/>
          </p:nvPr>
        </p:nvSpPr>
        <p:spPr>
          <a:xfrm>
            <a:off x="1371600" y="2801723"/>
            <a:ext cx="6400800" cy="13140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b="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202" name="Google Shape;202;p75"/>
          <p:cNvSpPr/>
          <p:nvPr/>
        </p:nvSpPr>
        <p:spPr>
          <a:xfrm>
            <a:off x="4284000" y="2506472"/>
            <a:ext cx="576000" cy="90000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03" name="Google Shape;203;p75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04" name="Google Shape;204;p75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hasis (Light)">
  <p:cSld name="Emphasis (Light)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76"/>
          <p:cNvSpPr txBox="1">
            <a:spLocks noGrp="1"/>
          </p:cNvSpPr>
          <p:nvPr>
            <p:ph type="subTitle" idx="1"/>
          </p:nvPr>
        </p:nvSpPr>
        <p:spPr>
          <a:xfrm>
            <a:off x="914400" y="928471"/>
            <a:ext cx="7315200" cy="3227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207" name="Google Shape;207;p76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08" name="Google Shape;208;p76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9" name="Google Shape;209;p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hasis (Dark)">
  <p:cSld name="Emphasis (Dark)">
    <p:bg>
      <p:bgPr>
        <a:solidFill>
          <a:schemeClr val="dk1"/>
        </a:solidFill>
        <a:effectLst/>
      </p:bgPr>
    </p:bg>
    <p:spTree>
      <p:nvGrpSpPr>
        <p:cNvPr id="1" name="Shape 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" name="Google Shape;211;p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212" name="Google Shape;212;p77"/>
          <p:cNvSpPr txBox="1">
            <a:spLocks noGrp="1"/>
          </p:cNvSpPr>
          <p:nvPr>
            <p:ph type="subTitle" idx="1"/>
          </p:nvPr>
        </p:nvSpPr>
        <p:spPr>
          <a:xfrm>
            <a:off x="914400" y="928471"/>
            <a:ext cx="7315200" cy="3227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 sz="3200" b="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213" name="Google Shape;213;p77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14" name="Google Shape;214;p77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rgbClr val="36424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losing slide">
  <p:cSld name="Closing slide">
    <p:bg>
      <p:bgPr>
        <a:solidFill>
          <a:schemeClr val="accent2"/>
        </a:solidFill>
        <a:effectLst/>
      </p:bgPr>
    </p:bg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58"/>
          <p:cNvSpPr/>
          <p:nvPr/>
        </p:nvSpPr>
        <p:spPr>
          <a:xfrm>
            <a:off x="35496" y="4803999"/>
            <a:ext cx="1872208" cy="339502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33" name="Google Shape;33;p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34" name="Google Shape;34;p58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5" name="Google Shape;35;p58"/>
          <p:cNvSpPr txBox="1">
            <a:spLocks noGrp="1"/>
          </p:cNvSpPr>
          <p:nvPr>
            <p:ph type="ctrTitle"/>
          </p:nvPr>
        </p:nvSpPr>
        <p:spPr>
          <a:xfrm>
            <a:off x="472008" y="776546"/>
            <a:ext cx="8348464" cy="15071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58"/>
          <p:cNvSpPr/>
          <p:nvPr/>
        </p:nvSpPr>
        <p:spPr>
          <a:xfrm>
            <a:off x="552420" y="2376000"/>
            <a:ext cx="576000" cy="90000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hasis (Colour)">
  <p:cSld name="Emphasis (Colour)">
    <p:bg>
      <p:bgPr>
        <a:solidFill>
          <a:schemeClr val="accent2"/>
        </a:solidFill>
        <a:effectLst/>
      </p:bgPr>
    </p:bg>
    <p:spTree>
      <p:nvGrpSpPr>
        <p:cNvPr id="1" name="Shape 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6" name="Google Shape;216;p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217" name="Google Shape;217;p78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8" name="Google Shape;218;p78"/>
          <p:cNvSpPr txBox="1">
            <a:spLocks noGrp="1"/>
          </p:cNvSpPr>
          <p:nvPr>
            <p:ph type="subTitle" idx="1"/>
          </p:nvPr>
        </p:nvSpPr>
        <p:spPr>
          <a:xfrm>
            <a:off x="914400" y="928471"/>
            <a:ext cx="7315200" cy="3227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 sz="3200" b="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219" name="Google Shape;219;p78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0" name="Google Shape;220;p78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title">
  <p:cSld name="Content with title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Google Shape;222;p79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3" name="Google Shape;223;p79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24" name="Google Shape;224;p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225" name="Google Shape;225;p79"/>
          <p:cNvSpPr txBox="1">
            <a:spLocks noGrp="1"/>
          </p:cNvSpPr>
          <p:nvPr>
            <p:ph type="body" idx="1"/>
          </p:nvPr>
        </p:nvSpPr>
        <p:spPr>
          <a:xfrm>
            <a:off x="539552" y="1356959"/>
            <a:ext cx="8229600" cy="3231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solidFill>
                  <a:schemeClr val="dk1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>
                <a:solidFill>
                  <a:schemeClr val="dk1"/>
                </a:solidFill>
              </a:defRPr>
            </a:lvl2pPr>
            <a:lvl3pPr marL="1371600" lvl="2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>
                <a:solidFill>
                  <a:schemeClr val="dk1"/>
                </a:solidFill>
              </a:defRPr>
            </a:lvl3pPr>
            <a:lvl4pPr marL="1828800" lvl="3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>
                <a:solidFill>
                  <a:schemeClr val="dk1"/>
                </a:solidFill>
              </a:defRPr>
            </a:lvl4pPr>
            <a:lvl5pPr marL="2286000" lvl="4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»"/>
              <a:defRPr>
                <a:solidFill>
                  <a:schemeClr val="dk1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6" name="Google Shape;226;p79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 b="1">
                <a:solidFill>
                  <a:srgbClr val="0081AB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no title">
  <p:cSld name="Content with no title">
    <p:spTree>
      <p:nvGrpSpPr>
        <p:cNvPr id="1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Google Shape;228;p80"/>
          <p:cNvSpPr txBox="1">
            <a:spLocks noGrp="1"/>
          </p:cNvSpPr>
          <p:nvPr>
            <p:ph type="body" idx="1"/>
          </p:nvPr>
        </p:nvSpPr>
        <p:spPr>
          <a:xfrm>
            <a:off x="457200" y="438150"/>
            <a:ext cx="8229600" cy="40290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solidFill>
                  <a:schemeClr val="dk1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>
                <a:solidFill>
                  <a:schemeClr val="dk1"/>
                </a:solidFill>
              </a:defRPr>
            </a:lvl2pPr>
            <a:lvl3pPr marL="1371600" lvl="2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>
                <a:solidFill>
                  <a:schemeClr val="dk1"/>
                </a:solidFill>
              </a:defRPr>
            </a:lvl3pPr>
            <a:lvl4pPr marL="1828800" lvl="3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>
                <a:solidFill>
                  <a:schemeClr val="dk1"/>
                </a:solidFill>
              </a:defRPr>
            </a:lvl4pPr>
            <a:lvl5pPr marL="2286000" lvl="4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»"/>
              <a:defRPr>
                <a:solidFill>
                  <a:schemeClr val="dk1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9" name="Google Shape;229;p80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0" name="Google Shape;230;p80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31" name="Google Shape;231;p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e / Contrast (Colour)">
  <p:cSld name="Compare / Contrast (Colour)">
    <p:bg>
      <p:bgPr>
        <a:solidFill>
          <a:schemeClr val="accent2"/>
        </a:solidFill>
        <a:effectLst/>
      </p:bgPr>
    </p:bg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81"/>
          <p:cNvSpPr/>
          <p:nvPr/>
        </p:nvSpPr>
        <p:spPr>
          <a:xfrm>
            <a:off x="4572000" y="0"/>
            <a:ext cx="4572000" cy="5067300"/>
          </a:xfrm>
          <a:prstGeom prst="rect">
            <a:avLst/>
          </a:prstGeom>
          <a:solidFill>
            <a:schemeClr val="accent4">
              <a:alpha val="29411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234" name="Google Shape;234;p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235" name="Google Shape;235;p81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6" name="Google Shape;236;p81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7" name="Google Shape;237;p81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8" name="Google Shape;238;p81"/>
          <p:cNvSpPr txBox="1">
            <a:spLocks noGrp="1"/>
          </p:cNvSpPr>
          <p:nvPr>
            <p:ph type="title"/>
          </p:nvPr>
        </p:nvSpPr>
        <p:spPr>
          <a:xfrm>
            <a:off x="5039544" y="379974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" name="Google Shape;239;p81"/>
          <p:cNvSpPr txBox="1">
            <a:spLocks noGrp="1"/>
          </p:cNvSpPr>
          <p:nvPr>
            <p:ph type="body" idx="1"/>
          </p:nvPr>
        </p:nvSpPr>
        <p:spPr>
          <a:xfrm>
            <a:off x="467544" y="378113"/>
            <a:ext cx="3628206" cy="5754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 b="1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0" name="Google Shape;240;p81"/>
          <p:cNvSpPr txBox="1">
            <a:spLocks noGrp="1"/>
          </p:cNvSpPr>
          <p:nvPr>
            <p:ph type="body" idx="2"/>
          </p:nvPr>
        </p:nvSpPr>
        <p:spPr>
          <a:xfrm>
            <a:off x="467544" y="1275608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lt1"/>
              </a:buClr>
              <a:buSzPts val="1800"/>
              <a:buChar char="•"/>
              <a:defRPr sz="1800">
                <a:solidFill>
                  <a:schemeClr val="lt1"/>
                </a:solidFill>
              </a:defRPr>
            </a:lvl1pPr>
            <a:lvl2pPr marL="914400" lvl="1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lt1"/>
              </a:buClr>
              <a:buSzPts val="1400"/>
              <a:buChar char="–"/>
              <a:defRPr sz="1400">
                <a:solidFill>
                  <a:schemeClr val="lt1"/>
                </a:solidFill>
              </a:defRPr>
            </a:lvl2pPr>
            <a:lvl3pPr marL="1371600" lvl="2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 sz="1400">
                <a:solidFill>
                  <a:schemeClr val="lt1"/>
                </a:solidFill>
              </a:defRPr>
            </a:lvl3pPr>
            <a:lvl4pPr marL="1828800" lvl="3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lt1"/>
              </a:buClr>
              <a:buSzPts val="1400"/>
              <a:buChar char="–"/>
              <a:defRPr sz="1400">
                <a:solidFill>
                  <a:schemeClr val="lt1"/>
                </a:solidFill>
              </a:defRPr>
            </a:lvl4pPr>
            <a:lvl5pPr marL="2286000" lvl="4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lt1"/>
              </a:buClr>
              <a:buSzPts val="1400"/>
              <a:buChar char="»"/>
              <a:defRPr sz="1400">
                <a:solidFill>
                  <a:schemeClr val="lt1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9pPr>
          </a:lstStyle>
          <a:p>
            <a:endParaRPr/>
          </a:p>
        </p:txBody>
      </p:sp>
      <p:sp>
        <p:nvSpPr>
          <p:cNvPr id="241" name="Google Shape;241;p81"/>
          <p:cNvSpPr txBox="1">
            <a:spLocks noGrp="1"/>
          </p:cNvSpPr>
          <p:nvPr>
            <p:ph type="body" idx="3"/>
          </p:nvPr>
        </p:nvSpPr>
        <p:spPr>
          <a:xfrm>
            <a:off x="5039544" y="1275608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lt1"/>
              </a:buClr>
              <a:buSzPts val="1800"/>
              <a:buChar char="•"/>
              <a:defRPr sz="1800">
                <a:solidFill>
                  <a:schemeClr val="lt1"/>
                </a:solidFill>
              </a:defRPr>
            </a:lvl1pPr>
            <a:lvl2pPr marL="914400" lvl="1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lt1"/>
              </a:buClr>
              <a:buSzPts val="1400"/>
              <a:buChar char="–"/>
              <a:defRPr sz="1400">
                <a:solidFill>
                  <a:schemeClr val="lt1"/>
                </a:solidFill>
              </a:defRPr>
            </a:lvl2pPr>
            <a:lvl3pPr marL="1371600" lvl="2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 sz="1400">
                <a:solidFill>
                  <a:schemeClr val="lt1"/>
                </a:solidFill>
              </a:defRPr>
            </a:lvl3pPr>
            <a:lvl4pPr marL="1828800" lvl="3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lt1"/>
              </a:buClr>
              <a:buSzPts val="1400"/>
              <a:buChar char="–"/>
              <a:defRPr sz="1400">
                <a:solidFill>
                  <a:schemeClr val="lt1"/>
                </a:solidFill>
              </a:defRPr>
            </a:lvl4pPr>
            <a:lvl5pPr marL="2286000" lvl="4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lt1"/>
              </a:buClr>
              <a:buSzPts val="1400"/>
              <a:buChar char="»"/>
              <a:defRPr sz="1400">
                <a:solidFill>
                  <a:schemeClr val="lt1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59"/>
          <p:cNvSpPr txBox="1">
            <a:spLocks noGrp="1"/>
          </p:cNvSpPr>
          <p:nvPr>
            <p:ph type="title"/>
          </p:nvPr>
        </p:nvSpPr>
        <p:spPr>
          <a:xfrm>
            <a:off x="685800" y="579475"/>
            <a:ext cx="7772400" cy="857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59"/>
          <p:cNvSpPr txBox="1">
            <a:spLocks noGrp="1"/>
          </p:cNvSpPr>
          <p:nvPr>
            <p:ph type="body" idx="1"/>
          </p:nvPr>
        </p:nvSpPr>
        <p:spPr>
          <a:xfrm>
            <a:off x="202020" y="1436725"/>
            <a:ext cx="8941981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1950" algn="l">
              <a:lnSpc>
                <a:spcPct val="100000"/>
              </a:lnSpc>
              <a:spcBef>
                <a:spcPts val="420"/>
              </a:spcBef>
              <a:spcAft>
                <a:spcPts val="0"/>
              </a:spcAft>
              <a:buClr>
                <a:schemeClr val="dk1"/>
              </a:buClr>
              <a:buSzPts val="2100"/>
              <a:buChar char="•"/>
              <a:defRPr sz="2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lvl="2" indent="-32385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lvl="3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–"/>
              <a:defRPr sz="135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lvl="4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»"/>
              <a:defRPr sz="135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title">
  <p:cSld name="Content with title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49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" name="Google Shape;48;p49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9" name="Google Shape;49;p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50" name="Google Shape;50;p49"/>
          <p:cNvSpPr txBox="1">
            <a:spLocks noGrp="1"/>
          </p:cNvSpPr>
          <p:nvPr>
            <p:ph type="body" idx="1"/>
          </p:nvPr>
        </p:nvSpPr>
        <p:spPr>
          <a:xfrm>
            <a:off x="539552" y="1356960"/>
            <a:ext cx="8229600" cy="3231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solidFill>
                  <a:schemeClr val="dk1"/>
                </a:solidFill>
              </a:defRPr>
            </a:lvl1pPr>
            <a:lvl2pPr marL="914400" lvl="1" indent="-32385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Char char="–"/>
              <a:defRPr>
                <a:solidFill>
                  <a:schemeClr val="dk1"/>
                </a:solidFill>
              </a:defRPr>
            </a:lvl2pPr>
            <a:lvl3pPr marL="1371600" lvl="2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•"/>
              <a:defRPr>
                <a:solidFill>
                  <a:schemeClr val="dk1"/>
                </a:solidFill>
              </a:defRPr>
            </a:lvl3pPr>
            <a:lvl4pPr marL="1828800" lvl="3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–"/>
              <a:defRPr>
                <a:solidFill>
                  <a:schemeClr val="dk1"/>
                </a:solidFill>
              </a:defRPr>
            </a:lvl4pPr>
            <a:lvl5pPr marL="2286000" lvl="4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»"/>
              <a:defRPr>
                <a:solidFill>
                  <a:schemeClr val="dk1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" name="Google Shape;51;p49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 b="1">
                <a:solidFill>
                  <a:srgbClr val="0081AB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e / Contrast">
  <p:cSld name="Compare / Contrast">
    <p:bg>
      <p:bgPr>
        <a:solidFill>
          <a:schemeClr val="lt1"/>
        </a:solidFill>
        <a:effectLst/>
      </p:bgPr>
    </p:bg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50"/>
          <p:cNvSpPr/>
          <p:nvPr/>
        </p:nvSpPr>
        <p:spPr>
          <a:xfrm>
            <a:off x="4572000" y="0"/>
            <a:ext cx="4572000" cy="5067300"/>
          </a:xfrm>
          <a:prstGeom prst="rect">
            <a:avLst/>
          </a:prstGeom>
          <a:solidFill>
            <a:schemeClr val="accent4">
              <a:alpha val="2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" name="Google Shape;54;p50"/>
          <p:cNvSpPr txBox="1">
            <a:spLocks noGrp="1"/>
          </p:cNvSpPr>
          <p:nvPr>
            <p:ph type="body" idx="1"/>
          </p:nvPr>
        </p:nvSpPr>
        <p:spPr>
          <a:xfrm>
            <a:off x="467544" y="1275609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>
                <a:solidFill>
                  <a:schemeClr val="dk1"/>
                </a:solidFill>
              </a:defRPr>
            </a:lvl1pPr>
            <a:lvl2pPr marL="914400" lvl="1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–"/>
              <a:defRPr sz="1050">
                <a:solidFill>
                  <a:schemeClr val="dk1"/>
                </a:solidFill>
              </a:defRPr>
            </a:lvl2pPr>
            <a:lvl3pPr marL="1371600" lvl="2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•"/>
              <a:defRPr sz="1050">
                <a:solidFill>
                  <a:schemeClr val="dk1"/>
                </a:solidFill>
              </a:defRPr>
            </a:lvl3pPr>
            <a:lvl4pPr marL="1828800" lvl="3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–"/>
              <a:defRPr sz="1050">
                <a:solidFill>
                  <a:schemeClr val="dk1"/>
                </a:solidFill>
              </a:defRPr>
            </a:lvl4pPr>
            <a:lvl5pPr marL="2286000" lvl="4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»"/>
              <a:defRPr sz="1050">
                <a:solidFill>
                  <a:schemeClr val="dk1"/>
                </a:solidFill>
              </a:defRPr>
            </a:lvl5pPr>
            <a:lvl6pPr marL="2743200" lvl="5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6pPr>
            <a:lvl7pPr marL="3200400" lvl="6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7pPr>
            <a:lvl8pPr marL="3657600" lvl="7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8pPr>
            <a:lvl9pPr marL="4114800" lvl="8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9pPr>
          </a:lstStyle>
          <a:p>
            <a:endParaRPr/>
          </a:p>
        </p:txBody>
      </p:sp>
      <p:sp>
        <p:nvSpPr>
          <p:cNvPr id="55" name="Google Shape;55;p50"/>
          <p:cNvSpPr txBox="1">
            <a:spLocks noGrp="1"/>
          </p:cNvSpPr>
          <p:nvPr>
            <p:ph type="body" idx="2"/>
          </p:nvPr>
        </p:nvSpPr>
        <p:spPr>
          <a:xfrm>
            <a:off x="5039544" y="1275609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>
                <a:solidFill>
                  <a:schemeClr val="dk1"/>
                </a:solidFill>
              </a:defRPr>
            </a:lvl1pPr>
            <a:lvl2pPr marL="914400" lvl="1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–"/>
              <a:defRPr sz="1050">
                <a:solidFill>
                  <a:schemeClr val="dk1"/>
                </a:solidFill>
              </a:defRPr>
            </a:lvl2pPr>
            <a:lvl3pPr marL="1371600" lvl="2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•"/>
              <a:defRPr sz="1050">
                <a:solidFill>
                  <a:schemeClr val="dk1"/>
                </a:solidFill>
              </a:defRPr>
            </a:lvl3pPr>
            <a:lvl4pPr marL="1828800" lvl="3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–"/>
              <a:defRPr sz="1050">
                <a:solidFill>
                  <a:schemeClr val="dk1"/>
                </a:solidFill>
              </a:defRPr>
            </a:lvl4pPr>
            <a:lvl5pPr marL="2286000" lvl="4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»"/>
              <a:defRPr sz="1050">
                <a:solidFill>
                  <a:schemeClr val="dk1"/>
                </a:solidFill>
              </a:defRPr>
            </a:lvl5pPr>
            <a:lvl6pPr marL="2743200" lvl="5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6pPr>
            <a:lvl7pPr marL="3200400" lvl="6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7pPr>
            <a:lvl8pPr marL="3657600" lvl="7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8pPr>
            <a:lvl9pPr marL="4114800" lvl="8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9pPr>
          </a:lstStyle>
          <a:p>
            <a:endParaRPr/>
          </a:p>
        </p:txBody>
      </p:sp>
      <p:sp>
        <p:nvSpPr>
          <p:cNvPr id="56" name="Google Shape;56;p50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" name="Google Shape;57;p50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58" name="Google Shape;58;p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59" name="Google Shape;59;p50"/>
          <p:cNvSpPr txBox="1">
            <a:spLocks noGrp="1"/>
          </p:cNvSpPr>
          <p:nvPr>
            <p:ph type="title"/>
          </p:nvPr>
        </p:nvSpPr>
        <p:spPr>
          <a:xfrm>
            <a:off x="5039544" y="379975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 b="1">
                <a:solidFill>
                  <a:srgbClr val="0081AB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50"/>
          <p:cNvSpPr txBox="1">
            <a:spLocks noGrp="1"/>
          </p:cNvSpPr>
          <p:nvPr>
            <p:ph type="body" idx="3"/>
          </p:nvPr>
        </p:nvSpPr>
        <p:spPr>
          <a:xfrm>
            <a:off x="467544" y="378113"/>
            <a:ext cx="3628206" cy="5754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420"/>
              </a:spcBef>
              <a:spcAft>
                <a:spcPts val="0"/>
              </a:spcAft>
              <a:buClr>
                <a:srgbClr val="0081AB"/>
              </a:buClr>
              <a:buSzPts val="2100"/>
              <a:buNone/>
              <a:defRPr sz="2100" b="1">
                <a:solidFill>
                  <a:srgbClr val="0081AB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e / Contrast (Colour)">
  <p:cSld name="Compare / Contrast (Colour)">
    <p:bg>
      <p:bgPr>
        <a:solidFill>
          <a:schemeClr val="accent2"/>
        </a:solidFill>
        <a:effectLst/>
      </p:bgPr>
    </p:bg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51"/>
          <p:cNvSpPr/>
          <p:nvPr/>
        </p:nvSpPr>
        <p:spPr>
          <a:xfrm>
            <a:off x="4572000" y="0"/>
            <a:ext cx="4572000" cy="5067300"/>
          </a:xfrm>
          <a:prstGeom prst="rect">
            <a:avLst/>
          </a:prstGeom>
          <a:solidFill>
            <a:schemeClr val="accent4">
              <a:alpha val="29411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63" name="Google Shape;63;p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64" name="Google Shape;64;p51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" name="Google Shape;65;p51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" name="Google Shape;66;p51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7" name="Google Shape;67;p51"/>
          <p:cNvSpPr txBox="1">
            <a:spLocks noGrp="1"/>
          </p:cNvSpPr>
          <p:nvPr>
            <p:ph type="title"/>
          </p:nvPr>
        </p:nvSpPr>
        <p:spPr>
          <a:xfrm>
            <a:off x="5039544" y="379975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" name="Google Shape;68;p51"/>
          <p:cNvSpPr txBox="1">
            <a:spLocks noGrp="1"/>
          </p:cNvSpPr>
          <p:nvPr>
            <p:ph type="body" idx="1"/>
          </p:nvPr>
        </p:nvSpPr>
        <p:spPr>
          <a:xfrm>
            <a:off x="467544" y="378113"/>
            <a:ext cx="3628206" cy="5754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42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" name="Google Shape;69;p51"/>
          <p:cNvSpPr txBox="1">
            <a:spLocks noGrp="1"/>
          </p:cNvSpPr>
          <p:nvPr>
            <p:ph type="body" idx="2"/>
          </p:nvPr>
        </p:nvSpPr>
        <p:spPr>
          <a:xfrm>
            <a:off x="467544" y="1275609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lt1"/>
              </a:buClr>
              <a:buSzPts val="1350"/>
              <a:buChar char="•"/>
              <a:defRPr sz="1350">
                <a:solidFill>
                  <a:schemeClr val="lt1"/>
                </a:solidFill>
              </a:defRPr>
            </a:lvl1pPr>
            <a:lvl2pPr marL="914400" lvl="1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Char char="–"/>
              <a:defRPr sz="1050">
                <a:solidFill>
                  <a:schemeClr val="lt1"/>
                </a:solidFill>
              </a:defRPr>
            </a:lvl2pPr>
            <a:lvl3pPr marL="1371600" lvl="2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Char char="•"/>
              <a:defRPr sz="1050">
                <a:solidFill>
                  <a:schemeClr val="lt1"/>
                </a:solidFill>
              </a:defRPr>
            </a:lvl3pPr>
            <a:lvl4pPr marL="1828800" lvl="3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Char char="–"/>
              <a:defRPr sz="1050">
                <a:solidFill>
                  <a:schemeClr val="lt1"/>
                </a:solidFill>
              </a:defRPr>
            </a:lvl4pPr>
            <a:lvl5pPr marL="2286000" lvl="4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Char char="»"/>
              <a:defRPr sz="1050">
                <a:solidFill>
                  <a:schemeClr val="lt1"/>
                </a:solidFill>
              </a:defRPr>
            </a:lvl5pPr>
            <a:lvl6pPr marL="2743200" lvl="5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6pPr>
            <a:lvl7pPr marL="3200400" lvl="6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7pPr>
            <a:lvl8pPr marL="3657600" lvl="7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8pPr>
            <a:lvl9pPr marL="4114800" lvl="8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9pPr>
          </a:lstStyle>
          <a:p>
            <a:endParaRPr/>
          </a:p>
        </p:txBody>
      </p:sp>
      <p:sp>
        <p:nvSpPr>
          <p:cNvPr id="70" name="Google Shape;70;p51"/>
          <p:cNvSpPr txBox="1">
            <a:spLocks noGrp="1"/>
          </p:cNvSpPr>
          <p:nvPr>
            <p:ph type="body" idx="3"/>
          </p:nvPr>
        </p:nvSpPr>
        <p:spPr>
          <a:xfrm>
            <a:off x="5039544" y="1275609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lt1"/>
              </a:buClr>
              <a:buSzPts val="1350"/>
              <a:buChar char="•"/>
              <a:defRPr sz="1350">
                <a:solidFill>
                  <a:schemeClr val="lt1"/>
                </a:solidFill>
              </a:defRPr>
            </a:lvl1pPr>
            <a:lvl2pPr marL="914400" lvl="1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Char char="–"/>
              <a:defRPr sz="1050">
                <a:solidFill>
                  <a:schemeClr val="lt1"/>
                </a:solidFill>
              </a:defRPr>
            </a:lvl2pPr>
            <a:lvl3pPr marL="1371600" lvl="2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Char char="•"/>
              <a:defRPr sz="1050">
                <a:solidFill>
                  <a:schemeClr val="lt1"/>
                </a:solidFill>
              </a:defRPr>
            </a:lvl3pPr>
            <a:lvl4pPr marL="1828800" lvl="3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Char char="–"/>
              <a:defRPr sz="1050">
                <a:solidFill>
                  <a:schemeClr val="lt1"/>
                </a:solidFill>
              </a:defRPr>
            </a:lvl4pPr>
            <a:lvl5pPr marL="2286000" lvl="4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Char char="»"/>
              <a:defRPr sz="1050">
                <a:solidFill>
                  <a:schemeClr val="lt1"/>
                </a:solidFill>
              </a:defRPr>
            </a:lvl5pPr>
            <a:lvl6pPr marL="2743200" lvl="5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6pPr>
            <a:lvl7pPr marL="3200400" lvl="6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7pPr>
            <a:lvl8pPr marL="3657600" lvl="7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8pPr>
            <a:lvl9pPr marL="4114800" lvl="8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ull-slide photo">
  <p:cSld name="Full-slide photo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55"/>
          <p:cNvSpPr>
            <a:spLocks noGrp="1"/>
          </p:cNvSpPr>
          <p:nvPr>
            <p:ph type="pic" idx="2"/>
          </p:nvPr>
        </p:nvSpPr>
        <p:spPr>
          <a:xfrm>
            <a:off x="0" y="1"/>
            <a:ext cx="9144000" cy="5069942"/>
          </a:xfrm>
          <a:prstGeom prst="rect">
            <a:avLst/>
          </a:prstGeom>
          <a:noFill/>
          <a:ln>
            <a:noFill/>
          </a:ln>
        </p:spPr>
      </p:sp>
      <p:sp>
        <p:nvSpPr>
          <p:cNvPr id="73" name="Google Shape;73;p55"/>
          <p:cNvSpPr txBox="1">
            <a:spLocks noGrp="1"/>
          </p:cNvSpPr>
          <p:nvPr>
            <p:ph type="body" idx="1"/>
          </p:nvPr>
        </p:nvSpPr>
        <p:spPr>
          <a:xfrm>
            <a:off x="467544" y="483518"/>
            <a:ext cx="8208912" cy="4104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lt1"/>
              </a:buClr>
              <a:buSzPts val="1500"/>
              <a:buNone/>
              <a:defRPr>
                <a:solidFill>
                  <a:schemeClr val="lt1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None/>
              <a:defRPr>
                <a:solidFill>
                  <a:schemeClr val="lt1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None/>
              <a:defRPr>
                <a:solidFill>
                  <a:schemeClr val="lt1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None/>
              <a:defRPr>
                <a:solidFill>
                  <a:schemeClr val="lt1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" name="Google Shape;74;p55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losing slide">
  <p:cSld name="Closing slide">
    <p:bg>
      <p:bgPr>
        <a:solidFill>
          <a:schemeClr val="accent2"/>
        </a:solidFill>
        <a:effectLst/>
      </p:bgPr>
    </p:bg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56"/>
          <p:cNvSpPr/>
          <p:nvPr/>
        </p:nvSpPr>
        <p:spPr>
          <a:xfrm>
            <a:off x="35496" y="4803999"/>
            <a:ext cx="1872208" cy="339502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77" name="Google Shape;77;p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78" name="Google Shape;78;p56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" name="Google Shape;79;p56"/>
          <p:cNvSpPr txBox="1">
            <a:spLocks noGrp="1"/>
          </p:cNvSpPr>
          <p:nvPr>
            <p:ph type="ctrTitle"/>
          </p:nvPr>
        </p:nvSpPr>
        <p:spPr>
          <a:xfrm>
            <a:off x="472008" y="776546"/>
            <a:ext cx="8348464" cy="15071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0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56"/>
          <p:cNvSpPr/>
          <p:nvPr/>
        </p:nvSpPr>
        <p:spPr>
          <a:xfrm>
            <a:off x="552420" y="2376000"/>
            <a:ext cx="576000" cy="90000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7.xml"/><Relationship Id="rId3" Type="http://schemas.openxmlformats.org/officeDocument/2006/relationships/slideLayout" Target="../slideLayouts/slideLayout7.xml"/><Relationship Id="rId7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6.xml"/><Relationship Id="rId2" Type="http://schemas.openxmlformats.org/officeDocument/2006/relationships/slideLayout" Target="../slideLayouts/slideLayout6.xml"/><Relationship Id="rId16" Type="http://schemas.openxmlformats.org/officeDocument/2006/relationships/theme" Target="../theme/theme2.xml"/><Relationship Id="rId1" Type="http://schemas.openxmlformats.org/officeDocument/2006/relationships/slideLayout" Target="../slideLayouts/slideLayout5.xml"/><Relationship Id="rId6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5.xml"/><Relationship Id="rId5" Type="http://schemas.openxmlformats.org/officeDocument/2006/relationships/slideLayout" Target="../slideLayouts/slideLayout9.xml"/><Relationship Id="rId15" Type="http://schemas.openxmlformats.org/officeDocument/2006/relationships/slideLayout" Target="../slideLayouts/slideLayout19.xml"/><Relationship Id="rId10" Type="http://schemas.openxmlformats.org/officeDocument/2006/relationships/slideLayout" Target="../slideLayouts/slideLayout14.xml"/><Relationship Id="rId4" Type="http://schemas.openxmlformats.org/officeDocument/2006/relationships/slideLayout" Target="../slideLayouts/slideLayout8.xml"/><Relationship Id="rId9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2" Type="http://schemas.openxmlformats.org/officeDocument/2006/relationships/slideLayout" Target="../slideLayouts/slideLayout21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4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29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46"/>
          <p:cNvSpPr txBox="1"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400" b="0" i="0" u="none" strike="noStrike" cap="none">
                <a:solidFill>
                  <a:srgbClr val="36424A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 dirty="0"/>
          </a:p>
        </p:txBody>
      </p:sp>
      <p:sp>
        <p:nvSpPr>
          <p:cNvPr id="11" name="Google Shape;11;p46"/>
          <p:cNvSpPr txBox="1">
            <a:spLocks noGrp="1"/>
          </p:cNvSpPr>
          <p:nvPr>
            <p:ph type="body" idx="1"/>
          </p:nvPr>
        </p:nvSpPr>
        <p:spPr>
          <a:xfrm>
            <a:off x="457200" y="1200152"/>
            <a:ext cx="8229600" cy="3394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61950" algn="l" rtl="0">
              <a:lnSpc>
                <a:spcPct val="100000"/>
              </a:lnSpc>
              <a:spcBef>
                <a:spcPts val="420"/>
              </a:spcBef>
              <a:spcAft>
                <a:spcPts val="0"/>
              </a:spcAft>
              <a:buClr>
                <a:srgbClr val="36424A"/>
              </a:buClr>
              <a:buSzPts val="2100"/>
              <a:buFont typeface="Arial"/>
              <a:buChar char="•"/>
              <a:defRPr sz="2100" b="0" i="0" u="none" strike="noStrike" cap="none">
                <a:solidFill>
                  <a:srgbClr val="36424A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6424A"/>
              </a:buClr>
              <a:buSzPts val="1800"/>
              <a:buFont typeface="Arial"/>
              <a:buChar char="–"/>
              <a:defRPr sz="1800" b="0" i="0" u="none" strike="noStrike" cap="none">
                <a:solidFill>
                  <a:srgbClr val="36424A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4325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36424A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rgbClr val="36424A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4325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36424A"/>
              </a:buClr>
              <a:buSzPts val="1350"/>
              <a:buFont typeface="Arial"/>
              <a:buChar char="–"/>
              <a:defRPr sz="1350" b="0" i="0" u="none" strike="noStrike" cap="none">
                <a:solidFill>
                  <a:srgbClr val="36424A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4325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36424A"/>
              </a:buClr>
              <a:buSzPts val="1350"/>
              <a:buFont typeface="Arial"/>
              <a:buChar char="»"/>
              <a:defRPr sz="1350" b="0" i="0" u="none" strike="noStrike" cap="none">
                <a:solidFill>
                  <a:srgbClr val="36424A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238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238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238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238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46"/>
          <p:cNvSpPr txBox="1">
            <a:spLocks noGrp="1"/>
          </p:cNvSpPr>
          <p:nvPr>
            <p:ph type="sldNum" idx="12"/>
          </p:nvPr>
        </p:nvSpPr>
        <p:spPr>
          <a:xfrm>
            <a:off x="107504" y="4731992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48"/>
          <p:cNvSpPr txBox="1"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 dirty="0"/>
          </a:p>
        </p:txBody>
      </p:sp>
      <p:sp>
        <p:nvSpPr>
          <p:cNvPr id="43" name="Google Shape;43;p48"/>
          <p:cNvSpPr txBox="1">
            <a:spLocks noGrp="1"/>
          </p:cNvSpPr>
          <p:nvPr>
            <p:ph type="body" idx="1"/>
          </p:nvPr>
        </p:nvSpPr>
        <p:spPr>
          <a:xfrm>
            <a:off x="457200" y="1200152"/>
            <a:ext cx="8229600" cy="3394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4290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238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–"/>
              <a:defRPr sz="15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95275" algn="l" rtl="0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Font typeface="Arial"/>
              <a:buChar char="•"/>
              <a:defRPr sz="10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95275" algn="l" rtl="0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Font typeface="Arial"/>
              <a:buChar char="–"/>
              <a:defRPr sz="10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95275" algn="l" rtl="0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Font typeface="Arial"/>
              <a:buChar char="»"/>
              <a:defRPr sz="10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238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238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238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238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4" name="Google Shape;44;p48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" name="Google Shape;45;p48"/>
          <p:cNvSpPr txBox="1">
            <a:spLocks noGrp="1"/>
          </p:cNvSpPr>
          <p:nvPr>
            <p:ph type="sldNum" idx="12"/>
          </p:nvPr>
        </p:nvSpPr>
        <p:spPr>
          <a:xfrm>
            <a:off x="107504" y="4673379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r>
              <a:rPr lang="en-US"/>
              <a:t>m</a:t>
            </a:r>
            <a:endParaRPr sz="1400">
              <a:solidFill>
                <a:srgbClr val="000000"/>
              </a:solidFill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4" r:id="rId1"/>
    <p:sldLayoutId id="2147483655" r:id="rId2"/>
    <p:sldLayoutId id="2147483656" r:id="rId3"/>
    <p:sldLayoutId id="2147483657" r:id="rId4"/>
    <p:sldLayoutId id="2147483658" r:id="rId5"/>
    <p:sldLayoutId id="2147483659" r:id="rId6"/>
    <p:sldLayoutId id="2147483660" r:id="rId7"/>
    <p:sldLayoutId id="2147483661" r:id="rId8"/>
    <p:sldLayoutId id="2147483662" r:id="rId9"/>
    <p:sldLayoutId id="2147483663" r:id="rId10"/>
    <p:sldLayoutId id="2147483664" r:id="rId11"/>
    <p:sldLayoutId id="2147483665" r:id="rId12"/>
    <p:sldLayoutId id="2147483666" r:id="rId13"/>
    <p:sldLayoutId id="2147483667" r:id="rId14"/>
    <p:sldLayoutId id="2147483668" r:id="rId1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52" descr="{&quot;HashCode&quot;:-1542678785,&quot;Placement&quot;:&quot;Footer&quot;,&quot;Top&quot;:382.997253,&quot;Left&quot;:0.0,&quot;SlideWidth&quot;:720,&quot;SlideHeight&quot;:405}"/>
          <p:cNvSpPr txBox="1"/>
          <p:nvPr/>
        </p:nvSpPr>
        <p:spPr>
          <a:xfrm>
            <a:off x="0" y="4919145"/>
            <a:ext cx="180458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1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Classification: Protected A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" name="Google Shape;146;p52"/>
          <p:cNvSpPr txBox="1"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4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4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4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4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4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4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4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4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47" name="Google Shape;147;p52"/>
          <p:cNvSpPr txBox="1"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–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»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8" name="Google Shape;148;p52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9" name="Google Shape;149;p52"/>
          <p:cNvSpPr txBox="1">
            <a:spLocks noGrp="1"/>
          </p:cNvSpPr>
          <p:nvPr>
            <p:ph type="sldNum" idx="12"/>
          </p:nvPr>
        </p:nvSpPr>
        <p:spPr>
          <a:xfrm>
            <a:off x="107504" y="4673378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r>
              <a:rPr lang="en-US"/>
              <a:t>m</a:t>
            </a:r>
            <a:endParaRPr sz="1400">
              <a:solidFill>
                <a:srgbClr val="000000"/>
              </a:solidFill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0" r:id="rId1"/>
    <p:sldLayoutId id="2147483671" r:id="rId2"/>
    <p:sldLayoutId id="2147483672" r:id="rId3"/>
    <p:sldLayoutId id="2147483673" r:id="rId4"/>
    <p:sldLayoutId id="2147483674" r:id="rId5"/>
    <p:sldLayoutId id="2147483675" r:id="rId6"/>
    <p:sldLayoutId id="2147483676" r:id="rId7"/>
    <p:sldLayoutId id="2147483677" r:id="rId8"/>
    <p:sldLayoutId id="2147483678" r:id="rId9"/>
    <p:sldLayoutId id="2147483679" r:id="rId10"/>
    <p:sldLayoutId id="2147483680" r:id="rId11"/>
    <p:sldLayoutId id="2147483681" r:id="rId12"/>
    <p:sldLayoutId id="2147483682" r:id="rId13"/>
    <p:sldLayoutId id="2147483683" r:id="rId1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jp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5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5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8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8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8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8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8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8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" name="Google Shape;460;p1"/>
          <p:cNvSpPr txBox="1">
            <a:spLocks noGrp="1"/>
          </p:cNvSpPr>
          <p:nvPr>
            <p:ph type="ctrTitle"/>
          </p:nvPr>
        </p:nvSpPr>
        <p:spPr>
          <a:xfrm>
            <a:off x="472008" y="776546"/>
            <a:ext cx="8348464" cy="15071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4000"/>
              <a:t>STANDARD BRIDGE &amp; CULVERT COMPONENTS</a:t>
            </a: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" name="Google Shape;861;p6"/>
          <p:cNvSpPr txBox="1"/>
          <p:nvPr/>
        </p:nvSpPr>
        <p:spPr>
          <a:xfrm>
            <a:off x="3855244" y="1840706"/>
            <a:ext cx="184731" cy="3000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62" name="Google Shape;862;p6"/>
          <p:cNvSpPr/>
          <p:nvPr/>
        </p:nvSpPr>
        <p:spPr>
          <a:xfrm>
            <a:off x="4505325" y="1916906"/>
            <a:ext cx="5943600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7850" tIns="33325" rIns="67850" bIns="33325" anchor="t" anchorCtr="0">
            <a:noAutofit/>
          </a:bodyPr>
          <a:lstStyle/>
          <a:p>
            <a:pPr marL="557213" marR="0" lvl="1" indent="-11906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Times New Roman"/>
              <a:buNone/>
            </a:pPr>
            <a:endParaRPr sz="15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6"/>
          <p:cNvSpPr/>
          <p:nvPr/>
        </p:nvSpPr>
        <p:spPr>
          <a:xfrm>
            <a:off x="4162425" y="1002506"/>
            <a:ext cx="6400800" cy="5143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rgbClr val="FF33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6"/>
          <p:cNvSpPr txBox="1">
            <a:spLocks noGrp="1"/>
          </p:cNvSpPr>
          <p:nvPr>
            <p:ph type="body" idx="1"/>
          </p:nvPr>
        </p:nvSpPr>
        <p:spPr>
          <a:xfrm>
            <a:off x="491133" y="1435794"/>
            <a:ext cx="3628206" cy="32636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dirty="0"/>
              <a:t>Deck</a:t>
            </a:r>
            <a:endParaRPr dirty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400" dirty="0"/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</a:pPr>
            <a:r>
              <a:rPr lang="en-US" dirty="0"/>
              <a:t>Provides a smooth &amp; safe riding surface</a:t>
            </a:r>
            <a:endParaRPr lang="en-US" sz="1400" dirty="0"/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</a:pPr>
            <a:r>
              <a:rPr lang="en-US" sz="1600" dirty="0"/>
              <a:t>Transfers load of the deck to other components.</a:t>
            </a:r>
          </a:p>
          <a:p>
            <a:pPr marL="0" lvl="0" indent="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200" dirty="0"/>
          </a:p>
          <a:p>
            <a:pPr marL="557213" lvl="1" indent="-214312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</a:pPr>
            <a:r>
              <a:rPr lang="en-US" sz="1600" dirty="0"/>
              <a:t>Three common materials used for the deck:</a:t>
            </a:r>
            <a:endParaRPr dirty="0"/>
          </a:p>
          <a:p>
            <a:pPr marL="857250" lvl="2" indent="-171450" algn="l" rtl="0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 dirty="0"/>
              <a:t>Concrete</a:t>
            </a:r>
            <a:endParaRPr dirty="0"/>
          </a:p>
          <a:p>
            <a:pPr marL="857250" lvl="2" indent="-171450" algn="l" rtl="0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 dirty="0"/>
              <a:t>Wood</a:t>
            </a:r>
            <a:endParaRPr dirty="0"/>
          </a:p>
          <a:p>
            <a:pPr marL="857250" lvl="2" indent="-171450" algn="l" rtl="0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 dirty="0"/>
              <a:t>Steel</a:t>
            </a:r>
            <a:endParaRPr dirty="0"/>
          </a:p>
          <a:p>
            <a:pPr marL="1200150" lvl="3" indent="-5715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557213" lvl="1" indent="-100011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557213" lvl="1" indent="-100011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CA2DBE2-915E-6A0F-3B33-3F0B74E8116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9</a:t>
            </a:fld>
            <a:endParaRPr lang="en-US"/>
          </a:p>
        </p:txBody>
      </p:sp>
      <p:sp>
        <p:nvSpPr>
          <p:cNvPr id="865" name="Google Shape;865;p6"/>
          <p:cNvSpPr txBox="1">
            <a:spLocks noGrp="1"/>
          </p:cNvSpPr>
          <p:nvPr>
            <p:ph type="title"/>
          </p:nvPr>
        </p:nvSpPr>
        <p:spPr>
          <a:xfrm>
            <a:off x="467544" y="208880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Superstructure Elements</a:t>
            </a:r>
            <a:endParaRPr sz="3200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4DE94C0-F647-655B-BF21-F029021E70E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4572000" y="958532"/>
            <a:ext cx="4572000" cy="3429000"/>
          </a:xfrm>
          <a:prstGeom prst="rect">
            <a:avLst/>
          </a:prstGeom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61" name="Google Shape;1661;p9"/>
          <p:cNvCxnSpPr/>
          <p:nvPr/>
        </p:nvCxnSpPr>
        <p:spPr>
          <a:xfrm rot="10800000" flipH="1">
            <a:off x="5279233" y="2459831"/>
            <a:ext cx="3095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62" name="Google Shape;1662;p9"/>
          <p:cNvCxnSpPr/>
          <p:nvPr/>
        </p:nvCxnSpPr>
        <p:spPr>
          <a:xfrm>
            <a:off x="5347097" y="2449117"/>
            <a:ext cx="8334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63" name="Google Shape;1663;p9"/>
          <p:cNvCxnSpPr/>
          <p:nvPr/>
        </p:nvCxnSpPr>
        <p:spPr>
          <a:xfrm rot="10800000" flipH="1">
            <a:off x="5344717" y="2436019"/>
            <a:ext cx="10715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64" name="Google Shape;1664;p9"/>
          <p:cNvCxnSpPr/>
          <p:nvPr/>
        </p:nvCxnSpPr>
        <p:spPr>
          <a:xfrm>
            <a:off x="5342336" y="2446736"/>
            <a:ext cx="11906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65" name="Google Shape;1665;p9"/>
          <p:cNvCxnSpPr/>
          <p:nvPr/>
        </p:nvCxnSpPr>
        <p:spPr>
          <a:xfrm rot="10800000" flipH="1">
            <a:off x="5310189" y="2446735"/>
            <a:ext cx="32147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66" name="Google Shape;1666;p9"/>
          <p:cNvCxnSpPr/>
          <p:nvPr/>
        </p:nvCxnSpPr>
        <p:spPr>
          <a:xfrm>
            <a:off x="5279231" y="2436019"/>
            <a:ext cx="7620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67" name="Google Shape;1667;p9"/>
          <p:cNvSpPr/>
          <p:nvPr/>
        </p:nvSpPr>
        <p:spPr>
          <a:xfrm>
            <a:off x="5325667" y="1860948"/>
            <a:ext cx="596503" cy="72628"/>
          </a:xfrm>
          <a:custGeom>
            <a:avLst/>
            <a:gdLst/>
            <a:ahLst/>
            <a:cxnLst/>
            <a:rect l="l" t="t" r="r" b="b"/>
            <a:pathLst>
              <a:path w="2002" h="241" extrusionOk="0">
                <a:moveTo>
                  <a:pt x="0" y="241"/>
                </a:moveTo>
                <a:lnTo>
                  <a:pt x="1941" y="241"/>
                </a:lnTo>
                <a:lnTo>
                  <a:pt x="1944" y="236"/>
                </a:lnTo>
                <a:lnTo>
                  <a:pt x="1949" y="231"/>
                </a:lnTo>
                <a:lnTo>
                  <a:pt x="1953" y="226"/>
                </a:lnTo>
                <a:lnTo>
                  <a:pt x="1956" y="222"/>
                </a:lnTo>
                <a:lnTo>
                  <a:pt x="1961" y="217"/>
                </a:lnTo>
                <a:lnTo>
                  <a:pt x="1965" y="212"/>
                </a:lnTo>
                <a:lnTo>
                  <a:pt x="1966" y="211"/>
                </a:lnTo>
                <a:lnTo>
                  <a:pt x="1967" y="211"/>
                </a:lnTo>
                <a:lnTo>
                  <a:pt x="1968" y="210"/>
                </a:lnTo>
                <a:lnTo>
                  <a:pt x="1970" y="208"/>
                </a:lnTo>
                <a:lnTo>
                  <a:pt x="1971" y="207"/>
                </a:lnTo>
                <a:lnTo>
                  <a:pt x="1977" y="202"/>
                </a:lnTo>
                <a:lnTo>
                  <a:pt x="1982" y="196"/>
                </a:lnTo>
                <a:lnTo>
                  <a:pt x="1988" y="190"/>
                </a:lnTo>
                <a:lnTo>
                  <a:pt x="1991" y="187"/>
                </a:lnTo>
                <a:lnTo>
                  <a:pt x="1995" y="182"/>
                </a:lnTo>
                <a:lnTo>
                  <a:pt x="1997" y="177"/>
                </a:lnTo>
                <a:lnTo>
                  <a:pt x="2000" y="172"/>
                </a:lnTo>
                <a:lnTo>
                  <a:pt x="2001" y="168"/>
                </a:lnTo>
                <a:lnTo>
                  <a:pt x="2002" y="163"/>
                </a:lnTo>
                <a:lnTo>
                  <a:pt x="2002" y="158"/>
                </a:lnTo>
                <a:lnTo>
                  <a:pt x="2001" y="153"/>
                </a:lnTo>
                <a:lnTo>
                  <a:pt x="2000" y="151"/>
                </a:lnTo>
                <a:lnTo>
                  <a:pt x="1997" y="147"/>
                </a:lnTo>
                <a:lnTo>
                  <a:pt x="1995" y="145"/>
                </a:lnTo>
                <a:lnTo>
                  <a:pt x="1992" y="141"/>
                </a:lnTo>
                <a:lnTo>
                  <a:pt x="1988" y="138"/>
                </a:lnTo>
                <a:lnTo>
                  <a:pt x="1984" y="134"/>
                </a:lnTo>
                <a:lnTo>
                  <a:pt x="1979" y="129"/>
                </a:lnTo>
                <a:lnTo>
                  <a:pt x="1974" y="126"/>
                </a:lnTo>
                <a:lnTo>
                  <a:pt x="1971" y="123"/>
                </a:lnTo>
                <a:lnTo>
                  <a:pt x="1967" y="120"/>
                </a:lnTo>
                <a:lnTo>
                  <a:pt x="1966" y="118"/>
                </a:lnTo>
                <a:lnTo>
                  <a:pt x="1965" y="117"/>
                </a:lnTo>
                <a:lnTo>
                  <a:pt x="1964" y="116"/>
                </a:lnTo>
                <a:lnTo>
                  <a:pt x="1962" y="114"/>
                </a:lnTo>
                <a:lnTo>
                  <a:pt x="1961" y="112"/>
                </a:lnTo>
                <a:lnTo>
                  <a:pt x="1961" y="111"/>
                </a:lnTo>
                <a:lnTo>
                  <a:pt x="1956" y="106"/>
                </a:lnTo>
                <a:lnTo>
                  <a:pt x="1952" y="100"/>
                </a:lnTo>
                <a:lnTo>
                  <a:pt x="1948" y="97"/>
                </a:lnTo>
                <a:lnTo>
                  <a:pt x="1944" y="93"/>
                </a:lnTo>
                <a:lnTo>
                  <a:pt x="1940" y="90"/>
                </a:lnTo>
                <a:lnTo>
                  <a:pt x="1936" y="86"/>
                </a:lnTo>
                <a:lnTo>
                  <a:pt x="1930" y="84"/>
                </a:lnTo>
                <a:lnTo>
                  <a:pt x="1925" y="80"/>
                </a:lnTo>
                <a:lnTo>
                  <a:pt x="1924" y="80"/>
                </a:lnTo>
                <a:lnTo>
                  <a:pt x="1923" y="79"/>
                </a:lnTo>
                <a:lnTo>
                  <a:pt x="1920" y="78"/>
                </a:lnTo>
                <a:lnTo>
                  <a:pt x="1919" y="78"/>
                </a:lnTo>
                <a:lnTo>
                  <a:pt x="1918" y="76"/>
                </a:lnTo>
                <a:lnTo>
                  <a:pt x="1917" y="76"/>
                </a:lnTo>
                <a:lnTo>
                  <a:pt x="1912" y="73"/>
                </a:lnTo>
                <a:lnTo>
                  <a:pt x="1908" y="69"/>
                </a:lnTo>
                <a:lnTo>
                  <a:pt x="1906" y="66"/>
                </a:lnTo>
                <a:lnTo>
                  <a:pt x="1904" y="61"/>
                </a:lnTo>
                <a:lnTo>
                  <a:pt x="1902" y="56"/>
                </a:lnTo>
                <a:lnTo>
                  <a:pt x="1901" y="50"/>
                </a:lnTo>
                <a:lnTo>
                  <a:pt x="1902" y="44"/>
                </a:lnTo>
                <a:lnTo>
                  <a:pt x="1902" y="37"/>
                </a:lnTo>
                <a:lnTo>
                  <a:pt x="1904" y="30"/>
                </a:lnTo>
                <a:lnTo>
                  <a:pt x="1907" y="20"/>
                </a:lnTo>
                <a:lnTo>
                  <a:pt x="1910" y="12"/>
                </a:lnTo>
                <a:lnTo>
                  <a:pt x="1913" y="2"/>
                </a:lnTo>
                <a:lnTo>
                  <a:pt x="1914" y="2"/>
                </a:lnTo>
                <a:lnTo>
                  <a:pt x="1914" y="1"/>
                </a:lnTo>
                <a:lnTo>
                  <a:pt x="1914" y="0"/>
                </a:lnTo>
                <a:lnTo>
                  <a:pt x="0" y="0"/>
                </a:lnTo>
                <a:lnTo>
                  <a:pt x="0" y="241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68" name="Google Shape;1668;p9"/>
          <p:cNvSpPr/>
          <p:nvPr/>
        </p:nvSpPr>
        <p:spPr>
          <a:xfrm>
            <a:off x="5407819" y="1847851"/>
            <a:ext cx="80963" cy="13097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69" name="Google Shape;1669;p9"/>
          <p:cNvCxnSpPr/>
          <p:nvPr/>
        </p:nvCxnSpPr>
        <p:spPr>
          <a:xfrm flipH="1">
            <a:off x="5325666" y="1860949"/>
            <a:ext cx="57030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70" name="Google Shape;1670;p9"/>
          <p:cNvSpPr/>
          <p:nvPr/>
        </p:nvSpPr>
        <p:spPr>
          <a:xfrm>
            <a:off x="5325666" y="1933575"/>
            <a:ext cx="598884" cy="129779"/>
          </a:xfrm>
          <a:custGeom>
            <a:avLst/>
            <a:gdLst/>
            <a:ahLst/>
            <a:cxnLst/>
            <a:rect l="l" t="t" r="r" b="b"/>
            <a:pathLst>
              <a:path w="2012" h="435" extrusionOk="0">
                <a:moveTo>
                  <a:pt x="0" y="0"/>
                </a:moveTo>
                <a:lnTo>
                  <a:pt x="1941" y="0"/>
                </a:lnTo>
                <a:lnTo>
                  <a:pt x="1940" y="3"/>
                </a:lnTo>
                <a:lnTo>
                  <a:pt x="1937" y="6"/>
                </a:lnTo>
                <a:lnTo>
                  <a:pt x="1935" y="9"/>
                </a:lnTo>
                <a:lnTo>
                  <a:pt x="1932" y="13"/>
                </a:lnTo>
                <a:lnTo>
                  <a:pt x="1930" y="15"/>
                </a:lnTo>
                <a:lnTo>
                  <a:pt x="1928" y="19"/>
                </a:lnTo>
                <a:lnTo>
                  <a:pt x="1922" y="27"/>
                </a:lnTo>
                <a:lnTo>
                  <a:pt x="1916" y="36"/>
                </a:lnTo>
                <a:lnTo>
                  <a:pt x="1910" y="44"/>
                </a:lnTo>
                <a:lnTo>
                  <a:pt x="1906" y="50"/>
                </a:lnTo>
                <a:lnTo>
                  <a:pt x="1902" y="57"/>
                </a:lnTo>
                <a:lnTo>
                  <a:pt x="1899" y="63"/>
                </a:lnTo>
                <a:lnTo>
                  <a:pt x="1896" y="69"/>
                </a:lnTo>
                <a:lnTo>
                  <a:pt x="1895" y="74"/>
                </a:lnTo>
                <a:lnTo>
                  <a:pt x="1894" y="79"/>
                </a:lnTo>
                <a:lnTo>
                  <a:pt x="1894" y="83"/>
                </a:lnTo>
                <a:lnTo>
                  <a:pt x="1894" y="87"/>
                </a:lnTo>
                <a:lnTo>
                  <a:pt x="1895" y="91"/>
                </a:lnTo>
                <a:lnTo>
                  <a:pt x="1898" y="95"/>
                </a:lnTo>
                <a:lnTo>
                  <a:pt x="1900" y="98"/>
                </a:lnTo>
                <a:lnTo>
                  <a:pt x="1904" y="101"/>
                </a:lnTo>
                <a:lnTo>
                  <a:pt x="1907" y="104"/>
                </a:lnTo>
                <a:lnTo>
                  <a:pt x="1911" y="108"/>
                </a:lnTo>
                <a:lnTo>
                  <a:pt x="1916" y="110"/>
                </a:lnTo>
                <a:lnTo>
                  <a:pt x="1922" y="115"/>
                </a:lnTo>
                <a:lnTo>
                  <a:pt x="1929" y="120"/>
                </a:lnTo>
                <a:lnTo>
                  <a:pt x="1937" y="127"/>
                </a:lnTo>
                <a:lnTo>
                  <a:pt x="1946" y="135"/>
                </a:lnTo>
                <a:lnTo>
                  <a:pt x="1953" y="144"/>
                </a:lnTo>
                <a:lnTo>
                  <a:pt x="1960" y="152"/>
                </a:lnTo>
                <a:lnTo>
                  <a:pt x="1967" y="162"/>
                </a:lnTo>
                <a:lnTo>
                  <a:pt x="1973" y="171"/>
                </a:lnTo>
                <a:lnTo>
                  <a:pt x="1979" y="182"/>
                </a:lnTo>
                <a:lnTo>
                  <a:pt x="1984" y="193"/>
                </a:lnTo>
                <a:lnTo>
                  <a:pt x="1991" y="206"/>
                </a:lnTo>
                <a:lnTo>
                  <a:pt x="1998" y="221"/>
                </a:lnTo>
                <a:lnTo>
                  <a:pt x="2004" y="234"/>
                </a:lnTo>
                <a:lnTo>
                  <a:pt x="2006" y="240"/>
                </a:lnTo>
                <a:lnTo>
                  <a:pt x="2008" y="245"/>
                </a:lnTo>
                <a:lnTo>
                  <a:pt x="2009" y="248"/>
                </a:lnTo>
                <a:lnTo>
                  <a:pt x="2010" y="252"/>
                </a:lnTo>
                <a:lnTo>
                  <a:pt x="2010" y="255"/>
                </a:lnTo>
                <a:lnTo>
                  <a:pt x="2012" y="259"/>
                </a:lnTo>
                <a:lnTo>
                  <a:pt x="2010" y="263"/>
                </a:lnTo>
                <a:lnTo>
                  <a:pt x="2010" y="266"/>
                </a:lnTo>
                <a:lnTo>
                  <a:pt x="2009" y="271"/>
                </a:lnTo>
                <a:lnTo>
                  <a:pt x="2007" y="276"/>
                </a:lnTo>
                <a:lnTo>
                  <a:pt x="2003" y="281"/>
                </a:lnTo>
                <a:lnTo>
                  <a:pt x="2000" y="285"/>
                </a:lnTo>
                <a:lnTo>
                  <a:pt x="1996" y="290"/>
                </a:lnTo>
                <a:lnTo>
                  <a:pt x="1992" y="295"/>
                </a:lnTo>
                <a:lnTo>
                  <a:pt x="1986" y="302"/>
                </a:lnTo>
                <a:lnTo>
                  <a:pt x="1982" y="309"/>
                </a:lnTo>
                <a:lnTo>
                  <a:pt x="1977" y="315"/>
                </a:lnTo>
                <a:lnTo>
                  <a:pt x="1973" y="320"/>
                </a:lnTo>
                <a:lnTo>
                  <a:pt x="1971" y="326"/>
                </a:lnTo>
                <a:lnTo>
                  <a:pt x="1966" y="335"/>
                </a:lnTo>
                <a:lnTo>
                  <a:pt x="1961" y="343"/>
                </a:lnTo>
                <a:lnTo>
                  <a:pt x="1959" y="348"/>
                </a:lnTo>
                <a:lnTo>
                  <a:pt x="1956" y="354"/>
                </a:lnTo>
                <a:lnTo>
                  <a:pt x="1953" y="359"/>
                </a:lnTo>
                <a:lnTo>
                  <a:pt x="1947" y="367"/>
                </a:lnTo>
                <a:lnTo>
                  <a:pt x="1941" y="375"/>
                </a:lnTo>
                <a:lnTo>
                  <a:pt x="1935" y="384"/>
                </a:lnTo>
                <a:lnTo>
                  <a:pt x="1931" y="390"/>
                </a:lnTo>
                <a:lnTo>
                  <a:pt x="1926" y="396"/>
                </a:lnTo>
                <a:lnTo>
                  <a:pt x="1923" y="402"/>
                </a:lnTo>
                <a:lnTo>
                  <a:pt x="1920" y="409"/>
                </a:lnTo>
                <a:lnTo>
                  <a:pt x="1918" y="414"/>
                </a:lnTo>
                <a:lnTo>
                  <a:pt x="1917" y="420"/>
                </a:lnTo>
                <a:lnTo>
                  <a:pt x="1917" y="425"/>
                </a:lnTo>
                <a:lnTo>
                  <a:pt x="1917" y="429"/>
                </a:lnTo>
                <a:lnTo>
                  <a:pt x="1918" y="435"/>
                </a:lnTo>
                <a:lnTo>
                  <a:pt x="0" y="435"/>
                </a:lnTo>
                <a:lnTo>
                  <a:pt x="0" y="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71" name="Google Shape;1671;p9"/>
          <p:cNvSpPr/>
          <p:nvPr/>
        </p:nvSpPr>
        <p:spPr>
          <a:xfrm>
            <a:off x="5312570" y="1860949"/>
            <a:ext cx="13097" cy="202406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72" name="Google Shape;1672;p9"/>
          <p:cNvCxnSpPr/>
          <p:nvPr/>
        </p:nvCxnSpPr>
        <p:spPr>
          <a:xfrm>
            <a:off x="5325667" y="1860949"/>
            <a:ext cx="1190" cy="2024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73" name="Google Shape;1673;p9"/>
          <p:cNvCxnSpPr/>
          <p:nvPr/>
        </p:nvCxnSpPr>
        <p:spPr>
          <a:xfrm>
            <a:off x="5312570" y="2063355"/>
            <a:ext cx="584597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74" name="Google Shape;1674;p9"/>
          <p:cNvCxnSpPr/>
          <p:nvPr/>
        </p:nvCxnSpPr>
        <p:spPr>
          <a:xfrm>
            <a:off x="5325667" y="1933575"/>
            <a:ext cx="57745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75" name="Google Shape;1675;p9"/>
          <p:cNvSpPr/>
          <p:nvPr/>
        </p:nvSpPr>
        <p:spPr>
          <a:xfrm>
            <a:off x="4074319" y="1935958"/>
            <a:ext cx="1238250" cy="127397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76" name="Google Shape;1676;p9"/>
          <p:cNvSpPr/>
          <p:nvPr/>
        </p:nvSpPr>
        <p:spPr>
          <a:xfrm>
            <a:off x="4074319" y="1860947"/>
            <a:ext cx="1238250" cy="75009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77" name="Google Shape;1677;p9"/>
          <p:cNvCxnSpPr/>
          <p:nvPr/>
        </p:nvCxnSpPr>
        <p:spPr>
          <a:xfrm>
            <a:off x="5312569" y="1860949"/>
            <a:ext cx="1191" cy="2024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78" name="Google Shape;1678;p9"/>
          <p:cNvSpPr/>
          <p:nvPr/>
        </p:nvSpPr>
        <p:spPr>
          <a:xfrm>
            <a:off x="5267325" y="2063353"/>
            <a:ext cx="101204" cy="4763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79" name="Google Shape;1679;p9"/>
          <p:cNvSpPr/>
          <p:nvPr/>
        </p:nvSpPr>
        <p:spPr>
          <a:xfrm>
            <a:off x="4074319" y="2063355"/>
            <a:ext cx="76200" cy="5953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80" name="Google Shape;1680;p9"/>
          <p:cNvCxnSpPr/>
          <p:nvPr/>
        </p:nvCxnSpPr>
        <p:spPr>
          <a:xfrm flipH="1">
            <a:off x="4074320" y="2063355"/>
            <a:ext cx="129421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81" name="Google Shape;1681;p9"/>
          <p:cNvCxnSpPr/>
          <p:nvPr/>
        </p:nvCxnSpPr>
        <p:spPr>
          <a:xfrm rot="10800000" flipH="1">
            <a:off x="4074319" y="1860949"/>
            <a:ext cx="1191" cy="2024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82" name="Google Shape;1682;p9"/>
          <p:cNvSpPr/>
          <p:nvPr/>
        </p:nvSpPr>
        <p:spPr>
          <a:xfrm>
            <a:off x="5012533" y="1847851"/>
            <a:ext cx="78581" cy="13097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83" name="Google Shape;1683;p9"/>
          <p:cNvSpPr/>
          <p:nvPr/>
        </p:nvSpPr>
        <p:spPr>
          <a:xfrm>
            <a:off x="4616053" y="1847851"/>
            <a:ext cx="79772" cy="13097"/>
          </a:xfrm>
          <a:custGeom>
            <a:avLst/>
            <a:gdLst/>
            <a:ahLst/>
            <a:cxnLst/>
            <a:rect l="l" t="t" r="r" b="b"/>
            <a:pathLst>
              <a:path w="269" h="47" extrusionOk="0">
                <a:moveTo>
                  <a:pt x="0" y="47"/>
                </a:moveTo>
                <a:lnTo>
                  <a:pt x="269" y="47"/>
                </a:lnTo>
                <a:lnTo>
                  <a:pt x="269" y="0"/>
                </a:lnTo>
                <a:lnTo>
                  <a:pt x="195" y="0"/>
                </a:lnTo>
                <a:lnTo>
                  <a:pt x="77" y="0"/>
                </a:lnTo>
                <a:lnTo>
                  <a:pt x="0" y="0"/>
                </a:lnTo>
                <a:lnTo>
                  <a:pt x="0" y="47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84" name="Google Shape;1684;p9"/>
          <p:cNvSpPr/>
          <p:nvPr/>
        </p:nvSpPr>
        <p:spPr>
          <a:xfrm>
            <a:off x="4223147" y="1846660"/>
            <a:ext cx="79772" cy="14288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85" name="Google Shape;1685;p9"/>
          <p:cNvCxnSpPr/>
          <p:nvPr/>
        </p:nvCxnSpPr>
        <p:spPr>
          <a:xfrm>
            <a:off x="4074320" y="1860949"/>
            <a:ext cx="1251347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86" name="Google Shape;1686;p9"/>
          <p:cNvCxnSpPr/>
          <p:nvPr/>
        </p:nvCxnSpPr>
        <p:spPr>
          <a:xfrm>
            <a:off x="4074319" y="1935956"/>
            <a:ext cx="12382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87" name="Google Shape;1687;p9"/>
          <p:cNvSpPr/>
          <p:nvPr/>
        </p:nvSpPr>
        <p:spPr>
          <a:xfrm>
            <a:off x="2940844" y="1758553"/>
            <a:ext cx="39291" cy="176213"/>
          </a:xfrm>
          <a:prstGeom prst="rect">
            <a:avLst/>
          </a:pr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88" name="Google Shape;1688;p9"/>
          <p:cNvSpPr/>
          <p:nvPr/>
        </p:nvSpPr>
        <p:spPr>
          <a:xfrm>
            <a:off x="3382567" y="1733551"/>
            <a:ext cx="39290" cy="198835"/>
          </a:xfrm>
          <a:prstGeom prst="rect">
            <a:avLst/>
          </a:pr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89" name="Google Shape;1689;p9"/>
          <p:cNvSpPr/>
          <p:nvPr/>
        </p:nvSpPr>
        <p:spPr>
          <a:xfrm>
            <a:off x="3821906" y="1714501"/>
            <a:ext cx="39291" cy="216694"/>
          </a:xfrm>
          <a:prstGeom prst="rect">
            <a:avLst/>
          </a:pr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90" name="Google Shape;1690;p9"/>
          <p:cNvCxnSpPr/>
          <p:nvPr/>
        </p:nvCxnSpPr>
        <p:spPr>
          <a:xfrm flipH="1">
            <a:off x="2580085" y="1931194"/>
            <a:ext cx="1494234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91" name="Google Shape;1691;p9"/>
          <p:cNvSpPr/>
          <p:nvPr/>
        </p:nvSpPr>
        <p:spPr>
          <a:xfrm>
            <a:off x="2571751" y="1815705"/>
            <a:ext cx="369094" cy="30956"/>
          </a:xfrm>
          <a:custGeom>
            <a:avLst/>
            <a:gdLst/>
            <a:ahLst/>
            <a:cxnLst/>
            <a:rect l="l" t="t" r="r" b="b"/>
            <a:pathLst>
              <a:path w="1240" h="103" extrusionOk="0">
                <a:moveTo>
                  <a:pt x="44" y="98"/>
                </a:moveTo>
                <a:lnTo>
                  <a:pt x="1240" y="103"/>
                </a:lnTo>
                <a:lnTo>
                  <a:pt x="1240" y="0"/>
                </a:lnTo>
                <a:lnTo>
                  <a:pt x="9" y="0"/>
                </a:lnTo>
                <a:lnTo>
                  <a:pt x="9" y="1"/>
                </a:lnTo>
                <a:lnTo>
                  <a:pt x="9" y="2"/>
                </a:lnTo>
                <a:lnTo>
                  <a:pt x="6" y="8"/>
                </a:lnTo>
                <a:lnTo>
                  <a:pt x="4" y="13"/>
                </a:lnTo>
                <a:lnTo>
                  <a:pt x="3" y="18"/>
                </a:lnTo>
                <a:lnTo>
                  <a:pt x="3" y="22"/>
                </a:lnTo>
                <a:lnTo>
                  <a:pt x="2" y="25"/>
                </a:lnTo>
                <a:lnTo>
                  <a:pt x="0" y="29"/>
                </a:lnTo>
                <a:lnTo>
                  <a:pt x="0" y="32"/>
                </a:lnTo>
                <a:lnTo>
                  <a:pt x="2" y="37"/>
                </a:lnTo>
                <a:lnTo>
                  <a:pt x="2" y="40"/>
                </a:lnTo>
                <a:lnTo>
                  <a:pt x="3" y="42"/>
                </a:lnTo>
                <a:lnTo>
                  <a:pt x="4" y="44"/>
                </a:lnTo>
                <a:lnTo>
                  <a:pt x="5" y="47"/>
                </a:lnTo>
                <a:lnTo>
                  <a:pt x="6" y="49"/>
                </a:lnTo>
                <a:lnTo>
                  <a:pt x="8" y="50"/>
                </a:lnTo>
                <a:lnTo>
                  <a:pt x="10" y="53"/>
                </a:lnTo>
                <a:lnTo>
                  <a:pt x="11" y="54"/>
                </a:lnTo>
                <a:lnTo>
                  <a:pt x="14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6" y="56"/>
                </a:lnTo>
                <a:lnTo>
                  <a:pt x="17" y="58"/>
                </a:lnTo>
                <a:lnTo>
                  <a:pt x="17" y="59"/>
                </a:lnTo>
                <a:lnTo>
                  <a:pt x="18" y="62"/>
                </a:lnTo>
                <a:lnTo>
                  <a:pt x="20" y="66"/>
                </a:lnTo>
                <a:lnTo>
                  <a:pt x="22" y="70"/>
                </a:lnTo>
                <a:lnTo>
                  <a:pt x="26" y="73"/>
                </a:lnTo>
                <a:lnTo>
                  <a:pt x="28" y="76"/>
                </a:lnTo>
                <a:lnTo>
                  <a:pt x="32" y="79"/>
                </a:lnTo>
                <a:lnTo>
                  <a:pt x="34" y="82"/>
                </a:lnTo>
                <a:lnTo>
                  <a:pt x="36" y="85"/>
                </a:lnTo>
                <a:lnTo>
                  <a:pt x="39" y="88"/>
                </a:lnTo>
                <a:lnTo>
                  <a:pt x="40" y="90"/>
                </a:lnTo>
                <a:lnTo>
                  <a:pt x="41" y="91"/>
                </a:lnTo>
                <a:lnTo>
                  <a:pt x="42" y="92"/>
                </a:lnTo>
                <a:lnTo>
                  <a:pt x="42" y="95"/>
                </a:lnTo>
                <a:lnTo>
                  <a:pt x="44" y="96"/>
                </a:lnTo>
                <a:lnTo>
                  <a:pt x="44" y="9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92" name="Google Shape;1692;p9"/>
          <p:cNvSpPr/>
          <p:nvPr/>
        </p:nvSpPr>
        <p:spPr>
          <a:xfrm>
            <a:off x="2574131" y="1803799"/>
            <a:ext cx="366713" cy="11906"/>
          </a:xfrm>
          <a:custGeom>
            <a:avLst/>
            <a:gdLst/>
            <a:ahLst/>
            <a:cxnLst/>
            <a:rect l="l" t="t" r="r" b="b"/>
            <a:pathLst>
              <a:path w="1231" h="41" extrusionOk="0">
                <a:moveTo>
                  <a:pt x="18" y="0"/>
                </a:moveTo>
                <a:lnTo>
                  <a:pt x="1231" y="0"/>
                </a:lnTo>
                <a:lnTo>
                  <a:pt x="1231" y="41"/>
                </a:lnTo>
                <a:lnTo>
                  <a:pt x="0" y="41"/>
                </a:lnTo>
                <a:lnTo>
                  <a:pt x="1" y="35"/>
                </a:lnTo>
                <a:lnTo>
                  <a:pt x="2" y="29"/>
                </a:lnTo>
                <a:lnTo>
                  <a:pt x="3" y="24"/>
                </a:lnTo>
                <a:lnTo>
                  <a:pt x="5" y="21"/>
                </a:lnTo>
                <a:lnTo>
                  <a:pt x="6" y="17"/>
                </a:lnTo>
                <a:lnTo>
                  <a:pt x="8" y="15"/>
                </a:lnTo>
                <a:lnTo>
                  <a:pt x="11" y="13"/>
                </a:lnTo>
                <a:lnTo>
                  <a:pt x="13" y="11"/>
                </a:lnTo>
                <a:lnTo>
                  <a:pt x="15" y="10"/>
                </a:lnTo>
                <a:lnTo>
                  <a:pt x="17" y="9"/>
                </a:lnTo>
                <a:lnTo>
                  <a:pt x="18" y="9"/>
                </a:lnTo>
                <a:lnTo>
                  <a:pt x="18" y="7"/>
                </a:lnTo>
                <a:lnTo>
                  <a:pt x="19" y="7"/>
                </a:lnTo>
                <a:lnTo>
                  <a:pt x="19" y="6"/>
                </a:lnTo>
                <a:lnTo>
                  <a:pt x="19" y="5"/>
                </a:lnTo>
                <a:lnTo>
                  <a:pt x="18" y="3"/>
                </a:lnTo>
                <a:lnTo>
                  <a:pt x="18" y="1"/>
                </a:lnTo>
                <a:lnTo>
                  <a:pt x="1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93" name="Google Shape;1693;p9"/>
          <p:cNvSpPr/>
          <p:nvPr/>
        </p:nvSpPr>
        <p:spPr>
          <a:xfrm>
            <a:off x="2571751" y="1766889"/>
            <a:ext cx="369094" cy="36910"/>
          </a:xfrm>
          <a:custGeom>
            <a:avLst/>
            <a:gdLst/>
            <a:ahLst/>
            <a:cxnLst/>
            <a:rect l="l" t="t" r="r" b="b"/>
            <a:pathLst>
              <a:path w="1241" h="123" extrusionOk="0">
                <a:moveTo>
                  <a:pt x="28" y="123"/>
                </a:moveTo>
                <a:lnTo>
                  <a:pt x="1241" y="123"/>
                </a:lnTo>
                <a:lnTo>
                  <a:pt x="1241" y="0"/>
                </a:lnTo>
                <a:lnTo>
                  <a:pt x="19" y="0"/>
                </a:lnTo>
                <a:lnTo>
                  <a:pt x="18" y="3"/>
                </a:lnTo>
                <a:lnTo>
                  <a:pt x="17" y="7"/>
                </a:lnTo>
                <a:lnTo>
                  <a:pt x="16" y="10"/>
                </a:lnTo>
                <a:lnTo>
                  <a:pt x="15" y="13"/>
                </a:lnTo>
                <a:lnTo>
                  <a:pt x="12" y="16"/>
                </a:lnTo>
                <a:lnTo>
                  <a:pt x="10" y="19"/>
                </a:lnTo>
                <a:lnTo>
                  <a:pt x="10" y="20"/>
                </a:lnTo>
                <a:lnTo>
                  <a:pt x="9" y="20"/>
                </a:lnTo>
                <a:lnTo>
                  <a:pt x="9" y="21"/>
                </a:lnTo>
                <a:lnTo>
                  <a:pt x="6" y="25"/>
                </a:lnTo>
                <a:lnTo>
                  <a:pt x="4" y="30"/>
                </a:lnTo>
                <a:lnTo>
                  <a:pt x="3" y="33"/>
                </a:lnTo>
                <a:lnTo>
                  <a:pt x="1" y="38"/>
                </a:lnTo>
                <a:lnTo>
                  <a:pt x="0" y="44"/>
                </a:lnTo>
                <a:lnTo>
                  <a:pt x="0" y="49"/>
                </a:lnTo>
                <a:lnTo>
                  <a:pt x="0" y="54"/>
                </a:lnTo>
                <a:lnTo>
                  <a:pt x="1" y="58"/>
                </a:lnTo>
                <a:lnTo>
                  <a:pt x="3" y="62"/>
                </a:lnTo>
                <a:lnTo>
                  <a:pt x="4" y="66"/>
                </a:lnTo>
                <a:lnTo>
                  <a:pt x="6" y="69"/>
                </a:lnTo>
                <a:lnTo>
                  <a:pt x="9" y="72"/>
                </a:lnTo>
                <a:lnTo>
                  <a:pt x="11" y="74"/>
                </a:lnTo>
                <a:lnTo>
                  <a:pt x="15" y="75"/>
                </a:lnTo>
                <a:lnTo>
                  <a:pt x="17" y="76"/>
                </a:lnTo>
                <a:lnTo>
                  <a:pt x="19" y="78"/>
                </a:lnTo>
                <a:lnTo>
                  <a:pt x="23" y="78"/>
                </a:lnTo>
                <a:lnTo>
                  <a:pt x="25" y="79"/>
                </a:lnTo>
                <a:lnTo>
                  <a:pt x="28" y="80"/>
                </a:lnTo>
                <a:lnTo>
                  <a:pt x="30" y="81"/>
                </a:lnTo>
                <a:lnTo>
                  <a:pt x="33" y="84"/>
                </a:lnTo>
                <a:lnTo>
                  <a:pt x="34" y="86"/>
                </a:lnTo>
                <a:lnTo>
                  <a:pt x="35" y="88"/>
                </a:lnTo>
                <a:lnTo>
                  <a:pt x="36" y="91"/>
                </a:lnTo>
                <a:lnTo>
                  <a:pt x="36" y="96"/>
                </a:lnTo>
                <a:lnTo>
                  <a:pt x="36" y="99"/>
                </a:lnTo>
                <a:lnTo>
                  <a:pt x="35" y="108"/>
                </a:lnTo>
                <a:lnTo>
                  <a:pt x="35" y="116"/>
                </a:lnTo>
                <a:lnTo>
                  <a:pt x="34" y="117"/>
                </a:lnTo>
                <a:lnTo>
                  <a:pt x="34" y="118"/>
                </a:lnTo>
                <a:lnTo>
                  <a:pt x="34" y="120"/>
                </a:lnTo>
                <a:lnTo>
                  <a:pt x="33" y="121"/>
                </a:lnTo>
                <a:lnTo>
                  <a:pt x="33" y="122"/>
                </a:lnTo>
                <a:lnTo>
                  <a:pt x="31" y="122"/>
                </a:lnTo>
                <a:lnTo>
                  <a:pt x="30" y="122"/>
                </a:lnTo>
                <a:lnTo>
                  <a:pt x="29" y="122"/>
                </a:lnTo>
                <a:lnTo>
                  <a:pt x="28" y="122"/>
                </a:lnTo>
                <a:lnTo>
                  <a:pt x="28" y="12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94" name="Google Shape;1694;p9"/>
          <p:cNvCxnSpPr/>
          <p:nvPr/>
        </p:nvCxnSpPr>
        <p:spPr>
          <a:xfrm>
            <a:off x="2940844" y="1758553"/>
            <a:ext cx="1191" cy="1762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95" name="Google Shape;1695;p9"/>
          <p:cNvCxnSpPr/>
          <p:nvPr/>
        </p:nvCxnSpPr>
        <p:spPr>
          <a:xfrm>
            <a:off x="2940844" y="1758555"/>
            <a:ext cx="392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96" name="Google Shape;1696;p9"/>
          <p:cNvSpPr/>
          <p:nvPr/>
        </p:nvSpPr>
        <p:spPr>
          <a:xfrm>
            <a:off x="2980136" y="1746648"/>
            <a:ext cx="402431" cy="53578"/>
          </a:xfrm>
          <a:custGeom>
            <a:avLst/>
            <a:gdLst/>
            <a:ahLst/>
            <a:cxnLst/>
            <a:rect l="l" t="t" r="r" b="b"/>
            <a:pathLst>
              <a:path w="1351" h="180" extrusionOk="0">
                <a:moveTo>
                  <a:pt x="0" y="83"/>
                </a:moveTo>
                <a:lnTo>
                  <a:pt x="1351" y="0"/>
                </a:lnTo>
                <a:lnTo>
                  <a:pt x="1351" y="98"/>
                </a:lnTo>
                <a:lnTo>
                  <a:pt x="0" y="180"/>
                </a:lnTo>
                <a:lnTo>
                  <a:pt x="0" y="8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97" name="Google Shape;1697;p9"/>
          <p:cNvSpPr/>
          <p:nvPr/>
        </p:nvSpPr>
        <p:spPr>
          <a:xfrm>
            <a:off x="2980136" y="1775222"/>
            <a:ext cx="402431" cy="36909"/>
          </a:xfrm>
          <a:custGeom>
            <a:avLst/>
            <a:gdLst/>
            <a:ahLst/>
            <a:cxnLst/>
            <a:rect l="l" t="t" r="r" b="b"/>
            <a:pathLst>
              <a:path w="1351" h="122" extrusionOk="0">
                <a:moveTo>
                  <a:pt x="0" y="122"/>
                </a:moveTo>
                <a:lnTo>
                  <a:pt x="1351" y="39"/>
                </a:lnTo>
                <a:lnTo>
                  <a:pt x="1351" y="0"/>
                </a:lnTo>
                <a:lnTo>
                  <a:pt x="0" y="82"/>
                </a:lnTo>
                <a:lnTo>
                  <a:pt x="0" y="12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98" name="Google Shape;1698;p9"/>
          <p:cNvSpPr/>
          <p:nvPr/>
        </p:nvSpPr>
        <p:spPr>
          <a:xfrm>
            <a:off x="2980136" y="1787130"/>
            <a:ext cx="402431" cy="59531"/>
          </a:xfrm>
          <a:custGeom>
            <a:avLst/>
            <a:gdLst/>
            <a:ahLst/>
            <a:cxnLst/>
            <a:rect l="l" t="t" r="r" b="b"/>
            <a:pathLst>
              <a:path w="1351" h="197" extrusionOk="0">
                <a:moveTo>
                  <a:pt x="0" y="197"/>
                </a:moveTo>
                <a:lnTo>
                  <a:pt x="1351" y="105"/>
                </a:lnTo>
                <a:lnTo>
                  <a:pt x="1351" y="0"/>
                </a:lnTo>
                <a:lnTo>
                  <a:pt x="0" y="83"/>
                </a:lnTo>
                <a:lnTo>
                  <a:pt x="0" y="19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99" name="Google Shape;1699;p9"/>
          <p:cNvCxnSpPr/>
          <p:nvPr/>
        </p:nvCxnSpPr>
        <p:spPr>
          <a:xfrm>
            <a:off x="2980136" y="1758553"/>
            <a:ext cx="1190" cy="1762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00" name="Google Shape;1700;p9"/>
          <p:cNvCxnSpPr/>
          <p:nvPr/>
        </p:nvCxnSpPr>
        <p:spPr>
          <a:xfrm>
            <a:off x="3382567" y="1733551"/>
            <a:ext cx="1190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01" name="Google Shape;1701;p9"/>
          <p:cNvCxnSpPr/>
          <p:nvPr/>
        </p:nvCxnSpPr>
        <p:spPr>
          <a:xfrm>
            <a:off x="3382567" y="1733550"/>
            <a:ext cx="392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02" name="Google Shape;1702;p9"/>
          <p:cNvSpPr/>
          <p:nvPr/>
        </p:nvSpPr>
        <p:spPr>
          <a:xfrm>
            <a:off x="3421856" y="1722835"/>
            <a:ext cx="400050" cy="52388"/>
          </a:xfrm>
          <a:custGeom>
            <a:avLst/>
            <a:gdLst/>
            <a:ahLst/>
            <a:cxnLst/>
            <a:rect l="l" t="t" r="r" b="b"/>
            <a:pathLst>
              <a:path w="1344" h="174" extrusionOk="0">
                <a:moveTo>
                  <a:pt x="0" y="174"/>
                </a:moveTo>
                <a:lnTo>
                  <a:pt x="1344" y="94"/>
                </a:lnTo>
                <a:lnTo>
                  <a:pt x="1344" y="0"/>
                </a:lnTo>
                <a:lnTo>
                  <a:pt x="0" y="67"/>
                </a:lnTo>
                <a:lnTo>
                  <a:pt x="0" y="17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03" name="Google Shape;1703;p9"/>
          <p:cNvSpPr/>
          <p:nvPr/>
        </p:nvSpPr>
        <p:spPr>
          <a:xfrm>
            <a:off x="3421856" y="1751411"/>
            <a:ext cx="400050" cy="34528"/>
          </a:xfrm>
          <a:custGeom>
            <a:avLst/>
            <a:gdLst/>
            <a:ahLst/>
            <a:cxnLst/>
            <a:rect l="l" t="t" r="r" b="b"/>
            <a:pathLst>
              <a:path w="1344" h="117" extrusionOk="0">
                <a:moveTo>
                  <a:pt x="0" y="117"/>
                </a:moveTo>
                <a:lnTo>
                  <a:pt x="1344" y="37"/>
                </a:lnTo>
                <a:lnTo>
                  <a:pt x="1344" y="0"/>
                </a:lnTo>
                <a:lnTo>
                  <a:pt x="0" y="80"/>
                </a:lnTo>
                <a:lnTo>
                  <a:pt x="0" y="11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04" name="Google Shape;1704;p9"/>
          <p:cNvSpPr/>
          <p:nvPr/>
        </p:nvSpPr>
        <p:spPr>
          <a:xfrm>
            <a:off x="3421856" y="1762125"/>
            <a:ext cx="400050" cy="53579"/>
          </a:xfrm>
          <a:custGeom>
            <a:avLst/>
            <a:gdLst/>
            <a:ahLst/>
            <a:cxnLst/>
            <a:rect l="l" t="t" r="r" b="b"/>
            <a:pathLst>
              <a:path w="1344" h="181" extrusionOk="0">
                <a:moveTo>
                  <a:pt x="0" y="181"/>
                </a:moveTo>
                <a:lnTo>
                  <a:pt x="1344" y="102"/>
                </a:lnTo>
                <a:lnTo>
                  <a:pt x="1344" y="0"/>
                </a:lnTo>
                <a:lnTo>
                  <a:pt x="0" y="80"/>
                </a:lnTo>
                <a:lnTo>
                  <a:pt x="0" y="18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05" name="Google Shape;1705;p9"/>
          <p:cNvCxnSpPr/>
          <p:nvPr/>
        </p:nvCxnSpPr>
        <p:spPr>
          <a:xfrm>
            <a:off x="3421856" y="1733551"/>
            <a:ext cx="1191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06" name="Google Shape;1706;p9"/>
          <p:cNvCxnSpPr/>
          <p:nvPr/>
        </p:nvCxnSpPr>
        <p:spPr>
          <a:xfrm>
            <a:off x="3821906" y="1714500"/>
            <a:ext cx="3929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07" name="Google Shape;1707;p9"/>
          <p:cNvSpPr/>
          <p:nvPr/>
        </p:nvSpPr>
        <p:spPr>
          <a:xfrm>
            <a:off x="3861199" y="1696642"/>
            <a:ext cx="383381" cy="54769"/>
          </a:xfrm>
          <a:custGeom>
            <a:avLst/>
            <a:gdLst/>
            <a:ahLst/>
            <a:cxnLst/>
            <a:rect l="l" t="t" r="r" b="b"/>
            <a:pathLst>
              <a:path w="1288" h="186" extrusionOk="0">
                <a:moveTo>
                  <a:pt x="0" y="186"/>
                </a:moveTo>
                <a:lnTo>
                  <a:pt x="1288" y="106"/>
                </a:lnTo>
                <a:lnTo>
                  <a:pt x="1288" y="0"/>
                </a:lnTo>
                <a:lnTo>
                  <a:pt x="0" y="60"/>
                </a:lnTo>
                <a:lnTo>
                  <a:pt x="0" y="18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08" name="Google Shape;1708;p9"/>
          <p:cNvSpPr/>
          <p:nvPr/>
        </p:nvSpPr>
        <p:spPr>
          <a:xfrm>
            <a:off x="3861199" y="1727597"/>
            <a:ext cx="383381" cy="36909"/>
          </a:xfrm>
          <a:custGeom>
            <a:avLst/>
            <a:gdLst/>
            <a:ahLst/>
            <a:cxnLst/>
            <a:rect l="l" t="t" r="r" b="b"/>
            <a:pathLst>
              <a:path w="1288" h="121" extrusionOk="0">
                <a:moveTo>
                  <a:pt x="0" y="121"/>
                </a:moveTo>
                <a:lnTo>
                  <a:pt x="1288" y="42"/>
                </a:lnTo>
                <a:lnTo>
                  <a:pt x="1288" y="0"/>
                </a:lnTo>
                <a:lnTo>
                  <a:pt x="0" y="80"/>
                </a:lnTo>
                <a:lnTo>
                  <a:pt x="0" y="12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09" name="Google Shape;1709;p9"/>
          <p:cNvSpPr/>
          <p:nvPr/>
        </p:nvSpPr>
        <p:spPr>
          <a:xfrm>
            <a:off x="3861199" y="1740694"/>
            <a:ext cx="383381" cy="52388"/>
          </a:xfrm>
          <a:custGeom>
            <a:avLst/>
            <a:gdLst/>
            <a:ahLst/>
            <a:cxnLst/>
            <a:rect l="l" t="t" r="r" b="b"/>
            <a:pathLst>
              <a:path w="1288" h="176" extrusionOk="0">
                <a:moveTo>
                  <a:pt x="0" y="79"/>
                </a:moveTo>
                <a:lnTo>
                  <a:pt x="1288" y="0"/>
                </a:lnTo>
                <a:lnTo>
                  <a:pt x="1288" y="104"/>
                </a:lnTo>
                <a:lnTo>
                  <a:pt x="0" y="176"/>
                </a:lnTo>
                <a:lnTo>
                  <a:pt x="0" y="7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10" name="Google Shape;1710;p9"/>
          <p:cNvCxnSpPr/>
          <p:nvPr/>
        </p:nvCxnSpPr>
        <p:spPr>
          <a:xfrm>
            <a:off x="3861199" y="1714501"/>
            <a:ext cx="1190" cy="2166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11" name="Google Shape;1711;p9"/>
          <p:cNvCxnSpPr/>
          <p:nvPr/>
        </p:nvCxnSpPr>
        <p:spPr>
          <a:xfrm>
            <a:off x="3821906" y="1714501"/>
            <a:ext cx="1191" cy="2166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12" name="Google Shape;1712;p9"/>
          <p:cNvSpPr/>
          <p:nvPr/>
        </p:nvSpPr>
        <p:spPr>
          <a:xfrm>
            <a:off x="4244578" y="1696642"/>
            <a:ext cx="33338" cy="150019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13" name="Google Shape;1713;p9"/>
          <p:cNvCxnSpPr/>
          <p:nvPr/>
        </p:nvCxnSpPr>
        <p:spPr>
          <a:xfrm>
            <a:off x="4244580" y="1696642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14" name="Google Shape;1714;p9"/>
          <p:cNvSpPr/>
          <p:nvPr/>
        </p:nvSpPr>
        <p:spPr>
          <a:xfrm>
            <a:off x="4277916" y="1478756"/>
            <a:ext cx="22622" cy="353616"/>
          </a:xfrm>
          <a:custGeom>
            <a:avLst/>
            <a:gdLst/>
            <a:ahLst/>
            <a:cxnLst/>
            <a:rect l="l" t="t" r="r" b="b"/>
            <a:pathLst>
              <a:path w="75" h="1190" extrusionOk="0">
                <a:moveTo>
                  <a:pt x="0" y="731"/>
                </a:moveTo>
                <a:lnTo>
                  <a:pt x="0" y="0"/>
                </a:lnTo>
                <a:lnTo>
                  <a:pt x="75" y="0"/>
                </a:lnTo>
                <a:lnTo>
                  <a:pt x="75" y="1190"/>
                </a:lnTo>
                <a:lnTo>
                  <a:pt x="0" y="1190"/>
                </a:lnTo>
                <a:lnTo>
                  <a:pt x="0" y="731"/>
                </a:lnTo>
                <a:close/>
              </a:path>
            </a:pathLst>
          </a:cu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15" name="Google Shape;1715;p9"/>
          <p:cNvCxnSpPr/>
          <p:nvPr/>
        </p:nvCxnSpPr>
        <p:spPr>
          <a:xfrm>
            <a:off x="4277917" y="1696642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16" name="Google Shape;1716;p9"/>
          <p:cNvCxnSpPr/>
          <p:nvPr/>
        </p:nvCxnSpPr>
        <p:spPr>
          <a:xfrm>
            <a:off x="4223147" y="1846661"/>
            <a:ext cx="7977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17" name="Google Shape;1717;p9"/>
          <p:cNvCxnSpPr/>
          <p:nvPr/>
        </p:nvCxnSpPr>
        <p:spPr>
          <a:xfrm>
            <a:off x="4302919" y="1846660"/>
            <a:ext cx="1191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18" name="Google Shape;1718;p9"/>
          <p:cNvCxnSpPr/>
          <p:nvPr/>
        </p:nvCxnSpPr>
        <p:spPr>
          <a:xfrm>
            <a:off x="4223149" y="1846660"/>
            <a:ext cx="1190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19" name="Google Shape;1719;p9"/>
          <p:cNvCxnSpPr/>
          <p:nvPr/>
        </p:nvCxnSpPr>
        <p:spPr>
          <a:xfrm>
            <a:off x="4277916" y="1832374"/>
            <a:ext cx="226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20" name="Google Shape;1720;p9"/>
          <p:cNvSpPr/>
          <p:nvPr/>
        </p:nvSpPr>
        <p:spPr>
          <a:xfrm>
            <a:off x="4300537" y="1696641"/>
            <a:ext cx="338138" cy="33338"/>
          </a:xfrm>
          <a:custGeom>
            <a:avLst/>
            <a:gdLst/>
            <a:ahLst/>
            <a:cxnLst/>
            <a:rect l="l" t="t" r="r" b="b"/>
            <a:pathLst>
              <a:path w="1137" h="112" extrusionOk="0">
                <a:moveTo>
                  <a:pt x="0" y="112"/>
                </a:moveTo>
                <a:lnTo>
                  <a:pt x="1137" y="100"/>
                </a:lnTo>
                <a:lnTo>
                  <a:pt x="1137" y="0"/>
                </a:lnTo>
                <a:lnTo>
                  <a:pt x="0" y="0"/>
                </a:lnTo>
                <a:lnTo>
                  <a:pt x="0" y="11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21" name="Google Shape;1721;p9"/>
          <p:cNvSpPr/>
          <p:nvPr/>
        </p:nvSpPr>
        <p:spPr>
          <a:xfrm>
            <a:off x="4300537" y="1726406"/>
            <a:ext cx="338138" cy="15479"/>
          </a:xfrm>
          <a:custGeom>
            <a:avLst/>
            <a:gdLst/>
            <a:ahLst/>
            <a:cxnLst/>
            <a:rect l="l" t="t" r="r" b="b"/>
            <a:pathLst>
              <a:path w="1137" h="54" extrusionOk="0">
                <a:moveTo>
                  <a:pt x="0" y="12"/>
                </a:moveTo>
                <a:lnTo>
                  <a:pt x="1137" y="0"/>
                </a:lnTo>
                <a:lnTo>
                  <a:pt x="1137" y="41"/>
                </a:lnTo>
                <a:lnTo>
                  <a:pt x="0" y="54"/>
                </a:lnTo>
                <a:lnTo>
                  <a:pt x="0" y="1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22" name="Google Shape;1722;p9"/>
          <p:cNvSpPr/>
          <p:nvPr/>
        </p:nvSpPr>
        <p:spPr>
          <a:xfrm>
            <a:off x="4300537" y="1738312"/>
            <a:ext cx="338138" cy="33338"/>
          </a:xfrm>
          <a:custGeom>
            <a:avLst/>
            <a:gdLst/>
            <a:ahLst/>
            <a:cxnLst/>
            <a:rect l="l" t="t" r="r" b="b"/>
            <a:pathLst>
              <a:path w="1137" h="111" extrusionOk="0">
                <a:moveTo>
                  <a:pt x="0" y="111"/>
                </a:moveTo>
                <a:lnTo>
                  <a:pt x="1137" y="111"/>
                </a:lnTo>
                <a:lnTo>
                  <a:pt x="1137" y="0"/>
                </a:lnTo>
                <a:lnTo>
                  <a:pt x="0" y="13"/>
                </a:lnTo>
                <a:lnTo>
                  <a:pt x="0" y="11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23" name="Google Shape;1723;p9"/>
          <p:cNvCxnSpPr/>
          <p:nvPr/>
        </p:nvCxnSpPr>
        <p:spPr>
          <a:xfrm rot="10800000" flipH="1">
            <a:off x="4300538" y="1478756"/>
            <a:ext cx="1191" cy="3536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24" name="Google Shape;1724;p9"/>
          <p:cNvSpPr/>
          <p:nvPr/>
        </p:nvSpPr>
        <p:spPr>
          <a:xfrm>
            <a:off x="4269582" y="1493045"/>
            <a:ext cx="8335" cy="27385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25" name="Google Shape;1725;p9"/>
          <p:cNvSpPr/>
          <p:nvPr/>
        </p:nvSpPr>
        <p:spPr>
          <a:xfrm>
            <a:off x="4269582" y="1566863"/>
            <a:ext cx="8335" cy="29766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26" name="Google Shape;1726;p9"/>
          <p:cNvSpPr/>
          <p:nvPr/>
        </p:nvSpPr>
        <p:spPr>
          <a:xfrm>
            <a:off x="4269582" y="1627586"/>
            <a:ext cx="8335" cy="34528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27" name="Google Shape;1727;p9"/>
          <p:cNvCxnSpPr/>
          <p:nvPr/>
        </p:nvCxnSpPr>
        <p:spPr>
          <a:xfrm rot="10800000" flipH="1">
            <a:off x="4277917" y="1478757"/>
            <a:ext cx="1190" cy="2178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28" name="Google Shape;1728;p9"/>
          <p:cNvCxnSpPr/>
          <p:nvPr/>
        </p:nvCxnSpPr>
        <p:spPr>
          <a:xfrm flipH="1">
            <a:off x="4269583" y="1478756"/>
            <a:ext cx="3095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29" name="Google Shape;1729;p9"/>
          <p:cNvCxnSpPr/>
          <p:nvPr/>
        </p:nvCxnSpPr>
        <p:spPr>
          <a:xfrm>
            <a:off x="4269581" y="1478758"/>
            <a:ext cx="1191" cy="1928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30" name="Google Shape;1730;p9"/>
          <p:cNvCxnSpPr/>
          <p:nvPr/>
        </p:nvCxnSpPr>
        <p:spPr>
          <a:xfrm>
            <a:off x="4269582" y="1671638"/>
            <a:ext cx="833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31" name="Google Shape;1731;p9"/>
          <p:cNvCxnSpPr/>
          <p:nvPr/>
        </p:nvCxnSpPr>
        <p:spPr>
          <a:xfrm>
            <a:off x="4244578" y="1696642"/>
            <a:ext cx="333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32" name="Google Shape;1732;p9"/>
          <p:cNvCxnSpPr/>
          <p:nvPr/>
        </p:nvCxnSpPr>
        <p:spPr>
          <a:xfrm>
            <a:off x="2584847" y="1845469"/>
            <a:ext cx="355997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33" name="Google Shape;1733;p9"/>
          <p:cNvCxnSpPr/>
          <p:nvPr/>
        </p:nvCxnSpPr>
        <p:spPr>
          <a:xfrm rot="10800000" flipH="1">
            <a:off x="2980136" y="1818085"/>
            <a:ext cx="402431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34" name="Google Shape;1734;p9"/>
          <p:cNvCxnSpPr/>
          <p:nvPr/>
        </p:nvCxnSpPr>
        <p:spPr>
          <a:xfrm>
            <a:off x="2577705" y="1766888"/>
            <a:ext cx="36314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35" name="Google Shape;1735;p9"/>
          <p:cNvCxnSpPr/>
          <p:nvPr/>
        </p:nvCxnSpPr>
        <p:spPr>
          <a:xfrm>
            <a:off x="2580085" y="1803799"/>
            <a:ext cx="36075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36" name="Google Shape;1736;p9"/>
          <p:cNvCxnSpPr/>
          <p:nvPr/>
        </p:nvCxnSpPr>
        <p:spPr>
          <a:xfrm>
            <a:off x="2574131" y="1815705"/>
            <a:ext cx="36671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37" name="Google Shape;1737;p9"/>
          <p:cNvCxnSpPr/>
          <p:nvPr/>
        </p:nvCxnSpPr>
        <p:spPr>
          <a:xfrm rot="10800000" flipH="1">
            <a:off x="2980136" y="1746648"/>
            <a:ext cx="402431" cy="250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38" name="Google Shape;1738;p9"/>
          <p:cNvCxnSpPr/>
          <p:nvPr/>
        </p:nvCxnSpPr>
        <p:spPr>
          <a:xfrm rot="10800000" flipH="1">
            <a:off x="2980136" y="1775223"/>
            <a:ext cx="402431" cy="250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39" name="Google Shape;1739;p9"/>
          <p:cNvCxnSpPr/>
          <p:nvPr/>
        </p:nvCxnSpPr>
        <p:spPr>
          <a:xfrm rot="10800000" flipH="1">
            <a:off x="2980136" y="1787130"/>
            <a:ext cx="402431" cy="250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40" name="Google Shape;1740;p9"/>
          <p:cNvCxnSpPr/>
          <p:nvPr/>
        </p:nvCxnSpPr>
        <p:spPr>
          <a:xfrm rot="10800000" flipH="1">
            <a:off x="3421856" y="1722836"/>
            <a:ext cx="400050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41" name="Google Shape;1741;p9"/>
          <p:cNvCxnSpPr/>
          <p:nvPr/>
        </p:nvCxnSpPr>
        <p:spPr>
          <a:xfrm rot="10800000" flipH="1">
            <a:off x="3861199" y="1696641"/>
            <a:ext cx="383381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42" name="Google Shape;1742;p9"/>
          <p:cNvCxnSpPr/>
          <p:nvPr/>
        </p:nvCxnSpPr>
        <p:spPr>
          <a:xfrm rot="10800000" flipH="1">
            <a:off x="3421856" y="1793083"/>
            <a:ext cx="400050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43" name="Google Shape;1743;p9"/>
          <p:cNvCxnSpPr/>
          <p:nvPr/>
        </p:nvCxnSpPr>
        <p:spPr>
          <a:xfrm rot="10800000" flipH="1">
            <a:off x="3421856" y="1751410"/>
            <a:ext cx="400050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44" name="Google Shape;1744;p9"/>
          <p:cNvCxnSpPr/>
          <p:nvPr/>
        </p:nvCxnSpPr>
        <p:spPr>
          <a:xfrm rot="10800000" flipH="1">
            <a:off x="3421856" y="1762125"/>
            <a:ext cx="400050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45" name="Google Shape;1745;p9"/>
          <p:cNvCxnSpPr/>
          <p:nvPr/>
        </p:nvCxnSpPr>
        <p:spPr>
          <a:xfrm rot="10800000" flipH="1">
            <a:off x="3861199" y="1727597"/>
            <a:ext cx="383381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46" name="Google Shape;1746;p9"/>
          <p:cNvCxnSpPr/>
          <p:nvPr/>
        </p:nvCxnSpPr>
        <p:spPr>
          <a:xfrm rot="10800000" flipH="1">
            <a:off x="3861199" y="1740694"/>
            <a:ext cx="383381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47" name="Google Shape;1747;p9"/>
          <p:cNvCxnSpPr/>
          <p:nvPr/>
        </p:nvCxnSpPr>
        <p:spPr>
          <a:xfrm rot="10800000" flipH="1">
            <a:off x="3861199" y="1771651"/>
            <a:ext cx="383381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48" name="Google Shape;1748;p9"/>
          <p:cNvCxnSpPr/>
          <p:nvPr/>
        </p:nvCxnSpPr>
        <p:spPr>
          <a:xfrm>
            <a:off x="4300537" y="1696642"/>
            <a:ext cx="3381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49" name="Google Shape;1749;p9"/>
          <p:cNvCxnSpPr/>
          <p:nvPr/>
        </p:nvCxnSpPr>
        <p:spPr>
          <a:xfrm>
            <a:off x="4300537" y="1771650"/>
            <a:ext cx="33813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50" name="Google Shape;1750;p9"/>
          <p:cNvCxnSpPr/>
          <p:nvPr/>
        </p:nvCxnSpPr>
        <p:spPr>
          <a:xfrm rot="10800000" flipH="1">
            <a:off x="4300537" y="1738314"/>
            <a:ext cx="338138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51" name="Google Shape;1751;p9"/>
          <p:cNvCxnSpPr/>
          <p:nvPr/>
        </p:nvCxnSpPr>
        <p:spPr>
          <a:xfrm rot="10800000" flipH="1">
            <a:off x="4300537" y="1726408"/>
            <a:ext cx="338138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52" name="Google Shape;1752;p9"/>
          <p:cNvSpPr/>
          <p:nvPr/>
        </p:nvSpPr>
        <p:spPr>
          <a:xfrm>
            <a:off x="4638676" y="1696641"/>
            <a:ext cx="35719" cy="151209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53" name="Google Shape;1753;p9"/>
          <p:cNvCxnSpPr/>
          <p:nvPr/>
        </p:nvCxnSpPr>
        <p:spPr>
          <a:xfrm>
            <a:off x="4638675" y="1696641"/>
            <a:ext cx="1191" cy="1512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54" name="Google Shape;1754;p9"/>
          <p:cNvCxnSpPr/>
          <p:nvPr/>
        </p:nvCxnSpPr>
        <p:spPr>
          <a:xfrm flipH="1">
            <a:off x="4616053" y="1847850"/>
            <a:ext cx="2262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55" name="Google Shape;1755;p9"/>
          <p:cNvCxnSpPr/>
          <p:nvPr/>
        </p:nvCxnSpPr>
        <p:spPr>
          <a:xfrm>
            <a:off x="4616055" y="1847851"/>
            <a:ext cx="1190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56" name="Google Shape;1756;p9"/>
          <p:cNvCxnSpPr/>
          <p:nvPr/>
        </p:nvCxnSpPr>
        <p:spPr>
          <a:xfrm>
            <a:off x="4638676" y="1696642"/>
            <a:ext cx="3571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57" name="Google Shape;1757;p9"/>
          <p:cNvSpPr/>
          <p:nvPr/>
        </p:nvSpPr>
        <p:spPr>
          <a:xfrm>
            <a:off x="4674395" y="1696641"/>
            <a:ext cx="359569" cy="32147"/>
          </a:xfrm>
          <a:custGeom>
            <a:avLst/>
            <a:gdLst/>
            <a:ahLst/>
            <a:cxnLst/>
            <a:rect l="l" t="t" r="r" b="b"/>
            <a:pathLst>
              <a:path w="1210" h="108" extrusionOk="0">
                <a:moveTo>
                  <a:pt x="0" y="0"/>
                </a:moveTo>
                <a:lnTo>
                  <a:pt x="1210" y="13"/>
                </a:lnTo>
                <a:lnTo>
                  <a:pt x="1210" y="108"/>
                </a:lnTo>
                <a:lnTo>
                  <a:pt x="0" y="108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58" name="Google Shape;1758;p9"/>
          <p:cNvSpPr/>
          <p:nvPr/>
        </p:nvSpPr>
        <p:spPr>
          <a:xfrm>
            <a:off x="4674395" y="1728788"/>
            <a:ext cx="359569" cy="10716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59" name="Google Shape;1759;p9"/>
          <p:cNvSpPr/>
          <p:nvPr/>
        </p:nvSpPr>
        <p:spPr>
          <a:xfrm>
            <a:off x="4674395" y="1739503"/>
            <a:ext cx="359569" cy="32147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60" name="Google Shape;1760;p9"/>
          <p:cNvCxnSpPr/>
          <p:nvPr/>
        </p:nvCxnSpPr>
        <p:spPr>
          <a:xfrm>
            <a:off x="4674394" y="1696641"/>
            <a:ext cx="1191" cy="1512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61" name="Google Shape;1761;p9"/>
          <p:cNvCxnSpPr/>
          <p:nvPr/>
        </p:nvCxnSpPr>
        <p:spPr>
          <a:xfrm flipH="1">
            <a:off x="4638676" y="1847850"/>
            <a:ext cx="3571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62" name="Google Shape;1762;p9"/>
          <p:cNvCxnSpPr/>
          <p:nvPr/>
        </p:nvCxnSpPr>
        <p:spPr>
          <a:xfrm>
            <a:off x="4674395" y="1847850"/>
            <a:ext cx="2143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63" name="Google Shape;1763;p9"/>
          <p:cNvCxnSpPr/>
          <p:nvPr/>
        </p:nvCxnSpPr>
        <p:spPr>
          <a:xfrm>
            <a:off x="4695825" y="1847851"/>
            <a:ext cx="1191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64" name="Google Shape;1764;p9"/>
          <p:cNvCxnSpPr/>
          <p:nvPr/>
        </p:nvCxnSpPr>
        <p:spPr>
          <a:xfrm rot="10800000" flipH="1">
            <a:off x="5012531" y="1847851"/>
            <a:ext cx="1191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65" name="Google Shape;1765;p9"/>
          <p:cNvSpPr/>
          <p:nvPr/>
        </p:nvSpPr>
        <p:spPr>
          <a:xfrm>
            <a:off x="5033962" y="1696641"/>
            <a:ext cx="34529" cy="151209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66" name="Google Shape;1766;p9"/>
          <p:cNvCxnSpPr/>
          <p:nvPr/>
        </p:nvCxnSpPr>
        <p:spPr>
          <a:xfrm>
            <a:off x="5012533" y="1847850"/>
            <a:ext cx="7858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67" name="Google Shape;1767;p9"/>
          <p:cNvCxnSpPr/>
          <p:nvPr/>
        </p:nvCxnSpPr>
        <p:spPr>
          <a:xfrm>
            <a:off x="5091113" y="1847851"/>
            <a:ext cx="1191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68" name="Google Shape;1768;p9"/>
          <p:cNvCxnSpPr/>
          <p:nvPr/>
        </p:nvCxnSpPr>
        <p:spPr>
          <a:xfrm>
            <a:off x="5033962" y="1696642"/>
            <a:ext cx="3452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69" name="Google Shape;1769;p9"/>
          <p:cNvSpPr/>
          <p:nvPr/>
        </p:nvSpPr>
        <p:spPr>
          <a:xfrm>
            <a:off x="5068491" y="1741886"/>
            <a:ext cx="360759" cy="2976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70" name="Google Shape;1770;p9"/>
          <p:cNvSpPr/>
          <p:nvPr/>
        </p:nvSpPr>
        <p:spPr>
          <a:xfrm>
            <a:off x="5068491" y="1729980"/>
            <a:ext cx="360759" cy="11906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71" name="Google Shape;1771;p9"/>
          <p:cNvSpPr/>
          <p:nvPr/>
        </p:nvSpPr>
        <p:spPr>
          <a:xfrm>
            <a:off x="5068491" y="1700213"/>
            <a:ext cx="360759" cy="29766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72" name="Google Shape;1772;p9"/>
          <p:cNvCxnSpPr/>
          <p:nvPr/>
        </p:nvCxnSpPr>
        <p:spPr>
          <a:xfrm>
            <a:off x="5068492" y="1696641"/>
            <a:ext cx="1190" cy="1512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73" name="Google Shape;1773;p9"/>
          <p:cNvCxnSpPr/>
          <p:nvPr/>
        </p:nvCxnSpPr>
        <p:spPr>
          <a:xfrm>
            <a:off x="5033963" y="1696641"/>
            <a:ext cx="1191" cy="1512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74" name="Google Shape;1774;p9"/>
          <p:cNvCxnSpPr/>
          <p:nvPr/>
        </p:nvCxnSpPr>
        <p:spPr>
          <a:xfrm>
            <a:off x="4674395" y="1771650"/>
            <a:ext cx="35956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75" name="Google Shape;1775;p9"/>
          <p:cNvCxnSpPr/>
          <p:nvPr/>
        </p:nvCxnSpPr>
        <p:spPr>
          <a:xfrm>
            <a:off x="4674395" y="1739505"/>
            <a:ext cx="35956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76" name="Google Shape;1776;p9"/>
          <p:cNvCxnSpPr/>
          <p:nvPr/>
        </p:nvCxnSpPr>
        <p:spPr>
          <a:xfrm>
            <a:off x="4674395" y="1728788"/>
            <a:ext cx="35956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77" name="Google Shape;1777;p9"/>
          <p:cNvCxnSpPr/>
          <p:nvPr/>
        </p:nvCxnSpPr>
        <p:spPr>
          <a:xfrm>
            <a:off x="4674395" y="1696641"/>
            <a:ext cx="359569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78" name="Google Shape;1778;p9"/>
          <p:cNvCxnSpPr/>
          <p:nvPr/>
        </p:nvCxnSpPr>
        <p:spPr>
          <a:xfrm rot="10800000" flipH="1">
            <a:off x="5407819" y="1847851"/>
            <a:ext cx="1191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79" name="Google Shape;1779;p9"/>
          <p:cNvSpPr/>
          <p:nvPr/>
        </p:nvSpPr>
        <p:spPr>
          <a:xfrm>
            <a:off x="5429251" y="1696641"/>
            <a:ext cx="35719" cy="151209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80" name="Google Shape;1780;p9"/>
          <p:cNvCxnSpPr/>
          <p:nvPr/>
        </p:nvCxnSpPr>
        <p:spPr>
          <a:xfrm>
            <a:off x="5407819" y="1847850"/>
            <a:ext cx="809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81" name="Google Shape;1781;p9"/>
          <p:cNvCxnSpPr/>
          <p:nvPr/>
        </p:nvCxnSpPr>
        <p:spPr>
          <a:xfrm>
            <a:off x="5488781" y="1847851"/>
            <a:ext cx="1191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82" name="Google Shape;1782;p9"/>
          <p:cNvCxnSpPr/>
          <p:nvPr/>
        </p:nvCxnSpPr>
        <p:spPr>
          <a:xfrm rot="10800000" flipH="1">
            <a:off x="5429250" y="1696641"/>
            <a:ext cx="1191" cy="1512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83" name="Google Shape;1783;p9"/>
          <p:cNvCxnSpPr/>
          <p:nvPr/>
        </p:nvCxnSpPr>
        <p:spPr>
          <a:xfrm>
            <a:off x="5429251" y="1696642"/>
            <a:ext cx="3571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84" name="Google Shape;1784;p9"/>
          <p:cNvSpPr/>
          <p:nvPr/>
        </p:nvSpPr>
        <p:spPr>
          <a:xfrm>
            <a:off x="5464969" y="1700213"/>
            <a:ext cx="296466" cy="28575"/>
          </a:xfrm>
          <a:custGeom>
            <a:avLst/>
            <a:gdLst/>
            <a:ahLst/>
            <a:cxnLst/>
            <a:rect l="l" t="t" r="r" b="b"/>
            <a:pathLst>
              <a:path w="995" h="96" extrusionOk="0">
                <a:moveTo>
                  <a:pt x="0" y="96"/>
                </a:moveTo>
                <a:lnTo>
                  <a:pt x="960" y="96"/>
                </a:lnTo>
                <a:lnTo>
                  <a:pt x="962" y="94"/>
                </a:lnTo>
                <a:lnTo>
                  <a:pt x="963" y="94"/>
                </a:lnTo>
                <a:lnTo>
                  <a:pt x="963" y="93"/>
                </a:lnTo>
                <a:lnTo>
                  <a:pt x="964" y="93"/>
                </a:lnTo>
                <a:lnTo>
                  <a:pt x="964" y="92"/>
                </a:lnTo>
                <a:lnTo>
                  <a:pt x="965" y="91"/>
                </a:lnTo>
                <a:lnTo>
                  <a:pt x="966" y="90"/>
                </a:lnTo>
                <a:lnTo>
                  <a:pt x="966" y="88"/>
                </a:lnTo>
                <a:lnTo>
                  <a:pt x="968" y="87"/>
                </a:lnTo>
                <a:lnTo>
                  <a:pt x="968" y="86"/>
                </a:lnTo>
                <a:lnTo>
                  <a:pt x="969" y="85"/>
                </a:lnTo>
                <a:lnTo>
                  <a:pt x="969" y="84"/>
                </a:lnTo>
                <a:lnTo>
                  <a:pt x="970" y="81"/>
                </a:lnTo>
                <a:lnTo>
                  <a:pt x="972" y="79"/>
                </a:lnTo>
                <a:lnTo>
                  <a:pt x="974" y="78"/>
                </a:lnTo>
                <a:lnTo>
                  <a:pt x="976" y="75"/>
                </a:lnTo>
                <a:lnTo>
                  <a:pt x="978" y="73"/>
                </a:lnTo>
                <a:lnTo>
                  <a:pt x="981" y="70"/>
                </a:lnTo>
                <a:lnTo>
                  <a:pt x="984" y="68"/>
                </a:lnTo>
                <a:lnTo>
                  <a:pt x="988" y="64"/>
                </a:lnTo>
                <a:lnTo>
                  <a:pt x="990" y="63"/>
                </a:lnTo>
                <a:lnTo>
                  <a:pt x="992" y="61"/>
                </a:lnTo>
                <a:lnTo>
                  <a:pt x="994" y="58"/>
                </a:lnTo>
                <a:lnTo>
                  <a:pt x="994" y="57"/>
                </a:lnTo>
                <a:lnTo>
                  <a:pt x="995" y="56"/>
                </a:lnTo>
                <a:lnTo>
                  <a:pt x="995" y="55"/>
                </a:lnTo>
                <a:lnTo>
                  <a:pt x="995" y="52"/>
                </a:lnTo>
                <a:lnTo>
                  <a:pt x="994" y="51"/>
                </a:lnTo>
                <a:lnTo>
                  <a:pt x="993" y="50"/>
                </a:lnTo>
                <a:lnTo>
                  <a:pt x="993" y="49"/>
                </a:lnTo>
                <a:lnTo>
                  <a:pt x="992" y="48"/>
                </a:lnTo>
                <a:lnTo>
                  <a:pt x="990" y="46"/>
                </a:lnTo>
                <a:lnTo>
                  <a:pt x="989" y="45"/>
                </a:lnTo>
                <a:lnTo>
                  <a:pt x="986" y="43"/>
                </a:lnTo>
                <a:lnTo>
                  <a:pt x="984" y="39"/>
                </a:lnTo>
                <a:lnTo>
                  <a:pt x="982" y="37"/>
                </a:lnTo>
                <a:lnTo>
                  <a:pt x="981" y="34"/>
                </a:lnTo>
                <a:lnTo>
                  <a:pt x="978" y="31"/>
                </a:lnTo>
                <a:lnTo>
                  <a:pt x="977" y="28"/>
                </a:lnTo>
                <a:lnTo>
                  <a:pt x="975" y="27"/>
                </a:lnTo>
                <a:lnTo>
                  <a:pt x="974" y="26"/>
                </a:lnTo>
                <a:lnTo>
                  <a:pt x="972" y="25"/>
                </a:lnTo>
                <a:lnTo>
                  <a:pt x="971" y="24"/>
                </a:lnTo>
                <a:lnTo>
                  <a:pt x="970" y="21"/>
                </a:lnTo>
                <a:lnTo>
                  <a:pt x="970" y="20"/>
                </a:lnTo>
                <a:lnTo>
                  <a:pt x="969" y="18"/>
                </a:lnTo>
                <a:lnTo>
                  <a:pt x="968" y="15"/>
                </a:lnTo>
                <a:lnTo>
                  <a:pt x="968" y="14"/>
                </a:lnTo>
                <a:lnTo>
                  <a:pt x="968" y="12"/>
                </a:lnTo>
                <a:lnTo>
                  <a:pt x="968" y="9"/>
                </a:lnTo>
                <a:lnTo>
                  <a:pt x="968" y="7"/>
                </a:lnTo>
                <a:lnTo>
                  <a:pt x="968" y="4"/>
                </a:lnTo>
                <a:lnTo>
                  <a:pt x="969" y="2"/>
                </a:lnTo>
                <a:lnTo>
                  <a:pt x="969" y="1"/>
                </a:lnTo>
                <a:lnTo>
                  <a:pt x="970" y="0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85" name="Google Shape;1785;p9"/>
          <p:cNvSpPr/>
          <p:nvPr/>
        </p:nvSpPr>
        <p:spPr>
          <a:xfrm>
            <a:off x="5464970" y="1728789"/>
            <a:ext cx="292894" cy="11906"/>
          </a:xfrm>
          <a:custGeom>
            <a:avLst/>
            <a:gdLst/>
            <a:ahLst/>
            <a:cxnLst/>
            <a:rect l="l" t="t" r="r" b="b"/>
            <a:pathLst>
              <a:path w="983" h="38" extrusionOk="0">
                <a:moveTo>
                  <a:pt x="0" y="38"/>
                </a:moveTo>
                <a:lnTo>
                  <a:pt x="983" y="38"/>
                </a:lnTo>
                <a:lnTo>
                  <a:pt x="983" y="37"/>
                </a:lnTo>
                <a:lnTo>
                  <a:pt x="982" y="36"/>
                </a:lnTo>
                <a:lnTo>
                  <a:pt x="982" y="34"/>
                </a:lnTo>
                <a:lnTo>
                  <a:pt x="981" y="33"/>
                </a:lnTo>
                <a:lnTo>
                  <a:pt x="980" y="32"/>
                </a:lnTo>
                <a:lnTo>
                  <a:pt x="978" y="31"/>
                </a:lnTo>
                <a:lnTo>
                  <a:pt x="977" y="30"/>
                </a:lnTo>
                <a:lnTo>
                  <a:pt x="976" y="30"/>
                </a:lnTo>
                <a:lnTo>
                  <a:pt x="976" y="28"/>
                </a:lnTo>
                <a:lnTo>
                  <a:pt x="976" y="27"/>
                </a:lnTo>
                <a:lnTo>
                  <a:pt x="976" y="26"/>
                </a:lnTo>
                <a:lnTo>
                  <a:pt x="975" y="25"/>
                </a:lnTo>
                <a:lnTo>
                  <a:pt x="974" y="25"/>
                </a:lnTo>
                <a:lnTo>
                  <a:pt x="972" y="24"/>
                </a:lnTo>
                <a:lnTo>
                  <a:pt x="972" y="22"/>
                </a:lnTo>
                <a:lnTo>
                  <a:pt x="972" y="21"/>
                </a:lnTo>
                <a:lnTo>
                  <a:pt x="971" y="21"/>
                </a:lnTo>
                <a:lnTo>
                  <a:pt x="970" y="20"/>
                </a:lnTo>
                <a:lnTo>
                  <a:pt x="969" y="19"/>
                </a:lnTo>
                <a:lnTo>
                  <a:pt x="968" y="16"/>
                </a:lnTo>
                <a:lnTo>
                  <a:pt x="968" y="15"/>
                </a:lnTo>
                <a:lnTo>
                  <a:pt x="966" y="14"/>
                </a:lnTo>
                <a:lnTo>
                  <a:pt x="966" y="13"/>
                </a:lnTo>
                <a:lnTo>
                  <a:pt x="965" y="13"/>
                </a:lnTo>
                <a:lnTo>
                  <a:pt x="964" y="13"/>
                </a:lnTo>
                <a:lnTo>
                  <a:pt x="963" y="12"/>
                </a:lnTo>
                <a:lnTo>
                  <a:pt x="963" y="10"/>
                </a:lnTo>
                <a:lnTo>
                  <a:pt x="962" y="10"/>
                </a:lnTo>
                <a:lnTo>
                  <a:pt x="962" y="9"/>
                </a:lnTo>
                <a:lnTo>
                  <a:pt x="960" y="9"/>
                </a:lnTo>
                <a:lnTo>
                  <a:pt x="959" y="8"/>
                </a:lnTo>
                <a:lnTo>
                  <a:pt x="959" y="7"/>
                </a:lnTo>
                <a:lnTo>
                  <a:pt x="959" y="6"/>
                </a:lnTo>
                <a:lnTo>
                  <a:pt x="959" y="4"/>
                </a:lnTo>
                <a:lnTo>
                  <a:pt x="959" y="3"/>
                </a:lnTo>
                <a:lnTo>
                  <a:pt x="959" y="2"/>
                </a:lnTo>
                <a:lnTo>
                  <a:pt x="959" y="1"/>
                </a:lnTo>
                <a:lnTo>
                  <a:pt x="960" y="0"/>
                </a:lnTo>
                <a:lnTo>
                  <a:pt x="0" y="0"/>
                </a:lnTo>
                <a:lnTo>
                  <a:pt x="0" y="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86" name="Google Shape;1786;p9"/>
          <p:cNvSpPr/>
          <p:nvPr/>
        </p:nvSpPr>
        <p:spPr>
          <a:xfrm>
            <a:off x="5464970" y="1740695"/>
            <a:ext cx="294085" cy="30956"/>
          </a:xfrm>
          <a:custGeom>
            <a:avLst/>
            <a:gdLst/>
            <a:ahLst/>
            <a:cxnLst/>
            <a:rect l="l" t="t" r="r" b="b"/>
            <a:pathLst>
              <a:path w="988" h="104" extrusionOk="0">
                <a:moveTo>
                  <a:pt x="0" y="0"/>
                </a:moveTo>
                <a:lnTo>
                  <a:pt x="983" y="0"/>
                </a:lnTo>
                <a:lnTo>
                  <a:pt x="984" y="2"/>
                </a:lnTo>
                <a:lnTo>
                  <a:pt x="986" y="6"/>
                </a:lnTo>
                <a:lnTo>
                  <a:pt x="987" y="8"/>
                </a:lnTo>
                <a:lnTo>
                  <a:pt x="987" y="12"/>
                </a:lnTo>
                <a:lnTo>
                  <a:pt x="988" y="16"/>
                </a:lnTo>
                <a:lnTo>
                  <a:pt x="988" y="18"/>
                </a:lnTo>
                <a:lnTo>
                  <a:pt x="988" y="24"/>
                </a:lnTo>
                <a:lnTo>
                  <a:pt x="988" y="29"/>
                </a:lnTo>
                <a:lnTo>
                  <a:pt x="987" y="35"/>
                </a:lnTo>
                <a:lnTo>
                  <a:pt x="986" y="40"/>
                </a:lnTo>
                <a:lnTo>
                  <a:pt x="984" y="44"/>
                </a:lnTo>
                <a:lnTo>
                  <a:pt x="982" y="49"/>
                </a:lnTo>
                <a:lnTo>
                  <a:pt x="980" y="54"/>
                </a:lnTo>
                <a:lnTo>
                  <a:pt x="977" y="60"/>
                </a:lnTo>
                <a:lnTo>
                  <a:pt x="974" y="65"/>
                </a:lnTo>
                <a:lnTo>
                  <a:pt x="972" y="66"/>
                </a:lnTo>
                <a:lnTo>
                  <a:pt x="972" y="68"/>
                </a:lnTo>
                <a:lnTo>
                  <a:pt x="971" y="70"/>
                </a:lnTo>
                <a:lnTo>
                  <a:pt x="970" y="71"/>
                </a:lnTo>
                <a:lnTo>
                  <a:pt x="970" y="73"/>
                </a:lnTo>
                <a:lnTo>
                  <a:pt x="969" y="74"/>
                </a:lnTo>
                <a:lnTo>
                  <a:pt x="969" y="78"/>
                </a:lnTo>
                <a:lnTo>
                  <a:pt x="968" y="80"/>
                </a:lnTo>
                <a:lnTo>
                  <a:pt x="968" y="84"/>
                </a:lnTo>
                <a:lnTo>
                  <a:pt x="968" y="88"/>
                </a:lnTo>
                <a:lnTo>
                  <a:pt x="968" y="90"/>
                </a:lnTo>
                <a:lnTo>
                  <a:pt x="966" y="94"/>
                </a:lnTo>
                <a:lnTo>
                  <a:pt x="966" y="95"/>
                </a:lnTo>
                <a:lnTo>
                  <a:pt x="965" y="97"/>
                </a:lnTo>
                <a:lnTo>
                  <a:pt x="965" y="98"/>
                </a:lnTo>
                <a:lnTo>
                  <a:pt x="964" y="101"/>
                </a:lnTo>
                <a:lnTo>
                  <a:pt x="964" y="102"/>
                </a:lnTo>
                <a:lnTo>
                  <a:pt x="963" y="104"/>
                </a:lnTo>
                <a:lnTo>
                  <a:pt x="0" y="104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87" name="Google Shape;1787;p9"/>
          <p:cNvCxnSpPr/>
          <p:nvPr/>
        </p:nvCxnSpPr>
        <p:spPr>
          <a:xfrm>
            <a:off x="5464969" y="1696641"/>
            <a:ext cx="1191" cy="1512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88" name="Google Shape;1788;p9"/>
          <p:cNvCxnSpPr/>
          <p:nvPr/>
        </p:nvCxnSpPr>
        <p:spPr>
          <a:xfrm>
            <a:off x="5068491" y="1771650"/>
            <a:ext cx="36075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89" name="Google Shape;1789;p9"/>
          <p:cNvCxnSpPr/>
          <p:nvPr/>
        </p:nvCxnSpPr>
        <p:spPr>
          <a:xfrm>
            <a:off x="5068491" y="1741886"/>
            <a:ext cx="36075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90" name="Google Shape;1790;p9"/>
          <p:cNvCxnSpPr/>
          <p:nvPr/>
        </p:nvCxnSpPr>
        <p:spPr>
          <a:xfrm>
            <a:off x="5068491" y="1729980"/>
            <a:ext cx="36075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91" name="Google Shape;1791;p9"/>
          <p:cNvCxnSpPr/>
          <p:nvPr/>
        </p:nvCxnSpPr>
        <p:spPr>
          <a:xfrm>
            <a:off x="5068491" y="1700213"/>
            <a:ext cx="36075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92" name="Google Shape;1792;p9"/>
          <p:cNvCxnSpPr/>
          <p:nvPr/>
        </p:nvCxnSpPr>
        <p:spPr>
          <a:xfrm>
            <a:off x="5464970" y="1700213"/>
            <a:ext cx="28932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93" name="Google Shape;1793;p9"/>
          <p:cNvCxnSpPr/>
          <p:nvPr/>
        </p:nvCxnSpPr>
        <p:spPr>
          <a:xfrm>
            <a:off x="5464970" y="1740694"/>
            <a:ext cx="29408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94" name="Google Shape;1794;p9"/>
          <p:cNvCxnSpPr/>
          <p:nvPr/>
        </p:nvCxnSpPr>
        <p:spPr>
          <a:xfrm>
            <a:off x="5464969" y="1728788"/>
            <a:ext cx="2857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95" name="Google Shape;1795;p9"/>
          <p:cNvCxnSpPr/>
          <p:nvPr/>
        </p:nvCxnSpPr>
        <p:spPr>
          <a:xfrm>
            <a:off x="5464969" y="1771650"/>
            <a:ext cx="28694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96" name="Google Shape;1796;p9"/>
          <p:cNvSpPr/>
          <p:nvPr/>
        </p:nvSpPr>
        <p:spPr>
          <a:xfrm>
            <a:off x="5267325" y="2068117"/>
            <a:ext cx="101204" cy="69056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97" name="Google Shape;1797;p9"/>
          <p:cNvCxnSpPr/>
          <p:nvPr/>
        </p:nvCxnSpPr>
        <p:spPr>
          <a:xfrm>
            <a:off x="5267325" y="2063355"/>
            <a:ext cx="1191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98" name="Google Shape;1798;p9"/>
          <p:cNvSpPr/>
          <p:nvPr/>
        </p:nvSpPr>
        <p:spPr>
          <a:xfrm>
            <a:off x="5279231" y="2137172"/>
            <a:ext cx="76200" cy="298847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99" name="Google Shape;1799;p9"/>
          <p:cNvCxnSpPr/>
          <p:nvPr/>
        </p:nvCxnSpPr>
        <p:spPr>
          <a:xfrm>
            <a:off x="5267325" y="2137174"/>
            <a:ext cx="10120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00" name="Google Shape;1800;p9"/>
          <p:cNvCxnSpPr/>
          <p:nvPr/>
        </p:nvCxnSpPr>
        <p:spPr>
          <a:xfrm rot="10800000" flipH="1">
            <a:off x="5368530" y="2063355"/>
            <a:ext cx="1190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01" name="Google Shape;1801;p9"/>
          <p:cNvSpPr/>
          <p:nvPr/>
        </p:nvSpPr>
        <p:spPr>
          <a:xfrm>
            <a:off x="5347097" y="2436019"/>
            <a:ext cx="8334" cy="19050"/>
          </a:xfrm>
          <a:custGeom>
            <a:avLst/>
            <a:gdLst/>
            <a:ahLst/>
            <a:cxnLst/>
            <a:rect l="l" t="t" r="r" b="b"/>
            <a:pathLst>
              <a:path w="29" h="61" extrusionOk="0">
                <a:moveTo>
                  <a:pt x="29" y="0"/>
                </a:moveTo>
                <a:lnTo>
                  <a:pt x="29" y="61"/>
                </a:lnTo>
                <a:lnTo>
                  <a:pt x="0" y="42"/>
                </a:lnTo>
                <a:lnTo>
                  <a:pt x="2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02" name="Google Shape;1802;p9"/>
          <p:cNvCxnSpPr/>
          <p:nvPr/>
        </p:nvCxnSpPr>
        <p:spPr>
          <a:xfrm>
            <a:off x="5355431" y="2137172"/>
            <a:ext cx="1191" cy="3226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03" name="Google Shape;1803;p9"/>
          <p:cNvSpPr/>
          <p:nvPr/>
        </p:nvSpPr>
        <p:spPr>
          <a:xfrm>
            <a:off x="5279231" y="2436019"/>
            <a:ext cx="76200" cy="23813"/>
          </a:xfrm>
          <a:custGeom>
            <a:avLst/>
            <a:gdLst/>
            <a:ahLst/>
            <a:cxnLst/>
            <a:rect l="l" t="t" r="r" b="b"/>
            <a:pathLst>
              <a:path w="253" h="79" extrusionOk="0">
                <a:moveTo>
                  <a:pt x="0" y="0"/>
                </a:moveTo>
                <a:lnTo>
                  <a:pt x="253" y="0"/>
                </a:lnTo>
                <a:lnTo>
                  <a:pt x="222" y="46"/>
                </a:lnTo>
                <a:lnTo>
                  <a:pt x="211" y="33"/>
                </a:lnTo>
                <a:lnTo>
                  <a:pt x="102" y="76"/>
                </a:lnTo>
                <a:lnTo>
                  <a:pt x="0" y="79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04" name="Google Shape;1804;p9"/>
          <p:cNvCxnSpPr/>
          <p:nvPr/>
        </p:nvCxnSpPr>
        <p:spPr>
          <a:xfrm>
            <a:off x="5279231" y="2137172"/>
            <a:ext cx="1191" cy="3226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05" name="Google Shape;1805;p9"/>
          <p:cNvCxnSpPr/>
          <p:nvPr/>
        </p:nvCxnSpPr>
        <p:spPr>
          <a:xfrm>
            <a:off x="4074319" y="2063355"/>
            <a:ext cx="119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06" name="Google Shape;1806;p9"/>
          <p:cNvSpPr/>
          <p:nvPr/>
        </p:nvSpPr>
        <p:spPr>
          <a:xfrm>
            <a:off x="4074319" y="2069306"/>
            <a:ext cx="76200" cy="66675"/>
          </a:xfrm>
          <a:custGeom>
            <a:avLst/>
            <a:gdLst/>
            <a:ahLst/>
            <a:cxnLst/>
            <a:rect l="l" t="t" r="r" b="b"/>
            <a:pathLst>
              <a:path w="258" h="222" extrusionOk="0">
                <a:moveTo>
                  <a:pt x="114" y="0"/>
                </a:moveTo>
                <a:lnTo>
                  <a:pt x="114" y="198"/>
                </a:lnTo>
                <a:lnTo>
                  <a:pt x="0" y="198"/>
                </a:lnTo>
                <a:lnTo>
                  <a:pt x="0" y="222"/>
                </a:lnTo>
                <a:lnTo>
                  <a:pt x="258" y="222"/>
                </a:lnTo>
                <a:lnTo>
                  <a:pt x="258" y="198"/>
                </a:lnTo>
                <a:lnTo>
                  <a:pt x="148" y="198"/>
                </a:lnTo>
                <a:lnTo>
                  <a:pt x="148" y="0"/>
                </a:lnTo>
                <a:lnTo>
                  <a:pt x="11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07" name="Google Shape;1807;p9"/>
          <p:cNvCxnSpPr/>
          <p:nvPr/>
        </p:nvCxnSpPr>
        <p:spPr>
          <a:xfrm>
            <a:off x="4074319" y="2069306"/>
            <a:ext cx="7620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08" name="Google Shape;1808;p9"/>
          <p:cNvCxnSpPr/>
          <p:nvPr/>
        </p:nvCxnSpPr>
        <p:spPr>
          <a:xfrm rot="10800000" flipH="1">
            <a:off x="4150519" y="2063355"/>
            <a:ext cx="119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09" name="Google Shape;1809;p9"/>
          <p:cNvCxnSpPr/>
          <p:nvPr/>
        </p:nvCxnSpPr>
        <p:spPr>
          <a:xfrm>
            <a:off x="4107656" y="2069308"/>
            <a:ext cx="1191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10" name="Google Shape;1810;p9"/>
          <p:cNvCxnSpPr/>
          <p:nvPr/>
        </p:nvCxnSpPr>
        <p:spPr>
          <a:xfrm flipH="1">
            <a:off x="4074319" y="2128838"/>
            <a:ext cx="3333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11" name="Google Shape;1811;p9"/>
          <p:cNvCxnSpPr/>
          <p:nvPr/>
        </p:nvCxnSpPr>
        <p:spPr>
          <a:xfrm>
            <a:off x="4074319" y="2128839"/>
            <a:ext cx="1191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12" name="Google Shape;1812;p9"/>
          <p:cNvSpPr/>
          <p:nvPr/>
        </p:nvSpPr>
        <p:spPr>
          <a:xfrm>
            <a:off x="4082655" y="2135981"/>
            <a:ext cx="59531" cy="329804"/>
          </a:xfrm>
          <a:custGeom>
            <a:avLst/>
            <a:gdLst/>
            <a:ahLst/>
            <a:cxnLst/>
            <a:rect l="l" t="t" r="r" b="b"/>
            <a:pathLst>
              <a:path w="198" h="1108" extrusionOk="0">
                <a:moveTo>
                  <a:pt x="0" y="1083"/>
                </a:moveTo>
                <a:lnTo>
                  <a:pt x="0" y="0"/>
                </a:lnTo>
                <a:lnTo>
                  <a:pt x="198" y="0"/>
                </a:lnTo>
                <a:lnTo>
                  <a:pt x="198" y="1077"/>
                </a:lnTo>
                <a:lnTo>
                  <a:pt x="192" y="1075"/>
                </a:lnTo>
                <a:lnTo>
                  <a:pt x="186" y="1075"/>
                </a:lnTo>
                <a:lnTo>
                  <a:pt x="180" y="1074"/>
                </a:lnTo>
                <a:lnTo>
                  <a:pt x="174" y="1074"/>
                </a:lnTo>
                <a:lnTo>
                  <a:pt x="168" y="1074"/>
                </a:lnTo>
                <a:lnTo>
                  <a:pt x="162" y="1074"/>
                </a:lnTo>
                <a:lnTo>
                  <a:pt x="157" y="1075"/>
                </a:lnTo>
                <a:lnTo>
                  <a:pt x="152" y="1077"/>
                </a:lnTo>
                <a:lnTo>
                  <a:pt x="147" y="1079"/>
                </a:lnTo>
                <a:lnTo>
                  <a:pt x="145" y="1080"/>
                </a:lnTo>
                <a:lnTo>
                  <a:pt x="142" y="1081"/>
                </a:lnTo>
                <a:lnTo>
                  <a:pt x="141" y="1084"/>
                </a:lnTo>
                <a:lnTo>
                  <a:pt x="139" y="1085"/>
                </a:lnTo>
                <a:lnTo>
                  <a:pt x="138" y="1087"/>
                </a:lnTo>
                <a:lnTo>
                  <a:pt x="135" y="1089"/>
                </a:lnTo>
                <a:lnTo>
                  <a:pt x="132" y="1093"/>
                </a:lnTo>
                <a:lnTo>
                  <a:pt x="127" y="1098"/>
                </a:lnTo>
                <a:lnTo>
                  <a:pt x="124" y="1102"/>
                </a:lnTo>
                <a:lnTo>
                  <a:pt x="122" y="1104"/>
                </a:lnTo>
                <a:lnTo>
                  <a:pt x="118" y="1107"/>
                </a:lnTo>
                <a:lnTo>
                  <a:pt x="116" y="1107"/>
                </a:lnTo>
                <a:lnTo>
                  <a:pt x="115" y="1108"/>
                </a:lnTo>
                <a:lnTo>
                  <a:pt x="112" y="1108"/>
                </a:lnTo>
                <a:lnTo>
                  <a:pt x="110" y="1107"/>
                </a:lnTo>
                <a:lnTo>
                  <a:pt x="109" y="1105"/>
                </a:lnTo>
                <a:lnTo>
                  <a:pt x="106" y="1104"/>
                </a:lnTo>
                <a:lnTo>
                  <a:pt x="105" y="1103"/>
                </a:lnTo>
                <a:lnTo>
                  <a:pt x="103" y="1101"/>
                </a:lnTo>
                <a:lnTo>
                  <a:pt x="100" y="1098"/>
                </a:lnTo>
                <a:lnTo>
                  <a:pt x="99" y="1096"/>
                </a:lnTo>
                <a:lnTo>
                  <a:pt x="97" y="1093"/>
                </a:lnTo>
                <a:lnTo>
                  <a:pt x="94" y="1092"/>
                </a:lnTo>
                <a:lnTo>
                  <a:pt x="93" y="1091"/>
                </a:lnTo>
                <a:lnTo>
                  <a:pt x="91" y="1090"/>
                </a:lnTo>
                <a:lnTo>
                  <a:pt x="90" y="1087"/>
                </a:lnTo>
                <a:lnTo>
                  <a:pt x="87" y="1086"/>
                </a:lnTo>
                <a:lnTo>
                  <a:pt x="86" y="1084"/>
                </a:lnTo>
                <a:lnTo>
                  <a:pt x="86" y="1083"/>
                </a:lnTo>
                <a:lnTo>
                  <a:pt x="85" y="1083"/>
                </a:lnTo>
                <a:lnTo>
                  <a:pt x="84" y="1083"/>
                </a:lnTo>
                <a:lnTo>
                  <a:pt x="82" y="1083"/>
                </a:lnTo>
                <a:lnTo>
                  <a:pt x="81" y="1083"/>
                </a:lnTo>
                <a:lnTo>
                  <a:pt x="81" y="1081"/>
                </a:lnTo>
                <a:lnTo>
                  <a:pt x="82" y="1080"/>
                </a:lnTo>
                <a:lnTo>
                  <a:pt x="82" y="1079"/>
                </a:lnTo>
                <a:lnTo>
                  <a:pt x="82" y="1078"/>
                </a:lnTo>
                <a:lnTo>
                  <a:pt x="82" y="1077"/>
                </a:lnTo>
                <a:lnTo>
                  <a:pt x="81" y="1077"/>
                </a:lnTo>
                <a:lnTo>
                  <a:pt x="80" y="1077"/>
                </a:lnTo>
                <a:lnTo>
                  <a:pt x="79" y="1077"/>
                </a:lnTo>
                <a:lnTo>
                  <a:pt x="78" y="1077"/>
                </a:lnTo>
                <a:lnTo>
                  <a:pt x="76" y="1077"/>
                </a:lnTo>
                <a:lnTo>
                  <a:pt x="76" y="1075"/>
                </a:lnTo>
                <a:lnTo>
                  <a:pt x="76" y="1074"/>
                </a:lnTo>
                <a:lnTo>
                  <a:pt x="76" y="1073"/>
                </a:lnTo>
                <a:lnTo>
                  <a:pt x="76" y="1072"/>
                </a:lnTo>
                <a:lnTo>
                  <a:pt x="76" y="1071"/>
                </a:lnTo>
                <a:lnTo>
                  <a:pt x="75" y="1071"/>
                </a:lnTo>
                <a:lnTo>
                  <a:pt x="74" y="1071"/>
                </a:lnTo>
                <a:lnTo>
                  <a:pt x="73" y="1071"/>
                </a:lnTo>
                <a:lnTo>
                  <a:pt x="72" y="1071"/>
                </a:lnTo>
                <a:lnTo>
                  <a:pt x="70" y="1072"/>
                </a:lnTo>
                <a:lnTo>
                  <a:pt x="69" y="1073"/>
                </a:lnTo>
                <a:lnTo>
                  <a:pt x="68" y="1074"/>
                </a:lnTo>
                <a:lnTo>
                  <a:pt x="66" y="1075"/>
                </a:lnTo>
                <a:lnTo>
                  <a:pt x="64" y="1077"/>
                </a:lnTo>
                <a:lnTo>
                  <a:pt x="64" y="1078"/>
                </a:lnTo>
                <a:lnTo>
                  <a:pt x="63" y="1079"/>
                </a:lnTo>
                <a:lnTo>
                  <a:pt x="63" y="1080"/>
                </a:lnTo>
                <a:lnTo>
                  <a:pt x="62" y="1081"/>
                </a:lnTo>
                <a:lnTo>
                  <a:pt x="61" y="1083"/>
                </a:lnTo>
                <a:lnTo>
                  <a:pt x="58" y="1085"/>
                </a:lnTo>
                <a:lnTo>
                  <a:pt x="56" y="1087"/>
                </a:lnTo>
                <a:lnTo>
                  <a:pt x="52" y="1090"/>
                </a:lnTo>
                <a:lnTo>
                  <a:pt x="50" y="1092"/>
                </a:lnTo>
                <a:lnTo>
                  <a:pt x="48" y="1095"/>
                </a:lnTo>
                <a:lnTo>
                  <a:pt x="46" y="1096"/>
                </a:lnTo>
                <a:lnTo>
                  <a:pt x="45" y="1097"/>
                </a:lnTo>
                <a:lnTo>
                  <a:pt x="44" y="1097"/>
                </a:lnTo>
                <a:lnTo>
                  <a:pt x="43" y="1099"/>
                </a:lnTo>
                <a:lnTo>
                  <a:pt x="42" y="1099"/>
                </a:lnTo>
                <a:lnTo>
                  <a:pt x="42" y="1101"/>
                </a:lnTo>
                <a:lnTo>
                  <a:pt x="40" y="1101"/>
                </a:lnTo>
                <a:lnTo>
                  <a:pt x="39" y="1102"/>
                </a:lnTo>
                <a:lnTo>
                  <a:pt x="38" y="1103"/>
                </a:lnTo>
                <a:lnTo>
                  <a:pt x="37" y="1103"/>
                </a:lnTo>
                <a:lnTo>
                  <a:pt x="36" y="1102"/>
                </a:lnTo>
                <a:lnTo>
                  <a:pt x="34" y="1102"/>
                </a:lnTo>
                <a:lnTo>
                  <a:pt x="33" y="1101"/>
                </a:lnTo>
                <a:lnTo>
                  <a:pt x="33" y="1098"/>
                </a:lnTo>
                <a:lnTo>
                  <a:pt x="31" y="1096"/>
                </a:lnTo>
                <a:lnTo>
                  <a:pt x="30" y="1093"/>
                </a:lnTo>
                <a:lnTo>
                  <a:pt x="28" y="1091"/>
                </a:lnTo>
                <a:lnTo>
                  <a:pt x="26" y="1089"/>
                </a:lnTo>
                <a:lnTo>
                  <a:pt x="25" y="1087"/>
                </a:lnTo>
                <a:lnTo>
                  <a:pt x="22" y="1085"/>
                </a:lnTo>
                <a:lnTo>
                  <a:pt x="21" y="1085"/>
                </a:lnTo>
                <a:lnTo>
                  <a:pt x="19" y="1084"/>
                </a:lnTo>
                <a:lnTo>
                  <a:pt x="18" y="1084"/>
                </a:lnTo>
                <a:lnTo>
                  <a:pt x="15" y="1083"/>
                </a:lnTo>
                <a:lnTo>
                  <a:pt x="13" y="1083"/>
                </a:lnTo>
                <a:lnTo>
                  <a:pt x="9" y="1083"/>
                </a:lnTo>
                <a:lnTo>
                  <a:pt x="7" y="1083"/>
                </a:lnTo>
                <a:lnTo>
                  <a:pt x="3" y="1083"/>
                </a:lnTo>
                <a:lnTo>
                  <a:pt x="2" y="1083"/>
                </a:lnTo>
                <a:lnTo>
                  <a:pt x="1" y="1083"/>
                </a:lnTo>
                <a:lnTo>
                  <a:pt x="0" y="108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13" name="Google Shape;1813;p9"/>
          <p:cNvSpPr/>
          <p:nvPr/>
        </p:nvSpPr>
        <p:spPr>
          <a:xfrm>
            <a:off x="4074320" y="2135982"/>
            <a:ext cx="8335" cy="321469"/>
          </a:xfrm>
          <a:custGeom>
            <a:avLst/>
            <a:gdLst/>
            <a:ahLst/>
            <a:cxnLst/>
            <a:rect l="l" t="t" r="r" b="b"/>
            <a:pathLst>
              <a:path w="32" h="1083" extrusionOk="0">
                <a:moveTo>
                  <a:pt x="0" y="0"/>
                </a:moveTo>
                <a:lnTo>
                  <a:pt x="0" y="1083"/>
                </a:lnTo>
                <a:lnTo>
                  <a:pt x="6" y="1083"/>
                </a:lnTo>
                <a:lnTo>
                  <a:pt x="11" y="1083"/>
                </a:lnTo>
                <a:lnTo>
                  <a:pt x="16" y="1083"/>
                </a:lnTo>
                <a:lnTo>
                  <a:pt x="21" y="1083"/>
                </a:lnTo>
                <a:lnTo>
                  <a:pt x="27" y="1083"/>
                </a:lnTo>
                <a:lnTo>
                  <a:pt x="32" y="1083"/>
                </a:lnTo>
                <a:lnTo>
                  <a:pt x="32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14" name="Google Shape;1814;p9"/>
          <p:cNvSpPr/>
          <p:nvPr/>
        </p:nvSpPr>
        <p:spPr>
          <a:xfrm>
            <a:off x="4142185" y="2135982"/>
            <a:ext cx="8334" cy="321469"/>
          </a:xfrm>
          <a:custGeom>
            <a:avLst/>
            <a:gdLst/>
            <a:ahLst/>
            <a:cxnLst/>
            <a:rect l="l" t="t" r="r" b="b"/>
            <a:pathLst>
              <a:path w="28" h="1081" extrusionOk="0">
                <a:moveTo>
                  <a:pt x="28" y="0"/>
                </a:moveTo>
                <a:lnTo>
                  <a:pt x="28" y="1081"/>
                </a:lnTo>
                <a:lnTo>
                  <a:pt x="24" y="1080"/>
                </a:lnTo>
                <a:lnTo>
                  <a:pt x="19" y="1080"/>
                </a:lnTo>
                <a:lnTo>
                  <a:pt x="14" y="1079"/>
                </a:lnTo>
                <a:lnTo>
                  <a:pt x="9" y="1078"/>
                </a:lnTo>
                <a:lnTo>
                  <a:pt x="4" y="1078"/>
                </a:lnTo>
                <a:lnTo>
                  <a:pt x="0" y="1077"/>
                </a:lnTo>
                <a:lnTo>
                  <a:pt x="0" y="0"/>
                </a:lnTo>
                <a:lnTo>
                  <a:pt x="2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15" name="Google Shape;1815;p9"/>
          <p:cNvCxnSpPr/>
          <p:nvPr/>
        </p:nvCxnSpPr>
        <p:spPr>
          <a:xfrm>
            <a:off x="4074319" y="2135981"/>
            <a:ext cx="7620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16" name="Google Shape;1816;p9"/>
          <p:cNvCxnSpPr/>
          <p:nvPr/>
        </p:nvCxnSpPr>
        <p:spPr>
          <a:xfrm rot="10800000" flipH="1">
            <a:off x="4150519" y="2128839"/>
            <a:ext cx="1191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17" name="Google Shape;1817;p9"/>
          <p:cNvCxnSpPr/>
          <p:nvPr/>
        </p:nvCxnSpPr>
        <p:spPr>
          <a:xfrm flipH="1">
            <a:off x="4118372" y="2128838"/>
            <a:ext cx="32147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18" name="Google Shape;1818;p9"/>
          <p:cNvCxnSpPr/>
          <p:nvPr/>
        </p:nvCxnSpPr>
        <p:spPr>
          <a:xfrm rot="10800000" flipH="1">
            <a:off x="4118374" y="2069308"/>
            <a:ext cx="1190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19" name="Google Shape;1819;p9"/>
          <p:cNvCxnSpPr/>
          <p:nvPr/>
        </p:nvCxnSpPr>
        <p:spPr>
          <a:xfrm>
            <a:off x="4074319" y="2135982"/>
            <a:ext cx="1191" cy="3214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20" name="Google Shape;1820;p9"/>
          <p:cNvCxnSpPr/>
          <p:nvPr/>
        </p:nvCxnSpPr>
        <p:spPr>
          <a:xfrm rot="10800000" flipH="1">
            <a:off x="4082655" y="2135982"/>
            <a:ext cx="1190" cy="3214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21" name="Google Shape;1821;p9"/>
          <p:cNvCxnSpPr/>
          <p:nvPr/>
        </p:nvCxnSpPr>
        <p:spPr>
          <a:xfrm>
            <a:off x="4142186" y="2135981"/>
            <a:ext cx="1190" cy="3202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22" name="Google Shape;1822;p9"/>
          <p:cNvCxnSpPr/>
          <p:nvPr/>
        </p:nvCxnSpPr>
        <p:spPr>
          <a:xfrm>
            <a:off x="4150519" y="2135982"/>
            <a:ext cx="1191" cy="3214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23" name="Google Shape;1823;p9"/>
          <p:cNvSpPr/>
          <p:nvPr/>
        </p:nvSpPr>
        <p:spPr>
          <a:xfrm>
            <a:off x="2571751" y="1758555"/>
            <a:ext cx="13097" cy="86915"/>
          </a:xfrm>
          <a:custGeom>
            <a:avLst/>
            <a:gdLst/>
            <a:ahLst/>
            <a:cxnLst/>
            <a:rect l="l" t="t" r="r" b="b"/>
            <a:pathLst>
              <a:path w="45" h="291" extrusionOk="0">
                <a:moveTo>
                  <a:pt x="21" y="0"/>
                </a:moveTo>
                <a:lnTo>
                  <a:pt x="21" y="6"/>
                </a:lnTo>
                <a:lnTo>
                  <a:pt x="21" y="13"/>
                </a:lnTo>
                <a:lnTo>
                  <a:pt x="21" y="19"/>
                </a:lnTo>
                <a:lnTo>
                  <a:pt x="19" y="25"/>
                </a:lnTo>
                <a:lnTo>
                  <a:pt x="18" y="31"/>
                </a:lnTo>
                <a:lnTo>
                  <a:pt x="17" y="36"/>
                </a:lnTo>
                <a:lnTo>
                  <a:pt x="13" y="43"/>
                </a:lnTo>
                <a:lnTo>
                  <a:pt x="9" y="49"/>
                </a:lnTo>
                <a:lnTo>
                  <a:pt x="5" y="57"/>
                </a:lnTo>
                <a:lnTo>
                  <a:pt x="1" y="66"/>
                </a:lnTo>
                <a:lnTo>
                  <a:pt x="0" y="72"/>
                </a:lnTo>
                <a:lnTo>
                  <a:pt x="0" y="78"/>
                </a:lnTo>
                <a:lnTo>
                  <a:pt x="0" y="83"/>
                </a:lnTo>
                <a:lnTo>
                  <a:pt x="1" y="89"/>
                </a:lnTo>
                <a:lnTo>
                  <a:pt x="3" y="93"/>
                </a:lnTo>
                <a:lnTo>
                  <a:pt x="6" y="98"/>
                </a:lnTo>
                <a:lnTo>
                  <a:pt x="11" y="102"/>
                </a:lnTo>
                <a:lnTo>
                  <a:pt x="17" y="105"/>
                </a:lnTo>
                <a:lnTo>
                  <a:pt x="23" y="108"/>
                </a:lnTo>
                <a:lnTo>
                  <a:pt x="29" y="110"/>
                </a:lnTo>
                <a:lnTo>
                  <a:pt x="33" y="113"/>
                </a:lnTo>
                <a:lnTo>
                  <a:pt x="35" y="116"/>
                </a:lnTo>
                <a:lnTo>
                  <a:pt x="35" y="119"/>
                </a:lnTo>
                <a:lnTo>
                  <a:pt x="36" y="122"/>
                </a:lnTo>
                <a:lnTo>
                  <a:pt x="36" y="127"/>
                </a:lnTo>
                <a:lnTo>
                  <a:pt x="36" y="132"/>
                </a:lnTo>
                <a:lnTo>
                  <a:pt x="35" y="134"/>
                </a:lnTo>
                <a:lnTo>
                  <a:pt x="35" y="138"/>
                </a:lnTo>
                <a:lnTo>
                  <a:pt x="35" y="141"/>
                </a:lnTo>
                <a:lnTo>
                  <a:pt x="34" y="145"/>
                </a:lnTo>
                <a:lnTo>
                  <a:pt x="34" y="149"/>
                </a:lnTo>
                <a:lnTo>
                  <a:pt x="33" y="151"/>
                </a:lnTo>
                <a:lnTo>
                  <a:pt x="31" y="151"/>
                </a:lnTo>
                <a:lnTo>
                  <a:pt x="30" y="151"/>
                </a:lnTo>
                <a:lnTo>
                  <a:pt x="29" y="151"/>
                </a:lnTo>
                <a:lnTo>
                  <a:pt x="28" y="151"/>
                </a:lnTo>
                <a:lnTo>
                  <a:pt x="28" y="152"/>
                </a:lnTo>
                <a:lnTo>
                  <a:pt x="28" y="153"/>
                </a:lnTo>
                <a:lnTo>
                  <a:pt x="29" y="156"/>
                </a:lnTo>
                <a:lnTo>
                  <a:pt x="29" y="158"/>
                </a:lnTo>
                <a:lnTo>
                  <a:pt x="28" y="161"/>
                </a:lnTo>
                <a:lnTo>
                  <a:pt x="24" y="162"/>
                </a:lnTo>
                <a:lnTo>
                  <a:pt x="22" y="163"/>
                </a:lnTo>
                <a:lnTo>
                  <a:pt x="19" y="165"/>
                </a:lnTo>
                <a:lnTo>
                  <a:pt x="18" y="167"/>
                </a:lnTo>
                <a:lnTo>
                  <a:pt x="17" y="169"/>
                </a:lnTo>
                <a:lnTo>
                  <a:pt x="13" y="175"/>
                </a:lnTo>
                <a:lnTo>
                  <a:pt x="12" y="181"/>
                </a:lnTo>
                <a:lnTo>
                  <a:pt x="11" y="187"/>
                </a:lnTo>
                <a:lnTo>
                  <a:pt x="10" y="194"/>
                </a:lnTo>
                <a:lnTo>
                  <a:pt x="7" y="200"/>
                </a:lnTo>
                <a:lnTo>
                  <a:pt x="5" y="206"/>
                </a:lnTo>
                <a:lnTo>
                  <a:pt x="4" y="213"/>
                </a:lnTo>
                <a:lnTo>
                  <a:pt x="3" y="219"/>
                </a:lnTo>
                <a:lnTo>
                  <a:pt x="1" y="225"/>
                </a:lnTo>
                <a:lnTo>
                  <a:pt x="3" y="230"/>
                </a:lnTo>
                <a:lnTo>
                  <a:pt x="4" y="234"/>
                </a:lnTo>
                <a:lnTo>
                  <a:pt x="5" y="237"/>
                </a:lnTo>
                <a:lnTo>
                  <a:pt x="7" y="241"/>
                </a:lnTo>
                <a:lnTo>
                  <a:pt x="10" y="245"/>
                </a:lnTo>
                <a:lnTo>
                  <a:pt x="12" y="246"/>
                </a:lnTo>
                <a:lnTo>
                  <a:pt x="15" y="248"/>
                </a:lnTo>
                <a:lnTo>
                  <a:pt x="17" y="249"/>
                </a:lnTo>
                <a:lnTo>
                  <a:pt x="18" y="252"/>
                </a:lnTo>
                <a:lnTo>
                  <a:pt x="19" y="255"/>
                </a:lnTo>
                <a:lnTo>
                  <a:pt x="21" y="259"/>
                </a:lnTo>
                <a:lnTo>
                  <a:pt x="23" y="263"/>
                </a:lnTo>
                <a:lnTo>
                  <a:pt x="27" y="266"/>
                </a:lnTo>
                <a:lnTo>
                  <a:pt x="31" y="271"/>
                </a:lnTo>
                <a:lnTo>
                  <a:pt x="35" y="275"/>
                </a:lnTo>
                <a:lnTo>
                  <a:pt x="39" y="279"/>
                </a:lnTo>
                <a:lnTo>
                  <a:pt x="41" y="283"/>
                </a:lnTo>
                <a:lnTo>
                  <a:pt x="43" y="288"/>
                </a:lnTo>
                <a:lnTo>
                  <a:pt x="45" y="289"/>
                </a:lnTo>
                <a:lnTo>
                  <a:pt x="45" y="29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24" name="Google Shape;1824;p9"/>
          <p:cNvCxnSpPr/>
          <p:nvPr/>
        </p:nvCxnSpPr>
        <p:spPr>
          <a:xfrm>
            <a:off x="4269582" y="1493044"/>
            <a:ext cx="833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25" name="Google Shape;1825;p9"/>
          <p:cNvCxnSpPr/>
          <p:nvPr/>
        </p:nvCxnSpPr>
        <p:spPr>
          <a:xfrm>
            <a:off x="4269582" y="1520430"/>
            <a:ext cx="833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26" name="Google Shape;1826;p9"/>
          <p:cNvCxnSpPr/>
          <p:nvPr/>
        </p:nvCxnSpPr>
        <p:spPr>
          <a:xfrm>
            <a:off x="4269582" y="1566863"/>
            <a:ext cx="833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27" name="Google Shape;1827;p9"/>
          <p:cNvCxnSpPr/>
          <p:nvPr/>
        </p:nvCxnSpPr>
        <p:spPr>
          <a:xfrm>
            <a:off x="4269582" y="1596630"/>
            <a:ext cx="833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28" name="Google Shape;1828;p9"/>
          <p:cNvCxnSpPr/>
          <p:nvPr/>
        </p:nvCxnSpPr>
        <p:spPr>
          <a:xfrm>
            <a:off x="4269582" y="1627586"/>
            <a:ext cx="833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29" name="Google Shape;1829;p9"/>
          <p:cNvCxnSpPr/>
          <p:nvPr/>
        </p:nvCxnSpPr>
        <p:spPr>
          <a:xfrm>
            <a:off x="4269582" y="1662113"/>
            <a:ext cx="833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30" name="Google Shape;1830;p9"/>
          <p:cNvSpPr/>
          <p:nvPr/>
        </p:nvSpPr>
        <p:spPr>
          <a:xfrm>
            <a:off x="5750719" y="1700212"/>
            <a:ext cx="10716" cy="71438"/>
          </a:xfrm>
          <a:custGeom>
            <a:avLst/>
            <a:gdLst/>
            <a:ahLst/>
            <a:cxnLst/>
            <a:rect l="l" t="t" r="r" b="b"/>
            <a:pathLst>
              <a:path w="36" h="238" extrusionOk="0">
                <a:moveTo>
                  <a:pt x="11" y="0"/>
                </a:moveTo>
                <a:lnTo>
                  <a:pt x="10" y="2"/>
                </a:lnTo>
                <a:lnTo>
                  <a:pt x="10" y="3"/>
                </a:lnTo>
                <a:lnTo>
                  <a:pt x="9" y="6"/>
                </a:lnTo>
                <a:lnTo>
                  <a:pt x="9" y="10"/>
                </a:lnTo>
                <a:lnTo>
                  <a:pt x="9" y="14"/>
                </a:lnTo>
                <a:lnTo>
                  <a:pt x="10" y="18"/>
                </a:lnTo>
                <a:lnTo>
                  <a:pt x="11" y="21"/>
                </a:lnTo>
                <a:lnTo>
                  <a:pt x="13" y="25"/>
                </a:lnTo>
                <a:lnTo>
                  <a:pt x="17" y="27"/>
                </a:lnTo>
                <a:lnTo>
                  <a:pt x="19" y="31"/>
                </a:lnTo>
                <a:lnTo>
                  <a:pt x="22" y="34"/>
                </a:lnTo>
                <a:lnTo>
                  <a:pt x="24" y="38"/>
                </a:lnTo>
                <a:lnTo>
                  <a:pt x="27" y="42"/>
                </a:lnTo>
                <a:lnTo>
                  <a:pt x="29" y="44"/>
                </a:lnTo>
                <a:lnTo>
                  <a:pt x="31" y="46"/>
                </a:lnTo>
                <a:lnTo>
                  <a:pt x="34" y="49"/>
                </a:lnTo>
                <a:lnTo>
                  <a:pt x="35" y="51"/>
                </a:lnTo>
                <a:lnTo>
                  <a:pt x="36" y="54"/>
                </a:lnTo>
                <a:lnTo>
                  <a:pt x="36" y="56"/>
                </a:lnTo>
                <a:lnTo>
                  <a:pt x="34" y="60"/>
                </a:lnTo>
                <a:lnTo>
                  <a:pt x="33" y="62"/>
                </a:lnTo>
                <a:lnTo>
                  <a:pt x="29" y="64"/>
                </a:lnTo>
                <a:lnTo>
                  <a:pt x="25" y="67"/>
                </a:lnTo>
                <a:lnTo>
                  <a:pt x="23" y="69"/>
                </a:lnTo>
                <a:lnTo>
                  <a:pt x="18" y="74"/>
                </a:lnTo>
                <a:lnTo>
                  <a:pt x="15" y="78"/>
                </a:lnTo>
                <a:lnTo>
                  <a:pt x="11" y="81"/>
                </a:lnTo>
                <a:lnTo>
                  <a:pt x="9" y="86"/>
                </a:lnTo>
                <a:lnTo>
                  <a:pt x="6" y="90"/>
                </a:lnTo>
                <a:lnTo>
                  <a:pt x="6" y="91"/>
                </a:lnTo>
                <a:lnTo>
                  <a:pt x="5" y="93"/>
                </a:lnTo>
                <a:lnTo>
                  <a:pt x="4" y="93"/>
                </a:lnTo>
                <a:lnTo>
                  <a:pt x="3" y="94"/>
                </a:lnTo>
                <a:lnTo>
                  <a:pt x="1" y="96"/>
                </a:lnTo>
                <a:lnTo>
                  <a:pt x="0" y="98"/>
                </a:lnTo>
                <a:lnTo>
                  <a:pt x="0" y="99"/>
                </a:lnTo>
                <a:lnTo>
                  <a:pt x="0" y="102"/>
                </a:lnTo>
                <a:lnTo>
                  <a:pt x="0" y="103"/>
                </a:lnTo>
                <a:lnTo>
                  <a:pt x="0" y="104"/>
                </a:lnTo>
                <a:lnTo>
                  <a:pt x="1" y="105"/>
                </a:lnTo>
                <a:lnTo>
                  <a:pt x="3" y="105"/>
                </a:lnTo>
                <a:lnTo>
                  <a:pt x="3" y="106"/>
                </a:lnTo>
                <a:lnTo>
                  <a:pt x="4" y="108"/>
                </a:lnTo>
                <a:lnTo>
                  <a:pt x="5" y="109"/>
                </a:lnTo>
                <a:lnTo>
                  <a:pt x="6" y="109"/>
                </a:lnTo>
                <a:lnTo>
                  <a:pt x="7" y="110"/>
                </a:lnTo>
                <a:lnTo>
                  <a:pt x="9" y="111"/>
                </a:lnTo>
                <a:lnTo>
                  <a:pt x="10" y="114"/>
                </a:lnTo>
                <a:lnTo>
                  <a:pt x="10" y="115"/>
                </a:lnTo>
                <a:lnTo>
                  <a:pt x="11" y="116"/>
                </a:lnTo>
                <a:lnTo>
                  <a:pt x="12" y="117"/>
                </a:lnTo>
                <a:lnTo>
                  <a:pt x="13" y="118"/>
                </a:lnTo>
                <a:lnTo>
                  <a:pt x="13" y="120"/>
                </a:lnTo>
                <a:lnTo>
                  <a:pt x="15" y="121"/>
                </a:lnTo>
                <a:lnTo>
                  <a:pt x="16" y="121"/>
                </a:lnTo>
                <a:lnTo>
                  <a:pt x="17" y="122"/>
                </a:lnTo>
                <a:lnTo>
                  <a:pt x="17" y="123"/>
                </a:lnTo>
                <a:lnTo>
                  <a:pt x="17" y="124"/>
                </a:lnTo>
                <a:lnTo>
                  <a:pt x="18" y="126"/>
                </a:lnTo>
                <a:lnTo>
                  <a:pt x="19" y="127"/>
                </a:lnTo>
                <a:lnTo>
                  <a:pt x="22" y="129"/>
                </a:lnTo>
                <a:lnTo>
                  <a:pt x="24" y="133"/>
                </a:lnTo>
                <a:lnTo>
                  <a:pt x="25" y="135"/>
                </a:lnTo>
                <a:lnTo>
                  <a:pt x="28" y="142"/>
                </a:lnTo>
                <a:lnTo>
                  <a:pt x="29" y="148"/>
                </a:lnTo>
                <a:lnTo>
                  <a:pt x="29" y="156"/>
                </a:lnTo>
                <a:lnTo>
                  <a:pt x="29" y="162"/>
                </a:lnTo>
                <a:lnTo>
                  <a:pt x="28" y="169"/>
                </a:lnTo>
                <a:lnTo>
                  <a:pt x="27" y="175"/>
                </a:lnTo>
                <a:lnTo>
                  <a:pt x="24" y="181"/>
                </a:lnTo>
                <a:lnTo>
                  <a:pt x="22" y="187"/>
                </a:lnTo>
                <a:lnTo>
                  <a:pt x="18" y="193"/>
                </a:lnTo>
                <a:lnTo>
                  <a:pt x="15" y="199"/>
                </a:lnTo>
                <a:lnTo>
                  <a:pt x="11" y="205"/>
                </a:lnTo>
                <a:lnTo>
                  <a:pt x="10" y="211"/>
                </a:lnTo>
                <a:lnTo>
                  <a:pt x="9" y="216"/>
                </a:lnTo>
                <a:lnTo>
                  <a:pt x="9" y="220"/>
                </a:lnTo>
                <a:lnTo>
                  <a:pt x="9" y="225"/>
                </a:lnTo>
                <a:lnTo>
                  <a:pt x="7" y="228"/>
                </a:lnTo>
                <a:lnTo>
                  <a:pt x="6" y="231"/>
                </a:lnTo>
                <a:lnTo>
                  <a:pt x="5" y="235"/>
                </a:lnTo>
                <a:lnTo>
                  <a:pt x="5" y="236"/>
                </a:lnTo>
                <a:lnTo>
                  <a:pt x="4" y="23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31" name="Google Shape;1831;p9"/>
          <p:cNvSpPr/>
          <p:nvPr/>
        </p:nvSpPr>
        <p:spPr>
          <a:xfrm>
            <a:off x="5890023" y="1860949"/>
            <a:ext cx="34528" cy="202406"/>
          </a:xfrm>
          <a:custGeom>
            <a:avLst/>
            <a:gdLst/>
            <a:ahLst/>
            <a:cxnLst/>
            <a:rect l="l" t="t" r="r" b="b"/>
            <a:pathLst>
              <a:path w="118" h="676" extrusionOk="0">
                <a:moveTo>
                  <a:pt x="20" y="0"/>
                </a:moveTo>
                <a:lnTo>
                  <a:pt x="20" y="1"/>
                </a:lnTo>
                <a:lnTo>
                  <a:pt x="17" y="10"/>
                </a:lnTo>
                <a:lnTo>
                  <a:pt x="13" y="20"/>
                </a:lnTo>
                <a:lnTo>
                  <a:pt x="11" y="30"/>
                </a:lnTo>
                <a:lnTo>
                  <a:pt x="8" y="36"/>
                </a:lnTo>
                <a:lnTo>
                  <a:pt x="8" y="42"/>
                </a:lnTo>
                <a:lnTo>
                  <a:pt x="7" y="48"/>
                </a:lnTo>
                <a:lnTo>
                  <a:pt x="8" y="54"/>
                </a:lnTo>
                <a:lnTo>
                  <a:pt x="10" y="58"/>
                </a:lnTo>
                <a:lnTo>
                  <a:pt x="12" y="64"/>
                </a:lnTo>
                <a:lnTo>
                  <a:pt x="14" y="69"/>
                </a:lnTo>
                <a:lnTo>
                  <a:pt x="19" y="74"/>
                </a:lnTo>
                <a:lnTo>
                  <a:pt x="25" y="78"/>
                </a:lnTo>
                <a:lnTo>
                  <a:pt x="31" y="80"/>
                </a:lnTo>
                <a:lnTo>
                  <a:pt x="38" y="84"/>
                </a:lnTo>
                <a:lnTo>
                  <a:pt x="43" y="88"/>
                </a:lnTo>
                <a:lnTo>
                  <a:pt x="50" y="93"/>
                </a:lnTo>
                <a:lnTo>
                  <a:pt x="55" y="98"/>
                </a:lnTo>
                <a:lnTo>
                  <a:pt x="60" y="103"/>
                </a:lnTo>
                <a:lnTo>
                  <a:pt x="65" y="109"/>
                </a:lnTo>
                <a:lnTo>
                  <a:pt x="70" y="115"/>
                </a:lnTo>
                <a:lnTo>
                  <a:pt x="74" y="121"/>
                </a:lnTo>
                <a:lnTo>
                  <a:pt x="82" y="127"/>
                </a:lnTo>
                <a:lnTo>
                  <a:pt x="86" y="130"/>
                </a:lnTo>
                <a:lnTo>
                  <a:pt x="91" y="135"/>
                </a:lnTo>
                <a:lnTo>
                  <a:pt x="96" y="140"/>
                </a:lnTo>
                <a:lnTo>
                  <a:pt x="101" y="145"/>
                </a:lnTo>
                <a:lnTo>
                  <a:pt x="104" y="150"/>
                </a:lnTo>
                <a:lnTo>
                  <a:pt x="107" y="154"/>
                </a:lnTo>
                <a:lnTo>
                  <a:pt x="108" y="159"/>
                </a:lnTo>
                <a:lnTo>
                  <a:pt x="108" y="165"/>
                </a:lnTo>
                <a:lnTo>
                  <a:pt x="107" y="170"/>
                </a:lnTo>
                <a:lnTo>
                  <a:pt x="103" y="176"/>
                </a:lnTo>
                <a:lnTo>
                  <a:pt x="100" y="182"/>
                </a:lnTo>
                <a:lnTo>
                  <a:pt x="96" y="188"/>
                </a:lnTo>
                <a:lnTo>
                  <a:pt x="91" y="193"/>
                </a:lnTo>
                <a:lnTo>
                  <a:pt x="83" y="202"/>
                </a:lnTo>
                <a:lnTo>
                  <a:pt x="74" y="210"/>
                </a:lnTo>
                <a:lnTo>
                  <a:pt x="66" y="217"/>
                </a:lnTo>
                <a:lnTo>
                  <a:pt x="60" y="225"/>
                </a:lnTo>
                <a:lnTo>
                  <a:pt x="50" y="237"/>
                </a:lnTo>
                <a:lnTo>
                  <a:pt x="41" y="250"/>
                </a:lnTo>
                <a:lnTo>
                  <a:pt x="30" y="266"/>
                </a:lnTo>
                <a:lnTo>
                  <a:pt x="24" y="274"/>
                </a:lnTo>
                <a:lnTo>
                  <a:pt x="18" y="283"/>
                </a:lnTo>
                <a:lnTo>
                  <a:pt x="12" y="291"/>
                </a:lnTo>
                <a:lnTo>
                  <a:pt x="7" y="300"/>
                </a:lnTo>
                <a:lnTo>
                  <a:pt x="4" y="308"/>
                </a:lnTo>
                <a:lnTo>
                  <a:pt x="0" y="315"/>
                </a:lnTo>
                <a:lnTo>
                  <a:pt x="0" y="324"/>
                </a:lnTo>
                <a:lnTo>
                  <a:pt x="0" y="330"/>
                </a:lnTo>
                <a:lnTo>
                  <a:pt x="4" y="336"/>
                </a:lnTo>
                <a:lnTo>
                  <a:pt x="8" y="340"/>
                </a:lnTo>
                <a:lnTo>
                  <a:pt x="14" y="345"/>
                </a:lnTo>
                <a:lnTo>
                  <a:pt x="20" y="351"/>
                </a:lnTo>
                <a:lnTo>
                  <a:pt x="28" y="356"/>
                </a:lnTo>
                <a:lnTo>
                  <a:pt x="36" y="361"/>
                </a:lnTo>
                <a:lnTo>
                  <a:pt x="42" y="367"/>
                </a:lnTo>
                <a:lnTo>
                  <a:pt x="49" y="374"/>
                </a:lnTo>
                <a:lnTo>
                  <a:pt x="55" y="380"/>
                </a:lnTo>
                <a:lnTo>
                  <a:pt x="65" y="392"/>
                </a:lnTo>
                <a:lnTo>
                  <a:pt x="74" y="404"/>
                </a:lnTo>
                <a:lnTo>
                  <a:pt x="82" y="417"/>
                </a:lnTo>
                <a:lnTo>
                  <a:pt x="89" y="432"/>
                </a:lnTo>
                <a:lnTo>
                  <a:pt x="96" y="445"/>
                </a:lnTo>
                <a:lnTo>
                  <a:pt x="101" y="453"/>
                </a:lnTo>
                <a:lnTo>
                  <a:pt x="104" y="462"/>
                </a:lnTo>
                <a:lnTo>
                  <a:pt x="108" y="470"/>
                </a:lnTo>
                <a:lnTo>
                  <a:pt x="112" y="478"/>
                </a:lnTo>
                <a:lnTo>
                  <a:pt x="114" y="487"/>
                </a:lnTo>
                <a:lnTo>
                  <a:pt x="116" y="494"/>
                </a:lnTo>
                <a:lnTo>
                  <a:pt x="118" y="502"/>
                </a:lnTo>
                <a:lnTo>
                  <a:pt x="115" y="511"/>
                </a:lnTo>
                <a:lnTo>
                  <a:pt x="112" y="519"/>
                </a:lnTo>
                <a:lnTo>
                  <a:pt x="106" y="529"/>
                </a:lnTo>
                <a:lnTo>
                  <a:pt x="98" y="537"/>
                </a:lnTo>
                <a:lnTo>
                  <a:pt x="91" y="546"/>
                </a:lnTo>
                <a:lnTo>
                  <a:pt x="85" y="554"/>
                </a:lnTo>
                <a:lnTo>
                  <a:pt x="76" y="568"/>
                </a:lnTo>
                <a:lnTo>
                  <a:pt x="68" y="582"/>
                </a:lnTo>
                <a:lnTo>
                  <a:pt x="61" y="595"/>
                </a:lnTo>
                <a:lnTo>
                  <a:pt x="53" y="608"/>
                </a:lnTo>
                <a:lnTo>
                  <a:pt x="47" y="616"/>
                </a:lnTo>
                <a:lnTo>
                  <a:pt x="41" y="625"/>
                </a:lnTo>
                <a:lnTo>
                  <a:pt x="35" y="633"/>
                </a:lnTo>
                <a:lnTo>
                  <a:pt x="30" y="642"/>
                </a:lnTo>
                <a:lnTo>
                  <a:pt x="26" y="650"/>
                </a:lnTo>
                <a:lnTo>
                  <a:pt x="24" y="655"/>
                </a:lnTo>
                <a:lnTo>
                  <a:pt x="23" y="661"/>
                </a:lnTo>
                <a:lnTo>
                  <a:pt x="23" y="666"/>
                </a:lnTo>
                <a:lnTo>
                  <a:pt x="23" y="670"/>
                </a:lnTo>
                <a:lnTo>
                  <a:pt x="24" y="67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32" name="Google Shape;1832;p9"/>
          <p:cNvSpPr/>
          <p:nvPr/>
        </p:nvSpPr>
        <p:spPr>
          <a:xfrm>
            <a:off x="5311378" y="2450306"/>
            <a:ext cx="42863" cy="23813"/>
          </a:xfrm>
          <a:custGeom>
            <a:avLst/>
            <a:gdLst/>
            <a:ahLst/>
            <a:cxnLst/>
            <a:rect l="l" t="t" r="r" b="b"/>
            <a:pathLst>
              <a:path w="148" h="80" extrusionOk="0">
                <a:moveTo>
                  <a:pt x="144" y="28"/>
                </a:moveTo>
                <a:lnTo>
                  <a:pt x="145" y="32"/>
                </a:lnTo>
                <a:lnTo>
                  <a:pt x="146" y="35"/>
                </a:lnTo>
                <a:lnTo>
                  <a:pt x="148" y="39"/>
                </a:lnTo>
                <a:lnTo>
                  <a:pt x="148" y="41"/>
                </a:lnTo>
                <a:lnTo>
                  <a:pt x="148" y="44"/>
                </a:lnTo>
                <a:lnTo>
                  <a:pt x="148" y="46"/>
                </a:lnTo>
                <a:lnTo>
                  <a:pt x="148" y="48"/>
                </a:lnTo>
                <a:lnTo>
                  <a:pt x="146" y="53"/>
                </a:lnTo>
                <a:lnTo>
                  <a:pt x="144" y="57"/>
                </a:lnTo>
                <a:lnTo>
                  <a:pt x="140" y="60"/>
                </a:lnTo>
                <a:lnTo>
                  <a:pt x="137" y="64"/>
                </a:lnTo>
                <a:lnTo>
                  <a:pt x="133" y="68"/>
                </a:lnTo>
                <a:lnTo>
                  <a:pt x="127" y="70"/>
                </a:lnTo>
                <a:lnTo>
                  <a:pt x="122" y="72"/>
                </a:lnTo>
                <a:lnTo>
                  <a:pt x="116" y="75"/>
                </a:lnTo>
                <a:lnTo>
                  <a:pt x="108" y="77"/>
                </a:lnTo>
                <a:lnTo>
                  <a:pt x="100" y="78"/>
                </a:lnTo>
                <a:lnTo>
                  <a:pt x="90" y="80"/>
                </a:lnTo>
                <a:lnTo>
                  <a:pt x="85" y="80"/>
                </a:lnTo>
                <a:lnTo>
                  <a:pt x="80" y="80"/>
                </a:lnTo>
                <a:lnTo>
                  <a:pt x="76" y="80"/>
                </a:lnTo>
                <a:lnTo>
                  <a:pt x="71" y="80"/>
                </a:lnTo>
                <a:lnTo>
                  <a:pt x="67" y="78"/>
                </a:lnTo>
                <a:lnTo>
                  <a:pt x="62" y="77"/>
                </a:lnTo>
                <a:lnTo>
                  <a:pt x="58" y="76"/>
                </a:lnTo>
                <a:lnTo>
                  <a:pt x="54" y="75"/>
                </a:lnTo>
                <a:lnTo>
                  <a:pt x="49" y="72"/>
                </a:lnTo>
                <a:lnTo>
                  <a:pt x="46" y="70"/>
                </a:lnTo>
                <a:lnTo>
                  <a:pt x="41" y="68"/>
                </a:lnTo>
                <a:lnTo>
                  <a:pt x="37" y="66"/>
                </a:lnTo>
                <a:lnTo>
                  <a:pt x="31" y="62"/>
                </a:lnTo>
                <a:lnTo>
                  <a:pt x="24" y="57"/>
                </a:lnTo>
                <a:lnTo>
                  <a:pt x="20" y="54"/>
                </a:lnTo>
                <a:lnTo>
                  <a:pt x="16" y="51"/>
                </a:lnTo>
                <a:lnTo>
                  <a:pt x="12" y="47"/>
                </a:lnTo>
                <a:lnTo>
                  <a:pt x="8" y="44"/>
                </a:lnTo>
                <a:lnTo>
                  <a:pt x="4" y="39"/>
                </a:lnTo>
                <a:lnTo>
                  <a:pt x="0" y="34"/>
                </a:lnTo>
                <a:lnTo>
                  <a:pt x="8" y="30"/>
                </a:lnTo>
                <a:lnTo>
                  <a:pt x="17" y="26"/>
                </a:lnTo>
                <a:lnTo>
                  <a:pt x="25" y="22"/>
                </a:lnTo>
                <a:lnTo>
                  <a:pt x="34" y="18"/>
                </a:lnTo>
                <a:lnTo>
                  <a:pt x="41" y="14"/>
                </a:lnTo>
                <a:lnTo>
                  <a:pt x="49" y="10"/>
                </a:lnTo>
                <a:lnTo>
                  <a:pt x="58" y="8"/>
                </a:lnTo>
                <a:lnTo>
                  <a:pt x="66" y="4"/>
                </a:lnTo>
                <a:lnTo>
                  <a:pt x="76" y="3"/>
                </a:lnTo>
                <a:lnTo>
                  <a:pt x="82" y="2"/>
                </a:lnTo>
                <a:lnTo>
                  <a:pt x="88" y="2"/>
                </a:lnTo>
                <a:lnTo>
                  <a:pt x="92" y="0"/>
                </a:lnTo>
                <a:lnTo>
                  <a:pt x="98" y="2"/>
                </a:lnTo>
                <a:lnTo>
                  <a:pt x="104" y="2"/>
                </a:lnTo>
                <a:lnTo>
                  <a:pt x="110" y="3"/>
                </a:lnTo>
                <a:lnTo>
                  <a:pt x="115" y="4"/>
                </a:lnTo>
                <a:lnTo>
                  <a:pt x="121" y="6"/>
                </a:lnTo>
                <a:lnTo>
                  <a:pt x="126" y="9"/>
                </a:lnTo>
                <a:lnTo>
                  <a:pt x="144" y="2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33" name="Google Shape;1833;p9"/>
          <p:cNvSpPr/>
          <p:nvPr/>
        </p:nvSpPr>
        <p:spPr>
          <a:xfrm>
            <a:off x="5279232" y="2450306"/>
            <a:ext cx="75010" cy="23813"/>
          </a:xfrm>
          <a:custGeom>
            <a:avLst/>
            <a:gdLst/>
            <a:ahLst/>
            <a:cxnLst/>
            <a:rect l="l" t="t" r="r" b="b"/>
            <a:pathLst>
              <a:path w="254" h="80" extrusionOk="0">
                <a:moveTo>
                  <a:pt x="0" y="34"/>
                </a:moveTo>
                <a:lnTo>
                  <a:pt x="0" y="28"/>
                </a:lnTo>
                <a:lnTo>
                  <a:pt x="0" y="23"/>
                </a:lnTo>
                <a:lnTo>
                  <a:pt x="0" y="21"/>
                </a:lnTo>
                <a:lnTo>
                  <a:pt x="0" y="20"/>
                </a:lnTo>
                <a:lnTo>
                  <a:pt x="0" y="18"/>
                </a:lnTo>
                <a:lnTo>
                  <a:pt x="0" y="20"/>
                </a:lnTo>
                <a:lnTo>
                  <a:pt x="2" y="20"/>
                </a:lnTo>
                <a:lnTo>
                  <a:pt x="2" y="21"/>
                </a:lnTo>
                <a:lnTo>
                  <a:pt x="3" y="22"/>
                </a:lnTo>
                <a:lnTo>
                  <a:pt x="3" y="23"/>
                </a:lnTo>
                <a:lnTo>
                  <a:pt x="4" y="26"/>
                </a:lnTo>
                <a:lnTo>
                  <a:pt x="4" y="27"/>
                </a:lnTo>
                <a:lnTo>
                  <a:pt x="5" y="28"/>
                </a:lnTo>
                <a:lnTo>
                  <a:pt x="6" y="29"/>
                </a:lnTo>
                <a:lnTo>
                  <a:pt x="6" y="32"/>
                </a:lnTo>
                <a:lnTo>
                  <a:pt x="10" y="36"/>
                </a:lnTo>
                <a:lnTo>
                  <a:pt x="15" y="40"/>
                </a:lnTo>
                <a:lnTo>
                  <a:pt x="20" y="42"/>
                </a:lnTo>
                <a:lnTo>
                  <a:pt x="26" y="44"/>
                </a:lnTo>
                <a:lnTo>
                  <a:pt x="32" y="45"/>
                </a:lnTo>
                <a:lnTo>
                  <a:pt x="38" y="46"/>
                </a:lnTo>
                <a:lnTo>
                  <a:pt x="44" y="46"/>
                </a:lnTo>
                <a:lnTo>
                  <a:pt x="57" y="45"/>
                </a:lnTo>
                <a:lnTo>
                  <a:pt x="71" y="44"/>
                </a:lnTo>
                <a:lnTo>
                  <a:pt x="84" y="40"/>
                </a:lnTo>
                <a:lnTo>
                  <a:pt x="98" y="36"/>
                </a:lnTo>
                <a:lnTo>
                  <a:pt x="110" y="33"/>
                </a:lnTo>
                <a:lnTo>
                  <a:pt x="124" y="26"/>
                </a:lnTo>
                <a:lnTo>
                  <a:pt x="138" y="18"/>
                </a:lnTo>
                <a:lnTo>
                  <a:pt x="153" y="11"/>
                </a:lnTo>
                <a:lnTo>
                  <a:pt x="167" y="6"/>
                </a:lnTo>
                <a:lnTo>
                  <a:pt x="174" y="4"/>
                </a:lnTo>
                <a:lnTo>
                  <a:pt x="183" y="3"/>
                </a:lnTo>
                <a:lnTo>
                  <a:pt x="191" y="2"/>
                </a:lnTo>
                <a:lnTo>
                  <a:pt x="200" y="0"/>
                </a:lnTo>
                <a:lnTo>
                  <a:pt x="208" y="2"/>
                </a:lnTo>
                <a:lnTo>
                  <a:pt x="218" y="3"/>
                </a:lnTo>
                <a:lnTo>
                  <a:pt x="225" y="5"/>
                </a:lnTo>
                <a:lnTo>
                  <a:pt x="233" y="9"/>
                </a:lnTo>
                <a:lnTo>
                  <a:pt x="238" y="14"/>
                </a:lnTo>
                <a:lnTo>
                  <a:pt x="244" y="18"/>
                </a:lnTo>
                <a:lnTo>
                  <a:pt x="248" y="24"/>
                </a:lnTo>
                <a:lnTo>
                  <a:pt x="251" y="30"/>
                </a:lnTo>
                <a:lnTo>
                  <a:pt x="252" y="36"/>
                </a:lnTo>
                <a:lnTo>
                  <a:pt x="254" y="42"/>
                </a:lnTo>
                <a:lnTo>
                  <a:pt x="254" y="48"/>
                </a:lnTo>
                <a:lnTo>
                  <a:pt x="251" y="54"/>
                </a:lnTo>
                <a:lnTo>
                  <a:pt x="249" y="59"/>
                </a:lnTo>
                <a:lnTo>
                  <a:pt x="245" y="63"/>
                </a:lnTo>
                <a:lnTo>
                  <a:pt x="240" y="66"/>
                </a:lnTo>
                <a:lnTo>
                  <a:pt x="234" y="70"/>
                </a:lnTo>
                <a:lnTo>
                  <a:pt x="228" y="72"/>
                </a:lnTo>
                <a:lnTo>
                  <a:pt x="221" y="75"/>
                </a:lnTo>
                <a:lnTo>
                  <a:pt x="214" y="77"/>
                </a:lnTo>
                <a:lnTo>
                  <a:pt x="204" y="78"/>
                </a:lnTo>
                <a:lnTo>
                  <a:pt x="195" y="80"/>
                </a:lnTo>
                <a:lnTo>
                  <a:pt x="185" y="80"/>
                </a:lnTo>
                <a:lnTo>
                  <a:pt x="177" y="78"/>
                </a:lnTo>
                <a:lnTo>
                  <a:pt x="167" y="77"/>
                </a:lnTo>
                <a:lnTo>
                  <a:pt x="159" y="74"/>
                </a:lnTo>
                <a:lnTo>
                  <a:pt x="150" y="70"/>
                </a:lnTo>
                <a:lnTo>
                  <a:pt x="143" y="65"/>
                </a:lnTo>
                <a:lnTo>
                  <a:pt x="136" y="62"/>
                </a:lnTo>
                <a:lnTo>
                  <a:pt x="129" y="57"/>
                </a:lnTo>
                <a:lnTo>
                  <a:pt x="123" y="52"/>
                </a:lnTo>
                <a:lnTo>
                  <a:pt x="117" y="46"/>
                </a:lnTo>
                <a:lnTo>
                  <a:pt x="112" y="41"/>
                </a:lnTo>
                <a:lnTo>
                  <a:pt x="108" y="36"/>
                </a:lnTo>
                <a:lnTo>
                  <a:pt x="104" y="3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34" name="Google Shape;1834;p9"/>
          <p:cNvCxnSpPr/>
          <p:nvPr/>
        </p:nvCxnSpPr>
        <p:spPr>
          <a:xfrm>
            <a:off x="5267325" y="2068117"/>
            <a:ext cx="101204" cy="1190"/>
          </a:xfrm>
          <a:prstGeom prst="straightConnector1">
            <a:avLst/>
          </a:prstGeom>
          <a:noFill/>
          <a:ln w="269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35" name="Google Shape;1835;p9"/>
          <p:cNvSpPr/>
          <p:nvPr/>
        </p:nvSpPr>
        <p:spPr>
          <a:xfrm>
            <a:off x="4074319" y="2453880"/>
            <a:ext cx="76200" cy="11906"/>
          </a:xfrm>
          <a:custGeom>
            <a:avLst/>
            <a:gdLst/>
            <a:ahLst/>
            <a:cxnLst/>
            <a:rect l="l" t="t" r="r" b="b"/>
            <a:pathLst>
              <a:path w="258" h="37" extrusionOk="0">
                <a:moveTo>
                  <a:pt x="0" y="12"/>
                </a:moveTo>
                <a:lnTo>
                  <a:pt x="6" y="12"/>
                </a:lnTo>
                <a:lnTo>
                  <a:pt x="12" y="12"/>
                </a:lnTo>
                <a:lnTo>
                  <a:pt x="21" y="12"/>
                </a:lnTo>
                <a:lnTo>
                  <a:pt x="29" y="12"/>
                </a:lnTo>
                <a:lnTo>
                  <a:pt x="35" y="12"/>
                </a:lnTo>
                <a:lnTo>
                  <a:pt x="40" y="12"/>
                </a:lnTo>
                <a:lnTo>
                  <a:pt x="45" y="12"/>
                </a:lnTo>
                <a:lnTo>
                  <a:pt x="50" y="13"/>
                </a:lnTo>
                <a:lnTo>
                  <a:pt x="54" y="14"/>
                </a:lnTo>
                <a:lnTo>
                  <a:pt x="57" y="16"/>
                </a:lnTo>
                <a:lnTo>
                  <a:pt x="59" y="19"/>
                </a:lnTo>
                <a:lnTo>
                  <a:pt x="62" y="22"/>
                </a:lnTo>
                <a:lnTo>
                  <a:pt x="64" y="26"/>
                </a:lnTo>
                <a:lnTo>
                  <a:pt x="65" y="27"/>
                </a:lnTo>
                <a:lnTo>
                  <a:pt x="66" y="30"/>
                </a:lnTo>
                <a:lnTo>
                  <a:pt x="66" y="31"/>
                </a:lnTo>
                <a:lnTo>
                  <a:pt x="68" y="32"/>
                </a:lnTo>
                <a:lnTo>
                  <a:pt x="70" y="32"/>
                </a:lnTo>
                <a:lnTo>
                  <a:pt x="71" y="31"/>
                </a:lnTo>
                <a:lnTo>
                  <a:pt x="74" y="30"/>
                </a:lnTo>
                <a:lnTo>
                  <a:pt x="75" y="27"/>
                </a:lnTo>
                <a:lnTo>
                  <a:pt x="77" y="26"/>
                </a:lnTo>
                <a:lnTo>
                  <a:pt x="80" y="24"/>
                </a:lnTo>
                <a:lnTo>
                  <a:pt x="82" y="21"/>
                </a:lnTo>
                <a:lnTo>
                  <a:pt x="86" y="19"/>
                </a:lnTo>
                <a:lnTo>
                  <a:pt x="89" y="15"/>
                </a:lnTo>
                <a:lnTo>
                  <a:pt x="93" y="12"/>
                </a:lnTo>
                <a:lnTo>
                  <a:pt x="95" y="8"/>
                </a:lnTo>
                <a:lnTo>
                  <a:pt x="96" y="6"/>
                </a:lnTo>
                <a:lnTo>
                  <a:pt x="99" y="3"/>
                </a:lnTo>
                <a:lnTo>
                  <a:pt x="100" y="2"/>
                </a:lnTo>
                <a:lnTo>
                  <a:pt x="102" y="1"/>
                </a:lnTo>
                <a:lnTo>
                  <a:pt x="105" y="0"/>
                </a:lnTo>
                <a:lnTo>
                  <a:pt x="106" y="0"/>
                </a:lnTo>
                <a:lnTo>
                  <a:pt x="107" y="0"/>
                </a:lnTo>
                <a:lnTo>
                  <a:pt x="108" y="1"/>
                </a:lnTo>
                <a:lnTo>
                  <a:pt x="108" y="3"/>
                </a:lnTo>
                <a:lnTo>
                  <a:pt x="108" y="4"/>
                </a:lnTo>
                <a:lnTo>
                  <a:pt x="108" y="6"/>
                </a:lnTo>
                <a:lnTo>
                  <a:pt x="110" y="6"/>
                </a:lnTo>
                <a:lnTo>
                  <a:pt x="112" y="6"/>
                </a:lnTo>
                <a:lnTo>
                  <a:pt x="113" y="6"/>
                </a:lnTo>
                <a:lnTo>
                  <a:pt x="114" y="6"/>
                </a:lnTo>
                <a:lnTo>
                  <a:pt x="114" y="7"/>
                </a:lnTo>
                <a:lnTo>
                  <a:pt x="114" y="8"/>
                </a:lnTo>
                <a:lnTo>
                  <a:pt x="113" y="10"/>
                </a:lnTo>
                <a:lnTo>
                  <a:pt x="113" y="12"/>
                </a:lnTo>
                <a:lnTo>
                  <a:pt x="114" y="12"/>
                </a:lnTo>
                <a:lnTo>
                  <a:pt x="116" y="12"/>
                </a:lnTo>
                <a:lnTo>
                  <a:pt x="117" y="12"/>
                </a:lnTo>
                <a:lnTo>
                  <a:pt x="118" y="13"/>
                </a:lnTo>
                <a:lnTo>
                  <a:pt x="119" y="14"/>
                </a:lnTo>
                <a:lnTo>
                  <a:pt x="119" y="15"/>
                </a:lnTo>
                <a:lnTo>
                  <a:pt x="120" y="16"/>
                </a:lnTo>
                <a:lnTo>
                  <a:pt x="123" y="19"/>
                </a:lnTo>
                <a:lnTo>
                  <a:pt x="126" y="21"/>
                </a:lnTo>
                <a:lnTo>
                  <a:pt x="129" y="24"/>
                </a:lnTo>
                <a:lnTo>
                  <a:pt x="132" y="27"/>
                </a:lnTo>
                <a:lnTo>
                  <a:pt x="135" y="30"/>
                </a:lnTo>
                <a:lnTo>
                  <a:pt x="138" y="33"/>
                </a:lnTo>
                <a:lnTo>
                  <a:pt x="141" y="34"/>
                </a:lnTo>
                <a:lnTo>
                  <a:pt x="143" y="37"/>
                </a:lnTo>
                <a:lnTo>
                  <a:pt x="147" y="37"/>
                </a:lnTo>
                <a:lnTo>
                  <a:pt x="150" y="36"/>
                </a:lnTo>
                <a:lnTo>
                  <a:pt x="153" y="33"/>
                </a:lnTo>
                <a:lnTo>
                  <a:pt x="156" y="31"/>
                </a:lnTo>
                <a:lnTo>
                  <a:pt x="160" y="27"/>
                </a:lnTo>
                <a:lnTo>
                  <a:pt x="162" y="24"/>
                </a:lnTo>
                <a:lnTo>
                  <a:pt x="167" y="18"/>
                </a:lnTo>
                <a:lnTo>
                  <a:pt x="172" y="13"/>
                </a:lnTo>
                <a:lnTo>
                  <a:pt x="177" y="9"/>
                </a:lnTo>
                <a:lnTo>
                  <a:pt x="183" y="7"/>
                </a:lnTo>
                <a:lnTo>
                  <a:pt x="189" y="4"/>
                </a:lnTo>
                <a:lnTo>
                  <a:pt x="196" y="3"/>
                </a:lnTo>
                <a:lnTo>
                  <a:pt x="204" y="3"/>
                </a:lnTo>
                <a:lnTo>
                  <a:pt x="213" y="3"/>
                </a:lnTo>
                <a:lnTo>
                  <a:pt x="221" y="4"/>
                </a:lnTo>
                <a:lnTo>
                  <a:pt x="236" y="7"/>
                </a:lnTo>
                <a:lnTo>
                  <a:pt x="249" y="9"/>
                </a:lnTo>
                <a:lnTo>
                  <a:pt x="254" y="9"/>
                </a:lnTo>
                <a:lnTo>
                  <a:pt x="258" y="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36" name="Google Shape;1836;p9"/>
          <p:cNvCxnSpPr/>
          <p:nvPr/>
        </p:nvCxnSpPr>
        <p:spPr>
          <a:xfrm flipH="1">
            <a:off x="3407569" y="2069306"/>
            <a:ext cx="614363" cy="1191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37" name="Google Shape;1837;p9"/>
          <p:cNvSpPr/>
          <p:nvPr/>
        </p:nvSpPr>
        <p:spPr>
          <a:xfrm>
            <a:off x="3352801" y="1944292"/>
            <a:ext cx="628377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Superstructure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38" name="Google Shape;1838;p9"/>
          <p:cNvSpPr/>
          <p:nvPr/>
        </p:nvSpPr>
        <p:spPr>
          <a:xfrm>
            <a:off x="3351611" y="2070498"/>
            <a:ext cx="6412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39" name="Google Shape;1839;p9"/>
          <p:cNvSpPr/>
          <p:nvPr/>
        </p:nvSpPr>
        <p:spPr>
          <a:xfrm>
            <a:off x="3412331" y="2070497"/>
            <a:ext cx="5290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u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40" name="Google Shape;1840;p9"/>
          <p:cNvSpPr/>
          <p:nvPr/>
        </p:nvSpPr>
        <p:spPr>
          <a:xfrm>
            <a:off x="3462338" y="2070497"/>
            <a:ext cx="5290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41" name="Google Shape;1841;p9"/>
          <p:cNvSpPr/>
          <p:nvPr/>
        </p:nvSpPr>
        <p:spPr>
          <a:xfrm>
            <a:off x="3512345" y="2070497"/>
            <a:ext cx="37350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structure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42" name="Google Shape;1842;p9"/>
          <p:cNvSpPr/>
          <p:nvPr/>
        </p:nvSpPr>
        <p:spPr>
          <a:xfrm>
            <a:off x="3139679" y="1489473"/>
            <a:ext cx="432811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APPROACH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43" name="Google Shape;1843;p9"/>
          <p:cNvSpPr/>
          <p:nvPr/>
        </p:nvSpPr>
        <p:spPr>
          <a:xfrm>
            <a:off x="3139679" y="1569244"/>
            <a:ext cx="450444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GUARDRAIL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44" name="Google Shape;1844;p9"/>
          <p:cNvCxnSpPr/>
          <p:nvPr/>
        </p:nvCxnSpPr>
        <p:spPr>
          <a:xfrm rot="10800000" flipH="1">
            <a:off x="2811066" y="1590675"/>
            <a:ext cx="241697" cy="176213"/>
          </a:xfrm>
          <a:prstGeom prst="straightConnector1">
            <a:avLst/>
          </a:prstGeom>
          <a:noFill/>
          <a:ln w="127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45" name="Google Shape;1845;p9"/>
          <p:cNvSpPr/>
          <p:nvPr/>
        </p:nvSpPr>
        <p:spPr>
          <a:xfrm>
            <a:off x="2811066" y="1702595"/>
            <a:ext cx="80963" cy="64294"/>
          </a:xfrm>
          <a:custGeom>
            <a:avLst/>
            <a:gdLst/>
            <a:ahLst/>
            <a:cxnLst/>
            <a:rect l="l" t="t" r="r" b="b"/>
            <a:pathLst>
              <a:path w="272" h="218" extrusionOk="0">
                <a:moveTo>
                  <a:pt x="272" y="81"/>
                </a:moveTo>
                <a:lnTo>
                  <a:pt x="0" y="218"/>
                </a:lnTo>
                <a:lnTo>
                  <a:pt x="213" y="0"/>
                </a:lnTo>
                <a:lnTo>
                  <a:pt x="272" y="81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46" name="Google Shape;1846;p9"/>
          <p:cNvSpPr/>
          <p:nvPr/>
        </p:nvSpPr>
        <p:spPr>
          <a:xfrm>
            <a:off x="5111354" y="1459707"/>
            <a:ext cx="310983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 BEAM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47" name="Google Shape;1847;p9"/>
          <p:cNvSpPr/>
          <p:nvPr/>
        </p:nvSpPr>
        <p:spPr>
          <a:xfrm>
            <a:off x="5111354" y="1538289"/>
            <a:ext cx="466474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BRIDGERAIL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48" name="Google Shape;1848;p9"/>
          <p:cNvSpPr/>
          <p:nvPr/>
        </p:nvSpPr>
        <p:spPr>
          <a:xfrm>
            <a:off x="4561285" y="1316832"/>
            <a:ext cx="668453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HAZARD MARKER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49" name="Google Shape;1849;p9"/>
          <p:cNvCxnSpPr/>
          <p:nvPr/>
        </p:nvCxnSpPr>
        <p:spPr>
          <a:xfrm rot="10800000" flipH="1">
            <a:off x="4300537" y="1418036"/>
            <a:ext cx="271463" cy="148828"/>
          </a:xfrm>
          <a:prstGeom prst="straightConnector1">
            <a:avLst/>
          </a:prstGeom>
          <a:noFill/>
          <a:ln w="127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50" name="Google Shape;1850;p9"/>
          <p:cNvSpPr/>
          <p:nvPr/>
        </p:nvSpPr>
        <p:spPr>
          <a:xfrm>
            <a:off x="4300538" y="1510904"/>
            <a:ext cx="85725" cy="55959"/>
          </a:xfrm>
          <a:custGeom>
            <a:avLst/>
            <a:gdLst/>
            <a:ahLst/>
            <a:cxnLst/>
            <a:rect l="l" t="t" r="r" b="b"/>
            <a:pathLst>
              <a:path w="287" h="188" extrusionOk="0">
                <a:moveTo>
                  <a:pt x="287" y="89"/>
                </a:moveTo>
                <a:lnTo>
                  <a:pt x="0" y="188"/>
                </a:lnTo>
                <a:lnTo>
                  <a:pt x="239" y="0"/>
                </a:lnTo>
                <a:lnTo>
                  <a:pt x="287" y="89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51" name="Google Shape;1851;p9"/>
          <p:cNvCxnSpPr/>
          <p:nvPr/>
        </p:nvCxnSpPr>
        <p:spPr>
          <a:xfrm rot="10800000" flipH="1">
            <a:off x="4889897" y="1559719"/>
            <a:ext cx="180975" cy="139304"/>
          </a:xfrm>
          <a:prstGeom prst="straightConnector1">
            <a:avLst/>
          </a:prstGeom>
          <a:noFill/>
          <a:ln w="127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52" name="Google Shape;1852;p9"/>
          <p:cNvSpPr/>
          <p:nvPr/>
        </p:nvSpPr>
        <p:spPr>
          <a:xfrm>
            <a:off x="4889897" y="1632347"/>
            <a:ext cx="79772" cy="66675"/>
          </a:xfrm>
          <a:custGeom>
            <a:avLst/>
            <a:gdLst/>
            <a:ahLst/>
            <a:cxnLst/>
            <a:rect l="l" t="t" r="r" b="b"/>
            <a:pathLst>
              <a:path w="269" h="222" extrusionOk="0">
                <a:moveTo>
                  <a:pt x="269" y="79"/>
                </a:moveTo>
                <a:lnTo>
                  <a:pt x="0" y="222"/>
                </a:lnTo>
                <a:lnTo>
                  <a:pt x="208" y="0"/>
                </a:lnTo>
                <a:lnTo>
                  <a:pt x="269" y="79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53" name="Google Shape;1853;p9"/>
          <p:cNvSpPr/>
          <p:nvPr/>
        </p:nvSpPr>
        <p:spPr>
          <a:xfrm>
            <a:off x="5578080" y="2374107"/>
            <a:ext cx="612347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CONCRETE CAP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54" name="Google Shape;1854;p9"/>
          <p:cNvCxnSpPr/>
          <p:nvPr/>
        </p:nvCxnSpPr>
        <p:spPr>
          <a:xfrm>
            <a:off x="5368530" y="2100264"/>
            <a:ext cx="201215" cy="221456"/>
          </a:xfrm>
          <a:prstGeom prst="straightConnector1">
            <a:avLst/>
          </a:prstGeom>
          <a:noFill/>
          <a:ln w="127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55" name="Google Shape;1855;p9"/>
          <p:cNvSpPr/>
          <p:nvPr/>
        </p:nvSpPr>
        <p:spPr>
          <a:xfrm>
            <a:off x="5368528" y="2100263"/>
            <a:ext cx="71438" cy="76200"/>
          </a:xfrm>
          <a:custGeom>
            <a:avLst/>
            <a:gdLst/>
            <a:ahLst/>
            <a:cxnLst/>
            <a:rect l="l" t="t" r="r" b="b"/>
            <a:pathLst>
              <a:path w="239" h="255" extrusionOk="0">
                <a:moveTo>
                  <a:pt x="165" y="255"/>
                </a:moveTo>
                <a:lnTo>
                  <a:pt x="0" y="0"/>
                </a:lnTo>
                <a:lnTo>
                  <a:pt x="239" y="188"/>
                </a:lnTo>
                <a:lnTo>
                  <a:pt x="165" y="255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56" name="Google Shape;1856;p9"/>
          <p:cNvSpPr/>
          <p:nvPr/>
        </p:nvSpPr>
        <p:spPr>
          <a:xfrm>
            <a:off x="4379120" y="2365773"/>
            <a:ext cx="626775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STEEL PIPE PILE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57" name="Google Shape;1857;p9"/>
          <p:cNvCxnSpPr/>
          <p:nvPr/>
        </p:nvCxnSpPr>
        <p:spPr>
          <a:xfrm flipH="1">
            <a:off x="4987530" y="2243139"/>
            <a:ext cx="291703" cy="126206"/>
          </a:xfrm>
          <a:prstGeom prst="straightConnector1">
            <a:avLst/>
          </a:prstGeom>
          <a:noFill/>
          <a:ln w="127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58" name="Google Shape;1858;p9"/>
          <p:cNvSpPr/>
          <p:nvPr/>
        </p:nvSpPr>
        <p:spPr>
          <a:xfrm>
            <a:off x="5192317" y="2243139"/>
            <a:ext cx="86915" cy="50006"/>
          </a:xfrm>
          <a:custGeom>
            <a:avLst/>
            <a:gdLst/>
            <a:ahLst/>
            <a:cxnLst/>
            <a:rect l="l" t="t" r="r" b="b"/>
            <a:pathLst>
              <a:path w="296" h="164" extrusionOk="0">
                <a:moveTo>
                  <a:pt x="0" y="72"/>
                </a:moveTo>
                <a:lnTo>
                  <a:pt x="296" y="0"/>
                </a:lnTo>
                <a:lnTo>
                  <a:pt x="40" y="164"/>
                </a:lnTo>
                <a:lnTo>
                  <a:pt x="0" y="72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pSp>
        <p:nvGrpSpPr>
          <p:cNvPr id="1859" name="Google Shape;1859;p9"/>
          <p:cNvGrpSpPr/>
          <p:nvPr/>
        </p:nvGrpSpPr>
        <p:grpSpPr>
          <a:xfrm>
            <a:off x="2570561" y="1540669"/>
            <a:ext cx="3983832" cy="2415779"/>
            <a:chOff x="1174" y="1381"/>
            <a:chExt cx="3346" cy="2029"/>
          </a:xfrm>
        </p:grpSpPr>
        <p:sp>
          <p:nvSpPr>
            <p:cNvPr id="1860" name="Google Shape;1860;p9"/>
            <p:cNvSpPr/>
            <p:nvPr/>
          </p:nvSpPr>
          <p:spPr>
            <a:xfrm>
              <a:off x="1730" y="2028"/>
              <a:ext cx="466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STEEL H - PILE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861" name="Google Shape;1861;p9"/>
            <p:cNvCxnSpPr/>
            <p:nvPr/>
          </p:nvCxnSpPr>
          <p:spPr>
            <a:xfrm flipH="1">
              <a:off x="2200" y="1983"/>
              <a:ext cx="237" cy="72"/>
            </a:xfrm>
            <a:prstGeom prst="straightConnector1">
              <a:avLst/>
            </a:prstGeom>
            <a:noFill/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862" name="Google Shape;1862;p9"/>
            <p:cNvSpPr/>
            <p:nvPr/>
          </p:nvSpPr>
          <p:spPr>
            <a:xfrm>
              <a:off x="2361" y="1983"/>
              <a:ext cx="76" cy="34"/>
            </a:xfrm>
            <a:custGeom>
              <a:avLst/>
              <a:gdLst/>
              <a:ahLst/>
              <a:cxnLst/>
              <a:rect l="l" t="t" r="r" b="b"/>
              <a:pathLst>
                <a:path w="301" h="136" extrusionOk="0">
                  <a:moveTo>
                    <a:pt x="0" y="40"/>
                  </a:moveTo>
                  <a:lnTo>
                    <a:pt x="301" y="0"/>
                  </a:lnTo>
                  <a:lnTo>
                    <a:pt x="30" y="1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63" name="Google Shape;1863;p9"/>
            <p:cNvSpPr/>
            <p:nvPr/>
          </p:nvSpPr>
          <p:spPr>
            <a:xfrm>
              <a:off x="4063" y="1381"/>
              <a:ext cx="184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CURB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864" name="Google Shape;1864;p9"/>
            <p:cNvCxnSpPr/>
            <p:nvPr/>
          </p:nvCxnSpPr>
          <p:spPr>
            <a:xfrm rot="10800000" flipH="1">
              <a:off x="3877" y="1429"/>
              <a:ext cx="169" cy="221"/>
            </a:xfrm>
            <a:prstGeom prst="straightConnector1">
              <a:avLst/>
            </a:prstGeom>
            <a:noFill/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865" name="Google Shape;1865;p9"/>
            <p:cNvSpPr/>
            <p:nvPr/>
          </p:nvSpPr>
          <p:spPr>
            <a:xfrm>
              <a:off x="3877" y="1583"/>
              <a:ext cx="55" cy="67"/>
            </a:xfrm>
            <a:custGeom>
              <a:avLst/>
              <a:gdLst/>
              <a:ahLst/>
              <a:cxnLst/>
              <a:rect l="l" t="t" r="r" b="b"/>
              <a:pathLst>
                <a:path w="220" h="269" extrusionOk="0">
                  <a:moveTo>
                    <a:pt x="220" y="61"/>
                  </a:moveTo>
                  <a:lnTo>
                    <a:pt x="0" y="269"/>
                  </a:lnTo>
                  <a:lnTo>
                    <a:pt x="141" y="0"/>
                  </a:lnTo>
                  <a:lnTo>
                    <a:pt x="220" y="6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66" name="Google Shape;1866;p9"/>
            <p:cNvSpPr/>
            <p:nvPr/>
          </p:nvSpPr>
          <p:spPr>
            <a:xfrm>
              <a:off x="4156" y="1927"/>
              <a:ext cx="364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CONCRETE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67" name="Google Shape;1867;p9"/>
            <p:cNvSpPr/>
            <p:nvPr/>
          </p:nvSpPr>
          <p:spPr>
            <a:xfrm>
              <a:off x="4156" y="1994"/>
              <a:ext cx="252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GIRDER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868" name="Google Shape;1868;p9"/>
            <p:cNvCxnSpPr/>
            <p:nvPr/>
          </p:nvCxnSpPr>
          <p:spPr>
            <a:xfrm>
              <a:off x="3876" y="1820"/>
              <a:ext cx="249" cy="137"/>
            </a:xfrm>
            <a:prstGeom prst="straightConnector1">
              <a:avLst/>
            </a:prstGeom>
            <a:noFill/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869" name="Google Shape;1869;p9"/>
            <p:cNvSpPr/>
            <p:nvPr/>
          </p:nvSpPr>
          <p:spPr>
            <a:xfrm>
              <a:off x="3876" y="1820"/>
              <a:ext cx="72" cy="47"/>
            </a:xfrm>
            <a:custGeom>
              <a:avLst/>
              <a:gdLst/>
              <a:ahLst/>
              <a:cxnLst/>
              <a:rect l="l" t="t" r="r" b="b"/>
              <a:pathLst>
                <a:path w="287" h="189" extrusionOk="0">
                  <a:moveTo>
                    <a:pt x="239" y="189"/>
                  </a:moveTo>
                  <a:lnTo>
                    <a:pt x="0" y="0"/>
                  </a:lnTo>
                  <a:lnTo>
                    <a:pt x="287" y="101"/>
                  </a:lnTo>
                  <a:lnTo>
                    <a:pt x="239" y="189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870" name="Google Shape;1870;p9"/>
            <p:cNvCxnSpPr/>
            <p:nvPr/>
          </p:nvCxnSpPr>
          <p:spPr>
            <a:xfrm flipH="1">
              <a:off x="3259" y="1824"/>
              <a:ext cx="185" cy="100"/>
            </a:xfrm>
            <a:prstGeom prst="straightConnector1">
              <a:avLst/>
            </a:prstGeom>
            <a:noFill/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871" name="Google Shape;1871;p9"/>
            <p:cNvSpPr/>
            <p:nvPr/>
          </p:nvSpPr>
          <p:spPr>
            <a:xfrm>
              <a:off x="3372" y="1824"/>
              <a:ext cx="72" cy="47"/>
            </a:xfrm>
            <a:custGeom>
              <a:avLst/>
              <a:gdLst/>
              <a:ahLst/>
              <a:cxnLst/>
              <a:rect l="l" t="t" r="r" b="b"/>
              <a:pathLst>
                <a:path w="287" h="187" extrusionOk="0">
                  <a:moveTo>
                    <a:pt x="0" y="99"/>
                  </a:moveTo>
                  <a:lnTo>
                    <a:pt x="287" y="0"/>
                  </a:lnTo>
                  <a:lnTo>
                    <a:pt x="47" y="187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72" name="Google Shape;1872;p9"/>
            <p:cNvSpPr/>
            <p:nvPr/>
          </p:nvSpPr>
          <p:spPr>
            <a:xfrm>
              <a:off x="2854" y="1884"/>
              <a:ext cx="364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NEOPRENE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73" name="Google Shape;1873;p9"/>
            <p:cNvSpPr/>
            <p:nvPr/>
          </p:nvSpPr>
          <p:spPr>
            <a:xfrm>
              <a:off x="2854" y="1950"/>
              <a:ext cx="442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BEARING PAD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74" name="Google Shape;1874;p9"/>
            <p:cNvSpPr/>
            <p:nvPr/>
          </p:nvSpPr>
          <p:spPr>
            <a:xfrm>
              <a:off x="3487" y="2928"/>
              <a:ext cx="501" cy="60"/>
            </a:xfrm>
            <a:custGeom>
              <a:avLst/>
              <a:gdLst/>
              <a:ahLst/>
              <a:cxnLst/>
              <a:rect l="l" t="t" r="r" b="b"/>
              <a:pathLst>
                <a:path w="2002" h="241" extrusionOk="0">
                  <a:moveTo>
                    <a:pt x="0" y="241"/>
                  </a:moveTo>
                  <a:lnTo>
                    <a:pt x="1941" y="241"/>
                  </a:lnTo>
                  <a:lnTo>
                    <a:pt x="1945" y="235"/>
                  </a:lnTo>
                  <a:lnTo>
                    <a:pt x="1948" y="230"/>
                  </a:lnTo>
                  <a:lnTo>
                    <a:pt x="1952" y="226"/>
                  </a:lnTo>
                  <a:lnTo>
                    <a:pt x="1957" y="221"/>
                  </a:lnTo>
                  <a:lnTo>
                    <a:pt x="1960" y="216"/>
                  </a:lnTo>
                  <a:lnTo>
                    <a:pt x="1965" y="211"/>
                  </a:lnTo>
                  <a:lnTo>
                    <a:pt x="1966" y="211"/>
                  </a:lnTo>
                  <a:lnTo>
                    <a:pt x="1968" y="210"/>
                  </a:lnTo>
                  <a:lnTo>
                    <a:pt x="1968" y="209"/>
                  </a:lnTo>
                  <a:lnTo>
                    <a:pt x="1969" y="208"/>
                  </a:lnTo>
                  <a:lnTo>
                    <a:pt x="1971" y="206"/>
                  </a:lnTo>
                  <a:lnTo>
                    <a:pt x="1976" y="202"/>
                  </a:lnTo>
                  <a:lnTo>
                    <a:pt x="1982" y="196"/>
                  </a:lnTo>
                  <a:lnTo>
                    <a:pt x="1987" y="191"/>
                  </a:lnTo>
                  <a:lnTo>
                    <a:pt x="1990" y="186"/>
                  </a:lnTo>
                  <a:lnTo>
                    <a:pt x="1994" y="181"/>
                  </a:lnTo>
                  <a:lnTo>
                    <a:pt x="1998" y="176"/>
                  </a:lnTo>
                  <a:lnTo>
                    <a:pt x="2000" y="172"/>
                  </a:lnTo>
                  <a:lnTo>
                    <a:pt x="2001" y="167"/>
                  </a:lnTo>
                  <a:lnTo>
                    <a:pt x="2002" y="162"/>
                  </a:lnTo>
                  <a:lnTo>
                    <a:pt x="2002" y="157"/>
                  </a:lnTo>
                  <a:lnTo>
                    <a:pt x="2001" y="154"/>
                  </a:lnTo>
                  <a:lnTo>
                    <a:pt x="1999" y="150"/>
                  </a:lnTo>
                  <a:lnTo>
                    <a:pt x="1998" y="146"/>
                  </a:lnTo>
                  <a:lnTo>
                    <a:pt x="1995" y="144"/>
                  </a:lnTo>
                  <a:lnTo>
                    <a:pt x="1992" y="140"/>
                  </a:lnTo>
                  <a:lnTo>
                    <a:pt x="1988" y="137"/>
                  </a:lnTo>
                  <a:lnTo>
                    <a:pt x="1983" y="133"/>
                  </a:lnTo>
                  <a:lnTo>
                    <a:pt x="1980" y="130"/>
                  </a:lnTo>
                  <a:lnTo>
                    <a:pt x="1975" y="126"/>
                  </a:lnTo>
                  <a:lnTo>
                    <a:pt x="1971" y="122"/>
                  </a:lnTo>
                  <a:lnTo>
                    <a:pt x="1968" y="119"/>
                  </a:lnTo>
                  <a:lnTo>
                    <a:pt x="1966" y="118"/>
                  </a:lnTo>
                  <a:lnTo>
                    <a:pt x="1965" y="116"/>
                  </a:lnTo>
                  <a:lnTo>
                    <a:pt x="1964" y="115"/>
                  </a:lnTo>
                  <a:lnTo>
                    <a:pt x="1963" y="114"/>
                  </a:lnTo>
                  <a:lnTo>
                    <a:pt x="1962" y="113"/>
                  </a:lnTo>
                  <a:lnTo>
                    <a:pt x="1960" y="110"/>
                  </a:lnTo>
                  <a:lnTo>
                    <a:pt x="1957" y="106"/>
                  </a:lnTo>
                  <a:lnTo>
                    <a:pt x="1952" y="100"/>
                  </a:lnTo>
                  <a:lnTo>
                    <a:pt x="1948" y="96"/>
                  </a:lnTo>
                  <a:lnTo>
                    <a:pt x="1944" y="92"/>
                  </a:lnTo>
                  <a:lnTo>
                    <a:pt x="1940" y="89"/>
                  </a:lnTo>
                  <a:lnTo>
                    <a:pt x="1935" y="85"/>
                  </a:lnTo>
                  <a:lnTo>
                    <a:pt x="1930" y="83"/>
                  </a:lnTo>
                  <a:lnTo>
                    <a:pt x="1926" y="79"/>
                  </a:lnTo>
                  <a:lnTo>
                    <a:pt x="1923" y="79"/>
                  </a:lnTo>
                  <a:lnTo>
                    <a:pt x="1922" y="78"/>
                  </a:lnTo>
                  <a:lnTo>
                    <a:pt x="1921" y="78"/>
                  </a:lnTo>
                  <a:lnTo>
                    <a:pt x="1920" y="77"/>
                  </a:lnTo>
                  <a:lnTo>
                    <a:pt x="1918" y="76"/>
                  </a:lnTo>
                  <a:lnTo>
                    <a:pt x="1917" y="76"/>
                  </a:lnTo>
                  <a:lnTo>
                    <a:pt x="1912" y="72"/>
                  </a:lnTo>
                  <a:lnTo>
                    <a:pt x="1909" y="68"/>
                  </a:lnTo>
                  <a:lnTo>
                    <a:pt x="1906" y="65"/>
                  </a:lnTo>
                  <a:lnTo>
                    <a:pt x="1904" y="60"/>
                  </a:lnTo>
                  <a:lnTo>
                    <a:pt x="1903" y="55"/>
                  </a:lnTo>
                  <a:lnTo>
                    <a:pt x="1902" y="49"/>
                  </a:lnTo>
                  <a:lnTo>
                    <a:pt x="1902" y="43"/>
                  </a:lnTo>
                  <a:lnTo>
                    <a:pt x="1903" y="36"/>
                  </a:lnTo>
                  <a:lnTo>
                    <a:pt x="1904" y="29"/>
                  </a:lnTo>
                  <a:lnTo>
                    <a:pt x="1906" y="20"/>
                  </a:lnTo>
                  <a:lnTo>
                    <a:pt x="1910" y="11"/>
                  </a:lnTo>
                  <a:lnTo>
                    <a:pt x="1914" y="1"/>
                  </a:lnTo>
                  <a:lnTo>
                    <a:pt x="1914" y="0"/>
                  </a:lnTo>
                  <a:lnTo>
                    <a:pt x="1915" y="0"/>
                  </a:lnTo>
                  <a:lnTo>
                    <a:pt x="0" y="0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75" name="Google Shape;1875;p9"/>
            <p:cNvSpPr/>
            <p:nvPr/>
          </p:nvSpPr>
          <p:spPr>
            <a:xfrm>
              <a:off x="3555" y="2916"/>
              <a:ext cx="69" cy="1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876" name="Google Shape;1876;p9"/>
            <p:cNvCxnSpPr/>
            <p:nvPr/>
          </p:nvCxnSpPr>
          <p:spPr>
            <a:xfrm flipH="1">
              <a:off x="3487" y="2928"/>
              <a:ext cx="47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877" name="Google Shape;1877;p9"/>
            <p:cNvSpPr/>
            <p:nvPr/>
          </p:nvSpPr>
          <p:spPr>
            <a:xfrm>
              <a:off x="3487" y="2988"/>
              <a:ext cx="503" cy="108"/>
            </a:xfrm>
            <a:custGeom>
              <a:avLst/>
              <a:gdLst/>
              <a:ahLst/>
              <a:cxnLst/>
              <a:rect l="l" t="t" r="r" b="b"/>
              <a:pathLst>
                <a:path w="2011" h="435" extrusionOk="0">
                  <a:moveTo>
                    <a:pt x="0" y="0"/>
                  </a:moveTo>
                  <a:lnTo>
                    <a:pt x="1941" y="0"/>
                  </a:lnTo>
                  <a:lnTo>
                    <a:pt x="1939" y="3"/>
                  </a:lnTo>
                  <a:lnTo>
                    <a:pt x="1936" y="6"/>
                  </a:lnTo>
                  <a:lnTo>
                    <a:pt x="1935" y="9"/>
                  </a:lnTo>
                  <a:lnTo>
                    <a:pt x="1933" y="12"/>
                  </a:lnTo>
                  <a:lnTo>
                    <a:pt x="1930" y="15"/>
                  </a:lnTo>
                  <a:lnTo>
                    <a:pt x="1928" y="18"/>
                  </a:lnTo>
                  <a:lnTo>
                    <a:pt x="1922" y="27"/>
                  </a:lnTo>
                  <a:lnTo>
                    <a:pt x="1916" y="35"/>
                  </a:lnTo>
                  <a:lnTo>
                    <a:pt x="1910" y="43"/>
                  </a:lnTo>
                  <a:lnTo>
                    <a:pt x="1905" y="49"/>
                  </a:lnTo>
                  <a:lnTo>
                    <a:pt x="1902" y="57"/>
                  </a:lnTo>
                  <a:lnTo>
                    <a:pt x="1898" y="63"/>
                  </a:lnTo>
                  <a:lnTo>
                    <a:pt x="1896" y="69"/>
                  </a:lnTo>
                  <a:lnTo>
                    <a:pt x="1894" y="73"/>
                  </a:lnTo>
                  <a:lnTo>
                    <a:pt x="1893" y="78"/>
                  </a:lnTo>
                  <a:lnTo>
                    <a:pt x="1893" y="83"/>
                  </a:lnTo>
                  <a:lnTo>
                    <a:pt x="1894" y="87"/>
                  </a:lnTo>
                  <a:lnTo>
                    <a:pt x="1896" y="90"/>
                  </a:lnTo>
                  <a:lnTo>
                    <a:pt x="1898" y="94"/>
                  </a:lnTo>
                  <a:lnTo>
                    <a:pt x="1900" y="97"/>
                  </a:lnTo>
                  <a:lnTo>
                    <a:pt x="1903" y="101"/>
                  </a:lnTo>
                  <a:lnTo>
                    <a:pt x="1908" y="103"/>
                  </a:lnTo>
                  <a:lnTo>
                    <a:pt x="1911" y="107"/>
                  </a:lnTo>
                  <a:lnTo>
                    <a:pt x="1915" y="109"/>
                  </a:lnTo>
                  <a:lnTo>
                    <a:pt x="1922" y="114"/>
                  </a:lnTo>
                  <a:lnTo>
                    <a:pt x="1929" y="119"/>
                  </a:lnTo>
                  <a:lnTo>
                    <a:pt x="1938" y="126"/>
                  </a:lnTo>
                  <a:lnTo>
                    <a:pt x="1946" y="135"/>
                  </a:lnTo>
                  <a:lnTo>
                    <a:pt x="1953" y="143"/>
                  </a:lnTo>
                  <a:lnTo>
                    <a:pt x="1960" y="153"/>
                  </a:lnTo>
                  <a:lnTo>
                    <a:pt x="1966" y="162"/>
                  </a:lnTo>
                  <a:lnTo>
                    <a:pt x="1974" y="172"/>
                  </a:lnTo>
                  <a:lnTo>
                    <a:pt x="1978" y="181"/>
                  </a:lnTo>
                  <a:lnTo>
                    <a:pt x="1984" y="192"/>
                  </a:lnTo>
                  <a:lnTo>
                    <a:pt x="1992" y="205"/>
                  </a:lnTo>
                  <a:lnTo>
                    <a:pt x="1998" y="220"/>
                  </a:lnTo>
                  <a:lnTo>
                    <a:pt x="2004" y="233"/>
                  </a:lnTo>
                  <a:lnTo>
                    <a:pt x="2006" y="239"/>
                  </a:lnTo>
                  <a:lnTo>
                    <a:pt x="2008" y="244"/>
                  </a:lnTo>
                  <a:lnTo>
                    <a:pt x="2010" y="247"/>
                  </a:lnTo>
                  <a:lnTo>
                    <a:pt x="2010" y="252"/>
                  </a:lnTo>
                  <a:lnTo>
                    <a:pt x="2011" y="256"/>
                  </a:lnTo>
                  <a:lnTo>
                    <a:pt x="2011" y="259"/>
                  </a:lnTo>
                  <a:lnTo>
                    <a:pt x="2011" y="263"/>
                  </a:lnTo>
                  <a:lnTo>
                    <a:pt x="2010" y="267"/>
                  </a:lnTo>
                  <a:lnTo>
                    <a:pt x="2008" y="271"/>
                  </a:lnTo>
                  <a:lnTo>
                    <a:pt x="2006" y="276"/>
                  </a:lnTo>
                  <a:lnTo>
                    <a:pt x="2004" y="281"/>
                  </a:lnTo>
                  <a:lnTo>
                    <a:pt x="2000" y="286"/>
                  </a:lnTo>
                  <a:lnTo>
                    <a:pt x="1996" y="291"/>
                  </a:lnTo>
                  <a:lnTo>
                    <a:pt x="1993" y="294"/>
                  </a:lnTo>
                  <a:lnTo>
                    <a:pt x="1987" y="301"/>
                  </a:lnTo>
                  <a:lnTo>
                    <a:pt x="1981" y="309"/>
                  </a:lnTo>
                  <a:lnTo>
                    <a:pt x="1977" y="315"/>
                  </a:lnTo>
                  <a:lnTo>
                    <a:pt x="1974" y="321"/>
                  </a:lnTo>
                  <a:lnTo>
                    <a:pt x="1970" y="325"/>
                  </a:lnTo>
                  <a:lnTo>
                    <a:pt x="1966" y="334"/>
                  </a:lnTo>
                  <a:lnTo>
                    <a:pt x="1962" y="342"/>
                  </a:lnTo>
                  <a:lnTo>
                    <a:pt x="1959" y="347"/>
                  </a:lnTo>
                  <a:lnTo>
                    <a:pt x="1956" y="353"/>
                  </a:lnTo>
                  <a:lnTo>
                    <a:pt x="1952" y="358"/>
                  </a:lnTo>
                  <a:lnTo>
                    <a:pt x="1947" y="366"/>
                  </a:lnTo>
                  <a:lnTo>
                    <a:pt x="1941" y="375"/>
                  </a:lnTo>
                  <a:lnTo>
                    <a:pt x="1935" y="383"/>
                  </a:lnTo>
                  <a:lnTo>
                    <a:pt x="1930" y="389"/>
                  </a:lnTo>
                  <a:lnTo>
                    <a:pt x="1927" y="395"/>
                  </a:lnTo>
                  <a:lnTo>
                    <a:pt x="1923" y="402"/>
                  </a:lnTo>
                  <a:lnTo>
                    <a:pt x="1920" y="408"/>
                  </a:lnTo>
                  <a:lnTo>
                    <a:pt x="1918" y="413"/>
                  </a:lnTo>
                  <a:lnTo>
                    <a:pt x="1917" y="419"/>
                  </a:lnTo>
                  <a:lnTo>
                    <a:pt x="1916" y="424"/>
                  </a:lnTo>
                  <a:lnTo>
                    <a:pt x="1916" y="430"/>
                  </a:lnTo>
                  <a:lnTo>
                    <a:pt x="1917" y="435"/>
                  </a:lnTo>
                  <a:lnTo>
                    <a:pt x="0" y="4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78" name="Google Shape;1878;p9"/>
            <p:cNvSpPr/>
            <p:nvPr/>
          </p:nvSpPr>
          <p:spPr>
            <a:xfrm>
              <a:off x="3476" y="2928"/>
              <a:ext cx="11" cy="16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879" name="Google Shape;1879;p9"/>
            <p:cNvCxnSpPr/>
            <p:nvPr/>
          </p:nvCxnSpPr>
          <p:spPr>
            <a:xfrm>
              <a:off x="3487" y="2928"/>
              <a:ext cx="1" cy="16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880" name="Google Shape;1880;p9"/>
            <p:cNvCxnSpPr/>
            <p:nvPr/>
          </p:nvCxnSpPr>
          <p:spPr>
            <a:xfrm>
              <a:off x="3476" y="3096"/>
              <a:ext cx="49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881" name="Google Shape;1881;p9"/>
            <p:cNvCxnSpPr/>
            <p:nvPr/>
          </p:nvCxnSpPr>
          <p:spPr>
            <a:xfrm>
              <a:off x="3487" y="2988"/>
              <a:ext cx="48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882" name="Google Shape;1882;p9"/>
            <p:cNvSpPr/>
            <p:nvPr/>
          </p:nvSpPr>
          <p:spPr>
            <a:xfrm>
              <a:off x="2436" y="2990"/>
              <a:ext cx="1040" cy="106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83" name="Google Shape;1883;p9"/>
            <p:cNvSpPr/>
            <p:nvPr/>
          </p:nvSpPr>
          <p:spPr>
            <a:xfrm>
              <a:off x="2436" y="2928"/>
              <a:ext cx="1040" cy="6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884" name="Google Shape;1884;p9"/>
            <p:cNvCxnSpPr/>
            <p:nvPr/>
          </p:nvCxnSpPr>
          <p:spPr>
            <a:xfrm>
              <a:off x="3476" y="2928"/>
              <a:ext cx="1" cy="16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885" name="Google Shape;1885;p9"/>
            <p:cNvSpPr/>
            <p:nvPr/>
          </p:nvSpPr>
          <p:spPr>
            <a:xfrm>
              <a:off x="3453" y="3096"/>
              <a:ext cx="59" cy="27"/>
            </a:xfrm>
            <a:custGeom>
              <a:avLst/>
              <a:gdLst/>
              <a:ahLst/>
              <a:cxnLst/>
              <a:rect l="l" t="t" r="r" b="b"/>
              <a:pathLst>
                <a:path w="236" h="108" extrusionOk="0">
                  <a:moveTo>
                    <a:pt x="117" y="108"/>
                  </a:moveTo>
                  <a:lnTo>
                    <a:pt x="236" y="0"/>
                  </a:lnTo>
                  <a:lnTo>
                    <a:pt x="0" y="0"/>
                  </a:lnTo>
                  <a:lnTo>
                    <a:pt x="117" y="108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86" name="Google Shape;1886;p9"/>
            <p:cNvSpPr/>
            <p:nvPr/>
          </p:nvSpPr>
          <p:spPr>
            <a:xfrm>
              <a:off x="2436" y="3096"/>
              <a:ext cx="59" cy="27"/>
            </a:xfrm>
            <a:custGeom>
              <a:avLst/>
              <a:gdLst/>
              <a:ahLst/>
              <a:cxnLst/>
              <a:rect l="l" t="t" r="r" b="b"/>
              <a:pathLst>
                <a:path w="235" h="108" extrusionOk="0">
                  <a:moveTo>
                    <a:pt x="117" y="108"/>
                  </a:moveTo>
                  <a:lnTo>
                    <a:pt x="235" y="0"/>
                  </a:lnTo>
                  <a:lnTo>
                    <a:pt x="0" y="0"/>
                  </a:lnTo>
                  <a:lnTo>
                    <a:pt x="117" y="108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887" name="Google Shape;1887;p9"/>
            <p:cNvCxnSpPr/>
            <p:nvPr/>
          </p:nvCxnSpPr>
          <p:spPr>
            <a:xfrm flipH="1">
              <a:off x="2436" y="3096"/>
              <a:ext cx="108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888" name="Google Shape;1888;p9"/>
            <p:cNvCxnSpPr/>
            <p:nvPr/>
          </p:nvCxnSpPr>
          <p:spPr>
            <a:xfrm rot="10800000" flipH="1">
              <a:off x="2436" y="2928"/>
              <a:ext cx="1" cy="16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889" name="Google Shape;1889;p9"/>
            <p:cNvSpPr/>
            <p:nvPr/>
          </p:nvSpPr>
          <p:spPr>
            <a:xfrm>
              <a:off x="3224" y="2916"/>
              <a:ext cx="66" cy="1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90" name="Google Shape;1890;p9"/>
            <p:cNvSpPr/>
            <p:nvPr/>
          </p:nvSpPr>
          <p:spPr>
            <a:xfrm>
              <a:off x="2891" y="2916"/>
              <a:ext cx="67" cy="12"/>
            </a:xfrm>
            <a:custGeom>
              <a:avLst/>
              <a:gdLst/>
              <a:ahLst/>
              <a:cxnLst/>
              <a:rect l="l" t="t" r="r" b="b"/>
              <a:pathLst>
                <a:path w="270" h="48" extrusionOk="0">
                  <a:moveTo>
                    <a:pt x="0" y="48"/>
                  </a:moveTo>
                  <a:lnTo>
                    <a:pt x="270" y="48"/>
                  </a:lnTo>
                  <a:lnTo>
                    <a:pt x="270" y="0"/>
                  </a:lnTo>
                  <a:lnTo>
                    <a:pt x="196" y="0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91" name="Google Shape;1891;p9"/>
            <p:cNvSpPr/>
            <p:nvPr/>
          </p:nvSpPr>
          <p:spPr>
            <a:xfrm>
              <a:off x="2561" y="2915"/>
              <a:ext cx="67" cy="13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892" name="Google Shape;1892;p9"/>
            <p:cNvCxnSpPr/>
            <p:nvPr/>
          </p:nvCxnSpPr>
          <p:spPr>
            <a:xfrm>
              <a:off x="2436" y="2928"/>
              <a:ext cx="105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893" name="Google Shape;1893;p9"/>
            <p:cNvCxnSpPr/>
            <p:nvPr/>
          </p:nvCxnSpPr>
          <p:spPr>
            <a:xfrm>
              <a:off x="2436" y="2990"/>
              <a:ext cx="104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894" name="Google Shape;1894;p9"/>
            <p:cNvSpPr/>
            <p:nvPr/>
          </p:nvSpPr>
          <p:spPr>
            <a:xfrm>
              <a:off x="1484" y="2841"/>
              <a:ext cx="33" cy="147"/>
            </a:xfrm>
            <a:prstGeom prst="rect">
              <a:avLst/>
            </a:pr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95" name="Google Shape;1895;p9"/>
            <p:cNvSpPr/>
            <p:nvPr/>
          </p:nvSpPr>
          <p:spPr>
            <a:xfrm>
              <a:off x="2122" y="2929"/>
              <a:ext cx="102" cy="57"/>
            </a:xfrm>
            <a:custGeom>
              <a:avLst/>
              <a:gdLst/>
              <a:ahLst/>
              <a:cxnLst/>
              <a:rect l="l" t="t" r="r" b="b"/>
              <a:pathLst>
                <a:path w="408" h="230" extrusionOk="0">
                  <a:moveTo>
                    <a:pt x="51" y="230"/>
                  </a:moveTo>
                  <a:lnTo>
                    <a:pt x="408" y="101"/>
                  </a:lnTo>
                  <a:lnTo>
                    <a:pt x="408" y="0"/>
                  </a:lnTo>
                  <a:lnTo>
                    <a:pt x="0" y="149"/>
                  </a:lnTo>
                  <a:lnTo>
                    <a:pt x="30" y="230"/>
                  </a:lnTo>
                  <a:lnTo>
                    <a:pt x="51" y="23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96" name="Google Shape;1896;p9"/>
            <p:cNvSpPr/>
            <p:nvPr/>
          </p:nvSpPr>
          <p:spPr>
            <a:xfrm>
              <a:off x="2224" y="2841"/>
              <a:ext cx="33" cy="145"/>
            </a:xfrm>
            <a:prstGeom prst="rect">
              <a:avLst/>
            </a:pr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97" name="Google Shape;1897;p9"/>
            <p:cNvSpPr/>
            <p:nvPr/>
          </p:nvSpPr>
          <p:spPr>
            <a:xfrm>
              <a:off x="1854" y="2841"/>
              <a:ext cx="34" cy="146"/>
            </a:xfrm>
            <a:prstGeom prst="rect">
              <a:avLst/>
            </a:pr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898" name="Google Shape;1898;p9"/>
            <p:cNvCxnSpPr/>
            <p:nvPr/>
          </p:nvCxnSpPr>
          <p:spPr>
            <a:xfrm flipH="1">
              <a:off x="1181" y="2985"/>
              <a:ext cx="1255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899" name="Google Shape;1899;p9"/>
            <p:cNvSpPr/>
            <p:nvPr/>
          </p:nvSpPr>
          <p:spPr>
            <a:xfrm>
              <a:off x="1174" y="2848"/>
              <a:ext cx="310" cy="31"/>
            </a:xfrm>
            <a:custGeom>
              <a:avLst/>
              <a:gdLst/>
              <a:ahLst/>
              <a:cxnLst/>
              <a:rect l="l" t="t" r="r" b="b"/>
              <a:pathLst>
                <a:path w="1241" h="123" extrusionOk="0">
                  <a:moveTo>
                    <a:pt x="1241" y="0"/>
                  </a:moveTo>
                  <a:lnTo>
                    <a:pt x="1241" y="123"/>
                  </a:lnTo>
                  <a:lnTo>
                    <a:pt x="28" y="123"/>
                  </a:lnTo>
                  <a:lnTo>
                    <a:pt x="29" y="123"/>
                  </a:lnTo>
                  <a:lnTo>
                    <a:pt x="29" y="122"/>
                  </a:lnTo>
                  <a:lnTo>
                    <a:pt x="30" y="122"/>
                  </a:lnTo>
                  <a:lnTo>
                    <a:pt x="32" y="123"/>
                  </a:lnTo>
                  <a:lnTo>
                    <a:pt x="33" y="123"/>
                  </a:lnTo>
                  <a:lnTo>
                    <a:pt x="33" y="122"/>
                  </a:lnTo>
                  <a:lnTo>
                    <a:pt x="34" y="122"/>
                  </a:lnTo>
                  <a:lnTo>
                    <a:pt x="34" y="121"/>
                  </a:lnTo>
                  <a:lnTo>
                    <a:pt x="35" y="120"/>
                  </a:lnTo>
                  <a:lnTo>
                    <a:pt x="35" y="117"/>
                  </a:lnTo>
                  <a:lnTo>
                    <a:pt x="35" y="116"/>
                  </a:lnTo>
                  <a:lnTo>
                    <a:pt x="36" y="108"/>
                  </a:lnTo>
                  <a:lnTo>
                    <a:pt x="36" y="101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6" y="89"/>
                  </a:lnTo>
                  <a:lnTo>
                    <a:pt x="35" y="86"/>
                  </a:lnTo>
                  <a:lnTo>
                    <a:pt x="33" y="84"/>
                  </a:lnTo>
                  <a:lnTo>
                    <a:pt x="32" y="83"/>
                  </a:lnTo>
                  <a:lnTo>
                    <a:pt x="29" y="80"/>
                  </a:lnTo>
                  <a:lnTo>
                    <a:pt x="27" y="79"/>
                  </a:lnTo>
                  <a:lnTo>
                    <a:pt x="23" y="79"/>
                  </a:lnTo>
                  <a:lnTo>
                    <a:pt x="21" y="78"/>
                  </a:lnTo>
                  <a:lnTo>
                    <a:pt x="18" y="77"/>
                  </a:lnTo>
                  <a:lnTo>
                    <a:pt x="15" y="75"/>
                  </a:lnTo>
                  <a:lnTo>
                    <a:pt x="12" y="74"/>
                  </a:lnTo>
                  <a:lnTo>
                    <a:pt x="9" y="72"/>
                  </a:lnTo>
                  <a:lnTo>
                    <a:pt x="6" y="69"/>
                  </a:lnTo>
                  <a:lnTo>
                    <a:pt x="4" y="66"/>
                  </a:lnTo>
                  <a:lnTo>
                    <a:pt x="3" y="62"/>
                  </a:lnTo>
                  <a:lnTo>
                    <a:pt x="2" y="59"/>
                  </a:lnTo>
                  <a:lnTo>
                    <a:pt x="2" y="54"/>
                  </a:lnTo>
                  <a:lnTo>
                    <a:pt x="0" y="49"/>
                  </a:lnTo>
                  <a:lnTo>
                    <a:pt x="2" y="44"/>
                  </a:lnTo>
                  <a:lnTo>
                    <a:pt x="3" y="39"/>
                  </a:lnTo>
                  <a:lnTo>
                    <a:pt x="4" y="35"/>
                  </a:lnTo>
                  <a:lnTo>
                    <a:pt x="5" y="30"/>
                  </a:lnTo>
                  <a:lnTo>
                    <a:pt x="8" y="25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4" y="17"/>
                  </a:lnTo>
                  <a:lnTo>
                    <a:pt x="15" y="13"/>
                  </a:lnTo>
                  <a:lnTo>
                    <a:pt x="16" y="11"/>
                  </a:lnTo>
                  <a:lnTo>
                    <a:pt x="18" y="7"/>
                  </a:lnTo>
                  <a:lnTo>
                    <a:pt x="20" y="3"/>
                  </a:lnTo>
                  <a:lnTo>
                    <a:pt x="20" y="0"/>
                  </a:lnTo>
                  <a:lnTo>
                    <a:pt x="124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00" name="Google Shape;1900;p9"/>
            <p:cNvSpPr/>
            <p:nvPr/>
          </p:nvSpPr>
          <p:spPr>
            <a:xfrm>
              <a:off x="1176" y="2879"/>
              <a:ext cx="308" cy="10"/>
            </a:xfrm>
            <a:custGeom>
              <a:avLst/>
              <a:gdLst/>
              <a:ahLst/>
              <a:cxnLst/>
              <a:rect l="l" t="t" r="r" b="b"/>
              <a:pathLst>
                <a:path w="1231" h="41" extrusionOk="0">
                  <a:moveTo>
                    <a:pt x="18" y="0"/>
                  </a:moveTo>
                  <a:lnTo>
                    <a:pt x="1231" y="0"/>
                  </a:lnTo>
                  <a:lnTo>
                    <a:pt x="1231" y="41"/>
                  </a:lnTo>
                  <a:lnTo>
                    <a:pt x="0" y="41"/>
                  </a:lnTo>
                  <a:lnTo>
                    <a:pt x="1" y="35"/>
                  </a:lnTo>
                  <a:lnTo>
                    <a:pt x="2" y="29"/>
                  </a:lnTo>
                  <a:lnTo>
                    <a:pt x="4" y="26"/>
                  </a:lnTo>
                  <a:lnTo>
                    <a:pt x="5" y="22"/>
                  </a:lnTo>
                  <a:lnTo>
                    <a:pt x="7" y="18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3" y="11"/>
                  </a:lnTo>
                  <a:lnTo>
                    <a:pt x="17" y="10"/>
                  </a:lnTo>
                  <a:lnTo>
                    <a:pt x="18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8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01" name="Google Shape;1901;p9"/>
            <p:cNvSpPr/>
            <p:nvPr/>
          </p:nvSpPr>
          <p:spPr>
            <a:xfrm>
              <a:off x="1174" y="2889"/>
              <a:ext cx="310" cy="24"/>
            </a:xfrm>
            <a:custGeom>
              <a:avLst/>
              <a:gdLst/>
              <a:ahLst/>
              <a:cxnLst/>
              <a:rect l="l" t="t" r="r" b="b"/>
              <a:pathLst>
                <a:path w="1238" h="99" extrusionOk="0">
                  <a:moveTo>
                    <a:pt x="7" y="0"/>
                  </a:moveTo>
                  <a:lnTo>
                    <a:pt x="1238" y="0"/>
                  </a:lnTo>
                  <a:lnTo>
                    <a:pt x="1238" y="99"/>
                  </a:lnTo>
                  <a:lnTo>
                    <a:pt x="43" y="99"/>
                  </a:lnTo>
                  <a:lnTo>
                    <a:pt x="42" y="97"/>
                  </a:lnTo>
                  <a:lnTo>
                    <a:pt x="42" y="95"/>
                  </a:lnTo>
                  <a:lnTo>
                    <a:pt x="41" y="94"/>
                  </a:lnTo>
                  <a:lnTo>
                    <a:pt x="39" y="91"/>
                  </a:lnTo>
                  <a:lnTo>
                    <a:pt x="39" y="90"/>
                  </a:lnTo>
                  <a:lnTo>
                    <a:pt x="38" y="89"/>
                  </a:lnTo>
                  <a:lnTo>
                    <a:pt x="36" y="85"/>
                  </a:lnTo>
                  <a:lnTo>
                    <a:pt x="33" y="83"/>
                  </a:lnTo>
                  <a:lnTo>
                    <a:pt x="30" y="79"/>
                  </a:lnTo>
                  <a:lnTo>
                    <a:pt x="27" y="77"/>
                  </a:lnTo>
                  <a:lnTo>
                    <a:pt x="24" y="73"/>
                  </a:lnTo>
                  <a:lnTo>
                    <a:pt x="21" y="70"/>
                  </a:lnTo>
                  <a:lnTo>
                    <a:pt x="19" y="67"/>
                  </a:lnTo>
                  <a:lnTo>
                    <a:pt x="17" y="64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8" y="53"/>
                  </a:lnTo>
                  <a:lnTo>
                    <a:pt x="7" y="51"/>
                  </a:lnTo>
                  <a:lnTo>
                    <a:pt x="6" y="49"/>
                  </a:lnTo>
                  <a:lnTo>
                    <a:pt x="3" y="47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2" y="18"/>
                  </a:lnTo>
                  <a:lnTo>
                    <a:pt x="3" y="15"/>
                  </a:lnTo>
                  <a:lnTo>
                    <a:pt x="6" y="9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02" name="Google Shape;1902;p9"/>
            <p:cNvCxnSpPr/>
            <p:nvPr/>
          </p:nvCxnSpPr>
          <p:spPr>
            <a:xfrm>
              <a:off x="1484" y="2841"/>
              <a:ext cx="1" cy="1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03" name="Google Shape;1903;p9"/>
            <p:cNvCxnSpPr/>
            <p:nvPr/>
          </p:nvCxnSpPr>
          <p:spPr>
            <a:xfrm>
              <a:off x="1484" y="2841"/>
              <a:ext cx="3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04" name="Google Shape;1904;p9"/>
            <p:cNvSpPr/>
            <p:nvPr/>
          </p:nvSpPr>
          <p:spPr>
            <a:xfrm>
              <a:off x="1517" y="2848"/>
              <a:ext cx="337" cy="31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05" name="Google Shape;1905;p9"/>
            <p:cNvSpPr/>
            <p:nvPr/>
          </p:nvSpPr>
          <p:spPr>
            <a:xfrm>
              <a:off x="1517" y="2879"/>
              <a:ext cx="337" cy="10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06" name="Google Shape;1906;p9"/>
            <p:cNvSpPr/>
            <p:nvPr/>
          </p:nvSpPr>
          <p:spPr>
            <a:xfrm>
              <a:off x="1517" y="2889"/>
              <a:ext cx="337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07" name="Google Shape;1907;p9"/>
            <p:cNvCxnSpPr/>
            <p:nvPr/>
          </p:nvCxnSpPr>
          <p:spPr>
            <a:xfrm>
              <a:off x="1517" y="2841"/>
              <a:ext cx="1" cy="1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08" name="Google Shape;1908;p9"/>
            <p:cNvCxnSpPr/>
            <p:nvPr/>
          </p:nvCxnSpPr>
          <p:spPr>
            <a:xfrm>
              <a:off x="1854" y="2841"/>
              <a:ext cx="1" cy="1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09" name="Google Shape;1909;p9"/>
            <p:cNvSpPr/>
            <p:nvPr/>
          </p:nvSpPr>
          <p:spPr>
            <a:xfrm>
              <a:off x="1888" y="2848"/>
              <a:ext cx="336" cy="31"/>
            </a:xfrm>
            <a:custGeom>
              <a:avLst/>
              <a:gdLst/>
              <a:ahLst/>
              <a:cxnLst/>
              <a:rect l="l" t="t" r="r" b="b"/>
              <a:pathLst>
                <a:path w="1343" h="123" extrusionOk="0">
                  <a:moveTo>
                    <a:pt x="0" y="0"/>
                  </a:moveTo>
                  <a:lnTo>
                    <a:pt x="1343" y="0"/>
                  </a:lnTo>
                  <a:lnTo>
                    <a:pt x="1343" y="72"/>
                  </a:lnTo>
                  <a:lnTo>
                    <a:pt x="1203" y="123"/>
                  </a:lnTo>
                  <a:lnTo>
                    <a:pt x="0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10" name="Google Shape;1910;p9"/>
            <p:cNvSpPr/>
            <p:nvPr/>
          </p:nvSpPr>
          <p:spPr>
            <a:xfrm>
              <a:off x="1888" y="2879"/>
              <a:ext cx="301" cy="10"/>
            </a:xfrm>
            <a:custGeom>
              <a:avLst/>
              <a:gdLst/>
              <a:ahLst/>
              <a:cxnLst/>
              <a:rect l="l" t="t" r="r" b="b"/>
              <a:pathLst>
                <a:path w="1203" h="41" extrusionOk="0">
                  <a:moveTo>
                    <a:pt x="0" y="0"/>
                  </a:moveTo>
                  <a:lnTo>
                    <a:pt x="1203" y="0"/>
                  </a:lnTo>
                  <a:lnTo>
                    <a:pt x="1091" y="41"/>
                  </a:lnTo>
                  <a:lnTo>
                    <a:pt x="0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11" name="Google Shape;1911;p9"/>
            <p:cNvSpPr/>
            <p:nvPr/>
          </p:nvSpPr>
          <p:spPr>
            <a:xfrm>
              <a:off x="1888" y="2889"/>
              <a:ext cx="273" cy="24"/>
            </a:xfrm>
            <a:custGeom>
              <a:avLst/>
              <a:gdLst/>
              <a:ahLst/>
              <a:cxnLst/>
              <a:rect l="l" t="t" r="r" b="b"/>
              <a:pathLst>
                <a:path w="1091" h="99" extrusionOk="0">
                  <a:moveTo>
                    <a:pt x="0" y="0"/>
                  </a:moveTo>
                  <a:lnTo>
                    <a:pt x="1091" y="0"/>
                  </a:lnTo>
                  <a:lnTo>
                    <a:pt x="821" y="99"/>
                  </a:lnTo>
                  <a:lnTo>
                    <a:pt x="0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12" name="Google Shape;1912;p9"/>
            <p:cNvCxnSpPr/>
            <p:nvPr/>
          </p:nvCxnSpPr>
          <p:spPr>
            <a:xfrm>
              <a:off x="1888" y="2841"/>
              <a:ext cx="1" cy="1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13" name="Google Shape;1913;p9"/>
            <p:cNvSpPr/>
            <p:nvPr/>
          </p:nvSpPr>
          <p:spPr>
            <a:xfrm>
              <a:off x="2257" y="2879"/>
              <a:ext cx="105" cy="10"/>
            </a:xfrm>
            <a:custGeom>
              <a:avLst/>
              <a:gdLst/>
              <a:ahLst/>
              <a:cxnLst/>
              <a:rect l="l" t="t" r="r" b="b"/>
              <a:pathLst>
                <a:path w="421" h="41" extrusionOk="0">
                  <a:moveTo>
                    <a:pt x="0" y="41"/>
                  </a:moveTo>
                  <a:lnTo>
                    <a:pt x="307" y="41"/>
                  </a:lnTo>
                  <a:lnTo>
                    <a:pt x="421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14" name="Google Shape;1914;p9"/>
            <p:cNvSpPr/>
            <p:nvPr/>
          </p:nvSpPr>
          <p:spPr>
            <a:xfrm>
              <a:off x="2257" y="2848"/>
              <a:ext cx="17" cy="6"/>
            </a:xfrm>
            <a:custGeom>
              <a:avLst/>
              <a:gdLst/>
              <a:ahLst/>
              <a:cxnLst/>
              <a:rect l="l" t="t" r="r" b="b"/>
              <a:pathLst>
                <a:path w="68" h="25" extrusionOk="0">
                  <a:moveTo>
                    <a:pt x="68" y="0"/>
                  </a:moveTo>
                  <a:lnTo>
                    <a:pt x="0" y="25"/>
                  </a:lnTo>
                  <a:lnTo>
                    <a:pt x="0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15" name="Google Shape;1915;p9"/>
            <p:cNvSpPr/>
            <p:nvPr/>
          </p:nvSpPr>
          <p:spPr>
            <a:xfrm>
              <a:off x="2257" y="2789"/>
              <a:ext cx="322" cy="90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715" y="0"/>
                  </a:moveTo>
                  <a:lnTo>
                    <a:pt x="0" y="260"/>
                  </a:lnTo>
                  <a:lnTo>
                    <a:pt x="0" y="358"/>
                  </a:lnTo>
                  <a:lnTo>
                    <a:pt x="2" y="358"/>
                  </a:lnTo>
                  <a:lnTo>
                    <a:pt x="729" y="93"/>
                  </a:lnTo>
                  <a:lnTo>
                    <a:pt x="1287" y="93"/>
                  </a:lnTo>
                  <a:lnTo>
                    <a:pt x="1287" y="0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16" name="Google Shape;1916;p9"/>
            <p:cNvSpPr/>
            <p:nvPr/>
          </p:nvSpPr>
          <p:spPr>
            <a:xfrm>
              <a:off x="2257" y="2889"/>
              <a:ext cx="77" cy="28"/>
            </a:xfrm>
            <a:custGeom>
              <a:avLst/>
              <a:gdLst/>
              <a:ahLst/>
              <a:cxnLst/>
              <a:rect l="l" t="t" r="r" b="b"/>
              <a:pathLst>
                <a:path w="307" h="112" extrusionOk="0">
                  <a:moveTo>
                    <a:pt x="307" y="0"/>
                  </a:moveTo>
                  <a:lnTo>
                    <a:pt x="0" y="112"/>
                  </a:lnTo>
                  <a:lnTo>
                    <a:pt x="0" y="0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17" name="Google Shape;1917;p9"/>
            <p:cNvSpPr/>
            <p:nvPr/>
          </p:nvSpPr>
          <p:spPr>
            <a:xfrm>
              <a:off x="2257" y="2852"/>
              <a:ext cx="322" cy="90"/>
            </a:xfrm>
            <a:custGeom>
              <a:avLst/>
              <a:gdLst/>
              <a:ahLst/>
              <a:cxnLst/>
              <a:rect l="l" t="t" r="r" b="b"/>
              <a:pathLst>
                <a:path w="1287" h="360" extrusionOk="0">
                  <a:moveTo>
                    <a:pt x="715" y="0"/>
                  </a:moveTo>
                  <a:lnTo>
                    <a:pt x="0" y="259"/>
                  </a:lnTo>
                  <a:lnTo>
                    <a:pt x="0" y="360"/>
                  </a:lnTo>
                  <a:lnTo>
                    <a:pt x="732" y="93"/>
                  </a:lnTo>
                  <a:lnTo>
                    <a:pt x="1287" y="93"/>
                  </a:lnTo>
                  <a:lnTo>
                    <a:pt x="1287" y="0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18" name="Google Shape;1918;p9"/>
            <p:cNvCxnSpPr/>
            <p:nvPr/>
          </p:nvCxnSpPr>
          <p:spPr>
            <a:xfrm>
              <a:off x="2257" y="2841"/>
              <a:ext cx="1" cy="1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19" name="Google Shape;1919;p9"/>
            <p:cNvSpPr/>
            <p:nvPr/>
          </p:nvSpPr>
          <p:spPr>
            <a:xfrm>
              <a:off x="2162" y="2891"/>
              <a:ext cx="62" cy="22"/>
            </a:xfrm>
            <a:custGeom>
              <a:avLst/>
              <a:gdLst/>
              <a:ahLst/>
              <a:cxnLst/>
              <a:rect l="l" t="t" r="r" b="b"/>
              <a:pathLst>
                <a:path w="249" h="90" extrusionOk="0">
                  <a:moveTo>
                    <a:pt x="0" y="90"/>
                  </a:moveTo>
                  <a:lnTo>
                    <a:pt x="249" y="90"/>
                  </a:lnTo>
                  <a:lnTo>
                    <a:pt x="249" y="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20" name="Google Shape;1920;p9"/>
            <p:cNvSpPr/>
            <p:nvPr/>
          </p:nvSpPr>
          <p:spPr>
            <a:xfrm>
              <a:off x="1949" y="2866"/>
              <a:ext cx="275" cy="121"/>
            </a:xfrm>
            <a:custGeom>
              <a:avLst/>
              <a:gdLst/>
              <a:ahLst/>
              <a:cxnLst/>
              <a:rect l="l" t="t" r="r" b="b"/>
              <a:pathLst>
                <a:path w="1100" h="485" extrusionOk="0">
                  <a:moveTo>
                    <a:pt x="1100" y="0"/>
                  </a:moveTo>
                  <a:lnTo>
                    <a:pt x="0" y="401"/>
                  </a:lnTo>
                  <a:lnTo>
                    <a:pt x="44" y="485"/>
                  </a:lnTo>
                  <a:lnTo>
                    <a:pt x="1100" y="101"/>
                  </a:lnTo>
                  <a:lnTo>
                    <a:pt x="110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21" name="Google Shape;1921;p9"/>
            <p:cNvCxnSpPr/>
            <p:nvPr/>
          </p:nvCxnSpPr>
          <p:spPr>
            <a:xfrm>
              <a:off x="2224" y="2841"/>
              <a:ext cx="1" cy="1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22" name="Google Shape;1922;p9"/>
            <p:cNvSpPr/>
            <p:nvPr/>
          </p:nvSpPr>
          <p:spPr>
            <a:xfrm>
              <a:off x="2579" y="2789"/>
              <a:ext cx="28" cy="126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23" name="Google Shape;1923;p9"/>
            <p:cNvCxnSpPr/>
            <p:nvPr/>
          </p:nvCxnSpPr>
          <p:spPr>
            <a:xfrm>
              <a:off x="2579" y="2789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24" name="Google Shape;1924;p9"/>
            <p:cNvSpPr/>
            <p:nvPr/>
          </p:nvSpPr>
          <p:spPr>
            <a:xfrm>
              <a:off x="2607" y="2606"/>
              <a:ext cx="19" cy="297"/>
            </a:xfrm>
            <a:custGeom>
              <a:avLst/>
              <a:gdLst/>
              <a:ahLst/>
              <a:cxnLst/>
              <a:rect l="l" t="t" r="r" b="b"/>
              <a:pathLst>
                <a:path w="75" h="1188" extrusionOk="0">
                  <a:moveTo>
                    <a:pt x="0" y="731"/>
                  </a:moveTo>
                  <a:lnTo>
                    <a:pt x="0" y="0"/>
                  </a:lnTo>
                  <a:lnTo>
                    <a:pt x="75" y="0"/>
                  </a:lnTo>
                  <a:lnTo>
                    <a:pt x="75" y="1188"/>
                  </a:lnTo>
                  <a:lnTo>
                    <a:pt x="0" y="1188"/>
                  </a:lnTo>
                  <a:lnTo>
                    <a:pt x="0" y="731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25" name="Google Shape;1925;p9"/>
            <p:cNvCxnSpPr/>
            <p:nvPr/>
          </p:nvCxnSpPr>
          <p:spPr>
            <a:xfrm>
              <a:off x="2607" y="2789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26" name="Google Shape;1926;p9"/>
            <p:cNvCxnSpPr/>
            <p:nvPr/>
          </p:nvCxnSpPr>
          <p:spPr>
            <a:xfrm>
              <a:off x="2561" y="2915"/>
              <a:ext cx="6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27" name="Google Shape;1927;p9"/>
            <p:cNvCxnSpPr/>
            <p:nvPr/>
          </p:nvCxnSpPr>
          <p:spPr>
            <a:xfrm>
              <a:off x="2628" y="2915"/>
              <a:ext cx="1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28" name="Google Shape;1928;p9"/>
            <p:cNvCxnSpPr/>
            <p:nvPr/>
          </p:nvCxnSpPr>
          <p:spPr>
            <a:xfrm>
              <a:off x="2561" y="2915"/>
              <a:ext cx="1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29" name="Google Shape;1929;p9"/>
            <p:cNvCxnSpPr/>
            <p:nvPr/>
          </p:nvCxnSpPr>
          <p:spPr>
            <a:xfrm>
              <a:off x="2607" y="2903"/>
              <a:ext cx="1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30" name="Google Shape;1930;p9"/>
            <p:cNvSpPr/>
            <p:nvPr/>
          </p:nvSpPr>
          <p:spPr>
            <a:xfrm>
              <a:off x="2626" y="2789"/>
              <a:ext cx="284" cy="23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31" name="Google Shape;1931;p9"/>
            <p:cNvSpPr/>
            <p:nvPr/>
          </p:nvSpPr>
          <p:spPr>
            <a:xfrm>
              <a:off x="2626" y="2852"/>
              <a:ext cx="284" cy="23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32" name="Google Shape;1932;p9"/>
            <p:cNvCxnSpPr/>
            <p:nvPr/>
          </p:nvCxnSpPr>
          <p:spPr>
            <a:xfrm rot="10800000" flipH="1">
              <a:off x="2626" y="2606"/>
              <a:ext cx="1" cy="29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33" name="Google Shape;1933;p9"/>
            <p:cNvSpPr/>
            <p:nvPr/>
          </p:nvSpPr>
          <p:spPr>
            <a:xfrm>
              <a:off x="2600" y="2618"/>
              <a:ext cx="7" cy="2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34" name="Google Shape;1934;p9"/>
            <p:cNvSpPr/>
            <p:nvPr/>
          </p:nvSpPr>
          <p:spPr>
            <a:xfrm>
              <a:off x="2600" y="2679"/>
              <a:ext cx="7" cy="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35" name="Google Shape;1935;p9"/>
            <p:cNvSpPr/>
            <p:nvPr/>
          </p:nvSpPr>
          <p:spPr>
            <a:xfrm>
              <a:off x="2600" y="2731"/>
              <a:ext cx="7" cy="2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36" name="Google Shape;1936;p9"/>
            <p:cNvCxnSpPr/>
            <p:nvPr/>
          </p:nvCxnSpPr>
          <p:spPr>
            <a:xfrm rot="10800000" flipH="1">
              <a:off x="2607" y="2606"/>
              <a:ext cx="1" cy="18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37" name="Google Shape;1937;p9"/>
            <p:cNvCxnSpPr/>
            <p:nvPr/>
          </p:nvCxnSpPr>
          <p:spPr>
            <a:xfrm flipH="1">
              <a:off x="2600" y="2606"/>
              <a:ext cx="2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38" name="Google Shape;1938;p9"/>
            <p:cNvCxnSpPr/>
            <p:nvPr/>
          </p:nvCxnSpPr>
          <p:spPr>
            <a:xfrm>
              <a:off x="2600" y="2606"/>
              <a:ext cx="1" cy="1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39" name="Google Shape;1939;p9"/>
            <p:cNvCxnSpPr/>
            <p:nvPr/>
          </p:nvCxnSpPr>
          <p:spPr>
            <a:xfrm>
              <a:off x="2600" y="2768"/>
              <a:ext cx="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40" name="Google Shape;1940;p9"/>
            <p:cNvCxnSpPr/>
            <p:nvPr/>
          </p:nvCxnSpPr>
          <p:spPr>
            <a:xfrm>
              <a:off x="2579" y="2789"/>
              <a:ext cx="2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41" name="Google Shape;1941;p9"/>
            <p:cNvCxnSpPr/>
            <p:nvPr/>
          </p:nvCxnSpPr>
          <p:spPr>
            <a:xfrm>
              <a:off x="1185" y="2913"/>
              <a:ext cx="29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42" name="Google Shape;1942;p9"/>
            <p:cNvCxnSpPr/>
            <p:nvPr/>
          </p:nvCxnSpPr>
          <p:spPr>
            <a:xfrm>
              <a:off x="1178" y="2848"/>
              <a:ext cx="30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43" name="Google Shape;1943;p9"/>
            <p:cNvCxnSpPr/>
            <p:nvPr/>
          </p:nvCxnSpPr>
          <p:spPr>
            <a:xfrm>
              <a:off x="1181" y="2879"/>
              <a:ext cx="30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44" name="Google Shape;1944;p9"/>
            <p:cNvCxnSpPr/>
            <p:nvPr/>
          </p:nvCxnSpPr>
          <p:spPr>
            <a:xfrm>
              <a:off x="1176" y="2889"/>
              <a:ext cx="30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45" name="Google Shape;1945;p9"/>
            <p:cNvCxnSpPr/>
            <p:nvPr/>
          </p:nvCxnSpPr>
          <p:spPr>
            <a:xfrm>
              <a:off x="2626" y="2789"/>
              <a:ext cx="28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46" name="Google Shape;1946;p9"/>
            <p:cNvCxnSpPr/>
            <p:nvPr/>
          </p:nvCxnSpPr>
          <p:spPr>
            <a:xfrm>
              <a:off x="2626" y="2852"/>
              <a:ext cx="28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47" name="Google Shape;1947;p9"/>
            <p:cNvSpPr/>
            <p:nvPr/>
          </p:nvSpPr>
          <p:spPr>
            <a:xfrm>
              <a:off x="2910" y="2789"/>
              <a:ext cx="29" cy="127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48" name="Google Shape;1948;p9"/>
            <p:cNvCxnSpPr/>
            <p:nvPr/>
          </p:nvCxnSpPr>
          <p:spPr>
            <a:xfrm>
              <a:off x="2910" y="2789"/>
              <a:ext cx="1" cy="1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49" name="Google Shape;1949;p9"/>
            <p:cNvCxnSpPr/>
            <p:nvPr/>
          </p:nvCxnSpPr>
          <p:spPr>
            <a:xfrm flipH="1">
              <a:off x="2891" y="2916"/>
              <a:ext cx="1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50" name="Google Shape;1950;p9"/>
            <p:cNvCxnSpPr/>
            <p:nvPr/>
          </p:nvCxnSpPr>
          <p:spPr>
            <a:xfrm>
              <a:off x="2891" y="2916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51" name="Google Shape;1951;p9"/>
            <p:cNvCxnSpPr/>
            <p:nvPr/>
          </p:nvCxnSpPr>
          <p:spPr>
            <a:xfrm>
              <a:off x="2910" y="2789"/>
              <a:ext cx="2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52" name="Google Shape;1952;p9"/>
            <p:cNvSpPr/>
            <p:nvPr/>
          </p:nvSpPr>
          <p:spPr>
            <a:xfrm>
              <a:off x="2939" y="2789"/>
              <a:ext cx="303" cy="23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53" name="Google Shape;1953;p9"/>
            <p:cNvSpPr/>
            <p:nvPr/>
          </p:nvSpPr>
          <p:spPr>
            <a:xfrm>
              <a:off x="2939" y="2852"/>
              <a:ext cx="303" cy="23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54" name="Google Shape;1954;p9"/>
            <p:cNvCxnSpPr/>
            <p:nvPr/>
          </p:nvCxnSpPr>
          <p:spPr>
            <a:xfrm>
              <a:off x="2939" y="2789"/>
              <a:ext cx="1" cy="1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55" name="Google Shape;1955;p9"/>
            <p:cNvCxnSpPr/>
            <p:nvPr/>
          </p:nvCxnSpPr>
          <p:spPr>
            <a:xfrm flipH="1">
              <a:off x="2910" y="2916"/>
              <a:ext cx="2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56" name="Google Shape;1956;p9"/>
            <p:cNvCxnSpPr/>
            <p:nvPr/>
          </p:nvCxnSpPr>
          <p:spPr>
            <a:xfrm>
              <a:off x="2939" y="2916"/>
              <a:ext cx="1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57" name="Google Shape;1957;p9"/>
            <p:cNvCxnSpPr/>
            <p:nvPr/>
          </p:nvCxnSpPr>
          <p:spPr>
            <a:xfrm>
              <a:off x="2958" y="2916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58" name="Google Shape;1958;p9"/>
            <p:cNvCxnSpPr/>
            <p:nvPr/>
          </p:nvCxnSpPr>
          <p:spPr>
            <a:xfrm rot="10800000" flipH="1">
              <a:off x="3224" y="2916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59" name="Google Shape;1959;p9"/>
            <p:cNvSpPr/>
            <p:nvPr/>
          </p:nvSpPr>
          <p:spPr>
            <a:xfrm>
              <a:off x="3242" y="2788"/>
              <a:ext cx="29" cy="12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60" name="Google Shape;1960;p9"/>
            <p:cNvCxnSpPr/>
            <p:nvPr/>
          </p:nvCxnSpPr>
          <p:spPr>
            <a:xfrm>
              <a:off x="3224" y="2916"/>
              <a:ext cx="6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61" name="Google Shape;1961;p9"/>
            <p:cNvCxnSpPr/>
            <p:nvPr/>
          </p:nvCxnSpPr>
          <p:spPr>
            <a:xfrm>
              <a:off x="3290" y="2916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62" name="Google Shape;1962;p9"/>
            <p:cNvCxnSpPr/>
            <p:nvPr/>
          </p:nvCxnSpPr>
          <p:spPr>
            <a:xfrm>
              <a:off x="3242" y="2788"/>
              <a:ext cx="2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63" name="Google Shape;1963;p9"/>
            <p:cNvSpPr/>
            <p:nvPr/>
          </p:nvSpPr>
          <p:spPr>
            <a:xfrm>
              <a:off x="3271" y="2791"/>
              <a:ext cx="302" cy="21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64" name="Google Shape;1964;p9"/>
            <p:cNvSpPr/>
            <p:nvPr/>
          </p:nvSpPr>
          <p:spPr>
            <a:xfrm>
              <a:off x="3271" y="2852"/>
              <a:ext cx="302" cy="23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65" name="Google Shape;1965;p9"/>
            <p:cNvCxnSpPr/>
            <p:nvPr/>
          </p:nvCxnSpPr>
          <p:spPr>
            <a:xfrm>
              <a:off x="3271" y="2788"/>
              <a:ext cx="1" cy="1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66" name="Google Shape;1966;p9"/>
            <p:cNvCxnSpPr/>
            <p:nvPr/>
          </p:nvCxnSpPr>
          <p:spPr>
            <a:xfrm>
              <a:off x="3242" y="2788"/>
              <a:ext cx="1" cy="1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67" name="Google Shape;1967;p9"/>
            <p:cNvCxnSpPr/>
            <p:nvPr/>
          </p:nvCxnSpPr>
          <p:spPr>
            <a:xfrm>
              <a:off x="2939" y="2852"/>
              <a:ext cx="30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68" name="Google Shape;1968;p9"/>
            <p:cNvCxnSpPr/>
            <p:nvPr/>
          </p:nvCxnSpPr>
          <p:spPr>
            <a:xfrm>
              <a:off x="2939" y="2789"/>
              <a:ext cx="30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69" name="Google Shape;1969;p9"/>
            <p:cNvCxnSpPr/>
            <p:nvPr/>
          </p:nvCxnSpPr>
          <p:spPr>
            <a:xfrm rot="10800000" flipH="1">
              <a:off x="3555" y="2916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70" name="Google Shape;1970;p9"/>
            <p:cNvSpPr/>
            <p:nvPr/>
          </p:nvSpPr>
          <p:spPr>
            <a:xfrm>
              <a:off x="3573" y="2788"/>
              <a:ext cx="31" cy="12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71" name="Google Shape;1971;p9"/>
            <p:cNvCxnSpPr/>
            <p:nvPr/>
          </p:nvCxnSpPr>
          <p:spPr>
            <a:xfrm>
              <a:off x="3555" y="2916"/>
              <a:ext cx="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72" name="Google Shape;1972;p9"/>
            <p:cNvCxnSpPr/>
            <p:nvPr/>
          </p:nvCxnSpPr>
          <p:spPr>
            <a:xfrm>
              <a:off x="3624" y="2916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73" name="Google Shape;1973;p9"/>
            <p:cNvCxnSpPr/>
            <p:nvPr/>
          </p:nvCxnSpPr>
          <p:spPr>
            <a:xfrm rot="10800000" flipH="1">
              <a:off x="3573" y="2788"/>
              <a:ext cx="1" cy="1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74" name="Google Shape;1974;p9"/>
            <p:cNvCxnSpPr/>
            <p:nvPr/>
          </p:nvCxnSpPr>
          <p:spPr>
            <a:xfrm>
              <a:off x="3573" y="2788"/>
              <a:ext cx="3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75" name="Google Shape;1975;p9"/>
            <p:cNvSpPr/>
            <p:nvPr/>
          </p:nvSpPr>
          <p:spPr>
            <a:xfrm>
              <a:off x="3604" y="2852"/>
              <a:ext cx="250" cy="23"/>
            </a:xfrm>
            <a:custGeom>
              <a:avLst/>
              <a:gdLst/>
              <a:ahLst/>
              <a:cxnLst/>
              <a:rect l="l" t="t" r="r" b="b"/>
              <a:pathLst>
                <a:path w="998" h="93" extrusionOk="0">
                  <a:moveTo>
                    <a:pt x="0" y="0"/>
                  </a:moveTo>
                  <a:lnTo>
                    <a:pt x="957" y="0"/>
                  </a:lnTo>
                  <a:lnTo>
                    <a:pt x="954" y="3"/>
                  </a:lnTo>
                  <a:lnTo>
                    <a:pt x="950" y="6"/>
                  </a:lnTo>
                  <a:lnTo>
                    <a:pt x="948" y="10"/>
                  </a:lnTo>
                  <a:lnTo>
                    <a:pt x="945" y="14"/>
                  </a:lnTo>
                  <a:lnTo>
                    <a:pt x="943" y="19"/>
                  </a:lnTo>
                  <a:lnTo>
                    <a:pt x="942" y="22"/>
                  </a:lnTo>
                  <a:lnTo>
                    <a:pt x="941" y="27"/>
                  </a:lnTo>
                  <a:lnTo>
                    <a:pt x="939" y="32"/>
                  </a:lnTo>
                  <a:lnTo>
                    <a:pt x="939" y="36"/>
                  </a:lnTo>
                  <a:lnTo>
                    <a:pt x="941" y="40"/>
                  </a:lnTo>
                  <a:lnTo>
                    <a:pt x="942" y="44"/>
                  </a:lnTo>
                  <a:lnTo>
                    <a:pt x="943" y="48"/>
                  </a:lnTo>
                  <a:lnTo>
                    <a:pt x="947" y="51"/>
                  </a:lnTo>
                  <a:lnTo>
                    <a:pt x="950" y="54"/>
                  </a:lnTo>
                  <a:lnTo>
                    <a:pt x="954" y="57"/>
                  </a:lnTo>
                  <a:lnTo>
                    <a:pt x="959" y="60"/>
                  </a:lnTo>
                  <a:lnTo>
                    <a:pt x="966" y="62"/>
                  </a:lnTo>
                  <a:lnTo>
                    <a:pt x="972" y="66"/>
                  </a:lnTo>
                  <a:lnTo>
                    <a:pt x="979" y="68"/>
                  </a:lnTo>
                  <a:lnTo>
                    <a:pt x="984" y="72"/>
                  </a:lnTo>
                  <a:lnTo>
                    <a:pt x="987" y="74"/>
                  </a:lnTo>
                  <a:lnTo>
                    <a:pt x="992" y="78"/>
                  </a:lnTo>
                  <a:lnTo>
                    <a:pt x="995" y="82"/>
                  </a:lnTo>
                  <a:lnTo>
                    <a:pt x="996" y="84"/>
                  </a:lnTo>
                  <a:lnTo>
                    <a:pt x="997" y="86"/>
                  </a:lnTo>
                  <a:lnTo>
                    <a:pt x="997" y="87"/>
                  </a:lnTo>
                  <a:lnTo>
                    <a:pt x="998" y="90"/>
                  </a:lnTo>
                  <a:lnTo>
                    <a:pt x="998" y="92"/>
                  </a:lnTo>
                  <a:lnTo>
                    <a:pt x="998" y="93"/>
                  </a:lnTo>
                  <a:lnTo>
                    <a:pt x="0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76" name="Google Shape;1976;p9"/>
            <p:cNvSpPr/>
            <p:nvPr/>
          </p:nvSpPr>
          <p:spPr>
            <a:xfrm>
              <a:off x="3604" y="2792"/>
              <a:ext cx="249" cy="20"/>
            </a:xfrm>
            <a:custGeom>
              <a:avLst/>
              <a:gdLst/>
              <a:ahLst/>
              <a:cxnLst/>
              <a:rect l="l" t="t" r="r" b="b"/>
              <a:pathLst>
                <a:path w="993" h="80" extrusionOk="0">
                  <a:moveTo>
                    <a:pt x="0" y="0"/>
                  </a:moveTo>
                  <a:lnTo>
                    <a:pt x="969" y="0"/>
                  </a:lnTo>
                  <a:lnTo>
                    <a:pt x="968" y="0"/>
                  </a:lnTo>
                  <a:lnTo>
                    <a:pt x="968" y="1"/>
                  </a:lnTo>
                  <a:lnTo>
                    <a:pt x="967" y="2"/>
                  </a:lnTo>
                  <a:lnTo>
                    <a:pt x="967" y="5"/>
                  </a:lnTo>
                  <a:lnTo>
                    <a:pt x="967" y="7"/>
                  </a:lnTo>
                  <a:lnTo>
                    <a:pt x="967" y="9"/>
                  </a:lnTo>
                  <a:lnTo>
                    <a:pt x="967" y="12"/>
                  </a:lnTo>
                  <a:lnTo>
                    <a:pt x="967" y="14"/>
                  </a:lnTo>
                  <a:lnTo>
                    <a:pt x="967" y="17"/>
                  </a:lnTo>
                  <a:lnTo>
                    <a:pt x="968" y="18"/>
                  </a:lnTo>
                  <a:lnTo>
                    <a:pt x="968" y="20"/>
                  </a:lnTo>
                  <a:lnTo>
                    <a:pt x="969" y="21"/>
                  </a:lnTo>
                  <a:lnTo>
                    <a:pt x="971" y="24"/>
                  </a:lnTo>
                  <a:lnTo>
                    <a:pt x="972" y="25"/>
                  </a:lnTo>
                  <a:lnTo>
                    <a:pt x="973" y="26"/>
                  </a:lnTo>
                  <a:lnTo>
                    <a:pt x="974" y="27"/>
                  </a:lnTo>
                  <a:lnTo>
                    <a:pt x="975" y="30"/>
                  </a:lnTo>
                  <a:lnTo>
                    <a:pt x="978" y="32"/>
                  </a:lnTo>
                  <a:lnTo>
                    <a:pt x="979" y="35"/>
                  </a:lnTo>
                  <a:lnTo>
                    <a:pt x="981" y="37"/>
                  </a:lnTo>
                  <a:lnTo>
                    <a:pt x="983" y="41"/>
                  </a:lnTo>
                  <a:lnTo>
                    <a:pt x="985" y="43"/>
                  </a:lnTo>
                  <a:lnTo>
                    <a:pt x="987" y="45"/>
                  </a:lnTo>
                  <a:lnTo>
                    <a:pt x="989" y="47"/>
                  </a:lnTo>
                  <a:lnTo>
                    <a:pt x="990" y="48"/>
                  </a:lnTo>
                  <a:lnTo>
                    <a:pt x="991" y="49"/>
                  </a:lnTo>
                  <a:lnTo>
                    <a:pt x="992" y="50"/>
                  </a:lnTo>
                  <a:lnTo>
                    <a:pt x="993" y="53"/>
                  </a:lnTo>
                  <a:lnTo>
                    <a:pt x="993" y="54"/>
                  </a:lnTo>
                  <a:lnTo>
                    <a:pt x="993" y="55"/>
                  </a:lnTo>
                  <a:lnTo>
                    <a:pt x="993" y="56"/>
                  </a:lnTo>
                  <a:lnTo>
                    <a:pt x="993" y="57"/>
                  </a:lnTo>
                  <a:lnTo>
                    <a:pt x="992" y="60"/>
                  </a:lnTo>
                  <a:lnTo>
                    <a:pt x="991" y="61"/>
                  </a:lnTo>
                  <a:lnTo>
                    <a:pt x="989" y="63"/>
                  </a:lnTo>
                  <a:lnTo>
                    <a:pt x="986" y="66"/>
                  </a:lnTo>
                  <a:lnTo>
                    <a:pt x="983" y="68"/>
                  </a:lnTo>
                  <a:lnTo>
                    <a:pt x="979" y="71"/>
                  </a:lnTo>
                  <a:lnTo>
                    <a:pt x="978" y="73"/>
                  </a:lnTo>
                  <a:lnTo>
                    <a:pt x="975" y="74"/>
                  </a:lnTo>
                  <a:lnTo>
                    <a:pt x="974" y="75"/>
                  </a:lnTo>
                  <a:lnTo>
                    <a:pt x="973" y="78"/>
                  </a:lnTo>
                  <a:lnTo>
                    <a:pt x="972" y="79"/>
                  </a:lnTo>
                  <a:lnTo>
                    <a:pt x="971" y="80"/>
                  </a:lnTo>
                  <a:lnTo>
                    <a:pt x="0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77" name="Google Shape;1977;p9"/>
            <p:cNvCxnSpPr/>
            <p:nvPr/>
          </p:nvCxnSpPr>
          <p:spPr>
            <a:xfrm>
              <a:off x="3604" y="2788"/>
              <a:ext cx="1" cy="1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78" name="Google Shape;1978;p9"/>
            <p:cNvCxnSpPr/>
            <p:nvPr/>
          </p:nvCxnSpPr>
          <p:spPr>
            <a:xfrm>
              <a:off x="3271" y="2852"/>
              <a:ext cx="30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79" name="Google Shape;1979;p9"/>
            <p:cNvCxnSpPr/>
            <p:nvPr/>
          </p:nvCxnSpPr>
          <p:spPr>
            <a:xfrm>
              <a:off x="3271" y="2791"/>
              <a:ext cx="30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80" name="Google Shape;1980;p9"/>
            <p:cNvCxnSpPr/>
            <p:nvPr/>
          </p:nvCxnSpPr>
          <p:spPr>
            <a:xfrm>
              <a:off x="3604" y="2792"/>
              <a:ext cx="24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81" name="Google Shape;1981;p9"/>
            <p:cNvCxnSpPr/>
            <p:nvPr/>
          </p:nvCxnSpPr>
          <p:spPr>
            <a:xfrm>
              <a:off x="3850" y="282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82" name="Google Shape;1982;p9"/>
            <p:cNvCxnSpPr/>
            <p:nvPr/>
          </p:nvCxnSpPr>
          <p:spPr>
            <a:xfrm>
              <a:off x="3604" y="2852"/>
              <a:ext cx="24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83" name="Google Shape;1983;p9"/>
            <p:cNvSpPr/>
            <p:nvPr/>
          </p:nvSpPr>
          <p:spPr>
            <a:xfrm>
              <a:off x="3453" y="3150"/>
              <a:ext cx="59" cy="260"/>
            </a:xfrm>
            <a:custGeom>
              <a:avLst/>
              <a:gdLst/>
              <a:ahLst/>
              <a:cxnLst/>
              <a:rect l="l" t="t" r="r" b="b"/>
              <a:pathLst>
                <a:path w="236" h="1040" extrusionOk="0">
                  <a:moveTo>
                    <a:pt x="0" y="0"/>
                  </a:moveTo>
                  <a:lnTo>
                    <a:pt x="0" y="999"/>
                  </a:lnTo>
                  <a:lnTo>
                    <a:pt x="2" y="1000"/>
                  </a:lnTo>
                  <a:lnTo>
                    <a:pt x="5" y="1000"/>
                  </a:lnTo>
                  <a:lnTo>
                    <a:pt x="7" y="1001"/>
                  </a:lnTo>
                  <a:lnTo>
                    <a:pt x="9" y="1002"/>
                  </a:lnTo>
                  <a:lnTo>
                    <a:pt x="12" y="1004"/>
                  </a:lnTo>
                  <a:lnTo>
                    <a:pt x="14" y="1005"/>
                  </a:lnTo>
                  <a:lnTo>
                    <a:pt x="19" y="1008"/>
                  </a:lnTo>
                  <a:lnTo>
                    <a:pt x="25" y="1012"/>
                  </a:lnTo>
                  <a:lnTo>
                    <a:pt x="29" y="1014"/>
                  </a:lnTo>
                  <a:lnTo>
                    <a:pt x="32" y="1017"/>
                  </a:lnTo>
                  <a:lnTo>
                    <a:pt x="36" y="1018"/>
                  </a:lnTo>
                  <a:lnTo>
                    <a:pt x="39" y="1020"/>
                  </a:lnTo>
                  <a:lnTo>
                    <a:pt x="43" y="1022"/>
                  </a:lnTo>
                  <a:lnTo>
                    <a:pt x="47" y="1022"/>
                  </a:lnTo>
                  <a:lnTo>
                    <a:pt x="50" y="1022"/>
                  </a:lnTo>
                  <a:lnTo>
                    <a:pt x="55" y="1020"/>
                  </a:lnTo>
                  <a:lnTo>
                    <a:pt x="59" y="1018"/>
                  </a:lnTo>
                  <a:lnTo>
                    <a:pt x="61" y="1016"/>
                  </a:lnTo>
                  <a:lnTo>
                    <a:pt x="65" y="1012"/>
                  </a:lnTo>
                  <a:lnTo>
                    <a:pt x="67" y="1007"/>
                  </a:lnTo>
                  <a:lnTo>
                    <a:pt x="71" y="1000"/>
                  </a:lnTo>
                  <a:lnTo>
                    <a:pt x="74" y="993"/>
                  </a:lnTo>
                  <a:lnTo>
                    <a:pt x="78" y="984"/>
                  </a:lnTo>
                  <a:lnTo>
                    <a:pt x="81" y="977"/>
                  </a:lnTo>
                  <a:lnTo>
                    <a:pt x="84" y="971"/>
                  </a:lnTo>
                  <a:lnTo>
                    <a:pt x="86" y="965"/>
                  </a:lnTo>
                  <a:lnTo>
                    <a:pt x="90" y="962"/>
                  </a:lnTo>
                  <a:lnTo>
                    <a:pt x="93" y="958"/>
                  </a:lnTo>
                  <a:lnTo>
                    <a:pt x="96" y="956"/>
                  </a:lnTo>
                  <a:lnTo>
                    <a:pt x="99" y="954"/>
                  </a:lnTo>
                  <a:lnTo>
                    <a:pt x="102" y="954"/>
                  </a:lnTo>
                  <a:lnTo>
                    <a:pt x="105" y="954"/>
                  </a:lnTo>
                  <a:lnTo>
                    <a:pt x="108" y="956"/>
                  </a:lnTo>
                  <a:lnTo>
                    <a:pt x="111" y="958"/>
                  </a:lnTo>
                  <a:lnTo>
                    <a:pt x="116" y="960"/>
                  </a:lnTo>
                  <a:lnTo>
                    <a:pt x="120" y="964"/>
                  </a:lnTo>
                  <a:lnTo>
                    <a:pt x="125" y="968"/>
                  </a:lnTo>
                  <a:lnTo>
                    <a:pt x="128" y="972"/>
                  </a:lnTo>
                  <a:lnTo>
                    <a:pt x="134" y="980"/>
                  </a:lnTo>
                  <a:lnTo>
                    <a:pt x="139" y="987"/>
                  </a:lnTo>
                  <a:lnTo>
                    <a:pt x="144" y="995"/>
                  </a:lnTo>
                  <a:lnTo>
                    <a:pt x="149" y="1002"/>
                  </a:lnTo>
                  <a:lnTo>
                    <a:pt x="152" y="1011"/>
                  </a:lnTo>
                  <a:lnTo>
                    <a:pt x="156" y="1018"/>
                  </a:lnTo>
                  <a:lnTo>
                    <a:pt x="159" y="1023"/>
                  </a:lnTo>
                  <a:lnTo>
                    <a:pt x="162" y="1028"/>
                  </a:lnTo>
                  <a:lnTo>
                    <a:pt x="164" y="1031"/>
                  </a:lnTo>
                  <a:lnTo>
                    <a:pt x="168" y="1035"/>
                  </a:lnTo>
                  <a:lnTo>
                    <a:pt x="170" y="1037"/>
                  </a:lnTo>
                  <a:lnTo>
                    <a:pt x="173" y="1038"/>
                  </a:lnTo>
                  <a:lnTo>
                    <a:pt x="175" y="1040"/>
                  </a:lnTo>
                  <a:lnTo>
                    <a:pt x="179" y="1040"/>
                  </a:lnTo>
                  <a:lnTo>
                    <a:pt x="181" y="1038"/>
                  </a:lnTo>
                  <a:lnTo>
                    <a:pt x="185" y="1037"/>
                  </a:lnTo>
                  <a:lnTo>
                    <a:pt x="187" y="1036"/>
                  </a:lnTo>
                  <a:lnTo>
                    <a:pt x="191" y="1034"/>
                  </a:lnTo>
                  <a:lnTo>
                    <a:pt x="193" y="1031"/>
                  </a:lnTo>
                  <a:lnTo>
                    <a:pt x="197" y="1029"/>
                  </a:lnTo>
                  <a:lnTo>
                    <a:pt x="200" y="1025"/>
                  </a:lnTo>
                  <a:lnTo>
                    <a:pt x="205" y="1020"/>
                  </a:lnTo>
                  <a:lnTo>
                    <a:pt x="210" y="1016"/>
                  </a:lnTo>
                  <a:lnTo>
                    <a:pt x="215" y="1011"/>
                  </a:lnTo>
                  <a:lnTo>
                    <a:pt x="219" y="1006"/>
                  </a:lnTo>
                  <a:lnTo>
                    <a:pt x="228" y="998"/>
                  </a:lnTo>
                  <a:lnTo>
                    <a:pt x="231" y="993"/>
                  </a:lnTo>
                  <a:lnTo>
                    <a:pt x="236" y="988"/>
                  </a:lnTo>
                  <a:lnTo>
                    <a:pt x="2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84" name="Google Shape;1984;p9"/>
            <p:cNvSpPr/>
            <p:nvPr/>
          </p:nvSpPr>
          <p:spPr>
            <a:xfrm>
              <a:off x="3482" y="3096"/>
              <a:ext cx="30" cy="54"/>
            </a:xfrm>
            <a:custGeom>
              <a:avLst/>
              <a:gdLst/>
              <a:ahLst/>
              <a:cxnLst/>
              <a:rect l="l" t="t" r="r" b="b"/>
              <a:pathLst>
                <a:path w="119" h="214" extrusionOk="0">
                  <a:moveTo>
                    <a:pt x="119" y="0"/>
                  </a:moveTo>
                  <a:lnTo>
                    <a:pt x="119" y="214"/>
                  </a:lnTo>
                  <a:lnTo>
                    <a:pt x="0" y="108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85" name="Google Shape;1985;p9"/>
            <p:cNvCxnSpPr/>
            <p:nvPr/>
          </p:nvCxnSpPr>
          <p:spPr>
            <a:xfrm>
              <a:off x="3512" y="3096"/>
              <a:ext cx="1" cy="30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86" name="Google Shape;1986;p9"/>
            <p:cNvSpPr/>
            <p:nvPr/>
          </p:nvSpPr>
          <p:spPr>
            <a:xfrm>
              <a:off x="1174" y="2841"/>
              <a:ext cx="11" cy="72"/>
            </a:xfrm>
            <a:custGeom>
              <a:avLst/>
              <a:gdLst/>
              <a:ahLst/>
              <a:cxnLst/>
              <a:rect l="l" t="t" r="r" b="b"/>
              <a:pathLst>
                <a:path w="46" h="292" extrusionOk="0">
                  <a:moveTo>
                    <a:pt x="22" y="0"/>
                  </a:moveTo>
                  <a:lnTo>
                    <a:pt x="22" y="7"/>
                  </a:lnTo>
                  <a:lnTo>
                    <a:pt x="22" y="13"/>
                  </a:lnTo>
                  <a:lnTo>
                    <a:pt x="22" y="19"/>
                  </a:lnTo>
                  <a:lnTo>
                    <a:pt x="21" y="25"/>
                  </a:lnTo>
                  <a:lnTo>
                    <a:pt x="20" y="31"/>
                  </a:lnTo>
                  <a:lnTo>
                    <a:pt x="17" y="36"/>
                  </a:lnTo>
                  <a:lnTo>
                    <a:pt x="15" y="43"/>
                  </a:lnTo>
                  <a:lnTo>
                    <a:pt x="10" y="50"/>
                  </a:lnTo>
                  <a:lnTo>
                    <a:pt x="5" y="58"/>
                  </a:lnTo>
                  <a:lnTo>
                    <a:pt x="3" y="67"/>
                  </a:lnTo>
                  <a:lnTo>
                    <a:pt x="2" y="72"/>
                  </a:lnTo>
                  <a:lnTo>
                    <a:pt x="0" y="78"/>
                  </a:lnTo>
                  <a:lnTo>
                    <a:pt x="2" y="83"/>
                  </a:lnTo>
                  <a:lnTo>
                    <a:pt x="2" y="89"/>
                  </a:lnTo>
                  <a:lnTo>
                    <a:pt x="4" y="94"/>
                  </a:lnTo>
                  <a:lnTo>
                    <a:pt x="6" y="98"/>
                  </a:lnTo>
                  <a:lnTo>
                    <a:pt x="11" y="103"/>
                  </a:lnTo>
                  <a:lnTo>
                    <a:pt x="17" y="106"/>
                  </a:lnTo>
                  <a:lnTo>
                    <a:pt x="24" y="108"/>
                  </a:lnTo>
                  <a:lnTo>
                    <a:pt x="30" y="110"/>
                  </a:lnTo>
                  <a:lnTo>
                    <a:pt x="34" y="114"/>
                  </a:lnTo>
                  <a:lnTo>
                    <a:pt x="35" y="116"/>
                  </a:lnTo>
                  <a:lnTo>
                    <a:pt x="36" y="120"/>
                  </a:lnTo>
                  <a:lnTo>
                    <a:pt x="36" y="124"/>
                  </a:lnTo>
                  <a:lnTo>
                    <a:pt x="36" y="127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8"/>
                  </a:lnTo>
                  <a:lnTo>
                    <a:pt x="35" y="142"/>
                  </a:lnTo>
                  <a:lnTo>
                    <a:pt x="35" y="145"/>
                  </a:lnTo>
                  <a:lnTo>
                    <a:pt x="35" y="149"/>
                  </a:lnTo>
                  <a:lnTo>
                    <a:pt x="33" y="151"/>
                  </a:lnTo>
                  <a:lnTo>
                    <a:pt x="33" y="152"/>
                  </a:lnTo>
                  <a:lnTo>
                    <a:pt x="32" y="152"/>
                  </a:lnTo>
                  <a:lnTo>
                    <a:pt x="29" y="151"/>
                  </a:lnTo>
                  <a:lnTo>
                    <a:pt x="28" y="152"/>
                  </a:lnTo>
                  <a:lnTo>
                    <a:pt x="29" y="154"/>
                  </a:lnTo>
                  <a:lnTo>
                    <a:pt x="29" y="156"/>
                  </a:lnTo>
                  <a:lnTo>
                    <a:pt x="29" y="158"/>
                  </a:lnTo>
                  <a:lnTo>
                    <a:pt x="28" y="161"/>
                  </a:lnTo>
                  <a:lnTo>
                    <a:pt x="26" y="162"/>
                  </a:lnTo>
                  <a:lnTo>
                    <a:pt x="23" y="164"/>
                  </a:lnTo>
                  <a:lnTo>
                    <a:pt x="21" y="166"/>
                  </a:lnTo>
                  <a:lnTo>
                    <a:pt x="18" y="168"/>
                  </a:lnTo>
                  <a:lnTo>
                    <a:pt x="17" y="169"/>
                  </a:lnTo>
                  <a:lnTo>
                    <a:pt x="15" y="175"/>
                  </a:lnTo>
                  <a:lnTo>
                    <a:pt x="12" y="181"/>
                  </a:lnTo>
                  <a:lnTo>
                    <a:pt x="11" y="188"/>
                  </a:lnTo>
                  <a:lnTo>
                    <a:pt x="10" y="194"/>
                  </a:lnTo>
                  <a:lnTo>
                    <a:pt x="9" y="200"/>
                  </a:lnTo>
                  <a:lnTo>
                    <a:pt x="6" y="208"/>
                  </a:lnTo>
                  <a:lnTo>
                    <a:pt x="4" y="214"/>
                  </a:lnTo>
                  <a:lnTo>
                    <a:pt x="3" y="220"/>
                  </a:lnTo>
                  <a:lnTo>
                    <a:pt x="3" y="226"/>
                  </a:lnTo>
                  <a:lnTo>
                    <a:pt x="3" y="230"/>
                  </a:lnTo>
                  <a:lnTo>
                    <a:pt x="4" y="234"/>
                  </a:lnTo>
                  <a:lnTo>
                    <a:pt x="6" y="238"/>
                  </a:lnTo>
                  <a:lnTo>
                    <a:pt x="8" y="242"/>
                  </a:lnTo>
                  <a:lnTo>
                    <a:pt x="11" y="245"/>
                  </a:lnTo>
                  <a:lnTo>
                    <a:pt x="14" y="247"/>
                  </a:lnTo>
                  <a:lnTo>
                    <a:pt x="16" y="248"/>
                  </a:lnTo>
                  <a:lnTo>
                    <a:pt x="18" y="250"/>
                  </a:lnTo>
                  <a:lnTo>
                    <a:pt x="18" y="253"/>
                  </a:lnTo>
                  <a:lnTo>
                    <a:pt x="20" y="256"/>
                  </a:lnTo>
                  <a:lnTo>
                    <a:pt x="22" y="259"/>
                  </a:lnTo>
                  <a:lnTo>
                    <a:pt x="23" y="263"/>
                  </a:lnTo>
                  <a:lnTo>
                    <a:pt x="28" y="268"/>
                  </a:lnTo>
                  <a:lnTo>
                    <a:pt x="32" y="271"/>
                  </a:lnTo>
                  <a:lnTo>
                    <a:pt x="36" y="276"/>
                  </a:lnTo>
                  <a:lnTo>
                    <a:pt x="40" y="280"/>
                  </a:lnTo>
                  <a:lnTo>
                    <a:pt x="42" y="283"/>
                  </a:lnTo>
                  <a:lnTo>
                    <a:pt x="45" y="288"/>
                  </a:lnTo>
                  <a:lnTo>
                    <a:pt x="45" y="290"/>
                  </a:lnTo>
                  <a:lnTo>
                    <a:pt x="46" y="29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87" name="Google Shape;1987;p9"/>
            <p:cNvCxnSpPr/>
            <p:nvPr/>
          </p:nvCxnSpPr>
          <p:spPr>
            <a:xfrm>
              <a:off x="2600" y="2618"/>
              <a:ext cx="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88" name="Google Shape;1988;p9"/>
            <p:cNvCxnSpPr/>
            <p:nvPr/>
          </p:nvCxnSpPr>
          <p:spPr>
            <a:xfrm>
              <a:off x="2600" y="2640"/>
              <a:ext cx="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89" name="Google Shape;1989;p9"/>
            <p:cNvCxnSpPr/>
            <p:nvPr/>
          </p:nvCxnSpPr>
          <p:spPr>
            <a:xfrm>
              <a:off x="2600" y="2679"/>
              <a:ext cx="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90" name="Google Shape;1990;p9"/>
            <p:cNvCxnSpPr/>
            <p:nvPr/>
          </p:nvCxnSpPr>
          <p:spPr>
            <a:xfrm>
              <a:off x="2600" y="2704"/>
              <a:ext cx="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91" name="Google Shape;1991;p9"/>
            <p:cNvCxnSpPr/>
            <p:nvPr/>
          </p:nvCxnSpPr>
          <p:spPr>
            <a:xfrm>
              <a:off x="2600" y="2731"/>
              <a:ext cx="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92" name="Google Shape;1992;p9"/>
            <p:cNvCxnSpPr/>
            <p:nvPr/>
          </p:nvCxnSpPr>
          <p:spPr>
            <a:xfrm>
              <a:off x="2600" y="2760"/>
              <a:ext cx="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93" name="Google Shape;1993;p9"/>
            <p:cNvSpPr/>
            <p:nvPr/>
          </p:nvSpPr>
          <p:spPr>
            <a:xfrm>
              <a:off x="3844" y="2792"/>
              <a:ext cx="9" cy="60"/>
            </a:xfrm>
            <a:custGeom>
              <a:avLst/>
              <a:gdLst/>
              <a:ahLst/>
              <a:cxnLst/>
              <a:rect l="l" t="t" r="r" b="b"/>
              <a:pathLst>
                <a:path w="36" h="239" extrusionOk="0">
                  <a:moveTo>
                    <a:pt x="12" y="0"/>
                  </a:moveTo>
                  <a:lnTo>
                    <a:pt x="11" y="0"/>
                  </a:lnTo>
                  <a:lnTo>
                    <a:pt x="11" y="2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10" y="11"/>
                  </a:lnTo>
                  <a:lnTo>
                    <a:pt x="10" y="14"/>
                  </a:lnTo>
                  <a:lnTo>
                    <a:pt x="11" y="18"/>
                  </a:lnTo>
                  <a:lnTo>
                    <a:pt x="12" y="23"/>
                  </a:lnTo>
                  <a:lnTo>
                    <a:pt x="15" y="25"/>
                  </a:lnTo>
                  <a:lnTo>
                    <a:pt x="17" y="29"/>
                  </a:lnTo>
                  <a:lnTo>
                    <a:pt x="20" y="31"/>
                  </a:lnTo>
                  <a:lnTo>
                    <a:pt x="22" y="35"/>
                  </a:lnTo>
                  <a:lnTo>
                    <a:pt x="24" y="38"/>
                  </a:lnTo>
                  <a:lnTo>
                    <a:pt x="28" y="43"/>
                  </a:lnTo>
                  <a:lnTo>
                    <a:pt x="29" y="45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6" y="57"/>
                  </a:lnTo>
                  <a:lnTo>
                    <a:pt x="35" y="60"/>
                  </a:lnTo>
                  <a:lnTo>
                    <a:pt x="33" y="62"/>
                  </a:lnTo>
                  <a:lnTo>
                    <a:pt x="30" y="65"/>
                  </a:lnTo>
                  <a:lnTo>
                    <a:pt x="27" y="68"/>
                  </a:lnTo>
                  <a:lnTo>
                    <a:pt x="23" y="71"/>
                  </a:lnTo>
                  <a:lnTo>
                    <a:pt x="18" y="74"/>
                  </a:lnTo>
                  <a:lnTo>
                    <a:pt x="15" y="78"/>
                  </a:lnTo>
                  <a:lnTo>
                    <a:pt x="12" y="81"/>
                  </a:lnTo>
                  <a:lnTo>
                    <a:pt x="10" y="86"/>
                  </a:lnTo>
                  <a:lnTo>
                    <a:pt x="8" y="90"/>
                  </a:lnTo>
                  <a:lnTo>
                    <a:pt x="6" y="92"/>
                  </a:lnTo>
                  <a:lnTo>
                    <a:pt x="6" y="93"/>
                  </a:lnTo>
                  <a:lnTo>
                    <a:pt x="5" y="95"/>
                  </a:lnTo>
                  <a:lnTo>
                    <a:pt x="4" y="95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5"/>
                  </a:lnTo>
                  <a:lnTo>
                    <a:pt x="3" y="105"/>
                  </a:lnTo>
                  <a:lnTo>
                    <a:pt x="4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9" y="110"/>
                  </a:lnTo>
                  <a:lnTo>
                    <a:pt x="10" y="111"/>
                  </a:lnTo>
                  <a:lnTo>
                    <a:pt x="10" y="114"/>
                  </a:lnTo>
                  <a:lnTo>
                    <a:pt x="11" y="115"/>
                  </a:lnTo>
                  <a:lnTo>
                    <a:pt x="12" y="116"/>
                  </a:lnTo>
                  <a:lnTo>
                    <a:pt x="14" y="117"/>
                  </a:lnTo>
                  <a:lnTo>
                    <a:pt x="15" y="119"/>
                  </a:lnTo>
                  <a:lnTo>
                    <a:pt x="15" y="120"/>
                  </a:lnTo>
                  <a:lnTo>
                    <a:pt x="15" y="121"/>
                  </a:lnTo>
                  <a:lnTo>
                    <a:pt x="16" y="122"/>
                  </a:lnTo>
                  <a:lnTo>
                    <a:pt x="17" y="122"/>
                  </a:lnTo>
                  <a:lnTo>
                    <a:pt x="17" y="123"/>
                  </a:lnTo>
                  <a:lnTo>
                    <a:pt x="18" y="123"/>
                  </a:lnTo>
                  <a:lnTo>
                    <a:pt x="18" y="125"/>
                  </a:lnTo>
                  <a:lnTo>
                    <a:pt x="18" y="126"/>
                  </a:lnTo>
                  <a:lnTo>
                    <a:pt x="20" y="127"/>
                  </a:lnTo>
                  <a:lnTo>
                    <a:pt x="21" y="128"/>
                  </a:lnTo>
                  <a:lnTo>
                    <a:pt x="23" y="131"/>
                  </a:lnTo>
                  <a:lnTo>
                    <a:pt x="24" y="133"/>
                  </a:lnTo>
                  <a:lnTo>
                    <a:pt x="26" y="137"/>
                  </a:lnTo>
                  <a:lnTo>
                    <a:pt x="28" y="143"/>
                  </a:lnTo>
                  <a:lnTo>
                    <a:pt x="29" y="150"/>
                  </a:lnTo>
                  <a:lnTo>
                    <a:pt x="30" y="156"/>
                  </a:lnTo>
                  <a:lnTo>
                    <a:pt x="30" y="163"/>
                  </a:lnTo>
                  <a:lnTo>
                    <a:pt x="29" y="169"/>
                  </a:lnTo>
                  <a:lnTo>
                    <a:pt x="27" y="175"/>
                  </a:lnTo>
                  <a:lnTo>
                    <a:pt x="24" y="181"/>
                  </a:lnTo>
                  <a:lnTo>
                    <a:pt x="22" y="187"/>
                  </a:lnTo>
                  <a:lnTo>
                    <a:pt x="20" y="193"/>
                  </a:lnTo>
                  <a:lnTo>
                    <a:pt x="16" y="199"/>
                  </a:lnTo>
                  <a:lnTo>
                    <a:pt x="12" y="205"/>
                  </a:lnTo>
                  <a:lnTo>
                    <a:pt x="10" y="212"/>
                  </a:lnTo>
                  <a:lnTo>
                    <a:pt x="10" y="216"/>
                  </a:lnTo>
                  <a:lnTo>
                    <a:pt x="10" y="221"/>
                  </a:lnTo>
                  <a:lnTo>
                    <a:pt x="9" y="225"/>
                  </a:lnTo>
                  <a:lnTo>
                    <a:pt x="9" y="229"/>
                  </a:lnTo>
                  <a:lnTo>
                    <a:pt x="8" y="231"/>
                  </a:lnTo>
                  <a:lnTo>
                    <a:pt x="6" y="235"/>
                  </a:lnTo>
                  <a:lnTo>
                    <a:pt x="5" y="237"/>
                  </a:lnTo>
                  <a:lnTo>
                    <a:pt x="5" y="23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94" name="Google Shape;1994;p9"/>
            <p:cNvSpPr/>
            <p:nvPr/>
          </p:nvSpPr>
          <p:spPr>
            <a:xfrm>
              <a:off x="3960" y="2928"/>
              <a:ext cx="30" cy="168"/>
            </a:xfrm>
            <a:custGeom>
              <a:avLst/>
              <a:gdLst/>
              <a:ahLst/>
              <a:cxnLst/>
              <a:rect l="l" t="t" r="r" b="b"/>
              <a:pathLst>
                <a:path w="118" h="676" extrusionOk="0">
                  <a:moveTo>
                    <a:pt x="22" y="0"/>
                  </a:moveTo>
                  <a:lnTo>
                    <a:pt x="21" y="0"/>
                  </a:lnTo>
                  <a:lnTo>
                    <a:pt x="17" y="10"/>
                  </a:lnTo>
                  <a:lnTo>
                    <a:pt x="13" y="19"/>
                  </a:lnTo>
                  <a:lnTo>
                    <a:pt x="11" y="29"/>
                  </a:lnTo>
                  <a:lnTo>
                    <a:pt x="10" y="35"/>
                  </a:lnTo>
                  <a:lnTo>
                    <a:pt x="9" y="41"/>
                  </a:lnTo>
                  <a:lnTo>
                    <a:pt x="9" y="47"/>
                  </a:lnTo>
                  <a:lnTo>
                    <a:pt x="9" y="53"/>
                  </a:lnTo>
                  <a:lnTo>
                    <a:pt x="10" y="59"/>
                  </a:lnTo>
                  <a:lnTo>
                    <a:pt x="12" y="64"/>
                  </a:lnTo>
                  <a:lnTo>
                    <a:pt x="16" y="68"/>
                  </a:lnTo>
                  <a:lnTo>
                    <a:pt x="21" y="73"/>
                  </a:lnTo>
                  <a:lnTo>
                    <a:pt x="27" y="77"/>
                  </a:lnTo>
                  <a:lnTo>
                    <a:pt x="33" y="80"/>
                  </a:lnTo>
                  <a:lnTo>
                    <a:pt x="39" y="84"/>
                  </a:lnTo>
                  <a:lnTo>
                    <a:pt x="45" y="88"/>
                  </a:lnTo>
                  <a:lnTo>
                    <a:pt x="51" y="92"/>
                  </a:lnTo>
                  <a:lnTo>
                    <a:pt x="57" y="97"/>
                  </a:lnTo>
                  <a:lnTo>
                    <a:pt x="61" y="103"/>
                  </a:lnTo>
                  <a:lnTo>
                    <a:pt x="66" y="109"/>
                  </a:lnTo>
                  <a:lnTo>
                    <a:pt x="70" y="114"/>
                  </a:lnTo>
                  <a:lnTo>
                    <a:pt x="76" y="120"/>
                  </a:lnTo>
                  <a:lnTo>
                    <a:pt x="83" y="126"/>
                  </a:lnTo>
                  <a:lnTo>
                    <a:pt x="88" y="131"/>
                  </a:lnTo>
                  <a:lnTo>
                    <a:pt x="93" y="134"/>
                  </a:lnTo>
                  <a:lnTo>
                    <a:pt x="97" y="139"/>
                  </a:lnTo>
                  <a:lnTo>
                    <a:pt x="102" y="144"/>
                  </a:lnTo>
                  <a:lnTo>
                    <a:pt x="106" y="149"/>
                  </a:lnTo>
                  <a:lnTo>
                    <a:pt x="108" y="154"/>
                  </a:lnTo>
                  <a:lnTo>
                    <a:pt x="109" y="158"/>
                  </a:lnTo>
                  <a:lnTo>
                    <a:pt x="108" y="164"/>
                  </a:lnTo>
                  <a:lnTo>
                    <a:pt x="107" y="170"/>
                  </a:lnTo>
                  <a:lnTo>
                    <a:pt x="105" y="176"/>
                  </a:lnTo>
                  <a:lnTo>
                    <a:pt x="101" y="181"/>
                  </a:lnTo>
                  <a:lnTo>
                    <a:pt x="96" y="187"/>
                  </a:lnTo>
                  <a:lnTo>
                    <a:pt x="91" y="192"/>
                  </a:lnTo>
                  <a:lnTo>
                    <a:pt x="83" y="202"/>
                  </a:lnTo>
                  <a:lnTo>
                    <a:pt x="75" y="209"/>
                  </a:lnTo>
                  <a:lnTo>
                    <a:pt x="67" y="217"/>
                  </a:lnTo>
                  <a:lnTo>
                    <a:pt x="60" y="224"/>
                  </a:lnTo>
                  <a:lnTo>
                    <a:pt x="51" y="236"/>
                  </a:lnTo>
                  <a:lnTo>
                    <a:pt x="41" y="251"/>
                  </a:lnTo>
                  <a:lnTo>
                    <a:pt x="30" y="265"/>
                  </a:lnTo>
                  <a:lnTo>
                    <a:pt x="24" y="274"/>
                  </a:lnTo>
                  <a:lnTo>
                    <a:pt x="18" y="282"/>
                  </a:lnTo>
                  <a:lnTo>
                    <a:pt x="13" y="290"/>
                  </a:lnTo>
                  <a:lnTo>
                    <a:pt x="7" y="299"/>
                  </a:lnTo>
                  <a:lnTo>
                    <a:pt x="4" y="307"/>
                  </a:lnTo>
                  <a:lnTo>
                    <a:pt x="1" y="314"/>
                  </a:lnTo>
                  <a:lnTo>
                    <a:pt x="0" y="323"/>
                  </a:lnTo>
                  <a:lnTo>
                    <a:pt x="1" y="329"/>
                  </a:lnTo>
                  <a:lnTo>
                    <a:pt x="4" y="335"/>
                  </a:lnTo>
                  <a:lnTo>
                    <a:pt x="9" y="340"/>
                  </a:lnTo>
                  <a:lnTo>
                    <a:pt x="15" y="346"/>
                  </a:lnTo>
                  <a:lnTo>
                    <a:pt x="22" y="350"/>
                  </a:lnTo>
                  <a:lnTo>
                    <a:pt x="29" y="355"/>
                  </a:lnTo>
                  <a:lnTo>
                    <a:pt x="36" y="361"/>
                  </a:lnTo>
                  <a:lnTo>
                    <a:pt x="43" y="367"/>
                  </a:lnTo>
                  <a:lnTo>
                    <a:pt x="51" y="373"/>
                  </a:lnTo>
                  <a:lnTo>
                    <a:pt x="57" y="380"/>
                  </a:lnTo>
                  <a:lnTo>
                    <a:pt x="66" y="391"/>
                  </a:lnTo>
                  <a:lnTo>
                    <a:pt x="75" y="404"/>
                  </a:lnTo>
                  <a:lnTo>
                    <a:pt x="83" y="418"/>
                  </a:lnTo>
                  <a:lnTo>
                    <a:pt x="90" y="431"/>
                  </a:lnTo>
                  <a:lnTo>
                    <a:pt x="97" y="444"/>
                  </a:lnTo>
                  <a:lnTo>
                    <a:pt x="101" y="452"/>
                  </a:lnTo>
                  <a:lnTo>
                    <a:pt x="105" y="461"/>
                  </a:lnTo>
                  <a:lnTo>
                    <a:pt x="108" y="469"/>
                  </a:lnTo>
                  <a:lnTo>
                    <a:pt x="112" y="478"/>
                  </a:lnTo>
                  <a:lnTo>
                    <a:pt x="115" y="486"/>
                  </a:lnTo>
                  <a:lnTo>
                    <a:pt x="118" y="494"/>
                  </a:lnTo>
                  <a:lnTo>
                    <a:pt x="118" y="502"/>
                  </a:lnTo>
                  <a:lnTo>
                    <a:pt x="117" y="510"/>
                  </a:lnTo>
                  <a:lnTo>
                    <a:pt x="112" y="518"/>
                  </a:lnTo>
                  <a:lnTo>
                    <a:pt x="106" y="528"/>
                  </a:lnTo>
                  <a:lnTo>
                    <a:pt x="99" y="536"/>
                  </a:lnTo>
                  <a:lnTo>
                    <a:pt x="91" y="545"/>
                  </a:lnTo>
                  <a:lnTo>
                    <a:pt x="85" y="553"/>
                  </a:lnTo>
                  <a:lnTo>
                    <a:pt x="77" y="568"/>
                  </a:lnTo>
                  <a:lnTo>
                    <a:pt x="70" y="581"/>
                  </a:lnTo>
                  <a:lnTo>
                    <a:pt x="63" y="594"/>
                  </a:lnTo>
                  <a:lnTo>
                    <a:pt x="54" y="607"/>
                  </a:lnTo>
                  <a:lnTo>
                    <a:pt x="48" y="616"/>
                  </a:lnTo>
                  <a:lnTo>
                    <a:pt x="42" y="624"/>
                  </a:lnTo>
                  <a:lnTo>
                    <a:pt x="36" y="632"/>
                  </a:lnTo>
                  <a:lnTo>
                    <a:pt x="31" y="641"/>
                  </a:lnTo>
                  <a:lnTo>
                    <a:pt x="27" y="649"/>
                  </a:lnTo>
                  <a:lnTo>
                    <a:pt x="25" y="654"/>
                  </a:lnTo>
                  <a:lnTo>
                    <a:pt x="24" y="660"/>
                  </a:lnTo>
                  <a:lnTo>
                    <a:pt x="23" y="665"/>
                  </a:lnTo>
                  <a:lnTo>
                    <a:pt x="23" y="671"/>
                  </a:lnTo>
                  <a:lnTo>
                    <a:pt x="24" y="67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95" name="Google Shape;1995;p9"/>
            <p:cNvCxnSpPr/>
            <p:nvPr/>
          </p:nvCxnSpPr>
          <p:spPr>
            <a:xfrm flipH="1">
              <a:off x="1876" y="3102"/>
              <a:ext cx="517" cy="1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96" name="Google Shape;1996;p9"/>
            <p:cNvSpPr/>
            <p:nvPr/>
          </p:nvSpPr>
          <p:spPr>
            <a:xfrm>
              <a:off x="1756" y="3012"/>
              <a:ext cx="54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97" name="Google Shape;1997;p9"/>
            <p:cNvSpPr/>
            <p:nvPr/>
          </p:nvSpPr>
          <p:spPr>
            <a:xfrm>
              <a:off x="1807" y="3012"/>
              <a:ext cx="474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uperstructure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98" name="Google Shape;1998;p9"/>
            <p:cNvSpPr/>
            <p:nvPr/>
          </p:nvSpPr>
          <p:spPr>
            <a:xfrm>
              <a:off x="1772" y="3088"/>
              <a:ext cx="54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99" name="Google Shape;1999;p9"/>
            <p:cNvSpPr/>
            <p:nvPr/>
          </p:nvSpPr>
          <p:spPr>
            <a:xfrm>
              <a:off x="1822" y="3088"/>
              <a:ext cx="44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u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000" name="Google Shape;2000;p9"/>
            <p:cNvSpPr/>
            <p:nvPr/>
          </p:nvSpPr>
          <p:spPr>
            <a:xfrm>
              <a:off x="1864" y="3088"/>
              <a:ext cx="44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001" name="Google Shape;2001;p9"/>
            <p:cNvSpPr/>
            <p:nvPr/>
          </p:nvSpPr>
          <p:spPr>
            <a:xfrm>
              <a:off x="1906" y="3088"/>
              <a:ext cx="314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structure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002" name="Google Shape;2002;p9"/>
            <p:cNvSpPr/>
            <p:nvPr/>
          </p:nvSpPr>
          <p:spPr>
            <a:xfrm>
              <a:off x="3307" y="2590"/>
              <a:ext cx="358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TUBE TYPE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003" name="Google Shape;2003;p9"/>
            <p:cNvSpPr/>
            <p:nvPr/>
          </p:nvSpPr>
          <p:spPr>
            <a:xfrm>
              <a:off x="3307" y="2656"/>
              <a:ext cx="392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BRIDGERAIL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004" name="Google Shape;2004;p9"/>
            <p:cNvSpPr/>
            <p:nvPr/>
          </p:nvSpPr>
          <p:spPr>
            <a:xfrm>
              <a:off x="2849" y="2450"/>
              <a:ext cx="561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HAZARD MARKER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005" name="Google Shape;2005;p9"/>
            <p:cNvCxnSpPr/>
            <p:nvPr/>
          </p:nvCxnSpPr>
          <p:spPr>
            <a:xfrm rot="10800000" flipH="1">
              <a:off x="2626" y="2495"/>
              <a:ext cx="207" cy="184"/>
            </a:xfrm>
            <a:prstGeom prst="straightConnector1">
              <a:avLst/>
            </a:prstGeom>
            <a:noFill/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006" name="Google Shape;2006;p9"/>
            <p:cNvSpPr/>
            <p:nvPr/>
          </p:nvSpPr>
          <p:spPr>
            <a:xfrm>
              <a:off x="2626" y="2620"/>
              <a:ext cx="64" cy="59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258" y="75"/>
                  </a:moveTo>
                  <a:lnTo>
                    <a:pt x="0" y="237"/>
                  </a:lnTo>
                  <a:lnTo>
                    <a:pt x="191" y="0"/>
                  </a:lnTo>
                  <a:lnTo>
                    <a:pt x="258" y="75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007" name="Google Shape;2007;p9"/>
            <p:cNvCxnSpPr/>
            <p:nvPr/>
          </p:nvCxnSpPr>
          <p:spPr>
            <a:xfrm rot="10800000" flipH="1">
              <a:off x="3121" y="2674"/>
              <a:ext cx="152" cy="115"/>
            </a:xfrm>
            <a:prstGeom prst="straightConnector1">
              <a:avLst/>
            </a:prstGeom>
            <a:noFill/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008" name="Google Shape;2008;p9"/>
            <p:cNvSpPr/>
            <p:nvPr/>
          </p:nvSpPr>
          <p:spPr>
            <a:xfrm>
              <a:off x="3121" y="2734"/>
              <a:ext cx="67" cy="55"/>
            </a:xfrm>
            <a:custGeom>
              <a:avLst/>
              <a:gdLst/>
              <a:ahLst/>
              <a:cxnLst/>
              <a:rect l="l" t="t" r="r" b="b"/>
              <a:pathLst>
                <a:path w="269" h="221" extrusionOk="0">
                  <a:moveTo>
                    <a:pt x="269" y="80"/>
                  </a:moveTo>
                  <a:lnTo>
                    <a:pt x="0" y="221"/>
                  </a:lnTo>
                  <a:lnTo>
                    <a:pt x="209" y="0"/>
                  </a:lnTo>
                  <a:lnTo>
                    <a:pt x="269" y="8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009" name="Google Shape;2009;p9"/>
            <p:cNvSpPr/>
            <p:nvPr/>
          </p:nvSpPr>
          <p:spPr>
            <a:xfrm>
              <a:off x="4099" y="2651"/>
              <a:ext cx="184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CURB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010" name="Google Shape;2010;p9"/>
            <p:cNvCxnSpPr/>
            <p:nvPr/>
          </p:nvCxnSpPr>
          <p:spPr>
            <a:xfrm rot="10800000" flipH="1">
              <a:off x="3876" y="2706"/>
              <a:ext cx="168" cy="222"/>
            </a:xfrm>
            <a:prstGeom prst="straightConnector1">
              <a:avLst/>
            </a:prstGeom>
            <a:noFill/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011" name="Google Shape;2011;p9"/>
            <p:cNvSpPr/>
            <p:nvPr/>
          </p:nvSpPr>
          <p:spPr>
            <a:xfrm>
              <a:off x="3876" y="2860"/>
              <a:ext cx="55" cy="68"/>
            </a:xfrm>
            <a:custGeom>
              <a:avLst/>
              <a:gdLst/>
              <a:ahLst/>
              <a:cxnLst/>
              <a:rect l="l" t="t" r="r" b="b"/>
              <a:pathLst>
                <a:path w="221" h="269" extrusionOk="0">
                  <a:moveTo>
                    <a:pt x="221" y="60"/>
                  </a:moveTo>
                  <a:lnTo>
                    <a:pt x="0" y="269"/>
                  </a:lnTo>
                  <a:lnTo>
                    <a:pt x="140" y="0"/>
                  </a:lnTo>
                  <a:lnTo>
                    <a:pt x="221" y="6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012" name="Google Shape;2012;p9"/>
            <p:cNvSpPr/>
            <p:nvPr/>
          </p:nvSpPr>
          <p:spPr>
            <a:xfrm>
              <a:off x="4155" y="3204"/>
              <a:ext cx="364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CONCRETE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013" name="Google Shape;2013;p9"/>
            <p:cNvSpPr/>
            <p:nvPr/>
          </p:nvSpPr>
          <p:spPr>
            <a:xfrm>
              <a:off x="4155" y="3271"/>
              <a:ext cx="252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GIRDER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014" name="Google Shape;2014;p9"/>
            <p:cNvCxnSpPr/>
            <p:nvPr/>
          </p:nvCxnSpPr>
          <p:spPr>
            <a:xfrm>
              <a:off x="3875" y="3096"/>
              <a:ext cx="249" cy="138"/>
            </a:xfrm>
            <a:prstGeom prst="straightConnector1">
              <a:avLst/>
            </a:prstGeom>
            <a:noFill/>
            <a:ln w="12700" cap="flat" cmpd="sng">
              <a:solidFill>
                <a:srgbClr val="00808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015" name="Google Shape;2015;p9"/>
            <p:cNvSpPr/>
            <p:nvPr/>
          </p:nvSpPr>
          <p:spPr>
            <a:xfrm>
              <a:off x="3875" y="3096"/>
              <a:ext cx="72" cy="48"/>
            </a:xfrm>
            <a:custGeom>
              <a:avLst/>
              <a:gdLst/>
              <a:ahLst/>
              <a:cxnLst/>
              <a:rect l="l" t="t" r="r" b="b"/>
              <a:pathLst>
                <a:path w="287" h="188" extrusionOk="0">
                  <a:moveTo>
                    <a:pt x="238" y="188"/>
                  </a:moveTo>
                  <a:lnTo>
                    <a:pt x="0" y="0"/>
                  </a:lnTo>
                  <a:lnTo>
                    <a:pt x="287" y="102"/>
                  </a:lnTo>
                  <a:lnTo>
                    <a:pt x="238" y="188"/>
                  </a:lnTo>
                  <a:close/>
                </a:path>
              </a:pathLst>
            </a:custGeom>
            <a:solidFill>
              <a:srgbClr val="0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016" name="Google Shape;2016;p9"/>
            <p:cNvSpPr/>
            <p:nvPr/>
          </p:nvSpPr>
          <p:spPr>
            <a:xfrm>
              <a:off x="3453" y="3123"/>
              <a:ext cx="59" cy="27"/>
            </a:xfrm>
            <a:custGeom>
              <a:avLst/>
              <a:gdLst/>
              <a:ahLst/>
              <a:cxnLst/>
              <a:rect l="l" t="t" r="r" b="b"/>
              <a:pathLst>
                <a:path w="236" h="106" extrusionOk="0">
                  <a:moveTo>
                    <a:pt x="117" y="0"/>
                  </a:moveTo>
                  <a:lnTo>
                    <a:pt x="236" y="106"/>
                  </a:lnTo>
                  <a:lnTo>
                    <a:pt x="0" y="106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017" name="Google Shape;2017;p9"/>
            <p:cNvCxnSpPr/>
            <p:nvPr/>
          </p:nvCxnSpPr>
          <p:spPr>
            <a:xfrm>
              <a:off x="3453" y="3150"/>
              <a:ext cx="5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018" name="Google Shape;2018;p9"/>
            <p:cNvSpPr/>
            <p:nvPr/>
          </p:nvSpPr>
          <p:spPr>
            <a:xfrm>
              <a:off x="3453" y="3096"/>
              <a:ext cx="29" cy="54"/>
            </a:xfrm>
            <a:custGeom>
              <a:avLst/>
              <a:gdLst/>
              <a:ahLst/>
              <a:cxnLst/>
              <a:rect l="l" t="t" r="r" b="b"/>
              <a:pathLst>
                <a:path w="117" h="214" extrusionOk="0">
                  <a:moveTo>
                    <a:pt x="0" y="0"/>
                  </a:moveTo>
                  <a:lnTo>
                    <a:pt x="0" y="214"/>
                  </a:lnTo>
                  <a:lnTo>
                    <a:pt x="117" y="1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019" name="Google Shape;2019;p9"/>
            <p:cNvCxnSpPr/>
            <p:nvPr/>
          </p:nvCxnSpPr>
          <p:spPr>
            <a:xfrm>
              <a:off x="3453" y="3096"/>
              <a:ext cx="1" cy="30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020" name="Google Shape;2020;p9"/>
            <p:cNvSpPr/>
            <p:nvPr/>
          </p:nvSpPr>
          <p:spPr>
            <a:xfrm>
              <a:off x="2436" y="3096"/>
              <a:ext cx="29" cy="54"/>
            </a:xfrm>
            <a:custGeom>
              <a:avLst/>
              <a:gdLst/>
              <a:ahLst/>
              <a:cxnLst/>
              <a:rect l="l" t="t" r="r" b="b"/>
              <a:pathLst>
                <a:path w="117" h="214" extrusionOk="0">
                  <a:moveTo>
                    <a:pt x="0" y="214"/>
                  </a:moveTo>
                  <a:lnTo>
                    <a:pt x="117" y="108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021" name="Google Shape;2021;p9"/>
            <p:cNvSpPr/>
            <p:nvPr/>
          </p:nvSpPr>
          <p:spPr>
            <a:xfrm>
              <a:off x="2436" y="3150"/>
              <a:ext cx="59" cy="242"/>
            </a:xfrm>
            <a:custGeom>
              <a:avLst/>
              <a:gdLst/>
              <a:ahLst/>
              <a:cxnLst/>
              <a:rect l="l" t="t" r="r" b="b"/>
              <a:pathLst>
                <a:path w="235" h="969" extrusionOk="0">
                  <a:moveTo>
                    <a:pt x="235" y="959"/>
                  </a:moveTo>
                  <a:lnTo>
                    <a:pt x="235" y="0"/>
                  </a:lnTo>
                  <a:lnTo>
                    <a:pt x="0" y="0"/>
                  </a:lnTo>
                  <a:lnTo>
                    <a:pt x="0" y="956"/>
                  </a:lnTo>
                  <a:lnTo>
                    <a:pt x="6" y="959"/>
                  </a:lnTo>
                  <a:lnTo>
                    <a:pt x="12" y="963"/>
                  </a:lnTo>
                  <a:lnTo>
                    <a:pt x="17" y="965"/>
                  </a:lnTo>
                  <a:lnTo>
                    <a:pt x="20" y="966"/>
                  </a:lnTo>
                  <a:lnTo>
                    <a:pt x="25" y="968"/>
                  </a:lnTo>
                  <a:lnTo>
                    <a:pt x="27" y="969"/>
                  </a:lnTo>
                  <a:lnTo>
                    <a:pt x="31" y="969"/>
                  </a:lnTo>
                  <a:lnTo>
                    <a:pt x="33" y="969"/>
                  </a:lnTo>
                  <a:lnTo>
                    <a:pt x="36" y="969"/>
                  </a:lnTo>
                  <a:lnTo>
                    <a:pt x="38" y="968"/>
                  </a:lnTo>
                  <a:lnTo>
                    <a:pt x="39" y="966"/>
                  </a:lnTo>
                  <a:lnTo>
                    <a:pt x="42" y="965"/>
                  </a:lnTo>
                  <a:lnTo>
                    <a:pt x="44" y="964"/>
                  </a:lnTo>
                  <a:lnTo>
                    <a:pt x="47" y="962"/>
                  </a:lnTo>
                  <a:lnTo>
                    <a:pt x="49" y="959"/>
                  </a:lnTo>
                  <a:lnTo>
                    <a:pt x="51" y="957"/>
                  </a:lnTo>
                  <a:lnTo>
                    <a:pt x="51" y="956"/>
                  </a:lnTo>
                  <a:lnTo>
                    <a:pt x="53" y="956"/>
                  </a:lnTo>
                  <a:lnTo>
                    <a:pt x="53" y="954"/>
                  </a:lnTo>
                  <a:lnTo>
                    <a:pt x="54" y="954"/>
                  </a:lnTo>
                  <a:lnTo>
                    <a:pt x="55" y="954"/>
                  </a:lnTo>
                  <a:lnTo>
                    <a:pt x="56" y="953"/>
                  </a:lnTo>
                  <a:lnTo>
                    <a:pt x="57" y="953"/>
                  </a:lnTo>
                  <a:lnTo>
                    <a:pt x="59" y="952"/>
                  </a:lnTo>
                  <a:lnTo>
                    <a:pt x="59" y="951"/>
                  </a:lnTo>
                  <a:lnTo>
                    <a:pt x="60" y="948"/>
                  </a:lnTo>
                  <a:lnTo>
                    <a:pt x="61" y="946"/>
                  </a:lnTo>
                  <a:lnTo>
                    <a:pt x="62" y="944"/>
                  </a:lnTo>
                  <a:lnTo>
                    <a:pt x="63" y="942"/>
                  </a:lnTo>
                  <a:lnTo>
                    <a:pt x="65" y="941"/>
                  </a:lnTo>
                  <a:lnTo>
                    <a:pt x="66" y="941"/>
                  </a:lnTo>
                  <a:lnTo>
                    <a:pt x="67" y="940"/>
                  </a:lnTo>
                  <a:lnTo>
                    <a:pt x="68" y="940"/>
                  </a:lnTo>
                  <a:lnTo>
                    <a:pt x="69" y="939"/>
                  </a:lnTo>
                  <a:lnTo>
                    <a:pt x="71" y="938"/>
                  </a:lnTo>
                  <a:lnTo>
                    <a:pt x="72" y="936"/>
                  </a:lnTo>
                  <a:lnTo>
                    <a:pt x="73" y="935"/>
                  </a:lnTo>
                  <a:lnTo>
                    <a:pt x="73" y="934"/>
                  </a:lnTo>
                  <a:lnTo>
                    <a:pt x="74" y="933"/>
                  </a:lnTo>
                  <a:lnTo>
                    <a:pt x="75" y="932"/>
                  </a:lnTo>
                  <a:lnTo>
                    <a:pt x="75" y="930"/>
                  </a:lnTo>
                  <a:lnTo>
                    <a:pt x="77" y="929"/>
                  </a:lnTo>
                  <a:lnTo>
                    <a:pt x="78" y="928"/>
                  </a:lnTo>
                  <a:lnTo>
                    <a:pt x="79" y="928"/>
                  </a:lnTo>
                  <a:lnTo>
                    <a:pt x="80" y="928"/>
                  </a:lnTo>
                  <a:lnTo>
                    <a:pt x="81" y="929"/>
                  </a:lnTo>
                  <a:lnTo>
                    <a:pt x="83" y="930"/>
                  </a:lnTo>
                  <a:lnTo>
                    <a:pt x="85" y="932"/>
                  </a:lnTo>
                  <a:lnTo>
                    <a:pt x="86" y="934"/>
                  </a:lnTo>
                  <a:lnTo>
                    <a:pt x="90" y="936"/>
                  </a:lnTo>
                  <a:lnTo>
                    <a:pt x="92" y="940"/>
                  </a:lnTo>
                  <a:lnTo>
                    <a:pt x="93" y="940"/>
                  </a:lnTo>
                  <a:lnTo>
                    <a:pt x="93" y="941"/>
                  </a:lnTo>
                  <a:lnTo>
                    <a:pt x="95" y="942"/>
                  </a:lnTo>
                  <a:lnTo>
                    <a:pt x="96" y="942"/>
                  </a:lnTo>
                  <a:lnTo>
                    <a:pt x="97" y="944"/>
                  </a:lnTo>
                  <a:lnTo>
                    <a:pt x="98" y="945"/>
                  </a:lnTo>
                  <a:lnTo>
                    <a:pt x="101" y="947"/>
                  </a:lnTo>
                  <a:lnTo>
                    <a:pt x="103" y="950"/>
                  </a:lnTo>
                  <a:lnTo>
                    <a:pt x="105" y="952"/>
                  </a:lnTo>
                  <a:lnTo>
                    <a:pt x="109" y="956"/>
                  </a:lnTo>
                  <a:lnTo>
                    <a:pt x="113" y="960"/>
                  </a:lnTo>
                  <a:lnTo>
                    <a:pt x="115" y="962"/>
                  </a:lnTo>
                  <a:lnTo>
                    <a:pt x="117" y="964"/>
                  </a:lnTo>
                  <a:lnTo>
                    <a:pt x="121" y="965"/>
                  </a:lnTo>
                  <a:lnTo>
                    <a:pt x="125" y="966"/>
                  </a:lnTo>
                  <a:lnTo>
                    <a:pt x="128" y="966"/>
                  </a:lnTo>
                  <a:lnTo>
                    <a:pt x="132" y="966"/>
                  </a:lnTo>
                  <a:lnTo>
                    <a:pt x="135" y="965"/>
                  </a:lnTo>
                  <a:lnTo>
                    <a:pt x="139" y="964"/>
                  </a:lnTo>
                  <a:lnTo>
                    <a:pt x="143" y="962"/>
                  </a:lnTo>
                  <a:lnTo>
                    <a:pt x="146" y="959"/>
                  </a:lnTo>
                  <a:lnTo>
                    <a:pt x="150" y="957"/>
                  </a:lnTo>
                  <a:lnTo>
                    <a:pt x="152" y="954"/>
                  </a:lnTo>
                  <a:lnTo>
                    <a:pt x="156" y="951"/>
                  </a:lnTo>
                  <a:lnTo>
                    <a:pt x="159" y="948"/>
                  </a:lnTo>
                  <a:lnTo>
                    <a:pt x="162" y="945"/>
                  </a:lnTo>
                  <a:lnTo>
                    <a:pt x="164" y="941"/>
                  </a:lnTo>
                  <a:lnTo>
                    <a:pt x="168" y="938"/>
                  </a:lnTo>
                  <a:lnTo>
                    <a:pt x="170" y="933"/>
                  </a:lnTo>
                  <a:lnTo>
                    <a:pt x="171" y="932"/>
                  </a:lnTo>
                  <a:lnTo>
                    <a:pt x="171" y="930"/>
                  </a:lnTo>
                  <a:lnTo>
                    <a:pt x="173" y="929"/>
                  </a:lnTo>
                  <a:lnTo>
                    <a:pt x="174" y="928"/>
                  </a:lnTo>
                  <a:lnTo>
                    <a:pt x="175" y="927"/>
                  </a:lnTo>
                  <a:lnTo>
                    <a:pt x="176" y="927"/>
                  </a:lnTo>
                  <a:lnTo>
                    <a:pt x="177" y="926"/>
                  </a:lnTo>
                  <a:lnTo>
                    <a:pt x="179" y="926"/>
                  </a:lnTo>
                  <a:lnTo>
                    <a:pt x="180" y="927"/>
                  </a:lnTo>
                  <a:lnTo>
                    <a:pt x="182" y="927"/>
                  </a:lnTo>
                  <a:lnTo>
                    <a:pt x="183" y="928"/>
                  </a:lnTo>
                  <a:lnTo>
                    <a:pt x="185" y="929"/>
                  </a:lnTo>
                  <a:lnTo>
                    <a:pt x="189" y="932"/>
                  </a:lnTo>
                  <a:lnTo>
                    <a:pt x="194" y="934"/>
                  </a:lnTo>
                  <a:lnTo>
                    <a:pt x="199" y="938"/>
                  </a:lnTo>
                  <a:lnTo>
                    <a:pt x="205" y="942"/>
                  </a:lnTo>
                  <a:lnTo>
                    <a:pt x="211" y="946"/>
                  </a:lnTo>
                  <a:lnTo>
                    <a:pt x="216" y="950"/>
                  </a:lnTo>
                  <a:lnTo>
                    <a:pt x="219" y="952"/>
                  </a:lnTo>
                  <a:lnTo>
                    <a:pt x="224" y="954"/>
                  </a:lnTo>
                  <a:lnTo>
                    <a:pt x="227" y="954"/>
                  </a:lnTo>
                  <a:lnTo>
                    <a:pt x="228" y="956"/>
                  </a:lnTo>
                  <a:lnTo>
                    <a:pt x="230" y="957"/>
                  </a:lnTo>
                  <a:lnTo>
                    <a:pt x="231" y="957"/>
                  </a:lnTo>
                  <a:lnTo>
                    <a:pt x="234" y="958"/>
                  </a:lnTo>
                  <a:lnTo>
                    <a:pt x="235" y="959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022" name="Google Shape;2022;p9"/>
            <p:cNvCxnSpPr/>
            <p:nvPr/>
          </p:nvCxnSpPr>
          <p:spPr>
            <a:xfrm>
              <a:off x="2436" y="3096"/>
              <a:ext cx="1" cy="29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023" name="Google Shape;2023;p9"/>
            <p:cNvSpPr/>
            <p:nvPr/>
          </p:nvSpPr>
          <p:spPr>
            <a:xfrm>
              <a:off x="2465" y="3096"/>
              <a:ext cx="30" cy="54"/>
            </a:xfrm>
            <a:custGeom>
              <a:avLst/>
              <a:gdLst/>
              <a:ahLst/>
              <a:cxnLst/>
              <a:rect l="l" t="t" r="r" b="b"/>
              <a:pathLst>
                <a:path w="118" h="214" extrusionOk="0">
                  <a:moveTo>
                    <a:pt x="118" y="214"/>
                  </a:moveTo>
                  <a:lnTo>
                    <a:pt x="118" y="0"/>
                  </a:lnTo>
                  <a:lnTo>
                    <a:pt x="0" y="108"/>
                  </a:lnTo>
                  <a:lnTo>
                    <a:pt x="118" y="214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024" name="Google Shape;2024;p9"/>
            <p:cNvCxnSpPr/>
            <p:nvPr/>
          </p:nvCxnSpPr>
          <p:spPr>
            <a:xfrm rot="10800000" flipH="1">
              <a:off x="2495" y="3096"/>
              <a:ext cx="1" cy="2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025" name="Google Shape;2025;p9"/>
            <p:cNvSpPr/>
            <p:nvPr/>
          </p:nvSpPr>
          <p:spPr>
            <a:xfrm>
              <a:off x="2436" y="3123"/>
              <a:ext cx="59" cy="27"/>
            </a:xfrm>
            <a:custGeom>
              <a:avLst/>
              <a:gdLst/>
              <a:ahLst/>
              <a:cxnLst/>
              <a:rect l="l" t="t" r="r" b="b"/>
              <a:pathLst>
                <a:path w="235" h="106" extrusionOk="0">
                  <a:moveTo>
                    <a:pt x="0" y="106"/>
                  </a:moveTo>
                  <a:lnTo>
                    <a:pt x="117" y="0"/>
                  </a:lnTo>
                  <a:lnTo>
                    <a:pt x="235" y="106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026" name="Google Shape;2026;p9"/>
            <p:cNvCxnSpPr/>
            <p:nvPr/>
          </p:nvCxnSpPr>
          <p:spPr>
            <a:xfrm flipH="1">
              <a:off x="2436" y="3150"/>
              <a:ext cx="5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7" name="Google Shape;2027;p9"/>
            <p:cNvCxnSpPr/>
            <p:nvPr/>
          </p:nvCxnSpPr>
          <p:spPr>
            <a:xfrm>
              <a:off x="1517" y="2848"/>
              <a:ext cx="3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8" name="Google Shape;2028;p9"/>
            <p:cNvCxnSpPr/>
            <p:nvPr/>
          </p:nvCxnSpPr>
          <p:spPr>
            <a:xfrm>
              <a:off x="1517" y="2879"/>
              <a:ext cx="3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9" name="Google Shape;2029;p9"/>
            <p:cNvCxnSpPr/>
            <p:nvPr/>
          </p:nvCxnSpPr>
          <p:spPr>
            <a:xfrm>
              <a:off x="1517" y="2889"/>
              <a:ext cx="3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30" name="Google Shape;2030;p9"/>
            <p:cNvCxnSpPr/>
            <p:nvPr/>
          </p:nvCxnSpPr>
          <p:spPr>
            <a:xfrm>
              <a:off x="1517" y="2913"/>
              <a:ext cx="3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31" name="Google Shape;2031;p9"/>
            <p:cNvCxnSpPr/>
            <p:nvPr/>
          </p:nvCxnSpPr>
          <p:spPr>
            <a:xfrm>
              <a:off x="1854" y="2841"/>
              <a:ext cx="3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32" name="Google Shape;2032;p9"/>
            <p:cNvCxnSpPr/>
            <p:nvPr/>
          </p:nvCxnSpPr>
          <p:spPr>
            <a:xfrm>
              <a:off x="2224" y="2841"/>
              <a:ext cx="3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33" name="Google Shape;2033;p9"/>
            <p:cNvCxnSpPr/>
            <p:nvPr/>
          </p:nvCxnSpPr>
          <p:spPr>
            <a:xfrm>
              <a:off x="1888" y="2848"/>
              <a:ext cx="33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34" name="Google Shape;2034;p9"/>
            <p:cNvCxnSpPr/>
            <p:nvPr/>
          </p:nvCxnSpPr>
          <p:spPr>
            <a:xfrm>
              <a:off x="1888" y="2879"/>
              <a:ext cx="30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35" name="Google Shape;2035;p9"/>
            <p:cNvCxnSpPr/>
            <p:nvPr/>
          </p:nvCxnSpPr>
          <p:spPr>
            <a:xfrm>
              <a:off x="1888" y="2889"/>
              <a:ext cx="27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36" name="Google Shape;2036;p9"/>
            <p:cNvCxnSpPr/>
            <p:nvPr/>
          </p:nvCxnSpPr>
          <p:spPr>
            <a:xfrm>
              <a:off x="1888" y="2913"/>
              <a:ext cx="20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37" name="Google Shape;2037;p9"/>
            <p:cNvCxnSpPr/>
            <p:nvPr/>
          </p:nvCxnSpPr>
          <p:spPr>
            <a:xfrm flipH="1">
              <a:off x="3604" y="2812"/>
              <a:ext cx="24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38" name="Google Shape;2038;p9"/>
            <p:cNvCxnSpPr/>
            <p:nvPr/>
          </p:nvCxnSpPr>
          <p:spPr>
            <a:xfrm flipH="1">
              <a:off x="2939" y="2812"/>
              <a:ext cx="30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39" name="Google Shape;2039;p9"/>
            <p:cNvCxnSpPr/>
            <p:nvPr/>
          </p:nvCxnSpPr>
          <p:spPr>
            <a:xfrm flipH="1">
              <a:off x="3271" y="2812"/>
              <a:ext cx="30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40" name="Google Shape;2040;p9"/>
            <p:cNvCxnSpPr/>
            <p:nvPr/>
          </p:nvCxnSpPr>
          <p:spPr>
            <a:xfrm flipH="1">
              <a:off x="2626" y="2812"/>
              <a:ext cx="28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41" name="Google Shape;2041;p9"/>
            <p:cNvCxnSpPr/>
            <p:nvPr/>
          </p:nvCxnSpPr>
          <p:spPr>
            <a:xfrm flipH="1">
              <a:off x="2626" y="2875"/>
              <a:ext cx="28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42" name="Google Shape;2042;p9"/>
            <p:cNvCxnSpPr/>
            <p:nvPr/>
          </p:nvCxnSpPr>
          <p:spPr>
            <a:xfrm>
              <a:off x="2939" y="2875"/>
              <a:ext cx="30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43" name="Google Shape;2043;p9"/>
            <p:cNvCxnSpPr/>
            <p:nvPr/>
          </p:nvCxnSpPr>
          <p:spPr>
            <a:xfrm>
              <a:off x="3271" y="2875"/>
              <a:ext cx="30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44" name="Google Shape;2044;p9"/>
            <p:cNvCxnSpPr/>
            <p:nvPr/>
          </p:nvCxnSpPr>
          <p:spPr>
            <a:xfrm>
              <a:off x="3604" y="2875"/>
              <a:ext cx="25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045" name="Google Shape;2045;p9"/>
            <p:cNvSpPr/>
            <p:nvPr/>
          </p:nvSpPr>
          <p:spPr>
            <a:xfrm>
              <a:off x="3839" y="2851"/>
              <a:ext cx="15" cy="24"/>
            </a:xfrm>
            <a:custGeom>
              <a:avLst/>
              <a:gdLst/>
              <a:ahLst/>
              <a:cxnLst/>
              <a:rect l="l" t="t" r="r" b="b"/>
              <a:pathLst>
                <a:path w="59" h="96" extrusionOk="0">
                  <a:moveTo>
                    <a:pt x="21" y="0"/>
                  </a:moveTo>
                  <a:lnTo>
                    <a:pt x="17" y="4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4" y="19"/>
                  </a:lnTo>
                  <a:lnTo>
                    <a:pt x="3" y="25"/>
                  </a:lnTo>
                  <a:lnTo>
                    <a:pt x="2" y="31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2" y="47"/>
                  </a:lnTo>
                  <a:lnTo>
                    <a:pt x="4" y="51"/>
                  </a:lnTo>
                  <a:lnTo>
                    <a:pt x="9" y="55"/>
                  </a:lnTo>
                  <a:lnTo>
                    <a:pt x="15" y="60"/>
                  </a:lnTo>
                  <a:lnTo>
                    <a:pt x="22" y="63"/>
                  </a:lnTo>
                  <a:lnTo>
                    <a:pt x="29" y="66"/>
                  </a:lnTo>
                  <a:lnTo>
                    <a:pt x="36" y="70"/>
                  </a:lnTo>
                  <a:lnTo>
                    <a:pt x="44" y="73"/>
                  </a:lnTo>
                  <a:lnTo>
                    <a:pt x="47" y="77"/>
                  </a:lnTo>
                  <a:lnTo>
                    <a:pt x="52" y="79"/>
                  </a:lnTo>
                  <a:lnTo>
                    <a:pt x="54" y="83"/>
                  </a:lnTo>
                  <a:lnTo>
                    <a:pt x="57" y="88"/>
                  </a:lnTo>
                  <a:lnTo>
                    <a:pt x="59" y="93"/>
                  </a:lnTo>
                  <a:lnTo>
                    <a:pt x="59" y="95"/>
                  </a:lnTo>
                  <a:lnTo>
                    <a:pt x="59" y="9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046" name="Google Shape;2046;p9"/>
            <p:cNvCxnSpPr/>
            <p:nvPr/>
          </p:nvCxnSpPr>
          <p:spPr>
            <a:xfrm flipH="1">
              <a:off x="2436" y="2789"/>
              <a:ext cx="14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47" name="Google Shape;2047;p9"/>
            <p:cNvCxnSpPr/>
            <p:nvPr/>
          </p:nvCxnSpPr>
          <p:spPr>
            <a:xfrm flipH="1">
              <a:off x="2436" y="2812"/>
              <a:ext cx="14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48" name="Google Shape;2048;p9"/>
            <p:cNvCxnSpPr/>
            <p:nvPr/>
          </p:nvCxnSpPr>
          <p:spPr>
            <a:xfrm flipH="1">
              <a:off x="2436" y="2852"/>
              <a:ext cx="14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49" name="Google Shape;2049;p9"/>
            <p:cNvCxnSpPr/>
            <p:nvPr/>
          </p:nvCxnSpPr>
          <p:spPr>
            <a:xfrm flipH="1">
              <a:off x="2436" y="2875"/>
              <a:ext cx="14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50" name="Google Shape;2050;p9"/>
            <p:cNvCxnSpPr/>
            <p:nvPr/>
          </p:nvCxnSpPr>
          <p:spPr>
            <a:xfrm flipH="1">
              <a:off x="2257" y="2789"/>
              <a:ext cx="179" cy="6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51" name="Google Shape;2051;p9"/>
            <p:cNvCxnSpPr/>
            <p:nvPr/>
          </p:nvCxnSpPr>
          <p:spPr>
            <a:xfrm>
              <a:off x="1949" y="2966"/>
              <a:ext cx="11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52" name="Google Shape;2052;p9"/>
            <p:cNvCxnSpPr/>
            <p:nvPr/>
          </p:nvCxnSpPr>
          <p:spPr>
            <a:xfrm rot="10800000" flipH="1">
              <a:off x="1960" y="2891"/>
              <a:ext cx="264" cy="9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053" name="Google Shape;2053;p9"/>
            <p:cNvSpPr/>
            <p:nvPr/>
          </p:nvSpPr>
          <p:spPr>
            <a:xfrm>
              <a:off x="2258" y="2848"/>
              <a:ext cx="123" cy="31"/>
            </a:xfrm>
            <a:custGeom>
              <a:avLst/>
              <a:gdLst/>
              <a:ahLst/>
              <a:cxnLst/>
              <a:rect l="l" t="t" r="r" b="b"/>
              <a:pathLst>
                <a:path w="496" h="123" extrusionOk="0">
                  <a:moveTo>
                    <a:pt x="0" y="123"/>
                  </a:moveTo>
                  <a:lnTo>
                    <a:pt x="340" y="0"/>
                  </a:lnTo>
                  <a:lnTo>
                    <a:pt x="496" y="0"/>
                  </a:lnTo>
                  <a:lnTo>
                    <a:pt x="496" y="95"/>
                  </a:lnTo>
                  <a:lnTo>
                    <a:pt x="419" y="123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054" name="Google Shape;2054;p9"/>
            <p:cNvCxnSpPr/>
            <p:nvPr/>
          </p:nvCxnSpPr>
          <p:spPr>
            <a:xfrm flipH="1">
              <a:off x="2257" y="2852"/>
              <a:ext cx="179" cy="6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55" name="Google Shape;2055;p9"/>
            <p:cNvCxnSpPr/>
            <p:nvPr/>
          </p:nvCxnSpPr>
          <p:spPr>
            <a:xfrm>
              <a:off x="2122" y="2966"/>
              <a:ext cx="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56" name="Google Shape;2056;p9"/>
            <p:cNvCxnSpPr/>
            <p:nvPr/>
          </p:nvCxnSpPr>
          <p:spPr>
            <a:xfrm rot="10800000" flipH="1">
              <a:off x="2130" y="2954"/>
              <a:ext cx="94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57" name="Google Shape;2057;p9"/>
            <p:cNvCxnSpPr/>
            <p:nvPr/>
          </p:nvCxnSpPr>
          <p:spPr>
            <a:xfrm>
              <a:off x="2162" y="2913"/>
              <a:ext cx="6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58" name="Google Shape;2058;p9"/>
            <p:cNvCxnSpPr/>
            <p:nvPr/>
          </p:nvCxnSpPr>
          <p:spPr>
            <a:xfrm>
              <a:off x="2257" y="2848"/>
              <a:ext cx="1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59" name="Google Shape;2059;p9"/>
            <p:cNvCxnSpPr/>
            <p:nvPr/>
          </p:nvCxnSpPr>
          <p:spPr>
            <a:xfrm>
              <a:off x="2257" y="2848"/>
              <a:ext cx="1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cxnSp>
        <p:nvCxnSpPr>
          <p:cNvPr id="2060" name="Google Shape;2060;p9"/>
          <p:cNvCxnSpPr/>
          <p:nvPr/>
        </p:nvCxnSpPr>
        <p:spPr>
          <a:xfrm flipH="1">
            <a:off x="3493295" y="3308747"/>
            <a:ext cx="327422" cy="1190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61" name="Google Shape;2061;p9"/>
          <p:cNvCxnSpPr/>
          <p:nvPr/>
        </p:nvCxnSpPr>
        <p:spPr>
          <a:xfrm>
            <a:off x="3860006" y="3324225"/>
            <a:ext cx="12501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62" name="Google Shape;2062;p9"/>
          <p:cNvCxnSpPr/>
          <p:nvPr/>
        </p:nvCxnSpPr>
        <p:spPr>
          <a:xfrm rot="10800000" flipH="1">
            <a:off x="3860007" y="3244453"/>
            <a:ext cx="216694" cy="797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63" name="Google Shape;2063;p9"/>
          <p:cNvCxnSpPr/>
          <p:nvPr/>
        </p:nvCxnSpPr>
        <p:spPr>
          <a:xfrm>
            <a:off x="3860006" y="3336131"/>
            <a:ext cx="9167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64" name="Google Shape;2064;p9"/>
          <p:cNvCxnSpPr/>
          <p:nvPr/>
        </p:nvCxnSpPr>
        <p:spPr>
          <a:xfrm flipH="1">
            <a:off x="3699273" y="3383756"/>
            <a:ext cx="121444" cy="440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065" name="Google Shape;2065;p9"/>
          <p:cNvSpPr/>
          <p:nvPr/>
        </p:nvSpPr>
        <p:spPr>
          <a:xfrm>
            <a:off x="3954067" y="3345656"/>
            <a:ext cx="53578" cy="19050"/>
          </a:xfrm>
          <a:custGeom>
            <a:avLst/>
            <a:gdLst/>
            <a:ahLst/>
            <a:cxnLst/>
            <a:rect l="l" t="t" r="r" b="b"/>
            <a:pathLst>
              <a:path w="184" h="68" extrusionOk="0">
                <a:moveTo>
                  <a:pt x="0" y="68"/>
                </a:moveTo>
                <a:lnTo>
                  <a:pt x="184" y="0"/>
                </a:lnTo>
                <a:lnTo>
                  <a:pt x="184" y="68"/>
                </a:lnTo>
                <a:lnTo>
                  <a:pt x="0" y="6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066" name="Google Shape;2066;p9"/>
          <p:cNvCxnSpPr/>
          <p:nvPr/>
        </p:nvCxnSpPr>
        <p:spPr>
          <a:xfrm rot="10800000" flipH="1">
            <a:off x="3860007" y="3319464"/>
            <a:ext cx="217885" cy="797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67" name="Google Shape;2067;p9"/>
          <p:cNvCxnSpPr/>
          <p:nvPr/>
        </p:nvCxnSpPr>
        <p:spPr>
          <a:xfrm>
            <a:off x="3961210" y="3287317"/>
            <a:ext cx="4643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68" name="Google Shape;2068;p9"/>
          <p:cNvCxnSpPr/>
          <p:nvPr/>
        </p:nvCxnSpPr>
        <p:spPr>
          <a:xfrm>
            <a:off x="4007644" y="3287316"/>
            <a:ext cx="1191" cy="273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69" name="Google Shape;2069;p9"/>
          <p:cNvCxnSpPr/>
          <p:nvPr/>
        </p:nvCxnSpPr>
        <p:spPr>
          <a:xfrm>
            <a:off x="3954067" y="3364706"/>
            <a:ext cx="5357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70" name="Google Shape;2070;p9"/>
          <p:cNvCxnSpPr/>
          <p:nvPr/>
        </p:nvCxnSpPr>
        <p:spPr>
          <a:xfrm>
            <a:off x="4007644" y="3345656"/>
            <a:ext cx="1191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071" name="Google Shape;2071;p9"/>
          <p:cNvSpPr/>
          <p:nvPr/>
        </p:nvSpPr>
        <p:spPr>
          <a:xfrm>
            <a:off x="4073128" y="3923111"/>
            <a:ext cx="70247" cy="11906"/>
          </a:xfrm>
          <a:custGeom>
            <a:avLst/>
            <a:gdLst/>
            <a:ahLst/>
            <a:cxnLst/>
            <a:rect l="l" t="t" r="r" b="b"/>
            <a:pathLst>
              <a:path w="235" h="42" extrusionOk="0">
                <a:moveTo>
                  <a:pt x="0" y="29"/>
                </a:moveTo>
                <a:lnTo>
                  <a:pt x="6" y="32"/>
                </a:lnTo>
                <a:lnTo>
                  <a:pt x="12" y="36"/>
                </a:lnTo>
                <a:lnTo>
                  <a:pt x="17" y="38"/>
                </a:lnTo>
                <a:lnTo>
                  <a:pt x="21" y="41"/>
                </a:lnTo>
                <a:lnTo>
                  <a:pt x="26" y="42"/>
                </a:lnTo>
                <a:lnTo>
                  <a:pt x="31" y="42"/>
                </a:lnTo>
                <a:lnTo>
                  <a:pt x="35" y="42"/>
                </a:lnTo>
                <a:lnTo>
                  <a:pt x="38" y="41"/>
                </a:lnTo>
                <a:lnTo>
                  <a:pt x="41" y="39"/>
                </a:lnTo>
                <a:lnTo>
                  <a:pt x="44" y="37"/>
                </a:lnTo>
                <a:lnTo>
                  <a:pt x="47" y="33"/>
                </a:lnTo>
                <a:lnTo>
                  <a:pt x="49" y="32"/>
                </a:lnTo>
                <a:lnTo>
                  <a:pt x="51" y="30"/>
                </a:lnTo>
                <a:lnTo>
                  <a:pt x="53" y="27"/>
                </a:lnTo>
                <a:lnTo>
                  <a:pt x="55" y="27"/>
                </a:lnTo>
                <a:lnTo>
                  <a:pt x="57" y="26"/>
                </a:lnTo>
                <a:lnTo>
                  <a:pt x="59" y="24"/>
                </a:lnTo>
                <a:lnTo>
                  <a:pt x="60" y="21"/>
                </a:lnTo>
                <a:lnTo>
                  <a:pt x="61" y="19"/>
                </a:lnTo>
                <a:lnTo>
                  <a:pt x="62" y="17"/>
                </a:lnTo>
                <a:lnTo>
                  <a:pt x="65" y="14"/>
                </a:lnTo>
                <a:lnTo>
                  <a:pt x="67" y="13"/>
                </a:lnTo>
                <a:lnTo>
                  <a:pt x="69" y="12"/>
                </a:lnTo>
                <a:lnTo>
                  <a:pt x="72" y="9"/>
                </a:lnTo>
                <a:lnTo>
                  <a:pt x="73" y="7"/>
                </a:lnTo>
                <a:lnTo>
                  <a:pt x="74" y="5"/>
                </a:lnTo>
                <a:lnTo>
                  <a:pt x="77" y="2"/>
                </a:lnTo>
                <a:lnTo>
                  <a:pt x="78" y="1"/>
                </a:lnTo>
                <a:lnTo>
                  <a:pt x="79" y="1"/>
                </a:lnTo>
                <a:lnTo>
                  <a:pt x="81" y="2"/>
                </a:lnTo>
                <a:lnTo>
                  <a:pt x="84" y="3"/>
                </a:lnTo>
                <a:lnTo>
                  <a:pt x="86" y="6"/>
                </a:lnTo>
                <a:lnTo>
                  <a:pt x="89" y="9"/>
                </a:lnTo>
                <a:lnTo>
                  <a:pt x="93" y="14"/>
                </a:lnTo>
                <a:lnTo>
                  <a:pt x="98" y="18"/>
                </a:lnTo>
                <a:lnTo>
                  <a:pt x="103" y="23"/>
                </a:lnTo>
                <a:lnTo>
                  <a:pt x="107" y="26"/>
                </a:lnTo>
                <a:lnTo>
                  <a:pt x="110" y="31"/>
                </a:lnTo>
                <a:lnTo>
                  <a:pt x="114" y="35"/>
                </a:lnTo>
                <a:lnTo>
                  <a:pt x="119" y="37"/>
                </a:lnTo>
                <a:lnTo>
                  <a:pt x="122" y="39"/>
                </a:lnTo>
                <a:lnTo>
                  <a:pt x="127" y="39"/>
                </a:lnTo>
                <a:lnTo>
                  <a:pt x="132" y="39"/>
                </a:lnTo>
                <a:lnTo>
                  <a:pt x="138" y="37"/>
                </a:lnTo>
                <a:lnTo>
                  <a:pt x="143" y="35"/>
                </a:lnTo>
                <a:lnTo>
                  <a:pt x="147" y="32"/>
                </a:lnTo>
                <a:lnTo>
                  <a:pt x="151" y="29"/>
                </a:lnTo>
                <a:lnTo>
                  <a:pt x="156" y="25"/>
                </a:lnTo>
                <a:lnTo>
                  <a:pt x="159" y="20"/>
                </a:lnTo>
                <a:lnTo>
                  <a:pt x="163" y="17"/>
                </a:lnTo>
                <a:lnTo>
                  <a:pt x="167" y="12"/>
                </a:lnTo>
                <a:lnTo>
                  <a:pt x="168" y="9"/>
                </a:lnTo>
                <a:lnTo>
                  <a:pt x="170" y="6"/>
                </a:lnTo>
                <a:lnTo>
                  <a:pt x="171" y="3"/>
                </a:lnTo>
                <a:lnTo>
                  <a:pt x="174" y="1"/>
                </a:lnTo>
                <a:lnTo>
                  <a:pt x="176" y="0"/>
                </a:lnTo>
                <a:lnTo>
                  <a:pt x="180" y="0"/>
                </a:lnTo>
                <a:lnTo>
                  <a:pt x="183" y="1"/>
                </a:lnTo>
                <a:lnTo>
                  <a:pt x="186" y="2"/>
                </a:lnTo>
                <a:lnTo>
                  <a:pt x="189" y="5"/>
                </a:lnTo>
                <a:lnTo>
                  <a:pt x="193" y="7"/>
                </a:lnTo>
                <a:lnTo>
                  <a:pt x="195" y="9"/>
                </a:lnTo>
                <a:lnTo>
                  <a:pt x="203" y="13"/>
                </a:lnTo>
                <a:lnTo>
                  <a:pt x="209" y="18"/>
                </a:lnTo>
                <a:lnTo>
                  <a:pt x="215" y="21"/>
                </a:lnTo>
                <a:lnTo>
                  <a:pt x="219" y="25"/>
                </a:lnTo>
                <a:lnTo>
                  <a:pt x="225" y="27"/>
                </a:lnTo>
                <a:lnTo>
                  <a:pt x="231" y="30"/>
                </a:lnTo>
                <a:lnTo>
                  <a:pt x="234" y="31"/>
                </a:lnTo>
                <a:lnTo>
                  <a:pt x="235" y="3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072" name="Google Shape;2072;p9"/>
          <p:cNvSpPr/>
          <p:nvPr/>
        </p:nvSpPr>
        <p:spPr>
          <a:xfrm>
            <a:off x="5283995" y="3931444"/>
            <a:ext cx="70247" cy="25004"/>
          </a:xfrm>
          <a:custGeom>
            <a:avLst/>
            <a:gdLst/>
            <a:ahLst/>
            <a:cxnLst/>
            <a:rect l="l" t="t" r="r" b="b"/>
            <a:pathLst>
              <a:path w="236" h="86" extrusionOk="0">
                <a:moveTo>
                  <a:pt x="0" y="45"/>
                </a:moveTo>
                <a:lnTo>
                  <a:pt x="2" y="46"/>
                </a:lnTo>
                <a:lnTo>
                  <a:pt x="5" y="46"/>
                </a:lnTo>
                <a:lnTo>
                  <a:pt x="9" y="48"/>
                </a:lnTo>
                <a:lnTo>
                  <a:pt x="14" y="52"/>
                </a:lnTo>
                <a:lnTo>
                  <a:pt x="19" y="54"/>
                </a:lnTo>
                <a:lnTo>
                  <a:pt x="25" y="58"/>
                </a:lnTo>
                <a:lnTo>
                  <a:pt x="31" y="62"/>
                </a:lnTo>
                <a:lnTo>
                  <a:pt x="37" y="65"/>
                </a:lnTo>
                <a:lnTo>
                  <a:pt x="43" y="66"/>
                </a:lnTo>
                <a:lnTo>
                  <a:pt x="48" y="68"/>
                </a:lnTo>
                <a:lnTo>
                  <a:pt x="53" y="68"/>
                </a:lnTo>
                <a:lnTo>
                  <a:pt x="57" y="65"/>
                </a:lnTo>
                <a:lnTo>
                  <a:pt x="61" y="62"/>
                </a:lnTo>
                <a:lnTo>
                  <a:pt x="67" y="54"/>
                </a:lnTo>
                <a:lnTo>
                  <a:pt x="72" y="44"/>
                </a:lnTo>
                <a:lnTo>
                  <a:pt x="77" y="33"/>
                </a:lnTo>
                <a:lnTo>
                  <a:pt x="81" y="22"/>
                </a:lnTo>
                <a:lnTo>
                  <a:pt x="86" y="12"/>
                </a:lnTo>
                <a:lnTo>
                  <a:pt x="91" y="5"/>
                </a:lnTo>
                <a:lnTo>
                  <a:pt x="95" y="3"/>
                </a:lnTo>
                <a:lnTo>
                  <a:pt x="98" y="0"/>
                </a:lnTo>
                <a:lnTo>
                  <a:pt x="102" y="0"/>
                </a:lnTo>
                <a:lnTo>
                  <a:pt x="105" y="2"/>
                </a:lnTo>
                <a:lnTo>
                  <a:pt x="110" y="3"/>
                </a:lnTo>
                <a:lnTo>
                  <a:pt x="114" y="5"/>
                </a:lnTo>
                <a:lnTo>
                  <a:pt x="119" y="9"/>
                </a:lnTo>
                <a:lnTo>
                  <a:pt x="123" y="12"/>
                </a:lnTo>
                <a:lnTo>
                  <a:pt x="127" y="17"/>
                </a:lnTo>
                <a:lnTo>
                  <a:pt x="132" y="22"/>
                </a:lnTo>
                <a:lnTo>
                  <a:pt x="135" y="28"/>
                </a:lnTo>
                <a:lnTo>
                  <a:pt x="140" y="34"/>
                </a:lnTo>
                <a:lnTo>
                  <a:pt x="144" y="40"/>
                </a:lnTo>
                <a:lnTo>
                  <a:pt x="147" y="47"/>
                </a:lnTo>
                <a:lnTo>
                  <a:pt x="152" y="56"/>
                </a:lnTo>
                <a:lnTo>
                  <a:pt x="156" y="62"/>
                </a:lnTo>
                <a:lnTo>
                  <a:pt x="159" y="69"/>
                </a:lnTo>
                <a:lnTo>
                  <a:pt x="163" y="75"/>
                </a:lnTo>
                <a:lnTo>
                  <a:pt x="167" y="80"/>
                </a:lnTo>
                <a:lnTo>
                  <a:pt x="170" y="83"/>
                </a:lnTo>
                <a:lnTo>
                  <a:pt x="174" y="86"/>
                </a:lnTo>
                <a:lnTo>
                  <a:pt x="177" y="86"/>
                </a:lnTo>
                <a:lnTo>
                  <a:pt x="181" y="84"/>
                </a:lnTo>
                <a:lnTo>
                  <a:pt x="186" y="83"/>
                </a:lnTo>
                <a:lnTo>
                  <a:pt x="191" y="80"/>
                </a:lnTo>
                <a:lnTo>
                  <a:pt x="195" y="76"/>
                </a:lnTo>
                <a:lnTo>
                  <a:pt x="200" y="72"/>
                </a:lnTo>
                <a:lnTo>
                  <a:pt x="205" y="68"/>
                </a:lnTo>
                <a:lnTo>
                  <a:pt x="210" y="62"/>
                </a:lnTo>
                <a:lnTo>
                  <a:pt x="218" y="52"/>
                </a:lnTo>
                <a:lnTo>
                  <a:pt x="228" y="44"/>
                </a:lnTo>
                <a:lnTo>
                  <a:pt x="231" y="39"/>
                </a:lnTo>
                <a:lnTo>
                  <a:pt x="236" y="3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073" name="Google Shape;2073;p9"/>
          <p:cNvCxnSpPr/>
          <p:nvPr/>
        </p:nvCxnSpPr>
        <p:spPr>
          <a:xfrm rot="10800000" flipH="1">
            <a:off x="4073128" y="3582592"/>
            <a:ext cx="70247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74" name="Google Shape;2074;p9"/>
          <p:cNvCxnSpPr/>
          <p:nvPr/>
        </p:nvCxnSpPr>
        <p:spPr>
          <a:xfrm>
            <a:off x="4073128" y="3582592"/>
            <a:ext cx="70247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75" name="Google Shape;2075;p9"/>
          <p:cNvCxnSpPr/>
          <p:nvPr/>
        </p:nvCxnSpPr>
        <p:spPr>
          <a:xfrm rot="10800000" flipH="1">
            <a:off x="5283995" y="3582592"/>
            <a:ext cx="70247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76" name="Google Shape;2076;p9"/>
          <p:cNvCxnSpPr/>
          <p:nvPr/>
        </p:nvCxnSpPr>
        <p:spPr>
          <a:xfrm>
            <a:off x="5283995" y="3582592"/>
            <a:ext cx="70247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077" name="Google Shape;2077;p9"/>
          <p:cNvSpPr/>
          <p:nvPr/>
        </p:nvSpPr>
        <p:spPr>
          <a:xfrm>
            <a:off x="4532710" y="3715942"/>
            <a:ext cx="469680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TIMBER CAP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078" name="Google Shape;2078;p9"/>
          <p:cNvCxnSpPr/>
          <p:nvPr/>
        </p:nvCxnSpPr>
        <p:spPr>
          <a:xfrm flipH="1">
            <a:off x="4995864" y="3615930"/>
            <a:ext cx="288131" cy="126206"/>
          </a:xfrm>
          <a:prstGeom prst="straightConnector1">
            <a:avLst/>
          </a:prstGeom>
          <a:noFill/>
          <a:ln w="12700" cap="flat" cmpd="sng">
            <a:solidFill>
              <a:srgbClr val="00808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079" name="Google Shape;2079;p9"/>
          <p:cNvSpPr/>
          <p:nvPr/>
        </p:nvSpPr>
        <p:spPr>
          <a:xfrm>
            <a:off x="5195889" y="3615930"/>
            <a:ext cx="88106" cy="50006"/>
          </a:xfrm>
          <a:custGeom>
            <a:avLst/>
            <a:gdLst/>
            <a:ahLst/>
            <a:cxnLst/>
            <a:rect l="l" t="t" r="r" b="b"/>
            <a:pathLst>
              <a:path w="294" h="167" extrusionOk="0">
                <a:moveTo>
                  <a:pt x="0" y="74"/>
                </a:moveTo>
                <a:lnTo>
                  <a:pt x="294" y="0"/>
                </a:lnTo>
                <a:lnTo>
                  <a:pt x="39" y="167"/>
                </a:lnTo>
                <a:lnTo>
                  <a:pt x="0" y="74"/>
                </a:lnTo>
                <a:close/>
              </a:path>
            </a:pathLst>
          </a:custGeom>
          <a:solidFill>
            <a:srgbClr val="0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080" name="Google Shape;2080;p9"/>
          <p:cNvSpPr/>
          <p:nvPr/>
        </p:nvSpPr>
        <p:spPr>
          <a:xfrm>
            <a:off x="5661423" y="3951686"/>
            <a:ext cx="477695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TIMBER PILE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081" name="Google Shape;2081;p9"/>
          <p:cNvCxnSpPr/>
          <p:nvPr/>
        </p:nvCxnSpPr>
        <p:spPr>
          <a:xfrm>
            <a:off x="5354241" y="3762375"/>
            <a:ext cx="271463" cy="210741"/>
          </a:xfrm>
          <a:prstGeom prst="straightConnector1">
            <a:avLst/>
          </a:prstGeom>
          <a:noFill/>
          <a:ln w="12700" cap="flat" cmpd="sng">
            <a:solidFill>
              <a:srgbClr val="00808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082" name="Google Shape;2082;p9"/>
          <p:cNvSpPr/>
          <p:nvPr/>
        </p:nvSpPr>
        <p:spPr>
          <a:xfrm>
            <a:off x="5354242" y="3762375"/>
            <a:ext cx="78581" cy="66675"/>
          </a:xfrm>
          <a:custGeom>
            <a:avLst/>
            <a:gdLst/>
            <a:ahLst/>
            <a:cxnLst/>
            <a:rect l="l" t="t" r="r" b="b"/>
            <a:pathLst>
              <a:path w="267" h="223" extrusionOk="0">
                <a:moveTo>
                  <a:pt x="205" y="223"/>
                </a:moveTo>
                <a:lnTo>
                  <a:pt x="0" y="0"/>
                </a:lnTo>
                <a:lnTo>
                  <a:pt x="267" y="145"/>
                </a:lnTo>
                <a:lnTo>
                  <a:pt x="205" y="223"/>
                </a:lnTo>
                <a:close/>
              </a:path>
            </a:pathLst>
          </a:custGeom>
          <a:solidFill>
            <a:srgbClr val="0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083" name="Google Shape;2083;p9"/>
          <p:cNvCxnSpPr/>
          <p:nvPr/>
        </p:nvCxnSpPr>
        <p:spPr>
          <a:xfrm>
            <a:off x="4073130" y="4011216"/>
            <a:ext cx="1190" cy="2035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84" name="Google Shape;2084;p9"/>
          <p:cNvCxnSpPr/>
          <p:nvPr/>
        </p:nvCxnSpPr>
        <p:spPr>
          <a:xfrm>
            <a:off x="5324475" y="4011216"/>
            <a:ext cx="1191" cy="2035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85" name="Google Shape;2085;p9"/>
          <p:cNvCxnSpPr/>
          <p:nvPr/>
        </p:nvCxnSpPr>
        <p:spPr>
          <a:xfrm>
            <a:off x="4073128" y="4098131"/>
            <a:ext cx="1518047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86" name="Google Shape;2086;p9"/>
          <p:cNvCxnSpPr/>
          <p:nvPr/>
        </p:nvCxnSpPr>
        <p:spPr>
          <a:xfrm rot="10800000" flipH="1">
            <a:off x="4073128" y="4085035"/>
            <a:ext cx="157163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87" name="Google Shape;2087;p9"/>
          <p:cNvCxnSpPr/>
          <p:nvPr/>
        </p:nvCxnSpPr>
        <p:spPr>
          <a:xfrm>
            <a:off x="4073128" y="4098131"/>
            <a:ext cx="15716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88" name="Google Shape;2088;p9"/>
          <p:cNvCxnSpPr/>
          <p:nvPr/>
        </p:nvCxnSpPr>
        <p:spPr>
          <a:xfrm rot="10800000" flipH="1">
            <a:off x="4073128" y="4085035"/>
            <a:ext cx="157163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89" name="Google Shape;2089;p9"/>
          <p:cNvCxnSpPr/>
          <p:nvPr/>
        </p:nvCxnSpPr>
        <p:spPr>
          <a:xfrm>
            <a:off x="4073128" y="4098131"/>
            <a:ext cx="15716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90" name="Google Shape;2090;p9"/>
          <p:cNvCxnSpPr/>
          <p:nvPr/>
        </p:nvCxnSpPr>
        <p:spPr>
          <a:xfrm flipH="1">
            <a:off x="5167312" y="4098131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91" name="Google Shape;2091;p9"/>
          <p:cNvCxnSpPr/>
          <p:nvPr/>
        </p:nvCxnSpPr>
        <p:spPr>
          <a:xfrm rot="10800000">
            <a:off x="5167312" y="4085035"/>
            <a:ext cx="158354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92" name="Google Shape;2092;p9"/>
          <p:cNvCxnSpPr/>
          <p:nvPr/>
        </p:nvCxnSpPr>
        <p:spPr>
          <a:xfrm flipH="1">
            <a:off x="5167312" y="4098131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93" name="Google Shape;2093;p9"/>
          <p:cNvCxnSpPr/>
          <p:nvPr/>
        </p:nvCxnSpPr>
        <p:spPr>
          <a:xfrm rot="10800000">
            <a:off x="5167312" y="4085035"/>
            <a:ext cx="158354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94" name="Google Shape;2094;p9"/>
          <p:cNvCxnSpPr/>
          <p:nvPr/>
        </p:nvCxnSpPr>
        <p:spPr>
          <a:xfrm rot="10800000" flipH="1">
            <a:off x="5342336" y="4085035"/>
            <a:ext cx="158353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95" name="Google Shape;2095;p9"/>
          <p:cNvCxnSpPr/>
          <p:nvPr/>
        </p:nvCxnSpPr>
        <p:spPr>
          <a:xfrm>
            <a:off x="5342336" y="4098131"/>
            <a:ext cx="15835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96" name="Google Shape;2096;p9"/>
          <p:cNvCxnSpPr/>
          <p:nvPr/>
        </p:nvCxnSpPr>
        <p:spPr>
          <a:xfrm rot="10800000" flipH="1">
            <a:off x="5342336" y="4085035"/>
            <a:ext cx="158353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97" name="Google Shape;2097;p9"/>
          <p:cNvCxnSpPr/>
          <p:nvPr/>
        </p:nvCxnSpPr>
        <p:spPr>
          <a:xfrm>
            <a:off x="5342336" y="4098131"/>
            <a:ext cx="15835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98" name="Google Shape;2098;p9"/>
          <p:cNvCxnSpPr/>
          <p:nvPr/>
        </p:nvCxnSpPr>
        <p:spPr>
          <a:xfrm>
            <a:off x="5591176" y="4098131"/>
            <a:ext cx="4691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99" name="Google Shape;2099;p9"/>
          <p:cNvCxnSpPr/>
          <p:nvPr/>
        </p:nvCxnSpPr>
        <p:spPr>
          <a:xfrm flipH="1">
            <a:off x="5730480" y="4098131"/>
            <a:ext cx="15835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00" name="Google Shape;2100;p9"/>
          <p:cNvCxnSpPr/>
          <p:nvPr/>
        </p:nvCxnSpPr>
        <p:spPr>
          <a:xfrm rot="10800000">
            <a:off x="5730480" y="4085035"/>
            <a:ext cx="158353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01" name="Google Shape;2101;p9"/>
          <p:cNvCxnSpPr/>
          <p:nvPr/>
        </p:nvCxnSpPr>
        <p:spPr>
          <a:xfrm flipH="1">
            <a:off x="5730480" y="4098131"/>
            <a:ext cx="15835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02" name="Google Shape;2102;p9"/>
          <p:cNvCxnSpPr/>
          <p:nvPr/>
        </p:nvCxnSpPr>
        <p:spPr>
          <a:xfrm rot="10800000">
            <a:off x="5730480" y="4085035"/>
            <a:ext cx="158353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03" name="Google Shape;2103;p9"/>
          <p:cNvCxnSpPr/>
          <p:nvPr/>
        </p:nvCxnSpPr>
        <p:spPr>
          <a:xfrm flipH="1">
            <a:off x="5901930" y="4098131"/>
            <a:ext cx="15835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04" name="Google Shape;2104;p9"/>
          <p:cNvCxnSpPr/>
          <p:nvPr/>
        </p:nvCxnSpPr>
        <p:spPr>
          <a:xfrm rot="10800000">
            <a:off x="5901930" y="4085035"/>
            <a:ext cx="158353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05" name="Google Shape;2105;p9"/>
          <p:cNvCxnSpPr/>
          <p:nvPr/>
        </p:nvCxnSpPr>
        <p:spPr>
          <a:xfrm flipH="1">
            <a:off x="5901930" y="4098131"/>
            <a:ext cx="15835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06" name="Google Shape;2106;p9"/>
          <p:cNvCxnSpPr/>
          <p:nvPr/>
        </p:nvCxnSpPr>
        <p:spPr>
          <a:xfrm rot="10800000">
            <a:off x="5901930" y="4085035"/>
            <a:ext cx="158353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07" name="Google Shape;2107;p9"/>
          <p:cNvCxnSpPr/>
          <p:nvPr/>
        </p:nvCxnSpPr>
        <p:spPr>
          <a:xfrm>
            <a:off x="4071938" y="2488408"/>
            <a:ext cx="1191" cy="2035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08" name="Google Shape;2108;p9"/>
          <p:cNvCxnSpPr/>
          <p:nvPr/>
        </p:nvCxnSpPr>
        <p:spPr>
          <a:xfrm>
            <a:off x="5323286" y="2488408"/>
            <a:ext cx="1190" cy="2035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09" name="Google Shape;2109;p9"/>
          <p:cNvCxnSpPr/>
          <p:nvPr/>
        </p:nvCxnSpPr>
        <p:spPr>
          <a:xfrm>
            <a:off x="4071939" y="2575324"/>
            <a:ext cx="1518047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10" name="Google Shape;2110;p9"/>
          <p:cNvCxnSpPr/>
          <p:nvPr/>
        </p:nvCxnSpPr>
        <p:spPr>
          <a:xfrm rot="10800000" flipH="1">
            <a:off x="4071937" y="2561035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11" name="Google Shape;2111;p9"/>
          <p:cNvCxnSpPr/>
          <p:nvPr/>
        </p:nvCxnSpPr>
        <p:spPr>
          <a:xfrm>
            <a:off x="4071937" y="2575322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12" name="Google Shape;2112;p9"/>
          <p:cNvCxnSpPr/>
          <p:nvPr/>
        </p:nvCxnSpPr>
        <p:spPr>
          <a:xfrm rot="10800000" flipH="1">
            <a:off x="4071937" y="2561035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13" name="Google Shape;2113;p9"/>
          <p:cNvCxnSpPr/>
          <p:nvPr/>
        </p:nvCxnSpPr>
        <p:spPr>
          <a:xfrm>
            <a:off x="4071937" y="2575322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14" name="Google Shape;2114;p9"/>
          <p:cNvCxnSpPr/>
          <p:nvPr/>
        </p:nvCxnSpPr>
        <p:spPr>
          <a:xfrm flipH="1">
            <a:off x="5167312" y="2575322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15" name="Google Shape;2115;p9"/>
          <p:cNvCxnSpPr/>
          <p:nvPr/>
        </p:nvCxnSpPr>
        <p:spPr>
          <a:xfrm rot="10800000">
            <a:off x="5167312" y="2561035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16" name="Google Shape;2116;p9"/>
          <p:cNvCxnSpPr/>
          <p:nvPr/>
        </p:nvCxnSpPr>
        <p:spPr>
          <a:xfrm flipH="1">
            <a:off x="5167312" y="2575322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17" name="Google Shape;2117;p9"/>
          <p:cNvCxnSpPr/>
          <p:nvPr/>
        </p:nvCxnSpPr>
        <p:spPr>
          <a:xfrm rot="10800000">
            <a:off x="5167312" y="2561035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18" name="Google Shape;2118;p9"/>
          <p:cNvCxnSpPr/>
          <p:nvPr/>
        </p:nvCxnSpPr>
        <p:spPr>
          <a:xfrm rot="10800000" flipH="1">
            <a:off x="5341144" y="2561035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19" name="Google Shape;2119;p9"/>
          <p:cNvCxnSpPr/>
          <p:nvPr/>
        </p:nvCxnSpPr>
        <p:spPr>
          <a:xfrm>
            <a:off x="5341144" y="2575322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20" name="Google Shape;2120;p9"/>
          <p:cNvCxnSpPr/>
          <p:nvPr/>
        </p:nvCxnSpPr>
        <p:spPr>
          <a:xfrm rot="10800000" flipH="1">
            <a:off x="5341144" y="2561035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21" name="Google Shape;2121;p9"/>
          <p:cNvCxnSpPr/>
          <p:nvPr/>
        </p:nvCxnSpPr>
        <p:spPr>
          <a:xfrm>
            <a:off x="5341144" y="2575322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22" name="Google Shape;2122;p9"/>
          <p:cNvCxnSpPr/>
          <p:nvPr/>
        </p:nvCxnSpPr>
        <p:spPr>
          <a:xfrm>
            <a:off x="5589986" y="2575324"/>
            <a:ext cx="46910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23" name="Google Shape;2123;p9"/>
          <p:cNvCxnSpPr/>
          <p:nvPr/>
        </p:nvCxnSpPr>
        <p:spPr>
          <a:xfrm flipH="1">
            <a:off x="5730478" y="2575322"/>
            <a:ext cx="15716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24" name="Google Shape;2124;p9"/>
          <p:cNvCxnSpPr/>
          <p:nvPr/>
        </p:nvCxnSpPr>
        <p:spPr>
          <a:xfrm rot="10800000">
            <a:off x="5730478" y="2561035"/>
            <a:ext cx="15716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25" name="Google Shape;2125;p9"/>
          <p:cNvCxnSpPr/>
          <p:nvPr/>
        </p:nvCxnSpPr>
        <p:spPr>
          <a:xfrm flipH="1">
            <a:off x="5730478" y="2575322"/>
            <a:ext cx="15716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26" name="Google Shape;2126;p9"/>
          <p:cNvCxnSpPr/>
          <p:nvPr/>
        </p:nvCxnSpPr>
        <p:spPr>
          <a:xfrm rot="10800000">
            <a:off x="5730478" y="2561035"/>
            <a:ext cx="15716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27" name="Google Shape;2127;p9"/>
          <p:cNvCxnSpPr/>
          <p:nvPr/>
        </p:nvCxnSpPr>
        <p:spPr>
          <a:xfrm flipH="1">
            <a:off x="5900737" y="2575322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28" name="Google Shape;2128;p9"/>
          <p:cNvCxnSpPr/>
          <p:nvPr/>
        </p:nvCxnSpPr>
        <p:spPr>
          <a:xfrm rot="10800000">
            <a:off x="5900737" y="2561035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29" name="Google Shape;2129;p9"/>
          <p:cNvCxnSpPr/>
          <p:nvPr/>
        </p:nvCxnSpPr>
        <p:spPr>
          <a:xfrm flipH="1">
            <a:off x="5900737" y="2575322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30" name="Google Shape;2130;p9"/>
          <p:cNvCxnSpPr/>
          <p:nvPr/>
        </p:nvCxnSpPr>
        <p:spPr>
          <a:xfrm rot="10800000">
            <a:off x="5900737" y="2561035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31" name="Google Shape;2131;p9"/>
          <p:cNvSpPr/>
          <p:nvPr/>
        </p:nvSpPr>
        <p:spPr>
          <a:xfrm>
            <a:off x="4625579" y="2577704"/>
            <a:ext cx="34144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SPAN 1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32" name="Google Shape;2132;p9"/>
          <p:cNvSpPr/>
          <p:nvPr/>
        </p:nvSpPr>
        <p:spPr>
          <a:xfrm>
            <a:off x="5486401" y="2590800"/>
            <a:ext cx="34144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SPAN 2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33" name="Google Shape;2133;p9"/>
          <p:cNvSpPr/>
          <p:nvPr/>
        </p:nvSpPr>
        <p:spPr>
          <a:xfrm>
            <a:off x="4563667" y="4115992"/>
            <a:ext cx="34144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SPAN 1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34" name="Google Shape;2134;p9"/>
          <p:cNvSpPr/>
          <p:nvPr/>
        </p:nvSpPr>
        <p:spPr>
          <a:xfrm>
            <a:off x="5424488" y="4129088"/>
            <a:ext cx="34144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SPAN 2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35" name="Google Shape;2135;p9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Elements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51A1096-BA7D-637D-121F-95E60F1AD41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10</a:t>
            </a:fld>
            <a:endParaRPr lang="en-US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40" name="Google Shape;2140;p10"/>
          <p:cNvCxnSpPr/>
          <p:nvPr/>
        </p:nvCxnSpPr>
        <p:spPr>
          <a:xfrm flipH="1">
            <a:off x="2630091" y="2272902"/>
            <a:ext cx="22860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41" name="Google Shape;2141;p10"/>
          <p:cNvSpPr/>
          <p:nvPr/>
        </p:nvSpPr>
        <p:spPr>
          <a:xfrm>
            <a:off x="2780111" y="2215752"/>
            <a:ext cx="364331" cy="57150"/>
          </a:xfrm>
          <a:custGeom>
            <a:avLst/>
            <a:gdLst/>
            <a:ahLst/>
            <a:cxnLst/>
            <a:rect l="l" t="t" r="r" b="b"/>
            <a:pathLst>
              <a:path w="920" h="145" extrusionOk="0">
                <a:moveTo>
                  <a:pt x="920" y="0"/>
                </a:moveTo>
                <a:lnTo>
                  <a:pt x="0" y="92"/>
                </a:lnTo>
                <a:lnTo>
                  <a:pt x="0" y="145"/>
                </a:lnTo>
                <a:lnTo>
                  <a:pt x="198" y="145"/>
                </a:lnTo>
                <a:lnTo>
                  <a:pt x="920" y="73"/>
                </a:lnTo>
                <a:lnTo>
                  <a:pt x="920" y="0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42" name="Google Shape;2142;p10"/>
          <p:cNvSpPr/>
          <p:nvPr/>
        </p:nvSpPr>
        <p:spPr>
          <a:xfrm>
            <a:off x="2725342" y="2251472"/>
            <a:ext cx="54769" cy="21431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43" name="Google Shape;2143;p10"/>
          <p:cNvSpPr/>
          <p:nvPr/>
        </p:nvSpPr>
        <p:spPr>
          <a:xfrm>
            <a:off x="2630091" y="2251472"/>
            <a:ext cx="95250" cy="21431"/>
          </a:xfrm>
          <a:custGeom>
            <a:avLst/>
            <a:gdLst/>
            <a:ahLst/>
            <a:cxnLst/>
            <a:rect l="l" t="t" r="r" b="b"/>
            <a:pathLst>
              <a:path w="241" h="53" extrusionOk="0">
                <a:moveTo>
                  <a:pt x="241" y="53"/>
                </a:moveTo>
                <a:lnTo>
                  <a:pt x="0" y="53"/>
                </a:lnTo>
                <a:lnTo>
                  <a:pt x="1" y="48"/>
                </a:lnTo>
                <a:lnTo>
                  <a:pt x="3" y="43"/>
                </a:lnTo>
                <a:lnTo>
                  <a:pt x="3" y="39"/>
                </a:lnTo>
                <a:lnTo>
                  <a:pt x="4" y="37"/>
                </a:lnTo>
                <a:lnTo>
                  <a:pt x="5" y="34"/>
                </a:lnTo>
                <a:lnTo>
                  <a:pt x="6" y="32"/>
                </a:lnTo>
                <a:lnTo>
                  <a:pt x="8" y="29"/>
                </a:lnTo>
                <a:lnTo>
                  <a:pt x="10" y="27"/>
                </a:lnTo>
                <a:lnTo>
                  <a:pt x="11" y="25"/>
                </a:lnTo>
                <a:lnTo>
                  <a:pt x="13" y="25"/>
                </a:lnTo>
                <a:lnTo>
                  <a:pt x="13" y="24"/>
                </a:lnTo>
                <a:lnTo>
                  <a:pt x="14" y="23"/>
                </a:lnTo>
                <a:lnTo>
                  <a:pt x="14" y="22"/>
                </a:lnTo>
                <a:lnTo>
                  <a:pt x="14" y="19"/>
                </a:lnTo>
                <a:lnTo>
                  <a:pt x="15" y="18"/>
                </a:lnTo>
                <a:lnTo>
                  <a:pt x="15" y="17"/>
                </a:lnTo>
                <a:lnTo>
                  <a:pt x="15" y="15"/>
                </a:lnTo>
                <a:lnTo>
                  <a:pt x="15" y="14"/>
                </a:lnTo>
                <a:lnTo>
                  <a:pt x="15" y="13"/>
                </a:lnTo>
                <a:lnTo>
                  <a:pt x="16" y="12"/>
                </a:lnTo>
                <a:lnTo>
                  <a:pt x="16" y="10"/>
                </a:lnTo>
                <a:lnTo>
                  <a:pt x="18" y="10"/>
                </a:lnTo>
                <a:lnTo>
                  <a:pt x="19" y="9"/>
                </a:lnTo>
                <a:lnTo>
                  <a:pt x="21" y="8"/>
                </a:lnTo>
                <a:lnTo>
                  <a:pt x="23" y="7"/>
                </a:lnTo>
                <a:lnTo>
                  <a:pt x="25" y="4"/>
                </a:lnTo>
                <a:lnTo>
                  <a:pt x="26" y="3"/>
                </a:lnTo>
                <a:lnTo>
                  <a:pt x="29" y="2"/>
                </a:lnTo>
                <a:lnTo>
                  <a:pt x="31" y="0"/>
                </a:lnTo>
                <a:lnTo>
                  <a:pt x="241" y="0"/>
                </a:lnTo>
                <a:lnTo>
                  <a:pt x="241" y="53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44" name="Google Shape;2144;p10"/>
          <p:cNvSpPr/>
          <p:nvPr/>
        </p:nvSpPr>
        <p:spPr>
          <a:xfrm>
            <a:off x="2630091" y="2272903"/>
            <a:ext cx="95250" cy="21431"/>
          </a:xfrm>
          <a:custGeom>
            <a:avLst/>
            <a:gdLst/>
            <a:ahLst/>
            <a:cxnLst/>
            <a:rect l="l" t="t" r="r" b="b"/>
            <a:pathLst>
              <a:path w="241" h="53" extrusionOk="0">
                <a:moveTo>
                  <a:pt x="241" y="0"/>
                </a:moveTo>
                <a:lnTo>
                  <a:pt x="0" y="0"/>
                </a:lnTo>
                <a:lnTo>
                  <a:pt x="0" y="5"/>
                </a:lnTo>
                <a:lnTo>
                  <a:pt x="0" y="9"/>
                </a:lnTo>
                <a:lnTo>
                  <a:pt x="0" y="14"/>
                </a:lnTo>
                <a:lnTo>
                  <a:pt x="1" y="17"/>
                </a:lnTo>
                <a:lnTo>
                  <a:pt x="1" y="21"/>
                </a:lnTo>
                <a:lnTo>
                  <a:pt x="3" y="25"/>
                </a:lnTo>
                <a:lnTo>
                  <a:pt x="3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6" y="35"/>
                </a:lnTo>
                <a:lnTo>
                  <a:pt x="8" y="36"/>
                </a:lnTo>
                <a:lnTo>
                  <a:pt x="9" y="37"/>
                </a:lnTo>
                <a:lnTo>
                  <a:pt x="10" y="37"/>
                </a:lnTo>
                <a:lnTo>
                  <a:pt x="10" y="38"/>
                </a:lnTo>
                <a:lnTo>
                  <a:pt x="11" y="40"/>
                </a:lnTo>
                <a:lnTo>
                  <a:pt x="13" y="41"/>
                </a:lnTo>
                <a:lnTo>
                  <a:pt x="14" y="43"/>
                </a:lnTo>
                <a:lnTo>
                  <a:pt x="16" y="46"/>
                </a:lnTo>
                <a:lnTo>
                  <a:pt x="18" y="48"/>
                </a:lnTo>
                <a:lnTo>
                  <a:pt x="19" y="51"/>
                </a:lnTo>
                <a:lnTo>
                  <a:pt x="19" y="53"/>
                </a:lnTo>
                <a:lnTo>
                  <a:pt x="241" y="53"/>
                </a:lnTo>
                <a:lnTo>
                  <a:pt x="241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45" name="Google Shape;2145;p10"/>
          <p:cNvSpPr/>
          <p:nvPr/>
        </p:nvSpPr>
        <p:spPr>
          <a:xfrm>
            <a:off x="2725342" y="2272903"/>
            <a:ext cx="54769" cy="21431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46" name="Google Shape;2146;p10"/>
          <p:cNvSpPr/>
          <p:nvPr/>
        </p:nvSpPr>
        <p:spPr>
          <a:xfrm>
            <a:off x="2780111" y="2272902"/>
            <a:ext cx="364331" cy="58341"/>
          </a:xfrm>
          <a:custGeom>
            <a:avLst/>
            <a:gdLst/>
            <a:ahLst/>
            <a:cxnLst/>
            <a:rect l="l" t="t" r="r" b="b"/>
            <a:pathLst>
              <a:path w="920" h="146" extrusionOk="0">
                <a:moveTo>
                  <a:pt x="920" y="146"/>
                </a:moveTo>
                <a:lnTo>
                  <a:pt x="0" y="53"/>
                </a:lnTo>
                <a:lnTo>
                  <a:pt x="0" y="0"/>
                </a:lnTo>
                <a:lnTo>
                  <a:pt x="198" y="0"/>
                </a:lnTo>
                <a:lnTo>
                  <a:pt x="920" y="73"/>
                </a:lnTo>
                <a:lnTo>
                  <a:pt x="920" y="14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147" name="Google Shape;2147;p10"/>
          <p:cNvCxnSpPr/>
          <p:nvPr/>
        </p:nvCxnSpPr>
        <p:spPr>
          <a:xfrm rot="10800000" flipH="1">
            <a:off x="5834063" y="3199208"/>
            <a:ext cx="428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48" name="Google Shape;2148;p10"/>
          <p:cNvCxnSpPr/>
          <p:nvPr/>
        </p:nvCxnSpPr>
        <p:spPr>
          <a:xfrm>
            <a:off x="5926933" y="3184922"/>
            <a:ext cx="10715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49" name="Google Shape;2149;p10"/>
          <p:cNvCxnSpPr/>
          <p:nvPr/>
        </p:nvCxnSpPr>
        <p:spPr>
          <a:xfrm rot="10800000" flipH="1">
            <a:off x="5924551" y="3168252"/>
            <a:ext cx="13097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50" name="Google Shape;2150;p10"/>
          <p:cNvCxnSpPr/>
          <p:nvPr/>
        </p:nvCxnSpPr>
        <p:spPr>
          <a:xfrm>
            <a:off x="5920978" y="3181350"/>
            <a:ext cx="1547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51" name="Google Shape;2151;p10"/>
          <p:cNvCxnSpPr/>
          <p:nvPr/>
        </p:nvCxnSpPr>
        <p:spPr>
          <a:xfrm rot="10800000" flipH="1">
            <a:off x="5876927" y="3181349"/>
            <a:ext cx="44053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52" name="Google Shape;2152;p10"/>
          <p:cNvCxnSpPr/>
          <p:nvPr/>
        </p:nvCxnSpPr>
        <p:spPr>
          <a:xfrm>
            <a:off x="5834063" y="3168252"/>
            <a:ext cx="10358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53" name="Google Shape;2153;p10"/>
          <p:cNvSpPr/>
          <p:nvPr/>
        </p:nvSpPr>
        <p:spPr>
          <a:xfrm>
            <a:off x="5898357" y="2478882"/>
            <a:ext cx="819150" cy="177403"/>
          </a:xfrm>
          <a:custGeom>
            <a:avLst/>
            <a:gdLst/>
            <a:ahLst/>
            <a:cxnLst/>
            <a:rect l="l" t="t" r="r" b="b"/>
            <a:pathLst>
              <a:path w="2066" h="447" extrusionOk="0">
                <a:moveTo>
                  <a:pt x="0" y="447"/>
                </a:moveTo>
                <a:lnTo>
                  <a:pt x="1970" y="447"/>
                </a:lnTo>
                <a:lnTo>
                  <a:pt x="1968" y="442"/>
                </a:lnTo>
                <a:lnTo>
                  <a:pt x="1968" y="437"/>
                </a:lnTo>
                <a:lnTo>
                  <a:pt x="1968" y="430"/>
                </a:lnTo>
                <a:lnTo>
                  <a:pt x="1971" y="425"/>
                </a:lnTo>
                <a:lnTo>
                  <a:pt x="1972" y="420"/>
                </a:lnTo>
                <a:lnTo>
                  <a:pt x="1975" y="413"/>
                </a:lnTo>
                <a:lnTo>
                  <a:pt x="1978" y="407"/>
                </a:lnTo>
                <a:lnTo>
                  <a:pt x="1983" y="400"/>
                </a:lnTo>
                <a:lnTo>
                  <a:pt x="1987" y="394"/>
                </a:lnTo>
                <a:lnTo>
                  <a:pt x="1993" y="386"/>
                </a:lnTo>
                <a:lnTo>
                  <a:pt x="2000" y="377"/>
                </a:lnTo>
                <a:lnTo>
                  <a:pt x="2006" y="368"/>
                </a:lnTo>
                <a:lnTo>
                  <a:pt x="2009" y="363"/>
                </a:lnTo>
                <a:lnTo>
                  <a:pt x="2012" y="357"/>
                </a:lnTo>
                <a:lnTo>
                  <a:pt x="2014" y="352"/>
                </a:lnTo>
                <a:lnTo>
                  <a:pt x="2019" y="343"/>
                </a:lnTo>
                <a:lnTo>
                  <a:pt x="2023" y="336"/>
                </a:lnTo>
                <a:lnTo>
                  <a:pt x="2027" y="329"/>
                </a:lnTo>
                <a:lnTo>
                  <a:pt x="2031" y="323"/>
                </a:lnTo>
                <a:lnTo>
                  <a:pt x="2036" y="317"/>
                </a:lnTo>
                <a:lnTo>
                  <a:pt x="2041" y="311"/>
                </a:lnTo>
                <a:lnTo>
                  <a:pt x="2047" y="303"/>
                </a:lnTo>
                <a:lnTo>
                  <a:pt x="2051" y="298"/>
                </a:lnTo>
                <a:lnTo>
                  <a:pt x="2054" y="293"/>
                </a:lnTo>
                <a:lnTo>
                  <a:pt x="2058" y="288"/>
                </a:lnTo>
                <a:lnTo>
                  <a:pt x="2061" y="283"/>
                </a:lnTo>
                <a:lnTo>
                  <a:pt x="2063" y="278"/>
                </a:lnTo>
                <a:lnTo>
                  <a:pt x="2064" y="273"/>
                </a:lnTo>
                <a:lnTo>
                  <a:pt x="2066" y="270"/>
                </a:lnTo>
                <a:lnTo>
                  <a:pt x="2066" y="266"/>
                </a:lnTo>
                <a:lnTo>
                  <a:pt x="2066" y="262"/>
                </a:lnTo>
                <a:lnTo>
                  <a:pt x="2064" y="258"/>
                </a:lnTo>
                <a:lnTo>
                  <a:pt x="2064" y="255"/>
                </a:lnTo>
                <a:lnTo>
                  <a:pt x="2063" y="251"/>
                </a:lnTo>
                <a:lnTo>
                  <a:pt x="2061" y="246"/>
                </a:lnTo>
                <a:lnTo>
                  <a:pt x="2058" y="240"/>
                </a:lnTo>
                <a:lnTo>
                  <a:pt x="2052" y="226"/>
                </a:lnTo>
                <a:lnTo>
                  <a:pt x="2046" y="212"/>
                </a:lnTo>
                <a:lnTo>
                  <a:pt x="2038" y="197"/>
                </a:lnTo>
                <a:lnTo>
                  <a:pt x="2033" y="187"/>
                </a:lnTo>
                <a:lnTo>
                  <a:pt x="2027" y="176"/>
                </a:lnTo>
                <a:lnTo>
                  <a:pt x="2021" y="166"/>
                </a:lnTo>
                <a:lnTo>
                  <a:pt x="2013" y="156"/>
                </a:lnTo>
                <a:lnTo>
                  <a:pt x="2006" y="147"/>
                </a:lnTo>
                <a:lnTo>
                  <a:pt x="1998" y="139"/>
                </a:lnTo>
                <a:lnTo>
                  <a:pt x="1990" y="130"/>
                </a:lnTo>
                <a:lnTo>
                  <a:pt x="1981" y="123"/>
                </a:lnTo>
                <a:lnTo>
                  <a:pt x="1975" y="118"/>
                </a:lnTo>
                <a:lnTo>
                  <a:pt x="1967" y="113"/>
                </a:lnTo>
                <a:lnTo>
                  <a:pt x="1963" y="110"/>
                </a:lnTo>
                <a:lnTo>
                  <a:pt x="1958" y="106"/>
                </a:lnTo>
                <a:lnTo>
                  <a:pt x="1955" y="104"/>
                </a:lnTo>
                <a:lnTo>
                  <a:pt x="1952" y="100"/>
                </a:lnTo>
                <a:lnTo>
                  <a:pt x="1948" y="98"/>
                </a:lnTo>
                <a:lnTo>
                  <a:pt x="1947" y="94"/>
                </a:lnTo>
                <a:lnTo>
                  <a:pt x="1946" y="90"/>
                </a:lnTo>
                <a:lnTo>
                  <a:pt x="1945" y="85"/>
                </a:lnTo>
                <a:lnTo>
                  <a:pt x="1945" y="80"/>
                </a:lnTo>
                <a:lnTo>
                  <a:pt x="1946" y="76"/>
                </a:lnTo>
                <a:lnTo>
                  <a:pt x="1947" y="71"/>
                </a:lnTo>
                <a:lnTo>
                  <a:pt x="1950" y="65"/>
                </a:lnTo>
                <a:lnTo>
                  <a:pt x="1953" y="58"/>
                </a:lnTo>
                <a:lnTo>
                  <a:pt x="1957" y="51"/>
                </a:lnTo>
                <a:lnTo>
                  <a:pt x="1962" y="45"/>
                </a:lnTo>
                <a:lnTo>
                  <a:pt x="1968" y="37"/>
                </a:lnTo>
                <a:lnTo>
                  <a:pt x="1975" y="28"/>
                </a:lnTo>
                <a:lnTo>
                  <a:pt x="1981" y="19"/>
                </a:lnTo>
                <a:lnTo>
                  <a:pt x="1982" y="17"/>
                </a:lnTo>
                <a:lnTo>
                  <a:pt x="1985" y="13"/>
                </a:lnTo>
                <a:lnTo>
                  <a:pt x="1987" y="9"/>
                </a:lnTo>
                <a:lnTo>
                  <a:pt x="1990" y="7"/>
                </a:lnTo>
                <a:lnTo>
                  <a:pt x="1992" y="3"/>
                </a:lnTo>
                <a:lnTo>
                  <a:pt x="1993" y="0"/>
                </a:lnTo>
                <a:lnTo>
                  <a:pt x="1915" y="0"/>
                </a:lnTo>
                <a:lnTo>
                  <a:pt x="1916" y="2"/>
                </a:lnTo>
                <a:lnTo>
                  <a:pt x="1675" y="2"/>
                </a:lnTo>
                <a:lnTo>
                  <a:pt x="1436" y="2"/>
                </a:lnTo>
                <a:lnTo>
                  <a:pt x="1437" y="0"/>
                </a:lnTo>
                <a:lnTo>
                  <a:pt x="783" y="0"/>
                </a:lnTo>
                <a:lnTo>
                  <a:pt x="783" y="2"/>
                </a:lnTo>
                <a:lnTo>
                  <a:pt x="543" y="2"/>
                </a:lnTo>
                <a:lnTo>
                  <a:pt x="304" y="2"/>
                </a:lnTo>
                <a:lnTo>
                  <a:pt x="304" y="0"/>
                </a:lnTo>
                <a:lnTo>
                  <a:pt x="0" y="0"/>
                </a:lnTo>
                <a:lnTo>
                  <a:pt x="0" y="447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154" name="Google Shape;2154;p10"/>
          <p:cNvCxnSpPr/>
          <p:nvPr/>
        </p:nvCxnSpPr>
        <p:spPr>
          <a:xfrm>
            <a:off x="5816203" y="2656283"/>
            <a:ext cx="86320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55" name="Google Shape;2155;p10"/>
          <p:cNvCxnSpPr/>
          <p:nvPr/>
        </p:nvCxnSpPr>
        <p:spPr>
          <a:xfrm>
            <a:off x="5898357" y="2478882"/>
            <a:ext cx="7905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56" name="Google Shape;2156;p10"/>
          <p:cNvSpPr/>
          <p:nvPr/>
        </p:nvSpPr>
        <p:spPr>
          <a:xfrm>
            <a:off x="5816205" y="2656283"/>
            <a:ext cx="140494" cy="5954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57" name="Google Shape;2157;p10"/>
          <p:cNvSpPr/>
          <p:nvPr/>
        </p:nvSpPr>
        <p:spPr>
          <a:xfrm>
            <a:off x="4182666" y="2656284"/>
            <a:ext cx="104775" cy="833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58" name="Google Shape;2158;p10"/>
          <p:cNvSpPr/>
          <p:nvPr/>
        </p:nvSpPr>
        <p:spPr>
          <a:xfrm>
            <a:off x="4182667" y="2481262"/>
            <a:ext cx="1697831" cy="175022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59" name="Google Shape;2159;p10"/>
          <p:cNvSpPr/>
          <p:nvPr/>
        </p:nvSpPr>
        <p:spPr>
          <a:xfrm>
            <a:off x="5880498" y="2481262"/>
            <a:ext cx="17860" cy="175022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160" name="Google Shape;2160;p10"/>
          <p:cNvCxnSpPr/>
          <p:nvPr/>
        </p:nvCxnSpPr>
        <p:spPr>
          <a:xfrm flipH="1">
            <a:off x="4182667" y="2656283"/>
            <a:ext cx="177403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61" name="Google Shape;2161;p10"/>
          <p:cNvCxnSpPr/>
          <p:nvPr/>
        </p:nvCxnSpPr>
        <p:spPr>
          <a:xfrm rot="10800000" flipH="1">
            <a:off x="4182666" y="2481262"/>
            <a:ext cx="1191" cy="1750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62" name="Google Shape;2162;p10"/>
          <p:cNvCxnSpPr/>
          <p:nvPr/>
        </p:nvCxnSpPr>
        <p:spPr>
          <a:xfrm>
            <a:off x="4182666" y="2481263"/>
            <a:ext cx="17156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63" name="Google Shape;2163;p10"/>
          <p:cNvSpPr/>
          <p:nvPr/>
        </p:nvSpPr>
        <p:spPr>
          <a:xfrm>
            <a:off x="5816205" y="2662238"/>
            <a:ext cx="140494" cy="96440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164" name="Google Shape;2164;p10"/>
          <p:cNvCxnSpPr/>
          <p:nvPr/>
        </p:nvCxnSpPr>
        <p:spPr>
          <a:xfrm>
            <a:off x="5816204" y="2656284"/>
            <a:ext cx="1191" cy="1023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65" name="Google Shape;2165;p10"/>
          <p:cNvSpPr/>
          <p:nvPr/>
        </p:nvSpPr>
        <p:spPr>
          <a:xfrm>
            <a:off x="5834063" y="2758677"/>
            <a:ext cx="103584" cy="409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166" name="Google Shape;2166;p10"/>
          <p:cNvCxnSpPr/>
          <p:nvPr/>
        </p:nvCxnSpPr>
        <p:spPr>
          <a:xfrm>
            <a:off x="5816205" y="2758677"/>
            <a:ext cx="14049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67" name="Google Shape;2167;p10"/>
          <p:cNvCxnSpPr/>
          <p:nvPr/>
        </p:nvCxnSpPr>
        <p:spPr>
          <a:xfrm rot="10800000" flipH="1">
            <a:off x="5956697" y="2656284"/>
            <a:ext cx="1191" cy="1023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68" name="Google Shape;2168;p10"/>
          <p:cNvSpPr/>
          <p:nvPr/>
        </p:nvSpPr>
        <p:spPr>
          <a:xfrm>
            <a:off x="5926933" y="3168252"/>
            <a:ext cx="10715" cy="25004"/>
          </a:xfrm>
          <a:custGeom>
            <a:avLst/>
            <a:gdLst/>
            <a:ahLst/>
            <a:cxnLst/>
            <a:rect l="l" t="t" r="r" b="b"/>
            <a:pathLst>
              <a:path w="29" h="63" extrusionOk="0">
                <a:moveTo>
                  <a:pt x="29" y="0"/>
                </a:moveTo>
                <a:lnTo>
                  <a:pt x="29" y="63"/>
                </a:lnTo>
                <a:lnTo>
                  <a:pt x="0" y="43"/>
                </a:lnTo>
                <a:lnTo>
                  <a:pt x="2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169" name="Google Shape;2169;p10"/>
          <p:cNvCxnSpPr/>
          <p:nvPr/>
        </p:nvCxnSpPr>
        <p:spPr>
          <a:xfrm>
            <a:off x="5937647" y="2758678"/>
            <a:ext cx="1191" cy="441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70" name="Google Shape;2170;p10"/>
          <p:cNvSpPr/>
          <p:nvPr/>
        </p:nvSpPr>
        <p:spPr>
          <a:xfrm>
            <a:off x="5834063" y="3168253"/>
            <a:ext cx="103584" cy="32147"/>
          </a:xfrm>
          <a:custGeom>
            <a:avLst/>
            <a:gdLst/>
            <a:ahLst/>
            <a:cxnLst/>
            <a:rect l="l" t="t" r="r" b="b"/>
            <a:pathLst>
              <a:path w="261" h="82" extrusionOk="0">
                <a:moveTo>
                  <a:pt x="0" y="0"/>
                </a:moveTo>
                <a:lnTo>
                  <a:pt x="261" y="0"/>
                </a:lnTo>
                <a:lnTo>
                  <a:pt x="228" y="47"/>
                </a:lnTo>
                <a:lnTo>
                  <a:pt x="217" y="35"/>
                </a:lnTo>
                <a:lnTo>
                  <a:pt x="106" y="79"/>
                </a:lnTo>
                <a:lnTo>
                  <a:pt x="0" y="82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171" name="Google Shape;2171;p10"/>
          <p:cNvCxnSpPr/>
          <p:nvPr/>
        </p:nvCxnSpPr>
        <p:spPr>
          <a:xfrm>
            <a:off x="5834065" y="2758678"/>
            <a:ext cx="1190" cy="441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72" name="Google Shape;2172;p10"/>
          <p:cNvCxnSpPr/>
          <p:nvPr/>
        </p:nvCxnSpPr>
        <p:spPr>
          <a:xfrm>
            <a:off x="4182666" y="2656284"/>
            <a:ext cx="1191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73" name="Google Shape;2173;p10"/>
          <p:cNvSpPr/>
          <p:nvPr/>
        </p:nvSpPr>
        <p:spPr>
          <a:xfrm>
            <a:off x="4182666" y="2664618"/>
            <a:ext cx="104775" cy="90488"/>
          </a:xfrm>
          <a:custGeom>
            <a:avLst/>
            <a:gdLst/>
            <a:ahLst/>
            <a:cxnLst/>
            <a:rect l="l" t="t" r="r" b="b"/>
            <a:pathLst>
              <a:path w="265" h="228" extrusionOk="0">
                <a:moveTo>
                  <a:pt x="116" y="0"/>
                </a:moveTo>
                <a:lnTo>
                  <a:pt x="116" y="205"/>
                </a:lnTo>
                <a:lnTo>
                  <a:pt x="0" y="205"/>
                </a:lnTo>
                <a:lnTo>
                  <a:pt x="0" y="228"/>
                </a:lnTo>
                <a:lnTo>
                  <a:pt x="265" y="228"/>
                </a:lnTo>
                <a:lnTo>
                  <a:pt x="265" y="205"/>
                </a:lnTo>
                <a:lnTo>
                  <a:pt x="151" y="205"/>
                </a:lnTo>
                <a:lnTo>
                  <a:pt x="151" y="0"/>
                </a:lnTo>
                <a:lnTo>
                  <a:pt x="116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174" name="Google Shape;2174;p10"/>
          <p:cNvCxnSpPr/>
          <p:nvPr/>
        </p:nvCxnSpPr>
        <p:spPr>
          <a:xfrm>
            <a:off x="4182666" y="2664619"/>
            <a:ext cx="1047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75" name="Google Shape;2175;p10"/>
          <p:cNvCxnSpPr/>
          <p:nvPr/>
        </p:nvCxnSpPr>
        <p:spPr>
          <a:xfrm rot="10800000" flipH="1">
            <a:off x="4287441" y="2656284"/>
            <a:ext cx="1191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76" name="Google Shape;2176;p10"/>
          <p:cNvCxnSpPr/>
          <p:nvPr/>
        </p:nvCxnSpPr>
        <p:spPr>
          <a:xfrm>
            <a:off x="4229102" y="2664619"/>
            <a:ext cx="1190" cy="821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77" name="Google Shape;2177;p10"/>
          <p:cNvCxnSpPr/>
          <p:nvPr/>
        </p:nvCxnSpPr>
        <p:spPr>
          <a:xfrm flipH="1">
            <a:off x="4182667" y="2746771"/>
            <a:ext cx="4643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78" name="Google Shape;2178;p10"/>
          <p:cNvCxnSpPr/>
          <p:nvPr/>
        </p:nvCxnSpPr>
        <p:spPr>
          <a:xfrm>
            <a:off x="4182666" y="2746772"/>
            <a:ext cx="1191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79" name="Google Shape;2179;p10"/>
          <p:cNvSpPr/>
          <p:nvPr/>
        </p:nvSpPr>
        <p:spPr>
          <a:xfrm>
            <a:off x="4195763" y="2755105"/>
            <a:ext cx="79772" cy="452438"/>
          </a:xfrm>
          <a:custGeom>
            <a:avLst/>
            <a:gdLst/>
            <a:ahLst/>
            <a:cxnLst/>
            <a:rect l="l" t="t" r="r" b="b"/>
            <a:pathLst>
              <a:path w="203" h="1138" extrusionOk="0">
                <a:moveTo>
                  <a:pt x="0" y="1112"/>
                </a:moveTo>
                <a:lnTo>
                  <a:pt x="0" y="0"/>
                </a:lnTo>
                <a:lnTo>
                  <a:pt x="203" y="0"/>
                </a:lnTo>
                <a:lnTo>
                  <a:pt x="203" y="1106"/>
                </a:lnTo>
                <a:lnTo>
                  <a:pt x="197" y="1106"/>
                </a:lnTo>
                <a:lnTo>
                  <a:pt x="190" y="1105"/>
                </a:lnTo>
                <a:lnTo>
                  <a:pt x="184" y="1103"/>
                </a:lnTo>
                <a:lnTo>
                  <a:pt x="178" y="1103"/>
                </a:lnTo>
                <a:lnTo>
                  <a:pt x="172" y="1103"/>
                </a:lnTo>
                <a:lnTo>
                  <a:pt x="167" y="1105"/>
                </a:lnTo>
                <a:lnTo>
                  <a:pt x="160" y="1106"/>
                </a:lnTo>
                <a:lnTo>
                  <a:pt x="155" y="1107"/>
                </a:lnTo>
                <a:lnTo>
                  <a:pt x="150" y="1110"/>
                </a:lnTo>
                <a:lnTo>
                  <a:pt x="149" y="1111"/>
                </a:lnTo>
                <a:lnTo>
                  <a:pt x="147" y="1112"/>
                </a:lnTo>
                <a:lnTo>
                  <a:pt x="146" y="1113"/>
                </a:lnTo>
                <a:lnTo>
                  <a:pt x="143" y="1115"/>
                </a:lnTo>
                <a:lnTo>
                  <a:pt x="142" y="1117"/>
                </a:lnTo>
                <a:lnTo>
                  <a:pt x="139" y="1118"/>
                </a:lnTo>
                <a:lnTo>
                  <a:pt x="136" y="1123"/>
                </a:lnTo>
                <a:lnTo>
                  <a:pt x="131" y="1128"/>
                </a:lnTo>
                <a:lnTo>
                  <a:pt x="128" y="1132"/>
                </a:lnTo>
                <a:lnTo>
                  <a:pt x="126" y="1135"/>
                </a:lnTo>
                <a:lnTo>
                  <a:pt x="122" y="1137"/>
                </a:lnTo>
                <a:lnTo>
                  <a:pt x="119" y="1137"/>
                </a:lnTo>
                <a:lnTo>
                  <a:pt x="118" y="1138"/>
                </a:lnTo>
                <a:lnTo>
                  <a:pt x="116" y="1138"/>
                </a:lnTo>
                <a:lnTo>
                  <a:pt x="113" y="1137"/>
                </a:lnTo>
                <a:lnTo>
                  <a:pt x="112" y="1136"/>
                </a:lnTo>
                <a:lnTo>
                  <a:pt x="111" y="1135"/>
                </a:lnTo>
                <a:lnTo>
                  <a:pt x="108" y="1133"/>
                </a:lnTo>
                <a:lnTo>
                  <a:pt x="106" y="1131"/>
                </a:lnTo>
                <a:lnTo>
                  <a:pt x="104" y="1128"/>
                </a:lnTo>
                <a:lnTo>
                  <a:pt x="102" y="1126"/>
                </a:lnTo>
                <a:lnTo>
                  <a:pt x="99" y="1125"/>
                </a:lnTo>
                <a:lnTo>
                  <a:pt x="97" y="1122"/>
                </a:lnTo>
                <a:lnTo>
                  <a:pt x="96" y="1121"/>
                </a:lnTo>
                <a:lnTo>
                  <a:pt x="93" y="1120"/>
                </a:lnTo>
                <a:lnTo>
                  <a:pt x="92" y="1118"/>
                </a:lnTo>
                <a:lnTo>
                  <a:pt x="91" y="1116"/>
                </a:lnTo>
                <a:lnTo>
                  <a:pt x="89" y="1115"/>
                </a:lnTo>
                <a:lnTo>
                  <a:pt x="88" y="1113"/>
                </a:lnTo>
                <a:lnTo>
                  <a:pt x="88" y="1112"/>
                </a:lnTo>
                <a:lnTo>
                  <a:pt x="87" y="1112"/>
                </a:lnTo>
                <a:lnTo>
                  <a:pt x="86" y="1112"/>
                </a:lnTo>
                <a:lnTo>
                  <a:pt x="84" y="1112"/>
                </a:lnTo>
                <a:lnTo>
                  <a:pt x="84" y="1111"/>
                </a:lnTo>
                <a:lnTo>
                  <a:pt x="84" y="1110"/>
                </a:lnTo>
                <a:lnTo>
                  <a:pt x="84" y="1108"/>
                </a:lnTo>
                <a:lnTo>
                  <a:pt x="84" y="1107"/>
                </a:lnTo>
                <a:lnTo>
                  <a:pt x="84" y="1106"/>
                </a:lnTo>
                <a:lnTo>
                  <a:pt x="83" y="1106"/>
                </a:lnTo>
                <a:lnTo>
                  <a:pt x="82" y="1106"/>
                </a:lnTo>
                <a:lnTo>
                  <a:pt x="81" y="1107"/>
                </a:lnTo>
                <a:lnTo>
                  <a:pt x="79" y="1107"/>
                </a:lnTo>
                <a:lnTo>
                  <a:pt x="78" y="1107"/>
                </a:lnTo>
                <a:lnTo>
                  <a:pt x="78" y="1106"/>
                </a:lnTo>
                <a:lnTo>
                  <a:pt x="78" y="1105"/>
                </a:lnTo>
                <a:lnTo>
                  <a:pt x="78" y="1103"/>
                </a:lnTo>
                <a:lnTo>
                  <a:pt x="78" y="1102"/>
                </a:lnTo>
                <a:lnTo>
                  <a:pt x="78" y="1101"/>
                </a:lnTo>
                <a:lnTo>
                  <a:pt x="77" y="1100"/>
                </a:lnTo>
                <a:lnTo>
                  <a:pt x="76" y="1100"/>
                </a:lnTo>
                <a:lnTo>
                  <a:pt x="74" y="1101"/>
                </a:lnTo>
                <a:lnTo>
                  <a:pt x="73" y="1101"/>
                </a:lnTo>
                <a:lnTo>
                  <a:pt x="71" y="1102"/>
                </a:lnTo>
                <a:lnTo>
                  <a:pt x="69" y="1103"/>
                </a:lnTo>
                <a:lnTo>
                  <a:pt x="68" y="1105"/>
                </a:lnTo>
                <a:lnTo>
                  <a:pt x="67" y="1106"/>
                </a:lnTo>
                <a:lnTo>
                  <a:pt x="67" y="1107"/>
                </a:lnTo>
                <a:lnTo>
                  <a:pt x="66" y="1107"/>
                </a:lnTo>
                <a:lnTo>
                  <a:pt x="66" y="1108"/>
                </a:lnTo>
                <a:lnTo>
                  <a:pt x="64" y="1110"/>
                </a:lnTo>
                <a:lnTo>
                  <a:pt x="64" y="1111"/>
                </a:lnTo>
                <a:lnTo>
                  <a:pt x="62" y="1113"/>
                </a:lnTo>
                <a:lnTo>
                  <a:pt x="61" y="1115"/>
                </a:lnTo>
                <a:lnTo>
                  <a:pt x="57" y="1117"/>
                </a:lnTo>
                <a:lnTo>
                  <a:pt x="54" y="1121"/>
                </a:lnTo>
                <a:lnTo>
                  <a:pt x="52" y="1122"/>
                </a:lnTo>
                <a:lnTo>
                  <a:pt x="50" y="1125"/>
                </a:lnTo>
                <a:lnTo>
                  <a:pt x="48" y="1125"/>
                </a:lnTo>
                <a:lnTo>
                  <a:pt x="48" y="1126"/>
                </a:lnTo>
                <a:lnTo>
                  <a:pt x="47" y="1126"/>
                </a:lnTo>
                <a:lnTo>
                  <a:pt x="47" y="1127"/>
                </a:lnTo>
                <a:lnTo>
                  <a:pt x="46" y="1128"/>
                </a:lnTo>
                <a:lnTo>
                  <a:pt x="45" y="1130"/>
                </a:lnTo>
                <a:lnTo>
                  <a:pt x="43" y="1130"/>
                </a:lnTo>
                <a:lnTo>
                  <a:pt x="43" y="1131"/>
                </a:lnTo>
                <a:lnTo>
                  <a:pt x="42" y="1131"/>
                </a:lnTo>
                <a:lnTo>
                  <a:pt x="42" y="1132"/>
                </a:lnTo>
                <a:lnTo>
                  <a:pt x="41" y="1132"/>
                </a:lnTo>
                <a:lnTo>
                  <a:pt x="40" y="1133"/>
                </a:lnTo>
                <a:lnTo>
                  <a:pt x="38" y="1133"/>
                </a:lnTo>
                <a:lnTo>
                  <a:pt x="37" y="1133"/>
                </a:lnTo>
                <a:lnTo>
                  <a:pt x="37" y="1132"/>
                </a:lnTo>
                <a:lnTo>
                  <a:pt x="36" y="1132"/>
                </a:lnTo>
                <a:lnTo>
                  <a:pt x="35" y="1131"/>
                </a:lnTo>
                <a:lnTo>
                  <a:pt x="33" y="1130"/>
                </a:lnTo>
                <a:lnTo>
                  <a:pt x="32" y="1126"/>
                </a:lnTo>
                <a:lnTo>
                  <a:pt x="31" y="1123"/>
                </a:lnTo>
                <a:lnTo>
                  <a:pt x="28" y="1121"/>
                </a:lnTo>
                <a:lnTo>
                  <a:pt x="27" y="1118"/>
                </a:lnTo>
                <a:lnTo>
                  <a:pt x="26" y="1117"/>
                </a:lnTo>
                <a:lnTo>
                  <a:pt x="23" y="1116"/>
                </a:lnTo>
                <a:lnTo>
                  <a:pt x="22" y="1115"/>
                </a:lnTo>
                <a:lnTo>
                  <a:pt x="20" y="1113"/>
                </a:lnTo>
                <a:lnTo>
                  <a:pt x="18" y="1113"/>
                </a:lnTo>
                <a:lnTo>
                  <a:pt x="16" y="1112"/>
                </a:lnTo>
                <a:lnTo>
                  <a:pt x="13" y="1112"/>
                </a:lnTo>
                <a:lnTo>
                  <a:pt x="10" y="1112"/>
                </a:lnTo>
                <a:lnTo>
                  <a:pt x="7" y="1112"/>
                </a:lnTo>
                <a:lnTo>
                  <a:pt x="3" y="1112"/>
                </a:lnTo>
                <a:lnTo>
                  <a:pt x="2" y="1112"/>
                </a:lnTo>
                <a:lnTo>
                  <a:pt x="1" y="1112"/>
                </a:lnTo>
                <a:lnTo>
                  <a:pt x="0" y="111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80" name="Google Shape;2180;p10"/>
          <p:cNvSpPr/>
          <p:nvPr/>
        </p:nvSpPr>
        <p:spPr>
          <a:xfrm>
            <a:off x="4182667" y="2755105"/>
            <a:ext cx="13097" cy="441722"/>
          </a:xfrm>
          <a:custGeom>
            <a:avLst/>
            <a:gdLst/>
            <a:ahLst/>
            <a:cxnLst/>
            <a:rect l="l" t="t" r="r" b="b"/>
            <a:pathLst>
              <a:path w="32" h="1112" extrusionOk="0">
                <a:moveTo>
                  <a:pt x="0" y="0"/>
                </a:moveTo>
                <a:lnTo>
                  <a:pt x="0" y="1112"/>
                </a:lnTo>
                <a:lnTo>
                  <a:pt x="5" y="1112"/>
                </a:lnTo>
                <a:lnTo>
                  <a:pt x="10" y="1112"/>
                </a:lnTo>
                <a:lnTo>
                  <a:pt x="15" y="1112"/>
                </a:lnTo>
                <a:lnTo>
                  <a:pt x="22" y="1112"/>
                </a:lnTo>
                <a:lnTo>
                  <a:pt x="27" y="1112"/>
                </a:lnTo>
                <a:lnTo>
                  <a:pt x="32" y="1112"/>
                </a:lnTo>
                <a:lnTo>
                  <a:pt x="32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81" name="Google Shape;2181;p10"/>
          <p:cNvSpPr/>
          <p:nvPr/>
        </p:nvSpPr>
        <p:spPr>
          <a:xfrm>
            <a:off x="4275536" y="2755105"/>
            <a:ext cx="11906" cy="441722"/>
          </a:xfrm>
          <a:custGeom>
            <a:avLst/>
            <a:gdLst/>
            <a:ahLst/>
            <a:cxnLst/>
            <a:rect l="l" t="t" r="r" b="b"/>
            <a:pathLst>
              <a:path w="30" h="1111" extrusionOk="0">
                <a:moveTo>
                  <a:pt x="30" y="0"/>
                </a:moveTo>
                <a:lnTo>
                  <a:pt x="30" y="1111"/>
                </a:lnTo>
                <a:lnTo>
                  <a:pt x="25" y="1111"/>
                </a:lnTo>
                <a:lnTo>
                  <a:pt x="20" y="1110"/>
                </a:lnTo>
                <a:lnTo>
                  <a:pt x="15" y="1108"/>
                </a:lnTo>
                <a:lnTo>
                  <a:pt x="10" y="1108"/>
                </a:lnTo>
                <a:lnTo>
                  <a:pt x="5" y="1107"/>
                </a:lnTo>
                <a:lnTo>
                  <a:pt x="0" y="1106"/>
                </a:lnTo>
                <a:lnTo>
                  <a:pt x="0" y="0"/>
                </a:lnTo>
                <a:lnTo>
                  <a:pt x="3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182" name="Google Shape;2182;p10"/>
          <p:cNvCxnSpPr/>
          <p:nvPr/>
        </p:nvCxnSpPr>
        <p:spPr>
          <a:xfrm>
            <a:off x="4182666" y="2755107"/>
            <a:ext cx="1047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83" name="Google Shape;2183;p10"/>
          <p:cNvCxnSpPr/>
          <p:nvPr/>
        </p:nvCxnSpPr>
        <p:spPr>
          <a:xfrm rot="10800000" flipH="1">
            <a:off x="4287441" y="2746772"/>
            <a:ext cx="1191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84" name="Google Shape;2184;p10"/>
          <p:cNvCxnSpPr/>
          <p:nvPr/>
        </p:nvCxnSpPr>
        <p:spPr>
          <a:xfrm flipH="1">
            <a:off x="4242198" y="2746771"/>
            <a:ext cx="4524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85" name="Google Shape;2185;p10"/>
          <p:cNvCxnSpPr/>
          <p:nvPr/>
        </p:nvCxnSpPr>
        <p:spPr>
          <a:xfrm rot="10800000" flipH="1">
            <a:off x="4242197" y="2664619"/>
            <a:ext cx="1191" cy="821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86" name="Google Shape;2186;p10"/>
          <p:cNvCxnSpPr/>
          <p:nvPr/>
        </p:nvCxnSpPr>
        <p:spPr>
          <a:xfrm>
            <a:off x="4182666" y="2755105"/>
            <a:ext cx="1191" cy="441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87" name="Google Shape;2187;p10"/>
          <p:cNvCxnSpPr/>
          <p:nvPr/>
        </p:nvCxnSpPr>
        <p:spPr>
          <a:xfrm rot="10800000" flipH="1">
            <a:off x="4195765" y="2755105"/>
            <a:ext cx="1190" cy="441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88" name="Google Shape;2188;p10"/>
          <p:cNvCxnSpPr/>
          <p:nvPr/>
        </p:nvCxnSpPr>
        <p:spPr>
          <a:xfrm>
            <a:off x="4275535" y="2755107"/>
            <a:ext cx="1191" cy="439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89" name="Google Shape;2189;p10"/>
          <p:cNvCxnSpPr/>
          <p:nvPr/>
        </p:nvCxnSpPr>
        <p:spPr>
          <a:xfrm>
            <a:off x="4287441" y="2755105"/>
            <a:ext cx="1191" cy="441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90" name="Google Shape;2190;p10"/>
          <p:cNvSpPr/>
          <p:nvPr/>
        </p:nvSpPr>
        <p:spPr>
          <a:xfrm>
            <a:off x="6669882" y="2420541"/>
            <a:ext cx="47625" cy="235744"/>
          </a:xfrm>
          <a:custGeom>
            <a:avLst/>
            <a:gdLst/>
            <a:ahLst/>
            <a:cxnLst/>
            <a:rect l="l" t="t" r="r" b="b"/>
            <a:pathLst>
              <a:path w="121" h="594" extrusionOk="0">
                <a:moveTo>
                  <a:pt x="58" y="0"/>
                </a:moveTo>
                <a:lnTo>
                  <a:pt x="59" y="3"/>
                </a:lnTo>
                <a:lnTo>
                  <a:pt x="62" y="5"/>
                </a:lnTo>
                <a:lnTo>
                  <a:pt x="64" y="9"/>
                </a:lnTo>
                <a:lnTo>
                  <a:pt x="68" y="13"/>
                </a:lnTo>
                <a:lnTo>
                  <a:pt x="72" y="18"/>
                </a:lnTo>
                <a:lnTo>
                  <a:pt x="77" y="24"/>
                </a:lnTo>
                <a:lnTo>
                  <a:pt x="84" y="29"/>
                </a:lnTo>
                <a:lnTo>
                  <a:pt x="89" y="34"/>
                </a:lnTo>
                <a:lnTo>
                  <a:pt x="94" y="38"/>
                </a:lnTo>
                <a:lnTo>
                  <a:pt x="99" y="43"/>
                </a:lnTo>
                <a:lnTo>
                  <a:pt x="104" y="48"/>
                </a:lnTo>
                <a:lnTo>
                  <a:pt x="108" y="53"/>
                </a:lnTo>
                <a:lnTo>
                  <a:pt x="111" y="58"/>
                </a:lnTo>
                <a:lnTo>
                  <a:pt x="112" y="63"/>
                </a:lnTo>
                <a:lnTo>
                  <a:pt x="111" y="69"/>
                </a:lnTo>
                <a:lnTo>
                  <a:pt x="109" y="75"/>
                </a:lnTo>
                <a:lnTo>
                  <a:pt x="107" y="80"/>
                </a:lnTo>
                <a:lnTo>
                  <a:pt x="103" y="86"/>
                </a:lnTo>
                <a:lnTo>
                  <a:pt x="98" y="93"/>
                </a:lnTo>
                <a:lnTo>
                  <a:pt x="94" y="97"/>
                </a:lnTo>
                <a:lnTo>
                  <a:pt x="84" y="106"/>
                </a:lnTo>
                <a:lnTo>
                  <a:pt x="76" y="115"/>
                </a:lnTo>
                <a:lnTo>
                  <a:pt x="68" y="122"/>
                </a:lnTo>
                <a:lnTo>
                  <a:pt x="62" y="130"/>
                </a:lnTo>
                <a:lnTo>
                  <a:pt x="52" y="144"/>
                </a:lnTo>
                <a:lnTo>
                  <a:pt x="42" y="157"/>
                </a:lnTo>
                <a:lnTo>
                  <a:pt x="31" y="172"/>
                </a:lnTo>
                <a:lnTo>
                  <a:pt x="25" y="181"/>
                </a:lnTo>
                <a:lnTo>
                  <a:pt x="18" y="190"/>
                </a:lnTo>
                <a:lnTo>
                  <a:pt x="12" y="198"/>
                </a:lnTo>
                <a:lnTo>
                  <a:pt x="7" y="207"/>
                </a:lnTo>
                <a:lnTo>
                  <a:pt x="3" y="215"/>
                </a:lnTo>
                <a:lnTo>
                  <a:pt x="1" y="223"/>
                </a:lnTo>
                <a:lnTo>
                  <a:pt x="0" y="231"/>
                </a:lnTo>
                <a:lnTo>
                  <a:pt x="1" y="237"/>
                </a:lnTo>
                <a:lnTo>
                  <a:pt x="3" y="243"/>
                </a:lnTo>
                <a:lnTo>
                  <a:pt x="8" y="250"/>
                </a:lnTo>
                <a:lnTo>
                  <a:pt x="15" y="255"/>
                </a:lnTo>
                <a:lnTo>
                  <a:pt x="22" y="260"/>
                </a:lnTo>
                <a:lnTo>
                  <a:pt x="30" y="265"/>
                </a:lnTo>
                <a:lnTo>
                  <a:pt x="37" y="271"/>
                </a:lnTo>
                <a:lnTo>
                  <a:pt x="45" y="277"/>
                </a:lnTo>
                <a:lnTo>
                  <a:pt x="51" y="283"/>
                </a:lnTo>
                <a:lnTo>
                  <a:pt x="57" y="289"/>
                </a:lnTo>
                <a:lnTo>
                  <a:pt x="67" y="302"/>
                </a:lnTo>
                <a:lnTo>
                  <a:pt x="76" y="314"/>
                </a:lnTo>
                <a:lnTo>
                  <a:pt x="84" y="328"/>
                </a:lnTo>
                <a:lnTo>
                  <a:pt x="92" y="342"/>
                </a:lnTo>
                <a:lnTo>
                  <a:pt x="99" y="357"/>
                </a:lnTo>
                <a:lnTo>
                  <a:pt x="103" y="365"/>
                </a:lnTo>
                <a:lnTo>
                  <a:pt x="107" y="373"/>
                </a:lnTo>
                <a:lnTo>
                  <a:pt x="111" y="382"/>
                </a:lnTo>
                <a:lnTo>
                  <a:pt x="114" y="390"/>
                </a:lnTo>
                <a:lnTo>
                  <a:pt x="118" y="399"/>
                </a:lnTo>
                <a:lnTo>
                  <a:pt x="121" y="407"/>
                </a:lnTo>
                <a:lnTo>
                  <a:pt x="121" y="415"/>
                </a:lnTo>
                <a:lnTo>
                  <a:pt x="119" y="424"/>
                </a:lnTo>
                <a:lnTo>
                  <a:pt x="114" y="433"/>
                </a:lnTo>
                <a:lnTo>
                  <a:pt x="108" y="442"/>
                </a:lnTo>
                <a:lnTo>
                  <a:pt x="101" y="451"/>
                </a:lnTo>
                <a:lnTo>
                  <a:pt x="93" y="460"/>
                </a:lnTo>
                <a:lnTo>
                  <a:pt x="87" y="469"/>
                </a:lnTo>
                <a:lnTo>
                  <a:pt x="78" y="483"/>
                </a:lnTo>
                <a:lnTo>
                  <a:pt x="71" y="496"/>
                </a:lnTo>
                <a:lnTo>
                  <a:pt x="63" y="510"/>
                </a:lnTo>
                <a:lnTo>
                  <a:pt x="55" y="524"/>
                </a:lnTo>
                <a:lnTo>
                  <a:pt x="48" y="533"/>
                </a:lnTo>
                <a:lnTo>
                  <a:pt x="42" y="541"/>
                </a:lnTo>
                <a:lnTo>
                  <a:pt x="37" y="549"/>
                </a:lnTo>
                <a:lnTo>
                  <a:pt x="31" y="557"/>
                </a:lnTo>
                <a:lnTo>
                  <a:pt x="27" y="567"/>
                </a:lnTo>
                <a:lnTo>
                  <a:pt x="26" y="572"/>
                </a:lnTo>
                <a:lnTo>
                  <a:pt x="23" y="577"/>
                </a:lnTo>
                <a:lnTo>
                  <a:pt x="23" y="584"/>
                </a:lnTo>
                <a:lnTo>
                  <a:pt x="23" y="589"/>
                </a:lnTo>
                <a:lnTo>
                  <a:pt x="25" y="59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91" name="Google Shape;2191;p10"/>
          <p:cNvSpPr/>
          <p:nvPr/>
        </p:nvSpPr>
        <p:spPr>
          <a:xfrm>
            <a:off x="5876926" y="3187303"/>
            <a:ext cx="60722" cy="32147"/>
          </a:xfrm>
          <a:custGeom>
            <a:avLst/>
            <a:gdLst/>
            <a:ahLst/>
            <a:cxnLst/>
            <a:rect l="l" t="t" r="r" b="b"/>
            <a:pathLst>
              <a:path w="152" h="81" extrusionOk="0">
                <a:moveTo>
                  <a:pt x="149" y="28"/>
                </a:moveTo>
                <a:lnTo>
                  <a:pt x="150" y="31"/>
                </a:lnTo>
                <a:lnTo>
                  <a:pt x="151" y="35"/>
                </a:lnTo>
                <a:lnTo>
                  <a:pt x="152" y="39"/>
                </a:lnTo>
                <a:lnTo>
                  <a:pt x="152" y="43"/>
                </a:lnTo>
                <a:lnTo>
                  <a:pt x="152" y="44"/>
                </a:lnTo>
                <a:lnTo>
                  <a:pt x="152" y="46"/>
                </a:lnTo>
                <a:lnTo>
                  <a:pt x="152" y="49"/>
                </a:lnTo>
                <a:lnTo>
                  <a:pt x="151" y="54"/>
                </a:lnTo>
                <a:lnTo>
                  <a:pt x="149" y="58"/>
                </a:lnTo>
                <a:lnTo>
                  <a:pt x="145" y="61"/>
                </a:lnTo>
                <a:lnTo>
                  <a:pt x="141" y="65"/>
                </a:lnTo>
                <a:lnTo>
                  <a:pt x="137" y="69"/>
                </a:lnTo>
                <a:lnTo>
                  <a:pt x="133" y="71"/>
                </a:lnTo>
                <a:lnTo>
                  <a:pt x="126" y="74"/>
                </a:lnTo>
                <a:lnTo>
                  <a:pt x="120" y="76"/>
                </a:lnTo>
                <a:lnTo>
                  <a:pt x="111" y="79"/>
                </a:lnTo>
                <a:lnTo>
                  <a:pt x="103" y="80"/>
                </a:lnTo>
                <a:lnTo>
                  <a:pt x="94" y="81"/>
                </a:lnTo>
                <a:lnTo>
                  <a:pt x="89" y="81"/>
                </a:lnTo>
                <a:lnTo>
                  <a:pt x="84" y="81"/>
                </a:lnTo>
                <a:lnTo>
                  <a:pt x="79" y="81"/>
                </a:lnTo>
                <a:lnTo>
                  <a:pt x="74" y="80"/>
                </a:lnTo>
                <a:lnTo>
                  <a:pt x="69" y="80"/>
                </a:lnTo>
                <a:lnTo>
                  <a:pt x="65" y="79"/>
                </a:lnTo>
                <a:lnTo>
                  <a:pt x="60" y="78"/>
                </a:lnTo>
                <a:lnTo>
                  <a:pt x="55" y="75"/>
                </a:lnTo>
                <a:lnTo>
                  <a:pt x="51" y="74"/>
                </a:lnTo>
                <a:lnTo>
                  <a:pt x="48" y="71"/>
                </a:lnTo>
                <a:lnTo>
                  <a:pt x="43" y="69"/>
                </a:lnTo>
                <a:lnTo>
                  <a:pt x="39" y="68"/>
                </a:lnTo>
                <a:lnTo>
                  <a:pt x="33" y="63"/>
                </a:lnTo>
                <a:lnTo>
                  <a:pt x="25" y="58"/>
                </a:lnTo>
                <a:lnTo>
                  <a:pt x="22" y="55"/>
                </a:lnTo>
                <a:lnTo>
                  <a:pt x="17" y="51"/>
                </a:lnTo>
                <a:lnTo>
                  <a:pt x="13" y="48"/>
                </a:lnTo>
                <a:lnTo>
                  <a:pt x="9" y="44"/>
                </a:lnTo>
                <a:lnTo>
                  <a:pt x="5" y="39"/>
                </a:lnTo>
                <a:lnTo>
                  <a:pt x="0" y="34"/>
                </a:lnTo>
                <a:lnTo>
                  <a:pt x="10" y="30"/>
                </a:lnTo>
                <a:lnTo>
                  <a:pt x="19" y="26"/>
                </a:lnTo>
                <a:lnTo>
                  <a:pt x="27" y="21"/>
                </a:lnTo>
                <a:lnTo>
                  <a:pt x="35" y="18"/>
                </a:lnTo>
                <a:lnTo>
                  <a:pt x="43" y="14"/>
                </a:lnTo>
                <a:lnTo>
                  <a:pt x="51" y="10"/>
                </a:lnTo>
                <a:lnTo>
                  <a:pt x="60" y="6"/>
                </a:lnTo>
                <a:lnTo>
                  <a:pt x="69" y="4"/>
                </a:lnTo>
                <a:lnTo>
                  <a:pt x="79" y="1"/>
                </a:lnTo>
                <a:lnTo>
                  <a:pt x="85" y="1"/>
                </a:lnTo>
                <a:lnTo>
                  <a:pt x="90" y="0"/>
                </a:lnTo>
                <a:lnTo>
                  <a:pt x="96" y="0"/>
                </a:lnTo>
                <a:lnTo>
                  <a:pt x="103" y="0"/>
                </a:lnTo>
                <a:lnTo>
                  <a:pt x="108" y="0"/>
                </a:lnTo>
                <a:lnTo>
                  <a:pt x="114" y="1"/>
                </a:lnTo>
                <a:lnTo>
                  <a:pt x="120" y="3"/>
                </a:lnTo>
                <a:lnTo>
                  <a:pt x="125" y="5"/>
                </a:lnTo>
                <a:lnTo>
                  <a:pt x="130" y="8"/>
                </a:lnTo>
                <a:lnTo>
                  <a:pt x="149" y="2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92" name="Google Shape;2192;p10"/>
          <p:cNvSpPr/>
          <p:nvPr/>
        </p:nvSpPr>
        <p:spPr>
          <a:xfrm>
            <a:off x="5834063" y="3187303"/>
            <a:ext cx="103584" cy="32147"/>
          </a:xfrm>
          <a:custGeom>
            <a:avLst/>
            <a:gdLst/>
            <a:ahLst/>
            <a:cxnLst/>
            <a:rect l="l" t="t" r="r" b="b"/>
            <a:pathLst>
              <a:path w="260" h="81" extrusionOk="0">
                <a:moveTo>
                  <a:pt x="1" y="35"/>
                </a:moveTo>
                <a:lnTo>
                  <a:pt x="0" y="28"/>
                </a:lnTo>
                <a:lnTo>
                  <a:pt x="0" y="24"/>
                </a:lnTo>
                <a:lnTo>
                  <a:pt x="0" y="20"/>
                </a:lnTo>
                <a:lnTo>
                  <a:pt x="0" y="19"/>
                </a:lnTo>
                <a:lnTo>
                  <a:pt x="1" y="19"/>
                </a:lnTo>
                <a:lnTo>
                  <a:pt x="1" y="20"/>
                </a:lnTo>
                <a:lnTo>
                  <a:pt x="2" y="21"/>
                </a:lnTo>
                <a:lnTo>
                  <a:pt x="2" y="23"/>
                </a:lnTo>
                <a:lnTo>
                  <a:pt x="2" y="24"/>
                </a:lnTo>
                <a:lnTo>
                  <a:pt x="4" y="25"/>
                </a:lnTo>
                <a:lnTo>
                  <a:pt x="5" y="26"/>
                </a:lnTo>
                <a:lnTo>
                  <a:pt x="5" y="28"/>
                </a:lnTo>
                <a:lnTo>
                  <a:pt x="6" y="30"/>
                </a:lnTo>
                <a:lnTo>
                  <a:pt x="6" y="31"/>
                </a:lnTo>
                <a:lnTo>
                  <a:pt x="11" y="36"/>
                </a:lnTo>
                <a:lnTo>
                  <a:pt x="15" y="40"/>
                </a:lnTo>
                <a:lnTo>
                  <a:pt x="20" y="43"/>
                </a:lnTo>
                <a:lnTo>
                  <a:pt x="26" y="44"/>
                </a:lnTo>
                <a:lnTo>
                  <a:pt x="32" y="45"/>
                </a:lnTo>
                <a:lnTo>
                  <a:pt x="39" y="46"/>
                </a:lnTo>
                <a:lnTo>
                  <a:pt x="45" y="46"/>
                </a:lnTo>
                <a:lnTo>
                  <a:pt x="58" y="45"/>
                </a:lnTo>
                <a:lnTo>
                  <a:pt x="73" y="44"/>
                </a:lnTo>
                <a:lnTo>
                  <a:pt x="87" y="41"/>
                </a:lnTo>
                <a:lnTo>
                  <a:pt x="100" y="38"/>
                </a:lnTo>
                <a:lnTo>
                  <a:pt x="112" y="33"/>
                </a:lnTo>
                <a:lnTo>
                  <a:pt x="127" y="25"/>
                </a:lnTo>
                <a:lnTo>
                  <a:pt x="142" y="18"/>
                </a:lnTo>
                <a:lnTo>
                  <a:pt x="157" y="11"/>
                </a:lnTo>
                <a:lnTo>
                  <a:pt x="172" y="5"/>
                </a:lnTo>
                <a:lnTo>
                  <a:pt x="179" y="3"/>
                </a:lnTo>
                <a:lnTo>
                  <a:pt x="188" y="1"/>
                </a:lnTo>
                <a:lnTo>
                  <a:pt x="196" y="0"/>
                </a:lnTo>
                <a:lnTo>
                  <a:pt x="206" y="0"/>
                </a:lnTo>
                <a:lnTo>
                  <a:pt x="214" y="0"/>
                </a:lnTo>
                <a:lnTo>
                  <a:pt x="223" y="1"/>
                </a:lnTo>
                <a:lnTo>
                  <a:pt x="232" y="4"/>
                </a:lnTo>
                <a:lnTo>
                  <a:pt x="239" y="9"/>
                </a:lnTo>
                <a:lnTo>
                  <a:pt x="244" y="13"/>
                </a:lnTo>
                <a:lnTo>
                  <a:pt x="250" y="18"/>
                </a:lnTo>
                <a:lnTo>
                  <a:pt x="254" y="24"/>
                </a:lnTo>
                <a:lnTo>
                  <a:pt x="258" y="30"/>
                </a:lnTo>
                <a:lnTo>
                  <a:pt x="259" y="36"/>
                </a:lnTo>
                <a:lnTo>
                  <a:pt x="260" y="43"/>
                </a:lnTo>
                <a:lnTo>
                  <a:pt x="260" y="49"/>
                </a:lnTo>
                <a:lnTo>
                  <a:pt x="258" y="55"/>
                </a:lnTo>
                <a:lnTo>
                  <a:pt x="255" y="60"/>
                </a:lnTo>
                <a:lnTo>
                  <a:pt x="252" y="64"/>
                </a:lnTo>
                <a:lnTo>
                  <a:pt x="247" y="68"/>
                </a:lnTo>
                <a:lnTo>
                  <a:pt x="241" y="71"/>
                </a:lnTo>
                <a:lnTo>
                  <a:pt x="234" y="74"/>
                </a:lnTo>
                <a:lnTo>
                  <a:pt x="227" y="76"/>
                </a:lnTo>
                <a:lnTo>
                  <a:pt x="219" y="79"/>
                </a:lnTo>
                <a:lnTo>
                  <a:pt x="209" y="80"/>
                </a:lnTo>
                <a:lnTo>
                  <a:pt x="201" y="81"/>
                </a:lnTo>
                <a:lnTo>
                  <a:pt x="191" y="81"/>
                </a:lnTo>
                <a:lnTo>
                  <a:pt x="181" y="80"/>
                </a:lnTo>
                <a:lnTo>
                  <a:pt x="172" y="79"/>
                </a:lnTo>
                <a:lnTo>
                  <a:pt x="163" y="75"/>
                </a:lnTo>
                <a:lnTo>
                  <a:pt x="154" y="71"/>
                </a:lnTo>
                <a:lnTo>
                  <a:pt x="147" y="66"/>
                </a:lnTo>
                <a:lnTo>
                  <a:pt x="140" y="63"/>
                </a:lnTo>
                <a:lnTo>
                  <a:pt x="133" y="58"/>
                </a:lnTo>
                <a:lnTo>
                  <a:pt x="126" y="53"/>
                </a:lnTo>
                <a:lnTo>
                  <a:pt x="120" y="46"/>
                </a:lnTo>
                <a:lnTo>
                  <a:pt x="116" y="41"/>
                </a:lnTo>
                <a:lnTo>
                  <a:pt x="111" y="36"/>
                </a:lnTo>
                <a:lnTo>
                  <a:pt x="107" y="3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193" name="Google Shape;2193;p10"/>
          <p:cNvCxnSpPr/>
          <p:nvPr/>
        </p:nvCxnSpPr>
        <p:spPr>
          <a:xfrm>
            <a:off x="5816205" y="2662238"/>
            <a:ext cx="140494" cy="1190"/>
          </a:xfrm>
          <a:prstGeom prst="straightConnector1">
            <a:avLst/>
          </a:prstGeom>
          <a:noFill/>
          <a:ln w="349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94" name="Google Shape;2194;p10"/>
          <p:cNvSpPr/>
          <p:nvPr/>
        </p:nvSpPr>
        <p:spPr>
          <a:xfrm>
            <a:off x="4182666" y="3192064"/>
            <a:ext cx="104775" cy="15479"/>
          </a:xfrm>
          <a:custGeom>
            <a:avLst/>
            <a:gdLst/>
            <a:ahLst/>
            <a:cxnLst/>
            <a:rect l="l" t="t" r="r" b="b"/>
            <a:pathLst>
              <a:path w="265" h="38" extrusionOk="0">
                <a:moveTo>
                  <a:pt x="0" y="12"/>
                </a:moveTo>
                <a:lnTo>
                  <a:pt x="5" y="12"/>
                </a:lnTo>
                <a:lnTo>
                  <a:pt x="12" y="12"/>
                </a:lnTo>
                <a:lnTo>
                  <a:pt x="20" y="12"/>
                </a:lnTo>
                <a:lnTo>
                  <a:pt x="29" y="12"/>
                </a:lnTo>
                <a:lnTo>
                  <a:pt x="35" y="12"/>
                </a:lnTo>
                <a:lnTo>
                  <a:pt x="40" y="12"/>
                </a:lnTo>
                <a:lnTo>
                  <a:pt x="45" y="12"/>
                </a:lnTo>
                <a:lnTo>
                  <a:pt x="50" y="13"/>
                </a:lnTo>
                <a:lnTo>
                  <a:pt x="55" y="15"/>
                </a:lnTo>
                <a:lnTo>
                  <a:pt x="58" y="17"/>
                </a:lnTo>
                <a:lnTo>
                  <a:pt x="60" y="21"/>
                </a:lnTo>
                <a:lnTo>
                  <a:pt x="63" y="23"/>
                </a:lnTo>
                <a:lnTo>
                  <a:pt x="65" y="27"/>
                </a:lnTo>
                <a:lnTo>
                  <a:pt x="65" y="28"/>
                </a:lnTo>
                <a:lnTo>
                  <a:pt x="67" y="31"/>
                </a:lnTo>
                <a:lnTo>
                  <a:pt x="68" y="32"/>
                </a:lnTo>
                <a:lnTo>
                  <a:pt x="69" y="33"/>
                </a:lnTo>
                <a:lnTo>
                  <a:pt x="70" y="33"/>
                </a:lnTo>
                <a:lnTo>
                  <a:pt x="73" y="32"/>
                </a:lnTo>
                <a:lnTo>
                  <a:pt x="74" y="31"/>
                </a:lnTo>
                <a:lnTo>
                  <a:pt x="77" y="28"/>
                </a:lnTo>
                <a:lnTo>
                  <a:pt x="78" y="27"/>
                </a:lnTo>
                <a:lnTo>
                  <a:pt x="80" y="25"/>
                </a:lnTo>
                <a:lnTo>
                  <a:pt x="84" y="22"/>
                </a:lnTo>
                <a:lnTo>
                  <a:pt x="88" y="20"/>
                </a:lnTo>
                <a:lnTo>
                  <a:pt x="91" y="16"/>
                </a:lnTo>
                <a:lnTo>
                  <a:pt x="95" y="12"/>
                </a:lnTo>
                <a:lnTo>
                  <a:pt x="98" y="10"/>
                </a:lnTo>
                <a:lnTo>
                  <a:pt x="99" y="7"/>
                </a:lnTo>
                <a:lnTo>
                  <a:pt x="101" y="3"/>
                </a:lnTo>
                <a:lnTo>
                  <a:pt x="103" y="2"/>
                </a:lnTo>
                <a:lnTo>
                  <a:pt x="105" y="1"/>
                </a:lnTo>
                <a:lnTo>
                  <a:pt x="106" y="1"/>
                </a:lnTo>
                <a:lnTo>
                  <a:pt x="109" y="0"/>
                </a:lnTo>
                <a:lnTo>
                  <a:pt x="110" y="0"/>
                </a:lnTo>
                <a:lnTo>
                  <a:pt x="110" y="1"/>
                </a:lnTo>
                <a:lnTo>
                  <a:pt x="110" y="3"/>
                </a:lnTo>
                <a:lnTo>
                  <a:pt x="110" y="6"/>
                </a:lnTo>
                <a:lnTo>
                  <a:pt x="110" y="7"/>
                </a:lnTo>
                <a:lnTo>
                  <a:pt x="111" y="7"/>
                </a:lnTo>
                <a:lnTo>
                  <a:pt x="114" y="6"/>
                </a:lnTo>
                <a:lnTo>
                  <a:pt x="115" y="6"/>
                </a:lnTo>
                <a:lnTo>
                  <a:pt x="116" y="7"/>
                </a:lnTo>
                <a:lnTo>
                  <a:pt x="116" y="10"/>
                </a:lnTo>
                <a:lnTo>
                  <a:pt x="116" y="11"/>
                </a:lnTo>
                <a:lnTo>
                  <a:pt x="116" y="12"/>
                </a:lnTo>
                <a:lnTo>
                  <a:pt x="118" y="12"/>
                </a:lnTo>
                <a:lnTo>
                  <a:pt x="119" y="12"/>
                </a:lnTo>
                <a:lnTo>
                  <a:pt x="120" y="13"/>
                </a:lnTo>
                <a:lnTo>
                  <a:pt x="121" y="15"/>
                </a:lnTo>
                <a:lnTo>
                  <a:pt x="123" y="16"/>
                </a:lnTo>
                <a:lnTo>
                  <a:pt x="124" y="17"/>
                </a:lnTo>
                <a:lnTo>
                  <a:pt x="126" y="20"/>
                </a:lnTo>
                <a:lnTo>
                  <a:pt x="129" y="22"/>
                </a:lnTo>
                <a:lnTo>
                  <a:pt x="133" y="25"/>
                </a:lnTo>
                <a:lnTo>
                  <a:pt x="135" y="28"/>
                </a:lnTo>
                <a:lnTo>
                  <a:pt x="138" y="31"/>
                </a:lnTo>
                <a:lnTo>
                  <a:pt x="141" y="35"/>
                </a:lnTo>
                <a:lnTo>
                  <a:pt x="144" y="37"/>
                </a:lnTo>
                <a:lnTo>
                  <a:pt x="146" y="38"/>
                </a:lnTo>
                <a:lnTo>
                  <a:pt x="150" y="38"/>
                </a:lnTo>
                <a:lnTo>
                  <a:pt x="153" y="37"/>
                </a:lnTo>
                <a:lnTo>
                  <a:pt x="156" y="35"/>
                </a:lnTo>
                <a:lnTo>
                  <a:pt x="160" y="32"/>
                </a:lnTo>
                <a:lnTo>
                  <a:pt x="164" y="28"/>
                </a:lnTo>
                <a:lnTo>
                  <a:pt x="166" y="25"/>
                </a:lnTo>
                <a:lnTo>
                  <a:pt x="171" y="20"/>
                </a:lnTo>
                <a:lnTo>
                  <a:pt x="176" y="15"/>
                </a:lnTo>
                <a:lnTo>
                  <a:pt x="181" y="10"/>
                </a:lnTo>
                <a:lnTo>
                  <a:pt x="187" y="7"/>
                </a:lnTo>
                <a:lnTo>
                  <a:pt x="194" y="5"/>
                </a:lnTo>
                <a:lnTo>
                  <a:pt x="201" y="3"/>
                </a:lnTo>
                <a:lnTo>
                  <a:pt x="210" y="3"/>
                </a:lnTo>
                <a:lnTo>
                  <a:pt x="217" y="5"/>
                </a:lnTo>
                <a:lnTo>
                  <a:pt x="226" y="5"/>
                </a:lnTo>
                <a:lnTo>
                  <a:pt x="241" y="7"/>
                </a:lnTo>
                <a:lnTo>
                  <a:pt x="255" y="10"/>
                </a:lnTo>
                <a:lnTo>
                  <a:pt x="260" y="11"/>
                </a:lnTo>
                <a:lnTo>
                  <a:pt x="265" y="1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95" name="Google Shape;2195;p10"/>
          <p:cNvSpPr/>
          <p:nvPr/>
        </p:nvSpPr>
        <p:spPr>
          <a:xfrm>
            <a:off x="2859882" y="1893094"/>
            <a:ext cx="1389804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APPROACH RAIL TRANSITION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96" name="Google Shape;2196;p10"/>
          <p:cNvSpPr/>
          <p:nvPr/>
        </p:nvSpPr>
        <p:spPr>
          <a:xfrm>
            <a:off x="5283995" y="1465658"/>
            <a:ext cx="636393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3.4 mm THICK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97" name="Google Shape;2197;p10"/>
          <p:cNvSpPr/>
          <p:nvPr/>
        </p:nvSpPr>
        <p:spPr>
          <a:xfrm>
            <a:off x="5283994" y="1562099"/>
            <a:ext cx="1175002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THRIE BEAM GUARDRAIL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98" name="Google Shape;2198;p10"/>
          <p:cNvSpPr/>
          <p:nvPr/>
        </p:nvSpPr>
        <p:spPr>
          <a:xfrm>
            <a:off x="6172202" y="2993231"/>
            <a:ext cx="763029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CONCRETE CAP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01" name="Google Shape;2201;p10"/>
          <p:cNvSpPr/>
          <p:nvPr/>
        </p:nvSpPr>
        <p:spPr>
          <a:xfrm>
            <a:off x="5044679" y="3163490"/>
            <a:ext cx="787075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STEEL PIPE PILE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04" name="Google Shape;2204;p10"/>
          <p:cNvSpPr/>
          <p:nvPr/>
        </p:nvSpPr>
        <p:spPr>
          <a:xfrm>
            <a:off x="4492230" y="3027758"/>
            <a:ext cx="695703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STEEL H - PILE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05" name="Google Shape;2205;p10"/>
          <p:cNvSpPr/>
          <p:nvPr/>
        </p:nvSpPr>
        <p:spPr>
          <a:xfrm>
            <a:off x="6987779" y="2830115"/>
            <a:ext cx="538609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CONCRETE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06" name="Google Shape;2206;p10"/>
          <p:cNvSpPr/>
          <p:nvPr/>
        </p:nvSpPr>
        <p:spPr>
          <a:xfrm>
            <a:off x="6987779" y="2925365"/>
            <a:ext cx="37350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GIRDER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11" name="Google Shape;2211;p10"/>
          <p:cNvSpPr/>
          <p:nvPr/>
        </p:nvSpPr>
        <p:spPr>
          <a:xfrm>
            <a:off x="4942285" y="2746771"/>
            <a:ext cx="538609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NEOPRENE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12" name="Google Shape;2212;p10"/>
          <p:cNvSpPr/>
          <p:nvPr/>
        </p:nvSpPr>
        <p:spPr>
          <a:xfrm>
            <a:off x="4942285" y="2843212"/>
            <a:ext cx="657231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BEARING PAD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213" name="Google Shape;2213;p10"/>
          <p:cNvCxnSpPr/>
          <p:nvPr/>
        </p:nvCxnSpPr>
        <p:spPr>
          <a:xfrm>
            <a:off x="4180285" y="3238501"/>
            <a:ext cx="1191" cy="2786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14" name="Google Shape;2214;p10"/>
          <p:cNvCxnSpPr/>
          <p:nvPr/>
        </p:nvCxnSpPr>
        <p:spPr>
          <a:xfrm>
            <a:off x="5894785" y="3238501"/>
            <a:ext cx="1191" cy="2786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15" name="Google Shape;2215;p10"/>
          <p:cNvCxnSpPr/>
          <p:nvPr/>
        </p:nvCxnSpPr>
        <p:spPr>
          <a:xfrm>
            <a:off x="4180286" y="3358752"/>
            <a:ext cx="208002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16" name="Google Shape;2216;p10"/>
          <p:cNvCxnSpPr/>
          <p:nvPr/>
        </p:nvCxnSpPr>
        <p:spPr>
          <a:xfrm rot="10800000" flipH="1">
            <a:off x="4180286" y="3338513"/>
            <a:ext cx="216694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17" name="Google Shape;2217;p10"/>
          <p:cNvCxnSpPr/>
          <p:nvPr/>
        </p:nvCxnSpPr>
        <p:spPr>
          <a:xfrm>
            <a:off x="4180286" y="3358753"/>
            <a:ext cx="21669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18" name="Google Shape;2218;p10"/>
          <p:cNvCxnSpPr/>
          <p:nvPr/>
        </p:nvCxnSpPr>
        <p:spPr>
          <a:xfrm rot="10800000" flipH="1">
            <a:off x="4180286" y="3338513"/>
            <a:ext cx="216694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19" name="Google Shape;2219;p10"/>
          <p:cNvCxnSpPr/>
          <p:nvPr/>
        </p:nvCxnSpPr>
        <p:spPr>
          <a:xfrm>
            <a:off x="4180286" y="3358753"/>
            <a:ext cx="21669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20" name="Google Shape;2220;p10"/>
          <p:cNvCxnSpPr/>
          <p:nvPr/>
        </p:nvCxnSpPr>
        <p:spPr>
          <a:xfrm flipH="1">
            <a:off x="5680473" y="3358753"/>
            <a:ext cx="21669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21" name="Google Shape;2221;p10"/>
          <p:cNvCxnSpPr/>
          <p:nvPr/>
        </p:nvCxnSpPr>
        <p:spPr>
          <a:xfrm rot="10800000">
            <a:off x="5680473" y="3338513"/>
            <a:ext cx="216694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22" name="Google Shape;2222;p10"/>
          <p:cNvCxnSpPr/>
          <p:nvPr/>
        </p:nvCxnSpPr>
        <p:spPr>
          <a:xfrm flipH="1">
            <a:off x="5680473" y="3358753"/>
            <a:ext cx="21669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23" name="Google Shape;2223;p10"/>
          <p:cNvCxnSpPr/>
          <p:nvPr/>
        </p:nvCxnSpPr>
        <p:spPr>
          <a:xfrm rot="10800000">
            <a:off x="5680473" y="3338513"/>
            <a:ext cx="216694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24" name="Google Shape;2224;p10"/>
          <p:cNvCxnSpPr/>
          <p:nvPr/>
        </p:nvCxnSpPr>
        <p:spPr>
          <a:xfrm rot="10800000" flipH="1">
            <a:off x="5919789" y="3338513"/>
            <a:ext cx="215503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25" name="Google Shape;2225;p10"/>
          <p:cNvCxnSpPr/>
          <p:nvPr/>
        </p:nvCxnSpPr>
        <p:spPr>
          <a:xfrm>
            <a:off x="5919789" y="3358753"/>
            <a:ext cx="215503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26" name="Google Shape;2226;p10"/>
          <p:cNvCxnSpPr/>
          <p:nvPr/>
        </p:nvCxnSpPr>
        <p:spPr>
          <a:xfrm rot="10800000" flipH="1">
            <a:off x="5919789" y="3338513"/>
            <a:ext cx="215503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27" name="Google Shape;2227;p10"/>
          <p:cNvCxnSpPr/>
          <p:nvPr/>
        </p:nvCxnSpPr>
        <p:spPr>
          <a:xfrm>
            <a:off x="5919789" y="3358753"/>
            <a:ext cx="215503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28" name="Google Shape;2228;p10"/>
          <p:cNvCxnSpPr/>
          <p:nvPr/>
        </p:nvCxnSpPr>
        <p:spPr>
          <a:xfrm>
            <a:off x="6260307" y="3358752"/>
            <a:ext cx="64293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29" name="Google Shape;2229;p10"/>
          <p:cNvCxnSpPr/>
          <p:nvPr/>
        </p:nvCxnSpPr>
        <p:spPr>
          <a:xfrm flipH="1">
            <a:off x="6451998" y="3358753"/>
            <a:ext cx="21669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30" name="Google Shape;2230;p10"/>
          <p:cNvCxnSpPr/>
          <p:nvPr/>
        </p:nvCxnSpPr>
        <p:spPr>
          <a:xfrm rot="10800000">
            <a:off x="6451998" y="3338513"/>
            <a:ext cx="216694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31" name="Google Shape;2231;p10"/>
          <p:cNvCxnSpPr/>
          <p:nvPr/>
        </p:nvCxnSpPr>
        <p:spPr>
          <a:xfrm flipH="1">
            <a:off x="6451998" y="3358753"/>
            <a:ext cx="21669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32" name="Google Shape;2232;p10"/>
          <p:cNvCxnSpPr/>
          <p:nvPr/>
        </p:nvCxnSpPr>
        <p:spPr>
          <a:xfrm rot="10800000">
            <a:off x="6451998" y="3338513"/>
            <a:ext cx="216694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33" name="Google Shape;2233;p10"/>
          <p:cNvCxnSpPr/>
          <p:nvPr/>
        </p:nvCxnSpPr>
        <p:spPr>
          <a:xfrm flipH="1">
            <a:off x="6686552" y="3358753"/>
            <a:ext cx="21669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34" name="Google Shape;2234;p10"/>
          <p:cNvCxnSpPr/>
          <p:nvPr/>
        </p:nvCxnSpPr>
        <p:spPr>
          <a:xfrm rot="10800000">
            <a:off x="6686552" y="3338513"/>
            <a:ext cx="216694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35" name="Google Shape;2235;p10"/>
          <p:cNvCxnSpPr/>
          <p:nvPr/>
        </p:nvCxnSpPr>
        <p:spPr>
          <a:xfrm flipH="1">
            <a:off x="6686552" y="3358753"/>
            <a:ext cx="21669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36" name="Google Shape;2236;p10"/>
          <p:cNvCxnSpPr/>
          <p:nvPr/>
        </p:nvCxnSpPr>
        <p:spPr>
          <a:xfrm rot="10800000">
            <a:off x="6686552" y="3338513"/>
            <a:ext cx="216694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237" name="Google Shape;2237;p10"/>
          <p:cNvSpPr/>
          <p:nvPr/>
        </p:nvSpPr>
        <p:spPr>
          <a:xfrm>
            <a:off x="4938714" y="3361134"/>
            <a:ext cx="479298" cy="1615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SPAN 1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38" name="Google Shape;2238;p10"/>
          <p:cNvSpPr/>
          <p:nvPr/>
        </p:nvSpPr>
        <p:spPr>
          <a:xfrm>
            <a:off x="6118623" y="3380184"/>
            <a:ext cx="479298" cy="1615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SPAN 2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39" name="Google Shape;2239;p10"/>
          <p:cNvSpPr/>
          <p:nvPr/>
        </p:nvSpPr>
        <p:spPr>
          <a:xfrm>
            <a:off x="3999310" y="2388394"/>
            <a:ext cx="52388" cy="92869"/>
          </a:xfrm>
          <a:custGeom>
            <a:avLst/>
            <a:gdLst/>
            <a:ahLst/>
            <a:cxnLst/>
            <a:rect l="l" t="t" r="r" b="b"/>
            <a:pathLst>
              <a:path w="134" h="234" extrusionOk="0">
                <a:moveTo>
                  <a:pt x="134" y="1"/>
                </a:moveTo>
                <a:lnTo>
                  <a:pt x="134" y="234"/>
                </a:lnTo>
                <a:lnTo>
                  <a:pt x="0" y="234"/>
                </a:lnTo>
                <a:lnTo>
                  <a:pt x="0" y="0"/>
                </a:lnTo>
                <a:lnTo>
                  <a:pt x="134" y="0"/>
                </a:lnTo>
                <a:lnTo>
                  <a:pt x="134" y="1"/>
                </a:lnTo>
                <a:close/>
              </a:path>
            </a:pathLst>
          </a:cu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40" name="Google Shape;2240;p10"/>
          <p:cNvSpPr/>
          <p:nvPr/>
        </p:nvSpPr>
        <p:spPr>
          <a:xfrm>
            <a:off x="3680222" y="2388394"/>
            <a:ext cx="53579" cy="92869"/>
          </a:xfrm>
          <a:prstGeom prst="rect">
            <a:avLst/>
          </a:pr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41" name="Google Shape;2241;p10"/>
          <p:cNvSpPr/>
          <p:nvPr/>
        </p:nvSpPr>
        <p:spPr>
          <a:xfrm>
            <a:off x="3144442" y="2388394"/>
            <a:ext cx="54769" cy="92869"/>
          </a:xfrm>
          <a:prstGeom prst="rect">
            <a:avLst/>
          </a:pr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42" name="Google Shape;2242;p10"/>
          <p:cNvSpPr/>
          <p:nvPr/>
        </p:nvSpPr>
        <p:spPr>
          <a:xfrm>
            <a:off x="2725342" y="2351483"/>
            <a:ext cx="54769" cy="129779"/>
          </a:xfrm>
          <a:custGeom>
            <a:avLst/>
            <a:gdLst/>
            <a:ahLst/>
            <a:cxnLst/>
            <a:rect l="l" t="t" r="r" b="b"/>
            <a:pathLst>
              <a:path w="136" h="328" extrusionOk="0">
                <a:moveTo>
                  <a:pt x="136" y="20"/>
                </a:moveTo>
                <a:lnTo>
                  <a:pt x="136" y="328"/>
                </a:lnTo>
                <a:lnTo>
                  <a:pt x="0" y="328"/>
                </a:lnTo>
                <a:lnTo>
                  <a:pt x="0" y="24"/>
                </a:lnTo>
                <a:lnTo>
                  <a:pt x="0" y="0"/>
                </a:lnTo>
                <a:lnTo>
                  <a:pt x="136" y="0"/>
                </a:lnTo>
                <a:lnTo>
                  <a:pt x="136" y="20"/>
                </a:lnTo>
                <a:close/>
              </a:path>
            </a:pathLst>
          </a:cu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243" name="Google Shape;2243;p10"/>
          <p:cNvCxnSpPr/>
          <p:nvPr/>
        </p:nvCxnSpPr>
        <p:spPr>
          <a:xfrm flipH="1">
            <a:off x="2128839" y="2481263"/>
            <a:ext cx="205382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244" name="Google Shape;2244;p10"/>
          <p:cNvSpPr/>
          <p:nvPr/>
        </p:nvSpPr>
        <p:spPr>
          <a:xfrm>
            <a:off x="4293395" y="2462212"/>
            <a:ext cx="95250" cy="17859"/>
          </a:xfrm>
          <a:custGeom>
            <a:avLst/>
            <a:gdLst/>
            <a:ahLst/>
            <a:cxnLst/>
            <a:rect l="l" t="t" r="r" b="b"/>
            <a:pathLst>
              <a:path w="240" h="45" extrusionOk="0">
                <a:moveTo>
                  <a:pt x="47" y="0"/>
                </a:moveTo>
                <a:lnTo>
                  <a:pt x="240" y="0"/>
                </a:lnTo>
                <a:lnTo>
                  <a:pt x="240" y="45"/>
                </a:lnTo>
                <a:lnTo>
                  <a:pt x="0" y="45"/>
                </a:lnTo>
                <a:lnTo>
                  <a:pt x="47" y="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45" name="Google Shape;2245;p10"/>
          <p:cNvSpPr/>
          <p:nvPr/>
        </p:nvSpPr>
        <p:spPr>
          <a:xfrm>
            <a:off x="4388645" y="2462212"/>
            <a:ext cx="95250" cy="17859"/>
          </a:xfrm>
          <a:custGeom>
            <a:avLst/>
            <a:gdLst/>
            <a:ahLst/>
            <a:cxnLst/>
            <a:rect l="l" t="t" r="r" b="b"/>
            <a:pathLst>
              <a:path w="240" h="45" extrusionOk="0">
                <a:moveTo>
                  <a:pt x="194" y="0"/>
                </a:moveTo>
                <a:lnTo>
                  <a:pt x="0" y="0"/>
                </a:lnTo>
                <a:lnTo>
                  <a:pt x="0" y="45"/>
                </a:lnTo>
                <a:lnTo>
                  <a:pt x="240" y="45"/>
                </a:lnTo>
                <a:lnTo>
                  <a:pt x="194" y="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46" name="Google Shape;2246;p10"/>
          <p:cNvSpPr/>
          <p:nvPr/>
        </p:nvSpPr>
        <p:spPr>
          <a:xfrm>
            <a:off x="4361261" y="2185988"/>
            <a:ext cx="27385" cy="2976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47" name="Google Shape;2247;p10"/>
          <p:cNvSpPr/>
          <p:nvPr/>
        </p:nvSpPr>
        <p:spPr>
          <a:xfrm>
            <a:off x="4388646" y="2185988"/>
            <a:ext cx="26194" cy="2976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48" name="Google Shape;2248;p10"/>
          <p:cNvSpPr/>
          <p:nvPr/>
        </p:nvSpPr>
        <p:spPr>
          <a:xfrm>
            <a:off x="4388646" y="2244327"/>
            <a:ext cx="26194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49" name="Google Shape;2249;p10"/>
          <p:cNvSpPr/>
          <p:nvPr/>
        </p:nvSpPr>
        <p:spPr>
          <a:xfrm>
            <a:off x="4361261" y="2244327"/>
            <a:ext cx="27385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50" name="Google Shape;2250;p10"/>
          <p:cNvSpPr/>
          <p:nvPr/>
        </p:nvSpPr>
        <p:spPr>
          <a:xfrm>
            <a:off x="4388646" y="2301477"/>
            <a:ext cx="26194" cy="29766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51" name="Google Shape;2251;p10"/>
          <p:cNvSpPr/>
          <p:nvPr/>
        </p:nvSpPr>
        <p:spPr>
          <a:xfrm>
            <a:off x="4361261" y="2301477"/>
            <a:ext cx="27385" cy="29766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52" name="Google Shape;2252;p10"/>
          <p:cNvSpPr/>
          <p:nvPr/>
        </p:nvSpPr>
        <p:spPr>
          <a:xfrm>
            <a:off x="4388646" y="2359818"/>
            <a:ext cx="26194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53" name="Google Shape;2253;p10"/>
          <p:cNvSpPr/>
          <p:nvPr/>
        </p:nvSpPr>
        <p:spPr>
          <a:xfrm>
            <a:off x="4361261" y="2359818"/>
            <a:ext cx="27385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54" name="Google Shape;2254;p10"/>
          <p:cNvSpPr/>
          <p:nvPr/>
        </p:nvSpPr>
        <p:spPr>
          <a:xfrm>
            <a:off x="4361261" y="2157412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55" name="Google Shape;2255;p10"/>
          <p:cNvSpPr/>
          <p:nvPr/>
        </p:nvSpPr>
        <p:spPr>
          <a:xfrm>
            <a:off x="4388646" y="2157412"/>
            <a:ext cx="2619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56" name="Google Shape;2256;p10"/>
          <p:cNvSpPr/>
          <p:nvPr/>
        </p:nvSpPr>
        <p:spPr>
          <a:xfrm>
            <a:off x="4361261" y="2215752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57" name="Google Shape;2257;p10"/>
          <p:cNvSpPr/>
          <p:nvPr/>
        </p:nvSpPr>
        <p:spPr>
          <a:xfrm>
            <a:off x="4388646" y="2215752"/>
            <a:ext cx="2619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58" name="Google Shape;2258;p10"/>
          <p:cNvSpPr/>
          <p:nvPr/>
        </p:nvSpPr>
        <p:spPr>
          <a:xfrm>
            <a:off x="4388646" y="2272902"/>
            <a:ext cx="2619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59" name="Google Shape;2259;p10"/>
          <p:cNvSpPr/>
          <p:nvPr/>
        </p:nvSpPr>
        <p:spPr>
          <a:xfrm>
            <a:off x="4361261" y="2272902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60" name="Google Shape;2260;p10"/>
          <p:cNvSpPr/>
          <p:nvPr/>
        </p:nvSpPr>
        <p:spPr>
          <a:xfrm>
            <a:off x="4361261" y="2331243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61" name="Google Shape;2261;p10"/>
          <p:cNvSpPr/>
          <p:nvPr/>
        </p:nvSpPr>
        <p:spPr>
          <a:xfrm>
            <a:off x="4388646" y="2331243"/>
            <a:ext cx="2619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62" name="Google Shape;2262;p10"/>
          <p:cNvSpPr/>
          <p:nvPr/>
        </p:nvSpPr>
        <p:spPr>
          <a:xfrm>
            <a:off x="4388645" y="2388394"/>
            <a:ext cx="76200" cy="73819"/>
          </a:xfrm>
          <a:custGeom>
            <a:avLst/>
            <a:gdLst/>
            <a:ahLst/>
            <a:cxnLst/>
            <a:rect l="l" t="t" r="r" b="b"/>
            <a:pathLst>
              <a:path w="194" h="184" extrusionOk="0">
                <a:moveTo>
                  <a:pt x="0" y="0"/>
                </a:moveTo>
                <a:lnTo>
                  <a:pt x="0" y="184"/>
                </a:lnTo>
                <a:lnTo>
                  <a:pt x="194" y="184"/>
                </a:lnTo>
                <a:lnTo>
                  <a:pt x="194" y="152"/>
                </a:lnTo>
                <a:lnTo>
                  <a:pt x="68" y="152"/>
                </a:lnTo>
                <a:lnTo>
                  <a:pt x="68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63" name="Google Shape;2263;p10"/>
          <p:cNvSpPr/>
          <p:nvPr/>
        </p:nvSpPr>
        <p:spPr>
          <a:xfrm>
            <a:off x="4311254" y="2388394"/>
            <a:ext cx="77391" cy="73819"/>
          </a:xfrm>
          <a:custGeom>
            <a:avLst/>
            <a:gdLst/>
            <a:ahLst/>
            <a:cxnLst/>
            <a:rect l="l" t="t" r="r" b="b"/>
            <a:pathLst>
              <a:path w="193" h="184" extrusionOk="0">
                <a:moveTo>
                  <a:pt x="126" y="0"/>
                </a:moveTo>
                <a:lnTo>
                  <a:pt x="126" y="152"/>
                </a:lnTo>
                <a:lnTo>
                  <a:pt x="0" y="152"/>
                </a:lnTo>
                <a:lnTo>
                  <a:pt x="0" y="184"/>
                </a:lnTo>
                <a:lnTo>
                  <a:pt x="193" y="184"/>
                </a:lnTo>
                <a:lnTo>
                  <a:pt x="193" y="0"/>
                </a:lnTo>
                <a:lnTo>
                  <a:pt x="126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264" name="Google Shape;2264;p10"/>
          <p:cNvCxnSpPr/>
          <p:nvPr/>
        </p:nvCxnSpPr>
        <p:spPr>
          <a:xfrm>
            <a:off x="4388646" y="2125266"/>
            <a:ext cx="1190" cy="2690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65" name="Google Shape;2265;p10"/>
          <p:cNvCxnSpPr/>
          <p:nvPr/>
        </p:nvCxnSpPr>
        <p:spPr>
          <a:xfrm>
            <a:off x="4388646" y="2462212"/>
            <a:ext cx="1190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66" name="Google Shape;2266;p10"/>
          <p:cNvCxnSpPr/>
          <p:nvPr/>
        </p:nvCxnSpPr>
        <p:spPr>
          <a:xfrm>
            <a:off x="4311254" y="2449116"/>
            <a:ext cx="1191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67" name="Google Shape;2267;p10"/>
          <p:cNvCxnSpPr/>
          <p:nvPr/>
        </p:nvCxnSpPr>
        <p:spPr>
          <a:xfrm>
            <a:off x="4311254" y="2462213"/>
            <a:ext cx="773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68" name="Google Shape;2268;p10"/>
          <p:cNvCxnSpPr/>
          <p:nvPr/>
        </p:nvCxnSpPr>
        <p:spPr>
          <a:xfrm flipH="1">
            <a:off x="4293395" y="2462212"/>
            <a:ext cx="17859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69" name="Google Shape;2269;p10"/>
          <p:cNvCxnSpPr/>
          <p:nvPr/>
        </p:nvCxnSpPr>
        <p:spPr>
          <a:xfrm flipH="1">
            <a:off x="4361261" y="2147888"/>
            <a:ext cx="2738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70" name="Google Shape;2270;p10"/>
          <p:cNvCxnSpPr/>
          <p:nvPr/>
        </p:nvCxnSpPr>
        <p:spPr>
          <a:xfrm flipH="1">
            <a:off x="4311255" y="2449115"/>
            <a:ext cx="500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71" name="Google Shape;2271;p10"/>
          <p:cNvCxnSpPr/>
          <p:nvPr/>
        </p:nvCxnSpPr>
        <p:spPr>
          <a:xfrm>
            <a:off x="4293395" y="2480071"/>
            <a:ext cx="952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72" name="Google Shape;2272;p10"/>
          <p:cNvCxnSpPr/>
          <p:nvPr/>
        </p:nvCxnSpPr>
        <p:spPr>
          <a:xfrm>
            <a:off x="4464846" y="2449116"/>
            <a:ext cx="1190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73" name="Google Shape;2273;p10"/>
          <p:cNvCxnSpPr/>
          <p:nvPr/>
        </p:nvCxnSpPr>
        <p:spPr>
          <a:xfrm flipH="1">
            <a:off x="4388645" y="2462213"/>
            <a:ext cx="7620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74" name="Google Shape;2274;p10"/>
          <p:cNvCxnSpPr/>
          <p:nvPr/>
        </p:nvCxnSpPr>
        <p:spPr>
          <a:xfrm>
            <a:off x="4464845" y="2462212"/>
            <a:ext cx="19050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75" name="Google Shape;2275;p10"/>
          <p:cNvCxnSpPr/>
          <p:nvPr/>
        </p:nvCxnSpPr>
        <p:spPr>
          <a:xfrm>
            <a:off x="4388646" y="2147888"/>
            <a:ext cx="2619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76" name="Google Shape;2276;p10"/>
          <p:cNvCxnSpPr/>
          <p:nvPr/>
        </p:nvCxnSpPr>
        <p:spPr>
          <a:xfrm>
            <a:off x="4414840" y="2449115"/>
            <a:ext cx="500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77" name="Google Shape;2277;p10"/>
          <p:cNvCxnSpPr/>
          <p:nvPr/>
        </p:nvCxnSpPr>
        <p:spPr>
          <a:xfrm flipH="1">
            <a:off x="4388645" y="2480071"/>
            <a:ext cx="952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278" name="Google Shape;2278;p10"/>
          <p:cNvSpPr/>
          <p:nvPr/>
        </p:nvSpPr>
        <p:spPr>
          <a:xfrm>
            <a:off x="4899422" y="2462212"/>
            <a:ext cx="95250" cy="17859"/>
          </a:xfrm>
          <a:custGeom>
            <a:avLst/>
            <a:gdLst/>
            <a:ahLst/>
            <a:cxnLst/>
            <a:rect l="l" t="t" r="r" b="b"/>
            <a:pathLst>
              <a:path w="239" h="45" extrusionOk="0">
                <a:moveTo>
                  <a:pt x="45" y="0"/>
                </a:moveTo>
                <a:lnTo>
                  <a:pt x="239" y="0"/>
                </a:lnTo>
                <a:lnTo>
                  <a:pt x="239" y="45"/>
                </a:lnTo>
                <a:lnTo>
                  <a:pt x="0" y="45"/>
                </a:lnTo>
                <a:lnTo>
                  <a:pt x="45" y="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79" name="Google Shape;2279;p10"/>
          <p:cNvSpPr/>
          <p:nvPr/>
        </p:nvSpPr>
        <p:spPr>
          <a:xfrm>
            <a:off x="4994672" y="2462212"/>
            <a:ext cx="95250" cy="17859"/>
          </a:xfrm>
          <a:custGeom>
            <a:avLst/>
            <a:gdLst/>
            <a:ahLst/>
            <a:cxnLst/>
            <a:rect l="l" t="t" r="r" b="b"/>
            <a:pathLst>
              <a:path w="240" h="45" extrusionOk="0">
                <a:moveTo>
                  <a:pt x="195" y="0"/>
                </a:moveTo>
                <a:lnTo>
                  <a:pt x="0" y="0"/>
                </a:lnTo>
                <a:lnTo>
                  <a:pt x="0" y="45"/>
                </a:lnTo>
                <a:lnTo>
                  <a:pt x="240" y="45"/>
                </a:lnTo>
                <a:lnTo>
                  <a:pt x="195" y="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80" name="Google Shape;2280;p10"/>
          <p:cNvSpPr/>
          <p:nvPr/>
        </p:nvSpPr>
        <p:spPr>
          <a:xfrm>
            <a:off x="4967288" y="2359818"/>
            <a:ext cx="27384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81" name="Google Shape;2281;p10"/>
          <p:cNvSpPr/>
          <p:nvPr/>
        </p:nvSpPr>
        <p:spPr>
          <a:xfrm>
            <a:off x="4994673" y="2359818"/>
            <a:ext cx="27385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82" name="Google Shape;2282;p10"/>
          <p:cNvSpPr/>
          <p:nvPr/>
        </p:nvSpPr>
        <p:spPr>
          <a:xfrm>
            <a:off x="4967288" y="2301477"/>
            <a:ext cx="27384" cy="29766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83" name="Google Shape;2283;p10"/>
          <p:cNvSpPr/>
          <p:nvPr/>
        </p:nvSpPr>
        <p:spPr>
          <a:xfrm>
            <a:off x="4994673" y="2301477"/>
            <a:ext cx="27385" cy="29766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84" name="Google Shape;2284;p10"/>
          <p:cNvSpPr/>
          <p:nvPr/>
        </p:nvSpPr>
        <p:spPr>
          <a:xfrm>
            <a:off x="4967288" y="2244327"/>
            <a:ext cx="27384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85" name="Google Shape;2285;p10"/>
          <p:cNvSpPr/>
          <p:nvPr/>
        </p:nvSpPr>
        <p:spPr>
          <a:xfrm>
            <a:off x="4994673" y="2244327"/>
            <a:ext cx="27385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86" name="Google Shape;2286;p10"/>
          <p:cNvSpPr/>
          <p:nvPr/>
        </p:nvSpPr>
        <p:spPr>
          <a:xfrm>
            <a:off x="4994673" y="2185988"/>
            <a:ext cx="27385" cy="2976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87" name="Google Shape;2287;p10"/>
          <p:cNvSpPr/>
          <p:nvPr/>
        </p:nvSpPr>
        <p:spPr>
          <a:xfrm>
            <a:off x="4967288" y="2185988"/>
            <a:ext cx="27384" cy="2976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88" name="Google Shape;2288;p10"/>
          <p:cNvSpPr/>
          <p:nvPr/>
        </p:nvSpPr>
        <p:spPr>
          <a:xfrm>
            <a:off x="4967288" y="2157412"/>
            <a:ext cx="2738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89" name="Google Shape;2289;p10"/>
          <p:cNvSpPr/>
          <p:nvPr/>
        </p:nvSpPr>
        <p:spPr>
          <a:xfrm>
            <a:off x="4994673" y="2157412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90" name="Google Shape;2290;p10"/>
          <p:cNvSpPr/>
          <p:nvPr/>
        </p:nvSpPr>
        <p:spPr>
          <a:xfrm>
            <a:off x="4994673" y="2331243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91" name="Google Shape;2291;p10"/>
          <p:cNvSpPr/>
          <p:nvPr/>
        </p:nvSpPr>
        <p:spPr>
          <a:xfrm>
            <a:off x="4967288" y="2331243"/>
            <a:ext cx="2738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92" name="Google Shape;2292;p10"/>
          <p:cNvSpPr/>
          <p:nvPr/>
        </p:nvSpPr>
        <p:spPr>
          <a:xfrm>
            <a:off x="4967288" y="2272902"/>
            <a:ext cx="2738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93" name="Google Shape;2293;p10"/>
          <p:cNvSpPr/>
          <p:nvPr/>
        </p:nvSpPr>
        <p:spPr>
          <a:xfrm>
            <a:off x="4994673" y="2272902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94" name="Google Shape;2294;p10"/>
          <p:cNvSpPr/>
          <p:nvPr/>
        </p:nvSpPr>
        <p:spPr>
          <a:xfrm>
            <a:off x="4994673" y="2215752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95" name="Google Shape;2295;p10"/>
          <p:cNvSpPr/>
          <p:nvPr/>
        </p:nvSpPr>
        <p:spPr>
          <a:xfrm>
            <a:off x="4967288" y="2215752"/>
            <a:ext cx="2738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96" name="Google Shape;2296;p10"/>
          <p:cNvSpPr/>
          <p:nvPr/>
        </p:nvSpPr>
        <p:spPr>
          <a:xfrm>
            <a:off x="4994672" y="2388394"/>
            <a:ext cx="77391" cy="73819"/>
          </a:xfrm>
          <a:custGeom>
            <a:avLst/>
            <a:gdLst/>
            <a:ahLst/>
            <a:cxnLst/>
            <a:rect l="l" t="t" r="r" b="b"/>
            <a:pathLst>
              <a:path w="195" h="184" extrusionOk="0">
                <a:moveTo>
                  <a:pt x="68" y="0"/>
                </a:moveTo>
                <a:lnTo>
                  <a:pt x="68" y="152"/>
                </a:lnTo>
                <a:lnTo>
                  <a:pt x="195" y="152"/>
                </a:lnTo>
                <a:lnTo>
                  <a:pt x="195" y="184"/>
                </a:lnTo>
                <a:lnTo>
                  <a:pt x="0" y="184"/>
                </a:lnTo>
                <a:lnTo>
                  <a:pt x="0" y="0"/>
                </a:lnTo>
                <a:lnTo>
                  <a:pt x="6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97" name="Google Shape;2297;p10"/>
          <p:cNvSpPr/>
          <p:nvPr/>
        </p:nvSpPr>
        <p:spPr>
          <a:xfrm>
            <a:off x="4917283" y="2388394"/>
            <a:ext cx="77390" cy="73819"/>
          </a:xfrm>
          <a:custGeom>
            <a:avLst/>
            <a:gdLst/>
            <a:ahLst/>
            <a:cxnLst/>
            <a:rect l="l" t="t" r="r" b="b"/>
            <a:pathLst>
              <a:path w="194" h="184" extrusionOk="0">
                <a:moveTo>
                  <a:pt x="194" y="0"/>
                </a:moveTo>
                <a:lnTo>
                  <a:pt x="194" y="184"/>
                </a:lnTo>
                <a:lnTo>
                  <a:pt x="0" y="184"/>
                </a:lnTo>
                <a:lnTo>
                  <a:pt x="0" y="152"/>
                </a:lnTo>
                <a:lnTo>
                  <a:pt x="126" y="152"/>
                </a:lnTo>
                <a:lnTo>
                  <a:pt x="126" y="0"/>
                </a:lnTo>
                <a:lnTo>
                  <a:pt x="19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298" name="Google Shape;2298;p10"/>
          <p:cNvCxnSpPr/>
          <p:nvPr/>
        </p:nvCxnSpPr>
        <p:spPr>
          <a:xfrm>
            <a:off x="4994672" y="2091928"/>
            <a:ext cx="1191" cy="2702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99" name="Google Shape;2299;p10"/>
          <p:cNvCxnSpPr/>
          <p:nvPr/>
        </p:nvCxnSpPr>
        <p:spPr>
          <a:xfrm>
            <a:off x="4994672" y="2428874"/>
            <a:ext cx="1191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00" name="Google Shape;2300;p10"/>
          <p:cNvCxnSpPr/>
          <p:nvPr/>
        </p:nvCxnSpPr>
        <p:spPr>
          <a:xfrm>
            <a:off x="4917283" y="2449116"/>
            <a:ext cx="1190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01" name="Google Shape;2301;p10"/>
          <p:cNvCxnSpPr/>
          <p:nvPr/>
        </p:nvCxnSpPr>
        <p:spPr>
          <a:xfrm>
            <a:off x="4917283" y="2462213"/>
            <a:ext cx="7739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02" name="Google Shape;2302;p10"/>
          <p:cNvCxnSpPr/>
          <p:nvPr/>
        </p:nvCxnSpPr>
        <p:spPr>
          <a:xfrm flipH="1">
            <a:off x="4899423" y="2462212"/>
            <a:ext cx="17860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03" name="Google Shape;2303;p10"/>
          <p:cNvCxnSpPr/>
          <p:nvPr/>
        </p:nvCxnSpPr>
        <p:spPr>
          <a:xfrm flipH="1">
            <a:off x="4967288" y="2147888"/>
            <a:ext cx="2738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04" name="Google Shape;2304;p10"/>
          <p:cNvCxnSpPr/>
          <p:nvPr/>
        </p:nvCxnSpPr>
        <p:spPr>
          <a:xfrm flipH="1">
            <a:off x="4917283" y="2449115"/>
            <a:ext cx="500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05" name="Google Shape;2305;p10"/>
          <p:cNvCxnSpPr/>
          <p:nvPr/>
        </p:nvCxnSpPr>
        <p:spPr>
          <a:xfrm>
            <a:off x="4899422" y="2480071"/>
            <a:ext cx="952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06" name="Google Shape;2306;p10"/>
          <p:cNvCxnSpPr/>
          <p:nvPr/>
        </p:nvCxnSpPr>
        <p:spPr>
          <a:xfrm>
            <a:off x="5072065" y="2449116"/>
            <a:ext cx="1190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07" name="Google Shape;2307;p10"/>
          <p:cNvCxnSpPr/>
          <p:nvPr/>
        </p:nvCxnSpPr>
        <p:spPr>
          <a:xfrm flipH="1">
            <a:off x="4994672" y="2462213"/>
            <a:ext cx="773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08" name="Google Shape;2308;p10"/>
          <p:cNvCxnSpPr/>
          <p:nvPr/>
        </p:nvCxnSpPr>
        <p:spPr>
          <a:xfrm>
            <a:off x="5072063" y="2462212"/>
            <a:ext cx="17859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09" name="Google Shape;2309;p10"/>
          <p:cNvCxnSpPr/>
          <p:nvPr/>
        </p:nvCxnSpPr>
        <p:spPr>
          <a:xfrm>
            <a:off x="4994673" y="2147888"/>
            <a:ext cx="2738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10" name="Google Shape;2310;p10"/>
          <p:cNvCxnSpPr/>
          <p:nvPr/>
        </p:nvCxnSpPr>
        <p:spPr>
          <a:xfrm>
            <a:off x="5022058" y="2449115"/>
            <a:ext cx="500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11" name="Google Shape;2311;p10"/>
          <p:cNvCxnSpPr/>
          <p:nvPr/>
        </p:nvCxnSpPr>
        <p:spPr>
          <a:xfrm flipH="1">
            <a:off x="4994672" y="2480071"/>
            <a:ext cx="952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312" name="Google Shape;2312;p10"/>
          <p:cNvSpPr/>
          <p:nvPr/>
        </p:nvSpPr>
        <p:spPr>
          <a:xfrm>
            <a:off x="5445920" y="2459831"/>
            <a:ext cx="95250" cy="17859"/>
          </a:xfrm>
          <a:custGeom>
            <a:avLst/>
            <a:gdLst/>
            <a:ahLst/>
            <a:cxnLst/>
            <a:rect l="l" t="t" r="r" b="b"/>
            <a:pathLst>
              <a:path w="240" h="46" extrusionOk="0">
                <a:moveTo>
                  <a:pt x="45" y="0"/>
                </a:moveTo>
                <a:lnTo>
                  <a:pt x="240" y="0"/>
                </a:lnTo>
                <a:lnTo>
                  <a:pt x="240" y="46"/>
                </a:lnTo>
                <a:lnTo>
                  <a:pt x="0" y="46"/>
                </a:lnTo>
                <a:lnTo>
                  <a:pt x="45" y="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13" name="Google Shape;2313;p10"/>
          <p:cNvSpPr/>
          <p:nvPr/>
        </p:nvSpPr>
        <p:spPr>
          <a:xfrm>
            <a:off x="5541170" y="2459831"/>
            <a:ext cx="95250" cy="17859"/>
          </a:xfrm>
          <a:custGeom>
            <a:avLst/>
            <a:gdLst/>
            <a:ahLst/>
            <a:cxnLst/>
            <a:rect l="l" t="t" r="r" b="b"/>
            <a:pathLst>
              <a:path w="240" h="46" extrusionOk="0">
                <a:moveTo>
                  <a:pt x="194" y="0"/>
                </a:moveTo>
                <a:lnTo>
                  <a:pt x="0" y="0"/>
                </a:lnTo>
                <a:lnTo>
                  <a:pt x="0" y="46"/>
                </a:lnTo>
                <a:lnTo>
                  <a:pt x="240" y="46"/>
                </a:lnTo>
                <a:lnTo>
                  <a:pt x="194" y="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14" name="Google Shape;2314;p10"/>
          <p:cNvSpPr/>
          <p:nvPr/>
        </p:nvSpPr>
        <p:spPr>
          <a:xfrm>
            <a:off x="5513786" y="2185988"/>
            <a:ext cx="27385" cy="2976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15" name="Google Shape;2315;p10"/>
          <p:cNvSpPr/>
          <p:nvPr/>
        </p:nvSpPr>
        <p:spPr>
          <a:xfrm>
            <a:off x="5541171" y="2185988"/>
            <a:ext cx="26194" cy="2976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16" name="Google Shape;2316;p10"/>
          <p:cNvSpPr/>
          <p:nvPr/>
        </p:nvSpPr>
        <p:spPr>
          <a:xfrm>
            <a:off x="5513786" y="2244327"/>
            <a:ext cx="27385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17" name="Google Shape;2317;p10"/>
          <p:cNvSpPr/>
          <p:nvPr/>
        </p:nvSpPr>
        <p:spPr>
          <a:xfrm>
            <a:off x="5541171" y="2244327"/>
            <a:ext cx="26194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18" name="Google Shape;2318;p10"/>
          <p:cNvSpPr/>
          <p:nvPr/>
        </p:nvSpPr>
        <p:spPr>
          <a:xfrm>
            <a:off x="5513786" y="2301477"/>
            <a:ext cx="27385" cy="29766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19" name="Google Shape;2319;p10"/>
          <p:cNvSpPr/>
          <p:nvPr/>
        </p:nvSpPr>
        <p:spPr>
          <a:xfrm>
            <a:off x="5541171" y="2301477"/>
            <a:ext cx="26194" cy="29766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20" name="Google Shape;2320;p10"/>
          <p:cNvSpPr/>
          <p:nvPr/>
        </p:nvSpPr>
        <p:spPr>
          <a:xfrm>
            <a:off x="5541171" y="2359818"/>
            <a:ext cx="26194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21" name="Google Shape;2321;p10"/>
          <p:cNvSpPr/>
          <p:nvPr/>
        </p:nvSpPr>
        <p:spPr>
          <a:xfrm>
            <a:off x="5513786" y="2359818"/>
            <a:ext cx="27385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22" name="Google Shape;2322;p10"/>
          <p:cNvSpPr/>
          <p:nvPr/>
        </p:nvSpPr>
        <p:spPr>
          <a:xfrm>
            <a:off x="5541171" y="2331243"/>
            <a:ext cx="2619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23" name="Google Shape;2323;p10"/>
          <p:cNvSpPr/>
          <p:nvPr/>
        </p:nvSpPr>
        <p:spPr>
          <a:xfrm>
            <a:off x="5513786" y="2331243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24" name="Google Shape;2324;p10"/>
          <p:cNvSpPr/>
          <p:nvPr/>
        </p:nvSpPr>
        <p:spPr>
          <a:xfrm>
            <a:off x="5541171" y="2272902"/>
            <a:ext cx="2619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25" name="Google Shape;2325;p10"/>
          <p:cNvSpPr/>
          <p:nvPr/>
        </p:nvSpPr>
        <p:spPr>
          <a:xfrm>
            <a:off x="5513786" y="2272902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26" name="Google Shape;2326;p10"/>
          <p:cNvSpPr/>
          <p:nvPr/>
        </p:nvSpPr>
        <p:spPr>
          <a:xfrm>
            <a:off x="5541171" y="2215752"/>
            <a:ext cx="2619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27" name="Google Shape;2327;p10"/>
          <p:cNvSpPr/>
          <p:nvPr/>
        </p:nvSpPr>
        <p:spPr>
          <a:xfrm>
            <a:off x="5513786" y="2215752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28" name="Google Shape;2328;p10"/>
          <p:cNvSpPr/>
          <p:nvPr/>
        </p:nvSpPr>
        <p:spPr>
          <a:xfrm>
            <a:off x="5541171" y="2157412"/>
            <a:ext cx="2619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29" name="Google Shape;2329;p10"/>
          <p:cNvSpPr/>
          <p:nvPr/>
        </p:nvSpPr>
        <p:spPr>
          <a:xfrm>
            <a:off x="5513786" y="2157412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30" name="Google Shape;2330;p10"/>
          <p:cNvSpPr/>
          <p:nvPr/>
        </p:nvSpPr>
        <p:spPr>
          <a:xfrm>
            <a:off x="5541170" y="2388393"/>
            <a:ext cx="76200" cy="71438"/>
          </a:xfrm>
          <a:custGeom>
            <a:avLst/>
            <a:gdLst/>
            <a:ahLst/>
            <a:cxnLst/>
            <a:rect l="l" t="t" r="r" b="b"/>
            <a:pathLst>
              <a:path w="194" h="179" extrusionOk="0">
                <a:moveTo>
                  <a:pt x="68" y="0"/>
                </a:moveTo>
                <a:lnTo>
                  <a:pt x="68" y="147"/>
                </a:lnTo>
                <a:lnTo>
                  <a:pt x="194" y="147"/>
                </a:lnTo>
                <a:lnTo>
                  <a:pt x="194" y="179"/>
                </a:lnTo>
                <a:lnTo>
                  <a:pt x="0" y="179"/>
                </a:lnTo>
                <a:lnTo>
                  <a:pt x="0" y="0"/>
                </a:lnTo>
                <a:lnTo>
                  <a:pt x="6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31" name="Google Shape;2331;p10"/>
          <p:cNvSpPr/>
          <p:nvPr/>
        </p:nvSpPr>
        <p:spPr>
          <a:xfrm>
            <a:off x="5463779" y="2388393"/>
            <a:ext cx="77391" cy="71438"/>
          </a:xfrm>
          <a:custGeom>
            <a:avLst/>
            <a:gdLst/>
            <a:ahLst/>
            <a:cxnLst/>
            <a:rect l="l" t="t" r="r" b="b"/>
            <a:pathLst>
              <a:path w="195" h="179" extrusionOk="0">
                <a:moveTo>
                  <a:pt x="127" y="1"/>
                </a:moveTo>
                <a:lnTo>
                  <a:pt x="127" y="147"/>
                </a:lnTo>
                <a:lnTo>
                  <a:pt x="0" y="147"/>
                </a:lnTo>
                <a:lnTo>
                  <a:pt x="0" y="179"/>
                </a:lnTo>
                <a:lnTo>
                  <a:pt x="195" y="179"/>
                </a:lnTo>
                <a:lnTo>
                  <a:pt x="195" y="0"/>
                </a:lnTo>
                <a:lnTo>
                  <a:pt x="127" y="0"/>
                </a:lnTo>
                <a:lnTo>
                  <a:pt x="127" y="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332" name="Google Shape;2332;p10"/>
          <p:cNvCxnSpPr/>
          <p:nvPr/>
        </p:nvCxnSpPr>
        <p:spPr>
          <a:xfrm>
            <a:off x="5541171" y="2090738"/>
            <a:ext cx="1190" cy="2690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33" name="Google Shape;2333;p10"/>
          <p:cNvCxnSpPr/>
          <p:nvPr/>
        </p:nvCxnSpPr>
        <p:spPr>
          <a:xfrm>
            <a:off x="5541171" y="2427685"/>
            <a:ext cx="1190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34" name="Google Shape;2334;p10"/>
          <p:cNvCxnSpPr/>
          <p:nvPr/>
        </p:nvCxnSpPr>
        <p:spPr>
          <a:xfrm>
            <a:off x="5463779" y="2446735"/>
            <a:ext cx="1191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35" name="Google Shape;2335;p10"/>
          <p:cNvCxnSpPr/>
          <p:nvPr/>
        </p:nvCxnSpPr>
        <p:spPr>
          <a:xfrm>
            <a:off x="5463779" y="2459832"/>
            <a:ext cx="773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36" name="Google Shape;2336;p10"/>
          <p:cNvCxnSpPr/>
          <p:nvPr/>
        </p:nvCxnSpPr>
        <p:spPr>
          <a:xfrm flipH="1">
            <a:off x="5445920" y="2459831"/>
            <a:ext cx="17859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37" name="Google Shape;2337;p10"/>
          <p:cNvCxnSpPr/>
          <p:nvPr/>
        </p:nvCxnSpPr>
        <p:spPr>
          <a:xfrm flipH="1">
            <a:off x="5513786" y="2146696"/>
            <a:ext cx="2738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38" name="Google Shape;2338;p10"/>
          <p:cNvCxnSpPr/>
          <p:nvPr/>
        </p:nvCxnSpPr>
        <p:spPr>
          <a:xfrm flipH="1">
            <a:off x="5463780" y="2446733"/>
            <a:ext cx="500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2339" name="Google Shape;2339;p10"/>
          <p:cNvGrpSpPr/>
          <p:nvPr/>
        </p:nvGrpSpPr>
        <p:grpSpPr>
          <a:xfrm>
            <a:off x="2780111" y="2090737"/>
            <a:ext cx="3889772" cy="389334"/>
            <a:chOff x="1610" y="2055"/>
            <a:chExt cx="3267" cy="327"/>
          </a:xfrm>
        </p:grpSpPr>
        <p:cxnSp>
          <p:nvCxnSpPr>
            <p:cNvPr id="2340" name="Google Shape;2340;p10"/>
            <p:cNvCxnSpPr/>
            <p:nvPr/>
          </p:nvCxnSpPr>
          <p:spPr>
            <a:xfrm>
              <a:off x="3849" y="2380"/>
              <a:ext cx="8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341" name="Google Shape;2341;p10"/>
            <p:cNvCxnSpPr/>
            <p:nvPr/>
          </p:nvCxnSpPr>
          <p:spPr>
            <a:xfrm>
              <a:off x="3993" y="2354"/>
              <a:ext cx="1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342" name="Google Shape;2342;p10"/>
            <p:cNvCxnSpPr/>
            <p:nvPr/>
          </p:nvCxnSpPr>
          <p:spPr>
            <a:xfrm flipH="1">
              <a:off x="3929" y="2365"/>
              <a:ext cx="6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343" name="Google Shape;2343;p10"/>
            <p:cNvCxnSpPr/>
            <p:nvPr/>
          </p:nvCxnSpPr>
          <p:spPr>
            <a:xfrm>
              <a:off x="3993" y="2365"/>
              <a:ext cx="16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344" name="Google Shape;2344;p10"/>
            <p:cNvCxnSpPr/>
            <p:nvPr/>
          </p:nvCxnSpPr>
          <p:spPr>
            <a:xfrm>
              <a:off x="3929" y="2102"/>
              <a:ext cx="2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345" name="Google Shape;2345;p10"/>
            <p:cNvCxnSpPr/>
            <p:nvPr/>
          </p:nvCxnSpPr>
          <p:spPr>
            <a:xfrm>
              <a:off x="3951" y="2354"/>
              <a:ext cx="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346" name="Google Shape;2346;p10"/>
            <p:cNvCxnSpPr/>
            <p:nvPr/>
          </p:nvCxnSpPr>
          <p:spPr>
            <a:xfrm flipH="1">
              <a:off x="3929" y="2380"/>
              <a:ext cx="8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347" name="Google Shape;2347;p10"/>
            <p:cNvSpPr/>
            <p:nvPr/>
          </p:nvSpPr>
          <p:spPr>
            <a:xfrm>
              <a:off x="2983" y="2111"/>
              <a:ext cx="46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48" name="Google Shape;2348;p10"/>
            <p:cNvSpPr/>
            <p:nvPr/>
          </p:nvSpPr>
          <p:spPr>
            <a:xfrm>
              <a:off x="3493" y="2111"/>
              <a:ext cx="41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49" name="Google Shape;2349;p10"/>
            <p:cNvSpPr/>
            <p:nvPr/>
          </p:nvSpPr>
          <p:spPr>
            <a:xfrm>
              <a:off x="4810" y="2111"/>
              <a:ext cx="66" cy="24"/>
            </a:xfrm>
            <a:custGeom>
              <a:avLst/>
              <a:gdLst/>
              <a:ahLst/>
              <a:cxnLst/>
              <a:rect l="l" t="t" r="r" b="b"/>
              <a:pathLst>
                <a:path w="198" h="73" extrusionOk="0">
                  <a:moveTo>
                    <a:pt x="198" y="0"/>
                  </a:moveTo>
                  <a:lnTo>
                    <a:pt x="0" y="0"/>
                  </a:lnTo>
                  <a:lnTo>
                    <a:pt x="0" y="73"/>
                  </a:lnTo>
                  <a:lnTo>
                    <a:pt x="137" y="73"/>
                  </a:lnTo>
                  <a:lnTo>
                    <a:pt x="137" y="71"/>
                  </a:lnTo>
                  <a:lnTo>
                    <a:pt x="136" y="69"/>
                  </a:lnTo>
                  <a:lnTo>
                    <a:pt x="136" y="68"/>
                  </a:lnTo>
                  <a:lnTo>
                    <a:pt x="135" y="65"/>
                  </a:lnTo>
                  <a:lnTo>
                    <a:pt x="135" y="63"/>
                  </a:lnTo>
                  <a:lnTo>
                    <a:pt x="135" y="61"/>
                  </a:lnTo>
                  <a:lnTo>
                    <a:pt x="133" y="59"/>
                  </a:lnTo>
                  <a:lnTo>
                    <a:pt x="133" y="58"/>
                  </a:lnTo>
                  <a:lnTo>
                    <a:pt x="135" y="57"/>
                  </a:lnTo>
                  <a:lnTo>
                    <a:pt x="135" y="54"/>
                  </a:lnTo>
                  <a:lnTo>
                    <a:pt x="135" y="53"/>
                  </a:lnTo>
                  <a:lnTo>
                    <a:pt x="135" y="52"/>
                  </a:lnTo>
                  <a:lnTo>
                    <a:pt x="136" y="49"/>
                  </a:lnTo>
                  <a:lnTo>
                    <a:pt x="137" y="47"/>
                  </a:lnTo>
                  <a:lnTo>
                    <a:pt x="140" y="44"/>
                  </a:lnTo>
                  <a:lnTo>
                    <a:pt x="141" y="42"/>
                  </a:lnTo>
                  <a:lnTo>
                    <a:pt x="142" y="39"/>
                  </a:lnTo>
                  <a:lnTo>
                    <a:pt x="143" y="38"/>
                  </a:lnTo>
                  <a:lnTo>
                    <a:pt x="143" y="37"/>
                  </a:lnTo>
                  <a:lnTo>
                    <a:pt x="145" y="37"/>
                  </a:lnTo>
                  <a:lnTo>
                    <a:pt x="146" y="37"/>
                  </a:lnTo>
                  <a:lnTo>
                    <a:pt x="147" y="37"/>
                  </a:lnTo>
                  <a:lnTo>
                    <a:pt x="147" y="35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48" y="32"/>
                  </a:lnTo>
                  <a:lnTo>
                    <a:pt x="150" y="32"/>
                  </a:lnTo>
                  <a:lnTo>
                    <a:pt x="151" y="30"/>
                  </a:lnTo>
                  <a:lnTo>
                    <a:pt x="152" y="30"/>
                  </a:lnTo>
                  <a:lnTo>
                    <a:pt x="153" y="29"/>
                  </a:lnTo>
                  <a:lnTo>
                    <a:pt x="155" y="28"/>
                  </a:lnTo>
                  <a:lnTo>
                    <a:pt x="155" y="27"/>
                  </a:lnTo>
                  <a:lnTo>
                    <a:pt x="156" y="25"/>
                  </a:lnTo>
                  <a:lnTo>
                    <a:pt x="157" y="25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1" y="22"/>
                  </a:lnTo>
                  <a:lnTo>
                    <a:pt x="162" y="22"/>
                  </a:lnTo>
                  <a:lnTo>
                    <a:pt x="164" y="20"/>
                  </a:lnTo>
                  <a:lnTo>
                    <a:pt x="166" y="20"/>
                  </a:lnTo>
                  <a:lnTo>
                    <a:pt x="168" y="19"/>
                  </a:lnTo>
                  <a:lnTo>
                    <a:pt x="171" y="19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4" y="15"/>
                  </a:lnTo>
                  <a:lnTo>
                    <a:pt x="176" y="15"/>
                  </a:lnTo>
                  <a:lnTo>
                    <a:pt x="176" y="14"/>
                  </a:lnTo>
                  <a:lnTo>
                    <a:pt x="177" y="14"/>
                  </a:lnTo>
                  <a:lnTo>
                    <a:pt x="178" y="13"/>
                  </a:lnTo>
                  <a:lnTo>
                    <a:pt x="178" y="10"/>
                  </a:lnTo>
                  <a:lnTo>
                    <a:pt x="179" y="9"/>
                  </a:lnTo>
                  <a:lnTo>
                    <a:pt x="181" y="8"/>
                  </a:lnTo>
                  <a:lnTo>
                    <a:pt x="181" y="7"/>
                  </a:lnTo>
                  <a:lnTo>
                    <a:pt x="182" y="7"/>
                  </a:lnTo>
                  <a:lnTo>
                    <a:pt x="182" y="5"/>
                  </a:lnTo>
                  <a:lnTo>
                    <a:pt x="183" y="5"/>
                  </a:lnTo>
                  <a:lnTo>
                    <a:pt x="184" y="5"/>
                  </a:lnTo>
                  <a:lnTo>
                    <a:pt x="186" y="4"/>
                  </a:lnTo>
                  <a:lnTo>
                    <a:pt x="187" y="4"/>
                  </a:lnTo>
                  <a:lnTo>
                    <a:pt x="188" y="3"/>
                  </a:lnTo>
                  <a:lnTo>
                    <a:pt x="188" y="2"/>
                  </a:lnTo>
                  <a:lnTo>
                    <a:pt x="189" y="2"/>
                  </a:lnTo>
                  <a:lnTo>
                    <a:pt x="191" y="2"/>
                  </a:lnTo>
                  <a:lnTo>
                    <a:pt x="192" y="2"/>
                  </a:lnTo>
                  <a:lnTo>
                    <a:pt x="193" y="2"/>
                  </a:lnTo>
                  <a:lnTo>
                    <a:pt x="196" y="2"/>
                  </a:lnTo>
                  <a:lnTo>
                    <a:pt x="197" y="2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50" name="Google Shape;2350;p10"/>
            <p:cNvSpPr/>
            <p:nvPr/>
          </p:nvSpPr>
          <p:spPr>
            <a:xfrm>
              <a:off x="4810" y="2111"/>
              <a:ext cx="66" cy="24"/>
            </a:xfrm>
            <a:custGeom>
              <a:avLst/>
              <a:gdLst/>
              <a:ahLst/>
              <a:cxnLst/>
              <a:rect l="l" t="t" r="r" b="b"/>
              <a:pathLst>
                <a:path w="198" h="73" extrusionOk="0">
                  <a:moveTo>
                    <a:pt x="198" y="0"/>
                  </a:moveTo>
                  <a:lnTo>
                    <a:pt x="0" y="0"/>
                  </a:lnTo>
                  <a:lnTo>
                    <a:pt x="0" y="73"/>
                  </a:lnTo>
                  <a:lnTo>
                    <a:pt x="137" y="73"/>
                  </a:lnTo>
                  <a:lnTo>
                    <a:pt x="137" y="71"/>
                  </a:lnTo>
                  <a:lnTo>
                    <a:pt x="136" y="69"/>
                  </a:lnTo>
                  <a:lnTo>
                    <a:pt x="136" y="68"/>
                  </a:lnTo>
                  <a:lnTo>
                    <a:pt x="135" y="65"/>
                  </a:lnTo>
                  <a:lnTo>
                    <a:pt x="135" y="63"/>
                  </a:lnTo>
                  <a:lnTo>
                    <a:pt x="135" y="61"/>
                  </a:lnTo>
                  <a:lnTo>
                    <a:pt x="133" y="59"/>
                  </a:lnTo>
                  <a:lnTo>
                    <a:pt x="133" y="58"/>
                  </a:lnTo>
                  <a:lnTo>
                    <a:pt x="135" y="57"/>
                  </a:lnTo>
                  <a:lnTo>
                    <a:pt x="135" y="54"/>
                  </a:lnTo>
                  <a:lnTo>
                    <a:pt x="135" y="53"/>
                  </a:lnTo>
                  <a:lnTo>
                    <a:pt x="135" y="52"/>
                  </a:lnTo>
                  <a:lnTo>
                    <a:pt x="136" y="49"/>
                  </a:lnTo>
                  <a:lnTo>
                    <a:pt x="137" y="47"/>
                  </a:lnTo>
                  <a:lnTo>
                    <a:pt x="140" y="44"/>
                  </a:lnTo>
                  <a:lnTo>
                    <a:pt x="141" y="42"/>
                  </a:lnTo>
                  <a:lnTo>
                    <a:pt x="142" y="39"/>
                  </a:lnTo>
                  <a:lnTo>
                    <a:pt x="143" y="38"/>
                  </a:lnTo>
                  <a:lnTo>
                    <a:pt x="143" y="37"/>
                  </a:lnTo>
                  <a:lnTo>
                    <a:pt x="145" y="37"/>
                  </a:lnTo>
                  <a:lnTo>
                    <a:pt x="146" y="37"/>
                  </a:lnTo>
                  <a:lnTo>
                    <a:pt x="147" y="37"/>
                  </a:lnTo>
                  <a:lnTo>
                    <a:pt x="147" y="35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48" y="32"/>
                  </a:lnTo>
                  <a:lnTo>
                    <a:pt x="150" y="32"/>
                  </a:lnTo>
                  <a:lnTo>
                    <a:pt x="151" y="30"/>
                  </a:lnTo>
                  <a:lnTo>
                    <a:pt x="152" y="30"/>
                  </a:lnTo>
                  <a:lnTo>
                    <a:pt x="153" y="29"/>
                  </a:lnTo>
                  <a:lnTo>
                    <a:pt x="155" y="28"/>
                  </a:lnTo>
                  <a:lnTo>
                    <a:pt x="155" y="27"/>
                  </a:lnTo>
                  <a:lnTo>
                    <a:pt x="156" y="25"/>
                  </a:lnTo>
                  <a:lnTo>
                    <a:pt x="157" y="25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1" y="22"/>
                  </a:lnTo>
                  <a:lnTo>
                    <a:pt x="162" y="22"/>
                  </a:lnTo>
                  <a:lnTo>
                    <a:pt x="164" y="20"/>
                  </a:lnTo>
                  <a:lnTo>
                    <a:pt x="166" y="20"/>
                  </a:lnTo>
                  <a:lnTo>
                    <a:pt x="168" y="19"/>
                  </a:lnTo>
                  <a:lnTo>
                    <a:pt x="171" y="19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4" y="15"/>
                  </a:lnTo>
                  <a:lnTo>
                    <a:pt x="176" y="15"/>
                  </a:lnTo>
                  <a:lnTo>
                    <a:pt x="176" y="14"/>
                  </a:lnTo>
                  <a:lnTo>
                    <a:pt x="177" y="14"/>
                  </a:lnTo>
                  <a:lnTo>
                    <a:pt x="178" y="13"/>
                  </a:lnTo>
                  <a:lnTo>
                    <a:pt x="178" y="10"/>
                  </a:lnTo>
                  <a:lnTo>
                    <a:pt x="179" y="9"/>
                  </a:lnTo>
                  <a:lnTo>
                    <a:pt x="181" y="8"/>
                  </a:lnTo>
                  <a:lnTo>
                    <a:pt x="181" y="7"/>
                  </a:lnTo>
                  <a:lnTo>
                    <a:pt x="182" y="7"/>
                  </a:lnTo>
                  <a:lnTo>
                    <a:pt x="182" y="5"/>
                  </a:lnTo>
                  <a:lnTo>
                    <a:pt x="183" y="5"/>
                  </a:lnTo>
                  <a:lnTo>
                    <a:pt x="184" y="5"/>
                  </a:lnTo>
                  <a:lnTo>
                    <a:pt x="186" y="4"/>
                  </a:lnTo>
                  <a:lnTo>
                    <a:pt x="187" y="4"/>
                  </a:lnTo>
                  <a:lnTo>
                    <a:pt x="188" y="3"/>
                  </a:lnTo>
                  <a:lnTo>
                    <a:pt x="188" y="2"/>
                  </a:lnTo>
                  <a:lnTo>
                    <a:pt x="189" y="2"/>
                  </a:lnTo>
                  <a:lnTo>
                    <a:pt x="191" y="2"/>
                  </a:lnTo>
                  <a:lnTo>
                    <a:pt x="192" y="2"/>
                  </a:lnTo>
                  <a:lnTo>
                    <a:pt x="193" y="2"/>
                  </a:lnTo>
                  <a:lnTo>
                    <a:pt x="196" y="2"/>
                  </a:lnTo>
                  <a:lnTo>
                    <a:pt x="197" y="2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51" name="Google Shape;2351;p10"/>
            <p:cNvSpPr/>
            <p:nvPr/>
          </p:nvSpPr>
          <p:spPr>
            <a:xfrm>
              <a:off x="4787" y="2111"/>
              <a:ext cx="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52" name="Google Shape;2352;p10"/>
            <p:cNvSpPr/>
            <p:nvPr/>
          </p:nvSpPr>
          <p:spPr>
            <a:xfrm>
              <a:off x="4765" y="2111"/>
              <a:ext cx="22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53" name="Google Shape;2353;p10"/>
            <p:cNvSpPr/>
            <p:nvPr/>
          </p:nvSpPr>
          <p:spPr>
            <a:xfrm>
              <a:off x="4432" y="2111"/>
              <a:ext cx="33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54" name="Google Shape;2354;p10"/>
            <p:cNvSpPr/>
            <p:nvPr/>
          </p:nvSpPr>
          <p:spPr>
            <a:xfrm>
              <a:off x="4410" y="2111"/>
              <a:ext cx="22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55" name="Google Shape;2355;p10"/>
            <p:cNvSpPr/>
            <p:nvPr/>
          </p:nvSpPr>
          <p:spPr>
            <a:xfrm>
              <a:off x="4387" y="2111"/>
              <a:ext cx="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56" name="Google Shape;2356;p10"/>
            <p:cNvSpPr/>
            <p:nvPr/>
          </p:nvSpPr>
          <p:spPr>
            <a:xfrm>
              <a:off x="3951" y="2111"/>
              <a:ext cx="436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57" name="Google Shape;2357;p10"/>
            <p:cNvSpPr/>
            <p:nvPr/>
          </p:nvSpPr>
          <p:spPr>
            <a:xfrm>
              <a:off x="4787" y="2102"/>
              <a:ext cx="23" cy="9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58" name="Google Shape;2358;p10"/>
            <p:cNvSpPr/>
            <p:nvPr/>
          </p:nvSpPr>
          <p:spPr>
            <a:xfrm>
              <a:off x="4765" y="2102"/>
              <a:ext cx="22" cy="9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59" name="Google Shape;2359;p10"/>
            <p:cNvSpPr/>
            <p:nvPr/>
          </p:nvSpPr>
          <p:spPr>
            <a:xfrm>
              <a:off x="4410" y="2102"/>
              <a:ext cx="22" cy="9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60" name="Google Shape;2360;p10"/>
            <p:cNvSpPr/>
            <p:nvPr/>
          </p:nvSpPr>
          <p:spPr>
            <a:xfrm>
              <a:off x="4387" y="2102"/>
              <a:ext cx="23" cy="9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61" name="Google Shape;2361;p10"/>
            <p:cNvSpPr/>
            <p:nvPr/>
          </p:nvSpPr>
          <p:spPr>
            <a:xfrm>
              <a:off x="2634" y="2103"/>
              <a:ext cx="44" cy="8"/>
            </a:xfrm>
            <a:prstGeom prst="rect">
              <a:avLst/>
            </a:pr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62" name="Google Shape;2362;p10"/>
            <p:cNvSpPr/>
            <p:nvPr/>
          </p:nvSpPr>
          <p:spPr>
            <a:xfrm>
              <a:off x="2678" y="2111"/>
              <a:ext cx="260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63" name="Google Shape;2363;p10"/>
            <p:cNvSpPr/>
            <p:nvPr/>
          </p:nvSpPr>
          <p:spPr>
            <a:xfrm>
              <a:off x="2634" y="2111"/>
              <a:ext cx="4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64" name="Google Shape;2364;p10"/>
            <p:cNvSpPr/>
            <p:nvPr/>
          </p:nvSpPr>
          <p:spPr>
            <a:xfrm>
              <a:off x="1916" y="2102"/>
              <a:ext cx="46" cy="9"/>
            </a:xfrm>
            <a:custGeom>
              <a:avLst/>
              <a:gdLst/>
              <a:ahLst/>
              <a:cxnLst/>
              <a:rect l="l" t="t" r="r" b="b"/>
              <a:pathLst>
                <a:path w="136" h="28" extrusionOk="0">
                  <a:moveTo>
                    <a:pt x="136" y="0"/>
                  </a:moveTo>
                  <a:lnTo>
                    <a:pt x="0" y="0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136" y="28"/>
                  </a:lnTo>
                  <a:lnTo>
                    <a:pt x="136" y="25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65" name="Google Shape;2365;p10"/>
            <p:cNvSpPr/>
            <p:nvPr/>
          </p:nvSpPr>
          <p:spPr>
            <a:xfrm>
              <a:off x="2366" y="2101"/>
              <a:ext cx="45" cy="10"/>
            </a:xfrm>
            <a:custGeom>
              <a:avLst/>
              <a:gdLst/>
              <a:ahLst/>
              <a:cxnLst/>
              <a:rect l="l" t="t" r="r" b="b"/>
              <a:pathLst>
                <a:path w="135" h="31" extrusionOk="0">
                  <a:moveTo>
                    <a:pt x="135" y="0"/>
                  </a:moveTo>
                  <a:lnTo>
                    <a:pt x="0" y="0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135" y="31"/>
                  </a:lnTo>
                  <a:lnTo>
                    <a:pt x="135" y="2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66" name="Google Shape;2366;p10"/>
            <p:cNvSpPr/>
            <p:nvPr/>
          </p:nvSpPr>
          <p:spPr>
            <a:xfrm>
              <a:off x="2411" y="2111"/>
              <a:ext cx="2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67" name="Google Shape;2367;p10"/>
            <p:cNvSpPr/>
            <p:nvPr/>
          </p:nvSpPr>
          <p:spPr>
            <a:xfrm>
              <a:off x="2366" y="2111"/>
              <a:ext cx="45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68" name="Google Shape;2368;p10"/>
            <p:cNvSpPr/>
            <p:nvPr/>
          </p:nvSpPr>
          <p:spPr>
            <a:xfrm>
              <a:off x="1962" y="2111"/>
              <a:ext cx="40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69" name="Google Shape;2369;p10"/>
            <p:cNvSpPr/>
            <p:nvPr/>
          </p:nvSpPr>
          <p:spPr>
            <a:xfrm>
              <a:off x="1916" y="2111"/>
              <a:ext cx="46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370" name="Google Shape;2370;p10"/>
            <p:cNvCxnSpPr/>
            <p:nvPr/>
          </p:nvCxnSpPr>
          <p:spPr>
            <a:xfrm flipH="1">
              <a:off x="1916" y="2111"/>
              <a:ext cx="296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371" name="Google Shape;2371;p10"/>
            <p:cNvSpPr/>
            <p:nvPr/>
          </p:nvSpPr>
          <p:spPr>
            <a:xfrm>
              <a:off x="3493" y="2281"/>
              <a:ext cx="413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72" name="Google Shape;2372;p10"/>
            <p:cNvSpPr/>
            <p:nvPr/>
          </p:nvSpPr>
          <p:spPr>
            <a:xfrm>
              <a:off x="2983" y="2281"/>
              <a:ext cx="464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73" name="Google Shape;2373;p10"/>
            <p:cNvSpPr/>
            <p:nvPr/>
          </p:nvSpPr>
          <p:spPr>
            <a:xfrm>
              <a:off x="4810" y="2281"/>
              <a:ext cx="65" cy="24"/>
            </a:xfrm>
            <a:custGeom>
              <a:avLst/>
              <a:gdLst/>
              <a:ahLst/>
              <a:cxnLst/>
              <a:rect l="l" t="t" r="r" b="b"/>
              <a:pathLst>
                <a:path w="196" h="74" extrusionOk="0">
                  <a:moveTo>
                    <a:pt x="196" y="74"/>
                  </a:moveTo>
                  <a:lnTo>
                    <a:pt x="0" y="74"/>
                  </a:lnTo>
                  <a:lnTo>
                    <a:pt x="0" y="0"/>
                  </a:lnTo>
                  <a:lnTo>
                    <a:pt x="135" y="0"/>
                  </a:lnTo>
                  <a:lnTo>
                    <a:pt x="135" y="1"/>
                  </a:lnTo>
                  <a:lnTo>
                    <a:pt x="135" y="2"/>
                  </a:lnTo>
                  <a:lnTo>
                    <a:pt x="135" y="4"/>
                  </a:lnTo>
                  <a:lnTo>
                    <a:pt x="133" y="5"/>
                  </a:lnTo>
                  <a:lnTo>
                    <a:pt x="133" y="6"/>
                  </a:lnTo>
                  <a:lnTo>
                    <a:pt x="133" y="7"/>
                  </a:lnTo>
                  <a:lnTo>
                    <a:pt x="132" y="9"/>
                  </a:lnTo>
                  <a:lnTo>
                    <a:pt x="132" y="10"/>
                  </a:lnTo>
                  <a:lnTo>
                    <a:pt x="132" y="11"/>
                  </a:lnTo>
                  <a:lnTo>
                    <a:pt x="133" y="12"/>
                  </a:lnTo>
                  <a:lnTo>
                    <a:pt x="133" y="14"/>
                  </a:lnTo>
                  <a:lnTo>
                    <a:pt x="135" y="15"/>
                  </a:lnTo>
                  <a:lnTo>
                    <a:pt x="135" y="16"/>
                  </a:lnTo>
                  <a:lnTo>
                    <a:pt x="136" y="17"/>
                  </a:lnTo>
                  <a:lnTo>
                    <a:pt x="136" y="19"/>
                  </a:lnTo>
                  <a:lnTo>
                    <a:pt x="137" y="20"/>
                  </a:lnTo>
                  <a:lnTo>
                    <a:pt x="138" y="20"/>
                  </a:lnTo>
                  <a:lnTo>
                    <a:pt x="138" y="21"/>
                  </a:lnTo>
                  <a:lnTo>
                    <a:pt x="140" y="21"/>
                  </a:lnTo>
                  <a:lnTo>
                    <a:pt x="141" y="22"/>
                  </a:lnTo>
                  <a:lnTo>
                    <a:pt x="142" y="24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2" y="27"/>
                  </a:lnTo>
                  <a:lnTo>
                    <a:pt x="143" y="27"/>
                  </a:lnTo>
                  <a:lnTo>
                    <a:pt x="143" y="29"/>
                  </a:lnTo>
                  <a:lnTo>
                    <a:pt x="143" y="30"/>
                  </a:lnTo>
                  <a:lnTo>
                    <a:pt x="145" y="30"/>
                  </a:lnTo>
                  <a:lnTo>
                    <a:pt x="146" y="30"/>
                  </a:lnTo>
                  <a:lnTo>
                    <a:pt x="147" y="31"/>
                  </a:lnTo>
                  <a:lnTo>
                    <a:pt x="147" y="32"/>
                  </a:lnTo>
                  <a:lnTo>
                    <a:pt x="148" y="34"/>
                  </a:lnTo>
                  <a:lnTo>
                    <a:pt x="148" y="35"/>
                  </a:lnTo>
                  <a:lnTo>
                    <a:pt x="150" y="35"/>
                  </a:lnTo>
                  <a:lnTo>
                    <a:pt x="151" y="35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2" y="37"/>
                  </a:lnTo>
                  <a:lnTo>
                    <a:pt x="151" y="37"/>
                  </a:lnTo>
                  <a:lnTo>
                    <a:pt x="151" y="39"/>
                  </a:lnTo>
                  <a:lnTo>
                    <a:pt x="152" y="39"/>
                  </a:lnTo>
                  <a:lnTo>
                    <a:pt x="153" y="39"/>
                  </a:lnTo>
                  <a:lnTo>
                    <a:pt x="153" y="40"/>
                  </a:lnTo>
                  <a:lnTo>
                    <a:pt x="153" y="41"/>
                  </a:lnTo>
                  <a:lnTo>
                    <a:pt x="155" y="41"/>
                  </a:lnTo>
                  <a:lnTo>
                    <a:pt x="156" y="41"/>
                  </a:lnTo>
                  <a:lnTo>
                    <a:pt x="156" y="42"/>
                  </a:lnTo>
                  <a:lnTo>
                    <a:pt x="156" y="44"/>
                  </a:lnTo>
                  <a:lnTo>
                    <a:pt x="157" y="44"/>
                  </a:lnTo>
                  <a:lnTo>
                    <a:pt x="158" y="44"/>
                  </a:lnTo>
                  <a:lnTo>
                    <a:pt x="158" y="45"/>
                  </a:lnTo>
                  <a:lnTo>
                    <a:pt x="158" y="46"/>
                  </a:lnTo>
                  <a:lnTo>
                    <a:pt x="158" y="47"/>
                  </a:lnTo>
                  <a:lnTo>
                    <a:pt x="158" y="49"/>
                  </a:lnTo>
                  <a:lnTo>
                    <a:pt x="160" y="49"/>
                  </a:lnTo>
                  <a:lnTo>
                    <a:pt x="161" y="49"/>
                  </a:lnTo>
                  <a:lnTo>
                    <a:pt x="162" y="49"/>
                  </a:lnTo>
                  <a:lnTo>
                    <a:pt x="162" y="50"/>
                  </a:lnTo>
                  <a:lnTo>
                    <a:pt x="162" y="51"/>
                  </a:lnTo>
                  <a:lnTo>
                    <a:pt x="163" y="50"/>
                  </a:lnTo>
                  <a:lnTo>
                    <a:pt x="163" y="51"/>
                  </a:lnTo>
                  <a:lnTo>
                    <a:pt x="164" y="51"/>
                  </a:lnTo>
                  <a:lnTo>
                    <a:pt x="164" y="52"/>
                  </a:lnTo>
                  <a:lnTo>
                    <a:pt x="166" y="52"/>
                  </a:lnTo>
                  <a:lnTo>
                    <a:pt x="167" y="52"/>
                  </a:lnTo>
                  <a:lnTo>
                    <a:pt x="168" y="54"/>
                  </a:lnTo>
                  <a:lnTo>
                    <a:pt x="169" y="54"/>
                  </a:lnTo>
                  <a:lnTo>
                    <a:pt x="169" y="55"/>
                  </a:lnTo>
                  <a:lnTo>
                    <a:pt x="171" y="55"/>
                  </a:lnTo>
                  <a:lnTo>
                    <a:pt x="172" y="56"/>
                  </a:lnTo>
                  <a:lnTo>
                    <a:pt x="173" y="56"/>
                  </a:lnTo>
                  <a:lnTo>
                    <a:pt x="174" y="57"/>
                  </a:lnTo>
                  <a:lnTo>
                    <a:pt x="176" y="57"/>
                  </a:lnTo>
                  <a:lnTo>
                    <a:pt x="176" y="59"/>
                  </a:lnTo>
                  <a:lnTo>
                    <a:pt x="177" y="59"/>
                  </a:lnTo>
                  <a:lnTo>
                    <a:pt x="177" y="60"/>
                  </a:lnTo>
                  <a:lnTo>
                    <a:pt x="178" y="60"/>
                  </a:lnTo>
                  <a:lnTo>
                    <a:pt x="179" y="60"/>
                  </a:lnTo>
                  <a:lnTo>
                    <a:pt x="179" y="61"/>
                  </a:lnTo>
                  <a:lnTo>
                    <a:pt x="181" y="62"/>
                  </a:lnTo>
                  <a:lnTo>
                    <a:pt x="181" y="64"/>
                  </a:lnTo>
                  <a:lnTo>
                    <a:pt x="182" y="65"/>
                  </a:lnTo>
                  <a:lnTo>
                    <a:pt x="183" y="65"/>
                  </a:lnTo>
                  <a:lnTo>
                    <a:pt x="184" y="65"/>
                  </a:lnTo>
                  <a:lnTo>
                    <a:pt x="184" y="66"/>
                  </a:lnTo>
                  <a:lnTo>
                    <a:pt x="184" y="67"/>
                  </a:lnTo>
                  <a:lnTo>
                    <a:pt x="186" y="67"/>
                  </a:lnTo>
                  <a:lnTo>
                    <a:pt x="187" y="67"/>
                  </a:lnTo>
                  <a:lnTo>
                    <a:pt x="188" y="67"/>
                  </a:lnTo>
                  <a:lnTo>
                    <a:pt x="189" y="67"/>
                  </a:lnTo>
                  <a:lnTo>
                    <a:pt x="191" y="69"/>
                  </a:lnTo>
                  <a:lnTo>
                    <a:pt x="192" y="70"/>
                  </a:lnTo>
                  <a:lnTo>
                    <a:pt x="193" y="71"/>
                  </a:lnTo>
                  <a:lnTo>
                    <a:pt x="193" y="72"/>
                  </a:lnTo>
                  <a:lnTo>
                    <a:pt x="194" y="74"/>
                  </a:lnTo>
                  <a:lnTo>
                    <a:pt x="196" y="74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74" name="Google Shape;2374;p10"/>
            <p:cNvSpPr/>
            <p:nvPr/>
          </p:nvSpPr>
          <p:spPr>
            <a:xfrm>
              <a:off x="4787" y="2281"/>
              <a:ext cx="23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75" name="Google Shape;2375;p10"/>
            <p:cNvSpPr/>
            <p:nvPr/>
          </p:nvSpPr>
          <p:spPr>
            <a:xfrm>
              <a:off x="4765" y="2281"/>
              <a:ext cx="22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76" name="Google Shape;2376;p10"/>
            <p:cNvSpPr/>
            <p:nvPr/>
          </p:nvSpPr>
          <p:spPr>
            <a:xfrm>
              <a:off x="4432" y="2281"/>
              <a:ext cx="333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77" name="Google Shape;2377;p10"/>
            <p:cNvSpPr/>
            <p:nvPr/>
          </p:nvSpPr>
          <p:spPr>
            <a:xfrm>
              <a:off x="4410" y="2281"/>
              <a:ext cx="22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78" name="Google Shape;2378;p10"/>
            <p:cNvSpPr/>
            <p:nvPr/>
          </p:nvSpPr>
          <p:spPr>
            <a:xfrm>
              <a:off x="3951" y="2281"/>
              <a:ext cx="436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79" name="Google Shape;2379;p10"/>
            <p:cNvSpPr/>
            <p:nvPr/>
          </p:nvSpPr>
          <p:spPr>
            <a:xfrm>
              <a:off x="4387" y="2281"/>
              <a:ext cx="23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80" name="Google Shape;2380;p10"/>
            <p:cNvSpPr/>
            <p:nvPr/>
          </p:nvSpPr>
          <p:spPr>
            <a:xfrm>
              <a:off x="4723" y="2305"/>
              <a:ext cx="64" cy="61"/>
            </a:xfrm>
            <a:custGeom>
              <a:avLst/>
              <a:gdLst/>
              <a:ahLst/>
              <a:cxnLst/>
              <a:rect l="l" t="t" r="r" b="b"/>
              <a:pathLst>
                <a:path w="193" h="181" extrusionOk="0">
                  <a:moveTo>
                    <a:pt x="193" y="0"/>
                  </a:moveTo>
                  <a:lnTo>
                    <a:pt x="193" y="181"/>
                  </a:lnTo>
                  <a:lnTo>
                    <a:pt x="0" y="181"/>
                  </a:lnTo>
                  <a:lnTo>
                    <a:pt x="0" y="149"/>
                  </a:lnTo>
                  <a:lnTo>
                    <a:pt x="126" y="149"/>
                  </a:lnTo>
                  <a:lnTo>
                    <a:pt x="126" y="3"/>
                  </a:lnTo>
                  <a:lnTo>
                    <a:pt x="126" y="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81" name="Google Shape;2381;p10"/>
            <p:cNvSpPr/>
            <p:nvPr/>
          </p:nvSpPr>
          <p:spPr>
            <a:xfrm>
              <a:off x="4787" y="2305"/>
              <a:ext cx="65" cy="61"/>
            </a:xfrm>
            <a:custGeom>
              <a:avLst/>
              <a:gdLst/>
              <a:ahLst/>
              <a:cxnLst/>
              <a:rect l="l" t="t" r="r" b="b"/>
              <a:pathLst>
                <a:path w="195" h="181" extrusionOk="0">
                  <a:moveTo>
                    <a:pt x="69" y="1"/>
                  </a:moveTo>
                  <a:lnTo>
                    <a:pt x="69" y="149"/>
                  </a:lnTo>
                  <a:lnTo>
                    <a:pt x="195" y="149"/>
                  </a:lnTo>
                  <a:lnTo>
                    <a:pt x="195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69" y="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82" name="Google Shape;2382;p10"/>
            <p:cNvSpPr/>
            <p:nvPr/>
          </p:nvSpPr>
          <p:spPr>
            <a:xfrm>
              <a:off x="4410" y="2305"/>
              <a:ext cx="65" cy="61"/>
            </a:xfrm>
            <a:custGeom>
              <a:avLst/>
              <a:gdLst/>
              <a:ahLst/>
              <a:cxnLst/>
              <a:rect l="l" t="t" r="r" b="b"/>
              <a:pathLst>
                <a:path w="195" h="181" extrusionOk="0">
                  <a:moveTo>
                    <a:pt x="0" y="0"/>
                  </a:moveTo>
                  <a:lnTo>
                    <a:pt x="0" y="181"/>
                  </a:lnTo>
                  <a:lnTo>
                    <a:pt x="195" y="181"/>
                  </a:lnTo>
                  <a:lnTo>
                    <a:pt x="195" y="149"/>
                  </a:lnTo>
                  <a:lnTo>
                    <a:pt x="68" y="149"/>
                  </a:lnTo>
                  <a:lnTo>
                    <a:pt x="68" y="1"/>
                  </a:lnTo>
                  <a:lnTo>
                    <a:pt x="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83" name="Google Shape;2383;p10"/>
            <p:cNvSpPr/>
            <p:nvPr/>
          </p:nvSpPr>
          <p:spPr>
            <a:xfrm>
              <a:off x="4345" y="2305"/>
              <a:ext cx="65" cy="61"/>
            </a:xfrm>
            <a:custGeom>
              <a:avLst/>
              <a:gdLst/>
              <a:ahLst/>
              <a:cxnLst/>
              <a:rect l="l" t="t" r="r" b="b"/>
              <a:pathLst>
                <a:path w="194" h="181" extrusionOk="0">
                  <a:moveTo>
                    <a:pt x="127" y="3"/>
                  </a:moveTo>
                  <a:lnTo>
                    <a:pt x="127" y="149"/>
                  </a:lnTo>
                  <a:lnTo>
                    <a:pt x="0" y="149"/>
                  </a:lnTo>
                  <a:lnTo>
                    <a:pt x="0" y="181"/>
                  </a:lnTo>
                  <a:lnTo>
                    <a:pt x="194" y="181"/>
                  </a:lnTo>
                  <a:lnTo>
                    <a:pt x="194" y="0"/>
                  </a:lnTo>
                  <a:lnTo>
                    <a:pt x="127" y="0"/>
                  </a:lnTo>
                  <a:lnTo>
                    <a:pt x="127" y="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84" name="Google Shape;2384;p10"/>
            <p:cNvSpPr/>
            <p:nvPr/>
          </p:nvSpPr>
          <p:spPr>
            <a:xfrm>
              <a:off x="1962" y="2281"/>
              <a:ext cx="404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85" name="Google Shape;2385;p10"/>
            <p:cNvSpPr/>
            <p:nvPr/>
          </p:nvSpPr>
          <p:spPr>
            <a:xfrm>
              <a:off x="1916" y="2281"/>
              <a:ext cx="46" cy="24"/>
            </a:xfrm>
            <a:custGeom>
              <a:avLst/>
              <a:gdLst/>
              <a:ahLst/>
              <a:cxnLst/>
              <a:rect l="l" t="t" r="r" b="b"/>
              <a:pathLst>
                <a:path w="136" h="74" extrusionOk="0">
                  <a:moveTo>
                    <a:pt x="136" y="0"/>
                  </a:moveTo>
                  <a:lnTo>
                    <a:pt x="0" y="0"/>
                  </a:lnTo>
                  <a:lnTo>
                    <a:pt x="0" y="69"/>
                  </a:lnTo>
                  <a:lnTo>
                    <a:pt x="0" y="74"/>
                  </a:lnTo>
                  <a:lnTo>
                    <a:pt x="136" y="74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86" name="Google Shape;2386;p10"/>
            <p:cNvSpPr/>
            <p:nvPr/>
          </p:nvSpPr>
          <p:spPr>
            <a:xfrm>
              <a:off x="2366" y="2281"/>
              <a:ext cx="45" cy="24"/>
            </a:xfrm>
            <a:custGeom>
              <a:avLst/>
              <a:gdLst/>
              <a:ahLst/>
              <a:cxnLst/>
              <a:rect l="l" t="t" r="r" b="b"/>
              <a:pathLst>
                <a:path w="135" h="74" extrusionOk="0">
                  <a:moveTo>
                    <a:pt x="135" y="74"/>
                  </a:moveTo>
                  <a:lnTo>
                    <a:pt x="0" y="74"/>
                  </a:lnTo>
                  <a:lnTo>
                    <a:pt x="0" y="0"/>
                  </a:lnTo>
                  <a:lnTo>
                    <a:pt x="135" y="0"/>
                  </a:lnTo>
                  <a:lnTo>
                    <a:pt x="135" y="67"/>
                  </a:lnTo>
                  <a:lnTo>
                    <a:pt x="135" y="74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87" name="Google Shape;2387;p10"/>
            <p:cNvSpPr/>
            <p:nvPr/>
          </p:nvSpPr>
          <p:spPr>
            <a:xfrm>
              <a:off x="2411" y="2281"/>
              <a:ext cx="223" cy="24"/>
            </a:xfrm>
            <a:custGeom>
              <a:avLst/>
              <a:gdLst/>
              <a:ahLst/>
              <a:cxnLst/>
              <a:rect l="l" t="t" r="r" b="b"/>
              <a:pathLst>
                <a:path w="669" h="74" extrusionOk="0">
                  <a:moveTo>
                    <a:pt x="669" y="74"/>
                  </a:moveTo>
                  <a:lnTo>
                    <a:pt x="0" y="74"/>
                  </a:lnTo>
                  <a:lnTo>
                    <a:pt x="0" y="67"/>
                  </a:lnTo>
                  <a:lnTo>
                    <a:pt x="0" y="0"/>
                  </a:lnTo>
                  <a:lnTo>
                    <a:pt x="669" y="0"/>
                  </a:lnTo>
                  <a:lnTo>
                    <a:pt x="669" y="74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88" name="Google Shape;2388;p10"/>
            <p:cNvSpPr/>
            <p:nvPr/>
          </p:nvSpPr>
          <p:spPr>
            <a:xfrm>
              <a:off x="2634" y="2281"/>
              <a:ext cx="44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89" name="Google Shape;2389;p10"/>
            <p:cNvSpPr/>
            <p:nvPr/>
          </p:nvSpPr>
          <p:spPr>
            <a:xfrm>
              <a:off x="2678" y="2281"/>
              <a:ext cx="260" cy="24"/>
            </a:xfrm>
            <a:custGeom>
              <a:avLst/>
              <a:gdLst/>
              <a:ahLst/>
              <a:cxnLst/>
              <a:rect l="l" t="t" r="r" b="b"/>
              <a:pathLst>
                <a:path w="780" h="74" extrusionOk="0">
                  <a:moveTo>
                    <a:pt x="780" y="0"/>
                  </a:moveTo>
                  <a:lnTo>
                    <a:pt x="103" y="0"/>
                  </a:lnTo>
                  <a:lnTo>
                    <a:pt x="0" y="0"/>
                  </a:lnTo>
                  <a:lnTo>
                    <a:pt x="0" y="74"/>
                  </a:lnTo>
                  <a:lnTo>
                    <a:pt x="780" y="74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390" name="Google Shape;2390;p10"/>
            <p:cNvCxnSpPr/>
            <p:nvPr/>
          </p:nvCxnSpPr>
          <p:spPr>
            <a:xfrm flipH="1">
              <a:off x="1916" y="2305"/>
              <a:ext cx="295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391" name="Google Shape;2391;p10"/>
            <p:cNvSpPr/>
            <p:nvPr/>
          </p:nvSpPr>
          <p:spPr>
            <a:xfrm>
              <a:off x="3493" y="2135"/>
              <a:ext cx="413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92" name="Google Shape;2392;p10"/>
            <p:cNvSpPr/>
            <p:nvPr/>
          </p:nvSpPr>
          <p:spPr>
            <a:xfrm>
              <a:off x="2983" y="2135"/>
              <a:ext cx="464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93" name="Google Shape;2393;p10"/>
            <p:cNvSpPr/>
            <p:nvPr/>
          </p:nvSpPr>
          <p:spPr>
            <a:xfrm>
              <a:off x="4432" y="2135"/>
              <a:ext cx="333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94" name="Google Shape;2394;p10"/>
            <p:cNvSpPr/>
            <p:nvPr/>
          </p:nvSpPr>
          <p:spPr>
            <a:xfrm>
              <a:off x="4765" y="2135"/>
              <a:ext cx="22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95" name="Google Shape;2395;p10"/>
            <p:cNvSpPr/>
            <p:nvPr/>
          </p:nvSpPr>
          <p:spPr>
            <a:xfrm>
              <a:off x="4787" y="2135"/>
              <a:ext cx="23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96" name="Google Shape;2396;p10"/>
            <p:cNvSpPr/>
            <p:nvPr/>
          </p:nvSpPr>
          <p:spPr>
            <a:xfrm>
              <a:off x="4810" y="2135"/>
              <a:ext cx="66" cy="25"/>
            </a:xfrm>
            <a:custGeom>
              <a:avLst/>
              <a:gdLst/>
              <a:ahLst/>
              <a:cxnLst/>
              <a:rect l="l" t="t" r="r" b="b"/>
              <a:pathLst>
                <a:path w="198" h="73" extrusionOk="0">
                  <a:moveTo>
                    <a:pt x="137" y="0"/>
                  </a:moveTo>
                  <a:lnTo>
                    <a:pt x="0" y="0"/>
                  </a:lnTo>
                  <a:lnTo>
                    <a:pt x="0" y="73"/>
                  </a:lnTo>
                  <a:lnTo>
                    <a:pt x="198" y="73"/>
                  </a:lnTo>
                  <a:lnTo>
                    <a:pt x="198" y="72"/>
                  </a:lnTo>
                  <a:lnTo>
                    <a:pt x="197" y="72"/>
                  </a:lnTo>
                  <a:lnTo>
                    <a:pt x="197" y="71"/>
                  </a:lnTo>
                  <a:lnTo>
                    <a:pt x="197" y="70"/>
                  </a:lnTo>
                  <a:lnTo>
                    <a:pt x="196" y="68"/>
                  </a:lnTo>
                  <a:lnTo>
                    <a:pt x="196" y="67"/>
                  </a:lnTo>
                  <a:lnTo>
                    <a:pt x="194" y="66"/>
                  </a:lnTo>
                  <a:lnTo>
                    <a:pt x="193" y="63"/>
                  </a:lnTo>
                  <a:lnTo>
                    <a:pt x="192" y="62"/>
                  </a:lnTo>
                  <a:lnTo>
                    <a:pt x="191" y="61"/>
                  </a:lnTo>
                  <a:lnTo>
                    <a:pt x="191" y="60"/>
                  </a:lnTo>
                  <a:lnTo>
                    <a:pt x="189" y="58"/>
                  </a:lnTo>
                  <a:lnTo>
                    <a:pt x="188" y="56"/>
                  </a:lnTo>
                  <a:lnTo>
                    <a:pt x="188" y="55"/>
                  </a:lnTo>
                  <a:lnTo>
                    <a:pt x="187" y="53"/>
                  </a:lnTo>
                  <a:lnTo>
                    <a:pt x="187" y="52"/>
                  </a:lnTo>
                  <a:lnTo>
                    <a:pt x="186" y="52"/>
                  </a:lnTo>
                  <a:lnTo>
                    <a:pt x="186" y="51"/>
                  </a:lnTo>
                  <a:lnTo>
                    <a:pt x="184" y="51"/>
                  </a:lnTo>
                  <a:lnTo>
                    <a:pt x="183" y="50"/>
                  </a:lnTo>
                  <a:lnTo>
                    <a:pt x="182" y="50"/>
                  </a:lnTo>
                  <a:lnTo>
                    <a:pt x="181" y="48"/>
                  </a:lnTo>
                  <a:lnTo>
                    <a:pt x="179" y="48"/>
                  </a:lnTo>
                  <a:lnTo>
                    <a:pt x="177" y="47"/>
                  </a:lnTo>
                  <a:lnTo>
                    <a:pt x="176" y="46"/>
                  </a:lnTo>
                  <a:lnTo>
                    <a:pt x="174" y="45"/>
                  </a:lnTo>
                  <a:lnTo>
                    <a:pt x="172" y="43"/>
                  </a:lnTo>
                  <a:lnTo>
                    <a:pt x="171" y="43"/>
                  </a:lnTo>
                  <a:lnTo>
                    <a:pt x="171" y="42"/>
                  </a:lnTo>
                  <a:lnTo>
                    <a:pt x="169" y="42"/>
                  </a:lnTo>
                  <a:lnTo>
                    <a:pt x="168" y="42"/>
                  </a:lnTo>
                  <a:lnTo>
                    <a:pt x="168" y="41"/>
                  </a:lnTo>
                  <a:lnTo>
                    <a:pt x="167" y="41"/>
                  </a:lnTo>
                  <a:lnTo>
                    <a:pt x="167" y="40"/>
                  </a:lnTo>
                  <a:lnTo>
                    <a:pt x="166" y="40"/>
                  </a:lnTo>
                  <a:lnTo>
                    <a:pt x="166" y="38"/>
                  </a:lnTo>
                  <a:lnTo>
                    <a:pt x="164" y="38"/>
                  </a:lnTo>
                  <a:lnTo>
                    <a:pt x="163" y="38"/>
                  </a:lnTo>
                  <a:lnTo>
                    <a:pt x="163" y="37"/>
                  </a:lnTo>
                  <a:lnTo>
                    <a:pt x="162" y="37"/>
                  </a:lnTo>
                  <a:lnTo>
                    <a:pt x="162" y="36"/>
                  </a:lnTo>
                  <a:lnTo>
                    <a:pt x="162" y="35"/>
                  </a:lnTo>
                  <a:lnTo>
                    <a:pt x="161" y="35"/>
                  </a:lnTo>
                  <a:lnTo>
                    <a:pt x="160" y="35"/>
                  </a:lnTo>
                  <a:lnTo>
                    <a:pt x="160" y="33"/>
                  </a:lnTo>
                  <a:lnTo>
                    <a:pt x="158" y="33"/>
                  </a:lnTo>
                  <a:lnTo>
                    <a:pt x="157" y="33"/>
                  </a:lnTo>
                  <a:lnTo>
                    <a:pt x="157" y="32"/>
                  </a:lnTo>
                  <a:lnTo>
                    <a:pt x="156" y="32"/>
                  </a:lnTo>
                  <a:lnTo>
                    <a:pt x="155" y="32"/>
                  </a:lnTo>
                  <a:lnTo>
                    <a:pt x="155" y="31"/>
                  </a:lnTo>
                  <a:lnTo>
                    <a:pt x="155" y="30"/>
                  </a:lnTo>
                  <a:lnTo>
                    <a:pt x="153" y="30"/>
                  </a:lnTo>
                  <a:lnTo>
                    <a:pt x="152" y="30"/>
                  </a:lnTo>
                  <a:lnTo>
                    <a:pt x="152" y="28"/>
                  </a:lnTo>
                  <a:lnTo>
                    <a:pt x="151" y="28"/>
                  </a:lnTo>
                  <a:lnTo>
                    <a:pt x="150" y="28"/>
                  </a:lnTo>
                  <a:lnTo>
                    <a:pt x="150" y="27"/>
                  </a:lnTo>
                  <a:lnTo>
                    <a:pt x="148" y="27"/>
                  </a:lnTo>
                  <a:lnTo>
                    <a:pt x="148" y="26"/>
                  </a:lnTo>
                  <a:lnTo>
                    <a:pt x="147" y="25"/>
                  </a:lnTo>
                  <a:lnTo>
                    <a:pt x="147" y="23"/>
                  </a:lnTo>
                  <a:lnTo>
                    <a:pt x="146" y="22"/>
                  </a:lnTo>
                  <a:lnTo>
                    <a:pt x="145" y="21"/>
                  </a:lnTo>
                  <a:lnTo>
                    <a:pt x="145" y="20"/>
                  </a:lnTo>
                  <a:lnTo>
                    <a:pt x="143" y="18"/>
                  </a:lnTo>
                  <a:lnTo>
                    <a:pt x="143" y="17"/>
                  </a:lnTo>
                  <a:lnTo>
                    <a:pt x="142" y="16"/>
                  </a:lnTo>
                  <a:lnTo>
                    <a:pt x="142" y="13"/>
                  </a:lnTo>
                  <a:lnTo>
                    <a:pt x="141" y="11"/>
                  </a:lnTo>
                  <a:lnTo>
                    <a:pt x="141" y="8"/>
                  </a:lnTo>
                  <a:lnTo>
                    <a:pt x="140" y="6"/>
                  </a:lnTo>
                  <a:lnTo>
                    <a:pt x="140" y="5"/>
                  </a:lnTo>
                  <a:lnTo>
                    <a:pt x="140" y="3"/>
                  </a:lnTo>
                  <a:lnTo>
                    <a:pt x="138" y="2"/>
                  </a:lnTo>
                  <a:lnTo>
                    <a:pt x="138" y="1"/>
                  </a:lnTo>
                  <a:lnTo>
                    <a:pt x="138" y="0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97" name="Google Shape;2397;p10"/>
            <p:cNvSpPr/>
            <p:nvPr/>
          </p:nvSpPr>
          <p:spPr>
            <a:xfrm>
              <a:off x="4410" y="2135"/>
              <a:ext cx="22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98" name="Google Shape;2398;p10"/>
            <p:cNvSpPr/>
            <p:nvPr/>
          </p:nvSpPr>
          <p:spPr>
            <a:xfrm>
              <a:off x="4387" y="2135"/>
              <a:ext cx="23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99" name="Google Shape;2399;p10"/>
            <p:cNvSpPr/>
            <p:nvPr/>
          </p:nvSpPr>
          <p:spPr>
            <a:xfrm>
              <a:off x="3951" y="2135"/>
              <a:ext cx="436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00" name="Google Shape;2400;p10"/>
            <p:cNvSpPr/>
            <p:nvPr/>
          </p:nvSpPr>
          <p:spPr>
            <a:xfrm>
              <a:off x="2678" y="2135"/>
              <a:ext cx="260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01" name="Google Shape;2401;p10"/>
            <p:cNvSpPr/>
            <p:nvPr/>
          </p:nvSpPr>
          <p:spPr>
            <a:xfrm>
              <a:off x="2634" y="2135"/>
              <a:ext cx="44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02" name="Google Shape;2402;p10"/>
            <p:cNvSpPr/>
            <p:nvPr/>
          </p:nvSpPr>
          <p:spPr>
            <a:xfrm>
              <a:off x="2411" y="2135"/>
              <a:ext cx="223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03" name="Google Shape;2403;p10"/>
            <p:cNvSpPr/>
            <p:nvPr/>
          </p:nvSpPr>
          <p:spPr>
            <a:xfrm>
              <a:off x="2366" y="2135"/>
              <a:ext cx="45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04" name="Google Shape;2404;p10"/>
            <p:cNvSpPr/>
            <p:nvPr/>
          </p:nvSpPr>
          <p:spPr>
            <a:xfrm>
              <a:off x="1962" y="2135"/>
              <a:ext cx="404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05" name="Google Shape;2405;p10"/>
            <p:cNvSpPr/>
            <p:nvPr/>
          </p:nvSpPr>
          <p:spPr>
            <a:xfrm>
              <a:off x="1916" y="2135"/>
              <a:ext cx="46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406" name="Google Shape;2406;p10"/>
            <p:cNvCxnSpPr/>
            <p:nvPr/>
          </p:nvCxnSpPr>
          <p:spPr>
            <a:xfrm flipH="1">
              <a:off x="1916" y="2135"/>
              <a:ext cx="294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407" name="Google Shape;2407;p10"/>
            <p:cNvSpPr/>
            <p:nvPr/>
          </p:nvSpPr>
          <p:spPr>
            <a:xfrm>
              <a:off x="3493" y="2160"/>
              <a:ext cx="41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08" name="Google Shape;2408;p10"/>
            <p:cNvSpPr/>
            <p:nvPr/>
          </p:nvSpPr>
          <p:spPr>
            <a:xfrm>
              <a:off x="2983" y="2160"/>
              <a:ext cx="46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09" name="Google Shape;2409;p10"/>
            <p:cNvSpPr/>
            <p:nvPr/>
          </p:nvSpPr>
          <p:spPr>
            <a:xfrm>
              <a:off x="4810" y="2160"/>
              <a:ext cx="67" cy="24"/>
            </a:xfrm>
            <a:custGeom>
              <a:avLst/>
              <a:gdLst/>
              <a:ahLst/>
              <a:cxnLst/>
              <a:rect l="l" t="t" r="r" b="b"/>
              <a:pathLst>
                <a:path w="201" h="73" extrusionOk="0">
                  <a:moveTo>
                    <a:pt x="198" y="73"/>
                  </a:moveTo>
                  <a:lnTo>
                    <a:pt x="0" y="73"/>
                  </a:lnTo>
                  <a:lnTo>
                    <a:pt x="0" y="0"/>
                  </a:lnTo>
                  <a:lnTo>
                    <a:pt x="198" y="0"/>
                  </a:lnTo>
                  <a:lnTo>
                    <a:pt x="198" y="2"/>
                  </a:lnTo>
                  <a:lnTo>
                    <a:pt x="198" y="4"/>
                  </a:lnTo>
                  <a:lnTo>
                    <a:pt x="198" y="5"/>
                  </a:lnTo>
                  <a:lnTo>
                    <a:pt x="198" y="6"/>
                  </a:lnTo>
                  <a:lnTo>
                    <a:pt x="198" y="9"/>
                  </a:lnTo>
                  <a:lnTo>
                    <a:pt x="198" y="10"/>
                  </a:lnTo>
                  <a:lnTo>
                    <a:pt x="198" y="16"/>
                  </a:lnTo>
                  <a:lnTo>
                    <a:pt x="198" y="24"/>
                  </a:lnTo>
                  <a:lnTo>
                    <a:pt x="198" y="30"/>
                  </a:lnTo>
                  <a:lnTo>
                    <a:pt x="198" y="36"/>
                  </a:lnTo>
                  <a:lnTo>
                    <a:pt x="199" y="43"/>
                  </a:lnTo>
                  <a:lnTo>
                    <a:pt x="199" y="49"/>
                  </a:lnTo>
                  <a:lnTo>
                    <a:pt x="199" y="53"/>
                  </a:lnTo>
                  <a:lnTo>
                    <a:pt x="199" y="55"/>
                  </a:lnTo>
                  <a:lnTo>
                    <a:pt x="199" y="58"/>
                  </a:lnTo>
                  <a:lnTo>
                    <a:pt x="201" y="61"/>
                  </a:lnTo>
                  <a:lnTo>
                    <a:pt x="199" y="64"/>
                  </a:lnTo>
                  <a:lnTo>
                    <a:pt x="199" y="66"/>
                  </a:lnTo>
                  <a:lnTo>
                    <a:pt x="199" y="68"/>
                  </a:lnTo>
                  <a:lnTo>
                    <a:pt x="199" y="69"/>
                  </a:lnTo>
                  <a:lnTo>
                    <a:pt x="199" y="70"/>
                  </a:lnTo>
                  <a:lnTo>
                    <a:pt x="198" y="70"/>
                  </a:lnTo>
                  <a:lnTo>
                    <a:pt x="198" y="71"/>
                  </a:lnTo>
                  <a:lnTo>
                    <a:pt x="198" y="73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10" name="Google Shape;2410;p10"/>
            <p:cNvSpPr/>
            <p:nvPr/>
          </p:nvSpPr>
          <p:spPr>
            <a:xfrm>
              <a:off x="4787" y="2160"/>
              <a:ext cx="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11" name="Google Shape;2411;p10"/>
            <p:cNvSpPr/>
            <p:nvPr/>
          </p:nvSpPr>
          <p:spPr>
            <a:xfrm>
              <a:off x="4765" y="2160"/>
              <a:ext cx="22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12" name="Google Shape;2412;p10"/>
            <p:cNvSpPr/>
            <p:nvPr/>
          </p:nvSpPr>
          <p:spPr>
            <a:xfrm>
              <a:off x="4432" y="2160"/>
              <a:ext cx="33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13" name="Google Shape;2413;p10"/>
            <p:cNvSpPr/>
            <p:nvPr/>
          </p:nvSpPr>
          <p:spPr>
            <a:xfrm>
              <a:off x="4410" y="2160"/>
              <a:ext cx="22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14" name="Google Shape;2414;p10"/>
            <p:cNvSpPr/>
            <p:nvPr/>
          </p:nvSpPr>
          <p:spPr>
            <a:xfrm>
              <a:off x="4387" y="2160"/>
              <a:ext cx="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15" name="Google Shape;2415;p10"/>
            <p:cNvSpPr/>
            <p:nvPr/>
          </p:nvSpPr>
          <p:spPr>
            <a:xfrm>
              <a:off x="3951" y="2160"/>
              <a:ext cx="436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16" name="Google Shape;2416;p10"/>
            <p:cNvSpPr/>
            <p:nvPr/>
          </p:nvSpPr>
          <p:spPr>
            <a:xfrm>
              <a:off x="2678" y="2160"/>
              <a:ext cx="260" cy="24"/>
            </a:xfrm>
            <a:custGeom>
              <a:avLst/>
              <a:gdLst/>
              <a:ahLst/>
              <a:cxnLst/>
              <a:rect l="l" t="t" r="r" b="b"/>
              <a:pathLst>
                <a:path w="780" h="73" extrusionOk="0">
                  <a:moveTo>
                    <a:pt x="780" y="73"/>
                  </a:moveTo>
                  <a:lnTo>
                    <a:pt x="199" y="73"/>
                  </a:lnTo>
                  <a:lnTo>
                    <a:pt x="0" y="73"/>
                  </a:lnTo>
                  <a:lnTo>
                    <a:pt x="0" y="0"/>
                  </a:lnTo>
                  <a:lnTo>
                    <a:pt x="780" y="0"/>
                  </a:lnTo>
                  <a:lnTo>
                    <a:pt x="780" y="73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17" name="Google Shape;2417;p10"/>
            <p:cNvSpPr/>
            <p:nvPr/>
          </p:nvSpPr>
          <p:spPr>
            <a:xfrm>
              <a:off x="2634" y="2160"/>
              <a:ext cx="4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18" name="Google Shape;2418;p10"/>
            <p:cNvSpPr/>
            <p:nvPr/>
          </p:nvSpPr>
          <p:spPr>
            <a:xfrm>
              <a:off x="2411" y="2160"/>
              <a:ext cx="2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19" name="Google Shape;2419;p10"/>
            <p:cNvSpPr/>
            <p:nvPr/>
          </p:nvSpPr>
          <p:spPr>
            <a:xfrm>
              <a:off x="2366" y="2160"/>
              <a:ext cx="45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20" name="Google Shape;2420;p10"/>
            <p:cNvSpPr/>
            <p:nvPr/>
          </p:nvSpPr>
          <p:spPr>
            <a:xfrm>
              <a:off x="1962" y="2160"/>
              <a:ext cx="40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21" name="Google Shape;2421;p10"/>
            <p:cNvSpPr/>
            <p:nvPr/>
          </p:nvSpPr>
          <p:spPr>
            <a:xfrm>
              <a:off x="1916" y="2160"/>
              <a:ext cx="46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422" name="Google Shape;2422;p10"/>
            <p:cNvCxnSpPr/>
            <p:nvPr/>
          </p:nvCxnSpPr>
          <p:spPr>
            <a:xfrm flipH="1">
              <a:off x="1916" y="2160"/>
              <a:ext cx="296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423" name="Google Shape;2423;p10"/>
            <p:cNvCxnSpPr/>
            <p:nvPr/>
          </p:nvCxnSpPr>
          <p:spPr>
            <a:xfrm flipH="1">
              <a:off x="4016" y="2305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424" name="Google Shape;2424;p10"/>
            <p:cNvSpPr/>
            <p:nvPr/>
          </p:nvSpPr>
          <p:spPr>
            <a:xfrm>
              <a:off x="3493" y="2257"/>
              <a:ext cx="41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25" name="Google Shape;2425;p10"/>
            <p:cNvSpPr/>
            <p:nvPr/>
          </p:nvSpPr>
          <p:spPr>
            <a:xfrm>
              <a:off x="3493" y="2257"/>
              <a:ext cx="41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26" name="Google Shape;2426;p10"/>
            <p:cNvSpPr/>
            <p:nvPr/>
          </p:nvSpPr>
          <p:spPr>
            <a:xfrm>
              <a:off x="2983" y="2257"/>
              <a:ext cx="46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27" name="Google Shape;2427;p10"/>
            <p:cNvSpPr/>
            <p:nvPr/>
          </p:nvSpPr>
          <p:spPr>
            <a:xfrm>
              <a:off x="4810" y="2257"/>
              <a:ext cx="65" cy="24"/>
            </a:xfrm>
            <a:custGeom>
              <a:avLst/>
              <a:gdLst/>
              <a:ahLst/>
              <a:cxnLst/>
              <a:rect l="l" t="t" r="r" b="b"/>
              <a:pathLst>
                <a:path w="196" h="72" extrusionOk="0">
                  <a:moveTo>
                    <a:pt x="196" y="0"/>
                  </a:moveTo>
                  <a:lnTo>
                    <a:pt x="0" y="0"/>
                  </a:lnTo>
                  <a:lnTo>
                    <a:pt x="0" y="72"/>
                  </a:lnTo>
                  <a:lnTo>
                    <a:pt x="135" y="72"/>
                  </a:lnTo>
                  <a:lnTo>
                    <a:pt x="133" y="72"/>
                  </a:lnTo>
                  <a:lnTo>
                    <a:pt x="133" y="71"/>
                  </a:lnTo>
                  <a:lnTo>
                    <a:pt x="135" y="69"/>
                  </a:lnTo>
                  <a:lnTo>
                    <a:pt x="135" y="68"/>
                  </a:lnTo>
                  <a:lnTo>
                    <a:pt x="135" y="67"/>
                  </a:lnTo>
                  <a:lnTo>
                    <a:pt x="136" y="67"/>
                  </a:lnTo>
                  <a:lnTo>
                    <a:pt x="137" y="66"/>
                  </a:lnTo>
                  <a:lnTo>
                    <a:pt x="137" y="64"/>
                  </a:lnTo>
                  <a:lnTo>
                    <a:pt x="137" y="63"/>
                  </a:lnTo>
                  <a:lnTo>
                    <a:pt x="137" y="62"/>
                  </a:lnTo>
                  <a:lnTo>
                    <a:pt x="137" y="61"/>
                  </a:lnTo>
                  <a:lnTo>
                    <a:pt x="138" y="61"/>
                  </a:lnTo>
                  <a:lnTo>
                    <a:pt x="138" y="60"/>
                  </a:lnTo>
                  <a:lnTo>
                    <a:pt x="138" y="58"/>
                  </a:lnTo>
                  <a:lnTo>
                    <a:pt x="140" y="56"/>
                  </a:lnTo>
                  <a:lnTo>
                    <a:pt x="140" y="53"/>
                  </a:lnTo>
                  <a:lnTo>
                    <a:pt x="141" y="51"/>
                  </a:lnTo>
                  <a:lnTo>
                    <a:pt x="141" y="50"/>
                  </a:lnTo>
                  <a:lnTo>
                    <a:pt x="141" y="48"/>
                  </a:lnTo>
                  <a:lnTo>
                    <a:pt x="142" y="47"/>
                  </a:lnTo>
                  <a:lnTo>
                    <a:pt x="142" y="46"/>
                  </a:lnTo>
                  <a:lnTo>
                    <a:pt x="143" y="46"/>
                  </a:lnTo>
                  <a:lnTo>
                    <a:pt x="145" y="46"/>
                  </a:lnTo>
                  <a:lnTo>
                    <a:pt x="145" y="45"/>
                  </a:lnTo>
                  <a:lnTo>
                    <a:pt x="146" y="45"/>
                  </a:lnTo>
                  <a:lnTo>
                    <a:pt x="146" y="43"/>
                  </a:lnTo>
                  <a:lnTo>
                    <a:pt x="146" y="42"/>
                  </a:lnTo>
                  <a:lnTo>
                    <a:pt x="146" y="41"/>
                  </a:lnTo>
                  <a:lnTo>
                    <a:pt x="147" y="40"/>
                  </a:lnTo>
                  <a:lnTo>
                    <a:pt x="147" y="38"/>
                  </a:lnTo>
                  <a:lnTo>
                    <a:pt x="148" y="38"/>
                  </a:lnTo>
                  <a:lnTo>
                    <a:pt x="148" y="37"/>
                  </a:lnTo>
                  <a:lnTo>
                    <a:pt x="150" y="37"/>
                  </a:lnTo>
                  <a:lnTo>
                    <a:pt x="151" y="36"/>
                  </a:lnTo>
                  <a:lnTo>
                    <a:pt x="151" y="35"/>
                  </a:lnTo>
                  <a:lnTo>
                    <a:pt x="152" y="35"/>
                  </a:lnTo>
                  <a:lnTo>
                    <a:pt x="152" y="33"/>
                  </a:lnTo>
                  <a:lnTo>
                    <a:pt x="152" y="32"/>
                  </a:lnTo>
                  <a:lnTo>
                    <a:pt x="153" y="32"/>
                  </a:lnTo>
                  <a:lnTo>
                    <a:pt x="153" y="31"/>
                  </a:lnTo>
                  <a:lnTo>
                    <a:pt x="155" y="31"/>
                  </a:lnTo>
                  <a:lnTo>
                    <a:pt x="156" y="30"/>
                  </a:lnTo>
                  <a:lnTo>
                    <a:pt x="157" y="30"/>
                  </a:lnTo>
                  <a:lnTo>
                    <a:pt x="157" y="28"/>
                  </a:lnTo>
                  <a:lnTo>
                    <a:pt x="158" y="28"/>
                  </a:lnTo>
                  <a:lnTo>
                    <a:pt x="158" y="27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1" y="25"/>
                  </a:lnTo>
                  <a:lnTo>
                    <a:pt x="161" y="23"/>
                  </a:lnTo>
                  <a:lnTo>
                    <a:pt x="162" y="23"/>
                  </a:lnTo>
                  <a:lnTo>
                    <a:pt x="163" y="22"/>
                  </a:lnTo>
                  <a:lnTo>
                    <a:pt x="164" y="22"/>
                  </a:lnTo>
                  <a:lnTo>
                    <a:pt x="164" y="21"/>
                  </a:lnTo>
                  <a:lnTo>
                    <a:pt x="166" y="21"/>
                  </a:lnTo>
                  <a:lnTo>
                    <a:pt x="167" y="20"/>
                  </a:lnTo>
                  <a:lnTo>
                    <a:pt x="167" y="18"/>
                  </a:lnTo>
                  <a:lnTo>
                    <a:pt x="168" y="18"/>
                  </a:lnTo>
                  <a:lnTo>
                    <a:pt x="168" y="17"/>
                  </a:lnTo>
                  <a:lnTo>
                    <a:pt x="169" y="17"/>
                  </a:lnTo>
                  <a:lnTo>
                    <a:pt x="171" y="17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4" y="17"/>
                  </a:lnTo>
                  <a:lnTo>
                    <a:pt x="176" y="17"/>
                  </a:lnTo>
                  <a:lnTo>
                    <a:pt x="176" y="16"/>
                  </a:lnTo>
                  <a:lnTo>
                    <a:pt x="177" y="15"/>
                  </a:lnTo>
                  <a:lnTo>
                    <a:pt x="177" y="13"/>
                  </a:lnTo>
                  <a:lnTo>
                    <a:pt x="178" y="13"/>
                  </a:lnTo>
                  <a:lnTo>
                    <a:pt x="178" y="12"/>
                  </a:lnTo>
                  <a:lnTo>
                    <a:pt x="179" y="11"/>
                  </a:lnTo>
                  <a:lnTo>
                    <a:pt x="181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6" y="8"/>
                  </a:lnTo>
                  <a:lnTo>
                    <a:pt x="188" y="7"/>
                  </a:lnTo>
                  <a:lnTo>
                    <a:pt x="189" y="7"/>
                  </a:lnTo>
                  <a:lnTo>
                    <a:pt x="192" y="6"/>
                  </a:lnTo>
                  <a:lnTo>
                    <a:pt x="193" y="6"/>
                  </a:lnTo>
                  <a:lnTo>
                    <a:pt x="194" y="5"/>
                  </a:lnTo>
                  <a:lnTo>
                    <a:pt x="194" y="3"/>
                  </a:lnTo>
                  <a:lnTo>
                    <a:pt x="196" y="3"/>
                  </a:lnTo>
                  <a:lnTo>
                    <a:pt x="196" y="2"/>
                  </a:lnTo>
                  <a:lnTo>
                    <a:pt x="196" y="1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28" name="Google Shape;2428;p10"/>
            <p:cNvSpPr/>
            <p:nvPr/>
          </p:nvSpPr>
          <p:spPr>
            <a:xfrm>
              <a:off x="4787" y="2257"/>
              <a:ext cx="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29" name="Google Shape;2429;p10"/>
            <p:cNvSpPr/>
            <p:nvPr/>
          </p:nvSpPr>
          <p:spPr>
            <a:xfrm>
              <a:off x="4765" y="2257"/>
              <a:ext cx="22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30" name="Google Shape;2430;p10"/>
            <p:cNvSpPr/>
            <p:nvPr/>
          </p:nvSpPr>
          <p:spPr>
            <a:xfrm>
              <a:off x="4432" y="2257"/>
              <a:ext cx="33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31" name="Google Shape;2431;p10"/>
            <p:cNvSpPr/>
            <p:nvPr/>
          </p:nvSpPr>
          <p:spPr>
            <a:xfrm>
              <a:off x="4410" y="2257"/>
              <a:ext cx="22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32" name="Google Shape;2432;p10"/>
            <p:cNvSpPr/>
            <p:nvPr/>
          </p:nvSpPr>
          <p:spPr>
            <a:xfrm>
              <a:off x="4387" y="2257"/>
              <a:ext cx="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33" name="Google Shape;2433;p10"/>
            <p:cNvSpPr/>
            <p:nvPr/>
          </p:nvSpPr>
          <p:spPr>
            <a:xfrm>
              <a:off x="3951" y="2257"/>
              <a:ext cx="436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34" name="Google Shape;2434;p10"/>
            <p:cNvSpPr/>
            <p:nvPr/>
          </p:nvSpPr>
          <p:spPr>
            <a:xfrm>
              <a:off x="2678" y="2257"/>
              <a:ext cx="260" cy="24"/>
            </a:xfrm>
            <a:custGeom>
              <a:avLst/>
              <a:gdLst/>
              <a:ahLst/>
              <a:cxnLst/>
              <a:rect l="l" t="t" r="r" b="b"/>
              <a:pathLst>
                <a:path w="780" h="72" extrusionOk="0">
                  <a:moveTo>
                    <a:pt x="780" y="72"/>
                  </a:moveTo>
                  <a:lnTo>
                    <a:pt x="103" y="72"/>
                  </a:lnTo>
                  <a:lnTo>
                    <a:pt x="0" y="72"/>
                  </a:lnTo>
                  <a:lnTo>
                    <a:pt x="0" y="0"/>
                  </a:lnTo>
                  <a:lnTo>
                    <a:pt x="161" y="0"/>
                  </a:lnTo>
                  <a:lnTo>
                    <a:pt x="780" y="0"/>
                  </a:lnTo>
                  <a:lnTo>
                    <a:pt x="780" y="72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435" name="Google Shape;2435;p10"/>
            <p:cNvCxnSpPr/>
            <p:nvPr/>
          </p:nvCxnSpPr>
          <p:spPr>
            <a:xfrm flipH="1">
              <a:off x="2713" y="2281"/>
              <a:ext cx="2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436" name="Google Shape;2436;p10"/>
            <p:cNvSpPr/>
            <p:nvPr/>
          </p:nvSpPr>
          <p:spPr>
            <a:xfrm>
              <a:off x="3493" y="2232"/>
              <a:ext cx="413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37" name="Google Shape;2437;p10"/>
            <p:cNvSpPr/>
            <p:nvPr/>
          </p:nvSpPr>
          <p:spPr>
            <a:xfrm>
              <a:off x="2983" y="2232"/>
              <a:ext cx="464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38" name="Google Shape;2438;p10"/>
            <p:cNvSpPr/>
            <p:nvPr/>
          </p:nvSpPr>
          <p:spPr>
            <a:xfrm>
              <a:off x="4410" y="2232"/>
              <a:ext cx="22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39" name="Google Shape;2439;p10"/>
            <p:cNvSpPr/>
            <p:nvPr/>
          </p:nvSpPr>
          <p:spPr>
            <a:xfrm>
              <a:off x="4432" y="2232"/>
              <a:ext cx="333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40" name="Google Shape;2440;p10"/>
            <p:cNvSpPr/>
            <p:nvPr/>
          </p:nvSpPr>
          <p:spPr>
            <a:xfrm>
              <a:off x="4765" y="2232"/>
              <a:ext cx="22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41" name="Google Shape;2441;p10"/>
            <p:cNvSpPr/>
            <p:nvPr/>
          </p:nvSpPr>
          <p:spPr>
            <a:xfrm>
              <a:off x="4810" y="2232"/>
              <a:ext cx="66" cy="25"/>
            </a:xfrm>
            <a:custGeom>
              <a:avLst/>
              <a:gdLst/>
              <a:ahLst/>
              <a:cxnLst/>
              <a:rect l="l" t="t" r="r" b="b"/>
              <a:pathLst>
                <a:path w="198" h="73" extrusionOk="0">
                  <a:moveTo>
                    <a:pt x="0" y="0"/>
                  </a:moveTo>
                  <a:lnTo>
                    <a:pt x="0" y="73"/>
                  </a:lnTo>
                  <a:lnTo>
                    <a:pt x="196" y="73"/>
                  </a:lnTo>
                  <a:lnTo>
                    <a:pt x="196" y="71"/>
                  </a:lnTo>
                  <a:lnTo>
                    <a:pt x="196" y="69"/>
                  </a:lnTo>
                  <a:lnTo>
                    <a:pt x="197" y="66"/>
                  </a:lnTo>
                  <a:lnTo>
                    <a:pt x="197" y="65"/>
                  </a:lnTo>
                  <a:lnTo>
                    <a:pt x="198" y="63"/>
                  </a:lnTo>
                  <a:lnTo>
                    <a:pt x="198" y="60"/>
                  </a:lnTo>
                  <a:lnTo>
                    <a:pt x="198" y="58"/>
                  </a:lnTo>
                  <a:lnTo>
                    <a:pt x="198" y="56"/>
                  </a:lnTo>
                  <a:lnTo>
                    <a:pt x="198" y="55"/>
                  </a:lnTo>
                  <a:lnTo>
                    <a:pt x="198" y="54"/>
                  </a:lnTo>
                  <a:lnTo>
                    <a:pt x="198" y="53"/>
                  </a:lnTo>
                  <a:lnTo>
                    <a:pt x="198" y="46"/>
                  </a:lnTo>
                  <a:lnTo>
                    <a:pt x="198" y="39"/>
                  </a:lnTo>
                  <a:lnTo>
                    <a:pt x="198" y="33"/>
                  </a:lnTo>
                  <a:lnTo>
                    <a:pt x="198" y="27"/>
                  </a:lnTo>
                  <a:lnTo>
                    <a:pt x="198" y="19"/>
                  </a:lnTo>
                  <a:lnTo>
                    <a:pt x="198" y="13"/>
                  </a:lnTo>
                  <a:lnTo>
                    <a:pt x="198" y="12"/>
                  </a:lnTo>
                  <a:lnTo>
                    <a:pt x="198" y="10"/>
                  </a:lnTo>
                  <a:lnTo>
                    <a:pt x="198" y="9"/>
                  </a:lnTo>
                  <a:lnTo>
                    <a:pt x="198" y="8"/>
                  </a:lnTo>
                  <a:lnTo>
                    <a:pt x="197" y="7"/>
                  </a:lnTo>
                  <a:lnTo>
                    <a:pt x="197" y="5"/>
                  </a:lnTo>
                  <a:lnTo>
                    <a:pt x="196" y="4"/>
                  </a:lnTo>
                  <a:lnTo>
                    <a:pt x="196" y="3"/>
                  </a:lnTo>
                  <a:lnTo>
                    <a:pt x="194" y="2"/>
                  </a:lnTo>
                  <a:lnTo>
                    <a:pt x="194" y="0"/>
                  </a:lnTo>
                  <a:lnTo>
                    <a:pt x="19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42" name="Google Shape;2442;p10"/>
            <p:cNvSpPr/>
            <p:nvPr/>
          </p:nvSpPr>
          <p:spPr>
            <a:xfrm>
              <a:off x="4787" y="2232"/>
              <a:ext cx="23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43" name="Google Shape;2443;p10"/>
            <p:cNvSpPr/>
            <p:nvPr/>
          </p:nvSpPr>
          <p:spPr>
            <a:xfrm>
              <a:off x="4387" y="2232"/>
              <a:ext cx="23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44" name="Google Shape;2444;p10"/>
            <p:cNvSpPr/>
            <p:nvPr/>
          </p:nvSpPr>
          <p:spPr>
            <a:xfrm>
              <a:off x="3951" y="2232"/>
              <a:ext cx="436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45" name="Google Shape;2445;p10"/>
            <p:cNvSpPr/>
            <p:nvPr/>
          </p:nvSpPr>
          <p:spPr>
            <a:xfrm>
              <a:off x="2678" y="2232"/>
              <a:ext cx="260" cy="25"/>
            </a:xfrm>
            <a:custGeom>
              <a:avLst/>
              <a:gdLst/>
              <a:ahLst/>
              <a:cxnLst/>
              <a:rect l="l" t="t" r="r" b="b"/>
              <a:pathLst>
                <a:path w="780" h="73" extrusionOk="0">
                  <a:moveTo>
                    <a:pt x="780" y="0"/>
                  </a:moveTo>
                  <a:lnTo>
                    <a:pt x="161" y="0"/>
                  </a:lnTo>
                  <a:lnTo>
                    <a:pt x="0" y="0"/>
                  </a:lnTo>
                  <a:lnTo>
                    <a:pt x="0" y="73"/>
                  </a:lnTo>
                  <a:lnTo>
                    <a:pt x="161" y="73"/>
                  </a:lnTo>
                  <a:lnTo>
                    <a:pt x="780" y="73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446" name="Google Shape;2446;p10"/>
            <p:cNvCxnSpPr/>
            <p:nvPr/>
          </p:nvCxnSpPr>
          <p:spPr>
            <a:xfrm flipH="1">
              <a:off x="2732" y="2257"/>
              <a:ext cx="214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447" name="Google Shape;2447;p10"/>
            <p:cNvSpPr/>
            <p:nvPr/>
          </p:nvSpPr>
          <p:spPr>
            <a:xfrm>
              <a:off x="3493" y="2208"/>
              <a:ext cx="41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48" name="Google Shape;2448;p10"/>
            <p:cNvSpPr/>
            <p:nvPr/>
          </p:nvSpPr>
          <p:spPr>
            <a:xfrm>
              <a:off x="2983" y="2208"/>
              <a:ext cx="46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49" name="Google Shape;2449;p10"/>
            <p:cNvSpPr/>
            <p:nvPr/>
          </p:nvSpPr>
          <p:spPr>
            <a:xfrm>
              <a:off x="4810" y="2208"/>
              <a:ext cx="64" cy="24"/>
            </a:xfrm>
            <a:custGeom>
              <a:avLst/>
              <a:gdLst/>
              <a:ahLst/>
              <a:cxnLst/>
              <a:rect l="l" t="t" r="r" b="b"/>
              <a:pathLst>
                <a:path w="193" h="73" extrusionOk="0">
                  <a:moveTo>
                    <a:pt x="193" y="73"/>
                  </a:moveTo>
                  <a:lnTo>
                    <a:pt x="0" y="73"/>
                  </a:lnTo>
                  <a:lnTo>
                    <a:pt x="0" y="0"/>
                  </a:lnTo>
                  <a:lnTo>
                    <a:pt x="131" y="0"/>
                  </a:lnTo>
                  <a:lnTo>
                    <a:pt x="131" y="2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1" y="10"/>
                  </a:lnTo>
                  <a:lnTo>
                    <a:pt x="132" y="11"/>
                  </a:lnTo>
                  <a:lnTo>
                    <a:pt x="132" y="12"/>
                  </a:lnTo>
                  <a:lnTo>
                    <a:pt x="133" y="14"/>
                  </a:lnTo>
                  <a:lnTo>
                    <a:pt x="133" y="15"/>
                  </a:lnTo>
                  <a:lnTo>
                    <a:pt x="135" y="16"/>
                  </a:lnTo>
                  <a:lnTo>
                    <a:pt x="136" y="17"/>
                  </a:lnTo>
                  <a:lnTo>
                    <a:pt x="137" y="19"/>
                  </a:lnTo>
                  <a:lnTo>
                    <a:pt x="138" y="20"/>
                  </a:lnTo>
                  <a:lnTo>
                    <a:pt x="138" y="21"/>
                  </a:lnTo>
                  <a:lnTo>
                    <a:pt x="140" y="21"/>
                  </a:lnTo>
                  <a:lnTo>
                    <a:pt x="140" y="22"/>
                  </a:lnTo>
                  <a:lnTo>
                    <a:pt x="141" y="22"/>
                  </a:lnTo>
                  <a:lnTo>
                    <a:pt x="141" y="24"/>
                  </a:lnTo>
                  <a:lnTo>
                    <a:pt x="141" y="25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3" y="27"/>
                  </a:lnTo>
                  <a:lnTo>
                    <a:pt x="145" y="29"/>
                  </a:lnTo>
                  <a:lnTo>
                    <a:pt x="145" y="30"/>
                  </a:lnTo>
                  <a:lnTo>
                    <a:pt x="146" y="31"/>
                  </a:lnTo>
                  <a:lnTo>
                    <a:pt x="147" y="32"/>
                  </a:lnTo>
                  <a:lnTo>
                    <a:pt x="147" y="33"/>
                  </a:lnTo>
                  <a:lnTo>
                    <a:pt x="148" y="33"/>
                  </a:lnTo>
                  <a:lnTo>
                    <a:pt x="148" y="35"/>
                  </a:lnTo>
                  <a:lnTo>
                    <a:pt x="150" y="36"/>
                  </a:lnTo>
                  <a:lnTo>
                    <a:pt x="150" y="37"/>
                  </a:lnTo>
                  <a:lnTo>
                    <a:pt x="151" y="38"/>
                  </a:lnTo>
                  <a:lnTo>
                    <a:pt x="151" y="40"/>
                  </a:lnTo>
                  <a:lnTo>
                    <a:pt x="152" y="41"/>
                  </a:lnTo>
                  <a:lnTo>
                    <a:pt x="152" y="42"/>
                  </a:lnTo>
                  <a:lnTo>
                    <a:pt x="153" y="43"/>
                  </a:lnTo>
                  <a:lnTo>
                    <a:pt x="153" y="45"/>
                  </a:lnTo>
                  <a:lnTo>
                    <a:pt x="155" y="45"/>
                  </a:lnTo>
                  <a:lnTo>
                    <a:pt x="156" y="46"/>
                  </a:lnTo>
                  <a:lnTo>
                    <a:pt x="157" y="47"/>
                  </a:lnTo>
                  <a:lnTo>
                    <a:pt x="158" y="48"/>
                  </a:lnTo>
                  <a:lnTo>
                    <a:pt x="160" y="48"/>
                  </a:lnTo>
                  <a:lnTo>
                    <a:pt x="161" y="50"/>
                  </a:lnTo>
                  <a:lnTo>
                    <a:pt x="162" y="50"/>
                  </a:lnTo>
                  <a:lnTo>
                    <a:pt x="163" y="51"/>
                  </a:lnTo>
                  <a:lnTo>
                    <a:pt x="164" y="51"/>
                  </a:lnTo>
                  <a:lnTo>
                    <a:pt x="166" y="51"/>
                  </a:lnTo>
                  <a:lnTo>
                    <a:pt x="167" y="52"/>
                  </a:lnTo>
                  <a:lnTo>
                    <a:pt x="168" y="52"/>
                  </a:lnTo>
                  <a:lnTo>
                    <a:pt x="168" y="53"/>
                  </a:lnTo>
                  <a:lnTo>
                    <a:pt x="169" y="55"/>
                  </a:lnTo>
                  <a:lnTo>
                    <a:pt x="171" y="56"/>
                  </a:lnTo>
                  <a:lnTo>
                    <a:pt x="172" y="56"/>
                  </a:lnTo>
                  <a:lnTo>
                    <a:pt x="173" y="56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4" y="58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60"/>
                  </a:lnTo>
                  <a:lnTo>
                    <a:pt x="179" y="60"/>
                  </a:lnTo>
                  <a:lnTo>
                    <a:pt x="179" y="61"/>
                  </a:lnTo>
                  <a:lnTo>
                    <a:pt x="181" y="62"/>
                  </a:lnTo>
                  <a:lnTo>
                    <a:pt x="181" y="63"/>
                  </a:lnTo>
                  <a:lnTo>
                    <a:pt x="182" y="65"/>
                  </a:lnTo>
                  <a:lnTo>
                    <a:pt x="183" y="66"/>
                  </a:lnTo>
                  <a:lnTo>
                    <a:pt x="184" y="66"/>
                  </a:lnTo>
                  <a:lnTo>
                    <a:pt x="186" y="67"/>
                  </a:lnTo>
                  <a:lnTo>
                    <a:pt x="187" y="67"/>
                  </a:lnTo>
                  <a:lnTo>
                    <a:pt x="188" y="68"/>
                  </a:lnTo>
                  <a:lnTo>
                    <a:pt x="189" y="70"/>
                  </a:lnTo>
                  <a:lnTo>
                    <a:pt x="191" y="71"/>
                  </a:lnTo>
                  <a:lnTo>
                    <a:pt x="192" y="72"/>
                  </a:lnTo>
                  <a:lnTo>
                    <a:pt x="193" y="73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50" name="Google Shape;2450;p10"/>
            <p:cNvSpPr/>
            <p:nvPr/>
          </p:nvSpPr>
          <p:spPr>
            <a:xfrm>
              <a:off x="4787" y="2208"/>
              <a:ext cx="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51" name="Google Shape;2451;p10"/>
            <p:cNvSpPr/>
            <p:nvPr/>
          </p:nvSpPr>
          <p:spPr>
            <a:xfrm>
              <a:off x="4765" y="2208"/>
              <a:ext cx="22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52" name="Google Shape;2452;p10"/>
            <p:cNvSpPr/>
            <p:nvPr/>
          </p:nvSpPr>
          <p:spPr>
            <a:xfrm>
              <a:off x="4432" y="2208"/>
              <a:ext cx="33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53" name="Google Shape;2453;p10"/>
            <p:cNvSpPr/>
            <p:nvPr/>
          </p:nvSpPr>
          <p:spPr>
            <a:xfrm>
              <a:off x="4410" y="2208"/>
              <a:ext cx="22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54" name="Google Shape;2454;p10"/>
            <p:cNvSpPr/>
            <p:nvPr/>
          </p:nvSpPr>
          <p:spPr>
            <a:xfrm>
              <a:off x="4387" y="2208"/>
              <a:ext cx="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55" name="Google Shape;2455;p10"/>
            <p:cNvSpPr/>
            <p:nvPr/>
          </p:nvSpPr>
          <p:spPr>
            <a:xfrm>
              <a:off x="3951" y="2208"/>
              <a:ext cx="436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56" name="Google Shape;2456;p10"/>
            <p:cNvSpPr/>
            <p:nvPr/>
          </p:nvSpPr>
          <p:spPr>
            <a:xfrm>
              <a:off x="2678" y="2208"/>
              <a:ext cx="260" cy="24"/>
            </a:xfrm>
            <a:custGeom>
              <a:avLst/>
              <a:gdLst/>
              <a:ahLst/>
              <a:cxnLst/>
              <a:rect l="l" t="t" r="r" b="b"/>
              <a:pathLst>
                <a:path w="780" h="73" extrusionOk="0">
                  <a:moveTo>
                    <a:pt x="780" y="73"/>
                  </a:moveTo>
                  <a:lnTo>
                    <a:pt x="161" y="73"/>
                  </a:lnTo>
                  <a:lnTo>
                    <a:pt x="0" y="73"/>
                  </a:lnTo>
                  <a:lnTo>
                    <a:pt x="0" y="0"/>
                  </a:lnTo>
                  <a:lnTo>
                    <a:pt x="144" y="0"/>
                  </a:lnTo>
                  <a:lnTo>
                    <a:pt x="780" y="0"/>
                  </a:lnTo>
                  <a:lnTo>
                    <a:pt x="780" y="73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457" name="Google Shape;2457;p10"/>
            <p:cNvCxnSpPr/>
            <p:nvPr/>
          </p:nvCxnSpPr>
          <p:spPr>
            <a:xfrm flipH="1">
              <a:off x="2732" y="2232"/>
              <a:ext cx="2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458" name="Google Shape;2458;p10"/>
            <p:cNvSpPr/>
            <p:nvPr/>
          </p:nvSpPr>
          <p:spPr>
            <a:xfrm>
              <a:off x="3493" y="2184"/>
              <a:ext cx="413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59" name="Google Shape;2459;p10"/>
            <p:cNvSpPr/>
            <p:nvPr/>
          </p:nvSpPr>
          <p:spPr>
            <a:xfrm>
              <a:off x="2983" y="2184"/>
              <a:ext cx="464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60" name="Google Shape;2460;p10"/>
            <p:cNvSpPr/>
            <p:nvPr/>
          </p:nvSpPr>
          <p:spPr>
            <a:xfrm>
              <a:off x="4810" y="2184"/>
              <a:ext cx="66" cy="24"/>
            </a:xfrm>
            <a:custGeom>
              <a:avLst/>
              <a:gdLst/>
              <a:ahLst/>
              <a:cxnLst/>
              <a:rect l="l" t="t" r="r" b="b"/>
              <a:pathLst>
                <a:path w="198" h="72" extrusionOk="0">
                  <a:moveTo>
                    <a:pt x="198" y="0"/>
                  </a:moveTo>
                  <a:lnTo>
                    <a:pt x="0" y="0"/>
                  </a:lnTo>
                  <a:lnTo>
                    <a:pt x="0" y="72"/>
                  </a:lnTo>
                  <a:lnTo>
                    <a:pt x="131" y="72"/>
                  </a:lnTo>
                  <a:lnTo>
                    <a:pt x="131" y="71"/>
                  </a:lnTo>
                  <a:lnTo>
                    <a:pt x="132" y="69"/>
                  </a:lnTo>
                  <a:lnTo>
                    <a:pt x="132" y="68"/>
                  </a:lnTo>
                  <a:lnTo>
                    <a:pt x="132" y="67"/>
                  </a:lnTo>
                  <a:lnTo>
                    <a:pt x="133" y="66"/>
                  </a:lnTo>
                  <a:lnTo>
                    <a:pt x="133" y="64"/>
                  </a:lnTo>
                  <a:lnTo>
                    <a:pt x="135" y="63"/>
                  </a:lnTo>
                  <a:lnTo>
                    <a:pt x="136" y="61"/>
                  </a:lnTo>
                  <a:lnTo>
                    <a:pt x="137" y="59"/>
                  </a:lnTo>
                  <a:lnTo>
                    <a:pt x="137" y="58"/>
                  </a:lnTo>
                  <a:lnTo>
                    <a:pt x="138" y="57"/>
                  </a:lnTo>
                  <a:lnTo>
                    <a:pt x="138" y="56"/>
                  </a:lnTo>
                  <a:lnTo>
                    <a:pt x="140" y="56"/>
                  </a:lnTo>
                  <a:lnTo>
                    <a:pt x="140" y="54"/>
                  </a:lnTo>
                  <a:lnTo>
                    <a:pt x="140" y="53"/>
                  </a:lnTo>
                  <a:lnTo>
                    <a:pt x="141" y="52"/>
                  </a:lnTo>
                  <a:lnTo>
                    <a:pt x="142" y="52"/>
                  </a:lnTo>
                  <a:lnTo>
                    <a:pt x="142" y="51"/>
                  </a:lnTo>
                  <a:lnTo>
                    <a:pt x="143" y="49"/>
                  </a:lnTo>
                  <a:lnTo>
                    <a:pt x="143" y="48"/>
                  </a:lnTo>
                  <a:lnTo>
                    <a:pt x="145" y="47"/>
                  </a:lnTo>
                  <a:lnTo>
                    <a:pt x="145" y="46"/>
                  </a:lnTo>
                  <a:lnTo>
                    <a:pt x="146" y="44"/>
                  </a:lnTo>
                  <a:lnTo>
                    <a:pt x="146" y="43"/>
                  </a:lnTo>
                  <a:lnTo>
                    <a:pt x="147" y="42"/>
                  </a:lnTo>
                  <a:lnTo>
                    <a:pt x="148" y="41"/>
                  </a:lnTo>
                  <a:lnTo>
                    <a:pt x="150" y="39"/>
                  </a:lnTo>
                  <a:lnTo>
                    <a:pt x="151" y="38"/>
                  </a:lnTo>
                  <a:lnTo>
                    <a:pt x="152" y="38"/>
                  </a:lnTo>
                  <a:lnTo>
                    <a:pt x="153" y="38"/>
                  </a:lnTo>
                  <a:lnTo>
                    <a:pt x="155" y="38"/>
                  </a:lnTo>
                  <a:lnTo>
                    <a:pt x="155" y="37"/>
                  </a:lnTo>
                  <a:lnTo>
                    <a:pt x="156" y="37"/>
                  </a:lnTo>
                  <a:lnTo>
                    <a:pt x="157" y="37"/>
                  </a:lnTo>
                  <a:lnTo>
                    <a:pt x="158" y="36"/>
                  </a:lnTo>
                  <a:lnTo>
                    <a:pt x="158" y="34"/>
                  </a:lnTo>
                  <a:lnTo>
                    <a:pt x="160" y="33"/>
                  </a:lnTo>
                  <a:lnTo>
                    <a:pt x="161" y="31"/>
                  </a:lnTo>
                  <a:lnTo>
                    <a:pt x="162" y="29"/>
                  </a:lnTo>
                  <a:lnTo>
                    <a:pt x="163" y="28"/>
                  </a:lnTo>
                  <a:lnTo>
                    <a:pt x="164" y="28"/>
                  </a:lnTo>
                  <a:lnTo>
                    <a:pt x="166" y="27"/>
                  </a:lnTo>
                  <a:lnTo>
                    <a:pt x="167" y="27"/>
                  </a:lnTo>
                  <a:lnTo>
                    <a:pt x="168" y="26"/>
                  </a:lnTo>
                  <a:lnTo>
                    <a:pt x="169" y="26"/>
                  </a:lnTo>
                  <a:lnTo>
                    <a:pt x="169" y="24"/>
                  </a:lnTo>
                  <a:lnTo>
                    <a:pt x="171" y="24"/>
                  </a:lnTo>
                  <a:lnTo>
                    <a:pt x="171" y="23"/>
                  </a:lnTo>
                  <a:lnTo>
                    <a:pt x="172" y="22"/>
                  </a:lnTo>
                  <a:lnTo>
                    <a:pt x="173" y="22"/>
                  </a:lnTo>
                  <a:lnTo>
                    <a:pt x="174" y="21"/>
                  </a:lnTo>
                  <a:lnTo>
                    <a:pt x="176" y="19"/>
                  </a:lnTo>
                  <a:lnTo>
                    <a:pt x="178" y="19"/>
                  </a:lnTo>
                  <a:lnTo>
                    <a:pt x="179" y="19"/>
                  </a:lnTo>
                  <a:lnTo>
                    <a:pt x="181" y="18"/>
                  </a:lnTo>
                  <a:lnTo>
                    <a:pt x="182" y="18"/>
                  </a:lnTo>
                  <a:lnTo>
                    <a:pt x="183" y="18"/>
                  </a:lnTo>
                  <a:lnTo>
                    <a:pt x="184" y="17"/>
                  </a:lnTo>
                  <a:lnTo>
                    <a:pt x="184" y="16"/>
                  </a:lnTo>
                  <a:lnTo>
                    <a:pt x="184" y="15"/>
                  </a:lnTo>
                  <a:lnTo>
                    <a:pt x="186" y="15"/>
                  </a:lnTo>
                  <a:lnTo>
                    <a:pt x="187" y="15"/>
                  </a:lnTo>
                  <a:lnTo>
                    <a:pt x="187" y="13"/>
                  </a:lnTo>
                  <a:lnTo>
                    <a:pt x="188" y="13"/>
                  </a:lnTo>
                  <a:lnTo>
                    <a:pt x="188" y="12"/>
                  </a:lnTo>
                  <a:lnTo>
                    <a:pt x="189" y="11"/>
                  </a:lnTo>
                  <a:lnTo>
                    <a:pt x="189" y="10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7"/>
                  </a:lnTo>
                  <a:lnTo>
                    <a:pt x="194" y="7"/>
                  </a:lnTo>
                  <a:lnTo>
                    <a:pt x="194" y="6"/>
                  </a:lnTo>
                  <a:lnTo>
                    <a:pt x="196" y="6"/>
                  </a:lnTo>
                  <a:lnTo>
                    <a:pt x="196" y="5"/>
                  </a:lnTo>
                  <a:lnTo>
                    <a:pt x="196" y="3"/>
                  </a:lnTo>
                  <a:lnTo>
                    <a:pt x="197" y="3"/>
                  </a:lnTo>
                  <a:lnTo>
                    <a:pt x="197" y="2"/>
                  </a:lnTo>
                  <a:lnTo>
                    <a:pt x="197" y="1"/>
                  </a:lnTo>
                  <a:lnTo>
                    <a:pt x="198" y="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61" name="Google Shape;2461;p10"/>
            <p:cNvSpPr/>
            <p:nvPr/>
          </p:nvSpPr>
          <p:spPr>
            <a:xfrm>
              <a:off x="4787" y="2184"/>
              <a:ext cx="23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62" name="Google Shape;2462;p10"/>
            <p:cNvSpPr/>
            <p:nvPr/>
          </p:nvSpPr>
          <p:spPr>
            <a:xfrm>
              <a:off x="4765" y="2184"/>
              <a:ext cx="22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63" name="Google Shape;2463;p10"/>
            <p:cNvSpPr/>
            <p:nvPr/>
          </p:nvSpPr>
          <p:spPr>
            <a:xfrm>
              <a:off x="4432" y="2184"/>
              <a:ext cx="333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64" name="Google Shape;2464;p10"/>
            <p:cNvSpPr/>
            <p:nvPr/>
          </p:nvSpPr>
          <p:spPr>
            <a:xfrm>
              <a:off x="3951" y="2184"/>
              <a:ext cx="436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65" name="Google Shape;2465;p10"/>
            <p:cNvSpPr/>
            <p:nvPr/>
          </p:nvSpPr>
          <p:spPr>
            <a:xfrm>
              <a:off x="4387" y="2184"/>
              <a:ext cx="23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66" name="Google Shape;2466;p10"/>
            <p:cNvSpPr/>
            <p:nvPr/>
          </p:nvSpPr>
          <p:spPr>
            <a:xfrm>
              <a:off x="4410" y="2184"/>
              <a:ext cx="22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67" name="Google Shape;2467;p10"/>
            <p:cNvSpPr/>
            <p:nvPr/>
          </p:nvSpPr>
          <p:spPr>
            <a:xfrm>
              <a:off x="2678" y="2184"/>
              <a:ext cx="260" cy="24"/>
            </a:xfrm>
            <a:custGeom>
              <a:avLst/>
              <a:gdLst/>
              <a:ahLst/>
              <a:cxnLst/>
              <a:rect l="l" t="t" r="r" b="b"/>
              <a:pathLst>
                <a:path w="780" h="72" extrusionOk="0">
                  <a:moveTo>
                    <a:pt x="780" y="72"/>
                  </a:moveTo>
                  <a:lnTo>
                    <a:pt x="144" y="72"/>
                  </a:lnTo>
                  <a:lnTo>
                    <a:pt x="0" y="72"/>
                  </a:lnTo>
                  <a:lnTo>
                    <a:pt x="0" y="0"/>
                  </a:lnTo>
                  <a:lnTo>
                    <a:pt x="199" y="0"/>
                  </a:lnTo>
                  <a:lnTo>
                    <a:pt x="780" y="0"/>
                  </a:lnTo>
                  <a:lnTo>
                    <a:pt x="780" y="7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468" name="Google Shape;2468;p10"/>
            <p:cNvCxnSpPr/>
            <p:nvPr/>
          </p:nvCxnSpPr>
          <p:spPr>
            <a:xfrm flipH="1">
              <a:off x="2726" y="2208"/>
              <a:ext cx="212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469" name="Google Shape;2469;p10"/>
            <p:cNvCxnSpPr/>
            <p:nvPr/>
          </p:nvCxnSpPr>
          <p:spPr>
            <a:xfrm flipH="1">
              <a:off x="2745" y="2184"/>
              <a:ext cx="213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470" name="Google Shape;2470;p10"/>
            <p:cNvSpPr/>
            <p:nvPr/>
          </p:nvSpPr>
          <p:spPr>
            <a:xfrm>
              <a:off x="1916" y="2184"/>
              <a:ext cx="46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71" name="Google Shape;2471;p10"/>
            <p:cNvSpPr/>
            <p:nvPr/>
          </p:nvSpPr>
          <p:spPr>
            <a:xfrm>
              <a:off x="1962" y="2184"/>
              <a:ext cx="404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72" name="Google Shape;2472;p10"/>
            <p:cNvSpPr/>
            <p:nvPr/>
          </p:nvSpPr>
          <p:spPr>
            <a:xfrm>
              <a:off x="2366" y="2184"/>
              <a:ext cx="45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73" name="Google Shape;2473;p10"/>
            <p:cNvSpPr/>
            <p:nvPr/>
          </p:nvSpPr>
          <p:spPr>
            <a:xfrm>
              <a:off x="2411" y="2184"/>
              <a:ext cx="223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74" name="Google Shape;2474;p10"/>
            <p:cNvSpPr/>
            <p:nvPr/>
          </p:nvSpPr>
          <p:spPr>
            <a:xfrm>
              <a:off x="2634" y="2184"/>
              <a:ext cx="44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475" name="Google Shape;2475;p10"/>
            <p:cNvCxnSpPr/>
            <p:nvPr/>
          </p:nvCxnSpPr>
          <p:spPr>
            <a:xfrm flipH="1">
              <a:off x="1916" y="2184"/>
              <a:ext cx="82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476" name="Google Shape;2476;p10"/>
            <p:cNvSpPr/>
            <p:nvPr/>
          </p:nvSpPr>
          <p:spPr>
            <a:xfrm>
              <a:off x="2634" y="2208"/>
              <a:ext cx="4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77" name="Google Shape;2477;p10"/>
            <p:cNvSpPr/>
            <p:nvPr/>
          </p:nvSpPr>
          <p:spPr>
            <a:xfrm>
              <a:off x="2411" y="2208"/>
              <a:ext cx="2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78" name="Google Shape;2478;p10"/>
            <p:cNvSpPr/>
            <p:nvPr/>
          </p:nvSpPr>
          <p:spPr>
            <a:xfrm>
              <a:off x="2366" y="2208"/>
              <a:ext cx="45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79" name="Google Shape;2479;p10"/>
            <p:cNvSpPr/>
            <p:nvPr/>
          </p:nvSpPr>
          <p:spPr>
            <a:xfrm>
              <a:off x="1962" y="2208"/>
              <a:ext cx="40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80" name="Google Shape;2480;p10"/>
            <p:cNvSpPr/>
            <p:nvPr/>
          </p:nvSpPr>
          <p:spPr>
            <a:xfrm>
              <a:off x="1916" y="2208"/>
              <a:ext cx="46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81" name="Google Shape;2481;p10"/>
            <p:cNvSpPr/>
            <p:nvPr/>
          </p:nvSpPr>
          <p:spPr>
            <a:xfrm>
              <a:off x="1676" y="2184"/>
              <a:ext cx="240" cy="24"/>
            </a:xfrm>
            <a:custGeom>
              <a:avLst/>
              <a:gdLst/>
              <a:ahLst/>
              <a:cxnLst/>
              <a:rect l="l" t="t" r="r" b="b"/>
              <a:pathLst>
                <a:path w="722" h="72" extrusionOk="0">
                  <a:moveTo>
                    <a:pt x="722" y="0"/>
                  </a:moveTo>
                  <a:lnTo>
                    <a:pt x="0" y="72"/>
                  </a:lnTo>
                  <a:lnTo>
                    <a:pt x="722" y="72"/>
                  </a:lnTo>
                  <a:lnTo>
                    <a:pt x="72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82" name="Google Shape;2482;p10"/>
            <p:cNvSpPr/>
            <p:nvPr/>
          </p:nvSpPr>
          <p:spPr>
            <a:xfrm>
              <a:off x="1676" y="2208"/>
              <a:ext cx="240" cy="24"/>
            </a:xfrm>
            <a:custGeom>
              <a:avLst/>
              <a:gdLst/>
              <a:ahLst/>
              <a:cxnLst/>
              <a:rect l="l" t="t" r="r" b="b"/>
              <a:pathLst>
                <a:path w="722" h="73" extrusionOk="0">
                  <a:moveTo>
                    <a:pt x="722" y="0"/>
                  </a:moveTo>
                  <a:lnTo>
                    <a:pt x="0" y="0"/>
                  </a:lnTo>
                  <a:lnTo>
                    <a:pt x="722" y="73"/>
                  </a:lnTo>
                  <a:lnTo>
                    <a:pt x="722" y="0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483" name="Google Shape;2483;p10"/>
            <p:cNvCxnSpPr/>
            <p:nvPr/>
          </p:nvCxnSpPr>
          <p:spPr>
            <a:xfrm flipH="1">
              <a:off x="1676" y="2208"/>
              <a:ext cx="105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484" name="Google Shape;2484;p10"/>
            <p:cNvSpPr/>
            <p:nvPr/>
          </p:nvSpPr>
          <p:spPr>
            <a:xfrm>
              <a:off x="2634" y="2232"/>
              <a:ext cx="44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85" name="Google Shape;2485;p10"/>
            <p:cNvSpPr/>
            <p:nvPr/>
          </p:nvSpPr>
          <p:spPr>
            <a:xfrm>
              <a:off x="2411" y="2232"/>
              <a:ext cx="223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86" name="Google Shape;2486;p10"/>
            <p:cNvSpPr/>
            <p:nvPr/>
          </p:nvSpPr>
          <p:spPr>
            <a:xfrm>
              <a:off x="2366" y="2232"/>
              <a:ext cx="45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87" name="Google Shape;2487;p10"/>
            <p:cNvSpPr/>
            <p:nvPr/>
          </p:nvSpPr>
          <p:spPr>
            <a:xfrm>
              <a:off x="1962" y="2232"/>
              <a:ext cx="404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88" name="Google Shape;2488;p10"/>
            <p:cNvSpPr/>
            <p:nvPr/>
          </p:nvSpPr>
          <p:spPr>
            <a:xfrm>
              <a:off x="1916" y="2232"/>
              <a:ext cx="46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489" name="Google Shape;2489;p10"/>
            <p:cNvCxnSpPr/>
            <p:nvPr/>
          </p:nvCxnSpPr>
          <p:spPr>
            <a:xfrm flipH="1">
              <a:off x="1916" y="2232"/>
              <a:ext cx="8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490" name="Google Shape;2490;p10"/>
            <p:cNvSpPr/>
            <p:nvPr/>
          </p:nvSpPr>
          <p:spPr>
            <a:xfrm>
              <a:off x="2634" y="2257"/>
              <a:ext cx="4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91" name="Google Shape;2491;p10"/>
            <p:cNvSpPr/>
            <p:nvPr/>
          </p:nvSpPr>
          <p:spPr>
            <a:xfrm>
              <a:off x="2411" y="2257"/>
              <a:ext cx="2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92" name="Google Shape;2492;p10"/>
            <p:cNvSpPr/>
            <p:nvPr/>
          </p:nvSpPr>
          <p:spPr>
            <a:xfrm>
              <a:off x="2366" y="2257"/>
              <a:ext cx="45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93" name="Google Shape;2493;p10"/>
            <p:cNvSpPr/>
            <p:nvPr/>
          </p:nvSpPr>
          <p:spPr>
            <a:xfrm>
              <a:off x="1962" y="2257"/>
              <a:ext cx="40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94" name="Google Shape;2494;p10"/>
            <p:cNvSpPr/>
            <p:nvPr/>
          </p:nvSpPr>
          <p:spPr>
            <a:xfrm>
              <a:off x="1916" y="2257"/>
              <a:ext cx="46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495" name="Google Shape;2495;p10"/>
            <p:cNvCxnSpPr/>
            <p:nvPr/>
          </p:nvCxnSpPr>
          <p:spPr>
            <a:xfrm flipH="1">
              <a:off x="1916" y="2257"/>
              <a:ext cx="8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496" name="Google Shape;2496;p10"/>
            <p:cNvSpPr/>
            <p:nvPr/>
          </p:nvSpPr>
          <p:spPr>
            <a:xfrm>
              <a:off x="1610" y="2226"/>
              <a:ext cx="306" cy="55"/>
            </a:xfrm>
            <a:custGeom>
              <a:avLst/>
              <a:gdLst/>
              <a:ahLst/>
              <a:cxnLst/>
              <a:rect l="l" t="t" r="r" b="b"/>
              <a:pathLst>
                <a:path w="920" h="165" extrusionOk="0">
                  <a:moveTo>
                    <a:pt x="920" y="93"/>
                  </a:moveTo>
                  <a:lnTo>
                    <a:pt x="0" y="0"/>
                  </a:lnTo>
                  <a:lnTo>
                    <a:pt x="0" y="75"/>
                  </a:lnTo>
                  <a:lnTo>
                    <a:pt x="894" y="165"/>
                  </a:lnTo>
                  <a:lnTo>
                    <a:pt x="920" y="165"/>
                  </a:lnTo>
                  <a:lnTo>
                    <a:pt x="920" y="93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97" name="Google Shape;2497;p10"/>
            <p:cNvSpPr/>
            <p:nvPr/>
          </p:nvSpPr>
          <p:spPr>
            <a:xfrm>
              <a:off x="1610" y="2251"/>
              <a:ext cx="306" cy="54"/>
            </a:xfrm>
            <a:custGeom>
              <a:avLst/>
              <a:gdLst/>
              <a:ahLst/>
              <a:cxnLst/>
              <a:rect l="l" t="t" r="r" b="b"/>
              <a:pathLst>
                <a:path w="920" h="164" extrusionOk="0">
                  <a:moveTo>
                    <a:pt x="894" y="90"/>
                  </a:moveTo>
                  <a:lnTo>
                    <a:pt x="0" y="0"/>
                  </a:lnTo>
                  <a:lnTo>
                    <a:pt x="0" y="70"/>
                  </a:lnTo>
                  <a:lnTo>
                    <a:pt x="920" y="164"/>
                  </a:lnTo>
                  <a:lnTo>
                    <a:pt x="920" y="94"/>
                  </a:lnTo>
                  <a:lnTo>
                    <a:pt x="884" y="90"/>
                  </a:lnTo>
                  <a:lnTo>
                    <a:pt x="894" y="9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498" name="Google Shape;2498;p10"/>
            <p:cNvCxnSpPr/>
            <p:nvPr/>
          </p:nvCxnSpPr>
          <p:spPr>
            <a:xfrm flipH="1">
              <a:off x="1904" y="2281"/>
              <a:ext cx="8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499" name="Google Shape;2499;p10"/>
            <p:cNvCxnSpPr/>
            <p:nvPr/>
          </p:nvCxnSpPr>
          <p:spPr>
            <a:xfrm>
              <a:off x="3951" y="2102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00" name="Google Shape;2500;p10"/>
            <p:cNvCxnSpPr/>
            <p:nvPr/>
          </p:nvCxnSpPr>
          <p:spPr>
            <a:xfrm>
              <a:off x="3951" y="2271"/>
              <a:ext cx="1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01" name="Google Shape;2501;p10"/>
            <p:cNvCxnSpPr/>
            <p:nvPr/>
          </p:nvCxnSpPr>
          <p:spPr>
            <a:xfrm>
              <a:off x="3906" y="2102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02" name="Google Shape;2502;p10"/>
            <p:cNvCxnSpPr/>
            <p:nvPr/>
          </p:nvCxnSpPr>
          <p:spPr>
            <a:xfrm>
              <a:off x="3906" y="2271"/>
              <a:ext cx="1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03" name="Google Shape;2503;p10"/>
            <p:cNvCxnSpPr/>
            <p:nvPr/>
          </p:nvCxnSpPr>
          <p:spPr>
            <a:xfrm>
              <a:off x="3906" y="2306"/>
              <a:ext cx="1" cy="4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04" name="Google Shape;2504;p10"/>
            <p:cNvCxnSpPr/>
            <p:nvPr/>
          </p:nvCxnSpPr>
          <p:spPr>
            <a:xfrm>
              <a:off x="3951" y="2305"/>
              <a:ext cx="1" cy="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05" name="Google Shape;2505;p10"/>
            <p:cNvCxnSpPr/>
            <p:nvPr/>
          </p:nvCxnSpPr>
          <p:spPr>
            <a:xfrm>
              <a:off x="3493" y="2103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06" name="Google Shape;2506;p10"/>
            <p:cNvCxnSpPr/>
            <p:nvPr/>
          </p:nvCxnSpPr>
          <p:spPr>
            <a:xfrm>
              <a:off x="3493" y="2273"/>
              <a:ext cx="1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07" name="Google Shape;2507;p10"/>
            <p:cNvCxnSpPr/>
            <p:nvPr/>
          </p:nvCxnSpPr>
          <p:spPr>
            <a:xfrm>
              <a:off x="3447" y="2103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08" name="Google Shape;2508;p10"/>
            <p:cNvCxnSpPr/>
            <p:nvPr/>
          </p:nvCxnSpPr>
          <p:spPr>
            <a:xfrm>
              <a:off x="3447" y="2273"/>
              <a:ext cx="1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09" name="Google Shape;2509;p10"/>
            <p:cNvCxnSpPr/>
            <p:nvPr/>
          </p:nvCxnSpPr>
          <p:spPr>
            <a:xfrm>
              <a:off x="2983" y="2103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10" name="Google Shape;2510;p10"/>
            <p:cNvCxnSpPr/>
            <p:nvPr/>
          </p:nvCxnSpPr>
          <p:spPr>
            <a:xfrm>
              <a:off x="2983" y="2273"/>
              <a:ext cx="1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11" name="Google Shape;2511;p10"/>
            <p:cNvCxnSpPr/>
            <p:nvPr/>
          </p:nvCxnSpPr>
          <p:spPr>
            <a:xfrm>
              <a:off x="2938" y="2103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12" name="Google Shape;2512;p10"/>
            <p:cNvCxnSpPr/>
            <p:nvPr/>
          </p:nvCxnSpPr>
          <p:spPr>
            <a:xfrm>
              <a:off x="2938" y="2273"/>
              <a:ext cx="1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13" name="Google Shape;2513;p10"/>
            <p:cNvCxnSpPr/>
            <p:nvPr/>
          </p:nvCxnSpPr>
          <p:spPr>
            <a:xfrm>
              <a:off x="3447" y="2305"/>
              <a:ext cx="1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14" name="Google Shape;2514;p10"/>
            <p:cNvCxnSpPr/>
            <p:nvPr/>
          </p:nvCxnSpPr>
          <p:spPr>
            <a:xfrm>
              <a:off x="3493" y="2305"/>
              <a:ext cx="1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15" name="Google Shape;2515;p10"/>
            <p:cNvCxnSpPr/>
            <p:nvPr/>
          </p:nvCxnSpPr>
          <p:spPr>
            <a:xfrm>
              <a:off x="2983" y="2305"/>
              <a:ext cx="1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16" name="Google Shape;2516;p10"/>
            <p:cNvCxnSpPr/>
            <p:nvPr/>
          </p:nvCxnSpPr>
          <p:spPr>
            <a:xfrm>
              <a:off x="2938" y="2305"/>
              <a:ext cx="1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517" name="Google Shape;2517;p10"/>
            <p:cNvSpPr/>
            <p:nvPr/>
          </p:nvSpPr>
          <p:spPr>
            <a:xfrm>
              <a:off x="4854" y="2112"/>
              <a:ext cx="23" cy="193"/>
            </a:xfrm>
            <a:custGeom>
              <a:avLst/>
              <a:gdLst/>
              <a:ahLst/>
              <a:cxnLst/>
              <a:rect l="l" t="t" r="r" b="b"/>
              <a:pathLst>
                <a:path w="70" h="581" extrusionOk="0">
                  <a:moveTo>
                    <a:pt x="66" y="0"/>
                  </a:move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0" y="6"/>
                  </a:lnTo>
                  <a:lnTo>
                    <a:pt x="48" y="8"/>
                  </a:lnTo>
                  <a:lnTo>
                    <a:pt x="47" y="10"/>
                  </a:lnTo>
                  <a:lnTo>
                    <a:pt x="46" y="12"/>
                  </a:lnTo>
                  <a:lnTo>
                    <a:pt x="45" y="13"/>
                  </a:lnTo>
                  <a:lnTo>
                    <a:pt x="43" y="13"/>
                  </a:lnTo>
                  <a:lnTo>
                    <a:pt x="41" y="16"/>
                  </a:lnTo>
                  <a:lnTo>
                    <a:pt x="38" y="17"/>
                  </a:lnTo>
                  <a:lnTo>
                    <a:pt x="37" y="18"/>
                  </a:lnTo>
                  <a:lnTo>
                    <a:pt x="33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6" y="22"/>
                  </a:lnTo>
                  <a:lnTo>
                    <a:pt x="25" y="25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19" y="30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6" y="33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10" y="40"/>
                  </a:lnTo>
                  <a:lnTo>
                    <a:pt x="9" y="42"/>
                  </a:lnTo>
                  <a:lnTo>
                    <a:pt x="6" y="45"/>
                  </a:lnTo>
                  <a:lnTo>
                    <a:pt x="5" y="47"/>
                  </a:lnTo>
                  <a:lnTo>
                    <a:pt x="4" y="51"/>
                  </a:lnTo>
                  <a:lnTo>
                    <a:pt x="4" y="53"/>
                  </a:lnTo>
                  <a:lnTo>
                    <a:pt x="2" y="57"/>
                  </a:lnTo>
                  <a:lnTo>
                    <a:pt x="4" y="61"/>
                  </a:lnTo>
                  <a:lnTo>
                    <a:pt x="4" y="64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3"/>
                  </a:lnTo>
                  <a:lnTo>
                    <a:pt x="9" y="76"/>
                  </a:lnTo>
                  <a:lnTo>
                    <a:pt x="10" y="79"/>
                  </a:lnTo>
                  <a:lnTo>
                    <a:pt x="10" y="83"/>
                  </a:lnTo>
                  <a:lnTo>
                    <a:pt x="11" y="86"/>
                  </a:lnTo>
                  <a:lnTo>
                    <a:pt x="12" y="89"/>
                  </a:lnTo>
                  <a:lnTo>
                    <a:pt x="14" y="92"/>
                  </a:lnTo>
                  <a:lnTo>
                    <a:pt x="15" y="93"/>
                  </a:lnTo>
                  <a:lnTo>
                    <a:pt x="16" y="96"/>
                  </a:lnTo>
                  <a:lnTo>
                    <a:pt x="17" y="97"/>
                  </a:lnTo>
                  <a:lnTo>
                    <a:pt x="17" y="98"/>
                  </a:lnTo>
                  <a:lnTo>
                    <a:pt x="19" y="99"/>
                  </a:lnTo>
                  <a:lnTo>
                    <a:pt x="20" y="99"/>
                  </a:lnTo>
                  <a:lnTo>
                    <a:pt x="21" y="99"/>
                  </a:lnTo>
                  <a:lnTo>
                    <a:pt x="21" y="101"/>
                  </a:lnTo>
                  <a:lnTo>
                    <a:pt x="22" y="101"/>
                  </a:lnTo>
                  <a:lnTo>
                    <a:pt x="24" y="101"/>
                  </a:lnTo>
                  <a:lnTo>
                    <a:pt x="24" y="102"/>
                  </a:lnTo>
                  <a:lnTo>
                    <a:pt x="24" y="103"/>
                  </a:lnTo>
                  <a:lnTo>
                    <a:pt x="25" y="103"/>
                  </a:lnTo>
                  <a:lnTo>
                    <a:pt x="26" y="103"/>
                  </a:lnTo>
                  <a:lnTo>
                    <a:pt x="27" y="104"/>
                  </a:lnTo>
                  <a:lnTo>
                    <a:pt x="29" y="104"/>
                  </a:lnTo>
                  <a:lnTo>
                    <a:pt x="29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7"/>
                  </a:lnTo>
                  <a:lnTo>
                    <a:pt x="31" y="108"/>
                  </a:lnTo>
                  <a:lnTo>
                    <a:pt x="32" y="108"/>
                  </a:lnTo>
                  <a:lnTo>
                    <a:pt x="32" y="109"/>
                  </a:lnTo>
                  <a:lnTo>
                    <a:pt x="33" y="109"/>
                  </a:lnTo>
                  <a:lnTo>
                    <a:pt x="35" y="109"/>
                  </a:lnTo>
                  <a:lnTo>
                    <a:pt x="36" y="111"/>
                  </a:lnTo>
                  <a:lnTo>
                    <a:pt x="37" y="112"/>
                  </a:lnTo>
                  <a:lnTo>
                    <a:pt x="38" y="113"/>
                  </a:lnTo>
                  <a:lnTo>
                    <a:pt x="41" y="114"/>
                  </a:lnTo>
                  <a:lnTo>
                    <a:pt x="43" y="117"/>
                  </a:lnTo>
                  <a:lnTo>
                    <a:pt x="47" y="118"/>
                  </a:lnTo>
                  <a:lnTo>
                    <a:pt x="50" y="119"/>
                  </a:lnTo>
                  <a:lnTo>
                    <a:pt x="51" y="121"/>
                  </a:lnTo>
                  <a:lnTo>
                    <a:pt x="53" y="122"/>
                  </a:lnTo>
                  <a:lnTo>
                    <a:pt x="56" y="123"/>
                  </a:lnTo>
                  <a:lnTo>
                    <a:pt x="57" y="124"/>
                  </a:lnTo>
                  <a:lnTo>
                    <a:pt x="57" y="127"/>
                  </a:lnTo>
                  <a:lnTo>
                    <a:pt x="58" y="129"/>
                  </a:lnTo>
                  <a:lnTo>
                    <a:pt x="60" y="132"/>
                  </a:lnTo>
                  <a:lnTo>
                    <a:pt x="62" y="134"/>
                  </a:lnTo>
                  <a:lnTo>
                    <a:pt x="63" y="137"/>
                  </a:lnTo>
                  <a:lnTo>
                    <a:pt x="66" y="141"/>
                  </a:lnTo>
                  <a:lnTo>
                    <a:pt x="67" y="143"/>
                  </a:lnTo>
                  <a:lnTo>
                    <a:pt x="67" y="148"/>
                  </a:lnTo>
                  <a:lnTo>
                    <a:pt x="67" y="153"/>
                  </a:lnTo>
                  <a:lnTo>
                    <a:pt x="67" y="158"/>
                  </a:lnTo>
                  <a:lnTo>
                    <a:pt x="67" y="163"/>
                  </a:lnTo>
                  <a:lnTo>
                    <a:pt x="67" y="170"/>
                  </a:lnTo>
                  <a:lnTo>
                    <a:pt x="67" y="179"/>
                  </a:lnTo>
                  <a:lnTo>
                    <a:pt x="68" y="187"/>
                  </a:lnTo>
                  <a:lnTo>
                    <a:pt x="68" y="193"/>
                  </a:lnTo>
                  <a:lnTo>
                    <a:pt x="68" y="198"/>
                  </a:lnTo>
                  <a:lnTo>
                    <a:pt x="70" y="204"/>
                  </a:lnTo>
                  <a:lnTo>
                    <a:pt x="68" y="209"/>
                  </a:lnTo>
                  <a:lnTo>
                    <a:pt x="68" y="213"/>
                  </a:lnTo>
                  <a:lnTo>
                    <a:pt x="67" y="215"/>
                  </a:lnTo>
                  <a:lnTo>
                    <a:pt x="66" y="219"/>
                  </a:lnTo>
                  <a:lnTo>
                    <a:pt x="66" y="220"/>
                  </a:lnTo>
                  <a:lnTo>
                    <a:pt x="65" y="222"/>
                  </a:lnTo>
                  <a:lnTo>
                    <a:pt x="65" y="223"/>
                  </a:lnTo>
                  <a:lnTo>
                    <a:pt x="63" y="224"/>
                  </a:lnTo>
                  <a:lnTo>
                    <a:pt x="62" y="224"/>
                  </a:lnTo>
                  <a:lnTo>
                    <a:pt x="60" y="224"/>
                  </a:lnTo>
                  <a:lnTo>
                    <a:pt x="60" y="225"/>
                  </a:lnTo>
                  <a:lnTo>
                    <a:pt x="58" y="227"/>
                  </a:lnTo>
                  <a:lnTo>
                    <a:pt x="58" y="229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3" y="233"/>
                  </a:lnTo>
                  <a:lnTo>
                    <a:pt x="52" y="234"/>
                  </a:lnTo>
                  <a:lnTo>
                    <a:pt x="52" y="235"/>
                  </a:lnTo>
                  <a:lnTo>
                    <a:pt x="50" y="235"/>
                  </a:lnTo>
                  <a:lnTo>
                    <a:pt x="48" y="236"/>
                  </a:lnTo>
                  <a:lnTo>
                    <a:pt x="47" y="236"/>
                  </a:lnTo>
                  <a:lnTo>
                    <a:pt x="45" y="238"/>
                  </a:lnTo>
                  <a:lnTo>
                    <a:pt x="42" y="239"/>
                  </a:lnTo>
                  <a:lnTo>
                    <a:pt x="41" y="240"/>
                  </a:lnTo>
                  <a:lnTo>
                    <a:pt x="38" y="241"/>
                  </a:lnTo>
                  <a:lnTo>
                    <a:pt x="36" y="244"/>
                  </a:lnTo>
                  <a:lnTo>
                    <a:pt x="35" y="244"/>
                  </a:lnTo>
                  <a:lnTo>
                    <a:pt x="32" y="245"/>
                  </a:lnTo>
                  <a:lnTo>
                    <a:pt x="31" y="248"/>
                  </a:lnTo>
                  <a:lnTo>
                    <a:pt x="29" y="250"/>
                  </a:lnTo>
                  <a:lnTo>
                    <a:pt x="27" y="253"/>
                  </a:lnTo>
                  <a:lnTo>
                    <a:pt x="25" y="254"/>
                  </a:lnTo>
                  <a:lnTo>
                    <a:pt x="24" y="254"/>
                  </a:lnTo>
                  <a:lnTo>
                    <a:pt x="21" y="255"/>
                  </a:lnTo>
                  <a:lnTo>
                    <a:pt x="20" y="256"/>
                  </a:lnTo>
                  <a:lnTo>
                    <a:pt x="17" y="258"/>
                  </a:lnTo>
                  <a:lnTo>
                    <a:pt x="16" y="259"/>
                  </a:lnTo>
                  <a:lnTo>
                    <a:pt x="15" y="260"/>
                  </a:lnTo>
                  <a:lnTo>
                    <a:pt x="14" y="263"/>
                  </a:lnTo>
                  <a:lnTo>
                    <a:pt x="12" y="265"/>
                  </a:lnTo>
                  <a:lnTo>
                    <a:pt x="11" y="268"/>
                  </a:lnTo>
                  <a:lnTo>
                    <a:pt x="9" y="270"/>
                  </a:lnTo>
                  <a:lnTo>
                    <a:pt x="7" y="273"/>
                  </a:lnTo>
                  <a:lnTo>
                    <a:pt x="6" y="276"/>
                  </a:lnTo>
                  <a:lnTo>
                    <a:pt x="4" y="279"/>
                  </a:lnTo>
                  <a:lnTo>
                    <a:pt x="2" y="281"/>
                  </a:lnTo>
                  <a:lnTo>
                    <a:pt x="1" y="284"/>
                  </a:lnTo>
                  <a:lnTo>
                    <a:pt x="0" y="288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8"/>
                  </a:lnTo>
                  <a:lnTo>
                    <a:pt x="1" y="301"/>
                  </a:lnTo>
                  <a:lnTo>
                    <a:pt x="2" y="304"/>
                  </a:lnTo>
                  <a:lnTo>
                    <a:pt x="4" y="305"/>
                  </a:lnTo>
                  <a:lnTo>
                    <a:pt x="6" y="308"/>
                  </a:lnTo>
                  <a:lnTo>
                    <a:pt x="7" y="309"/>
                  </a:lnTo>
                  <a:lnTo>
                    <a:pt x="9" y="311"/>
                  </a:lnTo>
                  <a:lnTo>
                    <a:pt x="10" y="314"/>
                  </a:lnTo>
                  <a:lnTo>
                    <a:pt x="11" y="315"/>
                  </a:lnTo>
                  <a:lnTo>
                    <a:pt x="14" y="318"/>
                  </a:lnTo>
                  <a:lnTo>
                    <a:pt x="15" y="320"/>
                  </a:lnTo>
                  <a:lnTo>
                    <a:pt x="17" y="322"/>
                  </a:lnTo>
                  <a:lnTo>
                    <a:pt x="19" y="325"/>
                  </a:lnTo>
                  <a:lnTo>
                    <a:pt x="20" y="329"/>
                  </a:lnTo>
                  <a:lnTo>
                    <a:pt x="21" y="331"/>
                  </a:lnTo>
                  <a:lnTo>
                    <a:pt x="24" y="334"/>
                  </a:lnTo>
                  <a:lnTo>
                    <a:pt x="25" y="335"/>
                  </a:lnTo>
                  <a:lnTo>
                    <a:pt x="27" y="337"/>
                  </a:lnTo>
                  <a:lnTo>
                    <a:pt x="29" y="339"/>
                  </a:lnTo>
                  <a:lnTo>
                    <a:pt x="31" y="339"/>
                  </a:lnTo>
                  <a:lnTo>
                    <a:pt x="33" y="340"/>
                  </a:lnTo>
                  <a:lnTo>
                    <a:pt x="35" y="340"/>
                  </a:lnTo>
                  <a:lnTo>
                    <a:pt x="36" y="341"/>
                  </a:lnTo>
                  <a:lnTo>
                    <a:pt x="37" y="342"/>
                  </a:lnTo>
                  <a:lnTo>
                    <a:pt x="38" y="344"/>
                  </a:lnTo>
                  <a:lnTo>
                    <a:pt x="40" y="345"/>
                  </a:lnTo>
                  <a:lnTo>
                    <a:pt x="41" y="345"/>
                  </a:lnTo>
                  <a:lnTo>
                    <a:pt x="42" y="346"/>
                  </a:lnTo>
                  <a:lnTo>
                    <a:pt x="43" y="346"/>
                  </a:lnTo>
                  <a:lnTo>
                    <a:pt x="43" y="347"/>
                  </a:lnTo>
                  <a:lnTo>
                    <a:pt x="45" y="347"/>
                  </a:lnTo>
                  <a:lnTo>
                    <a:pt x="46" y="347"/>
                  </a:lnTo>
                  <a:lnTo>
                    <a:pt x="47" y="349"/>
                  </a:lnTo>
                  <a:lnTo>
                    <a:pt x="48" y="350"/>
                  </a:lnTo>
                  <a:lnTo>
                    <a:pt x="50" y="352"/>
                  </a:lnTo>
                  <a:lnTo>
                    <a:pt x="51" y="354"/>
                  </a:lnTo>
                  <a:lnTo>
                    <a:pt x="53" y="355"/>
                  </a:lnTo>
                  <a:lnTo>
                    <a:pt x="56" y="357"/>
                  </a:lnTo>
                  <a:lnTo>
                    <a:pt x="60" y="360"/>
                  </a:lnTo>
                  <a:lnTo>
                    <a:pt x="62" y="362"/>
                  </a:lnTo>
                  <a:lnTo>
                    <a:pt x="65" y="365"/>
                  </a:lnTo>
                  <a:lnTo>
                    <a:pt x="66" y="369"/>
                  </a:lnTo>
                  <a:lnTo>
                    <a:pt x="67" y="372"/>
                  </a:lnTo>
                  <a:lnTo>
                    <a:pt x="67" y="376"/>
                  </a:lnTo>
                  <a:lnTo>
                    <a:pt x="67" y="381"/>
                  </a:lnTo>
                  <a:lnTo>
                    <a:pt x="67" y="385"/>
                  </a:lnTo>
                  <a:lnTo>
                    <a:pt x="67" y="395"/>
                  </a:lnTo>
                  <a:lnTo>
                    <a:pt x="67" y="404"/>
                  </a:lnTo>
                  <a:lnTo>
                    <a:pt x="67" y="408"/>
                  </a:lnTo>
                  <a:lnTo>
                    <a:pt x="67" y="413"/>
                  </a:lnTo>
                  <a:lnTo>
                    <a:pt x="67" y="418"/>
                  </a:lnTo>
                  <a:lnTo>
                    <a:pt x="67" y="423"/>
                  </a:lnTo>
                  <a:lnTo>
                    <a:pt x="66" y="427"/>
                  </a:lnTo>
                  <a:lnTo>
                    <a:pt x="65" y="430"/>
                  </a:lnTo>
                  <a:lnTo>
                    <a:pt x="65" y="433"/>
                  </a:lnTo>
                  <a:lnTo>
                    <a:pt x="65" y="436"/>
                  </a:lnTo>
                  <a:lnTo>
                    <a:pt x="63" y="438"/>
                  </a:lnTo>
                  <a:lnTo>
                    <a:pt x="63" y="440"/>
                  </a:lnTo>
                  <a:lnTo>
                    <a:pt x="61" y="441"/>
                  </a:lnTo>
                  <a:lnTo>
                    <a:pt x="60" y="442"/>
                  </a:lnTo>
                  <a:lnTo>
                    <a:pt x="57" y="442"/>
                  </a:lnTo>
                  <a:lnTo>
                    <a:pt x="55" y="443"/>
                  </a:lnTo>
                  <a:lnTo>
                    <a:pt x="51" y="445"/>
                  </a:lnTo>
                  <a:lnTo>
                    <a:pt x="48" y="446"/>
                  </a:lnTo>
                  <a:lnTo>
                    <a:pt x="47" y="447"/>
                  </a:lnTo>
                  <a:lnTo>
                    <a:pt x="46" y="450"/>
                  </a:lnTo>
                  <a:lnTo>
                    <a:pt x="45" y="452"/>
                  </a:lnTo>
                  <a:lnTo>
                    <a:pt x="42" y="452"/>
                  </a:lnTo>
                  <a:lnTo>
                    <a:pt x="40" y="452"/>
                  </a:lnTo>
                  <a:lnTo>
                    <a:pt x="38" y="452"/>
                  </a:lnTo>
                  <a:lnTo>
                    <a:pt x="37" y="453"/>
                  </a:lnTo>
                  <a:lnTo>
                    <a:pt x="36" y="455"/>
                  </a:lnTo>
                  <a:lnTo>
                    <a:pt x="35" y="456"/>
                  </a:lnTo>
                  <a:lnTo>
                    <a:pt x="33" y="457"/>
                  </a:lnTo>
                  <a:lnTo>
                    <a:pt x="31" y="458"/>
                  </a:lnTo>
                  <a:lnTo>
                    <a:pt x="30" y="458"/>
                  </a:lnTo>
                  <a:lnTo>
                    <a:pt x="29" y="461"/>
                  </a:lnTo>
                  <a:lnTo>
                    <a:pt x="27" y="462"/>
                  </a:lnTo>
                  <a:lnTo>
                    <a:pt x="26" y="463"/>
                  </a:lnTo>
                  <a:lnTo>
                    <a:pt x="25" y="465"/>
                  </a:lnTo>
                  <a:lnTo>
                    <a:pt x="24" y="466"/>
                  </a:lnTo>
                  <a:lnTo>
                    <a:pt x="22" y="467"/>
                  </a:lnTo>
                  <a:lnTo>
                    <a:pt x="21" y="470"/>
                  </a:lnTo>
                  <a:lnTo>
                    <a:pt x="19" y="472"/>
                  </a:lnTo>
                  <a:lnTo>
                    <a:pt x="17" y="472"/>
                  </a:lnTo>
                  <a:lnTo>
                    <a:pt x="16" y="473"/>
                  </a:lnTo>
                  <a:lnTo>
                    <a:pt x="16" y="475"/>
                  </a:lnTo>
                  <a:lnTo>
                    <a:pt x="15" y="476"/>
                  </a:lnTo>
                  <a:lnTo>
                    <a:pt x="15" y="478"/>
                  </a:lnTo>
                  <a:lnTo>
                    <a:pt x="14" y="480"/>
                  </a:lnTo>
                  <a:lnTo>
                    <a:pt x="12" y="481"/>
                  </a:lnTo>
                  <a:lnTo>
                    <a:pt x="11" y="481"/>
                  </a:lnTo>
                  <a:lnTo>
                    <a:pt x="10" y="483"/>
                  </a:lnTo>
                  <a:lnTo>
                    <a:pt x="10" y="485"/>
                  </a:lnTo>
                  <a:lnTo>
                    <a:pt x="9" y="488"/>
                  </a:lnTo>
                  <a:lnTo>
                    <a:pt x="9" y="491"/>
                  </a:lnTo>
                  <a:lnTo>
                    <a:pt x="7" y="493"/>
                  </a:lnTo>
                  <a:lnTo>
                    <a:pt x="6" y="497"/>
                  </a:lnTo>
                  <a:lnTo>
                    <a:pt x="6" y="498"/>
                  </a:lnTo>
                  <a:lnTo>
                    <a:pt x="6" y="501"/>
                  </a:lnTo>
                  <a:lnTo>
                    <a:pt x="5" y="502"/>
                  </a:lnTo>
                  <a:lnTo>
                    <a:pt x="4" y="503"/>
                  </a:lnTo>
                  <a:lnTo>
                    <a:pt x="4" y="504"/>
                  </a:lnTo>
                  <a:lnTo>
                    <a:pt x="2" y="506"/>
                  </a:lnTo>
                  <a:lnTo>
                    <a:pt x="4" y="508"/>
                  </a:lnTo>
                  <a:lnTo>
                    <a:pt x="4" y="511"/>
                  </a:lnTo>
                  <a:lnTo>
                    <a:pt x="2" y="513"/>
                  </a:lnTo>
                  <a:lnTo>
                    <a:pt x="1" y="514"/>
                  </a:lnTo>
                  <a:lnTo>
                    <a:pt x="1" y="517"/>
                  </a:lnTo>
                  <a:lnTo>
                    <a:pt x="1" y="518"/>
                  </a:lnTo>
                  <a:lnTo>
                    <a:pt x="2" y="521"/>
                  </a:lnTo>
                  <a:lnTo>
                    <a:pt x="4" y="522"/>
                  </a:lnTo>
                  <a:lnTo>
                    <a:pt x="5" y="524"/>
                  </a:lnTo>
                  <a:lnTo>
                    <a:pt x="6" y="526"/>
                  </a:lnTo>
                  <a:lnTo>
                    <a:pt x="7" y="527"/>
                  </a:lnTo>
                  <a:lnTo>
                    <a:pt x="9" y="528"/>
                  </a:lnTo>
                  <a:lnTo>
                    <a:pt x="10" y="529"/>
                  </a:lnTo>
                  <a:lnTo>
                    <a:pt x="11" y="531"/>
                  </a:lnTo>
                  <a:lnTo>
                    <a:pt x="11" y="532"/>
                  </a:lnTo>
                  <a:lnTo>
                    <a:pt x="11" y="533"/>
                  </a:lnTo>
                  <a:lnTo>
                    <a:pt x="11" y="534"/>
                  </a:lnTo>
                  <a:lnTo>
                    <a:pt x="12" y="534"/>
                  </a:lnTo>
                  <a:lnTo>
                    <a:pt x="12" y="536"/>
                  </a:lnTo>
                  <a:lnTo>
                    <a:pt x="12" y="537"/>
                  </a:lnTo>
                  <a:lnTo>
                    <a:pt x="14" y="537"/>
                  </a:lnTo>
                  <a:lnTo>
                    <a:pt x="15" y="537"/>
                  </a:lnTo>
                  <a:lnTo>
                    <a:pt x="16" y="538"/>
                  </a:lnTo>
                  <a:lnTo>
                    <a:pt x="16" y="539"/>
                  </a:lnTo>
                  <a:lnTo>
                    <a:pt x="17" y="541"/>
                  </a:lnTo>
                  <a:lnTo>
                    <a:pt x="19" y="542"/>
                  </a:lnTo>
                  <a:lnTo>
                    <a:pt x="20" y="542"/>
                  </a:lnTo>
                  <a:lnTo>
                    <a:pt x="21" y="543"/>
                  </a:lnTo>
                  <a:lnTo>
                    <a:pt x="21" y="544"/>
                  </a:lnTo>
                  <a:lnTo>
                    <a:pt x="20" y="546"/>
                  </a:lnTo>
                  <a:lnTo>
                    <a:pt x="21" y="546"/>
                  </a:lnTo>
                  <a:lnTo>
                    <a:pt x="22" y="546"/>
                  </a:lnTo>
                  <a:lnTo>
                    <a:pt x="22" y="547"/>
                  </a:lnTo>
                  <a:lnTo>
                    <a:pt x="22" y="548"/>
                  </a:lnTo>
                  <a:lnTo>
                    <a:pt x="24" y="548"/>
                  </a:lnTo>
                  <a:lnTo>
                    <a:pt x="25" y="548"/>
                  </a:lnTo>
                  <a:lnTo>
                    <a:pt x="25" y="549"/>
                  </a:lnTo>
                  <a:lnTo>
                    <a:pt x="25" y="551"/>
                  </a:lnTo>
                  <a:lnTo>
                    <a:pt x="26" y="551"/>
                  </a:lnTo>
                  <a:lnTo>
                    <a:pt x="27" y="552"/>
                  </a:lnTo>
                  <a:lnTo>
                    <a:pt x="27" y="553"/>
                  </a:lnTo>
                  <a:lnTo>
                    <a:pt x="27" y="554"/>
                  </a:lnTo>
                  <a:lnTo>
                    <a:pt x="27" y="556"/>
                  </a:lnTo>
                  <a:lnTo>
                    <a:pt x="29" y="556"/>
                  </a:lnTo>
                  <a:lnTo>
                    <a:pt x="30" y="556"/>
                  </a:lnTo>
                  <a:lnTo>
                    <a:pt x="31" y="556"/>
                  </a:lnTo>
                  <a:lnTo>
                    <a:pt x="31" y="557"/>
                  </a:lnTo>
                  <a:lnTo>
                    <a:pt x="31" y="558"/>
                  </a:lnTo>
                  <a:lnTo>
                    <a:pt x="32" y="558"/>
                  </a:lnTo>
                  <a:lnTo>
                    <a:pt x="33" y="558"/>
                  </a:lnTo>
                  <a:lnTo>
                    <a:pt x="33" y="559"/>
                  </a:lnTo>
                  <a:lnTo>
                    <a:pt x="35" y="559"/>
                  </a:lnTo>
                  <a:lnTo>
                    <a:pt x="36" y="559"/>
                  </a:lnTo>
                  <a:lnTo>
                    <a:pt x="37" y="561"/>
                  </a:lnTo>
                  <a:lnTo>
                    <a:pt x="38" y="561"/>
                  </a:lnTo>
                  <a:lnTo>
                    <a:pt x="38" y="562"/>
                  </a:lnTo>
                  <a:lnTo>
                    <a:pt x="41" y="563"/>
                  </a:lnTo>
                  <a:lnTo>
                    <a:pt x="43" y="563"/>
                  </a:lnTo>
                  <a:lnTo>
                    <a:pt x="43" y="564"/>
                  </a:lnTo>
                  <a:lnTo>
                    <a:pt x="45" y="566"/>
                  </a:lnTo>
                  <a:lnTo>
                    <a:pt x="46" y="566"/>
                  </a:lnTo>
                  <a:lnTo>
                    <a:pt x="47" y="567"/>
                  </a:lnTo>
                  <a:lnTo>
                    <a:pt x="48" y="567"/>
                  </a:lnTo>
                  <a:lnTo>
                    <a:pt x="48" y="568"/>
                  </a:lnTo>
                  <a:lnTo>
                    <a:pt x="50" y="569"/>
                  </a:lnTo>
                  <a:lnTo>
                    <a:pt x="50" y="571"/>
                  </a:lnTo>
                  <a:lnTo>
                    <a:pt x="51" y="571"/>
                  </a:lnTo>
                  <a:lnTo>
                    <a:pt x="51" y="572"/>
                  </a:lnTo>
                  <a:lnTo>
                    <a:pt x="52" y="572"/>
                  </a:lnTo>
                  <a:lnTo>
                    <a:pt x="53" y="572"/>
                  </a:lnTo>
                  <a:lnTo>
                    <a:pt x="53" y="573"/>
                  </a:lnTo>
                  <a:lnTo>
                    <a:pt x="53" y="574"/>
                  </a:lnTo>
                  <a:lnTo>
                    <a:pt x="55" y="574"/>
                  </a:lnTo>
                  <a:lnTo>
                    <a:pt x="56" y="573"/>
                  </a:lnTo>
                  <a:lnTo>
                    <a:pt x="58" y="574"/>
                  </a:lnTo>
                  <a:lnTo>
                    <a:pt x="60" y="576"/>
                  </a:lnTo>
                  <a:lnTo>
                    <a:pt x="61" y="577"/>
                  </a:lnTo>
                  <a:lnTo>
                    <a:pt x="62" y="578"/>
                  </a:lnTo>
                  <a:lnTo>
                    <a:pt x="62" y="579"/>
                  </a:lnTo>
                  <a:lnTo>
                    <a:pt x="63" y="581"/>
                  </a:lnTo>
                  <a:lnTo>
                    <a:pt x="65" y="58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518" name="Google Shape;2518;p10"/>
            <p:cNvSpPr/>
            <p:nvPr/>
          </p:nvSpPr>
          <p:spPr>
            <a:xfrm>
              <a:off x="4330" y="2366"/>
              <a:ext cx="80" cy="15"/>
            </a:xfrm>
            <a:custGeom>
              <a:avLst/>
              <a:gdLst/>
              <a:ahLst/>
              <a:cxnLst/>
              <a:rect l="l" t="t" r="r" b="b"/>
              <a:pathLst>
                <a:path w="239" h="47" extrusionOk="0">
                  <a:moveTo>
                    <a:pt x="45" y="0"/>
                  </a:moveTo>
                  <a:lnTo>
                    <a:pt x="239" y="0"/>
                  </a:lnTo>
                  <a:lnTo>
                    <a:pt x="239" y="47"/>
                  </a:lnTo>
                  <a:lnTo>
                    <a:pt x="0" y="4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519" name="Google Shape;2519;p10"/>
            <p:cNvSpPr/>
            <p:nvPr/>
          </p:nvSpPr>
          <p:spPr>
            <a:xfrm>
              <a:off x="4410" y="2366"/>
              <a:ext cx="80" cy="15"/>
            </a:xfrm>
            <a:custGeom>
              <a:avLst/>
              <a:gdLst/>
              <a:ahLst/>
              <a:cxnLst/>
              <a:rect l="l" t="t" r="r" b="b"/>
              <a:pathLst>
                <a:path w="240" h="47" extrusionOk="0">
                  <a:moveTo>
                    <a:pt x="195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240" y="4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520" name="Google Shape;2520;p10"/>
            <p:cNvCxnSpPr/>
            <p:nvPr/>
          </p:nvCxnSpPr>
          <p:spPr>
            <a:xfrm>
              <a:off x="4410" y="2055"/>
              <a:ext cx="1" cy="2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21" name="Google Shape;2521;p10"/>
            <p:cNvCxnSpPr/>
            <p:nvPr/>
          </p:nvCxnSpPr>
          <p:spPr>
            <a:xfrm>
              <a:off x="4410" y="2338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22" name="Google Shape;2522;p10"/>
            <p:cNvCxnSpPr/>
            <p:nvPr/>
          </p:nvCxnSpPr>
          <p:spPr>
            <a:xfrm>
              <a:off x="4345" y="2355"/>
              <a:ext cx="1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23" name="Google Shape;2523;p10"/>
            <p:cNvCxnSpPr/>
            <p:nvPr/>
          </p:nvCxnSpPr>
          <p:spPr>
            <a:xfrm>
              <a:off x="4345" y="2366"/>
              <a:ext cx="6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24" name="Google Shape;2524;p10"/>
            <p:cNvCxnSpPr/>
            <p:nvPr/>
          </p:nvCxnSpPr>
          <p:spPr>
            <a:xfrm flipH="1">
              <a:off x="4330" y="2366"/>
              <a:ext cx="15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25" name="Google Shape;2525;p10"/>
            <p:cNvCxnSpPr/>
            <p:nvPr/>
          </p:nvCxnSpPr>
          <p:spPr>
            <a:xfrm flipH="1">
              <a:off x="4387" y="2102"/>
              <a:ext cx="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26" name="Google Shape;2526;p10"/>
            <p:cNvCxnSpPr/>
            <p:nvPr/>
          </p:nvCxnSpPr>
          <p:spPr>
            <a:xfrm flipH="1">
              <a:off x="4345" y="2355"/>
              <a:ext cx="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27" name="Google Shape;2527;p10"/>
            <p:cNvCxnSpPr/>
            <p:nvPr/>
          </p:nvCxnSpPr>
          <p:spPr>
            <a:xfrm>
              <a:off x="4330" y="2381"/>
              <a:ext cx="8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28" name="Google Shape;2528;p10"/>
            <p:cNvCxnSpPr/>
            <p:nvPr/>
          </p:nvCxnSpPr>
          <p:spPr>
            <a:xfrm>
              <a:off x="4475" y="2355"/>
              <a:ext cx="1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29" name="Google Shape;2529;p10"/>
            <p:cNvCxnSpPr/>
            <p:nvPr/>
          </p:nvCxnSpPr>
          <p:spPr>
            <a:xfrm flipH="1">
              <a:off x="4410" y="2366"/>
              <a:ext cx="6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30" name="Google Shape;2530;p10"/>
            <p:cNvCxnSpPr/>
            <p:nvPr/>
          </p:nvCxnSpPr>
          <p:spPr>
            <a:xfrm>
              <a:off x="4475" y="2366"/>
              <a:ext cx="15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31" name="Google Shape;2531;p10"/>
            <p:cNvCxnSpPr/>
            <p:nvPr/>
          </p:nvCxnSpPr>
          <p:spPr>
            <a:xfrm>
              <a:off x="4410" y="2102"/>
              <a:ext cx="2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32" name="Google Shape;2532;p10"/>
            <p:cNvCxnSpPr/>
            <p:nvPr/>
          </p:nvCxnSpPr>
          <p:spPr>
            <a:xfrm>
              <a:off x="4432" y="2355"/>
              <a:ext cx="4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33" name="Google Shape;2533;p10"/>
            <p:cNvCxnSpPr/>
            <p:nvPr/>
          </p:nvCxnSpPr>
          <p:spPr>
            <a:xfrm flipH="1">
              <a:off x="4410" y="2381"/>
              <a:ext cx="8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34" name="Google Shape;2534;p10"/>
            <p:cNvCxnSpPr/>
            <p:nvPr/>
          </p:nvCxnSpPr>
          <p:spPr>
            <a:xfrm>
              <a:off x="4432" y="2102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35" name="Google Shape;2535;p10"/>
            <p:cNvCxnSpPr/>
            <p:nvPr/>
          </p:nvCxnSpPr>
          <p:spPr>
            <a:xfrm>
              <a:off x="4432" y="2272"/>
              <a:ext cx="1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36" name="Google Shape;2536;p10"/>
            <p:cNvCxnSpPr/>
            <p:nvPr/>
          </p:nvCxnSpPr>
          <p:spPr>
            <a:xfrm>
              <a:off x="4387" y="2102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37" name="Google Shape;2537;p10"/>
            <p:cNvCxnSpPr/>
            <p:nvPr/>
          </p:nvCxnSpPr>
          <p:spPr>
            <a:xfrm>
              <a:off x="4387" y="2272"/>
              <a:ext cx="1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38" name="Google Shape;2538;p10"/>
            <p:cNvCxnSpPr/>
            <p:nvPr/>
          </p:nvCxnSpPr>
          <p:spPr>
            <a:xfrm>
              <a:off x="4387" y="2306"/>
              <a:ext cx="1" cy="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39" name="Google Shape;2539;p10"/>
            <p:cNvCxnSpPr/>
            <p:nvPr/>
          </p:nvCxnSpPr>
          <p:spPr>
            <a:xfrm>
              <a:off x="4432" y="2306"/>
              <a:ext cx="1" cy="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540" name="Google Shape;2540;p10"/>
          <p:cNvGrpSpPr>
            <a:grpSpLocks noGrp="1" noUngrp="1" noRot="1" noMove="1" noResize="1"/>
          </p:cNvGrpSpPr>
          <p:nvPr/>
        </p:nvGrpSpPr>
        <p:grpSpPr>
          <a:xfrm>
            <a:off x="1806178" y="1678782"/>
            <a:ext cx="4863704" cy="1807369"/>
            <a:chOff x="792" y="1709"/>
            <a:chExt cx="4085" cy="1518"/>
          </a:xfrm>
        </p:grpSpPr>
        <p:sp>
          <p:nvSpPr>
            <p:cNvPr id="2541" name="Google Shape;2541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07" y="2366"/>
              <a:ext cx="80" cy="15"/>
            </a:xfrm>
            <a:custGeom>
              <a:avLst/>
              <a:gdLst/>
              <a:ahLst/>
              <a:cxnLst/>
              <a:rect l="l" t="t" r="r" b="b"/>
              <a:pathLst>
                <a:path w="239" h="47" extrusionOk="0">
                  <a:moveTo>
                    <a:pt x="46" y="0"/>
                  </a:moveTo>
                  <a:lnTo>
                    <a:pt x="239" y="0"/>
                  </a:lnTo>
                  <a:lnTo>
                    <a:pt x="239" y="47"/>
                  </a:lnTo>
                  <a:lnTo>
                    <a:pt x="0" y="47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542" name="Google Shape;2542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87" y="2366"/>
              <a:ext cx="80" cy="15"/>
            </a:xfrm>
            <a:custGeom>
              <a:avLst/>
              <a:gdLst/>
              <a:ahLst/>
              <a:cxnLst/>
              <a:rect l="l" t="t" r="r" b="b"/>
              <a:pathLst>
                <a:path w="241" h="47" extrusionOk="0">
                  <a:moveTo>
                    <a:pt x="195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241" y="4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543" name="Google Shape;254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787" y="2055"/>
              <a:ext cx="1" cy="2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44" name="Google Shape;254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787" y="2338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45" name="Google Shape;254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723" y="2355"/>
              <a:ext cx="1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46" name="Google Shape;254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723" y="2366"/>
              <a:ext cx="6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47" name="Google Shape;254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4707" y="2366"/>
              <a:ext cx="16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48" name="Google Shape;254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4765" y="2102"/>
              <a:ext cx="2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49" name="Google Shape;254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4723" y="2355"/>
              <a:ext cx="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50" name="Google Shape;255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707" y="2381"/>
              <a:ext cx="8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51" name="Google Shape;255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852" y="2355"/>
              <a:ext cx="1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52" name="Google Shape;255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4787" y="2366"/>
              <a:ext cx="6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53" name="Google Shape;255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852" y="2366"/>
              <a:ext cx="15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54" name="Google Shape;255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787" y="2102"/>
              <a:ext cx="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55" name="Google Shape;255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810" y="2355"/>
              <a:ext cx="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56" name="Google Shape;255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4787" y="2381"/>
              <a:ext cx="8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57" name="Google Shape;255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810" y="2102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58" name="Google Shape;255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810" y="2272"/>
              <a:ext cx="1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59" name="Google Shape;255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765" y="2102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60" name="Google Shape;256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765" y="2272"/>
              <a:ext cx="1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61" name="Google Shape;256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765" y="2306"/>
              <a:ext cx="1" cy="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62" name="Google Shape;256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810" y="2306"/>
              <a:ext cx="1" cy="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63" name="Google Shape;256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214" y="2383"/>
              <a:ext cx="1" cy="1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64" name="Google Shape;256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229" y="2381"/>
              <a:ext cx="1" cy="1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65" name="Google Shape;256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4876" y="211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66" name="Google Shape;256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2634" y="2103"/>
              <a:ext cx="4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67" name="Google Shape;256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34" y="2111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68" name="Google Shape;256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34" y="2281"/>
              <a:ext cx="1" cy="2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69" name="Google Shape;256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78" y="2111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70" name="Google Shape;257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78" y="2281"/>
              <a:ext cx="1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71" name="Google Shape;257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78" y="2306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72" name="Google Shape;257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34" y="2305"/>
              <a:ext cx="1" cy="7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73" name="Google Shape;257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34" y="2103"/>
              <a:ext cx="1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74" name="Google Shape;257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78" y="2103"/>
              <a:ext cx="1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75" name="Google Shape;257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2366" y="2101"/>
              <a:ext cx="4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76" name="Google Shape;257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366" y="2109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77" name="Google Shape;257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366" y="2279"/>
              <a:ext cx="1" cy="2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78" name="Google Shape;257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411" y="2109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79" name="Google Shape;257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411" y="2279"/>
              <a:ext cx="1" cy="2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80" name="Google Shape;258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411" y="2303"/>
              <a:ext cx="1" cy="8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81" name="Google Shape;258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366" y="2281"/>
              <a:ext cx="1" cy="10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82" name="Google Shape;258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916" y="2102"/>
              <a:ext cx="4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583" name="Google Shape;2583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10" y="2135"/>
              <a:ext cx="306" cy="55"/>
            </a:xfrm>
            <a:custGeom>
              <a:avLst/>
              <a:gdLst/>
              <a:ahLst/>
              <a:cxnLst/>
              <a:rect l="l" t="t" r="r" b="b"/>
              <a:pathLst>
                <a:path w="920" h="165" extrusionOk="0">
                  <a:moveTo>
                    <a:pt x="920" y="73"/>
                  </a:moveTo>
                  <a:lnTo>
                    <a:pt x="0" y="165"/>
                  </a:lnTo>
                  <a:lnTo>
                    <a:pt x="0" y="93"/>
                  </a:lnTo>
                  <a:lnTo>
                    <a:pt x="920" y="0"/>
                  </a:lnTo>
                  <a:lnTo>
                    <a:pt x="920" y="7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584" name="Google Shape;2584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10" y="2111"/>
              <a:ext cx="306" cy="55"/>
            </a:xfrm>
            <a:custGeom>
              <a:avLst/>
              <a:gdLst/>
              <a:ahLst/>
              <a:cxnLst/>
              <a:rect l="l" t="t" r="r" b="b"/>
              <a:pathLst>
                <a:path w="920" h="166" extrusionOk="0">
                  <a:moveTo>
                    <a:pt x="920" y="73"/>
                  </a:moveTo>
                  <a:lnTo>
                    <a:pt x="0" y="166"/>
                  </a:lnTo>
                  <a:lnTo>
                    <a:pt x="0" y="93"/>
                  </a:lnTo>
                  <a:lnTo>
                    <a:pt x="920" y="0"/>
                  </a:lnTo>
                  <a:lnTo>
                    <a:pt x="920" y="73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585" name="Google Shape;258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916" y="2102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86" name="Google Shape;258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916" y="2271"/>
              <a:ext cx="1" cy="3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87" name="Google Shape;258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962" y="2110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88" name="Google Shape;258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962" y="2279"/>
              <a:ext cx="1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89" name="Google Shape;258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962" y="2281"/>
              <a:ext cx="1" cy="10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90" name="Google Shape;259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916" y="2282"/>
              <a:ext cx="1" cy="10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91" name="Google Shape;259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916" y="2102"/>
              <a:ext cx="1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92" name="Google Shape;259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962" y="2102"/>
              <a:ext cx="1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93" name="Google Shape;259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411" y="2101"/>
              <a:ext cx="1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94" name="Google Shape;259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366" y="2101"/>
              <a:ext cx="1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95" name="Google Shape;259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1904" y="2281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596" name="Google Shape;2596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4" y="2142"/>
              <a:ext cx="46" cy="24"/>
            </a:xfrm>
            <a:custGeom>
              <a:avLst/>
              <a:gdLst/>
              <a:ahLst/>
              <a:cxnLst/>
              <a:rect l="l" t="t" r="r" b="b"/>
              <a:pathLst>
                <a:path w="136" h="73" extrusionOk="0">
                  <a:moveTo>
                    <a:pt x="136" y="73"/>
                  </a:moveTo>
                  <a:lnTo>
                    <a:pt x="0" y="73"/>
                  </a:lnTo>
                  <a:lnTo>
                    <a:pt x="0" y="13"/>
                  </a:lnTo>
                  <a:lnTo>
                    <a:pt x="136" y="0"/>
                  </a:lnTo>
                  <a:lnTo>
                    <a:pt x="136" y="73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597" name="Google Shape;259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564" y="2111"/>
              <a:ext cx="352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98" name="Google Shape;259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564" y="2135"/>
              <a:ext cx="352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99" name="Google Shape;259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610" y="2160"/>
              <a:ext cx="306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00" name="Google Shape;260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1610" y="2274"/>
              <a:ext cx="306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01" name="Google Shape;260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1610" y="2251"/>
              <a:ext cx="306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02" name="Google Shape;260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1610" y="2226"/>
              <a:ext cx="306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603" name="Google Shape;2603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4" y="2166"/>
              <a:ext cx="46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04" name="Google Shape;2604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94" y="2166"/>
              <a:ext cx="70" cy="24"/>
            </a:xfrm>
            <a:custGeom>
              <a:avLst/>
              <a:gdLst/>
              <a:ahLst/>
              <a:cxnLst/>
              <a:rect l="l" t="t" r="r" b="b"/>
              <a:pathLst>
                <a:path w="210" h="72" extrusionOk="0">
                  <a:moveTo>
                    <a:pt x="210" y="72"/>
                  </a:moveTo>
                  <a:lnTo>
                    <a:pt x="0" y="72"/>
                  </a:lnTo>
                  <a:lnTo>
                    <a:pt x="3" y="70"/>
                  </a:lnTo>
                  <a:lnTo>
                    <a:pt x="5" y="69"/>
                  </a:lnTo>
                  <a:lnTo>
                    <a:pt x="8" y="66"/>
                  </a:lnTo>
                  <a:lnTo>
                    <a:pt x="10" y="65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5" y="59"/>
                  </a:lnTo>
                  <a:lnTo>
                    <a:pt x="17" y="56"/>
                  </a:lnTo>
                  <a:lnTo>
                    <a:pt x="18" y="55"/>
                  </a:lnTo>
                  <a:lnTo>
                    <a:pt x="19" y="53"/>
                  </a:lnTo>
                  <a:lnTo>
                    <a:pt x="19" y="51"/>
                  </a:lnTo>
                  <a:lnTo>
                    <a:pt x="20" y="49"/>
                  </a:lnTo>
                  <a:lnTo>
                    <a:pt x="24" y="43"/>
                  </a:lnTo>
                  <a:lnTo>
                    <a:pt x="29" y="35"/>
                  </a:lnTo>
                  <a:lnTo>
                    <a:pt x="31" y="30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8" y="14"/>
                  </a:lnTo>
                  <a:lnTo>
                    <a:pt x="39" y="8"/>
                  </a:lnTo>
                  <a:lnTo>
                    <a:pt x="39" y="3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210" y="0"/>
                  </a:lnTo>
                  <a:lnTo>
                    <a:pt x="210" y="7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05" name="Google Shape;2605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4" y="2226"/>
              <a:ext cx="46" cy="25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06" name="Google Shape;2606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90" y="2226"/>
              <a:ext cx="74" cy="25"/>
            </a:xfrm>
            <a:custGeom>
              <a:avLst/>
              <a:gdLst/>
              <a:ahLst/>
              <a:cxnLst/>
              <a:rect l="l" t="t" r="r" b="b"/>
              <a:pathLst>
                <a:path w="222" h="75" extrusionOk="0">
                  <a:moveTo>
                    <a:pt x="222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2" y="4"/>
                  </a:lnTo>
                  <a:lnTo>
                    <a:pt x="4" y="7"/>
                  </a:lnTo>
                  <a:lnTo>
                    <a:pt x="5" y="8"/>
                  </a:lnTo>
                  <a:lnTo>
                    <a:pt x="6" y="10"/>
                  </a:lnTo>
                  <a:lnTo>
                    <a:pt x="7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5" y="23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21" y="29"/>
                  </a:lnTo>
                  <a:lnTo>
                    <a:pt x="21" y="30"/>
                  </a:lnTo>
                  <a:lnTo>
                    <a:pt x="22" y="32"/>
                  </a:lnTo>
                  <a:lnTo>
                    <a:pt x="24" y="34"/>
                  </a:lnTo>
                  <a:lnTo>
                    <a:pt x="25" y="35"/>
                  </a:lnTo>
                  <a:lnTo>
                    <a:pt x="26" y="38"/>
                  </a:lnTo>
                  <a:lnTo>
                    <a:pt x="29" y="39"/>
                  </a:lnTo>
                  <a:lnTo>
                    <a:pt x="31" y="40"/>
                  </a:lnTo>
                  <a:lnTo>
                    <a:pt x="34" y="43"/>
                  </a:lnTo>
                  <a:lnTo>
                    <a:pt x="35" y="45"/>
                  </a:lnTo>
                  <a:lnTo>
                    <a:pt x="36" y="48"/>
                  </a:lnTo>
                  <a:lnTo>
                    <a:pt x="39" y="52"/>
                  </a:lnTo>
                  <a:lnTo>
                    <a:pt x="40" y="55"/>
                  </a:lnTo>
                  <a:lnTo>
                    <a:pt x="40" y="59"/>
                  </a:lnTo>
                  <a:lnTo>
                    <a:pt x="41" y="63"/>
                  </a:lnTo>
                  <a:lnTo>
                    <a:pt x="41" y="66"/>
                  </a:lnTo>
                  <a:lnTo>
                    <a:pt x="41" y="71"/>
                  </a:lnTo>
                  <a:lnTo>
                    <a:pt x="41" y="75"/>
                  </a:lnTo>
                  <a:lnTo>
                    <a:pt x="222" y="75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07" name="Google Shape;2607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4" y="2251"/>
              <a:ext cx="46" cy="23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08" name="Google Shape;2608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86" y="2251"/>
              <a:ext cx="78" cy="23"/>
            </a:xfrm>
            <a:custGeom>
              <a:avLst/>
              <a:gdLst/>
              <a:ahLst/>
              <a:cxnLst/>
              <a:rect l="l" t="t" r="r" b="b"/>
              <a:pathLst>
                <a:path w="236" h="70" extrusionOk="0">
                  <a:moveTo>
                    <a:pt x="236" y="70"/>
                  </a:moveTo>
                  <a:lnTo>
                    <a:pt x="0" y="70"/>
                  </a:lnTo>
                  <a:lnTo>
                    <a:pt x="0" y="69"/>
                  </a:lnTo>
                  <a:lnTo>
                    <a:pt x="1" y="69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9" y="66"/>
                  </a:lnTo>
                  <a:lnTo>
                    <a:pt x="11" y="66"/>
                  </a:lnTo>
                  <a:lnTo>
                    <a:pt x="13" y="65"/>
                  </a:lnTo>
                  <a:lnTo>
                    <a:pt x="14" y="65"/>
                  </a:lnTo>
                  <a:lnTo>
                    <a:pt x="15" y="64"/>
                  </a:lnTo>
                  <a:lnTo>
                    <a:pt x="16" y="63"/>
                  </a:lnTo>
                  <a:lnTo>
                    <a:pt x="18" y="61"/>
                  </a:lnTo>
                  <a:lnTo>
                    <a:pt x="19" y="60"/>
                  </a:lnTo>
                  <a:lnTo>
                    <a:pt x="20" y="58"/>
                  </a:lnTo>
                  <a:lnTo>
                    <a:pt x="21" y="56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5" y="54"/>
                  </a:lnTo>
                  <a:lnTo>
                    <a:pt x="26" y="54"/>
                  </a:lnTo>
                  <a:lnTo>
                    <a:pt x="29" y="51"/>
                  </a:lnTo>
                  <a:lnTo>
                    <a:pt x="31" y="49"/>
                  </a:lnTo>
                  <a:lnTo>
                    <a:pt x="34" y="45"/>
                  </a:lnTo>
                  <a:lnTo>
                    <a:pt x="36" y="43"/>
                  </a:lnTo>
                  <a:lnTo>
                    <a:pt x="39" y="39"/>
                  </a:lnTo>
                  <a:lnTo>
                    <a:pt x="41" y="36"/>
                  </a:lnTo>
                  <a:lnTo>
                    <a:pt x="43" y="35"/>
                  </a:lnTo>
                  <a:lnTo>
                    <a:pt x="44" y="34"/>
                  </a:lnTo>
                  <a:lnTo>
                    <a:pt x="45" y="33"/>
                  </a:lnTo>
                  <a:lnTo>
                    <a:pt x="46" y="30"/>
                  </a:lnTo>
                  <a:lnTo>
                    <a:pt x="48" y="29"/>
                  </a:lnTo>
                  <a:lnTo>
                    <a:pt x="49" y="28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3" y="20"/>
                  </a:lnTo>
                  <a:lnTo>
                    <a:pt x="54" y="15"/>
                  </a:lnTo>
                  <a:lnTo>
                    <a:pt x="55" y="10"/>
                  </a:lnTo>
                  <a:lnTo>
                    <a:pt x="55" y="5"/>
                  </a:lnTo>
                  <a:lnTo>
                    <a:pt x="55" y="0"/>
                  </a:lnTo>
                  <a:lnTo>
                    <a:pt x="236" y="0"/>
                  </a:lnTo>
                  <a:lnTo>
                    <a:pt x="236" y="7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09" name="Google Shape;2609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85" y="2142"/>
              <a:ext cx="79" cy="24"/>
            </a:xfrm>
            <a:custGeom>
              <a:avLst/>
              <a:gdLst/>
              <a:ahLst/>
              <a:cxnLst/>
              <a:rect l="l" t="t" r="r" b="b"/>
              <a:pathLst>
                <a:path w="237" h="73" extrusionOk="0">
                  <a:moveTo>
                    <a:pt x="237" y="73"/>
                  </a:moveTo>
                  <a:lnTo>
                    <a:pt x="66" y="73"/>
                  </a:lnTo>
                  <a:lnTo>
                    <a:pt x="65" y="69"/>
                  </a:lnTo>
                  <a:lnTo>
                    <a:pt x="65" y="67"/>
                  </a:lnTo>
                  <a:lnTo>
                    <a:pt x="63" y="63"/>
                  </a:lnTo>
                  <a:lnTo>
                    <a:pt x="62" y="61"/>
                  </a:lnTo>
                  <a:lnTo>
                    <a:pt x="62" y="58"/>
                  </a:lnTo>
                  <a:lnTo>
                    <a:pt x="61" y="56"/>
                  </a:lnTo>
                  <a:lnTo>
                    <a:pt x="58" y="53"/>
                  </a:lnTo>
                  <a:lnTo>
                    <a:pt x="57" y="51"/>
                  </a:lnTo>
                  <a:lnTo>
                    <a:pt x="55" y="50"/>
                  </a:lnTo>
                  <a:lnTo>
                    <a:pt x="52" y="47"/>
                  </a:lnTo>
                  <a:lnTo>
                    <a:pt x="51" y="46"/>
                  </a:lnTo>
                  <a:lnTo>
                    <a:pt x="50" y="43"/>
                  </a:lnTo>
                  <a:lnTo>
                    <a:pt x="49" y="42"/>
                  </a:lnTo>
                  <a:lnTo>
                    <a:pt x="49" y="41"/>
                  </a:lnTo>
                  <a:lnTo>
                    <a:pt x="47" y="38"/>
                  </a:lnTo>
                  <a:lnTo>
                    <a:pt x="47" y="37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5" y="33"/>
                  </a:lnTo>
                  <a:lnTo>
                    <a:pt x="44" y="32"/>
                  </a:lnTo>
                  <a:lnTo>
                    <a:pt x="42" y="31"/>
                  </a:lnTo>
                  <a:lnTo>
                    <a:pt x="40" y="30"/>
                  </a:lnTo>
                  <a:lnTo>
                    <a:pt x="39" y="28"/>
                  </a:lnTo>
                  <a:lnTo>
                    <a:pt x="37" y="27"/>
                  </a:lnTo>
                  <a:lnTo>
                    <a:pt x="32" y="25"/>
                  </a:lnTo>
                  <a:lnTo>
                    <a:pt x="27" y="21"/>
                  </a:lnTo>
                  <a:lnTo>
                    <a:pt x="24" y="17"/>
                  </a:lnTo>
                  <a:lnTo>
                    <a:pt x="19" y="13"/>
                  </a:lnTo>
                  <a:lnTo>
                    <a:pt x="15" y="12"/>
                  </a:lnTo>
                  <a:lnTo>
                    <a:pt x="12" y="10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4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237" y="73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610" name="Google Shape;261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564" y="2128"/>
              <a:ext cx="1" cy="1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11" name="Google Shape;261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564" y="2298"/>
              <a:ext cx="1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12" name="Google Shape;261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610" y="2128"/>
              <a:ext cx="1" cy="1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13" name="Google Shape;261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610" y="2298"/>
              <a:ext cx="1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14" name="Google Shape;261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610" y="2281"/>
              <a:ext cx="1" cy="10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15" name="Google Shape;261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564" y="2282"/>
              <a:ext cx="1" cy="10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16" name="Google Shape;261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564" y="2128"/>
              <a:ext cx="4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17" name="Google Shape;261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484" y="2142"/>
              <a:ext cx="12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18" name="Google Shape;261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507" y="2166"/>
              <a:ext cx="10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19" name="Google Shape;261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494" y="2190"/>
              <a:ext cx="1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20" name="Google Shape;262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490" y="2226"/>
              <a:ext cx="1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21" name="Google Shape;262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504" y="2251"/>
              <a:ext cx="10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22" name="Google Shape;262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486" y="2274"/>
              <a:ext cx="12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623" name="Google Shape;2623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82" y="2142"/>
              <a:ext cx="25" cy="134"/>
            </a:xfrm>
            <a:custGeom>
              <a:avLst/>
              <a:gdLst/>
              <a:ahLst/>
              <a:cxnLst/>
              <a:rect l="l" t="t" r="r" b="b"/>
              <a:pathLst>
                <a:path w="76" h="402" extrusionOk="0">
                  <a:moveTo>
                    <a:pt x="7" y="0"/>
                  </a:move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20" y="10"/>
                  </a:lnTo>
                  <a:lnTo>
                    <a:pt x="24" y="11"/>
                  </a:lnTo>
                  <a:lnTo>
                    <a:pt x="27" y="13"/>
                  </a:lnTo>
                  <a:lnTo>
                    <a:pt x="32" y="16"/>
                  </a:lnTo>
                  <a:lnTo>
                    <a:pt x="36" y="20"/>
                  </a:lnTo>
                  <a:lnTo>
                    <a:pt x="41" y="23"/>
                  </a:lnTo>
                  <a:lnTo>
                    <a:pt x="45" y="26"/>
                  </a:lnTo>
                  <a:lnTo>
                    <a:pt x="49" y="28"/>
                  </a:lnTo>
                  <a:lnTo>
                    <a:pt x="52" y="31"/>
                  </a:lnTo>
                  <a:lnTo>
                    <a:pt x="55" y="35"/>
                  </a:lnTo>
                  <a:lnTo>
                    <a:pt x="57" y="38"/>
                  </a:lnTo>
                  <a:lnTo>
                    <a:pt x="59" y="42"/>
                  </a:lnTo>
                  <a:lnTo>
                    <a:pt x="61" y="46"/>
                  </a:lnTo>
                  <a:lnTo>
                    <a:pt x="64" y="48"/>
                  </a:lnTo>
                  <a:lnTo>
                    <a:pt x="67" y="52"/>
                  </a:lnTo>
                  <a:lnTo>
                    <a:pt x="70" y="56"/>
                  </a:lnTo>
                  <a:lnTo>
                    <a:pt x="72" y="61"/>
                  </a:lnTo>
                  <a:lnTo>
                    <a:pt x="75" y="67"/>
                  </a:lnTo>
                  <a:lnTo>
                    <a:pt x="76" y="74"/>
                  </a:lnTo>
                  <a:lnTo>
                    <a:pt x="76" y="81"/>
                  </a:lnTo>
                  <a:lnTo>
                    <a:pt x="75" y="87"/>
                  </a:lnTo>
                  <a:lnTo>
                    <a:pt x="73" y="93"/>
                  </a:lnTo>
                  <a:lnTo>
                    <a:pt x="70" y="101"/>
                  </a:lnTo>
                  <a:lnTo>
                    <a:pt x="67" y="107"/>
                  </a:lnTo>
                  <a:lnTo>
                    <a:pt x="64" y="113"/>
                  </a:lnTo>
                  <a:lnTo>
                    <a:pt x="60" y="119"/>
                  </a:lnTo>
                  <a:lnTo>
                    <a:pt x="56" y="126"/>
                  </a:lnTo>
                  <a:lnTo>
                    <a:pt x="52" y="132"/>
                  </a:lnTo>
                  <a:lnTo>
                    <a:pt x="47" y="137"/>
                  </a:lnTo>
                  <a:lnTo>
                    <a:pt x="42" y="142"/>
                  </a:lnTo>
                  <a:lnTo>
                    <a:pt x="37" y="145"/>
                  </a:lnTo>
                  <a:lnTo>
                    <a:pt x="32" y="149"/>
                  </a:lnTo>
                  <a:lnTo>
                    <a:pt x="30" y="150"/>
                  </a:lnTo>
                  <a:lnTo>
                    <a:pt x="27" y="153"/>
                  </a:lnTo>
                  <a:lnTo>
                    <a:pt x="25" y="154"/>
                  </a:lnTo>
                  <a:lnTo>
                    <a:pt x="22" y="157"/>
                  </a:lnTo>
                  <a:lnTo>
                    <a:pt x="21" y="159"/>
                  </a:lnTo>
                  <a:lnTo>
                    <a:pt x="21" y="162"/>
                  </a:lnTo>
                  <a:lnTo>
                    <a:pt x="20" y="164"/>
                  </a:lnTo>
                  <a:lnTo>
                    <a:pt x="20" y="168"/>
                  </a:lnTo>
                  <a:lnTo>
                    <a:pt x="17" y="170"/>
                  </a:lnTo>
                  <a:lnTo>
                    <a:pt x="14" y="174"/>
                  </a:lnTo>
                  <a:lnTo>
                    <a:pt x="11" y="178"/>
                  </a:lnTo>
                  <a:lnTo>
                    <a:pt x="10" y="183"/>
                  </a:lnTo>
                  <a:lnTo>
                    <a:pt x="7" y="189"/>
                  </a:lnTo>
                  <a:lnTo>
                    <a:pt x="7" y="197"/>
                  </a:lnTo>
                  <a:lnTo>
                    <a:pt x="6" y="203"/>
                  </a:lnTo>
                  <a:lnTo>
                    <a:pt x="6" y="210"/>
                  </a:lnTo>
                  <a:lnTo>
                    <a:pt x="7" y="215"/>
                  </a:lnTo>
                  <a:lnTo>
                    <a:pt x="7" y="220"/>
                  </a:lnTo>
                  <a:lnTo>
                    <a:pt x="9" y="224"/>
                  </a:lnTo>
                  <a:lnTo>
                    <a:pt x="10" y="228"/>
                  </a:lnTo>
                  <a:lnTo>
                    <a:pt x="11" y="231"/>
                  </a:lnTo>
                  <a:lnTo>
                    <a:pt x="12" y="233"/>
                  </a:lnTo>
                  <a:lnTo>
                    <a:pt x="14" y="234"/>
                  </a:lnTo>
                  <a:lnTo>
                    <a:pt x="15" y="235"/>
                  </a:lnTo>
                  <a:lnTo>
                    <a:pt x="19" y="239"/>
                  </a:lnTo>
                  <a:lnTo>
                    <a:pt x="21" y="241"/>
                  </a:lnTo>
                  <a:lnTo>
                    <a:pt x="22" y="245"/>
                  </a:lnTo>
                  <a:lnTo>
                    <a:pt x="26" y="253"/>
                  </a:lnTo>
                  <a:lnTo>
                    <a:pt x="30" y="259"/>
                  </a:lnTo>
                  <a:lnTo>
                    <a:pt x="32" y="264"/>
                  </a:lnTo>
                  <a:lnTo>
                    <a:pt x="35" y="268"/>
                  </a:lnTo>
                  <a:lnTo>
                    <a:pt x="39" y="271"/>
                  </a:lnTo>
                  <a:lnTo>
                    <a:pt x="41" y="274"/>
                  </a:lnTo>
                  <a:lnTo>
                    <a:pt x="42" y="275"/>
                  </a:lnTo>
                  <a:lnTo>
                    <a:pt x="44" y="278"/>
                  </a:lnTo>
                  <a:lnTo>
                    <a:pt x="45" y="278"/>
                  </a:lnTo>
                  <a:lnTo>
                    <a:pt x="46" y="281"/>
                  </a:lnTo>
                  <a:lnTo>
                    <a:pt x="47" y="284"/>
                  </a:lnTo>
                  <a:lnTo>
                    <a:pt x="49" y="285"/>
                  </a:lnTo>
                  <a:lnTo>
                    <a:pt x="52" y="289"/>
                  </a:lnTo>
                  <a:lnTo>
                    <a:pt x="56" y="291"/>
                  </a:lnTo>
                  <a:lnTo>
                    <a:pt x="59" y="295"/>
                  </a:lnTo>
                  <a:lnTo>
                    <a:pt x="61" y="299"/>
                  </a:lnTo>
                  <a:lnTo>
                    <a:pt x="64" y="304"/>
                  </a:lnTo>
                  <a:lnTo>
                    <a:pt x="66" y="311"/>
                  </a:lnTo>
                  <a:lnTo>
                    <a:pt x="66" y="317"/>
                  </a:lnTo>
                  <a:lnTo>
                    <a:pt x="66" y="325"/>
                  </a:lnTo>
                  <a:lnTo>
                    <a:pt x="66" y="332"/>
                  </a:lnTo>
                  <a:lnTo>
                    <a:pt x="65" y="340"/>
                  </a:lnTo>
                  <a:lnTo>
                    <a:pt x="64" y="346"/>
                  </a:lnTo>
                  <a:lnTo>
                    <a:pt x="61" y="352"/>
                  </a:lnTo>
                  <a:lnTo>
                    <a:pt x="57" y="357"/>
                  </a:lnTo>
                  <a:lnTo>
                    <a:pt x="54" y="361"/>
                  </a:lnTo>
                  <a:lnTo>
                    <a:pt x="50" y="365"/>
                  </a:lnTo>
                  <a:lnTo>
                    <a:pt x="46" y="370"/>
                  </a:lnTo>
                  <a:lnTo>
                    <a:pt x="42" y="375"/>
                  </a:lnTo>
                  <a:lnTo>
                    <a:pt x="40" y="377"/>
                  </a:lnTo>
                  <a:lnTo>
                    <a:pt x="39" y="379"/>
                  </a:lnTo>
                  <a:lnTo>
                    <a:pt x="36" y="381"/>
                  </a:lnTo>
                  <a:lnTo>
                    <a:pt x="34" y="381"/>
                  </a:lnTo>
                  <a:lnTo>
                    <a:pt x="32" y="382"/>
                  </a:lnTo>
                  <a:lnTo>
                    <a:pt x="31" y="384"/>
                  </a:lnTo>
                  <a:lnTo>
                    <a:pt x="30" y="386"/>
                  </a:lnTo>
                  <a:lnTo>
                    <a:pt x="29" y="387"/>
                  </a:lnTo>
                  <a:lnTo>
                    <a:pt x="26" y="390"/>
                  </a:lnTo>
                  <a:lnTo>
                    <a:pt x="24" y="391"/>
                  </a:lnTo>
                  <a:lnTo>
                    <a:pt x="20" y="392"/>
                  </a:lnTo>
                  <a:lnTo>
                    <a:pt x="16" y="394"/>
                  </a:lnTo>
                  <a:lnTo>
                    <a:pt x="12" y="395"/>
                  </a:lnTo>
                  <a:lnTo>
                    <a:pt x="11" y="396"/>
                  </a:lnTo>
                  <a:lnTo>
                    <a:pt x="10" y="397"/>
                  </a:lnTo>
                  <a:lnTo>
                    <a:pt x="10" y="399"/>
                  </a:lnTo>
                  <a:lnTo>
                    <a:pt x="9" y="400"/>
                  </a:lnTo>
                  <a:lnTo>
                    <a:pt x="7" y="400"/>
                  </a:lnTo>
                  <a:lnTo>
                    <a:pt x="6" y="400"/>
                  </a:lnTo>
                  <a:lnTo>
                    <a:pt x="5" y="400"/>
                  </a:lnTo>
                  <a:lnTo>
                    <a:pt x="4" y="401"/>
                  </a:lnTo>
                  <a:lnTo>
                    <a:pt x="2" y="401"/>
                  </a:lnTo>
                  <a:lnTo>
                    <a:pt x="2" y="402"/>
                  </a:lnTo>
                  <a:lnTo>
                    <a:pt x="1" y="402"/>
                  </a:lnTo>
                  <a:lnTo>
                    <a:pt x="0" y="40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624" name="Google Shape;262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676" y="2184"/>
              <a:ext cx="240" cy="2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25" name="Google Shape;262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676" y="2208"/>
              <a:ext cx="240" cy="2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26" name="Google Shape;262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484" y="220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27" name="Google Shape;262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3403" y="1849"/>
              <a:ext cx="181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28" name="Google Shape;262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3403" y="1834"/>
              <a:ext cx="181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29" name="Google Shape;262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3403" y="1849"/>
              <a:ext cx="181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30" name="Google Shape;263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3403" y="1834"/>
              <a:ext cx="181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31" name="Google Shape;263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3162" y="1849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32" name="Google Shape;263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3162" y="1834"/>
              <a:ext cx="182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33" name="Google Shape;263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3162" y="1849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34" name="Google Shape;263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3162" y="1834"/>
              <a:ext cx="182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35" name="Google Shape;263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915" y="2111"/>
              <a:ext cx="1" cy="1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36" name="Google Shape;263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3006" y="2111"/>
              <a:ext cx="1" cy="1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37" name="Google Shape;263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2915" y="1913"/>
              <a:ext cx="1" cy="19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38" name="Google Shape;263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3006" y="2019"/>
              <a:ext cx="1" cy="8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39" name="Google Shape;263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511" y="2040"/>
              <a:ext cx="149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40" name="Google Shape;264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632" y="2140"/>
              <a:ext cx="1" cy="1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41" name="Google Shape;264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542" y="2142"/>
              <a:ext cx="1" cy="1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42" name="Google Shape;264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632" y="2011"/>
              <a:ext cx="1" cy="1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43" name="Google Shape;264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2915" y="1786"/>
              <a:ext cx="1" cy="1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44" name="Google Shape;264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915" y="1849"/>
              <a:ext cx="6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45" name="Google Shape;264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211" y="2040"/>
              <a:ext cx="30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46" name="Google Shape;264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993" y="2024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47" name="Google Shape;264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993" y="2040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48" name="Google Shape;264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993" y="2024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49" name="Google Shape;264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993" y="2040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50" name="Google Shape;265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993" y="2040"/>
              <a:ext cx="21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51" name="Google Shape;265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248" y="2024"/>
              <a:ext cx="181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52" name="Google Shape;265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248" y="2040"/>
              <a:ext cx="181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53" name="Google Shape;265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248" y="2024"/>
              <a:ext cx="181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54" name="Google Shape;265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248" y="2040"/>
              <a:ext cx="181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55" name="Google Shape;265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617" y="2024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56" name="Google Shape;265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617" y="2040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57" name="Google Shape;265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617" y="2024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58" name="Google Shape;265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617" y="2040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59" name="Google Shape;265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4046" y="3120"/>
              <a:ext cx="182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60" name="Google Shape;266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4046" y="3103"/>
              <a:ext cx="18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61" name="Google Shape;266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4046" y="3120"/>
              <a:ext cx="182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62" name="Google Shape;266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4046" y="3103"/>
              <a:ext cx="18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63" name="Google Shape;266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2824" y="2040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64" name="Google Shape;266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2824" y="2024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65" name="Google Shape;266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2824" y="2040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66" name="Google Shape;266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2824" y="2024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67" name="Google Shape;266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2824" y="2040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68" name="Google Shape;266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2824" y="2024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69" name="Google Shape;266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2824" y="2040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70" name="Google Shape;267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2824" y="2024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671" name="Google Shape;2671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54" y="1709"/>
              <a:ext cx="489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BRIDGERAIL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72" name="Google Shape;2672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4" y="1906"/>
              <a:ext cx="470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GUARDRAIL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73" name="Google Shape;2673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95" y="3049"/>
              <a:ext cx="535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3.4 mm THICK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74" name="Google Shape;2674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95" y="3130"/>
              <a:ext cx="987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THRIE BEAM GUARDRAIL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75" name="Google Shape;2675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2" y="2837"/>
              <a:ext cx="1155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2.7 mm THICK W-THRIE BEAM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76" name="Google Shape;2676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2" y="2918"/>
              <a:ext cx="872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TRANSITION SECTION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77" name="Google Shape;2677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34" y="2383"/>
              <a:ext cx="44" cy="120"/>
            </a:xfrm>
            <a:custGeom>
              <a:avLst/>
              <a:gdLst/>
              <a:ahLst/>
              <a:cxnLst/>
              <a:rect l="l" t="t" r="r" b="b"/>
              <a:pathLst>
                <a:path w="134" h="358" extrusionOk="0">
                  <a:moveTo>
                    <a:pt x="0" y="0"/>
                  </a:moveTo>
                  <a:lnTo>
                    <a:pt x="0" y="340"/>
                  </a:lnTo>
                  <a:lnTo>
                    <a:pt x="1" y="345"/>
                  </a:lnTo>
                  <a:lnTo>
                    <a:pt x="2" y="348"/>
                  </a:lnTo>
                  <a:lnTo>
                    <a:pt x="3" y="351"/>
                  </a:lnTo>
                  <a:lnTo>
                    <a:pt x="6" y="354"/>
                  </a:lnTo>
                  <a:lnTo>
                    <a:pt x="8" y="355"/>
                  </a:lnTo>
                  <a:lnTo>
                    <a:pt x="12" y="356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5" y="356"/>
                  </a:lnTo>
                  <a:lnTo>
                    <a:pt x="31" y="355"/>
                  </a:lnTo>
                  <a:lnTo>
                    <a:pt x="37" y="353"/>
                  </a:lnTo>
                  <a:lnTo>
                    <a:pt x="42" y="350"/>
                  </a:lnTo>
                  <a:lnTo>
                    <a:pt x="47" y="348"/>
                  </a:lnTo>
                  <a:lnTo>
                    <a:pt x="52" y="345"/>
                  </a:lnTo>
                  <a:lnTo>
                    <a:pt x="56" y="343"/>
                  </a:lnTo>
                  <a:lnTo>
                    <a:pt x="61" y="340"/>
                  </a:lnTo>
                  <a:lnTo>
                    <a:pt x="65" y="338"/>
                  </a:lnTo>
                  <a:lnTo>
                    <a:pt x="69" y="335"/>
                  </a:lnTo>
                  <a:lnTo>
                    <a:pt x="74" y="334"/>
                  </a:lnTo>
                  <a:lnTo>
                    <a:pt x="79" y="333"/>
                  </a:lnTo>
                  <a:lnTo>
                    <a:pt x="84" y="331"/>
                  </a:lnTo>
                  <a:lnTo>
                    <a:pt x="89" y="331"/>
                  </a:lnTo>
                  <a:lnTo>
                    <a:pt x="96" y="331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5"/>
                  </a:lnTo>
                  <a:lnTo>
                    <a:pt x="127" y="338"/>
                  </a:lnTo>
                  <a:lnTo>
                    <a:pt x="134" y="339"/>
                  </a:lnTo>
                  <a:lnTo>
                    <a:pt x="1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78" name="Google Shape;2678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34" y="2383"/>
              <a:ext cx="44" cy="120"/>
            </a:xfrm>
            <a:custGeom>
              <a:avLst/>
              <a:gdLst/>
              <a:ahLst/>
              <a:cxnLst/>
              <a:rect l="l" t="t" r="r" b="b"/>
              <a:pathLst>
                <a:path w="134" h="358" extrusionOk="0">
                  <a:moveTo>
                    <a:pt x="134" y="339"/>
                  </a:moveTo>
                  <a:lnTo>
                    <a:pt x="134" y="0"/>
                  </a:lnTo>
                  <a:lnTo>
                    <a:pt x="0" y="0"/>
                  </a:lnTo>
                  <a:lnTo>
                    <a:pt x="0" y="340"/>
                  </a:lnTo>
                  <a:lnTo>
                    <a:pt x="1" y="345"/>
                  </a:lnTo>
                  <a:lnTo>
                    <a:pt x="2" y="348"/>
                  </a:lnTo>
                  <a:lnTo>
                    <a:pt x="3" y="351"/>
                  </a:lnTo>
                  <a:lnTo>
                    <a:pt x="6" y="354"/>
                  </a:lnTo>
                  <a:lnTo>
                    <a:pt x="8" y="355"/>
                  </a:lnTo>
                  <a:lnTo>
                    <a:pt x="12" y="356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5" y="356"/>
                  </a:lnTo>
                  <a:lnTo>
                    <a:pt x="31" y="355"/>
                  </a:lnTo>
                  <a:lnTo>
                    <a:pt x="37" y="353"/>
                  </a:lnTo>
                  <a:lnTo>
                    <a:pt x="42" y="350"/>
                  </a:lnTo>
                  <a:lnTo>
                    <a:pt x="47" y="348"/>
                  </a:lnTo>
                  <a:lnTo>
                    <a:pt x="52" y="345"/>
                  </a:lnTo>
                  <a:lnTo>
                    <a:pt x="56" y="343"/>
                  </a:lnTo>
                  <a:lnTo>
                    <a:pt x="61" y="340"/>
                  </a:lnTo>
                  <a:lnTo>
                    <a:pt x="65" y="338"/>
                  </a:lnTo>
                  <a:lnTo>
                    <a:pt x="69" y="335"/>
                  </a:lnTo>
                  <a:lnTo>
                    <a:pt x="74" y="334"/>
                  </a:lnTo>
                  <a:lnTo>
                    <a:pt x="79" y="333"/>
                  </a:lnTo>
                  <a:lnTo>
                    <a:pt x="84" y="331"/>
                  </a:lnTo>
                  <a:lnTo>
                    <a:pt x="89" y="331"/>
                  </a:lnTo>
                  <a:lnTo>
                    <a:pt x="96" y="331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5"/>
                  </a:lnTo>
                  <a:lnTo>
                    <a:pt x="127" y="338"/>
                  </a:lnTo>
                  <a:lnTo>
                    <a:pt x="134" y="339"/>
                  </a:lnTo>
                  <a:close/>
                </a:path>
              </a:pathLst>
            </a:custGeom>
            <a:solidFill>
              <a:srgbClr val="857A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679" name="Google Shape;267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34" y="2383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680" name="Google Shape;2680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34" y="2536"/>
              <a:ext cx="44" cy="63"/>
            </a:xfrm>
            <a:custGeom>
              <a:avLst/>
              <a:gdLst/>
              <a:ahLst/>
              <a:cxnLst/>
              <a:rect l="l" t="t" r="r" b="b"/>
              <a:pathLst>
                <a:path w="134" h="191" extrusionOk="0">
                  <a:moveTo>
                    <a:pt x="0" y="25"/>
                  </a:moveTo>
                  <a:lnTo>
                    <a:pt x="0" y="191"/>
                  </a:lnTo>
                  <a:lnTo>
                    <a:pt x="134" y="191"/>
                  </a:lnTo>
                  <a:lnTo>
                    <a:pt x="134" y="14"/>
                  </a:lnTo>
                  <a:lnTo>
                    <a:pt x="124" y="14"/>
                  </a:lnTo>
                  <a:lnTo>
                    <a:pt x="114" y="13"/>
                  </a:lnTo>
                  <a:lnTo>
                    <a:pt x="103" y="10"/>
                  </a:lnTo>
                  <a:lnTo>
                    <a:pt x="93" y="9"/>
                  </a:lnTo>
                  <a:lnTo>
                    <a:pt x="82" y="7"/>
                  </a:lnTo>
                  <a:lnTo>
                    <a:pt x="71" y="4"/>
                  </a:lnTo>
                  <a:lnTo>
                    <a:pt x="61" y="3"/>
                  </a:lnTo>
                  <a:lnTo>
                    <a:pt x="51" y="2"/>
                  </a:lnTo>
                  <a:lnTo>
                    <a:pt x="41" y="0"/>
                  </a:lnTo>
                  <a:lnTo>
                    <a:pt x="32" y="2"/>
                  </a:lnTo>
                  <a:lnTo>
                    <a:pt x="25" y="3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7" y="13"/>
                  </a:lnTo>
                  <a:lnTo>
                    <a:pt x="2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81" name="Google Shape;2681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34" y="2536"/>
              <a:ext cx="44" cy="63"/>
            </a:xfrm>
            <a:custGeom>
              <a:avLst/>
              <a:gdLst/>
              <a:ahLst/>
              <a:cxnLst/>
              <a:rect l="l" t="t" r="r" b="b"/>
              <a:pathLst>
                <a:path w="134" h="191" extrusionOk="0">
                  <a:moveTo>
                    <a:pt x="0" y="25"/>
                  </a:moveTo>
                  <a:lnTo>
                    <a:pt x="0" y="191"/>
                  </a:lnTo>
                  <a:lnTo>
                    <a:pt x="134" y="191"/>
                  </a:lnTo>
                  <a:lnTo>
                    <a:pt x="134" y="14"/>
                  </a:lnTo>
                  <a:lnTo>
                    <a:pt x="124" y="14"/>
                  </a:lnTo>
                  <a:lnTo>
                    <a:pt x="114" y="13"/>
                  </a:lnTo>
                  <a:lnTo>
                    <a:pt x="103" y="10"/>
                  </a:lnTo>
                  <a:lnTo>
                    <a:pt x="93" y="9"/>
                  </a:lnTo>
                  <a:lnTo>
                    <a:pt x="82" y="7"/>
                  </a:lnTo>
                  <a:lnTo>
                    <a:pt x="71" y="4"/>
                  </a:lnTo>
                  <a:lnTo>
                    <a:pt x="61" y="3"/>
                  </a:lnTo>
                  <a:lnTo>
                    <a:pt x="51" y="2"/>
                  </a:lnTo>
                  <a:lnTo>
                    <a:pt x="41" y="0"/>
                  </a:lnTo>
                  <a:lnTo>
                    <a:pt x="32" y="2"/>
                  </a:lnTo>
                  <a:lnTo>
                    <a:pt x="25" y="3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7" y="13"/>
                  </a:lnTo>
                  <a:lnTo>
                    <a:pt x="2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857A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682" name="Google Shape;268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34" y="2544"/>
              <a:ext cx="1" cy="5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83" name="Google Shape;268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34" y="2599"/>
              <a:ext cx="4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84" name="Google Shape;268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2678" y="2539"/>
              <a:ext cx="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85" name="Google Shape;268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2678" y="2383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86" name="Google Shape;268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34" y="2383"/>
              <a:ext cx="4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687" name="Google Shape;2687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33" y="2494"/>
              <a:ext cx="49" cy="9"/>
            </a:xfrm>
            <a:custGeom>
              <a:avLst/>
              <a:gdLst/>
              <a:ahLst/>
              <a:cxnLst/>
              <a:rect l="l" t="t" r="r" b="b"/>
              <a:pathLst>
                <a:path w="148" h="27" extrusionOk="0">
                  <a:moveTo>
                    <a:pt x="0" y="7"/>
                  </a:moveTo>
                  <a:lnTo>
                    <a:pt x="2" y="12"/>
                  </a:lnTo>
                  <a:lnTo>
                    <a:pt x="3" y="15"/>
                  </a:lnTo>
                  <a:lnTo>
                    <a:pt x="5" y="19"/>
                  </a:lnTo>
                  <a:lnTo>
                    <a:pt x="7" y="22"/>
                  </a:lnTo>
                  <a:lnTo>
                    <a:pt x="10" y="23"/>
                  </a:lnTo>
                  <a:lnTo>
                    <a:pt x="15" y="25"/>
                  </a:lnTo>
                  <a:lnTo>
                    <a:pt x="20" y="27"/>
                  </a:lnTo>
                  <a:lnTo>
                    <a:pt x="27" y="25"/>
                  </a:lnTo>
                  <a:lnTo>
                    <a:pt x="32" y="24"/>
                  </a:lnTo>
                  <a:lnTo>
                    <a:pt x="38" y="23"/>
                  </a:lnTo>
                  <a:lnTo>
                    <a:pt x="43" y="20"/>
                  </a:lnTo>
                  <a:lnTo>
                    <a:pt x="52" y="15"/>
                  </a:lnTo>
                  <a:lnTo>
                    <a:pt x="58" y="12"/>
                  </a:lnTo>
                  <a:lnTo>
                    <a:pt x="65" y="8"/>
                  </a:lnTo>
                  <a:lnTo>
                    <a:pt x="71" y="4"/>
                  </a:lnTo>
                  <a:lnTo>
                    <a:pt x="79" y="2"/>
                  </a:lnTo>
                  <a:lnTo>
                    <a:pt x="88" y="0"/>
                  </a:lnTo>
                  <a:lnTo>
                    <a:pt x="98" y="2"/>
                  </a:lnTo>
                  <a:lnTo>
                    <a:pt x="109" y="3"/>
                  </a:lnTo>
                  <a:lnTo>
                    <a:pt x="119" y="4"/>
                  </a:lnTo>
                  <a:lnTo>
                    <a:pt x="130" y="7"/>
                  </a:lnTo>
                  <a:lnTo>
                    <a:pt x="136" y="8"/>
                  </a:lnTo>
                  <a:lnTo>
                    <a:pt x="143" y="9"/>
                  </a:lnTo>
                  <a:lnTo>
                    <a:pt x="148" y="1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88" name="Google Shape;2688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33" y="2536"/>
              <a:ext cx="45" cy="8"/>
            </a:xfrm>
            <a:custGeom>
              <a:avLst/>
              <a:gdLst/>
              <a:ahLst/>
              <a:cxnLst/>
              <a:rect l="l" t="t" r="r" b="b"/>
              <a:pathLst>
                <a:path w="136" h="26" extrusionOk="0">
                  <a:moveTo>
                    <a:pt x="0" y="26"/>
                  </a:moveTo>
                  <a:lnTo>
                    <a:pt x="4" y="19"/>
                  </a:lnTo>
                  <a:lnTo>
                    <a:pt x="9" y="13"/>
                  </a:lnTo>
                  <a:lnTo>
                    <a:pt x="14" y="8"/>
                  </a:lnTo>
                  <a:lnTo>
                    <a:pt x="19" y="5"/>
                  </a:lnTo>
                  <a:lnTo>
                    <a:pt x="27" y="3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2" y="2"/>
                  </a:lnTo>
                  <a:lnTo>
                    <a:pt x="63" y="3"/>
                  </a:lnTo>
                  <a:lnTo>
                    <a:pt x="73" y="4"/>
                  </a:lnTo>
                  <a:lnTo>
                    <a:pt x="84" y="7"/>
                  </a:lnTo>
                  <a:lnTo>
                    <a:pt x="94" y="9"/>
                  </a:lnTo>
                  <a:lnTo>
                    <a:pt x="105" y="10"/>
                  </a:lnTo>
                  <a:lnTo>
                    <a:pt x="116" y="13"/>
                  </a:lnTo>
                  <a:lnTo>
                    <a:pt x="126" y="14"/>
                  </a:lnTo>
                  <a:lnTo>
                    <a:pt x="136" y="1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89" name="Google Shape;2689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66" y="2383"/>
              <a:ext cx="45" cy="120"/>
            </a:xfrm>
            <a:custGeom>
              <a:avLst/>
              <a:gdLst/>
              <a:ahLst/>
              <a:cxnLst/>
              <a:rect l="l" t="t" r="r" b="b"/>
              <a:pathLst>
                <a:path w="135" h="358" extrusionOk="0">
                  <a:moveTo>
                    <a:pt x="0" y="0"/>
                  </a:moveTo>
                  <a:lnTo>
                    <a:pt x="0" y="340"/>
                  </a:lnTo>
                  <a:lnTo>
                    <a:pt x="1" y="345"/>
                  </a:lnTo>
                  <a:lnTo>
                    <a:pt x="3" y="348"/>
                  </a:lnTo>
                  <a:lnTo>
                    <a:pt x="5" y="351"/>
                  </a:lnTo>
                  <a:lnTo>
                    <a:pt x="7" y="354"/>
                  </a:lnTo>
                  <a:lnTo>
                    <a:pt x="9" y="355"/>
                  </a:lnTo>
                  <a:lnTo>
                    <a:pt x="13" y="356"/>
                  </a:lnTo>
                  <a:lnTo>
                    <a:pt x="17" y="358"/>
                  </a:lnTo>
                  <a:lnTo>
                    <a:pt x="22" y="358"/>
                  </a:lnTo>
                  <a:lnTo>
                    <a:pt x="26" y="356"/>
                  </a:lnTo>
                  <a:lnTo>
                    <a:pt x="32" y="355"/>
                  </a:lnTo>
                  <a:lnTo>
                    <a:pt x="37" y="353"/>
                  </a:lnTo>
                  <a:lnTo>
                    <a:pt x="43" y="350"/>
                  </a:lnTo>
                  <a:lnTo>
                    <a:pt x="48" y="348"/>
                  </a:lnTo>
                  <a:lnTo>
                    <a:pt x="53" y="345"/>
                  </a:lnTo>
                  <a:lnTo>
                    <a:pt x="57" y="343"/>
                  </a:lnTo>
                  <a:lnTo>
                    <a:pt x="62" y="340"/>
                  </a:lnTo>
                  <a:lnTo>
                    <a:pt x="66" y="338"/>
                  </a:lnTo>
                  <a:lnTo>
                    <a:pt x="71" y="335"/>
                  </a:lnTo>
                  <a:lnTo>
                    <a:pt x="76" y="334"/>
                  </a:lnTo>
                  <a:lnTo>
                    <a:pt x="81" y="333"/>
                  </a:lnTo>
                  <a:lnTo>
                    <a:pt x="86" y="331"/>
                  </a:lnTo>
                  <a:lnTo>
                    <a:pt x="91" y="331"/>
                  </a:lnTo>
                  <a:lnTo>
                    <a:pt x="97" y="331"/>
                  </a:lnTo>
                  <a:lnTo>
                    <a:pt x="102" y="333"/>
                  </a:lnTo>
                  <a:lnTo>
                    <a:pt x="110" y="334"/>
                  </a:lnTo>
                  <a:lnTo>
                    <a:pt x="119" y="335"/>
                  </a:lnTo>
                  <a:lnTo>
                    <a:pt x="128" y="338"/>
                  </a:lnTo>
                  <a:lnTo>
                    <a:pt x="135" y="339"/>
                  </a:lnTo>
                  <a:lnTo>
                    <a:pt x="1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90" name="Google Shape;2690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66" y="2383"/>
              <a:ext cx="45" cy="120"/>
            </a:xfrm>
            <a:custGeom>
              <a:avLst/>
              <a:gdLst/>
              <a:ahLst/>
              <a:cxnLst/>
              <a:rect l="l" t="t" r="r" b="b"/>
              <a:pathLst>
                <a:path w="135" h="358" extrusionOk="0">
                  <a:moveTo>
                    <a:pt x="135" y="339"/>
                  </a:moveTo>
                  <a:lnTo>
                    <a:pt x="135" y="0"/>
                  </a:lnTo>
                  <a:lnTo>
                    <a:pt x="0" y="0"/>
                  </a:lnTo>
                  <a:lnTo>
                    <a:pt x="0" y="340"/>
                  </a:lnTo>
                  <a:lnTo>
                    <a:pt x="1" y="345"/>
                  </a:lnTo>
                  <a:lnTo>
                    <a:pt x="3" y="348"/>
                  </a:lnTo>
                  <a:lnTo>
                    <a:pt x="5" y="351"/>
                  </a:lnTo>
                  <a:lnTo>
                    <a:pt x="7" y="354"/>
                  </a:lnTo>
                  <a:lnTo>
                    <a:pt x="9" y="355"/>
                  </a:lnTo>
                  <a:lnTo>
                    <a:pt x="13" y="356"/>
                  </a:lnTo>
                  <a:lnTo>
                    <a:pt x="17" y="358"/>
                  </a:lnTo>
                  <a:lnTo>
                    <a:pt x="22" y="358"/>
                  </a:lnTo>
                  <a:lnTo>
                    <a:pt x="26" y="356"/>
                  </a:lnTo>
                  <a:lnTo>
                    <a:pt x="32" y="355"/>
                  </a:lnTo>
                  <a:lnTo>
                    <a:pt x="37" y="353"/>
                  </a:lnTo>
                  <a:lnTo>
                    <a:pt x="43" y="350"/>
                  </a:lnTo>
                  <a:lnTo>
                    <a:pt x="48" y="348"/>
                  </a:lnTo>
                  <a:lnTo>
                    <a:pt x="53" y="345"/>
                  </a:lnTo>
                  <a:lnTo>
                    <a:pt x="57" y="343"/>
                  </a:lnTo>
                  <a:lnTo>
                    <a:pt x="62" y="340"/>
                  </a:lnTo>
                  <a:lnTo>
                    <a:pt x="66" y="338"/>
                  </a:lnTo>
                  <a:lnTo>
                    <a:pt x="71" y="335"/>
                  </a:lnTo>
                  <a:lnTo>
                    <a:pt x="76" y="334"/>
                  </a:lnTo>
                  <a:lnTo>
                    <a:pt x="81" y="333"/>
                  </a:lnTo>
                  <a:lnTo>
                    <a:pt x="86" y="331"/>
                  </a:lnTo>
                  <a:lnTo>
                    <a:pt x="91" y="331"/>
                  </a:lnTo>
                  <a:lnTo>
                    <a:pt x="97" y="331"/>
                  </a:lnTo>
                  <a:lnTo>
                    <a:pt x="102" y="333"/>
                  </a:lnTo>
                  <a:lnTo>
                    <a:pt x="110" y="334"/>
                  </a:lnTo>
                  <a:lnTo>
                    <a:pt x="119" y="335"/>
                  </a:lnTo>
                  <a:lnTo>
                    <a:pt x="128" y="338"/>
                  </a:lnTo>
                  <a:lnTo>
                    <a:pt x="135" y="339"/>
                  </a:lnTo>
                  <a:close/>
                </a:path>
              </a:pathLst>
            </a:custGeom>
            <a:solidFill>
              <a:srgbClr val="857A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691" name="Google Shape;269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366" y="2383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692" name="Google Shape;2692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66" y="2536"/>
              <a:ext cx="45" cy="63"/>
            </a:xfrm>
            <a:custGeom>
              <a:avLst/>
              <a:gdLst/>
              <a:ahLst/>
              <a:cxnLst/>
              <a:rect l="l" t="t" r="r" b="b"/>
              <a:pathLst>
                <a:path w="135" h="191" extrusionOk="0">
                  <a:moveTo>
                    <a:pt x="0" y="25"/>
                  </a:moveTo>
                  <a:lnTo>
                    <a:pt x="0" y="191"/>
                  </a:lnTo>
                  <a:lnTo>
                    <a:pt x="135" y="191"/>
                  </a:lnTo>
                  <a:lnTo>
                    <a:pt x="135" y="14"/>
                  </a:lnTo>
                  <a:lnTo>
                    <a:pt x="125" y="14"/>
                  </a:lnTo>
                  <a:lnTo>
                    <a:pt x="115" y="13"/>
                  </a:lnTo>
                  <a:lnTo>
                    <a:pt x="104" y="10"/>
                  </a:lnTo>
                  <a:lnTo>
                    <a:pt x="93" y="9"/>
                  </a:lnTo>
                  <a:lnTo>
                    <a:pt x="83" y="7"/>
                  </a:lnTo>
                  <a:lnTo>
                    <a:pt x="72" y="4"/>
                  </a:lnTo>
                  <a:lnTo>
                    <a:pt x="62" y="3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3" y="2"/>
                  </a:lnTo>
                  <a:lnTo>
                    <a:pt x="26" y="3"/>
                  </a:lnTo>
                  <a:lnTo>
                    <a:pt x="19" y="4"/>
                  </a:lnTo>
                  <a:lnTo>
                    <a:pt x="13" y="8"/>
                  </a:lnTo>
                  <a:lnTo>
                    <a:pt x="8" y="13"/>
                  </a:lnTo>
                  <a:lnTo>
                    <a:pt x="3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93" name="Google Shape;2693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66" y="2536"/>
              <a:ext cx="45" cy="63"/>
            </a:xfrm>
            <a:custGeom>
              <a:avLst/>
              <a:gdLst/>
              <a:ahLst/>
              <a:cxnLst/>
              <a:rect l="l" t="t" r="r" b="b"/>
              <a:pathLst>
                <a:path w="135" h="191" extrusionOk="0">
                  <a:moveTo>
                    <a:pt x="0" y="25"/>
                  </a:moveTo>
                  <a:lnTo>
                    <a:pt x="0" y="191"/>
                  </a:lnTo>
                  <a:lnTo>
                    <a:pt x="135" y="191"/>
                  </a:lnTo>
                  <a:lnTo>
                    <a:pt x="135" y="14"/>
                  </a:lnTo>
                  <a:lnTo>
                    <a:pt x="125" y="14"/>
                  </a:lnTo>
                  <a:lnTo>
                    <a:pt x="115" y="13"/>
                  </a:lnTo>
                  <a:lnTo>
                    <a:pt x="104" y="10"/>
                  </a:lnTo>
                  <a:lnTo>
                    <a:pt x="93" y="9"/>
                  </a:lnTo>
                  <a:lnTo>
                    <a:pt x="83" y="7"/>
                  </a:lnTo>
                  <a:lnTo>
                    <a:pt x="72" y="4"/>
                  </a:lnTo>
                  <a:lnTo>
                    <a:pt x="62" y="3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3" y="2"/>
                  </a:lnTo>
                  <a:lnTo>
                    <a:pt x="26" y="3"/>
                  </a:lnTo>
                  <a:lnTo>
                    <a:pt x="19" y="4"/>
                  </a:lnTo>
                  <a:lnTo>
                    <a:pt x="13" y="8"/>
                  </a:lnTo>
                  <a:lnTo>
                    <a:pt x="8" y="13"/>
                  </a:lnTo>
                  <a:lnTo>
                    <a:pt x="3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857A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694" name="Google Shape;269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366" y="2544"/>
              <a:ext cx="1" cy="5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95" name="Google Shape;269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366" y="2599"/>
              <a:ext cx="4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96" name="Google Shape;269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2411" y="2539"/>
              <a:ext cx="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97" name="Google Shape;269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2411" y="2383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98" name="Google Shape;269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366" y="2383"/>
              <a:ext cx="4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699" name="Google Shape;2699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66" y="2494"/>
              <a:ext cx="49" cy="9"/>
            </a:xfrm>
            <a:custGeom>
              <a:avLst/>
              <a:gdLst/>
              <a:ahLst/>
              <a:cxnLst/>
              <a:rect l="l" t="t" r="r" b="b"/>
              <a:pathLst>
                <a:path w="147" h="27" extrusionOk="0">
                  <a:moveTo>
                    <a:pt x="0" y="7"/>
                  </a:moveTo>
                  <a:lnTo>
                    <a:pt x="1" y="12"/>
                  </a:lnTo>
                  <a:lnTo>
                    <a:pt x="2" y="15"/>
                  </a:lnTo>
                  <a:lnTo>
                    <a:pt x="3" y="19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3" y="25"/>
                  </a:lnTo>
                  <a:lnTo>
                    <a:pt x="19" y="27"/>
                  </a:lnTo>
                  <a:lnTo>
                    <a:pt x="24" y="25"/>
                  </a:lnTo>
                  <a:lnTo>
                    <a:pt x="31" y="24"/>
                  </a:lnTo>
                  <a:lnTo>
                    <a:pt x="37" y="23"/>
                  </a:lnTo>
                  <a:lnTo>
                    <a:pt x="42" y="20"/>
                  </a:lnTo>
                  <a:lnTo>
                    <a:pt x="49" y="15"/>
                  </a:lnTo>
                  <a:lnTo>
                    <a:pt x="57" y="12"/>
                  </a:lnTo>
                  <a:lnTo>
                    <a:pt x="63" y="8"/>
                  </a:lnTo>
                  <a:lnTo>
                    <a:pt x="71" y="4"/>
                  </a:lnTo>
                  <a:lnTo>
                    <a:pt x="78" y="2"/>
                  </a:lnTo>
                  <a:lnTo>
                    <a:pt x="87" y="0"/>
                  </a:lnTo>
                  <a:lnTo>
                    <a:pt x="97" y="2"/>
                  </a:lnTo>
                  <a:lnTo>
                    <a:pt x="107" y="3"/>
                  </a:lnTo>
                  <a:lnTo>
                    <a:pt x="118" y="4"/>
                  </a:lnTo>
                  <a:lnTo>
                    <a:pt x="128" y="7"/>
                  </a:lnTo>
                  <a:lnTo>
                    <a:pt x="135" y="8"/>
                  </a:lnTo>
                  <a:lnTo>
                    <a:pt x="140" y="9"/>
                  </a:lnTo>
                  <a:lnTo>
                    <a:pt x="147" y="1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00" name="Google Shape;2700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66" y="2536"/>
              <a:ext cx="45" cy="8"/>
            </a:xfrm>
            <a:custGeom>
              <a:avLst/>
              <a:gdLst/>
              <a:ahLst/>
              <a:cxnLst/>
              <a:rect l="l" t="t" r="r" b="b"/>
              <a:pathLst>
                <a:path w="135" h="26" extrusionOk="0">
                  <a:moveTo>
                    <a:pt x="0" y="26"/>
                  </a:moveTo>
                  <a:lnTo>
                    <a:pt x="3" y="19"/>
                  </a:lnTo>
                  <a:lnTo>
                    <a:pt x="7" y="13"/>
                  </a:lnTo>
                  <a:lnTo>
                    <a:pt x="12" y="8"/>
                  </a:lnTo>
                  <a:lnTo>
                    <a:pt x="18" y="5"/>
                  </a:lnTo>
                  <a:lnTo>
                    <a:pt x="24" y="3"/>
                  </a:lnTo>
                  <a:lnTo>
                    <a:pt x="32" y="2"/>
                  </a:lnTo>
                  <a:lnTo>
                    <a:pt x="41" y="0"/>
                  </a:lnTo>
                  <a:lnTo>
                    <a:pt x="51" y="2"/>
                  </a:lnTo>
                  <a:lnTo>
                    <a:pt x="61" y="3"/>
                  </a:lnTo>
                  <a:lnTo>
                    <a:pt x="72" y="4"/>
                  </a:lnTo>
                  <a:lnTo>
                    <a:pt x="82" y="7"/>
                  </a:lnTo>
                  <a:lnTo>
                    <a:pt x="93" y="9"/>
                  </a:lnTo>
                  <a:lnTo>
                    <a:pt x="104" y="10"/>
                  </a:lnTo>
                  <a:lnTo>
                    <a:pt x="114" y="13"/>
                  </a:lnTo>
                  <a:lnTo>
                    <a:pt x="125" y="14"/>
                  </a:lnTo>
                  <a:lnTo>
                    <a:pt x="135" y="1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01" name="Google Shape;2701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16" y="2382"/>
              <a:ext cx="45" cy="119"/>
            </a:xfrm>
            <a:custGeom>
              <a:avLst/>
              <a:gdLst/>
              <a:ahLst/>
              <a:cxnLst/>
              <a:rect l="l" t="t" r="r" b="b"/>
              <a:pathLst>
                <a:path w="134" h="358" extrusionOk="0">
                  <a:moveTo>
                    <a:pt x="0" y="0"/>
                  </a:moveTo>
                  <a:lnTo>
                    <a:pt x="0" y="342"/>
                  </a:lnTo>
                  <a:lnTo>
                    <a:pt x="1" y="345"/>
                  </a:lnTo>
                  <a:lnTo>
                    <a:pt x="2" y="349"/>
                  </a:lnTo>
                  <a:lnTo>
                    <a:pt x="5" y="352"/>
                  </a:lnTo>
                  <a:lnTo>
                    <a:pt x="6" y="354"/>
                  </a:lnTo>
                  <a:lnTo>
                    <a:pt x="10" y="355"/>
                  </a:lnTo>
                  <a:lnTo>
                    <a:pt x="13" y="358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5" y="358"/>
                  </a:lnTo>
                  <a:lnTo>
                    <a:pt x="31" y="355"/>
                  </a:lnTo>
                  <a:lnTo>
                    <a:pt x="37" y="354"/>
                  </a:lnTo>
                  <a:lnTo>
                    <a:pt x="42" y="352"/>
                  </a:lnTo>
                  <a:lnTo>
                    <a:pt x="47" y="349"/>
                  </a:lnTo>
                  <a:lnTo>
                    <a:pt x="52" y="347"/>
                  </a:lnTo>
                  <a:lnTo>
                    <a:pt x="56" y="343"/>
                  </a:lnTo>
                  <a:lnTo>
                    <a:pt x="61" y="340"/>
                  </a:lnTo>
                  <a:lnTo>
                    <a:pt x="65" y="338"/>
                  </a:lnTo>
                  <a:lnTo>
                    <a:pt x="70" y="337"/>
                  </a:lnTo>
                  <a:lnTo>
                    <a:pt x="75" y="334"/>
                  </a:lnTo>
                  <a:lnTo>
                    <a:pt x="80" y="333"/>
                  </a:lnTo>
                  <a:lnTo>
                    <a:pt x="85" y="333"/>
                  </a:lnTo>
                  <a:lnTo>
                    <a:pt x="91" y="333"/>
                  </a:lnTo>
                  <a:lnTo>
                    <a:pt x="96" y="333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7"/>
                  </a:lnTo>
                  <a:lnTo>
                    <a:pt x="127" y="338"/>
                  </a:lnTo>
                  <a:lnTo>
                    <a:pt x="134" y="340"/>
                  </a:lnTo>
                  <a:lnTo>
                    <a:pt x="1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02" name="Google Shape;2702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16" y="2382"/>
              <a:ext cx="45" cy="119"/>
            </a:xfrm>
            <a:custGeom>
              <a:avLst/>
              <a:gdLst/>
              <a:ahLst/>
              <a:cxnLst/>
              <a:rect l="l" t="t" r="r" b="b"/>
              <a:pathLst>
                <a:path w="134" h="358" extrusionOk="0">
                  <a:moveTo>
                    <a:pt x="134" y="340"/>
                  </a:moveTo>
                  <a:lnTo>
                    <a:pt x="134" y="0"/>
                  </a:lnTo>
                  <a:lnTo>
                    <a:pt x="0" y="0"/>
                  </a:lnTo>
                  <a:lnTo>
                    <a:pt x="0" y="342"/>
                  </a:lnTo>
                  <a:lnTo>
                    <a:pt x="1" y="345"/>
                  </a:lnTo>
                  <a:lnTo>
                    <a:pt x="2" y="349"/>
                  </a:lnTo>
                  <a:lnTo>
                    <a:pt x="5" y="352"/>
                  </a:lnTo>
                  <a:lnTo>
                    <a:pt x="6" y="354"/>
                  </a:lnTo>
                  <a:lnTo>
                    <a:pt x="10" y="355"/>
                  </a:lnTo>
                  <a:lnTo>
                    <a:pt x="13" y="358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5" y="358"/>
                  </a:lnTo>
                  <a:lnTo>
                    <a:pt x="31" y="355"/>
                  </a:lnTo>
                  <a:lnTo>
                    <a:pt x="37" y="354"/>
                  </a:lnTo>
                  <a:lnTo>
                    <a:pt x="42" y="352"/>
                  </a:lnTo>
                  <a:lnTo>
                    <a:pt x="47" y="349"/>
                  </a:lnTo>
                  <a:lnTo>
                    <a:pt x="52" y="347"/>
                  </a:lnTo>
                  <a:lnTo>
                    <a:pt x="56" y="343"/>
                  </a:lnTo>
                  <a:lnTo>
                    <a:pt x="61" y="340"/>
                  </a:lnTo>
                  <a:lnTo>
                    <a:pt x="65" y="338"/>
                  </a:lnTo>
                  <a:lnTo>
                    <a:pt x="70" y="337"/>
                  </a:lnTo>
                  <a:lnTo>
                    <a:pt x="75" y="334"/>
                  </a:lnTo>
                  <a:lnTo>
                    <a:pt x="80" y="333"/>
                  </a:lnTo>
                  <a:lnTo>
                    <a:pt x="85" y="333"/>
                  </a:lnTo>
                  <a:lnTo>
                    <a:pt x="91" y="333"/>
                  </a:lnTo>
                  <a:lnTo>
                    <a:pt x="96" y="333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7"/>
                  </a:lnTo>
                  <a:lnTo>
                    <a:pt x="127" y="338"/>
                  </a:lnTo>
                  <a:lnTo>
                    <a:pt x="134" y="340"/>
                  </a:lnTo>
                  <a:close/>
                </a:path>
              </a:pathLst>
            </a:custGeom>
            <a:solidFill>
              <a:srgbClr val="857A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703" name="Google Shape;270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916" y="2382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704" name="Google Shape;2704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16" y="2535"/>
              <a:ext cx="45" cy="63"/>
            </a:xfrm>
            <a:custGeom>
              <a:avLst/>
              <a:gdLst/>
              <a:ahLst/>
              <a:cxnLst/>
              <a:rect l="l" t="t" r="r" b="b"/>
              <a:pathLst>
                <a:path w="134" h="189" extrusionOk="0">
                  <a:moveTo>
                    <a:pt x="0" y="25"/>
                  </a:moveTo>
                  <a:lnTo>
                    <a:pt x="0" y="189"/>
                  </a:lnTo>
                  <a:lnTo>
                    <a:pt x="134" y="189"/>
                  </a:lnTo>
                  <a:lnTo>
                    <a:pt x="134" y="12"/>
                  </a:lnTo>
                  <a:lnTo>
                    <a:pt x="124" y="12"/>
                  </a:lnTo>
                  <a:lnTo>
                    <a:pt x="114" y="11"/>
                  </a:lnTo>
                  <a:lnTo>
                    <a:pt x="103" y="10"/>
                  </a:lnTo>
                  <a:lnTo>
                    <a:pt x="93" y="7"/>
                  </a:lnTo>
                  <a:lnTo>
                    <a:pt x="82" y="5"/>
                  </a:lnTo>
                  <a:lnTo>
                    <a:pt x="72" y="4"/>
                  </a:lnTo>
                  <a:lnTo>
                    <a:pt x="61" y="1"/>
                  </a:lnTo>
                  <a:lnTo>
                    <a:pt x="51" y="0"/>
                  </a:lnTo>
                  <a:lnTo>
                    <a:pt x="41" y="0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8" y="4"/>
                  </a:lnTo>
                  <a:lnTo>
                    <a:pt x="12" y="6"/>
                  </a:lnTo>
                  <a:lnTo>
                    <a:pt x="7" y="11"/>
                  </a:lnTo>
                  <a:lnTo>
                    <a:pt x="4" y="17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05" name="Google Shape;2705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16" y="2535"/>
              <a:ext cx="45" cy="63"/>
            </a:xfrm>
            <a:custGeom>
              <a:avLst/>
              <a:gdLst/>
              <a:ahLst/>
              <a:cxnLst/>
              <a:rect l="l" t="t" r="r" b="b"/>
              <a:pathLst>
                <a:path w="134" h="189" extrusionOk="0">
                  <a:moveTo>
                    <a:pt x="0" y="25"/>
                  </a:moveTo>
                  <a:lnTo>
                    <a:pt x="0" y="189"/>
                  </a:lnTo>
                  <a:lnTo>
                    <a:pt x="134" y="189"/>
                  </a:lnTo>
                  <a:lnTo>
                    <a:pt x="134" y="12"/>
                  </a:lnTo>
                  <a:lnTo>
                    <a:pt x="124" y="12"/>
                  </a:lnTo>
                  <a:lnTo>
                    <a:pt x="114" y="11"/>
                  </a:lnTo>
                  <a:lnTo>
                    <a:pt x="103" y="10"/>
                  </a:lnTo>
                  <a:lnTo>
                    <a:pt x="93" y="7"/>
                  </a:lnTo>
                  <a:lnTo>
                    <a:pt x="82" y="5"/>
                  </a:lnTo>
                  <a:lnTo>
                    <a:pt x="72" y="4"/>
                  </a:lnTo>
                  <a:lnTo>
                    <a:pt x="61" y="1"/>
                  </a:lnTo>
                  <a:lnTo>
                    <a:pt x="51" y="0"/>
                  </a:lnTo>
                  <a:lnTo>
                    <a:pt x="41" y="0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8" y="4"/>
                  </a:lnTo>
                  <a:lnTo>
                    <a:pt x="12" y="6"/>
                  </a:lnTo>
                  <a:lnTo>
                    <a:pt x="7" y="11"/>
                  </a:lnTo>
                  <a:lnTo>
                    <a:pt x="4" y="17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857A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706" name="Google Shape;270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916" y="2543"/>
              <a:ext cx="1" cy="5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707" name="Google Shape;270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916" y="2598"/>
              <a:ext cx="4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708" name="Google Shape;270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961" y="2538"/>
              <a:ext cx="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709" name="Google Shape;270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961" y="2382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710" name="Google Shape;271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916" y="2382"/>
              <a:ext cx="4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711" name="Google Shape;2711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16" y="2493"/>
              <a:ext cx="49" cy="8"/>
            </a:xfrm>
            <a:custGeom>
              <a:avLst/>
              <a:gdLst/>
              <a:ahLst/>
              <a:cxnLst/>
              <a:rect l="l" t="t" r="r" b="b"/>
              <a:pathLst>
                <a:path w="147" h="25" extrusionOk="0">
                  <a:moveTo>
                    <a:pt x="0" y="5"/>
                  </a:moveTo>
                  <a:lnTo>
                    <a:pt x="1" y="10"/>
                  </a:lnTo>
                  <a:lnTo>
                    <a:pt x="2" y="14"/>
                  </a:lnTo>
                  <a:lnTo>
                    <a:pt x="5" y="17"/>
                  </a:lnTo>
                  <a:lnTo>
                    <a:pt x="7" y="20"/>
                  </a:lnTo>
                  <a:lnTo>
                    <a:pt x="10" y="22"/>
                  </a:lnTo>
                  <a:lnTo>
                    <a:pt x="14" y="25"/>
                  </a:lnTo>
                  <a:lnTo>
                    <a:pt x="19" y="25"/>
                  </a:lnTo>
                  <a:lnTo>
                    <a:pt x="26" y="25"/>
                  </a:lnTo>
                  <a:lnTo>
                    <a:pt x="31" y="24"/>
                  </a:lnTo>
                  <a:lnTo>
                    <a:pt x="37" y="21"/>
                  </a:lnTo>
                  <a:lnTo>
                    <a:pt x="43" y="19"/>
                  </a:lnTo>
                  <a:lnTo>
                    <a:pt x="51" y="15"/>
                  </a:lnTo>
                  <a:lnTo>
                    <a:pt x="57" y="10"/>
                  </a:lnTo>
                  <a:lnTo>
                    <a:pt x="64" y="6"/>
                  </a:lnTo>
                  <a:lnTo>
                    <a:pt x="71" y="4"/>
                  </a:lnTo>
                  <a:lnTo>
                    <a:pt x="78" y="1"/>
                  </a:lnTo>
                  <a:lnTo>
                    <a:pt x="87" y="0"/>
                  </a:lnTo>
                  <a:lnTo>
                    <a:pt x="97" y="0"/>
                  </a:lnTo>
                  <a:lnTo>
                    <a:pt x="108" y="1"/>
                  </a:lnTo>
                  <a:lnTo>
                    <a:pt x="118" y="4"/>
                  </a:lnTo>
                  <a:lnTo>
                    <a:pt x="129" y="5"/>
                  </a:lnTo>
                  <a:lnTo>
                    <a:pt x="135" y="6"/>
                  </a:lnTo>
                  <a:lnTo>
                    <a:pt x="142" y="7"/>
                  </a:lnTo>
                  <a:lnTo>
                    <a:pt x="147" y="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12" name="Google Shape;2712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16" y="2535"/>
              <a:ext cx="45" cy="9"/>
            </a:xfrm>
            <a:custGeom>
              <a:avLst/>
              <a:gdLst/>
              <a:ahLst/>
              <a:cxnLst/>
              <a:rect l="l" t="t" r="r" b="b"/>
              <a:pathLst>
                <a:path w="135" h="26" extrusionOk="0">
                  <a:moveTo>
                    <a:pt x="0" y="26"/>
                  </a:moveTo>
                  <a:lnTo>
                    <a:pt x="3" y="18"/>
                  </a:lnTo>
                  <a:lnTo>
                    <a:pt x="8" y="12"/>
                  </a:lnTo>
                  <a:lnTo>
                    <a:pt x="13" y="7"/>
                  </a:lnTo>
                  <a:lnTo>
                    <a:pt x="18" y="4"/>
                  </a:lnTo>
                  <a:lnTo>
                    <a:pt x="26" y="1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62" y="1"/>
                  </a:lnTo>
                  <a:lnTo>
                    <a:pt x="72" y="4"/>
                  </a:lnTo>
                  <a:lnTo>
                    <a:pt x="83" y="5"/>
                  </a:lnTo>
                  <a:lnTo>
                    <a:pt x="93" y="7"/>
                  </a:lnTo>
                  <a:lnTo>
                    <a:pt x="104" y="10"/>
                  </a:lnTo>
                  <a:lnTo>
                    <a:pt x="115" y="11"/>
                  </a:lnTo>
                  <a:lnTo>
                    <a:pt x="125" y="12"/>
                  </a:lnTo>
                  <a:lnTo>
                    <a:pt x="135" y="1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13" name="Google Shape;2713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4" y="2383"/>
              <a:ext cx="45" cy="120"/>
            </a:xfrm>
            <a:custGeom>
              <a:avLst/>
              <a:gdLst/>
              <a:ahLst/>
              <a:cxnLst/>
              <a:rect l="l" t="t" r="r" b="b"/>
              <a:pathLst>
                <a:path w="134" h="358" extrusionOk="0">
                  <a:moveTo>
                    <a:pt x="0" y="0"/>
                  </a:moveTo>
                  <a:lnTo>
                    <a:pt x="0" y="340"/>
                  </a:lnTo>
                  <a:lnTo>
                    <a:pt x="1" y="345"/>
                  </a:lnTo>
                  <a:lnTo>
                    <a:pt x="2" y="348"/>
                  </a:lnTo>
                  <a:lnTo>
                    <a:pt x="5" y="351"/>
                  </a:lnTo>
                  <a:lnTo>
                    <a:pt x="7" y="354"/>
                  </a:lnTo>
                  <a:lnTo>
                    <a:pt x="10" y="355"/>
                  </a:lnTo>
                  <a:lnTo>
                    <a:pt x="13" y="356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6" y="356"/>
                  </a:lnTo>
                  <a:lnTo>
                    <a:pt x="31" y="355"/>
                  </a:lnTo>
                  <a:lnTo>
                    <a:pt x="37" y="353"/>
                  </a:lnTo>
                  <a:lnTo>
                    <a:pt x="42" y="350"/>
                  </a:lnTo>
                  <a:lnTo>
                    <a:pt x="47" y="348"/>
                  </a:lnTo>
                  <a:lnTo>
                    <a:pt x="52" y="345"/>
                  </a:lnTo>
                  <a:lnTo>
                    <a:pt x="57" y="343"/>
                  </a:lnTo>
                  <a:lnTo>
                    <a:pt x="61" y="340"/>
                  </a:lnTo>
                  <a:lnTo>
                    <a:pt x="66" y="338"/>
                  </a:lnTo>
                  <a:lnTo>
                    <a:pt x="69" y="335"/>
                  </a:lnTo>
                  <a:lnTo>
                    <a:pt x="74" y="334"/>
                  </a:lnTo>
                  <a:lnTo>
                    <a:pt x="79" y="333"/>
                  </a:lnTo>
                  <a:lnTo>
                    <a:pt x="86" y="331"/>
                  </a:lnTo>
                  <a:lnTo>
                    <a:pt x="91" y="331"/>
                  </a:lnTo>
                  <a:lnTo>
                    <a:pt x="96" y="331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5"/>
                  </a:lnTo>
                  <a:lnTo>
                    <a:pt x="127" y="338"/>
                  </a:lnTo>
                  <a:lnTo>
                    <a:pt x="134" y="339"/>
                  </a:lnTo>
                  <a:lnTo>
                    <a:pt x="1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14" name="Google Shape;2714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4" y="2383"/>
              <a:ext cx="45" cy="120"/>
            </a:xfrm>
            <a:custGeom>
              <a:avLst/>
              <a:gdLst/>
              <a:ahLst/>
              <a:cxnLst/>
              <a:rect l="l" t="t" r="r" b="b"/>
              <a:pathLst>
                <a:path w="134" h="358" extrusionOk="0">
                  <a:moveTo>
                    <a:pt x="134" y="339"/>
                  </a:moveTo>
                  <a:lnTo>
                    <a:pt x="134" y="0"/>
                  </a:lnTo>
                  <a:lnTo>
                    <a:pt x="0" y="0"/>
                  </a:lnTo>
                  <a:lnTo>
                    <a:pt x="0" y="340"/>
                  </a:lnTo>
                  <a:lnTo>
                    <a:pt x="1" y="345"/>
                  </a:lnTo>
                  <a:lnTo>
                    <a:pt x="2" y="348"/>
                  </a:lnTo>
                  <a:lnTo>
                    <a:pt x="5" y="351"/>
                  </a:lnTo>
                  <a:lnTo>
                    <a:pt x="7" y="354"/>
                  </a:lnTo>
                  <a:lnTo>
                    <a:pt x="10" y="355"/>
                  </a:lnTo>
                  <a:lnTo>
                    <a:pt x="13" y="356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6" y="356"/>
                  </a:lnTo>
                  <a:lnTo>
                    <a:pt x="31" y="355"/>
                  </a:lnTo>
                  <a:lnTo>
                    <a:pt x="37" y="353"/>
                  </a:lnTo>
                  <a:lnTo>
                    <a:pt x="42" y="350"/>
                  </a:lnTo>
                  <a:lnTo>
                    <a:pt x="47" y="348"/>
                  </a:lnTo>
                  <a:lnTo>
                    <a:pt x="52" y="345"/>
                  </a:lnTo>
                  <a:lnTo>
                    <a:pt x="57" y="343"/>
                  </a:lnTo>
                  <a:lnTo>
                    <a:pt x="61" y="340"/>
                  </a:lnTo>
                  <a:lnTo>
                    <a:pt x="66" y="338"/>
                  </a:lnTo>
                  <a:lnTo>
                    <a:pt x="69" y="335"/>
                  </a:lnTo>
                  <a:lnTo>
                    <a:pt x="74" y="334"/>
                  </a:lnTo>
                  <a:lnTo>
                    <a:pt x="79" y="333"/>
                  </a:lnTo>
                  <a:lnTo>
                    <a:pt x="86" y="331"/>
                  </a:lnTo>
                  <a:lnTo>
                    <a:pt x="91" y="331"/>
                  </a:lnTo>
                  <a:lnTo>
                    <a:pt x="96" y="331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5"/>
                  </a:lnTo>
                  <a:lnTo>
                    <a:pt x="127" y="338"/>
                  </a:lnTo>
                  <a:lnTo>
                    <a:pt x="134" y="339"/>
                  </a:lnTo>
                  <a:close/>
                </a:path>
              </a:pathLst>
            </a:custGeom>
            <a:solidFill>
              <a:srgbClr val="857A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715" name="Google Shape;271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564" y="2383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716" name="Google Shape;2716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4" y="2536"/>
              <a:ext cx="45" cy="63"/>
            </a:xfrm>
            <a:custGeom>
              <a:avLst/>
              <a:gdLst/>
              <a:ahLst/>
              <a:cxnLst/>
              <a:rect l="l" t="t" r="r" b="b"/>
              <a:pathLst>
                <a:path w="134" h="191" extrusionOk="0">
                  <a:moveTo>
                    <a:pt x="0" y="25"/>
                  </a:moveTo>
                  <a:lnTo>
                    <a:pt x="0" y="191"/>
                  </a:lnTo>
                  <a:lnTo>
                    <a:pt x="134" y="191"/>
                  </a:lnTo>
                  <a:lnTo>
                    <a:pt x="134" y="14"/>
                  </a:lnTo>
                  <a:lnTo>
                    <a:pt x="124" y="14"/>
                  </a:lnTo>
                  <a:lnTo>
                    <a:pt x="114" y="13"/>
                  </a:lnTo>
                  <a:lnTo>
                    <a:pt x="103" y="10"/>
                  </a:lnTo>
                  <a:lnTo>
                    <a:pt x="93" y="9"/>
                  </a:lnTo>
                  <a:lnTo>
                    <a:pt x="82" y="7"/>
                  </a:lnTo>
                  <a:lnTo>
                    <a:pt x="72" y="4"/>
                  </a:lnTo>
                  <a:lnTo>
                    <a:pt x="61" y="3"/>
                  </a:lnTo>
                  <a:lnTo>
                    <a:pt x="51" y="2"/>
                  </a:lnTo>
                  <a:lnTo>
                    <a:pt x="42" y="0"/>
                  </a:lnTo>
                  <a:lnTo>
                    <a:pt x="32" y="2"/>
                  </a:lnTo>
                  <a:lnTo>
                    <a:pt x="26" y="3"/>
                  </a:lnTo>
                  <a:lnTo>
                    <a:pt x="18" y="4"/>
                  </a:lnTo>
                  <a:lnTo>
                    <a:pt x="13" y="8"/>
                  </a:lnTo>
                  <a:lnTo>
                    <a:pt x="7" y="13"/>
                  </a:lnTo>
                  <a:lnTo>
                    <a:pt x="3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17" name="Google Shape;2717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4" y="2536"/>
              <a:ext cx="45" cy="63"/>
            </a:xfrm>
            <a:custGeom>
              <a:avLst/>
              <a:gdLst/>
              <a:ahLst/>
              <a:cxnLst/>
              <a:rect l="l" t="t" r="r" b="b"/>
              <a:pathLst>
                <a:path w="134" h="191" extrusionOk="0">
                  <a:moveTo>
                    <a:pt x="0" y="25"/>
                  </a:moveTo>
                  <a:lnTo>
                    <a:pt x="0" y="191"/>
                  </a:lnTo>
                  <a:lnTo>
                    <a:pt x="134" y="191"/>
                  </a:lnTo>
                  <a:lnTo>
                    <a:pt x="134" y="14"/>
                  </a:lnTo>
                  <a:lnTo>
                    <a:pt x="124" y="14"/>
                  </a:lnTo>
                  <a:lnTo>
                    <a:pt x="114" y="13"/>
                  </a:lnTo>
                  <a:lnTo>
                    <a:pt x="103" y="10"/>
                  </a:lnTo>
                  <a:lnTo>
                    <a:pt x="93" y="9"/>
                  </a:lnTo>
                  <a:lnTo>
                    <a:pt x="82" y="7"/>
                  </a:lnTo>
                  <a:lnTo>
                    <a:pt x="72" y="4"/>
                  </a:lnTo>
                  <a:lnTo>
                    <a:pt x="61" y="3"/>
                  </a:lnTo>
                  <a:lnTo>
                    <a:pt x="51" y="2"/>
                  </a:lnTo>
                  <a:lnTo>
                    <a:pt x="42" y="0"/>
                  </a:lnTo>
                  <a:lnTo>
                    <a:pt x="32" y="2"/>
                  </a:lnTo>
                  <a:lnTo>
                    <a:pt x="26" y="3"/>
                  </a:lnTo>
                  <a:lnTo>
                    <a:pt x="18" y="4"/>
                  </a:lnTo>
                  <a:lnTo>
                    <a:pt x="13" y="8"/>
                  </a:lnTo>
                  <a:lnTo>
                    <a:pt x="7" y="13"/>
                  </a:lnTo>
                  <a:lnTo>
                    <a:pt x="3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857A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718" name="Google Shape;271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564" y="2544"/>
              <a:ext cx="1" cy="5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719" name="Google Shape;271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564" y="2599"/>
              <a:ext cx="4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720" name="Google Shape;272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609" y="2539"/>
              <a:ext cx="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721" name="Google Shape;272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609" y="2383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722" name="Google Shape;272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564" y="2383"/>
              <a:ext cx="4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723" name="Google Shape;2723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3" y="2494"/>
              <a:ext cx="49" cy="9"/>
            </a:xfrm>
            <a:custGeom>
              <a:avLst/>
              <a:gdLst/>
              <a:ahLst/>
              <a:cxnLst/>
              <a:rect l="l" t="t" r="r" b="b"/>
              <a:pathLst>
                <a:path w="147" h="27" extrusionOk="0">
                  <a:moveTo>
                    <a:pt x="0" y="7"/>
                  </a:moveTo>
                  <a:lnTo>
                    <a:pt x="2" y="12"/>
                  </a:lnTo>
                  <a:lnTo>
                    <a:pt x="3" y="15"/>
                  </a:lnTo>
                  <a:lnTo>
                    <a:pt x="5" y="19"/>
                  </a:lnTo>
                  <a:lnTo>
                    <a:pt x="8" y="22"/>
                  </a:lnTo>
                  <a:lnTo>
                    <a:pt x="10" y="23"/>
                  </a:lnTo>
                  <a:lnTo>
                    <a:pt x="15" y="25"/>
                  </a:lnTo>
                  <a:lnTo>
                    <a:pt x="20" y="27"/>
                  </a:lnTo>
                  <a:lnTo>
                    <a:pt x="26" y="25"/>
                  </a:lnTo>
                  <a:lnTo>
                    <a:pt x="33" y="24"/>
                  </a:lnTo>
                  <a:lnTo>
                    <a:pt x="38" y="23"/>
                  </a:lnTo>
                  <a:lnTo>
                    <a:pt x="44" y="20"/>
                  </a:lnTo>
                  <a:lnTo>
                    <a:pt x="51" y="15"/>
                  </a:lnTo>
                  <a:lnTo>
                    <a:pt x="59" y="12"/>
                  </a:lnTo>
                  <a:lnTo>
                    <a:pt x="65" y="8"/>
                  </a:lnTo>
                  <a:lnTo>
                    <a:pt x="71" y="4"/>
                  </a:lnTo>
                  <a:lnTo>
                    <a:pt x="79" y="2"/>
                  </a:lnTo>
                  <a:lnTo>
                    <a:pt x="88" y="0"/>
                  </a:lnTo>
                  <a:lnTo>
                    <a:pt x="98" y="2"/>
                  </a:lnTo>
                  <a:lnTo>
                    <a:pt x="109" y="3"/>
                  </a:lnTo>
                  <a:lnTo>
                    <a:pt x="119" y="4"/>
                  </a:lnTo>
                  <a:lnTo>
                    <a:pt x="130" y="7"/>
                  </a:lnTo>
                  <a:lnTo>
                    <a:pt x="136" y="8"/>
                  </a:lnTo>
                  <a:lnTo>
                    <a:pt x="142" y="9"/>
                  </a:lnTo>
                  <a:lnTo>
                    <a:pt x="147" y="1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24" name="Google Shape;2724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3" y="2536"/>
              <a:ext cx="46" cy="8"/>
            </a:xfrm>
            <a:custGeom>
              <a:avLst/>
              <a:gdLst/>
              <a:ahLst/>
              <a:cxnLst/>
              <a:rect l="l" t="t" r="r" b="b"/>
              <a:pathLst>
                <a:path w="136" h="26" extrusionOk="0">
                  <a:moveTo>
                    <a:pt x="0" y="26"/>
                  </a:moveTo>
                  <a:lnTo>
                    <a:pt x="4" y="19"/>
                  </a:lnTo>
                  <a:lnTo>
                    <a:pt x="9" y="13"/>
                  </a:lnTo>
                  <a:lnTo>
                    <a:pt x="14" y="8"/>
                  </a:lnTo>
                  <a:lnTo>
                    <a:pt x="20" y="5"/>
                  </a:lnTo>
                  <a:lnTo>
                    <a:pt x="26" y="3"/>
                  </a:lnTo>
                  <a:lnTo>
                    <a:pt x="34" y="2"/>
                  </a:lnTo>
                  <a:lnTo>
                    <a:pt x="43" y="0"/>
                  </a:lnTo>
                  <a:lnTo>
                    <a:pt x="53" y="2"/>
                  </a:lnTo>
                  <a:lnTo>
                    <a:pt x="63" y="3"/>
                  </a:lnTo>
                  <a:lnTo>
                    <a:pt x="73" y="4"/>
                  </a:lnTo>
                  <a:lnTo>
                    <a:pt x="84" y="7"/>
                  </a:lnTo>
                  <a:lnTo>
                    <a:pt x="95" y="9"/>
                  </a:lnTo>
                  <a:lnTo>
                    <a:pt x="105" y="10"/>
                  </a:lnTo>
                  <a:lnTo>
                    <a:pt x="116" y="13"/>
                  </a:lnTo>
                  <a:lnTo>
                    <a:pt x="126" y="14"/>
                  </a:lnTo>
                  <a:lnTo>
                    <a:pt x="136" y="1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725" name="Google Shape;272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876" y="2743"/>
              <a:ext cx="290" cy="75"/>
            </a:xfrm>
            <a:prstGeom prst="straightConnector1">
              <a:avLst/>
            </a:prstGeom>
            <a:noFill/>
            <a:ln w="174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729" name="Google Shape;2729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3" y="2362"/>
              <a:ext cx="164" cy="90"/>
            </a:xfrm>
            <a:custGeom>
              <a:avLst/>
              <a:gdLst/>
              <a:ahLst/>
              <a:cxnLst/>
              <a:rect l="l" t="t" r="r" b="b"/>
              <a:pathLst>
                <a:path w="492" h="271" extrusionOk="0">
                  <a:moveTo>
                    <a:pt x="491" y="0"/>
                  </a:moveTo>
                  <a:lnTo>
                    <a:pt x="492" y="6"/>
                  </a:lnTo>
                  <a:lnTo>
                    <a:pt x="492" y="11"/>
                  </a:lnTo>
                  <a:lnTo>
                    <a:pt x="492" y="16"/>
                  </a:lnTo>
                  <a:lnTo>
                    <a:pt x="492" y="20"/>
                  </a:lnTo>
                  <a:lnTo>
                    <a:pt x="491" y="24"/>
                  </a:lnTo>
                  <a:lnTo>
                    <a:pt x="487" y="29"/>
                  </a:lnTo>
                  <a:lnTo>
                    <a:pt x="484" y="33"/>
                  </a:lnTo>
                  <a:lnTo>
                    <a:pt x="479" y="36"/>
                  </a:lnTo>
                  <a:lnTo>
                    <a:pt x="474" y="40"/>
                  </a:lnTo>
                  <a:lnTo>
                    <a:pt x="469" y="44"/>
                  </a:lnTo>
                  <a:lnTo>
                    <a:pt x="462" y="49"/>
                  </a:lnTo>
                  <a:lnTo>
                    <a:pt x="457" y="54"/>
                  </a:lnTo>
                  <a:lnTo>
                    <a:pt x="452" y="60"/>
                  </a:lnTo>
                  <a:lnTo>
                    <a:pt x="449" y="66"/>
                  </a:lnTo>
                  <a:lnTo>
                    <a:pt x="444" y="73"/>
                  </a:lnTo>
                  <a:lnTo>
                    <a:pt x="440" y="78"/>
                  </a:lnTo>
                  <a:lnTo>
                    <a:pt x="435" y="83"/>
                  </a:lnTo>
                  <a:lnTo>
                    <a:pt x="431" y="88"/>
                  </a:lnTo>
                  <a:lnTo>
                    <a:pt x="427" y="94"/>
                  </a:lnTo>
                  <a:lnTo>
                    <a:pt x="425" y="100"/>
                  </a:lnTo>
                  <a:lnTo>
                    <a:pt x="422" y="106"/>
                  </a:lnTo>
                  <a:lnTo>
                    <a:pt x="421" y="112"/>
                  </a:lnTo>
                  <a:lnTo>
                    <a:pt x="419" y="117"/>
                  </a:lnTo>
                  <a:lnTo>
                    <a:pt x="416" y="121"/>
                  </a:lnTo>
                  <a:lnTo>
                    <a:pt x="412" y="125"/>
                  </a:lnTo>
                  <a:lnTo>
                    <a:pt x="409" y="127"/>
                  </a:lnTo>
                  <a:lnTo>
                    <a:pt x="406" y="131"/>
                  </a:lnTo>
                  <a:lnTo>
                    <a:pt x="404" y="136"/>
                  </a:lnTo>
                  <a:lnTo>
                    <a:pt x="401" y="141"/>
                  </a:lnTo>
                  <a:lnTo>
                    <a:pt x="399" y="146"/>
                  </a:lnTo>
                  <a:lnTo>
                    <a:pt x="395" y="151"/>
                  </a:lnTo>
                  <a:lnTo>
                    <a:pt x="390" y="155"/>
                  </a:lnTo>
                  <a:lnTo>
                    <a:pt x="384" y="159"/>
                  </a:lnTo>
                  <a:lnTo>
                    <a:pt x="379" y="164"/>
                  </a:lnTo>
                  <a:lnTo>
                    <a:pt x="376" y="169"/>
                  </a:lnTo>
                  <a:lnTo>
                    <a:pt x="373" y="174"/>
                  </a:lnTo>
                  <a:lnTo>
                    <a:pt x="371" y="179"/>
                  </a:lnTo>
                  <a:lnTo>
                    <a:pt x="368" y="183"/>
                  </a:lnTo>
                  <a:lnTo>
                    <a:pt x="364" y="187"/>
                  </a:lnTo>
                  <a:lnTo>
                    <a:pt x="359" y="192"/>
                  </a:lnTo>
                  <a:lnTo>
                    <a:pt x="355" y="197"/>
                  </a:lnTo>
                  <a:lnTo>
                    <a:pt x="351" y="203"/>
                  </a:lnTo>
                  <a:lnTo>
                    <a:pt x="350" y="208"/>
                  </a:lnTo>
                  <a:lnTo>
                    <a:pt x="348" y="215"/>
                  </a:lnTo>
                  <a:lnTo>
                    <a:pt x="345" y="220"/>
                  </a:lnTo>
                  <a:lnTo>
                    <a:pt x="341" y="223"/>
                  </a:lnTo>
                  <a:lnTo>
                    <a:pt x="339" y="226"/>
                  </a:lnTo>
                  <a:lnTo>
                    <a:pt x="335" y="228"/>
                  </a:lnTo>
                  <a:lnTo>
                    <a:pt x="333" y="232"/>
                  </a:lnTo>
                  <a:lnTo>
                    <a:pt x="330" y="237"/>
                  </a:lnTo>
                  <a:lnTo>
                    <a:pt x="328" y="242"/>
                  </a:lnTo>
                  <a:lnTo>
                    <a:pt x="325" y="248"/>
                  </a:lnTo>
                  <a:lnTo>
                    <a:pt x="323" y="253"/>
                  </a:lnTo>
                  <a:lnTo>
                    <a:pt x="320" y="256"/>
                  </a:lnTo>
                  <a:lnTo>
                    <a:pt x="316" y="257"/>
                  </a:lnTo>
                  <a:lnTo>
                    <a:pt x="313" y="257"/>
                  </a:lnTo>
                  <a:lnTo>
                    <a:pt x="310" y="258"/>
                  </a:lnTo>
                  <a:lnTo>
                    <a:pt x="307" y="261"/>
                  </a:lnTo>
                  <a:lnTo>
                    <a:pt x="304" y="265"/>
                  </a:lnTo>
                  <a:lnTo>
                    <a:pt x="300" y="268"/>
                  </a:lnTo>
                  <a:lnTo>
                    <a:pt x="298" y="271"/>
                  </a:lnTo>
                  <a:lnTo>
                    <a:pt x="294" y="271"/>
                  </a:lnTo>
                  <a:lnTo>
                    <a:pt x="288" y="271"/>
                  </a:lnTo>
                  <a:lnTo>
                    <a:pt x="283" y="268"/>
                  </a:lnTo>
                  <a:lnTo>
                    <a:pt x="277" y="265"/>
                  </a:lnTo>
                  <a:lnTo>
                    <a:pt x="270" y="261"/>
                  </a:lnTo>
                  <a:lnTo>
                    <a:pt x="264" y="256"/>
                  </a:lnTo>
                  <a:lnTo>
                    <a:pt x="259" y="250"/>
                  </a:lnTo>
                  <a:lnTo>
                    <a:pt x="255" y="245"/>
                  </a:lnTo>
                  <a:lnTo>
                    <a:pt x="247" y="233"/>
                  </a:lnTo>
                  <a:lnTo>
                    <a:pt x="239" y="222"/>
                  </a:lnTo>
                  <a:lnTo>
                    <a:pt x="233" y="212"/>
                  </a:lnTo>
                  <a:lnTo>
                    <a:pt x="224" y="202"/>
                  </a:lnTo>
                  <a:lnTo>
                    <a:pt x="217" y="195"/>
                  </a:lnTo>
                  <a:lnTo>
                    <a:pt x="208" y="187"/>
                  </a:lnTo>
                  <a:lnTo>
                    <a:pt x="197" y="181"/>
                  </a:lnTo>
                  <a:lnTo>
                    <a:pt x="186" y="176"/>
                  </a:lnTo>
                  <a:lnTo>
                    <a:pt x="173" y="170"/>
                  </a:lnTo>
                  <a:lnTo>
                    <a:pt x="162" y="165"/>
                  </a:lnTo>
                  <a:lnTo>
                    <a:pt x="137" y="152"/>
                  </a:lnTo>
                  <a:lnTo>
                    <a:pt x="112" y="140"/>
                  </a:lnTo>
                  <a:lnTo>
                    <a:pt x="98" y="134"/>
                  </a:lnTo>
                  <a:lnTo>
                    <a:pt x="86" y="127"/>
                  </a:lnTo>
                  <a:lnTo>
                    <a:pt x="73" y="121"/>
                  </a:lnTo>
                  <a:lnTo>
                    <a:pt x="61" y="114"/>
                  </a:lnTo>
                  <a:lnTo>
                    <a:pt x="51" y="105"/>
                  </a:lnTo>
                  <a:lnTo>
                    <a:pt x="41" y="96"/>
                  </a:lnTo>
                  <a:lnTo>
                    <a:pt x="32" y="89"/>
                  </a:lnTo>
                  <a:lnTo>
                    <a:pt x="22" y="80"/>
                  </a:lnTo>
                  <a:lnTo>
                    <a:pt x="16" y="74"/>
                  </a:lnTo>
                  <a:lnTo>
                    <a:pt x="9" y="69"/>
                  </a:lnTo>
                  <a:lnTo>
                    <a:pt x="0" y="6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30" name="Google Shape;2730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0" y="2374"/>
              <a:ext cx="50" cy="58"/>
            </a:xfrm>
            <a:custGeom>
              <a:avLst/>
              <a:gdLst/>
              <a:ahLst/>
              <a:cxnLst/>
              <a:rect l="l" t="t" r="r" b="b"/>
              <a:pathLst>
                <a:path w="150" h="174" extrusionOk="0">
                  <a:moveTo>
                    <a:pt x="0" y="172"/>
                  </a:moveTo>
                  <a:lnTo>
                    <a:pt x="0" y="174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2" y="171"/>
                  </a:lnTo>
                  <a:lnTo>
                    <a:pt x="9" y="165"/>
                  </a:lnTo>
                  <a:lnTo>
                    <a:pt x="19" y="156"/>
                  </a:lnTo>
                  <a:lnTo>
                    <a:pt x="29" y="147"/>
                  </a:lnTo>
                  <a:lnTo>
                    <a:pt x="38" y="138"/>
                  </a:lnTo>
                  <a:lnTo>
                    <a:pt x="45" y="129"/>
                  </a:lnTo>
                  <a:lnTo>
                    <a:pt x="53" y="119"/>
                  </a:lnTo>
                  <a:lnTo>
                    <a:pt x="60" y="109"/>
                  </a:lnTo>
                  <a:lnTo>
                    <a:pt x="65" y="100"/>
                  </a:lnTo>
                  <a:lnTo>
                    <a:pt x="70" y="90"/>
                  </a:lnTo>
                  <a:lnTo>
                    <a:pt x="77" y="80"/>
                  </a:lnTo>
                  <a:lnTo>
                    <a:pt x="81" y="70"/>
                  </a:lnTo>
                  <a:lnTo>
                    <a:pt x="88" y="63"/>
                  </a:lnTo>
                  <a:lnTo>
                    <a:pt x="94" y="57"/>
                  </a:lnTo>
                  <a:lnTo>
                    <a:pt x="103" y="50"/>
                  </a:lnTo>
                  <a:lnTo>
                    <a:pt x="111" y="45"/>
                  </a:lnTo>
                  <a:lnTo>
                    <a:pt x="119" y="40"/>
                  </a:lnTo>
                  <a:lnTo>
                    <a:pt x="126" y="33"/>
                  </a:lnTo>
                  <a:lnTo>
                    <a:pt x="131" y="28"/>
                  </a:lnTo>
                  <a:lnTo>
                    <a:pt x="135" y="20"/>
                  </a:lnTo>
                  <a:lnTo>
                    <a:pt x="139" y="12"/>
                  </a:lnTo>
                  <a:lnTo>
                    <a:pt x="144" y="4"/>
                  </a:lnTo>
                  <a:lnTo>
                    <a:pt x="145" y="3"/>
                  </a:lnTo>
                  <a:lnTo>
                    <a:pt x="146" y="2"/>
                  </a:lnTo>
                  <a:lnTo>
                    <a:pt x="149" y="0"/>
                  </a:lnTo>
                  <a:lnTo>
                    <a:pt x="15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31" name="Google Shape;2731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6" y="2381"/>
              <a:ext cx="27" cy="31"/>
            </a:xfrm>
            <a:custGeom>
              <a:avLst/>
              <a:gdLst/>
              <a:ahLst/>
              <a:cxnLst/>
              <a:rect l="l" t="t" r="r" b="b"/>
              <a:pathLst>
                <a:path w="80" h="92" extrusionOk="0">
                  <a:moveTo>
                    <a:pt x="0" y="92"/>
                  </a:moveTo>
                  <a:lnTo>
                    <a:pt x="9" y="83"/>
                  </a:lnTo>
                  <a:lnTo>
                    <a:pt x="18" y="72"/>
                  </a:lnTo>
                  <a:lnTo>
                    <a:pt x="28" y="62"/>
                  </a:lnTo>
                  <a:lnTo>
                    <a:pt x="40" y="46"/>
                  </a:lnTo>
                  <a:lnTo>
                    <a:pt x="54" y="28"/>
                  </a:lnTo>
                  <a:lnTo>
                    <a:pt x="63" y="18"/>
                  </a:lnTo>
                  <a:lnTo>
                    <a:pt x="71" y="8"/>
                  </a:lnTo>
                  <a:lnTo>
                    <a:pt x="8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32" name="Google Shape;2732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26" y="2436"/>
              <a:ext cx="1" cy="1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0"/>
                  </a:move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33" name="Google Shape;2733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66" y="2376"/>
              <a:ext cx="56" cy="58"/>
            </a:xfrm>
            <a:custGeom>
              <a:avLst/>
              <a:gdLst/>
              <a:ahLst/>
              <a:cxnLst/>
              <a:rect l="l" t="t" r="r" b="b"/>
              <a:pathLst>
                <a:path w="167" h="174" extrusionOk="0">
                  <a:moveTo>
                    <a:pt x="11" y="0"/>
                  </a:moveTo>
                  <a:lnTo>
                    <a:pt x="6" y="7"/>
                  </a:lnTo>
                  <a:lnTo>
                    <a:pt x="4" y="13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4" y="39"/>
                  </a:lnTo>
                  <a:lnTo>
                    <a:pt x="10" y="45"/>
                  </a:lnTo>
                  <a:lnTo>
                    <a:pt x="16" y="52"/>
                  </a:lnTo>
                  <a:lnTo>
                    <a:pt x="25" y="58"/>
                  </a:lnTo>
                  <a:lnTo>
                    <a:pt x="34" y="63"/>
                  </a:lnTo>
                  <a:lnTo>
                    <a:pt x="43" y="68"/>
                  </a:lnTo>
                  <a:lnTo>
                    <a:pt x="52" y="73"/>
                  </a:lnTo>
                  <a:lnTo>
                    <a:pt x="62" y="79"/>
                  </a:lnTo>
                  <a:lnTo>
                    <a:pt x="71" y="84"/>
                  </a:lnTo>
                  <a:lnTo>
                    <a:pt x="85" y="94"/>
                  </a:lnTo>
                  <a:lnTo>
                    <a:pt x="98" y="104"/>
                  </a:lnTo>
                  <a:lnTo>
                    <a:pt x="111" y="114"/>
                  </a:lnTo>
                  <a:lnTo>
                    <a:pt x="123" y="125"/>
                  </a:lnTo>
                  <a:lnTo>
                    <a:pt x="135" y="136"/>
                  </a:lnTo>
                  <a:lnTo>
                    <a:pt x="144" y="147"/>
                  </a:lnTo>
                  <a:lnTo>
                    <a:pt x="156" y="160"/>
                  </a:lnTo>
                  <a:lnTo>
                    <a:pt x="167" y="17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34" name="Google Shape;2734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48" y="2407"/>
              <a:ext cx="43" cy="39"/>
            </a:xfrm>
            <a:custGeom>
              <a:avLst/>
              <a:gdLst/>
              <a:ahLst/>
              <a:cxnLst/>
              <a:rect l="l" t="t" r="r" b="b"/>
              <a:pathLst>
                <a:path w="131" h="117" extrusionOk="0">
                  <a:moveTo>
                    <a:pt x="0" y="0"/>
                  </a:moveTo>
                  <a:lnTo>
                    <a:pt x="5" y="10"/>
                  </a:lnTo>
                  <a:lnTo>
                    <a:pt x="11" y="21"/>
                  </a:lnTo>
                  <a:lnTo>
                    <a:pt x="18" y="31"/>
                  </a:lnTo>
                  <a:lnTo>
                    <a:pt x="26" y="41"/>
                  </a:lnTo>
                  <a:lnTo>
                    <a:pt x="35" y="50"/>
                  </a:lnTo>
                  <a:lnTo>
                    <a:pt x="46" y="61"/>
                  </a:lnTo>
                  <a:lnTo>
                    <a:pt x="58" y="72"/>
                  </a:lnTo>
                  <a:lnTo>
                    <a:pt x="71" y="82"/>
                  </a:lnTo>
                  <a:lnTo>
                    <a:pt x="83" y="91"/>
                  </a:lnTo>
                  <a:lnTo>
                    <a:pt x="97" y="100"/>
                  </a:lnTo>
                  <a:lnTo>
                    <a:pt x="108" y="106"/>
                  </a:lnTo>
                  <a:lnTo>
                    <a:pt x="119" y="112"/>
                  </a:lnTo>
                  <a:lnTo>
                    <a:pt x="131" y="11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35" name="Google Shape;2735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8" y="2386"/>
              <a:ext cx="17" cy="17"/>
            </a:xfrm>
            <a:custGeom>
              <a:avLst/>
              <a:gdLst/>
              <a:ahLst/>
              <a:cxnLst/>
              <a:rect l="l" t="t" r="r" b="b"/>
              <a:pathLst>
                <a:path w="52" h="49" extrusionOk="0">
                  <a:moveTo>
                    <a:pt x="0" y="49"/>
                  </a:moveTo>
                  <a:lnTo>
                    <a:pt x="1" y="44"/>
                  </a:lnTo>
                  <a:lnTo>
                    <a:pt x="2" y="41"/>
                  </a:lnTo>
                  <a:lnTo>
                    <a:pt x="5" y="36"/>
                  </a:lnTo>
                  <a:lnTo>
                    <a:pt x="7" y="32"/>
                  </a:lnTo>
                  <a:lnTo>
                    <a:pt x="10" y="28"/>
                  </a:lnTo>
                  <a:lnTo>
                    <a:pt x="15" y="23"/>
                  </a:lnTo>
                  <a:lnTo>
                    <a:pt x="18" y="20"/>
                  </a:lnTo>
                  <a:lnTo>
                    <a:pt x="25" y="16"/>
                  </a:lnTo>
                  <a:lnTo>
                    <a:pt x="32" y="11"/>
                  </a:lnTo>
                  <a:lnTo>
                    <a:pt x="41" y="5"/>
                  </a:lnTo>
                  <a:lnTo>
                    <a:pt x="52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36" name="Google Shape;2736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3" y="2362"/>
              <a:ext cx="164" cy="90"/>
            </a:xfrm>
            <a:custGeom>
              <a:avLst/>
              <a:gdLst/>
              <a:ahLst/>
              <a:cxnLst/>
              <a:rect l="l" t="t" r="r" b="b"/>
              <a:pathLst>
                <a:path w="492" h="271" extrusionOk="0">
                  <a:moveTo>
                    <a:pt x="491" y="0"/>
                  </a:moveTo>
                  <a:lnTo>
                    <a:pt x="492" y="6"/>
                  </a:lnTo>
                  <a:lnTo>
                    <a:pt x="492" y="11"/>
                  </a:lnTo>
                  <a:lnTo>
                    <a:pt x="492" y="16"/>
                  </a:lnTo>
                  <a:lnTo>
                    <a:pt x="492" y="20"/>
                  </a:lnTo>
                  <a:lnTo>
                    <a:pt x="491" y="24"/>
                  </a:lnTo>
                  <a:lnTo>
                    <a:pt x="487" y="29"/>
                  </a:lnTo>
                  <a:lnTo>
                    <a:pt x="484" y="33"/>
                  </a:lnTo>
                  <a:lnTo>
                    <a:pt x="479" y="36"/>
                  </a:lnTo>
                  <a:lnTo>
                    <a:pt x="474" y="40"/>
                  </a:lnTo>
                  <a:lnTo>
                    <a:pt x="469" y="44"/>
                  </a:lnTo>
                  <a:lnTo>
                    <a:pt x="462" y="49"/>
                  </a:lnTo>
                  <a:lnTo>
                    <a:pt x="457" y="54"/>
                  </a:lnTo>
                  <a:lnTo>
                    <a:pt x="452" y="60"/>
                  </a:lnTo>
                  <a:lnTo>
                    <a:pt x="449" y="66"/>
                  </a:lnTo>
                  <a:lnTo>
                    <a:pt x="444" y="73"/>
                  </a:lnTo>
                  <a:lnTo>
                    <a:pt x="440" y="78"/>
                  </a:lnTo>
                  <a:lnTo>
                    <a:pt x="435" y="83"/>
                  </a:lnTo>
                  <a:lnTo>
                    <a:pt x="431" y="88"/>
                  </a:lnTo>
                  <a:lnTo>
                    <a:pt x="427" y="94"/>
                  </a:lnTo>
                  <a:lnTo>
                    <a:pt x="425" y="100"/>
                  </a:lnTo>
                  <a:lnTo>
                    <a:pt x="422" y="106"/>
                  </a:lnTo>
                  <a:lnTo>
                    <a:pt x="421" y="112"/>
                  </a:lnTo>
                  <a:lnTo>
                    <a:pt x="419" y="117"/>
                  </a:lnTo>
                  <a:lnTo>
                    <a:pt x="416" y="121"/>
                  </a:lnTo>
                  <a:lnTo>
                    <a:pt x="412" y="125"/>
                  </a:lnTo>
                  <a:lnTo>
                    <a:pt x="409" y="127"/>
                  </a:lnTo>
                  <a:lnTo>
                    <a:pt x="406" y="131"/>
                  </a:lnTo>
                  <a:lnTo>
                    <a:pt x="404" y="136"/>
                  </a:lnTo>
                  <a:lnTo>
                    <a:pt x="401" y="141"/>
                  </a:lnTo>
                  <a:lnTo>
                    <a:pt x="399" y="146"/>
                  </a:lnTo>
                  <a:lnTo>
                    <a:pt x="395" y="151"/>
                  </a:lnTo>
                  <a:lnTo>
                    <a:pt x="390" y="155"/>
                  </a:lnTo>
                  <a:lnTo>
                    <a:pt x="384" y="159"/>
                  </a:lnTo>
                  <a:lnTo>
                    <a:pt x="379" y="164"/>
                  </a:lnTo>
                  <a:lnTo>
                    <a:pt x="376" y="169"/>
                  </a:lnTo>
                  <a:lnTo>
                    <a:pt x="373" y="174"/>
                  </a:lnTo>
                  <a:lnTo>
                    <a:pt x="371" y="179"/>
                  </a:lnTo>
                  <a:lnTo>
                    <a:pt x="368" y="183"/>
                  </a:lnTo>
                  <a:lnTo>
                    <a:pt x="364" y="187"/>
                  </a:lnTo>
                  <a:lnTo>
                    <a:pt x="359" y="192"/>
                  </a:lnTo>
                  <a:lnTo>
                    <a:pt x="355" y="197"/>
                  </a:lnTo>
                  <a:lnTo>
                    <a:pt x="351" y="203"/>
                  </a:lnTo>
                  <a:lnTo>
                    <a:pt x="350" y="208"/>
                  </a:lnTo>
                  <a:lnTo>
                    <a:pt x="348" y="215"/>
                  </a:lnTo>
                  <a:lnTo>
                    <a:pt x="345" y="220"/>
                  </a:lnTo>
                  <a:lnTo>
                    <a:pt x="341" y="223"/>
                  </a:lnTo>
                  <a:lnTo>
                    <a:pt x="339" y="226"/>
                  </a:lnTo>
                  <a:lnTo>
                    <a:pt x="335" y="228"/>
                  </a:lnTo>
                  <a:lnTo>
                    <a:pt x="333" y="232"/>
                  </a:lnTo>
                  <a:lnTo>
                    <a:pt x="330" y="237"/>
                  </a:lnTo>
                  <a:lnTo>
                    <a:pt x="328" y="242"/>
                  </a:lnTo>
                  <a:lnTo>
                    <a:pt x="325" y="248"/>
                  </a:lnTo>
                  <a:lnTo>
                    <a:pt x="323" y="253"/>
                  </a:lnTo>
                  <a:lnTo>
                    <a:pt x="320" y="256"/>
                  </a:lnTo>
                  <a:lnTo>
                    <a:pt x="316" y="257"/>
                  </a:lnTo>
                  <a:lnTo>
                    <a:pt x="313" y="257"/>
                  </a:lnTo>
                  <a:lnTo>
                    <a:pt x="310" y="258"/>
                  </a:lnTo>
                  <a:lnTo>
                    <a:pt x="307" y="261"/>
                  </a:lnTo>
                  <a:lnTo>
                    <a:pt x="304" y="265"/>
                  </a:lnTo>
                  <a:lnTo>
                    <a:pt x="300" y="268"/>
                  </a:lnTo>
                  <a:lnTo>
                    <a:pt x="298" y="271"/>
                  </a:lnTo>
                  <a:lnTo>
                    <a:pt x="294" y="271"/>
                  </a:lnTo>
                  <a:lnTo>
                    <a:pt x="288" y="271"/>
                  </a:lnTo>
                  <a:lnTo>
                    <a:pt x="283" y="268"/>
                  </a:lnTo>
                  <a:lnTo>
                    <a:pt x="277" y="265"/>
                  </a:lnTo>
                  <a:lnTo>
                    <a:pt x="270" y="261"/>
                  </a:lnTo>
                  <a:lnTo>
                    <a:pt x="264" y="256"/>
                  </a:lnTo>
                  <a:lnTo>
                    <a:pt x="259" y="250"/>
                  </a:lnTo>
                  <a:lnTo>
                    <a:pt x="255" y="245"/>
                  </a:lnTo>
                  <a:lnTo>
                    <a:pt x="247" y="233"/>
                  </a:lnTo>
                  <a:lnTo>
                    <a:pt x="239" y="222"/>
                  </a:lnTo>
                  <a:lnTo>
                    <a:pt x="233" y="212"/>
                  </a:lnTo>
                  <a:lnTo>
                    <a:pt x="224" y="202"/>
                  </a:lnTo>
                  <a:lnTo>
                    <a:pt x="217" y="195"/>
                  </a:lnTo>
                  <a:lnTo>
                    <a:pt x="208" y="187"/>
                  </a:lnTo>
                  <a:lnTo>
                    <a:pt x="197" y="181"/>
                  </a:lnTo>
                  <a:lnTo>
                    <a:pt x="186" y="176"/>
                  </a:lnTo>
                  <a:lnTo>
                    <a:pt x="173" y="170"/>
                  </a:lnTo>
                  <a:lnTo>
                    <a:pt x="162" y="165"/>
                  </a:lnTo>
                  <a:lnTo>
                    <a:pt x="137" y="152"/>
                  </a:lnTo>
                  <a:lnTo>
                    <a:pt x="112" y="140"/>
                  </a:lnTo>
                  <a:lnTo>
                    <a:pt x="98" y="134"/>
                  </a:lnTo>
                  <a:lnTo>
                    <a:pt x="86" y="127"/>
                  </a:lnTo>
                  <a:lnTo>
                    <a:pt x="73" y="121"/>
                  </a:lnTo>
                  <a:lnTo>
                    <a:pt x="61" y="114"/>
                  </a:lnTo>
                  <a:lnTo>
                    <a:pt x="51" y="105"/>
                  </a:lnTo>
                  <a:lnTo>
                    <a:pt x="41" y="96"/>
                  </a:lnTo>
                  <a:lnTo>
                    <a:pt x="32" y="89"/>
                  </a:lnTo>
                  <a:lnTo>
                    <a:pt x="22" y="80"/>
                  </a:lnTo>
                  <a:lnTo>
                    <a:pt x="16" y="74"/>
                  </a:lnTo>
                  <a:lnTo>
                    <a:pt x="9" y="69"/>
                  </a:lnTo>
                  <a:lnTo>
                    <a:pt x="0" y="6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37" name="Google Shape;2737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0" y="2374"/>
              <a:ext cx="50" cy="58"/>
            </a:xfrm>
            <a:custGeom>
              <a:avLst/>
              <a:gdLst/>
              <a:ahLst/>
              <a:cxnLst/>
              <a:rect l="l" t="t" r="r" b="b"/>
              <a:pathLst>
                <a:path w="150" h="174" extrusionOk="0">
                  <a:moveTo>
                    <a:pt x="0" y="172"/>
                  </a:moveTo>
                  <a:lnTo>
                    <a:pt x="0" y="174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2" y="171"/>
                  </a:lnTo>
                  <a:lnTo>
                    <a:pt x="9" y="165"/>
                  </a:lnTo>
                  <a:lnTo>
                    <a:pt x="19" y="156"/>
                  </a:lnTo>
                  <a:lnTo>
                    <a:pt x="29" y="147"/>
                  </a:lnTo>
                  <a:lnTo>
                    <a:pt x="38" y="138"/>
                  </a:lnTo>
                  <a:lnTo>
                    <a:pt x="45" y="129"/>
                  </a:lnTo>
                  <a:lnTo>
                    <a:pt x="53" y="119"/>
                  </a:lnTo>
                  <a:lnTo>
                    <a:pt x="60" y="109"/>
                  </a:lnTo>
                  <a:lnTo>
                    <a:pt x="65" y="100"/>
                  </a:lnTo>
                  <a:lnTo>
                    <a:pt x="70" y="90"/>
                  </a:lnTo>
                  <a:lnTo>
                    <a:pt x="77" y="80"/>
                  </a:lnTo>
                  <a:lnTo>
                    <a:pt x="81" y="70"/>
                  </a:lnTo>
                  <a:lnTo>
                    <a:pt x="88" y="63"/>
                  </a:lnTo>
                  <a:lnTo>
                    <a:pt x="94" y="57"/>
                  </a:lnTo>
                  <a:lnTo>
                    <a:pt x="103" y="50"/>
                  </a:lnTo>
                  <a:lnTo>
                    <a:pt x="111" y="45"/>
                  </a:lnTo>
                  <a:lnTo>
                    <a:pt x="119" y="40"/>
                  </a:lnTo>
                  <a:lnTo>
                    <a:pt x="126" y="33"/>
                  </a:lnTo>
                  <a:lnTo>
                    <a:pt x="131" y="28"/>
                  </a:lnTo>
                  <a:lnTo>
                    <a:pt x="135" y="20"/>
                  </a:lnTo>
                  <a:lnTo>
                    <a:pt x="139" y="12"/>
                  </a:lnTo>
                  <a:lnTo>
                    <a:pt x="144" y="4"/>
                  </a:lnTo>
                  <a:lnTo>
                    <a:pt x="145" y="3"/>
                  </a:lnTo>
                  <a:lnTo>
                    <a:pt x="146" y="2"/>
                  </a:lnTo>
                  <a:lnTo>
                    <a:pt x="149" y="0"/>
                  </a:lnTo>
                  <a:lnTo>
                    <a:pt x="15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38" name="Google Shape;2738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6" y="2381"/>
              <a:ext cx="27" cy="31"/>
            </a:xfrm>
            <a:custGeom>
              <a:avLst/>
              <a:gdLst/>
              <a:ahLst/>
              <a:cxnLst/>
              <a:rect l="l" t="t" r="r" b="b"/>
              <a:pathLst>
                <a:path w="80" h="92" extrusionOk="0">
                  <a:moveTo>
                    <a:pt x="0" y="92"/>
                  </a:moveTo>
                  <a:lnTo>
                    <a:pt x="9" y="83"/>
                  </a:lnTo>
                  <a:lnTo>
                    <a:pt x="18" y="72"/>
                  </a:lnTo>
                  <a:lnTo>
                    <a:pt x="28" y="62"/>
                  </a:lnTo>
                  <a:lnTo>
                    <a:pt x="40" y="46"/>
                  </a:lnTo>
                  <a:lnTo>
                    <a:pt x="54" y="28"/>
                  </a:lnTo>
                  <a:lnTo>
                    <a:pt x="63" y="18"/>
                  </a:lnTo>
                  <a:lnTo>
                    <a:pt x="71" y="8"/>
                  </a:lnTo>
                  <a:lnTo>
                    <a:pt x="8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39" name="Google Shape;2739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26" y="2436"/>
              <a:ext cx="1" cy="1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0"/>
                  </a:move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40" name="Google Shape;2740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66" y="2376"/>
              <a:ext cx="56" cy="58"/>
            </a:xfrm>
            <a:custGeom>
              <a:avLst/>
              <a:gdLst/>
              <a:ahLst/>
              <a:cxnLst/>
              <a:rect l="l" t="t" r="r" b="b"/>
              <a:pathLst>
                <a:path w="167" h="174" extrusionOk="0">
                  <a:moveTo>
                    <a:pt x="11" y="0"/>
                  </a:moveTo>
                  <a:lnTo>
                    <a:pt x="6" y="7"/>
                  </a:lnTo>
                  <a:lnTo>
                    <a:pt x="4" y="13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4" y="39"/>
                  </a:lnTo>
                  <a:lnTo>
                    <a:pt x="10" y="45"/>
                  </a:lnTo>
                  <a:lnTo>
                    <a:pt x="16" y="52"/>
                  </a:lnTo>
                  <a:lnTo>
                    <a:pt x="25" y="58"/>
                  </a:lnTo>
                  <a:lnTo>
                    <a:pt x="34" y="63"/>
                  </a:lnTo>
                  <a:lnTo>
                    <a:pt x="43" y="68"/>
                  </a:lnTo>
                  <a:lnTo>
                    <a:pt x="52" y="73"/>
                  </a:lnTo>
                  <a:lnTo>
                    <a:pt x="62" y="79"/>
                  </a:lnTo>
                  <a:lnTo>
                    <a:pt x="71" y="84"/>
                  </a:lnTo>
                  <a:lnTo>
                    <a:pt x="85" y="94"/>
                  </a:lnTo>
                  <a:lnTo>
                    <a:pt x="98" y="104"/>
                  </a:lnTo>
                  <a:lnTo>
                    <a:pt x="111" y="114"/>
                  </a:lnTo>
                  <a:lnTo>
                    <a:pt x="123" y="125"/>
                  </a:lnTo>
                  <a:lnTo>
                    <a:pt x="135" y="136"/>
                  </a:lnTo>
                  <a:lnTo>
                    <a:pt x="144" y="147"/>
                  </a:lnTo>
                  <a:lnTo>
                    <a:pt x="156" y="160"/>
                  </a:lnTo>
                  <a:lnTo>
                    <a:pt x="167" y="17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</p:grpSp>
      <p:sp>
        <p:nvSpPr>
          <p:cNvPr id="2741" name="Google Shape;2741;p10"/>
          <p:cNvSpPr/>
          <p:nvPr/>
        </p:nvSpPr>
        <p:spPr>
          <a:xfrm>
            <a:off x="2349105" y="2509837"/>
            <a:ext cx="51197" cy="46434"/>
          </a:xfrm>
          <a:custGeom>
            <a:avLst/>
            <a:gdLst/>
            <a:ahLst/>
            <a:cxnLst/>
            <a:rect l="l" t="t" r="r" b="b"/>
            <a:pathLst>
              <a:path w="131" h="117" extrusionOk="0">
                <a:moveTo>
                  <a:pt x="0" y="0"/>
                </a:moveTo>
                <a:lnTo>
                  <a:pt x="5" y="10"/>
                </a:lnTo>
                <a:lnTo>
                  <a:pt x="11" y="21"/>
                </a:lnTo>
                <a:lnTo>
                  <a:pt x="18" y="31"/>
                </a:lnTo>
                <a:lnTo>
                  <a:pt x="26" y="41"/>
                </a:lnTo>
                <a:lnTo>
                  <a:pt x="35" y="50"/>
                </a:lnTo>
                <a:lnTo>
                  <a:pt x="46" y="61"/>
                </a:lnTo>
                <a:lnTo>
                  <a:pt x="58" y="72"/>
                </a:lnTo>
                <a:lnTo>
                  <a:pt x="71" y="82"/>
                </a:lnTo>
                <a:lnTo>
                  <a:pt x="83" y="91"/>
                </a:lnTo>
                <a:lnTo>
                  <a:pt x="97" y="100"/>
                </a:lnTo>
                <a:lnTo>
                  <a:pt x="108" y="106"/>
                </a:lnTo>
                <a:lnTo>
                  <a:pt x="119" y="112"/>
                </a:lnTo>
                <a:lnTo>
                  <a:pt x="131" y="11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42" name="Google Shape;2742;p10"/>
          <p:cNvSpPr/>
          <p:nvPr/>
        </p:nvSpPr>
        <p:spPr>
          <a:xfrm>
            <a:off x="2218135" y="2484833"/>
            <a:ext cx="20241" cy="20241"/>
          </a:xfrm>
          <a:custGeom>
            <a:avLst/>
            <a:gdLst/>
            <a:ahLst/>
            <a:cxnLst/>
            <a:rect l="l" t="t" r="r" b="b"/>
            <a:pathLst>
              <a:path w="52" h="49" extrusionOk="0">
                <a:moveTo>
                  <a:pt x="0" y="49"/>
                </a:moveTo>
                <a:lnTo>
                  <a:pt x="1" y="44"/>
                </a:lnTo>
                <a:lnTo>
                  <a:pt x="2" y="41"/>
                </a:lnTo>
                <a:lnTo>
                  <a:pt x="5" y="36"/>
                </a:lnTo>
                <a:lnTo>
                  <a:pt x="7" y="32"/>
                </a:lnTo>
                <a:lnTo>
                  <a:pt x="10" y="28"/>
                </a:lnTo>
                <a:lnTo>
                  <a:pt x="15" y="23"/>
                </a:lnTo>
                <a:lnTo>
                  <a:pt x="18" y="20"/>
                </a:lnTo>
                <a:lnTo>
                  <a:pt x="25" y="16"/>
                </a:lnTo>
                <a:lnTo>
                  <a:pt x="32" y="11"/>
                </a:lnTo>
                <a:lnTo>
                  <a:pt x="41" y="5"/>
                </a:lnTo>
                <a:lnTo>
                  <a:pt x="52" y="0"/>
                </a:lnTo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43" name="Google Shape;2743;p10"/>
          <p:cNvSpPr/>
          <p:nvPr/>
        </p:nvSpPr>
        <p:spPr>
          <a:xfrm>
            <a:off x="2515791" y="2474118"/>
            <a:ext cx="139304" cy="89297"/>
          </a:xfrm>
          <a:custGeom>
            <a:avLst/>
            <a:gdLst/>
            <a:ahLst/>
            <a:cxnLst/>
            <a:rect l="l" t="t" r="r" b="b"/>
            <a:pathLst>
              <a:path w="351" h="227" extrusionOk="0">
                <a:moveTo>
                  <a:pt x="0" y="0"/>
                </a:moveTo>
                <a:lnTo>
                  <a:pt x="6" y="4"/>
                </a:lnTo>
                <a:lnTo>
                  <a:pt x="11" y="7"/>
                </a:lnTo>
                <a:lnTo>
                  <a:pt x="15" y="11"/>
                </a:lnTo>
                <a:lnTo>
                  <a:pt x="30" y="24"/>
                </a:lnTo>
                <a:lnTo>
                  <a:pt x="42" y="37"/>
                </a:lnTo>
                <a:lnTo>
                  <a:pt x="57" y="51"/>
                </a:lnTo>
                <a:lnTo>
                  <a:pt x="73" y="63"/>
                </a:lnTo>
                <a:lnTo>
                  <a:pt x="92" y="77"/>
                </a:lnTo>
                <a:lnTo>
                  <a:pt x="111" y="91"/>
                </a:lnTo>
                <a:lnTo>
                  <a:pt x="131" y="103"/>
                </a:lnTo>
                <a:lnTo>
                  <a:pt x="150" y="117"/>
                </a:lnTo>
                <a:lnTo>
                  <a:pt x="168" y="130"/>
                </a:lnTo>
                <a:lnTo>
                  <a:pt x="186" y="141"/>
                </a:lnTo>
                <a:lnTo>
                  <a:pt x="201" y="153"/>
                </a:lnTo>
                <a:lnTo>
                  <a:pt x="217" y="163"/>
                </a:lnTo>
                <a:lnTo>
                  <a:pt x="224" y="168"/>
                </a:lnTo>
                <a:lnTo>
                  <a:pt x="233" y="174"/>
                </a:lnTo>
                <a:lnTo>
                  <a:pt x="242" y="181"/>
                </a:lnTo>
                <a:lnTo>
                  <a:pt x="249" y="189"/>
                </a:lnTo>
                <a:lnTo>
                  <a:pt x="254" y="196"/>
                </a:lnTo>
                <a:lnTo>
                  <a:pt x="259" y="202"/>
                </a:lnTo>
                <a:lnTo>
                  <a:pt x="263" y="209"/>
                </a:lnTo>
                <a:lnTo>
                  <a:pt x="268" y="216"/>
                </a:lnTo>
                <a:lnTo>
                  <a:pt x="273" y="221"/>
                </a:lnTo>
                <a:lnTo>
                  <a:pt x="277" y="224"/>
                </a:lnTo>
                <a:lnTo>
                  <a:pt x="282" y="227"/>
                </a:lnTo>
                <a:lnTo>
                  <a:pt x="285" y="227"/>
                </a:lnTo>
                <a:lnTo>
                  <a:pt x="288" y="225"/>
                </a:lnTo>
                <a:lnTo>
                  <a:pt x="292" y="223"/>
                </a:lnTo>
                <a:lnTo>
                  <a:pt x="295" y="221"/>
                </a:lnTo>
                <a:lnTo>
                  <a:pt x="299" y="216"/>
                </a:lnTo>
                <a:lnTo>
                  <a:pt x="303" y="212"/>
                </a:lnTo>
                <a:lnTo>
                  <a:pt x="305" y="207"/>
                </a:lnTo>
                <a:lnTo>
                  <a:pt x="313" y="197"/>
                </a:lnTo>
                <a:lnTo>
                  <a:pt x="319" y="189"/>
                </a:lnTo>
                <a:lnTo>
                  <a:pt x="327" y="181"/>
                </a:lnTo>
                <a:lnTo>
                  <a:pt x="334" y="173"/>
                </a:lnTo>
                <a:lnTo>
                  <a:pt x="342" y="164"/>
                </a:lnTo>
                <a:lnTo>
                  <a:pt x="347" y="159"/>
                </a:lnTo>
                <a:lnTo>
                  <a:pt x="351" y="15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44" name="Google Shape;2744;p10"/>
          <p:cNvSpPr/>
          <p:nvPr/>
        </p:nvSpPr>
        <p:spPr>
          <a:xfrm>
            <a:off x="2409827" y="2487216"/>
            <a:ext cx="59531" cy="69056"/>
          </a:xfrm>
          <a:custGeom>
            <a:avLst/>
            <a:gdLst/>
            <a:ahLst/>
            <a:cxnLst/>
            <a:rect l="l" t="t" r="r" b="b"/>
            <a:pathLst>
              <a:path w="151" h="173" extrusionOk="0">
                <a:moveTo>
                  <a:pt x="2" y="172"/>
                </a:moveTo>
                <a:lnTo>
                  <a:pt x="2" y="173"/>
                </a:lnTo>
                <a:lnTo>
                  <a:pt x="0" y="173"/>
                </a:lnTo>
                <a:lnTo>
                  <a:pt x="0" y="172"/>
                </a:lnTo>
                <a:lnTo>
                  <a:pt x="2" y="172"/>
                </a:lnTo>
                <a:lnTo>
                  <a:pt x="3" y="170"/>
                </a:lnTo>
                <a:lnTo>
                  <a:pt x="10" y="164"/>
                </a:lnTo>
                <a:lnTo>
                  <a:pt x="20" y="155"/>
                </a:lnTo>
                <a:lnTo>
                  <a:pt x="29" y="145"/>
                </a:lnTo>
                <a:lnTo>
                  <a:pt x="38" y="137"/>
                </a:lnTo>
                <a:lnTo>
                  <a:pt x="46" y="128"/>
                </a:lnTo>
                <a:lnTo>
                  <a:pt x="54" y="118"/>
                </a:lnTo>
                <a:lnTo>
                  <a:pt x="60" y="108"/>
                </a:lnTo>
                <a:lnTo>
                  <a:pt x="66" y="99"/>
                </a:lnTo>
                <a:lnTo>
                  <a:pt x="71" y="89"/>
                </a:lnTo>
                <a:lnTo>
                  <a:pt x="76" y="79"/>
                </a:lnTo>
                <a:lnTo>
                  <a:pt x="81" y="69"/>
                </a:lnTo>
                <a:lnTo>
                  <a:pt x="88" y="62"/>
                </a:lnTo>
                <a:lnTo>
                  <a:pt x="95" y="56"/>
                </a:lnTo>
                <a:lnTo>
                  <a:pt x="103" y="49"/>
                </a:lnTo>
                <a:lnTo>
                  <a:pt x="111" y="44"/>
                </a:lnTo>
                <a:lnTo>
                  <a:pt x="120" y="39"/>
                </a:lnTo>
                <a:lnTo>
                  <a:pt x="128" y="32"/>
                </a:lnTo>
                <a:lnTo>
                  <a:pt x="133" y="26"/>
                </a:lnTo>
                <a:lnTo>
                  <a:pt x="136" y="19"/>
                </a:lnTo>
                <a:lnTo>
                  <a:pt x="140" y="11"/>
                </a:lnTo>
                <a:lnTo>
                  <a:pt x="144" y="3"/>
                </a:lnTo>
                <a:lnTo>
                  <a:pt x="145" y="2"/>
                </a:lnTo>
                <a:lnTo>
                  <a:pt x="147" y="1"/>
                </a:lnTo>
                <a:lnTo>
                  <a:pt x="149" y="0"/>
                </a:lnTo>
                <a:lnTo>
                  <a:pt x="15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45" name="Google Shape;2745;p10"/>
          <p:cNvSpPr/>
          <p:nvPr/>
        </p:nvSpPr>
        <p:spPr>
          <a:xfrm>
            <a:off x="2453879" y="2561033"/>
            <a:ext cx="1191" cy="1191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3" y="0"/>
                </a:move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46" name="Google Shape;2746;p10"/>
          <p:cNvSpPr/>
          <p:nvPr/>
        </p:nvSpPr>
        <p:spPr>
          <a:xfrm>
            <a:off x="2695576" y="2494358"/>
            <a:ext cx="65484" cy="61913"/>
          </a:xfrm>
          <a:custGeom>
            <a:avLst/>
            <a:gdLst/>
            <a:ahLst/>
            <a:cxnLst/>
            <a:rect l="l" t="t" r="r" b="b"/>
            <a:pathLst>
              <a:path w="163" h="157" extrusionOk="0">
                <a:moveTo>
                  <a:pt x="0" y="0"/>
                </a:moveTo>
                <a:lnTo>
                  <a:pt x="14" y="6"/>
                </a:lnTo>
                <a:lnTo>
                  <a:pt x="25" y="15"/>
                </a:lnTo>
                <a:lnTo>
                  <a:pt x="36" y="24"/>
                </a:lnTo>
                <a:lnTo>
                  <a:pt x="46" y="33"/>
                </a:lnTo>
                <a:lnTo>
                  <a:pt x="54" y="43"/>
                </a:lnTo>
                <a:lnTo>
                  <a:pt x="62" y="53"/>
                </a:lnTo>
                <a:lnTo>
                  <a:pt x="72" y="69"/>
                </a:lnTo>
                <a:lnTo>
                  <a:pt x="82" y="84"/>
                </a:lnTo>
                <a:lnTo>
                  <a:pt x="93" y="100"/>
                </a:lnTo>
                <a:lnTo>
                  <a:pt x="103" y="114"/>
                </a:lnTo>
                <a:lnTo>
                  <a:pt x="111" y="124"/>
                </a:lnTo>
                <a:lnTo>
                  <a:pt x="120" y="132"/>
                </a:lnTo>
                <a:lnTo>
                  <a:pt x="128" y="140"/>
                </a:lnTo>
                <a:lnTo>
                  <a:pt x="138" y="146"/>
                </a:lnTo>
                <a:lnTo>
                  <a:pt x="150" y="152"/>
                </a:lnTo>
                <a:lnTo>
                  <a:pt x="163" y="15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47" name="Google Shape;2747;p10"/>
          <p:cNvSpPr/>
          <p:nvPr/>
        </p:nvSpPr>
        <p:spPr>
          <a:xfrm>
            <a:off x="2653904" y="2534839"/>
            <a:ext cx="29766" cy="33338"/>
          </a:xfrm>
          <a:custGeom>
            <a:avLst/>
            <a:gdLst/>
            <a:ahLst/>
            <a:cxnLst/>
            <a:rect l="l" t="t" r="r" b="b"/>
            <a:pathLst>
              <a:path w="76" h="84" extrusionOk="0">
                <a:moveTo>
                  <a:pt x="2" y="0"/>
                </a:moveTo>
                <a:lnTo>
                  <a:pt x="1" y="4"/>
                </a:lnTo>
                <a:lnTo>
                  <a:pt x="0" y="8"/>
                </a:lnTo>
                <a:lnTo>
                  <a:pt x="0" y="11"/>
                </a:lnTo>
                <a:lnTo>
                  <a:pt x="1" y="15"/>
                </a:lnTo>
                <a:lnTo>
                  <a:pt x="4" y="19"/>
                </a:lnTo>
                <a:lnTo>
                  <a:pt x="9" y="24"/>
                </a:lnTo>
                <a:lnTo>
                  <a:pt x="15" y="29"/>
                </a:lnTo>
                <a:lnTo>
                  <a:pt x="22" y="34"/>
                </a:lnTo>
                <a:lnTo>
                  <a:pt x="31" y="39"/>
                </a:lnTo>
                <a:lnTo>
                  <a:pt x="39" y="44"/>
                </a:lnTo>
                <a:lnTo>
                  <a:pt x="47" y="50"/>
                </a:lnTo>
                <a:lnTo>
                  <a:pt x="54" y="56"/>
                </a:lnTo>
                <a:lnTo>
                  <a:pt x="60" y="63"/>
                </a:lnTo>
                <a:lnTo>
                  <a:pt x="65" y="70"/>
                </a:lnTo>
                <a:lnTo>
                  <a:pt x="70" y="76"/>
                </a:lnTo>
                <a:lnTo>
                  <a:pt x="76" y="8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48" name="Google Shape;2748;p10"/>
          <p:cNvSpPr/>
          <p:nvPr/>
        </p:nvSpPr>
        <p:spPr>
          <a:xfrm>
            <a:off x="2501505" y="2489596"/>
            <a:ext cx="65485" cy="67866"/>
          </a:xfrm>
          <a:custGeom>
            <a:avLst/>
            <a:gdLst/>
            <a:ahLst/>
            <a:cxnLst/>
            <a:rect l="l" t="t" r="r" b="b"/>
            <a:pathLst>
              <a:path w="167" h="173" extrusionOk="0">
                <a:moveTo>
                  <a:pt x="12" y="0"/>
                </a:moveTo>
                <a:lnTo>
                  <a:pt x="7" y="6"/>
                </a:lnTo>
                <a:lnTo>
                  <a:pt x="3" y="12"/>
                </a:lnTo>
                <a:lnTo>
                  <a:pt x="1" y="17"/>
                </a:lnTo>
                <a:lnTo>
                  <a:pt x="0" y="22"/>
                </a:lnTo>
                <a:lnTo>
                  <a:pt x="0" y="27"/>
                </a:lnTo>
                <a:lnTo>
                  <a:pt x="1" y="31"/>
                </a:lnTo>
                <a:lnTo>
                  <a:pt x="5" y="38"/>
                </a:lnTo>
                <a:lnTo>
                  <a:pt x="10" y="44"/>
                </a:lnTo>
                <a:lnTo>
                  <a:pt x="17" y="51"/>
                </a:lnTo>
                <a:lnTo>
                  <a:pt x="25" y="57"/>
                </a:lnTo>
                <a:lnTo>
                  <a:pt x="33" y="62"/>
                </a:lnTo>
                <a:lnTo>
                  <a:pt x="43" y="67"/>
                </a:lnTo>
                <a:lnTo>
                  <a:pt x="53" y="72"/>
                </a:lnTo>
                <a:lnTo>
                  <a:pt x="62" y="78"/>
                </a:lnTo>
                <a:lnTo>
                  <a:pt x="71" y="83"/>
                </a:lnTo>
                <a:lnTo>
                  <a:pt x="86" y="93"/>
                </a:lnTo>
                <a:lnTo>
                  <a:pt x="98" y="103"/>
                </a:lnTo>
                <a:lnTo>
                  <a:pt x="112" y="113"/>
                </a:lnTo>
                <a:lnTo>
                  <a:pt x="123" y="124"/>
                </a:lnTo>
                <a:lnTo>
                  <a:pt x="134" y="135"/>
                </a:lnTo>
                <a:lnTo>
                  <a:pt x="146" y="147"/>
                </a:lnTo>
                <a:lnTo>
                  <a:pt x="157" y="159"/>
                </a:lnTo>
                <a:lnTo>
                  <a:pt x="167" y="17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49" name="Google Shape;2749;p10"/>
          <p:cNvSpPr/>
          <p:nvPr/>
        </p:nvSpPr>
        <p:spPr>
          <a:xfrm>
            <a:off x="2478882" y="2526506"/>
            <a:ext cx="52388" cy="46434"/>
          </a:xfrm>
          <a:custGeom>
            <a:avLst/>
            <a:gdLst/>
            <a:ahLst/>
            <a:cxnLst/>
            <a:rect l="l" t="t" r="r" b="b"/>
            <a:pathLst>
              <a:path w="131" h="117" extrusionOk="0">
                <a:moveTo>
                  <a:pt x="0" y="0"/>
                </a:moveTo>
                <a:lnTo>
                  <a:pt x="5" y="10"/>
                </a:lnTo>
                <a:lnTo>
                  <a:pt x="11" y="21"/>
                </a:lnTo>
                <a:lnTo>
                  <a:pt x="18" y="31"/>
                </a:lnTo>
                <a:lnTo>
                  <a:pt x="26" y="41"/>
                </a:lnTo>
                <a:lnTo>
                  <a:pt x="35" y="50"/>
                </a:lnTo>
                <a:lnTo>
                  <a:pt x="47" y="61"/>
                </a:lnTo>
                <a:lnTo>
                  <a:pt x="58" y="72"/>
                </a:lnTo>
                <a:lnTo>
                  <a:pt x="72" y="82"/>
                </a:lnTo>
                <a:lnTo>
                  <a:pt x="84" y="91"/>
                </a:lnTo>
                <a:lnTo>
                  <a:pt x="97" y="100"/>
                </a:lnTo>
                <a:lnTo>
                  <a:pt x="109" y="106"/>
                </a:lnTo>
                <a:lnTo>
                  <a:pt x="121" y="112"/>
                </a:lnTo>
                <a:lnTo>
                  <a:pt x="131" y="11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50" name="Google Shape;2750;p10"/>
          <p:cNvSpPr/>
          <p:nvPr/>
        </p:nvSpPr>
        <p:spPr>
          <a:xfrm>
            <a:off x="2672953" y="2515791"/>
            <a:ext cx="33338" cy="32147"/>
          </a:xfrm>
          <a:custGeom>
            <a:avLst/>
            <a:gdLst/>
            <a:ahLst/>
            <a:cxnLst/>
            <a:rect l="l" t="t" r="r" b="b"/>
            <a:pathLst>
              <a:path w="82" h="81" extrusionOk="0">
                <a:moveTo>
                  <a:pt x="0" y="0"/>
                </a:moveTo>
                <a:lnTo>
                  <a:pt x="5" y="5"/>
                </a:lnTo>
                <a:lnTo>
                  <a:pt x="8" y="11"/>
                </a:lnTo>
                <a:lnTo>
                  <a:pt x="15" y="16"/>
                </a:lnTo>
                <a:lnTo>
                  <a:pt x="20" y="21"/>
                </a:lnTo>
                <a:lnTo>
                  <a:pt x="27" y="26"/>
                </a:lnTo>
                <a:lnTo>
                  <a:pt x="37" y="33"/>
                </a:lnTo>
                <a:lnTo>
                  <a:pt x="48" y="41"/>
                </a:lnTo>
                <a:lnTo>
                  <a:pt x="59" y="48"/>
                </a:lnTo>
                <a:lnTo>
                  <a:pt x="66" y="54"/>
                </a:lnTo>
                <a:lnTo>
                  <a:pt x="71" y="59"/>
                </a:lnTo>
                <a:lnTo>
                  <a:pt x="76" y="66"/>
                </a:lnTo>
                <a:lnTo>
                  <a:pt x="79" y="73"/>
                </a:lnTo>
                <a:lnTo>
                  <a:pt x="82" y="8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51" name="Google Shape;2751;p10"/>
          <p:cNvSpPr/>
          <p:nvPr/>
        </p:nvSpPr>
        <p:spPr>
          <a:xfrm>
            <a:off x="2653905" y="2491977"/>
            <a:ext cx="45244" cy="44054"/>
          </a:xfrm>
          <a:custGeom>
            <a:avLst/>
            <a:gdLst/>
            <a:ahLst/>
            <a:cxnLst/>
            <a:rect l="l" t="t" r="r" b="b"/>
            <a:pathLst>
              <a:path w="114" h="112" extrusionOk="0">
                <a:moveTo>
                  <a:pt x="0" y="108"/>
                </a:moveTo>
                <a:lnTo>
                  <a:pt x="6" y="111"/>
                </a:lnTo>
                <a:lnTo>
                  <a:pt x="13" y="112"/>
                </a:lnTo>
                <a:lnTo>
                  <a:pt x="19" y="112"/>
                </a:lnTo>
                <a:lnTo>
                  <a:pt x="24" y="111"/>
                </a:lnTo>
                <a:lnTo>
                  <a:pt x="29" y="107"/>
                </a:lnTo>
                <a:lnTo>
                  <a:pt x="34" y="103"/>
                </a:lnTo>
                <a:lnTo>
                  <a:pt x="39" y="98"/>
                </a:lnTo>
                <a:lnTo>
                  <a:pt x="48" y="87"/>
                </a:lnTo>
                <a:lnTo>
                  <a:pt x="55" y="75"/>
                </a:lnTo>
                <a:lnTo>
                  <a:pt x="64" y="60"/>
                </a:lnTo>
                <a:lnTo>
                  <a:pt x="73" y="46"/>
                </a:lnTo>
                <a:lnTo>
                  <a:pt x="78" y="37"/>
                </a:lnTo>
                <a:lnTo>
                  <a:pt x="84" y="27"/>
                </a:lnTo>
                <a:lnTo>
                  <a:pt x="91" y="20"/>
                </a:lnTo>
                <a:lnTo>
                  <a:pt x="99" y="12"/>
                </a:lnTo>
                <a:lnTo>
                  <a:pt x="106" y="5"/>
                </a:lnTo>
                <a:lnTo>
                  <a:pt x="114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52" name="Google Shape;2752;p10"/>
          <p:cNvSpPr/>
          <p:nvPr/>
        </p:nvSpPr>
        <p:spPr>
          <a:xfrm>
            <a:off x="941785" y="2216943"/>
            <a:ext cx="136095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TOP OF FINISHED ROADWAY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759" name="Google Shape;2759;p10"/>
          <p:cNvCxnSpPr/>
          <p:nvPr/>
        </p:nvCxnSpPr>
        <p:spPr>
          <a:xfrm>
            <a:off x="5403057" y="1718071"/>
            <a:ext cx="365522" cy="1191"/>
          </a:xfrm>
          <a:prstGeom prst="straightConnector1">
            <a:avLst/>
          </a:prstGeom>
          <a:noFill/>
          <a:ln w="174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760" name="Google Shape;2760;p10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Elements</a:t>
            </a:r>
            <a:endParaRPr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917B0E94-99BF-090E-C028-B16115848BD5}"/>
              </a:ext>
            </a:extLst>
          </p:cNvPr>
          <p:cNvCxnSpPr/>
          <p:nvPr/>
        </p:nvCxnSpPr>
        <p:spPr>
          <a:xfrm>
            <a:off x="1806178" y="2362200"/>
            <a:ext cx="411956" cy="10834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68C1E15C-7A17-EF3B-471E-E8C38D978B8A}"/>
              </a:ext>
            </a:extLst>
          </p:cNvPr>
          <p:cNvCxnSpPr/>
          <p:nvPr/>
        </p:nvCxnSpPr>
        <p:spPr>
          <a:xfrm flipV="1">
            <a:off x="2788443" y="2420541"/>
            <a:ext cx="261938" cy="57269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3E556580-36ED-AF90-E51A-16FA509ECECB}"/>
              </a:ext>
            </a:extLst>
          </p:cNvPr>
          <p:cNvCxnSpPr>
            <a:endCxn id="2384" idx="2"/>
          </p:cNvCxnSpPr>
          <p:nvPr/>
        </p:nvCxnSpPr>
        <p:spPr>
          <a:xfrm flipV="1">
            <a:off x="3364706" y="2388393"/>
            <a:ext cx="75012" cy="80843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5A79DA0A-078B-3CE7-3189-755AB71E1787}"/>
              </a:ext>
            </a:extLst>
          </p:cNvPr>
          <p:cNvCxnSpPr>
            <a:cxnSpLocks/>
            <a:endCxn id="2356" idx="0"/>
          </p:cNvCxnSpPr>
          <p:nvPr/>
        </p:nvCxnSpPr>
        <p:spPr>
          <a:xfrm>
            <a:off x="5567364" y="1718071"/>
            <a:ext cx="259557" cy="43934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240E80B7-66B9-D17C-C5B4-9C0ABA452A3A}"/>
              </a:ext>
            </a:extLst>
          </p:cNvPr>
          <p:cNvCxnSpPr>
            <a:stCxn id="2212" idx="3"/>
            <a:endCxn id="2163" idx="1"/>
          </p:cNvCxnSpPr>
          <p:nvPr/>
        </p:nvCxnSpPr>
        <p:spPr>
          <a:xfrm flipV="1">
            <a:off x="5599516" y="2710458"/>
            <a:ext cx="216689" cy="19046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D17F2C78-F403-0908-8B8C-A98DCAF24649}"/>
              </a:ext>
            </a:extLst>
          </p:cNvPr>
          <p:cNvCxnSpPr>
            <a:cxnSpLocks/>
          </p:cNvCxnSpPr>
          <p:nvPr/>
        </p:nvCxnSpPr>
        <p:spPr>
          <a:xfrm flipV="1">
            <a:off x="5567364" y="2958628"/>
            <a:ext cx="248839" cy="19176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C802C79C-2CBC-6511-1A68-6C574F2FF5D2}"/>
              </a:ext>
            </a:extLst>
          </p:cNvPr>
          <p:cNvCxnSpPr>
            <a:endCxn id="2163" idx="3"/>
          </p:cNvCxnSpPr>
          <p:nvPr/>
        </p:nvCxnSpPr>
        <p:spPr>
          <a:xfrm flipH="1" flipV="1">
            <a:off x="5956699" y="2710458"/>
            <a:ext cx="303608" cy="24817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62FE5246-D685-E010-45B3-94F3EBA2A64C}"/>
              </a:ext>
            </a:extLst>
          </p:cNvPr>
          <p:cNvCxnSpPr/>
          <p:nvPr/>
        </p:nvCxnSpPr>
        <p:spPr>
          <a:xfrm flipH="1" flipV="1">
            <a:off x="6536532" y="2671763"/>
            <a:ext cx="398699" cy="19042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B1F984A6-D541-3EFB-E59C-82B44A469679}"/>
              </a:ext>
            </a:extLst>
          </p:cNvPr>
          <p:cNvCxnSpPr>
            <a:stCxn id="2204" idx="1"/>
          </p:cNvCxnSpPr>
          <p:nvPr/>
        </p:nvCxnSpPr>
        <p:spPr>
          <a:xfrm flipH="1" flipV="1">
            <a:off x="4287441" y="2900920"/>
            <a:ext cx="204789" cy="18454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9357D48-AB24-6C72-812F-564E9548E5F5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11</a:t>
            </a:fld>
            <a:endParaRPr lang="en-US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" name="Google Shape;2765;p11"/>
          <p:cNvSpPr txBox="1"/>
          <p:nvPr/>
        </p:nvSpPr>
        <p:spPr>
          <a:xfrm>
            <a:off x="3855244" y="1840706"/>
            <a:ext cx="184731" cy="3000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66" name="Google Shape;2766;p11"/>
          <p:cNvSpPr/>
          <p:nvPr/>
        </p:nvSpPr>
        <p:spPr>
          <a:xfrm>
            <a:off x="1714500" y="1485900"/>
            <a:ext cx="5943600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7850" tIns="33325" rIns="67850" bIns="33325" anchor="t" anchorCtr="0">
            <a:noAutofit/>
          </a:bodyPr>
          <a:lstStyle/>
          <a:p>
            <a:pPr marL="257175" marR="0" lvl="0" indent="-1619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Times New Roman"/>
              <a:buNone/>
            </a:pPr>
            <a:endParaRPr sz="15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7" name="Google Shape;2767;p11"/>
          <p:cNvSpPr txBox="1">
            <a:spLocks noGrp="1"/>
          </p:cNvSpPr>
          <p:nvPr>
            <p:ph type="body" idx="1"/>
          </p:nvPr>
        </p:nvSpPr>
        <p:spPr>
          <a:xfrm>
            <a:off x="539552" y="1485901"/>
            <a:ext cx="8229600" cy="310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57175" lvl="0" indent="-25717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dirty="0">
                <a:latin typeface="Arial"/>
                <a:ea typeface="Arial"/>
                <a:cs typeface="Arial"/>
                <a:sym typeface="Arial"/>
              </a:rPr>
              <a:t>Conventionally Reinforced Concrete Girders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–"/>
            </a:pPr>
            <a:r>
              <a:rPr lang="en-US" sz="1600" dirty="0">
                <a:latin typeface="Arial"/>
                <a:ea typeface="Arial"/>
                <a:cs typeface="Arial"/>
                <a:sym typeface="Arial"/>
              </a:rPr>
              <a:t>Concrete is strong in compression and weak in tension.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–"/>
            </a:pPr>
            <a:r>
              <a:rPr lang="en-US" sz="1600" dirty="0">
                <a:latin typeface="Arial"/>
                <a:ea typeface="Arial"/>
                <a:cs typeface="Arial"/>
                <a:sym typeface="Arial"/>
              </a:rPr>
              <a:t>Concrete bending members are reinforced with mild reinforcing steel (rebar) to produce reinforced concrete girders. </a:t>
            </a:r>
            <a:endParaRPr dirty="0"/>
          </a:p>
          <a:p>
            <a:pPr marL="257175" lvl="0" indent="-142875" algn="l" rtl="0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dirty="0">
              <a:latin typeface="Arial"/>
              <a:ea typeface="Arial"/>
              <a:cs typeface="Arial"/>
              <a:sym typeface="Arial"/>
            </a:endParaRPr>
          </a:p>
          <a:p>
            <a:pPr marL="257175" lvl="0" indent="-257175" algn="l" rtl="0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dirty="0">
                <a:latin typeface="Arial"/>
                <a:ea typeface="Arial"/>
                <a:cs typeface="Arial"/>
                <a:sym typeface="Arial"/>
              </a:rPr>
              <a:t>Prestressed Concrete Girders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–"/>
            </a:pPr>
            <a:r>
              <a:rPr lang="en-US" sz="1600" dirty="0">
                <a:latin typeface="Arial"/>
                <a:ea typeface="Arial"/>
                <a:cs typeface="Arial"/>
                <a:sym typeface="Arial"/>
              </a:rPr>
              <a:t>Girders are reinforced with a combination of high-strength steel strand under tension and conventional rebar. 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–"/>
            </a:pPr>
            <a:r>
              <a:rPr lang="en-US" sz="1600" dirty="0">
                <a:latin typeface="Arial"/>
                <a:ea typeface="Arial"/>
                <a:cs typeface="Arial"/>
                <a:sym typeface="Arial"/>
              </a:rPr>
              <a:t>Girders are designed not to crack.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–"/>
            </a:pPr>
            <a:r>
              <a:rPr lang="en-US" sz="1600" dirty="0">
                <a:latin typeface="Arial"/>
                <a:ea typeface="Arial"/>
                <a:cs typeface="Arial"/>
                <a:sym typeface="Arial"/>
              </a:rPr>
              <a:t>Generally, more economical.</a:t>
            </a:r>
            <a:endParaRPr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2768" name="Google Shape;2768;p11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Elements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3B8E7AD-BE8D-38FD-2C8A-4CEDEC171D9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12</a:t>
            </a:fld>
            <a:endParaRPr lang="en-US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3" name="Google Shape;2773;p12"/>
          <p:cNvSpPr txBox="1"/>
          <p:nvPr/>
        </p:nvSpPr>
        <p:spPr>
          <a:xfrm>
            <a:off x="976757" y="2547477"/>
            <a:ext cx="1797993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Reinforced Concrete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Girders</a:t>
            </a:r>
            <a:endParaRPr sz="1500" b="1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2774" name="Google Shape;2774;p12"/>
          <p:cNvCxnSpPr/>
          <p:nvPr/>
        </p:nvCxnSpPr>
        <p:spPr>
          <a:xfrm>
            <a:off x="3545681" y="2638426"/>
            <a:ext cx="0" cy="1131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75" name="Google Shape;2775;p12"/>
          <p:cNvCxnSpPr/>
          <p:nvPr/>
        </p:nvCxnSpPr>
        <p:spPr>
          <a:xfrm>
            <a:off x="5135166" y="2632472"/>
            <a:ext cx="0" cy="1143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76" name="Google Shape;2776;p12"/>
          <p:cNvCxnSpPr/>
          <p:nvPr/>
        </p:nvCxnSpPr>
        <p:spPr>
          <a:xfrm>
            <a:off x="3305176" y="2082404"/>
            <a:ext cx="11311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77" name="Google Shape;2777;p12"/>
          <p:cNvCxnSpPr/>
          <p:nvPr/>
        </p:nvCxnSpPr>
        <p:spPr>
          <a:xfrm rot="10800000">
            <a:off x="3286125" y="1650208"/>
            <a:ext cx="0" cy="413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78" name="Google Shape;2778;p12"/>
          <p:cNvCxnSpPr/>
          <p:nvPr/>
        </p:nvCxnSpPr>
        <p:spPr>
          <a:xfrm>
            <a:off x="3286125" y="1650206"/>
            <a:ext cx="486966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79" name="Google Shape;2779;p12"/>
          <p:cNvCxnSpPr/>
          <p:nvPr/>
        </p:nvCxnSpPr>
        <p:spPr>
          <a:xfrm rot="10800000">
            <a:off x="3529012" y="1763316"/>
            <a:ext cx="244079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80" name="Google Shape;2780;p12"/>
          <p:cNvCxnSpPr/>
          <p:nvPr/>
        </p:nvCxnSpPr>
        <p:spPr>
          <a:xfrm flipH="1">
            <a:off x="3455195" y="1763316"/>
            <a:ext cx="73819" cy="2905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81" name="Google Shape;2781;p12"/>
          <p:cNvCxnSpPr/>
          <p:nvPr/>
        </p:nvCxnSpPr>
        <p:spPr>
          <a:xfrm rot="10800000" flipH="1">
            <a:off x="3418285" y="2053829"/>
            <a:ext cx="36909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82" name="Google Shape;2782;p12"/>
          <p:cNvCxnSpPr/>
          <p:nvPr/>
        </p:nvCxnSpPr>
        <p:spPr>
          <a:xfrm rot="10800000">
            <a:off x="3286125" y="2063354"/>
            <a:ext cx="19050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783" name="Google Shape;2783;p12"/>
          <p:cNvSpPr/>
          <p:nvPr/>
        </p:nvSpPr>
        <p:spPr>
          <a:xfrm>
            <a:off x="3286125" y="1650208"/>
            <a:ext cx="972741" cy="432197"/>
          </a:xfrm>
          <a:custGeom>
            <a:avLst/>
            <a:gdLst/>
            <a:ahLst/>
            <a:cxnLst/>
            <a:rect l="l" t="t" r="r" b="b"/>
            <a:pathLst>
              <a:path w="4088" h="1818" extrusionOk="0">
                <a:moveTo>
                  <a:pt x="1022" y="479"/>
                </a:moveTo>
                <a:lnTo>
                  <a:pt x="711" y="1699"/>
                </a:lnTo>
                <a:lnTo>
                  <a:pt x="559" y="1818"/>
                </a:lnTo>
                <a:lnTo>
                  <a:pt x="83" y="1818"/>
                </a:lnTo>
                <a:lnTo>
                  <a:pt x="0" y="1735"/>
                </a:lnTo>
                <a:lnTo>
                  <a:pt x="0" y="0"/>
                </a:lnTo>
                <a:lnTo>
                  <a:pt x="2045" y="0"/>
                </a:lnTo>
                <a:lnTo>
                  <a:pt x="4088" y="0"/>
                </a:lnTo>
                <a:lnTo>
                  <a:pt x="4088" y="1735"/>
                </a:lnTo>
                <a:lnTo>
                  <a:pt x="4005" y="1818"/>
                </a:lnTo>
                <a:lnTo>
                  <a:pt x="3529" y="1818"/>
                </a:lnTo>
                <a:lnTo>
                  <a:pt x="3377" y="1699"/>
                </a:lnTo>
                <a:lnTo>
                  <a:pt x="3067" y="479"/>
                </a:lnTo>
                <a:lnTo>
                  <a:pt x="2045" y="479"/>
                </a:lnTo>
                <a:lnTo>
                  <a:pt x="1022" y="479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784" name="Google Shape;2784;p12"/>
          <p:cNvCxnSpPr/>
          <p:nvPr/>
        </p:nvCxnSpPr>
        <p:spPr>
          <a:xfrm>
            <a:off x="3305176" y="2082404"/>
            <a:ext cx="11311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85" name="Google Shape;2785;p12"/>
          <p:cNvCxnSpPr/>
          <p:nvPr/>
        </p:nvCxnSpPr>
        <p:spPr>
          <a:xfrm rot="10800000">
            <a:off x="3286125" y="1650208"/>
            <a:ext cx="0" cy="413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86" name="Google Shape;2786;p12"/>
          <p:cNvCxnSpPr/>
          <p:nvPr/>
        </p:nvCxnSpPr>
        <p:spPr>
          <a:xfrm>
            <a:off x="3286125" y="1650206"/>
            <a:ext cx="486966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87" name="Google Shape;2787;p12"/>
          <p:cNvCxnSpPr/>
          <p:nvPr/>
        </p:nvCxnSpPr>
        <p:spPr>
          <a:xfrm rot="10800000">
            <a:off x="3529012" y="1763316"/>
            <a:ext cx="244079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88" name="Google Shape;2788;p12"/>
          <p:cNvCxnSpPr/>
          <p:nvPr/>
        </p:nvCxnSpPr>
        <p:spPr>
          <a:xfrm flipH="1">
            <a:off x="3455195" y="1763316"/>
            <a:ext cx="73819" cy="2905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89" name="Google Shape;2789;p12"/>
          <p:cNvCxnSpPr/>
          <p:nvPr/>
        </p:nvCxnSpPr>
        <p:spPr>
          <a:xfrm rot="10800000" flipH="1">
            <a:off x="3418285" y="2053829"/>
            <a:ext cx="36909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90" name="Google Shape;2790;p12"/>
          <p:cNvCxnSpPr/>
          <p:nvPr/>
        </p:nvCxnSpPr>
        <p:spPr>
          <a:xfrm rot="10800000">
            <a:off x="3286125" y="2063354"/>
            <a:ext cx="19050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91" name="Google Shape;2791;p12"/>
          <p:cNvCxnSpPr/>
          <p:nvPr/>
        </p:nvCxnSpPr>
        <p:spPr>
          <a:xfrm rot="10800000">
            <a:off x="4125516" y="2082404"/>
            <a:ext cx="1143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92" name="Google Shape;2792;p12"/>
          <p:cNvCxnSpPr/>
          <p:nvPr/>
        </p:nvCxnSpPr>
        <p:spPr>
          <a:xfrm rot="10800000">
            <a:off x="4258866" y="1650208"/>
            <a:ext cx="0" cy="413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93" name="Google Shape;2793;p12"/>
          <p:cNvCxnSpPr/>
          <p:nvPr/>
        </p:nvCxnSpPr>
        <p:spPr>
          <a:xfrm rot="10800000">
            <a:off x="3773091" y="1650206"/>
            <a:ext cx="48577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94" name="Google Shape;2794;p12"/>
          <p:cNvCxnSpPr/>
          <p:nvPr/>
        </p:nvCxnSpPr>
        <p:spPr>
          <a:xfrm>
            <a:off x="3773091" y="1763316"/>
            <a:ext cx="24288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95" name="Google Shape;2795;p12"/>
          <p:cNvCxnSpPr/>
          <p:nvPr/>
        </p:nvCxnSpPr>
        <p:spPr>
          <a:xfrm>
            <a:off x="4015980" y="1763316"/>
            <a:ext cx="73819" cy="2905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96" name="Google Shape;2796;p12"/>
          <p:cNvCxnSpPr/>
          <p:nvPr/>
        </p:nvCxnSpPr>
        <p:spPr>
          <a:xfrm rot="10800000">
            <a:off x="4089798" y="2053829"/>
            <a:ext cx="35719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97" name="Google Shape;2797;p12"/>
          <p:cNvCxnSpPr/>
          <p:nvPr/>
        </p:nvCxnSpPr>
        <p:spPr>
          <a:xfrm rot="10800000" flipH="1">
            <a:off x="4239816" y="2063354"/>
            <a:ext cx="19050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98" name="Google Shape;2798;p12"/>
          <p:cNvCxnSpPr/>
          <p:nvPr/>
        </p:nvCxnSpPr>
        <p:spPr>
          <a:xfrm rot="10800000">
            <a:off x="4644628" y="2080022"/>
            <a:ext cx="5381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799" name="Google Shape;2799;p12"/>
          <p:cNvSpPr/>
          <p:nvPr/>
        </p:nvSpPr>
        <p:spPr>
          <a:xfrm>
            <a:off x="4644628" y="1322785"/>
            <a:ext cx="595313" cy="757238"/>
          </a:xfrm>
          <a:custGeom>
            <a:avLst/>
            <a:gdLst/>
            <a:ahLst/>
            <a:cxnLst/>
            <a:rect l="l" t="t" r="r" b="b"/>
            <a:pathLst>
              <a:path w="2499" h="3181" extrusionOk="0">
                <a:moveTo>
                  <a:pt x="0" y="3098"/>
                </a:moveTo>
                <a:lnTo>
                  <a:pt x="0" y="1364"/>
                </a:lnTo>
                <a:lnTo>
                  <a:pt x="0" y="1136"/>
                </a:lnTo>
                <a:lnTo>
                  <a:pt x="226" y="0"/>
                </a:lnTo>
                <a:lnTo>
                  <a:pt x="2499" y="0"/>
                </a:lnTo>
                <a:lnTo>
                  <a:pt x="2499" y="734"/>
                </a:lnTo>
                <a:lnTo>
                  <a:pt x="2248" y="734"/>
                </a:lnTo>
                <a:lnTo>
                  <a:pt x="1600" y="327"/>
                </a:lnTo>
                <a:lnTo>
                  <a:pt x="1029" y="327"/>
                </a:lnTo>
                <a:lnTo>
                  <a:pt x="1005" y="328"/>
                </a:lnTo>
                <a:lnTo>
                  <a:pt x="981" y="332"/>
                </a:lnTo>
                <a:lnTo>
                  <a:pt x="957" y="338"/>
                </a:lnTo>
                <a:lnTo>
                  <a:pt x="935" y="346"/>
                </a:lnTo>
                <a:lnTo>
                  <a:pt x="914" y="357"/>
                </a:lnTo>
                <a:lnTo>
                  <a:pt x="893" y="369"/>
                </a:lnTo>
                <a:lnTo>
                  <a:pt x="874" y="384"/>
                </a:lnTo>
                <a:lnTo>
                  <a:pt x="858" y="401"/>
                </a:lnTo>
                <a:lnTo>
                  <a:pt x="842" y="418"/>
                </a:lnTo>
                <a:lnTo>
                  <a:pt x="828" y="439"/>
                </a:lnTo>
                <a:lnTo>
                  <a:pt x="816" y="459"/>
                </a:lnTo>
                <a:lnTo>
                  <a:pt x="808" y="481"/>
                </a:lnTo>
                <a:lnTo>
                  <a:pt x="801" y="504"/>
                </a:lnTo>
                <a:lnTo>
                  <a:pt x="796" y="528"/>
                </a:lnTo>
                <a:lnTo>
                  <a:pt x="794" y="551"/>
                </a:lnTo>
                <a:lnTo>
                  <a:pt x="680" y="3181"/>
                </a:lnTo>
                <a:lnTo>
                  <a:pt x="0" y="3181"/>
                </a:lnTo>
                <a:lnTo>
                  <a:pt x="0" y="3098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00" name="Google Shape;2800;p12"/>
          <p:cNvCxnSpPr/>
          <p:nvPr/>
        </p:nvCxnSpPr>
        <p:spPr>
          <a:xfrm rot="10800000">
            <a:off x="4644629" y="1647826"/>
            <a:ext cx="0" cy="432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01" name="Google Shape;2801;p12"/>
          <p:cNvCxnSpPr/>
          <p:nvPr/>
        </p:nvCxnSpPr>
        <p:spPr>
          <a:xfrm rot="10800000">
            <a:off x="4644629" y="1647826"/>
            <a:ext cx="0" cy="413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02" name="Google Shape;2802;p12"/>
          <p:cNvCxnSpPr/>
          <p:nvPr/>
        </p:nvCxnSpPr>
        <p:spPr>
          <a:xfrm rot="10800000">
            <a:off x="4644629" y="1593057"/>
            <a:ext cx="0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03" name="Google Shape;2803;p12"/>
          <p:cNvCxnSpPr/>
          <p:nvPr/>
        </p:nvCxnSpPr>
        <p:spPr>
          <a:xfrm>
            <a:off x="4698207" y="1322785"/>
            <a:ext cx="54173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04" name="Google Shape;2804;p12"/>
          <p:cNvCxnSpPr/>
          <p:nvPr/>
        </p:nvCxnSpPr>
        <p:spPr>
          <a:xfrm>
            <a:off x="5239941" y="1322786"/>
            <a:ext cx="0" cy="7012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05" name="Google Shape;2805;p12"/>
          <p:cNvCxnSpPr/>
          <p:nvPr/>
        </p:nvCxnSpPr>
        <p:spPr>
          <a:xfrm flipH="1">
            <a:off x="4644630" y="1322785"/>
            <a:ext cx="53578" cy="2702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06" name="Google Shape;2806;p12"/>
          <p:cNvCxnSpPr/>
          <p:nvPr/>
        </p:nvCxnSpPr>
        <p:spPr>
          <a:xfrm>
            <a:off x="4644629" y="2080022"/>
            <a:ext cx="1619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07" name="Google Shape;2807;p12"/>
          <p:cNvCxnSpPr/>
          <p:nvPr/>
        </p:nvCxnSpPr>
        <p:spPr>
          <a:xfrm rot="10800000" flipH="1">
            <a:off x="4806554" y="1453755"/>
            <a:ext cx="27384" cy="6262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08" name="Google Shape;2808;p12"/>
          <p:cNvCxnSpPr/>
          <p:nvPr/>
        </p:nvCxnSpPr>
        <p:spPr>
          <a:xfrm rot="10800000">
            <a:off x="4889899" y="1401366"/>
            <a:ext cx="13573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09" name="Google Shape;2809;p12"/>
          <p:cNvCxnSpPr/>
          <p:nvPr/>
        </p:nvCxnSpPr>
        <p:spPr>
          <a:xfrm rot="10800000">
            <a:off x="5180411" y="1497806"/>
            <a:ext cx="5953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10" name="Google Shape;2810;p12"/>
          <p:cNvCxnSpPr/>
          <p:nvPr/>
        </p:nvCxnSpPr>
        <p:spPr>
          <a:xfrm rot="10800000">
            <a:off x="5025630" y="1401367"/>
            <a:ext cx="154781" cy="964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11" name="Google Shape;2811;p12"/>
          <p:cNvCxnSpPr/>
          <p:nvPr/>
        </p:nvCxnSpPr>
        <p:spPr>
          <a:xfrm rot="10800000" flipH="1">
            <a:off x="5182791" y="2024064"/>
            <a:ext cx="57150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12" name="Google Shape;2812;p12"/>
          <p:cNvSpPr/>
          <p:nvPr/>
        </p:nvSpPr>
        <p:spPr>
          <a:xfrm>
            <a:off x="4833939" y="1401366"/>
            <a:ext cx="55960" cy="52388"/>
          </a:xfrm>
          <a:custGeom>
            <a:avLst/>
            <a:gdLst/>
            <a:ahLst/>
            <a:cxnLst/>
            <a:rect l="l" t="t" r="r" b="b"/>
            <a:pathLst>
              <a:path w="235" h="224" extrusionOk="0">
                <a:moveTo>
                  <a:pt x="235" y="0"/>
                </a:moveTo>
                <a:lnTo>
                  <a:pt x="211" y="1"/>
                </a:lnTo>
                <a:lnTo>
                  <a:pt x="187" y="5"/>
                </a:lnTo>
                <a:lnTo>
                  <a:pt x="163" y="11"/>
                </a:lnTo>
                <a:lnTo>
                  <a:pt x="141" y="19"/>
                </a:lnTo>
                <a:lnTo>
                  <a:pt x="120" y="30"/>
                </a:lnTo>
                <a:lnTo>
                  <a:pt x="99" y="42"/>
                </a:lnTo>
                <a:lnTo>
                  <a:pt x="80" y="57"/>
                </a:lnTo>
                <a:lnTo>
                  <a:pt x="64" y="74"/>
                </a:lnTo>
                <a:lnTo>
                  <a:pt x="48" y="91"/>
                </a:lnTo>
                <a:lnTo>
                  <a:pt x="34" y="112"/>
                </a:lnTo>
                <a:lnTo>
                  <a:pt x="22" y="132"/>
                </a:lnTo>
                <a:lnTo>
                  <a:pt x="14" y="154"/>
                </a:lnTo>
                <a:lnTo>
                  <a:pt x="7" y="177"/>
                </a:lnTo>
                <a:lnTo>
                  <a:pt x="2" y="201"/>
                </a:lnTo>
                <a:lnTo>
                  <a:pt x="0" y="22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13" name="Google Shape;2813;p12"/>
          <p:cNvCxnSpPr/>
          <p:nvPr/>
        </p:nvCxnSpPr>
        <p:spPr>
          <a:xfrm>
            <a:off x="3296841" y="2638425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14" name="Google Shape;2814;p12"/>
          <p:cNvCxnSpPr/>
          <p:nvPr/>
        </p:nvCxnSpPr>
        <p:spPr>
          <a:xfrm rot="10800000">
            <a:off x="3545682" y="2751535"/>
            <a:ext cx="435769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15" name="Google Shape;2815;p12"/>
          <p:cNvSpPr/>
          <p:nvPr/>
        </p:nvSpPr>
        <p:spPr>
          <a:xfrm>
            <a:off x="3276601" y="2638426"/>
            <a:ext cx="269081" cy="432197"/>
          </a:xfrm>
          <a:custGeom>
            <a:avLst/>
            <a:gdLst/>
            <a:ahLst/>
            <a:cxnLst/>
            <a:rect l="l" t="t" r="r" b="b"/>
            <a:pathLst>
              <a:path w="1128" h="1817" extrusionOk="0">
                <a:moveTo>
                  <a:pt x="996" y="581"/>
                </a:moveTo>
                <a:lnTo>
                  <a:pt x="711" y="1699"/>
                </a:lnTo>
                <a:lnTo>
                  <a:pt x="696" y="1759"/>
                </a:lnTo>
                <a:lnTo>
                  <a:pt x="620" y="1817"/>
                </a:lnTo>
                <a:lnTo>
                  <a:pt x="559" y="1817"/>
                </a:lnTo>
                <a:lnTo>
                  <a:pt x="166" y="1817"/>
                </a:lnTo>
                <a:lnTo>
                  <a:pt x="127" y="1781"/>
                </a:lnTo>
                <a:lnTo>
                  <a:pt x="0" y="82"/>
                </a:lnTo>
                <a:lnTo>
                  <a:pt x="83" y="0"/>
                </a:lnTo>
                <a:lnTo>
                  <a:pt x="1128" y="0"/>
                </a:lnTo>
                <a:lnTo>
                  <a:pt x="1128" y="479"/>
                </a:lnTo>
                <a:lnTo>
                  <a:pt x="1109" y="480"/>
                </a:lnTo>
                <a:lnTo>
                  <a:pt x="1092" y="484"/>
                </a:lnTo>
                <a:lnTo>
                  <a:pt x="1075" y="489"/>
                </a:lnTo>
                <a:lnTo>
                  <a:pt x="1058" y="497"/>
                </a:lnTo>
                <a:lnTo>
                  <a:pt x="1044" y="508"/>
                </a:lnTo>
                <a:lnTo>
                  <a:pt x="1030" y="520"/>
                </a:lnTo>
                <a:lnTo>
                  <a:pt x="1018" y="533"/>
                </a:lnTo>
                <a:lnTo>
                  <a:pt x="1009" y="548"/>
                </a:lnTo>
                <a:lnTo>
                  <a:pt x="1000" y="565"/>
                </a:lnTo>
                <a:lnTo>
                  <a:pt x="996" y="581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16" name="Google Shape;2816;p12"/>
          <p:cNvCxnSpPr/>
          <p:nvPr/>
        </p:nvCxnSpPr>
        <p:spPr>
          <a:xfrm flipH="1">
            <a:off x="3442097" y="2776539"/>
            <a:ext cx="71438" cy="2797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17" name="Google Shape;2817;p12"/>
          <p:cNvCxnSpPr/>
          <p:nvPr/>
        </p:nvCxnSpPr>
        <p:spPr>
          <a:xfrm>
            <a:off x="3296841" y="2638425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18" name="Google Shape;2818;p12"/>
          <p:cNvCxnSpPr/>
          <p:nvPr/>
        </p:nvCxnSpPr>
        <p:spPr>
          <a:xfrm rot="10800000">
            <a:off x="3545682" y="2751535"/>
            <a:ext cx="21788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19" name="Google Shape;2819;p12"/>
          <p:cNvCxnSpPr/>
          <p:nvPr/>
        </p:nvCxnSpPr>
        <p:spPr>
          <a:xfrm flipH="1">
            <a:off x="3445669" y="2776539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20" name="Google Shape;2820;p12"/>
          <p:cNvSpPr/>
          <p:nvPr/>
        </p:nvSpPr>
        <p:spPr>
          <a:xfrm>
            <a:off x="3513535" y="2751536"/>
            <a:ext cx="32147" cy="25003"/>
          </a:xfrm>
          <a:custGeom>
            <a:avLst/>
            <a:gdLst/>
            <a:ahLst/>
            <a:cxnLst/>
            <a:rect l="l" t="t" r="r" b="b"/>
            <a:pathLst>
              <a:path w="132" h="102" extrusionOk="0">
                <a:moveTo>
                  <a:pt x="132" y="0"/>
                </a:moveTo>
                <a:lnTo>
                  <a:pt x="113" y="1"/>
                </a:lnTo>
                <a:lnTo>
                  <a:pt x="96" y="5"/>
                </a:lnTo>
                <a:lnTo>
                  <a:pt x="79" y="10"/>
                </a:lnTo>
                <a:lnTo>
                  <a:pt x="62" y="18"/>
                </a:lnTo>
                <a:lnTo>
                  <a:pt x="48" y="29"/>
                </a:lnTo>
                <a:lnTo>
                  <a:pt x="34" y="41"/>
                </a:lnTo>
                <a:lnTo>
                  <a:pt x="22" y="54"/>
                </a:lnTo>
                <a:lnTo>
                  <a:pt x="13" y="69"/>
                </a:lnTo>
                <a:lnTo>
                  <a:pt x="4" y="86"/>
                </a:lnTo>
                <a:lnTo>
                  <a:pt x="0" y="10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821" name="Google Shape;2821;p12"/>
          <p:cNvSpPr/>
          <p:nvPr/>
        </p:nvSpPr>
        <p:spPr>
          <a:xfrm>
            <a:off x="3464733" y="2099497"/>
            <a:ext cx="583493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"A" INT.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822" name="Google Shape;2822;p12"/>
          <p:cNvSpPr/>
          <p:nvPr/>
        </p:nvSpPr>
        <p:spPr>
          <a:xfrm>
            <a:off x="4671793" y="2095660"/>
            <a:ext cx="67005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"A" CURB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23" name="Google Shape;2823;p12"/>
          <p:cNvCxnSpPr/>
          <p:nvPr/>
        </p:nvCxnSpPr>
        <p:spPr>
          <a:xfrm>
            <a:off x="3296841" y="2638425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24" name="Google Shape;2824;p12"/>
          <p:cNvCxnSpPr/>
          <p:nvPr/>
        </p:nvCxnSpPr>
        <p:spPr>
          <a:xfrm rot="10800000">
            <a:off x="3545682" y="2751535"/>
            <a:ext cx="21788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25" name="Google Shape;2825;p12"/>
          <p:cNvCxnSpPr/>
          <p:nvPr/>
        </p:nvCxnSpPr>
        <p:spPr>
          <a:xfrm flipH="1">
            <a:off x="3445669" y="2776539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26" name="Google Shape;2826;p12"/>
          <p:cNvSpPr/>
          <p:nvPr/>
        </p:nvSpPr>
        <p:spPr>
          <a:xfrm>
            <a:off x="3545681" y="2638426"/>
            <a:ext cx="704850" cy="432197"/>
          </a:xfrm>
          <a:custGeom>
            <a:avLst/>
            <a:gdLst/>
            <a:ahLst/>
            <a:cxnLst/>
            <a:rect l="l" t="t" r="r" b="b"/>
            <a:pathLst>
              <a:path w="2960" h="1817" extrusionOk="0">
                <a:moveTo>
                  <a:pt x="916" y="479"/>
                </a:moveTo>
                <a:lnTo>
                  <a:pt x="1832" y="479"/>
                </a:lnTo>
                <a:lnTo>
                  <a:pt x="1850" y="480"/>
                </a:lnTo>
                <a:lnTo>
                  <a:pt x="1867" y="484"/>
                </a:lnTo>
                <a:lnTo>
                  <a:pt x="1884" y="489"/>
                </a:lnTo>
                <a:lnTo>
                  <a:pt x="1901" y="497"/>
                </a:lnTo>
                <a:lnTo>
                  <a:pt x="1915" y="508"/>
                </a:lnTo>
                <a:lnTo>
                  <a:pt x="1929" y="520"/>
                </a:lnTo>
                <a:lnTo>
                  <a:pt x="1941" y="533"/>
                </a:lnTo>
                <a:lnTo>
                  <a:pt x="1950" y="548"/>
                </a:lnTo>
                <a:lnTo>
                  <a:pt x="1959" y="565"/>
                </a:lnTo>
                <a:lnTo>
                  <a:pt x="1963" y="581"/>
                </a:lnTo>
                <a:lnTo>
                  <a:pt x="2248" y="1699"/>
                </a:lnTo>
                <a:lnTo>
                  <a:pt x="2263" y="1759"/>
                </a:lnTo>
                <a:lnTo>
                  <a:pt x="2339" y="1817"/>
                </a:lnTo>
                <a:lnTo>
                  <a:pt x="2401" y="1817"/>
                </a:lnTo>
                <a:lnTo>
                  <a:pt x="2793" y="1817"/>
                </a:lnTo>
                <a:lnTo>
                  <a:pt x="2832" y="1781"/>
                </a:lnTo>
                <a:lnTo>
                  <a:pt x="2960" y="82"/>
                </a:lnTo>
                <a:lnTo>
                  <a:pt x="2877" y="0"/>
                </a:lnTo>
                <a:lnTo>
                  <a:pt x="916" y="0"/>
                </a:lnTo>
                <a:lnTo>
                  <a:pt x="0" y="0"/>
                </a:lnTo>
                <a:lnTo>
                  <a:pt x="0" y="479"/>
                </a:lnTo>
                <a:lnTo>
                  <a:pt x="916" y="479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27" name="Google Shape;2827;p12"/>
          <p:cNvCxnSpPr/>
          <p:nvPr/>
        </p:nvCxnSpPr>
        <p:spPr>
          <a:xfrm>
            <a:off x="3296841" y="2638425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28" name="Google Shape;2828;p12"/>
          <p:cNvCxnSpPr/>
          <p:nvPr/>
        </p:nvCxnSpPr>
        <p:spPr>
          <a:xfrm rot="10800000">
            <a:off x="3545682" y="2751535"/>
            <a:ext cx="21788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29" name="Google Shape;2829;p12"/>
          <p:cNvCxnSpPr/>
          <p:nvPr/>
        </p:nvCxnSpPr>
        <p:spPr>
          <a:xfrm flipH="1">
            <a:off x="3445669" y="2776539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30" name="Google Shape;2830;p12"/>
          <p:cNvSpPr/>
          <p:nvPr/>
        </p:nvSpPr>
        <p:spPr>
          <a:xfrm>
            <a:off x="3513535" y="2751536"/>
            <a:ext cx="32147" cy="25003"/>
          </a:xfrm>
          <a:custGeom>
            <a:avLst/>
            <a:gdLst/>
            <a:ahLst/>
            <a:cxnLst/>
            <a:rect l="l" t="t" r="r" b="b"/>
            <a:pathLst>
              <a:path w="132" h="102" extrusionOk="0">
                <a:moveTo>
                  <a:pt x="132" y="0"/>
                </a:moveTo>
                <a:lnTo>
                  <a:pt x="113" y="1"/>
                </a:lnTo>
                <a:lnTo>
                  <a:pt x="96" y="5"/>
                </a:lnTo>
                <a:lnTo>
                  <a:pt x="79" y="10"/>
                </a:lnTo>
                <a:lnTo>
                  <a:pt x="62" y="18"/>
                </a:lnTo>
                <a:lnTo>
                  <a:pt x="48" y="29"/>
                </a:lnTo>
                <a:lnTo>
                  <a:pt x="34" y="41"/>
                </a:lnTo>
                <a:lnTo>
                  <a:pt x="22" y="54"/>
                </a:lnTo>
                <a:lnTo>
                  <a:pt x="13" y="69"/>
                </a:lnTo>
                <a:lnTo>
                  <a:pt x="4" y="86"/>
                </a:lnTo>
                <a:lnTo>
                  <a:pt x="0" y="10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31" name="Google Shape;2831;p12"/>
          <p:cNvCxnSpPr/>
          <p:nvPr/>
        </p:nvCxnSpPr>
        <p:spPr>
          <a:xfrm>
            <a:off x="3315891" y="3070622"/>
            <a:ext cx="10834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32" name="Google Shape;2832;p12"/>
          <p:cNvCxnSpPr/>
          <p:nvPr/>
        </p:nvCxnSpPr>
        <p:spPr>
          <a:xfrm>
            <a:off x="3409950" y="3070622"/>
            <a:ext cx="1428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33" name="Google Shape;2833;p12"/>
          <p:cNvCxnSpPr/>
          <p:nvPr/>
        </p:nvCxnSpPr>
        <p:spPr>
          <a:xfrm>
            <a:off x="3276600" y="2657475"/>
            <a:ext cx="29766" cy="404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34" name="Google Shape;2834;p12"/>
          <p:cNvCxnSpPr/>
          <p:nvPr/>
        </p:nvCxnSpPr>
        <p:spPr>
          <a:xfrm rot="10800000" flipH="1">
            <a:off x="3276600" y="2638425"/>
            <a:ext cx="20241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35" name="Google Shape;2835;p12"/>
          <p:cNvCxnSpPr/>
          <p:nvPr/>
        </p:nvCxnSpPr>
        <p:spPr>
          <a:xfrm rot="10800000">
            <a:off x="3306366" y="3062289"/>
            <a:ext cx="9525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36" name="Google Shape;2836;p12"/>
          <p:cNvCxnSpPr/>
          <p:nvPr/>
        </p:nvCxnSpPr>
        <p:spPr>
          <a:xfrm rot="10800000" flipH="1">
            <a:off x="3424239" y="3056335"/>
            <a:ext cx="17860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37" name="Google Shape;2837;p12"/>
          <p:cNvCxnSpPr/>
          <p:nvPr/>
        </p:nvCxnSpPr>
        <p:spPr>
          <a:xfrm rot="10800000">
            <a:off x="3763566" y="2638425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38" name="Google Shape;2838;p12"/>
          <p:cNvCxnSpPr/>
          <p:nvPr/>
        </p:nvCxnSpPr>
        <p:spPr>
          <a:xfrm>
            <a:off x="3763566" y="2751535"/>
            <a:ext cx="21788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39" name="Google Shape;2839;p12"/>
          <p:cNvCxnSpPr/>
          <p:nvPr/>
        </p:nvCxnSpPr>
        <p:spPr>
          <a:xfrm>
            <a:off x="4012406" y="2776539"/>
            <a:ext cx="71438" cy="2797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40" name="Google Shape;2840;p12"/>
          <p:cNvCxnSpPr/>
          <p:nvPr/>
        </p:nvCxnSpPr>
        <p:spPr>
          <a:xfrm rot="10800000">
            <a:off x="3763566" y="2638425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41" name="Google Shape;2841;p12"/>
          <p:cNvCxnSpPr/>
          <p:nvPr/>
        </p:nvCxnSpPr>
        <p:spPr>
          <a:xfrm>
            <a:off x="3763566" y="2751535"/>
            <a:ext cx="21788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42" name="Google Shape;2842;p12"/>
          <p:cNvCxnSpPr/>
          <p:nvPr/>
        </p:nvCxnSpPr>
        <p:spPr>
          <a:xfrm>
            <a:off x="4012406" y="2776539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43" name="Google Shape;2843;p12"/>
          <p:cNvSpPr/>
          <p:nvPr/>
        </p:nvSpPr>
        <p:spPr>
          <a:xfrm>
            <a:off x="3981451" y="2751536"/>
            <a:ext cx="30956" cy="25003"/>
          </a:xfrm>
          <a:custGeom>
            <a:avLst/>
            <a:gdLst/>
            <a:ahLst/>
            <a:cxnLst/>
            <a:rect l="l" t="t" r="r" b="b"/>
            <a:pathLst>
              <a:path w="131" h="102" extrusionOk="0">
                <a:moveTo>
                  <a:pt x="0" y="0"/>
                </a:moveTo>
                <a:lnTo>
                  <a:pt x="18" y="1"/>
                </a:lnTo>
                <a:lnTo>
                  <a:pt x="35" y="5"/>
                </a:lnTo>
                <a:lnTo>
                  <a:pt x="52" y="10"/>
                </a:lnTo>
                <a:lnTo>
                  <a:pt x="69" y="18"/>
                </a:lnTo>
                <a:lnTo>
                  <a:pt x="83" y="29"/>
                </a:lnTo>
                <a:lnTo>
                  <a:pt x="97" y="41"/>
                </a:lnTo>
                <a:lnTo>
                  <a:pt x="109" y="54"/>
                </a:lnTo>
                <a:lnTo>
                  <a:pt x="118" y="69"/>
                </a:lnTo>
                <a:lnTo>
                  <a:pt x="127" y="86"/>
                </a:lnTo>
                <a:lnTo>
                  <a:pt x="131" y="10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44" name="Google Shape;2844;p12"/>
          <p:cNvCxnSpPr/>
          <p:nvPr/>
        </p:nvCxnSpPr>
        <p:spPr>
          <a:xfrm rot="10800000">
            <a:off x="3763566" y="2638425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45" name="Google Shape;2845;p12"/>
          <p:cNvCxnSpPr/>
          <p:nvPr/>
        </p:nvCxnSpPr>
        <p:spPr>
          <a:xfrm>
            <a:off x="3763566" y="2751535"/>
            <a:ext cx="21788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46" name="Google Shape;2846;p12"/>
          <p:cNvCxnSpPr/>
          <p:nvPr/>
        </p:nvCxnSpPr>
        <p:spPr>
          <a:xfrm>
            <a:off x="4012406" y="2776539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47" name="Google Shape;2847;p12"/>
          <p:cNvCxnSpPr/>
          <p:nvPr/>
        </p:nvCxnSpPr>
        <p:spPr>
          <a:xfrm rot="10800000">
            <a:off x="3763566" y="2638425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48" name="Google Shape;2848;p12"/>
          <p:cNvCxnSpPr/>
          <p:nvPr/>
        </p:nvCxnSpPr>
        <p:spPr>
          <a:xfrm>
            <a:off x="3763566" y="2751535"/>
            <a:ext cx="21788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49" name="Google Shape;2849;p12"/>
          <p:cNvCxnSpPr/>
          <p:nvPr/>
        </p:nvCxnSpPr>
        <p:spPr>
          <a:xfrm>
            <a:off x="4012406" y="2776539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50" name="Google Shape;2850;p12"/>
          <p:cNvSpPr/>
          <p:nvPr/>
        </p:nvSpPr>
        <p:spPr>
          <a:xfrm>
            <a:off x="3981451" y="2751536"/>
            <a:ext cx="30956" cy="25003"/>
          </a:xfrm>
          <a:custGeom>
            <a:avLst/>
            <a:gdLst/>
            <a:ahLst/>
            <a:cxnLst/>
            <a:rect l="l" t="t" r="r" b="b"/>
            <a:pathLst>
              <a:path w="131" h="102" extrusionOk="0">
                <a:moveTo>
                  <a:pt x="0" y="0"/>
                </a:moveTo>
                <a:lnTo>
                  <a:pt x="18" y="1"/>
                </a:lnTo>
                <a:lnTo>
                  <a:pt x="35" y="5"/>
                </a:lnTo>
                <a:lnTo>
                  <a:pt x="52" y="10"/>
                </a:lnTo>
                <a:lnTo>
                  <a:pt x="69" y="18"/>
                </a:lnTo>
                <a:lnTo>
                  <a:pt x="83" y="29"/>
                </a:lnTo>
                <a:lnTo>
                  <a:pt x="97" y="41"/>
                </a:lnTo>
                <a:lnTo>
                  <a:pt x="109" y="54"/>
                </a:lnTo>
                <a:lnTo>
                  <a:pt x="118" y="69"/>
                </a:lnTo>
                <a:lnTo>
                  <a:pt x="127" y="86"/>
                </a:lnTo>
                <a:lnTo>
                  <a:pt x="131" y="10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51" name="Google Shape;2851;p12"/>
          <p:cNvCxnSpPr/>
          <p:nvPr/>
        </p:nvCxnSpPr>
        <p:spPr>
          <a:xfrm rot="10800000">
            <a:off x="4101703" y="3070622"/>
            <a:ext cx="10834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52" name="Google Shape;2852;p12"/>
          <p:cNvCxnSpPr/>
          <p:nvPr/>
        </p:nvCxnSpPr>
        <p:spPr>
          <a:xfrm rot="10800000">
            <a:off x="4101705" y="3070622"/>
            <a:ext cx="1547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53" name="Google Shape;2853;p12"/>
          <p:cNvCxnSpPr/>
          <p:nvPr/>
        </p:nvCxnSpPr>
        <p:spPr>
          <a:xfrm flipH="1">
            <a:off x="4219576" y="2657475"/>
            <a:ext cx="30956" cy="404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54" name="Google Shape;2854;p12"/>
          <p:cNvCxnSpPr/>
          <p:nvPr/>
        </p:nvCxnSpPr>
        <p:spPr>
          <a:xfrm rot="10800000">
            <a:off x="4230292" y="2638425"/>
            <a:ext cx="20240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55" name="Google Shape;2855;p12"/>
          <p:cNvCxnSpPr/>
          <p:nvPr/>
        </p:nvCxnSpPr>
        <p:spPr>
          <a:xfrm rot="10800000" flipH="1">
            <a:off x="4210050" y="3062289"/>
            <a:ext cx="9525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56" name="Google Shape;2856;p12"/>
          <p:cNvCxnSpPr/>
          <p:nvPr/>
        </p:nvCxnSpPr>
        <p:spPr>
          <a:xfrm rot="10800000">
            <a:off x="4083845" y="3056335"/>
            <a:ext cx="17860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57" name="Google Shape;2857;p12"/>
          <p:cNvCxnSpPr/>
          <p:nvPr/>
        </p:nvCxnSpPr>
        <p:spPr>
          <a:xfrm>
            <a:off x="5085160" y="2632474"/>
            <a:ext cx="0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58" name="Google Shape;2858;p12"/>
          <p:cNvCxnSpPr/>
          <p:nvPr/>
        </p:nvCxnSpPr>
        <p:spPr>
          <a:xfrm rot="10800000">
            <a:off x="4866085" y="2746772"/>
            <a:ext cx="21907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59" name="Google Shape;2859;p12"/>
          <p:cNvSpPr/>
          <p:nvPr/>
        </p:nvSpPr>
        <p:spPr>
          <a:xfrm>
            <a:off x="4517232" y="2309814"/>
            <a:ext cx="617935" cy="756047"/>
          </a:xfrm>
          <a:custGeom>
            <a:avLst/>
            <a:gdLst/>
            <a:ahLst/>
            <a:cxnLst/>
            <a:rect l="l" t="t" r="r" b="b"/>
            <a:pathLst>
              <a:path w="2596" h="3176" extrusionOk="0">
                <a:moveTo>
                  <a:pt x="1468" y="1837"/>
                </a:moveTo>
                <a:lnTo>
                  <a:pt x="1451" y="1838"/>
                </a:lnTo>
                <a:lnTo>
                  <a:pt x="1433" y="1842"/>
                </a:lnTo>
                <a:lnTo>
                  <a:pt x="1416" y="1848"/>
                </a:lnTo>
                <a:lnTo>
                  <a:pt x="1400" y="1856"/>
                </a:lnTo>
                <a:lnTo>
                  <a:pt x="1385" y="1867"/>
                </a:lnTo>
                <a:lnTo>
                  <a:pt x="1371" y="1878"/>
                </a:lnTo>
                <a:lnTo>
                  <a:pt x="1359" y="1891"/>
                </a:lnTo>
                <a:lnTo>
                  <a:pt x="1350" y="1907"/>
                </a:lnTo>
                <a:lnTo>
                  <a:pt x="1342" y="1923"/>
                </a:lnTo>
                <a:lnTo>
                  <a:pt x="1337" y="1940"/>
                </a:lnTo>
                <a:lnTo>
                  <a:pt x="1052" y="3058"/>
                </a:lnTo>
                <a:lnTo>
                  <a:pt x="1037" y="3118"/>
                </a:lnTo>
                <a:lnTo>
                  <a:pt x="961" y="3176"/>
                </a:lnTo>
                <a:lnTo>
                  <a:pt x="899" y="3176"/>
                </a:lnTo>
                <a:lnTo>
                  <a:pt x="507" y="3176"/>
                </a:lnTo>
                <a:lnTo>
                  <a:pt x="468" y="3140"/>
                </a:lnTo>
                <a:lnTo>
                  <a:pt x="283" y="682"/>
                </a:lnTo>
                <a:lnTo>
                  <a:pt x="66" y="682"/>
                </a:lnTo>
                <a:lnTo>
                  <a:pt x="0" y="615"/>
                </a:lnTo>
                <a:lnTo>
                  <a:pt x="0" y="121"/>
                </a:lnTo>
                <a:lnTo>
                  <a:pt x="121" y="0"/>
                </a:lnTo>
                <a:lnTo>
                  <a:pt x="1926" y="0"/>
                </a:lnTo>
                <a:lnTo>
                  <a:pt x="2039" y="85"/>
                </a:lnTo>
                <a:lnTo>
                  <a:pt x="2385" y="1358"/>
                </a:lnTo>
                <a:lnTo>
                  <a:pt x="2596" y="1358"/>
                </a:lnTo>
                <a:lnTo>
                  <a:pt x="2596" y="1837"/>
                </a:lnTo>
                <a:lnTo>
                  <a:pt x="2385" y="1837"/>
                </a:lnTo>
                <a:lnTo>
                  <a:pt x="1468" y="1837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60" name="Google Shape;2860;p12"/>
          <p:cNvCxnSpPr/>
          <p:nvPr/>
        </p:nvCxnSpPr>
        <p:spPr>
          <a:xfrm flipH="1">
            <a:off x="4763691" y="2771776"/>
            <a:ext cx="71438" cy="2797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61" name="Google Shape;2861;p12"/>
          <p:cNvCxnSpPr/>
          <p:nvPr/>
        </p:nvCxnSpPr>
        <p:spPr>
          <a:xfrm rot="10800000">
            <a:off x="4866085" y="2746772"/>
            <a:ext cx="21907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62" name="Google Shape;2862;p12"/>
          <p:cNvCxnSpPr/>
          <p:nvPr/>
        </p:nvCxnSpPr>
        <p:spPr>
          <a:xfrm flipH="1">
            <a:off x="4767263" y="2771776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63" name="Google Shape;2863;p12"/>
          <p:cNvSpPr/>
          <p:nvPr/>
        </p:nvSpPr>
        <p:spPr>
          <a:xfrm>
            <a:off x="4835130" y="2746773"/>
            <a:ext cx="30956" cy="25003"/>
          </a:xfrm>
          <a:custGeom>
            <a:avLst/>
            <a:gdLst/>
            <a:ahLst/>
            <a:cxnLst/>
            <a:rect l="l" t="t" r="r" b="b"/>
            <a:pathLst>
              <a:path w="131" h="103" extrusionOk="0">
                <a:moveTo>
                  <a:pt x="131" y="0"/>
                </a:moveTo>
                <a:lnTo>
                  <a:pt x="114" y="1"/>
                </a:lnTo>
                <a:lnTo>
                  <a:pt x="96" y="5"/>
                </a:lnTo>
                <a:lnTo>
                  <a:pt x="79" y="11"/>
                </a:lnTo>
                <a:lnTo>
                  <a:pt x="63" y="19"/>
                </a:lnTo>
                <a:lnTo>
                  <a:pt x="48" y="30"/>
                </a:lnTo>
                <a:lnTo>
                  <a:pt x="34" y="41"/>
                </a:lnTo>
                <a:lnTo>
                  <a:pt x="22" y="54"/>
                </a:lnTo>
                <a:lnTo>
                  <a:pt x="13" y="70"/>
                </a:lnTo>
                <a:lnTo>
                  <a:pt x="5" y="86"/>
                </a:lnTo>
                <a:lnTo>
                  <a:pt x="0" y="10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64" name="Google Shape;2864;p12"/>
          <p:cNvCxnSpPr/>
          <p:nvPr/>
        </p:nvCxnSpPr>
        <p:spPr>
          <a:xfrm rot="10800000">
            <a:off x="4866085" y="2746772"/>
            <a:ext cx="21907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65" name="Google Shape;2865;p12"/>
          <p:cNvCxnSpPr/>
          <p:nvPr/>
        </p:nvCxnSpPr>
        <p:spPr>
          <a:xfrm flipH="1">
            <a:off x="4767263" y="2771776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66" name="Google Shape;2866;p12"/>
          <p:cNvCxnSpPr/>
          <p:nvPr/>
        </p:nvCxnSpPr>
        <p:spPr>
          <a:xfrm rot="10800000">
            <a:off x="4866085" y="2746772"/>
            <a:ext cx="21907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67" name="Google Shape;2867;p12"/>
          <p:cNvCxnSpPr/>
          <p:nvPr/>
        </p:nvCxnSpPr>
        <p:spPr>
          <a:xfrm flipH="1">
            <a:off x="4767263" y="2771776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68" name="Google Shape;2868;p12"/>
          <p:cNvSpPr/>
          <p:nvPr/>
        </p:nvSpPr>
        <p:spPr>
          <a:xfrm>
            <a:off x="4835130" y="2746773"/>
            <a:ext cx="30956" cy="25003"/>
          </a:xfrm>
          <a:custGeom>
            <a:avLst/>
            <a:gdLst/>
            <a:ahLst/>
            <a:cxnLst/>
            <a:rect l="l" t="t" r="r" b="b"/>
            <a:pathLst>
              <a:path w="131" h="103" extrusionOk="0">
                <a:moveTo>
                  <a:pt x="131" y="0"/>
                </a:moveTo>
                <a:lnTo>
                  <a:pt x="114" y="1"/>
                </a:lnTo>
                <a:lnTo>
                  <a:pt x="96" y="5"/>
                </a:lnTo>
                <a:lnTo>
                  <a:pt x="79" y="11"/>
                </a:lnTo>
                <a:lnTo>
                  <a:pt x="63" y="19"/>
                </a:lnTo>
                <a:lnTo>
                  <a:pt x="48" y="30"/>
                </a:lnTo>
                <a:lnTo>
                  <a:pt x="34" y="41"/>
                </a:lnTo>
                <a:lnTo>
                  <a:pt x="22" y="54"/>
                </a:lnTo>
                <a:lnTo>
                  <a:pt x="13" y="70"/>
                </a:lnTo>
                <a:lnTo>
                  <a:pt x="5" y="86"/>
                </a:lnTo>
                <a:lnTo>
                  <a:pt x="0" y="10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69" name="Google Shape;2869;p12"/>
          <p:cNvCxnSpPr/>
          <p:nvPr/>
        </p:nvCxnSpPr>
        <p:spPr>
          <a:xfrm>
            <a:off x="4637485" y="3065860"/>
            <a:ext cx="10834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70" name="Google Shape;2870;p12"/>
          <p:cNvCxnSpPr/>
          <p:nvPr/>
        </p:nvCxnSpPr>
        <p:spPr>
          <a:xfrm>
            <a:off x="4731544" y="3065860"/>
            <a:ext cx="1428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71" name="Google Shape;2871;p12"/>
          <p:cNvCxnSpPr/>
          <p:nvPr/>
        </p:nvCxnSpPr>
        <p:spPr>
          <a:xfrm>
            <a:off x="4583906" y="2471737"/>
            <a:ext cx="44054" cy="585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72" name="Google Shape;2872;p12"/>
          <p:cNvCxnSpPr/>
          <p:nvPr/>
        </p:nvCxnSpPr>
        <p:spPr>
          <a:xfrm rot="10800000">
            <a:off x="4627960" y="3057526"/>
            <a:ext cx="9525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73" name="Google Shape;2873;p12"/>
          <p:cNvCxnSpPr/>
          <p:nvPr/>
        </p:nvCxnSpPr>
        <p:spPr>
          <a:xfrm rot="10800000" flipH="1">
            <a:off x="4745832" y="3051572"/>
            <a:ext cx="17860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74" name="Google Shape;2874;p12"/>
          <p:cNvCxnSpPr/>
          <p:nvPr/>
        </p:nvCxnSpPr>
        <p:spPr>
          <a:xfrm rot="10800000">
            <a:off x="5085160" y="2632472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75" name="Google Shape;2875;p12"/>
          <p:cNvCxnSpPr/>
          <p:nvPr/>
        </p:nvCxnSpPr>
        <p:spPr>
          <a:xfrm>
            <a:off x="4866085" y="2746772"/>
            <a:ext cx="436959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76" name="Google Shape;2876;p12"/>
          <p:cNvSpPr/>
          <p:nvPr/>
        </p:nvSpPr>
        <p:spPr>
          <a:xfrm>
            <a:off x="5135167" y="2632472"/>
            <a:ext cx="435769" cy="433388"/>
          </a:xfrm>
          <a:custGeom>
            <a:avLst/>
            <a:gdLst/>
            <a:ahLst/>
            <a:cxnLst/>
            <a:rect l="l" t="t" r="r" b="b"/>
            <a:pathLst>
              <a:path w="1832" h="1818" extrusionOk="0">
                <a:moveTo>
                  <a:pt x="837" y="582"/>
                </a:moveTo>
                <a:lnTo>
                  <a:pt x="1121" y="1700"/>
                </a:lnTo>
                <a:lnTo>
                  <a:pt x="1137" y="1760"/>
                </a:lnTo>
                <a:lnTo>
                  <a:pt x="1212" y="1818"/>
                </a:lnTo>
                <a:lnTo>
                  <a:pt x="1273" y="1818"/>
                </a:lnTo>
                <a:lnTo>
                  <a:pt x="1666" y="1818"/>
                </a:lnTo>
                <a:lnTo>
                  <a:pt x="1706" y="1782"/>
                </a:lnTo>
                <a:lnTo>
                  <a:pt x="1832" y="83"/>
                </a:lnTo>
                <a:lnTo>
                  <a:pt x="1749" y="0"/>
                </a:lnTo>
                <a:lnTo>
                  <a:pt x="0" y="0"/>
                </a:lnTo>
                <a:lnTo>
                  <a:pt x="0" y="479"/>
                </a:lnTo>
                <a:lnTo>
                  <a:pt x="704" y="479"/>
                </a:lnTo>
                <a:lnTo>
                  <a:pt x="723" y="480"/>
                </a:lnTo>
                <a:lnTo>
                  <a:pt x="741" y="484"/>
                </a:lnTo>
                <a:lnTo>
                  <a:pt x="757" y="490"/>
                </a:lnTo>
                <a:lnTo>
                  <a:pt x="774" y="498"/>
                </a:lnTo>
                <a:lnTo>
                  <a:pt x="788" y="509"/>
                </a:lnTo>
                <a:lnTo>
                  <a:pt x="802" y="520"/>
                </a:lnTo>
                <a:lnTo>
                  <a:pt x="814" y="533"/>
                </a:lnTo>
                <a:lnTo>
                  <a:pt x="824" y="549"/>
                </a:lnTo>
                <a:lnTo>
                  <a:pt x="832" y="565"/>
                </a:lnTo>
                <a:lnTo>
                  <a:pt x="837" y="582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77" name="Google Shape;2877;p12"/>
          <p:cNvCxnSpPr/>
          <p:nvPr/>
        </p:nvCxnSpPr>
        <p:spPr>
          <a:xfrm>
            <a:off x="5334000" y="2771776"/>
            <a:ext cx="71438" cy="2797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78" name="Google Shape;2878;p12"/>
          <p:cNvCxnSpPr/>
          <p:nvPr/>
        </p:nvCxnSpPr>
        <p:spPr>
          <a:xfrm rot="10800000">
            <a:off x="5085160" y="2632472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79" name="Google Shape;2879;p12"/>
          <p:cNvCxnSpPr/>
          <p:nvPr/>
        </p:nvCxnSpPr>
        <p:spPr>
          <a:xfrm>
            <a:off x="5085160" y="2746772"/>
            <a:ext cx="21788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80" name="Google Shape;2880;p12"/>
          <p:cNvCxnSpPr/>
          <p:nvPr/>
        </p:nvCxnSpPr>
        <p:spPr>
          <a:xfrm>
            <a:off x="5334000" y="2771776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81" name="Google Shape;2881;p12"/>
          <p:cNvSpPr/>
          <p:nvPr/>
        </p:nvSpPr>
        <p:spPr>
          <a:xfrm>
            <a:off x="5303045" y="2746773"/>
            <a:ext cx="30956" cy="25003"/>
          </a:xfrm>
          <a:custGeom>
            <a:avLst/>
            <a:gdLst/>
            <a:ahLst/>
            <a:cxnLst/>
            <a:rect l="l" t="t" r="r" b="b"/>
            <a:pathLst>
              <a:path w="133" h="103" extrusionOk="0">
                <a:moveTo>
                  <a:pt x="0" y="0"/>
                </a:moveTo>
                <a:lnTo>
                  <a:pt x="19" y="1"/>
                </a:lnTo>
                <a:lnTo>
                  <a:pt x="37" y="5"/>
                </a:lnTo>
                <a:lnTo>
                  <a:pt x="53" y="11"/>
                </a:lnTo>
                <a:lnTo>
                  <a:pt x="70" y="19"/>
                </a:lnTo>
                <a:lnTo>
                  <a:pt x="84" y="30"/>
                </a:lnTo>
                <a:lnTo>
                  <a:pt x="98" y="41"/>
                </a:lnTo>
                <a:lnTo>
                  <a:pt x="110" y="54"/>
                </a:lnTo>
                <a:lnTo>
                  <a:pt x="120" y="70"/>
                </a:lnTo>
                <a:lnTo>
                  <a:pt x="128" y="86"/>
                </a:lnTo>
                <a:lnTo>
                  <a:pt x="133" y="10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82" name="Google Shape;2882;p12"/>
          <p:cNvCxnSpPr/>
          <p:nvPr/>
        </p:nvCxnSpPr>
        <p:spPr>
          <a:xfrm rot="10800000">
            <a:off x="5085160" y="2632472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83" name="Google Shape;2883;p12"/>
          <p:cNvCxnSpPr/>
          <p:nvPr/>
        </p:nvCxnSpPr>
        <p:spPr>
          <a:xfrm>
            <a:off x="5085160" y="2746772"/>
            <a:ext cx="21788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84" name="Google Shape;2884;p12"/>
          <p:cNvCxnSpPr/>
          <p:nvPr/>
        </p:nvCxnSpPr>
        <p:spPr>
          <a:xfrm>
            <a:off x="5334000" y="2771776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85" name="Google Shape;2885;p12"/>
          <p:cNvCxnSpPr/>
          <p:nvPr/>
        </p:nvCxnSpPr>
        <p:spPr>
          <a:xfrm rot="10800000">
            <a:off x="5085160" y="2632472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86" name="Google Shape;2886;p12"/>
          <p:cNvCxnSpPr/>
          <p:nvPr/>
        </p:nvCxnSpPr>
        <p:spPr>
          <a:xfrm>
            <a:off x="5085160" y="2746772"/>
            <a:ext cx="21788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87" name="Google Shape;2887;p12"/>
          <p:cNvCxnSpPr/>
          <p:nvPr/>
        </p:nvCxnSpPr>
        <p:spPr>
          <a:xfrm>
            <a:off x="5334000" y="2771776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88" name="Google Shape;2888;p12"/>
          <p:cNvSpPr/>
          <p:nvPr/>
        </p:nvSpPr>
        <p:spPr>
          <a:xfrm>
            <a:off x="5303045" y="2746773"/>
            <a:ext cx="30956" cy="25003"/>
          </a:xfrm>
          <a:custGeom>
            <a:avLst/>
            <a:gdLst/>
            <a:ahLst/>
            <a:cxnLst/>
            <a:rect l="l" t="t" r="r" b="b"/>
            <a:pathLst>
              <a:path w="133" h="103" extrusionOk="0">
                <a:moveTo>
                  <a:pt x="0" y="0"/>
                </a:moveTo>
                <a:lnTo>
                  <a:pt x="19" y="1"/>
                </a:lnTo>
                <a:lnTo>
                  <a:pt x="37" y="5"/>
                </a:lnTo>
                <a:lnTo>
                  <a:pt x="53" y="11"/>
                </a:lnTo>
                <a:lnTo>
                  <a:pt x="70" y="19"/>
                </a:lnTo>
                <a:lnTo>
                  <a:pt x="84" y="30"/>
                </a:lnTo>
                <a:lnTo>
                  <a:pt x="98" y="41"/>
                </a:lnTo>
                <a:lnTo>
                  <a:pt x="110" y="54"/>
                </a:lnTo>
                <a:lnTo>
                  <a:pt x="120" y="70"/>
                </a:lnTo>
                <a:lnTo>
                  <a:pt x="128" y="86"/>
                </a:lnTo>
                <a:lnTo>
                  <a:pt x="133" y="10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89" name="Google Shape;2889;p12"/>
          <p:cNvCxnSpPr/>
          <p:nvPr/>
        </p:nvCxnSpPr>
        <p:spPr>
          <a:xfrm rot="10800000">
            <a:off x="5423297" y="3065860"/>
            <a:ext cx="10834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90" name="Google Shape;2890;p12"/>
          <p:cNvCxnSpPr/>
          <p:nvPr/>
        </p:nvCxnSpPr>
        <p:spPr>
          <a:xfrm rot="10800000">
            <a:off x="5423298" y="3065860"/>
            <a:ext cx="1547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91" name="Google Shape;2891;p12"/>
          <p:cNvCxnSpPr/>
          <p:nvPr/>
        </p:nvCxnSpPr>
        <p:spPr>
          <a:xfrm flipH="1">
            <a:off x="5541169" y="2652712"/>
            <a:ext cx="29766" cy="404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92" name="Google Shape;2892;p12"/>
          <p:cNvCxnSpPr/>
          <p:nvPr/>
        </p:nvCxnSpPr>
        <p:spPr>
          <a:xfrm rot="10800000">
            <a:off x="5551885" y="2632474"/>
            <a:ext cx="19050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93" name="Google Shape;2893;p12"/>
          <p:cNvCxnSpPr/>
          <p:nvPr/>
        </p:nvCxnSpPr>
        <p:spPr>
          <a:xfrm rot="10800000" flipH="1">
            <a:off x="5531644" y="3057526"/>
            <a:ext cx="9525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94" name="Google Shape;2894;p12"/>
          <p:cNvCxnSpPr/>
          <p:nvPr/>
        </p:nvCxnSpPr>
        <p:spPr>
          <a:xfrm rot="10800000">
            <a:off x="5405439" y="3051572"/>
            <a:ext cx="17860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95" name="Google Shape;2895;p12"/>
          <p:cNvCxnSpPr/>
          <p:nvPr/>
        </p:nvCxnSpPr>
        <p:spPr>
          <a:xfrm rot="10800000">
            <a:off x="5085160" y="2632474"/>
            <a:ext cx="0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96" name="Google Shape;2896;p12"/>
          <p:cNvCxnSpPr/>
          <p:nvPr/>
        </p:nvCxnSpPr>
        <p:spPr>
          <a:xfrm rot="10800000">
            <a:off x="4545806" y="2309813"/>
            <a:ext cx="429816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97" name="Google Shape;2897;p12"/>
          <p:cNvCxnSpPr/>
          <p:nvPr/>
        </p:nvCxnSpPr>
        <p:spPr>
          <a:xfrm>
            <a:off x="4517231" y="2338389"/>
            <a:ext cx="0" cy="1178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98" name="Google Shape;2898;p12"/>
          <p:cNvCxnSpPr/>
          <p:nvPr/>
        </p:nvCxnSpPr>
        <p:spPr>
          <a:xfrm>
            <a:off x="4532710" y="2471738"/>
            <a:ext cx="5119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99" name="Google Shape;2899;p12"/>
          <p:cNvCxnSpPr/>
          <p:nvPr/>
        </p:nvCxnSpPr>
        <p:spPr>
          <a:xfrm rot="10800000">
            <a:off x="5003006" y="2330055"/>
            <a:ext cx="82154" cy="3024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00" name="Google Shape;2900;p12"/>
          <p:cNvCxnSpPr/>
          <p:nvPr/>
        </p:nvCxnSpPr>
        <p:spPr>
          <a:xfrm rot="10800000" flipH="1">
            <a:off x="4517231" y="2309813"/>
            <a:ext cx="28575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01" name="Google Shape;2901;p12"/>
          <p:cNvCxnSpPr/>
          <p:nvPr/>
        </p:nvCxnSpPr>
        <p:spPr>
          <a:xfrm rot="10800000">
            <a:off x="4517231" y="2456261"/>
            <a:ext cx="1547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02" name="Google Shape;2902;p12"/>
          <p:cNvCxnSpPr/>
          <p:nvPr/>
        </p:nvCxnSpPr>
        <p:spPr>
          <a:xfrm rot="10800000">
            <a:off x="4975622" y="2309813"/>
            <a:ext cx="27384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03" name="Google Shape;2903;p12"/>
          <p:cNvCxnSpPr/>
          <p:nvPr/>
        </p:nvCxnSpPr>
        <p:spPr>
          <a:xfrm rot="10800000">
            <a:off x="3286125" y="1589486"/>
            <a:ext cx="0" cy="392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04" name="Google Shape;2904;p12"/>
          <p:cNvCxnSpPr/>
          <p:nvPr/>
        </p:nvCxnSpPr>
        <p:spPr>
          <a:xfrm rot="10800000">
            <a:off x="4258866" y="1594248"/>
            <a:ext cx="0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05" name="Google Shape;2905;p12"/>
          <p:cNvCxnSpPr/>
          <p:nvPr/>
        </p:nvCxnSpPr>
        <p:spPr>
          <a:xfrm>
            <a:off x="3286125" y="1609725"/>
            <a:ext cx="97274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06" name="Google Shape;2906;p12"/>
          <p:cNvCxnSpPr/>
          <p:nvPr/>
        </p:nvCxnSpPr>
        <p:spPr>
          <a:xfrm rot="10800000">
            <a:off x="3223022" y="1650206"/>
            <a:ext cx="476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07" name="Google Shape;2907;p12"/>
          <p:cNvCxnSpPr/>
          <p:nvPr/>
        </p:nvCxnSpPr>
        <p:spPr>
          <a:xfrm rot="10800000">
            <a:off x="3223022" y="2082404"/>
            <a:ext cx="476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08" name="Google Shape;2908;p12"/>
          <p:cNvCxnSpPr/>
          <p:nvPr/>
        </p:nvCxnSpPr>
        <p:spPr>
          <a:xfrm>
            <a:off x="3246835" y="1650208"/>
            <a:ext cx="0" cy="432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09" name="Google Shape;2909;p12"/>
          <p:cNvCxnSpPr/>
          <p:nvPr/>
        </p:nvCxnSpPr>
        <p:spPr>
          <a:xfrm rot="10800000" flipH="1">
            <a:off x="3286126" y="1603773"/>
            <a:ext cx="5953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10" name="Google Shape;2910;p12"/>
          <p:cNvCxnSpPr/>
          <p:nvPr/>
        </p:nvCxnSpPr>
        <p:spPr>
          <a:xfrm>
            <a:off x="3286126" y="1609725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11" name="Google Shape;2911;p12"/>
          <p:cNvCxnSpPr/>
          <p:nvPr/>
        </p:nvCxnSpPr>
        <p:spPr>
          <a:xfrm rot="10800000" flipH="1">
            <a:off x="3286126" y="1603773"/>
            <a:ext cx="5953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12" name="Google Shape;2912;p12"/>
          <p:cNvCxnSpPr/>
          <p:nvPr/>
        </p:nvCxnSpPr>
        <p:spPr>
          <a:xfrm>
            <a:off x="3286126" y="1609725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13" name="Google Shape;2913;p12"/>
          <p:cNvCxnSpPr/>
          <p:nvPr/>
        </p:nvCxnSpPr>
        <p:spPr>
          <a:xfrm flipH="1">
            <a:off x="4199336" y="1609725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14" name="Google Shape;2914;p12"/>
          <p:cNvCxnSpPr/>
          <p:nvPr/>
        </p:nvCxnSpPr>
        <p:spPr>
          <a:xfrm rot="10800000">
            <a:off x="4199336" y="1603773"/>
            <a:ext cx="5953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15" name="Google Shape;2915;p12"/>
          <p:cNvCxnSpPr/>
          <p:nvPr/>
        </p:nvCxnSpPr>
        <p:spPr>
          <a:xfrm flipH="1">
            <a:off x="4199336" y="1609725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16" name="Google Shape;2916;p12"/>
          <p:cNvCxnSpPr/>
          <p:nvPr/>
        </p:nvCxnSpPr>
        <p:spPr>
          <a:xfrm rot="10800000">
            <a:off x="4199336" y="1603773"/>
            <a:ext cx="5953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17" name="Google Shape;2917;p12"/>
          <p:cNvCxnSpPr/>
          <p:nvPr/>
        </p:nvCxnSpPr>
        <p:spPr>
          <a:xfrm>
            <a:off x="3246835" y="1650208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18" name="Google Shape;2918;p12"/>
          <p:cNvCxnSpPr/>
          <p:nvPr/>
        </p:nvCxnSpPr>
        <p:spPr>
          <a:xfrm flipH="1">
            <a:off x="3240881" y="1650208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19" name="Google Shape;2919;p12"/>
          <p:cNvCxnSpPr/>
          <p:nvPr/>
        </p:nvCxnSpPr>
        <p:spPr>
          <a:xfrm>
            <a:off x="3246835" y="1650208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20" name="Google Shape;2920;p12"/>
          <p:cNvCxnSpPr/>
          <p:nvPr/>
        </p:nvCxnSpPr>
        <p:spPr>
          <a:xfrm flipH="1">
            <a:off x="3240881" y="1650208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21" name="Google Shape;2921;p12"/>
          <p:cNvCxnSpPr/>
          <p:nvPr/>
        </p:nvCxnSpPr>
        <p:spPr>
          <a:xfrm rot="10800000">
            <a:off x="3240881" y="2022874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22" name="Google Shape;2922;p12"/>
          <p:cNvCxnSpPr/>
          <p:nvPr/>
        </p:nvCxnSpPr>
        <p:spPr>
          <a:xfrm rot="10800000" flipH="1">
            <a:off x="3246835" y="2022874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23" name="Google Shape;2923;p12"/>
          <p:cNvCxnSpPr/>
          <p:nvPr/>
        </p:nvCxnSpPr>
        <p:spPr>
          <a:xfrm rot="10800000">
            <a:off x="3240881" y="2022874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24" name="Google Shape;2924;p12"/>
          <p:cNvCxnSpPr/>
          <p:nvPr/>
        </p:nvCxnSpPr>
        <p:spPr>
          <a:xfrm rot="10800000" flipH="1">
            <a:off x="3246835" y="2022874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25" name="Google Shape;2925;p12"/>
          <p:cNvCxnSpPr/>
          <p:nvPr/>
        </p:nvCxnSpPr>
        <p:spPr>
          <a:xfrm flipH="1">
            <a:off x="5014914" y="226218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26" name="Google Shape;2926;p12"/>
          <p:cNvCxnSpPr/>
          <p:nvPr/>
        </p:nvCxnSpPr>
        <p:spPr>
          <a:xfrm rot="10800000">
            <a:off x="5014914" y="2256236"/>
            <a:ext cx="5953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27" name="Google Shape;2927;p12"/>
          <p:cNvCxnSpPr/>
          <p:nvPr/>
        </p:nvCxnSpPr>
        <p:spPr>
          <a:xfrm flipH="1">
            <a:off x="5014914" y="226218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28" name="Google Shape;2928;p12"/>
          <p:cNvCxnSpPr/>
          <p:nvPr/>
        </p:nvCxnSpPr>
        <p:spPr>
          <a:xfrm rot="10800000">
            <a:off x="5014914" y="2256236"/>
            <a:ext cx="5953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29" name="Google Shape;2929;p12"/>
          <p:cNvCxnSpPr/>
          <p:nvPr/>
        </p:nvCxnSpPr>
        <p:spPr>
          <a:xfrm rot="10800000">
            <a:off x="4564858" y="1322785"/>
            <a:ext cx="79772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30" name="Google Shape;2930;p12"/>
          <p:cNvCxnSpPr/>
          <p:nvPr/>
        </p:nvCxnSpPr>
        <p:spPr>
          <a:xfrm rot="10800000">
            <a:off x="4574383" y="2080022"/>
            <a:ext cx="7024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31" name="Google Shape;2931;p12"/>
          <p:cNvCxnSpPr/>
          <p:nvPr/>
        </p:nvCxnSpPr>
        <p:spPr>
          <a:xfrm>
            <a:off x="4574381" y="1322785"/>
            <a:ext cx="0" cy="7572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32" name="Google Shape;2932;p12"/>
          <p:cNvCxnSpPr/>
          <p:nvPr/>
        </p:nvCxnSpPr>
        <p:spPr>
          <a:xfrm>
            <a:off x="4574381" y="1322786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33" name="Google Shape;2933;p12"/>
          <p:cNvCxnSpPr/>
          <p:nvPr/>
        </p:nvCxnSpPr>
        <p:spPr>
          <a:xfrm flipH="1">
            <a:off x="4568430" y="1322786"/>
            <a:ext cx="595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34" name="Google Shape;2934;p12"/>
          <p:cNvCxnSpPr/>
          <p:nvPr/>
        </p:nvCxnSpPr>
        <p:spPr>
          <a:xfrm>
            <a:off x="4574381" y="1322786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35" name="Google Shape;2935;p12"/>
          <p:cNvCxnSpPr/>
          <p:nvPr/>
        </p:nvCxnSpPr>
        <p:spPr>
          <a:xfrm flipH="1">
            <a:off x="4568430" y="1322786"/>
            <a:ext cx="595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36" name="Google Shape;2936;p12"/>
          <p:cNvCxnSpPr/>
          <p:nvPr/>
        </p:nvCxnSpPr>
        <p:spPr>
          <a:xfrm rot="10800000">
            <a:off x="4568430" y="2020492"/>
            <a:ext cx="595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37" name="Google Shape;2937;p12"/>
          <p:cNvCxnSpPr/>
          <p:nvPr/>
        </p:nvCxnSpPr>
        <p:spPr>
          <a:xfrm rot="10800000" flipH="1">
            <a:off x="4574381" y="2020492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38" name="Google Shape;2938;p12"/>
          <p:cNvCxnSpPr/>
          <p:nvPr/>
        </p:nvCxnSpPr>
        <p:spPr>
          <a:xfrm rot="10800000">
            <a:off x="4568430" y="2020492"/>
            <a:ext cx="595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39" name="Google Shape;2939;p12"/>
          <p:cNvCxnSpPr/>
          <p:nvPr/>
        </p:nvCxnSpPr>
        <p:spPr>
          <a:xfrm rot="10800000" flipH="1">
            <a:off x="4574381" y="2020492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40" name="Google Shape;2940;p12"/>
          <p:cNvCxnSpPr/>
          <p:nvPr/>
        </p:nvCxnSpPr>
        <p:spPr>
          <a:xfrm rot="10800000">
            <a:off x="4644629" y="1250158"/>
            <a:ext cx="0" cy="3083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41" name="Google Shape;2941;p12"/>
          <p:cNvCxnSpPr/>
          <p:nvPr/>
        </p:nvCxnSpPr>
        <p:spPr>
          <a:xfrm rot="10800000">
            <a:off x="5239941" y="1241822"/>
            <a:ext cx="0" cy="654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42" name="Google Shape;2942;p12"/>
          <p:cNvCxnSpPr/>
          <p:nvPr/>
        </p:nvCxnSpPr>
        <p:spPr>
          <a:xfrm>
            <a:off x="4644628" y="1275160"/>
            <a:ext cx="59531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43" name="Google Shape;2943;p12"/>
          <p:cNvCxnSpPr/>
          <p:nvPr/>
        </p:nvCxnSpPr>
        <p:spPr>
          <a:xfrm flipH="1">
            <a:off x="5161361" y="1275160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44" name="Google Shape;2944;p12"/>
          <p:cNvCxnSpPr/>
          <p:nvPr/>
        </p:nvCxnSpPr>
        <p:spPr>
          <a:xfrm rot="10800000">
            <a:off x="5161361" y="1269206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45" name="Google Shape;2945;p12"/>
          <p:cNvCxnSpPr/>
          <p:nvPr/>
        </p:nvCxnSpPr>
        <p:spPr>
          <a:xfrm flipH="1">
            <a:off x="5161361" y="1275160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46" name="Google Shape;2946;p12"/>
          <p:cNvCxnSpPr/>
          <p:nvPr/>
        </p:nvCxnSpPr>
        <p:spPr>
          <a:xfrm rot="10800000">
            <a:off x="5161361" y="1269206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47" name="Google Shape;2947;p12"/>
          <p:cNvCxnSpPr/>
          <p:nvPr/>
        </p:nvCxnSpPr>
        <p:spPr>
          <a:xfrm rot="10800000" flipH="1">
            <a:off x="4644630" y="1269206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48" name="Google Shape;2948;p12"/>
          <p:cNvCxnSpPr/>
          <p:nvPr/>
        </p:nvCxnSpPr>
        <p:spPr>
          <a:xfrm>
            <a:off x="4644630" y="1275160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49" name="Google Shape;2949;p12"/>
          <p:cNvCxnSpPr/>
          <p:nvPr/>
        </p:nvCxnSpPr>
        <p:spPr>
          <a:xfrm rot="10800000" flipH="1">
            <a:off x="4644630" y="1269206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50" name="Google Shape;2950;p12"/>
          <p:cNvCxnSpPr/>
          <p:nvPr/>
        </p:nvCxnSpPr>
        <p:spPr>
          <a:xfrm>
            <a:off x="4644630" y="1275160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51" name="Google Shape;2951;p12"/>
          <p:cNvCxnSpPr/>
          <p:nvPr/>
        </p:nvCxnSpPr>
        <p:spPr>
          <a:xfrm rot="10800000">
            <a:off x="3276600" y="2559845"/>
            <a:ext cx="0" cy="785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52" name="Google Shape;2952;p12"/>
          <p:cNvCxnSpPr/>
          <p:nvPr/>
        </p:nvCxnSpPr>
        <p:spPr>
          <a:xfrm rot="10800000">
            <a:off x="4251722" y="2559845"/>
            <a:ext cx="0" cy="785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53" name="Google Shape;2953;p12"/>
          <p:cNvCxnSpPr/>
          <p:nvPr/>
        </p:nvCxnSpPr>
        <p:spPr>
          <a:xfrm>
            <a:off x="3276601" y="2599135"/>
            <a:ext cx="975122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54" name="Google Shape;2954;p12"/>
          <p:cNvCxnSpPr/>
          <p:nvPr/>
        </p:nvCxnSpPr>
        <p:spPr>
          <a:xfrm flipH="1">
            <a:off x="4192192" y="2599135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55" name="Google Shape;2955;p12"/>
          <p:cNvCxnSpPr/>
          <p:nvPr/>
        </p:nvCxnSpPr>
        <p:spPr>
          <a:xfrm rot="10800000">
            <a:off x="4192192" y="2593181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56" name="Google Shape;2956;p12"/>
          <p:cNvCxnSpPr/>
          <p:nvPr/>
        </p:nvCxnSpPr>
        <p:spPr>
          <a:xfrm flipH="1">
            <a:off x="4192192" y="2599135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57" name="Google Shape;2957;p12"/>
          <p:cNvCxnSpPr/>
          <p:nvPr/>
        </p:nvCxnSpPr>
        <p:spPr>
          <a:xfrm rot="10800000">
            <a:off x="4192192" y="2593181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58" name="Google Shape;2958;p12"/>
          <p:cNvCxnSpPr/>
          <p:nvPr/>
        </p:nvCxnSpPr>
        <p:spPr>
          <a:xfrm rot="10800000" flipH="1">
            <a:off x="3276601" y="2593181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59" name="Google Shape;2959;p12"/>
          <p:cNvCxnSpPr/>
          <p:nvPr/>
        </p:nvCxnSpPr>
        <p:spPr>
          <a:xfrm>
            <a:off x="3276601" y="2599135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60" name="Google Shape;2960;p12"/>
          <p:cNvCxnSpPr/>
          <p:nvPr/>
        </p:nvCxnSpPr>
        <p:spPr>
          <a:xfrm rot="10800000" flipH="1">
            <a:off x="3276601" y="2593181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61" name="Google Shape;2961;p12"/>
          <p:cNvCxnSpPr/>
          <p:nvPr/>
        </p:nvCxnSpPr>
        <p:spPr>
          <a:xfrm>
            <a:off x="3276601" y="2599135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62" name="Google Shape;2962;p12"/>
          <p:cNvCxnSpPr/>
          <p:nvPr/>
        </p:nvCxnSpPr>
        <p:spPr>
          <a:xfrm rot="10800000">
            <a:off x="3196828" y="2638425"/>
            <a:ext cx="6191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63" name="Google Shape;2963;p12"/>
          <p:cNvCxnSpPr/>
          <p:nvPr/>
        </p:nvCxnSpPr>
        <p:spPr>
          <a:xfrm rot="10800000">
            <a:off x="3218260" y="3070622"/>
            <a:ext cx="8929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64" name="Google Shape;2964;p12"/>
          <p:cNvCxnSpPr/>
          <p:nvPr/>
        </p:nvCxnSpPr>
        <p:spPr>
          <a:xfrm>
            <a:off x="3227785" y="2638426"/>
            <a:ext cx="0" cy="432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65" name="Google Shape;2965;p12"/>
          <p:cNvCxnSpPr/>
          <p:nvPr/>
        </p:nvCxnSpPr>
        <p:spPr>
          <a:xfrm>
            <a:off x="3227785" y="2638426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66" name="Google Shape;2966;p12"/>
          <p:cNvCxnSpPr/>
          <p:nvPr/>
        </p:nvCxnSpPr>
        <p:spPr>
          <a:xfrm flipH="1">
            <a:off x="3221831" y="2638426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67" name="Google Shape;2967;p12"/>
          <p:cNvCxnSpPr/>
          <p:nvPr/>
        </p:nvCxnSpPr>
        <p:spPr>
          <a:xfrm>
            <a:off x="3227785" y="2638426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68" name="Google Shape;2968;p12"/>
          <p:cNvCxnSpPr/>
          <p:nvPr/>
        </p:nvCxnSpPr>
        <p:spPr>
          <a:xfrm flipH="1">
            <a:off x="3221831" y="2638426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69" name="Google Shape;2969;p12"/>
          <p:cNvCxnSpPr/>
          <p:nvPr/>
        </p:nvCxnSpPr>
        <p:spPr>
          <a:xfrm rot="10800000">
            <a:off x="3221831" y="3011092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70" name="Google Shape;2970;p12"/>
          <p:cNvCxnSpPr/>
          <p:nvPr/>
        </p:nvCxnSpPr>
        <p:spPr>
          <a:xfrm rot="10800000" flipH="1">
            <a:off x="3227785" y="3011092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71" name="Google Shape;2971;p12"/>
          <p:cNvCxnSpPr/>
          <p:nvPr/>
        </p:nvCxnSpPr>
        <p:spPr>
          <a:xfrm rot="10800000">
            <a:off x="3221831" y="3011092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72" name="Google Shape;2972;p12"/>
          <p:cNvCxnSpPr/>
          <p:nvPr/>
        </p:nvCxnSpPr>
        <p:spPr>
          <a:xfrm rot="10800000" flipH="1">
            <a:off x="3227785" y="3011092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73" name="Google Shape;2973;p12"/>
          <p:cNvCxnSpPr/>
          <p:nvPr/>
        </p:nvCxnSpPr>
        <p:spPr>
          <a:xfrm>
            <a:off x="4517231" y="2570561"/>
            <a:ext cx="0" cy="5441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74" name="Google Shape;2974;p12"/>
          <p:cNvCxnSpPr/>
          <p:nvPr/>
        </p:nvCxnSpPr>
        <p:spPr>
          <a:xfrm>
            <a:off x="4517231" y="3114675"/>
            <a:ext cx="105370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75" name="Google Shape;2975;p12"/>
          <p:cNvCxnSpPr/>
          <p:nvPr/>
        </p:nvCxnSpPr>
        <p:spPr>
          <a:xfrm rot="10800000">
            <a:off x="5570935" y="2728912"/>
            <a:ext cx="0" cy="385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76" name="Google Shape;2976;p12"/>
          <p:cNvCxnSpPr/>
          <p:nvPr/>
        </p:nvCxnSpPr>
        <p:spPr>
          <a:xfrm rot="10800000" flipH="1">
            <a:off x="4517233" y="3109912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77" name="Google Shape;2977;p12"/>
          <p:cNvCxnSpPr/>
          <p:nvPr/>
        </p:nvCxnSpPr>
        <p:spPr>
          <a:xfrm>
            <a:off x="4517233" y="3114675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78" name="Google Shape;2978;p12"/>
          <p:cNvCxnSpPr/>
          <p:nvPr/>
        </p:nvCxnSpPr>
        <p:spPr>
          <a:xfrm rot="10800000" flipH="1">
            <a:off x="4517233" y="3109912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79" name="Google Shape;2979;p12"/>
          <p:cNvCxnSpPr/>
          <p:nvPr/>
        </p:nvCxnSpPr>
        <p:spPr>
          <a:xfrm>
            <a:off x="4517233" y="3114675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80" name="Google Shape;2980;p12"/>
          <p:cNvCxnSpPr/>
          <p:nvPr/>
        </p:nvCxnSpPr>
        <p:spPr>
          <a:xfrm flipH="1">
            <a:off x="5511405" y="3114675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81" name="Google Shape;2981;p12"/>
          <p:cNvCxnSpPr/>
          <p:nvPr/>
        </p:nvCxnSpPr>
        <p:spPr>
          <a:xfrm rot="10800000">
            <a:off x="5511405" y="3109912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82" name="Google Shape;2982;p12"/>
          <p:cNvCxnSpPr/>
          <p:nvPr/>
        </p:nvCxnSpPr>
        <p:spPr>
          <a:xfrm flipH="1">
            <a:off x="5511405" y="3114675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83" name="Google Shape;2983;p12"/>
          <p:cNvCxnSpPr/>
          <p:nvPr/>
        </p:nvCxnSpPr>
        <p:spPr>
          <a:xfrm rot="10800000">
            <a:off x="5511405" y="3109912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84" name="Google Shape;2984;p12"/>
          <p:cNvCxnSpPr/>
          <p:nvPr/>
        </p:nvCxnSpPr>
        <p:spPr>
          <a:xfrm rot="10800000">
            <a:off x="4517231" y="2262188"/>
            <a:ext cx="0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85" name="Google Shape;2985;p12"/>
          <p:cNvCxnSpPr/>
          <p:nvPr/>
        </p:nvCxnSpPr>
        <p:spPr>
          <a:xfrm rot="10800000">
            <a:off x="5085160" y="2262188"/>
            <a:ext cx="0" cy="3524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86" name="Google Shape;2986;p12"/>
          <p:cNvCxnSpPr/>
          <p:nvPr/>
        </p:nvCxnSpPr>
        <p:spPr>
          <a:xfrm>
            <a:off x="4517231" y="2262188"/>
            <a:ext cx="567929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87" name="Google Shape;2987;p12"/>
          <p:cNvCxnSpPr/>
          <p:nvPr/>
        </p:nvCxnSpPr>
        <p:spPr>
          <a:xfrm rot="10800000" flipH="1">
            <a:off x="4517233" y="2256236"/>
            <a:ext cx="5953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88" name="Google Shape;2988;p12"/>
          <p:cNvCxnSpPr/>
          <p:nvPr/>
        </p:nvCxnSpPr>
        <p:spPr>
          <a:xfrm>
            <a:off x="4517233" y="226218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89" name="Google Shape;2989;p12"/>
          <p:cNvCxnSpPr/>
          <p:nvPr/>
        </p:nvCxnSpPr>
        <p:spPr>
          <a:xfrm rot="10800000" flipH="1">
            <a:off x="4517233" y="2256236"/>
            <a:ext cx="5953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90" name="Google Shape;2990;p12"/>
          <p:cNvCxnSpPr/>
          <p:nvPr/>
        </p:nvCxnSpPr>
        <p:spPr>
          <a:xfrm>
            <a:off x="4517233" y="226218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91" name="Google Shape;2991;p12"/>
          <p:cNvCxnSpPr/>
          <p:nvPr/>
        </p:nvCxnSpPr>
        <p:spPr>
          <a:xfrm>
            <a:off x="5111354" y="2309813"/>
            <a:ext cx="170259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92" name="Google Shape;2992;p12"/>
          <p:cNvCxnSpPr/>
          <p:nvPr/>
        </p:nvCxnSpPr>
        <p:spPr>
          <a:xfrm>
            <a:off x="5195888" y="2309814"/>
            <a:ext cx="0" cy="3226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93" name="Google Shape;2993;p12"/>
          <p:cNvCxnSpPr/>
          <p:nvPr/>
        </p:nvCxnSpPr>
        <p:spPr>
          <a:xfrm rot="10800000">
            <a:off x="5191125" y="2572942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94" name="Google Shape;2994;p12"/>
          <p:cNvCxnSpPr/>
          <p:nvPr/>
        </p:nvCxnSpPr>
        <p:spPr>
          <a:xfrm rot="10800000" flipH="1">
            <a:off x="5195887" y="2572942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95" name="Google Shape;2995;p12"/>
          <p:cNvCxnSpPr/>
          <p:nvPr/>
        </p:nvCxnSpPr>
        <p:spPr>
          <a:xfrm rot="10800000">
            <a:off x="5191125" y="2572942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96" name="Google Shape;2996;p12"/>
          <p:cNvCxnSpPr/>
          <p:nvPr/>
        </p:nvCxnSpPr>
        <p:spPr>
          <a:xfrm rot="10800000" flipH="1">
            <a:off x="5195887" y="2572942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97" name="Google Shape;2997;p12"/>
          <p:cNvCxnSpPr/>
          <p:nvPr/>
        </p:nvCxnSpPr>
        <p:spPr>
          <a:xfrm>
            <a:off x="5195887" y="2330055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98" name="Google Shape;2998;p12"/>
          <p:cNvCxnSpPr/>
          <p:nvPr/>
        </p:nvCxnSpPr>
        <p:spPr>
          <a:xfrm flipH="1">
            <a:off x="5191125" y="2330055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99" name="Google Shape;2999;p12"/>
          <p:cNvCxnSpPr/>
          <p:nvPr/>
        </p:nvCxnSpPr>
        <p:spPr>
          <a:xfrm>
            <a:off x="5195887" y="2330055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00" name="Google Shape;3000;p12"/>
          <p:cNvCxnSpPr/>
          <p:nvPr/>
        </p:nvCxnSpPr>
        <p:spPr>
          <a:xfrm flipH="1">
            <a:off x="5191125" y="2330055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001" name="Google Shape;3001;p12"/>
          <p:cNvSpPr/>
          <p:nvPr/>
        </p:nvSpPr>
        <p:spPr>
          <a:xfrm>
            <a:off x="3162301" y="3720705"/>
            <a:ext cx="973931" cy="648890"/>
          </a:xfrm>
          <a:custGeom>
            <a:avLst/>
            <a:gdLst/>
            <a:ahLst/>
            <a:cxnLst/>
            <a:rect l="l" t="t" r="r" b="b"/>
            <a:pathLst>
              <a:path w="4089" h="2727" extrusionOk="0">
                <a:moveTo>
                  <a:pt x="110" y="2661"/>
                </a:moveTo>
                <a:lnTo>
                  <a:pt x="0" y="806"/>
                </a:lnTo>
                <a:lnTo>
                  <a:pt x="0" y="795"/>
                </a:lnTo>
                <a:lnTo>
                  <a:pt x="30" y="778"/>
                </a:lnTo>
                <a:lnTo>
                  <a:pt x="58" y="758"/>
                </a:lnTo>
                <a:lnTo>
                  <a:pt x="85" y="737"/>
                </a:lnTo>
                <a:lnTo>
                  <a:pt x="111" y="713"/>
                </a:lnTo>
                <a:lnTo>
                  <a:pt x="135" y="688"/>
                </a:lnTo>
                <a:lnTo>
                  <a:pt x="156" y="662"/>
                </a:lnTo>
                <a:lnTo>
                  <a:pt x="177" y="634"/>
                </a:lnTo>
                <a:lnTo>
                  <a:pt x="196" y="604"/>
                </a:lnTo>
                <a:lnTo>
                  <a:pt x="211" y="574"/>
                </a:lnTo>
                <a:lnTo>
                  <a:pt x="225" y="542"/>
                </a:lnTo>
                <a:lnTo>
                  <a:pt x="237" y="509"/>
                </a:lnTo>
                <a:lnTo>
                  <a:pt x="247" y="476"/>
                </a:lnTo>
                <a:lnTo>
                  <a:pt x="254" y="443"/>
                </a:lnTo>
                <a:lnTo>
                  <a:pt x="260" y="408"/>
                </a:lnTo>
                <a:lnTo>
                  <a:pt x="262" y="374"/>
                </a:lnTo>
                <a:lnTo>
                  <a:pt x="262" y="340"/>
                </a:lnTo>
                <a:lnTo>
                  <a:pt x="260" y="305"/>
                </a:lnTo>
                <a:lnTo>
                  <a:pt x="255" y="271"/>
                </a:lnTo>
                <a:lnTo>
                  <a:pt x="248" y="236"/>
                </a:lnTo>
                <a:lnTo>
                  <a:pt x="238" y="203"/>
                </a:lnTo>
                <a:lnTo>
                  <a:pt x="228" y="171"/>
                </a:lnTo>
                <a:lnTo>
                  <a:pt x="228" y="0"/>
                </a:lnTo>
                <a:lnTo>
                  <a:pt x="2045" y="0"/>
                </a:lnTo>
                <a:lnTo>
                  <a:pt x="3861" y="0"/>
                </a:lnTo>
                <a:lnTo>
                  <a:pt x="3861" y="171"/>
                </a:lnTo>
                <a:lnTo>
                  <a:pt x="3850" y="203"/>
                </a:lnTo>
                <a:lnTo>
                  <a:pt x="3841" y="236"/>
                </a:lnTo>
                <a:lnTo>
                  <a:pt x="3834" y="271"/>
                </a:lnTo>
                <a:lnTo>
                  <a:pt x="3829" y="305"/>
                </a:lnTo>
                <a:lnTo>
                  <a:pt x="3827" y="340"/>
                </a:lnTo>
                <a:lnTo>
                  <a:pt x="3827" y="374"/>
                </a:lnTo>
                <a:lnTo>
                  <a:pt x="3830" y="408"/>
                </a:lnTo>
                <a:lnTo>
                  <a:pt x="3835" y="443"/>
                </a:lnTo>
                <a:lnTo>
                  <a:pt x="3842" y="476"/>
                </a:lnTo>
                <a:lnTo>
                  <a:pt x="3851" y="509"/>
                </a:lnTo>
                <a:lnTo>
                  <a:pt x="3863" y="542"/>
                </a:lnTo>
                <a:lnTo>
                  <a:pt x="3878" y="574"/>
                </a:lnTo>
                <a:lnTo>
                  <a:pt x="3893" y="604"/>
                </a:lnTo>
                <a:lnTo>
                  <a:pt x="3912" y="634"/>
                </a:lnTo>
                <a:lnTo>
                  <a:pt x="3932" y="662"/>
                </a:lnTo>
                <a:lnTo>
                  <a:pt x="3953" y="688"/>
                </a:lnTo>
                <a:lnTo>
                  <a:pt x="3977" y="713"/>
                </a:lnTo>
                <a:lnTo>
                  <a:pt x="4003" y="737"/>
                </a:lnTo>
                <a:lnTo>
                  <a:pt x="4030" y="758"/>
                </a:lnTo>
                <a:lnTo>
                  <a:pt x="4059" y="778"/>
                </a:lnTo>
                <a:lnTo>
                  <a:pt x="4089" y="795"/>
                </a:lnTo>
                <a:lnTo>
                  <a:pt x="4089" y="806"/>
                </a:lnTo>
                <a:lnTo>
                  <a:pt x="3978" y="2661"/>
                </a:lnTo>
                <a:lnTo>
                  <a:pt x="3910" y="2727"/>
                </a:lnTo>
                <a:lnTo>
                  <a:pt x="3246" y="2727"/>
                </a:lnTo>
                <a:lnTo>
                  <a:pt x="3177" y="2661"/>
                </a:lnTo>
                <a:lnTo>
                  <a:pt x="3076" y="651"/>
                </a:lnTo>
                <a:lnTo>
                  <a:pt x="3074" y="629"/>
                </a:lnTo>
                <a:lnTo>
                  <a:pt x="3069" y="607"/>
                </a:lnTo>
                <a:lnTo>
                  <a:pt x="3062" y="586"/>
                </a:lnTo>
                <a:lnTo>
                  <a:pt x="3052" y="565"/>
                </a:lnTo>
                <a:lnTo>
                  <a:pt x="3041" y="546"/>
                </a:lnTo>
                <a:lnTo>
                  <a:pt x="3028" y="528"/>
                </a:lnTo>
                <a:lnTo>
                  <a:pt x="3012" y="511"/>
                </a:lnTo>
                <a:lnTo>
                  <a:pt x="2996" y="497"/>
                </a:lnTo>
                <a:lnTo>
                  <a:pt x="2977" y="484"/>
                </a:lnTo>
                <a:lnTo>
                  <a:pt x="2956" y="474"/>
                </a:lnTo>
                <a:lnTo>
                  <a:pt x="2935" y="465"/>
                </a:lnTo>
                <a:lnTo>
                  <a:pt x="2914" y="459"/>
                </a:lnTo>
                <a:lnTo>
                  <a:pt x="2891" y="456"/>
                </a:lnTo>
                <a:lnTo>
                  <a:pt x="2870" y="455"/>
                </a:lnTo>
                <a:lnTo>
                  <a:pt x="2045" y="455"/>
                </a:lnTo>
                <a:lnTo>
                  <a:pt x="1220" y="455"/>
                </a:lnTo>
                <a:lnTo>
                  <a:pt x="1197" y="456"/>
                </a:lnTo>
                <a:lnTo>
                  <a:pt x="1175" y="459"/>
                </a:lnTo>
                <a:lnTo>
                  <a:pt x="1153" y="465"/>
                </a:lnTo>
                <a:lnTo>
                  <a:pt x="1132" y="474"/>
                </a:lnTo>
                <a:lnTo>
                  <a:pt x="1112" y="484"/>
                </a:lnTo>
                <a:lnTo>
                  <a:pt x="1094" y="497"/>
                </a:lnTo>
                <a:lnTo>
                  <a:pt x="1076" y="511"/>
                </a:lnTo>
                <a:lnTo>
                  <a:pt x="1061" y="528"/>
                </a:lnTo>
                <a:lnTo>
                  <a:pt x="1048" y="546"/>
                </a:lnTo>
                <a:lnTo>
                  <a:pt x="1036" y="565"/>
                </a:lnTo>
                <a:lnTo>
                  <a:pt x="1027" y="586"/>
                </a:lnTo>
                <a:lnTo>
                  <a:pt x="1019" y="607"/>
                </a:lnTo>
                <a:lnTo>
                  <a:pt x="1015" y="629"/>
                </a:lnTo>
                <a:lnTo>
                  <a:pt x="1012" y="651"/>
                </a:lnTo>
                <a:lnTo>
                  <a:pt x="912" y="2661"/>
                </a:lnTo>
                <a:lnTo>
                  <a:pt x="844" y="2727"/>
                </a:lnTo>
                <a:lnTo>
                  <a:pt x="179" y="2727"/>
                </a:lnTo>
                <a:lnTo>
                  <a:pt x="110" y="2661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002" name="Google Shape;3002;p12"/>
          <p:cNvSpPr/>
          <p:nvPr/>
        </p:nvSpPr>
        <p:spPr>
          <a:xfrm>
            <a:off x="3162301" y="3720705"/>
            <a:ext cx="973931" cy="648890"/>
          </a:xfrm>
          <a:custGeom>
            <a:avLst/>
            <a:gdLst/>
            <a:ahLst/>
            <a:cxnLst/>
            <a:rect l="l" t="t" r="r" b="b"/>
            <a:pathLst>
              <a:path w="4089" h="2727" extrusionOk="0">
                <a:moveTo>
                  <a:pt x="1012" y="651"/>
                </a:moveTo>
                <a:lnTo>
                  <a:pt x="912" y="2661"/>
                </a:lnTo>
                <a:lnTo>
                  <a:pt x="844" y="2727"/>
                </a:lnTo>
                <a:lnTo>
                  <a:pt x="179" y="2727"/>
                </a:lnTo>
                <a:lnTo>
                  <a:pt x="110" y="2661"/>
                </a:lnTo>
                <a:lnTo>
                  <a:pt x="0" y="806"/>
                </a:lnTo>
                <a:lnTo>
                  <a:pt x="0" y="795"/>
                </a:lnTo>
                <a:lnTo>
                  <a:pt x="30" y="778"/>
                </a:lnTo>
                <a:lnTo>
                  <a:pt x="58" y="758"/>
                </a:lnTo>
                <a:lnTo>
                  <a:pt x="85" y="737"/>
                </a:lnTo>
                <a:lnTo>
                  <a:pt x="111" y="713"/>
                </a:lnTo>
                <a:lnTo>
                  <a:pt x="135" y="688"/>
                </a:lnTo>
                <a:lnTo>
                  <a:pt x="156" y="662"/>
                </a:lnTo>
                <a:lnTo>
                  <a:pt x="177" y="634"/>
                </a:lnTo>
                <a:lnTo>
                  <a:pt x="196" y="604"/>
                </a:lnTo>
                <a:lnTo>
                  <a:pt x="211" y="574"/>
                </a:lnTo>
                <a:lnTo>
                  <a:pt x="225" y="542"/>
                </a:lnTo>
                <a:lnTo>
                  <a:pt x="237" y="509"/>
                </a:lnTo>
                <a:lnTo>
                  <a:pt x="247" y="476"/>
                </a:lnTo>
                <a:lnTo>
                  <a:pt x="254" y="443"/>
                </a:lnTo>
                <a:lnTo>
                  <a:pt x="260" y="408"/>
                </a:lnTo>
                <a:lnTo>
                  <a:pt x="262" y="374"/>
                </a:lnTo>
                <a:lnTo>
                  <a:pt x="262" y="340"/>
                </a:lnTo>
                <a:lnTo>
                  <a:pt x="260" y="305"/>
                </a:lnTo>
                <a:lnTo>
                  <a:pt x="255" y="271"/>
                </a:lnTo>
                <a:lnTo>
                  <a:pt x="248" y="236"/>
                </a:lnTo>
                <a:lnTo>
                  <a:pt x="238" y="203"/>
                </a:lnTo>
                <a:lnTo>
                  <a:pt x="228" y="171"/>
                </a:lnTo>
                <a:lnTo>
                  <a:pt x="228" y="0"/>
                </a:lnTo>
                <a:lnTo>
                  <a:pt x="2045" y="0"/>
                </a:lnTo>
                <a:lnTo>
                  <a:pt x="3861" y="0"/>
                </a:lnTo>
                <a:lnTo>
                  <a:pt x="3861" y="171"/>
                </a:lnTo>
                <a:lnTo>
                  <a:pt x="3850" y="203"/>
                </a:lnTo>
                <a:lnTo>
                  <a:pt x="3841" y="236"/>
                </a:lnTo>
                <a:lnTo>
                  <a:pt x="3834" y="271"/>
                </a:lnTo>
                <a:lnTo>
                  <a:pt x="3829" y="305"/>
                </a:lnTo>
                <a:lnTo>
                  <a:pt x="3827" y="340"/>
                </a:lnTo>
                <a:lnTo>
                  <a:pt x="3827" y="374"/>
                </a:lnTo>
                <a:lnTo>
                  <a:pt x="3830" y="408"/>
                </a:lnTo>
                <a:lnTo>
                  <a:pt x="3835" y="443"/>
                </a:lnTo>
                <a:lnTo>
                  <a:pt x="3842" y="476"/>
                </a:lnTo>
                <a:lnTo>
                  <a:pt x="3851" y="509"/>
                </a:lnTo>
                <a:lnTo>
                  <a:pt x="3863" y="542"/>
                </a:lnTo>
                <a:lnTo>
                  <a:pt x="3878" y="574"/>
                </a:lnTo>
                <a:lnTo>
                  <a:pt x="3893" y="604"/>
                </a:lnTo>
                <a:lnTo>
                  <a:pt x="3912" y="634"/>
                </a:lnTo>
                <a:lnTo>
                  <a:pt x="3932" y="662"/>
                </a:lnTo>
                <a:lnTo>
                  <a:pt x="3953" y="688"/>
                </a:lnTo>
                <a:lnTo>
                  <a:pt x="3977" y="713"/>
                </a:lnTo>
                <a:lnTo>
                  <a:pt x="4003" y="737"/>
                </a:lnTo>
                <a:lnTo>
                  <a:pt x="4030" y="758"/>
                </a:lnTo>
                <a:lnTo>
                  <a:pt x="4059" y="778"/>
                </a:lnTo>
                <a:lnTo>
                  <a:pt x="4089" y="795"/>
                </a:lnTo>
                <a:lnTo>
                  <a:pt x="4089" y="806"/>
                </a:lnTo>
                <a:lnTo>
                  <a:pt x="3978" y="2661"/>
                </a:lnTo>
                <a:lnTo>
                  <a:pt x="3910" y="2727"/>
                </a:lnTo>
                <a:lnTo>
                  <a:pt x="3246" y="2727"/>
                </a:lnTo>
                <a:lnTo>
                  <a:pt x="3177" y="2661"/>
                </a:lnTo>
                <a:lnTo>
                  <a:pt x="3076" y="651"/>
                </a:lnTo>
                <a:lnTo>
                  <a:pt x="3074" y="629"/>
                </a:lnTo>
                <a:lnTo>
                  <a:pt x="3069" y="607"/>
                </a:lnTo>
                <a:lnTo>
                  <a:pt x="3062" y="586"/>
                </a:lnTo>
                <a:lnTo>
                  <a:pt x="3052" y="565"/>
                </a:lnTo>
                <a:lnTo>
                  <a:pt x="3041" y="546"/>
                </a:lnTo>
                <a:lnTo>
                  <a:pt x="3028" y="528"/>
                </a:lnTo>
                <a:lnTo>
                  <a:pt x="3012" y="511"/>
                </a:lnTo>
                <a:lnTo>
                  <a:pt x="2996" y="497"/>
                </a:lnTo>
                <a:lnTo>
                  <a:pt x="2977" y="484"/>
                </a:lnTo>
                <a:lnTo>
                  <a:pt x="2956" y="474"/>
                </a:lnTo>
                <a:lnTo>
                  <a:pt x="2935" y="465"/>
                </a:lnTo>
                <a:lnTo>
                  <a:pt x="2914" y="459"/>
                </a:lnTo>
                <a:lnTo>
                  <a:pt x="2891" y="456"/>
                </a:lnTo>
                <a:lnTo>
                  <a:pt x="2870" y="455"/>
                </a:lnTo>
                <a:lnTo>
                  <a:pt x="2045" y="455"/>
                </a:lnTo>
                <a:lnTo>
                  <a:pt x="1220" y="455"/>
                </a:lnTo>
                <a:lnTo>
                  <a:pt x="1197" y="456"/>
                </a:lnTo>
                <a:lnTo>
                  <a:pt x="1175" y="459"/>
                </a:lnTo>
                <a:lnTo>
                  <a:pt x="1153" y="465"/>
                </a:lnTo>
                <a:lnTo>
                  <a:pt x="1132" y="474"/>
                </a:lnTo>
                <a:lnTo>
                  <a:pt x="1112" y="484"/>
                </a:lnTo>
                <a:lnTo>
                  <a:pt x="1094" y="497"/>
                </a:lnTo>
                <a:lnTo>
                  <a:pt x="1076" y="511"/>
                </a:lnTo>
                <a:lnTo>
                  <a:pt x="1061" y="528"/>
                </a:lnTo>
                <a:lnTo>
                  <a:pt x="1048" y="546"/>
                </a:lnTo>
                <a:lnTo>
                  <a:pt x="1036" y="565"/>
                </a:lnTo>
                <a:lnTo>
                  <a:pt x="1027" y="586"/>
                </a:lnTo>
                <a:lnTo>
                  <a:pt x="1019" y="607"/>
                </a:lnTo>
                <a:lnTo>
                  <a:pt x="1015" y="629"/>
                </a:lnTo>
                <a:lnTo>
                  <a:pt x="1012" y="651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003" name="Google Shape;3003;p12"/>
          <p:cNvCxnSpPr/>
          <p:nvPr/>
        </p:nvCxnSpPr>
        <p:spPr>
          <a:xfrm rot="10800000">
            <a:off x="3162300" y="3910014"/>
            <a:ext cx="0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04" name="Google Shape;3004;p12"/>
          <p:cNvCxnSpPr/>
          <p:nvPr/>
        </p:nvCxnSpPr>
        <p:spPr>
          <a:xfrm>
            <a:off x="3217070" y="3720704"/>
            <a:ext cx="43219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05" name="Google Shape;3005;p12"/>
          <p:cNvCxnSpPr/>
          <p:nvPr/>
        </p:nvCxnSpPr>
        <p:spPr>
          <a:xfrm>
            <a:off x="3217070" y="3720704"/>
            <a:ext cx="43219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06" name="Google Shape;3006;p12"/>
          <p:cNvCxnSpPr/>
          <p:nvPr/>
        </p:nvCxnSpPr>
        <p:spPr>
          <a:xfrm>
            <a:off x="3217069" y="3720705"/>
            <a:ext cx="0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07" name="Google Shape;3007;p12"/>
          <p:cNvCxnSpPr/>
          <p:nvPr/>
        </p:nvCxnSpPr>
        <p:spPr>
          <a:xfrm>
            <a:off x="3452812" y="3829050"/>
            <a:ext cx="19645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08" name="Google Shape;3008;p12"/>
          <p:cNvCxnSpPr/>
          <p:nvPr/>
        </p:nvCxnSpPr>
        <p:spPr>
          <a:xfrm rot="10800000">
            <a:off x="3205162" y="4369594"/>
            <a:ext cx="15835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09" name="Google Shape;3009;p12"/>
          <p:cNvCxnSpPr/>
          <p:nvPr/>
        </p:nvCxnSpPr>
        <p:spPr>
          <a:xfrm rot="10800000">
            <a:off x="3162301" y="3912395"/>
            <a:ext cx="26194" cy="441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10" name="Google Shape;3010;p12"/>
          <p:cNvCxnSpPr/>
          <p:nvPr/>
        </p:nvCxnSpPr>
        <p:spPr>
          <a:xfrm>
            <a:off x="3205162" y="4369594"/>
            <a:ext cx="15835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11" name="Google Shape;3011;p12"/>
          <p:cNvCxnSpPr/>
          <p:nvPr/>
        </p:nvCxnSpPr>
        <p:spPr>
          <a:xfrm flipH="1">
            <a:off x="3380185" y="3875486"/>
            <a:ext cx="23813" cy="4786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012" name="Google Shape;3012;p12"/>
          <p:cNvSpPr/>
          <p:nvPr/>
        </p:nvSpPr>
        <p:spPr>
          <a:xfrm>
            <a:off x="3162300" y="3761186"/>
            <a:ext cx="63104" cy="148828"/>
          </a:xfrm>
          <a:custGeom>
            <a:avLst/>
            <a:gdLst/>
            <a:ahLst/>
            <a:cxnLst/>
            <a:rect l="l" t="t" r="r" b="b"/>
            <a:pathLst>
              <a:path w="262" h="624" extrusionOk="0">
                <a:moveTo>
                  <a:pt x="228" y="0"/>
                </a:moveTo>
                <a:lnTo>
                  <a:pt x="238" y="32"/>
                </a:lnTo>
                <a:lnTo>
                  <a:pt x="248" y="65"/>
                </a:lnTo>
                <a:lnTo>
                  <a:pt x="255" y="100"/>
                </a:lnTo>
                <a:lnTo>
                  <a:pt x="260" y="134"/>
                </a:lnTo>
                <a:lnTo>
                  <a:pt x="262" y="169"/>
                </a:lnTo>
                <a:lnTo>
                  <a:pt x="262" y="203"/>
                </a:lnTo>
                <a:lnTo>
                  <a:pt x="260" y="237"/>
                </a:lnTo>
                <a:lnTo>
                  <a:pt x="254" y="272"/>
                </a:lnTo>
                <a:lnTo>
                  <a:pt x="247" y="305"/>
                </a:lnTo>
                <a:lnTo>
                  <a:pt x="237" y="338"/>
                </a:lnTo>
                <a:lnTo>
                  <a:pt x="225" y="371"/>
                </a:lnTo>
                <a:lnTo>
                  <a:pt x="211" y="403"/>
                </a:lnTo>
                <a:lnTo>
                  <a:pt x="196" y="433"/>
                </a:lnTo>
                <a:lnTo>
                  <a:pt x="177" y="463"/>
                </a:lnTo>
                <a:lnTo>
                  <a:pt x="156" y="491"/>
                </a:lnTo>
                <a:lnTo>
                  <a:pt x="135" y="517"/>
                </a:lnTo>
                <a:lnTo>
                  <a:pt x="111" y="542"/>
                </a:lnTo>
                <a:lnTo>
                  <a:pt x="85" y="566"/>
                </a:lnTo>
                <a:lnTo>
                  <a:pt x="58" y="587"/>
                </a:lnTo>
                <a:lnTo>
                  <a:pt x="30" y="607"/>
                </a:lnTo>
                <a:lnTo>
                  <a:pt x="0" y="62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013" name="Google Shape;3013;p12"/>
          <p:cNvCxnSpPr/>
          <p:nvPr/>
        </p:nvCxnSpPr>
        <p:spPr>
          <a:xfrm>
            <a:off x="3188495" y="4354117"/>
            <a:ext cx="1666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14" name="Google Shape;3014;p12"/>
          <p:cNvCxnSpPr/>
          <p:nvPr/>
        </p:nvCxnSpPr>
        <p:spPr>
          <a:xfrm flipH="1">
            <a:off x="3363517" y="4354117"/>
            <a:ext cx="1666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015" name="Google Shape;3015;p12"/>
          <p:cNvSpPr/>
          <p:nvPr/>
        </p:nvSpPr>
        <p:spPr>
          <a:xfrm>
            <a:off x="3403999" y="3829051"/>
            <a:ext cx="48815" cy="46435"/>
          </a:xfrm>
          <a:custGeom>
            <a:avLst/>
            <a:gdLst/>
            <a:ahLst/>
            <a:cxnLst/>
            <a:rect l="l" t="t" r="r" b="b"/>
            <a:pathLst>
              <a:path w="208" h="196" extrusionOk="0">
                <a:moveTo>
                  <a:pt x="208" y="0"/>
                </a:moveTo>
                <a:lnTo>
                  <a:pt x="185" y="1"/>
                </a:lnTo>
                <a:lnTo>
                  <a:pt x="163" y="4"/>
                </a:lnTo>
                <a:lnTo>
                  <a:pt x="141" y="10"/>
                </a:lnTo>
                <a:lnTo>
                  <a:pt x="120" y="19"/>
                </a:lnTo>
                <a:lnTo>
                  <a:pt x="100" y="29"/>
                </a:lnTo>
                <a:lnTo>
                  <a:pt x="82" y="42"/>
                </a:lnTo>
                <a:lnTo>
                  <a:pt x="64" y="56"/>
                </a:lnTo>
                <a:lnTo>
                  <a:pt x="49" y="73"/>
                </a:lnTo>
                <a:lnTo>
                  <a:pt x="36" y="91"/>
                </a:lnTo>
                <a:lnTo>
                  <a:pt x="24" y="110"/>
                </a:lnTo>
                <a:lnTo>
                  <a:pt x="15" y="131"/>
                </a:lnTo>
                <a:lnTo>
                  <a:pt x="7" y="152"/>
                </a:lnTo>
                <a:lnTo>
                  <a:pt x="3" y="174"/>
                </a:lnTo>
                <a:lnTo>
                  <a:pt x="0" y="19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016" name="Google Shape;3016;p12"/>
          <p:cNvCxnSpPr/>
          <p:nvPr/>
        </p:nvCxnSpPr>
        <p:spPr>
          <a:xfrm rot="10800000">
            <a:off x="4136231" y="3910014"/>
            <a:ext cx="0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17" name="Google Shape;3017;p12"/>
          <p:cNvCxnSpPr/>
          <p:nvPr/>
        </p:nvCxnSpPr>
        <p:spPr>
          <a:xfrm rot="10800000">
            <a:off x="3649266" y="3720704"/>
            <a:ext cx="43219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18" name="Google Shape;3018;p12"/>
          <p:cNvCxnSpPr/>
          <p:nvPr/>
        </p:nvCxnSpPr>
        <p:spPr>
          <a:xfrm rot="10800000">
            <a:off x="3649266" y="3720704"/>
            <a:ext cx="43219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19" name="Google Shape;3019;p12"/>
          <p:cNvCxnSpPr/>
          <p:nvPr/>
        </p:nvCxnSpPr>
        <p:spPr>
          <a:xfrm>
            <a:off x="4081463" y="3720705"/>
            <a:ext cx="0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20" name="Google Shape;3020;p12"/>
          <p:cNvCxnSpPr/>
          <p:nvPr/>
        </p:nvCxnSpPr>
        <p:spPr>
          <a:xfrm rot="10800000">
            <a:off x="3649267" y="3829050"/>
            <a:ext cx="19645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21" name="Google Shape;3021;p12"/>
          <p:cNvCxnSpPr/>
          <p:nvPr/>
        </p:nvCxnSpPr>
        <p:spPr>
          <a:xfrm>
            <a:off x="3935017" y="4369594"/>
            <a:ext cx="15835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22" name="Google Shape;3022;p12"/>
          <p:cNvCxnSpPr/>
          <p:nvPr/>
        </p:nvCxnSpPr>
        <p:spPr>
          <a:xfrm rot="10800000" flipH="1">
            <a:off x="4110039" y="3912395"/>
            <a:ext cx="26194" cy="441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23" name="Google Shape;3023;p12"/>
          <p:cNvCxnSpPr/>
          <p:nvPr/>
        </p:nvCxnSpPr>
        <p:spPr>
          <a:xfrm rot="10800000">
            <a:off x="3935017" y="4369594"/>
            <a:ext cx="15835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24" name="Google Shape;3024;p12"/>
          <p:cNvCxnSpPr/>
          <p:nvPr/>
        </p:nvCxnSpPr>
        <p:spPr>
          <a:xfrm>
            <a:off x="3894536" y="3875486"/>
            <a:ext cx="25003" cy="4786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025" name="Google Shape;3025;p12"/>
          <p:cNvSpPr/>
          <p:nvPr/>
        </p:nvSpPr>
        <p:spPr>
          <a:xfrm>
            <a:off x="4074319" y="3761186"/>
            <a:ext cx="61913" cy="148828"/>
          </a:xfrm>
          <a:custGeom>
            <a:avLst/>
            <a:gdLst/>
            <a:ahLst/>
            <a:cxnLst/>
            <a:rect l="l" t="t" r="r" b="b"/>
            <a:pathLst>
              <a:path w="262" h="624" extrusionOk="0">
                <a:moveTo>
                  <a:pt x="34" y="0"/>
                </a:moveTo>
                <a:lnTo>
                  <a:pt x="23" y="32"/>
                </a:lnTo>
                <a:lnTo>
                  <a:pt x="14" y="65"/>
                </a:lnTo>
                <a:lnTo>
                  <a:pt x="7" y="100"/>
                </a:lnTo>
                <a:lnTo>
                  <a:pt x="2" y="134"/>
                </a:lnTo>
                <a:lnTo>
                  <a:pt x="0" y="169"/>
                </a:lnTo>
                <a:lnTo>
                  <a:pt x="0" y="203"/>
                </a:lnTo>
                <a:lnTo>
                  <a:pt x="3" y="237"/>
                </a:lnTo>
                <a:lnTo>
                  <a:pt x="8" y="272"/>
                </a:lnTo>
                <a:lnTo>
                  <a:pt x="15" y="305"/>
                </a:lnTo>
                <a:lnTo>
                  <a:pt x="24" y="338"/>
                </a:lnTo>
                <a:lnTo>
                  <a:pt x="36" y="371"/>
                </a:lnTo>
                <a:lnTo>
                  <a:pt x="51" y="403"/>
                </a:lnTo>
                <a:lnTo>
                  <a:pt x="66" y="433"/>
                </a:lnTo>
                <a:lnTo>
                  <a:pt x="85" y="463"/>
                </a:lnTo>
                <a:lnTo>
                  <a:pt x="105" y="491"/>
                </a:lnTo>
                <a:lnTo>
                  <a:pt x="126" y="517"/>
                </a:lnTo>
                <a:lnTo>
                  <a:pt x="150" y="542"/>
                </a:lnTo>
                <a:lnTo>
                  <a:pt x="176" y="566"/>
                </a:lnTo>
                <a:lnTo>
                  <a:pt x="203" y="587"/>
                </a:lnTo>
                <a:lnTo>
                  <a:pt x="232" y="607"/>
                </a:lnTo>
                <a:lnTo>
                  <a:pt x="262" y="62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026" name="Google Shape;3026;p12"/>
          <p:cNvCxnSpPr/>
          <p:nvPr/>
        </p:nvCxnSpPr>
        <p:spPr>
          <a:xfrm flipH="1">
            <a:off x="4093370" y="4354117"/>
            <a:ext cx="1666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27" name="Google Shape;3027;p12"/>
          <p:cNvCxnSpPr/>
          <p:nvPr/>
        </p:nvCxnSpPr>
        <p:spPr>
          <a:xfrm>
            <a:off x="3919537" y="4354117"/>
            <a:ext cx="1547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028" name="Google Shape;3028;p12"/>
          <p:cNvSpPr/>
          <p:nvPr/>
        </p:nvSpPr>
        <p:spPr>
          <a:xfrm>
            <a:off x="3845719" y="3829051"/>
            <a:ext cx="48816" cy="46435"/>
          </a:xfrm>
          <a:custGeom>
            <a:avLst/>
            <a:gdLst/>
            <a:ahLst/>
            <a:cxnLst/>
            <a:rect l="l" t="t" r="r" b="b"/>
            <a:pathLst>
              <a:path w="206" h="196" extrusionOk="0">
                <a:moveTo>
                  <a:pt x="0" y="0"/>
                </a:moveTo>
                <a:lnTo>
                  <a:pt x="21" y="1"/>
                </a:lnTo>
                <a:lnTo>
                  <a:pt x="44" y="4"/>
                </a:lnTo>
                <a:lnTo>
                  <a:pt x="65" y="10"/>
                </a:lnTo>
                <a:lnTo>
                  <a:pt x="86" y="19"/>
                </a:lnTo>
                <a:lnTo>
                  <a:pt x="107" y="29"/>
                </a:lnTo>
                <a:lnTo>
                  <a:pt x="126" y="42"/>
                </a:lnTo>
                <a:lnTo>
                  <a:pt x="142" y="56"/>
                </a:lnTo>
                <a:lnTo>
                  <a:pt x="158" y="73"/>
                </a:lnTo>
                <a:lnTo>
                  <a:pt x="171" y="91"/>
                </a:lnTo>
                <a:lnTo>
                  <a:pt x="182" y="110"/>
                </a:lnTo>
                <a:lnTo>
                  <a:pt x="192" y="131"/>
                </a:lnTo>
                <a:lnTo>
                  <a:pt x="199" y="152"/>
                </a:lnTo>
                <a:lnTo>
                  <a:pt x="204" y="174"/>
                </a:lnTo>
                <a:lnTo>
                  <a:pt x="206" y="19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029" name="Google Shape;3029;p12"/>
          <p:cNvSpPr/>
          <p:nvPr/>
        </p:nvSpPr>
        <p:spPr>
          <a:xfrm>
            <a:off x="4387455" y="3436145"/>
            <a:ext cx="1297781" cy="983456"/>
          </a:xfrm>
          <a:custGeom>
            <a:avLst/>
            <a:gdLst/>
            <a:ahLst/>
            <a:cxnLst/>
            <a:rect l="l" t="t" r="r" b="b"/>
            <a:pathLst>
              <a:path w="5450" h="4131" extrusionOk="0">
                <a:moveTo>
                  <a:pt x="1011" y="2055"/>
                </a:moveTo>
                <a:lnTo>
                  <a:pt x="911" y="4065"/>
                </a:lnTo>
                <a:lnTo>
                  <a:pt x="842" y="4131"/>
                </a:lnTo>
                <a:lnTo>
                  <a:pt x="179" y="4131"/>
                </a:lnTo>
                <a:lnTo>
                  <a:pt x="109" y="4065"/>
                </a:lnTo>
                <a:lnTo>
                  <a:pt x="0" y="2210"/>
                </a:lnTo>
                <a:lnTo>
                  <a:pt x="0" y="2200"/>
                </a:lnTo>
                <a:lnTo>
                  <a:pt x="29" y="2182"/>
                </a:lnTo>
                <a:lnTo>
                  <a:pt x="58" y="2162"/>
                </a:lnTo>
                <a:lnTo>
                  <a:pt x="85" y="2141"/>
                </a:lnTo>
                <a:lnTo>
                  <a:pt x="110" y="2117"/>
                </a:lnTo>
                <a:lnTo>
                  <a:pt x="134" y="2092"/>
                </a:lnTo>
                <a:lnTo>
                  <a:pt x="156" y="2066"/>
                </a:lnTo>
                <a:lnTo>
                  <a:pt x="176" y="2038"/>
                </a:lnTo>
                <a:lnTo>
                  <a:pt x="194" y="2008"/>
                </a:lnTo>
                <a:lnTo>
                  <a:pt x="211" y="1978"/>
                </a:lnTo>
                <a:lnTo>
                  <a:pt x="225" y="1946"/>
                </a:lnTo>
                <a:lnTo>
                  <a:pt x="237" y="1914"/>
                </a:lnTo>
                <a:lnTo>
                  <a:pt x="246" y="1880"/>
                </a:lnTo>
                <a:lnTo>
                  <a:pt x="253" y="1847"/>
                </a:lnTo>
                <a:lnTo>
                  <a:pt x="258" y="1812"/>
                </a:lnTo>
                <a:lnTo>
                  <a:pt x="260" y="1778"/>
                </a:lnTo>
                <a:lnTo>
                  <a:pt x="260" y="1744"/>
                </a:lnTo>
                <a:lnTo>
                  <a:pt x="258" y="1709"/>
                </a:lnTo>
                <a:lnTo>
                  <a:pt x="254" y="1675"/>
                </a:lnTo>
                <a:lnTo>
                  <a:pt x="247" y="1640"/>
                </a:lnTo>
                <a:lnTo>
                  <a:pt x="238" y="1607"/>
                </a:lnTo>
                <a:lnTo>
                  <a:pt x="226" y="1575"/>
                </a:lnTo>
                <a:lnTo>
                  <a:pt x="226" y="1404"/>
                </a:lnTo>
                <a:lnTo>
                  <a:pt x="1954" y="1404"/>
                </a:lnTo>
                <a:lnTo>
                  <a:pt x="2057" y="1317"/>
                </a:lnTo>
                <a:lnTo>
                  <a:pt x="2255" y="94"/>
                </a:lnTo>
                <a:lnTo>
                  <a:pt x="2366" y="0"/>
                </a:lnTo>
                <a:lnTo>
                  <a:pt x="5384" y="0"/>
                </a:lnTo>
                <a:lnTo>
                  <a:pt x="5450" y="67"/>
                </a:lnTo>
                <a:lnTo>
                  <a:pt x="5450" y="682"/>
                </a:lnTo>
                <a:lnTo>
                  <a:pt x="4088" y="1404"/>
                </a:lnTo>
                <a:lnTo>
                  <a:pt x="4088" y="2210"/>
                </a:lnTo>
                <a:lnTo>
                  <a:pt x="3978" y="4065"/>
                </a:lnTo>
                <a:lnTo>
                  <a:pt x="3908" y="4131"/>
                </a:lnTo>
                <a:lnTo>
                  <a:pt x="3244" y="4131"/>
                </a:lnTo>
                <a:lnTo>
                  <a:pt x="3175" y="4065"/>
                </a:lnTo>
                <a:lnTo>
                  <a:pt x="3076" y="2055"/>
                </a:lnTo>
                <a:lnTo>
                  <a:pt x="3073" y="2033"/>
                </a:lnTo>
                <a:lnTo>
                  <a:pt x="3069" y="2012"/>
                </a:lnTo>
                <a:lnTo>
                  <a:pt x="3061" y="1990"/>
                </a:lnTo>
                <a:lnTo>
                  <a:pt x="3052" y="1970"/>
                </a:lnTo>
                <a:lnTo>
                  <a:pt x="3040" y="1950"/>
                </a:lnTo>
                <a:lnTo>
                  <a:pt x="3026" y="1932"/>
                </a:lnTo>
                <a:lnTo>
                  <a:pt x="3011" y="1916"/>
                </a:lnTo>
                <a:lnTo>
                  <a:pt x="2994" y="1901"/>
                </a:lnTo>
                <a:lnTo>
                  <a:pt x="2975" y="1888"/>
                </a:lnTo>
                <a:lnTo>
                  <a:pt x="2956" y="1878"/>
                </a:lnTo>
                <a:lnTo>
                  <a:pt x="2935" y="1869"/>
                </a:lnTo>
                <a:lnTo>
                  <a:pt x="2913" y="1863"/>
                </a:lnTo>
                <a:lnTo>
                  <a:pt x="2891" y="1860"/>
                </a:lnTo>
                <a:lnTo>
                  <a:pt x="2868" y="1859"/>
                </a:lnTo>
                <a:lnTo>
                  <a:pt x="2043" y="1859"/>
                </a:lnTo>
                <a:lnTo>
                  <a:pt x="1218" y="1859"/>
                </a:lnTo>
                <a:lnTo>
                  <a:pt x="1196" y="1860"/>
                </a:lnTo>
                <a:lnTo>
                  <a:pt x="1173" y="1863"/>
                </a:lnTo>
                <a:lnTo>
                  <a:pt x="1152" y="1869"/>
                </a:lnTo>
                <a:lnTo>
                  <a:pt x="1130" y="1878"/>
                </a:lnTo>
                <a:lnTo>
                  <a:pt x="1111" y="1888"/>
                </a:lnTo>
                <a:lnTo>
                  <a:pt x="1093" y="1901"/>
                </a:lnTo>
                <a:lnTo>
                  <a:pt x="1076" y="1916"/>
                </a:lnTo>
                <a:lnTo>
                  <a:pt x="1061" y="1932"/>
                </a:lnTo>
                <a:lnTo>
                  <a:pt x="1046" y="1950"/>
                </a:lnTo>
                <a:lnTo>
                  <a:pt x="1034" y="1970"/>
                </a:lnTo>
                <a:lnTo>
                  <a:pt x="1025" y="1990"/>
                </a:lnTo>
                <a:lnTo>
                  <a:pt x="1018" y="2012"/>
                </a:lnTo>
                <a:lnTo>
                  <a:pt x="1013" y="2033"/>
                </a:lnTo>
                <a:lnTo>
                  <a:pt x="1011" y="2055"/>
                </a:lnTo>
                <a:close/>
                <a:moveTo>
                  <a:pt x="3524" y="820"/>
                </a:moveTo>
                <a:lnTo>
                  <a:pt x="3523" y="852"/>
                </a:lnTo>
                <a:lnTo>
                  <a:pt x="3519" y="883"/>
                </a:lnTo>
                <a:lnTo>
                  <a:pt x="3513" y="914"/>
                </a:lnTo>
                <a:lnTo>
                  <a:pt x="3505" y="944"/>
                </a:lnTo>
                <a:lnTo>
                  <a:pt x="3494" y="974"/>
                </a:lnTo>
                <a:lnTo>
                  <a:pt x="3482" y="1002"/>
                </a:lnTo>
                <a:lnTo>
                  <a:pt x="3467" y="1031"/>
                </a:lnTo>
                <a:lnTo>
                  <a:pt x="3450" y="1057"/>
                </a:lnTo>
                <a:lnTo>
                  <a:pt x="3431" y="1082"/>
                </a:lnTo>
                <a:lnTo>
                  <a:pt x="3411" y="1106"/>
                </a:lnTo>
                <a:lnTo>
                  <a:pt x="3389" y="1128"/>
                </a:lnTo>
                <a:lnTo>
                  <a:pt x="3365" y="1149"/>
                </a:lnTo>
                <a:lnTo>
                  <a:pt x="3340" y="1167"/>
                </a:lnTo>
                <a:lnTo>
                  <a:pt x="3314" y="1184"/>
                </a:lnTo>
                <a:lnTo>
                  <a:pt x="3286" y="1199"/>
                </a:lnTo>
                <a:lnTo>
                  <a:pt x="3257" y="1211"/>
                </a:lnTo>
                <a:lnTo>
                  <a:pt x="3227" y="1222"/>
                </a:lnTo>
                <a:lnTo>
                  <a:pt x="3197" y="1230"/>
                </a:lnTo>
                <a:lnTo>
                  <a:pt x="3166" y="1236"/>
                </a:lnTo>
                <a:lnTo>
                  <a:pt x="3135" y="1240"/>
                </a:lnTo>
                <a:lnTo>
                  <a:pt x="3103" y="1241"/>
                </a:lnTo>
                <a:lnTo>
                  <a:pt x="3072" y="1240"/>
                </a:lnTo>
                <a:lnTo>
                  <a:pt x="3040" y="1236"/>
                </a:lnTo>
                <a:lnTo>
                  <a:pt x="3009" y="1230"/>
                </a:lnTo>
                <a:lnTo>
                  <a:pt x="2980" y="1222"/>
                </a:lnTo>
                <a:lnTo>
                  <a:pt x="2950" y="1211"/>
                </a:lnTo>
                <a:lnTo>
                  <a:pt x="2920" y="1199"/>
                </a:lnTo>
                <a:lnTo>
                  <a:pt x="2893" y="1184"/>
                </a:lnTo>
                <a:lnTo>
                  <a:pt x="2866" y="1167"/>
                </a:lnTo>
                <a:lnTo>
                  <a:pt x="2841" y="1149"/>
                </a:lnTo>
                <a:lnTo>
                  <a:pt x="2817" y="1128"/>
                </a:lnTo>
                <a:lnTo>
                  <a:pt x="2795" y="1106"/>
                </a:lnTo>
                <a:lnTo>
                  <a:pt x="2775" y="1082"/>
                </a:lnTo>
                <a:lnTo>
                  <a:pt x="2756" y="1057"/>
                </a:lnTo>
                <a:lnTo>
                  <a:pt x="2739" y="1031"/>
                </a:lnTo>
                <a:lnTo>
                  <a:pt x="2725" y="1002"/>
                </a:lnTo>
                <a:lnTo>
                  <a:pt x="2712" y="974"/>
                </a:lnTo>
                <a:lnTo>
                  <a:pt x="2701" y="944"/>
                </a:lnTo>
                <a:lnTo>
                  <a:pt x="2694" y="914"/>
                </a:lnTo>
                <a:lnTo>
                  <a:pt x="2688" y="883"/>
                </a:lnTo>
                <a:lnTo>
                  <a:pt x="2685" y="852"/>
                </a:lnTo>
                <a:lnTo>
                  <a:pt x="2683" y="820"/>
                </a:lnTo>
                <a:lnTo>
                  <a:pt x="2685" y="789"/>
                </a:lnTo>
                <a:lnTo>
                  <a:pt x="2688" y="757"/>
                </a:lnTo>
                <a:lnTo>
                  <a:pt x="2694" y="726"/>
                </a:lnTo>
                <a:lnTo>
                  <a:pt x="2701" y="697"/>
                </a:lnTo>
                <a:lnTo>
                  <a:pt x="2712" y="667"/>
                </a:lnTo>
                <a:lnTo>
                  <a:pt x="2725" y="637"/>
                </a:lnTo>
                <a:lnTo>
                  <a:pt x="2739" y="610"/>
                </a:lnTo>
                <a:lnTo>
                  <a:pt x="2756" y="584"/>
                </a:lnTo>
                <a:lnTo>
                  <a:pt x="2775" y="558"/>
                </a:lnTo>
                <a:lnTo>
                  <a:pt x="2795" y="534"/>
                </a:lnTo>
                <a:lnTo>
                  <a:pt x="2817" y="512"/>
                </a:lnTo>
                <a:lnTo>
                  <a:pt x="2841" y="491"/>
                </a:lnTo>
                <a:lnTo>
                  <a:pt x="2866" y="472"/>
                </a:lnTo>
                <a:lnTo>
                  <a:pt x="2893" y="456"/>
                </a:lnTo>
                <a:lnTo>
                  <a:pt x="2920" y="442"/>
                </a:lnTo>
                <a:lnTo>
                  <a:pt x="2950" y="429"/>
                </a:lnTo>
                <a:lnTo>
                  <a:pt x="2980" y="418"/>
                </a:lnTo>
                <a:lnTo>
                  <a:pt x="3009" y="411"/>
                </a:lnTo>
                <a:lnTo>
                  <a:pt x="3040" y="405"/>
                </a:lnTo>
                <a:lnTo>
                  <a:pt x="3072" y="401"/>
                </a:lnTo>
                <a:lnTo>
                  <a:pt x="3103" y="400"/>
                </a:lnTo>
                <a:lnTo>
                  <a:pt x="3135" y="401"/>
                </a:lnTo>
                <a:lnTo>
                  <a:pt x="3166" y="405"/>
                </a:lnTo>
                <a:lnTo>
                  <a:pt x="3197" y="411"/>
                </a:lnTo>
                <a:lnTo>
                  <a:pt x="3227" y="418"/>
                </a:lnTo>
                <a:lnTo>
                  <a:pt x="3257" y="429"/>
                </a:lnTo>
                <a:lnTo>
                  <a:pt x="3286" y="442"/>
                </a:lnTo>
                <a:lnTo>
                  <a:pt x="3314" y="456"/>
                </a:lnTo>
                <a:lnTo>
                  <a:pt x="3340" y="472"/>
                </a:lnTo>
                <a:lnTo>
                  <a:pt x="3365" y="491"/>
                </a:lnTo>
                <a:lnTo>
                  <a:pt x="3389" y="512"/>
                </a:lnTo>
                <a:lnTo>
                  <a:pt x="3411" y="534"/>
                </a:lnTo>
                <a:lnTo>
                  <a:pt x="3431" y="558"/>
                </a:lnTo>
                <a:lnTo>
                  <a:pt x="3450" y="584"/>
                </a:lnTo>
                <a:lnTo>
                  <a:pt x="3467" y="610"/>
                </a:lnTo>
                <a:lnTo>
                  <a:pt x="3482" y="637"/>
                </a:lnTo>
                <a:lnTo>
                  <a:pt x="3494" y="667"/>
                </a:lnTo>
                <a:lnTo>
                  <a:pt x="3505" y="697"/>
                </a:lnTo>
                <a:lnTo>
                  <a:pt x="3513" y="726"/>
                </a:lnTo>
                <a:lnTo>
                  <a:pt x="3519" y="757"/>
                </a:lnTo>
                <a:lnTo>
                  <a:pt x="3523" y="789"/>
                </a:lnTo>
                <a:lnTo>
                  <a:pt x="3524" y="82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030" name="Google Shape;3030;p12"/>
          <p:cNvCxnSpPr/>
          <p:nvPr/>
        </p:nvCxnSpPr>
        <p:spPr>
          <a:xfrm rot="10800000">
            <a:off x="4387454" y="3960020"/>
            <a:ext cx="0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31" name="Google Shape;3031;p12"/>
          <p:cNvCxnSpPr/>
          <p:nvPr/>
        </p:nvCxnSpPr>
        <p:spPr>
          <a:xfrm>
            <a:off x="4441033" y="3770710"/>
            <a:ext cx="411956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32" name="Google Shape;3032;p12"/>
          <p:cNvCxnSpPr/>
          <p:nvPr/>
        </p:nvCxnSpPr>
        <p:spPr>
          <a:xfrm>
            <a:off x="4441033" y="3770710"/>
            <a:ext cx="411956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33" name="Google Shape;3033;p12"/>
          <p:cNvCxnSpPr/>
          <p:nvPr/>
        </p:nvCxnSpPr>
        <p:spPr>
          <a:xfrm>
            <a:off x="4441031" y="3770711"/>
            <a:ext cx="0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34" name="Google Shape;3034;p12"/>
          <p:cNvCxnSpPr/>
          <p:nvPr/>
        </p:nvCxnSpPr>
        <p:spPr>
          <a:xfrm>
            <a:off x="4677967" y="3879056"/>
            <a:ext cx="19645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35" name="Google Shape;3035;p12"/>
          <p:cNvCxnSpPr/>
          <p:nvPr/>
        </p:nvCxnSpPr>
        <p:spPr>
          <a:xfrm rot="10800000">
            <a:off x="4430316" y="4419600"/>
            <a:ext cx="1571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36" name="Google Shape;3036;p12"/>
          <p:cNvCxnSpPr/>
          <p:nvPr/>
        </p:nvCxnSpPr>
        <p:spPr>
          <a:xfrm rot="10800000">
            <a:off x="4387455" y="3962401"/>
            <a:ext cx="26194" cy="441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37" name="Google Shape;3037;p12"/>
          <p:cNvCxnSpPr/>
          <p:nvPr/>
        </p:nvCxnSpPr>
        <p:spPr>
          <a:xfrm>
            <a:off x="4430316" y="4419600"/>
            <a:ext cx="1571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38" name="Google Shape;3038;p12"/>
          <p:cNvCxnSpPr/>
          <p:nvPr/>
        </p:nvCxnSpPr>
        <p:spPr>
          <a:xfrm flipH="1">
            <a:off x="4604147" y="3925492"/>
            <a:ext cx="23813" cy="4786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039" name="Google Shape;3039;p12"/>
          <p:cNvSpPr/>
          <p:nvPr/>
        </p:nvSpPr>
        <p:spPr>
          <a:xfrm>
            <a:off x="4387453" y="3811192"/>
            <a:ext cx="61913" cy="148828"/>
          </a:xfrm>
          <a:custGeom>
            <a:avLst/>
            <a:gdLst/>
            <a:ahLst/>
            <a:cxnLst/>
            <a:rect l="l" t="t" r="r" b="b"/>
            <a:pathLst>
              <a:path w="260" h="625" extrusionOk="0">
                <a:moveTo>
                  <a:pt x="226" y="0"/>
                </a:moveTo>
                <a:lnTo>
                  <a:pt x="238" y="32"/>
                </a:lnTo>
                <a:lnTo>
                  <a:pt x="247" y="65"/>
                </a:lnTo>
                <a:lnTo>
                  <a:pt x="254" y="100"/>
                </a:lnTo>
                <a:lnTo>
                  <a:pt x="258" y="134"/>
                </a:lnTo>
                <a:lnTo>
                  <a:pt x="260" y="169"/>
                </a:lnTo>
                <a:lnTo>
                  <a:pt x="260" y="203"/>
                </a:lnTo>
                <a:lnTo>
                  <a:pt x="258" y="237"/>
                </a:lnTo>
                <a:lnTo>
                  <a:pt x="253" y="272"/>
                </a:lnTo>
                <a:lnTo>
                  <a:pt x="246" y="305"/>
                </a:lnTo>
                <a:lnTo>
                  <a:pt x="237" y="339"/>
                </a:lnTo>
                <a:lnTo>
                  <a:pt x="225" y="371"/>
                </a:lnTo>
                <a:lnTo>
                  <a:pt x="211" y="403"/>
                </a:lnTo>
                <a:lnTo>
                  <a:pt x="194" y="433"/>
                </a:lnTo>
                <a:lnTo>
                  <a:pt x="176" y="463"/>
                </a:lnTo>
                <a:lnTo>
                  <a:pt x="156" y="491"/>
                </a:lnTo>
                <a:lnTo>
                  <a:pt x="134" y="517"/>
                </a:lnTo>
                <a:lnTo>
                  <a:pt x="110" y="542"/>
                </a:lnTo>
                <a:lnTo>
                  <a:pt x="85" y="566"/>
                </a:lnTo>
                <a:lnTo>
                  <a:pt x="58" y="587"/>
                </a:lnTo>
                <a:lnTo>
                  <a:pt x="29" y="607"/>
                </a:lnTo>
                <a:lnTo>
                  <a:pt x="0" y="62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040" name="Google Shape;3040;p12"/>
          <p:cNvCxnSpPr/>
          <p:nvPr/>
        </p:nvCxnSpPr>
        <p:spPr>
          <a:xfrm>
            <a:off x="4413648" y="4404123"/>
            <a:ext cx="1666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41" name="Google Shape;3041;p12"/>
          <p:cNvCxnSpPr/>
          <p:nvPr/>
        </p:nvCxnSpPr>
        <p:spPr>
          <a:xfrm flipH="1">
            <a:off x="4587480" y="4404123"/>
            <a:ext cx="1666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042" name="Google Shape;3042;p12"/>
          <p:cNvSpPr/>
          <p:nvPr/>
        </p:nvSpPr>
        <p:spPr>
          <a:xfrm>
            <a:off x="4627961" y="3879057"/>
            <a:ext cx="50006" cy="46435"/>
          </a:xfrm>
          <a:custGeom>
            <a:avLst/>
            <a:gdLst/>
            <a:ahLst/>
            <a:cxnLst/>
            <a:rect l="l" t="t" r="r" b="b"/>
            <a:pathLst>
              <a:path w="207" h="196" extrusionOk="0">
                <a:moveTo>
                  <a:pt x="207" y="0"/>
                </a:moveTo>
                <a:lnTo>
                  <a:pt x="185" y="1"/>
                </a:lnTo>
                <a:lnTo>
                  <a:pt x="162" y="4"/>
                </a:lnTo>
                <a:lnTo>
                  <a:pt x="141" y="10"/>
                </a:lnTo>
                <a:lnTo>
                  <a:pt x="119" y="19"/>
                </a:lnTo>
                <a:lnTo>
                  <a:pt x="100" y="29"/>
                </a:lnTo>
                <a:lnTo>
                  <a:pt x="82" y="42"/>
                </a:lnTo>
                <a:lnTo>
                  <a:pt x="65" y="57"/>
                </a:lnTo>
                <a:lnTo>
                  <a:pt x="50" y="73"/>
                </a:lnTo>
                <a:lnTo>
                  <a:pt x="35" y="91"/>
                </a:lnTo>
                <a:lnTo>
                  <a:pt x="23" y="111"/>
                </a:lnTo>
                <a:lnTo>
                  <a:pt x="14" y="131"/>
                </a:lnTo>
                <a:lnTo>
                  <a:pt x="7" y="153"/>
                </a:lnTo>
                <a:lnTo>
                  <a:pt x="2" y="174"/>
                </a:lnTo>
                <a:lnTo>
                  <a:pt x="0" y="19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043" name="Google Shape;3043;p12"/>
          <p:cNvCxnSpPr/>
          <p:nvPr/>
        </p:nvCxnSpPr>
        <p:spPr>
          <a:xfrm rot="10800000">
            <a:off x="5361385" y="3960020"/>
            <a:ext cx="0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44" name="Google Shape;3044;p12"/>
          <p:cNvCxnSpPr/>
          <p:nvPr/>
        </p:nvCxnSpPr>
        <p:spPr>
          <a:xfrm rot="10800000">
            <a:off x="4874419" y="3879056"/>
            <a:ext cx="19645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45" name="Google Shape;3045;p12"/>
          <p:cNvCxnSpPr/>
          <p:nvPr/>
        </p:nvCxnSpPr>
        <p:spPr>
          <a:xfrm>
            <a:off x="5160169" y="4419600"/>
            <a:ext cx="15835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46" name="Google Shape;3046;p12"/>
          <p:cNvCxnSpPr/>
          <p:nvPr/>
        </p:nvCxnSpPr>
        <p:spPr>
          <a:xfrm rot="10800000" flipH="1">
            <a:off x="5335192" y="3962401"/>
            <a:ext cx="26194" cy="441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47" name="Google Shape;3047;p12"/>
          <p:cNvCxnSpPr/>
          <p:nvPr/>
        </p:nvCxnSpPr>
        <p:spPr>
          <a:xfrm rot="10800000">
            <a:off x="5160169" y="4419600"/>
            <a:ext cx="15835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48" name="Google Shape;3048;p12"/>
          <p:cNvCxnSpPr/>
          <p:nvPr/>
        </p:nvCxnSpPr>
        <p:spPr>
          <a:xfrm>
            <a:off x="5119687" y="3925492"/>
            <a:ext cx="23813" cy="4786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49" name="Google Shape;3049;p12"/>
          <p:cNvCxnSpPr/>
          <p:nvPr/>
        </p:nvCxnSpPr>
        <p:spPr>
          <a:xfrm flipH="1">
            <a:off x="5318523" y="4404123"/>
            <a:ext cx="1666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50" name="Google Shape;3050;p12"/>
          <p:cNvCxnSpPr/>
          <p:nvPr/>
        </p:nvCxnSpPr>
        <p:spPr>
          <a:xfrm>
            <a:off x="5143501" y="4404123"/>
            <a:ext cx="1666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051" name="Google Shape;3051;p12"/>
          <p:cNvSpPr/>
          <p:nvPr/>
        </p:nvSpPr>
        <p:spPr>
          <a:xfrm>
            <a:off x="5070874" y="3879057"/>
            <a:ext cx="48815" cy="46435"/>
          </a:xfrm>
          <a:custGeom>
            <a:avLst/>
            <a:gdLst/>
            <a:ahLst/>
            <a:cxnLst/>
            <a:rect l="l" t="t" r="r" b="b"/>
            <a:pathLst>
              <a:path w="208" h="196" extrusionOk="0">
                <a:moveTo>
                  <a:pt x="0" y="0"/>
                </a:moveTo>
                <a:lnTo>
                  <a:pt x="23" y="1"/>
                </a:lnTo>
                <a:lnTo>
                  <a:pt x="45" y="4"/>
                </a:lnTo>
                <a:lnTo>
                  <a:pt x="67" y="10"/>
                </a:lnTo>
                <a:lnTo>
                  <a:pt x="88" y="19"/>
                </a:lnTo>
                <a:lnTo>
                  <a:pt x="107" y="29"/>
                </a:lnTo>
                <a:lnTo>
                  <a:pt x="126" y="42"/>
                </a:lnTo>
                <a:lnTo>
                  <a:pt x="143" y="57"/>
                </a:lnTo>
                <a:lnTo>
                  <a:pt x="158" y="73"/>
                </a:lnTo>
                <a:lnTo>
                  <a:pt x="172" y="91"/>
                </a:lnTo>
                <a:lnTo>
                  <a:pt x="184" y="111"/>
                </a:lnTo>
                <a:lnTo>
                  <a:pt x="193" y="131"/>
                </a:lnTo>
                <a:lnTo>
                  <a:pt x="201" y="153"/>
                </a:lnTo>
                <a:lnTo>
                  <a:pt x="205" y="174"/>
                </a:lnTo>
                <a:lnTo>
                  <a:pt x="208" y="19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052" name="Google Shape;3052;p12"/>
          <p:cNvCxnSpPr/>
          <p:nvPr/>
        </p:nvCxnSpPr>
        <p:spPr>
          <a:xfrm rot="10800000">
            <a:off x="5361385" y="3770711"/>
            <a:ext cx="0" cy="1916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53" name="Google Shape;3053;p12"/>
          <p:cNvCxnSpPr/>
          <p:nvPr/>
        </p:nvCxnSpPr>
        <p:spPr>
          <a:xfrm flipH="1">
            <a:off x="4876800" y="3458766"/>
            <a:ext cx="47625" cy="2905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54" name="Google Shape;3054;p12"/>
          <p:cNvCxnSpPr/>
          <p:nvPr/>
        </p:nvCxnSpPr>
        <p:spPr>
          <a:xfrm>
            <a:off x="4950619" y="3436144"/>
            <a:ext cx="71913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55" name="Google Shape;3055;p12"/>
          <p:cNvCxnSpPr/>
          <p:nvPr/>
        </p:nvCxnSpPr>
        <p:spPr>
          <a:xfrm>
            <a:off x="5685235" y="3451622"/>
            <a:ext cx="0" cy="1464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56" name="Google Shape;3056;p12"/>
          <p:cNvCxnSpPr/>
          <p:nvPr/>
        </p:nvCxnSpPr>
        <p:spPr>
          <a:xfrm flipH="1">
            <a:off x="5361385" y="3598069"/>
            <a:ext cx="323850" cy="1726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57" name="Google Shape;3057;p12"/>
          <p:cNvCxnSpPr/>
          <p:nvPr/>
        </p:nvCxnSpPr>
        <p:spPr>
          <a:xfrm>
            <a:off x="5669756" y="3436144"/>
            <a:ext cx="1547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58" name="Google Shape;3058;p12"/>
          <p:cNvCxnSpPr/>
          <p:nvPr/>
        </p:nvCxnSpPr>
        <p:spPr>
          <a:xfrm rot="10800000" flipH="1">
            <a:off x="4924426" y="3436145"/>
            <a:ext cx="26194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59" name="Google Shape;3059;p12"/>
          <p:cNvCxnSpPr/>
          <p:nvPr/>
        </p:nvCxnSpPr>
        <p:spPr>
          <a:xfrm flipH="1">
            <a:off x="4852987" y="3749280"/>
            <a:ext cx="23813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060" name="Google Shape;3060;p12"/>
          <p:cNvSpPr/>
          <p:nvPr/>
        </p:nvSpPr>
        <p:spPr>
          <a:xfrm>
            <a:off x="5026819" y="3531394"/>
            <a:ext cx="200025" cy="200025"/>
          </a:xfrm>
          <a:custGeom>
            <a:avLst/>
            <a:gdLst/>
            <a:ahLst/>
            <a:cxnLst/>
            <a:rect l="l" t="t" r="r" b="b"/>
            <a:pathLst>
              <a:path w="841" h="841" extrusionOk="0">
                <a:moveTo>
                  <a:pt x="841" y="420"/>
                </a:moveTo>
                <a:lnTo>
                  <a:pt x="840" y="452"/>
                </a:lnTo>
                <a:lnTo>
                  <a:pt x="836" y="483"/>
                </a:lnTo>
                <a:lnTo>
                  <a:pt x="830" y="514"/>
                </a:lnTo>
                <a:lnTo>
                  <a:pt x="822" y="544"/>
                </a:lnTo>
                <a:lnTo>
                  <a:pt x="811" y="574"/>
                </a:lnTo>
                <a:lnTo>
                  <a:pt x="799" y="602"/>
                </a:lnTo>
                <a:lnTo>
                  <a:pt x="784" y="631"/>
                </a:lnTo>
                <a:lnTo>
                  <a:pt x="767" y="657"/>
                </a:lnTo>
                <a:lnTo>
                  <a:pt x="748" y="682"/>
                </a:lnTo>
                <a:lnTo>
                  <a:pt x="728" y="706"/>
                </a:lnTo>
                <a:lnTo>
                  <a:pt x="706" y="728"/>
                </a:lnTo>
                <a:lnTo>
                  <a:pt x="682" y="749"/>
                </a:lnTo>
                <a:lnTo>
                  <a:pt x="657" y="767"/>
                </a:lnTo>
                <a:lnTo>
                  <a:pt x="631" y="784"/>
                </a:lnTo>
                <a:lnTo>
                  <a:pt x="603" y="799"/>
                </a:lnTo>
                <a:lnTo>
                  <a:pt x="574" y="811"/>
                </a:lnTo>
                <a:lnTo>
                  <a:pt x="544" y="822"/>
                </a:lnTo>
                <a:lnTo>
                  <a:pt x="514" y="830"/>
                </a:lnTo>
                <a:lnTo>
                  <a:pt x="483" y="836"/>
                </a:lnTo>
                <a:lnTo>
                  <a:pt x="452" y="840"/>
                </a:lnTo>
                <a:lnTo>
                  <a:pt x="420" y="841"/>
                </a:lnTo>
                <a:lnTo>
                  <a:pt x="389" y="840"/>
                </a:lnTo>
                <a:lnTo>
                  <a:pt x="357" y="836"/>
                </a:lnTo>
                <a:lnTo>
                  <a:pt x="326" y="830"/>
                </a:lnTo>
                <a:lnTo>
                  <a:pt x="297" y="822"/>
                </a:lnTo>
                <a:lnTo>
                  <a:pt x="267" y="811"/>
                </a:lnTo>
                <a:lnTo>
                  <a:pt x="237" y="799"/>
                </a:lnTo>
                <a:lnTo>
                  <a:pt x="210" y="784"/>
                </a:lnTo>
                <a:lnTo>
                  <a:pt x="183" y="767"/>
                </a:lnTo>
                <a:lnTo>
                  <a:pt x="158" y="749"/>
                </a:lnTo>
                <a:lnTo>
                  <a:pt x="134" y="728"/>
                </a:lnTo>
                <a:lnTo>
                  <a:pt x="112" y="706"/>
                </a:lnTo>
                <a:lnTo>
                  <a:pt x="92" y="682"/>
                </a:lnTo>
                <a:lnTo>
                  <a:pt x="73" y="657"/>
                </a:lnTo>
                <a:lnTo>
                  <a:pt x="56" y="631"/>
                </a:lnTo>
                <a:lnTo>
                  <a:pt x="42" y="602"/>
                </a:lnTo>
                <a:lnTo>
                  <a:pt x="29" y="574"/>
                </a:lnTo>
                <a:lnTo>
                  <a:pt x="18" y="544"/>
                </a:lnTo>
                <a:lnTo>
                  <a:pt x="11" y="514"/>
                </a:lnTo>
                <a:lnTo>
                  <a:pt x="5" y="483"/>
                </a:lnTo>
                <a:lnTo>
                  <a:pt x="2" y="452"/>
                </a:lnTo>
                <a:lnTo>
                  <a:pt x="0" y="420"/>
                </a:lnTo>
                <a:lnTo>
                  <a:pt x="2" y="389"/>
                </a:lnTo>
                <a:lnTo>
                  <a:pt x="5" y="357"/>
                </a:lnTo>
                <a:lnTo>
                  <a:pt x="11" y="326"/>
                </a:lnTo>
                <a:lnTo>
                  <a:pt x="18" y="297"/>
                </a:lnTo>
                <a:lnTo>
                  <a:pt x="29" y="267"/>
                </a:lnTo>
                <a:lnTo>
                  <a:pt x="42" y="237"/>
                </a:lnTo>
                <a:lnTo>
                  <a:pt x="56" y="210"/>
                </a:lnTo>
                <a:lnTo>
                  <a:pt x="73" y="184"/>
                </a:lnTo>
                <a:lnTo>
                  <a:pt x="92" y="158"/>
                </a:lnTo>
                <a:lnTo>
                  <a:pt x="112" y="134"/>
                </a:lnTo>
                <a:lnTo>
                  <a:pt x="134" y="112"/>
                </a:lnTo>
                <a:lnTo>
                  <a:pt x="158" y="91"/>
                </a:lnTo>
                <a:lnTo>
                  <a:pt x="183" y="72"/>
                </a:lnTo>
                <a:lnTo>
                  <a:pt x="210" y="56"/>
                </a:lnTo>
                <a:lnTo>
                  <a:pt x="237" y="42"/>
                </a:lnTo>
                <a:lnTo>
                  <a:pt x="267" y="29"/>
                </a:lnTo>
                <a:lnTo>
                  <a:pt x="297" y="18"/>
                </a:lnTo>
                <a:lnTo>
                  <a:pt x="326" y="11"/>
                </a:lnTo>
                <a:lnTo>
                  <a:pt x="357" y="5"/>
                </a:lnTo>
                <a:lnTo>
                  <a:pt x="389" y="1"/>
                </a:lnTo>
                <a:lnTo>
                  <a:pt x="420" y="0"/>
                </a:lnTo>
                <a:lnTo>
                  <a:pt x="452" y="1"/>
                </a:lnTo>
                <a:lnTo>
                  <a:pt x="483" y="5"/>
                </a:lnTo>
                <a:lnTo>
                  <a:pt x="514" y="11"/>
                </a:lnTo>
                <a:lnTo>
                  <a:pt x="544" y="18"/>
                </a:lnTo>
                <a:lnTo>
                  <a:pt x="574" y="29"/>
                </a:lnTo>
                <a:lnTo>
                  <a:pt x="603" y="42"/>
                </a:lnTo>
                <a:lnTo>
                  <a:pt x="631" y="56"/>
                </a:lnTo>
                <a:lnTo>
                  <a:pt x="657" y="72"/>
                </a:lnTo>
                <a:lnTo>
                  <a:pt x="682" y="91"/>
                </a:lnTo>
                <a:lnTo>
                  <a:pt x="706" y="112"/>
                </a:lnTo>
                <a:lnTo>
                  <a:pt x="728" y="134"/>
                </a:lnTo>
                <a:lnTo>
                  <a:pt x="748" y="158"/>
                </a:lnTo>
                <a:lnTo>
                  <a:pt x="767" y="184"/>
                </a:lnTo>
                <a:lnTo>
                  <a:pt x="784" y="210"/>
                </a:lnTo>
                <a:lnTo>
                  <a:pt x="799" y="237"/>
                </a:lnTo>
                <a:lnTo>
                  <a:pt x="811" y="267"/>
                </a:lnTo>
                <a:lnTo>
                  <a:pt x="822" y="297"/>
                </a:lnTo>
                <a:lnTo>
                  <a:pt x="830" y="326"/>
                </a:lnTo>
                <a:lnTo>
                  <a:pt x="836" y="357"/>
                </a:lnTo>
                <a:lnTo>
                  <a:pt x="840" y="389"/>
                </a:lnTo>
                <a:lnTo>
                  <a:pt x="841" y="42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061" name="Google Shape;3061;p12"/>
          <p:cNvCxnSpPr/>
          <p:nvPr/>
        </p:nvCxnSpPr>
        <p:spPr>
          <a:xfrm rot="10800000">
            <a:off x="3162300" y="3605214"/>
            <a:ext cx="0" cy="2786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62" name="Google Shape;3062;p12"/>
          <p:cNvCxnSpPr/>
          <p:nvPr/>
        </p:nvCxnSpPr>
        <p:spPr>
          <a:xfrm rot="10800000">
            <a:off x="4136231" y="3605214"/>
            <a:ext cx="0" cy="2786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63" name="Google Shape;3063;p12"/>
          <p:cNvCxnSpPr/>
          <p:nvPr/>
        </p:nvCxnSpPr>
        <p:spPr>
          <a:xfrm>
            <a:off x="3162301" y="3675460"/>
            <a:ext cx="97393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64" name="Google Shape;3064;p12"/>
          <p:cNvCxnSpPr/>
          <p:nvPr/>
        </p:nvCxnSpPr>
        <p:spPr>
          <a:xfrm rot="10800000">
            <a:off x="3058717" y="3720704"/>
            <a:ext cx="92869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65" name="Google Shape;3065;p12"/>
          <p:cNvCxnSpPr/>
          <p:nvPr/>
        </p:nvCxnSpPr>
        <p:spPr>
          <a:xfrm rot="10800000">
            <a:off x="3077766" y="4369594"/>
            <a:ext cx="8453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66" name="Google Shape;3066;p12"/>
          <p:cNvCxnSpPr/>
          <p:nvPr/>
        </p:nvCxnSpPr>
        <p:spPr>
          <a:xfrm>
            <a:off x="3105150" y="3720705"/>
            <a:ext cx="0" cy="6488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67" name="Google Shape;3067;p12"/>
          <p:cNvCxnSpPr/>
          <p:nvPr/>
        </p:nvCxnSpPr>
        <p:spPr>
          <a:xfrm rot="10800000">
            <a:off x="4864894" y="3363517"/>
            <a:ext cx="0" cy="3774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68" name="Google Shape;3068;p12"/>
          <p:cNvCxnSpPr/>
          <p:nvPr/>
        </p:nvCxnSpPr>
        <p:spPr>
          <a:xfrm rot="10800000">
            <a:off x="5685235" y="3330179"/>
            <a:ext cx="0" cy="940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69" name="Google Shape;3069;p12"/>
          <p:cNvCxnSpPr/>
          <p:nvPr/>
        </p:nvCxnSpPr>
        <p:spPr>
          <a:xfrm>
            <a:off x="4864894" y="3384947"/>
            <a:ext cx="82034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70" name="Google Shape;3070;p12"/>
          <p:cNvCxnSpPr/>
          <p:nvPr/>
        </p:nvCxnSpPr>
        <p:spPr>
          <a:xfrm rot="10800000">
            <a:off x="4387454" y="3364707"/>
            <a:ext cx="0" cy="5786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71" name="Google Shape;3071;p12"/>
          <p:cNvCxnSpPr/>
          <p:nvPr/>
        </p:nvCxnSpPr>
        <p:spPr>
          <a:xfrm rot="10800000">
            <a:off x="4387455" y="3384947"/>
            <a:ext cx="47744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72" name="Google Shape;3072;p12"/>
          <p:cNvCxnSpPr/>
          <p:nvPr/>
        </p:nvCxnSpPr>
        <p:spPr>
          <a:xfrm>
            <a:off x="5412581" y="3770710"/>
            <a:ext cx="3476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73" name="Google Shape;3073;p12"/>
          <p:cNvCxnSpPr/>
          <p:nvPr/>
        </p:nvCxnSpPr>
        <p:spPr>
          <a:xfrm>
            <a:off x="5703094" y="3436144"/>
            <a:ext cx="7739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74" name="Google Shape;3074;p12"/>
          <p:cNvCxnSpPr/>
          <p:nvPr/>
        </p:nvCxnSpPr>
        <p:spPr>
          <a:xfrm>
            <a:off x="5742385" y="3436144"/>
            <a:ext cx="0" cy="3345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75" name="Google Shape;3075;p12"/>
          <p:cNvCxnSpPr/>
          <p:nvPr/>
        </p:nvCxnSpPr>
        <p:spPr>
          <a:xfrm rot="10800000" flipH="1">
            <a:off x="4387455" y="3378994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76" name="Google Shape;3076;p12"/>
          <p:cNvCxnSpPr/>
          <p:nvPr/>
        </p:nvCxnSpPr>
        <p:spPr>
          <a:xfrm>
            <a:off x="4387455" y="338494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77" name="Google Shape;3077;p12"/>
          <p:cNvCxnSpPr/>
          <p:nvPr/>
        </p:nvCxnSpPr>
        <p:spPr>
          <a:xfrm rot="10800000" flipH="1">
            <a:off x="4387455" y="3378994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78" name="Google Shape;3078;p12"/>
          <p:cNvCxnSpPr/>
          <p:nvPr/>
        </p:nvCxnSpPr>
        <p:spPr>
          <a:xfrm>
            <a:off x="4387455" y="338494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79" name="Google Shape;3079;p12"/>
          <p:cNvCxnSpPr/>
          <p:nvPr/>
        </p:nvCxnSpPr>
        <p:spPr>
          <a:xfrm rot="10800000" flipH="1">
            <a:off x="4864895" y="3378994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80" name="Google Shape;3080;p12"/>
          <p:cNvCxnSpPr/>
          <p:nvPr/>
        </p:nvCxnSpPr>
        <p:spPr>
          <a:xfrm>
            <a:off x="4864895" y="338494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81" name="Google Shape;3081;p12"/>
          <p:cNvCxnSpPr/>
          <p:nvPr/>
        </p:nvCxnSpPr>
        <p:spPr>
          <a:xfrm rot="10800000" flipH="1">
            <a:off x="4864895" y="3378994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82" name="Google Shape;3082;p12"/>
          <p:cNvCxnSpPr/>
          <p:nvPr/>
        </p:nvCxnSpPr>
        <p:spPr>
          <a:xfrm>
            <a:off x="4864895" y="338494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83" name="Google Shape;3083;p12"/>
          <p:cNvCxnSpPr/>
          <p:nvPr/>
        </p:nvCxnSpPr>
        <p:spPr>
          <a:xfrm rot="10800000" flipH="1">
            <a:off x="3162301" y="367069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84" name="Google Shape;3084;p12"/>
          <p:cNvCxnSpPr/>
          <p:nvPr/>
        </p:nvCxnSpPr>
        <p:spPr>
          <a:xfrm>
            <a:off x="3162301" y="3675461"/>
            <a:ext cx="5953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85" name="Google Shape;3085;p12"/>
          <p:cNvCxnSpPr/>
          <p:nvPr/>
        </p:nvCxnSpPr>
        <p:spPr>
          <a:xfrm rot="10800000" flipH="1">
            <a:off x="3162301" y="367069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86" name="Google Shape;3086;p12"/>
          <p:cNvCxnSpPr/>
          <p:nvPr/>
        </p:nvCxnSpPr>
        <p:spPr>
          <a:xfrm>
            <a:off x="3162301" y="3675461"/>
            <a:ext cx="5953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87" name="Google Shape;3087;p12"/>
          <p:cNvCxnSpPr/>
          <p:nvPr/>
        </p:nvCxnSpPr>
        <p:spPr>
          <a:xfrm rot="10800000">
            <a:off x="3099198" y="4310064"/>
            <a:ext cx="595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88" name="Google Shape;3088;p12"/>
          <p:cNvCxnSpPr/>
          <p:nvPr/>
        </p:nvCxnSpPr>
        <p:spPr>
          <a:xfrm rot="10800000" flipH="1">
            <a:off x="3105150" y="4310064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89" name="Google Shape;3089;p12"/>
          <p:cNvCxnSpPr/>
          <p:nvPr/>
        </p:nvCxnSpPr>
        <p:spPr>
          <a:xfrm rot="10800000">
            <a:off x="3099198" y="4310064"/>
            <a:ext cx="595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90" name="Google Shape;3090;p12"/>
          <p:cNvCxnSpPr/>
          <p:nvPr/>
        </p:nvCxnSpPr>
        <p:spPr>
          <a:xfrm rot="10800000" flipH="1">
            <a:off x="3105150" y="4310064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91" name="Google Shape;3091;p12"/>
          <p:cNvCxnSpPr/>
          <p:nvPr/>
        </p:nvCxnSpPr>
        <p:spPr>
          <a:xfrm rot="10800000">
            <a:off x="5736431" y="3711180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92" name="Google Shape;3092;p12"/>
          <p:cNvCxnSpPr/>
          <p:nvPr/>
        </p:nvCxnSpPr>
        <p:spPr>
          <a:xfrm rot="10800000" flipH="1">
            <a:off x="5742385" y="3711180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93" name="Google Shape;3093;p12"/>
          <p:cNvCxnSpPr/>
          <p:nvPr/>
        </p:nvCxnSpPr>
        <p:spPr>
          <a:xfrm rot="10800000">
            <a:off x="5736431" y="3711180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94" name="Google Shape;3094;p12"/>
          <p:cNvCxnSpPr/>
          <p:nvPr/>
        </p:nvCxnSpPr>
        <p:spPr>
          <a:xfrm rot="10800000" flipH="1">
            <a:off x="5742385" y="3711180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95" name="Google Shape;3095;p12"/>
          <p:cNvCxnSpPr/>
          <p:nvPr/>
        </p:nvCxnSpPr>
        <p:spPr>
          <a:xfrm flipH="1">
            <a:off x="4805364" y="338494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96" name="Google Shape;3096;p12"/>
          <p:cNvCxnSpPr/>
          <p:nvPr/>
        </p:nvCxnSpPr>
        <p:spPr>
          <a:xfrm rot="10800000">
            <a:off x="4805364" y="3378994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97" name="Google Shape;3097;p12"/>
          <p:cNvCxnSpPr/>
          <p:nvPr/>
        </p:nvCxnSpPr>
        <p:spPr>
          <a:xfrm flipH="1">
            <a:off x="4805364" y="338494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98" name="Google Shape;3098;p12"/>
          <p:cNvCxnSpPr/>
          <p:nvPr/>
        </p:nvCxnSpPr>
        <p:spPr>
          <a:xfrm rot="10800000">
            <a:off x="4805364" y="3378994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99" name="Google Shape;3099;p12"/>
          <p:cNvCxnSpPr/>
          <p:nvPr/>
        </p:nvCxnSpPr>
        <p:spPr>
          <a:xfrm flipH="1">
            <a:off x="4076701" y="3674269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00" name="Google Shape;3100;p12"/>
          <p:cNvCxnSpPr/>
          <p:nvPr/>
        </p:nvCxnSpPr>
        <p:spPr>
          <a:xfrm rot="10800000">
            <a:off x="4076701" y="3669506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01" name="Google Shape;3101;p12"/>
          <p:cNvCxnSpPr/>
          <p:nvPr/>
        </p:nvCxnSpPr>
        <p:spPr>
          <a:xfrm flipH="1">
            <a:off x="4076701" y="3674269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02" name="Google Shape;3102;p12"/>
          <p:cNvCxnSpPr/>
          <p:nvPr/>
        </p:nvCxnSpPr>
        <p:spPr>
          <a:xfrm rot="10800000">
            <a:off x="4076701" y="3669506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03" name="Google Shape;3103;p12"/>
          <p:cNvCxnSpPr/>
          <p:nvPr/>
        </p:nvCxnSpPr>
        <p:spPr>
          <a:xfrm>
            <a:off x="3105150" y="3720705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04" name="Google Shape;3104;p12"/>
          <p:cNvCxnSpPr/>
          <p:nvPr/>
        </p:nvCxnSpPr>
        <p:spPr>
          <a:xfrm flipH="1">
            <a:off x="3099198" y="3720705"/>
            <a:ext cx="595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05" name="Google Shape;3105;p12"/>
          <p:cNvCxnSpPr/>
          <p:nvPr/>
        </p:nvCxnSpPr>
        <p:spPr>
          <a:xfrm>
            <a:off x="3105150" y="3720705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06" name="Google Shape;3106;p12"/>
          <p:cNvCxnSpPr/>
          <p:nvPr/>
        </p:nvCxnSpPr>
        <p:spPr>
          <a:xfrm flipH="1">
            <a:off x="3099198" y="3720705"/>
            <a:ext cx="595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07" name="Google Shape;3107;p12"/>
          <p:cNvCxnSpPr/>
          <p:nvPr/>
        </p:nvCxnSpPr>
        <p:spPr>
          <a:xfrm>
            <a:off x="5742385" y="3436145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08" name="Google Shape;3108;p12"/>
          <p:cNvCxnSpPr/>
          <p:nvPr/>
        </p:nvCxnSpPr>
        <p:spPr>
          <a:xfrm flipH="1">
            <a:off x="5736431" y="3436145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09" name="Google Shape;3109;p12"/>
          <p:cNvCxnSpPr/>
          <p:nvPr/>
        </p:nvCxnSpPr>
        <p:spPr>
          <a:xfrm>
            <a:off x="5742385" y="3436145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10" name="Google Shape;3110;p12"/>
          <p:cNvCxnSpPr/>
          <p:nvPr/>
        </p:nvCxnSpPr>
        <p:spPr>
          <a:xfrm flipH="1">
            <a:off x="5736431" y="3436145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111" name="Google Shape;3111;p12"/>
          <p:cNvSpPr/>
          <p:nvPr/>
        </p:nvSpPr>
        <p:spPr>
          <a:xfrm>
            <a:off x="3458036" y="3096102"/>
            <a:ext cx="588303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"G" INT.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112" name="Google Shape;3112;p12"/>
          <p:cNvSpPr/>
          <p:nvPr/>
        </p:nvSpPr>
        <p:spPr>
          <a:xfrm>
            <a:off x="4725591" y="3139138"/>
            <a:ext cx="67486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"G" CURB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113" name="Google Shape;3113;p12"/>
          <p:cNvSpPr/>
          <p:nvPr/>
        </p:nvSpPr>
        <p:spPr>
          <a:xfrm>
            <a:off x="3392049" y="4399414"/>
            <a:ext cx="57868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"E" INT.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114" name="Google Shape;3114;p12"/>
          <p:cNvSpPr/>
          <p:nvPr/>
        </p:nvSpPr>
        <p:spPr>
          <a:xfrm>
            <a:off x="4522215" y="4439716"/>
            <a:ext cx="665247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"E" CURB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115" name="Google Shape;3115;p12"/>
          <p:cNvSpPr txBox="1"/>
          <p:nvPr/>
        </p:nvSpPr>
        <p:spPr>
          <a:xfrm>
            <a:off x="3445669" y="1428751"/>
            <a:ext cx="57099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2’ – 11 7/8”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6" name="Google Shape;3116;p12"/>
          <p:cNvSpPr txBox="1"/>
          <p:nvPr/>
        </p:nvSpPr>
        <p:spPr>
          <a:xfrm rot="-5400000">
            <a:off x="2975168" y="1741825"/>
            <a:ext cx="29687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16”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7" name="Google Shape;3117;p12"/>
          <p:cNvSpPr txBox="1"/>
          <p:nvPr/>
        </p:nvSpPr>
        <p:spPr>
          <a:xfrm rot="-5400000">
            <a:off x="4344387" y="1595379"/>
            <a:ext cx="29687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28”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8" name="Google Shape;3118;p12"/>
          <p:cNvSpPr txBox="1"/>
          <p:nvPr/>
        </p:nvSpPr>
        <p:spPr>
          <a:xfrm>
            <a:off x="4794648" y="1119188"/>
            <a:ext cx="29687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22”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9" name="Google Shape;3119;p12"/>
          <p:cNvSpPr txBox="1"/>
          <p:nvPr/>
        </p:nvSpPr>
        <p:spPr>
          <a:xfrm>
            <a:off x="3458766" y="2432447"/>
            <a:ext cx="57099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2’ – 11 7/8”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0" name="Google Shape;3120;p12"/>
          <p:cNvSpPr txBox="1"/>
          <p:nvPr/>
        </p:nvSpPr>
        <p:spPr>
          <a:xfrm rot="-5400000">
            <a:off x="2989455" y="2720519"/>
            <a:ext cx="29687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16”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1" name="Google Shape;3121;p12"/>
          <p:cNvSpPr txBox="1"/>
          <p:nvPr/>
        </p:nvSpPr>
        <p:spPr>
          <a:xfrm>
            <a:off x="4883934" y="2984184"/>
            <a:ext cx="399468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3’ – 3”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2" name="Google Shape;3122;p12"/>
          <p:cNvSpPr txBox="1"/>
          <p:nvPr/>
        </p:nvSpPr>
        <p:spPr>
          <a:xfrm rot="-5400000">
            <a:off x="5129879" y="2384581"/>
            <a:ext cx="280846" cy="173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12”</a:t>
            </a:r>
            <a:endParaRPr sz="525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3" name="Google Shape;3123;p12"/>
          <p:cNvSpPr txBox="1"/>
          <p:nvPr/>
        </p:nvSpPr>
        <p:spPr>
          <a:xfrm>
            <a:off x="3380185" y="3519488"/>
            <a:ext cx="57099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2’ – 11 7/8”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4" name="Google Shape;3124;p12"/>
          <p:cNvSpPr txBox="1"/>
          <p:nvPr/>
        </p:nvSpPr>
        <p:spPr>
          <a:xfrm rot="-5400000">
            <a:off x="2777425" y="3898047"/>
            <a:ext cx="399468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2’ – 0”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5" name="Google Shape;3125;p12"/>
          <p:cNvSpPr txBox="1"/>
          <p:nvPr/>
        </p:nvSpPr>
        <p:spPr>
          <a:xfrm rot="-5400000">
            <a:off x="5679077" y="3483710"/>
            <a:ext cx="29687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12”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6" name="Google Shape;3126;p12"/>
          <p:cNvSpPr txBox="1"/>
          <p:nvPr/>
        </p:nvSpPr>
        <p:spPr>
          <a:xfrm>
            <a:off x="4430316" y="3230166"/>
            <a:ext cx="399468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1’ – 6”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7" name="Google Shape;3127;p12"/>
          <p:cNvSpPr txBox="1"/>
          <p:nvPr/>
        </p:nvSpPr>
        <p:spPr>
          <a:xfrm>
            <a:off x="5082779" y="3228976"/>
            <a:ext cx="399468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2’ – 6”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8" name="Google Shape;3128;p12"/>
          <p:cNvSpPr/>
          <p:nvPr/>
        </p:nvSpPr>
        <p:spPr>
          <a:xfrm>
            <a:off x="5907883" y="1453754"/>
            <a:ext cx="1654299" cy="2539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PRODUCED FROM 1950 TO 1952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LENGTHS: 16’, 20’ &amp; 28’</a:t>
            </a:r>
            <a:endParaRPr sz="82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129" name="Google Shape;3129;p12"/>
          <p:cNvSpPr/>
          <p:nvPr/>
        </p:nvSpPr>
        <p:spPr>
          <a:xfrm>
            <a:off x="5907883" y="2570560"/>
            <a:ext cx="1654299" cy="2539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PRODUCED FROM 1953 TO 1960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LENGTHS: 20’ &amp; 28’</a:t>
            </a:r>
            <a:endParaRPr sz="82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130" name="Google Shape;3130;p12"/>
          <p:cNvSpPr/>
          <p:nvPr/>
        </p:nvSpPr>
        <p:spPr>
          <a:xfrm>
            <a:off x="5907883" y="3761185"/>
            <a:ext cx="1654299" cy="2539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PRODUCED FROM 1952 TO 1965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LENGTHS: 30’, 35’, 40’ &amp; 42’</a:t>
            </a:r>
            <a:endParaRPr sz="82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131" name="Google Shape;3131;p12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Elements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DEEB701-DD2C-70E4-82A1-6BE6E11DA5EB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13</a:t>
            </a:fld>
            <a:endParaRPr lang="en-US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6" name="Google Shape;3136;p13"/>
          <p:cNvSpPr txBox="1"/>
          <p:nvPr/>
        </p:nvSpPr>
        <p:spPr>
          <a:xfrm>
            <a:off x="1037035" y="2497933"/>
            <a:ext cx="1797993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Reinforced Concrete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Girders</a:t>
            </a:r>
            <a:endParaRPr sz="1500" b="1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37" name="Google Shape;3137;p13"/>
          <p:cNvSpPr txBox="1"/>
          <p:nvPr/>
        </p:nvSpPr>
        <p:spPr>
          <a:xfrm>
            <a:off x="3114675" y="1666876"/>
            <a:ext cx="57099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2’ – 11 7/8”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8" name="Google Shape;3138;p13"/>
          <p:cNvSpPr txBox="1"/>
          <p:nvPr/>
        </p:nvSpPr>
        <p:spPr>
          <a:xfrm rot="-5400000">
            <a:off x="2587023" y="2158545"/>
            <a:ext cx="29687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20”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9" name="Google Shape;3139;p13"/>
          <p:cNvSpPr txBox="1"/>
          <p:nvPr/>
        </p:nvSpPr>
        <p:spPr>
          <a:xfrm>
            <a:off x="5037535" y="1397794"/>
            <a:ext cx="399468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1’ – 9”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0" name="Google Shape;3140;p13"/>
          <p:cNvSpPr txBox="1"/>
          <p:nvPr/>
        </p:nvSpPr>
        <p:spPr>
          <a:xfrm rot="-5400000">
            <a:off x="5548108" y="1698963"/>
            <a:ext cx="29687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12”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1" name="Google Shape;3141;p13"/>
          <p:cNvSpPr txBox="1"/>
          <p:nvPr/>
        </p:nvSpPr>
        <p:spPr>
          <a:xfrm>
            <a:off x="3232547" y="3055144"/>
            <a:ext cx="57099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2’ – 11 7/8”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2" name="Google Shape;3142;p13"/>
          <p:cNvSpPr txBox="1"/>
          <p:nvPr/>
        </p:nvSpPr>
        <p:spPr>
          <a:xfrm rot="-5400000">
            <a:off x="2634648" y="3601582"/>
            <a:ext cx="29687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22”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3" name="Google Shape;3143;p13"/>
          <p:cNvSpPr txBox="1"/>
          <p:nvPr/>
        </p:nvSpPr>
        <p:spPr>
          <a:xfrm rot="-5400000">
            <a:off x="5686221" y="3050322"/>
            <a:ext cx="29687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12”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4" name="Google Shape;3144;p13"/>
          <p:cNvSpPr txBox="1"/>
          <p:nvPr/>
        </p:nvSpPr>
        <p:spPr>
          <a:xfrm>
            <a:off x="5094685" y="2747963"/>
            <a:ext cx="399468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1’ – 9”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3145" name="Google Shape;3145;p13"/>
          <p:cNvCxnSpPr/>
          <p:nvPr/>
        </p:nvCxnSpPr>
        <p:spPr>
          <a:xfrm rot="10800000" flipH="1">
            <a:off x="2940845" y="3233739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46" name="Google Shape;3146;p13"/>
          <p:cNvCxnSpPr/>
          <p:nvPr/>
        </p:nvCxnSpPr>
        <p:spPr>
          <a:xfrm>
            <a:off x="2940845" y="3239691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47" name="Google Shape;3147;p13"/>
          <p:cNvCxnSpPr/>
          <p:nvPr/>
        </p:nvCxnSpPr>
        <p:spPr>
          <a:xfrm rot="10800000" flipH="1">
            <a:off x="2940845" y="3233739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48" name="Google Shape;3148;p13"/>
          <p:cNvCxnSpPr/>
          <p:nvPr/>
        </p:nvCxnSpPr>
        <p:spPr>
          <a:xfrm>
            <a:off x="2940845" y="3239691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49" name="Google Shape;3149;p13"/>
          <p:cNvCxnSpPr/>
          <p:nvPr/>
        </p:nvCxnSpPr>
        <p:spPr>
          <a:xfrm rot="10800000">
            <a:off x="2863453" y="3946922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50" name="Google Shape;3150;p13"/>
          <p:cNvCxnSpPr/>
          <p:nvPr/>
        </p:nvCxnSpPr>
        <p:spPr>
          <a:xfrm rot="10800000" flipH="1">
            <a:off x="2869407" y="3946922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51" name="Google Shape;3151;p13"/>
          <p:cNvCxnSpPr/>
          <p:nvPr/>
        </p:nvCxnSpPr>
        <p:spPr>
          <a:xfrm rot="10800000">
            <a:off x="2863453" y="3946922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52" name="Google Shape;3152;p13"/>
          <p:cNvCxnSpPr/>
          <p:nvPr/>
        </p:nvCxnSpPr>
        <p:spPr>
          <a:xfrm rot="10800000" flipH="1">
            <a:off x="2869407" y="3946922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53" name="Google Shape;3153;p13"/>
          <p:cNvCxnSpPr/>
          <p:nvPr/>
        </p:nvCxnSpPr>
        <p:spPr>
          <a:xfrm flipH="1">
            <a:off x="3961209" y="3239691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54" name="Google Shape;3154;p13"/>
          <p:cNvCxnSpPr/>
          <p:nvPr/>
        </p:nvCxnSpPr>
        <p:spPr>
          <a:xfrm rot="10800000">
            <a:off x="3961209" y="3233739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55" name="Google Shape;3155;p13"/>
          <p:cNvCxnSpPr/>
          <p:nvPr/>
        </p:nvCxnSpPr>
        <p:spPr>
          <a:xfrm flipH="1">
            <a:off x="3961209" y="3239691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56" name="Google Shape;3156;p13"/>
          <p:cNvCxnSpPr/>
          <p:nvPr/>
        </p:nvCxnSpPr>
        <p:spPr>
          <a:xfrm rot="10800000">
            <a:off x="3961209" y="3233739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57" name="Google Shape;3157;p13"/>
          <p:cNvCxnSpPr/>
          <p:nvPr/>
        </p:nvCxnSpPr>
        <p:spPr>
          <a:xfrm>
            <a:off x="5720953" y="2974183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58" name="Google Shape;3158;p13"/>
          <p:cNvCxnSpPr/>
          <p:nvPr/>
        </p:nvCxnSpPr>
        <p:spPr>
          <a:xfrm flipH="1">
            <a:off x="5715001" y="2974183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59" name="Google Shape;3159;p13"/>
          <p:cNvCxnSpPr/>
          <p:nvPr/>
        </p:nvCxnSpPr>
        <p:spPr>
          <a:xfrm>
            <a:off x="5720953" y="2974183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60" name="Google Shape;3160;p13"/>
          <p:cNvCxnSpPr/>
          <p:nvPr/>
        </p:nvCxnSpPr>
        <p:spPr>
          <a:xfrm flipH="1">
            <a:off x="5715001" y="2974183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61" name="Google Shape;3161;p13"/>
          <p:cNvCxnSpPr/>
          <p:nvPr/>
        </p:nvCxnSpPr>
        <p:spPr>
          <a:xfrm flipH="1">
            <a:off x="2936082" y="2580085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162" name="Google Shape;3162;p13"/>
          <p:cNvSpPr/>
          <p:nvPr/>
        </p:nvSpPr>
        <p:spPr>
          <a:xfrm>
            <a:off x="2894410" y="1950246"/>
            <a:ext cx="1088231" cy="629840"/>
          </a:xfrm>
          <a:custGeom>
            <a:avLst/>
            <a:gdLst/>
            <a:ahLst/>
            <a:cxnLst/>
            <a:rect l="l" t="t" r="r" b="b"/>
            <a:pathLst>
              <a:path w="3655" h="2115" extrusionOk="0">
                <a:moveTo>
                  <a:pt x="880" y="506"/>
                </a:moveTo>
                <a:lnTo>
                  <a:pt x="803" y="2056"/>
                </a:lnTo>
                <a:lnTo>
                  <a:pt x="741" y="2115"/>
                </a:lnTo>
                <a:lnTo>
                  <a:pt x="140" y="2115"/>
                </a:lnTo>
                <a:lnTo>
                  <a:pt x="77" y="2056"/>
                </a:lnTo>
                <a:lnTo>
                  <a:pt x="0" y="514"/>
                </a:lnTo>
                <a:lnTo>
                  <a:pt x="0" y="92"/>
                </a:lnTo>
                <a:lnTo>
                  <a:pt x="92" y="0"/>
                </a:lnTo>
                <a:lnTo>
                  <a:pt x="1827" y="0"/>
                </a:lnTo>
                <a:lnTo>
                  <a:pt x="3563" y="0"/>
                </a:lnTo>
                <a:lnTo>
                  <a:pt x="3655" y="92"/>
                </a:lnTo>
                <a:lnTo>
                  <a:pt x="3655" y="514"/>
                </a:lnTo>
                <a:lnTo>
                  <a:pt x="3578" y="2056"/>
                </a:lnTo>
                <a:lnTo>
                  <a:pt x="3516" y="2115"/>
                </a:lnTo>
                <a:lnTo>
                  <a:pt x="2915" y="2115"/>
                </a:lnTo>
                <a:lnTo>
                  <a:pt x="2853" y="2056"/>
                </a:lnTo>
                <a:lnTo>
                  <a:pt x="2775" y="506"/>
                </a:lnTo>
                <a:lnTo>
                  <a:pt x="2675" y="412"/>
                </a:lnTo>
                <a:lnTo>
                  <a:pt x="1827" y="412"/>
                </a:lnTo>
                <a:lnTo>
                  <a:pt x="980" y="412"/>
                </a:lnTo>
                <a:lnTo>
                  <a:pt x="880" y="506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163" name="Google Shape;3163;p13"/>
          <p:cNvCxnSpPr/>
          <p:nvPr/>
        </p:nvCxnSpPr>
        <p:spPr>
          <a:xfrm>
            <a:off x="2936082" y="2580085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64" name="Google Shape;3164;p13"/>
          <p:cNvCxnSpPr/>
          <p:nvPr/>
        </p:nvCxnSpPr>
        <p:spPr>
          <a:xfrm flipH="1">
            <a:off x="3133725" y="2101455"/>
            <a:ext cx="22622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65" name="Google Shape;3165;p13"/>
          <p:cNvCxnSpPr/>
          <p:nvPr/>
        </p:nvCxnSpPr>
        <p:spPr>
          <a:xfrm>
            <a:off x="2917031" y="2562226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66" name="Google Shape;3166;p13"/>
          <p:cNvCxnSpPr/>
          <p:nvPr/>
        </p:nvCxnSpPr>
        <p:spPr>
          <a:xfrm flipH="1">
            <a:off x="3114675" y="2562226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67" name="Google Shape;3167;p13"/>
          <p:cNvCxnSpPr/>
          <p:nvPr/>
        </p:nvCxnSpPr>
        <p:spPr>
          <a:xfrm>
            <a:off x="2894410" y="2103835"/>
            <a:ext cx="22622" cy="4583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68" name="Google Shape;3168;p13"/>
          <p:cNvCxnSpPr/>
          <p:nvPr/>
        </p:nvCxnSpPr>
        <p:spPr>
          <a:xfrm rot="10800000" flipH="1">
            <a:off x="2894409" y="1977630"/>
            <a:ext cx="1191" cy="126206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69" name="Google Shape;3169;p13"/>
          <p:cNvCxnSpPr/>
          <p:nvPr/>
        </p:nvCxnSpPr>
        <p:spPr>
          <a:xfrm>
            <a:off x="2921795" y="1950246"/>
            <a:ext cx="516731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70" name="Google Shape;3170;p13"/>
          <p:cNvCxnSpPr/>
          <p:nvPr/>
        </p:nvCxnSpPr>
        <p:spPr>
          <a:xfrm flipH="1">
            <a:off x="3186112" y="2072879"/>
            <a:ext cx="252413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71" name="Google Shape;3171;p13"/>
          <p:cNvCxnSpPr/>
          <p:nvPr/>
        </p:nvCxnSpPr>
        <p:spPr>
          <a:xfrm rot="10800000" flipH="1">
            <a:off x="2894410" y="1950245"/>
            <a:ext cx="27385" cy="27384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72" name="Google Shape;3172;p13"/>
          <p:cNvCxnSpPr/>
          <p:nvPr/>
        </p:nvCxnSpPr>
        <p:spPr>
          <a:xfrm rot="10800000" flipH="1">
            <a:off x="3156347" y="2072879"/>
            <a:ext cx="29766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73" name="Google Shape;3173;p13"/>
          <p:cNvCxnSpPr/>
          <p:nvPr/>
        </p:nvCxnSpPr>
        <p:spPr>
          <a:xfrm>
            <a:off x="3762376" y="2580085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74" name="Google Shape;3174;p13"/>
          <p:cNvCxnSpPr/>
          <p:nvPr/>
        </p:nvCxnSpPr>
        <p:spPr>
          <a:xfrm flipH="1">
            <a:off x="3762376" y="2580085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75" name="Google Shape;3175;p13"/>
          <p:cNvCxnSpPr/>
          <p:nvPr/>
        </p:nvCxnSpPr>
        <p:spPr>
          <a:xfrm>
            <a:off x="3720704" y="2101455"/>
            <a:ext cx="22622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76" name="Google Shape;3176;p13"/>
          <p:cNvCxnSpPr/>
          <p:nvPr/>
        </p:nvCxnSpPr>
        <p:spPr>
          <a:xfrm flipH="1">
            <a:off x="3940969" y="2562226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77" name="Google Shape;3177;p13"/>
          <p:cNvCxnSpPr/>
          <p:nvPr/>
        </p:nvCxnSpPr>
        <p:spPr>
          <a:xfrm>
            <a:off x="3743325" y="2562226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78" name="Google Shape;3178;p13"/>
          <p:cNvCxnSpPr/>
          <p:nvPr/>
        </p:nvCxnSpPr>
        <p:spPr>
          <a:xfrm flipH="1">
            <a:off x="3960019" y="2103835"/>
            <a:ext cx="22622" cy="4583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79" name="Google Shape;3179;p13"/>
          <p:cNvCxnSpPr/>
          <p:nvPr/>
        </p:nvCxnSpPr>
        <p:spPr>
          <a:xfrm rot="10800000" flipH="1">
            <a:off x="3982640" y="1977630"/>
            <a:ext cx="1191" cy="126206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80" name="Google Shape;3180;p13"/>
          <p:cNvCxnSpPr/>
          <p:nvPr/>
        </p:nvCxnSpPr>
        <p:spPr>
          <a:xfrm flipH="1">
            <a:off x="3438526" y="1950246"/>
            <a:ext cx="516731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81" name="Google Shape;3181;p13"/>
          <p:cNvCxnSpPr/>
          <p:nvPr/>
        </p:nvCxnSpPr>
        <p:spPr>
          <a:xfrm>
            <a:off x="3438525" y="2072879"/>
            <a:ext cx="252413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82" name="Google Shape;3182;p13"/>
          <p:cNvCxnSpPr/>
          <p:nvPr/>
        </p:nvCxnSpPr>
        <p:spPr>
          <a:xfrm rot="10800000">
            <a:off x="3955256" y="1950245"/>
            <a:ext cx="27384" cy="27384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83" name="Google Shape;3183;p13"/>
          <p:cNvCxnSpPr/>
          <p:nvPr/>
        </p:nvCxnSpPr>
        <p:spPr>
          <a:xfrm rot="10800000">
            <a:off x="3690939" y="2072879"/>
            <a:ext cx="29765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84" name="Google Shape;3184;p13"/>
          <p:cNvCxnSpPr/>
          <p:nvPr/>
        </p:nvCxnSpPr>
        <p:spPr>
          <a:xfrm flipH="1">
            <a:off x="4385073" y="2602708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185" name="Google Shape;3185;p13"/>
          <p:cNvSpPr/>
          <p:nvPr/>
        </p:nvSpPr>
        <p:spPr>
          <a:xfrm>
            <a:off x="4342209" y="1606153"/>
            <a:ext cx="1187054" cy="996554"/>
          </a:xfrm>
          <a:custGeom>
            <a:avLst/>
            <a:gdLst/>
            <a:ahLst/>
            <a:cxnLst/>
            <a:rect l="l" t="t" r="r" b="b"/>
            <a:pathLst>
              <a:path w="3986" h="3348" extrusionOk="0">
                <a:moveTo>
                  <a:pt x="0" y="1747"/>
                </a:moveTo>
                <a:lnTo>
                  <a:pt x="77" y="3288"/>
                </a:lnTo>
                <a:lnTo>
                  <a:pt x="141" y="3348"/>
                </a:lnTo>
                <a:lnTo>
                  <a:pt x="741" y="3348"/>
                </a:lnTo>
                <a:lnTo>
                  <a:pt x="803" y="3289"/>
                </a:lnTo>
                <a:lnTo>
                  <a:pt x="880" y="1738"/>
                </a:lnTo>
                <a:lnTo>
                  <a:pt x="980" y="1644"/>
                </a:lnTo>
                <a:lnTo>
                  <a:pt x="1828" y="1644"/>
                </a:lnTo>
                <a:lnTo>
                  <a:pt x="2676" y="1644"/>
                </a:lnTo>
                <a:lnTo>
                  <a:pt x="2775" y="1738"/>
                </a:lnTo>
                <a:lnTo>
                  <a:pt x="2852" y="3289"/>
                </a:lnTo>
                <a:lnTo>
                  <a:pt x="2915" y="3348"/>
                </a:lnTo>
                <a:lnTo>
                  <a:pt x="3515" y="3348"/>
                </a:lnTo>
                <a:lnTo>
                  <a:pt x="3579" y="3288"/>
                </a:lnTo>
                <a:lnTo>
                  <a:pt x="3708" y="700"/>
                </a:lnTo>
                <a:lnTo>
                  <a:pt x="3765" y="640"/>
                </a:lnTo>
                <a:lnTo>
                  <a:pt x="3934" y="622"/>
                </a:lnTo>
                <a:lnTo>
                  <a:pt x="3986" y="564"/>
                </a:lnTo>
                <a:lnTo>
                  <a:pt x="3984" y="54"/>
                </a:lnTo>
                <a:lnTo>
                  <a:pt x="3931" y="0"/>
                </a:lnTo>
                <a:lnTo>
                  <a:pt x="2136" y="0"/>
                </a:lnTo>
                <a:lnTo>
                  <a:pt x="2016" y="102"/>
                </a:lnTo>
                <a:lnTo>
                  <a:pt x="1828" y="1233"/>
                </a:lnTo>
                <a:lnTo>
                  <a:pt x="92" y="1233"/>
                </a:lnTo>
                <a:lnTo>
                  <a:pt x="0" y="1326"/>
                </a:lnTo>
                <a:lnTo>
                  <a:pt x="0" y="1747"/>
                </a:lnTo>
                <a:close/>
                <a:moveTo>
                  <a:pt x="3208" y="627"/>
                </a:moveTo>
                <a:lnTo>
                  <a:pt x="3207" y="655"/>
                </a:lnTo>
                <a:lnTo>
                  <a:pt x="3204" y="683"/>
                </a:lnTo>
                <a:lnTo>
                  <a:pt x="3198" y="710"/>
                </a:lnTo>
                <a:lnTo>
                  <a:pt x="3191" y="737"/>
                </a:lnTo>
                <a:lnTo>
                  <a:pt x="3182" y="764"/>
                </a:lnTo>
                <a:lnTo>
                  <a:pt x="3170" y="789"/>
                </a:lnTo>
                <a:lnTo>
                  <a:pt x="3156" y="813"/>
                </a:lnTo>
                <a:lnTo>
                  <a:pt x="3141" y="837"/>
                </a:lnTo>
                <a:lnTo>
                  <a:pt x="3124" y="858"/>
                </a:lnTo>
                <a:lnTo>
                  <a:pt x="3106" y="879"/>
                </a:lnTo>
                <a:lnTo>
                  <a:pt x="3086" y="898"/>
                </a:lnTo>
                <a:lnTo>
                  <a:pt x="3064" y="915"/>
                </a:lnTo>
                <a:lnTo>
                  <a:pt x="3040" y="931"/>
                </a:lnTo>
                <a:lnTo>
                  <a:pt x="3017" y="945"/>
                </a:lnTo>
                <a:lnTo>
                  <a:pt x="2991" y="957"/>
                </a:lnTo>
                <a:lnTo>
                  <a:pt x="2965" y="968"/>
                </a:lnTo>
                <a:lnTo>
                  <a:pt x="2938" y="976"/>
                </a:lnTo>
                <a:lnTo>
                  <a:pt x="2911" y="982"/>
                </a:lnTo>
                <a:lnTo>
                  <a:pt x="2883" y="985"/>
                </a:lnTo>
                <a:lnTo>
                  <a:pt x="2856" y="987"/>
                </a:lnTo>
                <a:lnTo>
                  <a:pt x="2828" y="986"/>
                </a:lnTo>
                <a:lnTo>
                  <a:pt x="2800" y="984"/>
                </a:lnTo>
                <a:lnTo>
                  <a:pt x="2773" y="979"/>
                </a:lnTo>
                <a:lnTo>
                  <a:pt x="2746" y="972"/>
                </a:lnTo>
                <a:lnTo>
                  <a:pt x="2719" y="963"/>
                </a:lnTo>
                <a:lnTo>
                  <a:pt x="2693" y="952"/>
                </a:lnTo>
                <a:lnTo>
                  <a:pt x="2668" y="939"/>
                </a:lnTo>
                <a:lnTo>
                  <a:pt x="2645" y="924"/>
                </a:lnTo>
                <a:lnTo>
                  <a:pt x="2623" y="907"/>
                </a:lnTo>
                <a:lnTo>
                  <a:pt x="2602" y="888"/>
                </a:lnTo>
                <a:lnTo>
                  <a:pt x="2583" y="869"/>
                </a:lnTo>
                <a:lnTo>
                  <a:pt x="2564" y="848"/>
                </a:lnTo>
                <a:lnTo>
                  <a:pt x="2548" y="825"/>
                </a:lnTo>
                <a:lnTo>
                  <a:pt x="2534" y="801"/>
                </a:lnTo>
                <a:lnTo>
                  <a:pt x="2521" y="776"/>
                </a:lnTo>
                <a:lnTo>
                  <a:pt x="2510" y="750"/>
                </a:lnTo>
                <a:lnTo>
                  <a:pt x="2502" y="724"/>
                </a:lnTo>
                <a:lnTo>
                  <a:pt x="2495" y="696"/>
                </a:lnTo>
                <a:lnTo>
                  <a:pt x="2491" y="669"/>
                </a:lnTo>
                <a:lnTo>
                  <a:pt x="2489" y="641"/>
                </a:lnTo>
                <a:lnTo>
                  <a:pt x="2489" y="613"/>
                </a:lnTo>
                <a:lnTo>
                  <a:pt x="2491" y="585"/>
                </a:lnTo>
                <a:lnTo>
                  <a:pt x="2495" y="558"/>
                </a:lnTo>
                <a:lnTo>
                  <a:pt x="2502" y="531"/>
                </a:lnTo>
                <a:lnTo>
                  <a:pt x="2510" y="504"/>
                </a:lnTo>
                <a:lnTo>
                  <a:pt x="2521" y="478"/>
                </a:lnTo>
                <a:lnTo>
                  <a:pt x="2534" y="453"/>
                </a:lnTo>
                <a:lnTo>
                  <a:pt x="2548" y="430"/>
                </a:lnTo>
                <a:lnTo>
                  <a:pt x="2564" y="407"/>
                </a:lnTo>
                <a:lnTo>
                  <a:pt x="2583" y="386"/>
                </a:lnTo>
                <a:lnTo>
                  <a:pt x="2602" y="366"/>
                </a:lnTo>
                <a:lnTo>
                  <a:pt x="2623" y="347"/>
                </a:lnTo>
                <a:lnTo>
                  <a:pt x="2645" y="331"/>
                </a:lnTo>
                <a:lnTo>
                  <a:pt x="2668" y="316"/>
                </a:lnTo>
                <a:lnTo>
                  <a:pt x="2693" y="303"/>
                </a:lnTo>
                <a:lnTo>
                  <a:pt x="2719" y="292"/>
                </a:lnTo>
                <a:lnTo>
                  <a:pt x="2746" y="282"/>
                </a:lnTo>
                <a:lnTo>
                  <a:pt x="2773" y="276"/>
                </a:lnTo>
                <a:lnTo>
                  <a:pt x="2800" y="271"/>
                </a:lnTo>
                <a:lnTo>
                  <a:pt x="2828" y="268"/>
                </a:lnTo>
                <a:lnTo>
                  <a:pt x="2856" y="267"/>
                </a:lnTo>
                <a:lnTo>
                  <a:pt x="2883" y="270"/>
                </a:lnTo>
                <a:lnTo>
                  <a:pt x="2911" y="273"/>
                </a:lnTo>
                <a:lnTo>
                  <a:pt x="2938" y="279"/>
                </a:lnTo>
                <a:lnTo>
                  <a:pt x="2965" y="287"/>
                </a:lnTo>
                <a:lnTo>
                  <a:pt x="2991" y="297"/>
                </a:lnTo>
                <a:lnTo>
                  <a:pt x="3017" y="309"/>
                </a:lnTo>
                <a:lnTo>
                  <a:pt x="3040" y="323"/>
                </a:lnTo>
                <a:lnTo>
                  <a:pt x="3064" y="339"/>
                </a:lnTo>
                <a:lnTo>
                  <a:pt x="3086" y="357"/>
                </a:lnTo>
                <a:lnTo>
                  <a:pt x="3106" y="376"/>
                </a:lnTo>
                <a:lnTo>
                  <a:pt x="3124" y="396"/>
                </a:lnTo>
                <a:lnTo>
                  <a:pt x="3141" y="418"/>
                </a:lnTo>
                <a:lnTo>
                  <a:pt x="3156" y="441"/>
                </a:lnTo>
                <a:lnTo>
                  <a:pt x="3170" y="466"/>
                </a:lnTo>
                <a:lnTo>
                  <a:pt x="3182" y="491"/>
                </a:lnTo>
                <a:lnTo>
                  <a:pt x="3191" y="518"/>
                </a:lnTo>
                <a:lnTo>
                  <a:pt x="3198" y="545"/>
                </a:lnTo>
                <a:lnTo>
                  <a:pt x="3204" y="571"/>
                </a:lnTo>
                <a:lnTo>
                  <a:pt x="3207" y="599"/>
                </a:lnTo>
                <a:lnTo>
                  <a:pt x="3208" y="627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186" name="Google Shape;3186;p13"/>
          <p:cNvCxnSpPr/>
          <p:nvPr/>
        </p:nvCxnSpPr>
        <p:spPr>
          <a:xfrm>
            <a:off x="4385073" y="2602708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87" name="Google Shape;3187;p13"/>
          <p:cNvCxnSpPr/>
          <p:nvPr/>
        </p:nvCxnSpPr>
        <p:spPr>
          <a:xfrm flipH="1">
            <a:off x="4581525" y="2124076"/>
            <a:ext cx="22622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88" name="Google Shape;3188;p13"/>
          <p:cNvCxnSpPr/>
          <p:nvPr/>
        </p:nvCxnSpPr>
        <p:spPr>
          <a:xfrm>
            <a:off x="4366022" y="2584848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89" name="Google Shape;3189;p13"/>
          <p:cNvCxnSpPr/>
          <p:nvPr/>
        </p:nvCxnSpPr>
        <p:spPr>
          <a:xfrm flipH="1">
            <a:off x="4563666" y="2584848"/>
            <a:ext cx="1786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90" name="Google Shape;3190;p13"/>
          <p:cNvCxnSpPr/>
          <p:nvPr/>
        </p:nvCxnSpPr>
        <p:spPr>
          <a:xfrm>
            <a:off x="4342209" y="2126458"/>
            <a:ext cx="23813" cy="4583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91" name="Google Shape;3191;p13"/>
          <p:cNvCxnSpPr/>
          <p:nvPr/>
        </p:nvCxnSpPr>
        <p:spPr>
          <a:xfrm rot="10800000" flipH="1">
            <a:off x="4342209" y="2001441"/>
            <a:ext cx="1191" cy="125016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92" name="Google Shape;3192;p13"/>
          <p:cNvCxnSpPr/>
          <p:nvPr/>
        </p:nvCxnSpPr>
        <p:spPr>
          <a:xfrm>
            <a:off x="4370784" y="1974058"/>
            <a:ext cx="515541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93" name="Google Shape;3193;p13"/>
          <p:cNvCxnSpPr/>
          <p:nvPr/>
        </p:nvCxnSpPr>
        <p:spPr>
          <a:xfrm flipH="1">
            <a:off x="4633912" y="2095502"/>
            <a:ext cx="252413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94" name="Google Shape;3194;p13"/>
          <p:cNvCxnSpPr/>
          <p:nvPr/>
        </p:nvCxnSpPr>
        <p:spPr>
          <a:xfrm rot="10800000" flipH="1">
            <a:off x="4342209" y="1974057"/>
            <a:ext cx="28575" cy="27384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95" name="Google Shape;3195;p13"/>
          <p:cNvCxnSpPr/>
          <p:nvPr/>
        </p:nvCxnSpPr>
        <p:spPr>
          <a:xfrm rot="10800000" flipH="1">
            <a:off x="4604147" y="2095501"/>
            <a:ext cx="29766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96" name="Google Shape;3196;p13"/>
          <p:cNvCxnSpPr/>
          <p:nvPr/>
        </p:nvCxnSpPr>
        <p:spPr>
          <a:xfrm>
            <a:off x="5210176" y="2602708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97" name="Google Shape;3197;p13"/>
          <p:cNvCxnSpPr/>
          <p:nvPr/>
        </p:nvCxnSpPr>
        <p:spPr>
          <a:xfrm flipH="1">
            <a:off x="5210176" y="2602708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98" name="Google Shape;3198;p13"/>
          <p:cNvCxnSpPr/>
          <p:nvPr/>
        </p:nvCxnSpPr>
        <p:spPr>
          <a:xfrm>
            <a:off x="5168503" y="2124076"/>
            <a:ext cx="23813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99" name="Google Shape;3199;p13"/>
          <p:cNvCxnSpPr/>
          <p:nvPr/>
        </p:nvCxnSpPr>
        <p:spPr>
          <a:xfrm flipH="1">
            <a:off x="5388769" y="2584848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00" name="Google Shape;3200;p13"/>
          <p:cNvCxnSpPr/>
          <p:nvPr/>
        </p:nvCxnSpPr>
        <p:spPr>
          <a:xfrm>
            <a:off x="5192316" y="2584848"/>
            <a:ext cx="1786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01" name="Google Shape;3201;p13"/>
          <p:cNvCxnSpPr/>
          <p:nvPr/>
        </p:nvCxnSpPr>
        <p:spPr>
          <a:xfrm flipH="1">
            <a:off x="5407819" y="1814513"/>
            <a:ext cx="38100" cy="770334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02" name="Google Shape;3202;p13"/>
          <p:cNvCxnSpPr/>
          <p:nvPr/>
        </p:nvCxnSpPr>
        <p:spPr>
          <a:xfrm>
            <a:off x="4886326" y="2095502"/>
            <a:ext cx="253603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03" name="Google Shape;3203;p13"/>
          <p:cNvCxnSpPr/>
          <p:nvPr/>
        </p:nvCxnSpPr>
        <p:spPr>
          <a:xfrm rot="10800000">
            <a:off x="5139928" y="2095501"/>
            <a:ext cx="28575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04" name="Google Shape;3204;p13"/>
          <p:cNvCxnSpPr/>
          <p:nvPr/>
        </p:nvCxnSpPr>
        <p:spPr>
          <a:xfrm>
            <a:off x="4979194" y="1606154"/>
            <a:ext cx="533400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05" name="Google Shape;3205;p13"/>
          <p:cNvCxnSpPr/>
          <p:nvPr/>
        </p:nvCxnSpPr>
        <p:spPr>
          <a:xfrm flipH="1">
            <a:off x="4886325" y="1637111"/>
            <a:ext cx="57150" cy="336947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06" name="Google Shape;3206;p13"/>
          <p:cNvCxnSpPr/>
          <p:nvPr/>
        </p:nvCxnSpPr>
        <p:spPr>
          <a:xfrm>
            <a:off x="5529264" y="1622823"/>
            <a:ext cx="1190" cy="15121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07" name="Google Shape;3207;p13"/>
          <p:cNvCxnSpPr/>
          <p:nvPr/>
        </p:nvCxnSpPr>
        <p:spPr>
          <a:xfrm flipH="1">
            <a:off x="5463779" y="1791891"/>
            <a:ext cx="50006" cy="4763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08" name="Google Shape;3208;p13"/>
          <p:cNvCxnSpPr/>
          <p:nvPr/>
        </p:nvCxnSpPr>
        <p:spPr>
          <a:xfrm rot="10800000" flipH="1">
            <a:off x="4943476" y="1606155"/>
            <a:ext cx="35719" cy="30956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09" name="Google Shape;3209;p13"/>
          <p:cNvCxnSpPr/>
          <p:nvPr/>
        </p:nvCxnSpPr>
        <p:spPr>
          <a:xfrm>
            <a:off x="5512595" y="1606155"/>
            <a:ext cx="16669" cy="1666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10" name="Google Shape;3210;p13"/>
          <p:cNvCxnSpPr/>
          <p:nvPr/>
        </p:nvCxnSpPr>
        <p:spPr>
          <a:xfrm rot="10800000" flipH="1">
            <a:off x="5513784" y="1774032"/>
            <a:ext cx="15479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11" name="Google Shape;3211;p13"/>
          <p:cNvCxnSpPr/>
          <p:nvPr/>
        </p:nvCxnSpPr>
        <p:spPr>
          <a:xfrm rot="10800000" flipH="1">
            <a:off x="5445919" y="1796655"/>
            <a:ext cx="17859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212" name="Google Shape;3212;p13"/>
          <p:cNvSpPr/>
          <p:nvPr/>
        </p:nvSpPr>
        <p:spPr>
          <a:xfrm>
            <a:off x="5083969" y="1685926"/>
            <a:ext cx="214313" cy="214313"/>
          </a:xfrm>
          <a:custGeom>
            <a:avLst/>
            <a:gdLst/>
            <a:ahLst/>
            <a:cxnLst/>
            <a:rect l="l" t="t" r="r" b="b"/>
            <a:pathLst>
              <a:path w="719" h="720" extrusionOk="0">
                <a:moveTo>
                  <a:pt x="719" y="360"/>
                </a:moveTo>
                <a:lnTo>
                  <a:pt x="718" y="388"/>
                </a:lnTo>
                <a:lnTo>
                  <a:pt x="715" y="416"/>
                </a:lnTo>
                <a:lnTo>
                  <a:pt x="709" y="443"/>
                </a:lnTo>
                <a:lnTo>
                  <a:pt x="702" y="470"/>
                </a:lnTo>
                <a:lnTo>
                  <a:pt x="693" y="497"/>
                </a:lnTo>
                <a:lnTo>
                  <a:pt x="681" y="522"/>
                </a:lnTo>
                <a:lnTo>
                  <a:pt x="667" y="546"/>
                </a:lnTo>
                <a:lnTo>
                  <a:pt x="652" y="570"/>
                </a:lnTo>
                <a:lnTo>
                  <a:pt x="635" y="591"/>
                </a:lnTo>
                <a:lnTo>
                  <a:pt x="617" y="612"/>
                </a:lnTo>
                <a:lnTo>
                  <a:pt x="597" y="631"/>
                </a:lnTo>
                <a:lnTo>
                  <a:pt x="575" y="648"/>
                </a:lnTo>
                <a:lnTo>
                  <a:pt x="551" y="664"/>
                </a:lnTo>
                <a:lnTo>
                  <a:pt x="528" y="678"/>
                </a:lnTo>
                <a:lnTo>
                  <a:pt x="502" y="690"/>
                </a:lnTo>
                <a:lnTo>
                  <a:pt x="476" y="701"/>
                </a:lnTo>
                <a:lnTo>
                  <a:pt x="449" y="709"/>
                </a:lnTo>
                <a:lnTo>
                  <a:pt x="422" y="715"/>
                </a:lnTo>
                <a:lnTo>
                  <a:pt x="394" y="718"/>
                </a:lnTo>
                <a:lnTo>
                  <a:pt x="367" y="720"/>
                </a:lnTo>
                <a:lnTo>
                  <a:pt x="339" y="719"/>
                </a:lnTo>
                <a:lnTo>
                  <a:pt x="311" y="717"/>
                </a:lnTo>
                <a:lnTo>
                  <a:pt x="284" y="712"/>
                </a:lnTo>
                <a:lnTo>
                  <a:pt x="257" y="705"/>
                </a:lnTo>
                <a:lnTo>
                  <a:pt x="230" y="696"/>
                </a:lnTo>
                <a:lnTo>
                  <a:pt x="204" y="685"/>
                </a:lnTo>
                <a:lnTo>
                  <a:pt x="179" y="672"/>
                </a:lnTo>
                <a:lnTo>
                  <a:pt x="156" y="657"/>
                </a:lnTo>
                <a:lnTo>
                  <a:pt x="134" y="640"/>
                </a:lnTo>
                <a:lnTo>
                  <a:pt x="113" y="621"/>
                </a:lnTo>
                <a:lnTo>
                  <a:pt x="94" y="602"/>
                </a:lnTo>
                <a:lnTo>
                  <a:pt x="75" y="581"/>
                </a:lnTo>
                <a:lnTo>
                  <a:pt x="59" y="558"/>
                </a:lnTo>
                <a:lnTo>
                  <a:pt x="45" y="534"/>
                </a:lnTo>
                <a:lnTo>
                  <a:pt x="32" y="509"/>
                </a:lnTo>
                <a:lnTo>
                  <a:pt x="21" y="483"/>
                </a:lnTo>
                <a:lnTo>
                  <a:pt x="13" y="457"/>
                </a:lnTo>
                <a:lnTo>
                  <a:pt x="6" y="429"/>
                </a:lnTo>
                <a:lnTo>
                  <a:pt x="2" y="402"/>
                </a:lnTo>
                <a:lnTo>
                  <a:pt x="0" y="374"/>
                </a:lnTo>
                <a:lnTo>
                  <a:pt x="0" y="346"/>
                </a:lnTo>
                <a:lnTo>
                  <a:pt x="2" y="318"/>
                </a:lnTo>
                <a:lnTo>
                  <a:pt x="6" y="291"/>
                </a:lnTo>
                <a:lnTo>
                  <a:pt x="13" y="264"/>
                </a:lnTo>
                <a:lnTo>
                  <a:pt x="21" y="237"/>
                </a:lnTo>
                <a:lnTo>
                  <a:pt x="32" y="211"/>
                </a:lnTo>
                <a:lnTo>
                  <a:pt x="45" y="186"/>
                </a:lnTo>
                <a:lnTo>
                  <a:pt x="59" y="163"/>
                </a:lnTo>
                <a:lnTo>
                  <a:pt x="75" y="140"/>
                </a:lnTo>
                <a:lnTo>
                  <a:pt x="94" y="119"/>
                </a:lnTo>
                <a:lnTo>
                  <a:pt x="113" y="99"/>
                </a:lnTo>
                <a:lnTo>
                  <a:pt x="134" y="80"/>
                </a:lnTo>
                <a:lnTo>
                  <a:pt x="156" y="64"/>
                </a:lnTo>
                <a:lnTo>
                  <a:pt x="179" y="49"/>
                </a:lnTo>
                <a:lnTo>
                  <a:pt x="204" y="36"/>
                </a:lnTo>
                <a:lnTo>
                  <a:pt x="230" y="25"/>
                </a:lnTo>
                <a:lnTo>
                  <a:pt x="257" y="15"/>
                </a:lnTo>
                <a:lnTo>
                  <a:pt x="284" y="9"/>
                </a:lnTo>
                <a:lnTo>
                  <a:pt x="311" y="4"/>
                </a:lnTo>
                <a:lnTo>
                  <a:pt x="339" y="1"/>
                </a:lnTo>
                <a:lnTo>
                  <a:pt x="367" y="0"/>
                </a:lnTo>
                <a:lnTo>
                  <a:pt x="394" y="3"/>
                </a:lnTo>
                <a:lnTo>
                  <a:pt x="422" y="6"/>
                </a:lnTo>
                <a:lnTo>
                  <a:pt x="449" y="12"/>
                </a:lnTo>
                <a:lnTo>
                  <a:pt x="476" y="20"/>
                </a:lnTo>
                <a:lnTo>
                  <a:pt x="502" y="30"/>
                </a:lnTo>
                <a:lnTo>
                  <a:pt x="528" y="42"/>
                </a:lnTo>
                <a:lnTo>
                  <a:pt x="551" y="56"/>
                </a:lnTo>
                <a:lnTo>
                  <a:pt x="575" y="72"/>
                </a:lnTo>
                <a:lnTo>
                  <a:pt x="597" y="90"/>
                </a:lnTo>
                <a:lnTo>
                  <a:pt x="617" y="109"/>
                </a:lnTo>
                <a:lnTo>
                  <a:pt x="635" y="129"/>
                </a:lnTo>
                <a:lnTo>
                  <a:pt x="652" y="151"/>
                </a:lnTo>
                <a:lnTo>
                  <a:pt x="667" y="174"/>
                </a:lnTo>
                <a:lnTo>
                  <a:pt x="681" y="199"/>
                </a:lnTo>
                <a:lnTo>
                  <a:pt x="693" y="224"/>
                </a:lnTo>
                <a:lnTo>
                  <a:pt x="702" y="251"/>
                </a:lnTo>
                <a:lnTo>
                  <a:pt x="709" y="278"/>
                </a:lnTo>
                <a:lnTo>
                  <a:pt x="715" y="304"/>
                </a:lnTo>
                <a:lnTo>
                  <a:pt x="718" y="332"/>
                </a:lnTo>
                <a:lnTo>
                  <a:pt x="719" y="360"/>
                </a:lnTo>
              </a:path>
            </a:pathLst>
          </a:cu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213" name="Google Shape;3213;p13"/>
          <p:cNvCxnSpPr/>
          <p:nvPr/>
        </p:nvCxnSpPr>
        <p:spPr>
          <a:xfrm flipH="1">
            <a:off x="2982516" y="4014790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214" name="Google Shape;3214;p13"/>
          <p:cNvSpPr/>
          <p:nvPr/>
        </p:nvSpPr>
        <p:spPr>
          <a:xfrm>
            <a:off x="2940845" y="3324226"/>
            <a:ext cx="1088231" cy="690563"/>
          </a:xfrm>
          <a:custGeom>
            <a:avLst/>
            <a:gdLst/>
            <a:ahLst/>
            <a:cxnLst/>
            <a:rect l="l" t="t" r="r" b="b"/>
            <a:pathLst>
              <a:path w="3655" h="2320" extrusionOk="0">
                <a:moveTo>
                  <a:pt x="880" y="710"/>
                </a:moveTo>
                <a:lnTo>
                  <a:pt x="803" y="2261"/>
                </a:lnTo>
                <a:lnTo>
                  <a:pt x="741" y="2320"/>
                </a:lnTo>
                <a:lnTo>
                  <a:pt x="140" y="2320"/>
                </a:lnTo>
                <a:lnTo>
                  <a:pt x="77" y="2260"/>
                </a:lnTo>
                <a:lnTo>
                  <a:pt x="0" y="719"/>
                </a:lnTo>
                <a:lnTo>
                  <a:pt x="0" y="111"/>
                </a:lnTo>
                <a:lnTo>
                  <a:pt x="112" y="0"/>
                </a:lnTo>
                <a:lnTo>
                  <a:pt x="1828" y="0"/>
                </a:lnTo>
                <a:lnTo>
                  <a:pt x="3545" y="0"/>
                </a:lnTo>
                <a:lnTo>
                  <a:pt x="3655" y="111"/>
                </a:lnTo>
                <a:lnTo>
                  <a:pt x="3655" y="719"/>
                </a:lnTo>
                <a:lnTo>
                  <a:pt x="3579" y="2260"/>
                </a:lnTo>
                <a:lnTo>
                  <a:pt x="3516" y="2320"/>
                </a:lnTo>
                <a:lnTo>
                  <a:pt x="2915" y="2320"/>
                </a:lnTo>
                <a:lnTo>
                  <a:pt x="2852" y="2261"/>
                </a:lnTo>
                <a:lnTo>
                  <a:pt x="2775" y="710"/>
                </a:lnTo>
                <a:lnTo>
                  <a:pt x="2676" y="616"/>
                </a:lnTo>
                <a:lnTo>
                  <a:pt x="1828" y="616"/>
                </a:lnTo>
                <a:lnTo>
                  <a:pt x="980" y="616"/>
                </a:lnTo>
                <a:lnTo>
                  <a:pt x="880" y="71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215" name="Google Shape;3215;p13"/>
          <p:cNvCxnSpPr/>
          <p:nvPr/>
        </p:nvCxnSpPr>
        <p:spPr>
          <a:xfrm>
            <a:off x="2982516" y="4014790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16" name="Google Shape;3216;p13"/>
          <p:cNvCxnSpPr/>
          <p:nvPr/>
        </p:nvCxnSpPr>
        <p:spPr>
          <a:xfrm flipH="1">
            <a:off x="3180160" y="3536157"/>
            <a:ext cx="22622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17" name="Google Shape;3217;p13"/>
          <p:cNvCxnSpPr/>
          <p:nvPr/>
        </p:nvCxnSpPr>
        <p:spPr>
          <a:xfrm>
            <a:off x="2963465" y="3996930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18" name="Google Shape;3218;p13"/>
          <p:cNvCxnSpPr/>
          <p:nvPr/>
        </p:nvCxnSpPr>
        <p:spPr>
          <a:xfrm flipH="1">
            <a:off x="3161109" y="3996930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19" name="Google Shape;3219;p13"/>
          <p:cNvCxnSpPr/>
          <p:nvPr/>
        </p:nvCxnSpPr>
        <p:spPr>
          <a:xfrm>
            <a:off x="2940844" y="3538540"/>
            <a:ext cx="22622" cy="4583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20" name="Google Shape;3220;p13"/>
          <p:cNvCxnSpPr/>
          <p:nvPr/>
        </p:nvCxnSpPr>
        <p:spPr>
          <a:xfrm rot="10800000" flipH="1">
            <a:off x="2940845" y="3357563"/>
            <a:ext cx="1190" cy="1809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21" name="Google Shape;3221;p13"/>
          <p:cNvCxnSpPr/>
          <p:nvPr/>
        </p:nvCxnSpPr>
        <p:spPr>
          <a:xfrm flipH="1">
            <a:off x="3232546" y="3507583"/>
            <a:ext cx="252413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22" name="Google Shape;3222;p13"/>
          <p:cNvCxnSpPr/>
          <p:nvPr/>
        </p:nvCxnSpPr>
        <p:spPr>
          <a:xfrm rot="10800000" flipH="1">
            <a:off x="3202783" y="3507582"/>
            <a:ext cx="29765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23" name="Google Shape;3223;p13"/>
          <p:cNvCxnSpPr/>
          <p:nvPr/>
        </p:nvCxnSpPr>
        <p:spPr>
          <a:xfrm>
            <a:off x="2974182" y="3324227"/>
            <a:ext cx="510778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24" name="Google Shape;3224;p13"/>
          <p:cNvCxnSpPr/>
          <p:nvPr/>
        </p:nvCxnSpPr>
        <p:spPr>
          <a:xfrm flipH="1">
            <a:off x="2940844" y="3324226"/>
            <a:ext cx="33338" cy="33338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25" name="Google Shape;3225;p13"/>
          <p:cNvCxnSpPr/>
          <p:nvPr/>
        </p:nvCxnSpPr>
        <p:spPr>
          <a:xfrm>
            <a:off x="3808810" y="4014790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26" name="Google Shape;3226;p13"/>
          <p:cNvCxnSpPr/>
          <p:nvPr/>
        </p:nvCxnSpPr>
        <p:spPr>
          <a:xfrm flipH="1">
            <a:off x="3808810" y="4014790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27" name="Google Shape;3227;p13"/>
          <p:cNvCxnSpPr/>
          <p:nvPr/>
        </p:nvCxnSpPr>
        <p:spPr>
          <a:xfrm>
            <a:off x="3767137" y="3536157"/>
            <a:ext cx="22622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28" name="Google Shape;3228;p13"/>
          <p:cNvCxnSpPr/>
          <p:nvPr/>
        </p:nvCxnSpPr>
        <p:spPr>
          <a:xfrm flipH="1">
            <a:off x="3987403" y="3996930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29" name="Google Shape;3229;p13"/>
          <p:cNvCxnSpPr/>
          <p:nvPr/>
        </p:nvCxnSpPr>
        <p:spPr>
          <a:xfrm>
            <a:off x="3789759" y="3996930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30" name="Google Shape;3230;p13"/>
          <p:cNvCxnSpPr/>
          <p:nvPr/>
        </p:nvCxnSpPr>
        <p:spPr>
          <a:xfrm flipH="1">
            <a:off x="4006454" y="3538540"/>
            <a:ext cx="22622" cy="4583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31" name="Google Shape;3231;p13"/>
          <p:cNvCxnSpPr/>
          <p:nvPr/>
        </p:nvCxnSpPr>
        <p:spPr>
          <a:xfrm rot="10800000" flipH="1">
            <a:off x="4029076" y="3357563"/>
            <a:ext cx="1190" cy="1809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32" name="Google Shape;3232;p13"/>
          <p:cNvCxnSpPr/>
          <p:nvPr/>
        </p:nvCxnSpPr>
        <p:spPr>
          <a:xfrm>
            <a:off x="3484959" y="3507583"/>
            <a:ext cx="252413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33" name="Google Shape;3233;p13"/>
          <p:cNvCxnSpPr/>
          <p:nvPr/>
        </p:nvCxnSpPr>
        <p:spPr>
          <a:xfrm rot="10800000">
            <a:off x="3737372" y="3507582"/>
            <a:ext cx="29766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34" name="Google Shape;3234;p13"/>
          <p:cNvCxnSpPr/>
          <p:nvPr/>
        </p:nvCxnSpPr>
        <p:spPr>
          <a:xfrm flipH="1">
            <a:off x="3484959" y="3324227"/>
            <a:ext cx="510779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35" name="Google Shape;3235;p13"/>
          <p:cNvCxnSpPr/>
          <p:nvPr/>
        </p:nvCxnSpPr>
        <p:spPr>
          <a:xfrm>
            <a:off x="3995737" y="3324226"/>
            <a:ext cx="33338" cy="33338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36" name="Google Shape;3236;p13"/>
          <p:cNvCxnSpPr/>
          <p:nvPr/>
        </p:nvCxnSpPr>
        <p:spPr>
          <a:xfrm flipH="1">
            <a:off x="4482704" y="4025504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237" name="Google Shape;3237;p13"/>
          <p:cNvSpPr/>
          <p:nvPr/>
        </p:nvSpPr>
        <p:spPr>
          <a:xfrm>
            <a:off x="4441033" y="2958704"/>
            <a:ext cx="1191815" cy="1066800"/>
          </a:xfrm>
          <a:custGeom>
            <a:avLst/>
            <a:gdLst/>
            <a:ahLst/>
            <a:cxnLst/>
            <a:rect l="l" t="t" r="r" b="b"/>
            <a:pathLst>
              <a:path w="4002" h="3581" extrusionOk="0">
                <a:moveTo>
                  <a:pt x="0" y="1980"/>
                </a:moveTo>
                <a:lnTo>
                  <a:pt x="77" y="3522"/>
                </a:lnTo>
                <a:lnTo>
                  <a:pt x="139" y="3581"/>
                </a:lnTo>
                <a:lnTo>
                  <a:pt x="740" y="3581"/>
                </a:lnTo>
                <a:lnTo>
                  <a:pt x="803" y="3522"/>
                </a:lnTo>
                <a:lnTo>
                  <a:pt x="880" y="1972"/>
                </a:lnTo>
                <a:lnTo>
                  <a:pt x="980" y="1877"/>
                </a:lnTo>
                <a:lnTo>
                  <a:pt x="1828" y="1877"/>
                </a:lnTo>
                <a:lnTo>
                  <a:pt x="2675" y="1877"/>
                </a:lnTo>
                <a:lnTo>
                  <a:pt x="2775" y="1972"/>
                </a:lnTo>
                <a:lnTo>
                  <a:pt x="2852" y="3522"/>
                </a:lnTo>
                <a:lnTo>
                  <a:pt x="2915" y="3581"/>
                </a:lnTo>
                <a:lnTo>
                  <a:pt x="3515" y="3581"/>
                </a:lnTo>
                <a:lnTo>
                  <a:pt x="3579" y="3522"/>
                </a:lnTo>
                <a:lnTo>
                  <a:pt x="3724" y="617"/>
                </a:lnTo>
                <a:lnTo>
                  <a:pt x="3964" y="617"/>
                </a:lnTo>
                <a:lnTo>
                  <a:pt x="4002" y="577"/>
                </a:lnTo>
                <a:lnTo>
                  <a:pt x="4000" y="53"/>
                </a:lnTo>
                <a:lnTo>
                  <a:pt x="3947" y="0"/>
                </a:lnTo>
                <a:lnTo>
                  <a:pt x="2153" y="0"/>
                </a:lnTo>
                <a:lnTo>
                  <a:pt x="2032" y="102"/>
                </a:lnTo>
                <a:lnTo>
                  <a:pt x="1840" y="1262"/>
                </a:lnTo>
                <a:lnTo>
                  <a:pt x="1828" y="1262"/>
                </a:lnTo>
                <a:lnTo>
                  <a:pt x="110" y="1262"/>
                </a:lnTo>
                <a:lnTo>
                  <a:pt x="0" y="1372"/>
                </a:lnTo>
                <a:lnTo>
                  <a:pt x="0" y="1980"/>
                </a:lnTo>
                <a:close/>
                <a:moveTo>
                  <a:pt x="3252" y="681"/>
                </a:moveTo>
                <a:lnTo>
                  <a:pt x="3251" y="709"/>
                </a:lnTo>
                <a:lnTo>
                  <a:pt x="3248" y="737"/>
                </a:lnTo>
                <a:lnTo>
                  <a:pt x="3242" y="764"/>
                </a:lnTo>
                <a:lnTo>
                  <a:pt x="3235" y="791"/>
                </a:lnTo>
                <a:lnTo>
                  <a:pt x="3226" y="818"/>
                </a:lnTo>
                <a:lnTo>
                  <a:pt x="3214" y="842"/>
                </a:lnTo>
                <a:lnTo>
                  <a:pt x="3200" y="867"/>
                </a:lnTo>
                <a:lnTo>
                  <a:pt x="3185" y="891"/>
                </a:lnTo>
                <a:lnTo>
                  <a:pt x="3168" y="912"/>
                </a:lnTo>
                <a:lnTo>
                  <a:pt x="3150" y="934"/>
                </a:lnTo>
                <a:lnTo>
                  <a:pt x="3130" y="952"/>
                </a:lnTo>
                <a:lnTo>
                  <a:pt x="3108" y="970"/>
                </a:lnTo>
                <a:lnTo>
                  <a:pt x="3084" y="985"/>
                </a:lnTo>
                <a:lnTo>
                  <a:pt x="3061" y="999"/>
                </a:lnTo>
                <a:lnTo>
                  <a:pt x="3035" y="1012"/>
                </a:lnTo>
                <a:lnTo>
                  <a:pt x="3009" y="1022"/>
                </a:lnTo>
                <a:lnTo>
                  <a:pt x="2982" y="1029"/>
                </a:lnTo>
                <a:lnTo>
                  <a:pt x="2955" y="1036"/>
                </a:lnTo>
                <a:lnTo>
                  <a:pt x="2927" y="1039"/>
                </a:lnTo>
                <a:lnTo>
                  <a:pt x="2900" y="1041"/>
                </a:lnTo>
                <a:lnTo>
                  <a:pt x="2872" y="1040"/>
                </a:lnTo>
                <a:lnTo>
                  <a:pt x="2844" y="1038"/>
                </a:lnTo>
                <a:lnTo>
                  <a:pt x="2817" y="1033"/>
                </a:lnTo>
                <a:lnTo>
                  <a:pt x="2790" y="1026"/>
                </a:lnTo>
                <a:lnTo>
                  <a:pt x="2763" y="1018"/>
                </a:lnTo>
                <a:lnTo>
                  <a:pt x="2737" y="1006"/>
                </a:lnTo>
                <a:lnTo>
                  <a:pt x="2713" y="993"/>
                </a:lnTo>
                <a:lnTo>
                  <a:pt x="2689" y="978"/>
                </a:lnTo>
                <a:lnTo>
                  <a:pt x="2667" y="962"/>
                </a:lnTo>
                <a:lnTo>
                  <a:pt x="2646" y="943"/>
                </a:lnTo>
                <a:lnTo>
                  <a:pt x="2627" y="923"/>
                </a:lnTo>
                <a:lnTo>
                  <a:pt x="2608" y="902"/>
                </a:lnTo>
                <a:lnTo>
                  <a:pt x="2592" y="879"/>
                </a:lnTo>
                <a:lnTo>
                  <a:pt x="2578" y="855"/>
                </a:lnTo>
                <a:lnTo>
                  <a:pt x="2565" y="831"/>
                </a:lnTo>
                <a:lnTo>
                  <a:pt x="2555" y="805"/>
                </a:lnTo>
                <a:lnTo>
                  <a:pt x="2546" y="778"/>
                </a:lnTo>
                <a:lnTo>
                  <a:pt x="2539" y="751"/>
                </a:lnTo>
                <a:lnTo>
                  <a:pt x="2535" y="723"/>
                </a:lnTo>
                <a:lnTo>
                  <a:pt x="2533" y="695"/>
                </a:lnTo>
                <a:lnTo>
                  <a:pt x="2533" y="667"/>
                </a:lnTo>
                <a:lnTo>
                  <a:pt x="2535" y="639"/>
                </a:lnTo>
                <a:lnTo>
                  <a:pt x="2539" y="613"/>
                </a:lnTo>
                <a:lnTo>
                  <a:pt x="2546" y="586"/>
                </a:lnTo>
                <a:lnTo>
                  <a:pt x="2555" y="559"/>
                </a:lnTo>
                <a:lnTo>
                  <a:pt x="2565" y="533"/>
                </a:lnTo>
                <a:lnTo>
                  <a:pt x="2578" y="508"/>
                </a:lnTo>
                <a:lnTo>
                  <a:pt x="2592" y="484"/>
                </a:lnTo>
                <a:lnTo>
                  <a:pt x="2608" y="461"/>
                </a:lnTo>
                <a:lnTo>
                  <a:pt x="2627" y="440"/>
                </a:lnTo>
                <a:lnTo>
                  <a:pt x="2646" y="420"/>
                </a:lnTo>
                <a:lnTo>
                  <a:pt x="2667" y="402"/>
                </a:lnTo>
                <a:lnTo>
                  <a:pt x="2689" y="385"/>
                </a:lnTo>
                <a:lnTo>
                  <a:pt x="2713" y="370"/>
                </a:lnTo>
                <a:lnTo>
                  <a:pt x="2737" y="357"/>
                </a:lnTo>
                <a:lnTo>
                  <a:pt x="2763" y="346"/>
                </a:lnTo>
                <a:lnTo>
                  <a:pt x="2790" y="337"/>
                </a:lnTo>
                <a:lnTo>
                  <a:pt x="2817" y="330"/>
                </a:lnTo>
                <a:lnTo>
                  <a:pt x="2844" y="326"/>
                </a:lnTo>
                <a:lnTo>
                  <a:pt x="2872" y="322"/>
                </a:lnTo>
                <a:lnTo>
                  <a:pt x="2900" y="322"/>
                </a:lnTo>
                <a:lnTo>
                  <a:pt x="2927" y="323"/>
                </a:lnTo>
                <a:lnTo>
                  <a:pt x="2955" y="328"/>
                </a:lnTo>
                <a:lnTo>
                  <a:pt x="2982" y="333"/>
                </a:lnTo>
                <a:lnTo>
                  <a:pt x="3009" y="342"/>
                </a:lnTo>
                <a:lnTo>
                  <a:pt x="3035" y="351"/>
                </a:lnTo>
                <a:lnTo>
                  <a:pt x="3061" y="363"/>
                </a:lnTo>
                <a:lnTo>
                  <a:pt x="3084" y="377"/>
                </a:lnTo>
                <a:lnTo>
                  <a:pt x="3108" y="393"/>
                </a:lnTo>
                <a:lnTo>
                  <a:pt x="3130" y="410"/>
                </a:lnTo>
                <a:lnTo>
                  <a:pt x="3150" y="430"/>
                </a:lnTo>
                <a:lnTo>
                  <a:pt x="3168" y="450"/>
                </a:lnTo>
                <a:lnTo>
                  <a:pt x="3185" y="473"/>
                </a:lnTo>
                <a:lnTo>
                  <a:pt x="3200" y="495"/>
                </a:lnTo>
                <a:lnTo>
                  <a:pt x="3214" y="520"/>
                </a:lnTo>
                <a:lnTo>
                  <a:pt x="3226" y="546"/>
                </a:lnTo>
                <a:lnTo>
                  <a:pt x="3235" y="572"/>
                </a:lnTo>
                <a:lnTo>
                  <a:pt x="3242" y="599"/>
                </a:lnTo>
                <a:lnTo>
                  <a:pt x="3248" y="626"/>
                </a:lnTo>
                <a:lnTo>
                  <a:pt x="3251" y="653"/>
                </a:lnTo>
                <a:lnTo>
                  <a:pt x="3252" y="681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238" name="Google Shape;3238;p13"/>
          <p:cNvCxnSpPr/>
          <p:nvPr/>
        </p:nvCxnSpPr>
        <p:spPr>
          <a:xfrm>
            <a:off x="4482704" y="4025504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39" name="Google Shape;3239;p13"/>
          <p:cNvCxnSpPr/>
          <p:nvPr/>
        </p:nvCxnSpPr>
        <p:spPr>
          <a:xfrm flipH="1">
            <a:off x="4680348" y="3545682"/>
            <a:ext cx="22622" cy="461963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40" name="Google Shape;3240;p13"/>
          <p:cNvCxnSpPr/>
          <p:nvPr/>
        </p:nvCxnSpPr>
        <p:spPr>
          <a:xfrm>
            <a:off x="4463653" y="4007645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41" name="Google Shape;3241;p13"/>
          <p:cNvCxnSpPr/>
          <p:nvPr/>
        </p:nvCxnSpPr>
        <p:spPr>
          <a:xfrm flipH="1">
            <a:off x="4661297" y="4007645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42" name="Google Shape;3242;p13"/>
          <p:cNvCxnSpPr/>
          <p:nvPr/>
        </p:nvCxnSpPr>
        <p:spPr>
          <a:xfrm>
            <a:off x="4441031" y="3548065"/>
            <a:ext cx="22622" cy="45958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43" name="Google Shape;3243;p13"/>
          <p:cNvCxnSpPr/>
          <p:nvPr/>
        </p:nvCxnSpPr>
        <p:spPr>
          <a:xfrm rot="10800000" flipH="1">
            <a:off x="4441033" y="3367088"/>
            <a:ext cx="1190" cy="1809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44" name="Google Shape;3244;p13"/>
          <p:cNvCxnSpPr/>
          <p:nvPr/>
        </p:nvCxnSpPr>
        <p:spPr>
          <a:xfrm flipH="1">
            <a:off x="4732734" y="3518297"/>
            <a:ext cx="252413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45" name="Google Shape;3245;p13"/>
          <p:cNvCxnSpPr/>
          <p:nvPr/>
        </p:nvCxnSpPr>
        <p:spPr>
          <a:xfrm rot="10800000" flipH="1">
            <a:off x="4702970" y="3518298"/>
            <a:ext cx="29765" cy="2738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46" name="Google Shape;3246;p13"/>
          <p:cNvCxnSpPr/>
          <p:nvPr/>
        </p:nvCxnSpPr>
        <p:spPr>
          <a:xfrm>
            <a:off x="4474370" y="3334941"/>
            <a:ext cx="510778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47" name="Google Shape;3247;p13"/>
          <p:cNvCxnSpPr/>
          <p:nvPr/>
        </p:nvCxnSpPr>
        <p:spPr>
          <a:xfrm flipH="1">
            <a:off x="4441031" y="3334942"/>
            <a:ext cx="33338" cy="32147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48" name="Google Shape;3248;p13"/>
          <p:cNvCxnSpPr/>
          <p:nvPr/>
        </p:nvCxnSpPr>
        <p:spPr>
          <a:xfrm>
            <a:off x="5308998" y="4025504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49" name="Google Shape;3249;p13"/>
          <p:cNvCxnSpPr/>
          <p:nvPr/>
        </p:nvCxnSpPr>
        <p:spPr>
          <a:xfrm flipH="1">
            <a:off x="5308998" y="4025504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50" name="Google Shape;3250;p13"/>
          <p:cNvCxnSpPr/>
          <p:nvPr/>
        </p:nvCxnSpPr>
        <p:spPr>
          <a:xfrm>
            <a:off x="5267325" y="3545682"/>
            <a:ext cx="22622" cy="461963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51" name="Google Shape;3251;p13"/>
          <p:cNvCxnSpPr/>
          <p:nvPr/>
        </p:nvCxnSpPr>
        <p:spPr>
          <a:xfrm flipH="1">
            <a:off x="5487590" y="4007645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52" name="Google Shape;3252;p13"/>
          <p:cNvCxnSpPr/>
          <p:nvPr/>
        </p:nvCxnSpPr>
        <p:spPr>
          <a:xfrm>
            <a:off x="5289947" y="4007645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53" name="Google Shape;3253;p13"/>
          <p:cNvCxnSpPr/>
          <p:nvPr/>
        </p:nvCxnSpPr>
        <p:spPr>
          <a:xfrm flipH="1">
            <a:off x="5506640" y="3142061"/>
            <a:ext cx="42863" cy="86558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54" name="Google Shape;3254;p13"/>
          <p:cNvCxnSpPr/>
          <p:nvPr/>
        </p:nvCxnSpPr>
        <p:spPr>
          <a:xfrm>
            <a:off x="4985146" y="3518297"/>
            <a:ext cx="252413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55" name="Google Shape;3255;p13"/>
          <p:cNvCxnSpPr/>
          <p:nvPr/>
        </p:nvCxnSpPr>
        <p:spPr>
          <a:xfrm rot="10800000">
            <a:off x="5237559" y="3518298"/>
            <a:ext cx="29766" cy="2738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56" name="Google Shape;3256;p13"/>
          <p:cNvCxnSpPr/>
          <p:nvPr/>
        </p:nvCxnSpPr>
        <p:spPr>
          <a:xfrm flipH="1">
            <a:off x="4985148" y="3334941"/>
            <a:ext cx="3572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57" name="Google Shape;3257;p13"/>
          <p:cNvCxnSpPr/>
          <p:nvPr/>
        </p:nvCxnSpPr>
        <p:spPr>
          <a:xfrm>
            <a:off x="5081589" y="2958704"/>
            <a:ext cx="534590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58" name="Google Shape;3258;p13"/>
          <p:cNvCxnSpPr/>
          <p:nvPr/>
        </p:nvCxnSpPr>
        <p:spPr>
          <a:xfrm flipH="1">
            <a:off x="4988719" y="2989661"/>
            <a:ext cx="57150" cy="34528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59" name="Google Shape;3259;p13"/>
          <p:cNvCxnSpPr/>
          <p:nvPr/>
        </p:nvCxnSpPr>
        <p:spPr>
          <a:xfrm>
            <a:off x="5631658" y="2974182"/>
            <a:ext cx="1190" cy="15240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60" name="Google Shape;3260;p13"/>
          <p:cNvCxnSpPr/>
          <p:nvPr/>
        </p:nvCxnSpPr>
        <p:spPr>
          <a:xfrm rot="10800000" flipH="1">
            <a:off x="5045870" y="2958705"/>
            <a:ext cx="35719" cy="30956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61" name="Google Shape;3261;p13"/>
          <p:cNvCxnSpPr/>
          <p:nvPr/>
        </p:nvCxnSpPr>
        <p:spPr>
          <a:xfrm>
            <a:off x="5616178" y="2958703"/>
            <a:ext cx="15479" cy="1547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62" name="Google Shape;3262;p13"/>
          <p:cNvCxnSpPr/>
          <p:nvPr/>
        </p:nvCxnSpPr>
        <p:spPr>
          <a:xfrm>
            <a:off x="5631658" y="2974182"/>
            <a:ext cx="1190" cy="157163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63" name="Google Shape;3263;p13"/>
          <p:cNvCxnSpPr/>
          <p:nvPr/>
        </p:nvCxnSpPr>
        <p:spPr>
          <a:xfrm flipH="1">
            <a:off x="5549503" y="3142060"/>
            <a:ext cx="71438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64" name="Google Shape;3264;p13"/>
          <p:cNvCxnSpPr/>
          <p:nvPr/>
        </p:nvCxnSpPr>
        <p:spPr>
          <a:xfrm flipH="1">
            <a:off x="5620942" y="3131346"/>
            <a:ext cx="11906" cy="1071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265" name="Google Shape;3265;p13"/>
          <p:cNvSpPr/>
          <p:nvPr/>
        </p:nvSpPr>
        <p:spPr>
          <a:xfrm>
            <a:off x="5194696" y="3055144"/>
            <a:ext cx="214313" cy="214313"/>
          </a:xfrm>
          <a:custGeom>
            <a:avLst/>
            <a:gdLst/>
            <a:ahLst/>
            <a:cxnLst/>
            <a:rect l="l" t="t" r="r" b="b"/>
            <a:pathLst>
              <a:path w="719" h="719" extrusionOk="0">
                <a:moveTo>
                  <a:pt x="719" y="359"/>
                </a:moveTo>
                <a:lnTo>
                  <a:pt x="718" y="387"/>
                </a:lnTo>
                <a:lnTo>
                  <a:pt x="715" y="415"/>
                </a:lnTo>
                <a:lnTo>
                  <a:pt x="709" y="442"/>
                </a:lnTo>
                <a:lnTo>
                  <a:pt x="702" y="469"/>
                </a:lnTo>
                <a:lnTo>
                  <a:pt x="693" y="496"/>
                </a:lnTo>
                <a:lnTo>
                  <a:pt x="681" y="520"/>
                </a:lnTo>
                <a:lnTo>
                  <a:pt x="667" y="545"/>
                </a:lnTo>
                <a:lnTo>
                  <a:pt x="652" y="569"/>
                </a:lnTo>
                <a:lnTo>
                  <a:pt x="635" y="590"/>
                </a:lnTo>
                <a:lnTo>
                  <a:pt x="617" y="612"/>
                </a:lnTo>
                <a:lnTo>
                  <a:pt x="597" y="630"/>
                </a:lnTo>
                <a:lnTo>
                  <a:pt x="575" y="648"/>
                </a:lnTo>
                <a:lnTo>
                  <a:pt x="551" y="663"/>
                </a:lnTo>
                <a:lnTo>
                  <a:pt x="528" y="677"/>
                </a:lnTo>
                <a:lnTo>
                  <a:pt x="502" y="690"/>
                </a:lnTo>
                <a:lnTo>
                  <a:pt x="476" y="700"/>
                </a:lnTo>
                <a:lnTo>
                  <a:pt x="449" y="707"/>
                </a:lnTo>
                <a:lnTo>
                  <a:pt x="422" y="714"/>
                </a:lnTo>
                <a:lnTo>
                  <a:pt x="394" y="717"/>
                </a:lnTo>
                <a:lnTo>
                  <a:pt x="367" y="719"/>
                </a:lnTo>
                <a:lnTo>
                  <a:pt x="339" y="718"/>
                </a:lnTo>
                <a:lnTo>
                  <a:pt x="311" y="716"/>
                </a:lnTo>
                <a:lnTo>
                  <a:pt x="284" y="711"/>
                </a:lnTo>
                <a:lnTo>
                  <a:pt x="257" y="704"/>
                </a:lnTo>
                <a:lnTo>
                  <a:pt x="230" y="696"/>
                </a:lnTo>
                <a:lnTo>
                  <a:pt x="204" y="684"/>
                </a:lnTo>
                <a:lnTo>
                  <a:pt x="180" y="671"/>
                </a:lnTo>
                <a:lnTo>
                  <a:pt x="156" y="656"/>
                </a:lnTo>
                <a:lnTo>
                  <a:pt x="134" y="640"/>
                </a:lnTo>
                <a:lnTo>
                  <a:pt x="113" y="621"/>
                </a:lnTo>
                <a:lnTo>
                  <a:pt x="94" y="601"/>
                </a:lnTo>
                <a:lnTo>
                  <a:pt x="75" y="580"/>
                </a:lnTo>
                <a:lnTo>
                  <a:pt x="59" y="557"/>
                </a:lnTo>
                <a:lnTo>
                  <a:pt x="45" y="533"/>
                </a:lnTo>
                <a:lnTo>
                  <a:pt x="32" y="509"/>
                </a:lnTo>
                <a:lnTo>
                  <a:pt x="22" y="483"/>
                </a:lnTo>
                <a:lnTo>
                  <a:pt x="13" y="456"/>
                </a:lnTo>
                <a:lnTo>
                  <a:pt x="6" y="429"/>
                </a:lnTo>
                <a:lnTo>
                  <a:pt x="2" y="401"/>
                </a:lnTo>
                <a:lnTo>
                  <a:pt x="0" y="373"/>
                </a:lnTo>
                <a:lnTo>
                  <a:pt x="0" y="345"/>
                </a:lnTo>
                <a:lnTo>
                  <a:pt x="2" y="317"/>
                </a:lnTo>
                <a:lnTo>
                  <a:pt x="6" y="291"/>
                </a:lnTo>
                <a:lnTo>
                  <a:pt x="13" y="264"/>
                </a:lnTo>
                <a:lnTo>
                  <a:pt x="22" y="237"/>
                </a:lnTo>
                <a:lnTo>
                  <a:pt x="32" y="211"/>
                </a:lnTo>
                <a:lnTo>
                  <a:pt x="45" y="186"/>
                </a:lnTo>
                <a:lnTo>
                  <a:pt x="59" y="162"/>
                </a:lnTo>
                <a:lnTo>
                  <a:pt x="75" y="139"/>
                </a:lnTo>
                <a:lnTo>
                  <a:pt x="94" y="118"/>
                </a:lnTo>
                <a:lnTo>
                  <a:pt x="113" y="98"/>
                </a:lnTo>
                <a:lnTo>
                  <a:pt x="134" y="80"/>
                </a:lnTo>
                <a:lnTo>
                  <a:pt x="156" y="63"/>
                </a:lnTo>
                <a:lnTo>
                  <a:pt x="180" y="48"/>
                </a:lnTo>
                <a:lnTo>
                  <a:pt x="204" y="35"/>
                </a:lnTo>
                <a:lnTo>
                  <a:pt x="230" y="24"/>
                </a:lnTo>
                <a:lnTo>
                  <a:pt x="257" y="15"/>
                </a:lnTo>
                <a:lnTo>
                  <a:pt x="284" y="8"/>
                </a:lnTo>
                <a:lnTo>
                  <a:pt x="311" y="4"/>
                </a:lnTo>
                <a:lnTo>
                  <a:pt x="339" y="0"/>
                </a:lnTo>
                <a:lnTo>
                  <a:pt x="367" y="0"/>
                </a:lnTo>
                <a:lnTo>
                  <a:pt x="394" y="1"/>
                </a:lnTo>
                <a:lnTo>
                  <a:pt x="422" y="6"/>
                </a:lnTo>
                <a:lnTo>
                  <a:pt x="449" y="11"/>
                </a:lnTo>
                <a:lnTo>
                  <a:pt x="476" y="20"/>
                </a:lnTo>
                <a:lnTo>
                  <a:pt x="502" y="29"/>
                </a:lnTo>
                <a:lnTo>
                  <a:pt x="528" y="41"/>
                </a:lnTo>
                <a:lnTo>
                  <a:pt x="551" y="55"/>
                </a:lnTo>
                <a:lnTo>
                  <a:pt x="575" y="71"/>
                </a:lnTo>
                <a:lnTo>
                  <a:pt x="597" y="88"/>
                </a:lnTo>
                <a:lnTo>
                  <a:pt x="617" y="108"/>
                </a:lnTo>
                <a:lnTo>
                  <a:pt x="635" y="128"/>
                </a:lnTo>
                <a:lnTo>
                  <a:pt x="652" y="151"/>
                </a:lnTo>
                <a:lnTo>
                  <a:pt x="667" y="173"/>
                </a:lnTo>
                <a:lnTo>
                  <a:pt x="681" y="198"/>
                </a:lnTo>
                <a:lnTo>
                  <a:pt x="693" y="224"/>
                </a:lnTo>
                <a:lnTo>
                  <a:pt x="702" y="250"/>
                </a:lnTo>
                <a:lnTo>
                  <a:pt x="709" y="277"/>
                </a:lnTo>
                <a:lnTo>
                  <a:pt x="715" y="304"/>
                </a:lnTo>
                <a:lnTo>
                  <a:pt x="718" y="331"/>
                </a:lnTo>
                <a:lnTo>
                  <a:pt x="719" y="359"/>
                </a:lnTo>
              </a:path>
            </a:pathLst>
          </a:cu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266" name="Google Shape;3266;p13"/>
          <p:cNvCxnSpPr/>
          <p:nvPr/>
        </p:nvCxnSpPr>
        <p:spPr>
          <a:xfrm rot="10800000" flipH="1">
            <a:off x="2894409" y="1788320"/>
            <a:ext cx="1191" cy="1619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67" name="Google Shape;3267;p13"/>
          <p:cNvCxnSpPr/>
          <p:nvPr/>
        </p:nvCxnSpPr>
        <p:spPr>
          <a:xfrm rot="10800000" flipH="1">
            <a:off x="3982640" y="1788320"/>
            <a:ext cx="1191" cy="1619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68" name="Google Shape;3268;p13"/>
          <p:cNvCxnSpPr/>
          <p:nvPr/>
        </p:nvCxnSpPr>
        <p:spPr>
          <a:xfrm>
            <a:off x="2894410" y="1869283"/>
            <a:ext cx="108823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69" name="Google Shape;3269;p13"/>
          <p:cNvCxnSpPr/>
          <p:nvPr/>
        </p:nvCxnSpPr>
        <p:spPr>
          <a:xfrm flipH="1">
            <a:off x="2802731" y="1950246"/>
            <a:ext cx="666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70" name="Google Shape;3270;p13"/>
          <p:cNvCxnSpPr/>
          <p:nvPr/>
        </p:nvCxnSpPr>
        <p:spPr>
          <a:xfrm flipH="1">
            <a:off x="2815829" y="2580085"/>
            <a:ext cx="7858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71" name="Google Shape;3271;p13"/>
          <p:cNvCxnSpPr/>
          <p:nvPr/>
        </p:nvCxnSpPr>
        <p:spPr>
          <a:xfrm>
            <a:off x="2836070" y="1950246"/>
            <a:ext cx="1190" cy="6298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72" name="Google Shape;3272;p13"/>
          <p:cNvCxnSpPr/>
          <p:nvPr/>
        </p:nvCxnSpPr>
        <p:spPr>
          <a:xfrm>
            <a:off x="5468541" y="1974058"/>
            <a:ext cx="16906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73" name="Google Shape;3273;p13"/>
          <p:cNvCxnSpPr/>
          <p:nvPr/>
        </p:nvCxnSpPr>
        <p:spPr>
          <a:xfrm>
            <a:off x="5544741" y="1606154"/>
            <a:ext cx="8453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74" name="Google Shape;3274;p13"/>
          <p:cNvCxnSpPr/>
          <p:nvPr/>
        </p:nvCxnSpPr>
        <p:spPr>
          <a:xfrm>
            <a:off x="5573315" y="1606153"/>
            <a:ext cx="1191" cy="3679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75" name="Google Shape;3275;p13"/>
          <p:cNvCxnSpPr/>
          <p:nvPr/>
        </p:nvCxnSpPr>
        <p:spPr>
          <a:xfrm rot="10800000" flipH="1">
            <a:off x="4886326" y="1500189"/>
            <a:ext cx="1190" cy="4738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76" name="Google Shape;3276;p13"/>
          <p:cNvCxnSpPr/>
          <p:nvPr/>
        </p:nvCxnSpPr>
        <p:spPr>
          <a:xfrm rot="10800000">
            <a:off x="5528072" y="1510905"/>
            <a:ext cx="1191" cy="845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77" name="Google Shape;3277;p13"/>
          <p:cNvCxnSpPr/>
          <p:nvPr/>
        </p:nvCxnSpPr>
        <p:spPr>
          <a:xfrm>
            <a:off x="4886325" y="1564483"/>
            <a:ext cx="6429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78" name="Google Shape;3278;p13"/>
          <p:cNvCxnSpPr/>
          <p:nvPr/>
        </p:nvCxnSpPr>
        <p:spPr>
          <a:xfrm flipH="1">
            <a:off x="2812256" y="4014790"/>
            <a:ext cx="12858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79" name="Google Shape;3279;p13"/>
          <p:cNvCxnSpPr/>
          <p:nvPr/>
        </p:nvCxnSpPr>
        <p:spPr>
          <a:xfrm flipH="1">
            <a:off x="2808685" y="3324227"/>
            <a:ext cx="12144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80" name="Google Shape;3280;p13"/>
          <p:cNvCxnSpPr/>
          <p:nvPr/>
        </p:nvCxnSpPr>
        <p:spPr>
          <a:xfrm>
            <a:off x="2869408" y="3324226"/>
            <a:ext cx="1190" cy="6905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81" name="Google Shape;3281;p13"/>
          <p:cNvCxnSpPr/>
          <p:nvPr/>
        </p:nvCxnSpPr>
        <p:spPr>
          <a:xfrm rot="10800000" flipH="1">
            <a:off x="2940845" y="3127772"/>
            <a:ext cx="1190" cy="1631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82" name="Google Shape;3282;p13"/>
          <p:cNvCxnSpPr/>
          <p:nvPr/>
        </p:nvCxnSpPr>
        <p:spPr>
          <a:xfrm rot="10800000" flipH="1">
            <a:off x="4029076" y="3150396"/>
            <a:ext cx="1190" cy="1738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83" name="Google Shape;3283;p13"/>
          <p:cNvCxnSpPr/>
          <p:nvPr/>
        </p:nvCxnSpPr>
        <p:spPr>
          <a:xfrm>
            <a:off x="2940845" y="3239691"/>
            <a:ext cx="108823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84" name="Google Shape;3284;p13"/>
          <p:cNvCxnSpPr/>
          <p:nvPr/>
        </p:nvCxnSpPr>
        <p:spPr>
          <a:xfrm rot="10800000" flipH="1">
            <a:off x="4992290" y="2870598"/>
            <a:ext cx="1191" cy="445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85" name="Google Shape;3285;p13"/>
          <p:cNvCxnSpPr/>
          <p:nvPr/>
        </p:nvCxnSpPr>
        <p:spPr>
          <a:xfrm rot="10800000" flipH="1">
            <a:off x="5631658" y="2861074"/>
            <a:ext cx="1190" cy="976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86" name="Google Shape;3286;p13"/>
          <p:cNvCxnSpPr/>
          <p:nvPr/>
        </p:nvCxnSpPr>
        <p:spPr>
          <a:xfrm>
            <a:off x="4992290" y="2901554"/>
            <a:ext cx="63936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87" name="Google Shape;3287;p13"/>
          <p:cNvCxnSpPr/>
          <p:nvPr/>
        </p:nvCxnSpPr>
        <p:spPr>
          <a:xfrm>
            <a:off x="5657851" y="2958704"/>
            <a:ext cx="1262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88" name="Google Shape;3288;p13"/>
          <p:cNvCxnSpPr/>
          <p:nvPr/>
        </p:nvCxnSpPr>
        <p:spPr>
          <a:xfrm>
            <a:off x="5568553" y="3334941"/>
            <a:ext cx="22502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89" name="Google Shape;3289;p13"/>
          <p:cNvCxnSpPr/>
          <p:nvPr/>
        </p:nvCxnSpPr>
        <p:spPr>
          <a:xfrm>
            <a:off x="5720953" y="2958703"/>
            <a:ext cx="1191" cy="3762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90" name="Google Shape;3290;p13"/>
          <p:cNvCxnSpPr/>
          <p:nvPr/>
        </p:nvCxnSpPr>
        <p:spPr>
          <a:xfrm flipH="1">
            <a:off x="5563790" y="2901555"/>
            <a:ext cx="67866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91" name="Google Shape;3291;p13"/>
          <p:cNvCxnSpPr/>
          <p:nvPr/>
        </p:nvCxnSpPr>
        <p:spPr>
          <a:xfrm rot="10800000">
            <a:off x="5563790" y="2896791"/>
            <a:ext cx="67866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92" name="Google Shape;3292;p13"/>
          <p:cNvCxnSpPr/>
          <p:nvPr/>
        </p:nvCxnSpPr>
        <p:spPr>
          <a:xfrm flipH="1">
            <a:off x="5563790" y="2901555"/>
            <a:ext cx="67866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93" name="Google Shape;3293;p13"/>
          <p:cNvCxnSpPr/>
          <p:nvPr/>
        </p:nvCxnSpPr>
        <p:spPr>
          <a:xfrm rot="10800000">
            <a:off x="5563790" y="2896791"/>
            <a:ext cx="67866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94" name="Google Shape;3294;p13"/>
          <p:cNvCxnSpPr/>
          <p:nvPr/>
        </p:nvCxnSpPr>
        <p:spPr>
          <a:xfrm rot="10800000" flipH="1">
            <a:off x="4992290" y="2896791"/>
            <a:ext cx="66675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95" name="Google Shape;3295;p13"/>
          <p:cNvCxnSpPr/>
          <p:nvPr/>
        </p:nvCxnSpPr>
        <p:spPr>
          <a:xfrm>
            <a:off x="4992290" y="2901555"/>
            <a:ext cx="66675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96" name="Google Shape;3296;p13"/>
          <p:cNvCxnSpPr/>
          <p:nvPr/>
        </p:nvCxnSpPr>
        <p:spPr>
          <a:xfrm rot="10800000" flipH="1">
            <a:off x="4992290" y="2896791"/>
            <a:ext cx="66675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97" name="Google Shape;3297;p13"/>
          <p:cNvCxnSpPr/>
          <p:nvPr/>
        </p:nvCxnSpPr>
        <p:spPr>
          <a:xfrm>
            <a:off x="4992290" y="2901555"/>
            <a:ext cx="66675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98" name="Google Shape;3298;p13"/>
          <p:cNvCxnSpPr/>
          <p:nvPr/>
        </p:nvCxnSpPr>
        <p:spPr>
          <a:xfrm flipH="1">
            <a:off x="3914776" y="1869283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99" name="Google Shape;3299;p13"/>
          <p:cNvCxnSpPr/>
          <p:nvPr/>
        </p:nvCxnSpPr>
        <p:spPr>
          <a:xfrm rot="10800000">
            <a:off x="3914776" y="1863328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00" name="Google Shape;3300;p13"/>
          <p:cNvCxnSpPr/>
          <p:nvPr/>
        </p:nvCxnSpPr>
        <p:spPr>
          <a:xfrm flipH="1">
            <a:off x="3914776" y="1869283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01" name="Google Shape;3301;p13"/>
          <p:cNvCxnSpPr/>
          <p:nvPr/>
        </p:nvCxnSpPr>
        <p:spPr>
          <a:xfrm rot="10800000">
            <a:off x="3914776" y="1863328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02" name="Google Shape;3302;p13"/>
          <p:cNvCxnSpPr/>
          <p:nvPr/>
        </p:nvCxnSpPr>
        <p:spPr>
          <a:xfrm rot="10800000" flipH="1">
            <a:off x="2894409" y="1863328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03" name="Google Shape;3303;p13"/>
          <p:cNvCxnSpPr/>
          <p:nvPr/>
        </p:nvCxnSpPr>
        <p:spPr>
          <a:xfrm>
            <a:off x="2894409" y="1869283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04" name="Google Shape;3304;p13"/>
          <p:cNvCxnSpPr/>
          <p:nvPr/>
        </p:nvCxnSpPr>
        <p:spPr>
          <a:xfrm rot="10800000" flipH="1">
            <a:off x="2894409" y="1863328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05" name="Google Shape;3305;p13"/>
          <p:cNvCxnSpPr/>
          <p:nvPr/>
        </p:nvCxnSpPr>
        <p:spPr>
          <a:xfrm>
            <a:off x="2894409" y="1869283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06" name="Google Shape;3306;p13"/>
          <p:cNvCxnSpPr/>
          <p:nvPr/>
        </p:nvCxnSpPr>
        <p:spPr>
          <a:xfrm rot="10800000" flipH="1">
            <a:off x="4886326" y="1558528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07" name="Google Shape;3307;p13"/>
          <p:cNvCxnSpPr/>
          <p:nvPr/>
        </p:nvCxnSpPr>
        <p:spPr>
          <a:xfrm>
            <a:off x="4886326" y="1564483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08" name="Google Shape;3308;p13"/>
          <p:cNvCxnSpPr/>
          <p:nvPr/>
        </p:nvCxnSpPr>
        <p:spPr>
          <a:xfrm rot="10800000" flipH="1">
            <a:off x="4886326" y="1558528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09" name="Google Shape;3309;p13"/>
          <p:cNvCxnSpPr/>
          <p:nvPr/>
        </p:nvCxnSpPr>
        <p:spPr>
          <a:xfrm>
            <a:off x="4886326" y="1564483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10" name="Google Shape;3310;p13"/>
          <p:cNvCxnSpPr/>
          <p:nvPr/>
        </p:nvCxnSpPr>
        <p:spPr>
          <a:xfrm flipH="1">
            <a:off x="5444728" y="1564483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11" name="Google Shape;3311;p13"/>
          <p:cNvCxnSpPr/>
          <p:nvPr/>
        </p:nvCxnSpPr>
        <p:spPr>
          <a:xfrm rot="10800000">
            <a:off x="5444728" y="1558528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12" name="Google Shape;3312;p13"/>
          <p:cNvCxnSpPr/>
          <p:nvPr/>
        </p:nvCxnSpPr>
        <p:spPr>
          <a:xfrm flipH="1">
            <a:off x="5444728" y="1564483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13" name="Google Shape;3313;p13"/>
          <p:cNvCxnSpPr/>
          <p:nvPr/>
        </p:nvCxnSpPr>
        <p:spPr>
          <a:xfrm rot="10800000">
            <a:off x="5444728" y="1558528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14" name="Google Shape;3314;p13"/>
          <p:cNvCxnSpPr/>
          <p:nvPr/>
        </p:nvCxnSpPr>
        <p:spPr>
          <a:xfrm rot="10800000">
            <a:off x="5715001" y="3267077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15" name="Google Shape;3315;p13"/>
          <p:cNvCxnSpPr/>
          <p:nvPr/>
        </p:nvCxnSpPr>
        <p:spPr>
          <a:xfrm rot="10800000" flipH="1">
            <a:off x="5720953" y="3267077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16" name="Google Shape;3316;p13"/>
          <p:cNvCxnSpPr/>
          <p:nvPr/>
        </p:nvCxnSpPr>
        <p:spPr>
          <a:xfrm rot="10800000">
            <a:off x="5715001" y="3267077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17" name="Google Shape;3317;p13"/>
          <p:cNvCxnSpPr/>
          <p:nvPr/>
        </p:nvCxnSpPr>
        <p:spPr>
          <a:xfrm rot="10800000" flipH="1">
            <a:off x="5720953" y="3267077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18" name="Google Shape;3318;p13"/>
          <p:cNvCxnSpPr/>
          <p:nvPr/>
        </p:nvCxnSpPr>
        <p:spPr>
          <a:xfrm>
            <a:off x="2869407" y="3324227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19" name="Google Shape;3319;p13"/>
          <p:cNvCxnSpPr/>
          <p:nvPr/>
        </p:nvCxnSpPr>
        <p:spPr>
          <a:xfrm flipH="1">
            <a:off x="2863453" y="3324227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20" name="Google Shape;3320;p13"/>
          <p:cNvCxnSpPr/>
          <p:nvPr/>
        </p:nvCxnSpPr>
        <p:spPr>
          <a:xfrm>
            <a:off x="2869407" y="3324227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21" name="Google Shape;3321;p13"/>
          <p:cNvCxnSpPr/>
          <p:nvPr/>
        </p:nvCxnSpPr>
        <p:spPr>
          <a:xfrm flipH="1">
            <a:off x="2863453" y="3324227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22" name="Google Shape;3322;p13"/>
          <p:cNvCxnSpPr/>
          <p:nvPr/>
        </p:nvCxnSpPr>
        <p:spPr>
          <a:xfrm rot="10800000">
            <a:off x="5567364" y="1906191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23" name="Google Shape;3323;p13"/>
          <p:cNvCxnSpPr/>
          <p:nvPr/>
        </p:nvCxnSpPr>
        <p:spPr>
          <a:xfrm rot="10800000" flipH="1">
            <a:off x="5573315" y="1906191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24" name="Google Shape;3324;p13"/>
          <p:cNvCxnSpPr/>
          <p:nvPr/>
        </p:nvCxnSpPr>
        <p:spPr>
          <a:xfrm rot="10800000">
            <a:off x="5567364" y="1906191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25" name="Google Shape;3325;p13"/>
          <p:cNvCxnSpPr/>
          <p:nvPr/>
        </p:nvCxnSpPr>
        <p:spPr>
          <a:xfrm rot="10800000" flipH="1">
            <a:off x="5573315" y="1906191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26" name="Google Shape;3326;p13"/>
          <p:cNvCxnSpPr/>
          <p:nvPr/>
        </p:nvCxnSpPr>
        <p:spPr>
          <a:xfrm>
            <a:off x="5573315" y="1606154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27" name="Google Shape;3327;p13"/>
          <p:cNvCxnSpPr/>
          <p:nvPr/>
        </p:nvCxnSpPr>
        <p:spPr>
          <a:xfrm flipH="1">
            <a:off x="5567364" y="1606154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28" name="Google Shape;3328;p13"/>
          <p:cNvCxnSpPr/>
          <p:nvPr/>
        </p:nvCxnSpPr>
        <p:spPr>
          <a:xfrm>
            <a:off x="5573315" y="1606154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29" name="Google Shape;3329;p13"/>
          <p:cNvCxnSpPr/>
          <p:nvPr/>
        </p:nvCxnSpPr>
        <p:spPr>
          <a:xfrm flipH="1">
            <a:off x="5567364" y="1606154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30" name="Google Shape;3330;p13"/>
          <p:cNvCxnSpPr/>
          <p:nvPr/>
        </p:nvCxnSpPr>
        <p:spPr>
          <a:xfrm>
            <a:off x="2836070" y="1950246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31" name="Google Shape;3331;p13"/>
          <p:cNvCxnSpPr/>
          <p:nvPr/>
        </p:nvCxnSpPr>
        <p:spPr>
          <a:xfrm flipH="1">
            <a:off x="2831306" y="1950246"/>
            <a:ext cx="476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32" name="Google Shape;3332;p13"/>
          <p:cNvCxnSpPr/>
          <p:nvPr/>
        </p:nvCxnSpPr>
        <p:spPr>
          <a:xfrm>
            <a:off x="2836070" y="1950246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33" name="Google Shape;3333;p13"/>
          <p:cNvCxnSpPr/>
          <p:nvPr/>
        </p:nvCxnSpPr>
        <p:spPr>
          <a:xfrm flipH="1">
            <a:off x="2831306" y="1950246"/>
            <a:ext cx="476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34" name="Google Shape;3334;p13"/>
          <p:cNvCxnSpPr/>
          <p:nvPr/>
        </p:nvCxnSpPr>
        <p:spPr>
          <a:xfrm rot="10800000">
            <a:off x="2828926" y="2512221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35" name="Google Shape;3335;p13"/>
          <p:cNvCxnSpPr/>
          <p:nvPr/>
        </p:nvCxnSpPr>
        <p:spPr>
          <a:xfrm rot="10800000" flipH="1">
            <a:off x="2834878" y="2512221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36" name="Google Shape;3336;p13"/>
          <p:cNvCxnSpPr/>
          <p:nvPr/>
        </p:nvCxnSpPr>
        <p:spPr>
          <a:xfrm rot="10800000">
            <a:off x="2828926" y="2512221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37" name="Google Shape;3337;p13"/>
          <p:cNvCxnSpPr/>
          <p:nvPr/>
        </p:nvCxnSpPr>
        <p:spPr>
          <a:xfrm rot="10800000" flipH="1">
            <a:off x="2834878" y="2512221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38" name="Google Shape;3338;p13"/>
          <p:cNvCxnSpPr/>
          <p:nvPr/>
        </p:nvCxnSpPr>
        <p:spPr>
          <a:xfrm rot="10800000" flipH="1">
            <a:off x="2940845" y="3233739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39" name="Google Shape;3339;p13"/>
          <p:cNvCxnSpPr/>
          <p:nvPr/>
        </p:nvCxnSpPr>
        <p:spPr>
          <a:xfrm>
            <a:off x="2940845" y="3239691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40" name="Google Shape;3340;p13"/>
          <p:cNvCxnSpPr/>
          <p:nvPr/>
        </p:nvCxnSpPr>
        <p:spPr>
          <a:xfrm rot="10800000" flipH="1">
            <a:off x="2940845" y="3233739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41" name="Google Shape;3341;p13"/>
          <p:cNvCxnSpPr/>
          <p:nvPr/>
        </p:nvCxnSpPr>
        <p:spPr>
          <a:xfrm>
            <a:off x="2940845" y="3239691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42" name="Google Shape;3342;p13"/>
          <p:cNvCxnSpPr/>
          <p:nvPr/>
        </p:nvCxnSpPr>
        <p:spPr>
          <a:xfrm rot="10800000">
            <a:off x="2863453" y="3946922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43" name="Google Shape;3343;p13"/>
          <p:cNvCxnSpPr/>
          <p:nvPr/>
        </p:nvCxnSpPr>
        <p:spPr>
          <a:xfrm rot="10800000" flipH="1">
            <a:off x="2869407" y="3946922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44" name="Google Shape;3344;p13"/>
          <p:cNvCxnSpPr/>
          <p:nvPr/>
        </p:nvCxnSpPr>
        <p:spPr>
          <a:xfrm rot="10800000">
            <a:off x="2863453" y="3946922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45" name="Google Shape;3345;p13"/>
          <p:cNvCxnSpPr/>
          <p:nvPr/>
        </p:nvCxnSpPr>
        <p:spPr>
          <a:xfrm rot="10800000" flipH="1">
            <a:off x="2869407" y="3946922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46" name="Google Shape;3346;p13"/>
          <p:cNvCxnSpPr/>
          <p:nvPr/>
        </p:nvCxnSpPr>
        <p:spPr>
          <a:xfrm flipH="1">
            <a:off x="3961209" y="3239691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47" name="Google Shape;3347;p13"/>
          <p:cNvCxnSpPr/>
          <p:nvPr/>
        </p:nvCxnSpPr>
        <p:spPr>
          <a:xfrm rot="10800000">
            <a:off x="3961209" y="3233739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48" name="Google Shape;3348;p13"/>
          <p:cNvCxnSpPr/>
          <p:nvPr/>
        </p:nvCxnSpPr>
        <p:spPr>
          <a:xfrm flipH="1">
            <a:off x="3961209" y="3239691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49" name="Google Shape;3349;p13"/>
          <p:cNvCxnSpPr/>
          <p:nvPr/>
        </p:nvCxnSpPr>
        <p:spPr>
          <a:xfrm rot="10800000">
            <a:off x="3961209" y="3233739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50" name="Google Shape;3350;p13"/>
          <p:cNvCxnSpPr/>
          <p:nvPr/>
        </p:nvCxnSpPr>
        <p:spPr>
          <a:xfrm>
            <a:off x="5720953" y="2974183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51" name="Google Shape;3351;p13"/>
          <p:cNvCxnSpPr/>
          <p:nvPr/>
        </p:nvCxnSpPr>
        <p:spPr>
          <a:xfrm flipH="1">
            <a:off x="5715001" y="2974183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52" name="Google Shape;3352;p13"/>
          <p:cNvCxnSpPr/>
          <p:nvPr/>
        </p:nvCxnSpPr>
        <p:spPr>
          <a:xfrm>
            <a:off x="5720953" y="2974183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53" name="Google Shape;3353;p13"/>
          <p:cNvCxnSpPr/>
          <p:nvPr/>
        </p:nvCxnSpPr>
        <p:spPr>
          <a:xfrm flipH="1">
            <a:off x="5715001" y="2974183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54" name="Google Shape;3354;p13"/>
          <p:cNvCxnSpPr/>
          <p:nvPr/>
        </p:nvCxnSpPr>
        <p:spPr>
          <a:xfrm flipH="1">
            <a:off x="2936082" y="2580085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355" name="Google Shape;3355;p13"/>
          <p:cNvSpPr/>
          <p:nvPr/>
        </p:nvSpPr>
        <p:spPr>
          <a:xfrm>
            <a:off x="2894410" y="1950246"/>
            <a:ext cx="1088231" cy="629840"/>
          </a:xfrm>
          <a:custGeom>
            <a:avLst/>
            <a:gdLst/>
            <a:ahLst/>
            <a:cxnLst/>
            <a:rect l="l" t="t" r="r" b="b"/>
            <a:pathLst>
              <a:path w="3655" h="2115" extrusionOk="0">
                <a:moveTo>
                  <a:pt x="880" y="506"/>
                </a:moveTo>
                <a:lnTo>
                  <a:pt x="803" y="2056"/>
                </a:lnTo>
                <a:lnTo>
                  <a:pt x="741" y="2115"/>
                </a:lnTo>
                <a:lnTo>
                  <a:pt x="140" y="2115"/>
                </a:lnTo>
                <a:lnTo>
                  <a:pt x="77" y="2056"/>
                </a:lnTo>
                <a:lnTo>
                  <a:pt x="0" y="514"/>
                </a:lnTo>
                <a:lnTo>
                  <a:pt x="0" y="92"/>
                </a:lnTo>
                <a:lnTo>
                  <a:pt x="92" y="0"/>
                </a:lnTo>
                <a:lnTo>
                  <a:pt x="1827" y="0"/>
                </a:lnTo>
                <a:lnTo>
                  <a:pt x="3563" y="0"/>
                </a:lnTo>
                <a:lnTo>
                  <a:pt x="3655" y="92"/>
                </a:lnTo>
                <a:lnTo>
                  <a:pt x="3655" y="514"/>
                </a:lnTo>
                <a:lnTo>
                  <a:pt x="3578" y="2056"/>
                </a:lnTo>
                <a:lnTo>
                  <a:pt x="3516" y="2115"/>
                </a:lnTo>
                <a:lnTo>
                  <a:pt x="2915" y="2115"/>
                </a:lnTo>
                <a:lnTo>
                  <a:pt x="2853" y="2056"/>
                </a:lnTo>
                <a:lnTo>
                  <a:pt x="2775" y="506"/>
                </a:lnTo>
                <a:lnTo>
                  <a:pt x="2675" y="412"/>
                </a:lnTo>
                <a:lnTo>
                  <a:pt x="1827" y="412"/>
                </a:lnTo>
                <a:lnTo>
                  <a:pt x="980" y="412"/>
                </a:lnTo>
                <a:lnTo>
                  <a:pt x="880" y="506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356" name="Google Shape;3356;p13"/>
          <p:cNvCxnSpPr/>
          <p:nvPr/>
        </p:nvCxnSpPr>
        <p:spPr>
          <a:xfrm>
            <a:off x="2936082" y="2580085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57" name="Google Shape;3357;p13"/>
          <p:cNvCxnSpPr/>
          <p:nvPr/>
        </p:nvCxnSpPr>
        <p:spPr>
          <a:xfrm flipH="1">
            <a:off x="3133725" y="2101455"/>
            <a:ext cx="22622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58" name="Google Shape;3358;p13"/>
          <p:cNvCxnSpPr/>
          <p:nvPr/>
        </p:nvCxnSpPr>
        <p:spPr>
          <a:xfrm>
            <a:off x="2917031" y="2562226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59" name="Google Shape;3359;p13"/>
          <p:cNvCxnSpPr/>
          <p:nvPr/>
        </p:nvCxnSpPr>
        <p:spPr>
          <a:xfrm flipH="1">
            <a:off x="3114675" y="2562226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60" name="Google Shape;3360;p13"/>
          <p:cNvCxnSpPr/>
          <p:nvPr/>
        </p:nvCxnSpPr>
        <p:spPr>
          <a:xfrm>
            <a:off x="2894410" y="2103835"/>
            <a:ext cx="22622" cy="4583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61" name="Google Shape;3361;p13"/>
          <p:cNvCxnSpPr/>
          <p:nvPr/>
        </p:nvCxnSpPr>
        <p:spPr>
          <a:xfrm rot="10800000" flipH="1">
            <a:off x="2894409" y="1977630"/>
            <a:ext cx="1191" cy="126206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62" name="Google Shape;3362;p13"/>
          <p:cNvCxnSpPr/>
          <p:nvPr/>
        </p:nvCxnSpPr>
        <p:spPr>
          <a:xfrm>
            <a:off x="2921795" y="1950246"/>
            <a:ext cx="516731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63" name="Google Shape;3363;p13"/>
          <p:cNvCxnSpPr/>
          <p:nvPr/>
        </p:nvCxnSpPr>
        <p:spPr>
          <a:xfrm flipH="1">
            <a:off x="3186112" y="2072879"/>
            <a:ext cx="252413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64" name="Google Shape;3364;p13"/>
          <p:cNvCxnSpPr/>
          <p:nvPr/>
        </p:nvCxnSpPr>
        <p:spPr>
          <a:xfrm rot="10800000" flipH="1">
            <a:off x="2894410" y="1950245"/>
            <a:ext cx="27385" cy="27384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65" name="Google Shape;3365;p13"/>
          <p:cNvCxnSpPr/>
          <p:nvPr/>
        </p:nvCxnSpPr>
        <p:spPr>
          <a:xfrm rot="10800000" flipH="1">
            <a:off x="3156347" y="2072879"/>
            <a:ext cx="29766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66" name="Google Shape;3366;p13"/>
          <p:cNvCxnSpPr/>
          <p:nvPr/>
        </p:nvCxnSpPr>
        <p:spPr>
          <a:xfrm>
            <a:off x="3762376" y="2580085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67" name="Google Shape;3367;p13"/>
          <p:cNvCxnSpPr/>
          <p:nvPr/>
        </p:nvCxnSpPr>
        <p:spPr>
          <a:xfrm flipH="1">
            <a:off x="3762376" y="2580085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68" name="Google Shape;3368;p13"/>
          <p:cNvCxnSpPr/>
          <p:nvPr/>
        </p:nvCxnSpPr>
        <p:spPr>
          <a:xfrm>
            <a:off x="3720704" y="2101455"/>
            <a:ext cx="22622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69" name="Google Shape;3369;p13"/>
          <p:cNvCxnSpPr/>
          <p:nvPr/>
        </p:nvCxnSpPr>
        <p:spPr>
          <a:xfrm flipH="1">
            <a:off x="3940969" y="2562226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70" name="Google Shape;3370;p13"/>
          <p:cNvCxnSpPr/>
          <p:nvPr/>
        </p:nvCxnSpPr>
        <p:spPr>
          <a:xfrm>
            <a:off x="3743325" y="2562226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71" name="Google Shape;3371;p13"/>
          <p:cNvCxnSpPr/>
          <p:nvPr/>
        </p:nvCxnSpPr>
        <p:spPr>
          <a:xfrm flipH="1">
            <a:off x="3960019" y="2103835"/>
            <a:ext cx="22622" cy="4583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72" name="Google Shape;3372;p13"/>
          <p:cNvCxnSpPr/>
          <p:nvPr/>
        </p:nvCxnSpPr>
        <p:spPr>
          <a:xfrm rot="10800000" flipH="1">
            <a:off x="3982640" y="1977630"/>
            <a:ext cx="1191" cy="126206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73" name="Google Shape;3373;p13"/>
          <p:cNvCxnSpPr/>
          <p:nvPr/>
        </p:nvCxnSpPr>
        <p:spPr>
          <a:xfrm flipH="1">
            <a:off x="3438526" y="1950246"/>
            <a:ext cx="516731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74" name="Google Shape;3374;p13"/>
          <p:cNvCxnSpPr/>
          <p:nvPr/>
        </p:nvCxnSpPr>
        <p:spPr>
          <a:xfrm>
            <a:off x="3438525" y="2072879"/>
            <a:ext cx="252413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75" name="Google Shape;3375;p13"/>
          <p:cNvCxnSpPr/>
          <p:nvPr/>
        </p:nvCxnSpPr>
        <p:spPr>
          <a:xfrm rot="10800000">
            <a:off x="3955256" y="1950245"/>
            <a:ext cx="27384" cy="27384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76" name="Google Shape;3376;p13"/>
          <p:cNvCxnSpPr/>
          <p:nvPr/>
        </p:nvCxnSpPr>
        <p:spPr>
          <a:xfrm rot="10800000">
            <a:off x="3690939" y="2072879"/>
            <a:ext cx="29765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77" name="Google Shape;3377;p13"/>
          <p:cNvCxnSpPr/>
          <p:nvPr/>
        </p:nvCxnSpPr>
        <p:spPr>
          <a:xfrm flipH="1">
            <a:off x="4385073" y="2602708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378" name="Google Shape;3378;p13"/>
          <p:cNvSpPr/>
          <p:nvPr/>
        </p:nvSpPr>
        <p:spPr>
          <a:xfrm>
            <a:off x="4342209" y="1606153"/>
            <a:ext cx="1187054" cy="996554"/>
          </a:xfrm>
          <a:custGeom>
            <a:avLst/>
            <a:gdLst/>
            <a:ahLst/>
            <a:cxnLst/>
            <a:rect l="l" t="t" r="r" b="b"/>
            <a:pathLst>
              <a:path w="3986" h="3348" extrusionOk="0">
                <a:moveTo>
                  <a:pt x="0" y="1747"/>
                </a:moveTo>
                <a:lnTo>
                  <a:pt x="77" y="3288"/>
                </a:lnTo>
                <a:lnTo>
                  <a:pt x="141" y="3348"/>
                </a:lnTo>
                <a:lnTo>
                  <a:pt x="741" y="3348"/>
                </a:lnTo>
                <a:lnTo>
                  <a:pt x="803" y="3289"/>
                </a:lnTo>
                <a:lnTo>
                  <a:pt x="880" y="1738"/>
                </a:lnTo>
                <a:lnTo>
                  <a:pt x="980" y="1644"/>
                </a:lnTo>
                <a:lnTo>
                  <a:pt x="1828" y="1644"/>
                </a:lnTo>
                <a:lnTo>
                  <a:pt x="2676" y="1644"/>
                </a:lnTo>
                <a:lnTo>
                  <a:pt x="2775" y="1738"/>
                </a:lnTo>
                <a:lnTo>
                  <a:pt x="2852" y="3289"/>
                </a:lnTo>
                <a:lnTo>
                  <a:pt x="2915" y="3348"/>
                </a:lnTo>
                <a:lnTo>
                  <a:pt x="3515" y="3348"/>
                </a:lnTo>
                <a:lnTo>
                  <a:pt x="3579" y="3288"/>
                </a:lnTo>
                <a:lnTo>
                  <a:pt x="3708" y="700"/>
                </a:lnTo>
                <a:lnTo>
                  <a:pt x="3765" y="640"/>
                </a:lnTo>
                <a:lnTo>
                  <a:pt x="3934" y="622"/>
                </a:lnTo>
                <a:lnTo>
                  <a:pt x="3986" y="564"/>
                </a:lnTo>
                <a:lnTo>
                  <a:pt x="3984" y="54"/>
                </a:lnTo>
                <a:lnTo>
                  <a:pt x="3931" y="0"/>
                </a:lnTo>
                <a:lnTo>
                  <a:pt x="2136" y="0"/>
                </a:lnTo>
                <a:lnTo>
                  <a:pt x="2016" y="102"/>
                </a:lnTo>
                <a:lnTo>
                  <a:pt x="1828" y="1233"/>
                </a:lnTo>
                <a:lnTo>
                  <a:pt x="92" y="1233"/>
                </a:lnTo>
                <a:lnTo>
                  <a:pt x="0" y="1326"/>
                </a:lnTo>
                <a:lnTo>
                  <a:pt x="0" y="1747"/>
                </a:lnTo>
                <a:close/>
                <a:moveTo>
                  <a:pt x="3208" y="627"/>
                </a:moveTo>
                <a:lnTo>
                  <a:pt x="3207" y="655"/>
                </a:lnTo>
                <a:lnTo>
                  <a:pt x="3204" y="683"/>
                </a:lnTo>
                <a:lnTo>
                  <a:pt x="3198" y="710"/>
                </a:lnTo>
                <a:lnTo>
                  <a:pt x="3191" y="737"/>
                </a:lnTo>
                <a:lnTo>
                  <a:pt x="3182" y="764"/>
                </a:lnTo>
                <a:lnTo>
                  <a:pt x="3170" y="789"/>
                </a:lnTo>
                <a:lnTo>
                  <a:pt x="3156" y="813"/>
                </a:lnTo>
                <a:lnTo>
                  <a:pt x="3141" y="837"/>
                </a:lnTo>
                <a:lnTo>
                  <a:pt x="3124" y="858"/>
                </a:lnTo>
                <a:lnTo>
                  <a:pt x="3106" y="879"/>
                </a:lnTo>
                <a:lnTo>
                  <a:pt x="3086" y="898"/>
                </a:lnTo>
                <a:lnTo>
                  <a:pt x="3064" y="915"/>
                </a:lnTo>
                <a:lnTo>
                  <a:pt x="3040" y="931"/>
                </a:lnTo>
                <a:lnTo>
                  <a:pt x="3017" y="945"/>
                </a:lnTo>
                <a:lnTo>
                  <a:pt x="2991" y="957"/>
                </a:lnTo>
                <a:lnTo>
                  <a:pt x="2965" y="968"/>
                </a:lnTo>
                <a:lnTo>
                  <a:pt x="2938" y="976"/>
                </a:lnTo>
                <a:lnTo>
                  <a:pt x="2911" y="982"/>
                </a:lnTo>
                <a:lnTo>
                  <a:pt x="2883" y="985"/>
                </a:lnTo>
                <a:lnTo>
                  <a:pt x="2856" y="987"/>
                </a:lnTo>
                <a:lnTo>
                  <a:pt x="2828" y="986"/>
                </a:lnTo>
                <a:lnTo>
                  <a:pt x="2800" y="984"/>
                </a:lnTo>
                <a:lnTo>
                  <a:pt x="2773" y="979"/>
                </a:lnTo>
                <a:lnTo>
                  <a:pt x="2746" y="972"/>
                </a:lnTo>
                <a:lnTo>
                  <a:pt x="2719" y="963"/>
                </a:lnTo>
                <a:lnTo>
                  <a:pt x="2693" y="952"/>
                </a:lnTo>
                <a:lnTo>
                  <a:pt x="2668" y="939"/>
                </a:lnTo>
                <a:lnTo>
                  <a:pt x="2645" y="924"/>
                </a:lnTo>
                <a:lnTo>
                  <a:pt x="2623" y="907"/>
                </a:lnTo>
                <a:lnTo>
                  <a:pt x="2602" y="888"/>
                </a:lnTo>
                <a:lnTo>
                  <a:pt x="2583" y="869"/>
                </a:lnTo>
                <a:lnTo>
                  <a:pt x="2564" y="848"/>
                </a:lnTo>
                <a:lnTo>
                  <a:pt x="2548" y="825"/>
                </a:lnTo>
                <a:lnTo>
                  <a:pt x="2534" y="801"/>
                </a:lnTo>
                <a:lnTo>
                  <a:pt x="2521" y="776"/>
                </a:lnTo>
                <a:lnTo>
                  <a:pt x="2510" y="750"/>
                </a:lnTo>
                <a:lnTo>
                  <a:pt x="2502" y="724"/>
                </a:lnTo>
                <a:lnTo>
                  <a:pt x="2495" y="696"/>
                </a:lnTo>
                <a:lnTo>
                  <a:pt x="2491" y="669"/>
                </a:lnTo>
                <a:lnTo>
                  <a:pt x="2489" y="641"/>
                </a:lnTo>
                <a:lnTo>
                  <a:pt x="2489" y="613"/>
                </a:lnTo>
                <a:lnTo>
                  <a:pt x="2491" y="585"/>
                </a:lnTo>
                <a:lnTo>
                  <a:pt x="2495" y="558"/>
                </a:lnTo>
                <a:lnTo>
                  <a:pt x="2502" y="531"/>
                </a:lnTo>
                <a:lnTo>
                  <a:pt x="2510" y="504"/>
                </a:lnTo>
                <a:lnTo>
                  <a:pt x="2521" y="478"/>
                </a:lnTo>
                <a:lnTo>
                  <a:pt x="2534" y="453"/>
                </a:lnTo>
                <a:lnTo>
                  <a:pt x="2548" y="430"/>
                </a:lnTo>
                <a:lnTo>
                  <a:pt x="2564" y="407"/>
                </a:lnTo>
                <a:lnTo>
                  <a:pt x="2583" y="386"/>
                </a:lnTo>
                <a:lnTo>
                  <a:pt x="2602" y="366"/>
                </a:lnTo>
                <a:lnTo>
                  <a:pt x="2623" y="347"/>
                </a:lnTo>
                <a:lnTo>
                  <a:pt x="2645" y="331"/>
                </a:lnTo>
                <a:lnTo>
                  <a:pt x="2668" y="316"/>
                </a:lnTo>
                <a:lnTo>
                  <a:pt x="2693" y="303"/>
                </a:lnTo>
                <a:lnTo>
                  <a:pt x="2719" y="292"/>
                </a:lnTo>
                <a:lnTo>
                  <a:pt x="2746" y="282"/>
                </a:lnTo>
                <a:lnTo>
                  <a:pt x="2773" y="276"/>
                </a:lnTo>
                <a:lnTo>
                  <a:pt x="2800" y="271"/>
                </a:lnTo>
                <a:lnTo>
                  <a:pt x="2828" y="268"/>
                </a:lnTo>
                <a:lnTo>
                  <a:pt x="2856" y="267"/>
                </a:lnTo>
                <a:lnTo>
                  <a:pt x="2883" y="270"/>
                </a:lnTo>
                <a:lnTo>
                  <a:pt x="2911" y="273"/>
                </a:lnTo>
                <a:lnTo>
                  <a:pt x="2938" y="279"/>
                </a:lnTo>
                <a:lnTo>
                  <a:pt x="2965" y="287"/>
                </a:lnTo>
                <a:lnTo>
                  <a:pt x="2991" y="297"/>
                </a:lnTo>
                <a:lnTo>
                  <a:pt x="3017" y="309"/>
                </a:lnTo>
                <a:lnTo>
                  <a:pt x="3040" y="323"/>
                </a:lnTo>
                <a:lnTo>
                  <a:pt x="3064" y="339"/>
                </a:lnTo>
                <a:lnTo>
                  <a:pt x="3086" y="357"/>
                </a:lnTo>
                <a:lnTo>
                  <a:pt x="3106" y="376"/>
                </a:lnTo>
                <a:lnTo>
                  <a:pt x="3124" y="396"/>
                </a:lnTo>
                <a:lnTo>
                  <a:pt x="3141" y="418"/>
                </a:lnTo>
                <a:lnTo>
                  <a:pt x="3156" y="441"/>
                </a:lnTo>
                <a:lnTo>
                  <a:pt x="3170" y="466"/>
                </a:lnTo>
                <a:lnTo>
                  <a:pt x="3182" y="491"/>
                </a:lnTo>
                <a:lnTo>
                  <a:pt x="3191" y="518"/>
                </a:lnTo>
                <a:lnTo>
                  <a:pt x="3198" y="545"/>
                </a:lnTo>
                <a:lnTo>
                  <a:pt x="3204" y="571"/>
                </a:lnTo>
                <a:lnTo>
                  <a:pt x="3207" y="599"/>
                </a:lnTo>
                <a:lnTo>
                  <a:pt x="3208" y="627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379" name="Google Shape;3379;p13"/>
          <p:cNvCxnSpPr/>
          <p:nvPr/>
        </p:nvCxnSpPr>
        <p:spPr>
          <a:xfrm>
            <a:off x="4385073" y="2602708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80" name="Google Shape;3380;p13"/>
          <p:cNvCxnSpPr/>
          <p:nvPr/>
        </p:nvCxnSpPr>
        <p:spPr>
          <a:xfrm flipH="1">
            <a:off x="4581525" y="2124076"/>
            <a:ext cx="22622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81" name="Google Shape;3381;p13"/>
          <p:cNvCxnSpPr/>
          <p:nvPr/>
        </p:nvCxnSpPr>
        <p:spPr>
          <a:xfrm>
            <a:off x="4366022" y="2584848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82" name="Google Shape;3382;p13"/>
          <p:cNvCxnSpPr/>
          <p:nvPr/>
        </p:nvCxnSpPr>
        <p:spPr>
          <a:xfrm flipH="1">
            <a:off x="4563666" y="2584848"/>
            <a:ext cx="1786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83" name="Google Shape;3383;p13"/>
          <p:cNvCxnSpPr/>
          <p:nvPr/>
        </p:nvCxnSpPr>
        <p:spPr>
          <a:xfrm>
            <a:off x="4342209" y="2126458"/>
            <a:ext cx="23813" cy="4583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84" name="Google Shape;3384;p13"/>
          <p:cNvCxnSpPr/>
          <p:nvPr/>
        </p:nvCxnSpPr>
        <p:spPr>
          <a:xfrm rot="10800000" flipH="1">
            <a:off x="4342209" y="2001441"/>
            <a:ext cx="1191" cy="125016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85" name="Google Shape;3385;p13"/>
          <p:cNvCxnSpPr/>
          <p:nvPr/>
        </p:nvCxnSpPr>
        <p:spPr>
          <a:xfrm>
            <a:off x="4370784" y="1974058"/>
            <a:ext cx="515541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86" name="Google Shape;3386;p13"/>
          <p:cNvCxnSpPr/>
          <p:nvPr/>
        </p:nvCxnSpPr>
        <p:spPr>
          <a:xfrm flipH="1">
            <a:off x="4633912" y="2095502"/>
            <a:ext cx="252413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87" name="Google Shape;3387;p13"/>
          <p:cNvCxnSpPr/>
          <p:nvPr/>
        </p:nvCxnSpPr>
        <p:spPr>
          <a:xfrm rot="10800000" flipH="1">
            <a:off x="4342209" y="1974057"/>
            <a:ext cx="28575" cy="27384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88" name="Google Shape;3388;p13"/>
          <p:cNvCxnSpPr/>
          <p:nvPr/>
        </p:nvCxnSpPr>
        <p:spPr>
          <a:xfrm rot="10800000" flipH="1">
            <a:off x="4604147" y="2095501"/>
            <a:ext cx="29766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89" name="Google Shape;3389;p13"/>
          <p:cNvCxnSpPr/>
          <p:nvPr/>
        </p:nvCxnSpPr>
        <p:spPr>
          <a:xfrm>
            <a:off x="5210176" y="2602708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90" name="Google Shape;3390;p13"/>
          <p:cNvCxnSpPr/>
          <p:nvPr/>
        </p:nvCxnSpPr>
        <p:spPr>
          <a:xfrm flipH="1">
            <a:off x="5210176" y="2602708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91" name="Google Shape;3391;p13"/>
          <p:cNvCxnSpPr/>
          <p:nvPr/>
        </p:nvCxnSpPr>
        <p:spPr>
          <a:xfrm>
            <a:off x="5168503" y="2124076"/>
            <a:ext cx="23813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92" name="Google Shape;3392;p13"/>
          <p:cNvCxnSpPr/>
          <p:nvPr/>
        </p:nvCxnSpPr>
        <p:spPr>
          <a:xfrm flipH="1">
            <a:off x="5388769" y="2584848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93" name="Google Shape;3393;p13"/>
          <p:cNvCxnSpPr/>
          <p:nvPr/>
        </p:nvCxnSpPr>
        <p:spPr>
          <a:xfrm>
            <a:off x="5192316" y="2584848"/>
            <a:ext cx="1786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94" name="Google Shape;3394;p13"/>
          <p:cNvCxnSpPr/>
          <p:nvPr/>
        </p:nvCxnSpPr>
        <p:spPr>
          <a:xfrm flipH="1">
            <a:off x="5407819" y="1814513"/>
            <a:ext cx="38100" cy="770334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95" name="Google Shape;3395;p13"/>
          <p:cNvCxnSpPr/>
          <p:nvPr/>
        </p:nvCxnSpPr>
        <p:spPr>
          <a:xfrm>
            <a:off x="4886326" y="2095502"/>
            <a:ext cx="253603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96" name="Google Shape;3396;p13"/>
          <p:cNvCxnSpPr/>
          <p:nvPr/>
        </p:nvCxnSpPr>
        <p:spPr>
          <a:xfrm rot="10800000">
            <a:off x="5139928" y="2095501"/>
            <a:ext cx="28575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97" name="Google Shape;3397;p13"/>
          <p:cNvCxnSpPr/>
          <p:nvPr/>
        </p:nvCxnSpPr>
        <p:spPr>
          <a:xfrm>
            <a:off x="4979194" y="1606154"/>
            <a:ext cx="533400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98" name="Google Shape;3398;p13"/>
          <p:cNvCxnSpPr/>
          <p:nvPr/>
        </p:nvCxnSpPr>
        <p:spPr>
          <a:xfrm flipH="1">
            <a:off x="4886325" y="1637111"/>
            <a:ext cx="57150" cy="336947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99" name="Google Shape;3399;p13"/>
          <p:cNvCxnSpPr/>
          <p:nvPr/>
        </p:nvCxnSpPr>
        <p:spPr>
          <a:xfrm>
            <a:off x="5529264" y="1622823"/>
            <a:ext cx="1190" cy="15121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00" name="Google Shape;3400;p13"/>
          <p:cNvCxnSpPr/>
          <p:nvPr/>
        </p:nvCxnSpPr>
        <p:spPr>
          <a:xfrm flipH="1">
            <a:off x="5463779" y="1791891"/>
            <a:ext cx="50006" cy="4763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01" name="Google Shape;3401;p13"/>
          <p:cNvCxnSpPr/>
          <p:nvPr/>
        </p:nvCxnSpPr>
        <p:spPr>
          <a:xfrm rot="10800000" flipH="1">
            <a:off x="4943476" y="1606155"/>
            <a:ext cx="35719" cy="30956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02" name="Google Shape;3402;p13"/>
          <p:cNvCxnSpPr/>
          <p:nvPr/>
        </p:nvCxnSpPr>
        <p:spPr>
          <a:xfrm>
            <a:off x="5512595" y="1606155"/>
            <a:ext cx="16669" cy="1666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03" name="Google Shape;3403;p13"/>
          <p:cNvCxnSpPr/>
          <p:nvPr/>
        </p:nvCxnSpPr>
        <p:spPr>
          <a:xfrm rot="10800000" flipH="1">
            <a:off x="5513784" y="1774032"/>
            <a:ext cx="15479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04" name="Google Shape;3404;p13"/>
          <p:cNvCxnSpPr/>
          <p:nvPr/>
        </p:nvCxnSpPr>
        <p:spPr>
          <a:xfrm rot="10800000" flipH="1">
            <a:off x="5445919" y="1796655"/>
            <a:ext cx="17859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405" name="Google Shape;3405;p13"/>
          <p:cNvSpPr/>
          <p:nvPr/>
        </p:nvSpPr>
        <p:spPr>
          <a:xfrm>
            <a:off x="5083969" y="1685926"/>
            <a:ext cx="214313" cy="214313"/>
          </a:xfrm>
          <a:custGeom>
            <a:avLst/>
            <a:gdLst/>
            <a:ahLst/>
            <a:cxnLst/>
            <a:rect l="l" t="t" r="r" b="b"/>
            <a:pathLst>
              <a:path w="719" h="720" extrusionOk="0">
                <a:moveTo>
                  <a:pt x="719" y="360"/>
                </a:moveTo>
                <a:lnTo>
                  <a:pt x="718" y="388"/>
                </a:lnTo>
                <a:lnTo>
                  <a:pt x="715" y="416"/>
                </a:lnTo>
                <a:lnTo>
                  <a:pt x="709" y="443"/>
                </a:lnTo>
                <a:lnTo>
                  <a:pt x="702" y="470"/>
                </a:lnTo>
                <a:lnTo>
                  <a:pt x="693" y="497"/>
                </a:lnTo>
                <a:lnTo>
                  <a:pt x="681" y="522"/>
                </a:lnTo>
                <a:lnTo>
                  <a:pt x="667" y="546"/>
                </a:lnTo>
                <a:lnTo>
                  <a:pt x="652" y="570"/>
                </a:lnTo>
                <a:lnTo>
                  <a:pt x="635" y="591"/>
                </a:lnTo>
                <a:lnTo>
                  <a:pt x="617" y="612"/>
                </a:lnTo>
                <a:lnTo>
                  <a:pt x="597" y="631"/>
                </a:lnTo>
                <a:lnTo>
                  <a:pt x="575" y="648"/>
                </a:lnTo>
                <a:lnTo>
                  <a:pt x="551" y="664"/>
                </a:lnTo>
                <a:lnTo>
                  <a:pt x="528" y="678"/>
                </a:lnTo>
                <a:lnTo>
                  <a:pt x="502" y="690"/>
                </a:lnTo>
                <a:lnTo>
                  <a:pt x="476" y="701"/>
                </a:lnTo>
                <a:lnTo>
                  <a:pt x="449" y="709"/>
                </a:lnTo>
                <a:lnTo>
                  <a:pt x="422" y="715"/>
                </a:lnTo>
                <a:lnTo>
                  <a:pt x="394" y="718"/>
                </a:lnTo>
                <a:lnTo>
                  <a:pt x="367" y="720"/>
                </a:lnTo>
                <a:lnTo>
                  <a:pt x="339" y="719"/>
                </a:lnTo>
                <a:lnTo>
                  <a:pt x="311" y="717"/>
                </a:lnTo>
                <a:lnTo>
                  <a:pt x="284" y="712"/>
                </a:lnTo>
                <a:lnTo>
                  <a:pt x="257" y="705"/>
                </a:lnTo>
                <a:lnTo>
                  <a:pt x="230" y="696"/>
                </a:lnTo>
                <a:lnTo>
                  <a:pt x="204" y="685"/>
                </a:lnTo>
                <a:lnTo>
                  <a:pt x="179" y="672"/>
                </a:lnTo>
                <a:lnTo>
                  <a:pt x="156" y="657"/>
                </a:lnTo>
                <a:lnTo>
                  <a:pt x="134" y="640"/>
                </a:lnTo>
                <a:lnTo>
                  <a:pt x="113" y="621"/>
                </a:lnTo>
                <a:lnTo>
                  <a:pt x="94" y="602"/>
                </a:lnTo>
                <a:lnTo>
                  <a:pt x="75" y="581"/>
                </a:lnTo>
                <a:lnTo>
                  <a:pt x="59" y="558"/>
                </a:lnTo>
                <a:lnTo>
                  <a:pt x="45" y="534"/>
                </a:lnTo>
                <a:lnTo>
                  <a:pt x="32" y="509"/>
                </a:lnTo>
                <a:lnTo>
                  <a:pt x="21" y="483"/>
                </a:lnTo>
                <a:lnTo>
                  <a:pt x="13" y="457"/>
                </a:lnTo>
                <a:lnTo>
                  <a:pt x="6" y="429"/>
                </a:lnTo>
                <a:lnTo>
                  <a:pt x="2" y="402"/>
                </a:lnTo>
                <a:lnTo>
                  <a:pt x="0" y="374"/>
                </a:lnTo>
                <a:lnTo>
                  <a:pt x="0" y="346"/>
                </a:lnTo>
                <a:lnTo>
                  <a:pt x="2" y="318"/>
                </a:lnTo>
                <a:lnTo>
                  <a:pt x="6" y="291"/>
                </a:lnTo>
                <a:lnTo>
                  <a:pt x="13" y="264"/>
                </a:lnTo>
                <a:lnTo>
                  <a:pt x="21" y="237"/>
                </a:lnTo>
                <a:lnTo>
                  <a:pt x="32" y="211"/>
                </a:lnTo>
                <a:lnTo>
                  <a:pt x="45" y="186"/>
                </a:lnTo>
                <a:lnTo>
                  <a:pt x="59" y="163"/>
                </a:lnTo>
                <a:lnTo>
                  <a:pt x="75" y="140"/>
                </a:lnTo>
                <a:lnTo>
                  <a:pt x="94" y="119"/>
                </a:lnTo>
                <a:lnTo>
                  <a:pt x="113" y="99"/>
                </a:lnTo>
                <a:lnTo>
                  <a:pt x="134" y="80"/>
                </a:lnTo>
                <a:lnTo>
                  <a:pt x="156" y="64"/>
                </a:lnTo>
                <a:lnTo>
                  <a:pt x="179" y="49"/>
                </a:lnTo>
                <a:lnTo>
                  <a:pt x="204" y="36"/>
                </a:lnTo>
                <a:lnTo>
                  <a:pt x="230" y="25"/>
                </a:lnTo>
                <a:lnTo>
                  <a:pt x="257" y="15"/>
                </a:lnTo>
                <a:lnTo>
                  <a:pt x="284" y="9"/>
                </a:lnTo>
                <a:lnTo>
                  <a:pt x="311" y="4"/>
                </a:lnTo>
                <a:lnTo>
                  <a:pt x="339" y="1"/>
                </a:lnTo>
                <a:lnTo>
                  <a:pt x="367" y="0"/>
                </a:lnTo>
                <a:lnTo>
                  <a:pt x="394" y="3"/>
                </a:lnTo>
                <a:lnTo>
                  <a:pt x="422" y="6"/>
                </a:lnTo>
                <a:lnTo>
                  <a:pt x="449" y="12"/>
                </a:lnTo>
                <a:lnTo>
                  <a:pt x="476" y="20"/>
                </a:lnTo>
                <a:lnTo>
                  <a:pt x="502" y="30"/>
                </a:lnTo>
                <a:lnTo>
                  <a:pt x="528" y="42"/>
                </a:lnTo>
                <a:lnTo>
                  <a:pt x="551" y="56"/>
                </a:lnTo>
                <a:lnTo>
                  <a:pt x="575" y="72"/>
                </a:lnTo>
                <a:lnTo>
                  <a:pt x="597" y="90"/>
                </a:lnTo>
                <a:lnTo>
                  <a:pt x="617" y="109"/>
                </a:lnTo>
                <a:lnTo>
                  <a:pt x="635" y="129"/>
                </a:lnTo>
                <a:lnTo>
                  <a:pt x="652" y="151"/>
                </a:lnTo>
                <a:lnTo>
                  <a:pt x="667" y="174"/>
                </a:lnTo>
                <a:lnTo>
                  <a:pt x="681" y="199"/>
                </a:lnTo>
                <a:lnTo>
                  <a:pt x="693" y="224"/>
                </a:lnTo>
                <a:lnTo>
                  <a:pt x="702" y="251"/>
                </a:lnTo>
                <a:lnTo>
                  <a:pt x="709" y="278"/>
                </a:lnTo>
                <a:lnTo>
                  <a:pt x="715" y="304"/>
                </a:lnTo>
                <a:lnTo>
                  <a:pt x="718" y="332"/>
                </a:lnTo>
                <a:lnTo>
                  <a:pt x="719" y="360"/>
                </a:lnTo>
              </a:path>
            </a:pathLst>
          </a:cu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406" name="Google Shape;3406;p13"/>
          <p:cNvCxnSpPr/>
          <p:nvPr/>
        </p:nvCxnSpPr>
        <p:spPr>
          <a:xfrm flipH="1">
            <a:off x="2982516" y="4014790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407" name="Google Shape;3407;p13"/>
          <p:cNvSpPr/>
          <p:nvPr/>
        </p:nvSpPr>
        <p:spPr>
          <a:xfrm>
            <a:off x="2940845" y="3324226"/>
            <a:ext cx="1088231" cy="690563"/>
          </a:xfrm>
          <a:custGeom>
            <a:avLst/>
            <a:gdLst/>
            <a:ahLst/>
            <a:cxnLst/>
            <a:rect l="l" t="t" r="r" b="b"/>
            <a:pathLst>
              <a:path w="3655" h="2320" extrusionOk="0">
                <a:moveTo>
                  <a:pt x="880" y="710"/>
                </a:moveTo>
                <a:lnTo>
                  <a:pt x="803" y="2261"/>
                </a:lnTo>
                <a:lnTo>
                  <a:pt x="741" y="2320"/>
                </a:lnTo>
                <a:lnTo>
                  <a:pt x="140" y="2320"/>
                </a:lnTo>
                <a:lnTo>
                  <a:pt x="77" y="2260"/>
                </a:lnTo>
                <a:lnTo>
                  <a:pt x="0" y="719"/>
                </a:lnTo>
                <a:lnTo>
                  <a:pt x="0" y="111"/>
                </a:lnTo>
                <a:lnTo>
                  <a:pt x="112" y="0"/>
                </a:lnTo>
                <a:lnTo>
                  <a:pt x="1828" y="0"/>
                </a:lnTo>
                <a:lnTo>
                  <a:pt x="3545" y="0"/>
                </a:lnTo>
                <a:lnTo>
                  <a:pt x="3655" y="111"/>
                </a:lnTo>
                <a:lnTo>
                  <a:pt x="3655" y="719"/>
                </a:lnTo>
                <a:lnTo>
                  <a:pt x="3579" y="2260"/>
                </a:lnTo>
                <a:lnTo>
                  <a:pt x="3516" y="2320"/>
                </a:lnTo>
                <a:lnTo>
                  <a:pt x="2915" y="2320"/>
                </a:lnTo>
                <a:lnTo>
                  <a:pt x="2852" y="2261"/>
                </a:lnTo>
                <a:lnTo>
                  <a:pt x="2775" y="710"/>
                </a:lnTo>
                <a:lnTo>
                  <a:pt x="2676" y="616"/>
                </a:lnTo>
                <a:lnTo>
                  <a:pt x="1828" y="616"/>
                </a:lnTo>
                <a:lnTo>
                  <a:pt x="980" y="616"/>
                </a:lnTo>
                <a:lnTo>
                  <a:pt x="880" y="71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408" name="Google Shape;3408;p13"/>
          <p:cNvCxnSpPr/>
          <p:nvPr/>
        </p:nvCxnSpPr>
        <p:spPr>
          <a:xfrm>
            <a:off x="2982516" y="4014790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09" name="Google Shape;3409;p13"/>
          <p:cNvCxnSpPr/>
          <p:nvPr/>
        </p:nvCxnSpPr>
        <p:spPr>
          <a:xfrm flipH="1">
            <a:off x="3180160" y="3536157"/>
            <a:ext cx="22622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10" name="Google Shape;3410;p13"/>
          <p:cNvCxnSpPr/>
          <p:nvPr/>
        </p:nvCxnSpPr>
        <p:spPr>
          <a:xfrm>
            <a:off x="2963465" y="3996930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11" name="Google Shape;3411;p13"/>
          <p:cNvCxnSpPr/>
          <p:nvPr/>
        </p:nvCxnSpPr>
        <p:spPr>
          <a:xfrm flipH="1">
            <a:off x="3161109" y="3996930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12" name="Google Shape;3412;p13"/>
          <p:cNvCxnSpPr/>
          <p:nvPr/>
        </p:nvCxnSpPr>
        <p:spPr>
          <a:xfrm>
            <a:off x="2940844" y="3538540"/>
            <a:ext cx="22622" cy="4583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13" name="Google Shape;3413;p13"/>
          <p:cNvCxnSpPr/>
          <p:nvPr/>
        </p:nvCxnSpPr>
        <p:spPr>
          <a:xfrm rot="10800000" flipH="1">
            <a:off x="2940845" y="3357563"/>
            <a:ext cx="1190" cy="1809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14" name="Google Shape;3414;p13"/>
          <p:cNvCxnSpPr/>
          <p:nvPr/>
        </p:nvCxnSpPr>
        <p:spPr>
          <a:xfrm flipH="1">
            <a:off x="3232546" y="3507583"/>
            <a:ext cx="252413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15" name="Google Shape;3415;p13"/>
          <p:cNvCxnSpPr/>
          <p:nvPr/>
        </p:nvCxnSpPr>
        <p:spPr>
          <a:xfrm rot="10800000" flipH="1">
            <a:off x="3202783" y="3507582"/>
            <a:ext cx="29765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16" name="Google Shape;3416;p13"/>
          <p:cNvCxnSpPr/>
          <p:nvPr/>
        </p:nvCxnSpPr>
        <p:spPr>
          <a:xfrm>
            <a:off x="2974182" y="3324227"/>
            <a:ext cx="510778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17" name="Google Shape;3417;p13"/>
          <p:cNvCxnSpPr/>
          <p:nvPr/>
        </p:nvCxnSpPr>
        <p:spPr>
          <a:xfrm flipH="1">
            <a:off x="2940844" y="3324226"/>
            <a:ext cx="33338" cy="33338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18" name="Google Shape;3418;p13"/>
          <p:cNvCxnSpPr/>
          <p:nvPr/>
        </p:nvCxnSpPr>
        <p:spPr>
          <a:xfrm>
            <a:off x="3808810" y="4014790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19" name="Google Shape;3419;p13"/>
          <p:cNvCxnSpPr/>
          <p:nvPr/>
        </p:nvCxnSpPr>
        <p:spPr>
          <a:xfrm flipH="1">
            <a:off x="3808810" y="4014790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20" name="Google Shape;3420;p13"/>
          <p:cNvCxnSpPr/>
          <p:nvPr/>
        </p:nvCxnSpPr>
        <p:spPr>
          <a:xfrm>
            <a:off x="3767137" y="3536157"/>
            <a:ext cx="22622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21" name="Google Shape;3421;p13"/>
          <p:cNvCxnSpPr/>
          <p:nvPr/>
        </p:nvCxnSpPr>
        <p:spPr>
          <a:xfrm flipH="1">
            <a:off x="3987403" y="3996930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22" name="Google Shape;3422;p13"/>
          <p:cNvCxnSpPr/>
          <p:nvPr/>
        </p:nvCxnSpPr>
        <p:spPr>
          <a:xfrm>
            <a:off x="3789759" y="3996930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23" name="Google Shape;3423;p13"/>
          <p:cNvCxnSpPr/>
          <p:nvPr/>
        </p:nvCxnSpPr>
        <p:spPr>
          <a:xfrm flipH="1">
            <a:off x="4006454" y="3538540"/>
            <a:ext cx="22622" cy="4583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24" name="Google Shape;3424;p13"/>
          <p:cNvCxnSpPr/>
          <p:nvPr/>
        </p:nvCxnSpPr>
        <p:spPr>
          <a:xfrm rot="10800000" flipH="1">
            <a:off x="4029076" y="3357563"/>
            <a:ext cx="1190" cy="1809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25" name="Google Shape;3425;p13"/>
          <p:cNvCxnSpPr/>
          <p:nvPr/>
        </p:nvCxnSpPr>
        <p:spPr>
          <a:xfrm>
            <a:off x="3484959" y="3507583"/>
            <a:ext cx="252413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26" name="Google Shape;3426;p13"/>
          <p:cNvCxnSpPr/>
          <p:nvPr/>
        </p:nvCxnSpPr>
        <p:spPr>
          <a:xfrm rot="10800000">
            <a:off x="3737372" y="3507582"/>
            <a:ext cx="29766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27" name="Google Shape;3427;p13"/>
          <p:cNvCxnSpPr/>
          <p:nvPr/>
        </p:nvCxnSpPr>
        <p:spPr>
          <a:xfrm flipH="1">
            <a:off x="3484959" y="3324227"/>
            <a:ext cx="510779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28" name="Google Shape;3428;p13"/>
          <p:cNvCxnSpPr/>
          <p:nvPr/>
        </p:nvCxnSpPr>
        <p:spPr>
          <a:xfrm>
            <a:off x="3995737" y="3324226"/>
            <a:ext cx="33338" cy="33338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29" name="Google Shape;3429;p13"/>
          <p:cNvCxnSpPr/>
          <p:nvPr/>
        </p:nvCxnSpPr>
        <p:spPr>
          <a:xfrm flipH="1">
            <a:off x="4482704" y="4025504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430" name="Google Shape;3430;p13"/>
          <p:cNvSpPr/>
          <p:nvPr/>
        </p:nvSpPr>
        <p:spPr>
          <a:xfrm>
            <a:off x="4441033" y="2958704"/>
            <a:ext cx="1191815" cy="1066800"/>
          </a:xfrm>
          <a:custGeom>
            <a:avLst/>
            <a:gdLst/>
            <a:ahLst/>
            <a:cxnLst/>
            <a:rect l="l" t="t" r="r" b="b"/>
            <a:pathLst>
              <a:path w="4002" h="3581" extrusionOk="0">
                <a:moveTo>
                  <a:pt x="0" y="1980"/>
                </a:moveTo>
                <a:lnTo>
                  <a:pt x="77" y="3522"/>
                </a:lnTo>
                <a:lnTo>
                  <a:pt x="139" y="3581"/>
                </a:lnTo>
                <a:lnTo>
                  <a:pt x="740" y="3581"/>
                </a:lnTo>
                <a:lnTo>
                  <a:pt x="803" y="3522"/>
                </a:lnTo>
                <a:lnTo>
                  <a:pt x="880" y="1972"/>
                </a:lnTo>
                <a:lnTo>
                  <a:pt x="980" y="1877"/>
                </a:lnTo>
                <a:lnTo>
                  <a:pt x="1828" y="1877"/>
                </a:lnTo>
                <a:lnTo>
                  <a:pt x="2675" y="1877"/>
                </a:lnTo>
                <a:lnTo>
                  <a:pt x="2775" y="1972"/>
                </a:lnTo>
                <a:lnTo>
                  <a:pt x="2852" y="3522"/>
                </a:lnTo>
                <a:lnTo>
                  <a:pt x="2915" y="3581"/>
                </a:lnTo>
                <a:lnTo>
                  <a:pt x="3515" y="3581"/>
                </a:lnTo>
                <a:lnTo>
                  <a:pt x="3579" y="3522"/>
                </a:lnTo>
                <a:lnTo>
                  <a:pt x="3724" y="617"/>
                </a:lnTo>
                <a:lnTo>
                  <a:pt x="3964" y="617"/>
                </a:lnTo>
                <a:lnTo>
                  <a:pt x="4002" y="577"/>
                </a:lnTo>
                <a:lnTo>
                  <a:pt x="4000" y="53"/>
                </a:lnTo>
                <a:lnTo>
                  <a:pt x="3947" y="0"/>
                </a:lnTo>
                <a:lnTo>
                  <a:pt x="2153" y="0"/>
                </a:lnTo>
                <a:lnTo>
                  <a:pt x="2032" y="102"/>
                </a:lnTo>
                <a:lnTo>
                  <a:pt x="1840" y="1262"/>
                </a:lnTo>
                <a:lnTo>
                  <a:pt x="1828" y="1262"/>
                </a:lnTo>
                <a:lnTo>
                  <a:pt x="110" y="1262"/>
                </a:lnTo>
                <a:lnTo>
                  <a:pt x="0" y="1372"/>
                </a:lnTo>
                <a:lnTo>
                  <a:pt x="0" y="1980"/>
                </a:lnTo>
                <a:close/>
                <a:moveTo>
                  <a:pt x="3252" y="681"/>
                </a:moveTo>
                <a:lnTo>
                  <a:pt x="3251" y="709"/>
                </a:lnTo>
                <a:lnTo>
                  <a:pt x="3248" y="737"/>
                </a:lnTo>
                <a:lnTo>
                  <a:pt x="3242" y="764"/>
                </a:lnTo>
                <a:lnTo>
                  <a:pt x="3235" y="791"/>
                </a:lnTo>
                <a:lnTo>
                  <a:pt x="3226" y="818"/>
                </a:lnTo>
                <a:lnTo>
                  <a:pt x="3214" y="842"/>
                </a:lnTo>
                <a:lnTo>
                  <a:pt x="3200" y="867"/>
                </a:lnTo>
                <a:lnTo>
                  <a:pt x="3185" y="891"/>
                </a:lnTo>
                <a:lnTo>
                  <a:pt x="3168" y="912"/>
                </a:lnTo>
                <a:lnTo>
                  <a:pt x="3150" y="934"/>
                </a:lnTo>
                <a:lnTo>
                  <a:pt x="3130" y="952"/>
                </a:lnTo>
                <a:lnTo>
                  <a:pt x="3108" y="970"/>
                </a:lnTo>
                <a:lnTo>
                  <a:pt x="3084" y="985"/>
                </a:lnTo>
                <a:lnTo>
                  <a:pt x="3061" y="999"/>
                </a:lnTo>
                <a:lnTo>
                  <a:pt x="3035" y="1012"/>
                </a:lnTo>
                <a:lnTo>
                  <a:pt x="3009" y="1022"/>
                </a:lnTo>
                <a:lnTo>
                  <a:pt x="2982" y="1029"/>
                </a:lnTo>
                <a:lnTo>
                  <a:pt x="2955" y="1036"/>
                </a:lnTo>
                <a:lnTo>
                  <a:pt x="2927" y="1039"/>
                </a:lnTo>
                <a:lnTo>
                  <a:pt x="2900" y="1041"/>
                </a:lnTo>
                <a:lnTo>
                  <a:pt x="2872" y="1040"/>
                </a:lnTo>
                <a:lnTo>
                  <a:pt x="2844" y="1038"/>
                </a:lnTo>
                <a:lnTo>
                  <a:pt x="2817" y="1033"/>
                </a:lnTo>
                <a:lnTo>
                  <a:pt x="2790" y="1026"/>
                </a:lnTo>
                <a:lnTo>
                  <a:pt x="2763" y="1018"/>
                </a:lnTo>
                <a:lnTo>
                  <a:pt x="2737" y="1006"/>
                </a:lnTo>
                <a:lnTo>
                  <a:pt x="2713" y="993"/>
                </a:lnTo>
                <a:lnTo>
                  <a:pt x="2689" y="978"/>
                </a:lnTo>
                <a:lnTo>
                  <a:pt x="2667" y="962"/>
                </a:lnTo>
                <a:lnTo>
                  <a:pt x="2646" y="943"/>
                </a:lnTo>
                <a:lnTo>
                  <a:pt x="2627" y="923"/>
                </a:lnTo>
                <a:lnTo>
                  <a:pt x="2608" y="902"/>
                </a:lnTo>
                <a:lnTo>
                  <a:pt x="2592" y="879"/>
                </a:lnTo>
                <a:lnTo>
                  <a:pt x="2578" y="855"/>
                </a:lnTo>
                <a:lnTo>
                  <a:pt x="2565" y="831"/>
                </a:lnTo>
                <a:lnTo>
                  <a:pt x="2555" y="805"/>
                </a:lnTo>
                <a:lnTo>
                  <a:pt x="2546" y="778"/>
                </a:lnTo>
                <a:lnTo>
                  <a:pt x="2539" y="751"/>
                </a:lnTo>
                <a:lnTo>
                  <a:pt x="2535" y="723"/>
                </a:lnTo>
                <a:lnTo>
                  <a:pt x="2533" y="695"/>
                </a:lnTo>
                <a:lnTo>
                  <a:pt x="2533" y="667"/>
                </a:lnTo>
                <a:lnTo>
                  <a:pt x="2535" y="639"/>
                </a:lnTo>
                <a:lnTo>
                  <a:pt x="2539" y="613"/>
                </a:lnTo>
                <a:lnTo>
                  <a:pt x="2546" y="586"/>
                </a:lnTo>
                <a:lnTo>
                  <a:pt x="2555" y="559"/>
                </a:lnTo>
                <a:lnTo>
                  <a:pt x="2565" y="533"/>
                </a:lnTo>
                <a:lnTo>
                  <a:pt x="2578" y="508"/>
                </a:lnTo>
                <a:lnTo>
                  <a:pt x="2592" y="484"/>
                </a:lnTo>
                <a:lnTo>
                  <a:pt x="2608" y="461"/>
                </a:lnTo>
                <a:lnTo>
                  <a:pt x="2627" y="440"/>
                </a:lnTo>
                <a:lnTo>
                  <a:pt x="2646" y="420"/>
                </a:lnTo>
                <a:lnTo>
                  <a:pt x="2667" y="402"/>
                </a:lnTo>
                <a:lnTo>
                  <a:pt x="2689" y="385"/>
                </a:lnTo>
                <a:lnTo>
                  <a:pt x="2713" y="370"/>
                </a:lnTo>
                <a:lnTo>
                  <a:pt x="2737" y="357"/>
                </a:lnTo>
                <a:lnTo>
                  <a:pt x="2763" y="346"/>
                </a:lnTo>
                <a:lnTo>
                  <a:pt x="2790" y="337"/>
                </a:lnTo>
                <a:lnTo>
                  <a:pt x="2817" y="330"/>
                </a:lnTo>
                <a:lnTo>
                  <a:pt x="2844" y="326"/>
                </a:lnTo>
                <a:lnTo>
                  <a:pt x="2872" y="322"/>
                </a:lnTo>
                <a:lnTo>
                  <a:pt x="2900" y="322"/>
                </a:lnTo>
                <a:lnTo>
                  <a:pt x="2927" y="323"/>
                </a:lnTo>
                <a:lnTo>
                  <a:pt x="2955" y="328"/>
                </a:lnTo>
                <a:lnTo>
                  <a:pt x="2982" y="333"/>
                </a:lnTo>
                <a:lnTo>
                  <a:pt x="3009" y="342"/>
                </a:lnTo>
                <a:lnTo>
                  <a:pt x="3035" y="351"/>
                </a:lnTo>
                <a:lnTo>
                  <a:pt x="3061" y="363"/>
                </a:lnTo>
                <a:lnTo>
                  <a:pt x="3084" y="377"/>
                </a:lnTo>
                <a:lnTo>
                  <a:pt x="3108" y="393"/>
                </a:lnTo>
                <a:lnTo>
                  <a:pt x="3130" y="410"/>
                </a:lnTo>
                <a:lnTo>
                  <a:pt x="3150" y="430"/>
                </a:lnTo>
                <a:lnTo>
                  <a:pt x="3168" y="450"/>
                </a:lnTo>
                <a:lnTo>
                  <a:pt x="3185" y="473"/>
                </a:lnTo>
                <a:lnTo>
                  <a:pt x="3200" y="495"/>
                </a:lnTo>
                <a:lnTo>
                  <a:pt x="3214" y="520"/>
                </a:lnTo>
                <a:lnTo>
                  <a:pt x="3226" y="546"/>
                </a:lnTo>
                <a:lnTo>
                  <a:pt x="3235" y="572"/>
                </a:lnTo>
                <a:lnTo>
                  <a:pt x="3242" y="599"/>
                </a:lnTo>
                <a:lnTo>
                  <a:pt x="3248" y="626"/>
                </a:lnTo>
                <a:lnTo>
                  <a:pt x="3251" y="653"/>
                </a:lnTo>
                <a:lnTo>
                  <a:pt x="3252" y="681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431" name="Google Shape;3431;p13"/>
          <p:cNvCxnSpPr/>
          <p:nvPr/>
        </p:nvCxnSpPr>
        <p:spPr>
          <a:xfrm>
            <a:off x="4482704" y="4025504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32" name="Google Shape;3432;p13"/>
          <p:cNvCxnSpPr/>
          <p:nvPr/>
        </p:nvCxnSpPr>
        <p:spPr>
          <a:xfrm flipH="1">
            <a:off x="4680348" y="3545682"/>
            <a:ext cx="22622" cy="461963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33" name="Google Shape;3433;p13"/>
          <p:cNvCxnSpPr/>
          <p:nvPr/>
        </p:nvCxnSpPr>
        <p:spPr>
          <a:xfrm>
            <a:off x="4463653" y="4007645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34" name="Google Shape;3434;p13"/>
          <p:cNvCxnSpPr/>
          <p:nvPr/>
        </p:nvCxnSpPr>
        <p:spPr>
          <a:xfrm flipH="1">
            <a:off x="4661297" y="4007645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35" name="Google Shape;3435;p13"/>
          <p:cNvCxnSpPr/>
          <p:nvPr/>
        </p:nvCxnSpPr>
        <p:spPr>
          <a:xfrm>
            <a:off x="4441031" y="3548065"/>
            <a:ext cx="22622" cy="45958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36" name="Google Shape;3436;p13"/>
          <p:cNvCxnSpPr/>
          <p:nvPr/>
        </p:nvCxnSpPr>
        <p:spPr>
          <a:xfrm rot="10800000" flipH="1">
            <a:off x="4441033" y="3367088"/>
            <a:ext cx="1190" cy="1809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37" name="Google Shape;3437;p13"/>
          <p:cNvCxnSpPr/>
          <p:nvPr/>
        </p:nvCxnSpPr>
        <p:spPr>
          <a:xfrm flipH="1">
            <a:off x="4732734" y="3518297"/>
            <a:ext cx="252413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38" name="Google Shape;3438;p13"/>
          <p:cNvCxnSpPr/>
          <p:nvPr/>
        </p:nvCxnSpPr>
        <p:spPr>
          <a:xfrm rot="10800000" flipH="1">
            <a:off x="4702970" y="3518298"/>
            <a:ext cx="29765" cy="2738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39" name="Google Shape;3439;p13"/>
          <p:cNvCxnSpPr/>
          <p:nvPr/>
        </p:nvCxnSpPr>
        <p:spPr>
          <a:xfrm>
            <a:off x="4474370" y="3334941"/>
            <a:ext cx="510778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40" name="Google Shape;3440;p13"/>
          <p:cNvCxnSpPr/>
          <p:nvPr/>
        </p:nvCxnSpPr>
        <p:spPr>
          <a:xfrm flipH="1">
            <a:off x="4441031" y="3334942"/>
            <a:ext cx="33338" cy="32147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41" name="Google Shape;3441;p13"/>
          <p:cNvCxnSpPr/>
          <p:nvPr/>
        </p:nvCxnSpPr>
        <p:spPr>
          <a:xfrm>
            <a:off x="5308998" y="4025504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42" name="Google Shape;3442;p13"/>
          <p:cNvCxnSpPr/>
          <p:nvPr/>
        </p:nvCxnSpPr>
        <p:spPr>
          <a:xfrm flipH="1">
            <a:off x="5308998" y="4025504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43" name="Google Shape;3443;p13"/>
          <p:cNvCxnSpPr/>
          <p:nvPr/>
        </p:nvCxnSpPr>
        <p:spPr>
          <a:xfrm>
            <a:off x="5267325" y="3545682"/>
            <a:ext cx="22622" cy="461963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44" name="Google Shape;3444;p13"/>
          <p:cNvCxnSpPr/>
          <p:nvPr/>
        </p:nvCxnSpPr>
        <p:spPr>
          <a:xfrm flipH="1">
            <a:off x="5487590" y="4007645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45" name="Google Shape;3445;p13"/>
          <p:cNvCxnSpPr/>
          <p:nvPr/>
        </p:nvCxnSpPr>
        <p:spPr>
          <a:xfrm>
            <a:off x="5289947" y="4007645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46" name="Google Shape;3446;p13"/>
          <p:cNvCxnSpPr/>
          <p:nvPr/>
        </p:nvCxnSpPr>
        <p:spPr>
          <a:xfrm flipH="1">
            <a:off x="5506640" y="3142061"/>
            <a:ext cx="42863" cy="86558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47" name="Google Shape;3447;p13"/>
          <p:cNvCxnSpPr/>
          <p:nvPr/>
        </p:nvCxnSpPr>
        <p:spPr>
          <a:xfrm>
            <a:off x="4985146" y="3518297"/>
            <a:ext cx="252413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48" name="Google Shape;3448;p13"/>
          <p:cNvCxnSpPr/>
          <p:nvPr/>
        </p:nvCxnSpPr>
        <p:spPr>
          <a:xfrm rot="10800000">
            <a:off x="5237559" y="3518298"/>
            <a:ext cx="29766" cy="2738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49" name="Google Shape;3449;p13"/>
          <p:cNvCxnSpPr/>
          <p:nvPr/>
        </p:nvCxnSpPr>
        <p:spPr>
          <a:xfrm flipH="1">
            <a:off x="4985148" y="3334941"/>
            <a:ext cx="3572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50" name="Google Shape;3450;p13"/>
          <p:cNvCxnSpPr/>
          <p:nvPr/>
        </p:nvCxnSpPr>
        <p:spPr>
          <a:xfrm>
            <a:off x="5081589" y="2958704"/>
            <a:ext cx="534590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51" name="Google Shape;3451;p13"/>
          <p:cNvCxnSpPr/>
          <p:nvPr/>
        </p:nvCxnSpPr>
        <p:spPr>
          <a:xfrm flipH="1">
            <a:off x="4988719" y="2989661"/>
            <a:ext cx="57150" cy="34528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52" name="Google Shape;3452;p13"/>
          <p:cNvCxnSpPr/>
          <p:nvPr/>
        </p:nvCxnSpPr>
        <p:spPr>
          <a:xfrm>
            <a:off x="5631658" y="2974182"/>
            <a:ext cx="1190" cy="15240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53" name="Google Shape;3453;p13"/>
          <p:cNvCxnSpPr/>
          <p:nvPr/>
        </p:nvCxnSpPr>
        <p:spPr>
          <a:xfrm rot="10800000" flipH="1">
            <a:off x="5045870" y="2958705"/>
            <a:ext cx="35719" cy="30956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54" name="Google Shape;3454;p13"/>
          <p:cNvCxnSpPr/>
          <p:nvPr/>
        </p:nvCxnSpPr>
        <p:spPr>
          <a:xfrm>
            <a:off x="5616178" y="2958703"/>
            <a:ext cx="15479" cy="1547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55" name="Google Shape;3455;p13"/>
          <p:cNvCxnSpPr/>
          <p:nvPr/>
        </p:nvCxnSpPr>
        <p:spPr>
          <a:xfrm>
            <a:off x="5631658" y="2974182"/>
            <a:ext cx="1190" cy="157163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56" name="Google Shape;3456;p13"/>
          <p:cNvCxnSpPr/>
          <p:nvPr/>
        </p:nvCxnSpPr>
        <p:spPr>
          <a:xfrm flipH="1">
            <a:off x="5549503" y="3142060"/>
            <a:ext cx="71438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57" name="Google Shape;3457;p13"/>
          <p:cNvCxnSpPr/>
          <p:nvPr/>
        </p:nvCxnSpPr>
        <p:spPr>
          <a:xfrm flipH="1">
            <a:off x="5620942" y="3131346"/>
            <a:ext cx="11906" cy="1071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458" name="Google Shape;3458;p13"/>
          <p:cNvSpPr/>
          <p:nvPr/>
        </p:nvSpPr>
        <p:spPr>
          <a:xfrm>
            <a:off x="5194696" y="3055144"/>
            <a:ext cx="214313" cy="214313"/>
          </a:xfrm>
          <a:custGeom>
            <a:avLst/>
            <a:gdLst/>
            <a:ahLst/>
            <a:cxnLst/>
            <a:rect l="l" t="t" r="r" b="b"/>
            <a:pathLst>
              <a:path w="719" h="719" extrusionOk="0">
                <a:moveTo>
                  <a:pt x="719" y="359"/>
                </a:moveTo>
                <a:lnTo>
                  <a:pt x="718" y="387"/>
                </a:lnTo>
                <a:lnTo>
                  <a:pt x="715" y="415"/>
                </a:lnTo>
                <a:lnTo>
                  <a:pt x="709" y="442"/>
                </a:lnTo>
                <a:lnTo>
                  <a:pt x="702" y="469"/>
                </a:lnTo>
                <a:lnTo>
                  <a:pt x="693" y="496"/>
                </a:lnTo>
                <a:lnTo>
                  <a:pt x="681" y="520"/>
                </a:lnTo>
                <a:lnTo>
                  <a:pt x="667" y="545"/>
                </a:lnTo>
                <a:lnTo>
                  <a:pt x="652" y="569"/>
                </a:lnTo>
                <a:lnTo>
                  <a:pt x="635" y="590"/>
                </a:lnTo>
                <a:lnTo>
                  <a:pt x="617" y="612"/>
                </a:lnTo>
                <a:lnTo>
                  <a:pt x="597" y="630"/>
                </a:lnTo>
                <a:lnTo>
                  <a:pt x="575" y="648"/>
                </a:lnTo>
                <a:lnTo>
                  <a:pt x="551" y="663"/>
                </a:lnTo>
                <a:lnTo>
                  <a:pt x="528" y="677"/>
                </a:lnTo>
                <a:lnTo>
                  <a:pt x="502" y="690"/>
                </a:lnTo>
                <a:lnTo>
                  <a:pt x="476" y="700"/>
                </a:lnTo>
                <a:lnTo>
                  <a:pt x="449" y="707"/>
                </a:lnTo>
                <a:lnTo>
                  <a:pt x="422" y="714"/>
                </a:lnTo>
                <a:lnTo>
                  <a:pt x="394" y="717"/>
                </a:lnTo>
                <a:lnTo>
                  <a:pt x="367" y="719"/>
                </a:lnTo>
                <a:lnTo>
                  <a:pt x="339" y="718"/>
                </a:lnTo>
                <a:lnTo>
                  <a:pt x="311" y="716"/>
                </a:lnTo>
                <a:lnTo>
                  <a:pt x="284" y="711"/>
                </a:lnTo>
                <a:lnTo>
                  <a:pt x="257" y="704"/>
                </a:lnTo>
                <a:lnTo>
                  <a:pt x="230" y="696"/>
                </a:lnTo>
                <a:lnTo>
                  <a:pt x="204" y="684"/>
                </a:lnTo>
                <a:lnTo>
                  <a:pt x="180" y="671"/>
                </a:lnTo>
                <a:lnTo>
                  <a:pt x="156" y="656"/>
                </a:lnTo>
                <a:lnTo>
                  <a:pt x="134" y="640"/>
                </a:lnTo>
                <a:lnTo>
                  <a:pt x="113" y="621"/>
                </a:lnTo>
                <a:lnTo>
                  <a:pt x="94" y="601"/>
                </a:lnTo>
                <a:lnTo>
                  <a:pt x="75" y="580"/>
                </a:lnTo>
                <a:lnTo>
                  <a:pt x="59" y="557"/>
                </a:lnTo>
                <a:lnTo>
                  <a:pt x="45" y="533"/>
                </a:lnTo>
                <a:lnTo>
                  <a:pt x="32" y="509"/>
                </a:lnTo>
                <a:lnTo>
                  <a:pt x="22" y="483"/>
                </a:lnTo>
                <a:lnTo>
                  <a:pt x="13" y="456"/>
                </a:lnTo>
                <a:lnTo>
                  <a:pt x="6" y="429"/>
                </a:lnTo>
                <a:lnTo>
                  <a:pt x="2" y="401"/>
                </a:lnTo>
                <a:lnTo>
                  <a:pt x="0" y="373"/>
                </a:lnTo>
                <a:lnTo>
                  <a:pt x="0" y="345"/>
                </a:lnTo>
                <a:lnTo>
                  <a:pt x="2" y="317"/>
                </a:lnTo>
                <a:lnTo>
                  <a:pt x="6" y="291"/>
                </a:lnTo>
                <a:lnTo>
                  <a:pt x="13" y="264"/>
                </a:lnTo>
                <a:lnTo>
                  <a:pt x="22" y="237"/>
                </a:lnTo>
                <a:lnTo>
                  <a:pt x="32" y="211"/>
                </a:lnTo>
                <a:lnTo>
                  <a:pt x="45" y="186"/>
                </a:lnTo>
                <a:lnTo>
                  <a:pt x="59" y="162"/>
                </a:lnTo>
                <a:lnTo>
                  <a:pt x="75" y="139"/>
                </a:lnTo>
                <a:lnTo>
                  <a:pt x="94" y="118"/>
                </a:lnTo>
                <a:lnTo>
                  <a:pt x="113" y="98"/>
                </a:lnTo>
                <a:lnTo>
                  <a:pt x="134" y="80"/>
                </a:lnTo>
                <a:lnTo>
                  <a:pt x="156" y="63"/>
                </a:lnTo>
                <a:lnTo>
                  <a:pt x="180" y="48"/>
                </a:lnTo>
                <a:lnTo>
                  <a:pt x="204" y="35"/>
                </a:lnTo>
                <a:lnTo>
                  <a:pt x="230" y="24"/>
                </a:lnTo>
                <a:lnTo>
                  <a:pt x="257" y="15"/>
                </a:lnTo>
                <a:lnTo>
                  <a:pt x="284" y="8"/>
                </a:lnTo>
                <a:lnTo>
                  <a:pt x="311" y="4"/>
                </a:lnTo>
                <a:lnTo>
                  <a:pt x="339" y="0"/>
                </a:lnTo>
                <a:lnTo>
                  <a:pt x="367" y="0"/>
                </a:lnTo>
                <a:lnTo>
                  <a:pt x="394" y="1"/>
                </a:lnTo>
                <a:lnTo>
                  <a:pt x="422" y="6"/>
                </a:lnTo>
                <a:lnTo>
                  <a:pt x="449" y="11"/>
                </a:lnTo>
                <a:lnTo>
                  <a:pt x="476" y="20"/>
                </a:lnTo>
                <a:lnTo>
                  <a:pt x="502" y="29"/>
                </a:lnTo>
                <a:lnTo>
                  <a:pt x="528" y="41"/>
                </a:lnTo>
                <a:lnTo>
                  <a:pt x="551" y="55"/>
                </a:lnTo>
                <a:lnTo>
                  <a:pt x="575" y="71"/>
                </a:lnTo>
                <a:lnTo>
                  <a:pt x="597" y="88"/>
                </a:lnTo>
                <a:lnTo>
                  <a:pt x="617" y="108"/>
                </a:lnTo>
                <a:lnTo>
                  <a:pt x="635" y="128"/>
                </a:lnTo>
                <a:lnTo>
                  <a:pt x="652" y="151"/>
                </a:lnTo>
                <a:lnTo>
                  <a:pt x="667" y="173"/>
                </a:lnTo>
                <a:lnTo>
                  <a:pt x="681" y="198"/>
                </a:lnTo>
                <a:lnTo>
                  <a:pt x="693" y="224"/>
                </a:lnTo>
                <a:lnTo>
                  <a:pt x="702" y="250"/>
                </a:lnTo>
                <a:lnTo>
                  <a:pt x="709" y="277"/>
                </a:lnTo>
                <a:lnTo>
                  <a:pt x="715" y="304"/>
                </a:lnTo>
                <a:lnTo>
                  <a:pt x="718" y="331"/>
                </a:lnTo>
                <a:lnTo>
                  <a:pt x="719" y="359"/>
                </a:lnTo>
              </a:path>
            </a:pathLst>
          </a:cu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459" name="Google Shape;3459;p13"/>
          <p:cNvCxnSpPr/>
          <p:nvPr/>
        </p:nvCxnSpPr>
        <p:spPr>
          <a:xfrm rot="10800000" flipH="1">
            <a:off x="2894409" y="1788320"/>
            <a:ext cx="1191" cy="1619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60" name="Google Shape;3460;p13"/>
          <p:cNvCxnSpPr/>
          <p:nvPr/>
        </p:nvCxnSpPr>
        <p:spPr>
          <a:xfrm rot="10800000" flipH="1">
            <a:off x="3982640" y="1788320"/>
            <a:ext cx="1191" cy="1619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61" name="Google Shape;3461;p13"/>
          <p:cNvCxnSpPr/>
          <p:nvPr/>
        </p:nvCxnSpPr>
        <p:spPr>
          <a:xfrm>
            <a:off x="2894410" y="1869283"/>
            <a:ext cx="108823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62" name="Google Shape;3462;p13"/>
          <p:cNvCxnSpPr/>
          <p:nvPr/>
        </p:nvCxnSpPr>
        <p:spPr>
          <a:xfrm flipH="1">
            <a:off x="2802731" y="1950246"/>
            <a:ext cx="666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63" name="Google Shape;3463;p13"/>
          <p:cNvCxnSpPr/>
          <p:nvPr/>
        </p:nvCxnSpPr>
        <p:spPr>
          <a:xfrm flipH="1">
            <a:off x="2815829" y="2580085"/>
            <a:ext cx="7858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64" name="Google Shape;3464;p13"/>
          <p:cNvCxnSpPr/>
          <p:nvPr/>
        </p:nvCxnSpPr>
        <p:spPr>
          <a:xfrm>
            <a:off x="2836070" y="1950246"/>
            <a:ext cx="1190" cy="6298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65" name="Google Shape;3465;p13"/>
          <p:cNvCxnSpPr/>
          <p:nvPr/>
        </p:nvCxnSpPr>
        <p:spPr>
          <a:xfrm>
            <a:off x="5468541" y="1974058"/>
            <a:ext cx="16906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66" name="Google Shape;3466;p13"/>
          <p:cNvCxnSpPr/>
          <p:nvPr/>
        </p:nvCxnSpPr>
        <p:spPr>
          <a:xfrm>
            <a:off x="5544741" y="1606154"/>
            <a:ext cx="8453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67" name="Google Shape;3467;p13"/>
          <p:cNvCxnSpPr/>
          <p:nvPr/>
        </p:nvCxnSpPr>
        <p:spPr>
          <a:xfrm>
            <a:off x="5573315" y="1606153"/>
            <a:ext cx="1191" cy="3679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68" name="Google Shape;3468;p13"/>
          <p:cNvCxnSpPr/>
          <p:nvPr/>
        </p:nvCxnSpPr>
        <p:spPr>
          <a:xfrm rot="10800000" flipH="1">
            <a:off x="4886326" y="1500189"/>
            <a:ext cx="1190" cy="4738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69" name="Google Shape;3469;p13"/>
          <p:cNvCxnSpPr/>
          <p:nvPr/>
        </p:nvCxnSpPr>
        <p:spPr>
          <a:xfrm rot="10800000">
            <a:off x="5528072" y="1510905"/>
            <a:ext cx="1191" cy="845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70" name="Google Shape;3470;p13"/>
          <p:cNvCxnSpPr/>
          <p:nvPr/>
        </p:nvCxnSpPr>
        <p:spPr>
          <a:xfrm>
            <a:off x="4886325" y="1564483"/>
            <a:ext cx="6429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71" name="Google Shape;3471;p13"/>
          <p:cNvCxnSpPr/>
          <p:nvPr/>
        </p:nvCxnSpPr>
        <p:spPr>
          <a:xfrm flipH="1">
            <a:off x="2812256" y="4014790"/>
            <a:ext cx="12858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72" name="Google Shape;3472;p13"/>
          <p:cNvCxnSpPr/>
          <p:nvPr/>
        </p:nvCxnSpPr>
        <p:spPr>
          <a:xfrm flipH="1">
            <a:off x="2808685" y="3324227"/>
            <a:ext cx="12144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73" name="Google Shape;3473;p13"/>
          <p:cNvCxnSpPr/>
          <p:nvPr/>
        </p:nvCxnSpPr>
        <p:spPr>
          <a:xfrm>
            <a:off x="2869408" y="3324226"/>
            <a:ext cx="1190" cy="6905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74" name="Google Shape;3474;p13"/>
          <p:cNvCxnSpPr/>
          <p:nvPr/>
        </p:nvCxnSpPr>
        <p:spPr>
          <a:xfrm rot="10800000" flipH="1">
            <a:off x="2940845" y="3127772"/>
            <a:ext cx="1190" cy="1631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75" name="Google Shape;3475;p13"/>
          <p:cNvCxnSpPr/>
          <p:nvPr/>
        </p:nvCxnSpPr>
        <p:spPr>
          <a:xfrm rot="10800000" flipH="1">
            <a:off x="4029076" y="3150396"/>
            <a:ext cx="1190" cy="1738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76" name="Google Shape;3476;p13"/>
          <p:cNvCxnSpPr/>
          <p:nvPr/>
        </p:nvCxnSpPr>
        <p:spPr>
          <a:xfrm>
            <a:off x="2940845" y="3239691"/>
            <a:ext cx="108823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77" name="Google Shape;3477;p13"/>
          <p:cNvCxnSpPr/>
          <p:nvPr/>
        </p:nvCxnSpPr>
        <p:spPr>
          <a:xfrm rot="10800000" flipH="1">
            <a:off x="4992290" y="2870598"/>
            <a:ext cx="1191" cy="445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78" name="Google Shape;3478;p13"/>
          <p:cNvCxnSpPr/>
          <p:nvPr/>
        </p:nvCxnSpPr>
        <p:spPr>
          <a:xfrm rot="10800000" flipH="1">
            <a:off x="5631658" y="2861074"/>
            <a:ext cx="1190" cy="976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79" name="Google Shape;3479;p13"/>
          <p:cNvCxnSpPr/>
          <p:nvPr/>
        </p:nvCxnSpPr>
        <p:spPr>
          <a:xfrm>
            <a:off x="4992290" y="2901554"/>
            <a:ext cx="63936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80" name="Google Shape;3480;p13"/>
          <p:cNvCxnSpPr/>
          <p:nvPr/>
        </p:nvCxnSpPr>
        <p:spPr>
          <a:xfrm>
            <a:off x="5657851" y="2958704"/>
            <a:ext cx="1262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81" name="Google Shape;3481;p13"/>
          <p:cNvCxnSpPr/>
          <p:nvPr/>
        </p:nvCxnSpPr>
        <p:spPr>
          <a:xfrm>
            <a:off x="5568553" y="3334941"/>
            <a:ext cx="22502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82" name="Google Shape;3482;p13"/>
          <p:cNvCxnSpPr/>
          <p:nvPr/>
        </p:nvCxnSpPr>
        <p:spPr>
          <a:xfrm>
            <a:off x="5720953" y="2958703"/>
            <a:ext cx="1191" cy="3762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83" name="Google Shape;3483;p13"/>
          <p:cNvCxnSpPr/>
          <p:nvPr/>
        </p:nvCxnSpPr>
        <p:spPr>
          <a:xfrm flipH="1">
            <a:off x="5563790" y="2901555"/>
            <a:ext cx="67866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84" name="Google Shape;3484;p13"/>
          <p:cNvCxnSpPr/>
          <p:nvPr/>
        </p:nvCxnSpPr>
        <p:spPr>
          <a:xfrm rot="10800000">
            <a:off x="5563790" y="2896791"/>
            <a:ext cx="67866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85" name="Google Shape;3485;p13"/>
          <p:cNvCxnSpPr/>
          <p:nvPr/>
        </p:nvCxnSpPr>
        <p:spPr>
          <a:xfrm flipH="1">
            <a:off x="5563790" y="2901555"/>
            <a:ext cx="67866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86" name="Google Shape;3486;p13"/>
          <p:cNvCxnSpPr/>
          <p:nvPr/>
        </p:nvCxnSpPr>
        <p:spPr>
          <a:xfrm rot="10800000">
            <a:off x="5563790" y="2896791"/>
            <a:ext cx="67866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87" name="Google Shape;3487;p13"/>
          <p:cNvCxnSpPr/>
          <p:nvPr/>
        </p:nvCxnSpPr>
        <p:spPr>
          <a:xfrm rot="10800000" flipH="1">
            <a:off x="4992290" y="2896791"/>
            <a:ext cx="66675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88" name="Google Shape;3488;p13"/>
          <p:cNvCxnSpPr/>
          <p:nvPr/>
        </p:nvCxnSpPr>
        <p:spPr>
          <a:xfrm>
            <a:off x="4992290" y="2901555"/>
            <a:ext cx="66675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89" name="Google Shape;3489;p13"/>
          <p:cNvCxnSpPr/>
          <p:nvPr/>
        </p:nvCxnSpPr>
        <p:spPr>
          <a:xfrm rot="10800000" flipH="1">
            <a:off x="4992290" y="2896791"/>
            <a:ext cx="66675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90" name="Google Shape;3490;p13"/>
          <p:cNvCxnSpPr/>
          <p:nvPr/>
        </p:nvCxnSpPr>
        <p:spPr>
          <a:xfrm>
            <a:off x="4992290" y="2901555"/>
            <a:ext cx="66675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91" name="Google Shape;3491;p13"/>
          <p:cNvCxnSpPr/>
          <p:nvPr/>
        </p:nvCxnSpPr>
        <p:spPr>
          <a:xfrm flipH="1">
            <a:off x="3914776" y="1869283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92" name="Google Shape;3492;p13"/>
          <p:cNvCxnSpPr/>
          <p:nvPr/>
        </p:nvCxnSpPr>
        <p:spPr>
          <a:xfrm rot="10800000">
            <a:off x="3914776" y="1863328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93" name="Google Shape;3493;p13"/>
          <p:cNvCxnSpPr/>
          <p:nvPr/>
        </p:nvCxnSpPr>
        <p:spPr>
          <a:xfrm flipH="1">
            <a:off x="3914776" y="1869283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94" name="Google Shape;3494;p13"/>
          <p:cNvCxnSpPr/>
          <p:nvPr/>
        </p:nvCxnSpPr>
        <p:spPr>
          <a:xfrm rot="10800000">
            <a:off x="3914776" y="1863328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95" name="Google Shape;3495;p13"/>
          <p:cNvCxnSpPr/>
          <p:nvPr/>
        </p:nvCxnSpPr>
        <p:spPr>
          <a:xfrm rot="10800000" flipH="1">
            <a:off x="2894409" y="1863328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96" name="Google Shape;3496;p13"/>
          <p:cNvCxnSpPr/>
          <p:nvPr/>
        </p:nvCxnSpPr>
        <p:spPr>
          <a:xfrm>
            <a:off x="2894409" y="1869283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97" name="Google Shape;3497;p13"/>
          <p:cNvCxnSpPr/>
          <p:nvPr/>
        </p:nvCxnSpPr>
        <p:spPr>
          <a:xfrm rot="10800000" flipH="1">
            <a:off x="2894409" y="1863328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98" name="Google Shape;3498;p13"/>
          <p:cNvCxnSpPr/>
          <p:nvPr/>
        </p:nvCxnSpPr>
        <p:spPr>
          <a:xfrm>
            <a:off x="2894409" y="1869283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99" name="Google Shape;3499;p13"/>
          <p:cNvCxnSpPr/>
          <p:nvPr/>
        </p:nvCxnSpPr>
        <p:spPr>
          <a:xfrm rot="10800000" flipH="1">
            <a:off x="4886326" y="1558528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00" name="Google Shape;3500;p13"/>
          <p:cNvCxnSpPr/>
          <p:nvPr/>
        </p:nvCxnSpPr>
        <p:spPr>
          <a:xfrm>
            <a:off x="4886326" y="1564483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01" name="Google Shape;3501;p13"/>
          <p:cNvCxnSpPr/>
          <p:nvPr/>
        </p:nvCxnSpPr>
        <p:spPr>
          <a:xfrm rot="10800000" flipH="1">
            <a:off x="4886326" y="1558528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02" name="Google Shape;3502;p13"/>
          <p:cNvCxnSpPr/>
          <p:nvPr/>
        </p:nvCxnSpPr>
        <p:spPr>
          <a:xfrm>
            <a:off x="4886326" y="1564483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03" name="Google Shape;3503;p13"/>
          <p:cNvCxnSpPr/>
          <p:nvPr/>
        </p:nvCxnSpPr>
        <p:spPr>
          <a:xfrm flipH="1">
            <a:off x="5444728" y="1564483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04" name="Google Shape;3504;p13"/>
          <p:cNvCxnSpPr/>
          <p:nvPr/>
        </p:nvCxnSpPr>
        <p:spPr>
          <a:xfrm rot="10800000">
            <a:off x="5444728" y="1558528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05" name="Google Shape;3505;p13"/>
          <p:cNvCxnSpPr/>
          <p:nvPr/>
        </p:nvCxnSpPr>
        <p:spPr>
          <a:xfrm flipH="1">
            <a:off x="5444728" y="1564483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06" name="Google Shape;3506;p13"/>
          <p:cNvCxnSpPr/>
          <p:nvPr/>
        </p:nvCxnSpPr>
        <p:spPr>
          <a:xfrm rot="10800000">
            <a:off x="5444728" y="1558528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07" name="Google Shape;3507;p13"/>
          <p:cNvCxnSpPr/>
          <p:nvPr/>
        </p:nvCxnSpPr>
        <p:spPr>
          <a:xfrm rot="10800000">
            <a:off x="5715001" y="3267077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08" name="Google Shape;3508;p13"/>
          <p:cNvCxnSpPr/>
          <p:nvPr/>
        </p:nvCxnSpPr>
        <p:spPr>
          <a:xfrm rot="10800000" flipH="1">
            <a:off x="5720953" y="3267077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09" name="Google Shape;3509;p13"/>
          <p:cNvCxnSpPr/>
          <p:nvPr/>
        </p:nvCxnSpPr>
        <p:spPr>
          <a:xfrm rot="10800000">
            <a:off x="5715001" y="3267077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10" name="Google Shape;3510;p13"/>
          <p:cNvCxnSpPr/>
          <p:nvPr/>
        </p:nvCxnSpPr>
        <p:spPr>
          <a:xfrm rot="10800000" flipH="1">
            <a:off x="5720953" y="3267077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11" name="Google Shape;3511;p13"/>
          <p:cNvCxnSpPr/>
          <p:nvPr/>
        </p:nvCxnSpPr>
        <p:spPr>
          <a:xfrm>
            <a:off x="2869407" y="3324227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12" name="Google Shape;3512;p13"/>
          <p:cNvCxnSpPr/>
          <p:nvPr/>
        </p:nvCxnSpPr>
        <p:spPr>
          <a:xfrm flipH="1">
            <a:off x="2863453" y="3324227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13" name="Google Shape;3513;p13"/>
          <p:cNvCxnSpPr/>
          <p:nvPr/>
        </p:nvCxnSpPr>
        <p:spPr>
          <a:xfrm>
            <a:off x="2869407" y="3324227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14" name="Google Shape;3514;p13"/>
          <p:cNvCxnSpPr/>
          <p:nvPr/>
        </p:nvCxnSpPr>
        <p:spPr>
          <a:xfrm flipH="1">
            <a:off x="2863453" y="3324227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15" name="Google Shape;3515;p13"/>
          <p:cNvCxnSpPr/>
          <p:nvPr/>
        </p:nvCxnSpPr>
        <p:spPr>
          <a:xfrm rot="10800000">
            <a:off x="5567364" y="1906191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16" name="Google Shape;3516;p13"/>
          <p:cNvCxnSpPr/>
          <p:nvPr/>
        </p:nvCxnSpPr>
        <p:spPr>
          <a:xfrm rot="10800000" flipH="1">
            <a:off x="5573315" y="1906191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17" name="Google Shape;3517;p13"/>
          <p:cNvCxnSpPr/>
          <p:nvPr/>
        </p:nvCxnSpPr>
        <p:spPr>
          <a:xfrm rot="10800000">
            <a:off x="5567364" y="1906191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18" name="Google Shape;3518;p13"/>
          <p:cNvCxnSpPr/>
          <p:nvPr/>
        </p:nvCxnSpPr>
        <p:spPr>
          <a:xfrm rot="10800000" flipH="1">
            <a:off x="5573315" y="1906191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19" name="Google Shape;3519;p13"/>
          <p:cNvCxnSpPr/>
          <p:nvPr/>
        </p:nvCxnSpPr>
        <p:spPr>
          <a:xfrm>
            <a:off x="5573315" y="1606154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20" name="Google Shape;3520;p13"/>
          <p:cNvCxnSpPr/>
          <p:nvPr/>
        </p:nvCxnSpPr>
        <p:spPr>
          <a:xfrm flipH="1">
            <a:off x="5567364" y="1606154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21" name="Google Shape;3521;p13"/>
          <p:cNvCxnSpPr/>
          <p:nvPr/>
        </p:nvCxnSpPr>
        <p:spPr>
          <a:xfrm>
            <a:off x="5573315" y="1606154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22" name="Google Shape;3522;p13"/>
          <p:cNvCxnSpPr/>
          <p:nvPr/>
        </p:nvCxnSpPr>
        <p:spPr>
          <a:xfrm flipH="1">
            <a:off x="5567364" y="1606154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23" name="Google Shape;3523;p13"/>
          <p:cNvCxnSpPr/>
          <p:nvPr/>
        </p:nvCxnSpPr>
        <p:spPr>
          <a:xfrm>
            <a:off x="2836070" y="1950246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24" name="Google Shape;3524;p13"/>
          <p:cNvCxnSpPr/>
          <p:nvPr/>
        </p:nvCxnSpPr>
        <p:spPr>
          <a:xfrm flipH="1">
            <a:off x="2831306" y="1950246"/>
            <a:ext cx="476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25" name="Google Shape;3525;p13"/>
          <p:cNvCxnSpPr/>
          <p:nvPr/>
        </p:nvCxnSpPr>
        <p:spPr>
          <a:xfrm>
            <a:off x="2836070" y="1950246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26" name="Google Shape;3526;p13"/>
          <p:cNvCxnSpPr/>
          <p:nvPr/>
        </p:nvCxnSpPr>
        <p:spPr>
          <a:xfrm flipH="1">
            <a:off x="2831306" y="1950246"/>
            <a:ext cx="476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27" name="Google Shape;3527;p13"/>
          <p:cNvCxnSpPr/>
          <p:nvPr/>
        </p:nvCxnSpPr>
        <p:spPr>
          <a:xfrm rot="10800000">
            <a:off x="2828926" y="2512221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28" name="Google Shape;3528;p13"/>
          <p:cNvCxnSpPr/>
          <p:nvPr/>
        </p:nvCxnSpPr>
        <p:spPr>
          <a:xfrm rot="10800000" flipH="1">
            <a:off x="2834878" y="2512221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29" name="Google Shape;3529;p13"/>
          <p:cNvCxnSpPr/>
          <p:nvPr/>
        </p:nvCxnSpPr>
        <p:spPr>
          <a:xfrm rot="10800000">
            <a:off x="2828926" y="2512221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30" name="Google Shape;3530;p13"/>
          <p:cNvCxnSpPr/>
          <p:nvPr/>
        </p:nvCxnSpPr>
        <p:spPr>
          <a:xfrm rot="10800000" flipH="1">
            <a:off x="2834878" y="2512221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531" name="Google Shape;3531;p13"/>
          <p:cNvSpPr/>
          <p:nvPr/>
        </p:nvSpPr>
        <p:spPr>
          <a:xfrm>
            <a:off x="3086815" y="2613950"/>
            <a:ext cx="646011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"HC" INT.</a:t>
            </a:r>
            <a:endParaRPr sz="67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532" name="Google Shape;3532;p13"/>
          <p:cNvSpPr/>
          <p:nvPr/>
        </p:nvSpPr>
        <p:spPr>
          <a:xfrm>
            <a:off x="4514413" y="2624391"/>
            <a:ext cx="783869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</a:t>
            </a:r>
            <a:r>
              <a:rPr lang="en-US" sz="75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"HC" CURB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533" name="Google Shape;3533;p13"/>
          <p:cNvSpPr/>
          <p:nvPr/>
        </p:nvSpPr>
        <p:spPr>
          <a:xfrm>
            <a:off x="4649245" y="4046048"/>
            <a:ext cx="727763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"VH" CURB</a:t>
            </a:r>
            <a:endParaRPr sz="67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534" name="Google Shape;3534;p13"/>
          <p:cNvSpPr/>
          <p:nvPr/>
        </p:nvSpPr>
        <p:spPr>
          <a:xfrm>
            <a:off x="5891213" y="1891904"/>
            <a:ext cx="1654299" cy="2539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PRODUCED FROM 1961 TO 1974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LENGTHS: 20’, 28’, 33’ &amp; 38’</a:t>
            </a:r>
            <a:endParaRPr sz="82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535" name="Google Shape;3535;p13"/>
          <p:cNvSpPr/>
          <p:nvPr/>
        </p:nvSpPr>
        <p:spPr>
          <a:xfrm>
            <a:off x="5891213" y="3464720"/>
            <a:ext cx="1654299" cy="2539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PRODUCED FROM 1974 TO 1979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LENGTHS: 20’, 28’, 33’ &amp; 38’</a:t>
            </a:r>
            <a:endParaRPr sz="82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536" name="Google Shape;3536;p13"/>
          <p:cNvSpPr/>
          <p:nvPr/>
        </p:nvSpPr>
        <p:spPr>
          <a:xfrm>
            <a:off x="3149233" y="4048126"/>
            <a:ext cx="64280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“VH" INT.</a:t>
            </a:r>
            <a:endParaRPr sz="67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537" name="Google Shape;3537;p13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Elements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714A7E9-15C4-EDA4-1F7F-E51E6AC8806E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14</a:t>
            </a:fld>
            <a:endParaRPr lang="en-US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2" name="Google Shape;3542;p14"/>
          <p:cNvSpPr txBox="1"/>
          <p:nvPr/>
        </p:nvSpPr>
        <p:spPr>
          <a:xfrm>
            <a:off x="1001317" y="2624140"/>
            <a:ext cx="1863395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Prestressed Concrete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Girders</a:t>
            </a:r>
            <a:endParaRPr sz="1500" b="1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43" name="Google Shape;3543;p14"/>
          <p:cNvSpPr txBox="1"/>
          <p:nvPr/>
        </p:nvSpPr>
        <p:spPr>
          <a:xfrm>
            <a:off x="3159919" y="1816895"/>
            <a:ext cx="57099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3’ – 11 1/2”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4" name="Google Shape;3544;p14"/>
          <p:cNvSpPr txBox="1"/>
          <p:nvPr/>
        </p:nvSpPr>
        <p:spPr>
          <a:xfrm rot="-5400000">
            <a:off x="2564403" y="2178786"/>
            <a:ext cx="29687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20”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5" name="Google Shape;3545;p14"/>
          <p:cNvSpPr txBox="1"/>
          <p:nvPr/>
        </p:nvSpPr>
        <p:spPr>
          <a:xfrm>
            <a:off x="4442223" y="1457326"/>
            <a:ext cx="527709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2’ – 5 3/4”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6" name="Google Shape;3546;p14"/>
          <p:cNvSpPr txBox="1"/>
          <p:nvPr/>
        </p:nvSpPr>
        <p:spPr>
          <a:xfrm>
            <a:off x="5117307" y="1477567"/>
            <a:ext cx="399468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1’ – 8”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7" name="Google Shape;3547;p14"/>
          <p:cNvSpPr txBox="1"/>
          <p:nvPr/>
        </p:nvSpPr>
        <p:spPr>
          <a:xfrm rot="-5400000">
            <a:off x="5492323" y="1743017"/>
            <a:ext cx="42511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13 3/8”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8" name="Google Shape;3548;p14"/>
          <p:cNvSpPr txBox="1"/>
          <p:nvPr/>
        </p:nvSpPr>
        <p:spPr>
          <a:xfrm rot="-5400000">
            <a:off x="5556443" y="2139495"/>
            <a:ext cx="29687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20”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9" name="Google Shape;3549;p14"/>
          <p:cNvSpPr txBox="1"/>
          <p:nvPr/>
        </p:nvSpPr>
        <p:spPr>
          <a:xfrm>
            <a:off x="3296841" y="3207545"/>
            <a:ext cx="35779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1206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0" name="Google Shape;3550;p14"/>
          <p:cNvSpPr txBox="1"/>
          <p:nvPr/>
        </p:nvSpPr>
        <p:spPr>
          <a:xfrm rot="-5400000">
            <a:off x="2611545" y="3573603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510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1" name="Google Shape;3551;p14"/>
          <p:cNvSpPr txBox="1"/>
          <p:nvPr/>
        </p:nvSpPr>
        <p:spPr>
          <a:xfrm rot="-5400000">
            <a:off x="5566676" y="3584319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510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2" name="Google Shape;3552;p14"/>
          <p:cNvSpPr txBox="1"/>
          <p:nvPr/>
        </p:nvSpPr>
        <p:spPr>
          <a:xfrm rot="-5400000">
            <a:off x="5566676" y="3161646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340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3" name="Google Shape;3553;p14"/>
          <p:cNvSpPr txBox="1"/>
          <p:nvPr/>
        </p:nvSpPr>
        <p:spPr>
          <a:xfrm>
            <a:off x="4567238" y="2870599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756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4" name="Google Shape;3554;p14"/>
          <p:cNvSpPr txBox="1"/>
          <p:nvPr/>
        </p:nvSpPr>
        <p:spPr>
          <a:xfrm>
            <a:off x="5161360" y="2853930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510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5" name="Google Shape;3555;p14"/>
          <p:cNvSpPr/>
          <p:nvPr/>
        </p:nvSpPr>
        <p:spPr>
          <a:xfrm>
            <a:off x="2890838" y="2009777"/>
            <a:ext cx="1122759" cy="475059"/>
          </a:xfrm>
          <a:custGeom>
            <a:avLst/>
            <a:gdLst/>
            <a:ahLst/>
            <a:cxnLst/>
            <a:rect l="l" t="t" r="r" b="b"/>
            <a:pathLst>
              <a:path w="4714" h="1995" extrusionOk="0">
                <a:moveTo>
                  <a:pt x="59" y="0"/>
                </a:moveTo>
                <a:lnTo>
                  <a:pt x="2357" y="0"/>
                </a:lnTo>
                <a:lnTo>
                  <a:pt x="4655" y="0"/>
                </a:lnTo>
                <a:lnTo>
                  <a:pt x="4714" y="61"/>
                </a:lnTo>
                <a:lnTo>
                  <a:pt x="4678" y="1932"/>
                </a:lnTo>
                <a:lnTo>
                  <a:pt x="4614" y="1995"/>
                </a:lnTo>
                <a:lnTo>
                  <a:pt x="2357" y="1995"/>
                </a:lnTo>
                <a:lnTo>
                  <a:pt x="101" y="1995"/>
                </a:lnTo>
                <a:lnTo>
                  <a:pt x="37" y="1932"/>
                </a:lnTo>
                <a:lnTo>
                  <a:pt x="0" y="61"/>
                </a:lnTo>
                <a:lnTo>
                  <a:pt x="59" y="0"/>
                </a:lnTo>
                <a:close/>
                <a:moveTo>
                  <a:pt x="1389" y="997"/>
                </a:moveTo>
                <a:lnTo>
                  <a:pt x="1388" y="1034"/>
                </a:lnTo>
                <a:lnTo>
                  <a:pt x="1384" y="1071"/>
                </a:lnTo>
                <a:lnTo>
                  <a:pt x="1379" y="1107"/>
                </a:lnTo>
                <a:lnTo>
                  <a:pt x="1371" y="1143"/>
                </a:lnTo>
                <a:lnTo>
                  <a:pt x="1360" y="1179"/>
                </a:lnTo>
                <a:lnTo>
                  <a:pt x="1349" y="1213"/>
                </a:lnTo>
                <a:lnTo>
                  <a:pt x="1334" y="1247"/>
                </a:lnTo>
                <a:lnTo>
                  <a:pt x="1317" y="1281"/>
                </a:lnTo>
                <a:lnTo>
                  <a:pt x="1298" y="1312"/>
                </a:lnTo>
                <a:lnTo>
                  <a:pt x="1277" y="1342"/>
                </a:lnTo>
                <a:lnTo>
                  <a:pt x="1255" y="1371"/>
                </a:lnTo>
                <a:lnTo>
                  <a:pt x="1230" y="1399"/>
                </a:lnTo>
                <a:lnTo>
                  <a:pt x="1204" y="1425"/>
                </a:lnTo>
                <a:lnTo>
                  <a:pt x="1176" y="1450"/>
                </a:lnTo>
                <a:lnTo>
                  <a:pt x="1147" y="1472"/>
                </a:lnTo>
                <a:lnTo>
                  <a:pt x="1117" y="1492"/>
                </a:lnTo>
                <a:lnTo>
                  <a:pt x="1086" y="1511"/>
                </a:lnTo>
                <a:lnTo>
                  <a:pt x="1052" y="1528"/>
                </a:lnTo>
                <a:lnTo>
                  <a:pt x="1019" y="1543"/>
                </a:lnTo>
                <a:lnTo>
                  <a:pt x="984" y="1555"/>
                </a:lnTo>
                <a:lnTo>
                  <a:pt x="948" y="1565"/>
                </a:lnTo>
                <a:lnTo>
                  <a:pt x="912" y="1573"/>
                </a:lnTo>
                <a:lnTo>
                  <a:pt x="876" y="1579"/>
                </a:lnTo>
                <a:lnTo>
                  <a:pt x="839" y="1583"/>
                </a:lnTo>
                <a:lnTo>
                  <a:pt x="802" y="1584"/>
                </a:lnTo>
                <a:lnTo>
                  <a:pt x="766" y="1583"/>
                </a:lnTo>
                <a:lnTo>
                  <a:pt x="729" y="1579"/>
                </a:lnTo>
                <a:lnTo>
                  <a:pt x="693" y="1573"/>
                </a:lnTo>
                <a:lnTo>
                  <a:pt x="656" y="1565"/>
                </a:lnTo>
                <a:lnTo>
                  <a:pt x="622" y="1555"/>
                </a:lnTo>
                <a:lnTo>
                  <a:pt x="587" y="1543"/>
                </a:lnTo>
                <a:lnTo>
                  <a:pt x="553" y="1528"/>
                </a:lnTo>
                <a:lnTo>
                  <a:pt x="520" y="1511"/>
                </a:lnTo>
                <a:lnTo>
                  <a:pt x="488" y="1492"/>
                </a:lnTo>
                <a:lnTo>
                  <a:pt x="458" y="1472"/>
                </a:lnTo>
                <a:lnTo>
                  <a:pt x="428" y="1450"/>
                </a:lnTo>
                <a:lnTo>
                  <a:pt x="402" y="1425"/>
                </a:lnTo>
                <a:lnTo>
                  <a:pt x="375" y="1399"/>
                </a:lnTo>
                <a:lnTo>
                  <a:pt x="351" y="1371"/>
                </a:lnTo>
                <a:lnTo>
                  <a:pt x="327" y="1342"/>
                </a:lnTo>
                <a:lnTo>
                  <a:pt x="308" y="1312"/>
                </a:lnTo>
                <a:lnTo>
                  <a:pt x="288" y="1281"/>
                </a:lnTo>
                <a:lnTo>
                  <a:pt x="272" y="1247"/>
                </a:lnTo>
                <a:lnTo>
                  <a:pt x="257" y="1213"/>
                </a:lnTo>
                <a:lnTo>
                  <a:pt x="245" y="1179"/>
                </a:lnTo>
                <a:lnTo>
                  <a:pt x="235" y="1143"/>
                </a:lnTo>
                <a:lnTo>
                  <a:pt x="227" y="1107"/>
                </a:lnTo>
                <a:lnTo>
                  <a:pt x="221" y="1071"/>
                </a:lnTo>
                <a:lnTo>
                  <a:pt x="218" y="1034"/>
                </a:lnTo>
                <a:lnTo>
                  <a:pt x="216" y="997"/>
                </a:lnTo>
                <a:lnTo>
                  <a:pt x="218" y="961"/>
                </a:lnTo>
                <a:lnTo>
                  <a:pt x="221" y="924"/>
                </a:lnTo>
                <a:lnTo>
                  <a:pt x="227" y="887"/>
                </a:lnTo>
                <a:lnTo>
                  <a:pt x="235" y="851"/>
                </a:lnTo>
                <a:lnTo>
                  <a:pt x="245" y="816"/>
                </a:lnTo>
                <a:lnTo>
                  <a:pt x="257" y="782"/>
                </a:lnTo>
                <a:lnTo>
                  <a:pt x="272" y="748"/>
                </a:lnTo>
                <a:lnTo>
                  <a:pt x="288" y="715"/>
                </a:lnTo>
                <a:lnTo>
                  <a:pt x="308" y="683"/>
                </a:lnTo>
                <a:lnTo>
                  <a:pt x="327" y="653"/>
                </a:lnTo>
                <a:lnTo>
                  <a:pt x="351" y="623"/>
                </a:lnTo>
                <a:lnTo>
                  <a:pt x="375" y="595"/>
                </a:lnTo>
                <a:lnTo>
                  <a:pt x="402" y="570"/>
                </a:lnTo>
                <a:lnTo>
                  <a:pt x="428" y="546"/>
                </a:lnTo>
                <a:lnTo>
                  <a:pt x="458" y="522"/>
                </a:lnTo>
                <a:lnTo>
                  <a:pt x="488" y="503"/>
                </a:lnTo>
                <a:lnTo>
                  <a:pt x="520" y="483"/>
                </a:lnTo>
                <a:lnTo>
                  <a:pt x="553" y="467"/>
                </a:lnTo>
                <a:lnTo>
                  <a:pt x="587" y="452"/>
                </a:lnTo>
                <a:lnTo>
                  <a:pt x="622" y="439"/>
                </a:lnTo>
                <a:lnTo>
                  <a:pt x="656" y="430"/>
                </a:lnTo>
                <a:lnTo>
                  <a:pt x="693" y="422"/>
                </a:lnTo>
                <a:lnTo>
                  <a:pt x="729" y="416"/>
                </a:lnTo>
                <a:lnTo>
                  <a:pt x="766" y="412"/>
                </a:lnTo>
                <a:lnTo>
                  <a:pt x="802" y="411"/>
                </a:lnTo>
                <a:lnTo>
                  <a:pt x="839" y="412"/>
                </a:lnTo>
                <a:lnTo>
                  <a:pt x="876" y="416"/>
                </a:lnTo>
                <a:lnTo>
                  <a:pt x="912" y="422"/>
                </a:lnTo>
                <a:lnTo>
                  <a:pt x="948" y="430"/>
                </a:lnTo>
                <a:lnTo>
                  <a:pt x="984" y="439"/>
                </a:lnTo>
                <a:lnTo>
                  <a:pt x="1019" y="452"/>
                </a:lnTo>
                <a:lnTo>
                  <a:pt x="1052" y="467"/>
                </a:lnTo>
                <a:lnTo>
                  <a:pt x="1086" y="483"/>
                </a:lnTo>
                <a:lnTo>
                  <a:pt x="1117" y="503"/>
                </a:lnTo>
                <a:lnTo>
                  <a:pt x="1147" y="522"/>
                </a:lnTo>
                <a:lnTo>
                  <a:pt x="1176" y="546"/>
                </a:lnTo>
                <a:lnTo>
                  <a:pt x="1204" y="570"/>
                </a:lnTo>
                <a:lnTo>
                  <a:pt x="1230" y="595"/>
                </a:lnTo>
                <a:lnTo>
                  <a:pt x="1255" y="623"/>
                </a:lnTo>
                <a:lnTo>
                  <a:pt x="1277" y="653"/>
                </a:lnTo>
                <a:lnTo>
                  <a:pt x="1298" y="683"/>
                </a:lnTo>
                <a:lnTo>
                  <a:pt x="1317" y="715"/>
                </a:lnTo>
                <a:lnTo>
                  <a:pt x="1334" y="748"/>
                </a:lnTo>
                <a:lnTo>
                  <a:pt x="1349" y="782"/>
                </a:lnTo>
                <a:lnTo>
                  <a:pt x="1360" y="816"/>
                </a:lnTo>
                <a:lnTo>
                  <a:pt x="1371" y="851"/>
                </a:lnTo>
                <a:lnTo>
                  <a:pt x="1379" y="887"/>
                </a:lnTo>
                <a:lnTo>
                  <a:pt x="1384" y="924"/>
                </a:lnTo>
                <a:lnTo>
                  <a:pt x="1388" y="961"/>
                </a:lnTo>
                <a:lnTo>
                  <a:pt x="1389" y="997"/>
                </a:lnTo>
                <a:close/>
                <a:moveTo>
                  <a:pt x="2944" y="997"/>
                </a:moveTo>
                <a:lnTo>
                  <a:pt x="2943" y="1034"/>
                </a:lnTo>
                <a:lnTo>
                  <a:pt x="2939" y="1071"/>
                </a:lnTo>
                <a:lnTo>
                  <a:pt x="2933" y="1107"/>
                </a:lnTo>
                <a:lnTo>
                  <a:pt x="2925" y="1143"/>
                </a:lnTo>
                <a:lnTo>
                  <a:pt x="2915" y="1179"/>
                </a:lnTo>
                <a:lnTo>
                  <a:pt x="2902" y="1213"/>
                </a:lnTo>
                <a:lnTo>
                  <a:pt x="2888" y="1247"/>
                </a:lnTo>
                <a:lnTo>
                  <a:pt x="2871" y="1281"/>
                </a:lnTo>
                <a:lnTo>
                  <a:pt x="2852" y="1312"/>
                </a:lnTo>
                <a:lnTo>
                  <a:pt x="2832" y="1342"/>
                </a:lnTo>
                <a:lnTo>
                  <a:pt x="2810" y="1371"/>
                </a:lnTo>
                <a:lnTo>
                  <a:pt x="2785" y="1399"/>
                </a:lnTo>
                <a:lnTo>
                  <a:pt x="2759" y="1425"/>
                </a:lnTo>
                <a:lnTo>
                  <a:pt x="2731" y="1450"/>
                </a:lnTo>
                <a:lnTo>
                  <a:pt x="2702" y="1472"/>
                </a:lnTo>
                <a:lnTo>
                  <a:pt x="2672" y="1492"/>
                </a:lnTo>
                <a:lnTo>
                  <a:pt x="2639" y="1511"/>
                </a:lnTo>
                <a:lnTo>
                  <a:pt x="2607" y="1528"/>
                </a:lnTo>
                <a:lnTo>
                  <a:pt x="2573" y="1543"/>
                </a:lnTo>
                <a:lnTo>
                  <a:pt x="2539" y="1555"/>
                </a:lnTo>
                <a:lnTo>
                  <a:pt x="2503" y="1565"/>
                </a:lnTo>
                <a:lnTo>
                  <a:pt x="2467" y="1573"/>
                </a:lnTo>
                <a:lnTo>
                  <a:pt x="2431" y="1579"/>
                </a:lnTo>
                <a:lnTo>
                  <a:pt x="2394" y="1583"/>
                </a:lnTo>
                <a:lnTo>
                  <a:pt x="2357" y="1584"/>
                </a:lnTo>
                <a:lnTo>
                  <a:pt x="2320" y="1583"/>
                </a:lnTo>
                <a:lnTo>
                  <a:pt x="2284" y="1579"/>
                </a:lnTo>
                <a:lnTo>
                  <a:pt x="2247" y="1573"/>
                </a:lnTo>
                <a:lnTo>
                  <a:pt x="2211" y="1565"/>
                </a:lnTo>
                <a:lnTo>
                  <a:pt x="2176" y="1555"/>
                </a:lnTo>
                <a:lnTo>
                  <a:pt x="2142" y="1543"/>
                </a:lnTo>
                <a:lnTo>
                  <a:pt x="2108" y="1528"/>
                </a:lnTo>
                <a:lnTo>
                  <a:pt x="2074" y="1511"/>
                </a:lnTo>
                <a:lnTo>
                  <a:pt x="2043" y="1492"/>
                </a:lnTo>
                <a:lnTo>
                  <a:pt x="2012" y="1472"/>
                </a:lnTo>
                <a:lnTo>
                  <a:pt x="1983" y="1450"/>
                </a:lnTo>
                <a:lnTo>
                  <a:pt x="1955" y="1425"/>
                </a:lnTo>
                <a:lnTo>
                  <a:pt x="1930" y="1399"/>
                </a:lnTo>
                <a:lnTo>
                  <a:pt x="1905" y="1371"/>
                </a:lnTo>
                <a:lnTo>
                  <a:pt x="1882" y="1342"/>
                </a:lnTo>
                <a:lnTo>
                  <a:pt x="1861" y="1312"/>
                </a:lnTo>
                <a:lnTo>
                  <a:pt x="1843" y="1281"/>
                </a:lnTo>
                <a:lnTo>
                  <a:pt x="1827" y="1247"/>
                </a:lnTo>
                <a:lnTo>
                  <a:pt x="1812" y="1213"/>
                </a:lnTo>
                <a:lnTo>
                  <a:pt x="1799" y="1179"/>
                </a:lnTo>
                <a:lnTo>
                  <a:pt x="1788" y="1143"/>
                </a:lnTo>
                <a:lnTo>
                  <a:pt x="1780" y="1107"/>
                </a:lnTo>
                <a:lnTo>
                  <a:pt x="1776" y="1071"/>
                </a:lnTo>
                <a:lnTo>
                  <a:pt x="1772" y="1034"/>
                </a:lnTo>
                <a:lnTo>
                  <a:pt x="1771" y="997"/>
                </a:lnTo>
                <a:lnTo>
                  <a:pt x="1772" y="961"/>
                </a:lnTo>
                <a:lnTo>
                  <a:pt x="1776" y="924"/>
                </a:lnTo>
                <a:lnTo>
                  <a:pt x="1780" y="887"/>
                </a:lnTo>
                <a:lnTo>
                  <a:pt x="1788" y="851"/>
                </a:lnTo>
                <a:lnTo>
                  <a:pt x="1799" y="816"/>
                </a:lnTo>
                <a:lnTo>
                  <a:pt x="1812" y="782"/>
                </a:lnTo>
                <a:lnTo>
                  <a:pt x="1827" y="748"/>
                </a:lnTo>
                <a:lnTo>
                  <a:pt x="1843" y="715"/>
                </a:lnTo>
                <a:lnTo>
                  <a:pt x="1861" y="683"/>
                </a:lnTo>
                <a:lnTo>
                  <a:pt x="1882" y="653"/>
                </a:lnTo>
                <a:lnTo>
                  <a:pt x="1905" y="623"/>
                </a:lnTo>
                <a:lnTo>
                  <a:pt x="1930" y="595"/>
                </a:lnTo>
                <a:lnTo>
                  <a:pt x="1955" y="570"/>
                </a:lnTo>
                <a:lnTo>
                  <a:pt x="1983" y="546"/>
                </a:lnTo>
                <a:lnTo>
                  <a:pt x="2012" y="522"/>
                </a:lnTo>
                <a:lnTo>
                  <a:pt x="2043" y="503"/>
                </a:lnTo>
                <a:lnTo>
                  <a:pt x="2074" y="483"/>
                </a:lnTo>
                <a:lnTo>
                  <a:pt x="2108" y="467"/>
                </a:lnTo>
                <a:lnTo>
                  <a:pt x="2142" y="452"/>
                </a:lnTo>
                <a:lnTo>
                  <a:pt x="2176" y="439"/>
                </a:lnTo>
                <a:lnTo>
                  <a:pt x="2211" y="430"/>
                </a:lnTo>
                <a:lnTo>
                  <a:pt x="2247" y="422"/>
                </a:lnTo>
                <a:lnTo>
                  <a:pt x="2284" y="416"/>
                </a:lnTo>
                <a:lnTo>
                  <a:pt x="2320" y="412"/>
                </a:lnTo>
                <a:lnTo>
                  <a:pt x="2357" y="411"/>
                </a:lnTo>
                <a:lnTo>
                  <a:pt x="2394" y="412"/>
                </a:lnTo>
                <a:lnTo>
                  <a:pt x="2431" y="416"/>
                </a:lnTo>
                <a:lnTo>
                  <a:pt x="2467" y="422"/>
                </a:lnTo>
                <a:lnTo>
                  <a:pt x="2503" y="430"/>
                </a:lnTo>
                <a:lnTo>
                  <a:pt x="2539" y="439"/>
                </a:lnTo>
                <a:lnTo>
                  <a:pt x="2573" y="452"/>
                </a:lnTo>
                <a:lnTo>
                  <a:pt x="2607" y="467"/>
                </a:lnTo>
                <a:lnTo>
                  <a:pt x="2639" y="483"/>
                </a:lnTo>
                <a:lnTo>
                  <a:pt x="2672" y="503"/>
                </a:lnTo>
                <a:lnTo>
                  <a:pt x="2702" y="522"/>
                </a:lnTo>
                <a:lnTo>
                  <a:pt x="2731" y="546"/>
                </a:lnTo>
                <a:lnTo>
                  <a:pt x="2759" y="570"/>
                </a:lnTo>
                <a:lnTo>
                  <a:pt x="2785" y="595"/>
                </a:lnTo>
                <a:lnTo>
                  <a:pt x="2810" y="623"/>
                </a:lnTo>
                <a:lnTo>
                  <a:pt x="2832" y="653"/>
                </a:lnTo>
                <a:lnTo>
                  <a:pt x="2852" y="683"/>
                </a:lnTo>
                <a:lnTo>
                  <a:pt x="2871" y="715"/>
                </a:lnTo>
                <a:lnTo>
                  <a:pt x="2888" y="748"/>
                </a:lnTo>
                <a:lnTo>
                  <a:pt x="2902" y="782"/>
                </a:lnTo>
                <a:lnTo>
                  <a:pt x="2915" y="816"/>
                </a:lnTo>
                <a:lnTo>
                  <a:pt x="2925" y="851"/>
                </a:lnTo>
                <a:lnTo>
                  <a:pt x="2933" y="887"/>
                </a:lnTo>
                <a:lnTo>
                  <a:pt x="2939" y="924"/>
                </a:lnTo>
                <a:lnTo>
                  <a:pt x="2943" y="961"/>
                </a:lnTo>
                <a:lnTo>
                  <a:pt x="2944" y="997"/>
                </a:lnTo>
                <a:close/>
                <a:moveTo>
                  <a:pt x="4499" y="997"/>
                </a:moveTo>
                <a:lnTo>
                  <a:pt x="4497" y="1034"/>
                </a:lnTo>
                <a:lnTo>
                  <a:pt x="4494" y="1071"/>
                </a:lnTo>
                <a:lnTo>
                  <a:pt x="4488" y="1107"/>
                </a:lnTo>
                <a:lnTo>
                  <a:pt x="4480" y="1143"/>
                </a:lnTo>
                <a:lnTo>
                  <a:pt x="4470" y="1179"/>
                </a:lnTo>
                <a:lnTo>
                  <a:pt x="4457" y="1213"/>
                </a:lnTo>
                <a:lnTo>
                  <a:pt x="4443" y="1247"/>
                </a:lnTo>
                <a:lnTo>
                  <a:pt x="4426" y="1281"/>
                </a:lnTo>
                <a:lnTo>
                  <a:pt x="4407" y="1312"/>
                </a:lnTo>
                <a:lnTo>
                  <a:pt x="4386" y="1342"/>
                </a:lnTo>
                <a:lnTo>
                  <a:pt x="4364" y="1371"/>
                </a:lnTo>
                <a:lnTo>
                  <a:pt x="4339" y="1399"/>
                </a:lnTo>
                <a:lnTo>
                  <a:pt x="4313" y="1425"/>
                </a:lnTo>
                <a:lnTo>
                  <a:pt x="4286" y="1450"/>
                </a:lnTo>
                <a:lnTo>
                  <a:pt x="4257" y="1472"/>
                </a:lnTo>
                <a:lnTo>
                  <a:pt x="4227" y="1492"/>
                </a:lnTo>
                <a:lnTo>
                  <a:pt x="4194" y="1511"/>
                </a:lnTo>
                <a:lnTo>
                  <a:pt x="4162" y="1528"/>
                </a:lnTo>
                <a:lnTo>
                  <a:pt x="4128" y="1543"/>
                </a:lnTo>
                <a:lnTo>
                  <a:pt x="4093" y="1555"/>
                </a:lnTo>
                <a:lnTo>
                  <a:pt x="4058" y="1565"/>
                </a:lnTo>
                <a:lnTo>
                  <a:pt x="4022" y="1573"/>
                </a:lnTo>
                <a:lnTo>
                  <a:pt x="3986" y="1579"/>
                </a:lnTo>
                <a:lnTo>
                  <a:pt x="3949" y="1583"/>
                </a:lnTo>
                <a:lnTo>
                  <a:pt x="3912" y="1584"/>
                </a:lnTo>
                <a:lnTo>
                  <a:pt x="3875" y="1583"/>
                </a:lnTo>
                <a:lnTo>
                  <a:pt x="3839" y="1579"/>
                </a:lnTo>
                <a:lnTo>
                  <a:pt x="3802" y="1573"/>
                </a:lnTo>
                <a:lnTo>
                  <a:pt x="3766" y="1565"/>
                </a:lnTo>
                <a:lnTo>
                  <a:pt x="3730" y="1555"/>
                </a:lnTo>
                <a:lnTo>
                  <a:pt x="3696" y="1543"/>
                </a:lnTo>
                <a:lnTo>
                  <a:pt x="3662" y="1528"/>
                </a:lnTo>
                <a:lnTo>
                  <a:pt x="3629" y="1511"/>
                </a:lnTo>
                <a:lnTo>
                  <a:pt x="3598" y="1492"/>
                </a:lnTo>
                <a:lnTo>
                  <a:pt x="3567" y="1472"/>
                </a:lnTo>
                <a:lnTo>
                  <a:pt x="3538" y="1450"/>
                </a:lnTo>
                <a:lnTo>
                  <a:pt x="3510" y="1425"/>
                </a:lnTo>
                <a:lnTo>
                  <a:pt x="3484" y="1399"/>
                </a:lnTo>
                <a:lnTo>
                  <a:pt x="3460" y="1371"/>
                </a:lnTo>
                <a:lnTo>
                  <a:pt x="3437" y="1342"/>
                </a:lnTo>
                <a:lnTo>
                  <a:pt x="3416" y="1312"/>
                </a:lnTo>
                <a:lnTo>
                  <a:pt x="3398" y="1281"/>
                </a:lnTo>
                <a:lnTo>
                  <a:pt x="3381" y="1247"/>
                </a:lnTo>
                <a:lnTo>
                  <a:pt x="3366" y="1213"/>
                </a:lnTo>
                <a:lnTo>
                  <a:pt x="3354" y="1179"/>
                </a:lnTo>
                <a:lnTo>
                  <a:pt x="3343" y="1143"/>
                </a:lnTo>
                <a:lnTo>
                  <a:pt x="3335" y="1107"/>
                </a:lnTo>
                <a:lnTo>
                  <a:pt x="3329" y="1071"/>
                </a:lnTo>
                <a:lnTo>
                  <a:pt x="3326" y="1034"/>
                </a:lnTo>
                <a:lnTo>
                  <a:pt x="3325" y="997"/>
                </a:lnTo>
                <a:lnTo>
                  <a:pt x="3326" y="961"/>
                </a:lnTo>
                <a:lnTo>
                  <a:pt x="3329" y="924"/>
                </a:lnTo>
                <a:lnTo>
                  <a:pt x="3335" y="887"/>
                </a:lnTo>
                <a:lnTo>
                  <a:pt x="3343" y="851"/>
                </a:lnTo>
                <a:lnTo>
                  <a:pt x="3354" y="816"/>
                </a:lnTo>
                <a:lnTo>
                  <a:pt x="3366" y="782"/>
                </a:lnTo>
                <a:lnTo>
                  <a:pt x="3381" y="748"/>
                </a:lnTo>
                <a:lnTo>
                  <a:pt x="3398" y="715"/>
                </a:lnTo>
                <a:lnTo>
                  <a:pt x="3416" y="683"/>
                </a:lnTo>
                <a:lnTo>
                  <a:pt x="3437" y="653"/>
                </a:lnTo>
                <a:lnTo>
                  <a:pt x="3460" y="623"/>
                </a:lnTo>
                <a:lnTo>
                  <a:pt x="3484" y="595"/>
                </a:lnTo>
                <a:lnTo>
                  <a:pt x="3510" y="570"/>
                </a:lnTo>
                <a:lnTo>
                  <a:pt x="3538" y="546"/>
                </a:lnTo>
                <a:lnTo>
                  <a:pt x="3567" y="522"/>
                </a:lnTo>
                <a:lnTo>
                  <a:pt x="3598" y="503"/>
                </a:lnTo>
                <a:lnTo>
                  <a:pt x="3629" y="483"/>
                </a:lnTo>
                <a:lnTo>
                  <a:pt x="3662" y="467"/>
                </a:lnTo>
                <a:lnTo>
                  <a:pt x="3696" y="452"/>
                </a:lnTo>
                <a:lnTo>
                  <a:pt x="3730" y="439"/>
                </a:lnTo>
                <a:lnTo>
                  <a:pt x="3766" y="430"/>
                </a:lnTo>
                <a:lnTo>
                  <a:pt x="3802" y="422"/>
                </a:lnTo>
                <a:lnTo>
                  <a:pt x="3839" y="416"/>
                </a:lnTo>
                <a:lnTo>
                  <a:pt x="3875" y="412"/>
                </a:lnTo>
                <a:lnTo>
                  <a:pt x="3912" y="411"/>
                </a:lnTo>
                <a:lnTo>
                  <a:pt x="3949" y="412"/>
                </a:lnTo>
                <a:lnTo>
                  <a:pt x="3986" y="416"/>
                </a:lnTo>
                <a:lnTo>
                  <a:pt x="4022" y="422"/>
                </a:lnTo>
                <a:lnTo>
                  <a:pt x="4058" y="430"/>
                </a:lnTo>
                <a:lnTo>
                  <a:pt x="4093" y="439"/>
                </a:lnTo>
                <a:lnTo>
                  <a:pt x="4128" y="452"/>
                </a:lnTo>
                <a:lnTo>
                  <a:pt x="4162" y="467"/>
                </a:lnTo>
                <a:lnTo>
                  <a:pt x="4194" y="483"/>
                </a:lnTo>
                <a:lnTo>
                  <a:pt x="4227" y="503"/>
                </a:lnTo>
                <a:lnTo>
                  <a:pt x="4257" y="522"/>
                </a:lnTo>
                <a:lnTo>
                  <a:pt x="4286" y="546"/>
                </a:lnTo>
                <a:lnTo>
                  <a:pt x="4313" y="570"/>
                </a:lnTo>
                <a:lnTo>
                  <a:pt x="4339" y="595"/>
                </a:lnTo>
                <a:lnTo>
                  <a:pt x="4364" y="623"/>
                </a:lnTo>
                <a:lnTo>
                  <a:pt x="4386" y="653"/>
                </a:lnTo>
                <a:lnTo>
                  <a:pt x="4407" y="683"/>
                </a:lnTo>
                <a:lnTo>
                  <a:pt x="4426" y="715"/>
                </a:lnTo>
                <a:lnTo>
                  <a:pt x="4443" y="748"/>
                </a:lnTo>
                <a:lnTo>
                  <a:pt x="4457" y="782"/>
                </a:lnTo>
                <a:lnTo>
                  <a:pt x="4470" y="816"/>
                </a:lnTo>
                <a:lnTo>
                  <a:pt x="4480" y="851"/>
                </a:lnTo>
                <a:lnTo>
                  <a:pt x="4488" y="887"/>
                </a:lnTo>
                <a:lnTo>
                  <a:pt x="4494" y="924"/>
                </a:lnTo>
                <a:lnTo>
                  <a:pt x="4497" y="961"/>
                </a:lnTo>
                <a:lnTo>
                  <a:pt x="4499" y="997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556" name="Google Shape;3556;p14"/>
          <p:cNvCxnSpPr/>
          <p:nvPr/>
        </p:nvCxnSpPr>
        <p:spPr>
          <a:xfrm>
            <a:off x="2905126" y="2009778"/>
            <a:ext cx="546497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57" name="Google Shape;3557;p14"/>
          <p:cNvCxnSpPr/>
          <p:nvPr/>
        </p:nvCxnSpPr>
        <p:spPr>
          <a:xfrm>
            <a:off x="2914651" y="2484836"/>
            <a:ext cx="53697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58" name="Google Shape;3558;p14"/>
          <p:cNvCxnSpPr/>
          <p:nvPr/>
        </p:nvCxnSpPr>
        <p:spPr>
          <a:xfrm>
            <a:off x="2890838" y="2024065"/>
            <a:ext cx="8334" cy="445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559" name="Google Shape;3559;p14"/>
          <p:cNvSpPr/>
          <p:nvPr/>
        </p:nvSpPr>
        <p:spPr>
          <a:xfrm>
            <a:off x="2942036" y="2107408"/>
            <a:ext cx="279797" cy="279797"/>
          </a:xfrm>
          <a:custGeom>
            <a:avLst/>
            <a:gdLst/>
            <a:ahLst/>
            <a:cxnLst/>
            <a:rect l="l" t="t" r="r" b="b"/>
            <a:pathLst>
              <a:path w="1173" h="1173" extrusionOk="0">
                <a:moveTo>
                  <a:pt x="1173" y="586"/>
                </a:moveTo>
                <a:lnTo>
                  <a:pt x="1172" y="623"/>
                </a:lnTo>
                <a:lnTo>
                  <a:pt x="1168" y="660"/>
                </a:lnTo>
                <a:lnTo>
                  <a:pt x="1163" y="696"/>
                </a:lnTo>
                <a:lnTo>
                  <a:pt x="1155" y="732"/>
                </a:lnTo>
                <a:lnTo>
                  <a:pt x="1144" y="768"/>
                </a:lnTo>
                <a:lnTo>
                  <a:pt x="1133" y="802"/>
                </a:lnTo>
                <a:lnTo>
                  <a:pt x="1118" y="836"/>
                </a:lnTo>
                <a:lnTo>
                  <a:pt x="1101" y="870"/>
                </a:lnTo>
                <a:lnTo>
                  <a:pt x="1082" y="901"/>
                </a:lnTo>
                <a:lnTo>
                  <a:pt x="1061" y="931"/>
                </a:lnTo>
                <a:lnTo>
                  <a:pt x="1039" y="960"/>
                </a:lnTo>
                <a:lnTo>
                  <a:pt x="1014" y="988"/>
                </a:lnTo>
                <a:lnTo>
                  <a:pt x="988" y="1014"/>
                </a:lnTo>
                <a:lnTo>
                  <a:pt x="960" y="1039"/>
                </a:lnTo>
                <a:lnTo>
                  <a:pt x="931" y="1061"/>
                </a:lnTo>
                <a:lnTo>
                  <a:pt x="901" y="1081"/>
                </a:lnTo>
                <a:lnTo>
                  <a:pt x="870" y="1100"/>
                </a:lnTo>
                <a:lnTo>
                  <a:pt x="836" y="1117"/>
                </a:lnTo>
                <a:lnTo>
                  <a:pt x="803" y="1132"/>
                </a:lnTo>
                <a:lnTo>
                  <a:pt x="768" y="1144"/>
                </a:lnTo>
                <a:lnTo>
                  <a:pt x="732" y="1154"/>
                </a:lnTo>
                <a:lnTo>
                  <a:pt x="696" y="1162"/>
                </a:lnTo>
                <a:lnTo>
                  <a:pt x="660" y="1168"/>
                </a:lnTo>
                <a:lnTo>
                  <a:pt x="623" y="1172"/>
                </a:lnTo>
                <a:lnTo>
                  <a:pt x="586" y="1173"/>
                </a:lnTo>
                <a:lnTo>
                  <a:pt x="550" y="1172"/>
                </a:lnTo>
                <a:lnTo>
                  <a:pt x="513" y="1168"/>
                </a:lnTo>
                <a:lnTo>
                  <a:pt x="477" y="1162"/>
                </a:lnTo>
                <a:lnTo>
                  <a:pt x="440" y="1154"/>
                </a:lnTo>
                <a:lnTo>
                  <a:pt x="406" y="1144"/>
                </a:lnTo>
                <a:lnTo>
                  <a:pt x="371" y="1132"/>
                </a:lnTo>
                <a:lnTo>
                  <a:pt x="337" y="1117"/>
                </a:lnTo>
                <a:lnTo>
                  <a:pt x="304" y="1100"/>
                </a:lnTo>
                <a:lnTo>
                  <a:pt x="272" y="1081"/>
                </a:lnTo>
                <a:lnTo>
                  <a:pt x="242" y="1061"/>
                </a:lnTo>
                <a:lnTo>
                  <a:pt x="212" y="1039"/>
                </a:lnTo>
                <a:lnTo>
                  <a:pt x="186" y="1014"/>
                </a:lnTo>
                <a:lnTo>
                  <a:pt x="159" y="988"/>
                </a:lnTo>
                <a:lnTo>
                  <a:pt x="135" y="960"/>
                </a:lnTo>
                <a:lnTo>
                  <a:pt x="111" y="931"/>
                </a:lnTo>
                <a:lnTo>
                  <a:pt x="92" y="901"/>
                </a:lnTo>
                <a:lnTo>
                  <a:pt x="72" y="870"/>
                </a:lnTo>
                <a:lnTo>
                  <a:pt x="56" y="836"/>
                </a:lnTo>
                <a:lnTo>
                  <a:pt x="41" y="802"/>
                </a:lnTo>
                <a:lnTo>
                  <a:pt x="29" y="768"/>
                </a:lnTo>
                <a:lnTo>
                  <a:pt x="19" y="732"/>
                </a:lnTo>
                <a:lnTo>
                  <a:pt x="11" y="696"/>
                </a:lnTo>
                <a:lnTo>
                  <a:pt x="5" y="660"/>
                </a:lnTo>
                <a:lnTo>
                  <a:pt x="2" y="623"/>
                </a:lnTo>
                <a:lnTo>
                  <a:pt x="0" y="586"/>
                </a:lnTo>
                <a:lnTo>
                  <a:pt x="2" y="550"/>
                </a:lnTo>
                <a:lnTo>
                  <a:pt x="5" y="513"/>
                </a:lnTo>
                <a:lnTo>
                  <a:pt x="11" y="476"/>
                </a:lnTo>
                <a:lnTo>
                  <a:pt x="19" y="440"/>
                </a:lnTo>
                <a:lnTo>
                  <a:pt x="29" y="405"/>
                </a:lnTo>
                <a:lnTo>
                  <a:pt x="41" y="371"/>
                </a:lnTo>
                <a:lnTo>
                  <a:pt x="56" y="337"/>
                </a:lnTo>
                <a:lnTo>
                  <a:pt x="72" y="304"/>
                </a:lnTo>
                <a:lnTo>
                  <a:pt x="92" y="272"/>
                </a:lnTo>
                <a:lnTo>
                  <a:pt x="111" y="242"/>
                </a:lnTo>
                <a:lnTo>
                  <a:pt x="135" y="212"/>
                </a:lnTo>
                <a:lnTo>
                  <a:pt x="159" y="184"/>
                </a:lnTo>
                <a:lnTo>
                  <a:pt x="186" y="159"/>
                </a:lnTo>
                <a:lnTo>
                  <a:pt x="212" y="135"/>
                </a:lnTo>
                <a:lnTo>
                  <a:pt x="242" y="111"/>
                </a:lnTo>
                <a:lnTo>
                  <a:pt x="272" y="92"/>
                </a:lnTo>
                <a:lnTo>
                  <a:pt x="304" y="72"/>
                </a:lnTo>
                <a:lnTo>
                  <a:pt x="337" y="56"/>
                </a:lnTo>
                <a:lnTo>
                  <a:pt x="371" y="41"/>
                </a:lnTo>
                <a:lnTo>
                  <a:pt x="406" y="28"/>
                </a:lnTo>
                <a:lnTo>
                  <a:pt x="440" y="19"/>
                </a:lnTo>
                <a:lnTo>
                  <a:pt x="477" y="11"/>
                </a:lnTo>
                <a:lnTo>
                  <a:pt x="513" y="5"/>
                </a:lnTo>
                <a:lnTo>
                  <a:pt x="550" y="1"/>
                </a:lnTo>
                <a:lnTo>
                  <a:pt x="586" y="0"/>
                </a:lnTo>
                <a:lnTo>
                  <a:pt x="623" y="1"/>
                </a:lnTo>
                <a:lnTo>
                  <a:pt x="660" y="5"/>
                </a:lnTo>
                <a:lnTo>
                  <a:pt x="696" y="11"/>
                </a:lnTo>
                <a:lnTo>
                  <a:pt x="732" y="19"/>
                </a:lnTo>
                <a:lnTo>
                  <a:pt x="768" y="28"/>
                </a:lnTo>
                <a:lnTo>
                  <a:pt x="803" y="41"/>
                </a:lnTo>
                <a:lnTo>
                  <a:pt x="836" y="56"/>
                </a:lnTo>
                <a:lnTo>
                  <a:pt x="870" y="72"/>
                </a:lnTo>
                <a:lnTo>
                  <a:pt x="901" y="92"/>
                </a:lnTo>
                <a:lnTo>
                  <a:pt x="931" y="111"/>
                </a:lnTo>
                <a:lnTo>
                  <a:pt x="960" y="135"/>
                </a:lnTo>
                <a:lnTo>
                  <a:pt x="988" y="159"/>
                </a:lnTo>
                <a:lnTo>
                  <a:pt x="1014" y="184"/>
                </a:lnTo>
                <a:lnTo>
                  <a:pt x="1039" y="212"/>
                </a:lnTo>
                <a:lnTo>
                  <a:pt x="1061" y="242"/>
                </a:lnTo>
                <a:lnTo>
                  <a:pt x="1082" y="272"/>
                </a:lnTo>
                <a:lnTo>
                  <a:pt x="1101" y="304"/>
                </a:lnTo>
                <a:lnTo>
                  <a:pt x="1118" y="337"/>
                </a:lnTo>
                <a:lnTo>
                  <a:pt x="1133" y="371"/>
                </a:lnTo>
                <a:lnTo>
                  <a:pt x="1144" y="405"/>
                </a:lnTo>
                <a:lnTo>
                  <a:pt x="1155" y="440"/>
                </a:lnTo>
                <a:lnTo>
                  <a:pt x="1163" y="476"/>
                </a:lnTo>
                <a:lnTo>
                  <a:pt x="1168" y="513"/>
                </a:lnTo>
                <a:lnTo>
                  <a:pt x="1172" y="550"/>
                </a:lnTo>
                <a:lnTo>
                  <a:pt x="1173" y="58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560" name="Google Shape;3560;p14"/>
          <p:cNvCxnSpPr/>
          <p:nvPr/>
        </p:nvCxnSpPr>
        <p:spPr>
          <a:xfrm rot="10800000" flipH="1">
            <a:off x="2890838" y="2009776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61" name="Google Shape;3561;p14"/>
          <p:cNvCxnSpPr/>
          <p:nvPr/>
        </p:nvCxnSpPr>
        <p:spPr>
          <a:xfrm>
            <a:off x="2899172" y="2469359"/>
            <a:ext cx="1547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562" name="Google Shape;3562;p14"/>
          <p:cNvSpPr/>
          <p:nvPr/>
        </p:nvSpPr>
        <p:spPr>
          <a:xfrm>
            <a:off x="3312319" y="2107408"/>
            <a:ext cx="279797" cy="279797"/>
          </a:xfrm>
          <a:custGeom>
            <a:avLst/>
            <a:gdLst/>
            <a:ahLst/>
            <a:cxnLst/>
            <a:rect l="l" t="t" r="r" b="b"/>
            <a:pathLst>
              <a:path w="1173" h="1173" extrusionOk="0">
                <a:moveTo>
                  <a:pt x="1173" y="586"/>
                </a:moveTo>
                <a:lnTo>
                  <a:pt x="1172" y="623"/>
                </a:lnTo>
                <a:lnTo>
                  <a:pt x="1168" y="660"/>
                </a:lnTo>
                <a:lnTo>
                  <a:pt x="1162" y="696"/>
                </a:lnTo>
                <a:lnTo>
                  <a:pt x="1154" y="732"/>
                </a:lnTo>
                <a:lnTo>
                  <a:pt x="1144" y="768"/>
                </a:lnTo>
                <a:lnTo>
                  <a:pt x="1131" y="802"/>
                </a:lnTo>
                <a:lnTo>
                  <a:pt x="1117" y="836"/>
                </a:lnTo>
                <a:lnTo>
                  <a:pt x="1100" y="870"/>
                </a:lnTo>
                <a:lnTo>
                  <a:pt x="1081" y="901"/>
                </a:lnTo>
                <a:lnTo>
                  <a:pt x="1061" y="931"/>
                </a:lnTo>
                <a:lnTo>
                  <a:pt x="1039" y="960"/>
                </a:lnTo>
                <a:lnTo>
                  <a:pt x="1014" y="988"/>
                </a:lnTo>
                <a:lnTo>
                  <a:pt x="988" y="1014"/>
                </a:lnTo>
                <a:lnTo>
                  <a:pt x="960" y="1039"/>
                </a:lnTo>
                <a:lnTo>
                  <a:pt x="931" y="1061"/>
                </a:lnTo>
                <a:lnTo>
                  <a:pt x="901" y="1081"/>
                </a:lnTo>
                <a:lnTo>
                  <a:pt x="868" y="1100"/>
                </a:lnTo>
                <a:lnTo>
                  <a:pt x="836" y="1117"/>
                </a:lnTo>
                <a:lnTo>
                  <a:pt x="802" y="1132"/>
                </a:lnTo>
                <a:lnTo>
                  <a:pt x="768" y="1144"/>
                </a:lnTo>
                <a:lnTo>
                  <a:pt x="732" y="1154"/>
                </a:lnTo>
                <a:lnTo>
                  <a:pt x="696" y="1162"/>
                </a:lnTo>
                <a:lnTo>
                  <a:pt x="660" y="1168"/>
                </a:lnTo>
                <a:lnTo>
                  <a:pt x="623" y="1172"/>
                </a:lnTo>
                <a:lnTo>
                  <a:pt x="586" y="1173"/>
                </a:lnTo>
                <a:lnTo>
                  <a:pt x="549" y="1172"/>
                </a:lnTo>
                <a:lnTo>
                  <a:pt x="513" y="1168"/>
                </a:lnTo>
                <a:lnTo>
                  <a:pt x="476" y="1162"/>
                </a:lnTo>
                <a:lnTo>
                  <a:pt x="440" y="1154"/>
                </a:lnTo>
                <a:lnTo>
                  <a:pt x="405" y="1144"/>
                </a:lnTo>
                <a:lnTo>
                  <a:pt x="371" y="1132"/>
                </a:lnTo>
                <a:lnTo>
                  <a:pt x="337" y="1117"/>
                </a:lnTo>
                <a:lnTo>
                  <a:pt x="303" y="1100"/>
                </a:lnTo>
                <a:lnTo>
                  <a:pt x="272" y="1081"/>
                </a:lnTo>
                <a:lnTo>
                  <a:pt x="241" y="1061"/>
                </a:lnTo>
                <a:lnTo>
                  <a:pt x="212" y="1039"/>
                </a:lnTo>
                <a:lnTo>
                  <a:pt x="184" y="1014"/>
                </a:lnTo>
                <a:lnTo>
                  <a:pt x="159" y="988"/>
                </a:lnTo>
                <a:lnTo>
                  <a:pt x="134" y="960"/>
                </a:lnTo>
                <a:lnTo>
                  <a:pt x="111" y="931"/>
                </a:lnTo>
                <a:lnTo>
                  <a:pt x="90" y="901"/>
                </a:lnTo>
                <a:lnTo>
                  <a:pt x="72" y="870"/>
                </a:lnTo>
                <a:lnTo>
                  <a:pt x="56" y="836"/>
                </a:lnTo>
                <a:lnTo>
                  <a:pt x="41" y="802"/>
                </a:lnTo>
                <a:lnTo>
                  <a:pt x="28" y="768"/>
                </a:lnTo>
                <a:lnTo>
                  <a:pt x="17" y="732"/>
                </a:lnTo>
                <a:lnTo>
                  <a:pt x="9" y="696"/>
                </a:lnTo>
                <a:lnTo>
                  <a:pt x="5" y="660"/>
                </a:lnTo>
                <a:lnTo>
                  <a:pt x="1" y="623"/>
                </a:lnTo>
                <a:lnTo>
                  <a:pt x="0" y="586"/>
                </a:lnTo>
                <a:lnTo>
                  <a:pt x="1" y="550"/>
                </a:lnTo>
                <a:lnTo>
                  <a:pt x="5" y="513"/>
                </a:lnTo>
                <a:lnTo>
                  <a:pt x="9" y="476"/>
                </a:lnTo>
                <a:lnTo>
                  <a:pt x="17" y="440"/>
                </a:lnTo>
                <a:lnTo>
                  <a:pt x="28" y="405"/>
                </a:lnTo>
                <a:lnTo>
                  <a:pt x="41" y="371"/>
                </a:lnTo>
                <a:lnTo>
                  <a:pt x="56" y="337"/>
                </a:lnTo>
                <a:lnTo>
                  <a:pt x="72" y="304"/>
                </a:lnTo>
                <a:lnTo>
                  <a:pt x="90" y="272"/>
                </a:lnTo>
                <a:lnTo>
                  <a:pt x="111" y="242"/>
                </a:lnTo>
                <a:lnTo>
                  <a:pt x="134" y="212"/>
                </a:lnTo>
                <a:lnTo>
                  <a:pt x="159" y="184"/>
                </a:lnTo>
                <a:lnTo>
                  <a:pt x="184" y="159"/>
                </a:lnTo>
                <a:lnTo>
                  <a:pt x="212" y="135"/>
                </a:lnTo>
                <a:lnTo>
                  <a:pt x="241" y="111"/>
                </a:lnTo>
                <a:lnTo>
                  <a:pt x="272" y="92"/>
                </a:lnTo>
                <a:lnTo>
                  <a:pt x="303" y="72"/>
                </a:lnTo>
                <a:lnTo>
                  <a:pt x="337" y="56"/>
                </a:lnTo>
                <a:lnTo>
                  <a:pt x="371" y="41"/>
                </a:lnTo>
                <a:lnTo>
                  <a:pt x="405" y="28"/>
                </a:lnTo>
                <a:lnTo>
                  <a:pt x="440" y="19"/>
                </a:lnTo>
                <a:lnTo>
                  <a:pt x="476" y="11"/>
                </a:lnTo>
                <a:lnTo>
                  <a:pt x="513" y="5"/>
                </a:lnTo>
                <a:lnTo>
                  <a:pt x="549" y="1"/>
                </a:lnTo>
                <a:lnTo>
                  <a:pt x="586" y="0"/>
                </a:lnTo>
                <a:lnTo>
                  <a:pt x="623" y="1"/>
                </a:lnTo>
                <a:lnTo>
                  <a:pt x="660" y="5"/>
                </a:lnTo>
                <a:lnTo>
                  <a:pt x="696" y="11"/>
                </a:lnTo>
                <a:lnTo>
                  <a:pt x="732" y="19"/>
                </a:lnTo>
                <a:lnTo>
                  <a:pt x="768" y="28"/>
                </a:lnTo>
                <a:lnTo>
                  <a:pt x="802" y="41"/>
                </a:lnTo>
                <a:lnTo>
                  <a:pt x="836" y="56"/>
                </a:lnTo>
                <a:lnTo>
                  <a:pt x="868" y="72"/>
                </a:lnTo>
                <a:lnTo>
                  <a:pt x="901" y="92"/>
                </a:lnTo>
                <a:lnTo>
                  <a:pt x="931" y="111"/>
                </a:lnTo>
                <a:lnTo>
                  <a:pt x="960" y="135"/>
                </a:lnTo>
                <a:lnTo>
                  <a:pt x="988" y="159"/>
                </a:lnTo>
                <a:lnTo>
                  <a:pt x="1014" y="184"/>
                </a:lnTo>
                <a:lnTo>
                  <a:pt x="1039" y="212"/>
                </a:lnTo>
                <a:lnTo>
                  <a:pt x="1061" y="242"/>
                </a:lnTo>
                <a:lnTo>
                  <a:pt x="1081" y="272"/>
                </a:lnTo>
                <a:lnTo>
                  <a:pt x="1100" y="304"/>
                </a:lnTo>
                <a:lnTo>
                  <a:pt x="1117" y="337"/>
                </a:lnTo>
                <a:lnTo>
                  <a:pt x="1131" y="371"/>
                </a:lnTo>
                <a:lnTo>
                  <a:pt x="1144" y="405"/>
                </a:lnTo>
                <a:lnTo>
                  <a:pt x="1154" y="440"/>
                </a:lnTo>
                <a:lnTo>
                  <a:pt x="1162" y="476"/>
                </a:lnTo>
                <a:lnTo>
                  <a:pt x="1168" y="513"/>
                </a:lnTo>
                <a:lnTo>
                  <a:pt x="1172" y="550"/>
                </a:lnTo>
                <a:lnTo>
                  <a:pt x="1173" y="58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563" name="Google Shape;3563;p14"/>
          <p:cNvCxnSpPr/>
          <p:nvPr/>
        </p:nvCxnSpPr>
        <p:spPr>
          <a:xfrm flipH="1">
            <a:off x="3451622" y="2009778"/>
            <a:ext cx="54768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64" name="Google Shape;3564;p14"/>
          <p:cNvCxnSpPr/>
          <p:nvPr/>
        </p:nvCxnSpPr>
        <p:spPr>
          <a:xfrm flipH="1">
            <a:off x="3451622" y="2484836"/>
            <a:ext cx="5381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65" name="Google Shape;3565;p14"/>
          <p:cNvCxnSpPr/>
          <p:nvPr/>
        </p:nvCxnSpPr>
        <p:spPr>
          <a:xfrm flipH="1">
            <a:off x="4005263" y="2024065"/>
            <a:ext cx="8334" cy="445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566" name="Google Shape;3566;p14"/>
          <p:cNvSpPr/>
          <p:nvPr/>
        </p:nvSpPr>
        <p:spPr>
          <a:xfrm>
            <a:off x="3682605" y="2107408"/>
            <a:ext cx="279797" cy="279797"/>
          </a:xfrm>
          <a:custGeom>
            <a:avLst/>
            <a:gdLst/>
            <a:ahLst/>
            <a:cxnLst/>
            <a:rect l="l" t="t" r="r" b="b"/>
            <a:pathLst>
              <a:path w="1174" h="1173" extrusionOk="0">
                <a:moveTo>
                  <a:pt x="1174" y="586"/>
                </a:moveTo>
                <a:lnTo>
                  <a:pt x="1172" y="623"/>
                </a:lnTo>
                <a:lnTo>
                  <a:pt x="1169" y="660"/>
                </a:lnTo>
                <a:lnTo>
                  <a:pt x="1163" y="696"/>
                </a:lnTo>
                <a:lnTo>
                  <a:pt x="1155" y="732"/>
                </a:lnTo>
                <a:lnTo>
                  <a:pt x="1145" y="768"/>
                </a:lnTo>
                <a:lnTo>
                  <a:pt x="1132" y="802"/>
                </a:lnTo>
                <a:lnTo>
                  <a:pt x="1118" y="836"/>
                </a:lnTo>
                <a:lnTo>
                  <a:pt x="1101" y="870"/>
                </a:lnTo>
                <a:lnTo>
                  <a:pt x="1082" y="901"/>
                </a:lnTo>
                <a:lnTo>
                  <a:pt x="1061" y="931"/>
                </a:lnTo>
                <a:lnTo>
                  <a:pt x="1039" y="960"/>
                </a:lnTo>
                <a:lnTo>
                  <a:pt x="1014" y="988"/>
                </a:lnTo>
                <a:lnTo>
                  <a:pt x="988" y="1014"/>
                </a:lnTo>
                <a:lnTo>
                  <a:pt x="961" y="1039"/>
                </a:lnTo>
                <a:lnTo>
                  <a:pt x="932" y="1061"/>
                </a:lnTo>
                <a:lnTo>
                  <a:pt x="902" y="1081"/>
                </a:lnTo>
                <a:lnTo>
                  <a:pt x="869" y="1100"/>
                </a:lnTo>
                <a:lnTo>
                  <a:pt x="837" y="1117"/>
                </a:lnTo>
                <a:lnTo>
                  <a:pt x="803" y="1132"/>
                </a:lnTo>
                <a:lnTo>
                  <a:pt x="768" y="1144"/>
                </a:lnTo>
                <a:lnTo>
                  <a:pt x="733" y="1154"/>
                </a:lnTo>
                <a:lnTo>
                  <a:pt x="697" y="1162"/>
                </a:lnTo>
                <a:lnTo>
                  <a:pt x="661" y="1168"/>
                </a:lnTo>
                <a:lnTo>
                  <a:pt x="624" y="1172"/>
                </a:lnTo>
                <a:lnTo>
                  <a:pt x="587" y="1173"/>
                </a:lnTo>
                <a:lnTo>
                  <a:pt x="550" y="1172"/>
                </a:lnTo>
                <a:lnTo>
                  <a:pt x="514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5" y="1144"/>
                </a:lnTo>
                <a:lnTo>
                  <a:pt x="371" y="1132"/>
                </a:lnTo>
                <a:lnTo>
                  <a:pt x="337" y="1117"/>
                </a:lnTo>
                <a:lnTo>
                  <a:pt x="304" y="1100"/>
                </a:lnTo>
                <a:lnTo>
                  <a:pt x="273" y="1081"/>
                </a:lnTo>
                <a:lnTo>
                  <a:pt x="242" y="1061"/>
                </a:lnTo>
                <a:lnTo>
                  <a:pt x="213" y="1039"/>
                </a:lnTo>
                <a:lnTo>
                  <a:pt x="185" y="1014"/>
                </a:lnTo>
                <a:lnTo>
                  <a:pt x="159" y="988"/>
                </a:lnTo>
                <a:lnTo>
                  <a:pt x="135" y="960"/>
                </a:lnTo>
                <a:lnTo>
                  <a:pt x="112" y="931"/>
                </a:lnTo>
                <a:lnTo>
                  <a:pt x="91" y="901"/>
                </a:lnTo>
                <a:lnTo>
                  <a:pt x="73" y="870"/>
                </a:lnTo>
                <a:lnTo>
                  <a:pt x="56" y="836"/>
                </a:lnTo>
                <a:lnTo>
                  <a:pt x="41" y="802"/>
                </a:lnTo>
                <a:lnTo>
                  <a:pt x="29" y="768"/>
                </a:lnTo>
                <a:lnTo>
                  <a:pt x="18" y="732"/>
                </a:lnTo>
                <a:lnTo>
                  <a:pt x="10" y="696"/>
                </a:lnTo>
                <a:lnTo>
                  <a:pt x="4" y="660"/>
                </a:lnTo>
                <a:lnTo>
                  <a:pt x="1" y="623"/>
                </a:lnTo>
                <a:lnTo>
                  <a:pt x="0" y="586"/>
                </a:lnTo>
                <a:lnTo>
                  <a:pt x="1" y="550"/>
                </a:lnTo>
                <a:lnTo>
                  <a:pt x="4" y="513"/>
                </a:lnTo>
                <a:lnTo>
                  <a:pt x="10" y="476"/>
                </a:lnTo>
                <a:lnTo>
                  <a:pt x="18" y="440"/>
                </a:lnTo>
                <a:lnTo>
                  <a:pt x="29" y="405"/>
                </a:lnTo>
                <a:lnTo>
                  <a:pt x="41" y="371"/>
                </a:lnTo>
                <a:lnTo>
                  <a:pt x="56" y="337"/>
                </a:lnTo>
                <a:lnTo>
                  <a:pt x="73" y="304"/>
                </a:lnTo>
                <a:lnTo>
                  <a:pt x="91" y="272"/>
                </a:lnTo>
                <a:lnTo>
                  <a:pt x="112" y="242"/>
                </a:lnTo>
                <a:lnTo>
                  <a:pt x="135" y="212"/>
                </a:lnTo>
                <a:lnTo>
                  <a:pt x="159" y="184"/>
                </a:lnTo>
                <a:lnTo>
                  <a:pt x="185" y="159"/>
                </a:lnTo>
                <a:lnTo>
                  <a:pt x="213" y="135"/>
                </a:lnTo>
                <a:lnTo>
                  <a:pt x="242" y="111"/>
                </a:lnTo>
                <a:lnTo>
                  <a:pt x="273" y="92"/>
                </a:lnTo>
                <a:lnTo>
                  <a:pt x="304" y="72"/>
                </a:lnTo>
                <a:lnTo>
                  <a:pt x="337" y="56"/>
                </a:lnTo>
                <a:lnTo>
                  <a:pt x="371" y="41"/>
                </a:lnTo>
                <a:lnTo>
                  <a:pt x="405" y="28"/>
                </a:lnTo>
                <a:lnTo>
                  <a:pt x="441" y="19"/>
                </a:lnTo>
                <a:lnTo>
                  <a:pt x="477" y="11"/>
                </a:lnTo>
                <a:lnTo>
                  <a:pt x="514" y="5"/>
                </a:lnTo>
                <a:lnTo>
                  <a:pt x="550" y="1"/>
                </a:lnTo>
                <a:lnTo>
                  <a:pt x="587" y="0"/>
                </a:lnTo>
                <a:lnTo>
                  <a:pt x="624" y="1"/>
                </a:lnTo>
                <a:lnTo>
                  <a:pt x="661" y="5"/>
                </a:lnTo>
                <a:lnTo>
                  <a:pt x="697" y="11"/>
                </a:lnTo>
                <a:lnTo>
                  <a:pt x="733" y="19"/>
                </a:lnTo>
                <a:lnTo>
                  <a:pt x="768" y="28"/>
                </a:lnTo>
                <a:lnTo>
                  <a:pt x="803" y="41"/>
                </a:lnTo>
                <a:lnTo>
                  <a:pt x="837" y="56"/>
                </a:lnTo>
                <a:lnTo>
                  <a:pt x="869" y="72"/>
                </a:lnTo>
                <a:lnTo>
                  <a:pt x="902" y="92"/>
                </a:lnTo>
                <a:lnTo>
                  <a:pt x="932" y="111"/>
                </a:lnTo>
                <a:lnTo>
                  <a:pt x="961" y="135"/>
                </a:lnTo>
                <a:lnTo>
                  <a:pt x="988" y="159"/>
                </a:lnTo>
                <a:lnTo>
                  <a:pt x="1014" y="184"/>
                </a:lnTo>
                <a:lnTo>
                  <a:pt x="1039" y="212"/>
                </a:lnTo>
                <a:lnTo>
                  <a:pt x="1061" y="242"/>
                </a:lnTo>
                <a:lnTo>
                  <a:pt x="1082" y="272"/>
                </a:lnTo>
                <a:lnTo>
                  <a:pt x="1101" y="304"/>
                </a:lnTo>
                <a:lnTo>
                  <a:pt x="1118" y="337"/>
                </a:lnTo>
                <a:lnTo>
                  <a:pt x="1132" y="371"/>
                </a:lnTo>
                <a:lnTo>
                  <a:pt x="1145" y="405"/>
                </a:lnTo>
                <a:lnTo>
                  <a:pt x="1155" y="440"/>
                </a:lnTo>
                <a:lnTo>
                  <a:pt x="1163" y="476"/>
                </a:lnTo>
                <a:lnTo>
                  <a:pt x="1169" y="513"/>
                </a:lnTo>
                <a:lnTo>
                  <a:pt x="1172" y="550"/>
                </a:lnTo>
                <a:lnTo>
                  <a:pt x="1174" y="58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567" name="Google Shape;3567;p14"/>
          <p:cNvCxnSpPr/>
          <p:nvPr/>
        </p:nvCxnSpPr>
        <p:spPr>
          <a:xfrm rot="10800000">
            <a:off x="3999310" y="2009776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68" name="Google Shape;3568;p14"/>
          <p:cNvCxnSpPr/>
          <p:nvPr/>
        </p:nvCxnSpPr>
        <p:spPr>
          <a:xfrm flipH="1">
            <a:off x="3989785" y="2469359"/>
            <a:ext cx="1547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569" name="Google Shape;3569;p14"/>
          <p:cNvSpPr/>
          <p:nvPr/>
        </p:nvSpPr>
        <p:spPr>
          <a:xfrm>
            <a:off x="4360071" y="1693071"/>
            <a:ext cx="1178719" cy="787003"/>
          </a:xfrm>
          <a:custGeom>
            <a:avLst/>
            <a:gdLst/>
            <a:ahLst/>
            <a:cxnLst/>
            <a:rect l="l" t="t" r="r" b="b"/>
            <a:pathLst>
              <a:path w="4950" h="3306" extrusionOk="0">
                <a:moveTo>
                  <a:pt x="101" y="3306"/>
                </a:moveTo>
                <a:lnTo>
                  <a:pt x="2357" y="3306"/>
                </a:lnTo>
                <a:lnTo>
                  <a:pt x="4615" y="3306"/>
                </a:lnTo>
                <a:lnTo>
                  <a:pt x="4679" y="3244"/>
                </a:lnTo>
                <a:lnTo>
                  <a:pt x="4717" y="1312"/>
                </a:lnTo>
                <a:lnTo>
                  <a:pt x="4837" y="1375"/>
                </a:lnTo>
                <a:lnTo>
                  <a:pt x="4950" y="1312"/>
                </a:lnTo>
                <a:lnTo>
                  <a:pt x="4950" y="95"/>
                </a:lnTo>
                <a:lnTo>
                  <a:pt x="4950" y="48"/>
                </a:lnTo>
                <a:lnTo>
                  <a:pt x="4900" y="0"/>
                </a:lnTo>
                <a:lnTo>
                  <a:pt x="3254" y="89"/>
                </a:lnTo>
                <a:lnTo>
                  <a:pt x="3134" y="197"/>
                </a:lnTo>
                <a:lnTo>
                  <a:pt x="2957" y="1312"/>
                </a:lnTo>
                <a:lnTo>
                  <a:pt x="2357" y="1312"/>
                </a:lnTo>
                <a:lnTo>
                  <a:pt x="61" y="1312"/>
                </a:lnTo>
                <a:lnTo>
                  <a:pt x="0" y="1372"/>
                </a:lnTo>
                <a:lnTo>
                  <a:pt x="38" y="3244"/>
                </a:lnTo>
                <a:lnTo>
                  <a:pt x="101" y="3306"/>
                </a:lnTo>
                <a:close/>
                <a:moveTo>
                  <a:pt x="1390" y="2308"/>
                </a:moveTo>
                <a:lnTo>
                  <a:pt x="1389" y="2345"/>
                </a:lnTo>
                <a:lnTo>
                  <a:pt x="1385" y="2382"/>
                </a:lnTo>
                <a:lnTo>
                  <a:pt x="1379" y="2418"/>
                </a:lnTo>
                <a:lnTo>
                  <a:pt x="1371" y="2454"/>
                </a:lnTo>
                <a:lnTo>
                  <a:pt x="1362" y="2490"/>
                </a:lnTo>
                <a:lnTo>
                  <a:pt x="1349" y="2525"/>
                </a:lnTo>
                <a:lnTo>
                  <a:pt x="1334" y="2558"/>
                </a:lnTo>
                <a:lnTo>
                  <a:pt x="1318" y="2591"/>
                </a:lnTo>
                <a:lnTo>
                  <a:pt x="1299" y="2623"/>
                </a:lnTo>
                <a:lnTo>
                  <a:pt x="1279" y="2653"/>
                </a:lnTo>
                <a:lnTo>
                  <a:pt x="1255" y="2682"/>
                </a:lnTo>
                <a:lnTo>
                  <a:pt x="1231" y="2710"/>
                </a:lnTo>
                <a:lnTo>
                  <a:pt x="1206" y="2737"/>
                </a:lnTo>
                <a:lnTo>
                  <a:pt x="1178" y="2761"/>
                </a:lnTo>
                <a:lnTo>
                  <a:pt x="1149" y="2783"/>
                </a:lnTo>
                <a:lnTo>
                  <a:pt x="1118" y="2804"/>
                </a:lnTo>
                <a:lnTo>
                  <a:pt x="1086" y="2822"/>
                </a:lnTo>
                <a:lnTo>
                  <a:pt x="1053" y="2840"/>
                </a:lnTo>
                <a:lnTo>
                  <a:pt x="1019" y="2854"/>
                </a:lnTo>
                <a:lnTo>
                  <a:pt x="984" y="2866"/>
                </a:lnTo>
                <a:lnTo>
                  <a:pt x="950" y="2877"/>
                </a:lnTo>
                <a:lnTo>
                  <a:pt x="914" y="2885"/>
                </a:lnTo>
                <a:lnTo>
                  <a:pt x="877" y="2891"/>
                </a:lnTo>
                <a:lnTo>
                  <a:pt x="840" y="2894"/>
                </a:lnTo>
                <a:lnTo>
                  <a:pt x="804" y="2895"/>
                </a:lnTo>
                <a:lnTo>
                  <a:pt x="767" y="2894"/>
                </a:lnTo>
                <a:lnTo>
                  <a:pt x="730" y="2891"/>
                </a:lnTo>
                <a:lnTo>
                  <a:pt x="694" y="2885"/>
                </a:lnTo>
                <a:lnTo>
                  <a:pt x="658" y="2877"/>
                </a:lnTo>
                <a:lnTo>
                  <a:pt x="622" y="2866"/>
                </a:lnTo>
                <a:lnTo>
                  <a:pt x="587" y="2854"/>
                </a:lnTo>
                <a:lnTo>
                  <a:pt x="554" y="2840"/>
                </a:lnTo>
                <a:lnTo>
                  <a:pt x="521" y="2822"/>
                </a:lnTo>
                <a:lnTo>
                  <a:pt x="489" y="2804"/>
                </a:lnTo>
                <a:lnTo>
                  <a:pt x="459" y="2783"/>
                </a:lnTo>
                <a:lnTo>
                  <a:pt x="430" y="2761"/>
                </a:lnTo>
                <a:lnTo>
                  <a:pt x="402" y="2737"/>
                </a:lnTo>
                <a:lnTo>
                  <a:pt x="376" y="2710"/>
                </a:lnTo>
                <a:lnTo>
                  <a:pt x="351" y="2682"/>
                </a:lnTo>
                <a:lnTo>
                  <a:pt x="329" y="2653"/>
                </a:lnTo>
                <a:lnTo>
                  <a:pt x="308" y="2623"/>
                </a:lnTo>
                <a:lnTo>
                  <a:pt x="290" y="2591"/>
                </a:lnTo>
                <a:lnTo>
                  <a:pt x="273" y="2558"/>
                </a:lnTo>
                <a:lnTo>
                  <a:pt x="257" y="2525"/>
                </a:lnTo>
                <a:lnTo>
                  <a:pt x="246" y="2490"/>
                </a:lnTo>
                <a:lnTo>
                  <a:pt x="235" y="2454"/>
                </a:lnTo>
                <a:lnTo>
                  <a:pt x="227" y="2418"/>
                </a:lnTo>
                <a:lnTo>
                  <a:pt x="222" y="2382"/>
                </a:lnTo>
                <a:lnTo>
                  <a:pt x="218" y="2345"/>
                </a:lnTo>
                <a:lnTo>
                  <a:pt x="217" y="2308"/>
                </a:lnTo>
                <a:lnTo>
                  <a:pt x="218" y="2271"/>
                </a:lnTo>
                <a:lnTo>
                  <a:pt x="222" y="2235"/>
                </a:lnTo>
                <a:lnTo>
                  <a:pt x="227" y="2198"/>
                </a:lnTo>
                <a:lnTo>
                  <a:pt x="235" y="2162"/>
                </a:lnTo>
                <a:lnTo>
                  <a:pt x="246" y="2128"/>
                </a:lnTo>
                <a:lnTo>
                  <a:pt x="257" y="2093"/>
                </a:lnTo>
                <a:lnTo>
                  <a:pt x="273" y="2059"/>
                </a:lnTo>
                <a:lnTo>
                  <a:pt x="290" y="2026"/>
                </a:lnTo>
                <a:lnTo>
                  <a:pt x="308" y="1995"/>
                </a:lnTo>
                <a:lnTo>
                  <a:pt x="329" y="1963"/>
                </a:lnTo>
                <a:lnTo>
                  <a:pt x="351" y="1934"/>
                </a:lnTo>
                <a:lnTo>
                  <a:pt x="376" y="1907"/>
                </a:lnTo>
                <a:lnTo>
                  <a:pt x="402" y="1881"/>
                </a:lnTo>
                <a:lnTo>
                  <a:pt x="430" y="1857"/>
                </a:lnTo>
                <a:lnTo>
                  <a:pt x="459" y="1834"/>
                </a:lnTo>
                <a:lnTo>
                  <a:pt x="489" y="1813"/>
                </a:lnTo>
                <a:lnTo>
                  <a:pt x="521" y="1794"/>
                </a:lnTo>
                <a:lnTo>
                  <a:pt x="554" y="1778"/>
                </a:lnTo>
                <a:lnTo>
                  <a:pt x="587" y="1763"/>
                </a:lnTo>
                <a:lnTo>
                  <a:pt x="622" y="1750"/>
                </a:lnTo>
                <a:lnTo>
                  <a:pt x="658" y="1740"/>
                </a:lnTo>
                <a:lnTo>
                  <a:pt x="694" y="1733"/>
                </a:lnTo>
                <a:lnTo>
                  <a:pt x="730" y="1727"/>
                </a:lnTo>
                <a:lnTo>
                  <a:pt x="767" y="1724"/>
                </a:lnTo>
                <a:lnTo>
                  <a:pt x="804" y="1723"/>
                </a:lnTo>
                <a:lnTo>
                  <a:pt x="840" y="1724"/>
                </a:lnTo>
                <a:lnTo>
                  <a:pt x="877" y="1727"/>
                </a:lnTo>
                <a:lnTo>
                  <a:pt x="914" y="1733"/>
                </a:lnTo>
                <a:lnTo>
                  <a:pt x="950" y="1740"/>
                </a:lnTo>
                <a:lnTo>
                  <a:pt x="984" y="1750"/>
                </a:lnTo>
                <a:lnTo>
                  <a:pt x="1019" y="1763"/>
                </a:lnTo>
                <a:lnTo>
                  <a:pt x="1053" y="1778"/>
                </a:lnTo>
                <a:lnTo>
                  <a:pt x="1086" y="1794"/>
                </a:lnTo>
                <a:lnTo>
                  <a:pt x="1118" y="1813"/>
                </a:lnTo>
                <a:lnTo>
                  <a:pt x="1149" y="1834"/>
                </a:lnTo>
                <a:lnTo>
                  <a:pt x="1178" y="1857"/>
                </a:lnTo>
                <a:lnTo>
                  <a:pt x="1206" y="1881"/>
                </a:lnTo>
                <a:lnTo>
                  <a:pt x="1231" y="1907"/>
                </a:lnTo>
                <a:lnTo>
                  <a:pt x="1255" y="1934"/>
                </a:lnTo>
                <a:lnTo>
                  <a:pt x="1279" y="1963"/>
                </a:lnTo>
                <a:lnTo>
                  <a:pt x="1299" y="1995"/>
                </a:lnTo>
                <a:lnTo>
                  <a:pt x="1318" y="2026"/>
                </a:lnTo>
                <a:lnTo>
                  <a:pt x="1334" y="2059"/>
                </a:lnTo>
                <a:lnTo>
                  <a:pt x="1349" y="2093"/>
                </a:lnTo>
                <a:lnTo>
                  <a:pt x="1362" y="2128"/>
                </a:lnTo>
                <a:lnTo>
                  <a:pt x="1371" y="2162"/>
                </a:lnTo>
                <a:lnTo>
                  <a:pt x="1379" y="2198"/>
                </a:lnTo>
                <a:lnTo>
                  <a:pt x="1385" y="2235"/>
                </a:lnTo>
                <a:lnTo>
                  <a:pt x="1389" y="2271"/>
                </a:lnTo>
                <a:lnTo>
                  <a:pt x="1390" y="2308"/>
                </a:lnTo>
                <a:close/>
                <a:moveTo>
                  <a:pt x="2944" y="2308"/>
                </a:moveTo>
                <a:lnTo>
                  <a:pt x="2943" y="2345"/>
                </a:lnTo>
                <a:lnTo>
                  <a:pt x="2940" y="2382"/>
                </a:lnTo>
                <a:lnTo>
                  <a:pt x="2934" y="2418"/>
                </a:lnTo>
                <a:lnTo>
                  <a:pt x="2926" y="2454"/>
                </a:lnTo>
                <a:lnTo>
                  <a:pt x="2915" y="2490"/>
                </a:lnTo>
                <a:lnTo>
                  <a:pt x="2904" y="2525"/>
                </a:lnTo>
                <a:lnTo>
                  <a:pt x="2889" y="2558"/>
                </a:lnTo>
                <a:lnTo>
                  <a:pt x="2873" y="2591"/>
                </a:lnTo>
                <a:lnTo>
                  <a:pt x="2853" y="2623"/>
                </a:lnTo>
                <a:lnTo>
                  <a:pt x="2832" y="2653"/>
                </a:lnTo>
                <a:lnTo>
                  <a:pt x="2810" y="2682"/>
                </a:lnTo>
                <a:lnTo>
                  <a:pt x="2786" y="2710"/>
                </a:lnTo>
                <a:lnTo>
                  <a:pt x="2759" y="2737"/>
                </a:lnTo>
                <a:lnTo>
                  <a:pt x="2731" y="2761"/>
                </a:lnTo>
                <a:lnTo>
                  <a:pt x="2702" y="2783"/>
                </a:lnTo>
                <a:lnTo>
                  <a:pt x="2672" y="2804"/>
                </a:lnTo>
                <a:lnTo>
                  <a:pt x="2641" y="2822"/>
                </a:lnTo>
                <a:lnTo>
                  <a:pt x="2608" y="2840"/>
                </a:lnTo>
                <a:lnTo>
                  <a:pt x="2574" y="2854"/>
                </a:lnTo>
                <a:lnTo>
                  <a:pt x="2539" y="2866"/>
                </a:lnTo>
                <a:lnTo>
                  <a:pt x="2503" y="2877"/>
                </a:lnTo>
                <a:lnTo>
                  <a:pt x="2467" y="2885"/>
                </a:lnTo>
                <a:lnTo>
                  <a:pt x="2432" y="2891"/>
                </a:lnTo>
                <a:lnTo>
                  <a:pt x="2395" y="2894"/>
                </a:lnTo>
                <a:lnTo>
                  <a:pt x="2357" y="2895"/>
                </a:lnTo>
                <a:lnTo>
                  <a:pt x="2322" y="2894"/>
                </a:lnTo>
                <a:lnTo>
                  <a:pt x="2285" y="2891"/>
                </a:lnTo>
                <a:lnTo>
                  <a:pt x="2249" y="2885"/>
                </a:lnTo>
                <a:lnTo>
                  <a:pt x="2212" y="2877"/>
                </a:lnTo>
                <a:lnTo>
                  <a:pt x="2177" y="2866"/>
                </a:lnTo>
                <a:lnTo>
                  <a:pt x="2142" y="2854"/>
                </a:lnTo>
                <a:lnTo>
                  <a:pt x="2109" y="2840"/>
                </a:lnTo>
                <a:lnTo>
                  <a:pt x="2075" y="2822"/>
                </a:lnTo>
                <a:lnTo>
                  <a:pt x="2044" y="2804"/>
                </a:lnTo>
                <a:lnTo>
                  <a:pt x="2014" y="2783"/>
                </a:lnTo>
                <a:lnTo>
                  <a:pt x="1984" y="2761"/>
                </a:lnTo>
                <a:lnTo>
                  <a:pt x="1957" y="2737"/>
                </a:lnTo>
                <a:lnTo>
                  <a:pt x="1930" y="2710"/>
                </a:lnTo>
                <a:lnTo>
                  <a:pt x="1906" y="2682"/>
                </a:lnTo>
                <a:lnTo>
                  <a:pt x="1884" y="2653"/>
                </a:lnTo>
                <a:lnTo>
                  <a:pt x="1863" y="2623"/>
                </a:lnTo>
                <a:lnTo>
                  <a:pt x="1843" y="2591"/>
                </a:lnTo>
                <a:lnTo>
                  <a:pt x="1827" y="2558"/>
                </a:lnTo>
                <a:lnTo>
                  <a:pt x="1812" y="2525"/>
                </a:lnTo>
                <a:lnTo>
                  <a:pt x="1801" y="2490"/>
                </a:lnTo>
                <a:lnTo>
                  <a:pt x="1790" y="2454"/>
                </a:lnTo>
                <a:lnTo>
                  <a:pt x="1782" y="2418"/>
                </a:lnTo>
                <a:lnTo>
                  <a:pt x="1776" y="2382"/>
                </a:lnTo>
                <a:lnTo>
                  <a:pt x="1773" y="2345"/>
                </a:lnTo>
                <a:lnTo>
                  <a:pt x="1772" y="2308"/>
                </a:lnTo>
                <a:lnTo>
                  <a:pt x="1773" y="2271"/>
                </a:lnTo>
                <a:lnTo>
                  <a:pt x="1776" y="2235"/>
                </a:lnTo>
                <a:lnTo>
                  <a:pt x="1782" y="2198"/>
                </a:lnTo>
                <a:lnTo>
                  <a:pt x="1790" y="2162"/>
                </a:lnTo>
                <a:lnTo>
                  <a:pt x="1801" y="2128"/>
                </a:lnTo>
                <a:lnTo>
                  <a:pt x="1812" y="2093"/>
                </a:lnTo>
                <a:lnTo>
                  <a:pt x="1827" y="2059"/>
                </a:lnTo>
                <a:lnTo>
                  <a:pt x="1843" y="2026"/>
                </a:lnTo>
                <a:lnTo>
                  <a:pt x="1863" y="1995"/>
                </a:lnTo>
                <a:lnTo>
                  <a:pt x="1884" y="1963"/>
                </a:lnTo>
                <a:lnTo>
                  <a:pt x="1906" y="1934"/>
                </a:lnTo>
                <a:lnTo>
                  <a:pt x="1930" y="1907"/>
                </a:lnTo>
                <a:lnTo>
                  <a:pt x="1957" y="1881"/>
                </a:lnTo>
                <a:lnTo>
                  <a:pt x="1984" y="1857"/>
                </a:lnTo>
                <a:lnTo>
                  <a:pt x="2014" y="1834"/>
                </a:lnTo>
                <a:lnTo>
                  <a:pt x="2044" y="1813"/>
                </a:lnTo>
                <a:lnTo>
                  <a:pt x="2075" y="1794"/>
                </a:lnTo>
                <a:lnTo>
                  <a:pt x="2109" y="1778"/>
                </a:lnTo>
                <a:lnTo>
                  <a:pt x="2142" y="1763"/>
                </a:lnTo>
                <a:lnTo>
                  <a:pt x="2177" y="1750"/>
                </a:lnTo>
                <a:lnTo>
                  <a:pt x="2212" y="1740"/>
                </a:lnTo>
                <a:lnTo>
                  <a:pt x="2249" y="1733"/>
                </a:lnTo>
                <a:lnTo>
                  <a:pt x="2285" y="1727"/>
                </a:lnTo>
                <a:lnTo>
                  <a:pt x="2322" y="1724"/>
                </a:lnTo>
                <a:lnTo>
                  <a:pt x="2357" y="1723"/>
                </a:lnTo>
                <a:lnTo>
                  <a:pt x="2395" y="1724"/>
                </a:lnTo>
                <a:lnTo>
                  <a:pt x="2432" y="1727"/>
                </a:lnTo>
                <a:lnTo>
                  <a:pt x="2467" y="1733"/>
                </a:lnTo>
                <a:lnTo>
                  <a:pt x="2503" y="1740"/>
                </a:lnTo>
                <a:lnTo>
                  <a:pt x="2539" y="1750"/>
                </a:lnTo>
                <a:lnTo>
                  <a:pt x="2574" y="1763"/>
                </a:lnTo>
                <a:lnTo>
                  <a:pt x="2608" y="1778"/>
                </a:lnTo>
                <a:lnTo>
                  <a:pt x="2641" y="1794"/>
                </a:lnTo>
                <a:lnTo>
                  <a:pt x="2672" y="1813"/>
                </a:lnTo>
                <a:lnTo>
                  <a:pt x="2702" y="1834"/>
                </a:lnTo>
                <a:lnTo>
                  <a:pt x="2731" y="1857"/>
                </a:lnTo>
                <a:lnTo>
                  <a:pt x="2759" y="1881"/>
                </a:lnTo>
                <a:lnTo>
                  <a:pt x="2786" y="1907"/>
                </a:lnTo>
                <a:lnTo>
                  <a:pt x="2810" y="1934"/>
                </a:lnTo>
                <a:lnTo>
                  <a:pt x="2832" y="1963"/>
                </a:lnTo>
                <a:lnTo>
                  <a:pt x="2853" y="1995"/>
                </a:lnTo>
                <a:lnTo>
                  <a:pt x="2873" y="2026"/>
                </a:lnTo>
                <a:lnTo>
                  <a:pt x="2889" y="2059"/>
                </a:lnTo>
                <a:lnTo>
                  <a:pt x="2904" y="2093"/>
                </a:lnTo>
                <a:lnTo>
                  <a:pt x="2915" y="2128"/>
                </a:lnTo>
                <a:lnTo>
                  <a:pt x="2926" y="2162"/>
                </a:lnTo>
                <a:lnTo>
                  <a:pt x="2934" y="2198"/>
                </a:lnTo>
                <a:lnTo>
                  <a:pt x="2940" y="2235"/>
                </a:lnTo>
                <a:lnTo>
                  <a:pt x="2943" y="2271"/>
                </a:lnTo>
                <a:lnTo>
                  <a:pt x="2944" y="2308"/>
                </a:lnTo>
                <a:close/>
                <a:moveTo>
                  <a:pt x="4499" y="2308"/>
                </a:moveTo>
                <a:lnTo>
                  <a:pt x="4498" y="2345"/>
                </a:lnTo>
                <a:lnTo>
                  <a:pt x="4495" y="2382"/>
                </a:lnTo>
                <a:lnTo>
                  <a:pt x="4489" y="2418"/>
                </a:lnTo>
                <a:lnTo>
                  <a:pt x="4481" y="2454"/>
                </a:lnTo>
                <a:lnTo>
                  <a:pt x="4470" y="2490"/>
                </a:lnTo>
                <a:lnTo>
                  <a:pt x="4458" y="2525"/>
                </a:lnTo>
                <a:lnTo>
                  <a:pt x="4444" y="2558"/>
                </a:lnTo>
                <a:lnTo>
                  <a:pt x="4426" y="2591"/>
                </a:lnTo>
                <a:lnTo>
                  <a:pt x="4408" y="2623"/>
                </a:lnTo>
                <a:lnTo>
                  <a:pt x="4387" y="2653"/>
                </a:lnTo>
                <a:lnTo>
                  <a:pt x="4365" y="2682"/>
                </a:lnTo>
                <a:lnTo>
                  <a:pt x="4341" y="2710"/>
                </a:lnTo>
                <a:lnTo>
                  <a:pt x="4314" y="2737"/>
                </a:lnTo>
                <a:lnTo>
                  <a:pt x="4286" y="2761"/>
                </a:lnTo>
                <a:lnTo>
                  <a:pt x="4257" y="2783"/>
                </a:lnTo>
                <a:lnTo>
                  <a:pt x="4227" y="2804"/>
                </a:lnTo>
                <a:lnTo>
                  <a:pt x="4195" y="2822"/>
                </a:lnTo>
                <a:lnTo>
                  <a:pt x="4162" y="2840"/>
                </a:lnTo>
                <a:lnTo>
                  <a:pt x="4129" y="2854"/>
                </a:lnTo>
                <a:lnTo>
                  <a:pt x="4094" y="2866"/>
                </a:lnTo>
                <a:lnTo>
                  <a:pt x="4058" y="2877"/>
                </a:lnTo>
                <a:lnTo>
                  <a:pt x="4022" y="2885"/>
                </a:lnTo>
                <a:lnTo>
                  <a:pt x="3986" y="2891"/>
                </a:lnTo>
                <a:lnTo>
                  <a:pt x="3949" y="2894"/>
                </a:lnTo>
                <a:lnTo>
                  <a:pt x="3912" y="2895"/>
                </a:lnTo>
                <a:lnTo>
                  <a:pt x="3875" y="2894"/>
                </a:lnTo>
                <a:lnTo>
                  <a:pt x="3839" y="2891"/>
                </a:lnTo>
                <a:lnTo>
                  <a:pt x="3802" y="2885"/>
                </a:lnTo>
                <a:lnTo>
                  <a:pt x="3766" y="2877"/>
                </a:lnTo>
                <a:lnTo>
                  <a:pt x="3732" y="2866"/>
                </a:lnTo>
                <a:lnTo>
                  <a:pt x="3697" y="2854"/>
                </a:lnTo>
                <a:lnTo>
                  <a:pt x="3663" y="2840"/>
                </a:lnTo>
                <a:lnTo>
                  <a:pt x="3630" y="2822"/>
                </a:lnTo>
                <a:lnTo>
                  <a:pt x="3599" y="2804"/>
                </a:lnTo>
                <a:lnTo>
                  <a:pt x="3567" y="2783"/>
                </a:lnTo>
                <a:lnTo>
                  <a:pt x="3538" y="2761"/>
                </a:lnTo>
                <a:lnTo>
                  <a:pt x="3511" y="2737"/>
                </a:lnTo>
                <a:lnTo>
                  <a:pt x="3485" y="2710"/>
                </a:lnTo>
                <a:lnTo>
                  <a:pt x="3461" y="2682"/>
                </a:lnTo>
                <a:lnTo>
                  <a:pt x="3438" y="2653"/>
                </a:lnTo>
                <a:lnTo>
                  <a:pt x="3417" y="2623"/>
                </a:lnTo>
                <a:lnTo>
                  <a:pt x="3398" y="2591"/>
                </a:lnTo>
                <a:lnTo>
                  <a:pt x="3382" y="2558"/>
                </a:lnTo>
                <a:lnTo>
                  <a:pt x="3367" y="2525"/>
                </a:lnTo>
                <a:lnTo>
                  <a:pt x="3354" y="2490"/>
                </a:lnTo>
                <a:lnTo>
                  <a:pt x="3344" y="2454"/>
                </a:lnTo>
                <a:lnTo>
                  <a:pt x="3337" y="2418"/>
                </a:lnTo>
                <a:lnTo>
                  <a:pt x="3331" y="2382"/>
                </a:lnTo>
                <a:lnTo>
                  <a:pt x="3328" y="2345"/>
                </a:lnTo>
                <a:lnTo>
                  <a:pt x="3326" y="2308"/>
                </a:lnTo>
                <a:lnTo>
                  <a:pt x="3328" y="2271"/>
                </a:lnTo>
                <a:lnTo>
                  <a:pt x="3331" y="2235"/>
                </a:lnTo>
                <a:lnTo>
                  <a:pt x="3337" y="2198"/>
                </a:lnTo>
                <a:lnTo>
                  <a:pt x="3344" y="2162"/>
                </a:lnTo>
                <a:lnTo>
                  <a:pt x="3354" y="2128"/>
                </a:lnTo>
                <a:lnTo>
                  <a:pt x="3367" y="2093"/>
                </a:lnTo>
                <a:lnTo>
                  <a:pt x="3382" y="2059"/>
                </a:lnTo>
                <a:lnTo>
                  <a:pt x="3398" y="2026"/>
                </a:lnTo>
                <a:lnTo>
                  <a:pt x="3417" y="1995"/>
                </a:lnTo>
                <a:lnTo>
                  <a:pt x="3438" y="1963"/>
                </a:lnTo>
                <a:lnTo>
                  <a:pt x="3461" y="1934"/>
                </a:lnTo>
                <a:lnTo>
                  <a:pt x="3485" y="1907"/>
                </a:lnTo>
                <a:lnTo>
                  <a:pt x="3511" y="1881"/>
                </a:lnTo>
                <a:lnTo>
                  <a:pt x="3538" y="1857"/>
                </a:lnTo>
                <a:lnTo>
                  <a:pt x="3567" y="1834"/>
                </a:lnTo>
                <a:lnTo>
                  <a:pt x="3599" y="1813"/>
                </a:lnTo>
                <a:lnTo>
                  <a:pt x="3630" y="1794"/>
                </a:lnTo>
                <a:lnTo>
                  <a:pt x="3663" y="1778"/>
                </a:lnTo>
                <a:lnTo>
                  <a:pt x="3697" y="1763"/>
                </a:lnTo>
                <a:lnTo>
                  <a:pt x="3732" y="1750"/>
                </a:lnTo>
                <a:lnTo>
                  <a:pt x="3766" y="1740"/>
                </a:lnTo>
                <a:lnTo>
                  <a:pt x="3802" y="1733"/>
                </a:lnTo>
                <a:lnTo>
                  <a:pt x="3839" y="1727"/>
                </a:lnTo>
                <a:lnTo>
                  <a:pt x="3875" y="1724"/>
                </a:lnTo>
                <a:lnTo>
                  <a:pt x="3912" y="1723"/>
                </a:lnTo>
                <a:lnTo>
                  <a:pt x="3949" y="1724"/>
                </a:lnTo>
                <a:lnTo>
                  <a:pt x="3986" y="1727"/>
                </a:lnTo>
                <a:lnTo>
                  <a:pt x="4022" y="1733"/>
                </a:lnTo>
                <a:lnTo>
                  <a:pt x="4058" y="1740"/>
                </a:lnTo>
                <a:lnTo>
                  <a:pt x="4094" y="1750"/>
                </a:lnTo>
                <a:lnTo>
                  <a:pt x="4129" y="1763"/>
                </a:lnTo>
                <a:lnTo>
                  <a:pt x="4162" y="1778"/>
                </a:lnTo>
                <a:lnTo>
                  <a:pt x="4195" y="1794"/>
                </a:lnTo>
                <a:lnTo>
                  <a:pt x="4227" y="1813"/>
                </a:lnTo>
                <a:lnTo>
                  <a:pt x="4257" y="1834"/>
                </a:lnTo>
                <a:lnTo>
                  <a:pt x="4286" y="1857"/>
                </a:lnTo>
                <a:lnTo>
                  <a:pt x="4314" y="1881"/>
                </a:lnTo>
                <a:lnTo>
                  <a:pt x="4341" y="1907"/>
                </a:lnTo>
                <a:lnTo>
                  <a:pt x="4365" y="1934"/>
                </a:lnTo>
                <a:lnTo>
                  <a:pt x="4387" y="1963"/>
                </a:lnTo>
                <a:lnTo>
                  <a:pt x="4408" y="1995"/>
                </a:lnTo>
                <a:lnTo>
                  <a:pt x="4426" y="2026"/>
                </a:lnTo>
                <a:lnTo>
                  <a:pt x="4444" y="2059"/>
                </a:lnTo>
                <a:lnTo>
                  <a:pt x="4458" y="2093"/>
                </a:lnTo>
                <a:lnTo>
                  <a:pt x="4470" y="2128"/>
                </a:lnTo>
                <a:lnTo>
                  <a:pt x="4481" y="2162"/>
                </a:lnTo>
                <a:lnTo>
                  <a:pt x="4489" y="2198"/>
                </a:lnTo>
                <a:lnTo>
                  <a:pt x="4495" y="2235"/>
                </a:lnTo>
                <a:lnTo>
                  <a:pt x="4498" y="2271"/>
                </a:lnTo>
                <a:lnTo>
                  <a:pt x="4499" y="2308"/>
                </a:lnTo>
                <a:close/>
                <a:moveTo>
                  <a:pt x="4514" y="792"/>
                </a:moveTo>
                <a:lnTo>
                  <a:pt x="4513" y="826"/>
                </a:lnTo>
                <a:lnTo>
                  <a:pt x="4510" y="859"/>
                </a:lnTo>
                <a:lnTo>
                  <a:pt x="4504" y="893"/>
                </a:lnTo>
                <a:lnTo>
                  <a:pt x="4496" y="925"/>
                </a:lnTo>
                <a:lnTo>
                  <a:pt x="4485" y="958"/>
                </a:lnTo>
                <a:lnTo>
                  <a:pt x="4473" y="989"/>
                </a:lnTo>
                <a:lnTo>
                  <a:pt x="4458" y="1019"/>
                </a:lnTo>
                <a:lnTo>
                  <a:pt x="4441" y="1048"/>
                </a:lnTo>
                <a:lnTo>
                  <a:pt x="4423" y="1077"/>
                </a:lnTo>
                <a:lnTo>
                  <a:pt x="4402" y="1103"/>
                </a:lnTo>
                <a:lnTo>
                  <a:pt x="4380" y="1128"/>
                </a:lnTo>
                <a:lnTo>
                  <a:pt x="4356" y="1152"/>
                </a:lnTo>
                <a:lnTo>
                  <a:pt x="4330" y="1174"/>
                </a:lnTo>
                <a:lnTo>
                  <a:pt x="4302" y="1194"/>
                </a:lnTo>
                <a:lnTo>
                  <a:pt x="4275" y="1212"/>
                </a:lnTo>
                <a:lnTo>
                  <a:pt x="4245" y="1228"/>
                </a:lnTo>
                <a:lnTo>
                  <a:pt x="4214" y="1242"/>
                </a:lnTo>
                <a:lnTo>
                  <a:pt x="4182" y="1254"/>
                </a:lnTo>
                <a:lnTo>
                  <a:pt x="4150" y="1264"/>
                </a:lnTo>
                <a:lnTo>
                  <a:pt x="4117" y="1271"/>
                </a:lnTo>
                <a:lnTo>
                  <a:pt x="4084" y="1277"/>
                </a:lnTo>
                <a:lnTo>
                  <a:pt x="4050" y="1279"/>
                </a:lnTo>
                <a:lnTo>
                  <a:pt x="4016" y="1280"/>
                </a:lnTo>
                <a:lnTo>
                  <a:pt x="3983" y="1278"/>
                </a:lnTo>
                <a:lnTo>
                  <a:pt x="3949" y="1275"/>
                </a:lnTo>
                <a:lnTo>
                  <a:pt x="3916" y="1268"/>
                </a:lnTo>
                <a:lnTo>
                  <a:pt x="3883" y="1260"/>
                </a:lnTo>
                <a:lnTo>
                  <a:pt x="3852" y="1249"/>
                </a:lnTo>
                <a:lnTo>
                  <a:pt x="3821" y="1235"/>
                </a:lnTo>
                <a:lnTo>
                  <a:pt x="3791" y="1220"/>
                </a:lnTo>
                <a:lnTo>
                  <a:pt x="3762" y="1203"/>
                </a:lnTo>
                <a:lnTo>
                  <a:pt x="3734" y="1184"/>
                </a:lnTo>
                <a:lnTo>
                  <a:pt x="3707" y="1164"/>
                </a:lnTo>
                <a:lnTo>
                  <a:pt x="3682" y="1140"/>
                </a:lnTo>
                <a:lnTo>
                  <a:pt x="3659" y="1116"/>
                </a:lnTo>
                <a:lnTo>
                  <a:pt x="3638" y="1089"/>
                </a:lnTo>
                <a:lnTo>
                  <a:pt x="3618" y="1063"/>
                </a:lnTo>
                <a:lnTo>
                  <a:pt x="3600" y="1034"/>
                </a:lnTo>
                <a:lnTo>
                  <a:pt x="3585" y="1004"/>
                </a:lnTo>
                <a:lnTo>
                  <a:pt x="3571" y="973"/>
                </a:lnTo>
                <a:lnTo>
                  <a:pt x="3559" y="941"/>
                </a:lnTo>
                <a:lnTo>
                  <a:pt x="3550" y="909"/>
                </a:lnTo>
                <a:lnTo>
                  <a:pt x="3543" y="875"/>
                </a:lnTo>
                <a:lnTo>
                  <a:pt x="3538" y="842"/>
                </a:lnTo>
                <a:lnTo>
                  <a:pt x="3536" y="808"/>
                </a:lnTo>
                <a:lnTo>
                  <a:pt x="3536" y="775"/>
                </a:lnTo>
                <a:lnTo>
                  <a:pt x="3538" y="741"/>
                </a:lnTo>
                <a:lnTo>
                  <a:pt x="3543" y="708"/>
                </a:lnTo>
                <a:lnTo>
                  <a:pt x="3550" y="675"/>
                </a:lnTo>
                <a:lnTo>
                  <a:pt x="3559" y="643"/>
                </a:lnTo>
                <a:lnTo>
                  <a:pt x="3571" y="610"/>
                </a:lnTo>
                <a:lnTo>
                  <a:pt x="3585" y="579"/>
                </a:lnTo>
                <a:lnTo>
                  <a:pt x="3600" y="550"/>
                </a:lnTo>
                <a:lnTo>
                  <a:pt x="3618" y="521"/>
                </a:lnTo>
                <a:lnTo>
                  <a:pt x="3638" y="493"/>
                </a:lnTo>
                <a:lnTo>
                  <a:pt x="3659" y="468"/>
                </a:lnTo>
                <a:lnTo>
                  <a:pt x="3682" y="444"/>
                </a:lnTo>
                <a:lnTo>
                  <a:pt x="3707" y="420"/>
                </a:lnTo>
                <a:lnTo>
                  <a:pt x="3734" y="400"/>
                </a:lnTo>
                <a:lnTo>
                  <a:pt x="3762" y="380"/>
                </a:lnTo>
                <a:lnTo>
                  <a:pt x="3791" y="363"/>
                </a:lnTo>
                <a:lnTo>
                  <a:pt x="3821" y="348"/>
                </a:lnTo>
                <a:lnTo>
                  <a:pt x="3852" y="335"/>
                </a:lnTo>
                <a:lnTo>
                  <a:pt x="3883" y="323"/>
                </a:lnTo>
                <a:lnTo>
                  <a:pt x="3916" y="315"/>
                </a:lnTo>
                <a:lnTo>
                  <a:pt x="3949" y="308"/>
                </a:lnTo>
                <a:lnTo>
                  <a:pt x="3983" y="305"/>
                </a:lnTo>
                <a:lnTo>
                  <a:pt x="4016" y="302"/>
                </a:lnTo>
                <a:lnTo>
                  <a:pt x="4050" y="304"/>
                </a:lnTo>
                <a:lnTo>
                  <a:pt x="4084" y="306"/>
                </a:lnTo>
                <a:lnTo>
                  <a:pt x="4117" y="312"/>
                </a:lnTo>
                <a:lnTo>
                  <a:pt x="4150" y="319"/>
                </a:lnTo>
                <a:lnTo>
                  <a:pt x="4182" y="329"/>
                </a:lnTo>
                <a:lnTo>
                  <a:pt x="4214" y="341"/>
                </a:lnTo>
                <a:lnTo>
                  <a:pt x="4245" y="354"/>
                </a:lnTo>
                <a:lnTo>
                  <a:pt x="4275" y="371"/>
                </a:lnTo>
                <a:lnTo>
                  <a:pt x="4302" y="389"/>
                </a:lnTo>
                <a:lnTo>
                  <a:pt x="4330" y="410"/>
                </a:lnTo>
                <a:lnTo>
                  <a:pt x="4356" y="431"/>
                </a:lnTo>
                <a:lnTo>
                  <a:pt x="4380" y="455"/>
                </a:lnTo>
                <a:lnTo>
                  <a:pt x="4402" y="481"/>
                </a:lnTo>
                <a:lnTo>
                  <a:pt x="4423" y="507"/>
                </a:lnTo>
                <a:lnTo>
                  <a:pt x="4441" y="535"/>
                </a:lnTo>
                <a:lnTo>
                  <a:pt x="4458" y="564"/>
                </a:lnTo>
                <a:lnTo>
                  <a:pt x="4473" y="595"/>
                </a:lnTo>
                <a:lnTo>
                  <a:pt x="4485" y="626"/>
                </a:lnTo>
                <a:lnTo>
                  <a:pt x="4496" y="659"/>
                </a:lnTo>
                <a:lnTo>
                  <a:pt x="4504" y="691"/>
                </a:lnTo>
                <a:lnTo>
                  <a:pt x="4510" y="725"/>
                </a:lnTo>
                <a:lnTo>
                  <a:pt x="4513" y="758"/>
                </a:lnTo>
                <a:lnTo>
                  <a:pt x="4514" y="792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570" name="Google Shape;3570;p14"/>
          <p:cNvCxnSpPr/>
          <p:nvPr/>
        </p:nvCxnSpPr>
        <p:spPr>
          <a:xfrm>
            <a:off x="4374357" y="2005015"/>
            <a:ext cx="54768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71" name="Google Shape;3571;p14"/>
          <p:cNvCxnSpPr/>
          <p:nvPr/>
        </p:nvCxnSpPr>
        <p:spPr>
          <a:xfrm>
            <a:off x="4383882" y="2480073"/>
            <a:ext cx="5381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72" name="Google Shape;3572;p14"/>
          <p:cNvCxnSpPr/>
          <p:nvPr/>
        </p:nvCxnSpPr>
        <p:spPr>
          <a:xfrm>
            <a:off x="4360070" y="2019302"/>
            <a:ext cx="9525" cy="4464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573" name="Google Shape;3573;p14"/>
          <p:cNvSpPr/>
          <p:nvPr/>
        </p:nvSpPr>
        <p:spPr>
          <a:xfrm>
            <a:off x="4412458" y="2102645"/>
            <a:ext cx="278606" cy="279797"/>
          </a:xfrm>
          <a:custGeom>
            <a:avLst/>
            <a:gdLst/>
            <a:ahLst/>
            <a:cxnLst/>
            <a:rect l="l" t="t" r="r" b="b"/>
            <a:pathLst>
              <a:path w="1173" h="1172" extrusionOk="0">
                <a:moveTo>
                  <a:pt x="1173" y="585"/>
                </a:moveTo>
                <a:lnTo>
                  <a:pt x="1172" y="622"/>
                </a:lnTo>
                <a:lnTo>
                  <a:pt x="1168" y="659"/>
                </a:lnTo>
                <a:lnTo>
                  <a:pt x="1162" y="695"/>
                </a:lnTo>
                <a:lnTo>
                  <a:pt x="1154" y="731"/>
                </a:lnTo>
                <a:lnTo>
                  <a:pt x="1145" y="767"/>
                </a:lnTo>
                <a:lnTo>
                  <a:pt x="1132" y="802"/>
                </a:lnTo>
                <a:lnTo>
                  <a:pt x="1117" y="835"/>
                </a:lnTo>
                <a:lnTo>
                  <a:pt x="1101" y="868"/>
                </a:lnTo>
                <a:lnTo>
                  <a:pt x="1082" y="900"/>
                </a:lnTo>
                <a:lnTo>
                  <a:pt x="1062" y="930"/>
                </a:lnTo>
                <a:lnTo>
                  <a:pt x="1038" y="959"/>
                </a:lnTo>
                <a:lnTo>
                  <a:pt x="1014" y="987"/>
                </a:lnTo>
                <a:lnTo>
                  <a:pt x="989" y="1014"/>
                </a:lnTo>
                <a:lnTo>
                  <a:pt x="961" y="1038"/>
                </a:lnTo>
                <a:lnTo>
                  <a:pt x="932" y="1060"/>
                </a:lnTo>
                <a:lnTo>
                  <a:pt x="901" y="1081"/>
                </a:lnTo>
                <a:lnTo>
                  <a:pt x="869" y="1099"/>
                </a:lnTo>
                <a:lnTo>
                  <a:pt x="836" y="1117"/>
                </a:lnTo>
                <a:lnTo>
                  <a:pt x="802" y="1131"/>
                </a:lnTo>
                <a:lnTo>
                  <a:pt x="767" y="1143"/>
                </a:lnTo>
                <a:lnTo>
                  <a:pt x="733" y="1154"/>
                </a:lnTo>
                <a:lnTo>
                  <a:pt x="697" y="1162"/>
                </a:lnTo>
                <a:lnTo>
                  <a:pt x="660" y="1168"/>
                </a:lnTo>
                <a:lnTo>
                  <a:pt x="623" y="1171"/>
                </a:lnTo>
                <a:lnTo>
                  <a:pt x="587" y="1172"/>
                </a:lnTo>
                <a:lnTo>
                  <a:pt x="550" y="1171"/>
                </a:lnTo>
                <a:lnTo>
                  <a:pt x="513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5" y="1143"/>
                </a:lnTo>
                <a:lnTo>
                  <a:pt x="370" y="1131"/>
                </a:lnTo>
                <a:lnTo>
                  <a:pt x="337" y="1117"/>
                </a:lnTo>
                <a:lnTo>
                  <a:pt x="304" y="1099"/>
                </a:lnTo>
                <a:lnTo>
                  <a:pt x="272" y="1081"/>
                </a:lnTo>
                <a:lnTo>
                  <a:pt x="242" y="1060"/>
                </a:lnTo>
                <a:lnTo>
                  <a:pt x="213" y="1038"/>
                </a:lnTo>
                <a:lnTo>
                  <a:pt x="185" y="1014"/>
                </a:lnTo>
                <a:lnTo>
                  <a:pt x="159" y="987"/>
                </a:lnTo>
                <a:lnTo>
                  <a:pt x="134" y="959"/>
                </a:lnTo>
                <a:lnTo>
                  <a:pt x="112" y="930"/>
                </a:lnTo>
                <a:lnTo>
                  <a:pt x="91" y="900"/>
                </a:lnTo>
                <a:lnTo>
                  <a:pt x="73" y="868"/>
                </a:lnTo>
                <a:lnTo>
                  <a:pt x="56" y="835"/>
                </a:lnTo>
                <a:lnTo>
                  <a:pt x="40" y="802"/>
                </a:lnTo>
                <a:lnTo>
                  <a:pt x="29" y="767"/>
                </a:lnTo>
                <a:lnTo>
                  <a:pt x="18" y="731"/>
                </a:lnTo>
                <a:lnTo>
                  <a:pt x="10" y="695"/>
                </a:lnTo>
                <a:lnTo>
                  <a:pt x="5" y="659"/>
                </a:lnTo>
                <a:lnTo>
                  <a:pt x="1" y="622"/>
                </a:lnTo>
                <a:lnTo>
                  <a:pt x="0" y="585"/>
                </a:lnTo>
                <a:lnTo>
                  <a:pt x="1" y="548"/>
                </a:lnTo>
                <a:lnTo>
                  <a:pt x="5" y="512"/>
                </a:lnTo>
                <a:lnTo>
                  <a:pt x="10" y="475"/>
                </a:lnTo>
                <a:lnTo>
                  <a:pt x="18" y="439"/>
                </a:lnTo>
                <a:lnTo>
                  <a:pt x="29" y="405"/>
                </a:lnTo>
                <a:lnTo>
                  <a:pt x="40" y="370"/>
                </a:lnTo>
                <a:lnTo>
                  <a:pt x="56" y="336"/>
                </a:lnTo>
                <a:lnTo>
                  <a:pt x="73" y="303"/>
                </a:lnTo>
                <a:lnTo>
                  <a:pt x="91" y="272"/>
                </a:lnTo>
                <a:lnTo>
                  <a:pt x="112" y="240"/>
                </a:lnTo>
                <a:lnTo>
                  <a:pt x="134" y="211"/>
                </a:lnTo>
                <a:lnTo>
                  <a:pt x="159" y="184"/>
                </a:lnTo>
                <a:lnTo>
                  <a:pt x="185" y="158"/>
                </a:lnTo>
                <a:lnTo>
                  <a:pt x="213" y="134"/>
                </a:lnTo>
                <a:lnTo>
                  <a:pt x="242" y="111"/>
                </a:lnTo>
                <a:lnTo>
                  <a:pt x="272" y="90"/>
                </a:lnTo>
                <a:lnTo>
                  <a:pt x="304" y="71"/>
                </a:lnTo>
                <a:lnTo>
                  <a:pt x="337" y="55"/>
                </a:lnTo>
                <a:lnTo>
                  <a:pt x="370" y="40"/>
                </a:lnTo>
                <a:lnTo>
                  <a:pt x="405" y="27"/>
                </a:lnTo>
                <a:lnTo>
                  <a:pt x="441" y="17"/>
                </a:lnTo>
                <a:lnTo>
                  <a:pt x="477" y="10"/>
                </a:lnTo>
                <a:lnTo>
                  <a:pt x="513" y="4"/>
                </a:lnTo>
                <a:lnTo>
                  <a:pt x="550" y="1"/>
                </a:lnTo>
                <a:lnTo>
                  <a:pt x="587" y="0"/>
                </a:lnTo>
                <a:lnTo>
                  <a:pt x="623" y="1"/>
                </a:lnTo>
                <a:lnTo>
                  <a:pt x="660" y="4"/>
                </a:lnTo>
                <a:lnTo>
                  <a:pt x="697" y="10"/>
                </a:lnTo>
                <a:lnTo>
                  <a:pt x="733" y="17"/>
                </a:lnTo>
                <a:lnTo>
                  <a:pt x="767" y="27"/>
                </a:lnTo>
                <a:lnTo>
                  <a:pt x="802" y="40"/>
                </a:lnTo>
                <a:lnTo>
                  <a:pt x="836" y="55"/>
                </a:lnTo>
                <a:lnTo>
                  <a:pt x="869" y="71"/>
                </a:lnTo>
                <a:lnTo>
                  <a:pt x="901" y="90"/>
                </a:lnTo>
                <a:lnTo>
                  <a:pt x="932" y="111"/>
                </a:lnTo>
                <a:lnTo>
                  <a:pt x="961" y="134"/>
                </a:lnTo>
                <a:lnTo>
                  <a:pt x="989" y="158"/>
                </a:lnTo>
                <a:lnTo>
                  <a:pt x="1014" y="184"/>
                </a:lnTo>
                <a:lnTo>
                  <a:pt x="1038" y="211"/>
                </a:lnTo>
                <a:lnTo>
                  <a:pt x="1062" y="240"/>
                </a:lnTo>
                <a:lnTo>
                  <a:pt x="1082" y="272"/>
                </a:lnTo>
                <a:lnTo>
                  <a:pt x="1101" y="303"/>
                </a:lnTo>
                <a:lnTo>
                  <a:pt x="1117" y="336"/>
                </a:lnTo>
                <a:lnTo>
                  <a:pt x="1132" y="370"/>
                </a:lnTo>
                <a:lnTo>
                  <a:pt x="1145" y="405"/>
                </a:lnTo>
                <a:lnTo>
                  <a:pt x="1154" y="439"/>
                </a:lnTo>
                <a:lnTo>
                  <a:pt x="1162" y="475"/>
                </a:lnTo>
                <a:lnTo>
                  <a:pt x="1168" y="512"/>
                </a:lnTo>
                <a:lnTo>
                  <a:pt x="1172" y="548"/>
                </a:lnTo>
                <a:lnTo>
                  <a:pt x="1173" y="58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574" name="Google Shape;3574;p14"/>
          <p:cNvCxnSpPr/>
          <p:nvPr/>
        </p:nvCxnSpPr>
        <p:spPr>
          <a:xfrm rot="10800000" flipH="1">
            <a:off x="4360069" y="2005014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75" name="Google Shape;3575;p14"/>
          <p:cNvCxnSpPr/>
          <p:nvPr/>
        </p:nvCxnSpPr>
        <p:spPr>
          <a:xfrm>
            <a:off x="4369594" y="2465785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576" name="Google Shape;3576;p14"/>
          <p:cNvSpPr/>
          <p:nvPr/>
        </p:nvSpPr>
        <p:spPr>
          <a:xfrm>
            <a:off x="4782742" y="2102645"/>
            <a:ext cx="278606" cy="279797"/>
          </a:xfrm>
          <a:custGeom>
            <a:avLst/>
            <a:gdLst/>
            <a:ahLst/>
            <a:cxnLst/>
            <a:rect l="l" t="t" r="r" b="b"/>
            <a:pathLst>
              <a:path w="1172" h="1172" extrusionOk="0">
                <a:moveTo>
                  <a:pt x="1172" y="585"/>
                </a:moveTo>
                <a:lnTo>
                  <a:pt x="1171" y="622"/>
                </a:lnTo>
                <a:lnTo>
                  <a:pt x="1168" y="659"/>
                </a:lnTo>
                <a:lnTo>
                  <a:pt x="1162" y="695"/>
                </a:lnTo>
                <a:lnTo>
                  <a:pt x="1154" y="731"/>
                </a:lnTo>
                <a:lnTo>
                  <a:pt x="1143" y="767"/>
                </a:lnTo>
                <a:lnTo>
                  <a:pt x="1132" y="802"/>
                </a:lnTo>
                <a:lnTo>
                  <a:pt x="1117" y="835"/>
                </a:lnTo>
                <a:lnTo>
                  <a:pt x="1101" y="868"/>
                </a:lnTo>
                <a:lnTo>
                  <a:pt x="1081" y="900"/>
                </a:lnTo>
                <a:lnTo>
                  <a:pt x="1060" y="930"/>
                </a:lnTo>
                <a:lnTo>
                  <a:pt x="1038" y="959"/>
                </a:lnTo>
                <a:lnTo>
                  <a:pt x="1014" y="987"/>
                </a:lnTo>
                <a:lnTo>
                  <a:pt x="987" y="1014"/>
                </a:lnTo>
                <a:lnTo>
                  <a:pt x="959" y="1038"/>
                </a:lnTo>
                <a:lnTo>
                  <a:pt x="930" y="1060"/>
                </a:lnTo>
                <a:lnTo>
                  <a:pt x="900" y="1081"/>
                </a:lnTo>
                <a:lnTo>
                  <a:pt x="869" y="1099"/>
                </a:lnTo>
                <a:lnTo>
                  <a:pt x="836" y="1117"/>
                </a:lnTo>
                <a:lnTo>
                  <a:pt x="802" y="1131"/>
                </a:lnTo>
                <a:lnTo>
                  <a:pt x="767" y="1143"/>
                </a:lnTo>
                <a:lnTo>
                  <a:pt x="731" y="1154"/>
                </a:lnTo>
                <a:lnTo>
                  <a:pt x="695" y="1162"/>
                </a:lnTo>
                <a:lnTo>
                  <a:pt x="660" y="1168"/>
                </a:lnTo>
                <a:lnTo>
                  <a:pt x="623" y="1171"/>
                </a:lnTo>
                <a:lnTo>
                  <a:pt x="585" y="1172"/>
                </a:lnTo>
                <a:lnTo>
                  <a:pt x="550" y="1171"/>
                </a:lnTo>
                <a:lnTo>
                  <a:pt x="513" y="1168"/>
                </a:lnTo>
                <a:lnTo>
                  <a:pt x="477" y="1162"/>
                </a:lnTo>
                <a:lnTo>
                  <a:pt x="440" y="1154"/>
                </a:lnTo>
                <a:lnTo>
                  <a:pt x="405" y="1143"/>
                </a:lnTo>
                <a:lnTo>
                  <a:pt x="370" y="1131"/>
                </a:lnTo>
                <a:lnTo>
                  <a:pt x="337" y="1117"/>
                </a:lnTo>
                <a:lnTo>
                  <a:pt x="303" y="1099"/>
                </a:lnTo>
                <a:lnTo>
                  <a:pt x="272" y="1081"/>
                </a:lnTo>
                <a:lnTo>
                  <a:pt x="242" y="1060"/>
                </a:lnTo>
                <a:lnTo>
                  <a:pt x="212" y="1038"/>
                </a:lnTo>
                <a:lnTo>
                  <a:pt x="185" y="1014"/>
                </a:lnTo>
                <a:lnTo>
                  <a:pt x="158" y="987"/>
                </a:lnTo>
                <a:lnTo>
                  <a:pt x="134" y="959"/>
                </a:lnTo>
                <a:lnTo>
                  <a:pt x="112" y="930"/>
                </a:lnTo>
                <a:lnTo>
                  <a:pt x="91" y="900"/>
                </a:lnTo>
                <a:lnTo>
                  <a:pt x="71" y="868"/>
                </a:lnTo>
                <a:lnTo>
                  <a:pt x="55" y="835"/>
                </a:lnTo>
                <a:lnTo>
                  <a:pt x="40" y="802"/>
                </a:lnTo>
                <a:lnTo>
                  <a:pt x="29" y="767"/>
                </a:lnTo>
                <a:lnTo>
                  <a:pt x="18" y="731"/>
                </a:lnTo>
                <a:lnTo>
                  <a:pt x="10" y="695"/>
                </a:lnTo>
                <a:lnTo>
                  <a:pt x="4" y="659"/>
                </a:lnTo>
                <a:lnTo>
                  <a:pt x="1" y="622"/>
                </a:lnTo>
                <a:lnTo>
                  <a:pt x="0" y="585"/>
                </a:lnTo>
                <a:lnTo>
                  <a:pt x="1" y="548"/>
                </a:lnTo>
                <a:lnTo>
                  <a:pt x="4" y="512"/>
                </a:lnTo>
                <a:lnTo>
                  <a:pt x="10" y="475"/>
                </a:lnTo>
                <a:lnTo>
                  <a:pt x="18" y="439"/>
                </a:lnTo>
                <a:lnTo>
                  <a:pt x="29" y="405"/>
                </a:lnTo>
                <a:lnTo>
                  <a:pt x="40" y="370"/>
                </a:lnTo>
                <a:lnTo>
                  <a:pt x="55" y="336"/>
                </a:lnTo>
                <a:lnTo>
                  <a:pt x="71" y="303"/>
                </a:lnTo>
                <a:lnTo>
                  <a:pt x="91" y="272"/>
                </a:lnTo>
                <a:lnTo>
                  <a:pt x="112" y="240"/>
                </a:lnTo>
                <a:lnTo>
                  <a:pt x="134" y="211"/>
                </a:lnTo>
                <a:lnTo>
                  <a:pt x="158" y="184"/>
                </a:lnTo>
                <a:lnTo>
                  <a:pt x="185" y="158"/>
                </a:lnTo>
                <a:lnTo>
                  <a:pt x="212" y="134"/>
                </a:lnTo>
                <a:lnTo>
                  <a:pt x="242" y="111"/>
                </a:lnTo>
                <a:lnTo>
                  <a:pt x="272" y="90"/>
                </a:lnTo>
                <a:lnTo>
                  <a:pt x="303" y="71"/>
                </a:lnTo>
                <a:lnTo>
                  <a:pt x="337" y="55"/>
                </a:lnTo>
                <a:lnTo>
                  <a:pt x="370" y="40"/>
                </a:lnTo>
                <a:lnTo>
                  <a:pt x="405" y="27"/>
                </a:lnTo>
                <a:lnTo>
                  <a:pt x="440" y="17"/>
                </a:lnTo>
                <a:lnTo>
                  <a:pt x="477" y="10"/>
                </a:lnTo>
                <a:lnTo>
                  <a:pt x="513" y="4"/>
                </a:lnTo>
                <a:lnTo>
                  <a:pt x="550" y="1"/>
                </a:lnTo>
                <a:lnTo>
                  <a:pt x="585" y="0"/>
                </a:lnTo>
                <a:lnTo>
                  <a:pt x="623" y="1"/>
                </a:lnTo>
                <a:lnTo>
                  <a:pt x="660" y="4"/>
                </a:lnTo>
                <a:lnTo>
                  <a:pt x="695" y="10"/>
                </a:lnTo>
                <a:lnTo>
                  <a:pt x="731" y="17"/>
                </a:lnTo>
                <a:lnTo>
                  <a:pt x="767" y="27"/>
                </a:lnTo>
                <a:lnTo>
                  <a:pt x="802" y="40"/>
                </a:lnTo>
                <a:lnTo>
                  <a:pt x="836" y="55"/>
                </a:lnTo>
                <a:lnTo>
                  <a:pt x="869" y="71"/>
                </a:lnTo>
                <a:lnTo>
                  <a:pt x="900" y="90"/>
                </a:lnTo>
                <a:lnTo>
                  <a:pt x="930" y="111"/>
                </a:lnTo>
                <a:lnTo>
                  <a:pt x="959" y="134"/>
                </a:lnTo>
                <a:lnTo>
                  <a:pt x="987" y="158"/>
                </a:lnTo>
                <a:lnTo>
                  <a:pt x="1014" y="184"/>
                </a:lnTo>
                <a:lnTo>
                  <a:pt x="1038" y="211"/>
                </a:lnTo>
                <a:lnTo>
                  <a:pt x="1060" y="240"/>
                </a:lnTo>
                <a:lnTo>
                  <a:pt x="1081" y="272"/>
                </a:lnTo>
                <a:lnTo>
                  <a:pt x="1101" y="303"/>
                </a:lnTo>
                <a:lnTo>
                  <a:pt x="1117" y="336"/>
                </a:lnTo>
                <a:lnTo>
                  <a:pt x="1132" y="370"/>
                </a:lnTo>
                <a:lnTo>
                  <a:pt x="1143" y="405"/>
                </a:lnTo>
                <a:lnTo>
                  <a:pt x="1154" y="439"/>
                </a:lnTo>
                <a:lnTo>
                  <a:pt x="1162" y="475"/>
                </a:lnTo>
                <a:lnTo>
                  <a:pt x="1168" y="512"/>
                </a:lnTo>
                <a:lnTo>
                  <a:pt x="1171" y="548"/>
                </a:lnTo>
                <a:lnTo>
                  <a:pt x="1172" y="58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577" name="Google Shape;3577;p14"/>
          <p:cNvCxnSpPr/>
          <p:nvPr/>
        </p:nvCxnSpPr>
        <p:spPr>
          <a:xfrm flipH="1">
            <a:off x="4922045" y="2005015"/>
            <a:ext cx="1428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78" name="Google Shape;3578;p14"/>
          <p:cNvCxnSpPr/>
          <p:nvPr/>
        </p:nvCxnSpPr>
        <p:spPr>
          <a:xfrm flipH="1">
            <a:off x="4922044" y="2480073"/>
            <a:ext cx="53697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79" name="Google Shape;3579;p14"/>
          <p:cNvCxnSpPr/>
          <p:nvPr/>
        </p:nvCxnSpPr>
        <p:spPr>
          <a:xfrm flipH="1">
            <a:off x="5474495" y="2005014"/>
            <a:ext cx="9525" cy="4607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580" name="Google Shape;3580;p14"/>
          <p:cNvSpPr/>
          <p:nvPr/>
        </p:nvSpPr>
        <p:spPr>
          <a:xfrm>
            <a:off x="5151836" y="2102645"/>
            <a:ext cx="279797" cy="279797"/>
          </a:xfrm>
          <a:custGeom>
            <a:avLst/>
            <a:gdLst/>
            <a:ahLst/>
            <a:cxnLst/>
            <a:rect l="l" t="t" r="r" b="b"/>
            <a:pathLst>
              <a:path w="1173" h="1172" extrusionOk="0">
                <a:moveTo>
                  <a:pt x="1173" y="585"/>
                </a:moveTo>
                <a:lnTo>
                  <a:pt x="1172" y="622"/>
                </a:lnTo>
                <a:lnTo>
                  <a:pt x="1169" y="659"/>
                </a:lnTo>
                <a:lnTo>
                  <a:pt x="1163" y="695"/>
                </a:lnTo>
                <a:lnTo>
                  <a:pt x="1155" y="731"/>
                </a:lnTo>
                <a:lnTo>
                  <a:pt x="1144" y="767"/>
                </a:lnTo>
                <a:lnTo>
                  <a:pt x="1132" y="802"/>
                </a:lnTo>
                <a:lnTo>
                  <a:pt x="1118" y="835"/>
                </a:lnTo>
                <a:lnTo>
                  <a:pt x="1100" y="868"/>
                </a:lnTo>
                <a:lnTo>
                  <a:pt x="1082" y="900"/>
                </a:lnTo>
                <a:lnTo>
                  <a:pt x="1061" y="930"/>
                </a:lnTo>
                <a:lnTo>
                  <a:pt x="1039" y="959"/>
                </a:lnTo>
                <a:lnTo>
                  <a:pt x="1015" y="987"/>
                </a:lnTo>
                <a:lnTo>
                  <a:pt x="988" y="1014"/>
                </a:lnTo>
                <a:lnTo>
                  <a:pt x="960" y="1038"/>
                </a:lnTo>
                <a:lnTo>
                  <a:pt x="931" y="1060"/>
                </a:lnTo>
                <a:lnTo>
                  <a:pt x="901" y="1081"/>
                </a:lnTo>
                <a:lnTo>
                  <a:pt x="869" y="1099"/>
                </a:lnTo>
                <a:lnTo>
                  <a:pt x="836" y="1117"/>
                </a:lnTo>
                <a:lnTo>
                  <a:pt x="803" y="1131"/>
                </a:lnTo>
                <a:lnTo>
                  <a:pt x="768" y="1143"/>
                </a:lnTo>
                <a:lnTo>
                  <a:pt x="732" y="1154"/>
                </a:lnTo>
                <a:lnTo>
                  <a:pt x="696" y="1162"/>
                </a:lnTo>
                <a:lnTo>
                  <a:pt x="660" y="1168"/>
                </a:lnTo>
                <a:lnTo>
                  <a:pt x="623" y="1171"/>
                </a:lnTo>
                <a:lnTo>
                  <a:pt x="586" y="1172"/>
                </a:lnTo>
                <a:lnTo>
                  <a:pt x="549" y="1171"/>
                </a:lnTo>
                <a:lnTo>
                  <a:pt x="513" y="1168"/>
                </a:lnTo>
                <a:lnTo>
                  <a:pt x="476" y="1162"/>
                </a:lnTo>
                <a:lnTo>
                  <a:pt x="440" y="1154"/>
                </a:lnTo>
                <a:lnTo>
                  <a:pt x="406" y="1143"/>
                </a:lnTo>
                <a:lnTo>
                  <a:pt x="371" y="1131"/>
                </a:lnTo>
                <a:lnTo>
                  <a:pt x="337" y="1117"/>
                </a:lnTo>
                <a:lnTo>
                  <a:pt x="304" y="1099"/>
                </a:lnTo>
                <a:lnTo>
                  <a:pt x="273" y="1081"/>
                </a:lnTo>
                <a:lnTo>
                  <a:pt x="241" y="1060"/>
                </a:lnTo>
                <a:lnTo>
                  <a:pt x="212" y="1038"/>
                </a:lnTo>
                <a:lnTo>
                  <a:pt x="185" y="1014"/>
                </a:lnTo>
                <a:lnTo>
                  <a:pt x="159" y="987"/>
                </a:lnTo>
                <a:lnTo>
                  <a:pt x="135" y="959"/>
                </a:lnTo>
                <a:lnTo>
                  <a:pt x="112" y="930"/>
                </a:lnTo>
                <a:lnTo>
                  <a:pt x="91" y="900"/>
                </a:lnTo>
                <a:lnTo>
                  <a:pt x="72" y="868"/>
                </a:lnTo>
                <a:lnTo>
                  <a:pt x="56" y="835"/>
                </a:lnTo>
                <a:lnTo>
                  <a:pt x="41" y="802"/>
                </a:lnTo>
                <a:lnTo>
                  <a:pt x="28" y="767"/>
                </a:lnTo>
                <a:lnTo>
                  <a:pt x="18" y="731"/>
                </a:lnTo>
                <a:lnTo>
                  <a:pt x="11" y="695"/>
                </a:lnTo>
                <a:lnTo>
                  <a:pt x="5" y="659"/>
                </a:lnTo>
                <a:lnTo>
                  <a:pt x="2" y="622"/>
                </a:lnTo>
                <a:lnTo>
                  <a:pt x="0" y="585"/>
                </a:lnTo>
                <a:lnTo>
                  <a:pt x="2" y="548"/>
                </a:lnTo>
                <a:lnTo>
                  <a:pt x="5" y="512"/>
                </a:lnTo>
                <a:lnTo>
                  <a:pt x="11" y="475"/>
                </a:lnTo>
                <a:lnTo>
                  <a:pt x="18" y="439"/>
                </a:lnTo>
                <a:lnTo>
                  <a:pt x="28" y="405"/>
                </a:lnTo>
                <a:lnTo>
                  <a:pt x="41" y="370"/>
                </a:lnTo>
                <a:lnTo>
                  <a:pt x="56" y="336"/>
                </a:lnTo>
                <a:lnTo>
                  <a:pt x="72" y="303"/>
                </a:lnTo>
                <a:lnTo>
                  <a:pt x="91" y="272"/>
                </a:lnTo>
                <a:lnTo>
                  <a:pt x="112" y="240"/>
                </a:lnTo>
                <a:lnTo>
                  <a:pt x="135" y="211"/>
                </a:lnTo>
                <a:lnTo>
                  <a:pt x="159" y="184"/>
                </a:lnTo>
                <a:lnTo>
                  <a:pt x="185" y="158"/>
                </a:lnTo>
                <a:lnTo>
                  <a:pt x="212" y="134"/>
                </a:lnTo>
                <a:lnTo>
                  <a:pt x="241" y="111"/>
                </a:lnTo>
                <a:lnTo>
                  <a:pt x="273" y="90"/>
                </a:lnTo>
                <a:lnTo>
                  <a:pt x="304" y="71"/>
                </a:lnTo>
                <a:lnTo>
                  <a:pt x="337" y="55"/>
                </a:lnTo>
                <a:lnTo>
                  <a:pt x="371" y="40"/>
                </a:lnTo>
                <a:lnTo>
                  <a:pt x="406" y="27"/>
                </a:lnTo>
                <a:lnTo>
                  <a:pt x="440" y="17"/>
                </a:lnTo>
                <a:lnTo>
                  <a:pt x="476" y="10"/>
                </a:lnTo>
                <a:lnTo>
                  <a:pt x="513" y="4"/>
                </a:lnTo>
                <a:lnTo>
                  <a:pt x="549" y="1"/>
                </a:lnTo>
                <a:lnTo>
                  <a:pt x="586" y="0"/>
                </a:lnTo>
                <a:lnTo>
                  <a:pt x="623" y="1"/>
                </a:lnTo>
                <a:lnTo>
                  <a:pt x="660" y="4"/>
                </a:lnTo>
                <a:lnTo>
                  <a:pt x="696" y="10"/>
                </a:lnTo>
                <a:lnTo>
                  <a:pt x="732" y="17"/>
                </a:lnTo>
                <a:lnTo>
                  <a:pt x="768" y="27"/>
                </a:lnTo>
                <a:lnTo>
                  <a:pt x="803" y="40"/>
                </a:lnTo>
                <a:lnTo>
                  <a:pt x="836" y="55"/>
                </a:lnTo>
                <a:lnTo>
                  <a:pt x="869" y="71"/>
                </a:lnTo>
                <a:lnTo>
                  <a:pt x="901" y="90"/>
                </a:lnTo>
                <a:lnTo>
                  <a:pt x="931" y="111"/>
                </a:lnTo>
                <a:lnTo>
                  <a:pt x="960" y="134"/>
                </a:lnTo>
                <a:lnTo>
                  <a:pt x="988" y="158"/>
                </a:lnTo>
                <a:lnTo>
                  <a:pt x="1015" y="184"/>
                </a:lnTo>
                <a:lnTo>
                  <a:pt x="1039" y="211"/>
                </a:lnTo>
                <a:lnTo>
                  <a:pt x="1061" y="240"/>
                </a:lnTo>
                <a:lnTo>
                  <a:pt x="1082" y="272"/>
                </a:lnTo>
                <a:lnTo>
                  <a:pt x="1100" y="303"/>
                </a:lnTo>
                <a:lnTo>
                  <a:pt x="1118" y="336"/>
                </a:lnTo>
                <a:lnTo>
                  <a:pt x="1132" y="370"/>
                </a:lnTo>
                <a:lnTo>
                  <a:pt x="1144" y="405"/>
                </a:lnTo>
                <a:lnTo>
                  <a:pt x="1155" y="439"/>
                </a:lnTo>
                <a:lnTo>
                  <a:pt x="1163" y="475"/>
                </a:lnTo>
                <a:lnTo>
                  <a:pt x="1169" y="512"/>
                </a:lnTo>
                <a:lnTo>
                  <a:pt x="1172" y="548"/>
                </a:lnTo>
                <a:lnTo>
                  <a:pt x="1173" y="58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581" name="Google Shape;3581;p14"/>
          <p:cNvCxnSpPr/>
          <p:nvPr/>
        </p:nvCxnSpPr>
        <p:spPr>
          <a:xfrm flipH="1">
            <a:off x="5459016" y="2465785"/>
            <a:ext cx="15479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82" name="Google Shape;3582;p14"/>
          <p:cNvCxnSpPr/>
          <p:nvPr/>
        </p:nvCxnSpPr>
        <p:spPr>
          <a:xfrm rot="10800000" flipH="1">
            <a:off x="5064919" y="1739505"/>
            <a:ext cx="41672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83" name="Google Shape;3583;p14"/>
          <p:cNvCxnSpPr/>
          <p:nvPr/>
        </p:nvCxnSpPr>
        <p:spPr>
          <a:xfrm>
            <a:off x="5538790" y="1715693"/>
            <a:ext cx="1190" cy="2893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84" name="Google Shape;3584;p14"/>
          <p:cNvCxnSpPr/>
          <p:nvPr/>
        </p:nvCxnSpPr>
        <p:spPr>
          <a:xfrm rot="10800000" flipH="1">
            <a:off x="5538790" y="1703787"/>
            <a:ext cx="1190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85" name="Google Shape;3585;p14"/>
          <p:cNvCxnSpPr/>
          <p:nvPr/>
        </p:nvCxnSpPr>
        <p:spPr>
          <a:xfrm rot="10800000" flipH="1">
            <a:off x="5135166" y="1693072"/>
            <a:ext cx="391716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86" name="Google Shape;3586;p14"/>
          <p:cNvCxnSpPr/>
          <p:nvPr/>
        </p:nvCxnSpPr>
        <p:spPr>
          <a:xfrm>
            <a:off x="5484020" y="2005015"/>
            <a:ext cx="28575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87" name="Google Shape;3587;p14"/>
          <p:cNvCxnSpPr/>
          <p:nvPr/>
        </p:nvCxnSpPr>
        <p:spPr>
          <a:xfrm rot="10800000" flipH="1">
            <a:off x="5512596" y="2005015"/>
            <a:ext cx="26194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88" name="Google Shape;3588;p14"/>
          <p:cNvCxnSpPr/>
          <p:nvPr/>
        </p:nvCxnSpPr>
        <p:spPr>
          <a:xfrm rot="10800000" flipH="1">
            <a:off x="5106591" y="1714503"/>
            <a:ext cx="28575" cy="250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89" name="Google Shape;3589;p14"/>
          <p:cNvCxnSpPr/>
          <p:nvPr/>
        </p:nvCxnSpPr>
        <p:spPr>
          <a:xfrm rot="10800000">
            <a:off x="5526883" y="1693072"/>
            <a:ext cx="11906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590" name="Google Shape;3590;p14"/>
          <p:cNvSpPr/>
          <p:nvPr/>
        </p:nvSpPr>
        <p:spPr>
          <a:xfrm>
            <a:off x="5201841" y="1764508"/>
            <a:ext cx="233363" cy="233363"/>
          </a:xfrm>
          <a:custGeom>
            <a:avLst/>
            <a:gdLst/>
            <a:ahLst/>
            <a:cxnLst/>
            <a:rect l="l" t="t" r="r" b="b"/>
            <a:pathLst>
              <a:path w="978" h="978" extrusionOk="0">
                <a:moveTo>
                  <a:pt x="978" y="490"/>
                </a:moveTo>
                <a:lnTo>
                  <a:pt x="977" y="524"/>
                </a:lnTo>
                <a:lnTo>
                  <a:pt x="974" y="557"/>
                </a:lnTo>
                <a:lnTo>
                  <a:pt x="968" y="591"/>
                </a:lnTo>
                <a:lnTo>
                  <a:pt x="960" y="623"/>
                </a:lnTo>
                <a:lnTo>
                  <a:pt x="949" y="656"/>
                </a:lnTo>
                <a:lnTo>
                  <a:pt x="937" y="687"/>
                </a:lnTo>
                <a:lnTo>
                  <a:pt x="922" y="717"/>
                </a:lnTo>
                <a:lnTo>
                  <a:pt x="905" y="746"/>
                </a:lnTo>
                <a:lnTo>
                  <a:pt x="887" y="775"/>
                </a:lnTo>
                <a:lnTo>
                  <a:pt x="866" y="801"/>
                </a:lnTo>
                <a:lnTo>
                  <a:pt x="844" y="826"/>
                </a:lnTo>
                <a:lnTo>
                  <a:pt x="820" y="850"/>
                </a:lnTo>
                <a:lnTo>
                  <a:pt x="794" y="872"/>
                </a:lnTo>
                <a:lnTo>
                  <a:pt x="766" y="892"/>
                </a:lnTo>
                <a:lnTo>
                  <a:pt x="739" y="910"/>
                </a:lnTo>
                <a:lnTo>
                  <a:pt x="709" y="926"/>
                </a:lnTo>
                <a:lnTo>
                  <a:pt x="678" y="940"/>
                </a:lnTo>
                <a:lnTo>
                  <a:pt x="646" y="952"/>
                </a:lnTo>
                <a:lnTo>
                  <a:pt x="614" y="962"/>
                </a:lnTo>
                <a:lnTo>
                  <a:pt x="581" y="969"/>
                </a:lnTo>
                <a:lnTo>
                  <a:pt x="548" y="975"/>
                </a:lnTo>
                <a:lnTo>
                  <a:pt x="514" y="977"/>
                </a:lnTo>
                <a:lnTo>
                  <a:pt x="480" y="978"/>
                </a:lnTo>
                <a:lnTo>
                  <a:pt x="447" y="976"/>
                </a:lnTo>
                <a:lnTo>
                  <a:pt x="413" y="973"/>
                </a:lnTo>
                <a:lnTo>
                  <a:pt x="380" y="966"/>
                </a:lnTo>
                <a:lnTo>
                  <a:pt x="347" y="958"/>
                </a:lnTo>
                <a:lnTo>
                  <a:pt x="316" y="947"/>
                </a:lnTo>
                <a:lnTo>
                  <a:pt x="285" y="933"/>
                </a:lnTo>
                <a:lnTo>
                  <a:pt x="255" y="918"/>
                </a:lnTo>
                <a:lnTo>
                  <a:pt x="226" y="901"/>
                </a:lnTo>
                <a:lnTo>
                  <a:pt x="198" y="882"/>
                </a:lnTo>
                <a:lnTo>
                  <a:pt x="171" y="862"/>
                </a:lnTo>
                <a:lnTo>
                  <a:pt x="146" y="838"/>
                </a:lnTo>
                <a:lnTo>
                  <a:pt x="123" y="814"/>
                </a:lnTo>
                <a:lnTo>
                  <a:pt x="102" y="787"/>
                </a:lnTo>
                <a:lnTo>
                  <a:pt x="82" y="761"/>
                </a:lnTo>
                <a:lnTo>
                  <a:pt x="64" y="732"/>
                </a:lnTo>
                <a:lnTo>
                  <a:pt x="49" y="702"/>
                </a:lnTo>
                <a:lnTo>
                  <a:pt x="35" y="671"/>
                </a:lnTo>
                <a:lnTo>
                  <a:pt x="23" y="639"/>
                </a:lnTo>
                <a:lnTo>
                  <a:pt x="14" y="607"/>
                </a:lnTo>
                <a:lnTo>
                  <a:pt x="7" y="573"/>
                </a:lnTo>
                <a:lnTo>
                  <a:pt x="2" y="540"/>
                </a:lnTo>
                <a:lnTo>
                  <a:pt x="0" y="506"/>
                </a:lnTo>
                <a:lnTo>
                  <a:pt x="0" y="473"/>
                </a:lnTo>
                <a:lnTo>
                  <a:pt x="2" y="439"/>
                </a:lnTo>
                <a:lnTo>
                  <a:pt x="7" y="406"/>
                </a:lnTo>
                <a:lnTo>
                  <a:pt x="14" y="373"/>
                </a:lnTo>
                <a:lnTo>
                  <a:pt x="23" y="341"/>
                </a:lnTo>
                <a:lnTo>
                  <a:pt x="35" y="308"/>
                </a:lnTo>
                <a:lnTo>
                  <a:pt x="49" y="277"/>
                </a:lnTo>
                <a:lnTo>
                  <a:pt x="64" y="248"/>
                </a:lnTo>
                <a:lnTo>
                  <a:pt x="82" y="219"/>
                </a:lnTo>
                <a:lnTo>
                  <a:pt x="102" y="191"/>
                </a:lnTo>
                <a:lnTo>
                  <a:pt x="123" y="166"/>
                </a:lnTo>
                <a:lnTo>
                  <a:pt x="146" y="142"/>
                </a:lnTo>
                <a:lnTo>
                  <a:pt x="171" y="118"/>
                </a:lnTo>
                <a:lnTo>
                  <a:pt x="198" y="98"/>
                </a:lnTo>
                <a:lnTo>
                  <a:pt x="226" y="78"/>
                </a:lnTo>
                <a:lnTo>
                  <a:pt x="255" y="61"/>
                </a:lnTo>
                <a:lnTo>
                  <a:pt x="285" y="46"/>
                </a:lnTo>
                <a:lnTo>
                  <a:pt x="316" y="33"/>
                </a:lnTo>
                <a:lnTo>
                  <a:pt x="347" y="21"/>
                </a:lnTo>
                <a:lnTo>
                  <a:pt x="380" y="13"/>
                </a:lnTo>
                <a:lnTo>
                  <a:pt x="413" y="6"/>
                </a:lnTo>
                <a:lnTo>
                  <a:pt x="447" y="3"/>
                </a:lnTo>
                <a:lnTo>
                  <a:pt x="480" y="0"/>
                </a:lnTo>
                <a:lnTo>
                  <a:pt x="514" y="2"/>
                </a:lnTo>
                <a:lnTo>
                  <a:pt x="548" y="4"/>
                </a:lnTo>
                <a:lnTo>
                  <a:pt x="581" y="10"/>
                </a:lnTo>
                <a:lnTo>
                  <a:pt x="614" y="17"/>
                </a:lnTo>
                <a:lnTo>
                  <a:pt x="646" y="27"/>
                </a:lnTo>
                <a:lnTo>
                  <a:pt x="678" y="39"/>
                </a:lnTo>
                <a:lnTo>
                  <a:pt x="709" y="52"/>
                </a:lnTo>
                <a:lnTo>
                  <a:pt x="739" y="69"/>
                </a:lnTo>
                <a:lnTo>
                  <a:pt x="766" y="87"/>
                </a:lnTo>
                <a:lnTo>
                  <a:pt x="794" y="108"/>
                </a:lnTo>
                <a:lnTo>
                  <a:pt x="820" y="129"/>
                </a:lnTo>
                <a:lnTo>
                  <a:pt x="844" y="153"/>
                </a:lnTo>
                <a:lnTo>
                  <a:pt x="866" y="179"/>
                </a:lnTo>
                <a:lnTo>
                  <a:pt x="887" y="205"/>
                </a:lnTo>
                <a:lnTo>
                  <a:pt x="905" y="233"/>
                </a:lnTo>
                <a:lnTo>
                  <a:pt x="922" y="262"/>
                </a:lnTo>
                <a:lnTo>
                  <a:pt x="937" y="293"/>
                </a:lnTo>
                <a:lnTo>
                  <a:pt x="949" y="324"/>
                </a:lnTo>
                <a:lnTo>
                  <a:pt x="960" y="357"/>
                </a:lnTo>
                <a:lnTo>
                  <a:pt x="968" y="389"/>
                </a:lnTo>
                <a:lnTo>
                  <a:pt x="974" y="423"/>
                </a:lnTo>
                <a:lnTo>
                  <a:pt x="977" y="456"/>
                </a:lnTo>
                <a:lnTo>
                  <a:pt x="978" y="49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591" name="Google Shape;3591;p14"/>
          <p:cNvSpPr/>
          <p:nvPr/>
        </p:nvSpPr>
        <p:spPr>
          <a:xfrm>
            <a:off x="2900363" y="3415905"/>
            <a:ext cx="1122759" cy="475060"/>
          </a:xfrm>
          <a:custGeom>
            <a:avLst/>
            <a:gdLst/>
            <a:ahLst/>
            <a:cxnLst/>
            <a:rect l="l" t="t" r="r" b="b"/>
            <a:pathLst>
              <a:path w="4714" h="1994" extrusionOk="0">
                <a:moveTo>
                  <a:pt x="59" y="0"/>
                </a:moveTo>
                <a:lnTo>
                  <a:pt x="2357" y="0"/>
                </a:lnTo>
                <a:lnTo>
                  <a:pt x="4655" y="0"/>
                </a:lnTo>
                <a:lnTo>
                  <a:pt x="4714" y="60"/>
                </a:lnTo>
                <a:lnTo>
                  <a:pt x="4677" y="1932"/>
                </a:lnTo>
                <a:lnTo>
                  <a:pt x="4614" y="1994"/>
                </a:lnTo>
                <a:lnTo>
                  <a:pt x="2357" y="1994"/>
                </a:lnTo>
                <a:lnTo>
                  <a:pt x="101" y="1994"/>
                </a:lnTo>
                <a:lnTo>
                  <a:pt x="37" y="1932"/>
                </a:lnTo>
                <a:lnTo>
                  <a:pt x="0" y="60"/>
                </a:lnTo>
                <a:lnTo>
                  <a:pt x="59" y="0"/>
                </a:lnTo>
                <a:close/>
                <a:moveTo>
                  <a:pt x="2944" y="998"/>
                </a:moveTo>
                <a:lnTo>
                  <a:pt x="2943" y="1034"/>
                </a:lnTo>
                <a:lnTo>
                  <a:pt x="2940" y="1071"/>
                </a:lnTo>
                <a:lnTo>
                  <a:pt x="2934" y="1108"/>
                </a:lnTo>
                <a:lnTo>
                  <a:pt x="2926" y="1144"/>
                </a:lnTo>
                <a:lnTo>
                  <a:pt x="2915" y="1178"/>
                </a:lnTo>
                <a:lnTo>
                  <a:pt x="2903" y="1213"/>
                </a:lnTo>
                <a:lnTo>
                  <a:pt x="2889" y="1247"/>
                </a:lnTo>
                <a:lnTo>
                  <a:pt x="2871" y="1280"/>
                </a:lnTo>
                <a:lnTo>
                  <a:pt x="2853" y="1311"/>
                </a:lnTo>
                <a:lnTo>
                  <a:pt x="2832" y="1343"/>
                </a:lnTo>
                <a:lnTo>
                  <a:pt x="2809" y="1372"/>
                </a:lnTo>
                <a:lnTo>
                  <a:pt x="2784" y="1399"/>
                </a:lnTo>
                <a:lnTo>
                  <a:pt x="2759" y="1425"/>
                </a:lnTo>
                <a:lnTo>
                  <a:pt x="2731" y="1449"/>
                </a:lnTo>
                <a:lnTo>
                  <a:pt x="2702" y="1472"/>
                </a:lnTo>
                <a:lnTo>
                  <a:pt x="2672" y="1493"/>
                </a:lnTo>
                <a:lnTo>
                  <a:pt x="2640" y="1512"/>
                </a:lnTo>
                <a:lnTo>
                  <a:pt x="2607" y="1528"/>
                </a:lnTo>
                <a:lnTo>
                  <a:pt x="2574" y="1543"/>
                </a:lnTo>
                <a:lnTo>
                  <a:pt x="2539" y="1556"/>
                </a:lnTo>
                <a:lnTo>
                  <a:pt x="2503" y="1565"/>
                </a:lnTo>
                <a:lnTo>
                  <a:pt x="2467" y="1573"/>
                </a:lnTo>
                <a:lnTo>
                  <a:pt x="2431" y="1579"/>
                </a:lnTo>
                <a:lnTo>
                  <a:pt x="2394" y="1582"/>
                </a:lnTo>
                <a:lnTo>
                  <a:pt x="2357" y="1583"/>
                </a:lnTo>
                <a:lnTo>
                  <a:pt x="2320" y="1582"/>
                </a:lnTo>
                <a:lnTo>
                  <a:pt x="2283" y="1579"/>
                </a:lnTo>
                <a:lnTo>
                  <a:pt x="2247" y="1573"/>
                </a:lnTo>
                <a:lnTo>
                  <a:pt x="2211" y="1565"/>
                </a:lnTo>
                <a:lnTo>
                  <a:pt x="2176" y="1556"/>
                </a:lnTo>
                <a:lnTo>
                  <a:pt x="2141" y="1543"/>
                </a:lnTo>
                <a:lnTo>
                  <a:pt x="2107" y="1528"/>
                </a:lnTo>
                <a:lnTo>
                  <a:pt x="2075" y="1512"/>
                </a:lnTo>
                <a:lnTo>
                  <a:pt x="2042" y="1493"/>
                </a:lnTo>
                <a:lnTo>
                  <a:pt x="2012" y="1472"/>
                </a:lnTo>
                <a:lnTo>
                  <a:pt x="1983" y="1449"/>
                </a:lnTo>
                <a:lnTo>
                  <a:pt x="1956" y="1425"/>
                </a:lnTo>
                <a:lnTo>
                  <a:pt x="1930" y="1399"/>
                </a:lnTo>
                <a:lnTo>
                  <a:pt x="1906" y="1372"/>
                </a:lnTo>
                <a:lnTo>
                  <a:pt x="1883" y="1343"/>
                </a:lnTo>
                <a:lnTo>
                  <a:pt x="1862" y="1311"/>
                </a:lnTo>
                <a:lnTo>
                  <a:pt x="1843" y="1280"/>
                </a:lnTo>
                <a:lnTo>
                  <a:pt x="1826" y="1247"/>
                </a:lnTo>
                <a:lnTo>
                  <a:pt x="1812" y="1213"/>
                </a:lnTo>
                <a:lnTo>
                  <a:pt x="1799" y="1178"/>
                </a:lnTo>
                <a:lnTo>
                  <a:pt x="1789" y="1144"/>
                </a:lnTo>
                <a:lnTo>
                  <a:pt x="1781" y="1108"/>
                </a:lnTo>
                <a:lnTo>
                  <a:pt x="1775" y="1071"/>
                </a:lnTo>
                <a:lnTo>
                  <a:pt x="1771" y="1034"/>
                </a:lnTo>
                <a:lnTo>
                  <a:pt x="1770" y="998"/>
                </a:lnTo>
                <a:lnTo>
                  <a:pt x="1771" y="961"/>
                </a:lnTo>
                <a:lnTo>
                  <a:pt x="1775" y="924"/>
                </a:lnTo>
                <a:lnTo>
                  <a:pt x="1781" y="888"/>
                </a:lnTo>
                <a:lnTo>
                  <a:pt x="1789" y="852"/>
                </a:lnTo>
                <a:lnTo>
                  <a:pt x="1799" y="816"/>
                </a:lnTo>
                <a:lnTo>
                  <a:pt x="1812" y="781"/>
                </a:lnTo>
                <a:lnTo>
                  <a:pt x="1826" y="748"/>
                </a:lnTo>
                <a:lnTo>
                  <a:pt x="1843" y="715"/>
                </a:lnTo>
                <a:lnTo>
                  <a:pt x="1862" y="683"/>
                </a:lnTo>
                <a:lnTo>
                  <a:pt x="1883" y="653"/>
                </a:lnTo>
                <a:lnTo>
                  <a:pt x="1906" y="624"/>
                </a:lnTo>
                <a:lnTo>
                  <a:pt x="1930" y="596"/>
                </a:lnTo>
                <a:lnTo>
                  <a:pt x="1956" y="569"/>
                </a:lnTo>
                <a:lnTo>
                  <a:pt x="1983" y="545"/>
                </a:lnTo>
                <a:lnTo>
                  <a:pt x="2012" y="523"/>
                </a:lnTo>
                <a:lnTo>
                  <a:pt x="2042" y="502"/>
                </a:lnTo>
                <a:lnTo>
                  <a:pt x="2075" y="484"/>
                </a:lnTo>
                <a:lnTo>
                  <a:pt x="2107" y="466"/>
                </a:lnTo>
                <a:lnTo>
                  <a:pt x="2141" y="451"/>
                </a:lnTo>
                <a:lnTo>
                  <a:pt x="2176" y="440"/>
                </a:lnTo>
                <a:lnTo>
                  <a:pt x="2211" y="429"/>
                </a:lnTo>
                <a:lnTo>
                  <a:pt x="2247" y="421"/>
                </a:lnTo>
                <a:lnTo>
                  <a:pt x="2283" y="416"/>
                </a:lnTo>
                <a:lnTo>
                  <a:pt x="2320" y="412"/>
                </a:lnTo>
                <a:lnTo>
                  <a:pt x="2357" y="411"/>
                </a:lnTo>
                <a:lnTo>
                  <a:pt x="2394" y="412"/>
                </a:lnTo>
                <a:lnTo>
                  <a:pt x="2431" y="416"/>
                </a:lnTo>
                <a:lnTo>
                  <a:pt x="2467" y="421"/>
                </a:lnTo>
                <a:lnTo>
                  <a:pt x="2503" y="429"/>
                </a:lnTo>
                <a:lnTo>
                  <a:pt x="2539" y="440"/>
                </a:lnTo>
                <a:lnTo>
                  <a:pt x="2574" y="451"/>
                </a:lnTo>
                <a:lnTo>
                  <a:pt x="2607" y="466"/>
                </a:lnTo>
                <a:lnTo>
                  <a:pt x="2640" y="484"/>
                </a:lnTo>
                <a:lnTo>
                  <a:pt x="2672" y="502"/>
                </a:lnTo>
                <a:lnTo>
                  <a:pt x="2702" y="523"/>
                </a:lnTo>
                <a:lnTo>
                  <a:pt x="2731" y="545"/>
                </a:lnTo>
                <a:lnTo>
                  <a:pt x="2759" y="569"/>
                </a:lnTo>
                <a:lnTo>
                  <a:pt x="2784" y="596"/>
                </a:lnTo>
                <a:lnTo>
                  <a:pt x="2809" y="624"/>
                </a:lnTo>
                <a:lnTo>
                  <a:pt x="2832" y="653"/>
                </a:lnTo>
                <a:lnTo>
                  <a:pt x="2853" y="683"/>
                </a:lnTo>
                <a:lnTo>
                  <a:pt x="2871" y="715"/>
                </a:lnTo>
                <a:lnTo>
                  <a:pt x="2889" y="748"/>
                </a:lnTo>
                <a:lnTo>
                  <a:pt x="2903" y="781"/>
                </a:lnTo>
                <a:lnTo>
                  <a:pt x="2915" y="816"/>
                </a:lnTo>
                <a:lnTo>
                  <a:pt x="2926" y="852"/>
                </a:lnTo>
                <a:lnTo>
                  <a:pt x="2934" y="888"/>
                </a:lnTo>
                <a:lnTo>
                  <a:pt x="2940" y="924"/>
                </a:lnTo>
                <a:lnTo>
                  <a:pt x="2943" y="961"/>
                </a:lnTo>
                <a:lnTo>
                  <a:pt x="2944" y="998"/>
                </a:lnTo>
                <a:close/>
                <a:moveTo>
                  <a:pt x="1389" y="998"/>
                </a:moveTo>
                <a:lnTo>
                  <a:pt x="1388" y="1034"/>
                </a:lnTo>
                <a:lnTo>
                  <a:pt x="1385" y="1071"/>
                </a:lnTo>
                <a:lnTo>
                  <a:pt x="1379" y="1108"/>
                </a:lnTo>
                <a:lnTo>
                  <a:pt x="1371" y="1144"/>
                </a:lnTo>
                <a:lnTo>
                  <a:pt x="1361" y="1178"/>
                </a:lnTo>
                <a:lnTo>
                  <a:pt x="1348" y="1213"/>
                </a:lnTo>
                <a:lnTo>
                  <a:pt x="1334" y="1247"/>
                </a:lnTo>
                <a:lnTo>
                  <a:pt x="1317" y="1280"/>
                </a:lnTo>
                <a:lnTo>
                  <a:pt x="1298" y="1311"/>
                </a:lnTo>
                <a:lnTo>
                  <a:pt x="1277" y="1343"/>
                </a:lnTo>
                <a:lnTo>
                  <a:pt x="1255" y="1372"/>
                </a:lnTo>
                <a:lnTo>
                  <a:pt x="1231" y="1399"/>
                </a:lnTo>
                <a:lnTo>
                  <a:pt x="1204" y="1425"/>
                </a:lnTo>
                <a:lnTo>
                  <a:pt x="1176" y="1449"/>
                </a:lnTo>
                <a:lnTo>
                  <a:pt x="1147" y="1472"/>
                </a:lnTo>
                <a:lnTo>
                  <a:pt x="1117" y="1493"/>
                </a:lnTo>
                <a:lnTo>
                  <a:pt x="1085" y="1512"/>
                </a:lnTo>
                <a:lnTo>
                  <a:pt x="1053" y="1528"/>
                </a:lnTo>
                <a:lnTo>
                  <a:pt x="1019" y="1543"/>
                </a:lnTo>
                <a:lnTo>
                  <a:pt x="984" y="1556"/>
                </a:lnTo>
                <a:lnTo>
                  <a:pt x="948" y="1565"/>
                </a:lnTo>
                <a:lnTo>
                  <a:pt x="912" y="1573"/>
                </a:lnTo>
                <a:lnTo>
                  <a:pt x="877" y="1579"/>
                </a:lnTo>
                <a:lnTo>
                  <a:pt x="840" y="1582"/>
                </a:lnTo>
                <a:lnTo>
                  <a:pt x="803" y="1583"/>
                </a:lnTo>
                <a:lnTo>
                  <a:pt x="765" y="1582"/>
                </a:lnTo>
                <a:lnTo>
                  <a:pt x="730" y="1579"/>
                </a:lnTo>
                <a:lnTo>
                  <a:pt x="693" y="1573"/>
                </a:lnTo>
                <a:lnTo>
                  <a:pt x="657" y="1565"/>
                </a:lnTo>
                <a:lnTo>
                  <a:pt x="622" y="1556"/>
                </a:lnTo>
                <a:lnTo>
                  <a:pt x="587" y="1543"/>
                </a:lnTo>
                <a:lnTo>
                  <a:pt x="552" y="1528"/>
                </a:lnTo>
                <a:lnTo>
                  <a:pt x="520" y="1512"/>
                </a:lnTo>
                <a:lnTo>
                  <a:pt x="489" y="1493"/>
                </a:lnTo>
                <a:lnTo>
                  <a:pt x="458" y="1472"/>
                </a:lnTo>
                <a:lnTo>
                  <a:pt x="429" y="1449"/>
                </a:lnTo>
                <a:lnTo>
                  <a:pt x="401" y="1425"/>
                </a:lnTo>
                <a:lnTo>
                  <a:pt x="375" y="1399"/>
                </a:lnTo>
                <a:lnTo>
                  <a:pt x="351" y="1372"/>
                </a:lnTo>
                <a:lnTo>
                  <a:pt x="328" y="1343"/>
                </a:lnTo>
                <a:lnTo>
                  <a:pt x="307" y="1311"/>
                </a:lnTo>
                <a:lnTo>
                  <a:pt x="288" y="1280"/>
                </a:lnTo>
                <a:lnTo>
                  <a:pt x="272" y="1247"/>
                </a:lnTo>
                <a:lnTo>
                  <a:pt x="257" y="1213"/>
                </a:lnTo>
                <a:lnTo>
                  <a:pt x="245" y="1178"/>
                </a:lnTo>
                <a:lnTo>
                  <a:pt x="234" y="1144"/>
                </a:lnTo>
                <a:lnTo>
                  <a:pt x="226" y="1108"/>
                </a:lnTo>
                <a:lnTo>
                  <a:pt x="220" y="1071"/>
                </a:lnTo>
                <a:lnTo>
                  <a:pt x="217" y="1034"/>
                </a:lnTo>
                <a:lnTo>
                  <a:pt x="216" y="998"/>
                </a:lnTo>
                <a:lnTo>
                  <a:pt x="217" y="961"/>
                </a:lnTo>
                <a:lnTo>
                  <a:pt x="220" y="924"/>
                </a:lnTo>
                <a:lnTo>
                  <a:pt x="226" y="888"/>
                </a:lnTo>
                <a:lnTo>
                  <a:pt x="234" y="852"/>
                </a:lnTo>
                <a:lnTo>
                  <a:pt x="245" y="816"/>
                </a:lnTo>
                <a:lnTo>
                  <a:pt x="257" y="781"/>
                </a:lnTo>
                <a:lnTo>
                  <a:pt x="272" y="748"/>
                </a:lnTo>
                <a:lnTo>
                  <a:pt x="288" y="715"/>
                </a:lnTo>
                <a:lnTo>
                  <a:pt x="307" y="683"/>
                </a:lnTo>
                <a:lnTo>
                  <a:pt x="328" y="653"/>
                </a:lnTo>
                <a:lnTo>
                  <a:pt x="351" y="624"/>
                </a:lnTo>
                <a:lnTo>
                  <a:pt x="375" y="596"/>
                </a:lnTo>
                <a:lnTo>
                  <a:pt x="401" y="569"/>
                </a:lnTo>
                <a:lnTo>
                  <a:pt x="429" y="545"/>
                </a:lnTo>
                <a:lnTo>
                  <a:pt x="458" y="523"/>
                </a:lnTo>
                <a:lnTo>
                  <a:pt x="489" y="502"/>
                </a:lnTo>
                <a:lnTo>
                  <a:pt x="520" y="484"/>
                </a:lnTo>
                <a:lnTo>
                  <a:pt x="552" y="466"/>
                </a:lnTo>
                <a:lnTo>
                  <a:pt x="587" y="451"/>
                </a:lnTo>
                <a:lnTo>
                  <a:pt x="622" y="440"/>
                </a:lnTo>
                <a:lnTo>
                  <a:pt x="657" y="429"/>
                </a:lnTo>
                <a:lnTo>
                  <a:pt x="693" y="421"/>
                </a:lnTo>
                <a:lnTo>
                  <a:pt x="730" y="416"/>
                </a:lnTo>
                <a:lnTo>
                  <a:pt x="765" y="412"/>
                </a:lnTo>
                <a:lnTo>
                  <a:pt x="803" y="411"/>
                </a:lnTo>
                <a:lnTo>
                  <a:pt x="840" y="412"/>
                </a:lnTo>
                <a:lnTo>
                  <a:pt x="877" y="416"/>
                </a:lnTo>
                <a:lnTo>
                  <a:pt x="912" y="421"/>
                </a:lnTo>
                <a:lnTo>
                  <a:pt x="948" y="429"/>
                </a:lnTo>
                <a:lnTo>
                  <a:pt x="984" y="440"/>
                </a:lnTo>
                <a:lnTo>
                  <a:pt x="1019" y="451"/>
                </a:lnTo>
                <a:lnTo>
                  <a:pt x="1053" y="466"/>
                </a:lnTo>
                <a:lnTo>
                  <a:pt x="1085" y="484"/>
                </a:lnTo>
                <a:lnTo>
                  <a:pt x="1117" y="502"/>
                </a:lnTo>
                <a:lnTo>
                  <a:pt x="1147" y="523"/>
                </a:lnTo>
                <a:lnTo>
                  <a:pt x="1176" y="545"/>
                </a:lnTo>
                <a:lnTo>
                  <a:pt x="1204" y="569"/>
                </a:lnTo>
                <a:lnTo>
                  <a:pt x="1231" y="596"/>
                </a:lnTo>
                <a:lnTo>
                  <a:pt x="1255" y="624"/>
                </a:lnTo>
                <a:lnTo>
                  <a:pt x="1277" y="653"/>
                </a:lnTo>
                <a:lnTo>
                  <a:pt x="1298" y="683"/>
                </a:lnTo>
                <a:lnTo>
                  <a:pt x="1317" y="715"/>
                </a:lnTo>
                <a:lnTo>
                  <a:pt x="1334" y="748"/>
                </a:lnTo>
                <a:lnTo>
                  <a:pt x="1348" y="781"/>
                </a:lnTo>
                <a:lnTo>
                  <a:pt x="1361" y="816"/>
                </a:lnTo>
                <a:lnTo>
                  <a:pt x="1371" y="852"/>
                </a:lnTo>
                <a:lnTo>
                  <a:pt x="1379" y="888"/>
                </a:lnTo>
                <a:lnTo>
                  <a:pt x="1385" y="924"/>
                </a:lnTo>
                <a:lnTo>
                  <a:pt x="1388" y="961"/>
                </a:lnTo>
                <a:lnTo>
                  <a:pt x="1389" y="998"/>
                </a:lnTo>
                <a:close/>
                <a:moveTo>
                  <a:pt x="4499" y="998"/>
                </a:moveTo>
                <a:lnTo>
                  <a:pt x="4498" y="1034"/>
                </a:lnTo>
                <a:lnTo>
                  <a:pt x="4494" y="1071"/>
                </a:lnTo>
                <a:lnTo>
                  <a:pt x="4489" y="1108"/>
                </a:lnTo>
                <a:lnTo>
                  <a:pt x="4480" y="1144"/>
                </a:lnTo>
                <a:lnTo>
                  <a:pt x="4470" y="1178"/>
                </a:lnTo>
                <a:lnTo>
                  <a:pt x="4457" y="1213"/>
                </a:lnTo>
                <a:lnTo>
                  <a:pt x="4442" y="1247"/>
                </a:lnTo>
                <a:lnTo>
                  <a:pt x="4426" y="1280"/>
                </a:lnTo>
                <a:lnTo>
                  <a:pt x="4408" y="1311"/>
                </a:lnTo>
                <a:lnTo>
                  <a:pt x="4387" y="1343"/>
                </a:lnTo>
                <a:lnTo>
                  <a:pt x="4364" y="1372"/>
                </a:lnTo>
                <a:lnTo>
                  <a:pt x="4339" y="1399"/>
                </a:lnTo>
                <a:lnTo>
                  <a:pt x="4314" y="1425"/>
                </a:lnTo>
                <a:lnTo>
                  <a:pt x="4286" y="1449"/>
                </a:lnTo>
                <a:lnTo>
                  <a:pt x="4257" y="1472"/>
                </a:lnTo>
                <a:lnTo>
                  <a:pt x="4226" y="1493"/>
                </a:lnTo>
                <a:lnTo>
                  <a:pt x="4195" y="1512"/>
                </a:lnTo>
                <a:lnTo>
                  <a:pt x="4162" y="1528"/>
                </a:lnTo>
                <a:lnTo>
                  <a:pt x="4127" y="1543"/>
                </a:lnTo>
                <a:lnTo>
                  <a:pt x="4093" y="1556"/>
                </a:lnTo>
                <a:lnTo>
                  <a:pt x="4058" y="1565"/>
                </a:lnTo>
                <a:lnTo>
                  <a:pt x="4022" y="1573"/>
                </a:lnTo>
                <a:lnTo>
                  <a:pt x="3985" y="1579"/>
                </a:lnTo>
                <a:lnTo>
                  <a:pt x="3949" y="1582"/>
                </a:lnTo>
                <a:lnTo>
                  <a:pt x="3912" y="1583"/>
                </a:lnTo>
                <a:lnTo>
                  <a:pt x="3875" y="1582"/>
                </a:lnTo>
                <a:lnTo>
                  <a:pt x="3838" y="1579"/>
                </a:lnTo>
                <a:lnTo>
                  <a:pt x="3802" y="1573"/>
                </a:lnTo>
                <a:lnTo>
                  <a:pt x="3766" y="1565"/>
                </a:lnTo>
                <a:lnTo>
                  <a:pt x="3730" y="1556"/>
                </a:lnTo>
                <a:lnTo>
                  <a:pt x="3696" y="1543"/>
                </a:lnTo>
                <a:lnTo>
                  <a:pt x="3662" y="1528"/>
                </a:lnTo>
                <a:lnTo>
                  <a:pt x="3630" y="1512"/>
                </a:lnTo>
                <a:lnTo>
                  <a:pt x="3597" y="1493"/>
                </a:lnTo>
                <a:lnTo>
                  <a:pt x="3567" y="1472"/>
                </a:lnTo>
                <a:lnTo>
                  <a:pt x="3538" y="1449"/>
                </a:lnTo>
                <a:lnTo>
                  <a:pt x="3510" y="1425"/>
                </a:lnTo>
                <a:lnTo>
                  <a:pt x="3484" y="1399"/>
                </a:lnTo>
                <a:lnTo>
                  <a:pt x="3459" y="1372"/>
                </a:lnTo>
                <a:lnTo>
                  <a:pt x="3437" y="1343"/>
                </a:lnTo>
                <a:lnTo>
                  <a:pt x="3417" y="1311"/>
                </a:lnTo>
                <a:lnTo>
                  <a:pt x="3398" y="1280"/>
                </a:lnTo>
                <a:lnTo>
                  <a:pt x="3381" y="1247"/>
                </a:lnTo>
                <a:lnTo>
                  <a:pt x="3367" y="1213"/>
                </a:lnTo>
                <a:lnTo>
                  <a:pt x="3354" y="1178"/>
                </a:lnTo>
                <a:lnTo>
                  <a:pt x="3344" y="1144"/>
                </a:lnTo>
                <a:lnTo>
                  <a:pt x="3336" y="1108"/>
                </a:lnTo>
                <a:lnTo>
                  <a:pt x="3330" y="1071"/>
                </a:lnTo>
                <a:lnTo>
                  <a:pt x="3326" y="1034"/>
                </a:lnTo>
                <a:lnTo>
                  <a:pt x="3325" y="998"/>
                </a:lnTo>
                <a:lnTo>
                  <a:pt x="3326" y="961"/>
                </a:lnTo>
                <a:lnTo>
                  <a:pt x="3330" y="924"/>
                </a:lnTo>
                <a:lnTo>
                  <a:pt x="3336" y="888"/>
                </a:lnTo>
                <a:lnTo>
                  <a:pt x="3344" y="852"/>
                </a:lnTo>
                <a:lnTo>
                  <a:pt x="3354" y="816"/>
                </a:lnTo>
                <a:lnTo>
                  <a:pt x="3367" y="781"/>
                </a:lnTo>
                <a:lnTo>
                  <a:pt x="3381" y="748"/>
                </a:lnTo>
                <a:lnTo>
                  <a:pt x="3398" y="715"/>
                </a:lnTo>
                <a:lnTo>
                  <a:pt x="3417" y="683"/>
                </a:lnTo>
                <a:lnTo>
                  <a:pt x="3437" y="653"/>
                </a:lnTo>
                <a:lnTo>
                  <a:pt x="3459" y="624"/>
                </a:lnTo>
                <a:lnTo>
                  <a:pt x="3484" y="596"/>
                </a:lnTo>
                <a:lnTo>
                  <a:pt x="3510" y="569"/>
                </a:lnTo>
                <a:lnTo>
                  <a:pt x="3538" y="545"/>
                </a:lnTo>
                <a:lnTo>
                  <a:pt x="3567" y="523"/>
                </a:lnTo>
                <a:lnTo>
                  <a:pt x="3597" y="502"/>
                </a:lnTo>
                <a:lnTo>
                  <a:pt x="3630" y="484"/>
                </a:lnTo>
                <a:lnTo>
                  <a:pt x="3662" y="466"/>
                </a:lnTo>
                <a:lnTo>
                  <a:pt x="3696" y="451"/>
                </a:lnTo>
                <a:lnTo>
                  <a:pt x="3730" y="440"/>
                </a:lnTo>
                <a:lnTo>
                  <a:pt x="3766" y="429"/>
                </a:lnTo>
                <a:lnTo>
                  <a:pt x="3802" y="421"/>
                </a:lnTo>
                <a:lnTo>
                  <a:pt x="3838" y="416"/>
                </a:lnTo>
                <a:lnTo>
                  <a:pt x="3875" y="412"/>
                </a:lnTo>
                <a:lnTo>
                  <a:pt x="3912" y="411"/>
                </a:lnTo>
                <a:lnTo>
                  <a:pt x="3949" y="412"/>
                </a:lnTo>
                <a:lnTo>
                  <a:pt x="3985" y="416"/>
                </a:lnTo>
                <a:lnTo>
                  <a:pt x="4022" y="421"/>
                </a:lnTo>
                <a:lnTo>
                  <a:pt x="4058" y="429"/>
                </a:lnTo>
                <a:lnTo>
                  <a:pt x="4093" y="440"/>
                </a:lnTo>
                <a:lnTo>
                  <a:pt x="4127" y="451"/>
                </a:lnTo>
                <a:lnTo>
                  <a:pt x="4162" y="466"/>
                </a:lnTo>
                <a:lnTo>
                  <a:pt x="4195" y="484"/>
                </a:lnTo>
                <a:lnTo>
                  <a:pt x="4226" y="502"/>
                </a:lnTo>
                <a:lnTo>
                  <a:pt x="4257" y="523"/>
                </a:lnTo>
                <a:lnTo>
                  <a:pt x="4286" y="545"/>
                </a:lnTo>
                <a:lnTo>
                  <a:pt x="4314" y="569"/>
                </a:lnTo>
                <a:lnTo>
                  <a:pt x="4339" y="596"/>
                </a:lnTo>
                <a:lnTo>
                  <a:pt x="4364" y="624"/>
                </a:lnTo>
                <a:lnTo>
                  <a:pt x="4387" y="653"/>
                </a:lnTo>
                <a:lnTo>
                  <a:pt x="4408" y="683"/>
                </a:lnTo>
                <a:lnTo>
                  <a:pt x="4426" y="715"/>
                </a:lnTo>
                <a:lnTo>
                  <a:pt x="4442" y="748"/>
                </a:lnTo>
                <a:lnTo>
                  <a:pt x="4457" y="781"/>
                </a:lnTo>
                <a:lnTo>
                  <a:pt x="4470" y="816"/>
                </a:lnTo>
                <a:lnTo>
                  <a:pt x="4480" y="852"/>
                </a:lnTo>
                <a:lnTo>
                  <a:pt x="4489" y="888"/>
                </a:lnTo>
                <a:lnTo>
                  <a:pt x="4494" y="924"/>
                </a:lnTo>
                <a:lnTo>
                  <a:pt x="4498" y="961"/>
                </a:lnTo>
                <a:lnTo>
                  <a:pt x="4499" y="998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592" name="Google Shape;3592;p14"/>
          <p:cNvCxnSpPr/>
          <p:nvPr/>
        </p:nvCxnSpPr>
        <p:spPr>
          <a:xfrm>
            <a:off x="2914651" y="3415904"/>
            <a:ext cx="546497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93" name="Google Shape;3593;p14"/>
          <p:cNvCxnSpPr/>
          <p:nvPr/>
        </p:nvCxnSpPr>
        <p:spPr>
          <a:xfrm>
            <a:off x="2924176" y="3890965"/>
            <a:ext cx="53697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94" name="Google Shape;3594;p14"/>
          <p:cNvCxnSpPr/>
          <p:nvPr/>
        </p:nvCxnSpPr>
        <p:spPr>
          <a:xfrm>
            <a:off x="2900363" y="3430193"/>
            <a:ext cx="8334" cy="446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595" name="Google Shape;3595;p14"/>
          <p:cNvSpPr/>
          <p:nvPr/>
        </p:nvSpPr>
        <p:spPr>
          <a:xfrm>
            <a:off x="2951561" y="3513537"/>
            <a:ext cx="279797" cy="279797"/>
          </a:xfrm>
          <a:custGeom>
            <a:avLst/>
            <a:gdLst/>
            <a:ahLst/>
            <a:cxnLst/>
            <a:rect l="l" t="t" r="r" b="b"/>
            <a:pathLst>
              <a:path w="1173" h="1172" extrusionOk="0">
                <a:moveTo>
                  <a:pt x="1173" y="587"/>
                </a:moveTo>
                <a:lnTo>
                  <a:pt x="1172" y="623"/>
                </a:lnTo>
                <a:lnTo>
                  <a:pt x="1169" y="660"/>
                </a:lnTo>
                <a:lnTo>
                  <a:pt x="1163" y="697"/>
                </a:lnTo>
                <a:lnTo>
                  <a:pt x="1155" y="733"/>
                </a:lnTo>
                <a:lnTo>
                  <a:pt x="1145" y="767"/>
                </a:lnTo>
                <a:lnTo>
                  <a:pt x="1132" y="802"/>
                </a:lnTo>
                <a:lnTo>
                  <a:pt x="1118" y="836"/>
                </a:lnTo>
                <a:lnTo>
                  <a:pt x="1101" y="869"/>
                </a:lnTo>
                <a:lnTo>
                  <a:pt x="1082" y="900"/>
                </a:lnTo>
                <a:lnTo>
                  <a:pt x="1061" y="932"/>
                </a:lnTo>
                <a:lnTo>
                  <a:pt x="1039" y="961"/>
                </a:lnTo>
                <a:lnTo>
                  <a:pt x="1015" y="988"/>
                </a:lnTo>
                <a:lnTo>
                  <a:pt x="988" y="1014"/>
                </a:lnTo>
                <a:lnTo>
                  <a:pt x="960" y="1038"/>
                </a:lnTo>
                <a:lnTo>
                  <a:pt x="931" y="1061"/>
                </a:lnTo>
                <a:lnTo>
                  <a:pt x="901" y="1082"/>
                </a:lnTo>
                <a:lnTo>
                  <a:pt x="869" y="1101"/>
                </a:lnTo>
                <a:lnTo>
                  <a:pt x="837" y="1117"/>
                </a:lnTo>
                <a:lnTo>
                  <a:pt x="803" y="1132"/>
                </a:lnTo>
                <a:lnTo>
                  <a:pt x="768" y="1145"/>
                </a:lnTo>
                <a:lnTo>
                  <a:pt x="732" y="1154"/>
                </a:lnTo>
                <a:lnTo>
                  <a:pt x="696" y="1162"/>
                </a:lnTo>
                <a:lnTo>
                  <a:pt x="661" y="1168"/>
                </a:lnTo>
                <a:lnTo>
                  <a:pt x="624" y="1171"/>
                </a:lnTo>
                <a:lnTo>
                  <a:pt x="587" y="1172"/>
                </a:lnTo>
                <a:lnTo>
                  <a:pt x="549" y="1171"/>
                </a:lnTo>
                <a:lnTo>
                  <a:pt x="514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6" y="1145"/>
                </a:lnTo>
                <a:lnTo>
                  <a:pt x="371" y="1132"/>
                </a:lnTo>
                <a:lnTo>
                  <a:pt x="336" y="1117"/>
                </a:lnTo>
                <a:lnTo>
                  <a:pt x="304" y="1101"/>
                </a:lnTo>
                <a:lnTo>
                  <a:pt x="273" y="1082"/>
                </a:lnTo>
                <a:lnTo>
                  <a:pt x="242" y="1061"/>
                </a:lnTo>
                <a:lnTo>
                  <a:pt x="213" y="1038"/>
                </a:lnTo>
                <a:lnTo>
                  <a:pt x="185" y="1014"/>
                </a:lnTo>
                <a:lnTo>
                  <a:pt x="159" y="988"/>
                </a:lnTo>
                <a:lnTo>
                  <a:pt x="135" y="961"/>
                </a:lnTo>
                <a:lnTo>
                  <a:pt x="112" y="932"/>
                </a:lnTo>
                <a:lnTo>
                  <a:pt x="91" y="900"/>
                </a:lnTo>
                <a:lnTo>
                  <a:pt x="72" y="869"/>
                </a:lnTo>
                <a:lnTo>
                  <a:pt x="56" y="836"/>
                </a:lnTo>
                <a:lnTo>
                  <a:pt x="41" y="802"/>
                </a:lnTo>
                <a:lnTo>
                  <a:pt x="29" y="767"/>
                </a:lnTo>
                <a:lnTo>
                  <a:pt x="18" y="733"/>
                </a:lnTo>
                <a:lnTo>
                  <a:pt x="10" y="697"/>
                </a:lnTo>
                <a:lnTo>
                  <a:pt x="4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4" y="513"/>
                </a:lnTo>
                <a:lnTo>
                  <a:pt x="10" y="477"/>
                </a:lnTo>
                <a:lnTo>
                  <a:pt x="18" y="441"/>
                </a:lnTo>
                <a:lnTo>
                  <a:pt x="29" y="405"/>
                </a:lnTo>
                <a:lnTo>
                  <a:pt x="41" y="370"/>
                </a:lnTo>
                <a:lnTo>
                  <a:pt x="56" y="337"/>
                </a:lnTo>
                <a:lnTo>
                  <a:pt x="72" y="304"/>
                </a:lnTo>
                <a:lnTo>
                  <a:pt x="91" y="272"/>
                </a:lnTo>
                <a:lnTo>
                  <a:pt x="112" y="242"/>
                </a:lnTo>
                <a:lnTo>
                  <a:pt x="135" y="213"/>
                </a:lnTo>
                <a:lnTo>
                  <a:pt x="159" y="185"/>
                </a:lnTo>
                <a:lnTo>
                  <a:pt x="185" y="158"/>
                </a:lnTo>
                <a:lnTo>
                  <a:pt x="213" y="134"/>
                </a:lnTo>
                <a:lnTo>
                  <a:pt x="242" y="112"/>
                </a:lnTo>
                <a:lnTo>
                  <a:pt x="273" y="91"/>
                </a:lnTo>
                <a:lnTo>
                  <a:pt x="304" y="73"/>
                </a:lnTo>
                <a:lnTo>
                  <a:pt x="336" y="55"/>
                </a:lnTo>
                <a:lnTo>
                  <a:pt x="371" y="40"/>
                </a:lnTo>
                <a:lnTo>
                  <a:pt x="406" y="29"/>
                </a:lnTo>
                <a:lnTo>
                  <a:pt x="441" y="18"/>
                </a:lnTo>
                <a:lnTo>
                  <a:pt x="477" y="10"/>
                </a:lnTo>
                <a:lnTo>
                  <a:pt x="514" y="5"/>
                </a:lnTo>
                <a:lnTo>
                  <a:pt x="549" y="1"/>
                </a:lnTo>
                <a:lnTo>
                  <a:pt x="587" y="0"/>
                </a:lnTo>
                <a:lnTo>
                  <a:pt x="624" y="1"/>
                </a:lnTo>
                <a:lnTo>
                  <a:pt x="661" y="5"/>
                </a:lnTo>
                <a:lnTo>
                  <a:pt x="696" y="10"/>
                </a:lnTo>
                <a:lnTo>
                  <a:pt x="732" y="18"/>
                </a:lnTo>
                <a:lnTo>
                  <a:pt x="768" y="29"/>
                </a:lnTo>
                <a:lnTo>
                  <a:pt x="803" y="40"/>
                </a:lnTo>
                <a:lnTo>
                  <a:pt x="837" y="55"/>
                </a:lnTo>
                <a:lnTo>
                  <a:pt x="869" y="73"/>
                </a:lnTo>
                <a:lnTo>
                  <a:pt x="901" y="91"/>
                </a:lnTo>
                <a:lnTo>
                  <a:pt x="931" y="112"/>
                </a:lnTo>
                <a:lnTo>
                  <a:pt x="960" y="134"/>
                </a:lnTo>
                <a:lnTo>
                  <a:pt x="988" y="158"/>
                </a:lnTo>
                <a:lnTo>
                  <a:pt x="1015" y="185"/>
                </a:lnTo>
                <a:lnTo>
                  <a:pt x="1039" y="213"/>
                </a:lnTo>
                <a:lnTo>
                  <a:pt x="1061" y="242"/>
                </a:lnTo>
                <a:lnTo>
                  <a:pt x="1082" y="272"/>
                </a:lnTo>
                <a:lnTo>
                  <a:pt x="1101" y="304"/>
                </a:lnTo>
                <a:lnTo>
                  <a:pt x="1118" y="337"/>
                </a:lnTo>
                <a:lnTo>
                  <a:pt x="1132" y="370"/>
                </a:lnTo>
                <a:lnTo>
                  <a:pt x="1145" y="405"/>
                </a:lnTo>
                <a:lnTo>
                  <a:pt x="1155" y="441"/>
                </a:lnTo>
                <a:lnTo>
                  <a:pt x="1163" y="477"/>
                </a:lnTo>
                <a:lnTo>
                  <a:pt x="1169" y="513"/>
                </a:lnTo>
                <a:lnTo>
                  <a:pt x="1172" y="550"/>
                </a:lnTo>
                <a:lnTo>
                  <a:pt x="1173" y="58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596" name="Google Shape;3596;p14"/>
          <p:cNvCxnSpPr/>
          <p:nvPr/>
        </p:nvCxnSpPr>
        <p:spPr>
          <a:xfrm rot="10800000" flipH="1">
            <a:off x="2900363" y="3415904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97" name="Google Shape;3597;p14"/>
          <p:cNvCxnSpPr/>
          <p:nvPr/>
        </p:nvCxnSpPr>
        <p:spPr>
          <a:xfrm>
            <a:off x="2908697" y="3876676"/>
            <a:ext cx="15479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598" name="Google Shape;3598;p14"/>
          <p:cNvSpPr/>
          <p:nvPr/>
        </p:nvSpPr>
        <p:spPr>
          <a:xfrm>
            <a:off x="3321844" y="3513537"/>
            <a:ext cx="279797" cy="279797"/>
          </a:xfrm>
          <a:custGeom>
            <a:avLst/>
            <a:gdLst/>
            <a:ahLst/>
            <a:cxnLst/>
            <a:rect l="l" t="t" r="r" b="b"/>
            <a:pathLst>
              <a:path w="1174" h="1172" extrusionOk="0">
                <a:moveTo>
                  <a:pt x="1174" y="587"/>
                </a:moveTo>
                <a:lnTo>
                  <a:pt x="1173" y="623"/>
                </a:lnTo>
                <a:lnTo>
                  <a:pt x="1170" y="660"/>
                </a:lnTo>
                <a:lnTo>
                  <a:pt x="1164" y="697"/>
                </a:lnTo>
                <a:lnTo>
                  <a:pt x="1156" y="733"/>
                </a:lnTo>
                <a:lnTo>
                  <a:pt x="1145" y="767"/>
                </a:lnTo>
                <a:lnTo>
                  <a:pt x="1133" y="802"/>
                </a:lnTo>
                <a:lnTo>
                  <a:pt x="1119" y="836"/>
                </a:lnTo>
                <a:lnTo>
                  <a:pt x="1101" y="869"/>
                </a:lnTo>
                <a:lnTo>
                  <a:pt x="1083" y="900"/>
                </a:lnTo>
                <a:lnTo>
                  <a:pt x="1062" y="932"/>
                </a:lnTo>
                <a:lnTo>
                  <a:pt x="1039" y="961"/>
                </a:lnTo>
                <a:lnTo>
                  <a:pt x="1014" y="988"/>
                </a:lnTo>
                <a:lnTo>
                  <a:pt x="989" y="1014"/>
                </a:lnTo>
                <a:lnTo>
                  <a:pt x="961" y="1038"/>
                </a:lnTo>
                <a:lnTo>
                  <a:pt x="932" y="1061"/>
                </a:lnTo>
                <a:lnTo>
                  <a:pt x="902" y="1082"/>
                </a:lnTo>
                <a:lnTo>
                  <a:pt x="870" y="1101"/>
                </a:lnTo>
                <a:lnTo>
                  <a:pt x="837" y="1117"/>
                </a:lnTo>
                <a:lnTo>
                  <a:pt x="804" y="1132"/>
                </a:lnTo>
                <a:lnTo>
                  <a:pt x="769" y="1145"/>
                </a:lnTo>
                <a:lnTo>
                  <a:pt x="733" y="1154"/>
                </a:lnTo>
                <a:lnTo>
                  <a:pt x="697" y="1162"/>
                </a:lnTo>
                <a:lnTo>
                  <a:pt x="661" y="1168"/>
                </a:lnTo>
                <a:lnTo>
                  <a:pt x="624" y="1171"/>
                </a:lnTo>
                <a:lnTo>
                  <a:pt x="587" y="1172"/>
                </a:lnTo>
                <a:lnTo>
                  <a:pt x="550" y="1171"/>
                </a:lnTo>
                <a:lnTo>
                  <a:pt x="513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6" y="1145"/>
                </a:lnTo>
                <a:lnTo>
                  <a:pt x="371" y="1132"/>
                </a:lnTo>
                <a:lnTo>
                  <a:pt x="337" y="1117"/>
                </a:lnTo>
                <a:lnTo>
                  <a:pt x="305" y="1101"/>
                </a:lnTo>
                <a:lnTo>
                  <a:pt x="272" y="1082"/>
                </a:lnTo>
                <a:lnTo>
                  <a:pt x="242" y="1061"/>
                </a:lnTo>
                <a:lnTo>
                  <a:pt x="213" y="1038"/>
                </a:lnTo>
                <a:lnTo>
                  <a:pt x="186" y="1014"/>
                </a:lnTo>
                <a:lnTo>
                  <a:pt x="160" y="988"/>
                </a:lnTo>
                <a:lnTo>
                  <a:pt x="136" y="961"/>
                </a:lnTo>
                <a:lnTo>
                  <a:pt x="113" y="932"/>
                </a:lnTo>
                <a:lnTo>
                  <a:pt x="92" y="900"/>
                </a:lnTo>
                <a:lnTo>
                  <a:pt x="73" y="869"/>
                </a:lnTo>
                <a:lnTo>
                  <a:pt x="56" y="836"/>
                </a:lnTo>
                <a:lnTo>
                  <a:pt x="42" y="802"/>
                </a:lnTo>
                <a:lnTo>
                  <a:pt x="29" y="767"/>
                </a:lnTo>
                <a:lnTo>
                  <a:pt x="19" y="733"/>
                </a:lnTo>
                <a:lnTo>
                  <a:pt x="11" y="697"/>
                </a:lnTo>
                <a:lnTo>
                  <a:pt x="5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5" y="513"/>
                </a:lnTo>
                <a:lnTo>
                  <a:pt x="11" y="477"/>
                </a:lnTo>
                <a:lnTo>
                  <a:pt x="19" y="441"/>
                </a:lnTo>
                <a:lnTo>
                  <a:pt x="29" y="405"/>
                </a:lnTo>
                <a:lnTo>
                  <a:pt x="42" y="370"/>
                </a:lnTo>
                <a:lnTo>
                  <a:pt x="56" y="337"/>
                </a:lnTo>
                <a:lnTo>
                  <a:pt x="73" y="304"/>
                </a:lnTo>
                <a:lnTo>
                  <a:pt x="92" y="272"/>
                </a:lnTo>
                <a:lnTo>
                  <a:pt x="113" y="242"/>
                </a:lnTo>
                <a:lnTo>
                  <a:pt x="136" y="213"/>
                </a:lnTo>
                <a:lnTo>
                  <a:pt x="160" y="185"/>
                </a:lnTo>
                <a:lnTo>
                  <a:pt x="186" y="158"/>
                </a:lnTo>
                <a:lnTo>
                  <a:pt x="213" y="134"/>
                </a:lnTo>
                <a:lnTo>
                  <a:pt x="242" y="112"/>
                </a:lnTo>
                <a:lnTo>
                  <a:pt x="272" y="91"/>
                </a:lnTo>
                <a:lnTo>
                  <a:pt x="305" y="73"/>
                </a:lnTo>
                <a:lnTo>
                  <a:pt x="337" y="55"/>
                </a:lnTo>
                <a:lnTo>
                  <a:pt x="371" y="40"/>
                </a:lnTo>
                <a:lnTo>
                  <a:pt x="406" y="29"/>
                </a:lnTo>
                <a:lnTo>
                  <a:pt x="441" y="18"/>
                </a:lnTo>
                <a:lnTo>
                  <a:pt x="477" y="10"/>
                </a:lnTo>
                <a:lnTo>
                  <a:pt x="513" y="5"/>
                </a:lnTo>
                <a:lnTo>
                  <a:pt x="550" y="1"/>
                </a:lnTo>
                <a:lnTo>
                  <a:pt x="587" y="0"/>
                </a:lnTo>
                <a:lnTo>
                  <a:pt x="624" y="1"/>
                </a:lnTo>
                <a:lnTo>
                  <a:pt x="661" y="5"/>
                </a:lnTo>
                <a:lnTo>
                  <a:pt x="697" y="10"/>
                </a:lnTo>
                <a:lnTo>
                  <a:pt x="733" y="18"/>
                </a:lnTo>
                <a:lnTo>
                  <a:pt x="769" y="29"/>
                </a:lnTo>
                <a:lnTo>
                  <a:pt x="804" y="40"/>
                </a:lnTo>
                <a:lnTo>
                  <a:pt x="837" y="55"/>
                </a:lnTo>
                <a:lnTo>
                  <a:pt x="870" y="73"/>
                </a:lnTo>
                <a:lnTo>
                  <a:pt x="902" y="91"/>
                </a:lnTo>
                <a:lnTo>
                  <a:pt x="932" y="112"/>
                </a:lnTo>
                <a:lnTo>
                  <a:pt x="961" y="134"/>
                </a:lnTo>
                <a:lnTo>
                  <a:pt x="989" y="158"/>
                </a:lnTo>
                <a:lnTo>
                  <a:pt x="1014" y="185"/>
                </a:lnTo>
                <a:lnTo>
                  <a:pt x="1039" y="213"/>
                </a:lnTo>
                <a:lnTo>
                  <a:pt x="1062" y="242"/>
                </a:lnTo>
                <a:lnTo>
                  <a:pt x="1083" y="272"/>
                </a:lnTo>
                <a:lnTo>
                  <a:pt x="1101" y="304"/>
                </a:lnTo>
                <a:lnTo>
                  <a:pt x="1119" y="337"/>
                </a:lnTo>
                <a:lnTo>
                  <a:pt x="1133" y="370"/>
                </a:lnTo>
                <a:lnTo>
                  <a:pt x="1145" y="405"/>
                </a:lnTo>
                <a:lnTo>
                  <a:pt x="1156" y="441"/>
                </a:lnTo>
                <a:lnTo>
                  <a:pt x="1164" y="477"/>
                </a:lnTo>
                <a:lnTo>
                  <a:pt x="1170" y="513"/>
                </a:lnTo>
                <a:lnTo>
                  <a:pt x="1173" y="550"/>
                </a:lnTo>
                <a:lnTo>
                  <a:pt x="1174" y="58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599" name="Google Shape;3599;p14"/>
          <p:cNvCxnSpPr/>
          <p:nvPr/>
        </p:nvCxnSpPr>
        <p:spPr>
          <a:xfrm flipH="1">
            <a:off x="3461147" y="3415904"/>
            <a:ext cx="54768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00" name="Google Shape;3600;p14"/>
          <p:cNvCxnSpPr/>
          <p:nvPr/>
        </p:nvCxnSpPr>
        <p:spPr>
          <a:xfrm flipH="1">
            <a:off x="3461147" y="3890965"/>
            <a:ext cx="5381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01" name="Google Shape;3601;p14"/>
          <p:cNvCxnSpPr/>
          <p:nvPr/>
        </p:nvCxnSpPr>
        <p:spPr>
          <a:xfrm flipH="1">
            <a:off x="4013597" y="3430193"/>
            <a:ext cx="9525" cy="446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602" name="Google Shape;3602;p14"/>
          <p:cNvSpPr/>
          <p:nvPr/>
        </p:nvSpPr>
        <p:spPr>
          <a:xfrm>
            <a:off x="3692130" y="3513537"/>
            <a:ext cx="279797" cy="279797"/>
          </a:xfrm>
          <a:custGeom>
            <a:avLst/>
            <a:gdLst/>
            <a:ahLst/>
            <a:cxnLst/>
            <a:rect l="l" t="t" r="r" b="b"/>
            <a:pathLst>
              <a:path w="1174" h="1172" extrusionOk="0">
                <a:moveTo>
                  <a:pt x="1174" y="587"/>
                </a:moveTo>
                <a:lnTo>
                  <a:pt x="1173" y="623"/>
                </a:lnTo>
                <a:lnTo>
                  <a:pt x="1169" y="660"/>
                </a:lnTo>
                <a:lnTo>
                  <a:pt x="1164" y="697"/>
                </a:lnTo>
                <a:lnTo>
                  <a:pt x="1155" y="733"/>
                </a:lnTo>
                <a:lnTo>
                  <a:pt x="1145" y="767"/>
                </a:lnTo>
                <a:lnTo>
                  <a:pt x="1132" y="802"/>
                </a:lnTo>
                <a:lnTo>
                  <a:pt x="1117" y="836"/>
                </a:lnTo>
                <a:lnTo>
                  <a:pt x="1101" y="869"/>
                </a:lnTo>
                <a:lnTo>
                  <a:pt x="1083" y="900"/>
                </a:lnTo>
                <a:lnTo>
                  <a:pt x="1062" y="932"/>
                </a:lnTo>
                <a:lnTo>
                  <a:pt x="1039" y="961"/>
                </a:lnTo>
                <a:lnTo>
                  <a:pt x="1014" y="988"/>
                </a:lnTo>
                <a:lnTo>
                  <a:pt x="989" y="1014"/>
                </a:lnTo>
                <a:lnTo>
                  <a:pt x="961" y="1038"/>
                </a:lnTo>
                <a:lnTo>
                  <a:pt x="932" y="1061"/>
                </a:lnTo>
                <a:lnTo>
                  <a:pt x="901" y="1082"/>
                </a:lnTo>
                <a:lnTo>
                  <a:pt x="870" y="1101"/>
                </a:lnTo>
                <a:lnTo>
                  <a:pt x="837" y="1117"/>
                </a:lnTo>
                <a:lnTo>
                  <a:pt x="802" y="1132"/>
                </a:lnTo>
                <a:lnTo>
                  <a:pt x="768" y="1145"/>
                </a:lnTo>
                <a:lnTo>
                  <a:pt x="733" y="1154"/>
                </a:lnTo>
                <a:lnTo>
                  <a:pt x="697" y="1162"/>
                </a:lnTo>
                <a:lnTo>
                  <a:pt x="660" y="1168"/>
                </a:lnTo>
                <a:lnTo>
                  <a:pt x="624" y="1171"/>
                </a:lnTo>
                <a:lnTo>
                  <a:pt x="587" y="1172"/>
                </a:lnTo>
                <a:lnTo>
                  <a:pt x="550" y="1171"/>
                </a:lnTo>
                <a:lnTo>
                  <a:pt x="513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5" y="1145"/>
                </a:lnTo>
                <a:lnTo>
                  <a:pt x="371" y="1132"/>
                </a:lnTo>
                <a:lnTo>
                  <a:pt x="337" y="1117"/>
                </a:lnTo>
                <a:lnTo>
                  <a:pt x="305" y="1101"/>
                </a:lnTo>
                <a:lnTo>
                  <a:pt x="272" y="1082"/>
                </a:lnTo>
                <a:lnTo>
                  <a:pt x="242" y="1061"/>
                </a:lnTo>
                <a:lnTo>
                  <a:pt x="213" y="1038"/>
                </a:lnTo>
                <a:lnTo>
                  <a:pt x="185" y="1014"/>
                </a:lnTo>
                <a:lnTo>
                  <a:pt x="159" y="988"/>
                </a:lnTo>
                <a:lnTo>
                  <a:pt x="134" y="961"/>
                </a:lnTo>
                <a:lnTo>
                  <a:pt x="112" y="932"/>
                </a:lnTo>
                <a:lnTo>
                  <a:pt x="92" y="900"/>
                </a:lnTo>
                <a:lnTo>
                  <a:pt x="73" y="869"/>
                </a:lnTo>
                <a:lnTo>
                  <a:pt x="56" y="836"/>
                </a:lnTo>
                <a:lnTo>
                  <a:pt x="42" y="802"/>
                </a:lnTo>
                <a:lnTo>
                  <a:pt x="29" y="767"/>
                </a:lnTo>
                <a:lnTo>
                  <a:pt x="19" y="733"/>
                </a:lnTo>
                <a:lnTo>
                  <a:pt x="11" y="697"/>
                </a:lnTo>
                <a:lnTo>
                  <a:pt x="5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5" y="513"/>
                </a:lnTo>
                <a:lnTo>
                  <a:pt x="11" y="477"/>
                </a:lnTo>
                <a:lnTo>
                  <a:pt x="19" y="441"/>
                </a:lnTo>
                <a:lnTo>
                  <a:pt x="29" y="405"/>
                </a:lnTo>
                <a:lnTo>
                  <a:pt x="42" y="370"/>
                </a:lnTo>
                <a:lnTo>
                  <a:pt x="56" y="337"/>
                </a:lnTo>
                <a:lnTo>
                  <a:pt x="73" y="304"/>
                </a:lnTo>
                <a:lnTo>
                  <a:pt x="92" y="272"/>
                </a:lnTo>
                <a:lnTo>
                  <a:pt x="112" y="242"/>
                </a:lnTo>
                <a:lnTo>
                  <a:pt x="134" y="213"/>
                </a:lnTo>
                <a:lnTo>
                  <a:pt x="159" y="185"/>
                </a:lnTo>
                <a:lnTo>
                  <a:pt x="185" y="158"/>
                </a:lnTo>
                <a:lnTo>
                  <a:pt x="213" y="134"/>
                </a:lnTo>
                <a:lnTo>
                  <a:pt x="242" y="112"/>
                </a:lnTo>
                <a:lnTo>
                  <a:pt x="272" y="91"/>
                </a:lnTo>
                <a:lnTo>
                  <a:pt x="305" y="73"/>
                </a:lnTo>
                <a:lnTo>
                  <a:pt x="337" y="55"/>
                </a:lnTo>
                <a:lnTo>
                  <a:pt x="371" y="40"/>
                </a:lnTo>
                <a:lnTo>
                  <a:pt x="405" y="29"/>
                </a:lnTo>
                <a:lnTo>
                  <a:pt x="441" y="18"/>
                </a:lnTo>
                <a:lnTo>
                  <a:pt x="477" y="10"/>
                </a:lnTo>
                <a:lnTo>
                  <a:pt x="513" y="5"/>
                </a:lnTo>
                <a:lnTo>
                  <a:pt x="550" y="1"/>
                </a:lnTo>
                <a:lnTo>
                  <a:pt x="587" y="0"/>
                </a:lnTo>
                <a:lnTo>
                  <a:pt x="624" y="1"/>
                </a:lnTo>
                <a:lnTo>
                  <a:pt x="660" y="5"/>
                </a:lnTo>
                <a:lnTo>
                  <a:pt x="697" y="10"/>
                </a:lnTo>
                <a:lnTo>
                  <a:pt x="733" y="18"/>
                </a:lnTo>
                <a:lnTo>
                  <a:pt x="768" y="29"/>
                </a:lnTo>
                <a:lnTo>
                  <a:pt x="802" y="40"/>
                </a:lnTo>
                <a:lnTo>
                  <a:pt x="837" y="55"/>
                </a:lnTo>
                <a:lnTo>
                  <a:pt x="870" y="73"/>
                </a:lnTo>
                <a:lnTo>
                  <a:pt x="901" y="91"/>
                </a:lnTo>
                <a:lnTo>
                  <a:pt x="932" y="112"/>
                </a:lnTo>
                <a:lnTo>
                  <a:pt x="961" y="134"/>
                </a:lnTo>
                <a:lnTo>
                  <a:pt x="989" y="158"/>
                </a:lnTo>
                <a:lnTo>
                  <a:pt x="1014" y="185"/>
                </a:lnTo>
                <a:lnTo>
                  <a:pt x="1039" y="213"/>
                </a:lnTo>
                <a:lnTo>
                  <a:pt x="1062" y="242"/>
                </a:lnTo>
                <a:lnTo>
                  <a:pt x="1083" y="272"/>
                </a:lnTo>
                <a:lnTo>
                  <a:pt x="1101" y="304"/>
                </a:lnTo>
                <a:lnTo>
                  <a:pt x="1117" y="337"/>
                </a:lnTo>
                <a:lnTo>
                  <a:pt x="1132" y="370"/>
                </a:lnTo>
                <a:lnTo>
                  <a:pt x="1145" y="405"/>
                </a:lnTo>
                <a:lnTo>
                  <a:pt x="1155" y="441"/>
                </a:lnTo>
                <a:lnTo>
                  <a:pt x="1164" y="477"/>
                </a:lnTo>
                <a:lnTo>
                  <a:pt x="1169" y="513"/>
                </a:lnTo>
                <a:lnTo>
                  <a:pt x="1173" y="550"/>
                </a:lnTo>
                <a:lnTo>
                  <a:pt x="1174" y="58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603" name="Google Shape;3603;p14"/>
          <p:cNvCxnSpPr/>
          <p:nvPr/>
        </p:nvCxnSpPr>
        <p:spPr>
          <a:xfrm rot="10800000">
            <a:off x="4008835" y="3415904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04" name="Google Shape;3604;p14"/>
          <p:cNvCxnSpPr/>
          <p:nvPr/>
        </p:nvCxnSpPr>
        <p:spPr>
          <a:xfrm flipH="1">
            <a:off x="3999310" y="3876676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605" name="Google Shape;3605;p14"/>
          <p:cNvSpPr/>
          <p:nvPr/>
        </p:nvSpPr>
        <p:spPr>
          <a:xfrm>
            <a:off x="4369596" y="3099198"/>
            <a:ext cx="1178719" cy="787004"/>
          </a:xfrm>
          <a:custGeom>
            <a:avLst/>
            <a:gdLst/>
            <a:ahLst/>
            <a:cxnLst/>
            <a:rect l="l" t="t" r="r" b="b"/>
            <a:pathLst>
              <a:path w="4949" h="3306" extrusionOk="0">
                <a:moveTo>
                  <a:pt x="4614" y="3306"/>
                </a:moveTo>
                <a:lnTo>
                  <a:pt x="2357" y="3306"/>
                </a:lnTo>
                <a:lnTo>
                  <a:pt x="101" y="3306"/>
                </a:lnTo>
                <a:lnTo>
                  <a:pt x="37" y="3243"/>
                </a:lnTo>
                <a:lnTo>
                  <a:pt x="0" y="1372"/>
                </a:lnTo>
                <a:lnTo>
                  <a:pt x="59" y="1311"/>
                </a:lnTo>
                <a:lnTo>
                  <a:pt x="2357" y="1311"/>
                </a:lnTo>
                <a:lnTo>
                  <a:pt x="2957" y="1311"/>
                </a:lnTo>
                <a:lnTo>
                  <a:pt x="3134" y="197"/>
                </a:lnTo>
                <a:lnTo>
                  <a:pt x="3253" y="90"/>
                </a:lnTo>
                <a:lnTo>
                  <a:pt x="4899" y="0"/>
                </a:lnTo>
                <a:lnTo>
                  <a:pt x="4949" y="47"/>
                </a:lnTo>
                <a:lnTo>
                  <a:pt x="4949" y="95"/>
                </a:lnTo>
                <a:lnTo>
                  <a:pt x="4949" y="1311"/>
                </a:lnTo>
                <a:lnTo>
                  <a:pt x="4837" y="1375"/>
                </a:lnTo>
                <a:lnTo>
                  <a:pt x="4715" y="1311"/>
                </a:lnTo>
                <a:lnTo>
                  <a:pt x="4678" y="3243"/>
                </a:lnTo>
                <a:lnTo>
                  <a:pt x="4614" y="3306"/>
                </a:lnTo>
                <a:close/>
                <a:moveTo>
                  <a:pt x="2944" y="2309"/>
                </a:moveTo>
                <a:lnTo>
                  <a:pt x="2943" y="2345"/>
                </a:lnTo>
                <a:lnTo>
                  <a:pt x="2939" y="2382"/>
                </a:lnTo>
                <a:lnTo>
                  <a:pt x="2933" y="2419"/>
                </a:lnTo>
                <a:lnTo>
                  <a:pt x="2925" y="2455"/>
                </a:lnTo>
                <a:lnTo>
                  <a:pt x="2915" y="2490"/>
                </a:lnTo>
                <a:lnTo>
                  <a:pt x="2902" y="2524"/>
                </a:lnTo>
                <a:lnTo>
                  <a:pt x="2888" y="2558"/>
                </a:lnTo>
                <a:lnTo>
                  <a:pt x="2871" y="2592"/>
                </a:lnTo>
                <a:lnTo>
                  <a:pt x="2852" y="2623"/>
                </a:lnTo>
                <a:lnTo>
                  <a:pt x="2831" y="2653"/>
                </a:lnTo>
                <a:lnTo>
                  <a:pt x="2810" y="2683"/>
                </a:lnTo>
                <a:lnTo>
                  <a:pt x="2785" y="2710"/>
                </a:lnTo>
                <a:lnTo>
                  <a:pt x="2759" y="2736"/>
                </a:lnTo>
                <a:lnTo>
                  <a:pt x="2731" y="2761"/>
                </a:lnTo>
                <a:lnTo>
                  <a:pt x="2702" y="2784"/>
                </a:lnTo>
                <a:lnTo>
                  <a:pt x="2672" y="2803"/>
                </a:lnTo>
                <a:lnTo>
                  <a:pt x="2639" y="2823"/>
                </a:lnTo>
                <a:lnTo>
                  <a:pt x="2607" y="2839"/>
                </a:lnTo>
                <a:lnTo>
                  <a:pt x="2573" y="2854"/>
                </a:lnTo>
                <a:lnTo>
                  <a:pt x="2539" y="2867"/>
                </a:lnTo>
                <a:lnTo>
                  <a:pt x="2503" y="2876"/>
                </a:lnTo>
                <a:lnTo>
                  <a:pt x="2467" y="2884"/>
                </a:lnTo>
                <a:lnTo>
                  <a:pt x="2431" y="2890"/>
                </a:lnTo>
                <a:lnTo>
                  <a:pt x="2394" y="2894"/>
                </a:lnTo>
                <a:lnTo>
                  <a:pt x="2357" y="2895"/>
                </a:lnTo>
                <a:lnTo>
                  <a:pt x="2320" y="2894"/>
                </a:lnTo>
                <a:lnTo>
                  <a:pt x="2284" y="2890"/>
                </a:lnTo>
                <a:lnTo>
                  <a:pt x="2247" y="2884"/>
                </a:lnTo>
                <a:lnTo>
                  <a:pt x="2211" y="2876"/>
                </a:lnTo>
                <a:lnTo>
                  <a:pt x="2176" y="2867"/>
                </a:lnTo>
                <a:lnTo>
                  <a:pt x="2142" y="2854"/>
                </a:lnTo>
                <a:lnTo>
                  <a:pt x="2107" y="2839"/>
                </a:lnTo>
                <a:lnTo>
                  <a:pt x="2074" y="2823"/>
                </a:lnTo>
                <a:lnTo>
                  <a:pt x="2043" y="2803"/>
                </a:lnTo>
                <a:lnTo>
                  <a:pt x="2012" y="2784"/>
                </a:lnTo>
                <a:lnTo>
                  <a:pt x="1983" y="2761"/>
                </a:lnTo>
                <a:lnTo>
                  <a:pt x="1955" y="2736"/>
                </a:lnTo>
                <a:lnTo>
                  <a:pt x="1930" y="2710"/>
                </a:lnTo>
                <a:lnTo>
                  <a:pt x="1905" y="2683"/>
                </a:lnTo>
                <a:lnTo>
                  <a:pt x="1882" y="2653"/>
                </a:lnTo>
                <a:lnTo>
                  <a:pt x="1861" y="2623"/>
                </a:lnTo>
                <a:lnTo>
                  <a:pt x="1843" y="2592"/>
                </a:lnTo>
                <a:lnTo>
                  <a:pt x="1827" y="2558"/>
                </a:lnTo>
                <a:lnTo>
                  <a:pt x="1812" y="2524"/>
                </a:lnTo>
                <a:lnTo>
                  <a:pt x="1799" y="2490"/>
                </a:lnTo>
                <a:lnTo>
                  <a:pt x="1788" y="2455"/>
                </a:lnTo>
                <a:lnTo>
                  <a:pt x="1780" y="2419"/>
                </a:lnTo>
                <a:lnTo>
                  <a:pt x="1775" y="2382"/>
                </a:lnTo>
                <a:lnTo>
                  <a:pt x="1771" y="2345"/>
                </a:lnTo>
                <a:lnTo>
                  <a:pt x="1770" y="2309"/>
                </a:lnTo>
                <a:lnTo>
                  <a:pt x="1771" y="2272"/>
                </a:lnTo>
                <a:lnTo>
                  <a:pt x="1775" y="2235"/>
                </a:lnTo>
                <a:lnTo>
                  <a:pt x="1780" y="2199"/>
                </a:lnTo>
                <a:lnTo>
                  <a:pt x="1788" y="2163"/>
                </a:lnTo>
                <a:lnTo>
                  <a:pt x="1799" y="2127"/>
                </a:lnTo>
                <a:lnTo>
                  <a:pt x="1812" y="2093"/>
                </a:lnTo>
                <a:lnTo>
                  <a:pt x="1827" y="2059"/>
                </a:lnTo>
                <a:lnTo>
                  <a:pt x="1843" y="2025"/>
                </a:lnTo>
                <a:lnTo>
                  <a:pt x="1861" y="1994"/>
                </a:lnTo>
                <a:lnTo>
                  <a:pt x="1882" y="1964"/>
                </a:lnTo>
                <a:lnTo>
                  <a:pt x="1905" y="1935"/>
                </a:lnTo>
                <a:lnTo>
                  <a:pt x="1930" y="1907"/>
                </a:lnTo>
                <a:lnTo>
                  <a:pt x="1955" y="1881"/>
                </a:lnTo>
                <a:lnTo>
                  <a:pt x="1983" y="1856"/>
                </a:lnTo>
                <a:lnTo>
                  <a:pt x="2012" y="1835"/>
                </a:lnTo>
                <a:lnTo>
                  <a:pt x="2043" y="1814"/>
                </a:lnTo>
                <a:lnTo>
                  <a:pt x="2074" y="1795"/>
                </a:lnTo>
                <a:lnTo>
                  <a:pt x="2107" y="1778"/>
                </a:lnTo>
                <a:lnTo>
                  <a:pt x="2142" y="1763"/>
                </a:lnTo>
                <a:lnTo>
                  <a:pt x="2176" y="1751"/>
                </a:lnTo>
                <a:lnTo>
                  <a:pt x="2211" y="1741"/>
                </a:lnTo>
                <a:lnTo>
                  <a:pt x="2247" y="1733"/>
                </a:lnTo>
                <a:lnTo>
                  <a:pt x="2284" y="1727"/>
                </a:lnTo>
                <a:lnTo>
                  <a:pt x="2320" y="1723"/>
                </a:lnTo>
                <a:lnTo>
                  <a:pt x="2357" y="1722"/>
                </a:lnTo>
                <a:lnTo>
                  <a:pt x="2394" y="1723"/>
                </a:lnTo>
                <a:lnTo>
                  <a:pt x="2431" y="1727"/>
                </a:lnTo>
                <a:lnTo>
                  <a:pt x="2467" y="1733"/>
                </a:lnTo>
                <a:lnTo>
                  <a:pt x="2503" y="1741"/>
                </a:lnTo>
                <a:lnTo>
                  <a:pt x="2539" y="1751"/>
                </a:lnTo>
                <a:lnTo>
                  <a:pt x="2573" y="1763"/>
                </a:lnTo>
                <a:lnTo>
                  <a:pt x="2607" y="1778"/>
                </a:lnTo>
                <a:lnTo>
                  <a:pt x="2639" y="1795"/>
                </a:lnTo>
                <a:lnTo>
                  <a:pt x="2672" y="1814"/>
                </a:lnTo>
                <a:lnTo>
                  <a:pt x="2702" y="1835"/>
                </a:lnTo>
                <a:lnTo>
                  <a:pt x="2731" y="1856"/>
                </a:lnTo>
                <a:lnTo>
                  <a:pt x="2759" y="1881"/>
                </a:lnTo>
                <a:lnTo>
                  <a:pt x="2785" y="1907"/>
                </a:lnTo>
                <a:lnTo>
                  <a:pt x="2810" y="1935"/>
                </a:lnTo>
                <a:lnTo>
                  <a:pt x="2831" y="1964"/>
                </a:lnTo>
                <a:lnTo>
                  <a:pt x="2852" y="1994"/>
                </a:lnTo>
                <a:lnTo>
                  <a:pt x="2871" y="2025"/>
                </a:lnTo>
                <a:lnTo>
                  <a:pt x="2888" y="2059"/>
                </a:lnTo>
                <a:lnTo>
                  <a:pt x="2902" y="2093"/>
                </a:lnTo>
                <a:lnTo>
                  <a:pt x="2915" y="2127"/>
                </a:lnTo>
                <a:lnTo>
                  <a:pt x="2925" y="2163"/>
                </a:lnTo>
                <a:lnTo>
                  <a:pt x="2933" y="2199"/>
                </a:lnTo>
                <a:lnTo>
                  <a:pt x="2939" y="2235"/>
                </a:lnTo>
                <a:lnTo>
                  <a:pt x="2943" y="2272"/>
                </a:lnTo>
                <a:lnTo>
                  <a:pt x="2944" y="2309"/>
                </a:lnTo>
                <a:close/>
                <a:moveTo>
                  <a:pt x="4499" y="2309"/>
                </a:moveTo>
                <a:lnTo>
                  <a:pt x="4497" y="2345"/>
                </a:lnTo>
                <a:lnTo>
                  <a:pt x="4494" y="2382"/>
                </a:lnTo>
                <a:lnTo>
                  <a:pt x="4488" y="2419"/>
                </a:lnTo>
                <a:lnTo>
                  <a:pt x="4480" y="2455"/>
                </a:lnTo>
                <a:lnTo>
                  <a:pt x="4470" y="2490"/>
                </a:lnTo>
                <a:lnTo>
                  <a:pt x="4457" y="2524"/>
                </a:lnTo>
                <a:lnTo>
                  <a:pt x="4443" y="2558"/>
                </a:lnTo>
                <a:lnTo>
                  <a:pt x="4426" y="2592"/>
                </a:lnTo>
                <a:lnTo>
                  <a:pt x="4407" y="2623"/>
                </a:lnTo>
                <a:lnTo>
                  <a:pt x="4386" y="2653"/>
                </a:lnTo>
                <a:lnTo>
                  <a:pt x="4363" y="2683"/>
                </a:lnTo>
                <a:lnTo>
                  <a:pt x="4339" y="2710"/>
                </a:lnTo>
                <a:lnTo>
                  <a:pt x="4313" y="2736"/>
                </a:lnTo>
                <a:lnTo>
                  <a:pt x="4286" y="2761"/>
                </a:lnTo>
                <a:lnTo>
                  <a:pt x="4257" y="2784"/>
                </a:lnTo>
                <a:lnTo>
                  <a:pt x="4226" y="2803"/>
                </a:lnTo>
                <a:lnTo>
                  <a:pt x="4194" y="2823"/>
                </a:lnTo>
                <a:lnTo>
                  <a:pt x="4162" y="2839"/>
                </a:lnTo>
                <a:lnTo>
                  <a:pt x="4128" y="2854"/>
                </a:lnTo>
                <a:lnTo>
                  <a:pt x="4093" y="2867"/>
                </a:lnTo>
                <a:lnTo>
                  <a:pt x="4057" y="2876"/>
                </a:lnTo>
                <a:lnTo>
                  <a:pt x="4022" y="2884"/>
                </a:lnTo>
                <a:lnTo>
                  <a:pt x="3986" y="2890"/>
                </a:lnTo>
                <a:lnTo>
                  <a:pt x="3949" y="2894"/>
                </a:lnTo>
                <a:lnTo>
                  <a:pt x="3912" y="2895"/>
                </a:lnTo>
                <a:lnTo>
                  <a:pt x="3875" y="2894"/>
                </a:lnTo>
                <a:lnTo>
                  <a:pt x="3838" y="2890"/>
                </a:lnTo>
                <a:lnTo>
                  <a:pt x="3802" y="2884"/>
                </a:lnTo>
                <a:lnTo>
                  <a:pt x="3766" y="2876"/>
                </a:lnTo>
                <a:lnTo>
                  <a:pt x="3730" y="2867"/>
                </a:lnTo>
                <a:lnTo>
                  <a:pt x="3695" y="2854"/>
                </a:lnTo>
                <a:lnTo>
                  <a:pt x="3662" y="2839"/>
                </a:lnTo>
                <a:lnTo>
                  <a:pt x="3629" y="2823"/>
                </a:lnTo>
                <a:lnTo>
                  <a:pt x="3597" y="2803"/>
                </a:lnTo>
                <a:lnTo>
                  <a:pt x="3567" y="2784"/>
                </a:lnTo>
                <a:lnTo>
                  <a:pt x="3538" y="2761"/>
                </a:lnTo>
                <a:lnTo>
                  <a:pt x="3510" y="2736"/>
                </a:lnTo>
                <a:lnTo>
                  <a:pt x="3484" y="2710"/>
                </a:lnTo>
                <a:lnTo>
                  <a:pt x="3460" y="2683"/>
                </a:lnTo>
                <a:lnTo>
                  <a:pt x="3437" y="2653"/>
                </a:lnTo>
                <a:lnTo>
                  <a:pt x="3416" y="2623"/>
                </a:lnTo>
                <a:lnTo>
                  <a:pt x="3398" y="2592"/>
                </a:lnTo>
                <a:lnTo>
                  <a:pt x="3380" y="2558"/>
                </a:lnTo>
                <a:lnTo>
                  <a:pt x="3366" y="2524"/>
                </a:lnTo>
                <a:lnTo>
                  <a:pt x="3354" y="2490"/>
                </a:lnTo>
                <a:lnTo>
                  <a:pt x="3343" y="2455"/>
                </a:lnTo>
                <a:lnTo>
                  <a:pt x="3335" y="2419"/>
                </a:lnTo>
                <a:lnTo>
                  <a:pt x="3329" y="2382"/>
                </a:lnTo>
                <a:lnTo>
                  <a:pt x="3326" y="2345"/>
                </a:lnTo>
                <a:lnTo>
                  <a:pt x="3325" y="2309"/>
                </a:lnTo>
                <a:lnTo>
                  <a:pt x="3326" y="2272"/>
                </a:lnTo>
                <a:lnTo>
                  <a:pt x="3329" y="2235"/>
                </a:lnTo>
                <a:lnTo>
                  <a:pt x="3335" y="2199"/>
                </a:lnTo>
                <a:lnTo>
                  <a:pt x="3343" y="2163"/>
                </a:lnTo>
                <a:lnTo>
                  <a:pt x="3354" y="2127"/>
                </a:lnTo>
                <a:lnTo>
                  <a:pt x="3366" y="2093"/>
                </a:lnTo>
                <a:lnTo>
                  <a:pt x="3380" y="2059"/>
                </a:lnTo>
                <a:lnTo>
                  <a:pt x="3398" y="2025"/>
                </a:lnTo>
                <a:lnTo>
                  <a:pt x="3416" y="1994"/>
                </a:lnTo>
                <a:lnTo>
                  <a:pt x="3437" y="1964"/>
                </a:lnTo>
                <a:lnTo>
                  <a:pt x="3460" y="1935"/>
                </a:lnTo>
                <a:lnTo>
                  <a:pt x="3484" y="1907"/>
                </a:lnTo>
                <a:lnTo>
                  <a:pt x="3510" y="1881"/>
                </a:lnTo>
                <a:lnTo>
                  <a:pt x="3538" y="1856"/>
                </a:lnTo>
                <a:lnTo>
                  <a:pt x="3567" y="1835"/>
                </a:lnTo>
                <a:lnTo>
                  <a:pt x="3597" y="1814"/>
                </a:lnTo>
                <a:lnTo>
                  <a:pt x="3629" y="1795"/>
                </a:lnTo>
                <a:lnTo>
                  <a:pt x="3662" y="1778"/>
                </a:lnTo>
                <a:lnTo>
                  <a:pt x="3695" y="1763"/>
                </a:lnTo>
                <a:lnTo>
                  <a:pt x="3730" y="1751"/>
                </a:lnTo>
                <a:lnTo>
                  <a:pt x="3766" y="1741"/>
                </a:lnTo>
                <a:lnTo>
                  <a:pt x="3802" y="1733"/>
                </a:lnTo>
                <a:lnTo>
                  <a:pt x="3838" y="1727"/>
                </a:lnTo>
                <a:lnTo>
                  <a:pt x="3875" y="1723"/>
                </a:lnTo>
                <a:lnTo>
                  <a:pt x="3912" y="1722"/>
                </a:lnTo>
                <a:lnTo>
                  <a:pt x="3949" y="1723"/>
                </a:lnTo>
                <a:lnTo>
                  <a:pt x="3986" y="1727"/>
                </a:lnTo>
                <a:lnTo>
                  <a:pt x="4022" y="1733"/>
                </a:lnTo>
                <a:lnTo>
                  <a:pt x="4057" y="1741"/>
                </a:lnTo>
                <a:lnTo>
                  <a:pt x="4093" y="1751"/>
                </a:lnTo>
                <a:lnTo>
                  <a:pt x="4128" y="1763"/>
                </a:lnTo>
                <a:lnTo>
                  <a:pt x="4162" y="1778"/>
                </a:lnTo>
                <a:lnTo>
                  <a:pt x="4194" y="1795"/>
                </a:lnTo>
                <a:lnTo>
                  <a:pt x="4226" y="1814"/>
                </a:lnTo>
                <a:lnTo>
                  <a:pt x="4257" y="1835"/>
                </a:lnTo>
                <a:lnTo>
                  <a:pt x="4286" y="1856"/>
                </a:lnTo>
                <a:lnTo>
                  <a:pt x="4313" y="1881"/>
                </a:lnTo>
                <a:lnTo>
                  <a:pt x="4339" y="1907"/>
                </a:lnTo>
                <a:lnTo>
                  <a:pt x="4363" y="1935"/>
                </a:lnTo>
                <a:lnTo>
                  <a:pt x="4386" y="1964"/>
                </a:lnTo>
                <a:lnTo>
                  <a:pt x="4407" y="1994"/>
                </a:lnTo>
                <a:lnTo>
                  <a:pt x="4426" y="2025"/>
                </a:lnTo>
                <a:lnTo>
                  <a:pt x="4443" y="2059"/>
                </a:lnTo>
                <a:lnTo>
                  <a:pt x="4457" y="2093"/>
                </a:lnTo>
                <a:lnTo>
                  <a:pt x="4470" y="2127"/>
                </a:lnTo>
                <a:lnTo>
                  <a:pt x="4480" y="2163"/>
                </a:lnTo>
                <a:lnTo>
                  <a:pt x="4488" y="2199"/>
                </a:lnTo>
                <a:lnTo>
                  <a:pt x="4494" y="2235"/>
                </a:lnTo>
                <a:lnTo>
                  <a:pt x="4497" y="2272"/>
                </a:lnTo>
                <a:lnTo>
                  <a:pt x="4499" y="2309"/>
                </a:lnTo>
                <a:close/>
                <a:moveTo>
                  <a:pt x="1389" y="2309"/>
                </a:moveTo>
                <a:lnTo>
                  <a:pt x="1388" y="2345"/>
                </a:lnTo>
                <a:lnTo>
                  <a:pt x="1384" y="2382"/>
                </a:lnTo>
                <a:lnTo>
                  <a:pt x="1379" y="2419"/>
                </a:lnTo>
                <a:lnTo>
                  <a:pt x="1371" y="2455"/>
                </a:lnTo>
                <a:lnTo>
                  <a:pt x="1360" y="2490"/>
                </a:lnTo>
                <a:lnTo>
                  <a:pt x="1349" y="2524"/>
                </a:lnTo>
                <a:lnTo>
                  <a:pt x="1333" y="2558"/>
                </a:lnTo>
                <a:lnTo>
                  <a:pt x="1316" y="2592"/>
                </a:lnTo>
                <a:lnTo>
                  <a:pt x="1298" y="2623"/>
                </a:lnTo>
                <a:lnTo>
                  <a:pt x="1277" y="2653"/>
                </a:lnTo>
                <a:lnTo>
                  <a:pt x="1255" y="2683"/>
                </a:lnTo>
                <a:lnTo>
                  <a:pt x="1230" y="2710"/>
                </a:lnTo>
                <a:lnTo>
                  <a:pt x="1204" y="2736"/>
                </a:lnTo>
                <a:lnTo>
                  <a:pt x="1176" y="2761"/>
                </a:lnTo>
                <a:lnTo>
                  <a:pt x="1147" y="2784"/>
                </a:lnTo>
                <a:lnTo>
                  <a:pt x="1117" y="2803"/>
                </a:lnTo>
                <a:lnTo>
                  <a:pt x="1086" y="2823"/>
                </a:lnTo>
                <a:lnTo>
                  <a:pt x="1052" y="2839"/>
                </a:lnTo>
                <a:lnTo>
                  <a:pt x="1019" y="2854"/>
                </a:lnTo>
                <a:lnTo>
                  <a:pt x="984" y="2867"/>
                </a:lnTo>
                <a:lnTo>
                  <a:pt x="948" y="2876"/>
                </a:lnTo>
                <a:lnTo>
                  <a:pt x="912" y="2884"/>
                </a:lnTo>
                <a:lnTo>
                  <a:pt x="876" y="2890"/>
                </a:lnTo>
                <a:lnTo>
                  <a:pt x="839" y="2894"/>
                </a:lnTo>
                <a:lnTo>
                  <a:pt x="802" y="2895"/>
                </a:lnTo>
                <a:lnTo>
                  <a:pt x="766" y="2894"/>
                </a:lnTo>
                <a:lnTo>
                  <a:pt x="729" y="2890"/>
                </a:lnTo>
                <a:lnTo>
                  <a:pt x="692" y="2884"/>
                </a:lnTo>
                <a:lnTo>
                  <a:pt x="656" y="2876"/>
                </a:lnTo>
                <a:lnTo>
                  <a:pt x="621" y="2867"/>
                </a:lnTo>
                <a:lnTo>
                  <a:pt x="587" y="2854"/>
                </a:lnTo>
                <a:lnTo>
                  <a:pt x="553" y="2839"/>
                </a:lnTo>
                <a:lnTo>
                  <a:pt x="520" y="2823"/>
                </a:lnTo>
                <a:lnTo>
                  <a:pt x="488" y="2803"/>
                </a:lnTo>
                <a:lnTo>
                  <a:pt x="458" y="2784"/>
                </a:lnTo>
                <a:lnTo>
                  <a:pt x="428" y="2761"/>
                </a:lnTo>
                <a:lnTo>
                  <a:pt x="400" y="2736"/>
                </a:lnTo>
                <a:lnTo>
                  <a:pt x="375" y="2710"/>
                </a:lnTo>
                <a:lnTo>
                  <a:pt x="351" y="2683"/>
                </a:lnTo>
                <a:lnTo>
                  <a:pt x="327" y="2653"/>
                </a:lnTo>
                <a:lnTo>
                  <a:pt x="308" y="2623"/>
                </a:lnTo>
                <a:lnTo>
                  <a:pt x="288" y="2592"/>
                </a:lnTo>
                <a:lnTo>
                  <a:pt x="272" y="2558"/>
                </a:lnTo>
                <a:lnTo>
                  <a:pt x="257" y="2524"/>
                </a:lnTo>
                <a:lnTo>
                  <a:pt x="244" y="2490"/>
                </a:lnTo>
                <a:lnTo>
                  <a:pt x="235" y="2455"/>
                </a:lnTo>
                <a:lnTo>
                  <a:pt x="227" y="2419"/>
                </a:lnTo>
                <a:lnTo>
                  <a:pt x="221" y="2382"/>
                </a:lnTo>
                <a:lnTo>
                  <a:pt x="217" y="2345"/>
                </a:lnTo>
                <a:lnTo>
                  <a:pt x="216" y="2309"/>
                </a:lnTo>
                <a:lnTo>
                  <a:pt x="217" y="2272"/>
                </a:lnTo>
                <a:lnTo>
                  <a:pt x="221" y="2235"/>
                </a:lnTo>
                <a:lnTo>
                  <a:pt x="227" y="2199"/>
                </a:lnTo>
                <a:lnTo>
                  <a:pt x="235" y="2163"/>
                </a:lnTo>
                <a:lnTo>
                  <a:pt x="244" y="2127"/>
                </a:lnTo>
                <a:lnTo>
                  <a:pt x="257" y="2093"/>
                </a:lnTo>
                <a:lnTo>
                  <a:pt x="272" y="2059"/>
                </a:lnTo>
                <a:lnTo>
                  <a:pt x="288" y="2025"/>
                </a:lnTo>
                <a:lnTo>
                  <a:pt x="308" y="1994"/>
                </a:lnTo>
                <a:lnTo>
                  <a:pt x="327" y="1964"/>
                </a:lnTo>
                <a:lnTo>
                  <a:pt x="351" y="1935"/>
                </a:lnTo>
                <a:lnTo>
                  <a:pt x="375" y="1907"/>
                </a:lnTo>
                <a:lnTo>
                  <a:pt x="400" y="1881"/>
                </a:lnTo>
                <a:lnTo>
                  <a:pt x="428" y="1856"/>
                </a:lnTo>
                <a:lnTo>
                  <a:pt x="458" y="1835"/>
                </a:lnTo>
                <a:lnTo>
                  <a:pt x="488" y="1814"/>
                </a:lnTo>
                <a:lnTo>
                  <a:pt x="520" y="1795"/>
                </a:lnTo>
                <a:lnTo>
                  <a:pt x="553" y="1778"/>
                </a:lnTo>
                <a:lnTo>
                  <a:pt x="587" y="1763"/>
                </a:lnTo>
                <a:lnTo>
                  <a:pt x="621" y="1751"/>
                </a:lnTo>
                <a:lnTo>
                  <a:pt x="656" y="1741"/>
                </a:lnTo>
                <a:lnTo>
                  <a:pt x="692" y="1733"/>
                </a:lnTo>
                <a:lnTo>
                  <a:pt x="729" y="1727"/>
                </a:lnTo>
                <a:lnTo>
                  <a:pt x="766" y="1723"/>
                </a:lnTo>
                <a:lnTo>
                  <a:pt x="802" y="1722"/>
                </a:lnTo>
                <a:lnTo>
                  <a:pt x="839" y="1723"/>
                </a:lnTo>
                <a:lnTo>
                  <a:pt x="876" y="1727"/>
                </a:lnTo>
                <a:lnTo>
                  <a:pt x="912" y="1733"/>
                </a:lnTo>
                <a:lnTo>
                  <a:pt x="948" y="1741"/>
                </a:lnTo>
                <a:lnTo>
                  <a:pt x="984" y="1751"/>
                </a:lnTo>
                <a:lnTo>
                  <a:pt x="1019" y="1763"/>
                </a:lnTo>
                <a:lnTo>
                  <a:pt x="1052" y="1778"/>
                </a:lnTo>
                <a:lnTo>
                  <a:pt x="1086" y="1795"/>
                </a:lnTo>
                <a:lnTo>
                  <a:pt x="1117" y="1814"/>
                </a:lnTo>
                <a:lnTo>
                  <a:pt x="1147" y="1835"/>
                </a:lnTo>
                <a:lnTo>
                  <a:pt x="1176" y="1856"/>
                </a:lnTo>
                <a:lnTo>
                  <a:pt x="1204" y="1881"/>
                </a:lnTo>
                <a:lnTo>
                  <a:pt x="1230" y="1907"/>
                </a:lnTo>
                <a:lnTo>
                  <a:pt x="1255" y="1935"/>
                </a:lnTo>
                <a:lnTo>
                  <a:pt x="1277" y="1964"/>
                </a:lnTo>
                <a:lnTo>
                  <a:pt x="1298" y="1994"/>
                </a:lnTo>
                <a:lnTo>
                  <a:pt x="1316" y="2025"/>
                </a:lnTo>
                <a:lnTo>
                  <a:pt x="1333" y="2059"/>
                </a:lnTo>
                <a:lnTo>
                  <a:pt x="1349" y="2093"/>
                </a:lnTo>
                <a:lnTo>
                  <a:pt x="1360" y="2127"/>
                </a:lnTo>
                <a:lnTo>
                  <a:pt x="1371" y="2163"/>
                </a:lnTo>
                <a:lnTo>
                  <a:pt x="1379" y="2199"/>
                </a:lnTo>
                <a:lnTo>
                  <a:pt x="1384" y="2235"/>
                </a:lnTo>
                <a:lnTo>
                  <a:pt x="1388" y="2272"/>
                </a:lnTo>
                <a:lnTo>
                  <a:pt x="1389" y="2309"/>
                </a:lnTo>
                <a:close/>
                <a:moveTo>
                  <a:pt x="4512" y="792"/>
                </a:moveTo>
                <a:lnTo>
                  <a:pt x="4511" y="825"/>
                </a:lnTo>
                <a:lnTo>
                  <a:pt x="4508" y="859"/>
                </a:lnTo>
                <a:lnTo>
                  <a:pt x="4502" y="892"/>
                </a:lnTo>
                <a:lnTo>
                  <a:pt x="4494" y="925"/>
                </a:lnTo>
                <a:lnTo>
                  <a:pt x="4484" y="957"/>
                </a:lnTo>
                <a:lnTo>
                  <a:pt x="4472" y="988"/>
                </a:lnTo>
                <a:lnTo>
                  <a:pt x="4457" y="1018"/>
                </a:lnTo>
                <a:lnTo>
                  <a:pt x="4441" y="1049"/>
                </a:lnTo>
                <a:lnTo>
                  <a:pt x="4421" y="1076"/>
                </a:lnTo>
                <a:lnTo>
                  <a:pt x="4401" y="1103"/>
                </a:lnTo>
                <a:lnTo>
                  <a:pt x="4378" y="1128"/>
                </a:lnTo>
                <a:lnTo>
                  <a:pt x="4355" y="1152"/>
                </a:lnTo>
                <a:lnTo>
                  <a:pt x="4328" y="1174"/>
                </a:lnTo>
                <a:lnTo>
                  <a:pt x="4302" y="1194"/>
                </a:lnTo>
                <a:lnTo>
                  <a:pt x="4273" y="1212"/>
                </a:lnTo>
                <a:lnTo>
                  <a:pt x="4244" y="1228"/>
                </a:lnTo>
                <a:lnTo>
                  <a:pt x="4213" y="1242"/>
                </a:lnTo>
                <a:lnTo>
                  <a:pt x="4181" y="1255"/>
                </a:lnTo>
                <a:lnTo>
                  <a:pt x="4149" y="1264"/>
                </a:lnTo>
                <a:lnTo>
                  <a:pt x="4117" y="1272"/>
                </a:lnTo>
                <a:lnTo>
                  <a:pt x="4083" y="1277"/>
                </a:lnTo>
                <a:lnTo>
                  <a:pt x="4049" y="1280"/>
                </a:lnTo>
                <a:lnTo>
                  <a:pt x="4016" y="1280"/>
                </a:lnTo>
                <a:lnTo>
                  <a:pt x="3982" y="1279"/>
                </a:lnTo>
                <a:lnTo>
                  <a:pt x="3949" y="1274"/>
                </a:lnTo>
                <a:lnTo>
                  <a:pt x="3915" y="1268"/>
                </a:lnTo>
                <a:lnTo>
                  <a:pt x="3883" y="1259"/>
                </a:lnTo>
                <a:lnTo>
                  <a:pt x="3850" y="1249"/>
                </a:lnTo>
                <a:lnTo>
                  <a:pt x="3819" y="1236"/>
                </a:lnTo>
                <a:lnTo>
                  <a:pt x="3789" y="1220"/>
                </a:lnTo>
                <a:lnTo>
                  <a:pt x="3760" y="1204"/>
                </a:lnTo>
                <a:lnTo>
                  <a:pt x="3732" y="1184"/>
                </a:lnTo>
                <a:lnTo>
                  <a:pt x="3707" y="1163"/>
                </a:lnTo>
                <a:lnTo>
                  <a:pt x="3681" y="1140"/>
                </a:lnTo>
                <a:lnTo>
                  <a:pt x="3658" y="1116"/>
                </a:lnTo>
                <a:lnTo>
                  <a:pt x="3636" y="1090"/>
                </a:lnTo>
                <a:lnTo>
                  <a:pt x="3616" y="1062"/>
                </a:lnTo>
                <a:lnTo>
                  <a:pt x="3599" y="1034"/>
                </a:lnTo>
                <a:lnTo>
                  <a:pt x="3584" y="1003"/>
                </a:lnTo>
                <a:lnTo>
                  <a:pt x="3570" y="973"/>
                </a:lnTo>
                <a:lnTo>
                  <a:pt x="3559" y="941"/>
                </a:lnTo>
                <a:lnTo>
                  <a:pt x="3549" y="908"/>
                </a:lnTo>
                <a:lnTo>
                  <a:pt x="3542" y="875"/>
                </a:lnTo>
                <a:lnTo>
                  <a:pt x="3538" y="843"/>
                </a:lnTo>
                <a:lnTo>
                  <a:pt x="3535" y="809"/>
                </a:lnTo>
                <a:lnTo>
                  <a:pt x="3535" y="774"/>
                </a:lnTo>
                <a:lnTo>
                  <a:pt x="3538" y="741"/>
                </a:lnTo>
                <a:lnTo>
                  <a:pt x="3542" y="707"/>
                </a:lnTo>
                <a:lnTo>
                  <a:pt x="3549" y="675"/>
                </a:lnTo>
                <a:lnTo>
                  <a:pt x="3559" y="642"/>
                </a:lnTo>
                <a:lnTo>
                  <a:pt x="3570" y="610"/>
                </a:lnTo>
                <a:lnTo>
                  <a:pt x="3584" y="580"/>
                </a:lnTo>
                <a:lnTo>
                  <a:pt x="3599" y="550"/>
                </a:lnTo>
                <a:lnTo>
                  <a:pt x="3616" y="521"/>
                </a:lnTo>
                <a:lnTo>
                  <a:pt x="3636" y="493"/>
                </a:lnTo>
                <a:lnTo>
                  <a:pt x="3658" y="467"/>
                </a:lnTo>
                <a:lnTo>
                  <a:pt x="3681" y="443"/>
                </a:lnTo>
                <a:lnTo>
                  <a:pt x="3707" y="420"/>
                </a:lnTo>
                <a:lnTo>
                  <a:pt x="3732" y="399"/>
                </a:lnTo>
                <a:lnTo>
                  <a:pt x="3760" y="380"/>
                </a:lnTo>
                <a:lnTo>
                  <a:pt x="3789" y="362"/>
                </a:lnTo>
                <a:lnTo>
                  <a:pt x="3819" y="347"/>
                </a:lnTo>
                <a:lnTo>
                  <a:pt x="3850" y="334"/>
                </a:lnTo>
                <a:lnTo>
                  <a:pt x="3883" y="324"/>
                </a:lnTo>
                <a:lnTo>
                  <a:pt x="3915" y="315"/>
                </a:lnTo>
                <a:lnTo>
                  <a:pt x="3949" y="309"/>
                </a:lnTo>
                <a:lnTo>
                  <a:pt x="3982" y="304"/>
                </a:lnTo>
                <a:lnTo>
                  <a:pt x="4016" y="303"/>
                </a:lnTo>
                <a:lnTo>
                  <a:pt x="4049" y="303"/>
                </a:lnTo>
                <a:lnTo>
                  <a:pt x="4083" y="307"/>
                </a:lnTo>
                <a:lnTo>
                  <a:pt x="4117" y="311"/>
                </a:lnTo>
                <a:lnTo>
                  <a:pt x="4149" y="319"/>
                </a:lnTo>
                <a:lnTo>
                  <a:pt x="4181" y="329"/>
                </a:lnTo>
                <a:lnTo>
                  <a:pt x="4213" y="341"/>
                </a:lnTo>
                <a:lnTo>
                  <a:pt x="4244" y="355"/>
                </a:lnTo>
                <a:lnTo>
                  <a:pt x="4273" y="371"/>
                </a:lnTo>
                <a:lnTo>
                  <a:pt x="4302" y="389"/>
                </a:lnTo>
                <a:lnTo>
                  <a:pt x="4328" y="410"/>
                </a:lnTo>
                <a:lnTo>
                  <a:pt x="4355" y="432"/>
                </a:lnTo>
                <a:lnTo>
                  <a:pt x="4378" y="455"/>
                </a:lnTo>
                <a:lnTo>
                  <a:pt x="4401" y="480"/>
                </a:lnTo>
                <a:lnTo>
                  <a:pt x="4421" y="507"/>
                </a:lnTo>
                <a:lnTo>
                  <a:pt x="4441" y="535"/>
                </a:lnTo>
                <a:lnTo>
                  <a:pt x="4457" y="565"/>
                </a:lnTo>
                <a:lnTo>
                  <a:pt x="4472" y="595"/>
                </a:lnTo>
                <a:lnTo>
                  <a:pt x="4484" y="626"/>
                </a:lnTo>
                <a:lnTo>
                  <a:pt x="4494" y="658"/>
                </a:lnTo>
                <a:lnTo>
                  <a:pt x="4502" y="691"/>
                </a:lnTo>
                <a:lnTo>
                  <a:pt x="4508" y="724"/>
                </a:lnTo>
                <a:lnTo>
                  <a:pt x="4511" y="758"/>
                </a:lnTo>
                <a:lnTo>
                  <a:pt x="4512" y="792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606" name="Google Shape;3606;p14"/>
          <p:cNvCxnSpPr/>
          <p:nvPr/>
        </p:nvCxnSpPr>
        <p:spPr>
          <a:xfrm>
            <a:off x="4383882" y="3411142"/>
            <a:ext cx="54768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07" name="Google Shape;3607;p14"/>
          <p:cNvCxnSpPr/>
          <p:nvPr/>
        </p:nvCxnSpPr>
        <p:spPr>
          <a:xfrm>
            <a:off x="4393407" y="3886203"/>
            <a:ext cx="5381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08" name="Google Shape;3608;p14"/>
          <p:cNvCxnSpPr/>
          <p:nvPr/>
        </p:nvCxnSpPr>
        <p:spPr>
          <a:xfrm>
            <a:off x="4369595" y="3425430"/>
            <a:ext cx="9525" cy="446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609" name="Google Shape;3609;p14"/>
          <p:cNvSpPr/>
          <p:nvPr/>
        </p:nvSpPr>
        <p:spPr>
          <a:xfrm>
            <a:off x="4420792" y="3508774"/>
            <a:ext cx="279797" cy="279797"/>
          </a:xfrm>
          <a:custGeom>
            <a:avLst/>
            <a:gdLst/>
            <a:ahLst/>
            <a:cxnLst/>
            <a:rect l="l" t="t" r="r" b="b"/>
            <a:pathLst>
              <a:path w="1173" h="1173" extrusionOk="0">
                <a:moveTo>
                  <a:pt x="1173" y="587"/>
                </a:moveTo>
                <a:lnTo>
                  <a:pt x="1172" y="623"/>
                </a:lnTo>
                <a:lnTo>
                  <a:pt x="1168" y="660"/>
                </a:lnTo>
                <a:lnTo>
                  <a:pt x="1163" y="697"/>
                </a:lnTo>
                <a:lnTo>
                  <a:pt x="1155" y="733"/>
                </a:lnTo>
                <a:lnTo>
                  <a:pt x="1144" y="768"/>
                </a:lnTo>
                <a:lnTo>
                  <a:pt x="1133" y="802"/>
                </a:lnTo>
                <a:lnTo>
                  <a:pt x="1117" y="836"/>
                </a:lnTo>
                <a:lnTo>
                  <a:pt x="1100" y="870"/>
                </a:lnTo>
                <a:lnTo>
                  <a:pt x="1082" y="901"/>
                </a:lnTo>
                <a:lnTo>
                  <a:pt x="1061" y="931"/>
                </a:lnTo>
                <a:lnTo>
                  <a:pt x="1039" y="961"/>
                </a:lnTo>
                <a:lnTo>
                  <a:pt x="1014" y="988"/>
                </a:lnTo>
                <a:lnTo>
                  <a:pt x="988" y="1014"/>
                </a:lnTo>
                <a:lnTo>
                  <a:pt x="960" y="1039"/>
                </a:lnTo>
                <a:lnTo>
                  <a:pt x="931" y="1062"/>
                </a:lnTo>
                <a:lnTo>
                  <a:pt x="901" y="1081"/>
                </a:lnTo>
                <a:lnTo>
                  <a:pt x="870" y="1101"/>
                </a:lnTo>
                <a:lnTo>
                  <a:pt x="836" y="1117"/>
                </a:lnTo>
                <a:lnTo>
                  <a:pt x="803" y="1132"/>
                </a:lnTo>
                <a:lnTo>
                  <a:pt x="768" y="1145"/>
                </a:lnTo>
                <a:lnTo>
                  <a:pt x="732" y="1154"/>
                </a:lnTo>
                <a:lnTo>
                  <a:pt x="696" y="1162"/>
                </a:lnTo>
                <a:lnTo>
                  <a:pt x="660" y="1168"/>
                </a:lnTo>
                <a:lnTo>
                  <a:pt x="623" y="1172"/>
                </a:lnTo>
                <a:lnTo>
                  <a:pt x="586" y="1173"/>
                </a:lnTo>
                <a:lnTo>
                  <a:pt x="550" y="1172"/>
                </a:lnTo>
                <a:lnTo>
                  <a:pt x="513" y="1168"/>
                </a:lnTo>
                <a:lnTo>
                  <a:pt x="476" y="1162"/>
                </a:lnTo>
                <a:lnTo>
                  <a:pt x="440" y="1154"/>
                </a:lnTo>
                <a:lnTo>
                  <a:pt x="405" y="1145"/>
                </a:lnTo>
                <a:lnTo>
                  <a:pt x="371" y="1132"/>
                </a:lnTo>
                <a:lnTo>
                  <a:pt x="337" y="1117"/>
                </a:lnTo>
                <a:lnTo>
                  <a:pt x="304" y="1101"/>
                </a:lnTo>
                <a:lnTo>
                  <a:pt x="272" y="1081"/>
                </a:lnTo>
                <a:lnTo>
                  <a:pt x="242" y="1062"/>
                </a:lnTo>
                <a:lnTo>
                  <a:pt x="212" y="1039"/>
                </a:lnTo>
                <a:lnTo>
                  <a:pt x="184" y="1014"/>
                </a:lnTo>
                <a:lnTo>
                  <a:pt x="159" y="988"/>
                </a:lnTo>
                <a:lnTo>
                  <a:pt x="135" y="961"/>
                </a:lnTo>
                <a:lnTo>
                  <a:pt x="111" y="931"/>
                </a:lnTo>
                <a:lnTo>
                  <a:pt x="92" y="901"/>
                </a:lnTo>
                <a:lnTo>
                  <a:pt x="72" y="870"/>
                </a:lnTo>
                <a:lnTo>
                  <a:pt x="56" y="836"/>
                </a:lnTo>
                <a:lnTo>
                  <a:pt x="41" y="802"/>
                </a:lnTo>
                <a:lnTo>
                  <a:pt x="28" y="768"/>
                </a:lnTo>
                <a:lnTo>
                  <a:pt x="19" y="733"/>
                </a:lnTo>
                <a:lnTo>
                  <a:pt x="11" y="697"/>
                </a:lnTo>
                <a:lnTo>
                  <a:pt x="5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5" y="513"/>
                </a:lnTo>
                <a:lnTo>
                  <a:pt x="11" y="477"/>
                </a:lnTo>
                <a:lnTo>
                  <a:pt x="19" y="441"/>
                </a:lnTo>
                <a:lnTo>
                  <a:pt x="28" y="405"/>
                </a:lnTo>
                <a:lnTo>
                  <a:pt x="41" y="371"/>
                </a:lnTo>
                <a:lnTo>
                  <a:pt x="56" y="337"/>
                </a:lnTo>
                <a:lnTo>
                  <a:pt x="72" y="303"/>
                </a:lnTo>
                <a:lnTo>
                  <a:pt x="92" y="272"/>
                </a:lnTo>
                <a:lnTo>
                  <a:pt x="111" y="242"/>
                </a:lnTo>
                <a:lnTo>
                  <a:pt x="135" y="213"/>
                </a:lnTo>
                <a:lnTo>
                  <a:pt x="159" y="185"/>
                </a:lnTo>
                <a:lnTo>
                  <a:pt x="184" y="159"/>
                </a:lnTo>
                <a:lnTo>
                  <a:pt x="212" y="134"/>
                </a:lnTo>
                <a:lnTo>
                  <a:pt x="242" y="113"/>
                </a:lnTo>
                <a:lnTo>
                  <a:pt x="272" y="92"/>
                </a:lnTo>
                <a:lnTo>
                  <a:pt x="304" y="73"/>
                </a:lnTo>
                <a:lnTo>
                  <a:pt x="337" y="56"/>
                </a:lnTo>
                <a:lnTo>
                  <a:pt x="371" y="41"/>
                </a:lnTo>
                <a:lnTo>
                  <a:pt x="405" y="29"/>
                </a:lnTo>
                <a:lnTo>
                  <a:pt x="440" y="19"/>
                </a:lnTo>
                <a:lnTo>
                  <a:pt x="476" y="11"/>
                </a:lnTo>
                <a:lnTo>
                  <a:pt x="513" y="5"/>
                </a:lnTo>
                <a:lnTo>
                  <a:pt x="550" y="1"/>
                </a:lnTo>
                <a:lnTo>
                  <a:pt x="586" y="0"/>
                </a:lnTo>
                <a:lnTo>
                  <a:pt x="623" y="1"/>
                </a:lnTo>
                <a:lnTo>
                  <a:pt x="660" y="5"/>
                </a:lnTo>
                <a:lnTo>
                  <a:pt x="696" y="11"/>
                </a:lnTo>
                <a:lnTo>
                  <a:pt x="732" y="19"/>
                </a:lnTo>
                <a:lnTo>
                  <a:pt x="768" y="29"/>
                </a:lnTo>
                <a:lnTo>
                  <a:pt x="803" y="41"/>
                </a:lnTo>
                <a:lnTo>
                  <a:pt x="836" y="56"/>
                </a:lnTo>
                <a:lnTo>
                  <a:pt x="870" y="73"/>
                </a:lnTo>
                <a:lnTo>
                  <a:pt x="901" y="92"/>
                </a:lnTo>
                <a:lnTo>
                  <a:pt x="931" y="113"/>
                </a:lnTo>
                <a:lnTo>
                  <a:pt x="960" y="134"/>
                </a:lnTo>
                <a:lnTo>
                  <a:pt x="988" y="159"/>
                </a:lnTo>
                <a:lnTo>
                  <a:pt x="1014" y="185"/>
                </a:lnTo>
                <a:lnTo>
                  <a:pt x="1039" y="213"/>
                </a:lnTo>
                <a:lnTo>
                  <a:pt x="1061" y="242"/>
                </a:lnTo>
                <a:lnTo>
                  <a:pt x="1082" y="272"/>
                </a:lnTo>
                <a:lnTo>
                  <a:pt x="1100" y="303"/>
                </a:lnTo>
                <a:lnTo>
                  <a:pt x="1117" y="337"/>
                </a:lnTo>
                <a:lnTo>
                  <a:pt x="1133" y="371"/>
                </a:lnTo>
                <a:lnTo>
                  <a:pt x="1144" y="405"/>
                </a:lnTo>
                <a:lnTo>
                  <a:pt x="1155" y="441"/>
                </a:lnTo>
                <a:lnTo>
                  <a:pt x="1163" y="477"/>
                </a:lnTo>
                <a:lnTo>
                  <a:pt x="1168" y="513"/>
                </a:lnTo>
                <a:lnTo>
                  <a:pt x="1172" y="550"/>
                </a:lnTo>
                <a:lnTo>
                  <a:pt x="1173" y="58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610" name="Google Shape;3610;p14"/>
          <p:cNvCxnSpPr/>
          <p:nvPr/>
        </p:nvCxnSpPr>
        <p:spPr>
          <a:xfrm rot="10800000" flipH="1">
            <a:off x="4369594" y="3411142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11" name="Google Shape;3611;p14"/>
          <p:cNvCxnSpPr/>
          <p:nvPr/>
        </p:nvCxnSpPr>
        <p:spPr>
          <a:xfrm>
            <a:off x="4379119" y="3871914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612" name="Google Shape;3612;p14"/>
          <p:cNvSpPr/>
          <p:nvPr/>
        </p:nvSpPr>
        <p:spPr>
          <a:xfrm>
            <a:off x="4791076" y="3508774"/>
            <a:ext cx="279797" cy="279797"/>
          </a:xfrm>
          <a:custGeom>
            <a:avLst/>
            <a:gdLst/>
            <a:ahLst/>
            <a:cxnLst/>
            <a:rect l="l" t="t" r="r" b="b"/>
            <a:pathLst>
              <a:path w="1174" h="1173" extrusionOk="0">
                <a:moveTo>
                  <a:pt x="1174" y="587"/>
                </a:moveTo>
                <a:lnTo>
                  <a:pt x="1173" y="623"/>
                </a:lnTo>
                <a:lnTo>
                  <a:pt x="1169" y="660"/>
                </a:lnTo>
                <a:lnTo>
                  <a:pt x="1163" y="697"/>
                </a:lnTo>
                <a:lnTo>
                  <a:pt x="1155" y="733"/>
                </a:lnTo>
                <a:lnTo>
                  <a:pt x="1145" y="768"/>
                </a:lnTo>
                <a:lnTo>
                  <a:pt x="1132" y="802"/>
                </a:lnTo>
                <a:lnTo>
                  <a:pt x="1118" y="836"/>
                </a:lnTo>
                <a:lnTo>
                  <a:pt x="1101" y="870"/>
                </a:lnTo>
                <a:lnTo>
                  <a:pt x="1082" y="901"/>
                </a:lnTo>
                <a:lnTo>
                  <a:pt x="1061" y="931"/>
                </a:lnTo>
                <a:lnTo>
                  <a:pt x="1040" y="961"/>
                </a:lnTo>
                <a:lnTo>
                  <a:pt x="1015" y="988"/>
                </a:lnTo>
                <a:lnTo>
                  <a:pt x="989" y="1014"/>
                </a:lnTo>
                <a:lnTo>
                  <a:pt x="961" y="1039"/>
                </a:lnTo>
                <a:lnTo>
                  <a:pt x="932" y="1062"/>
                </a:lnTo>
                <a:lnTo>
                  <a:pt x="902" y="1081"/>
                </a:lnTo>
                <a:lnTo>
                  <a:pt x="869" y="1101"/>
                </a:lnTo>
                <a:lnTo>
                  <a:pt x="837" y="1117"/>
                </a:lnTo>
                <a:lnTo>
                  <a:pt x="803" y="1132"/>
                </a:lnTo>
                <a:lnTo>
                  <a:pt x="769" y="1145"/>
                </a:lnTo>
                <a:lnTo>
                  <a:pt x="733" y="1154"/>
                </a:lnTo>
                <a:lnTo>
                  <a:pt x="697" y="1162"/>
                </a:lnTo>
                <a:lnTo>
                  <a:pt x="661" y="1168"/>
                </a:lnTo>
                <a:lnTo>
                  <a:pt x="624" y="1172"/>
                </a:lnTo>
                <a:lnTo>
                  <a:pt x="587" y="1173"/>
                </a:lnTo>
                <a:lnTo>
                  <a:pt x="550" y="1172"/>
                </a:lnTo>
                <a:lnTo>
                  <a:pt x="514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6" y="1145"/>
                </a:lnTo>
                <a:lnTo>
                  <a:pt x="372" y="1132"/>
                </a:lnTo>
                <a:lnTo>
                  <a:pt x="337" y="1117"/>
                </a:lnTo>
                <a:lnTo>
                  <a:pt x="304" y="1101"/>
                </a:lnTo>
                <a:lnTo>
                  <a:pt x="273" y="1081"/>
                </a:lnTo>
                <a:lnTo>
                  <a:pt x="242" y="1062"/>
                </a:lnTo>
                <a:lnTo>
                  <a:pt x="213" y="1039"/>
                </a:lnTo>
                <a:lnTo>
                  <a:pt x="185" y="1014"/>
                </a:lnTo>
                <a:lnTo>
                  <a:pt x="160" y="988"/>
                </a:lnTo>
                <a:lnTo>
                  <a:pt x="135" y="961"/>
                </a:lnTo>
                <a:lnTo>
                  <a:pt x="112" y="931"/>
                </a:lnTo>
                <a:lnTo>
                  <a:pt x="91" y="901"/>
                </a:lnTo>
                <a:lnTo>
                  <a:pt x="73" y="870"/>
                </a:lnTo>
                <a:lnTo>
                  <a:pt x="57" y="836"/>
                </a:lnTo>
                <a:lnTo>
                  <a:pt x="42" y="802"/>
                </a:lnTo>
                <a:lnTo>
                  <a:pt x="29" y="768"/>
                </a:lnTo>
                <a:lnTo>
                  <a:pt x="18" y="733"/>
                </a:lnTo>
                <a:lnTo>
                  <a:pt x="10" y="697"/>
                </a:lnTo>
                <a:lnTo>
                  <a:pt x="5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5" y="513"/>
                </a:lnTo>
                <a:lnTo>
                  <a:pt x="10" y="477"/>
                </a:lnTo>
                <a:lnTo>
                  <a:pt x="18" y="441"/>
                </a:lnTo>
                <a:lnTo>
                  <a:pt x="29" y="405"/>
                </a:lnTo>
                <a:lnTo>
                  <a:pt x="42" y="371"/>
                </a:lnTo>
                <a:lnTo>
                  <a:pt x="57" y="337"/>
                </a:lnTo>
                <a:lnTo>
                  <a:pt x="73" y="303"/>
                </a:lnTo>
                <a:lnTo>
                  <a:pt x="91" y="272"/>
                </a:lnTo>
                <a:lnTo>
                  <a:pt x="112" y="242"/>
                </a:lnTo>
                <a:lnTo>
                  <a:pt x="135" y="213"/>
                </a:lnTo>
                <a:lnTo>
                  <a:pt x="160" y="185"/>
                </a:lnTo>
                <a:lnTo>
                  <a:pt x="185" y="159"/>
                </a:lnTo>
                <a:lnTo>
                  <a:pt x="213" y="134"/>
                </a:lnTo>
                <a:lnTo>
                  <a:pt x="242" y="113"/>
                </a:lnTo>
                <a:lnTo>
                  <a:pt x="273" y="92"/>
                </a:lnTo>
                <a:lnTo>
                  <a:pt x="304" y="73"/>
                </a:lnTo>
                <a:lnTo>
                  <a:pt x="337" y="56"/>
                </a:lnTo>
                <a:lnTo>
                  <a:pt x="372" y="41"/>
                </a:lnTo>
                <a:lnTo>
                  <a:pt x="406" y="29"/>
                </a:lnTo>
                <a:lnTo>
                  <a:pt x="441" y="19"/>
                </a:lnTo>
                <a:lnTo>
                  <a:pt x="477" y="11"/>
                </a:lnTo>
                <a:lnTo>
                  <a:pt x="514" y="5"/>
                </a:lnTo>
                <a:lnTo>
                  <a:pt x="550" y="1"/>
                </a:lnTo>
                <a:lnTo>
                  <a:pt x="587" y="0"/>
                </a:lnTo>
                <a:lnTo>
                  <a:pt x="624" y="1"/>
                </a:lnTo>
                <a:lnTo>
                  <a:pt x="661" y="5"/>
                </a:lnTo>
                <a:lnTo>
                  <a:pt x="697" y="11"/>
                </a:lnTo>
                <a:lnTo>
                  <a:pt x="733" y="19"/>
                </a:lnTo>
                <a:lnTo>
                  <a:pt x="769" y="29"/>
                </a:lnTo>
                <a:lnTo>
                  <a:pt x="803" y="41"/>
                </a:lnTo>
                <a:lnTo>
                  <a:pt x="837" y="56"/>
                </a:lnTo>
                <a:lnTo>
                  <a:pt x="869" y="73"/>
                </a:lnTo>
                <a:lnTo>
                  <a:pt x="902" y="92"/>
                </a:lnTo>
                <a:lnTo>
                  <a:pt x="932" y="113"/>
                </a:lnTo>
                <a:lnTo>
                  <a:pt x="961" y="134"/>
                </a:lnTo>
                <a:lnTo>
                  <a:pt x="989" y="159"/>
                </a:lnTo>
                <a:lnTo>
                  <a:pt x="1015" y="185"/>
                </a:lnTo>
                <a:lnTo>
                  <a:pt x="1040" y="213"/>
                </a:lnTo>
                <a:lnTo>
                  <a:pt x="1061" y="242"/>
                </a:lnTo>
                <a:lnTo>
                  <a:pt x="1082" y="272"/>
                </a:lnTo>
                <a:lnTo>
                  <a:pt x="1101" y="303"/>
                </a:lnTo>
                <a:lnTo>
                  <a:pt x="1118" y="337"/>
                </a:lnTo>
                <a:lnTo>
                  <a:pt x="1132" y="371"/>
                </a:lnTo>
                <a:lnTo>
                  <a:pt x="1145" y="405"/>
                </a:lnTo>
                <a:lnTo>
                  <a:pt x="1155" y="441"/>
                </a:lnTo>
                <a:lnTo>
                  <a:pt x="1163" y="477"/>
                </a:lnTo>
                <a:lnTo>
                  <a:pt x="1169" y="513"/>
                </a:lnTo>
                <a:lnTo>
                  <a:pt x="1173" y="550"/>
                </a:lnTo>
                <a:lnTo>
                  <a:pt x="1174" y="58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613" name="Google Shape;3613;p14"/>
          <p:cNvCxnSpPr/>
          <p:nvPr/>
        </p:nvCxnSpPr>
        <p:spPr>
          <a:xfrm flipH="1">
            <a:off x="4931570" y="3411142"/>
            <a:ext cx="14287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14" name="Google Shape;3614;p14"/>
          <p:cNvCxnSpPr/>
          <p:nvPr/>
        </p:nvCxnSpPr>
        <p:spPr>
          <a:xfrm flipH="1">
            <a:off x="4931569" y="3886203"/>
            <a:ext cx="53697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15" name="Google Shape;3615;p14"/>
          <p:cNvCxnSpPr/>
          <p:nvPr/>
        </p:nvCxnSpPr>
        <p:spPr>
          <a:xfrm flipH="1">
            <a:off x="5484020" y="3411143"/>
            <a:ext cx="8334" cy="4607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616" name="Google Shape;3616;p14"/>
          <p:cNvSpPr/>
          <p:nvPr/>
        </p:nvSpPr>
        <p:spPr>
          <a:xfrm>
            <a:off x="5161361" y="3508774"/>
            <a:ext cx="279797" cy="279797"/>
          </a:xfrm>
          <a:custGeom>
            <a:avLst/>
            <a:gdLst/>
            <a:ahLst/>
            <a:cxnLst/>
            <a:rect l="l" t="t" r="r" b="b"/>
            <a:pathLst>
              <a:path w="1174" h="1173" extrusionOk="0">
                <a:moveTo>
                  <a:pt x="1174" y="587"/>
                </a:moveTo>
                <a:lnTo>
                  <a:pt x="1172" y="623"/>
                </a:lnTo>
                <a:lnTo>
                  <a:pt x="1169" y="660"/>
                </a:lnTo>
                <a:lnTo>
                  <a:pt x="1163" y="697"/>
                </a:lnTo>
                <a:lnTo>
                  <a:pt x="1155" y="733"/>
                </a:lnTo>
                <a:lnTo>
                  <a:pt x="1145" y="768"/>
                </a:lnTo>
                <a:lnTo>
                  <a:pt x="1132" y="802"/>
                </a:lnTo>
                <a:lnTo>
                  <a:pt x="1118" y="836"/>
                </a:lnTo>
                <a:lnTo>
                  <a:pt x="1101" y="870"/>
                </a:lnTo>
                <a:lnTo>
                  <a:pt x="1082" y="901"/>
                </a:lnTo>
                <a:lnTo>
                  <a:pt x="1061" y="931"/>
                </a:lnTo>
                <a:lnTo>
                  <a:pt x="1038" y="961"/>
                </a:lnTo>
                <a:lnTo>
                  <a:pt x="1014" y="988"/>
                </a:lnTo>
                <a:lnTo>
                  <a:pt x="988" y="1014"/>
                </a:lnTo>
                <a:lnTo>
                  <a:pt x="961" y="1039"/>
                </a:lnTo>
                <a:lnTo>
                  <a:pt x="932" y="1062"/>
                </a:lnTo>
                <a:lnTo>
                  <a:pt x="901" y="1081"/>
                </a:lnTo>
                <a:lnTo>
                  <a:pt x="869" y="1101"/>
                </a:lnTo>
                <a:lnTo>
                  <a:pt x="837" y="1117"/>
                </a:lnTo>
                <a:lnTo>
                  <a:pt x="803" y="1132"/>
                </a:lnTo>
                <a:lnTo>
                  <a:pt x="768" y="1145"/>
                </a:lnTo>
                <a:lnTo>
                  <a:pt x="732" y="1154"/>
                </a:lnTo>
                <a:lnTo>
                  <a:pt x="697" y="1162"/>
                </a:lnTo>
                <a:lnTo>
                  <a:pt x="661" y="1168"/>
                </a:lnTo>
                <a:lnTo>
                  <a:pt x="624" y="1172"/>
                </a:lnTo>
                <a:lnTo>
                  <a:pt x="587" y="1173"/>
                </a:lnTo>
                <a:lnTo>
                  <a:pt x="550" y="1172"/>
                </a:lnTo>
                <a:lnTo>
                  <a:pt x="513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5" y="1145"/>
                </a:lnTo>
                <a:lnTo>
                  <a:pt x="370" y="1132"/>
                </a:lnTo>
                <a:lnTo>
                  <a:pt x="337" y="1117"/>
                </a:lnTo>
                <a:lnTo>
                  <a:pt x="304" y="1101"/>
                </a:lnTo>
                <a:lnTo>
                  <a:pt x="272" y="1081"/>
                </a:lnTo>
                <a:lnTo>
                  <a:pt x="242" y="1062"/>
                </a:lnTo>
                <a:lnTo>
                  <a:pt x="213" y="1039"/>
                </a:lnTo>
                <a:lnTo>
                  <a:pt x="185" y="1014"/>
                </a:lnTo>
                <a:lnTo>
                  <a:pt x="159" y="988"/>
                </a:lnTo>
                <a:lnTo>
                  <a:pt x="135" y="961"/>
                </a:lnTo>
                <a:lnTo>
                  <a:pt x="112" y="931"/>
                </a:lnTo>
                <a:lnTo>
                  <a:pt x="91" y="901"/>
                </a:lnTo>
                <a:lnTo>
                  <a:pt x="73" y="870"/>
                </a:lnTo>
                <a:lnTo>
                  <a:pt x="55" y="836"/>
                </a:lnTo>
                <a:lnTo>
                  <a:pt x="41" y="802"/>
                </a:lnTo>
                <a:lnTo>
                  <a:pt x="29" y="768"/>
                </a:lnTo>
                <a:lnTo>
                  <a:pt x="18" y="733"/>
                </a:lnTo>
                <a:lnTo>
                  <a:pt x="10" y="697"/>
                </a:lnTo>
                <a:lnTo>
                  <a:pt x="4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4" y="513"/>
                </a:lnTo>
                <a:lnTo>
                  <a:pt x="10" y="477"/>
                </a:lnTo>
                <a:lnTo>
                  <a:pt x="18" y="441"/>
                </a:lnTo>
                <a:lnTo>
                  <a:pt x="29" y="405"/>
                </a:lnTo>
                <a:lnTo>
                  <a:pt x="41" y="371"/>
                </a:lnTo>
                <a:lnTo>
                  <a:pt x="55" y="337"/>
                </a:lnTo>
                <a:lnTo>
                  <a:pt x="73" y="303"/>
                </a:lnTo>
                <a:lnTo>
                  <a:pt x="91" y="272"/>
                </a:lnTo>
                <a:lnTo>
                  <a:pt x="112" y="242"/>
                </a:lnTo>
                <a:lnTo>
                  <a:pt x="135" y="213"/>
                </a:lnTo>
                <a:lnTo>
                  <a:pt x="159" y="185"/>
                </a:lnTo>
                <a:lnTo>
                  <a:pt x="185" y="159"/>
                </a:lnTo>
                <a:lnTo>
                  <a:pt x="213" y="134"/>
                </a:lnTo>
                <a:lnTo>
                  <a:pt x="242" y="113"/>
                </a:lnTo>
                <a:lnTo>
                  <a:pt x="272" y="92"/>
                </a:lnTo>
                <a:lnTo>
                  <a:pt x="304" y="73"/>
                </a:lnTo>
                <a:lnTo>
                  <a:pt x="337" y="56"/>
                </a:lnTo>
                <a:lnTo>
                  <a:pt x="370" y="41"/>
                </a:lnTo>
                <a:lnTo>
                  <a:pt x="405" y="29"/>
                </a:lnTo>
                <a:lnTo>
                  <a:pt x="441" y="19"/>
                </a:lnTo>
                <a:lnTo>
                  <a:pt x="477" y="11"/>
                </a:lnTo>
                <a:lnTo>
                  <a:pt x="513" y="5"/>
                </a:lnTo>
                <a:lnTo>
                  <a:pt x="550" y="1"/>
                </a:lnTo>
                <a:lnTo>
                  <a:pt x="587" y="0"/>
                </a:lnTo>
                <a:lnTo>
                  <a:pt x="624" y="1"/>
                </a:lnTo>
                <a:lnTo>
                  <a:pt x="661" y="5"/>
                </a:lnTo>
                <a:lnTo>
                  <a:pt x="697" y="11"/>
                </a:lnTo>
                <a:lnTo>
                  <a:pt x="732" y="19"/>
                </a:lnTo>
                <a:lnTo>
                  <a:pt x="768" y="29"/>
                </a:lnTo>
                <a:lnTo>
                  <a:pt x="803" y="41"/>
                </a:lnTo>
                <a:lnTo>
                  <a:pt x="837" y="56"/>
                </a:lnTo>
                <a:lnTo>
                  <a:pt x="869" y="73"/>
                </a:lnTo>
                <a:lnTo>
                  <a:pt x="901" y="92"/>
                </a:lnTo>
                <a:lnTo>
                  <a:pt x="932" y="113"/>
                </a:lnTo>
                <a:lnTo>
                  <a:pt x="961" y="134"/>
                </a:lnTo>
                <a:lnTo>
                  <a:pt x="988" y="159"/>
                </a:lnTo>
                <a:lnTo>
                  <a:pt x="1014" y="185"/>
                </a:lnTo>
                <a:lnTo>
                  <a:pt x="1038" y="213"/>
                </a:lnTo>
                <a:lnTo>
                  <a:pt x="1061" y="242"/>
                </a:lnTo>
                <a:lnTo>
                  <a:pt x="1082" y="272"/>
                </a:lnTo>
                <a:lnTo>
                  <a:pt x="1101" y="303"/>
                </a:lnTo>
                <a:lnTo>
                  <a:pt x="1118" y="337"/>
                </a:lnTo>
                <a:lnTo>
                  <a:pt x="1132" y="371"/>
                </a:lnTo>
                <a:lnTo>
                  <a:pt x="1145" y="405"/>
                </a:lnTo>
                <a:lnTo>
                  <a:pt x="1155" y="441"/>
                </a:lnTo>
                <a:lnTo>
                  <a:pt x="1163" y="477"/>
                </a:lnTo>
                <a:lnTo>
                  <a:pt x="1169" y="513"/>
                </a:lnTo>
                <a:lnTo>
                  <a:pt x="1172" y="550"/>
                </a:lnTo>
                <a:lnTo>
                  <a:pt x="1174" y="58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617" name="Google Shape;3617;p14"/>
          <p:cNvCxnSpPr/>
          <p:nvPr/>
        </p:nvCxnSpPr>
        <p:spPr>
          <a:xfrm flipH="1">
            <a:off x="5468541" y="3871914"/>
            <a:ext cx="15479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18" name="Google Shape;3618;p14"/>
          <p:cNvCxnSpPr/>
          <p:nvPr/>
        </p:nvCxnSpPr>
        <p:spPr>
          <a:xfrm rot="10800000" flipH="1">
            <a:off x="5074444" y="3145633"/>
            <a:ext cx="41672" cy="2655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19" name="Google Shape;3619;p14"/>
          <p:cNvCxnSpPr/>
          <p:nvPr/>
        </p:nvCxnSpPr>
        <p:spPr>
          <a:xfrm>
            <a:off x="5548315" y="3121820"/>
            <a:ext cx="1190" cy="2893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20" name="Google Shape;3620;p14"/>
          <p:cNvCxnSpPr/>
          <p:nvPr/>
        </p:nvCxnSpPr>
        <p:spPr>
          <a:xfrm rot="10800000" flipH="1">
            <a:off x="5548315" y="3109915"/>
            <a:ext cx="1190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21" name="Google Shape;3621;p14"/>
          <p:cNvCxnSpPr/>
          <p:nvPr/>
        </p:nvCxnSpPr>
        <p:spPr>
          <a:xfrm rot="10800000" flipH="1">
            <a:off x="5144691" y="3099199"/>
            <a:ext cx="391716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22" name="Google Shape;3622;p14"/>
          <p:cNvCxnSpPr/>
          <p:nvPr/>
        </p:nvCxnSpPr>
        <p:spPr>
          <a:xfrm>
            <a:off x="5492354" y="3411142"/>
            <a:ext cx="2976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23" name="Google Shape;3623;p14"/>
          <p:cNvCxnSpPr/>
          <p:nvPr/>
        </p:nvCxnSpPr>
        <p:spPr>
          <a:xfrm rot="10800000" flipH="1">
            <a:off x="5522121" y="3411142"/>
            <a:ext cx="26194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24" name="Google Shape;3624;p14"/>
          <p:cNvCxnSpPr/>
          <p:nvPr/>
        </p:nvCxnSpPr>
        <p:spPr>
          <a:xfrm rot="10800000" flipH="1">
            <a:off x="5116116" y="3120629"/>
            <a:ext cx="28575" cy="25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25" name="Google Shape;3625;p14"/>
          <p:cNvCxnSpPr/>
          <p:nvPr/>
        </p:nvCxnSpPr>
        <p:spPr>
          <a:xfrm rot="10800000">
            <a:off x="5536408" y="3099198"/>
            <a:ext cx="11906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626" name="Google Shape;3626;p14"/>
          <p:cNvSpPr/>
          <p:nvPr/>
        </p:nvSpPr>
        <p:spPr>
          <a:xfrm>
            <a:off x="5211366" y="3171826"/>
            <a:ext cx="233363" cy="232172"/>
          </a:xfrm>
          <a:custGeom>
            <a:avLst/>
            <a:gdLst/>
            <a:ahLst/>
            <a:cxnLst/>
            <a:rect l="l" t="t" r="r" b="b"/>
            <a:pathLst>
              <a:path w="977" h="977" extrusionOk="0">
                <a:moveTo>
                  <a:pt x="977" y="489"/>
                </a:moveTo>
                <a:lnTo>
                  <a:pt x="976" y="522"/>
                </a:lnTo>
                <a:lnTo>
                  <a:pt x="973" y="556"/>
                </a:lnTo>
                <a:lnTo>
                  <a:pt x="967" y="589"/>
                </a:lnTo>
                <a:lnTo>
                  <a:pt x="959" y="622"/>
                </a:lnTo>
                <a:lnTo>
                  <a:pt x="949" y="654"/>
                </a:lnTo>
                <a:lnTo>
                  <a:pt x="937" y="685"/>
                </a:lnTo>
                <a:lnTo>
                  <a:pt x="922" y="715"/>
                </a:lnTo>
                <a:lnTo>
                  <a:pt x="906" y="746"/>
                </a:lnTo>
                <a:lnTo>
                  <a:pt x="886" y="773"/>
                </a:lnTo>
                <a:lnTo>
                  <a:pt x="866" y="800"/>
                </a:lnTo>
                <a:lnTo>
                  <a:pt x="843" y="825"/>
                </a:lnTo>
                <a:lnTo>
                  <a:pt x="820" y="849"/>
                </a:lnTo>
                <a:lnTo>
                  <a:pt x="793" y="871"/>
                </a:lnTo>
                <a:lnTo>
                  <a:pt x="767" y="891"/>
                </a:lnTo>
                <a:lnTo>
                  <a:pt x="738" y="909"/>
                </a:lnTo>
                <a:lnTo>
                  <a:pt x="709" y="925"/>
                </a:lnTo>
                <a:lnTo>
                  <a:pt x="678" y="939"/>
                </a:lnTo>
                <a:lnTo>
                  <a:pt x="646" y="952"/>
                </a:lnTo>
                <a:lnTo>
                  <a:pt x="614" y="961"/>
                </a:lnTo>
                <a:lnTo>
                  <a:pt x="582" y="969"/>
                </a:lnTo>
                <a:lnTo>
                  <a:pt x="548" y="974"/>
                </a:lnTo>
                <a:lnTo>
                  <a:pt x="514" y="977"/>
                </a:lnTo>
                <a:lnTo>
                  <a:pt x="481" y="977"/>
                </a:lnTo>
                <a:lnTo>
                  <a:pt x="447" y="976"/>
                </a:lnTo>
                <a:lnTo>
                  <a:pt x="414" y="971"/>
                </a:lnTo>
                <a:lnTo>
                  <a:pt x="380" y="965"/>
                </a:lnTo>
                <a:lnTo>
                  <a:pt x="348" y="956"/>
                </a:lnTo>
                <a:lnTo>
                  <a:pt x="315" y="946"/>
                </a:lnTo>
                <a:lnTo>
                  <a:pt x="284" y="933"/>
                </a:lnTo>
                <a:lnTo>
                  <a:pt x="254" y="917"/>
                </a:lnTo>
                <a:lnTo>
                  <a:pt x="225" y="901"/>
                </a:lnTo>
                <a:lnTo>
                  <a:pt x="197" y="881"/>
                </a:lnTo>
                <a:lnTo>
                  <a:pt x="172" y="860"/>
                </a:lnTo>
                <a:lnTo>
                  <a:pt x="146" y="837"/>
                </a:lnTo>
                <a:lnTo>
                  <a:pt x="123" y="813"/>
                </a:lnTo>
                <a:lnTo>
                  <a:pt x="101" y="787"/>
                </a:lnTo>
                <a:lnTo>
                  <a:pt x="81" y="759"/>
                </a:lnTo>
                <a:lnTo>
                  <a:pt x="64" y="731"/>
                </a:lnTo>
                <a:lnTo>
                  <a:pt x="49" y="700"/>
                </a:lnTo>
                <a:lnTo>
                  <a:pt x="35" y="670"/>
                </a:lnTo>
                <a:lnTo>
                  <a:pt x="24" y="638"/>
                </a:lnTo>
                <a:lnTo>
                  <a:pt x="14" y="605"/>
                </a:lnTo>
                <a:lnTo>
                  <a:pt x="7" y="572"/>
                </a:lnTo>
                <a:lnTo>
                  <a:pt x="3" y="540"/>
                </a:lnTo>
                <a:lnTo>
                  <a:pt x="0" y="506"/>
                </a:lnTo>
                <a:lnTo>
                  <a:pt x="0" y="471"/>
                </a:lnTo>
                <a:lnTo>
                  <a:pt x="3" y="438"/>
                </a:lnTo>
                <a:lnTo>
                  <a:pt x="7" y="404"/>
                </a:lnTo>
                <a:lnTo>
                  <a:pt x="14" y="372"/>
                </a:lnTo>
                <a:lnTo>
                  <a:pt x="24" y="339"/>
                </a:lnTo>
                <a:lnTo>
                  <a:pt x="35" y="307"/>
                </a:lnTo>
                <a:lnTo>
                  <a:pt x="49" y="277"/>
                </a:lnTo>
                <a:lnTo>
                  <a:pt x="64" y="247"/>
                </a:lnTo>
                <a:lnTo>
                  <a:pt x="81" y="218"/>
                </a:lnTo>
                <a:lnTo>
                  <a:pt x="101" y="190"/>
                </a:lnTo>
                <a:lnTo>
                  <a:pt x="123" y="164"/>
                </a:lnTo>
                <a:lnTo>
                  <a:pt x="146" y="140"/>
                </a:lnTo>
                <a:lnTo>
                  <a:pt x="172" y="117"/>
                </a:lnTo>
                <a:lnTo>
                  <a:pt x="197" y="96"/>
                </a:lnTo>
                <a:lnTo>
                  <a:pt x="225" y="77"/>
                </a:lnTo>
                <a:lnTo>
                  <a:pt x="254" y="59"/>
                </a:lnTo>
                <a:lnTo>
                  <a:pt x="284" y="44"/>
                </a:lnTo>
                <a:lnTo>
                  <a:pt x="315" y="31"/>
                </a:lnTo>
                <a:lnTo>
                  <a:pt x="348" y="21"/>
                </a:lnTo>
                <a:lnTo>
                  <a:pt x="380" y="12"/>
                </a:lnTo>
                <a:lnTo>
                  <a:pt x="414" y="6"/>
                </a:lnTo>
                <a:lnTo>
                  <a:pt x="447" y="1"/>
                </a:lnTo>
                <a:lnTo>
                  <a:pt x="481" y="0"/>
                </a:lnTo>
                <a:lnTo>
                  <a:pt x="514" y="0"/>
                </a:lnTo>
                <a:lnTo>
                  <a:pt x="548" y="4"/>
                </a:lnTo>
                <a:lnTo>
                  <a:pt x="582" y="8"/>
                </a:lnTo>
                <a:lnTo>
                  <a:pt x="614" y="16"/>
                </a:lnTo>
                <a:lnTo>
                  <a:pt x="646" y="26"/>
                </a:lnTo>
                <a:lnTo>
                  <a:pt x="678" y="38"/>
                </a:lnTo>
                <a:lnTo>
                  <a:pt x="709" y="52"/>
                </a:lnTo>
                <a:lnTo>
                  <a:pt x="738" y="68"/>
                </a:lnTo>
                <a:lnTo>
                  <a:pt x="767" y="86"/>
                </a:lnTo>
                <a:lnTo>
                  <a:pt x="793" y="107"/>
                </a:lnTo>
                <a:lnTo>
                  <a:pt x="820" y="129"/>
                </a:lnTo>
                <a:lnTo>
                  <a:pt x="843" y="152"/>
                </a:lnTo>
                <a:lnTo>
                  <a:pt x="866" y="177"/>
                </a:lnTo>
                <a:lnTo>
                  <a:pt x="886" y="204"/>
                </a:lnTo>
                <a:lnTo>
                  <a:pt x="906" y="232"/>
                </a:lnTo>
                <a:lnTo>
                  <a:pt x="922" y="262"/>
                </a:lnTo>
                <a:lnTo>
                  <a:pt x="937" y="292"/>
                </a:lnTo>
                <a:lnTo>
                  <a:pt x="949" y="323"/>
                </a:lnTo>
                <a:lnTo>
                  <a:pt x="959" y="355"/>
                </a:lnTo>
                <a:lnTo>
                  <a:pt x="967" y="388"/>
                </a:lnTo>
                <a:lnTo>
                  <a:pt x="973" y="421"/>
                </a:lnTo>
                <a:lnTo>
                  <a:pt x="976" y="455"/>
                </a:lnTo>
                <a:lnTo>
                  <a:pt x="977" y="48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627" name="Google Shape;3627;p14"/>
          <p:cNvCxnSpPr/>
          <p:nvPr/>
        </p:nvCxnSpPr>
        <p:spPr>
          <a:xfrm rot="10800000" flipH="1">
            <a:off x="2890840" y="1894286"/>
            <a:ext cx="1190" cy="1154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28" name="Google Shape;3628;p14"/>
          <p:cNvCxnSpPr/>
          <p:nvPr/>
        </p:nvCxnSpPr>
        <p:spPr>
          <a:xfrm rot="10800000" flipH="1">
            <a:off x="4013597" y="1922861"/>
            <a:ext cx="1191" cy="869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29" name="Google Shape;3629;p14"/>
          <p:cNvCxnSpPr/>
          <p:nvPr/>
        </p:nvCxnSpPr>
        <p:spPr>
          <a:xfrm>
            <a:off x="2890838" y="1968104"/>
            <a:ext cx="112275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30" name="Google Shape;3630;p14"/>
          <p:cNvCxnSpPr/>
          <p:nvPr/>
        </p:nvCxnSpPr>
        <p:spPr>
          <a:xfrm flipH="1">
            <a:off x="2788445" y="2009778"/>
            <a:ext cx="7500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31" name="Google Shape;3631;p14"/>
          <p:cNvCxnSpPr/>
          <p:nvPr/>
        </p:nvCxnSpPr>
        <p:spPr>
          <a:xfrm flipH="1">
            <a:off x="2817021" y="2484836"/>
            <a:ext cx="7381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32" name="Google Shape;3632;p14"/>
          <p:cNvCxnSpPr/>
          <p:nvPr/>
        </p:nvCxnSpPr>
        <p:spPr>
          <a:xfrm>
            <a:off x="2839641" y="2009777"/>
            <a:ext cx="1191" cy="4750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33" name="Google Shape;3633;p14"/>
          <p:cNvCxnSpPr/>
          <p:nvPr/>
        </p:nvCxnSpPr>
        <p:spPr>
          <a:xfrm rot="10800000" flipH="1">
            <a:off x="4360071" y="1593059"/>
            <a:ext cx="1190" cy="411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34" name="Google Shape;3634;p14"/>
          <p:cNvCxnSpPr/>
          <p:nvPr/>
        </p:nvCxnSpPr>
        <p:spPr>
          <a:xfrm rot="10800000" flipH="1">
            <a:off x="5066110" y="1593058"/>
            <a:ext cx="1191" cy="403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35" name="Google Shape;3635;p14"/>
          <p:cNvCxnSpPr/>
          <p:nvPr/>
        </p:nvCxnSpPr>
        <p:spPr>
          <a:xfrm rot="10800000" flipH="1">
            <a:off x="5543552" y="1593058"/>
            <a:ext cx="1190" cy="988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36" name="Google Shape;3636;p14"/>
          <p:cNvCxnSpPr/>
          <p:nvPr/>
        </p:nvCxnSpPr>
        <p:spPr>
          <a:xfrm flipH="1">
            <a:off x="4360071" y="1628778"/>
            <a:ext cx="118348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37" name="Google Shape;3637;p14"/>
          <p:cNvCxnSpPr/>
          <p:nvPr/>
        </p:nvCxnSpPr>
        <p:spPr>
          <a:xfrm rot="10800000" flipH="1">
            <a:off x="2900365" y="3290890"/>
            <a:ext cx="1190" cy="1250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38" name="Google Shape;3638;p14"/>
          <p:cNvCxnSpPr/>
          <p:nvPr/>
        </p:nvCxnSpPr>
        <p:spPr>
          <a:xfrm rot="10800000" flipH="1">
            <a:off x="4023122" y="3282554"/>
            <a:ext cx="1191" cy="1333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39" name="Google Shape;3639;p14"/>
          <p:cNvCxnSpPr/>
          <p:nvPr/>
        </p:nvCxnSpPr>
        <p:spPr>
          <a:xfrm>
            <a:off x="2900363" y="3353992"/>
            <a:ext cx="112275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40" name="Google Shape;3640;p14"/>
          <p:cNvCxnSpPr/>
          <p:nvPr/>
        </p:nvCxnSpPr>
        <p:spPr>
          <a:xfrm rot="10800000" flipH="1">
            <a:off x="4369596" y="2905128"/>
            <a:ext cx="1190" cy="5060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41" name="Google Shape;3641;p14"/>
          <p:cNvCxnSpPr/>
          <p:nvPr/>
        </p:nvCxnSpPr>
        <p:spPr>
          <a:xfrm rot="10800000" flipH="1">
            <a:off x="5064921" y="2963467"/>
            <a:ext cx="1190" cy="4298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42" name="Google Shape;3642;p14"/>
          <p:cNvCxnSpPr/>
          <p:nvPr/>
        </p:nvCxnSpPr>
        <p:spPr>
          <a:xfrm rot="10800000" flipH="1">
            <a:off x="5548315" y="2990851"/>
            <a:ext cx="1190" cy="1083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43" name="Google Shape;3643;p14"/>
          <p:cNvCxnSpPr/>
          <p:nvPr/>
        </p:nvCxnSpPr>
        <p:spPr>
          <a:xfrm flipH="1">
            <a:off x="4369596" y="3030142"/>
            <a:ext cx="117871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44" name="Google Shape;3644;p14"/>
          <p:cNvCxnSpPr/>
          <p:nvPr/>
        </p:nvCxnSpPr>
        <p:spPr>
          <a:xfrm rot="10800000" flipH="1">
            <a:off x="2890840" y="1958579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45" name="Google Shape;3645;p14"/>
          <p:cNvCxnSpPr/>
          <p:nvPr/>
        </p:nvCxnSpPr>
        <p:spPr>
          <a:xfrm>
            <a:off x="2890840" y="1968104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46" name="Google Shape;3646;p14"/>
          <p:cNvCxnSpPr/>
          <p:nvPr/>
        </p:nvCxnSpPr>
        <p:spPr>
          <a:xfrm rot="10800000" flipH="1">
            <a:off x="2890840" y="1958579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47" name="Google Shape;3647;p14"/>
          <p:cNvCxnSpPr/>
          <p:nvPr/>
        </p:nvCxnSpPr>
        <p:spPr>
          <a:xfrm>
            <a:off x="2890840" y="1968104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48" name="Google Shape;3648;p14"/>
          <p:cNvCxnSpPr/>
          <p:nvPr/>
        </p:nvCxnSpPr>
        <p:spPr>
          <a:xfrm rot="10800000">
            <a:off x="2830116" y="2368156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49" name="Google Shape;3649;p14"/>
          <p:cNvCxnSpPr/>
          <p:nvPr/>
        </p:nvCxnSpPr>
        <p:spPr>
          <a:xfrm rot="10800000" flipH="1">
            <a:off x="2839641" y="2368156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50" name="Google Shape;3650;p14"/>
          <p:cNvCxnSpPr/>
          <p:nvPr/>
        </p:nvCxnSpPr>
        <p:spPr>
          <a:xfrm rot="10800000">
            <a:off x="2830116" y="2368156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51" name="Google Shape;3651;p14"/>
          <p:cNvCxnSpPr/>
          <p:nvPr/>
        </p:nvCxnSpPr>
        <p:spPr>
          <a:xfrm rot="10800000" flipH="1">
            <a:off x="2839641" y="2368156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52" name="Google Shape;3652;p14"/>
          <p:cNvCxnSpPr/>
          <p:nvPr/>
        </p:nvCxnSpPr>
        <p:spPr>
          <a:xfrm>
            <a:off x="2839641" y="2009778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53" name="Google Shape;3653;p14"/>
          <p:cNvCxnSpPr/>
          <p:nvPr/>
        </p:nvCxnSpPr>
        <p:spPr>
          <a:xfrm flipH="1">
            <a:off x="2830116" y="2009778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54" name="Google Shape;3654;p14"/>
          <p:cNvCxnSpPr/>
          <p:nvPr/>
        </p:nvCxnSpPr>
        <p:spPr>
          <a:xfrm>
            <a:off x="2839641" y="2009778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55" name="Google Shape;3655;p14"/>
          <p:cNvCxnSpPr/>
          <p:nvPr/>
        </p:nvCxnSpPr>
        <p:spPr>
          <a:xfrm flipH="1">
            <a:off x="2830116" y="2009778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56" name="Google Shape;3656;p14"/>
          <p:cNvCxnSpPr/>
          <p:nvPr/>
        </p:nvCxnSpPr>
        <p:spPr>
          <a:xfrm flipH="1">
            <a:off x="3882630" y="1968104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57" name="Google Shape;3657;p14"/>
          <p:cNvCxnSpPr/>
          <p:nvPr/>
        </p:nvCxnSpPr>
        <p:spPr>
          <a:xfrm rot="10800000">
            <a:off x="3882630" y="1958579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58" name="Google Shape;3658;p14"/>
          <p:cNvCxnSpPr/>
          <p:nvPr/>
        </p:nvCxnSpPr>
        <p:spPr>
          <a:xfrm flipH="1">
            <a:off x="3882630" y="1968104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59" name="Google Shape;3659;p14"/>
          <p:cNvCxnSpPr/>
          <p:nvPr/>
        </p:nvCxnSpPr>
        <p:spPr>
          <a:xfrm rot="10800000">
            <a:off x="3882630" y="1958579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60" name="Google Shape;3660;p14"/>
          <p:cNvCxnSpPr/>
          <p:nvPr/>
        </p:nvCxnSpPr>
        <p:spPr>
          <a:xfrm rot="10800000">
            <a:off x="5604272" y="3288509"/>
            <a:ext cx="10716" cy="1154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61" name="Google Shape;3661;p14"/>
          <p:cNvCxnSpPr/>
          <p:nvPr/>
        </p:nvCxnSpPr>
        <p:spPr>
          <a:xfrm rot="10800000" flipH="1">
            <a:off x="5614988" y="3288509"/>
            <a:ext cx="9525" cy="1154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62" name="Google Shape;3662;p14"/>
          <p:cNvCxnSpPr/>
          <p:nvPr/>
        </p:nvCxnSpPr>
        <p:spPr>
          <a:xfrm rot="10800000">
            <a:off x="5604272" y="3288509"/>
            <a:ext cx="10716" cy="1154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63" name="Google Shape;3663;p14"/>
          <p:cNvCxnSpPr/>
          <p:nvPr/>
        </p:nvCxnSpPr>
        <p:spPr>
          <a:xfrm rot="10800000" flipH="1">
            <a:off x="5614988" y="3288509"/>
            <a:ext cx="9525" cy="1154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64" name="Google Shape;3664;p14"/>
          <p:cNvCxnSpPr/>
          <p:nvPr/>
        </p:nvCxnSpPr>
        <p:spPr>
          <a:xfrm flipH="1">
            <a:off x="3882630" y="3353992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65" name="Google Shape;3665;p14"/>
          <p:cNvCxnSpPr/>
          <p:nvPr/>
        </p:nvCxnSpPr>
        <p:spPr>
          <a:xfrm rot="10800000">
            <a:off x="3882630" y="3343278"/>
            <a:ext cx="116681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66" name="Google Shape;3666;p14"/>
          <p:cNvCxnSpPr/>
          <p:nvPr/>
        </p:nvCxnSpPr>
        <p:spPr>
          <a:xfrm flipH="1">
            <a:off x="3882630" y="3353992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67" name="Google Shape;3667;p14"/>
          <p:cNvCxnSpPr/>
          <p:nvPr/>
        </p:nvCxnSpPr>
        <p:spPr>
          <a:xfrm rot="10800000">
            <a:off x="3882630" y="3343278"/>
            <a:ext cx="116681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68" name="Google Shape;3668;p14"/>
          <p:cNvCxnSpPr/>
          <p:nvPr/>
        </p:nvCxnSpPr>
        <p:spPr>
          <a:xfrm rot="10800000" flipH="1">
            <a:off x="2900365" y="3343278"/>
            <a:ext cx="116681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69" name="Google Shape;3669;p14"/>
          <p:cNvCxnSpPr/>
          <p:nvPr/>
        </p:nvCxnSpPr>
        <p:spPr>
          <a:xfrm>
            <a:off x="2900365" y="3353992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70" name="Google Shape;3670;p14"/>
          <p:cNvCxnSpPr/>
          <p:nvPr/>
        </p:nvCxnSpPr>
        <p:spPr>
          <a:xfrm rot="10800000" flipH="1">
            <a:off x="2900365" y="3343278"/>
            <a:ext cx="116681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71" name="Google Shape;3671;p14"/>
          <p:cNvCxnSpPr/>
          <p:nvPr/>
        </p:nvCxnSpPr>
        <p:spPr>
          <a:xfrm>
            <a:off x="2900365" y="3353992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72" name="Google Shape;3672;p14"/>
          <p:cNvCxnSpPr/>
          <p:nvPr/>
        </p:nvCxnSpPr>
        <p:spPr>
          <a:xfrm flipH="1">
            <a:off x="2802733" y="3415904"/>
            <a:ext cx="7381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73" name="Google Shape;3673;p14"/>
          <p:cNvCxnSpPr/>
          <p:nvPr/>
        </p:nvCxnSpPr>
        <p:spPr>
          <a:xfrm flipH="1">
            <a:off x="2815830" y="3890965"/>
            <a:ext cx="8453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74" name="Google Shape;3674;p14"/>
          <p:cNvCxnSpPr/>
          <p:nvPr/>
        </p:nvCxnSpPr>
        <p:spPr>
          <a:xfrm>
            <a:off x="2839641" y="3415905"/>
            <a:ext cx="1191" cy="4750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75" name="Google Shape;3675;p14"/>
          <p:cNvCxnSpPr/>
          <p:nvPr/>
        </p:nvCxnSpPr>
        <p:spPr>
          <a:xfrm rot="10800000">
            <a:off x="2828927" y="3774284"/>
            <a:ext cx="1071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76" name="Google Shape;3676;p14"/>
          <p:cNvCxnSpPr/>
          <p:nvPr/>
        </p:nvCxnSpPr>
        <p:spPr>
          <a:xfrm rot="10800000" flipH="1">
            <a:off x="2839641" y="3774284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77" name="Google Shape;3677;p14"/>
          <p:cNvCxnSpPr/>
          <p:nvPr/>
        </p:nvCxnSpPr>
        <p:spPr>
          <a:xfrm rot="10800000">
            <a:off x="2828927" y="3774284"/>
            <a:ext cx="1071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78" name="Google Shape;3678;p14"/>
          <p:cNvCxnSpPr/>
          <p:nvPr/>
        </p:nvCxnSpPr>
        <p:spPr>
          <a:xfrm rot="10800000" flipH="1">
            <a:off x="2839641" y="3774284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79" name="Google Shape;3679;p14"/>
          <p:cNvCxnSpPr/>
          <p:nvPr/>
        </p:nvCxnSpPr>
        <p:spPr>
          <a:xfrm>
            <a:off x="2839641" y="3415906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80" name="Google Shape;3680;p14"/>
          <p:cNvCxnSpPr/>
          <p:nvPr/>
        </p:nvCxnSpPr>
        <p:spPr>
          <a:xfrm flipH="1">
            <a:off x="2828927" y="3415906"/>
            <a:ext cx="1071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81" name="Google Shape;3681;p14"/>
          <p:cNvCxnSpPr/>
          <p:nvPr/>
        </p:nvCxnSpPr>
        <p:spPr>
          <a:xfrm>
            <a:off x="2839641" y="3415906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82" name="Google Shape;3682;p14"/>
          <p:cNvCxnSpPr/>
          <p:nvPr/>
        </p:nvCxnSpPr>
        <p:spPr>
          <a:xfrm flipH="1">
            <a:off x="2828927" y="3415906"/>
            <a:ext cx="1071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83" name="Google Shape;3683;p14"/>
          <p:cNvCxnSpPr/>
          <p:nvPr/>
        </p:nvCxnSpPr>
        <p:spPr>
          <a:xfrm rot="10800000" flipH="1">
            <a:off x="5064921" y="3018236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84" name="Google Shape;3684;p14"/>
          <p:cNvCxnSpPr/>
          <p:nvPr/>
        </p:nvCxnSpPr>
        <p:spPr>
          <a:xfrm>
            <a:off x="5064921" y="3027761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85" name="Google Shape;3685;p14"/>
          <p:cNvCxnSpPr/>
          <p:nvPr/>
        </p:nvCxnSpPr>
        <p:spPr>
          <a:xfrm rot="10800000" flipH="1">
            <a:off x="5064921" y="3018236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86" name="Google Shape;3686;p14"/>
          <p:cNvCxnSpPr/>
          <p:nvPr/>
        </p:nvCxnSpPr>
        <p:spPr>
          <a:xfrm>
            <a:off x="5064921" y="3027761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87" name="Google Shape;3687;p14"/>
          <p:cNvCxnSpPr/>
          <p:nvPr/>
        </p:nvCxnSpPr>
        <p:spPr>
          <a:xfrm rot="10800000" flipH="1">
            <a:off x="4367215" y="3014664"/>
            <a:ext cx="11549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88" name="Google Shape;3688;p14"/>
          <p:cNvCxnSpPr/>
          <p:nvPr/>
        </p:nvCxnSpPr>
        <p:spPr>
          <a:xfrm>
            <a:off x="4367215" y="3024190"/>
            <a:ext cx="115490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89" name="Google Shape;3689;p14"/>
          <p:cNvCxnSpPr/>
          <p:nvPr/>
        </p:nvCxnSpPr>
        <p:spPr>
          <a:xfrm rot="10800000" flipH="1">
            <a:off x="4367215" y="3014664"/>
            <a:ext cx="11549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90" name="Google Shape;3690;p14"/>
          <p:cNvCxnSpPr/>
          <p:nvPr/>
        </p:nvCxnSpPr>
        <p:spPr>
          <a:xfrm>
            <a:off x="4367215" y="3024190"/>
            <a:ext cx="115490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91" name="Google Shape;3691;p14"/>
          <p:cNvCxnSpPr/>
          <p:nvPr/>
        </p:nvCxnSpPr>
        <p:spPr>
          <a:xfrm flipH="1">
            <a:off x="4922046" y="3030142"/>
            <a:ext cx="11549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92" name="Google Shape;3692;p14"/>
          <p:cNvCxnSpPr/>
          <p:nvPr/>
        </p:nvCxnSpPr>
        <p:spPr>
          <a:xfrm rot="10800000">
            <a:off x="4922046" y="3019428"/>
            <a:ext cx="115490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93" name="Google Shape;3693;p14"/>
          <p:cNvCxnSpPr/>
          <p:nvPr/>
        </p:nvCxnSpPr>
        <p:spPr>
          <a:xfrm flipH="1">
            <a:off x="4922046" y="3030142"/>
            <a:ext cx="11549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94" name="Google Shape;3694;p14"/>
          <p:cNvCxnSpPr/>
          <p:nvPr/>
        </p:nvCxnSpPr>
        <p:spPr>
          <a:xfrm rot="10800000">
            <a:off x="4922046" y="3019428"/>
            <a:ext cx="115490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95" name="Google Shape;3695;p14"/>
          <p:cNvCxnSpPr/>
          <p:nvPr/>
        </p:nvCxnSpPr>
        <p:spPr>
          <a:xfrm flipH="1">
            <a:off x="5431633" y="3030142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96" name="Google Shape;3696;p14"/>
          <p:cNvCxnSpPr/>
          <p:nvPr/>
        </p:nvCxnSpPr>
        <p:spPr>
          <a:xfrm rot="10800000">
            <a:off x="5431633" y="3019428"/>
            <a:ext cx="116681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97" name="Google Shape;3697;p14"/>
          <p:cNvCxnSpPr/>
          <p:nvPr/>
        </p:nvCxnSpPr>
        <p:spPr>
          <a:xfrm flipH="1">
            <a:off x="5431633" y="3030142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98" name="Google Shape;3698;p14"/>
          <p:cNvCxnSpPr/>
          <p:nvPr/>
        </p:nvCxnSpPr>
        <p:spPr>
          <a:xfrm rot="10800000">
            <a:off x="5431633" y="3019428"/>
            <a:ext cx="116681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99" name="Google Shape;3699;p14"/>
          <p:cNvCxnSpPr/>
          <p:nvPr/>
        </p:nvCxnSpPr>
        <p:spPr>
          <a:xfrm flipH="1">
            <a:off x="5410202" y="1628777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00" name="Google Shape;3700;p14"/>
          <p:cNvCxnSpPr/>
          <p:nvPr/>
        </p:nvCxnSpPr>
        <p:spPr>
          <a:xfrm rot="10800000">
            <a:off x="5410202" y="1618061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01" name="Google Shape;3701;p14"/>
          <p:cNvCxnSpPr/>
          <p:nvPr/>
        </p:nvCxnSpPr>
        <p:spPr>
          <a:xfrm flipH="1">
            <a:off x="5410202" y="1628777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02" name="Google Shape;3702;p14"/>
          <p:cNvCxnSpPr/>
          <p:nvPr/>
        </p:nvCxnSpPr>
        <p:spPr>
          <a:xfrm rot="10800000">
            <a:off x="5410202" y="1618061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03" name="Google Shape;3703;p14"/>
          <p:cNvCxnSpPr/>
          <p:nvPr/>
        </p:nvCxnSpPr>
        <p:spPr>
          <a:xfrm flipH="1">
            <a:off x="4938715" y="1628777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04" name="Google Shape;3704;p14"/>
          <p:cNvCxnSpPr/>
          <p:nvPr/>
        </p:nvCxnSpPr>
        <p:spPr>
          <a:xfrm rot="10800000">
            <a:off x="4938715" y="1618061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05" name="Google Shape;3705;p14"/>
          <p:cNvCxnSpPr/>
          <p:nvPr/>
        </p:nvCxnSpPr>
        <p:spPr>
          <a:xfrm flipH="1">
            <a:off x="4938715" y="1628777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06" name="Google Shape;3706;p14"/>
          <p:cNvCxnSpPr/>
          <p:nvPr/>
        </p:nvCxnSpPr>
        <p:spPr>
          <a:xfrm rot="10800000">
            <a:off x="4938715" y="1618061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07" name="Google Shape;3707;p14"/>
          <p:cNvCxnSpPr/>
          <p:nvPr/>
        </p:nvCxnSpPr>
        <p:spPr>
          <a:xfrm rot="10800000" flipH="1">
            <a:off x="4360071" y="1618061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08" name="Google Shape;3708;p14"/>
          <p:cNvCxnSpPr/>
          <p:nvPr/>
        </p:nvCxnSpPr>
        <p:spPr>
          <a:xfrm>
            <a:off x="4360071" y="1628777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09" name="Google Shape;3709;p14"/>
          <p:cNvCxnSpPr/>
          <p:nvPr/>
        </p:nvCxnSpPr>
        <p:spPr>
          <a:xfrm rot="10800000" flipH="1">
            <a:off x="4360071" y="1618061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10" name="Google Shape;3710;p14"/>
          <p:cNvCxnSpPr/>
          <p:nvPr/>
        </p:nvCxnSpPr>
        <p:spPr>
          <a:xfrm>
            <a:off x="4360071" y="1628777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11" name="Google Shape;3711;p14"/>
          <p:cNvCxnSpPr/>
          <p:nvPr/>
        </p:nvCxnSpPr>
        <p:spPr>
          <a:xfrm rot="10800000" flipH="1">
            <a:off x="5067302" y="1618061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12" name="Google Shape;3712;p14"/>
          <p:cNvCxnSpPr/>
          <p:nvPr/>
        </p:nvCxnSpPr>
        <p:spPr>
          <a:xfrm>
            <a:off x="5067302" y="1628777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13" name="Google Shape;3713;p14"/>
          <p:cNvCxnSpPr/>
          <p:nvPr/>
        </p:nvCxnSpPr>
        <p:spPr>
          <a:xfrm rot="10800000" flipH="1">
            <a:off x="5067302" y="1618061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14" name="Google Shape;3714;p14"/>
          <p:cNvCxnSpPr/>
          <p:nvPr/>
        </p:nvCxnSpPr>
        <p:spPr>
          <a:xfrm>
            <a:off x="5067302" y="1628777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15" name="Google Shape;3715;p14"/>
          <p:cNvCxnSpPr/>
          <p:nvPr/>
        </p:nvCxnSpPr>
        <p:spPr>
          <a:xfrm>
            <a:off x="5564983" y="3099198"/>
            <a:ext cx="881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16" name="Google Shape;3716;p14"/>
          <p:cNvCxnSpPr/>
          <p:nvPr/>
        </p:nvCxnSpPr>
        <p:spPr>
          <a:xfrm>
            <a:off x="5548313" y="3411142"/>
            <a:ext cx="10477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17" name="Google Shape;3717;p14"/>
          <p:cNvCxnSpPr/>
          <p:nvPr/>
        </p:nvCxnSpPr>
        <p:spPr>
          <a:xfrm>
            <a:off x="5522121" y="3886203"/>
            <a:ext cx="12144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18" name="Google Shape;3718;p14"/>
          <p:cNvCxnSpPr/>
          <p:nvPr/>
        </p:nvCxnSpPr>
        <p:spPr>
          <a:xfrm>
            <a:off x="5614990" y="3099198"/>
            <a:ext cx="1190" cy="787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19" name="Google Shape;3719;p14"/>
          <p:cNvCxnSpPr/>
          <p:nvPr/>
        </p:nvCxnSpPr>
        <p:spPr>
          <a:xfrm rot="10800000" flipH="1">
            <a:off x="5605465" y="1691880"/>
            <a:ext cx="1190" cy="7881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20" name="Google Shape;3720;p14"/>
          <p:cNvCxnSpPr/>
          <p:nvPr/>
        </p:nvCxnSpPr>
        <p:spPr>
          <a:xfrm>
            <a:off x="5543552" y="1691879"/>
            <a:ext cx="13454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21" name="Google Shape;3721;p14"/>
          <p:cNvCxnSpPr/>
          <p:nvPr/>
        </p:nvCxnSpPr>
        <p:spPr>
          <a:xfrm>
            <a:off x="5538788" y="2005015"/>
            <a:ext cx="1095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22" name="Google Shape;3722;p14"/>
          <p:cNvCxnSpPr/>
          <p:nvPr/>
        </p:nvCxnSpPr>
        <p:spPr>
          <a:xfrm>
            <a:off x="5503071" y="2480073"/>
            <a:ext cx="16787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23" name="Google Shape;3723;p14"/>
          <p:cNvCxnSpPr/>
          <p:nvPr/>
        </p:nvCxnSpPr>
        <p:spPr>
          <a:xfrm>
            <a:off x="5614988" y="3426622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24" name="Google Shape;3724;p14"/>
          <p:cNvCxnSpPr/>
          <p:nvPr/>
        </p:nvCxnSpPr>
        <p:spPr>
          <a:xfrm flipH="1">
            <a:off x="5604272" y="3426622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25" name="Google Shape;3725;p14"/>
          <p:cNvCxnSpPr/>
          <p:nvPr/>
        </p:nvCxnSpPr>
        <p:spPr>
          <a:xfrm>
            <a:off x="5614988" y="3426622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26" name="Google Shape;3726;p14"/>
          <p:cNvCxnSpPr/>
          <p:nvPr/>
        </p:nvCxnSpPr>
        <p:spPr>
          <a:xfrm flipH="1">
            <a:off x="5604272" y="3426622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27" name="Google Shape;3727;p14"/>
          <p:cNvCxnSpPr/>
          <p:nvPr/>
        </p:nvCxnSpPr>
        <p:spPr>
          <a:xfrm>
            <a:off x="5614988" y="3099199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28" name="Google Shape;3728;p14"/>
          <p:cNvCxnSpPr/>
          <p:nvPr/>
        </p:nvCxnSpPr>
        <p:spPr>
          <a:xfrm flipH="1">
            <a:off x="5604272" y="3099199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29" name="Google Shape;3729;p14"/>
          <p:cNvCxnSpPr/>
          <p:nvPr/>
        </p:nvCxnSpPr>
        <p:spPr>
          <a:xfrm>
            <a:off x="5614988" y="3099199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30" name="Google Shape;3730;p14"/>
          <p:cNvCxnSpPr/>
          <p:nvPr/>
        </p:nvCxnSpPr>
        <p:spPr>
          <a:xfrm flipH="1">
            <a:off x="5604272" y="3099199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31" name="Google Shape;3731;p14"/>
          <p:cNvCxnSpPr/>
          <p:nvPr/>
        </p:nvCxnSpPr>
        <p:spPr>
          <a:xfrm>
            <a:off x="5605463" y="1691881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32" name="Google Shape;3732;p14"/>
          <p:cNvCxnSpPr/>
          <p:nvPr/>
        </p:nvCxnSpPr>
        <p:spPr>
          <a:xfrm flipH="1">
            <a:off x="5594747" y="1691881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33" name="Google Shape;3733;p14"/>
          <p:cNvCxnSpPr/>
          <p:nvPr/>
        </p:nvCxnSpPr>
        <p:spPr>
          <a:xfrm>
            <a:off x="5605463" y="1691881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34" name="Google Shape;3734;p14"/>
          <p:cNvCxnSpPr/>
          <p:nvPr/>
        </p:nvCxnSpPr>
        <p:spPr>
          <a:xfrm flipH="1">
            <a:off x="5594747" y="1691881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35" name="Google Shape;3735;p14"/>
          <p:cNvCxnSpPr/>
          <p:nvPr/>
        </p:nvCxnSpPr>
        <p:spPr>
          <a:xfrm>
            <a:off x="5605463" y="2005015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36" name="Google Shape;3736;p14"/>
          <p:cNvCxnSpPr/>
          <p:nvPr/>
        </p:nvCxnSpPr>
        <p:spPr>
          <a:xfrm flipH="1">
            <a:off x="5594747" y="2005015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37" name="Google Shape;3737;p14"/>
          <p:cNvCxnSpPr/>
          <p:nvPr/>
        </p:nvCxnSpPr>
        <p:spPr>
          <a:xfrm>
            <a:off x="5605463" y="2005015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38" name="Google Shape;3738;p14"/>
          <p:cNvCxnSpPr/>
          <p:nvPr/>
        </p:nvCxnSpPr>
        <p:spPr>
          <a:xfrm flipH="1">
            <a:off x="5594747" y="2005015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39" name="Google Shape;3739;p14"/>
          <p:cNvCxnSpPr/>
          <p:nvPr/>
        </p:nvCxnSpPr>
        <p:spPr>
          <a:xfrm rot="10800000">
            <a:off x="5604272" y="3769522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40" name="Google Shape;3740;p14"/>
          <p:cNvCxnSpPr/>
          <p:nvPr/>
        </p:nvCxnSpPr>
        <p:spPr>
          <a:xfrm rot="10800000" flipH="1">
            <a:off x="5614988" y="3769522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41" name="Google Shape;3741;p14"/>
          <p:cNvCxnSpPr/>
          <p:nvPr/>
        </p:nvCxnSpPr>
        <p:spPr>
          <a:xfrm rot="10800000">
            <a:off x="5604272" y="3769522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42" name="Google Shape;3742;p14"/>
          <p:cNvCxnSpPr/>
          <p:nvPr/>
        </p:nvCxnSpPr>
        <p:spPr>
          <a:xfrm rot="10800000" flipH="1">
            <a:off x="5614988" y="3769522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43" name="Google Shape;3743;p14"/>
          <p:cNvCxnSpPr/>
          <p:nvPr/>
        </p:nvCxnSpPr>
        <p:spPr>
          <a:xfrm rot="10800000">
            <a:off x="5594747" y="2344343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44" name="Google Shape;3744;p14"/>
          <p:cNvCxnSpPr/>
          <p:nvPr/>
        </p:nvCxnSpPr>
        <p:spPr>
          <a:xfrm rot="10800000" flipH="1">
            <a:off x="5605463" y="2344343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45" name="Google Shape;3745;p14"/>
          <p:cNvCxnSpPr/>
          <p:nvPr/>
        </p:nvCxnSpPr>
        <p:spPr>
          <a:xfrm rot="10800000">
            <a:off x="5594747" y="2344343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46" name="Google Shape;3746;p14"/>
          <p:cNvCxnSpPr/>
          <p:nvPr/>
        </p:nvCxnSpPr>
        <p:spPr>
          <a:xfrm rot="10800000" flipH="1">
            <a:off x="5605463" y="2344343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47" name="Google Shape;3747;p14"/>
          <p:cNvCxnSpPr/>
          <p:nvPr/>
        </p:nvCxnSpPr>
        <p:spPr>
          <a:xfrm rot="10800000">
            <a:off x="5594747" y="1888334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48" name="Google Shape;3748;p14"/>
          <p:cNvCxnSpPr/>
          <p:nvPr/>
        </p:nvCxnSpPr>
        <p:spPr>
          <a:xfrm rot="10800000" flipH="1">
            <a:off x="5605463" y="1888334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49" name="Google Shape;3749;p14"/>
          <p:cNvCxnSpPr/>
          <p:nvPr/>
        </p:nvCxnSpPr>
        <p:spPr>
          <a:xfrm rot="10800000">
            <a:off x="5594747" y="1888334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50" name="Google Shape;3750;p14"/>
          <p:cNvCxnSpPr/>
          <p:nvPr/>
        </p:nvCxnSpPr>
        <p:spPr>
          <a:xfrm rot="10800000" flipH="1">
            <a:off x="5605463" y="1888334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51" name="Google Shape;3751;p14"/>
          <p:cNvSpPr/>
          <p:nvPr/>
        </p:nvSpPr>
        <p:spPr>
          <a:xfrm>
            <a:off x="5873355" y="1894286"/>
            <a:ext cx="1654299" cy="2539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PRODUCED FROM 1974 TO 1979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LENGTHS: 20’, 25’, 30’ &amp; 35’</a:t>
            </a:r>
            <a:endParaRPr sz="82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752" name="Google Shape;3752;p14"/>
          <p:cNvSpPr/>
          <p:nvPr/>
        </p:nvSpPr>
        <p:spPr>
          <a:xfrm>
            <a:off x="5873355" y="3476627"/>
            <a:ext cx="1654299" cy="2539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PRODUCED FROM 1979 TO 1990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LENGTHS: 6, 8, 10 &amp; 11 m</a:t>
            </a:r>
            <a:endParaRPr sz="82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753" name="Google Shape;3753;p14"/>
          <p:cNvSpPr txBox="1"/>
          <p:nvPr/>
        </p:nvSpPr>
        <p:spPr>
          <a:xfrm>
            <a:off x="3108723" y="2533652"/>
            <a:ext cx="824265" cy="1962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“VS” INT.</a:t>
            </a:r>
            <a:endParaRPr sz="675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54" name="Google Shape;3754;p14"/>
          <p:cNvSpPr txBox="1"/>
          <p:nvPr/>
        </p:nvSpPr>
        <p:spPr>
          <a:xfrm>
            <a:off x="4618436" y="2543176"/>
            <a:ext cx="830677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“VS” CURB</a:t>
            </a:r>
            <a:endParaRPr sz="6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55" name="Google Shape;3755;p14"/>
          <p:cNvSpPr txBox="1"/>
          <p:nvPr/>
        </p:nvSpPr>
        <p:spPr>
          <a:xfrm>
            <a:off x="3099198" y="3882629"/>
            <a:ext cx="838691" cy="1962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“SM” INT.</a:t>
            </a:r>
            <a:endParaRPr sz="675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56" name="Google Shape;3756;p14"/>
          <p:cNvSpPr txBox="1"/>
          <p:nvPr/>
        </p:nvSpPr>
        <p:spPr>
          <a:xfrm>
            <a:off x="4608910" y="3882629"/>
            <a:ext cx="925253" cy="1962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“SM” CURB</a:t>
            </a:r>
            <a:endParaRPr sz="675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57" name="Google Shape;3757;p14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Elements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D7AF846-E1A4-3336-5A8C-9D948EB788E5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15</a:t>
            </a:fld>
            <a:endParaRPr lang="en-US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2" name="Google Shape;3762;p15"/>
          <p:cNvSpPr txBox="1"/>
          <p:nvPr/>
        </p:nvSpPr>
        <p:spPr>
          <a:xfrm>
            <a:off x="710236" y="2173538"/>
            <a:ext cx="2177199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Prestressed Concrete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Girders</a:t>
            </a:r>
            <a:endParaRPr sz="15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63" name="Google Shape;3763;p15"/>
          <p:cNvSpPr/>
          <p:nvPr/>
        </p:nvSpPr>
        <p:spPr>
          <a:xfrm>
            <a:off x="6311505" y="3670698"/>
            <a:ext cx="1474763" cy="2539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CURRENTLY IN USE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LENGTHS: 6, 8, 10, 12 &amp; 14 m</a:t>
            </a:r>
            <a:endParaRPr sz="82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764" name="Google Shape;3764;p15"/>
          <p:cNvSpPr/>
          <p:nvPr/>
        </p:nvSpPr>
        <p:spPr>
          <a:xfrm>
            <a:off x="6311504" y="1687116"/>
            <a:ext cx="1298432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LENGTHS: 6, 8, 10 &amp; 12 m</a:t>
            </a:r>
            <a:endParaRPr sz="82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765" name="Google Shape;3765;p15"/>
          <p:cNvSpPr/>
          <p:nvPr/>
        </p:nvSpPr>
        <p:spPr>
          <a:xfrm>
            <a:off x="3025380" y="1622822"/>
            <a:ext cx="1183481" cy="500063"/>
          </a:xfrm>
          <a:custGeom>
            <a:avLst/>
            <a:gdLst/>
            <a:ahLst/>
            <a:cxnLst/>
            <a:rect l="l" t="t" r="r" b="b"/>
            <a:pathLst>
              <a:path w="4966" h="2100" extrusionOk="0">
                <a:moveTo>
                  <a:pt x="62" y="0"/>
                </a:moveTo>
                <a:lnTo>
                  <a:pt x="2483" y="0"/>
                </a:lnTo>
                <a:lnTo>
                  <a:pt x="4903" y="0"/>
                </a:lnTo>
                <a:lnTo>
                  <a:pt x="4966" y="64"/>
                </a:lnTo>
                <a:lnTo>
                  <a:pt x="4928" y="2035"/>
                </a:lnTo>
                <a:lnTo>
                  <a:pt x="4861" y="2100"/>
                </a:lnTo>
                <a:lnTo>
                  <a:pt x="2483" y="2100"/>
                </a:lnTo>
                <a:lnTo>
                  <a:pt x="106" y="2100"/>
                </a:lnTo>
                <a:lnTo>
                  <a:pt x="39" y="2035"/>
                </a:lnTo>
                <a:lnTo>
                  <a:pt x="0" y="64"/>
                </a:lnTo>
                <a:lnTo>
                  <a:pt x="62" y="0"/>
                </a:lnTo>
                <a:close/>
                <a:moveTo>
                  <a:pt x="2998" y="1050"/>
                </a:moveTo>
                <a:lnTo>
                  <a:pt x="2997" y="1086"/>
                </a:lnTo>
                <a:lnTo>
                  <a:pt x="2993" y="1121"/>
                </a:lnTo>
                <a:lnTo>
                  <a:pt x="2987" y="1156"/>
                </a:lnTo>
                <a:lnTo>
                  <a:pt x="2979" y="1190"/>
                </a:lnTo>
                <a:lnTo>
                  <a:pt x="2968" y="1224"/>
                </a:lnTo>
                <a:lnTo>
                  <a:pt x="2955" y="1257"/>
                </a:lnTo>
                <a:lnTo>
                  <a:pt x="2939" y="1290"/>
                </a:lnTo>
                <a:lnTo>
                  <a:pt x="2922" y="1320"/>
                </a:lnTo>
                <a:lnTo>
                  <a:pt x="2902" y="1351"/>
                </a:lnTo>
                <a:lnTo>
                  <a:pt x="2880" y="1379"/>
                </a:lnTo>
                <a:lnTo>
                  <a:pt x="2857" y="1405"/>
                </a:lnTo>
                <a:lnTo>
                  <a:pt x="2832" y="1430"/>
                </a:lnTo>
                <a:lnTo>
                  <a:pt x="2804" y="1453"/>
                </a:lnTo>
                <a:lnTo>
                  <a:pt x="2776" y="1475"/>
                </a:lnTo>
                <a:lnTo>
                  <a:pt x="2745" y="1493"/>
                </a:lnTo>
                <a:lnTo>
                  <a:pt x="2715" y="1510"/>
                </a:lnTo>
                <a:lnTo>
                  <a:pt x="2682" y="1526"/>
                </a:lnTo>
                <a:lnTo>
                  <a:pt x="2649" y="1538"/>
                </a:lnTo>
                <a:lnTo>
                  <a:pt x="2615" y="1548"/>
                </a:lnTo>
                <a:lnTo>
                  <a:pt x="2580" y="1556"/>
                </a:lnTo>
                <a:lnTo>
                  <a:pt x="2545" y="1561"/>
                </a:lnTo>
                <a:lnTo>
                  <a:pt x="2510" y="1565"/>
                </a:lnTo>
                <a:lnTo>
                  <a:pt x="2474" y="1566"/>
                </a:lnTo>
                <a:lnTo>
                  <a:pt x="2439" y="1563"/>
                </a:lnTo>
                <a:lnTo>
                  <a:pt x="2404" y="1558"/>
                </a:lnTo>
                <a:lnTo>
                  <a:pt x="2369" y="1552"/>
                </a:lnTo>
                <a:lnTo>
                  <a:pt x="2335" y="1543"/>
                </a:lnTo>
                <a:lnTo>
                  <a:pt x="2300" y="1532"/>
                </a:lnTo>
                <a:lnTo>
                  <a:pt x="2268" y="1518"/>
                </a:lnTo>
                <a:lnTo>
                  <a:pt x="2236" y="1503"/>
                </a:lnTo>
                <a:lnTo>
                  <a:pt x="2206" y="1484"/>
                </a:lnTo>
                <a:lnTo>
                  <a:pt x="2176" y="1464"/>
                </a:lnTo>
                <a:lnTo>
                  <a:pt x="2149" y="1442"/>
                </a:lnTo>
                <a:lnTo>
                  <a:pt x="2122" y="1417"/>
                </a:lnTo>
                <a:lnTo>
                  <a:pt x="2097" y="1392"/>
                </a:lnTo>
                <a:lnTo>
                  <a:pt x="2076" y="1364"/>
                </a:lnTo>
                <a:lnTo>
                  <a:pt x="2055" y="1336"/>
                </a:lnTo>
                <a:lnTo>
                  <a:pt x="2035" y="1306"/>
                </a:lnTo>
                <a:lnTo>
                  <a:pt x="2020" y="1274"/>
                </a:lnTo>
                <a:lnTo>
                  <a:pt x="2005" y="1241"/>
                </a:lnTo>
                <a:lnTo>
                  <a:pt x="1993" y="1207"/>
                </a:lnTo>
                <a:lnTo>
                  <a:pt x="1983" y="1173"/>
                </a:lnTo>
                <a:lnTo>
                  <a:pt x="1976" y="1139"/>
                </a:lnTo>
                <a:lnTo>
                  <a:pt x="1971" y="1104"/>
                </a:lnTo>
                <a:lnTo>
                  <a:pt x="1969" y="1069"/>
                </a:lnTo>
                <a:lnTo>
                  <a:pt x="1969" y="1032"/>
                </a:lnTo>
                <a:lnTo>
                  <a:pt x="1971" y="997"/>
                </a:lnTo>
                <a:lnTo>
                  <a:pt x="1976" y="962"/>
                </a:lnTo>
                <a:lnTo>
                  <a:pt x="1983" y="928"/>
                </a:lnTo>
                <a:lnTo>
                  <a:pt x="1993" y="892"/>
                </a:lnTo>
                <a:lnTo>
                  <a:pt x="2005" y="860"/>
                </a:lnTo>
                <a:lnTo>
                  <a:pt x="2020" y="827"/>
                </a:lnTo>
                <a:lnTo>
                  <a:pt x="2035" y="795"/>
                </a:lnTo>
                <a:lnTo>
                  <a:pt x="2055" y="765"/>
                </a:lnTo>
                <a:lnTo>
                  <a:pt x="2076" y="737"/>
                </a:lnTo>
                <a:lnTo>
                  <a:pt x="2097" y="709"/>
                </a:lnTo>
                <a:lnTo>
                  <a:pt x="2122" y="683"/>
                </a:lnTo>
                <a:lnTo>
                  <a:pt x="2149" y="659"/>
                </a:lnTo>
                <a:lnTo>
                  <a:pt x="2176" y="637"/>
                </a:lnTo>
                <a:lnTo>
                  <a:pt x="2206" y="617"/>
                </a:lnTo>
                <a:lnTo>
                  <a:pt x="2236" y="598"/>
                </a:lnTo>
                <a:lnTo>
                  <a:pt x="2268" y="583"/>
                </a:lnTo>
                <a:lnTo>
                  <a:pt x="2300" y="569"/>
                </a:lnTo>
                <a:lnTo>
                  <a:pt x="2335" y="557"/>
                </a:lnTo>
                <a:lnTo>
                  <a:pt x="2369" y="549"/>
                </a:lnTo>
                <a:lnTo>
                  <a:pt x="2404" y="541"/>
                </a:lnTo>
                <a:lnTo>
                  <a:pt x="2439" y="538"/>
                </a:lnTo>
                <a:lnTo>
                  <a:pt x="2474" y="535"/>
                </a:lnTo>
                <a:lnTo>
                  <a:pt x="2510" y="536"/>
                </a:lnTo>
                <a:lnTo>
                  <a:pt x="2545" y="539"/>
                </a:lnTo>
                <a:lnTo>
                  <a:pt x="2580" y="545"/>
                </a:lnTo>
                <a:lnTo>
                  <a:pt x="2615" y="552"/>
                </a:lnTo>
                <a:lnTo>
                  <a:pt x="2649" y="563"/>
                </a:lnTo>
                <a:lnTo>
                  <a:pt x="2682" y="575"/>
                </a:lnTo>
                <a:lnTo>
                  <a:pt x="2715" y="591"/>
                </a:lnTo>
                <a:lnTo>
                  <a:pt x="2745" y="608"/>
                </a:lnTo>
                <a:lnTo>
                  <a:pt x="2776" y="626"/>
                </a:lnTo>
                <a:lnTo>
                  <a:pt x="2804" y="648"/>
                </a:lnTo>
                <a:lnTo>
                  <a:pt x="2832" y="671"/>
                </a:lnTo>
                <a:lnTo>
                  <a:pt x="2857" y="696"/>
                </a:lnTo>
                <a:lnTo>
                  <a:pt x="2880" y="722"/>
                </a:lnTo>
                <a:lnTo>
                  <a:pt x="2902" y="750"/>
                </a:lnTo>
                <a:lnTo>
                  <a:pt x="2922" y="781"/>
                </a:lnTo>
                <a:lnTo>
                  <a:pt x="2939" y="811"/>
                </a:lnTo>
                <a:lnTo>
                  <a:pt x="2955" y="843"/>
                </a:lnTo>
                <a:lnTo>
                  <a:pt x="2968" y="877"/>
                </a:lnTo>
                <a:lnTo>
                  <a:pt x="2979" y="910"/>
                </a:lnTo>
                <a:lnTo>
                  <a:pt x="2987" y="945"/>
                </a:lnTo>
                <a:lnTo>
                  <a:pt x="2993" y="980"/>
                </a:lnTo>
                <a:lnTo>
                  <a:pt x="2997" y="1015"/>
                </a:lnTo>
                <a:lnTo>
                  <a:pt x="2998" y="1050"/>
                </a:lnTo>
                <a:close/>
                <a:moveTo>
                  <a:pt x="1361" y="1050"/>
                </a:moveTo>
                <a:lnTo>
                  <a:pt x="1360" y="1086"/>
                </a:lnTo>
                <a:lnTo>
                  <a:pt x="1356" y="1121"/>
                </a:lnTo>
                <a:lnTo>
                  <a:pt x="1350" y="1156"/>
                </a:lnTo>
                <a:lnTo>
                  <a:pt x="1341" y="1190"/>
                </a:lnTo>
                <a:lnTo>
                  <a:pt x="1330" y="1224"/>
                </a:lnTo>
                <a:lnTo>
                  <a:pt x="1317" y="1257"/>
                </a:lnTo>
                <a:lnTo>
                  <a:pt x="1301" y="1290"/>
                </a:lnTo>
                <a:lnTo>
                  <a:pt x="1284" y="1320"/>
                </a:lnTo>
                <a:lnTo>
                  <a:pt x="1265" y="1351"/>
                </a:lnTo>
                <a:lnTo>
                  <a:pt x="1243" y="1379"/>
                </a:lnTo>
                <a:lnTo>
                  <a:pt x="1220" y="1405"/>
                </a:lnTo>
                <a:lnTo>
                  <a:pt x="1194" y="1430"/>
                </a:lnTo>
                <a:lnTo>
                  <a:pt x="1166" y="1453"/>
                </a:lnTo>
                <a:lnTo>
                  <a:pt x="1138" y="1475"/>
                </a:lnTo>
                <a:lnTo>
                  <a:pt x="1108" y="1493"/>
                </a:lnTo>
                <a:lnTo>
                  <a:pt x="1077" y="1510"/>
                </a:lnTo>
                <a:lnTo>
                  <a:pt x="1045" y="1526"/>
                </a:lnTo>
                <a:lnTo>
                  <a:pt x="1012" y="1538"/>
                </a:lnTo>
                <a:lnTo>
                  <a:pt x="978" y="1548"/>
                </a:lnTo>
                <a:lnTo>
                  <a:pt x="943" y="1556"/>
                </a:lnTo>
                <a:lnTo>
                  <a:pt x="907" y="1561"/>
                </a:lnTo>
                <a:lnTo>
                  <a:pt x="872" y="1565"/>
                </a:lnTo>
                <a:lnTo>
                  <a:pt x="837" y="1566"/>
                </a:lnTo>
                <a:lnTo>
                  <a:pt x="802" y="1563"/>
                </a:lnTo>
                <a:lnTo>
                  <a:pt x="766" y="1558"/>
                </a:lnTo>
                <a:lnTo>
                  <a:pt x="731" y="1552"/>
                </a:lnTo>
                <a:lnTo>
                  <a:pt x="697" y="1543"/>
                </a:lnTo>
                <a:lnTo>
                  <a:pt x="663" y="1532"/>
                </a:lnTo>
                <a:lnTo>
                  <a:pt x="630" y="1518"/>
                </a:lnTo>
                <a:lnTo>
                  <a:pt x="599" y="1503"/>
                </a:lnTo>
                <a:lnTo>
                  <a:pt x="568" y="1484"/>
                </a:lnTo>
                <a:lnTo>
                  <a:pt x="539" y="1464"/>
                </a:lnTo>
                <a:lnTo>
                  <a:pt x="511" y="1442"/>
                </a:lnTo>
                <a:lnTo>
                  <a:pt x="484" y="1417"/>
                </a:lnTo>
                <a:lnTo>
                  <a:pt x="460" y="1392"/>
                </a:lnTo>
                <a:lnTo>
                  <a:pt x="438" y="1364"/>
                </a:lnTo>
                <a:lnTo>
                  <a:pt x="417" y="1336"/>
                </a:lnTo>
                <a:lnTo>
                  <a:pt x="398" y="1306"/>
                </a:lnTo>
                <a:lnTo>
                  <a:pt x="382" y="1274"/>
                </a:lnTo>
                <a:lnTo>
                  <a:pt x="368" y="1241"/>
                </a:lnTo>
                <a:lnTo>
                  <a:pt x="355" y="1207"/>
                </a:lnTo>
                <a:lnTo>
                  <a:pt x="346" y="1173"/>
                </a:lnTo>
                <a:lnTo>
                  <a:pt x="338" y="1139"/>
                </a:lnTo>
                <a:lnTo>
                  <a:pt x="333" y="1104"/>
                </a:lnTo>
                <a:lnTo>
                  <a:pt x="331" y="1069"/>
                </a:lnTo>
                <a:lnTo>
                  <a:pt x="331" y="1032"/>
                </a:lnTo>
                <a:lnTo>
                  <a:pt x="333" y="997"/>
                </a:lnTo>
                <a:lnTo>
                  <a:pt x="338" y="962"/>
                </a:lnTo>
                <a:lnTo>
                  <a:pt x="346" y="928"/>
                </a:lnTo>
                <a:lnTo>
                  <a:pt x="355" y="892"/>
                </a:lnTo>
                <a:lnTo>
                  <a:pt x="368" y="860"/>
                </a:lnTo>
                <a:lnTo>
                  <a:pt x="382" y="827"/>
                </a:lnTo>
                <a:lnTo>
                  <a:pt x="398" y="795"/>
                </a:lnTo>
                <a:lnTo>
                  <a:pt x="417" y="765"/>
                </a:lnTo>
                <a:lnTo>
                  <a:pt x="438" y="737"/>
                </a:lnTo>
                <a:lnTo>
                  <a:pt x="460" y="709"/>
                </a:lnTo>
                <a:lnTo>
                  <a:pt x="484" y="683"/>
                </a:lnTo>
                <a:lnTo>
                  <a:pt x="511" y="659"/>
                </a:lnTo>
                <a:lnTo>
                  <a:pt x="539" y="637"/>
                </a:lnTo>
                <a:lnTo>
                  <a:pt x="568" y="617"/>
                </a:lnTo>
                <a:lnTo>
                  <a:pt x="599" y="598"/>
                </a:lnTo>
                <a:lnTo>
                  <a:pt x="630" y="583"/>
                </a:lnTo>
                <a:lnTo>
                  <a:pt x="663" y="569"/>
                </a:lnTo>
                <a:lnTo>
                  <a:pt x="697" y="557"/>
                </a:lnTo>
                <a:lnTo>
                  <a:pt x="731" y="549"/>
                </a:lnTo>
                <a:lnTo>
                  <a:pt x="766" y="541"/>
                </a:lnTo>
                <a:lnTo>
                  <a:pt x="802" y="538"/>
                </a:lnTo>
                <a:lnTo>
                  <a:pt x="837" y="535"/>
                </a:lnTo>
                <a:lnTo>
                  <a:pt x="872" y="536"/>
                </a:lnTo>
                <a:lnTo>
                  <a:pt x="907" y="539"/>
                </a:lnTo>
                <a:lnTo>
                  <a:pt x="943" y="545"/>
                </a:lnTo>
                <a:lnTo>
                  <a:pt x="978" y="552"/>
                </a:lnTo>
                <a:lnTo>
                  <a:pt x="1012" y="563"/>
                </a:lnTo>
                <a:lnTo>
                  <a:pt x="1045" y="575"/>
                </a:lnTo>
                <a:lnTo>
                  <a:pt x="1077" y="591"/>
                </a:lnTo>
                <a:lnTo>
                  <a:pt x="1108" y="608"/>
                </a:lnTo>
                <a:lnTo>
                  <a:pt x="1138" y="626"/>
                </a:lnTo>
                <a:lnTo>
                  <a:pt x="1166" y="648"/>
                </a:lnTo>
                <a:lnTo>
                  <a:pt x="1194" y="671"/>
                </a:lnTo>
                <a:lnTo>
                  <a:pt x="1220" y="696"/>
                </a:lnTo>
                <a:lnTo>
                  <a:pt x="1243" y="722"/>
                </a:lnTo>
                <a:lnTo>
                  <a:pt x="1265" y="750"/>
                </a:lnTo>
                <a:lnTo>
                  <a:pt x="1284" y="781"/>
                </a:lnTo>
                <a:lnTo>
                  <a:pt x="1301" y="811"/>
                </a:lnTo>
                <a:lnTo>
                  <a:pt x="1317" y="843"/>
                </a:lnTo>
                <a:lnTo>
                  <a:pt x="1330" y="877"/>
                </a:lnTo>
                <a:lnTo>
                  <a:pt x="1341" y="910"/>
                </a:lnTo>
                <a:lnTo>
                  <a:pt x="1350" y="945"/>
                </a:lnTo>
                <a:lnTo>
                  <a:pt x="1356" y="980"/>
                </a:lnTo>
                <a:lnTo>
                  <a:pt x="1360" y="1015"/>
                </a:lnTo>
                <a:lnTo>
                  <a:pt x="1361" y="1050"/>
                </a:lnTo>
                <a:close/>
                <a:moveTo>
                  <a:pt x="4636" y="1050"/>
                </a:moveTo>
                <a:lnTo>
                  <a:pt x="4635" y="1086"/>
                </a:lnTo>
                <a:lnTo>
                  <a:pt x="4631" y="1121"/>
                </a:lnTo>
                <a:lnTo>
                  <a:pt x="4625" y="1156"/>
                </a:lnTo>
                <a:lnTo>
                  <a:pt x="4616" y="1190"/>
                </a:lnTo>
                <a:lnTo>
                  <a:pt x="4605" y="1224"/>
                </a:lnTo>
                <a:lnTo>
                  <a:pt x="4592" y="1257"/>
                </a:lnTo>
                <a:lnTo>
                  <a:pt x="4576" y="1290"/>
                </a:lnTo>
                <a:lnTo>
                  <a:pt x="4559" y="1320"/>
                </a:lnTo>
                <a:lnTo>
                  <a:pt x="4540" y="1351"/>
                </a:lnTo>
                <a:lnTo>
                  <a:pt x="4518" y="1379"/>
                </a:lnTo>
                <a:lnTo>
                  <a:pt x="4495" y="1405"/>
                </a:lnTo>
                <a:lnTo>
                  <a:pt x="4469" y="1430"/>
                </a:lnTo>
                <a:lnTo>
                  <a:pt x="4441" y="1453"/>
                </a:lnTo>
                <a:lnTo>
                  <a:pt x="4413" y="1475"/>
                </a:lnTo>
                <a:lnTo>
                  <a:pt x="4383" y="1493"/>
                </a:lnTo>
                <a:lnTo>
                  <a:pt x="4353" y="1510"/>
                </a:lnTo>
                <a:lnTo>
                  <a:pt x="4320" y="1526"/>
                </a:lnTo>
                <a:lnTo>
                  <a:pt x="4287" y="1538"/>
                </a:lnTo>
                <a:lnTo>
                  <a:pt x="4253" y="1548"/>
                </a:lnTo>
                <a:lnTo>
                  <a:pt x="4218" y="1556"/>
                </a:lnTo>
                <a:lnTo>
                  <a:pt x="4182" y="1561"/>
                </a:lnTo>
                <a:lnTo>
                  <a:pt x="4147" y="1565"/>
                </a:lnTo>
                <a:lnTo>
                  <a:pt x="4112" y="1566"/>
                </a:lnTo>
                <a:lnTo>
                  <a:pt x="4077" y="1563"/>
                </a:lnTo>
                <a:lnTo>
                  <a:pt x="4041" y="1558"/>
                </a:lnTo>
                <a:lnTo>
                  <a:pt x="4006" y="1552"/>
                </a:lnTo>
                <a:lnTo>
                  <a:pt x="3972" y="1543"/>
                </a:lnTo>
                <a:lnTo>
                  <a:pt x="3938" y="1532"/>
                </a:lnTo>
                <a:lnTo>
                  <a:pt x="3905" y="1518"/>
                </a:lnTo>
                <a:lnTo>
                  <a:pt x="3874" y="1503"/>
                </a:lnTo>
                <a:lnTo>
                  <a:pt x="3843" y="1484"/>
                </a:lnTo>
                <a:lnTo>
                  <a:pt x="3814" y="1464"/>
                </a:lnTo>
                <a:lnTo>
                  <a:pt x="3786" y="1442"/>
                </a:lnTo>
                <a:lnTo>
                  <a:pt x="3759" y="1417"/>
                </a:lnTo>
                <a:lnTo>
                  <a:pt x="3735" y="1392"/>
                </a:lnTo>
                <a:lnTo>
                  <a:pt x="3713" y="1364"/>
                </a:lnTo>
                <a:lnTo>
                  <a:pt x="3692" y="1336"/>
                </a:lnTo>
                <a:lnTo>
                  <a:pt x="3673" y="1306"/>
                </a:lnTo>
                <a:lnTo>
                  <a:pt x="3657" y="1274"/>
                </a:lnTo>
                <a:lnTo>
                  <a:pt x="3643" y="1241"/>
                </a:lnTo>
                <a:lnTo>
                  <a:pt x="3630" y="1207"/>
                </a:lnTo>
                <a:lnTo>
                  <a:pt x="3621" y="1173"/>
                </a:lnTo>
                <a:lnTo>
                  <a:pt x="3613" y="1139"/>
                </a:lnTo>
                <a:lnTo>
                  <a:pt x="3609" y="1104"/>
                </a:lnTo>
                <a:lnTo>
                  <a:pt x="3606" y="1069"/>
                </a:lnTo>
                <a:lnTo>
                  <a:pt x="3606" y="1032"/>
                </a:lnTo>
                <a:lnTo>
                  <a:pt x="3609" y="997"/>
                </a:lnTo>
                <a:lnTo>
                  <a:pt x="3613" y="962"/>
                </a:lnTo>
                <a:lnTo>
                  <a:pt x="3621" y="928"/>
                </a:lnTo>
                <a:lnTo>
                  <a:pt x="3630" y="892"/>
                </a:lnTo>
                <a:lnTo>
                  <a:pt x="3643" y="860"/>
                </a:lnTo>
                <a:lnTo>
                  <a:pt x="3657" y="827"/>
                </a:lnTo>
                <a:lnTo>
                  <a:pt x="3673" y="795"/>
                </a:lnTo>
                <a:lnTo>
                  <a:pt x="3692" y="765"/>
                </a:lnTo>
                <a:lnTo>
                  <a:pt x="3713" y="737"/>
                </a:lnTo>
                <a:lnTo>
                  <a:pt x="3735" y="709"/>
                </a:lnTo>
                <a:lnTo>
                  <a:pt x="3759" y="683"/>
                </a:lnTo>
                <a:lnTo>
                  <a:pt x="3786" y="659"/>
                </a:lnTo>
                <a:lnTo>
                  <a:pt x="3814" y="637"/>
                </a:lnTo>
                <a:lnTo>
                  <a:pt x="3843" y="617"/>
                </a:lnTo>
                <a:lnTo>
                  <a:pt x="3874" y="598"/>
                </a:lnTo>
                <a:lnTo>
                  <a:pt x="3905" y="583"/>
                </a:lnTo>
                <a:lnTo>
                  <a:pt x="3938" y="569"/>
                </a:lnTo>
                <a:lnTo>
                  <a:pt x="3972" y="557"/>
                </a:lnTo>
                <a:lnTo>
                  <a:pt x="4006" y="549"/>
                </a:lnTo>
                <a:lnTo>
                  <a:pt x="4041" y="541"/>
                </a:lnTo>
                <a:lnTo>
                  <a:pt x="4077" y="538"/>
                </a:lnTo>
                <a:lnTo>
                  <a:pt x="4112" y="535"/>
                </a:lnTo>
                <a:lnTo>
                  <a:pt x="4147" y="536"/>
                </a:lnTo>
                <a:lnTo>
                  <a:pt x="4182" y="539"/>
                </a:lnTo>
                <a:lnTo>
                  <a:pt x="4218" y="545"/>
                </a:lnTo>
                <a:lnTo>
                  <a:pt x="4253" y="552"/>
                </a:lnTo>
                <a:lnTo>
                  <a:pt x="4287" y="563"/>
                </a:lnTo>
                <a:lnTo>
                  <a:pt x="4320" y="575"/>
                </a:lnTo>
                <a:lnTo>
                  <a:pt x="4353" y="591"/>
                </a:lnTo>
                <a:lnTo>
                  <a:pt x="4383" y="608"/>
                </a:lnTo>
                <a:lnTo>
                  <a:pt x="4413" y="626"/>
                </a:lnTo>
                <a:lnTo>
                  <a:pt x="4441" y="648"/>
                </a:lnTo>
                <a:lnTo>
                  <a:pt x="4469" y="671"/>
                </a:lnTo>
                <a:lnTo>
                  <a:pt x="4495" y="696"/>
                </a:lnTo>
                <a:lnTo>
                  <a:pt x="4518" y="722"/>
                </a:lnTo>
                <a:lnTo>
                  <a:pt x="4540" y="750"/>
                </a:lnTo>
                <a:lnTo>
                  <a:pt x="4559" y="781"/>
                </a:lnTo>
                <a:lnTo>
                  <a:pt x="4576" y="811"/>
                </a:lnTo>
                <a:lnTo>
                  <a:pt x="4592" y="843"/>
                </a:lnTo>
                <a:lnTo>
                  <a:pt x="4605" y="877"/>
                </a:lnTo>
                <a:lnTo>
                  <a:pt x="4616" y="910"/>
                </a:lnTo>
                <a:lnTo>
                  <a:pt x="4625" y="945"/>
                </a:lnTo>
                <a:lnTo>
                  <a:pt x="4631" y="980"/>
                </a:lnTo>
                <a:lnTo>
                  <a:pt x="4635" y="1015"/>
                </a:lnTo>
                <a:lnTo>
                  <a:pt x="4636" y="105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766" name="Google Shape;3766;p15"/>
          <p:cNvCxnSpPr/>
          <p:nvPr/>
        </p:nvCxnSpPr>
        <p:spPr>
          <a:xfrm>
            <a:off x="3040856" y="1622822"/>
            <a:ext cx="5762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67" name="Google Shape;3767;p15"/>
          <p:cNvCxnSpPr/>
          <p:nvPr/>
        </p:nvCxnSpPr>
        <p:spPr>
          <a:xfrm>
            <a:off x="3051572" y="2122885"/>
            <a:ext cx="56554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68" name="Google Shape;3768;p15"/>
          <p:cNvCxnSpPr/>
          <p:nvPr/>
        </p:nvCxnSpPr>
        <p:spPr>
          <a:xfrm>
            <a:off x="3025379" y="1637110"/>
            <a:ext cx="9525" cy="4702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69" name="Google Shape;3769;p15"/>
          <p:cNvSpPr/>
          <p:nvPr/>
        </p:nvSpPr>
        <p:spPr>
          <a:xfrm>
            <a:off x="3105151" y="1750220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31" extrusionOk="0">
                <a:moveTo>
                  <a:pt x="1030" y="515"/>
                </a:moveTo>
                <a:lnTo>
                  <a:pt x="1029" y="551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5"/>
                </a:lnTo>
                <a:lnTo>
                  <a:pt x="953" y="785"/>
                </a:lnTo>
                <a:lnTo>
                  <a:pt x="934" y="816"/>
                </a:lnTo>
                <a:lnTo>
                  <a:pt x="912" y="844"/>
                </a:lnTo>
                <a:lnTo>
                  <a:pt x="889" y="870"/>
                </a:lnTo>
                <a:lnTo>
                  <a:pt x="863" y="895"/>
                </a:lnTo>
                <a:lnTo>
                  <a:pt x="835" y="918"/>
                </a:lnTo>
                <a:lnTo>
                  <a:pt x="807" y="940"/>
                </a:lnTo>
                <a:lnTo>
                  <a:pt x="777" y="958"/>
                </a:lnTo>
                <a:lnTo>
                  <a:pt x="746" y="975"/>
                </a:lnTo>
                <a:lnTo>
                  <a:pt x="714" y="991"/>
                </a:lnTo>
                <a:lnTo>
                  <a:pt x="681" y="1003"/>
                </a:lnTo>
                <a:lnTo>
                  <a:pt x="647" y="1013"/>
                </a:lnTo>
                <a:lnTo>
                  <a:pt x="612" y="1021"/>
                </a:lnTo>
                <a:lnTo>
                  <a:pt x="576" y="1026"/>
                </a:lnTo>
                <a:lnTo>
                  <a:pt x="541" y="1030"/>
                </a:lnTo>
                <a:lnTo>
                  <a:pt x="506" y="1031"/>
                </a:lnTo>
                <a:lnTo>
                  <a:pt x="471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8"/>
                </a:lnTo>
                <a:lnTo>
                  <a:pt x="332" y="997"/>
                </a:lnTo>
                <a:lnTo>
                  <a:pt x="299" y="983"/>
                </a:lnTo>
                <a:lnTo>
                  <a:pt x="268" y="968"/>
                </a:lnTo>
                <a:lnTo>
                  <a:pt x="237" y="949"/>
                </a:lnTo>
                <a:lnTo>
                  <a:pt x="208" y="929"/>
                </a:lnTo>
                <a:lnTo>
                  <a:pt x="180" y="907"/>
                </a:lnTo>
                <a:lnTo>
                  <a:pt x="153" y="882"/>
                </a:lnTo>
                <a:lnTo>
                  <a:pt x="129" y="857"/>
                </a:lnTo>
                <a:lnTo>
                  <a:pt x="107" y="829"/>
                </a:lnTo>
                <a:lnTo>
                  <a:pt x="86" y="801"/>
                </a:lnTo>
                <a:lnTo>
                  <a:pt x="67" y="771"/>
                </a:lnTo>
                <a:lnTo>
                  <a:pt x="51" y="739"/>
                </a:lnTo>
                <a:lnTo>
                  <a:pt x="37" y="706"/>
                </a:lnTo>
                <a:lnTo>
                  <a:pt x="24" y="672"/>
                </a:lnTo>
                <a:lnTo>
                  <a:pt x="15" y="638"/>
                </a:lnTo>
                <a:lnTo>
                  <a:pt x="7" y="604"/>
                </a:lnTo>
                <a:lnTo>
                  <a:pt x="2" y="569"/>
                </a:lnTo>
                <a:lnTo>
                  <a:pt x="0" y="534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5" y="393"/>
                </a:lnTo>
                <a:lnTo>
                  <a:pt x="24" y="357"/>
                </a:lnTo>
                <a:lnTo>
                  <a:pt x="37" y="325"/>
                </a:lnTo>
                <a:lnTo>
                  <a:pt x="51" y="292"/>
                </a:lnTo>
                <a:lnTo>
                  <a:pt x="67" y="260"/>
                </a:lnTo>
                <a:lnTo>
                  <a:pt x="86" y="230"/>
                </a:lnTo>
                <a:lnTo>
                  <a:pt x="107" y="202"/>
                </a:lnTo>
                <a:lnTo>
                  <a:pt x="129" y="174"/>
                </a:lnTo>
                <a:lnTo>
                  <a:pt x="153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2"/>
                </a:lnTo>
                <a:lnTo>
                  <a:pt x="268" y="63"/>
                </a:lnTo>
                <a:lnTo>
                  <a:pt x="299" y="48"/>
                </a:lnTo>
                <a:lnTo>
                  <a:pt x="332" y="34"/>
                </a:lnTo>
                <a:lnTo>
                  <a:pt x="366" y="22"/>
                </a:lnTo>
                <a:lnTo>
                  <a:pt x="400" y="14"/>
                </a:lnTo>
                <a:lnTo>
                  <a:pt x="435" y="6"/>
                </a:lnTo>
                <a:lnTo>
                  <a:pt x="471" y="3"/>
                </a:lnTo>
                <a:lnTo>
                  <a:pt x="506" y="0"/>
                </a:lnTo>
                <a:lnTo>
                  <a:pt x="541" y="1"/>
                </a:lnTo>
                <a:lnTo>
                  <a:pt x="576" y="4"/>
                </a:lnTo>
                <a:lnTo>
                  <a:pt x="612" y="10"/>
                </a:lnTo>
                <a:lnTo>
                  <a:pt x="647" y="17"/>
                </a:lnTo>
                <a:lnTo>
                  <a:pt x="681" y="28"/>
                </a:lnTo>
                <a:lnTo>
                  <a:pt x="714" y="40"/>
                </a:lnTo>
                <a:lnTo>
                  <a:pt x="746" y="56"/>
                </a:lnTo>
                <a:lnTo>
                  <a:pt x="777" y="73"/>
                </a:lnTo>
                <a:lnTo>
                  <a:pt x="807" y="91"/>
                </a:lnTo>
                <a:lnTo>
                  <a:pt x="835" y="113"/>
                </a:lnTo>
                <a:lnTo>
                  <a:pt x="863" y="136"/>
                </a:lnTo>
                <a:lnTo>
                  <a:pt x="889" y="161"/>
                </a:lnTo>
                <a:lnTo>
                  <a:pt x="912" y="187"/>
                </a:lnTo>
                <a:lnTo>
                  <a:pt x="934" y="215"/>
                </a:lnTo>
                <a:lnTo>
                  <a:pt x="953" y="246"/>
                </a:lnTo>
                <a:lnTo>
                  <a:pt x="970" y="276"/>
                </a:lnTo>
                <a:lnTo>
                  <a:pt x="986" y="308"/>
                </a:lnTo>
                <a:lnTo>
                  <a:pt x="999" y="342"/>
                </a:lnTo>
                <a:lnTo>
                  <a:pt x="1010" y="375"/>
                </a:lnTo>
                <a:lnTo>
                  <a:pt x="1019" y="410"/>
                </a:lnTo>
                <a:lnTo>
                  <a:pt x="1025" y="445"/>
                </a:lnTo>
                <a:lnTo>
                  <a:pt x="1029" y="480"/>
                </a:lnTo>
                <a:lnTo>
                  <a:pt x="1030" y="51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770" name="Google Shape;3770;p15"/>
          <p:cNvCxnSpPr/>
          <p:nvPr/>
        </p:nvCxnSpPr>
        <p:spPr>
          <a:xfrm rot="10800000" flipH="1">
            <a:off x="3025380" y="1622822"/>
            <a:ext cx="1547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71" name="Google Shape;3771;p15"/>
          <p:cNvCxnSpPr/>
          <p:nvPr/>
        </p:nvCxnSpPr>
        <p:spPr>
          <a:xfrm>
            <a:off x="3034905" y="2107406"/>
            <a:ext cx="1666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72" name="Google Shape;3772;p15"/>
          <p:cNvSpPr/>
          <p:nvPr/>
        </p:nvSpPr>
        <p:spPr>
          <a:xfrm>
            <a:off x="3494486" y="1750220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29" h="1031" extrusionOk="0">
                <a:moveTo>
                  <a:pt x="1029" y="515"/>
                </a:moveTo>
                <a:lnTo>
                  <a:pt x="1028" y="551"/>
                </a:lnTo>
                <a:lnTo>
                  <a:pt x="1024" y="586"/>
                </a:lnTo>
                <a:lnTo>
                  <a:pt x="1018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5"/>
                </a:lnTo>
                <a:lnTo>
                  <a:pt x="953" y="785"/>
                </a:lnTo>
                <a:lnTo>
                  <a:pt x="933" y="816"/>
                </a:lnTo>
                <a:lnTo>
                  <a:pt x="911" y="844"/>
                </a:lnTo>
                <a:lnTo>
                  <a:pt x="888" y="870"/>
                </a:lnTo>
                <a:lnTo>
                  <a:pt x="863" y="895"/>
                </a:lnTo>
                <a:lnTo>
                  <a:pt x="835" y="918"/>
                </a:lnTo>
                <a:lnTo>
                  <a:pt x="807" y="940"/>
                </a:lnTo>
                <a:lnTo>
                  <a:pt x="776" y="958"/>
                </a:lnTo>
                <a:lnTo>
                  <a:pt x="746" y="975"/>
                </a:lnTo>
                <a:lnTo>
                  <a:pt x="713" y="991"/>
                </a:lnTo>
                <a:lnTo>
                  <a:pt x="680" y="1003"/>
                </a:lnTo>
                <a:lnTo>
                  <a:pt x="646" y="1013"/>
                </a:lnTo>
                <a:lnTo>
                  <a:pt x="611" y="1021"/>
                </a:lnTo>
                <a:lnTo>
                  <a:pt x="576" y="1026"/>
                </a:lnTo>
                <a:lnTo>
                  <a:pt x="541" y="1030"/>
                </a:lnTo>
                <a:lnTo>
                  <a:pt x="505" y="1031"/>
                </a:lnTo>
                <a:lnTo>
                  <a:pt x="470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8"/>
                </a:lnTo>
                <a:lnTo>
                  <a:pt x="331" y="997"/>
                </a:lnTo>
                <a:lnTo>
                  <a:pt x="299" y="983"/>
                </a:lnTo>
                <a:lnTo>
                  <a:pt x="267" y="968"/>
                </a:lnTo>
                <a:lnTo>
                  <a:pt x="237" y="949"/>
                </a:lnTo>
                <a:lnTo>
                  <a:pt x="207" y="929"/>
                </a:lnTo>
                <a:lnTo>
                  <a:pt x="180" y="907"/>
                </a:lnTo>
                <a:lnTo>
                  <a:pt x="153" y="882"/>
                </a:lnTo>
                <a:lnTo>
                  <a:pt x="128" y="857"/>
                </a:lnTo>
                <a:lnTo>
                  <a:pt x="107" y="829"/>
                </a:lnTo>
                <a:lnTo>
                  <a:pt x="86" y="801"/>
                </a:lnTo>
                <a:lnTo>
                  <a:pt x="66" y="771"/>
                </a:lnTo>
                <a:lnTo>
                  <a:pt x="51" y="739"/>
                </a:lnTo>
                <a:lnTo>
                  <a:pt x="36" y="706"/>
                </a:lnTo>
                <a:lnTo>
                  <a:pt x="24" y="672"/>
                </a:lnTo>
                <a:lnTo>
                  <a:pt x="14" y="638"/>
                </a:lnTo>
                <a:lnTo>
                  <a:pt x="7" y="604"/>
                </a:lnTo>
                <a:lnTo>
                  <a:pt x="2" y="569"/>
                </a:lnTo>
                <a:lnTo>
                  <a:pt x="0" y="534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3"/>
                </a:lnTo>
                <a:lnTo>
                  <a:pt x="24" y="357"/>
                </a:lnTo>
                <a:lnTo>
                  <a:pt x="36" y="325"/>
                </a:lnTo>
                <a:lnTo>
                  <a:pt x="51" y="292"/>
                </a:lnTo>
                <a:lnTo>
                  <a:pt x="66" y="260"/>
                </a:lnTo>
                <a:lnTo>
                  <a:pt x="86" y="230"/>
                </a:lnTo>
                <a:lnTo>
                  <a:pt x="107" y="202"/>
                </a:lnTo>
                <a:lnTo>
                  <a:pt x="128" y="174"/>
                </a:lnTo>
                <a:lnTo>
                  <a:pt x="153" y="148"/>
                </a:lnTo>
                <a:lnTo>
                  <a:pt x="180" y="124"/>
                </a:lnTo>
                <a:lnTo>
                  <a:pt x="207" y="102"/>
                </a:lnTo>
                <a:lnTo>
                  <a:pt x="237" y="82"/>
                </a:lnTo>
                <a:lnTo>
                  <a:pt x="267" y="63"/>
                </a:lnTo>
                <a:lnTo>
                  <a:pt x="299" y="48"/>
                </a:lnTo>
                <a:lnTo>
                  <a:pt x="331" y="34"/>
                </a:lnTo>
                <a:lnTo>
                  <a:pt x="366" y="22"/>
                </a:lnTo>
                <a:lnTo>
                  <a:pt x="400" y="14"/>
                </a:lnTo>
                <a:lnTo>
                  <a:pt x="435" y="6"/>
                </a:lnTo>
                <a:lnTo>
                  <a:pt x="470" y="3"/>
                </a:lnTo>
                <a:lnTo>
                  <a:pt x="505" y="0"/>
                </a:lnTo>
                <a:lnTo>
                  <a:pt x="541" y="1"/>
                </a:lnTo>
                <a:lnTo>
                  <a:pt x="576" y="4"/>
                </a:lnTo>
                <a:lnTo>
                  <a:pt x="611" y="10"/>
                </a:lnTo>
                <a:lnTo>
                  <a:pt x="646" y="17"/>
                </a:lnTo>
                <a:lnTo>
                  <a:pt x="680" y="28"/>
                </a:lnTo>
                <a:lnTo>
                  <a:pt x="713" y="40"/>
                </a:lnTo>
                <a:lnTo>
                  <a:pt x="746" y="56"/>
                </a:lnTo>
                <a:lnTo>
                  <a:pt x="776" y="73"/>
                </a:lnTo>
                <a:lnTo>
                  <a:pt x="807" y="91"/>
                </a:lnTo>
                <a:lnTo>
                  <a:pt x="835" y="113"/>
                </a:lnTo>
                <a:lnTo>
                  <a:pt x="863" y="136"/>
                </a:lnTo>
                <a:lnTo>
                  <a:pt x="888" y="161"/>
                </a:lnTo>
                <a:lnTo>
                  <a:pt x="911" y="187"/>
                </a:lnTo>
                <a:lnTo>
                  <a:pt x="933" y="215"/>
                </a:lnTo>
                <a:lnTo>
                  <a:pt x="953" y="246"/>
                </a:lnTo>
                <a:lnTo>
                  <a:pt x="970" y="276"/>
                </a:lnTo>
                <a:lnTo>
                  <a:pt x="986" y="308"/>
                </a:lnTo>
                <a:lnTo>
                  <a:pt x="999" y="342"/>
                </a:lnTo>
                <a:lnTo>
                  <a:pt x="1010" y="375"/>
                </a:lnTo>
                <a:lnTo>
                  <a:pt x="1018" y="410"/>
                </a:lnTo>
                <a:lnTo>
                  <a:pt x="1024" y="445"/>
                </a:lnTo>
                <a:lnTo>
                  <a:pt x="1028" y="480"/>
                </a:lnTo>
                <a:lnTo>
                  <a:pt x="1029" y="51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773" name="Google Shape;3773;p15"/>
          <p:cNvCxnSpPr/>
          <p:nvPr/>
        </p:nvCxnSpPr>
        <p:spPr>
          <a:xfrm rot="10800000">
            <a:off x="3617119" y="1622822"/>
            <a:ext cx="5762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74" name="Google Shape;3774;p15"/>
          <p:cNvCxnSpPr/>
          <p:nvPr/>
        </p:nvCxnSpPr>
        <p:spPr>
          <a:xfrm rot="10800000">
            <a:off x="3617119" y="2122885"/>
            <a:ext cx="56673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75" name="Google Shape;3775;p15"/>
          <p:cNvCxnSpPr/>
          <p:nvPr/>
        </p:nvCxnSpPr>
        <p:spPr>
          <a:xfrm flipH="1">
            <a:off x="4199335" y="1637110"/>
            <a:ext cx="9525" cy="4702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76" name="Google Shape;3776;p15"/>
          <p:cNvSpPr/>
          <p:nvPr/>
        </p:nvSpPr>
        <p:spPr>
          <a:xfrm>
            <a:off x="3885011" y="1750220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31" extrusionOk="0">
                <a:moveTo>
                  <a:pt x="1030" y="515"/>
                </a:moveTo>
                <a:lnTo>
                  <a:pt x="1029" y="551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5"/>
                </a:lnTo>
                <a:lnTo>
                  <a:pt x="953" y="785"/>
                </a:lnTo>
                <a:lnTo>
                  <a:pt x="934" y="816"/>
                </a:lnTo>
                <a:lnTo>
                  <a:pt x="912" y="844"/>
                </a:lnTo>
                <a:lnTo>
                  <a:pt x="889" y="870"/>
                </a:lnTo>
                <a:lnTo>
                  <a:pt x="863" y="895"/>
                </a:lnTo>
                <a:lnTo>
                  <a:pt x="835" y="918"/>
                </a:lnTo>
                <a:lnTo>
                  <a:pt x="807" y="940"/>
                </a:lnTo>
                <a:lnTo>
                  <a:pt x="777" y="958"/>
                </a:lnTo>
                <a:lnTo>
                  <a:pt x="747" y="975"/>
                </a:lnTo>
                <a:lnTo>
                  <a:pt x="714" y="991"/>
                </a:lnTo>
                <a:lnTo>
                  <a:pt x="681" y="1003"/>
                </a:lnTo>
                <a:lnTo>
                  <a:pt x="647" y="1013"/>
                </a:lnTo>
                <a:lnTo>
                  <a:pt x="612" y="1021"/>
                </a:lnTo>
                <a:lnTo>
                  <a:pt x="576" y="1026"/>
                </a:lnTo>
                <a:lnTo>
                  <a:pt x="541" y="1030"/>
                </a:lnTo>
                <a:lnTo>
                  <a:pt x="506" y="1031"/>
                </a:lnTo>
                <a:lnTo>
                  <a:pt x="471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8"/>
                </a:lnTo>
                <a:lnTo>
                  <a:pt x="332" y="997"/>
                </a:lnTo>
                <a:lnTo>
                  <a:pt x="299" y="983"/>
                </a:lnTo>
                <a:lnTo>
                  <a:pt x="268" y="968"/>
                </a:lnTo>
                <a:lnTo>
                  <a:pt x="237" y="949"/>
                </a:lnTo>
                <a:lnTo>
                  <a:pt x="208" y="929"/>
                </a:lnTo>
                <a:lnTo>
                  <a:pt x="180" y="907"/>
                </a:lnTo>
                <a:lnTo>
                  <a:pt x="153" y="882"/>
                </a:lnTo>
                <a:lnTo>
                  <a:pt x="129" y="857"/>
                </a:lnTo>
                <a:lnTo>
                  <a:pt x="107" y="829"/>
                </a:lnTo>
                <a:lnTo>
                  <a:pt x="86" y="801"/>
                </a:lnTo>
                <a:lnTo>
                  <a:pt x="67" y="771"/>
                </a:lnTo>
                <a:lnTo>
                  <a:pt x="51" y="739"/>
                </a:lnTo>
                <a:lnTo>
                  <a:pt x="37" y="706"/>
                </a:lnTo>
                <a:lnTo>
                  <a:pt x="24" y="672"/>
                </a:lnTo>
                <a:lnTo>
                  <a:pt x="15" y="638"/>
                </a:lnTo>
                <a:lnTo>
                  <a:pt x="7" y="604"/>
                </a:lnTo>
                <a:lnTo>
                  <a:pt x="3" y="569"/>
                </a:lnTo>
                <a:lnTo>
                  <a:pt x="0" y="534"/>
                </a:lnTo>
                <a:lnTo>
                  <a:pt x="0" y="497"/>
                </a:lnTo>
                <a:lnTo>
                  <a:pt x="3" y="462"/>
                </a:lnTo>
                <a:lnTo>
                  <a:pt x="7" y="427"/>
                </a:lnTo>
                <a:lnTo>
                  <a:pt x="15" y="393"/>
                </a:lnTo>
                <a:lnTo>
                  <a:pt x="24" y="357"/>
                </a:lnTo>
                <a:lnTo>
                  <a:pt x="37" y="325"/>
                </a:lnTo>
                <a:lnTo>
                  <a:pt x="51" y="292"/>
                </a:lnTo>
                <a:lnTo>
                  <a:pt x="67" y="260"/>
                </a:lnTo>
                <a:lnTo>
                  <a:pt x="86" y="230"/>
                </a:lnTo>
                <a:lnTo>
                  <a:pt x="107" y="202"/>
                </a:lnTo>
                <a:lnTo>
                  <a:pt x="129" y="174"/>
                </a:lnTo>
                <a:lnTo>
                  <a:pt x="153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2"/>
                </a:lnTo>
                <a:lnTo>
                  <a:pt x="268" y="63"/>
                </a:lnTo>
                <a:lnTo>
                  <a:pt x="299" y="48"/>
                </a:lnTo>
                <a:lnTo>
                  <a:pt x="332" y="34"/>
                </a:lnTo>
                <a:lnTo>
                  <a:pt x="366" y="22"/>
                </a:lnTo>
                <a:lnTo>
                  <a:pt x="400" y="14"/>
                </a:lnTo>
                <a:lnTo>
                  <a:pt x="435" y="6"/>
                </a:lnTo>
                <a:lnTo>
                  <a:pt x="471" y="3"/>
                </a:lnTo>
                <a:lnTo>
                  <a:pt x="506" y="0"/>
                </a:lnTo>
                <a:lnTo>
                  <a:pt x="541" y="1"/>
                </a:lnTo>
                <a:lnTo>
                  <a:pt x="576" y="4"/>
                </a:lnTo>
                <a:lnTo>
                  <a:pt x="612" y="10"/>
                </a:lnTo>
                <a:lnTo>
                  <a:pt x="647" y="17"/>
                </a:lnTo>
                <a:lnTo>
                  <a:pt x="681" y="28"/>
                </a:lnTo>
                <a:lnTo>
                  <a:pt x="714" y="40"/>
                </a:lnTo>
                <a:lnTo>
                  <a:pt x="747" y="56"/>
                </a:lnTo>
                <a:lnTo>
                  <a:pt x="777" y="73"/>
                </a:lnTo>
                <a:lnTo>
                  <a:pt x="807" y="91"/>
                </a:lnTo>
                <a:lnTo>
                  <a:pt x="835" y="113"/>
                </a:lnTo>
                <a:lnTo>
                  <a:pt x="863" y="136"/>
                </a:lnTo>
                <a:lnTo>
                  <a:pt x="889" y="161"/>
                </a:lnTo>
                <a:lnTo>
                  <a:pt x="912" y="187"/>
                </a:lnTo>
                <a:lnTo>
                  <a:pt x="934" y="215"/>
                </a:lnTo>
                <a:lnTo>
                  <a:pt x="953" y="246"/>
                </a:lnTo>
                <a:lnTo>
                  <a:pt x="970" y="276"/>
                </a:lnTo>
                <a:lnTo>
                  <a:pt x="986" y="308"/>
                </a:lnTo>
                <a:lnTo>
                  <a:pt x="999" y="342"/>
                </a:lnTo>
                <a:lnTo>
                  <a:pt x="1010" y="375"/>
                </a:lnTo>
                <a:lnTo>
                  <a:pt x="1019" y="410"/>
                </a:lnTo>
                <a:lnTo>
                  <a:pt x="1025" y="445"/>
                </a:lnTo>
                <a:lnTo>
                  <a:pt x="1029" y="480"/>
                </a:lnTo>
                <a:lnTo>
                  <a:pt x="1030" y="51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777" name="Google Shape;3777;p15"/>
          <p:cNvCxnSpPr/>
          <p:nvPr/>
        </p:nvCxnSpPr>
        <p:spPr>
          <a:xfrm rot="10800000">
            <a:off x="4193381" y="1622822"/>
            <a:ext cx="15479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78" name="Google Shape;3778;p15"/>
          <p:cNvCxnSpPr/>
          <p:nvPr/>
        </p:nvCxnSpPr>
        <p:spPr>
          <a:xfrm flipH="1">
            <a:off x="4183856" y="2107406"/>
            <a:ext cx="1547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79" name="Google Shape;3779;p15"/>
          <p:cNvSpPr/>
          <p:nvPr/>
        </p:nvSpPr>
        <p:spPr>
          <a:xfrm>
            <a:off x="4955382" y="1313260"/>
            <a:ext cx="846535" cy="828675"/>
          </a:xfrm>
          <a:custGeom>
            <a:avLst/>
            <a:gdLst/>
            <a:ahLst/>
            <a:cxnLst/>
            <a:rect l="l" t="t" r="r" b="b"/>
            <a:pathLst>
              <a:path w="3556" h="3480" extrusionOk="0">
                <a:moveTo>
                  <a:pt x="1457" y="1380"/>
                </a:moveTo>
                <a:lnTo>
                  <a:pt x="826" y="1380"/>
                </a:lnTo>
                <a:lnTo>
                  <a:pt x="67" y="1380"/>
                </a:lnTo>
                <a:lnTo>
                  <a:pt x="0" y="1448"/>
                </a:lnTo>
                <a:lnTo>
                  <a:pt x="37" y="3428"/>
                </a:lnTo>
                <a:lnTo>
                  <a:pt x="91" y="3480"/>
                </a:lnTo>
                <a:lnTo>
                  <a:pt x="826" y="3480"/>
                </a:lnTo>
                <a:lnTo>
                  <a:pt x="3203" y="3480"/>
                </a:lnTo>
                <a:lnTo>
                  <a:pt x="3270" y="3414"/>
                </a:lnTo>
                <a:lnTo>
                  <a:pt x="3310" y="1380"/>
                </a:lnTo>
                <a:lnTo>
                  <a:pt x="3438" y="1447"/>
                </a:lnTo>
                <a:lnTo>
                  <a:pt x="3556" y="1380"/>
                </a:lnTo>
                <a:lnTo>
                  <a:pt x="3556" y="99"/>
                </a:lnTo>
                <a:lnTo>
                  <a:pt x="3556" y="49"/>
                </a:lnTo>
                <a:lnTo>
                  <a:pt x="3503" y="0"/>
                </a:lnTo>
                <a:lnTo>
                  <a:pt x="1770" y="93"/>
                </a:lnTo>
                <a:lnTo>
                  <a:pt x="1643" y="206"/>
                </a:lnTo>
                <a:lnTo>
                  <a:pt x="1457" y="1380"/>
                </a:lnTo>
                <a:close/>
                <a:moveTo>
                  <a:pt x="1341" y="2430"/>
                </a:moveTo>
                <a:lnTo>
                  <a:pt x="1339" y="2465"/>
                </a:lnTo>
                <a:lnTo>
                  <a:pt x="1336" y="2501"/>
                </a:lnTo>
                <a:lnTo>
                  <a:pt x="1330" y="2536"/>
                </a:lnTo>
                <a:lnTo>
                  <a:pt x="1321" y="2570"/>
                </a:lnTo>
                <a:lnTo>
                  <a:pt x="1310" y="2604"/>
                </a:lnTo>
                <a:lnTo>
                  <a:pt x="1297" y="2637"/>
                </a:lnTo>
                <a:lnTo>
                  <a:pt x="1282" y="2670"/>
                </a:lnTo>
                <a:lnTo>
                  <a:pt x="1264" y="2700"/>
                </a:lnTo>
                <a:lnTo>
                  <a:pt x="1245" y="2730"/>
                </a:lnTo>
                <a:lnTo>
                  <a:pt x="1223" y="2758"/>
                </a:lnTo>
                <a:lnTo>
                  <a:pt x="1200" y="2785"/>
                </a:lnTo>
                <a:lnTo>
                  <a:pt x="1174" y="2809"/>
                </a:lnTo>
                <a:lnTo>
                  <a:pt x="1147" y="2832"/>
                </a:lnTo>
                <a:lnTo>
                  <a:pt x="1118" y="2854"/>
                </a:lnTo>
                <a:lnTo>
                  <a:pt x="1089" y="2872"/>
                </a:lnTo>
                <a:lnTo>
                  <a:pt x="1057" y="2889"/>
                </a:lnTo>
                <a:lnTo>
                  <a:pt x="1025" y="2905"/>
                </a:lnTo>
                <a:lnTo>
                  <a:pt x="992" y="2917"/>
                </a:lnTo>
                <a:lnTo>
                  <a:pt x="958" y="2927"/>
                </a:lnTo>
                <a:lnTo>
                  <a:pt x="924" y="2936"/>
                </a:lnTo>
                <a:lnTo>
                  <a:pt x="888" y="2941"/>
                </a:lnTo>
                <a:lnTo>
                  <a:pt x="853" y="2944"/>
                </a:lnTo>
                <a:lnTo>
                  <a:pt x="817" y="2945"/>
                </a:lnTo>
                <a:lnTo>
                  <a:pt x="781" y="2943"/>
                </a:lnTo>
                <a:lnTo>
                  <a:pt x="746" y="2938"/>
                </a:lnTo>
                <a:lnTo>
                  <a:pt x="711" y="2932"/>
                </a:lnTo>
                <a:lnTo>
                  <a:pt x="677" y="2922"/>
                </a:lnTo>
                <a:lnTo>
                  <a:pt x="643" y="2911"/>
                </a:lnTo>
                <a:lnTo>
                  <a:pt x="610" y="2898"/>
                </a:lnTo>
                <a:lnTo>
                  <a:pt x="578" y="2882"/>
                </a:lnTo>
                <a:lnTo>
                  <a:pt x="548" y="2864"/>
                </a:lnTo>
                <a:lnTo>
                  <a:pt x="519" y="2843"/>
                </a:lnTo>
                <a:lnTo>
                  <a:pt x="491" y="2821"/>
                </a:lnTo>
                <a:lnTo>
                  <a:pt x="465" y="2797"/>
                </a:lnTo>
                <a:lnTo>
                  <a:pt x="441" y="2772"/>
                </a:lnTo>
                <a:lnTo>
                  <a:pt x="418" y="2744"/>
                </a:lnTo>
                <a:lnTo>
                  <a:pt x="397" y="2716"/>
                </a:lnTo>
                <a:lnTo>
                  <a:pt x="379" y="2685"/>
                </a:lnTo>
                <a:lnTo>
                  <a:pt x="362" y="2654"/>
                </a:lnTo>
                <a:lnTo>
                  <a:pt x="347" y="2621"/>
                </a:lnTo>
                <a:lnTo>
                  <a:pt x="335" y="2587"/>
                </a:lnTo>
                <a:lnTo>
                  <a:pt x="326" y="2553"/>
                </a:lnTo>
                <a:lnTo>
                  <a:pt x="318" y="2519"/>
                </a:lnTo>
                <a:lnTo>
                  <a:pt x="313" y="2484"/>
                </a:lnTo>
                <a:lnTo>
                  <a:pt x="311" y="2448"/>
                </a:lnTo>
                <a:lnTo>
                  <a:pt x="311" y="2412"/>
                </a:lnTo>
                <a:lnTo>
                  <a:pt x="313" y="2377"/>
                </a:lnTo>
                <a:lnTo>
                  <a:pt x="318" y="2341"/>
                </a:lnTo>
                <a:lnTo>
                  <a:pt x="326" y="2307"/>
                </a:lnTo>
                <a:lnTo>
                  <a:pt x="335" y="2272"/>
                </a:lnTo>
                <a:lnTo>
                  <a:pt x="347" y="2239"/>
                </a:lnTo>
                <a:lnTo>
                  <a:pt x="362" y="2207"/>
                </a:lnTo>
                <a:lnTo>
                  <a:pt x="379" y="2175"/>
                </a:lnTo>
                <a:lnTo>
                  <a:pt x="397" y="2145"/>
                </a:lnTo>
                <a:lnTo>
                  <a:pt x="418" y="2117"/>
                </a:lnTo>
                <a:lnTo>
                  <a:pt x="441" y="2089"/>
                </a:lnTo>
                <a:lnTo>
                  <a:pt x="465" y="2063"/>
                </a:lnTo>
                <a:lnTo>
                  <a:pt x="491" y="2039"/>
                </a:lnTo>
                <a:lnTo>
                  <a:pt x="519" y="2017"/>
                </a:lnTo>
                <a:lnTo>
                  <a:pt x="548" y="1996"/>
                </a:lnTo>
                <a:lnTo>
                  <a:pt x="578" y="1978"/>
                </a:lnTo>
                <a:lnTo>
                  <a:pt x="610" y="1962"/>
                </a:lnTo>
                <a:lnTo>
                  <a:pt x="643" y="1949"/>
                </a:lnTo>
                <a:lnTo>
                  <a:pt x="677" y="1937"/>
                </a:lnTo>
                <a:lnTo>
                  <a:pt x="711" y="1928"/>
                </a:lnTo>
                <a:lnTo>
                  <a:pt x="746" y="1921"/>
                </a:lnTo>
                <a:lnTo>
                  <a:pt x="781" y="1917"/>
                </a:lnTo>
                <a:lnTo>
                  <a:pt x="817" y="1915"/>
                </a:lnTo>
                <a:lnTo>
                  <a:pt x="853" y="1916"/>
                </a:lnTo>
                <a:lnTo>
                  <a:pt x="888" y="1918"/>
                </a:lnTo>
                <a:lnTo>
                  <a:pt x="924" y="1925"/>
                </a:lnTo>
                <a:lnTo>
                  <a:pt x="958" y="1932"/>
                </a:lnTo>
                <a:lnTo>
                  <a:pt x="992" y="1943"/>
                </a:lnTo>
                <a:lnTo>
                  <a:pt x="1025" y="1955"/>
                </a:lnTo>
                <a:lnTo>
                  <a:pt x="1057" y="1971"/>
                </a:lnTo>
                <a:lnTo>
                  <a:pt x="1089" y="1988"/>
                </a:lnTo>
                <a:lnTo>
                  <a:pt x="1118" y="2006"/>
                </a:lnTo>
                <a:lnTo>
                  <a:pt x="1147" y="2028"/>
                </a:lnTo>
                <a:lnTo>
                  <a:pt x="1174" y="2051"/>
                </a:lnTo>
                <a:lnTo>
                  <a:pt x="1200" y="2075"/>
                </a:lnTo>
                <a:lnTo>
                  <a:pt x="1223" y="2102"/>
                </a:lnTo>
                <a:lnTo>
                  <a:pt x="1245" y="2130"/>
                </a:lnTo>
                <a:lnTo>
                  <a:pt x="1264" y="2160"/>
                </a:lnTo>
                <a:lnTo>
                  <a:pt x="1282" y="2191"/>
                </a:lnTo>
                <a:lnTo>
                  <a:pt x="1297" y="2222"/>
                </a:lnTo>
                <a:lnTo>
                  <a:pt x="1310" y="2256"/>
                </a:lnTo>
                <a:lnTo>
                  <a:pt x="1321" y="2289"/>
                </a:lnTo>
                <a:lnTo>
                  <a:pt x="1330" y="2324"/>
                </a:lnTo>
                <a:lnTo>
                  <a:pt x="1336" y="2360"/>
                </a:lnTo>
                <a:lnTo>
                  <a:pt x="1339" y="2395"/>
                </a:lnTo>
                <a:lnTo>
                  <a:pt x="1341" y="2430"/>
                </a:lnTo>
                <a:close/>
                <a:moveTo>
                  <a:pt x="2978" y="2430"/>
                </a:moveTo>
                <a:lnTo>
                  <a:pt x="2977" y="2465"/>
                </a:lnTo>
                <a:lnTo>
                  <a:pt x="2973" y="2501"/>
                </a:lnTo>
                <a:lnTo>
                  <a:pt x="2967" y="2536"/>
                </a:lnTo>
                <a:lnTo>
                  <a:pt x="2959" y="2570"/>
                </a:lnTo>
                <a:lnTo>
                  <a:pt x="2948" y="2604"/>
                </a:lnTo>
                <a:lnTo>
                  <a:pt x="2934" y="2637"/>
                </a:lnTo>
                <a:lnTo>
                  <a:pt x="2920" y="2670"/>
                </a:lnTo>
                <a:lnTo>
                  <a:pt x="2902" y="2700"/>
                </a:lnTo>
                <a:lnTo>
                  <a:pt x="2882" y="2730"/>
                </a:lnTo>
                <a:lnTo>
                  <a:pt x="2860" y="2758"/>
                </a:lnTo>
                <a:lnTo>
                  <a:pt x="2837" y="2785"/>
                </a:lnTo>
                <a:lnTo>
                  <a:pt x="2812" y="2809"/>
                </a:lnTo>
                <a:lnTo>
                  <a:pt x="2785" y="2832"/>
                </a:lnTo>
                <a:lnTo>
                  <a:pt x="2756" y="2854"/>
                </a:lnTo>
                <a:lnTo>
                  <a:pt x="2727" y="2872"/>
                </a:lnTo>
                <a:lnTo>
                  <a:pt x="2695" y="2889"/>
                </a:lnTo>
                <a:lnTo>
                  <a:pt x="2662" y="2905"/>
                </a:lnTo>
                <a:lnTo>
                  <a:pt x="2629" y="2917"/>
                </a:lnTo>
                <a:lnTo>
                  <a:pt x="2595" y="2927"/>
                </a:lnTo>
                <a:lnTo>
                  <a:pt x="2561" y="2936"/>
                </a:lnTo>
                <a:lnTo>
                  <a:pt x="2526" y="2941"/>
                </a:lnTo>
                <a:lnTo>
                  <a:pt x="2489" y="2944"/>
                </a:lnTo>
                <a:lnTo>
                  <a:pt x="2454" y="2945"/>
                </a:lnTo>
                <a:lnTo>
                  <a:pt x="2419" y="2943"/>
                </a:lnTo>
                <a:lnTo>
                  <a:pt x="2384" y="2938"/>
                </a:lnTo>
                <a:lnTo>
                  <a:pt x="2348" y="2932"/>
                </a:lnTo>
                <a:lnTo>
                  <a:pt x="2314" y="2922"/>
                </a:lnTo>
                <a:lnTo>
                  <a:pt x="2280" y="2911"/>
                </a:lnTo>
                <a:lnTo>
                  <a:pt x="2248" y="2898"/>
                </a:lnTo>
                <a:lnTo>
                  <a:pt x="2216" y="2882"/>
                </a:lnTo>
                <a:lnTo>
                  <a:pt x="2186" y="2864"/>
                </a:lnTo>
                <a:lnTo>
                  <a:pt x="2156" y="2843"/>
                </a:lnTo>
                <a:lnTo>
                  <a:pt x="2128" y="2821"/>
                </a:lnTo>
                <a:lnTo>
                  <a:pt x="2103" y="2797"/>
                </a:lnTo>
                <a:lnTo>
                  <a:pt x="2077" y="2772"/>
                </a:lnTo>
                <a:lnTo>
                  <a:pt x="2055" y="2744"/>
                </a:lnTo>
                <a:lnTo>
                  <a:pt x="2035" y="2716"/>
                </a:lnTo>
                <a:lnTo>
                  <a:pt x="2017" y="2685"/>
                </a:lnTo>
                <a:lnTo>
                  <a:pt x="2000" y="2654"/>
                </a:lnTo>
                <a:lnTo>
                  <a:pt x="1985" y="2621"/>
                </a:lnTo>
                <a:lnTo>
                  <a:pt x="1973" y="2587"/>
                </a:lnTo>
                <a:lnTo>
                  <a:pt x="1963" y="2553"/>
                </a:lnTo>
                <a:lnTo>
                  <a:pt x="1956" y="2519"/>
                </a:lnTo>
                <a:lnTo>
                  <a:pt x="1951" y="2484"/>
                </a:lnTo>
                <a:lnTo>
                  <a:pt x="1948" y="2448"/>
                </a:lnTo>
                <a:lnTo>
                  <a:pt x="1948" y="2412"/>
                </a:lnTo>
                <a:lnTo>
                  <a:pt x="1951" y="2377"/>
                </a:lnTo>
                <a:lnTo>
                  <a:pt x="1956" y="2341"/>
                </a:lnTo>
                <a:lnTo>
                  <a:pt x="1963" y="2307"/>
                </a:lnTo>
                <a:lnTo>
                  <a:pt x="1973" y="2272"/>
                </a:lnTo>
                <a:lnTo>
                  <a:pt x="1985" y="2239"/>
                </a:lnTo>
                <a:lnTo>
                  <a:pt x="2000" y="2207"/>
                </a:lnTo>
                <a:lnTo>
                  <a:pt x="2017" y="2175"/>
                </a:lnTo>
                <a:lnTo>
                  <a:pt x="2035" y="2145"/>
                </a:lnTo>
                <a:lnTo>
                  <a:pt x="2055" y="2117"/>
                </a:lnTo>
                <a:lnTo>
                  <a:pt x="2077" y="2089"/>
                </a:lnTo>
                <a:lnTo>
                  <a:pt x="2103" y="2063"/>
                </a:lnTo>
                <a:lnTo>
                  <a:pt x="2128" y="2039"/>
                </a:lnTo>
                <a:lnTo>
                  <a:pt x="2156" y="2017"/>
                </a:lnTo>
                <a:lnTo>
                  <a:pt x="2186" y="1996"/>
                </a:lnTo>
                <a:lnTo>
                  <a:pt x="2216" y="1978"/>
                </a:lnTo>
                <a:lnTo>
                  <a:pt x="2248" y="1962"/>
                </a:lnTo>
                <a:lnTo>
                  <a:pt x="2280" y="1949"/>
                </a:lnTo>
                <a:lnTo>
                  <a:pt x="2314" y="1937"/>
                </a:lnTo>
                <a:lnTo>
                  <a:pt x="2348" y="1928"/>
                </a:lnTo>
                <a:lnTo>
                  <a:pt x="2384" y="1921"/>
                </a:lnTo>
                <a:lnTo>
                  <a:pt x="2419" y="1917"/>
                </a:lnTo>
                <a:lnTo>
                  <a:pt x="2454" y="1915"/>
                </a:lnTo>
                <a:lnTo>
                  <a:pt x="2489" y="1916"/>
                </a:lnTo>
                <a:lnTo>
                  <a:pt x="2526" y="1918"/>
                </a:lnTo>
                <a:lnTo>
                  <a:pt x="2561" y="1925"/>
                </a:lnTo>
                <a:lnTo>
                  <a:pt x="2595" y="1932"/>
                </a:lnTo>
                <a:lnTo>
                  <a:pt x="2629" y="1943"/>
                </a:lnTo>
                <a:lnTo>
                  <a:pt x="2662" y="1955"/>
                </a:lnTo>
                <a:lnTo>
                  <a:pt x="2695" y="1971"/>
                </a:lnTo>
                <a:lnTo>
                  <a:pt x="2727" y="1988"/>
                </a:lnTo>
                <a:lnTo>
                  <a:pt x="2756" y="2006"/>
                </a:lnTo>
                <a:lnTo>
                  <a:pt x="2785" y="2028"/>
                </a:lnTo>
                <a:lnTo>
                  <a:pt x="2812" y="2051"/>
                </a:lnTo>
                <a:lnTo>
                  <a:pt x="2837" y="2075"/>
                </a:lnTo>
                <a:lnTo>
                  <a:pt x="2860" y="2102"/>
                </a:lnTo>
                <a:lnTo>
                  <a:pt x="2882" y="2130"/>
                </a:lnTo>
                <a:lnTo>
                  <a:pt x="2902" y="2160"/>
                </a:lnTo>
                <a:lnTo>
                  <a:pt x="2920" y="2191"/>
                </a:lnTo>
                <a:lnTo>
                  <a:pt x="2934" y="2222"/>
                </a:lnTo>
                <a:lnTo>
                  <a:pt x="2948" y="2256"/>
                </a:lnTo>
                <a:lnTo>
                  <a:pt x="2959" y="2289"/>
                </a:lnTo>
                <a:lnTo>
                  <a:pt x="2967" y="2324"/>
                </a:lnTo>
                <a:lnTo>
                  <a:pt x="2973" y="2360"/>
                </a:lnTo>
                <a:lnTo>
                  <a:pt x="2977" y="2395"/>
                </a:lnTo>
                <a:lnTo>
                  <a:pt x="2978" y="2430"/>
                </a:lnTo>
                <a:close/>
                <a:moveTo>
                  <a:pt x="3097" y="832"/>
                </a:moveTo>
                <a:lnTo>
                  <a:pt x="3096" y="868"/>
                </a:lnTo>
                <a:lnTo>
                  <a:pt x="3092" y="904"/>
                </a:lnTo>
                <a:lnTo>
                  <a:pt x="3085" y="938"/>
                </a:lnTo>
                <a:lnTo>
                  <a:pt x="3077" y="973"/>
                </a:lnTo>
                <a:lnTo>
                  <a:pt x="3067" y="1007"/>
                </a:lnTo>
                <a:lnTo>
                  <a:pt x="3054" y="1040"/>
                </a:lnTo>
                <a:lnTo>
                  <a:pt x="3038" y="1071"/>
                </a:lnTo>
                <a:lnTo>
                  <a:pt x="3021" y="1103"/>
                </a:lnTo>
                <a:lnTo>
                  <a:pt x="3000" y="1132"/>
                </a:lnTo>
                <a:lnTo>
                  <a:pt x="2979" y="1160"/>
                </a:lnTo>
                <a:lnTo>
                  <a:pt x="2955" y="1187"/>
                </a:lnTo>
                <a:lnTo>
                  <a:pt x="2930" y="1211"/>
                </a:lnTo>
                <a:lnTo>
                  <a:pt x="2903" y="1234"/>
                </a:lnTo>
                <a:lnTo>
                  <a:pt x="2875" y="1256"/>
                </a:lnTo>
                <a:lnTo>
                  <a:pt x="2844" y="1276"/>
                </a:lnTo>
                <a:lnTo>
                  <a:pt x="2813" y="1293"/>
                </a:lnTo>
                <a:lnTo>
                  <a:pt x="2781" y="1307"/>
                </a:lnTo>
                <a:lnTo>
                  <a:pt x="2747" y="1319"/>
                </a:lnTo>
                <a:lnTo>
                  <a:pt x="2713" y="1330"/>
                </a:lnTo>
                <a:lnTo>
                  <a:pt x="2679" y="1338"/>
                </a:lnTo>
                <a:lnTo>
                  <a:pt x="2644" y="1344"/>
                </a:lnTo>
                <a:lnTo>
                  <a:pt x="2609" y="1346"/>
                </a:lnTo>
                <a:lnTo>
                  <a:pt x="2573" y="1347"/>
                </a:lnTo>
                <a:lnTo>
                  <a:pt x="2537" y="1345"/>
                </a:lnTo>
                <a:lnTo>
                  <a:pt x="2502" y="1341"/>
                </a:lnTo>
                <a:lnTo>
                  <a:pt x="2468" y="1334"/>
                </a:lnTo>
                <a:lnTo>
                  <a:pt x="2432" y="1325"/>
                </a:lnTo>
                <a:lnTo>
                  <a:pt x="2399" y="1313"/>
                </a:lnTo>
                <a:lnTo>
                  <a:pt x="2367" y="1300"/>
                </a:lnTo>
                <a:lnTo>
                  <a:pt x="2335" y="1284"/>
                </a:lnTo>
                <a:lnTo>
                  <a:pt x="2303" y="1266"/>
                </a:lnTo>
                <a:lnTo>
                  <a:pt x="2274" y="1245"/>
                </a:lnTo>
                <a:lnTo>
                  <a:pt x="2248" y="1223"/>
                </a:lnTo>
                <a:lnTo>
                  <a:pt x="2221" y="1199"/>
                </a:lnTo>
                <a:lnTo>
                  <a:pt x="2196" y="1174"/>
                </a:lnTo>
                <a:lnTo>
                  <a:pt x="2173" y="1147"/>
                </a:lnTo>
                <a:lnTo>
                  <a:pt x="2153" y="1118"/>
                </a:lnTo>
                <a:lnTo>
                  <a:pt x="2134" y="1087"/>
                </a:lnTo>
                <a:lnTo>
                  <a:pt x="2117" y="1056"/>
                </a:lnTo>
                <a:lnTo>
                  <a:pt x="2104" y="1023"/>
                </a:lnTo>
                <a:lnTo>
                  <a:pt x="2092" y="990"/>
                </a:lnTo>
                <a:lnTo>
                  <a:pt x="2082" y="956"/>
                </a:lnTo>
                <a:lnTo>
                  <a:pt x="2075" y="921"/>
                </a:lnTo>
                <a:lnTo>
                  <a:pt x="2070" y="885"/>
                </a:lnTo>
                <a:lnTo>
                  <a:pt x="2068" y="850"/>
                </a:lnTo>
                <a:lnTo>
                  <a:pt x="2068" y="815"/>
                </a:lnTo>
                <a:lnTo>
                  <a:pt x="2070" y="779"/>
                </a:lnTo>
                <a:lnTo>
                  <a:pt x="2075" y="745"/>
                </a:lnTo>
                <a:lnTo>
                  <a:pt x="2082" y="709"/>
                </a:lnTo>
                <a:lnTo>
                  <a:pt x="2092" y="675"/>
                </a:lnTo>
                <a:lnTo>
                  <a:pt x="2104" y="641"/>
                </a:lnTo>
                <a:lnTo>
                  <a:pt x="2117" y="608"/>
                </a:lnTo>
                <a:lnTo>
                  <a:pt x="2134" y="578"/>
                </a:lnTo>
                <a:lnTo>
                  <a:pt x="2153" y="548"/>
                </a:lnTo>
                <a:lnTo>
                  <a:pt x="2173" y="518"/>
                </a:lnTo>
                <a:lnTo>
                  <a:pt x="2196" y="491"/>
                </a:lnTo>
                <a:lnTo>
                  <a:pt x="2221" y="465"/>
                </a:lnTo>
                <a:lnTo>
                  <a:pt x="2248" y="441"/>
                </a:lnTo>
                <a:lnTo>
                  <a:pt x="2274" y="419"/>
                </a:lnTo>
                <a:lnTo>
                  <a:pt x="2303" y="399"/>
                </a:lnTo>
                <a:lnTo>
                  <a:pt x="2335" y="381"/>
                </a:lnTo>
                <a:lnTo>
                  <a:pt x="2367" y="365"/>
                </a:lnTo>
                <a:lnTo>
                  <a:pt x="2399" y="351"/>
                </a:lnTo>
                <a:lnTo>
                  <a:pt x="2432" y="340"/>
                </a:lnTo>
                <a:lnTo>
                  <a:pt x="2468" y="330"/>
                </a:lnTo>
                <a:lnTo>
                  <a:pt x="2502" y="324"/>
                </a:lnTo>
                <a:lnTo>
                  <a:pt x="2537" y="319"/>
                </a:lnTo>
                <a:lnTo>
                  <a:pt x="2573" y="318"/>
                </a:lnTo>
                <a:lnTo>
                  <a:pt x="2609" y="318"/>
                </a:lnTo>
                <a:lnTo>
                  <a:pt x="2644" y="322"/>
                </a:lnTo>
                <a:lnTo>
                  <a:pt x="2679" y="326"/>
                </a:lnTo>
                <a:lnTo>
                  <a:pt x="2713" y="335"/>
                </a:lnTo>
                <a:lnTo>
                  <a:pt x="2747" y="345"/>
                </a:lnTo>
                <a:lnTo>
                  <a:pt x="2781" y="358"/>
                </a:lnTo>
                <a:lnTo>
                  <a:pt x="2813" y="373"/>
                </a:lnTo>
                <a:lnTo>
                  <a:pt x="2844" y="390"/>
                </a:lnTo>
                <a:lnTo>
                  <a:pt x="2875" y="409"/>
                </a:lnTo>
                <a:lnTo>
                  <a:pt x="2903" y="430"/>
                </a:lnTo>
                <a:lnTo>
                  <a:pt x="2930" y="453"/>
                </a:lnTo>
                <a:lnTo>
                  <a:pt x="2955" y="478"/>
                </a:lnTo>
                <a:lnTo>
                  <a:pt x="2979" y="505"/>
                </a:lnTo>
                <a:lnTo>
                  <a:pt x="3000" y="533"/>
                </a:lnTo>
                <a:lnTo>
                  <a:pt x="3021" y="562"/>
                </a:lnTo>
                <a:lnTo>
                  <a:pt x="3038" y="593"/>
                </a:lnTo>
                <a:lnTo>
                  <a:pt x="3054" y="625"/>
                </a:lnTo>
                <a:lnTo>
                  <a:pt x="3067" y="658"/>
                </a:lnTo>
                <a:lnTo>
                  <a:pt x="3077" y="692"/>
                </a:lnTo>
                <a:lnTo>
                  <a:pt x="3085" y="726"/>
                </a:lnTo>
                <a:lnTo>
                  <a:pt x="3092" y="762"/>
                </a:lnTo>
                <a:lnTo>
                  <a:pt x="3096" y="797"/>
                </a:lnTo>
                <a:lnTo>
                  <a:pt x="3097" y="832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780" name="Google Shape;3780;p15"/>
          <p:cNvCxnSpPr/>
          <p:nvPr/>
        </p:nvCxnSpPr>
        <p:spPr>
          <a:xfrm>
            <a:off x="4970860" y="1641872"/>
            <a:ext cx="18097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81" name="Google Shape;3781;p15"/>
          <p:cNvCxnSpPr/>
          <p:nvPr/>
        </p:nvCxnSpPr>
        <p:spPr>
          <a:xfrm>
            <a:off x="4976814" y="2141935"/>
            <a:ext cx="175022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82" name="Google Shape;3782;p15"/>
          <p:cNvSpPr/>
          <p:nvPr/>
        </p:nvSpPr>
        <p:spPr>
          <a:xfrm>
            <a:off x="5029201" y="1769270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30" extrusionOk="0">
                <a:moveTo>
                  <a:pt x="1030" y="515"/>
                </a:moveTo>
                <a:lnTo>
                  <a:pt x="1028" y="550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1" y="755"/>
                </a:lnTo>
                <a:lnTo>
                  <a:pt x="953" y="785"/>
                </a:lnTo>
                <a:lnTo>
                  <a:pt x="934" y="815"/>
                </a:lnTo>
                <a:lnTo>
                  <a:pt x="912" y="843"/>
                </a:lnTo>
                <a:lnTo>
                  <a:pt x="889" y="870"/>
                </a:lnTo>
                <a:lnTo>
                  <a:pt x="863" y="894"/>
                </a:lnTo>
                <a:lnTo>
                  <a:pt x="836" y="917"/>
                </a:lnTo>
                <a:lnTo>
                  <a:pt x="807" y="939"/>
                </a:lnTo>
                <a:lnTo>
                  <a:pt x="778" y="957"/>
                </a:lnTo>
                <a:lnTo>
                  <a:pt x="746" y="974"/>
                </a:lnTo>
                <a:lnTo>
                  <a:pt x="714" y="990"/>
                </a:lnTo>
                <a:lnTo>
                  <a:pt x="681" y="1002"/>
                </a:lnTo>
                <a:lnTo>
                  <a:pt x="647" y="1012"/>
                </a:lnTo>
                <a:lnTo>
                  <a:pt x="613" y="1021"/>
                </a:lnTo>
                <a:lnTo>
                  <a:pt x="577" y="1026"/>
                </a:lnTo>
                <a:lnTo>
                  <a:pt x="542" y="1029"/>
                </a:lnTo>
                <a:lnTo>
                  <a:pt x="506" y="1030"/>
                </a:lnTo>
                <a:lnTo>
                  <a:pt x="470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7"/>
                </a:lnTo>
                <a:lnTo>
                  <a:pt x="332" y="996"/>
                </a:lnTo>
                <a:lnTo>
                  <a:pt x="299" y="983"/>
                </a:lnTo>
                <a:lnTo>
                  <a:pt x="267" y="967"/>
                </a:lnTo>
                <a:lnTo>
                  <a:pt x="237" y="949"/>
                </a:lnTo>
                <a:lnTo>
                  <a:pt x="208" y="928"/>
                </a:lnTo>
                <a:lnTo>
                  <a:pt x="180" y="906"/>
                </a:lnTo>
                <a:lnTo>
                  <a:pt x="154" y="882"/>
                </a:lnTo>
                <a:lnTo>
                  <a:pt x="130" y="857"/>
                </a:lnTo>
                <a:lnTo>
                  <a:pt x="107" y="829"/>
                </a:lnTo>
                <a:lnTo>
                  <a:pt x="86" y="801"/>
                </a:lnTo>
                <a:lnTo>
                  <a:pt x="68" y="770"/>
                </a:lnTo>
                <a:lnTo>
                  <a:pt x="51" y="739"/>
                </a:lnTo>
                <a:lnTo>
                  <a:pt x="36" y="706"/>
                </a:lnTo>
                <a:lnTo>
                  <a:pt x="24" y="672"/>
                </a:lnTo>
                <a:lnTo>
                  <a:pt x="15" y="638"/>
                </a:lnTo>
                <a:lnTo>
                  <a:pt x="7" y="604"/>
                </a:lnTo>
                <a:lnTo>
                  <a:pt x="2" y="569"/>
                </a:lnTo>
                <a:lnTo>
                  <a:pt x="0" y="533"/>
                </a:lnTo>
                <a:lnTo>
                  <a:pt x="0" y="497"/>
                </a:lnTo>
                <a:lnTo>
                  <a:pt x="2" y="462"/>
                </a:lnTo>
                <a:lnTo>
                  <a:pt x="7" y="426"/>
                </a:lnTo>
                <a:lnTo>
                  <a:pt x="15" y="392"/>
                </a:lnTo>
                <a:lnTo>
                  <a:pt x="24" y="357"/>
                </a:lnTo>
                <a:lnTo>
                  <a:pt x="36" y="324"/>
                </a:lnTo>
                <a:lnTo>
                  <a:pt x="51" y="292"/>
                </a:lnTo>
                <a:lnTo>
                  <a:pt x="68" y="260"/>
                </a:lnTo>
                <a:lnTo>
                  <a:pt x="86" y="230"/>
                </a:lnTo>
                <a:lnTo>
                  <a:pt x="107" y="202"/>
                </a:lnTo>
                <a:lnTo>
                  <a:pt x="130" y="174"/>
                </a:lnTo>
                <a:lnTo>
                  <a:pt x="154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1"/>
                </a:lnTo>
                <a:lnTo>
                  <a:pt x="267" y="63"/>
                </a:lnTo>
                <a:lnTo>
                  <a:pt x="299" y="47"/>
                </a:lnTo>
                <a:lnTo>
                  <a:pt x="332" y="34"/>
                </a:lnTo>
                <a:lnTo>
                  <a:pt x="366" y="22"/>
                </a:lnTo>
                <a:lnTo>
                  <a:pt x="400" y="13"/>
                </a:lnTo>
                <a:lnTo>
                  <a:pt x="435" y="6"/>
                </a:lnTo>
                <a:lnTo>
                  <a:pt x="470" y="2"/>
                </a:lnTo>
                <a:lnTo>
                  <a:pt x="506" y="0"/>
                </a:lnTo>
                <a:lnTo>
                  <a:pt x="542" y="1"/>
                </a:lnTo>
                <a:lnTo>
                  <a:pt x="577" y="3"/>
                </a:lnTo>
                <a:lnTo>
                  <a:pt x="613" y="10"/>
                </a:lnTo>
                <a:lnTo>
                  <a:pt x="647" y="17"/>
                </a:lnTo>
                <a:lnTo>
                  <a:pt x="681" y="28"/>
                </a:lnTo>
                <a:lnTo>
                  <a:pt x="714" y="40"/>
                </a:lnTo>
                <a:lnTo>
                  <a:pt x="746" y="56"/>
                </a:lnTo>
                <a:lnTo>
                  <a:pt x="778" y="73"/>
                </a:lnTo>
                <a:lnTo>
                  <a:pt x="807" y="91"/>
                </a:lnTo>
                <a:lnTo>
                  <a:pt x="836" y="113"/>
                </a:lnTo>
                <a:lnTo>
                  <a:pt x="863" y="136"/>
                </a:lnTo>
                <a:lnTo>
                  <a:pt x="889" y="160"/>
                </a:lnTo>
                <a:lnTo>
                  <a:pt x="912" y="187"/>
                </a:lnTo>
                <a:lnTo>
                  <a:pt x="934" y="215"/>
                </a:lnTo>
                <a:lnTo>
                  <a:pt x="953" y="245"/>
                </a:lnTo>
                <a:lnTo>
                  <a:pt x="971" y="276"/>
                </a:lnTo>
                <a:lnTo>
                  <a:pt x="986" y="307"/>
                </a:lnTo>
                <a:lnTo>
                  <a:pt x="999" y="341"/>
                </a:lnTo>
                <a:lnTo>
                  <a:pt x="1010" y="374"/>
                </a:lnTo>
                <a:lnTo>
                  <a:pt x="1019" y="409"/>
                </a:lnTo>
                <a:lnTo>
                  <a:pt x="1025" y="445"/>
                </a:lnTo>
                <a:lnTo>
                  <a:pt x="1028" y="480"/>
                </a:lnTo>
                <a:lnTo>
                  <a:pt x="1030" y="51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783" name="Google Shape;3783;p15"/>
          <p:cNvCxnSpPr/>
          <p:nvPr/>
        </p:nvCxnSpPr>
        <p:spPr>
          <a:xfrm rot="10800000">
            <a:off x="5151836" y="1641872"/>
            <a:ext cx="150019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84" name="Google Shape;3784;p15"/>
          <p:cNvCxnSpPr/>
          <p:nvPr/>
        </p:nvCxnSpPr>
        <p:spPr>
          <a:xfrm rot="10800000">
            <a:off x="5151835" y="2141935"/>
            <a:ext cx="56554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85" name="Google Shape;3785;p15"/>
          <p:cNvCxnSpPr/>
          <p:nvPr/>
        </p:nvCxnSpPr>
        <p:spPr>
          <a:xfrm flipH="1">
            <a:off x="5734050" y="1641872"/>
            <a:ext cx="9525" cy="4845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86" name="Google Shape;3786;p15"/>
          <p:cNvSpPr/>
          <p:nvPr/>
        </p:nvSpPr>
        <p:spPr>
          <a:xfrm>
            <a:off x="5418536" y="1769270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30" extrusionOk="0">
                <a:moveTo>
                  <a:pt x="1030" y="515"/>
                </a:moveTo>
                <a:lnTo>
                  <a:pt x="1029" y="550"/>
                </a:lnTo>
                <a:lnTo>
                  <a:pt x="1025" y="586"/>
                </a:lnTo>
                <a:lnTo>
                  <a:pt x="1019" y="621"/>
                </a:lnTo>
                <a:lnTo>
                  <a:pt x="1011" y="655"/>
                </a:lnTo>
                <a:lnTo>
                  <a:pt x="1000" y="689"/>
                </a:lnTo>
                <a:lnTo>
                  <a:pt x="986" y="722"/>
                </a:lnTo>
                <a:lnTo>
                  <a:pt x="972" y="755"/>
                </a:lnTo>
                <a:lnTo>
                  <a:pt x="954" y="785"/>
                </a:lnTo>
                <a:lnTo>
                  <a:pt x="934" y="815"/>
                </a:lnTo>
                <a:lnTo>
                  <a:pt x="912" y="843"/>
                </a:lnTo>
                <a:lnTo>
                  <a:pt x="889" y="870"/>
                </a:lnTo>
                <a:lnTo>
                  <a:pt x="864" y="894"/>
                </a:lnTo>
                <a:lnTo>
                  <a:pt x="837" y="917"/>
                </a:lnTo>
                <a:lnTo>
                  <a:pt x="808" y="939"/>
                </a:lnTo>
                <a:lnTo>
                  <a:pt x="779" y="957"/>
                </a:lnTo>
                <a:lnTo>
                  <a:pt x="747" y="974"/>
                </a:lnTo>
                <a:lnTo>
                  <a:pt x="714" y="990"/>
                </a:lnTo>
                <a:lnTo>
                  <a:pt x="681" y="1002"/>
                </a:lnTo>
                <a:lnTo>
                  <a:pt x="647" y="1012"/>
                </a:lnTo>
                <a:lnTo>
                  <a:pt x="613" y="1021"/>
                </a:lnTo>
                <a:lnTo>
                  <a:pt x="578" y="1026"/>
                </a:lnTo>
                <a:lnTo>
                  <a:pt x="541" y="1029"/>
                </a:lnTo>
                <a:lnTo>
                  <a:pt x="506" y="1030"/>
                </a:lnTo>
                <a:lnTo>
                  <a:pt x="471" y="1028"/>
                </a:lnTo>
                <a:lnTo>
                  <a:pt x="436" y="1023"/>
                </a:lnTo>
                <a:lnTo>
                  <a:pt x="400" y="1017"/>
                </a:lnTo>
                <a:lnTo>
                  <a:pt x="366" y="1007"/>
                </a:lnTo>
                <a:lnTo>
                  <a:pt x="332" y="996"/>
                </a:lnTo>
                <a:lnTo>
                  <a:pt x="300" y="983"/>
                </a:lnTo>
                <a:lnTo>
                  <a:pt x="268" y="967"/>
                </a:lnTo>
                <a:lnTo>
                  <a:pt x="238" y="949"/>
                </a:lnTo>
                <a:lnTo>
                  <a:pt x="208" y="928"/>
                </a:lnTo>
                <a:lnTo>
                  <a:pt x="180" y="906"/>
                </a:lnTo>
                <a:lnTo>
                  <a:pt x="155" y="882"/>
                </a:lnTo>
                <a:lnTo>
                  <a:pt x="129" y="857"/>
                </a:lnTo>
                <a:lnTo>
                  <a:pt x="107" y="829"/>
                </a:lnTo>
                <a:lnTo>
                  <a:pt x="87" y="801"/>
                </a:lnTo>
                <a:lnTo>
                  <a:pt x="69" y="770"/>
                </a:lnTo>
                <a:lnTo>
                  <a:pt x="52" y="739"/>
                </a:lnTo>
                <a:lnTo>
                  <a:pt x="37" y="706"/>
                </a:lnTo>
                <a:lnTo>
                  <a:pt x="25" y="672"/>
                </a:lnTo>
                <a:lnTo>
                  <a:pt x="15" y="638"/>
                </a:lnTo>
                <a:lnTo>
                  <a:pt x="8" y="604"/>
                </a:lnTo>
                <a:lnTo>
                  <a:pt x="3" y="569"/>
                </a:lnTo>
                <a:lnTo>
                  <a:pt x="0" y="533"/>
                </a:lnTo>
                <a:lnTo>
                  <a:pt x="0" y="497"/>
                </a:lnTo>
                <a:lnTo>
                  <a:pt x="3" y="462"/>
                </a:lnTo>
                <a:lnTo>
                  <a:pt x="8" y="426"/>
                </a:lnTo>
                <a:lnTo>
                  <a:pt x="15" y="392"/>
                </a:lnTo>
                <a:lnTo>
                  <a:pt x="25" y="357"/>
                </a:lnTo>
                <a:lnTo>
                  <a:pt x="37" y="324"/>
                </a:lnTo>
                <a:lnTo>
                  <a:pt x="52" y="292"/>
                </a:lnTo>
                <a:lnTo>
                  <a:pt x="69" y="260"/>
                </a:lnTo>
                <a:lnTo>
                  <a:pt x="87" y="230"/>
                </a:lnTo>
                <a:lnTo>
                  <a:pt x="107" y="202"/>
                </a:lnTo>
                <a:lnTo>
                  <a:pt x="129" y="174"/>
                </a:lnTo>
                <a:lnTo>
                  <a:pt x="155" y="148"/>
                </a:lnTo>
                <a:lnTo>
                  <a:pt x="180" y="124"/>
                </a:lnTo>
                <a:lnTo>
                  <a:pt x="208" y="102"/>
                </a:lnTo>
                <a:lnTo>
                  <a:pt x="238" y="81"/>
                </a:lnTo>
                <a:lnTo>
                  <a:pt x="268" y="63"/>
                </a:lnTo>
                <a:lnTo>
                  <a:pt x="300" y="47"/>
                </a:lnTo>
                <a:lnTo>
                  <a:pt x="332" y="34"/>
                </a:lnTo>
                <a:lnTo>
                  <a:pt x="366" y="22"/>
                </a:lnTo>
                <a:lnTo>
                  <a:pt x="400" y="13"/>
                </a:lnTo>
                <a:lnTo>
                  <a:pt x="436" y="6"/>
                </a:lnTo>
                <a:lnTo>
                  <a:pt x="471" y="2"/>
                </a:lnTo>
                <a:lnTo>
                  <a:pt x="506" y="0"/>
                </a:lnTo>
                <a:lnTo>
                  <a:pt x="541" y="1"/>
                </a:lnTo>
                <a:lnTo>
                  <a:pt x="578" y="3"/>
                </a:lnTo>
                <a:lnTo>
                  <a:pt x="613" y="10"/>
                </a:lnTo>
                <a:lnTo>
                  <a:pt x="647" y="17"/>
                </a:lnTo>
                <a:lnTo>
                  <a:pt x="681" y="28"/>
                </a:lnTo>
                <a:lnTo>
                  <a:pt x="714" y="40"/>
                </a:lnTo>
                <a:lnTo>
                  <a:pt x="747" y="56"/>
                </a:lnTo>
                <a:lnTo>
                  <a:pt x="779" y="73"/>
                </a:lnTo>
                <a:lnTo>
                  <a:pt x="808" y="91"/>
                </a:lnTo>
                <a:lnTo>
                  <a:pt x="837" y="113"/>
                </a:lnTo>
                <a:lnTo>
                  <a:pt x="864" y="136"/>
                </a:lnTo>
                <a:lnTo>
                  <a:pt x="889" y="160"/>
                </a:lnTo>
                <a:lnTo>
                  <a:pt x="912" y="187"/>
                </a:lnTo>
                <a:lnTo>
                  <a:pt x="934" y="215"/>
                </a:lnTo>
                <a:lnTo>
                  <a:pt x="954" y="245"/>
                </a:lnTo>
                <a:lnTo>
                  <a:pt x="972" y="276"/>
                </a:lnTo>
                <a:lnTo>
                  <a:pt x="986" y="307"/>
                </a:lnTo>
                <a:lnTo>
                  <a:pt x="1000" y="341"/>
                </a:lnTo>
                <a:lnTo>
                  <a:pt x="1011" y="374"/>
                </a:lnTo>
                <a:lnTo>
                  <a:pt x="1019" y="409"/>
                </a:lnTo>
                <a:lnTo>
                  <a:pt x="1025" y="445"/>
                </a:lnTo>
                <a:lnTo>
                  <a:pt x="1029" y="480"/>
                </a:lnTo>
                <a:lnTo>
                  <a:pt x="1030" y="51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787" name="Google Shape;3787;p15"/>
          <p:cNvCxnSpPr/>
          <p:nvPr/>
        </p:nvCxnSpPr>
        <p:spPr>
          <a:xfrm flipH="1">
            <a:off x="5717382" y="2126456"/>
            <a:ext cx="1666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88" name="Google Shape;3788;p15"/>
          <p:cNvCxnSpPr/>
          <p:nvPr/>
        </p:nvCxnSpPr>
        <p:spPr>
          <a:xfrm rot="10800000" flipH="1">
            <a:off x="5301855" y="1362076"/>
            <a:ext cx="44053" cy="2797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89" name="Google Shape;3789;p15"/>
          <p:cNvCxnSpPr/>
          <p:nvPr/>
        </p:nvCxnSpPr>
        <p:spPr>
          <a:xfrm>
            <a:off x="5801916" y="1337072"/>
            <a:ext cx="0" cy="3048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90" name="Google Shape;3790;p15"/>
          <p:cNvCxnSpPr/>
          <p:nvPr/>
        </p:nvCxnSpPr>
        <p:spPr>
          <a:xfrm rot="10800000">
            <a:off x="5801916" y="1325167"/>
            <a:ext cx="0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91" name="Google Shape;3791;p15"/>
          <p:cNvCxnSpPr/>
          <p:nvPr/>
        </p:nvCxnSpPr>
        <p:spPr>
          <a:xfrm rot="10800000" flipH="1">
            <a:off x="5376864" y="1313260"/>
            <a:ext cx="411956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92" name="Google Shape;3792;p15"/>
          <p:cNvCxnSpPr/>
          <p:nvPr/>
        </p:nvCxnSpPr>
        <p:spPr>
          <a:xfrm>
            <a:off x="5743575" y="1641873"/>
            <a:ext cx="2976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93" name="Google Shape;3793;p15"/>
          <p:cNvCxnSpPr/>
          <p:nvPr/>
        </p:nvCxnSpPr>
        <p:spPr>
          <a:xfrm rot="10800000" flipH="1">
            <a:off x="5773341" y="1641873"/>
            <a:ext cx="28575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94" name="Google Shape;3794;p15"/>
          <p:cNvCxnSpPr/>
          <p:nvPr/>
        </p:nvCxnSpPr>
        <p:spPr>
          <a:xfrm rot="10800000" flipH="1">
            <a:off x="5345908" y="1335882"/>
            <a:ext cx="30956" cy="261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95" name="Google Shape;3795;p15"/>
          <p:cNvCxnSpPr/>
          <p:nvPr/>
        </p:nvCxnSpPr>
        <p:spPr>
          <a:xfrm rot="10800000">
            <a:off x="5788820" y="1313261"/>
            <a:ext cx="13097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96" name="Google Shape;3796;p15"/>
          <p:cNvSpPr/>
          <p:nvPr/>
        </p:nvSpPr>
        <p:spPr>
          <a:xfrm>
            <a:off x="5447111" y="1389461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29" h="1029" extrusionOk="0">
                <a:moveTo>
                  <a:pt x="1029" y="514"/>
                </a:moveTo>
                <a:lnTo>
                  <a:pt x="1028" y="550"/>
                </a:lnTo>
                <a:lnTo>
                  <a:pt x="1024" y="586"/>
                </a:lnTo>
                <a:lnTo>
                  <a:pt x="1017" y="620"/>
                </a:lnTo>
                <a:lnTo>
                  <a:pt x="1009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3"/>
                </a:lnTo>
                <a:lnTo>
                  <a:pt x="953" y="785"/>
                </a:lnTo>
                <a:lnTo>
                  <a:pt x="932" y="814"/>
                </a:lnTo>
                <a:lnTo>
                  <a:pt x="911" y="842"/>
                </a:lnTo>
                <a:lnTo>
                  <a:pt x="887" y="869"/>
                </a:lnTo>
                <a:lnTo>
                  <a:pt x="862" y="893"/>
                </a:lnTo>
                <a:lnTo>
                  <a:pt x="835" y="916"/>
                </a:lnTo>
                <a:lnTo>
                  <a:pt x="807" y="938"/>
                </a:lnTo>
                <a:lnTo>
                  <a:pt x="776" y="958"/>
                </a:lnTo>
                <a:lnTo>
                  <a:pt x="745" y="975"/>
                </a:lnTo>
                <a:lnTo>
                  <a:pt x="713" y="989"/>
                </a:lnTo>
                <a:lnTo>
                  <a:pt x="679" y="1001"/>
                </a:lnTo>
                <a:lnTo>
                  <a:pt x="645" y="1012"/>
                </a:lnTo>
                <a:lnTo>
                  <a:pt x="611" y="1020"/>
                </a:lnTo>
                <a:lnTo>
                  <a:pt x="576" y="1026"/>
                </a:lnTo>
                <a:lnTo>
                  <a:pt x="541" y="1028"/>
                </a:lnTo>
                <a:lnTo>
                  <a:pt x="505" y="1029"/>
                </a:lnTo>
                <a:lnTo>
                  <a:pt x="469" y="1027"/>
                </a:lnTo>
                <a:lnTo>
                  <a:pt x="434" y="1023"/>
                </a:lnTo>
                <a:lnTo>
                  <a:pt x="400" y="1016"/>
                </a:lnTo>
                <a:lnTo>
                  <a:pt x="364" y="1007"/>
                </a:lnTo>
                <a:lnTo>
                  <a:pt x="331" y="995"/>
                </a:lnTo>
                <a:lnTo>
                  <a:pt x="299" y="982"/>
                </a:lnTo>
                <a:lnTo>
                  <a:pt x="267" y="966"/>
                </a:lnTo>
                <a:lnTo>
                  <a:pt x="235" y="948"/>
                </a:lnTo>
                <a:lnTo>
                  <a:pt x="206" y="927"/>
                </a:lnTo>
                <a:lnTo>
                  <a:pt x="180" y="905"/>
                </a:lnTo>
                <a:lnTo>
                  <a:pt x="153" y="881"/>
                </a:lnTo>
                <a:lnTo>
                  <a:pt x="128" y="856"/>
                </a:lnTo>
                <a:lnTo>
                  <a:pt x="105" y="829"/>
                </a:lnTo>
                <a:lnTo>
                  <a:pt x="85" y="800"/>
                </a:lnTo>
                <a:lnTo>
                  <a:pt x="66" y="769"/>
                </a:lnTo>
                <a:lnTo>
                  <a:pt x="49" y="738"/>
                </a:lnTo>
                <a:lnTo>
                  <a:pt x="36" y="705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7"/>
                </a:lnTo>
                <a:lnTo>
                  <a:pt x="0" y="532"/>
                </a:lnTo>
                <a:lnTo>
                  <a:pt x="0" y="497"/>
                </a:lnTo>
                <a:lnTo>
                  <a:pt x="2" y="461"/>
                </a:lnTo>
                <a:lnTo>
                  <a:pt x="7" y="427"/>
                </a:lnTo>
                <a:lnTo>
                  <a:pt x="14" y="391"/>
                </a:lnTo>
                <a:lnTo>
                  <a:pt x="24" y="357"/>
                </a:lnTo>
                <a:lnTo>
                  <a:pt x="36" y="323"/>
                </a:lnTo>
                <a:lnTo>
                  <a:pt x="49" y="290"/>
                </a:lnTo>
                <a:lnTo>
                  <a:pt x="66" y="260"/>
                </a:lnTo>
                <a:lnTo>
                  <a:pt x="85" y="230"/>
                </a:lnTo>
                <a:lnTo>
                  <a:pt x="105" y="200"/>
                </a:lnTo>
                <a:lnTo>
                  <a:pt x="128" y="173"/>
                </a:lnTo>
                <a:lnTo>
                  <a:pt x="153" y="147"/>
                </a:lnTo>
                <a:lnTo>
                  <a:pt x="180" y="123"/>
                </a:lnTo>
                <a:lnTo>
                  <a:pt x="206" y="101"/>
                </a:lnTo>
                <a:lnTo>
                  <a:pt x="235" y="81"/>
                </a:lnTo>
                <a:lnTo>
                  <a:pt x="267" y="63"/>
                </a:lnTo>
                <a:lnTo>
                  <a:pt x="299" y="47"/>
                </a:lnTo>
                <a:lnTo>
                  <a:pt x="331" y="33"/>
                </a:lnTo>
                <a:lnTo>
                  <a:pt x="364" y="22"/>
                </a:lnTo>
                <a:lnTo>
                  <a:pt x="400" y="12"/>
                </a:lnTo>
                <a:lnTo>
                  <a:pt x="434" y="6"/>
                </a:lnTo>
                <a:lnTo>
                  <a:pt x="469" y="1"/>
                </a:lnTo>
                <a:lnTo>
                  <a:pt x="505" y="0"/>
                </a:lnTo>
                <a:lnTo>
                  <a:pt x="541" y="0"/>
                </a:lnTo>
                <a:lnTo>
                  <a:pt x="576" y="4"/>
                </a:lnTo>
                <a:lnTo>
                  <a:pt x="611" y="8"/>
                </a:lnTo>
                <a:lnTo>
                  <a:pt x="645" y="17"/>
                </a:lnTo>
                <a:lnTo>
                  <a:pt x="679" y="27"/>
                </a:lnTo>
                <a:lnTo>
                  <a:pt x="713" y="40"/>
                </a:lnTo>
                <a:lnTo>
                  <a:pt x="745" y="55"/>
                </a:lnTo>
                <a:lnTo>
                  <a:pt x="776" y="72"/>
                </a:lnTo>
                <a:lnTo>
                  <a:pt x="807" y="91"/>
                </a:lnTo>
                <a:lnTo>
                  <a:pt x="835" y="112"/>
                </a:lnTo>
                <a:lnTo>
                  <a:pt x="862" y="135"/>
                </a:lnTo>
                <a:lnTo>
                  <a:pt x="887" y="160"/>
                </a:lnTo>
                <a:lnTo>
                  <a:pt x="911" y="187"/>
                </a:lnTo>
                <a:lnTo>
                  <a:pt x="932" y="215"/>
                </a:lnTo>
                <a:lnTo>
                  <a:pt x="953" y="244"/>
                </a:lnTo>
                <a:lnTo>
                  <a:pt x="970" y="275"/>
                </a:lnTo>
                <a:lnTo>
                  <a:pt x="986" y="307"/>
                </a:lnTo>
                <a:lnTo>
                  <a:pt x="999" y="340"/>
                </a:lnTo>
                <a:lnTo>
                  <a:pt x="1009" y="374"/>
                </a:lnTo>
                <a:lnTo>
                  <a:pt x="1017" y="408"/>
                </a:lnTo>
                <a:lnTo>
                  <a:pt x="1024" y="444"/>
                </a:lnTo>
                <a:lnTo>
                  <a:pt x="1028" y="479"/>
                </a:lnTo>
                <a:lnTo>
                  <a:pt x="1029" y="51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797" name="Google Shape;3797;p15"/>
          <p:cNvCxnSpPr/>
          <p:nvPr/>
        </p:nvCxnSpPr>
        <p:spPr>
          <a:xfrm>
            <a:off x="4955382" y="1658541"/>
            <a:ext cx="8335" cy="4714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98" name="Google Shape;3798;p15"/>
          <p:cNvCxnSpPr/>
          <p:nvPr/>
        </p:nvCxnSpPr>
        <p:spPr>
          <a:xfrm flipH="1">
            <a:off x="4955381" y="1641873"/>
            <a:ext cx="1547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99" name="Google Shape;3799;p15"/>
          <p:cNvCxnSpPr/>
          <p:nvPr/>
        </p:nvCxnSpPr>
        <p:spPr>
          <a:xfrm rot="10800000">
            <a:off x="4963716" y="2130030"/>
            <a:ext cx="13097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00" name="Google Shape;3800;p15"/>
          <p:cNvCxnSpPr/>
          <p:nvPr/>
        </p:nvCxnSpPr>
        <p:spPr>
          <a:xfrm rot="10800000">
            <a:off x="3025379" y="1452564"/>
            <a:ext cx="0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01" name="Google Shape;3801;p15"/>
          <p:cNvCxnSpPr/>
          <p:nvPr/>
        </p:nvCxnSpPr>
        <p:spPr>
          <a:xfrm rot="10800000">
            <a:off x="4208860" y="1432322"/>
            <a:ext cx="0" cy="1905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02" name="Google Shape;3802;p15"/>
          <p:cNvCxnSpPr/>
          <p:nvPr/>
        </p:nvCxnSpPr>
        <p:spPr>
          <a:xfrm rot="10800000">
            <a:off x="4955381" y="1116806"/>
            <a:ext cx="0" cy="5250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03" name="Google Shape;3803;p15"/>
          <p:cNvCxnSpPr/>
          <p:nvPr/>
        </p:nvCxnSpPr>
        <p:spPr>
          <a:xfrm rot="10800000">
            <a:off x="5294710" y="1159670"/>
            <a:ext cx="0" cy="4643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04" name="Google Shape;3804;p15"/>
          <p:cNvCxnSpPr/>
          <p:nvPr/>
        </p:nvCxnSpPr>
        <p:spPr>
          <a:xfrm rot="10800000">
            <a:off x="5801916" y="1172767"/>
            <a:ext cx="0" cy="1404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05" name="Google Shape;3805;p15"/>
          <p:cNvCxnSpPr/>
          <p:nvPr/>
        </p:nvCxnSpPr>
        <p:spPr>
          <a:xfrm rot="10800000">
            <a:off x="4955382" y="1243013"/>
            <a:ext cx="84653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06" name="Google Shape;3806;p15"/>
          <p:cNvCxnSpPr/>
          <p:nvPr/>
        </p:nvCxnSpPr>
        <p:spPr>
          <a:xfrm>
            <a:off x="5862638" y="1307307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07" name="Google Shape;3807;p15"/>
          <p:cNvCxnSpPr/>
          <p:nvPr/>
        </p:nvCxnSpPr>
        <p:spPr>
          <a:xfrm flipH="1">
            <a:off x="5851924" y="1307307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08" name="Google Shape;3808;p15"/>
          <p:cNvCxnSpPr/>
          <p:nvPr/>
        </p:nvCxnSpPr>
        <p:spPr>
          <a:xfrm>
            <a:off x="5862638" y="1307307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09" name="Google Shape;3809;p15"/>
          <p:cNvCxnSpPr/>
          <p:nvPr/>
        </p:nvCxnSpPr>
        <p:spPr>
          <a:xfrm flipH="1">
            <a:off x="5851924" y="1307307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10" name="Google Shape;3810;p15"/>
          <p:cNvCxnSpPr/>
          <p:nvPr/>
        </p:nvCxnSpPr>
        <p:spPr>
          <a:xfrm flipH="1">
            <a:off x="5679282" y="1243013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11" name="Google Shape;3811;p15"/>
          <p:cNvCxnSpPr/>
          <p:nvPr/>
        </p:nvCxnSpPr>
        <p:spPr>
          <a:xfrm rot="10800000">
            <a:off x="5679282" y="1232299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12" name="Google Shape;3812;p15"/>
          <p:cNvCxnSpPr/>
          <p:nvPr/>
        </p:nvCxnSpPr>
        <p:spPr>
          <a:xfrm flipH="1">
            <a:off x="5679282" y="1243013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13" name="Google Shape;3813;p15"/>
          <p:cNvCxnSpPr/>
          <p:nvPr/>
        </p:nvCxnSpPr>
        <p:spPr>
          <a:xfrm rot="10800000">
            <a:off x="5679282" y="1232299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14" name="Google Shape;3814;p15"/>
          <p:cNvCxnSpPr/>
          <p:nvPr/>
        </p:nvCxnSpPr>
        <p:spPr>
          <a:xfrm>
            <a:off x="3025380" y="1537097"/>
            <a:ext cx="118348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15" name="Google Shape;3815;p15"/>
          <p:cNvCxnSpPr/>
          <p:nvPr/>
        </p:nvCxnSpPr>
        <p:spPr>
          <a:xfrm rot="10800000">
            <a:off x="2863454" y="1622822"/>
            <a:ext cx="1238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16" name="Google Shape;3816;p15"/>
          <p:cNvCxnSpPr/>
          <p:nvPr/>
        </p:nvCxnSpPr>
        <p:spPr>
          <a:xfrm rot="10800000">
            <a:off x="2899174" y="2122885"/>
            <a:ext cx="126206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17" name="Google Shape;3817;p15"/>
          <p:cNvCxnSpPr/>
          <p:nvPr/>
        </p:nvCxnSpPr>
        <p:spPr>
          <a:xfrm>
            <a:off x="2955131" y="1622822"/>
            <a:ext cx="0" cy="5000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18" name="Google Shape;3818;p15"/>
          <p:cNvCxnSpPr/>
          <p:nvPr/>
        </p:nvCxnSpPr>
        <p:spPr>
          <a:xfrm rot="10800000" flipH="1">
            <a:off x="3025379" y="1526381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19" name="Google Shape;3819;p15"/>
          <p:cNvCxnSpPr/>
          <p:nvPr/>
        </p:nvCxnSpPr>
        <p:spPr>
          <a:xfrm>
            <a:off x="3025379" y="1537099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20" name="Google Shape;3820;p15"/>
          <p:cNvCxnSpPr/>
          <p:nvPr/>
        </p:nvCxnSpPr>
        <p:spPr>
          <a:xfrm rot="10800000" flipH="1">
            <a:off x="3025379" y="1526381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21" name="Google Shape;3821;p15"/>
          <p:cNvCxnSpPr/>
          <p:nvPr/>
        </p:nvCxnSpPr>
        <p:spPr>
          <a:xfrm>
            <a:off x="3025379" y="1537099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22" name="Google Shape;3822;p15"/>
          <p:cNvCxnSpPr/>
          <p:nvPr/>
        </p:nvCxnSpPr>
        <p:spPr>
          <a:xfrm rot="10800000">
            <a:off x="2944417" y="2000251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23" name="Google Shape;3823;p15"/>
          <p:cNvCxnSpPr/>
          <p:nvPr/>
        </p:nvCxnSpPr>
        <p:spPr>
          <a:xfrm rot="10800000" flipH="1">
            <a:off x="2955131" y="2000251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24" name="Google Shape;3824;p15"/>
          <p:cNvCxnSpPr/>
          <p:nvPr/>
        </p:nvCxnSpPr>
        <p:spPr>
          <a:xfrm rot="10800000">
            <a:off x="2944417" y="2000251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25" name="Google Shape;3825;p15"/>
          <p:cNvCxnSpPr/>
          <p:nvPr/>
        </p:nvCxnSpPr>
        <p:spPr>
          <a:xfrm rot="10800000" flipH="1">
            <a:off x="2955131" y="2000251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26" name="Google Shape;3826;p15"/>
          <p:cNvCxnSpPr/>
          <p:nvPr/>
        </p:nvCxnSpPr>
        <p:spPr>
          <a:xfrm>
            <a:off x="2955131" y="1641872"/>
            <a:ext cx="1071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27" name="Google Shape;3827;p15"/>
          <p:cNvCxnSpPr/>
          <p:nvPr/>
        </p:nvCxnSpPr>
        <p:spPr>
          <a:xfrm flipH="1">
            <a:off x="2944417" y="1641872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28" name="Google Shape;3828;p15"/>
          <p:cNvCxnSpPr/>
          <p:nvPr/>
        </p:nvCxnSpPr>
        <p:spPr>
          <a:xfrm>
            <a:off x="2955131" y="1641872"/>
            <a:ext cx="1071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29" name="Google Shape;3829;p15"/>
          <p:cNvCxnSpPr/>
          <p:nvPr/>
        </p:nvCxnSpPr>
        <p:spPr>
          <a:xfrm flipH="1">
            <a:off x="2944417" y="1641872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30" name="Google Shape;3830;p15"/>
          <p:cNvCxnSpPr/>
          <p:nvPr/>
        </p:nvCxnSpPr>
        <p:spPr>
          <a:xfrm flipH="1">
            <a:off x="4086226" y="1537099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31" name="Google Shape;3831;p15"/>
          <p:cNvCxnSpPr/>
          <p:nvPr/>
        </p:nvCxnSpPr>
        <p:spPr>
          <a:xfrm rot="10800000">
            <a:off x="4086226" y="1526381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32" name="Google Shape;3832;p15"/>
          <p:cNvCxnSpPr/>
          <p:nvPr/>
        </p:nvCxnSpPr>
        <p:spPr>
          <a:xfrm flipH="1">
            <a:off x="4086226" y="1537099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33" name="Google Shape;3833;p15"/>
          <p:cNvCxnSpPr/>
          <p:nvPr/>
        </p:nvCxnSpPr>
        <p:spPr>
          <a:xfrm rot="10800000">
            <a:off x="4086226" y="1526381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34" name="Google Shape;3834;p15"/>
          <p:cNvCxnSpPr/>
          <p:nvPr/>
        </p:nvCxnSpPr>
        <p:spPr>
          <a:xfrm flipH="1">
            <a:off x="5164932" y="1243013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35" name="Google Shape;3835;p15"/>
          <p:cNvCxnSpPr/>
          <p:nvPr/>
        </p:nvCxnSpPr>
        <p:spPr>
          <a:xfrm rot="10800000">
            <a:off x="5164932" y="1232299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36" name="Google Shape;3836;p15"/>
          <p:cNvCxnSpPr/>
          <p:nvPr/>
        </p:nvCxnSpPr>
        <p:spPr>
          <a:xfrm flipH="1">
            <a:off x="5164932" y="1243013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37" name="Google Shape;3837;p15"/>
          <p:cNvCxnSpPr/>
          <p:nvPr/>
        </p:nvCxnSpPr>
        <p:spPr>
          <a:xfrm rot="10800000">
            <a:off x="5164932" y="1232299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38" name="Google Shape;3838;p15"/>
          <p:cNvCxnSpPr/>
          <p:nvPr/>
        </p:nvCxnSpPr>
        <p:spPr>
          <a:xfrm rot="10800000" flipH="1">
            <a:off x="4955382" y="1229917"/>
            <a:ext cx="12144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39" name="Google Shape;3839;p15"/>
          <p:cNvCxnSpPr/>
          <p:nvPr/>
        </p:nvCxnSpPr>
        <p:spPr>
          <a:xfrm>
            <a:off x="4955382" y="1240631"/>
            <a:ext cx="12144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40" name="Google Shape;3840;p15"/>
          <p:cNvCxnSpPr/>
          <p:nvPr/>
        </p:nvCxnSpPr>
        <p:spPr>
          <a:xfrm rot="10800000" flipH="1">
            <a:off x="4955382" y="1229917"/>
            <a:ext cx="12144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41" name="Google Shape;3841;p15"/>
          <p:cNvCxnSpPr/>
          <p:nvPr/>
        </p:nvCxnSpPr>
        <p:spPr>
          <a:xfrm>
            <a:off x="4955382" y="1240631"/>
            <a:ext cx="12144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42" name="Google Shape;3842;p15"/>
          <p:cNvCxnSpPr/>
          <p:nvPr/>
        </p:nvCxnSpPr>
        <p:spPr>
          <a:xfrm rot="10800000" flipH="1">
            <a:off x="5294710" y="1229917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43" name="Google Shape;3843;p15"/>
          <p:cNvCxnSpPr/>
          <p:nvPr/>
        </p:nvCxnSpPr>
        <p:spPr>
          <a:xfrm>
            <a:off x="5294710" y="1240631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44" name="Google Shape;3844;p15"/>
          <p:cNvCxnSpPr/>
          <p:nvPr/>
        </p:nvCxnSpPr>
        <p:spPr>
          <a:xfrm rot="10800000" flipH="1">
            <a:off x="5294710" y="1229917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45" name="Google Shape;3845;p15"/>
          <p:cNvCxnSpPr/>
          <p:nvPr/>
        </p:nvCxnSpPr>
        <p:spPr>
          <a:xfrm>
            <a:off x="5294710" y="1240631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46" name="Google Shape;3846;p15"/>
          <p:cNvCxnSpPr/>
          <p:nvPr/>
        </p:nvCxnSpPr>
        <p:spPr>
          <a:xfrm>
            <a:off x="5801916" y="1307306"/>
            <a:ext cx="9048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47" name="Google Shape;3847;p15"/>
          <p:cNvCxnSpPr/>
          <p:nvPr/>
        </p:nvCxnSpPr>
        <p:spPr>
          <a:xfrm>
            <a:off x="5801917" y="1641872"/>
            <a:ext cx="130969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48" name="Google Shape;3848;p15"/>
          <p:cNvCxnSpPr/>
          <p:nvPr/>
        </p:nvCxnSpPr>
        <p:spPr>
          <a:xfrm>
            <a:off x="5743575" y="2141935"/>
            <a:ext cx="2000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49" name="Google Shape;3849;p15"/>
          <p:cNvCxnSpPr/>
          <p:nvPr/>
        </p:nvCxnSpPr>
        <p:spPr>
          <a:xfrm>
            <a:off x="5862638" y="1307306"/>
            <a:ext cx="0" cy="8346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50" name="Google Shape;3850;p15"/>
          <p:cNvCxnSpPr/>
          <p:nvPr/>
        </p:nvCxnSpPr>
        <p:spPr>
          <a:xfrm>
            <a:off x="5862638" y="1652588"/>
            <a:ext cx="10716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51" name="Google Shape;3851;p15"/>
          <p:cNvCxnSpPr/>
          <p:nvPr/>
        </p:nvCxnSpPr>
        <p:spPr>
          <a:xfrm flipH="1">
            <a:off x="5851924" y="1652588"/>
            <a:ext cx="10715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52" name="Google Shape;3852;p15"/>
          <p:cNvCxnSpPr/>
          <p:nvPr/>
        </p:nvCxnSpPr>
        <p:spPr>
          <a:xfrm>
            <a:off x="5862638" y="1652588"/>
            <a:ext cx="10716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53" name="Google Shape;3853;p15"/>
          <p:cNvCxnSpPr/>
          <p:nvPr/>
        </p:nvCxnSpPr>
        <p:spPr>
          <a:xfrm flipH="1">
            <a:off x="5851924" y="1652588"/>
            <a:ext cx="10715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54" name="Google Shape;3854;p15"/>
          <p:cNvCxnSpPr/>
          <p:nvPr/>
        </p:nvCxnSpPr>
        <p:spPr>
          <a:xfrm rot="10800000">
            <a:off x="5851924" y="2019301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55" name="Google Shape;3855;p15"/>
          <p:cNvCxnSpPr/>
          <p:nvPr/>
        </p:nvCxnSpPr>
        <p:spPr>
          <a:xfrm rot="10800000" flipH="1">
            <a:off x="5862638" y="2019301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56" name="Google Shape;3856;p15"/>
          <p:cNvCxnSpPr/>
          <p:nvPr/>
        </p:nvCxnSpPr>
        <p:spPr>
          <a:xfrm rot="10800000">
            <a:off x="5851924" y="2019301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57" name="Google Shape;3857;p15"/>
          <p:cNvCxnSpPr/>
          <p:nvPr/>
        </p:nvCxnSpPr>
        <p:spPr>
          <a:xfrm rot="10800000" flipH="1">
            <a:off x="5862638" y="2019301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858" name="Google Shape;3858;p15"/>
          <p:cNvSpPr/>
          <p:nvPr/>
        </p:nvSpPr>
        <p:spPr>
          <a:xfrm>
            <a:off x="2989661" y="2597944"/>
            <a:ext cx="1182290" cy="501254"/>
          </a:xfrm>
          <a:custGeom>
            <a:avLst/>
            <a:gdLst/>
            <a:ahLst/>
            <a:cxnLst/>
            <a:rect l="l" t="t" r="r" b="b"/>
            <a:pathLst>
              <a:path w="4966" h="2102" extrusionOk="0">
                <a:moveTo>
                  <a:pt x="63" y="0"/>
                </a:moveTo>
                <a:lnTo>
                  <a:pt x="2484" y="0"/>
                </a:lnTo>
                <a:lnTo>
                  <a:pt x="4904" y="0"/>
                </a:lnTo>
                <a:lnTo>
                  <a:pt x="4966" y="65"/>
                </a:lnTo>
                <a:lnTo>
                  <a:pt x="4928" y="2035"/>
                </a:lnTo>
                <a:lnTo>
                  <a:pt x="4860" y="2102"/>
                </a:lnTo>
                <a:lnTo>
                  <a:pt x="2484" y="2102"/>
                </a:lnTo>
                <a:lnTo>
                  <a:pt x="106" y="2102"/>
                </a:lnTo>
                <a:lnTo>
                  <a:pt x="39" y="2035"/>
                </a:lnTo>
                <a:lnTo>
                  <a:pt x="0" y="65"/>
                </a:lnTo>
                <a:lnTo>
                  <a:pt x="63" y="0"/>
                </a:lnTo>
                <a:close/>
                <a:moveTo>
                  <a:pt x="2999" y="1050"/>
                </a:moveTo>
                <a:lnTo>
                  <a:pt x="2998" y="1087"/>
                </a:lnTo>
                <a:lnTo>
                  <a:pt x="2993" y="1122"/>
                </a:lnTo>
                <a:lnTo>
                  <a:pt x="2987" y="1156"/>
                </a:lnTo>
                <a:lnTo>
                  <a:pt x="2978" y="1191"/>
                </a:lnTo>
                <a:lnTo>
                  <a:pt x="2969" y="1225"/>
                </a:lnTo>
                <a:lnTo>
                  <a:pt x="2955" y="1258"/>
                </a:lnTo>
                <a:lnTo>
                  <a:pt x="2940" y="1290"/>
                </a:lnTo>
                <a:lnTo>
                  <a:pt x="2923" y="1321"/>
                </a:lnTo>
                <a:lnTo>
                  <a:pt x="2902" y="1351"/>
                </a:lnTo>
                <a:lnTo>
                  <a:pt x="2880" y="1379"/>
                </a:lnTo>
                <a:lnTo>
                  <a:pt x="2857" y="1405"/>
                </a:lnTo>
                <a:lnTo>
                  <a:pt x="2831" y="1431"/>
                </a:lnTo>
                <a:lnTo>
                  <a:pt x="2805" y="1454"/>
                </a:lnTo>
                <a:lnTo>
                  <a:pt x="2777" y="1475"/>
                </a:lnTo>
                <a:lnTo>
                  <a:pt x="2746" y="1494"/>
                </a:lnTo>
                <a:lnTo>
                  <a:pt x="2715" y="1511"/>
                </a:lnTo>
                <a:lnTo>
                  <a:pt x="2683" y="1526"/>
                </a:lnTo>
                <a:lnTo>
                  <a:pt x="2649" y="1538"/>
                </a:lnTo>
                <a:lnTo>
                  <a:pt x="2615" y="1549"/>
                </a:lnTo>
                <a:lnTo>
                  <a:pt x="2581" y="1556"/>
                </a:lnTo>
                <a:lnTo>
                  <a:pt x="2546" y="1562"/>
                </a:lnTo>
                <a:lnTo>
                  <a:pt x="2510" y="1564"/>
                </a:lnTo>
                <a:lnTo>
                  <a:pt x="2475" y="1566"/>
                </a:lnTo>
                <a:lnTo>
                  <a:pt x="2439" y="1563"/>
                </a:lnTo>
                <a:lnTo>
                  <a:pt x="2403" y="1560"/>
                </a:lnTo>
                <a:lnTo>
                  <a:pt x="2369" y="1552"/>
                </a:lnTo>
                <a:lnTo>
                  <a:pt x="2334" y="1544"/>
                </a:lnTo>
                <a:lnTo>
                  <a:pt x="2301" y="1532"/>
                </a:lnTo>
                <a:lnTo>
                  <a:pt x="2268" y="1518"/>
                </a:lnTo>
                <a:lnTo>
                  <a:pt x="2237" y="1502"/>
                </a:lnTo>
                <a:lnTo>
                  <a:pt x="2205" y="1484"/>
                </a:lnTo>
                <a:lnTo>
                  <a:pt x="2176" y="1464"/>
                </a:lnTo>
                <a:lnTo>
                  <a:pt x="2149" y="1442"/>
                </a:lnTo>
                <a:lnTo>
                  <a:pt x="2123" y="1417"/>
                </a:lnTo>
                <a:lnTo>
                  <a:pt x="2098" y="1392"/>
                </a:lnTo>
                <a:lnTo>
                  <a:pt x="2075" y="1365"/>
                </a:lnTo>
                <a:lnTo>
                  <a:pt x="2055" y="1336"/>
                </a:lnTo>
                <a:lnTo>
                  <a:pt x="2036" y="1306"/>
                </a:lnTo>
                <a:lnTo>
                  <a:pt x="2019" y="1274"/>
                </a:lnTo>
                <a:lnTo>
                  <a:pt x="2005" y="1241"/>
                </a:lnTo>
                <a:lnTo>
                  <a:pt x="1994" y="1208"/>
                </a:lnTo>
                <a:lnTo>
                  <a:pt x="1984" y="1174"/>
                </a:lnTo>
                <a:lnTo>
                  <a:pt x="1977" y="1139"/>
                </a:lnTo>
                <a:lnTo>
                  <a:pt x="1972" y="1104"/>
                </a:lnTo>
                <a:lnTo>
                  <a:pt x="1969" y="1069"/>
                </a:lnTo>
                <a:lnTo>
                  <a:pt x="1969" y="1033"/>
                </a:lnTo>
                <a:lnTo>
                  <a:pt x="1972" y="998"/>
                </a:lnTo>
                <a:lnTo>
                  <a:pt x="1977" y="963"/>
                </a:lnTo>
                <a:lnTo>
                  <a:pt x="1984" y="928"/>
                </a:lnTo>
                <a:lnTo>
                  <a:pt x="1994" y="894"/>
                </a:lnTo>
                <a:lnTo>
                  <a:pt x="2005" y="860"/>
                </a:lnTo>
                <a:lnTo>
                  <a:pt x="2019" y="828"/>
                </a:lnTo>
                <a:lnTo>
                  <a:pt x="2036" y="796"/>
                </a:lnTo>
                <a:lnTo>
                  <a:pt x="2055" y="766"/>
                </a:lnTo>
                <a:lnTo>
                  <a:pt x="2075" y="737"/>
                </a:lnTo>
                <a:lnTo>
                  <a:pt x="2098" y="709"/>
                </a:lnTo>
                <a:lnTo>
                  <a:pt x="2123" y="683"/>
                </a:lnTo>
                <a:lnTo>
                  <a:pt x="2149" y="660"/>
                </a:lnTo>
                <a:lnTo>
                  <a:pt x="2176" y="637"/>
                </a:lnTo>
                <a:lnTo>
                  <a:pt x="2205" y="618"/>
                </a:lnTo>
                <a:lnTo>
                  <a:pt x="2237" y="600"/>
                </a:lnTo>
                <a:lnTo>
                  <a:pt x="2268" y="584"/>
                </a:lnTo>
                <a:lnTo>
                  <a:pt x="2301" y="569"/>
                </a:lnTo>
                <a:lnTo>
                  <a:pt x="2334" y="558"/>
                </a:lnTo>
                <a:lnTo>
                  <a:pt x="2369" y="548"/>
                </a:lnTo>
                <a:lnTo>
                  <a:pt x="2403" y="542"/>
                </a:lnTo>
                <a:lnTo>
                  <a:pt x="2439" y="538"/>
                </a:lnTo>
                <a:lnTo>
                  <a:pt x="2475" y="536"/>
                </a:lnTo>
                <a:lnTo>
                  <a:pt x="2510" y="536"/>
                </a:lnTo>
                <a:lnTo>
                  <a:pt x="2546" y="540"/>
                </a:lnTo>
                <a:lnTo>
                  <a:pt x="2581" y="545"/>
                </a:lnTo>
                <a:lnTo>
                  <a:pt x="2615" y="553"/>
                </a:lnTo>
                <a:lnTo>
                  <a:pt x="2649" y="563"/>
                </a:lnTo>
                <a:lnTo>
                  <a:pt x="2683" y="576"/>
                </a:lnTo>
                <a:lnTo>
                  <a:pt x="2715" y="591"/>
                </a:lnTo>
                <a:lnTo>
                  <a:pt x="2746" y="608"/>
                </a:lnTo>
                <a:lnTo>
                  <a:pt x="2777" y="627"/>
                </a:lnTo>
                <a:lnTo>
                  <a:pt x="2805" y="648"/>
                </a:lnTo>
                <a:lnTo>
                  <a:pt x="2831" y="671"/>
                </a:lnTo>
                <a:lnTo>
                  <a:pt x="2857" y="697"/>
                </a:lnTo>
                <a:lnTo>
                  <a:pt x="2880" y="723"/>
                </a:lnTo>
                <a:lnTo>
                  <a:pt x="2902" y="751"/>
                </a:lnTo>
                <a:lnTo>
                  <a:pt x="2923" y="781"/>
                </a:lnTo>
                <a:lnTo>
                  <a:pt x="2940" y="812"/>
                </a:lnTo>
                <a:lnTo>
                  <a:pt x="2955" y="844"/>
                </a:lnTo>
                <a:lnTo>
                  <a:pt x="2969" y="877"/>
                </a:lnTo>
                <a:lnTo>
                  <a:pt x="2978" y="911"/>
                </a:lnTo>
                <a:lnTo>
                  <a:pt x="2987" y="945"/>
                </a:lnTo>
                <a:lnTo>
                  <a:pt x="2993" y="980"/>
                </a:lnTo>
                <a:lnTo>
                  <a:pt x="2998" y="1015"/>
                </a:lnTo>
                <a:lnTo>
                  <a:pt x="2999" y="1050"/>
                </a:lnTo>
                <a:close/>
                <a:moveTo>
                  <a:pt x="1362" y="1050"/>
                </a:moveTo>
                <a:lnTo>
                  <a:pt x="1360" y="1087"/>
                </a:lnTo>
                <a:lnTo>
                  <a:pt x="1355" y="1122"/>
                </a:lnTo>
                <a:lnTo>
                  <a:pt x="1349" y="1156"/>
                </a:lnTo>
                <a:lnTo>
                  <a:pt x="1341" y="1191"/>
                </a:lnTo>
                <a:lnTo>
                  <a:pt x="1331" y="1225"/>
                </a:lnTo>
                <a:lnTo>
                  <a:pt x="1318" y="1258"/>
                </a:lnTo>
                <a:lnTo>
                  <a:pt x="1302" y="1290"/>
                </a:lnTo>
                <a:lnTo>
                  <a:pt x="1285" y="1321"/>
                </a:lnTo>
                <a:lnTo>
                  <a:pt x="1264" y="1351"/>
                </a:lnTo>
                <a:lnTo>
                  <a:pt x="1244" y="1379"/>
                </a:lnTo>
                <a:lnTo>
                  <a:pt x="1219" y="1405"/>
                </a:lnTo>
                <a:lnTo>
                  <a:pt x="1194" y="1431"/>
                </a:lnTo>
                <a:lnTo>
                  <a:pt x="1167" y="1454"/>
                </a:lnTo>
                <a:lnTo>
                  <a:pt x="1139" y="1475"/>
                </a:lnTo>
                <a:lnTo>
                  <a:pt x="1109" y="1494"/>
                </a:lnTo>
                <a:lnTo>
                  <a:pt x="1077" y="1511"/>
                </a:lnTo>
                <a:lnTo>
                  <a:pt x="1045" y="1526"/>
                </a:lnTo>
                <a:lnTo>
                  <a:pt x="1011" y="1538"/>
                </a:lnTo>
                <a:lnTo>
                  <a:pt x="977" y="1549"/>
                </a:lnTo>
                <a:lnTo>
                  <a:pt x="943" y="1556"/>
                </a:lnTo>
                <a:lnTo>
                  <a:pt x="908" y="1562"/>
                </a:lnTo>
                <a:lnTo>
                  <a:pt x="873" y="1564"/>
                </a:lnTo>
                <a:lnTo>
                  <a:pt x="838" y="1566"/>
                </a:lnTo>
                <a:lnTo>
                  <a:pt x="801" y="1563"/>
                </a:lnTo>
                <a:lnTo>
                  <a:pt x="766" y="1560"/>
                </a:lnTo>
                <a:lnTo>
                  <a:pt x="732" y="1552"/>
                </a:lnTo>
                <a:lnTo>
                  <a:pt x="697" y="1544"/>
                </a:lnTo>
                <a:lnTo>
                  <a:pt x="664" y="1532"/>
                </a:lnTo>
                <a:lnTo>
                  <a:pt x="631" y="1518"/>
                </a:lnTo>
                <a:lnTo>
                  <a:pt x="599" y="1502"/>
                </a:lnTo>
                <a:lnTo>
                  <a:pt x="568" y="1484"/>
                </a:lnTo>
                <a:lnTo>
                  <a:pt x="539" y="1464"/>
                </a:lnTo>
                <a:lnTo>
                  <a:pt x="512" y="1442"/>
                </a:lnTo>
                <a:lnTo>
                  <a:pt x="485" y="1417"/>
                </a:lnTo>
                <a:lnTo>
                  <a:pt x="461" y="1392"/>
                </a:lnTo>
                <a:lnTo>
                  <a:pt x="438" y="1365"/>
                </a:lnTo>
                <a:lnTo>
                  <a:pt x="417" y="1336"/>
                </a:lnTo>
                <a:lnTo>
                  <a:pt x="399" y="1306"/>
                </a:lnTo>
                <a:lnTo>
                  <a:pt x="382" y="1274"/>
                </a:lnTo>
                <a:lnTo>
                  <a:pt x="367" y="1241"/>
                </a:lnTo>
                <a:lnTo>
                  <a:pt x="356" y="1208"/>
                </a:lnTo>
                <a:lnTo>
                  <a:pt x="346" y="1174"/>
                </a:lnTo>
                <a:lnTo>
                  <a:pt x="339" y="1139"/>
                </a:lnTo>
                <a:lnTo>
                  <a:pt x="334" y="1104"/>
                </a:lnTo>
                <a:lnTo>
                  <a:pt x="332" y="1069"/>
                </a:lnTo>
                <a:lnTo>
                  <a:pt x="332" y="1033"/>
                </a:lnTo>
                <a:lnTo>
                  <a:pt x="334" y="998"/>
                </a:lnTo>
                <a:lnTo>
                  <a:pt x="339" y="963"/>
                </a:lnTo>
                <a:lnTo>
                  <a:pt x="346" y="928"/>
                </a:lnTo>
                <a:lnTo>
                  <a:pt x="356" y="894"/>
                </a:lnTo>
                <a:lnTo>
                  <a:pt x="367" y="860"/>
                </a:lnTo>
                <a:lnTo>
                  <a:pt x="382" y="828"/>
                </a:lnTo>
                <a:lnTo>
                  <a:pt x="399" y="796"/>
                </a:lnTo>
                <a:lnTo>
                  <a:pt x="417" y="766"/>
                </a:lnTo>
                <a:lnTo>
                  <a:pt x="438" y="737"/>
                </a:lnTo>
                <a:lnTo>
                  <a:pt x="461" y="709"/>
                </a:lnTo>
                <a:lnTo>
                  <a:pt x="485" y="683"/>
                </a:lnTo>
                <a:lnTo>
                  <a:pt x="512" y="660"/>
                </a:lnTo>
                <a:lnTo>
                  <a:pt x="539" y="637"/>
                </a:lnTo>
                <a:lnTo>
                  <a:pt x="568" y="618"/>
                </a:lnTo>
                <a:lnTo>
                  <a:pt x="599" y="600"/>
                </a:lnTo>
                <a:lnTo>
                  <a:pt x="631" y="584"/>
                </a:lnTo>
                <a:lnTo>
                  <a:pt x="664" y="569"/>
                </a:lnTo>
                <a:lnTo>
                  <a:pt x="697" y="558"/>
                </a:lnTo>
                <a:lnTo>
                  <a:pt x="732" y="548"/>
                </a:lnTo>
                <a:lnTo>
                  <a:pt x="766" y="542"/>
                </a:lnTo>
                <a:lnTo>
                  <a:pt x="801" y="538"/>
                </a:lnTo>
                <a:lnTo>
                  <a:pt x="838" y="536"/>
                </a:lnTo>
                <a:lnTo>
                  <a:pt x="873" y="536"/>
                </a:lnTo>
                <a:lnTo>
                  <a:pt x="908" y="540"/>
                </a:lnTo>
                <a:lnTo>
                  <a:pt x="943" y="545"/>
                </a:lnTo>
                <a:lnTo>
                  <a:pt x="977" y="553"/>
                </a:lnTo>
                <a:lnTo>
                  <a:pt x="1011" y="563"/>
                </a:lnTo>
                <a:lnTo>
                  <a:pt x="1045" y="576"/>
                </a:lnTo>
                <a:lnTo>
                  <a:pt x="1077" y="591"/>
                </a:lnTo>
                <a:lnTo>
                  <a:pt x="1109" y="608"/>
                </a:lnTo>
                <a:lnTo>
                  <a:pt x="1139" y="627"/>
                </a:lnTo>
                <a:lnTo>
                  <a:pt x="1167" y="648"/>
                </a:lnTo>
                <a:lnTo>
                  <a:pt x="1194" y="671"/>
                </a:lnTo>
                <a:lnTo>
                  <a:pt x="1219" y="697"/>
                </a:lnTo>
                <a:lnTo>
                  <a:pt x="1244" y="723"/>
                </a:lnTo>
                <a:lnTo>
                  <a:pt x="1264" y="751"/>
                </a:lnTo>
                <a:lnTo>
                  <a:pt x="1285" y="781"/>
                </a:lnTo>
                <a:lnTo>
                  <a:pt x="1302" y="812"/>
                </a:lnTo>
                <a:lnTo>
                  <a:pt x="1318" y="844"/>
                </a:lnTo>
                <a:lnTo>
                  <a:pt x="1331" y="877"/>
                </a:lnTo>
                <a:lnTo>
                  <a:pt x="1341" y="911"/>
                </a:lnTo>
                <a:lnTo>
                  <a:pt x="1349" y="945"/>
                </a:lnTo>
                <a:lnTo>
                  <a:pt x="1355" y="980"/>
                </a:lnTo>
                <a:lnTo>
                  <a:pt x="1360" y="1015"/>
                </a:lnTo>
                <a:lnTo>
                  <a:pt x="1362" y="1050"/>
                </a:lnTo>
                <a:close/>
                <a:moveTo>
                  <a:pt x="4637" y="1050"/>
                </a:moveTo>
                <a:lnTo>
                  <a:pt x="4635" y="1087"/>
                </a:lnTo>
                <a:lnTo>
                  <a:pt x="4631" y="1122"/>
                </a:lnTo>
                <a:lnTo>
                  <a:pt x="4624" y="1156"/>
                </a:lnTo>
                <a:lnTo>
                  <a:pt x="4616" y="1191"/>
                </a:lnTo>
                <a:lnTo>
                  <a:pt x="4606" y="1225"/>
                </a:lnTo>
                <a:lnTo>
                  <a:pt x="4593" y="1258"/>
                </a:lnTo>
                <a:lnTo>
                  <a:pt x="4577" y="1290"/>
                </a:lnTo>
                <a:lnTo>
                  <a:pt x="4560" y="1321"/>
                </a:lnTo>
                <a:lnTo>
                  <a:pt x="4539" y="1351"/>
                </a:lnTo>
                <a:lnTo>
                  <a:pt x="4517" y="1379"/>
                </a:lnTo>
                <a:lnTo>
                  <a:pt x="4494" y="1405"/>
                </a:lnTo>
                <a:lnTo>
                  <a:pt x="4469" y="1431"/>
                </a:lnTo>
                <a:lnTo>
                  <a:pt x="4442" y="1454"/>
                </a:lnTo>
                <a:lnTo>
                  <a:pt x="4414" y="1475"/>
                </a:lnTo>
                <a:lnTo>
                  <a:pt x="4384" y="1494"/>
                </a:lnTo>
                <a:lnTo>
                  <a:pt x="4352" y="1511"/>
                </a:lnTo>
                <a:lnTo>
                  <a:pt x="4321" y="1526"/>
                </a:lnTo>
                <a:lnTo>
                  <a:pt x="4287" y="1538"/>
                </a:lnTo>
                <a:lnTo>
                  <a:pt x="4252" y="1549"/>
                </a:lnTo>
                <a:lnTo>
                  <a:pt x="4218" y="1556"/>
                </a:lnTo>
                <a:lnTo>
                  <a:pt x="4183" y="1562"/>
                </a:lnTo>
                <a:lnTo>
                  <a:pt x="4148" y="1564"/>
                </a:lnTo>
                <a:lnTo>
                  <a:pt x="4113" y="1566"/>
                </a:lnTo>
                <a:lnTo>
                  <a:pt x="4076" y="1563"/>
                </a:lnTo>
                <a:lnTo>
                  <a:pt x="4041" y="1560"/>
                </a:lnTo>
                <a:lnTo>
                  <a:pt x="4007" y="1552"/>
                </a:lnTo>
                <a:lnTo>
                  <a:pt x="3972" y="1544"/>
                </a:lnTo>
                <a:lnTo>
                  <a:pt x="3939" y="1532"/>
                </a:lnTo>
                <a:lnTo>
                  <a:pt x="3906" y="1518"/>
                </a:lnTo>
                <a:lnTo>
                  <a:pt x="3874" y="1502"/>
                </a:lnTo>
                <a:lnTo>
                  <a:pt x="3843" y="1484"/>
                </a:lnTo>
                <a:lnTo>
                  <a:pt x="3814" y="1464"/>
                </a:lnTo>
                <a:lnTo>
                  <a:pt x="3787" y="1442"/>
                </a:lnTo>
                <a:lnTo>
                  <a:pt x="3760" y="1417"/>
                </a:lnTo>
                <a:lnTo>
                  <a:pt x="3736" y="1392"/>
                </a:lnTo>
                <a:lnTo>
                  <a:pt x="3713" y="1365"/>
                </a:lnTo>
                <a:lnTo>
                  <a:pt x="3692" y="1336"/>
                </a:lnTo>
                <a:lnTo>
                  <a:pt x="3674" y="1306"/>
                </a:lnTo>
                <a:lnTo>
                  <a:pt x="3657" y="1274"/>
                </a:lnTo>
                <a:lnTo>
                  <a:pt x="3642" y="1241"/>
                </a:lnTo>
                <a:lnTo>
                  <a:pt x="3631" y="1208"/>
                </a:lnTo>
                <a:lnTo>
                  <a:pt x="3622" y="1174"/>
                </a:lnTo>
                <a:lnTo>
                  <a:pt x="3614" y="1139"/>
                </a:lnTo>
                <a:lnTo>
                  <a:pt x="3609" y="1104"/>
                </a:lnTo>
                <a:lnTo>
                  <a:pt x="3607" y="1069"/>
                </a:lnTo>
                <a:lnTo>
                  <a:pt x="3607" y="1033"/>
                </a:lnTo>
                <a:lnTo>
                  <a:pt x="3609" y="998"/>
                </a:lnTo>
                <a:lnTo>
                  <a:pt x="3614" y="963"/>
                </a:lnTo>
                <a:lnTo>
                  <a:pt x="3622" y="928"/>
                </a:lnTo>
                <a:lnTo>
                  <a:pt x="3631" y="894"/>
                </a:lnTo>
                <a:lnTo>
                  <a:pt x="3642" y="860"/>
                </a:lnTo>
                <a:lnTo>
                  <a:pt x="3657" y="828"/>
                </a:lnTo>
                <a:lnTo>
                  <a:pt x="3674" y="796"/>
                </a:lnTo>
                <a:lnTo>
                  <a:pt x="3692" y="766"/>
                </a:lnTo>
                <a:lnTo>
                  <a:pt x="3713" y="737"/>
                </a:lnTo>
                <a:lnTo>
                  <a:pt x="3736" y="709"/>
                </a:lnTo>
                <a:lnTo>
                  <a:pt x="3760" y="683"/>
                </a:lnTo>
                <a:lnTo>
                  <a:pt x="3787" y="660"/>
                </a:lnTo>
                <a:lnTo>
                  <a:pt x="3814" y="637"/>
                </a:lnTo>
                <a:lnTo>
                  <a:pt x="3843" y="618"/>
                </a:lnTo>
                <a:lnTo>
                  <a:pt x="3874" y="600"/>
                </a:lnTo>
                <a:lnTo>
                  <a:pt x="3906" y="584"/>
                </a:lnTo>
                <a:lnTo>
                  <a:pt x="3939" y="569"/>
                </a:lnTo>
                <a:lnTo>
                  <a:pt x="3972" y="558"/>
                </a:lnTo>
                <a:lnTo>
                  <a:pt x="4007" y="548"/>
                </a:lnTo>
                <a:lnTo>
                  <a:pt x="4041" y="542"/>
                </a:lnTo>
                <a:lnTo>
                  <a:pt x="4076" y="538"/>
                </a:lnTo>
                <a:lnTo>
                  <a:pt x="4113" y="536"/>
                </a:lnTo>
                <a:lnTo>
                  <a:pt x="4148" y="536"/>
                </a:lnTo>
                <a:lnTo>
                  <a:pt x="4183" y="540"/>
                </a:lnTo>
                <a:lnTo>
                  <a:pt x="4218" y="545"/>
                </a:lnTo>
                <a:lnTo>
                  <a:pt x="4252" y="553"/>
                </a:lnTo>
                <a:lnTo>
                  <a:pt x="4287" y="563"/>
                </a:lnTo>
                <a:lnTo>
                  <a:pt x="4321" y="576"/>
                </a:lnTo>
                <a:lnTo>
                  <a:pt x="4352" y="591"/>
                </a:lnTo>
                <a:lnTo>
                  <a:pt x="4384" y="608"/>
                </a:lnTo>
                <a:lnTo>
                  <a:pt x="4414" y="627"/>
                </a:lnTo>
                <a:lnTo>
                  <a:pt x="4442" y="648"/>
                </a:lnTo>
                <a:lnTo>
                  <a:pt x="4469" y="671"/>
                </a:lnTo>
                <a:lnTo>
                  <a:pt x="4494" y="697"/>
                </a:lnTo>
                <a:lnTo>
                  <a:pt x="4517" y="723"/>
                </a:lnTo>
                <a:lnTo>
                  <a:pt x="4539" y="751"/>
                </a:lnTo>
                <a:lnTo>
                  <a:pt x="4560" y="781"/>
                </a:lnTo>
                <a:lnTo>
                  <a:pt x="4577" y="812"/>
                </a:lnTo>
                <a:lnTo>
                  <a:pt x="4593" y="844"/>
                </a:lnTo>
                <a:lnTo>
                  <a:pt x="4606" y="877"/>
                </a:lnTo>
                <a:lnTo>
                  <a:pt x="4616" y="911"/>
                </a:lnTo>
                <a:lnTo>
                  <a:pt x="4624" y="945"/>
                </a:lnTo>
                <a:lnTo>
                  <a:pt x="4631" y="980"/>
                </a:lnTo>
                <a:lnTo>
                  <a:pt x="4635" y="1015"/>
                </a:lnTo>
                <a:lnTo>
                  <a:pt x="4637" y="105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859" name="Google Shape;3859;p15"/>
          <p:cNvCxnSpPr/>
          <p:nvPr/>
        </p:nvCxnSpPr>
        <p:spPr>
          <a:xfrm>
            <a:off x="3003947" y="2597944"/>
            <a:ext cx="5762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60" name="Google Shape;3860;p15"/>
          <p:cNvCxnSpPr/>
          <p:nvPr/>
        </p:nvCxnSpPr>
        <p:spPr>
          <a:xfrm>
            <a:off x="3014664" y="3099197"/>
            <a:ext cx="56554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61" name="Google Shape;3861;p15"/>
          <p:cNvCxnSpPr/>
          <p:nvPr/>
        </p:nvCxnSpPr>
        <p:spPr>
          <a:xfrm>
            <a:off x="2989660" y="2613424"/>
            <a:ext cx="8334" cy="469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862" name="Google Shape;3862;p15"/>
          <p:cNvSpPr/>
          <p:nvPr/>
        </p:nvSpPr>
        <p:spPr>
          <a:xfrm>
            <a:off x="3068242" y="2725342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30" extrusionOk="0">
                <a:moveTo>
                  <a:pt x="1030" y="514"/>
                </a:moveTo>
                <a:lnTo>
                  <a:pt x="1028" y="551"/>
                </a:lnTo>
                <a:lnTo>
                  <a:pt x="1023" y="586"/>
                </a:lnTo>
                <a:lnTo>
                  <a:pt x="1017" y="620"/>
                </a:lnTo>
                <a:lnTo>
                  <a:pt x="1009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4"/>
                </a:lnTo>
                <a:lnTo>
                  <a:pt x="953" y="785"/>
                </a:lnTo>
                <a:lnTo>
                  <a:pt x="932" y="815"/>
                </a:lnTo>
                <a:lnTo>
                  <a:pt x="912" y="843"/>
                </a:lnTo>
                <a:lnTo>
                  <a:pt x="887" y="869"/>
                </a:lnTo>
                <a:lnTo>
                  <a:pt x="862" y="895"/>
                </a:lnTo>
                <a:lnTo>
                  <a:pt x="835" y="918"/>
                </a:lnTo>
                <a:lnTo>
                  <a:pt x="807" y="939"/>
                </a:lnTo>
                <a:lnTo>
                  <a:pt x="777" y="958"/>
                </a:lnTo>
                <a:lnTo>
                  <a:pt x="745" y="975"/>
                </a:lnTo>
                <a:lnTo>
                  <a:pt x="713" y="990"/>
                </a:lnTo>
                <a:lnTo>
                  <a:pt x="679" y="1002"/>
                </a:lnTo>
                <a:lnTo>
                  <a:pt x="645" y="1013"/>
                </a:lnTo>
                <a:lnTo>
                  <a:pt x="611" y="1020"/>
                </a:lnTo>
                <a:lnTo>
                  <a:pt x="576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69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7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3" y="881"/>
                </a:lnTo>
                <a:lnTo>
                  <a:pt x="129" y="856"/>
                </a:lnTo>
                <a:lnTo>
                  <a:pt x="106" y="829"/>
                </a:lnTo>
                <a:lnTo>
                  <a:pt x="85" y="800"/>
                </a:lnTo>
                <a:lnTo>
                  <a:pt x="67" y="770"/>
                </a:lnTo>
                <a:lnTo>
                  <a:pt x="50" y="738"/>
                </a:lnTo>
                <a:lnTo>
                  <a:pt x="35" y="705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8"/>
                </a:lnTo>
                <a:lnTo>
                  <a:pt x="0" y="533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2"/>
                </a:lnTo>
                <a:lnTo>
                  <a:pt x="24" y="358"/>
                </a:lnTo>
                <a:lnTo>
                  <a:pt x="35" y="324"/>
                </a:lnTo>
                <a:lnTo>
                  <a:pt x="50" y="292"/>
                </a:lnTo>
                <a:lnTo>
                  <a:pt x="67" y="260"/>
                </a:lnTo>
                <a:lnTo>
                  <a:pt x="85" y="230"/>
                </a:lnTo>
                <a:lnTo>
                  <a:pt x="106" y="201"/>
                </a:lnTo>
                <a:lnTo>
                  <a:pt x="129" y="173"/>
                </a:lnTo>
                <a:lnTo>
                  <a:pt x="153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7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69" y="2"/>
                </a:lnTo>
                <a:lnTo>
                  <a:pt x="506" y="0"/>
                </a:lnTo>
                <a:lnTo>
                  <a:pt x="541" y="0"/>
                </a:lnTo>
                <a:lnTo>
                  <a:pt x="576" y="4"/>
                </a:lnTo>
                <a:lnTo>
                  <a:pt x="611" y="9"/>
                </a:lnTo>
                <a:lnTo>
                  <a:pt x="645" y="17"/>
                </a:lnTo>
                <a:lnTo>
                  <a:pt x="679" y="27"/>
                </a:lnTo>
                <a:lnTo>
                  <a:pt x="713" y="40"/>
                </a:lnTo>
                <a:lnTo>
                  <a:pt x="745" y="55"/>
                </a:lnTo>
                <a:lnTo>
                  <a:pt x="777" y="72"/>
                </a:lnTo>
                <a:lnTo>
                  <a:pt x="807" y="91"/>
                </a:lnTo>
                <a:lnTo>
                  <a:pt x="835" y="112"/>
                </a:lnTo>
                <a:lnTo>
                  <a:pt x="862" y="135"/>
                </a:lnTo>
                <a:lnTo>
                  <a:pt x="887" y="161"/>
                </a:lnTo>
                <a:lnTo>
                  <a:pt x="912" y="187"/>
                </a:lnTo>
                <a:lnTo>
                  <a:pt x="932" y="215"/>
                </a:lnTo>
                <a:lnTo>
                  <a:pt x="953" y="245"/>
                </a:lnTo>
                <a:lnTo>
                  <a:pt x="970" y="276"/>
                </a:lnTo>
                <a:lnTo>
                  <a:pt x="986" y="308"/>
                </a:lnTo>
                <a:lnTo>
                  <a:pt x="999" y="341"/>
                </a:lnTo>
                <a:lnTo>
                  <a:pt x="1009" y="375"/>
                </a:lnTo>
                <a:lnTo>
                  <a:pt x="1017" y="409"/>
                </a:lnTo>
                <a:lnTo>
                  <a:pt x="1023" y="444"/>
                </a:lnTo>
                <a:lnTo>
                  <a:pt x="1028" y="479"/>
                </a:lnTo>
                <a:lnTo>
                  <a:pt x="1030" y="51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863" name="Google Shape;3863;p15"/>
          <p:cNvCxnSpPr/>
          <p:nvPr/>
        </p:nvCxnSpPr>
        <p:spPr>
          <a:xfrm rot="10800000" flipH="1">
            <a:off x="2989660" y="2597944"/>
            <a:ext cx="14288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64" name="Google Shape;3864;p15"/>
          <p:cNvCxnSpPr/>
          <p:nvPr/>
        </p:nvCxnSpPr>
        <p:spPr>
          <a:xfrm>
            <a:off x="2997995" y="3082530"/>
            <a:ext cx="1666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865" name="Google Shape;3865;p15"/>
          <p:cNvSpPr/>
          <p:nvPr/>
        </p:nvSpPr>
        <p:spPr>
          <a:xfrm>
            <a:off x="3457576" y="2725342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30" extrusionOk="0">
                <a:moveTo>
                  <a:pt x="1030" y="514"/>
                </a:moveTo>
                <a:lnTo>
                  <a:pt x="1029" y="551"/>
                </a:lnTo>
                <a:lnTo>
                  <a:pt x="1024" y="586"/>
                </a:lnTo>
                <a:lnTo>
                  <a:pt x="1018" y="620"/>
                </a:lnTo>
                <a:lnTo>
                  <a:pt x="1009" y="655"/>
                </a:lnTo>
                <a:lnTo>
                  <a:pt x="1000" y="689"/>
                </a:lnTo>
                <a:lnTo>
                  <a:pt x="986" y="722"/>
                </a:lnTo>
                <a:lnTo>
                  <a:pt x="971" y="754"/>
                </a:lnTo>
                <a:lnTo>
                  <a:pt x="954" y="785"/>
                </a:lnTo>
                <a:lnTo>
                  <a:pt x="933" y="815"/>
                </a:lnTo>
                <a:lnTo>
                  <a:pt x="911" y="843"/>
                </a:lnTo>
                <a:lnTo>
                  <a:pt x="888" y="869"/>
                </a:lnTo>
                <a:lnTo>
                  <a:pt x="862" y="895"/>
                </a:lnTo>
                <a:lnTo>
                  <a:pt x="836" y="918"/>
                </a:lnTo>
                <a:lnTo>
                  <a:pt x="808" y="939"/>
                </a:lnTo>
                <a:lnTo>
                  <a:pt x="777" y="958"/>
                </a:lnTo>
                <a:lnTo>
                  <a:pt x="746" y="975"/>
                </a:lnTo>
                <a:lnTo>
                  <a:pt x="714" y="990"/>
                </a:lnTo>
                <a:lnTo>
                  <a:pt x="680" y="1002"/>
                </a:lnTo>
                <a:lnTo>
                  <a:pt x="646" y="1013"/>
                </a:lnTo>
                <a:lnTo>
                  <a:pt x="612" y="1020"/>
                </a:lnTo>
                <a:lnTo>
                  <a:pt x="577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70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8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4" y="881"/>
                </a:lnTo>
                <a:lnTo>
                  <a:pt x="129" y="856"/>
                </a:lnTo>
                <a:lnTo>
                  <a:pt x="106" y="829"/>
                </a:lnTo>
                <a:lnTo>
                  <a:pt x="86" y="800"/>
                </a:lnTo>
                <a:lnTo>
                  <a:pt x="67" y="770"/>
                </a:lnTo>
                <a:lnTo>
                  <a:pt x="50" y="738"/>
                </a:lnTo>
                <a:lnTo>
                  <a:pt x="36" y="705"/>
                </a:lnTo>
                <a:lnTo>
                  <a:pt x="25" y="672"/>
                </a:lnTo>
                <a:lnTo>
                  <a:pt x="15" y="638"/>
                </a:lnTo>
                <a:lnTo>
                  <a:pt x="8" y="603"/>
                </a:lnTo>
                <a:lnTo>
                  <a:pt x="3" y="568"/>
                </a:lnTo>
                <a:lnTo>
                  <a:pt x="0" y="533"/>
                </a:lnTo>
                <a:lnTo>
                  <a:pt x="0" y="497"/>
                </a:lnTo>
                <a:lnTo>
                  <a:pt x="3" y="462"/>
                </a:lnTo>
                <a:lnTo>
                  <a:pt x="8" y="427"/>
                </a:lnTo>
                <a:lnTo>
                  <a:pt x="15" y="392"/>
                </a:lnTo>
                <a:lnTo>
                  <a:pt x="25" y="358"/>
                </a:lnTo>
                <a:lnTo>
                  <a:pt x="36" y="324"/>
                </a:lnTo>
                <a:lnTo>
                  <a:pt x="50" y="292"/>
                </a:lnTo>
                <a:lnTo>
                  <a:pt x="67" y="260"/>
                </a:lnTo>
                <a:lnTo>
                  <a:pt x="86" y="230"/>
                </a:lnTo>
                <a:lnTo>
                  <a:pt x="106" y="201"/>
                </a:lnTo>
                <a:lnTo>
                  <a:pt x="129" y="173"/>
                </a:lnTo>
                <a:lnTo>
                  <a:pt x="154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8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70" y="2"/>
                </a:lnTo>
                <a:lnTo>
                  <a:pt x="506" y="0"/>
                </a:lnTo>
                <a:lnTo>
                  <a:pt x="541" y="0"/>
                </a:lnTo>
                <a:lnTo>
                  <a:pt x="577" y="4"/>
                </a:lnTo>
                <a:lnTo>
                  <a:pt x="612" y="9"/>
                </a:lnTo>
                <a:lnTo>
                  <a:pt x="646" y="17"/>
                </a:lnTo>
                <a:lnTo>
                  <a:pt x="680" y="27"/>
                </a:lnTo>
                <a:lnTo>
                  <a:pt x="714" y="40"/>
                </a:lnTo>
                <a:lnTo>
                  <a:pt x="746" y="55"/>
                </a:lnTo>
                <a:lnTo>
                  <a:pt x="777" y="72"/>
                </a:lnTo>
                <a:lnTo>
                  <a:pt x="808" y="91"/>
                </a:lnTo>
                <a:lnTo>
                  <a:pt x="836" y="112"/>
                </a:lnTo>
                <a:lnTo>
                  <a:pt x="862" y="135"/>
                </a:lnTo>
                <a:lnTo>
                  <a:pt x="888" y="161"/>
                </a:lnTo>
                <a:lnTo>
                  <a:pt x="911" y="187"/>
                </a:lnTo>
                <a:lnTo>
                  <a:pt x="933" y="215"/>
                </a:lnTo>
                <a:lnTo>
                  <a:pt x="954" y="245"/>
                </a:lnTo>
                <a:lnTo>
                  <a:pt x="971" y="276"/>
                </a:lnTo>
                <a:lnTo>
                  <a:pt x="986" y="308"/>
                </a:lnTo>
                <a:lnTo>
                  <a:pt x="1000" y="341"/>
                </a:lnTo>
                <a:lnTo>
                  <a:pt x="1009" y="375"/>
                </a:lnTo>
                <a:lnTo>
                  <a:pt x="1018" y="409"/>
                </a:lnTo>
                <a:lnTo>
                  <a:pt x="1024" y="444"/>
                </a:lnTo>
                <a:lnTo>
                  <a:pt x="1029" y="479"/>
                </a:lnTo>
                <a:lnTo>
                  <a:pt x="1030" y="51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866" name="Google Shape;3866;p15"/>
          <p:cNvCxnSpPr/>
          <p:nvPr/>
        </p:nvCxnSpPr>
        <p:spPr>
          <a:xfrm rot="10800000">
            <a:off x="3580210" y="2597944"/>
            <a:ext cx="5762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67" name="Google Shape;3867;p15"/>
          <p:cNvCxnSpPr/>
          <p:nvPr/>
        </p:nvCxnSpPr>
        <p:spPr>
          <a:xfrm rot="10800000">
            <a:off x="3580210" y="3099197"/>
            <a:ext cx="56673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68" name="Google Shape;3868;p15"/>
          <p:cNvCxnSpPr/>
          <p:nvPr/>
        </p:nvCxnSpPr>
        <p:spPr>
          <a:xfrm flipH="1">
            <a:off x="4162425" y="2613424"/>
            <a:ext cx="9525" cy="469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869" name="Google Shape;3869;p15"/>
          <p:cNvSpPr/>
          <p:nvPr/>
        </p:nvSpPr>
        <p:spPr>
          <a:xfrm>
            <a:off x="3848101" y="2725342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30" extrusionOk="0">
                <a:moveTo>
                  <a:pt x="1030" y="514"/>
                </a:moveTo>
                <a:lnTo>
                  <a:pt x="1028" y="551"/>
                </a:lnTo>
                <a:lnTo>
                  <a:pt x="1024" y="586"/>
                </a:lnTo>
                <a:lnTo>
                  <a:pt x="1017" y="620"/>
                </a:lnTo>
                <a:lnTo>
                  <a:pt x="1009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4"/>
                </a:lnTo>
                <a:lnTo>
                  <a:pt x="953" y="785"/>
                </a:lnTo>
                <a:lnTo>
                  <a:pt x="932" y="815"/>
                </a:lnTo>
                <a:lnTo>
                  <a:pt x="910" y="843"/>
                </a:lnTo>
                <a:lnTo>
                  <a:pt x="887" y="869"/>
                </a:lnTo>
                <a:lnTo>
                  <a:pt x="862" y="895"/>
                </a:lnTo>
                <a:lnTo>
                  <a:pt x="835" y="918"/>
                </a:lnTo>
                <a:lnTo>
                  <a:pt x="807" y="939"/>
                </a:lnTo>
                <a:lnTo>
                  <a:pt x="777" y="958"/>
                </a:lnTo>
                <a:lnTo>
                  <a:pt x="745" y="975"/>
                </a:lnTo>
                <a:lnTo>
                  <a:pt x="714" y="990"/>
                </a:lnTo>
                <a:lnTo>
                  <a:pt x="680" y="1002"/>
                </a:lnTo>
                <a:lnTo>
                  <a:pt x="645" y="1013"/>
                </a:lnTo>
                <a:lnTo>
                  <a:pt x="611" y="1020"/>
                </a:lnTo>
                <a:lnTo>
                  <a:pt x="576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69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7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3" y="881"/>
                </a:lnTo>
                <a:lnTo>
                  <a:pt x="129" y="856"/>
                </a:lnTo>
                <a:lnTo>
                  <a:pt x="106" y="829"/>
                </a:lnTo>
                <a:lnTo>
                  <a:pt x="85" y="800"/>
                </a:lnTo>
                <a:lnTo>
                  <a:pt x="67" y="770"/>
                </a:lnTo>
                <a:lnTo>
                  <a:pt x="50" y="738"/>
                </a:lnTo>
                <a:lnTo>
                  <a:pt x="35" y="705"/>
                </a:lnTo>
                <a:lnTo>
                  <a:pt x="24" y="672"/>
                </a:lnTo>
                <a:lnTo>
                  <a:pt x="15" y="638"/>
                </a:lnTo>
                <a:lnTo>
                  <a:pt x="7" y="603"/>
                </a:lnTo>
                <a:lnTo>
                  <a:pt x="2" y="568"/>
                </a:lnTo>
                <a:lnTo>
                  <a:pt x="0" y="533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5" y="392"/>
                </a:lnTo>
                <a:lnTo>
                  <a:pt x="24" y="358"/>
                </a:lnTo>
                <a:lnTo>
                  <a:pt x="35" y="324"/>
                </a:lnTo>
                <a:lnTo>
                  <a:pt x="50" y="292"/>
                </a:lnTo>
                <a:lnTo>
                  <a:pt x="67" y="260"/>
                </a:lnTo>
                <a:lnTo>
                  <a:pt x="85" y="230"/>
                </a:lnTo>
                <a:lnTo>
                  <a:pt x="106" y="201"/>
                </a:lnTo>
                <a:lnTo>
                  <a:pt x="129" y="173"/>
                </a:lnTo>
                <a:lnTo>
                  <a:pt x="153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7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69" y="2"/>
                </a:lnTo>
                <a:lnTo>
                  <a:pt x="506" y="0"/>
                </a:lnTo>
                <a:lnTo>
                  <a:pt x="541" y="0"/>
                </a:lnTo>
                <a:lnTo>
                  <a:pt x="576" y="4"/>
                </a:lnTo>
                <a:lnTo>
                  <a:pt x="611" y="9"/>
                </a:lnTo>
                <a:lnTo>
                  <a:pt x="645" y="17"/>
                </a:lnTo>
                <a:lnTo>
                  <a:pt x="680" y="27"/>
                </a:lnTo>
                <a:lnTo>
                  <a:pt x="714" y="40"/>
                </a:lnTo>
                <a:lnTo>
                  <a:pt x="745" y="55"/>
                </a:lnTo>
                <a:lnTo>
                  <a:pt x="777" y="72"/>
                </a:lnTo>
                <a:lnTo>
                  <a:pt x="807" y="91"/>
                </a:lnTo>
                <a:lnTo>
                  <a:pt x="835" y="112"/>
                </a:lnTo>
                <a:lnTo>
                  <a:pt x="862" y="135"/>
                </a:lnTo>
                <a:lnTo>
                  <a:pt x="887" y="161"/>
                </a:lnTo>
                <a:lnTo>
                  <a:pt x="910" y="187"/>
                </a:lnTo>
                <a:lnTo>
                  <a:pt x="932" y="215"/>
                </a:lnTo>
                <a:lnTo>
                  <a:pt x="953" y="245"/>
                </a:lnTo>
                <a:lnTo>
                  <a:pt x="970" y="276"/>
                </a:lnTo>
                <a:lnTo>
                  <a:pt x="986" y="308"/>
                </a:lnTo>
                <a:lnTo>
                  <a:pt x="999" y="341"/>
                </a:lnTo>
                <a:lnTo>
                  <a:pt x="1009" y="375"/>
                </a:lnTo>
                <a:lnTo>
                  <a:pt x="1017" y="409"/>
                </a:lnTo>
                <a:lnTo>
                  <a:pt x="1024" y="444"/>
                </a:lnTo>
                <a:lnTo>
                  <a:pt x="1028" y="479"/>
                </a:lnTo>
                <a:lnTo>
                  <a:pt x="1030" y="51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870" name="Google Shape;3870;p15"/>
          <p:cNvCxnSpPr/>
          <p:nvPr/>
        </p:nvCxnSpPr>
        <p:spPr>
          <a:xfrm rot="10800000">
            <a:off x="4156473" y="2597944"/>
            <a:ext cx="15478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71" name="Google Shape;3871;p15"/>
          <p:cNvCxnSpPr/>
          <p:nvPr/>
        </p:nvCxnSpPr>
        <p:spPr>
          <a:xfrm flipH="1">
            <a:off x="4146948" y="3082530"/>
            <a:ext cx="15478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72" name="Google Shape;3872;p15"/>
          <p:cNvCxnSpPr/>
          <p:nvPr/>
        </p:nvCxnSpPr>
        <p:spPr>
          <a:xfrm rot="10800000">
            <a:off x="2989660" y="2428876"/>
            <a:ext cx="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73" name="Google Shape;3873;p15"/>
          <p:cNvCxnSpPr/>
          <p:nvPr/>
        </p:nvCxnSpPr>
        <p:spPr>
          <a:xfrm rot="10800000">
            <a:off x="4171950" y="2408635"/>
            <a:ext cx="0" cy="1893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74" name="Google Shape;3874;p15"/>
          <p:cNvCxnSpPr/>
          <p:nvPr/>
        </p:nvCxnSpPr>
        <p:spPr>
          <a:xfrm>
            <a:off x="2989661" y="2513410"/>
            <a:ext cx="118229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75" name="Google Shape;3875;p15"/>
          <p:cNvCxnSpPr/>
          <p:nvPr/>
        </p:nvCxnSpPr>
        <p:spPr>
          <a:xfrm rot="10800000">
            <a:off x="2826544" y="2597944"/>
            <a:ext cx="1238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76" name="Google Shape;3876;p15"/>
          <p:cNvCxnSpPr/>
          <p:nvPr/>
        </p:nvCxnSpPr>
        <p:spPr>
          <a:xfrm rot="10800000">
            <a:off x="2862264" y="3099197"/>
            <a:ext cx="12739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77" name="Google Shape;3877;p15"/>
          <p:cNvCxnSpPr/>
          <p:nvPr/>
        </p:nvCxnSpPr>
        <p:spPr>
          <a:xfrm>
            <a:off x="2918222" y="2597944"/>
            <a:ext cx="0" cy="5012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78" name="Google Shape;3878;p15"/>
          <p:cNvCxnSpPr/>
          <p:nvPr/>
        </p:nvCxnSpPr>
        <p:spPr>
          <a:xfrm rot="10800000" flipH="1">
            <a:off x="2989660" y="2502694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79" name="Google Shape;3879;p15"/>
          <p:cNvCxnSpPr/>
          <p:nvPr/>
        </p:nvCxnSpPr>
        <p:spPr>
          <a:xfrm>
            <a:off x="2989660" y="25134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80" name="Google Shape;3880;p15"/>
          <p:cNvCxnSpPr/>
          <p:nvPr/>
        </p:nvCxnSpPr>
        <p:spPr>
          <a:xfrm rot="10800000" flipH="1">
            <a:off x="2989660" y="2502694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81" name="Google Shape;3881;p15"/>
          <p:cNvCxnSpPr/>
          <p:nvPr/>
        </p:nvCxnSpPr>
        <p:spPr>
          <a:xfrm>
            <a:off x="2989660" y="25134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82" name="Google Shape;3882;p15"/>
          <p:cNvCxnSpPr/>
          <p:nvPr/>
        </p:nvCxnSpPr>
        <p:spPr>
          <a:xfrm rot="10800000">
            <a:off x="2907506" y="2975372"/>
            <a:ext cx="10716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83" name="Google Shape;3883;p15"/>
          <p:cNvCxnSpPr/>
          <p:nvPr/>
        </p:nvCxnSpPr>
        <p:spPr>
          <a:xfrm rot="10800000" flipH="1">
            <a:off x="2918224" y="2975372"/>
            <a:ext cx="10715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84" name="Google Shape;3884;p15"/>
          <p:cNvCxnSpPr/>
          <p:nvPr/>
        </p:nvCxnSpPr>
        <p:spPr>
          <a:xfrm rot="10800000">
            <a:off x="2907506" y="2975372"/>
            <a:ext cx="10716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85" name="Google Shape;3885;p15"/>
          <p:cNvCxnSpPr/>
          <p:nvPr/>
        </p:nvCxnSpPr>
        <p:spPr>
          <a:xfrm rot="10800000" flipH="1">
            <a:off x="2918224" y="2975372"/>
            <a:ext cx="10715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86" name="Google Shape;3886;p15"/>
          <p:cNvCxnSpPr/>
          <p:nvPr/>
        </p:nvCxnSpPr>
        <p:spPr>
          <a:xfrm>
            <a:off x="2918224" y="2616995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87" name="Google Shape;3887;p15"/>
          <p:cNvCxnSpPr/>
          <p:nvPr/>
        </p:nvCxnSpPr>
        <p:spPr>
          <a:xfrm flipH="1">
            <a:off x="2907506" y="2616995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88" name="Google Shape;3888;p15"/>
          <p:cNvCxnSpPr/>
          <p:nvPr/>
        </p:nvCxnSpPr>
        <p:spPr>
          <a:xfrm>
            <a:off x="2918224" y="2616995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89" name="Google Shape;3889;p15"/>
          <p:cNvCxnSpPr/>
          <p:nvPr/>
        </p:nvCxnSpPr>
        <p:spPr>
          <a:xfrm flipH="1">
            <a:off x="2907506" y="2616995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90" name="Google Shape;3890;p15"/>
          <p:cNvCxnSpPr/>
          <p:nvPr/>
        </p:nvCxnSpPr>
        <p:spPr>
          <a:xfrm flipH="1">
            <a:off x="4049316" y="25134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91" name="Google Shape;3891;p15"/>
          <p:cNvCxnSpPr/>
          <p:nvPr/>
        </p:nvCxnSpPr>
        <p:spPr>
          <a:xfrm rot="10800000">
            <a:off x="4049316" y="2502694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92" name="Google Shape;3892;p15"/>
          <p:cNvCxnSpPr/>
          <p:nvPr/>
        </p:nvCxnSpPr>
        <p:spPr>
          <a:xfrm flipH="1">
            <a:off x="4049316" y="25134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93" name="Google Shape;3893;p15"/>
          <p:cNvCxnSpPr/>
          <p:nvPr/>
        </p:nvCxnSpPr>
        <p:spPr>
          <a:xfrm rot="10800000">
            <a:off x="4049316" y="2502694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94" name="Google Shape;3894;p15"/>
          <p:cNvCxnSpPr/>
          <p:nvPr/>
        </p:nvCxnSpPr>
        <p:spPr>
          <a:xfrm>
            <a:off x="4889897" y="2586038"/>
            <a:ext cx="589359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95" name="Google Shape;3895;p15"/>
          <p:cNvCxnSpPr/>
          <p:nvPr/>
        </p:nvCxnSpPr>
        <p:spPr>
          <a:xfrm>
            <a:off x="4900614" y="3096816"/>
            <a:ext cx="57864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96" name="Google Shape;3896;p15"/>
          <p:cNvCxnSpPr/>
          <p:nvPr/>
        </p:nvCxnSpPr>
        <p:spPr>
          <a:xfrm>
            <a:off x="4874419" y="2601516"/>
            <a:ext cx="9525" cy="4798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897" name="Google Shape;3897;p15"/>
          <p:cNvSpPr/>
          <p:nvPr/>
        </p:nvSpPr>
        <p:spPr>
          <a:xfrm>
            <a:off x="4874419" y="2536032"/>
            <a:ext cx="1209675" cy="560785"/>
          </a:xfrm>
          <a:custGeom>
            <a:avLst/>
            <a:gdLst/>
            <a:ahLst/>
            <a:cxnLst/>
            <a:rect l="l" t="t" r="r" b="b"/>
            <a:pathLst>
              <a:path w="5080" h="2357" extrusionOk="0">
                <a:moveTo>
                  <a:pt x="108" y="2357"/>
                </a:moveTo>
                <a:lnTo>
                  <a:pt x="2538" y="2357"/>
                </a:lnTo>
                <a:lnTo>
                  <a:pt x="4967" y="2357"/>
                </a:lnTo>
                <a:lnTo>
                  <a:pt x="5037" y="2290"/>
                </a:lnTo>
                <a:lnTo>
                  <a:pt x="5080" y="59"/>
                </a:lnTo>
                <a:lnTo>
                  <a:pt x="5022" y="0"/>
                </a:lnTo>
                <a:lnTo>
                  <a:pt x="3715" y="0"/>
                </a:lnTo>
                <a:lnTo>
                  <a:pt x="3639" y="67"/>
                </a:lnTo>
                <a:lnTo>
                  <a:pt x="3618" y="210"/>
                </a:lnTo>
                <a:lnTo>
                  <a:pt x="2538" y="210"/>
                </a:lnTo>
                <a:lnTo>
                  <a:pt x="63" y="210"/>
                </a:lnTo>
                <a:lnTo>
                  <a:pt x="0" y="276"/>
                </a:lnTo>
                <a:lnTo>
                  <a:pt x="39" y="2290"/>
                </a:lnTo>
                <a:lnTo>
                  <a:pt x="108" y="2357"/>
                </a:lnTo>
                <a:close/>
                <a:moveTo>
                  <a:pt x="1379" y="1284"/>
                </a:moveTo>
                <a:lnTo>
                  <a:pt x="1377" y="1319"/>
                </a:lnTo>
                <a:lnTo>
                  <a:pt x="1374" y="1355"/>
                </a:lnTo>
                <a:lnTo>
                  <a:pt x="1368" y="1390"/>
                </a:lnTo>
                <a:lnTo>
                  <a:pt x="1359" y="1424"/>
                </a:lnTo>
                <a:lnTo>
                  <a:pt x="1348" y="1458"/>
                </a:lnTo>
                <a:lnTo>
                  <a:pt x="1335" y="1491"/>
                </a:lnTo>
                <a:lnTo>
                  <a:pt x="1320" y="1524"/>
                </a:lnTo>
                <a:lnTo>
                  <a:pt x="1302" y="1554"/>
                </a:lnTo>
                <a:lnTo>
                  <a:pt x="1283" y="1583"/>
                </a:lnTo>
                <a:lnTo>
                  <a:pt x="1261" y="1612"/>
                </a:lnTo>
                <a:lnTo>
                  <a:pt x="1238" y="1638"/>
                </a:lnTo>
                <a:lnTo>
                  <a:pt x="1212" y="1663"/>
                </a:lnTo>
                <a:lnTo>
                  <a:pt x="1185" y="1686"/>
                </a:lnTo>
                <a:lnTo>
                  <a:pt x="1156" y="1707"/>
                </a:lnTo>
                <a:lnTo>
                  <a:pt x="1127" y="1727"/>
                </a:lnTo>
                <a:lnTo>
                  <a:pt x="1095" y="1744"/>
                </a:lnTo>
                <a:lnTo>
                  <a:pt x="1062" y="1758"/>
                </a:lnTo>
                <a:lnTo>
                  <a:pt x="1030" y="1772"/>
                </a:lnTo>
                <a:lnTo>
                  <a:pt x="996" y="1781"/>
                </a:lnTo>
                <a:lnTo>
                  <a:pt x="962" y="1790"/>
                </a:lnTo>
                <a:lnTo>
                  <a:pt x="926" y="1795"/>
                </a:lnTo>
                <a:lnTo>
                  <a:pt x="891" y="1798"/>
                </a:lnTo>
                <a:lnTo>
                  <a:pt x="855" y="1798"/>
                </a:lnTo>
                <a:lnTo>
                  <a:pt x="819" y="1797"/>
                </a:lnTo>
                <a:lnTo>
                  <a:pt x="784" y="1792"/>
                </a:lnTo>
                <a:lnTo>
                  <a:pt x="749" y="1786"/>
                </a:lnTo>
                <a:lnTo>
                  <a:pt x="715" y="1776"/>
                </a:lnTo>
                <a:lnTo>
                  <a:pt x="681" y="1765"/>
                </a:lnTo>
                <a:lnTo>
                  <a:pt x="648" y="1752"/>
                </a:lnTo>
                <a:lnTo>
                  <a:pt x="616" y="1735"/>
                </a:lnTo>
                <a:lnTo>
                  <a:pt x="586" y="1717"/>
                </a:lnTo>
                <a:lnTo>
                  <a:pt x="557" y="1697"/>
                </a:lnTo>
                <a:lnTo>
                  <a:pt x="529" y="1676"/>
                </a:lnTo>
                <a:lnTo>
                  <a:pt x="503" y="1651"/>
                </a:lnTo>
                <a:lnTo>
                  <a:pt x="479" y="1626"/>
                </a:lnTo>
                <a:lnTo>
                  <a:pt x="456" y="1598"/>
                </a:lnTo>
                <a:lnTo>
                  <a:pt x="435" y="1569"/>
                </a:lnTo>
                <a:lnTo>
                  <a:pt x="417" y="1538"/>
                </a:lnTo>
                <a:lnTo>
                  <a:pt x="400" y="1508"/>
                </a:lnTo>
                <a:lnTo>
                  <a:pt x="385" y="1475"/>
                </a:lnTo>
                <a:lnTo>
                  <a:pt x="373" y="1441"/>
                </a:lnTo>
                <a:lnTo>
                  <a:pt x="363" y="1407"/>
                </a:lnTo>
                <a:lnTo>
                  <a:pt x="356" y="1372"/>
                </a:lnTo>
                <a:lnTo>
                  <a:pt x="351" y="1338"/>
                </a:lnTo>
                <a:lnTo>
                  <a:pt x="349" y="1301"/>
                </a:lnTo>
                <a:lnTo>
                  <a:pt x="349" y="1266"/>
                </a:lnTo>
                <a:lnTo>
                  <a:pt x="351" y="1231"/>
                </a:lnTo>
                <a:lnTo>
                  <a:pt x="356" y="1196"/>
                </a:lnTo>
                <a:lnTo>
                  <a:pt x="363" y="1160"/>
                </a:lnTo>
                <a:lnTo>
                  <a:pt x="373" y="1126"/>
                </a:lnTo>
                <a:lnTo>
                  <a:pt x="385" y="1093"/>
                </a:lnTo>
                <a:lnTo>
                  <a:pt x="400" y="1061"/>
                </a:lnTo>
                <a:lnTo>
                  <a:pt x="417" y="1029"/>
                </a:lnTo>
                <a:lnTo>
                  <a:pt x="435" y="999"/>
                </a:lnTo>
                <a:lnTo>
                  <a:pt x="456" y="969"/>
                </a:lnTo>
                <a:lnTo>
                  <a:pt x="479" y="943"/>
                </a:lnTo>
                <a:lnTo>
                  <a:pt x="503" y="917"/>
                </a:lnTo>
                <a:lnTo>
                  <a:pt x="529" y="893"/>
                </a:lnTo>
                <a:lnTo>
                  <a:pt x="557" y="871"/>
                </a:lnTo>
                <a:lnTo>
                  <a:pt x="586" y="850"/>
                </a:lnTo>
                <a:lnTo>
                  <a:pt x="616" y="832"/>
                </a:lnTo>
                <a:lnTo>
                  <a:pt x="648" y="816"/>
                </a:lnTo>
                <a:lnTo>
                  <a:pt x="681" y="803"/>
                </a:lnTo>
                <a:lnTo>
                  <a:pt x="715" y="791"/>
                </a:lnTo>
                <a:lnTo>
                  <a:pt x="749" y="782"/>
                </a:lnTo>
                <a:lnTo>
                  <a:pt x="784" y="775"/>
                </a:lnTo>
                <a:lnTo>
                  <a:pt x="819" y="771"/>
                </a:lnTo>
                <a:lnTo>
                  <a:pt x="855" y="769"/>
                </a:lnTo>
                <a:lnTo>
                  <a:pt x="891" y="770"/>
                </a:lnTo>
                <a:lnTo>
                  <a:pt x="926" y="773"/>
                </a:lnTo>
                <a:lnTo>
                  <a:pt x="962" y="779"/>
                </a:lnTo>
                <a:lnTo>
                  <a:pt x="996" y="786"/>
                </a:lnTo>
                <a:lnTo>
                  <a:pt x="1030" y="797"/>
                </a:lnTo>
                <a:lnTo>
                  <a:pt x="1062" y="809"/>
                </a:lnTo>
                <a:lnTo>
                  <a:pt x="1095" y="824"/>
                </a:lnTo>
                <a:lnTo>
                  <a:pt x="1127" y="841"/>
                </a:lnTo>
                <a:lnTo>
                  <a:pt x="1156" y="860"/>
                </a:lnTo>
                <a:lnTo>
                  <a:pt x="1185" y="882"/>
                </a:lnTo>
                <a:lnTo>
                  <a:pt x="1212" y="905"/>
                </a:lnTo>
                <a:lnTo>
                  <a:pt x="1238" y="929"/>
                </a:lnTo>
                <a:lnTo>
                  <a:pt x="1261" y="956"/>
                </a:lnTo>
                <a:lnTo>
                  <a:pt x="1283" y="984"/>
                </a:lnTo>
                <a:lnTo>
                  <a:pt x="1302" y="1013"/>
                </a:lnTo>
                <a:lnTo>
                  <a:pt x="1320" y="1045"/>
                </a:lnTo>
                <a:lnTo>
                  <a:pt x="1335" y="1076"/>
                </a:lnTo>
                <a:lnTo>
                  <a:pt x="1348" y="1109"/>
                </a:lnTo>
                <a:lnTo>
                  <a:pt x="1359" y="1143"/>
                </a:lnTo>
                <a:lnTo>
                  <a:pt x="1368" y="1178"/>
                </a:lnTo>
                <a:lnTo>
                  <a:pt x="1374" y="1213"/>
                </a:lnTo>
                <a:lnTo>
                  <a:pt x="1377" y="1249"/>
                </a:lnTo>
                <a:lnTo>
                  <a:pt x="1379" y="1284"/>
                </a:lnTo>
                <a:close/>
                <a:moveTo>
                  <a:pt x="3053" y="1284"/>
                </a:moveTo>
                <a:lnTo>
                  <a:pt x="3051" y="1319"/>
                </a:lnTo>
                <a:lnTo>
                  <a:pt x="3048" y="1355"/>
                </a:lnTo>
                <a:lnTo>
                  <a:pt x="3042" y="1390"/>
                </a:lnTo>
                <a:lnTo>
                  <a:pt x="3033" y="1424"/>
                </a:lnTo>
                <a:lnTo>
                  <a:pt x="3022" y="1458"/>
                </a:lnTo>
                <a:lnTo>
                  <a:pt x="3009" y="1491"/>
                </a:lnTo>
                <a:lnTo>
                  <a:pt x="2994" y="1524"/>
                </a:lnTo>
                <a:lnTo>
                  <a:pt x="2976" y="1554"/>
                </a:lnTo>
                <a:lnTo>
                  <a:pt x="2957" y="1583"/>
                </a:lnTo>
                <a:lnTo>
                  <a:pt x="2935" y="1612"/>
                </a:lnTo>
                <a:lnTo>
                  <a:pt x="2912" y="1638"/>
                </a:lnTo>
                <a:lnTo>
                  <a:pt x="2886" y="1663"/>
                </a:lnTo>
                <a:lnTo>
                  <a:pt x="2859" y="1686"/>
                </a:lnTo>
                <a:lnTo>
                  <a:pt x="2830" y="1707"/>
                </a:lnTo>
                <a:lnTo>
                  <a:pt x="2801" y="1727"/>
                </a:lnTo>
                <a:lnTo>
                  <a:pt x="2769" y="1744"/>
                </a:lnTo>
                <a:lnTo>
                  <a:pt x="2736" y="1758"/>
                </a:lnTo>
                <a:lnTo>
                  <a:pt x="2704" y="1772"/>
                </a:lnTo>
                <a:lnTo>
                  <a:pt x="2670" y="1781"/>
                </a:lnTo>
                <a:lnTo>
                  <a:pt x="2634" y="1790"/>
                </a:lnTo>
                <a:lnTo>
                  <a:pt x="2600" y="1795"/>
                </a:lnTo>
                <a:lnTo>
                  <a:pt x="2564" y="1798"/>
                </a:lnTo>
                <a:lnTo>
                  <a:pt x="2529" y="1798"/>
                </a:lnTo>
                <a:lnTo>
                  <a:pt x="2493" y="1797"/>
                </a:lnTo>
                <a:lnTo>
                  <a:pt x="2458" y="1792"/>
                </a:lnTo>
                <a:lnTo>
                  <a:pt x="2423" y="1786"/>
                </a:lnTo>
                <a:lnTo>
                  <a:pt x="2389" y="1776"/>
                </a:lnTo>
                <a:lnTo>
                  <a:pt x="2355" y="1765"/>
                </a:lnTo>
                <a:lnTo>
                  <a:pt x="2322" y="1752"/>
                </a:lnTo>
                <a:lnTo>
                  <a:pt x="2290" y="1735"/>
                </a:lnTo>
                <a:lnTo>
                  <a:pt x="2260" y="1717"/>
                </a:lnTo>
                <a:lnTo>
                  <a:pt x="2231" y="1697"/>
                </a:lnTo>
                <a:lnTo>
                  <a:pt x="2203" y="1676"/>
                </a:lnTo>
                <a:lnTo>
                  <a:pt x="2177" y="1651"/>
                </a:lnTo>
                <a:lnTo>
                  <a:pt x="2152" y="1626"/>
                </a:lnTo>
                <a:lnTo>
                  <a:pt x="2130" y="1598"/>
                </a:lnTo>
                <a:lnTo>
                  <a:pt x="2109" y="1569"/>
                </a:lnTo>
                <a:lnTo>
                  <a:pt x="2090" y="1538"/>
                </a:lnTo>
                <a:lnTo>
                  <a:pt x="2074" y="1508"/>
                </a:lnTo>
                <a:lnTo>
                  <a:pt x="2059" y="1475"/>
                </a:lnTo>
                <a:lnTo>
                  <a:pt x="2047" y="1441"/>
                </a:lnTo>
                <a:lnTo>
                  <a:pt x="2037" y="1407"/>
                </a:lnTo>
                <a:lnTo>
                  <a:pt x="2030" y="1372"/>
                </a:lnTo>
                <a:lnTo>
                  <a:pt x="2025" y="1338"/>
                </a:lnTo>
                <a:lnTo>
                  <a:pt x="2023" y="1301"/>
                </a:lnTo>
                <a:lnTo>
                  <a:pt x="2023" y="1266"/>
                </a:lnTo>
                <a:lnTo>
                  <a:pt x="2025" y="1231"/>
                </a:lnTo>
                <a:lnTo>
                  <a:pt x="2030" y="1196"/>
                </a:lnTo>
                <a:lnTo>
                  <a:pt x="2037" y="1160"/>
                </a:lnTo>
                <a:lnTo>
                  <a:pt x="2047" y="1126"/>
                </a:lnTo>
                <a:lnTo>
                  <a:pt x="2059" y="1093"/>
                </a:lnTo>
                <a:lnTo>
                  <a:pt x="2074" y="1061"/>
                </a:lnTo>
                <a:lnTo>
                  <a:pt x="2090" y="1029"/>
                </a:lnTo>
                <a:lnTo>
                  <a:pt x="2109" y="999"/>
                </a:lnTo>
                <a:lnTo>
                  <a:pt x="2130" y="969"/>
                </a:lnTo>
                <a:lnTo>
                  <a:pt x="2152" y="943"/>
                </a:lnTo>
                <a:lnTo>
                  <a:pt x="2177" y="917"/>
                </a:lnTo>
                <a:lnTo>
                  <a:pt x="2203" y="893"/>
                </a:lnTo>
                <a:lnTo>
                  <a:pt x="2231" y="871"/>
                </a:lnTo>
                <a:lnTo>
                  <a:pt x="2260" y="850"/>
                </a:lnTo>
                <a:lnTo>
                  <a:pt x="2290" y="832"/>
                </a:lnTo>
                <a:lnTo>
                  <a:pt x="2322" y="816"/>
                </a:lnTo>
                <a:lnTo>
                  <a:pt x="2355" y="803"/>
                </a:lnTo>
                <a:lnTo>
                  <a:pt x="2389" y="791"/>
                </a:lnTo>
                <a:lnTo>
                  <a:pt x="2423" y="782"/>
                </a:lnTo>
                <a:lnTo>
                  <a:pt x="2458" y="775"/>
                </a:lnTo>
                <a:lnTo>
                  <a:pt x="2493" y="771"/>
                </a:lnTo>
                <a:lnTo>
                  <a:pt x="2529" y="769"/>
                </a:lnTo>
                <a:lnTo>
                  <a:pt x="2564" y="770"/>
                </a:lnTo>
                <a:lnTo>
                  <a:pt x="2600" y="773"/>
                </a:lnTo>
                <a:lnTo>
                  <a:pt x="2634" y="779"/>
                </a:lnTo>
                <a:lnTo>
                  <a:pt x="2670" y="786"/>
                </a:lnTo>
                <a:lnTo>
                  <a:pt x="2704" y="797"/>
                </a:lnTo>
                <a:lnTo>
                  <a:pt x="2736" y="809"/>
                </a:lnTo>
                <a:lnTo>
                  <a:pt x="2769" y="824"/>
                </a:lnTo>
                <a:lnTo>
                  <a:pt x="2801" y="841"/>
                </a:lnTo>
                <a:lnTo>
                  <a:pt x="2830" y="860"/>
                </a:lnTo>
                <a:lnTo>
                  <a:pt x="2859" y="882"/>
                </a:lnTo>
                <a:lnTo>
                  <a:pt x="2886" y="905"/>
                </a:lnTo>
                <a:lnTo>
                  <a:pt x="2912" y="929"/>
                </a:lnTo>
                <a:lnTo>
                  <a:pt x="2935" y="956"/>
                </a:lnTo>
                <a:lnTo>
                  <a:pt x="2957" y="984"/>
                </a:lnTo>
                <a:lnTo>
                  <a:pt x="2976" y="1013"/>
                </a:lnTo>
                <a:lnTo>
                  <a:pt x="2994" y="1045"/>
                </a:lnTo>
                <a:lnTo>
                  <a:pt x="3009" y="1076"/>
                </a:lnTo>
                <a:lnTo>
                  <a:pt x="3022" y="1109"/>
                </a:lnTo>
                <a:lnTo>
                  <a:pt x="3033" y="1143"/>
                </a:lnTo>
                <a:lnTo>
                  <a:pt x="3042" y="1178"/>
                </a:lnTo>
                <a:lnTo>
                  <a:pt x="3048" y="1213"/>
                </a:lnTo>
                <a:lnTo>
                  <a:pt x="3051" y="1249"/>
                </a:lnTo>
                <a:lnTo>
                  <a:pt x="3053" y="1284"/>
                </a:lnTo>
                <a:close/>
                <a:moveTo>
                  <a:pt x="4727" y="1284"/>
                </a:moveTo>
                <a:lnTo>
                  <a:pt x="4725" y="1319"/>
                </a:lnTo>
                <a:lnTo>
                  <a:pt x="4722" y="1355"/>
                </a:lnTo>
                <a:lnTo>
                  <a:pt x="4716" y="1390"/>
                </a:lnTo>
                <a:lnTo>
                  <a:pt x="4707" y="1424"/>
                </a:lnTo>
                <a:lnTo>
                  <a:pt x="4696" y="1458"/>
                </a:lnTo>
                <a:lnTo>
                  <a:pt x="4683" y="1491"/>
                </a:lnTo>
                <a:lnTo>
                  <a:pt x="4668" y="1524"/>
                </a:lnTo>
                <a:lnTo>
                  <a:pt x="4650" y="1554"/>
                </a:lnTo>
                <a:lnTo>
                  <a:pt x="4631" y="1583"/>
                </a:lnTo>
                <a:lnTo>
                  <a:pt x="4609" y="1612"/>
                </a:lnTo>
                <a:lnTo>
                  <a:pt x="4586" y="1638"/>
                </a:lnTo>
                <a:lnTo>
                  <a:pt x="4560" y="1663"/>
                </a:lnTo>
                <a:lnTo>
                  <a:pt x="4533" y="1686"/>
                </a:lnTo>
                <a:lnTo>
                  <a:pt x="4504" y="1707"/>
                </a:lnTo>
                <a:lnTo>
                  <a:pt x="4474" y="1727"/>
                </a:lnTo>
                <a:lnTo>
                  <a:pt x="4443" y="1744"/>
                </a:lnTo>
                <a:lnTo>
                  <a:pt x="4410" y="1758"/>
                </a:lnTo>
                <a:lnTo>
                  <a:pt x="4378" y="1772"/>
                </a:lnTo>
                <a:lnTo>
                  <a:pt x="4344" y="1781"/>
                </a:lnTo>
                <a:lnTo>
                  <a:pt x="4308" y="1790"/>
                </a:lnTo>
                <a:lnTo>
                  <a:pt x="4274" y="1795"/>
                </a:lnTo>
                <a:lnTo>
                  <a:pt x="4238" y="1798"/>
                </a:lnTo>
                <a:lnTo>
                  <a:pt x="4203" y="1798"/>
                </a:lnTo>
                <a:lnTo>
                  <a:pt x="4167" y="1797"/>
                </a:lnTo>
                <a:lnTo>
                  <a:pt x="4132" y="1792"/>
                </a:lnTo>
                <a:lnTo>
                  <a:pt x="4097" y="1786"/>
                </a:lnTo>
                <a:lnTo>
                  <a:pt x="4063" y="1776"/>
                </a:lnTo>
                <a:lnTo>
                  <a:pt x="4029" y="1765"/>
                </a:lnTo>
                <a:lnTo>
                  <a:pt x="3996" y="1752"/>
                </a:lnTo>
                <a:lnTo>
                  <a:pt x="3964" y="1735"/>
                </a:lnTo>
                <a:lnTo>
                  <a:pt x="3934" y="1717"/>
                </a:lnTo>
                <a:lnTo>
                  <a:pt x="3905" y="1697"/>
                </a:lnTo>
                <a:lnTo>
                  <a:pt x="3877" y="1676"/>
                </a:lnTo>
                <a:lnTo>
                  <a:pt x="3851" y="1651"/>
                </a:lnTo>
                <a:lnTo>
                  <a:pt x="3826" y="1626"/>
                </a:lnTo>
                <a:lnTo>
                  <a:pt x="3804" y="1598"/>
                </a:lnTo>
                <a:lnTo>
                  <a:pt x="3783" y="1569"/>
                </a:lnTo>
                <a:lnTo>
                  <a:pt x="3764" y="1538"/>
                </a:lnTo>
                <a:lnTo>
                  <a:pt x="3748" y="1508"/>
                </a:lnTo>
                <a:lnTo>
                  <a:pt x="3733" y="1475"/>
                </a:lnTo>
                <a:lnTo>
                  <a:pt x="3721" y="1441"/>
                </a:lnTo>
                <a:lnTo>
                  <a:pt x="3711" y="1407"/>
                </a:lnTo>
                <a:lnTo>
                  <a:pt x="3704" y="1372"/>
                </a:lnTo>
                <a:lnTo>
                  <a:pt x="3699" y="1338"/>
                </a:lnTo>
                <a:lnTo>
                  <a:pt x="3697" y="1301"/>
                </a:lnTo>
                <a:lnTo>
                  <a:pt x="3697" y="1266"/>
                </a:lnTo>
                <a:lnTo>
                  <a:pt x="3699" y="1231"/>
                </a:lnTo>
                <a:lnTo>
                  <a:pt x="3704" y="1196"/>
                </a:lnTo>
                <a:lnTo>
                  <a:pt x="3711" y="1160"/>
                </a:lnTo>
                <a:lnTo>
                  <a:pt x="3721" y="1126"/>
                </a:lnTo>
                <a:lnTo>
                  <a:pt x="3733" y="1093"/>
                </a:lnTo>
                <a:lnTo>
                  <a:pt x="3748" y="1061"/>
                </a:lnTo>
                <a:lnTo>
                  <a:pt x="3764" y="1029"/>
                </a:lnTo>
                <a:lnTo>
                  <a:pt x="3783" y="999"/>
                </a:lnTo>
                <a:lnTo>
                  <a:pt x="3804" y="969"/>
                </a:lnTo>
                <a:lnTo>
                  <a:pt x="3826" y="943"/>
                </a:lnTo>
                <a:lnTo>
                  <a:pt x="3851" y="917"/>
                </a:lnTo>
                <a:lnTo>
                  <a:pt x="3877" y="893"/>
                </a:lnTo>
                <a:lnTo>
                  <a:pt x="3905" y="871"/>
                </a:lnTo>
                <a:lnTo>
                  <a:pt x="3934" y="850"/>
                </a:lnTo>
                <a:lnTo>
                  <a:pt x="3964" y="832"/>
                </a:lnTo>
                <a:lnTo>
                  <a:pt x="3996" y="816"/>
                </a:lnTo>
                <a:lnTo>
                  <a:pt x="4029" y="803"/>
                </a:lnTo>
                <a:lnTo>
                  <a:pt x="4063" y="791"/>
                </a:lnTo>
                <a:lnTo>
                  <a:pt x="4097" y="782"/>
                </a:lnTo>
                <a:lnTo>
                  <a:pt x="4132" y="775"/>
                </a:lnTo>
                <a:lnTo>
                  <a:pt x="4167" y="771"/>
                </a:lnTo>
                <a:lnTo>
                  <a:pt x="4203" y="769"/>
                </a:lnTo>
                <a:lnTo>
                  <a:pt x="4238" y="770"/>
                </a:lnTo>
                <a:lnTo>
                  <a:pt x="4274" y="773"/>
                </a:lnTo>
                <a:lnTo>
                  <a:pt x="4308" y="779"/>
                </a:lnTo>
                <a:lnTo>
                  <a:pt x="4344" y="786"/>
                </a:lnTo>
                <a:lnTo>
                  <a:pt x="4378" y="797"/>
                </a:lnTo>
                <a:lnTo>
                  <a:pt x="4410" y="809"/>
                </a:lnTo>
                <a:lnTo>
                  <a:pt x="4443" y="824"/>
                </a:lnTo>
                <a:lnTo>
                  <a:pt x="4474" y="841"/>
                </a:lnTo>
                <a:lnTo>
                  <a:pt x="4504" y="860"/>
                </a:lnTo>
                <a:lnTo>
                  <a:pt x="4533" y="882"/>
                </a:lnTo>
                <a:lnTo>
                  <a:pt x="4560" y="905"/>
                </a:lnTo>
                <a:lnTo>
                  <a:pt x="4586" y="929"/>
                </a:lnTo>
                <a:lnTo>
                  <a:pt x="4609" y="956"/>
                </a:lnTo>
                <a:lnTo>
                  <a:pt x="4631" y="984"/>
                </a:lnTo>
                <a:lnTo>
                  <a:pt x="4650" y="1013"/>
                </a:lnTo>
                <a:lnTo>
                  <a:pt x="4668" y="1045"/>
                </a:lnTo>
                <a:lnTo>
                  <a:pt x="4683" y="1076"/>
                </a:lnTo>
                <a:lnTo>
                  <a:pt x="4696" y="1109"/>
                </a:lnTo>
                <a:lnTo>
                  <a:pt x="4707" y="1143"/>
                </a:lnTo>
                <a:lnTo>
                  <a:pt x="4716" y="1178"/>
                </a:lnTo>
                <a:lnTo>
                  <a:pt x="4722" y="1213"/>
                </a:lnTo>
                <a:lnTo>
                  <a:pt x="4725" y="1249"/>
                </a:lnTo>
                <a:lnTo>
                  <a:pt x="4727" y="1284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898" name="Google Shape;3898;p15"/>
          <p:cNvSpPr/>
          <p:nvPr/>
        </p:nvSpPr>
        <p:spPr>
          <a:xfrm>
            <a:off x="4957764" y="2718198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29" extrusionOk="0">
                <a:moveTo>
                  <a:pt x="1030" y="515"/>
                </a:moveTo>
                <a:lnTo>
                  <a:pt x="1028" y="550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1" y="755"/>
                </a:lnTo>
                <a:lnTo>
                  <a:pt x="953" y="785"/>
                </a:lnTo>
                <a:lnTo>
                  <a:pt x="934" y="814"/>
                </a:lnTo>
                <a:lnTo>
                  <a:pt x="912" y="843"/>
                </a:lnTo>
                <a:lnTo>
                  <a:pt x="889" y="869"/>
                </a:lnTo>
                <a:lnTo>
                  <a:pt x="863" y="894"/>
                </a:lnTo>
                <a:lnTo>
                  <a:pt x="836" y="917"/>
                </a:lnTo>
                <a:lnTo>
                  <a:pt x="807" y="938"/>
                </a:lnTo>
                <a:lnTo>
                  <a:pt x="778" y="958"/>
                </a:lnTo>
                <a:lnTo>
                  <a:pt x="746" y="975"/>
                </a:lnTo>
                <a:lnTo>
                  <a:pt x="713" y="989"/>
                </a:lnTo>
                <a:lnTo>
                  <a:pt x="681" y="1003"/>
                </a:lnTo>
                <a:lnTo>
                  <a:pt x="647" y="1012"/>
                </a:lnTo>
                <a:lnTo>
                  <a:pt x="613" y="1021"/>
                </a:lnTo>
                <a:lnTo>
                  <a:pt x="577" y="1026"/>
                </a:lnTo>
                <a:lnTo>
                  <a:pt x="542" y="1029"/>
                </a:lnTo>
                <a:lnTo>
                  <a:pt x="506" y="1029"/>
                </a:lnTo>
                <a:lnTo>
                  <a:pt x="470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7"/>
                </a:lnTo>
                <a:lnTo>
                  <a:pt x="332" y="996"/>
                </a:lnTo>
                <a:lnTo>
                  <a:pt x="299" y="983"/>
                </a:lnTo>
                <a:lnTo>
                  <a:pt x="267" y="966"/>
                </a:lnTo>
                <a:lnTo>
                  <a:pt x="237" y="948"/>
                </a:lnTo>
                <a:lnTo>
                  <a:pt x="208" y="928"/>
                </a:lnTo>
                <a:lnTo>
                  <a:pt x="180" y="907"/>
                </a:lnTo>
                <a:lnTo>
                  <a:pt x="154" y="882"/>
                </a:lnTo>
                <a:lnTo>
                  <a:pt x="130" y="857"/>
                </a:lnTo>
                <a:lnTo>
                  <a:pt x="107" y="829"/>
                </a:lnTo>
                <a:lnTo>
                  <a:pt x="86" y="800"/>
                </a:lnTo>
                <a:lnTo>
                  <a:pt x="68" y="769"/>
                </a:lnTo>
                <a:lnTo>
                  <a:pt x="51" y="739"/>
                </a:lnTo>
                <a:lnTo>
                  <a:pt x="36" y="706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9"/>
                </a:lnTo>
                <a:lnTo>
                  <a:pt x="0" y="532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1"/>
                </a:lnTo>
                <a:lnTo>
                  <a:pt x="24" y="357"/>
                </a:lnTo>
                <a:lnTo>
                  <a:pt x="36" y="324"/>
                </a:lnTo>
                <a:lnTo>
                  <a:pt x="51" y="292"/>
                </a:lnTo>
                <a:lnTo>
                  <a:pt x="68" y="260"/>
                </a:lnTo>
                <a:lnTo>
                  <a:pt x="86" y="230"/>
                </a:lnTo>
                <a:lnTo>
                  <a:pt x="107" y="200"/>
                </a:lnTo>
                <a:lnTo>
                  <a:pt x="130" y="174"/>
                </a:lnTo>
                <a:lnTo>
                  <a:pt x="154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1"/>
                </a:lnTo>
                <a:lnTo>
                  <a:pt x="267" y="63"/>
                </a:lnTo>
                <a:lnTo>
                  <a:pt x="299" y="47"/>
                </a:lnTo>
                <a:lnTo>
                  <a:pt x="332" y="34"/>
                </a:lnTo>
                <a:lnTo>
                  <a:pt x="366" y="22"/>
                </a:lnTo>
                <a:lnTo>
                  <a:pt x="400" y="13"/>
                </a:lnTo>
                <a:lnTo>
                  <a:pt x="435" y="6"/>
                </a:lnTo>
                <a:lnTo>
                  <a:pt x="470" y="2"/>
                </a:lnTo>
                <a:lnTo>
                  <a:pt x="506" y="0"/>
                </a:lnTo>
                <a:lnTo>
                  <a:pt x="542" y="1"/>
                </a:lnTo>
                <a:lnTo>
                  <a:pt x="577" y="4"/>
                </a:lnTo>
                <a:lnTo>
                  <a:pt x="613" y="10"/>
                </a:lnTo>
                <a:lnTo>
                  <a:pt x="647" y="17"/>
                </a:lnTo>
                <a:lnTo>
                  <a:pt x="681" y="28"/>
                </a:lnTo>
                <a:lnTo>
                  <a:pt x="713" y="40"/>
                </a:lnTo>
                <a:lnTo>
                  <a:pt x="746" y="55"/>
                </a:lnTo>
                <a:lnTo>
                  <a:pt x="778" y="72"/>
                </a:lnTo>
                <a:lnTo>
                  <a:pt x="807" y="91"/>
                </a:lnTo>
                <a:lnTo>
                  <a:pt x="836" y="113"/>
                </a:lnTo>
                <a:lnTo>
                  <a:pt x="863" y="136"/>
                </a:lnTo>
                <a:lnTo>
                  <a:pt x="889" y="160"/>
                </a:lnTo>
                <a:lnTo>
                  <a:pt x="912" y="187"/>
                </a:lnTo>
                <a:lnTo>
                  <a:pt x="934" y="215"/>
                </a:lnTo>
                <a:lnTo>
                  <a:pt x="953" y="244"/>
                </a:lnTo>
                <a:lnTo>
                  <a:pt x="971" y="276"/>
                </a:lnTo>
                <a:lnTo>
                  <a:pt x="986" y="307"/>
                </a:lnTo>
                <a:lnTo>
                  <a:pt x="999" y="340"/>
                </a:lnTo>
                <a:lnTo>
                  <a:pt x="1010" y="374"/>
                </a:lnTo>
                <a:lnTo>
                  <a:pt x="1019" y="409"/>
                </a:lnTo>
                <a:lnTo>
                  <a:pt x="1025" y="444"/>
                </a:lnTo>
                <a:lnTo>
                  <a:pt x="1028" y="480"/>
                </a:lnTo>
                <a:lnTo>
                  <a:pt x="1030" y="51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899" name="Google Shape;3899;p15"/>
          <p:cNvCxnSpPr/>
          <p:nvPr/>
        </p:nvCxnSpPr>
        <p:spPr>
          <a:xfrm rot="10800000" flipH="1">
            <a:off x="4874419" y="2586037"/>
            <a:ext cx="1547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00" name="Google Shape;3900;p15"/>
          <p:cNvCxnSpPr/>
          <p:nvPr/>
        </p:nvCxnSpPr>
        <p:spPr>
          <a:xfrm>
            <a:off x="4883945" y="3081337"/>
            <a:ext cx="1666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01" name="Google Shape;3901;p15"/>
          <p:cNvCxnSpPr/>
          <p:nvPr/>
        </p:nvCxnSpPr>
        <p:spPr>
          <a:xfrm rot="10800000">
            <a:off x="5479256" y="2586038"/>
            <a:ext cx="25717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02" name="Google Shape;3902;p15"/>
          <p:cNvCxnSpPr/>
          <p:nvPr/>
        </p:nvCxnSpPr>
        <p:spPr>
          <a:xfrm rot="10800000">
            <a:off x="5479257" y="3096816"/>
            <a:ext cx="57864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03" name="Google Shape;3903;p15"/>
          <p:cNvCxnSpPr/>
          <p:nvPr/>
        </p:nvCxnSpPr>
        <p:spPr>
          <a:xfrm flipH="1">
            <a:off x="6074569" y="2549129"/>
            <a:ext cx="9525" cy="5322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904" name="Google Shape;3904;p15"/>
          <p:cNvSpPr/>
          <p:nvPr/>
        </p:nvSpPr>
        <p:spPr>
          <a:xfrm>
            <a:off x="5755482" y="2718198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29" extrusionOk="0">
                <a:moveTo>
                  <a:pt x="1030" y="515"/>
                </a:moveTo>
                <a:lnTo>
                  <a:pt x="1028" y="550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1" y="755"/>
                </a:lnTo>
                <a:lnTo>
                  <a:pt x="953" y="785"/>
                </a:lnTo>
                <a:lnTo>
                  <a:pt x="934" y="814"/>
                </a:lnTo>
                <a:lnTo>
                  <a:pt x="912" y="843"/>
                </a:lnTo>
                <a:lnTo>
                  <a:pt x="889" y="869"/>
                </a:lnTo>
                <a:lnTo>
                  <a:pt x="863" y="894"/>
                </a:lnTo>
                <a:lnTo>
                  <a:pt x="836" y="917"/>
                </a:lnTo>
                <a:lnTo>
                  <a:pt x="807" y="938"/>
                </a:lnTo>
                <a:lnTo>
                  <a:pt x="777" y="958"/>
                </a:lnTo>
                <a:lnTo>
                  <a:pt x="746" y="975"/>
                </a:lnTo>
                <a:lnTo>
                  <a:pt x="713" y="989"/>
                </a:lnTo>
                <a:lnTo>
                  <a:pt x="681" y="1003"/>
                </a:lnTo>
                <a:lnTo>
                  <a:pt x="647" y="1012"/>
                </a:lnTo>
                <a:lnTo>
                  <a:pt x="611" y="1021"/>
                </a:lnTo>
                <a:lnTo>
                  <a:pt x="577" y="1026"/>
                </a:lnTo>
                <a:lnTo>
                  <a:pt x="541" y="1029"/>
                </a:lnTo>
                <a:lnTo>
                  <a:pt x="506" y="1029"/>
                </a:lnTo>
                <a:lnTo>
                  <a:pt x="470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7"/>
                </a:lnTo>
                <a:lnTo>
                  <a:pt x="332" y="996"/>
                </a:lnTo>
                <a:lnTo>
                  <a:pt x="299" y="983"/>
                </a:lnTo>
                <a:lnTo>
                  <a:pt x="267" y="966"/>
                </a:lnTo>
                <a:lnTo>
                  <a:pt x="237" y="948"/>
                </a:lnTo>
                <a:lnTo>
                  <a:pt x="208" y="928"/>
                </a:lnTo>
                <a:lnTo>
                  <a:pt x="180" y="907"/>
                </a:lnTo>
                <a:lnTo>
                  <a:pt x="154" y="882"/>
                </a:lnTo>
                <a:lnTo>
                  <a:pt x="129" y="857"/>
                </a:lnTo>
                <a:lnTo>
                  <a:pt x="107" y="829"/>
                </a:lnTo>
                <a:lnTo>
                  <a:pt x="86" y="800"/>
                </a:lnTo>
                <a:lnTo>
                  <a:pt x="67" y="769"/>
                </a:lnTo>
                <a:lnTo>
                  <a:pt x="51" y="739"/>
                </a:lnTo>
                <a:lnTo>
                  <a:pt x="36" y="706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9"/>
                </a:lnTo>
                <a:lnTo>
                  <a:pt x="0" y="532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1"/>
                </a:lnTo>
                <a:lnTo>
                  <a:pt x="24" y="357"/>
                </a:lnTo>
                <a:lnTo>
                  <a:pt x="36" y="324"/>
                </a:lnTo>
                <a:lnTo>
                  <a:pt x="51" y="292"/>
                </a:lnTo>
                <a:lnTo>
                  <a:pt x="67" y="260"/>
                </a:lnTo>
                <a:lnTo>
                  <a:pt x="86" y="230"/>
                </a:lnTo>
                <a:lnTo>
                  <a:pt x="107" y="200"/>
                </a:lnTo>
                <a:lnTo>
                  <a:pt x="129" y="174"/>
                </a:lnTo>
                <a:lnTo>
                  <a:pt x="154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1"/>
                </a:lnTo>
                <a:lnTo>
                  <a:pt x="267" y="63"/>
                </a:lnTo>
                <a:lnTo>
                  <a:pt x="299" y="47"/>
                </a:lnTo>
                <a:lnTo>
                  <a:pt x="332" y="34"/>
                </a:lnTo>
                <a:lnTo>
                  <a:pt x="366" y="22"/>
                </a:lnTo>
                <a:lnTo>
                  <a:pt x="400" y="13"/>
                </a:lnTo>
                <a:lnTo>
                  <a:pt x="435" y="6"/>
                </a:lnTo>
                <a:lnTo>
                  <a:pt x="470" y="2"/>
                </a:lnTo>
                <a:lnTo>
                  <a:pt x="506" y="0"/>
                </a:lnTo>
                <a:lnTo>
                  <a:pt x="541" y="1"/>
                </a:lnTo>
                <a:lnTo>
                  <a:pt x="577" y="4"/>
                </a:lnTo>
                <a:lnTo>
                  <a:pt x="611" y="10"/>
                </a:lnTo>
                <a:lnTo>
                  <a:pt x="647" y="17"/>
                </a:lnTo>
                <a:lnTo>
                  <a:pt x="681" y="28"/>
                </a:lnTo>
                <a:lnTo>
                  <a:pt x="713" y="40"/>
                </a:lnTo>
                <a:lnTo>
                  <a:pt x="746" y="55"/>
                </a:lnTo>
                <a:lnTo>
                  <a:pt x="777" y="72"/>
                </a:lnTo>
                <a:lnTo>
                  <a:pt x="807" y="91"/>
                </a:lnTo>
                <a:lnTo>
                  <a:pt x="836" y="113"/>
                </a:lnTo>
                <a:lnTo>
                  <a:pt x="863" y="136"/>
                </a:lnTo>
                <a:lnTo>
                  <a:pt x="889" y="160"/>
                </a:lnTo>
                <a:lnTo>
                  <a:pt x="912" y="187"/>
                </a:lnTo>
                <a:lnTo>
                  <a:pt x="934" y="215"/>
                </a:lnTo>
                <a:lnTo>
                  <a:pt x="953" y="244"/>
                </a:lnTo>
                <a:lnTo>
                  <a:pt x="971" y="276"/>
                </a:lnTo>
                <a:lnTo>
                  <a:pt x="986" y="307"/>
                </a:lnTo>
                <a:lnTo>
                  <a:pt x="999" y="340"/>
                </a:lnTo>
                <a:lnTo>
                  <a:pt x="1010" y="374"/>
                </a:lnTo>
                <a:lnTo>
                  <a:pt x="1019" y="409"/>
                </a:lnTo>
                <a:lnTo>
                  <a:pt x="1025" y="444"/>
                </a:lnTo>
                <a:lnTo>
                  <a:pt x="1028" y="480"/>
                </a:lnTo>
                <a:lnTo>
                  <a:pt x="1030" y="51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905" name="Google Shape;3905;p15"/>
          <p:cNvCxnSpPr/>
          <p:nvPr/>
        </p:nvCxnSpPr>
        <p:spPr>
          <a:xfrm flipH="1">
            <a:off x="6057901" y="3081337"/>
            <a:ext cx="1666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06" name="Google Shape;3906;p15"/>
          <p:cNvCxnSpPr/>
          <p:nvPr/>
        </p:nvCxnSpPr>
        <p:spPr>
          <a:xfrm>
            <a:off x="5759055" y="2536031"/>
            <a:ext cx="31194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07" name="Google Shape;3907;p15"/>
          <p:cNvCxnSpPr/>
          <p:nvPr/>
        </p:nvCxnSpPr>
        <p:spPr>
          <a:xfrm rot="10800000" flipH="1">
            <a:off x="5736431" y="2551511"/>
            <a:ext cx="4763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08" name="Google Shape;3908;p15"/>
          <p:cNvCxnSpPr/>
          <p:nvPr/>
        </p:nvCxnSpPr>
        <p:spPr>
          <a:xfrm rot="10800000" flipH="1">
            <a:off x="5741195" y="2536031"/>
            <a:ext cx="17860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09" name="Google Shape;3909;p15"/>
          <p:cNvCxnSpPr/>
          <p:nvPr/>
        </p:nvCxnSpPr>
        <p:spPr>
          <a:xfrm>
            <a:off x="6070997" y="2536033"/>
            <a:ext cx="13097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10" name="Google Shape;3910;p15"/>
          <p:cNvCxnSpPr/>
          <p:nvPr/>
        </p:nvCxnSpPr>
        <p:spPr>
          <a:xfrm>
            <a:off x="6096001" y="2536031"/>
            <a:ext cx="7858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11" name="Google Shape;3911;p15"/>
          <p:cNvCxnSpPr/>
          <p:nvPr/>
        </p:nvCxnSpPr>
        <p:spPr>
          <a:xfrm>
            <a:off x="6096001" y="2586038"/>
            <a:ext cx="7858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12" name="Google Shape;3912;p15"/>
          <p:cNvCxnSpPr/>
          <p:nvPr/>
        </p:nvCxnSpPr>
        <p:spPr>
          <a:xfrm>
            <a:off x="6144816" y="2486026"/>
            <a:ext cx="0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13" name="Google Shape;3913;p15"/>
          <p:cNvCxnSpPr/>
          <p:nvPr/>
        </p:nvCxnSpPr>
        <p:spPr>
          <a:xfrm>
            <a:off x="6144816" y="2586038"/>
            <a:ext cx="0" cy="392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14" name="Google Shape;3914;p15"/>
          <p:cNvCxnSpPr/>
          <p:nvPr/>
        </p:nvCxnSpPr>
        <p:spPr>
          <a:xfrm rot="10800000">
            <a:off x="6084094" y="2461023"/>
            <a:ext cx="0" cy="535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15" name="Google Shape;3915;p15"/>
          <p:cNvCxnSpPr/>
          <p:nvPr/>
        </p:nvCxnSpPr>
        <p:spPr>
          <a:xfrm rot="10800000">
            <a:off x="5731669" y="2471739"/>
            <a:ext cx="0" cy="1035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16" name="Google Shape;3916;p15"/>
          <p:cNvCxnSpPr/>
          <p:nvPr/>
        </p:nvCxnSpPr>
        <p:spPr>
          <a:xfrm>
            <a:off x="5731669" y="2486025"/>
            <a:ext cx="3524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17" name="Google Shape;3917;p15"/>
          <p:cNvCxnSpPr/>
          <p:nvPr/>
        </p:nvCxnSpPr>
        <p:spPr>
          <a:xfrm flipH="1">
            <a:off x="5961460" y="248602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18" name="Google Shape;3918;p15"/>
          <p:cNvCxnSpPr/>
          <p:nvPr/>
        </p:nvCxnSpPr>
        <p:spPr>
          <a:xfrm rot="10800000">
            <a:off x="5961460" y="24753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19" name="Google Shape;3919;p15"/>
          <p:cNvCxnSpPr/>
          <p:nvPr/>
        </p:nvCxnSpPr>
        <p:spPr>
          <a:xfrm flipH="1">
            <a:off x="5961460" y="248602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20" name="Google Shape;3920;p15"/>
          <p:cNvCxnSpPr/>
          <p:nvPr/>
        </p:nvCxnSpPr>
        <p:spPr>
          <a:xfrm rot="10800000">
            <a:off x="5961460" y="24753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21" name="Google Shape;3921;p15"/>
          <p:cNvCxnSpPr/>
          <p:nvPr/>
        </p:nvCxnSpPr>
        <p:spPr>
          <a:xfrm rot="10800000" flipH="1">
            <a:off x="5731670" y="2475311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22" name="Google Shape;3922;p15"/>
          <p:cNvCxnSpPr/>
          <p:nvPr/>
        </p:nvCxnSpPr>
        <p:spPr>
          <a:xfrm>
            <a:off x="5731670" y="248602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23" name="Google Shape;3923;p15"/>
          <p:cNvCxnSpPr/>
          <p:nvPr/>
        </p:nvCxnSpPr>
        <p:spPr>
          <a:xfrm rot="10800000" flipH="1">
            <a:off x="5731670" y="2475311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24" name="Google Shape;3924;p15"/>
          <p:cNvCxnSpPr/>
          <p:nvPr/>
        </p:nvCxnSpPr>
        <p:spPr>
          <a:xfrm>
            <a:off x="5731670" y="248602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25" name="Google Shape;3925;p15"/>
          <p:cNvCxnSpPr/>
          <p:nvPr/>
        </p:nvCxnSpPr>
        <p:spPr>
          <a:xfrm rot="10800000">
            <a:off x="6132911" y="2413397"/>
            <a:ext cx="1190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26" name="Google Shape;3926;p15"/>
          <p:cNvCxnSpPr/>
          <p:nvPr/>
        </p:nvCxnSpPr>
        <p:spPr>
          <a:xfrm rot="10800000" flipH="1">
            <a:off x="6144817" y="2413397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27" name="Google Shape;3927;p15"/>
          <p:cNvCxnSpPr/>
          <p:nvPr/>
        </p:nvCxnSpPr>
        <p:spPr>
          <a:xfrm rot="10800000">
            <a:off x="6132911" y="2413397"/>
            <a:ext cx="1190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28" name="Google Shape;3928;p15"/>
          <p:cNvCxnSpPr/>
          <p:nvPr/>
        </p:nvCxnSpPr>
        <p:spPr>
          <a:xfrm rot="10800000" flipH="1">
            <a:off x="6144817" y="2413397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29" name="Google Shape;3929;p15"/>
          <p:cNvCxnSpPr/>
          <p:nvPr/>
        </p:nvCxnSpPr>
        <p:spPr>
          <a:xfrm>
            <a:off x="6144817" y="2586039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30" name="Google Shape;3930;p15"/>
          <p:cNvCxnSpPr/>
          <p:nvPr/>
        </p:nvCxnSpPr>
        <p:spPr>
          <a:xfrm flipH="1">
            <a:off x="6132911" y="2586039"/>
            <a:ext cx="1190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31" name="Google Shape;3931;p15"/>
          <p:cNvCxnSpPr/>
          <p:nvPr/>
        </p:nvCxnSpPr>
        <p:spPr>
          <a:xfrm>
            <a:off x="6144817" y="2586039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32" name="Google Shape;3932;p15"/>
          <p:cNvCxnSpPr/>
          <p:nvPr/>
        </p:nvCxnSpPr>
        <p:spPr>
          <a:xfrm flipH="1">
            <a:off x="6132911" y="2586039"/>
            <a:ext cx="1190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33" name="Google Shape;3933;p15"/>
          <p:cNvCxnSpPr/>
          <p:nvPr/>
        </p:nvCxnSpPr>
        <p:spPr>
          <a:xfrm rot="10800000">
            <a:off x="6144816" y="2391966"/>
            <a:ext cx="0" cy="940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34" name="Google Shape;3934;p15"/>
          <p:cNvCxnSpPr/>
          <p:nvPr/>
        </p:nvCxnSpPr>
        <p:spPr>
          <a:xfrm>
            <a:off x="6144816" y="2625330"/>
            <a:ext cx="0" cy="1059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935" name="Google Shape;3935;p15"/>
          <p:cNvSpPr/>
          <p:nvPr/>
        </p:nvSpPr>
        <p:spPr>
          <a:xfrm>
            <a:off x="2989661" y="2597944"/>
            <a:ext cx="1182290" cy="501254"/>
          </a:xfrm>
          <a:custGeom>
            <a:avLst/>
            <a:gdLst/>
            <a:ahLst/>
            <a:cxnLst/>
            <a:rect l="l" t="t" r="r" b="b"/>
            <a:pathLst>
              <a:path w="4966" h="2102" extrusionOk="0">
                <a:moveTo>
                  <a:pt x="63" y="0"/>
                </a:moveTo>
                <a:lnTo>
                  <a:pt x="2484" y="0"/>
                </a:lnTo>
                <a:lnTo>
                  <a:pt x="4904" y="0"/>
                </a:lnTo>
                <a:lnTo>
                  <a:pt x="4966" y="65"/>
                </a:lnTo>
                <a:lnTo>
                  <a:pt x="4928" y="2035"/>
                </a:lnTo>
                <a:lnTo>
                  <a:pt x="4860" y="2102"/>
                </a:lnTo>
                <a:lnTo>
                  <a:pt x="2484" y="2102"/>
                </a:lnTo>
                <a:lnTo>
                  <a:pt x="106" y="2102"/>
                </a:lnTo>
                <a:lnTo>
                  <a:pt x="39" y="2035"/>
                </a:lnTo>
                <a:lnTo>
                  <a:pt x="0" y="65"/>
                </a:lnTo>
                <a:lnTo>
                  <a:pt x="63" y="0"/>
                </a:lnTo>
                <a:close/>
                <a:moveTo>
                  <a:pt x="2999" y="1050"/>
                </a:moveTo>
                <a:lnTo>
                  <a:pt x="2998" y="1087"/>
                </a:lnTo>
                <a:lnTo>
                  <a:pt x="2993" y="1122"/>
                </a:lnTo>
                <a:lnTo>
                  <a:pt x="2987" y="1156"/>
                </a:lnTo>
                <a:lnTo>
                  <a:pt x="2978" y="1191"/>
                </a:lnTo>
                <a:lnTo>
                  <a:pt x="2969" y="1225"/>
                </a:lnTo>
                <a:lnTo>
                  <a:pt x="2955" y="1258"/>
                </a:lnTo>
                <a:lnTo>
                  <a:pt x="2940" y="1290"/>
                </a:lnTo>
                <a:lnTo>
                  <a:pt x="2923" y="1321"/>
                </a:lnTo>
                <a:lnTo>
                  <a:pt x="2902" y="1351"/>
                </a:lnTo>
                <a:lnTo>
                  <a:pt x="2880" y="1379"/>
                </a:lnTo>
                <a:lnTo>
                  <a:pt x="2857" y="1405"/>
                </a:lnTo>
                <a:lnTo>
                  <a:pt x="2831" y="1431"/>
                </a:lnTo>
                <a:lnTo>
                  <a:pt x="2805" y="1454"/>
                </a:lnTo>
                <a:lnTo>
                  <a:pt x="2777" y="1475"/>
                </a:lnTo>
                <a:lnTo>
                  <a:pt x="2746" y="1494"/>
                </a:lnTo>
                <a:lnTo>
                  <a:pt x="2715" y="1511"/>
                </a:lnTo>
                <a:lnTo>
                  <a:pt x="2683" y="1526"/>
                </a:lnTo>
                <a:lnTo>
                  <a:pt x="2649" y="1538"/>
                </a:lnTo>
                <a:lnTo>
                  <a:pt x="2615" y="1549"/>
                </a:lnTo>
                <a:lnTo>
                  <a:pt x="2581" y="1556"/>
                </a:lnTo>
                <a:lnTo>
                  <a:pt x="2546" y="1562"/>
                </a:lnTo>
                <a:lnTo>
                  <a:pt x="2510" y="1564"/>
                </a:lnTo>
                <a:lnTo>
                  <a:pt x="2475" y="1566"/>
                </a:lnTo>
                <a:lnTo>
                  <a:pt x="2439" y="1563"/>
                </a:lnTo>
                <a:lnTo>
                  <a:pt x="2403" y="1560"/>
                </a:lnTo>
                <a:lnTo>
                  <a:pt x="2369" y="1552"/>
                </a:lnTo>
                <a:lnTo>
                  <a:pt x="2334" y="1544"/>
                </a:lnTo>
                <a:lnTo>
                  <a:pt x="2301" y="1532"/>
                </a:lnTo>
                <a:lnTo>
                  <a:pt x="2268" y="1518"/>
                </a:lnTo>
                <a:lnTo>
                  <a:pt x="2237" y="1502"/>
                </a:lnTo>
                <a:lnTo>
                  <a:pt x="2205" y="1484"/>
                </a:lnTo>
                <a:lnTo>
                  <a:pt x="2176" y="1464"/>
                </a:lnTo>
                <a:lnTo>
                  <a:pt x="2149" y="1442"/>
                </a:lnTo>
                <a:lnTo>
                  <a:pt x="2123" y="1417"/>
                </a:lnTo>
                <a:lnTo>
                  <a:pt x="2098" y="1392"/>
                </a:lnTo>
                <a:lnTo>
                  <a:pt x="2075" y="1365"/>
                </a:lnTo>
                <a:lnTo>
                  <a:pt x="2055" y="1336"/>
                </a:lnTo>
                <a:lnTo>
                  <a:pt x="2036" y="1306"/>
                </a:lnTo>
                <a:lnTo>
                  <a:pt x="2019" y="1274"/>
                </a:lnTo>
                <a:lnTo>
                  <a:pt x="2005" y="1241"/>
                </a:lnTo>
                <a:lnTo>
                  <a:pt x="1994" y="1208"/>
                </a:lnTo>
                <a:lnTo>
                  <a:pt x="1984" y="1174"/>
                </a:lnTo>
                <a:lnTo>
                  <a:pt x="1977" y="1139"/>
                </a:lnTo>
                <a:lnTo>
                  <a:pt x="1972" y="1104"/>
                </a:lnTo>
                <a:lnTo>
                  <a:pt x="1969" y="1069"/>
                </a:lnTo>
                <a:lnTo>
                  <a:pt x="1969" y="1033"/>
                </a:lnTo>
                <a:lnTo>
                  <a:pt x="1972" y="998"/>
                </a:lnTo>
                <a:lnTo>
                  <a:pt x="1977" y="963"/>
                </a:lnTo>
                <a:lnTo>
                  <a:pt x="1984" y="928"/>
                </a:lnTo>
                <a:lnTo>
                  <a:pt x="1994" y="894"/>
                </a:lnTo>
                <a:lnTo>
                  <a:pt x="2005" y="860"/>
                </a:lnTo>
                <a:lnTo>
                  <a:pt x="2019" y="828"/>
                </a:lnTo>
                <a:lnTo>
                  <a:pt x="2036" y="796"/>
                </a:lnTo>
                <a:lnTo>
                  <a:pt x="2055" y="766"/>
                </a:lnTo>
                <a:lnTo>
                  <a:pt x="2075" y="737"/>
                </a:lnTo>
                <a:lnTo>
                  <a:pt x="2098" y="709"/>
                </a:lnTo>
                <a:lnTo>
                  <a:pt x="2123" y="683"/>
                </a:lnTo>
                <a:lnTo>
                  <a:pt x="2149" y="660"/>
                </a:lnTo>
                <a:lnTo>
                  <a:pt x="2176" y="637"/>
                </a:lnTo>
                <a:lnTo>
                  <a:pt x="2205" y="618"/>
                </a:lnTo>
                <a:lnTo>
                  <a:pt x="2237" y="600"/>
                </a:lnTo>
                <a:lnTo>
                  <a:pt x="2268" y="584"/>
                </a:lnTo>
                <a:lnTo>
                  <a:pt x="2301" y="569"/>
                </a:lnTo>
                <a:lnTo>
                  <a:pt x="2334" y="558"/>
                </a:lnTo>
                <a:lnTo>
                  <a:pt x="2369" y="548"/>
                </a:lnTo>
                <a:lnTo>
                  <a:pt x="2403" y="542"/>
                </a:lnTo>
                <a:lnTo>
                  <a:pt x="2439" y="538"/>
                </a:lnTo>
                <a:lnTo>
                  <a:pt x="2475" y="536"/>
                </a:lnTo>
                <a:lnTo>
                  <a:pt x="2510" y="536"/>
                </a:lnTo>
                <a:lnTo>
                  <a:pt x="2546" y="540"/>
                </a:lnTo>
                <a:lnTo>
                  <a:pt x="2581" y="545"/>
                </a:lnTo>
                <a:lnTo>
                  <a:pt x="2615" y="553"/>
                </a:lnTo>
                <a:lnTo>
                  <a:pt x="2649" y="563"/>
                </a:lnTo>
                <a:lnTo>
                  <a:pt x="2683" y="576"/>
                </a:lnTo>
                <a:lnTo>
                  <a:pt x="2715" y="591"/>
                </a:lnTo>
                <a:lnTo>
                  <a:pt x="2746" y="608"/>
                </a:lnTo>
                <a:lnTo>
                  <a:pt x="2777" y="627"/>
                </a:lnTo>
                <a:lnTo>
                  <a:pt x="2805" y="648"/>
                </a:lnTo>
                <a:lnTo>
                  <a:pt x="2831" y="671"/>
                </a:lnTo>
                <a:lnTo>
                  <a:pt x="2857" y="697"/>
                </a:lnTo>
                <a:lnTo>
                  <a:pt x="2880" y="723"/>
                </a:lnTo>
                <a:lnTo>
                  <a:pt x="2902" y="751"/>
                </a:lnTo>
                <a:lnTo>
                  <a:pt x="2923" y="781"/>
                </a:lnTo>
                <a:lnTo>
                  <a:pt x="2940" y="812"/>
                </a:lnTo>
                <a:lnTo>
                  <a:pt x="2955" y="844"/>
                </a:lnTo>
                <a:lnTo>
                  <a:pt x="2969" y="877"/>
                </a:lnTo>
                <a:lnTo>
                  <a:pt x="2978" y="911"/>
                </a:lnTo>
                <a:lnTo>
                  <a:pt x="2987" y="945"/>
                </a:lnTo>
                <a:lnTo>
                  <a:pt x="2993" y="980"/>
                </a:lnTo>
                <a:lnTo>
                  <a:pt x="2998" y="1015"/>
                </a:lnTo>
                <a:lnTo>
                  <a:pt x="2999" y="1050"/>
                </a:lnTo>
                <a:close/>
                <a:moveTo>
                  <a:pt x="1362" y="1050"/>
                </a:moveTo>
                <a:lnTo>
                  <a:pt x="1360" y="1087"/>
                </a:lnTo>
                <a:lnTo>
                  <a:pt x="1355" y="1122"/>
                </a:lnTo>
                <a:lnTo>
                  <a:pt x="1349" y="1156"/>
                </a:lnTo>
                <a:lnTo>
                  <a:pt x="1341" y="1191"/>
                </a:lnTo>
                <a:lnTo>
                  <a:pt x="1331" y="1225"/>
                </a:lnTo>
                <a:lnTo>
                  <a:pt x="1318" y="1258"/>
                </a:lnTo>
                <a:lnTo>
                  <a:pt x="1302" y="1290"/>
                </a:lnTo>
                <a:lnTo>
                  <a:pt x="1285" y="1321"/>
                </a:lnTo>
                <a:lnTo>
                  <a:pt x="1264" y="1351"/>
                </a:lnTo>
                <a:lnTo>
                  <a:pt x="1244" y="1379"/>
                </a:lnTo>
                <a:lnTo>
                  <a:pt x="1219" y="1405"/>
                </a:lnTo>
                <a:lnTo>
                  <a:pt x="1194" y="1431"/>
                </a:lnTo>
                <a:lnTo>
                  <a:pt x="1167" y="1454"/>
                </a:lnTo>
                <a:lnTo>
                  <a:pt x="1139" y="1475"/>
                </a:lnTo>
                <a:lnTo>
                  <a:pt x="1109" y="1494"/>
                </a:lnTo>
                <a:lnTo>
                  <a:pt x="1077" y="1511"/>
                </a:lnTo>
                <a:lnTo>
                  <a:pt x="1045" y="1526"/>
                </a:lnTo>
                <a:lnTo>
                  <a:pt x="1011" y="1538"/>
                </a:lnTo>
                <a:lnTo>
                  <a:pt x="977" y="1549"/>
                </a:lnTo>
                <a:lnTo>
                  <a:pt x="943" y="1556"/>
                </a:lnTo>
                <a:lnTo>
                  <a:pt x="908" y="1562"/>
                </a:lnTo>
                <a:lnTo>
                  <a:pt x="873" y="1564"/>
                </a:lnTo>
                <a:lnTo>
                  <a:pt x="838" y="1566"/>
                </a:lnTo>
                <a:lnTo>
                  <a:pt x="801" y="1563"/>
                </a:lnTo>
                <a:lnTo>
                  <a:pt x="766" y="1560"/>
                </a:lnTo>
                <a:lnTo>
                  <a:pt x="732" y="1552"/>
                </a:lnTo>
                <a:lnTo>
                  <a:pt x="697" y="1544"/>
                </a:lnTo>
                <a:lnTo>
                  <a:pt x="664" y="1532"/>
                </a:lnTo>
                <a:lnTo>
                  <a:pt x="631" y="1518"/>
                </a:lnTo>
                <a:lnTo>
                  <a:pt x="599" y="1502"/>
                </a:lnTo>
                <a:lnTo>
                  <a:pt x="568" y="1484"/>
                </a:lnTo>
                <a:lnTo>
                  <a:pt x="539" y="1464"/>
                </a:lnTo>
                <a:lnTo>
                  <a:pt x="512" y="1442"/>
                </a:lnTo>
                <a:lnTo>
                  <a:pt x="485" y="1417"/>
                </a:lnTo>
                <a:lnTo>
                  <a:pt x="461" y="1392"/>
                </a:lnTo>
                <a:lnTo>
                  <a:pt x="438" y="1365"/>
                </a:lnTo>
                <a:lnTo>
                  <a:pt x="417" y="1336"/>
                </a:lnTo>
                <a:lnTo>
                  <a:pt x="399" y="1306"/>
                </a:lnTo>
                <a:lnTo>
                  <a:pt x="382" y="1274"/>
                </a:lnTo>
                <a:lnTo>
                  <a:pt x="367" y="1241"/>
                </a:lnTo>
                <a:lnTo>
                  <a:pt x="356" y="1208"/>
                </a:lnTo>
                <a:lnTo>
                  <a:pt x="346" y="1174"/>
                </a:lnTo>
                <a:lnTo>
                  <a:pt x="339" y="1139"/>
                </a:lnTo>
                <a:lnTo>
                  <a:pt x="334" y="1104"/>
                </a:lnTo>
                <a:lnTo>
                  <a:pt x="332" y="1069"/>
                </a:lnTo>
                <a:lnTo>
                  <a:pt x="332" y="1033"/>
                </a:lnTo>
                <a:lnTo>
                  <a:pt x="334" y="998"/>
                </a:lnTo>
                <a:lnTo>
                  <a:pt x="339" y="963"/>
                </a:lnTo>
                <a:lnTo>
                  <a:pt x="346" y="928"/>
                </a:lnTo>
                <a:lnTo>
                  <a:pt x="356" y="894"/>
                </a:lnTo>
                <a:lnTo>
                  <a:pt x="367" y="860"/>
                </a:lnTo>
                <a:lnTo>
                  <a:pt x="382" y="828"/>
                </a:lnTo>
                <a:lnTo>
                  <a:pt x="399" y="796"/>
                </a:lnTo>
                <a:lnTo>
                  <a:pt x="417" y="766"/>
                </a:lnTo>
                <a:lnTo>
                  <a:pt x="438" y="737"/>
                </a:lnTo>
                <a:lnTo>
                  <a:pt x="461" y="709"/>
                </a:lnTo>
                <a:lnTo>
                  <a:pt x="485" y="683"/>
                </a:lnTo>
                <a:lnTo>
                  <a:pt x="512" y="660"/>
                </a:lnTo>
                <a:lnTo>
                  <a:pt x="539" y="637"/>
                </a:lnTo>
                <a:lnTo>
                  <a:pt x="568" y="618"/>
                </a:lnTo>
                <a:lnTo>
                  <a:pt x="599" y="600"/>
                </a:lnTo>
                <a:lnTo>
                  <a:pt x="631" y="584"/>
                </a:lnTo>
                <a:lnTo>
                  <a:pt x="664" y="569"/>
                </a:lnTo>
                <a:lnTo>
                  <a:pt x="697" y="558"/>
                </a:lnTo>
                <a:lnTo>
                  <a:pt x="732" y="548"/>
                </a:lnTo>
                <a:lnTo>
                  <a:pt x="766" y="542"/>
                </a:lnTo>
                <a:lnTo>
                  <a:pt x="801" y="538"/>
                </a:lnTo>
                <a:lnTo>
                  <a:pt x="838" y="536"/>
                </a:lnTo>
                <a:lnTo>
                  <a:pt x="873" y="536"/>
                </a:lnTo>
                <a:lnTo>
                  <a:pt x="908" y="540"/>
                </a:lnTo>
                <a:lnTo>
                  <a:pt x="943" y="545"/>
                </a:lnTo>
                <a:lnTo>
                  <a:pt x="977" y="553"/>
                </a:lnTo>
                <a:lnTo>
                  <a:pt x="1011" y="563"/>
                </a:lnTo>
                <a:lnTo>
                  <a:pt x="1045" y="576"/>
                </a:lnTo>
                <a:lnTo>
                  <a:pt x="1077" y="591"/>
                </a:lnTo>
                <a:lnTo>
                  <a:pt x="1109" y="608"/>
                </a:lnTo>
                <a:lnTo>
                  <a:pt x="1139" y="627"/>
                </a:lnTo>
                <a:lnTo>
                  <a:pt x="1167" y="648"/>
                </a:lnTo>
                <a:lnTo>
                  <a:pt x="1194" y="671"/>
                </a:lnTo>
                <a:lnTo>
                  <a:pt x="1219" y="697"/>
                </a:lnTo>
                <a:lnTo>
                  <a:pt x="1244" y="723"/>
                </a:lnTo>
                <a:lnTo>
                  <a:pt x="1264" y="751"/>
                </a:lnTo>
                <a:lnTo>
                  <a:pt x="1285" y="781"/>
                </a:lnTo>
                <a:lnTo>
                  <a:pt x="1302" y="812"/>
                </a:lnTo>
                <a:lnTo>
                  <a:pt x="1318" y="844"/>
                </a:lnTo>
                <a:lnTo>
                  <a:pt x="1331" y="877"/>
                </a:lnTo>
                <a:lnTo>
                  <a:pt x="1341" y="911"/>
                </a:lnTo>
                <a:lnTo>
                  <a:pt x="1349" y="945"/>
                </a:lnTo>
                <a:lnTo>
                  <a:pt x="1355" y="980"/>
                </a:lnTo>
                <a:lnTo>
                  <a:pt x="1360" y="1015"/>
                </a:lnTo>
                <a:lnTo>
                  <a:pt x="1362" y="1050"/>
                </a:lnTo>
                <a:close/>
                <a:moveTo>
                  <a:pt x="4637" y="1050"/>
                </a:moveTo>
                <a:lnTo>
                  <a:pt x="4635" y="1087"/>
                </a:lnTo>
                <a:lnTo>
                  <a:pt x="4631" y="1122"/>
                </a:lnTo>
                <a:lnTo>
                  <a:pt x="4624" y="1156"/>
                </a:lnTo>
                <a:lnTo>
                  <a:pt x="4616" y="1191"/>
                </a:lnTo>
                <a:lnTo>
                  <a:pt x="4606" y="1225"/>
                </a:lnTo>
                <a:lnTo>
                  <a:pt x="4593" y="1258"/>
                </a:lnTo>
                <a:lnTo>
                  <a:pt x="4577" y="1290"/>
                </a:lnTo>
                <a:lnTo>
                  <a:pt x="4560" y="1321"/>
                </a:lnTo>
                <a:lnTo>
                  <a:pt x="4539" y="1351"/>
                </a:lnTo>
                <a:lnTo>
                  <a:pt x="4517" y="1379"/>
                </a:lnTo>
                <a:lnTo>
                  <a:pt x="4494" y="1405"/>
                </a:lnTo>
                <a:lnTo>
                  <a:pt x="4469" y="1431"/>
                </a:lnTo>
                <a:lnTo>
                  <a:pt x="4442" y="1454"/>
                </a:lnTo>
                <a:lnTo>
                  <a:pt x="4414" y="1475"/>
                </a:lnTo>
                <a:lnTo>
                  <a:pt x="4384" y="1494"/>
                </a:lnTo>
                <a:lnTo>
                  <a:pt x="4352" y="1511"/>
                </a:lnTo>
                <a:lnTo>
                  <a:pt x="4321" y="1526"/>
                </a:lnTo>
                <a:lnTo>
                  <a:pt x="4287" y="1538"/>
                </a:lnTo>
                <a:lnTo>
                  <a:pt x="4252" y="1549"/>
                </a:lnTo>
                <a:lnTo>
                  <a:pt x="4218" y="1556"/>
                </a:lnTo>
                <a:lnTo>
                  <a:pt x="4183" y="1562"/>
                </a:lnTo>
                <a:lnTo>
                  <a:pt x="4148" y="1564"/>
                </a:lnTo>
                <a:lnTo>
                  <a:pt x="4113" y="1566"/>
                </a:lnTo>
                <a:lnTo>
                  <a:pt x="4076" y="1563"/>
                </a:lnTo>
                <a:lnTo>
                  <a:pt x="4041" y="1560"/>
                </a:lnTo>
                <a:lnTo>
                  <a:pt x="4007" y="1552"/>
                </a:lnTo>
                <a:lnTo>
                  <a:pt x="3972" y="1544"/>
                </a:lnTo>
                <a:lnTo>
                  <a:pt x="3939" y="1532"/>
                </a:lnTo>
                <a:lnTo>
                  <a:pt x="3906" y="1518"/>
                </a:lnTo>
                <a:lnTo>
                  <a:pt x="3874" y="1502"/>
                </a:lnTo>
                <a:lnTo>
                  <a:pt x="3843" y="1484"/>
                </a:lnTo>
                <a:lnTo>
                  <a:pt x="3814" y="1464"/>
                </a:lnTo>
                <a:lnTo>
                  <a:pt x="3787" y="1442"/>
                </a:lnTo>
                <a:lnTo>
                  <a:pt x="3760" y="1417"/>
                </a:lnTo>
                <a:lnTo>
                  <a:pt x="3736" y="1392"/>
                </a:lnTo>
                <a:lnTo>
                  <a:pt x="3713" y="1365"/>
                </a:lnTo>
                <a:lnTo>
                  <a:pt x="3692" y="1336"/>
                </a:lnTo>
                <a:lnTo>
                  <a:pt x="3674" y="1306"/>
                </a:lnTo>
                <a:lnTo>
                  <a:pt x="3657" y="1274"/>
                </a:lnTo>
                <a:lnTo>
                  <a:pt x="3642" y="1241"/>
                </a:lnTo>
                <a:lnTo>
                  <a:pt x="3631" y="1208"/>
                </a:lnTo>
                <a:lnTo>
                  <a:pt x="3622" y="1174"/>
                </a:lnTo>
                <a:lnTo>
                  <a:pt x="3614" y="1139"/>
                </a:lnTo>
                <a:lnTo>
                  <a:pt x="3609" y="1104"/>
                </a:lnTo>
                <a:lnTo>
                  <a:pt x="3607" y="1069"/>
                </a:lnTo>
                <a:lnTo>
                  <a:pt x="3607" y="1033"/>
                </a:lnTo>
                <a:lnTo>
                  <a:pt x="3609" y="998"/>
                </a:lnTo>
                <a:lnTo>
                  <a:pt x="3614" y="963"/>
                </a:lnTo>
                <a:lnTo>
                  <a:pt x="3622" y="928"/>
                </a:lnTo>
                <a:lnTo>
                  <a:pt x="3631" y="894"/>
                </a:lnTo>
                <a:lnTo>
                  <a:pt x="3642" y="860"/>
                </a:lnTo>
                <a:lnTo>
                  <a:pt x="3657" y="828"/>
                </a:lnTo>
                <a:lnTo>
                  <a:pt x="3674" y="796"/>
                </a:lnTo>
                <a:lnTo>
                  <a:pt x="3692" y="766"/>
                </a:lnTo>
                <a:lnTo>
                  <a:pt x="3713" y="737"/>
                </a:lnTo>
                <a:lnTo>
                  <a:pt x="3736" y="709"/>
                </a:lnTo>
                <a:lnTo>
                  <a:pt x="3760" y="683"/>
                </a:lnTo>
                <a:lnTo>
                  <a:pt x="3787" y="660"/>
                </a:lnTo>
                <a:lnTo>
                  <a:pt x="3814" y="637"/>
                </a:lnTo>
                <a:lnTo>
                  <a:pt x="3843" y="618"/>
                </a:lnTo>
                <a:lnTo>
                  <a:pt x="3874" y="600"/>
                </a:lnTo>
                <a:lnTo>
                  <a:pt x="3906" y="584"/>
                </a:lnTo>
                <a:lnTo>
                  <a:pt x="3939" y="569"/>
                </a:lnTo>
                <a:lnTo>
                  <a:pt x="3972" y="558"/>
                </a:lnTo>
                <a:lnTo>
                  <a:pt x="4007" y="548"/>
                </a:lnTo>
                <a:lnTo>
                  <a:pt x="4041" y="542"/>
                </a:lnTo>
                <a:lnTo>
                  <a:pt x="4076" y="538"/>
                </a:lnTo>
                <a:lnTo>
                  <a:pt x="4113" y="536"/>
                </a:lnTo>
                <a:lnTo>
                  <a:pt x="4148" y="536"/>
                </a:lnTo>
                <a:lnTo>
                  <a:pt x="4183" y="540"/>
                </a:lnTo>
                <a:lnTo>
                  <a:pt x="4218" y="545"/>
                </a:lnTo>
                <a:lnTo>
                  <a:pt x="4252" y="553"/>
                </a:lnTo>
                <a:lnTo>
                  <a:pt x="4287" y="563"/>
                </a:lnTo>
                <a:lnTo>
                  <a:pt x="4321" y="576"/>
                </a:lnTo>
                <a:lnTo>
                  <a:pt x="4352" y="591"/>
                </a:lnTo>
                <a:lnTo>
                  <a:pt x="4384" y="608"/>
                </a:lnTo>
                <a:lnTo>
                  <a:pt x="4414" y="627"/>
                </a:lnTo>
                <a:lnTo>
                  <a:pt x="4442" y="648"/>
                </a:lnTo>
                <a:lnTo>
                  <a:pt x="4469" y="671"/>
                </a:lnTo>
                <a:lnTo>
                  <a:pt x="4494" y="697"/>
                </a:lnTo>
                <a:lnTo>
                  <a:pt x="4517" y="723"/>
                </a:lnTo>
                <a:lnTo>
                  <a:pt x="4539" y="751"/>
                </a:lnTo>
                <a:lnTo>
                  <a:pt x="4560" y="781"/>
                </a:lnTo>
                <a:lnTo>
                  <a:pt x="4577" y="812"/>
                </a:lnTo>
                <a:lnTo>
                  <a:pt x="4593" y="844"/>
                </a:lnTo>
                <a:lnTo>
                  <a:pt x="4606" y="877"/>
                </a:lnTo>
                <a:lnTo>
                  <a:pt x="4616" y="911"/>
                </a:lnTo>
                <a:lnTo>
                  <a:pt x="4624" y="945"/>
                </a:lnTo>
                <a:lnTo>
                  <a:pt x="4631" y="980"/>
                </a:lnTo>
                <a:lnTo>
                  <a:pt x="4635" y="1015"/>
                </a:lnTo>
                <a:lnTo>
                  <a:pt x="4637" y="105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936" name="Google Shape;3936;p15"/>
          <p:cNvCxnSpPr/>
          <p:nvPr/>
        </p:nvCxnSpPr>
        <p:spPr>
          <a:xfrm>
            <a:off x="3003947" y="2597944"/>
            <a:ext cx="5762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37" name="Google Shape;3937;p15"/>
          <p:cNvCxnSpPr/>
          <p:nvPr/>
        </p:nvCxnSpPr>
        <p:spPr>
          <a:xfrm>
            <a:off x="3014664" y="3099197"/>
            <a:ext cx="56554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38" name="Google Shape;3938;p15"/>
          <p:cNvCxnSpPr/>
          <p:nvPr/>
        </p:nvCxnSpPr>
        <p:spPr>
          <a:xfrm>
            <a:off x="2989660" y="2613424"/>
            <a:ext cx="8334" cy="469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939" name="Google Shape;3939;p15"/>
          <p:cNvSpPr/>
          <p:nvPr/>
        </p:nvSpPr>
        <p:spPr>
          <a:xfrm>
            <a:off x="3068242" y="2725342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30" extrusionOk="0">
                <a:moveTo>
                  <a:pt x="1030" y="514"/>
                </a:moveTo>
                <a:lnTo>
                  <a:pt x="1028" y="551"/>
                </a:lnTo>
                <a:lnTo>
                  <a:pt x="1023" y="586"/>
                </a:lnTo>
                <a:lnTo>
                  <a:pt x="1017" y="620"/>
                </a:lnTo>
                <a:lnTo>
                  <a:pt x="1009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4"/>
                </a:lnTo>
                <a:lnTo>
                  <a:pt x="953" y="785"/>
                </a:lnTo>
                <a:lnTo>
                  <a:pt x="932" y="815"/>
                </a:lnTo>
                <a:lnTo>
                  <a:pt x="912" y="843"/>
                </a:lnTo>
                <a:lnTo>
                  <a:pt x="887" y="869"/>
                </a:lnTo>
                <a:lnTo>
                  <a:pt x="862" y="895"/>
                </a:lnTo>
                <a:lnTo>
                  <a:pt x="835" y="918"/>
                </a:lnTo>
                <a:lnTo>
                  <a:pt x="807" y="939"/>
                </a:lnTo>
                <a:lnTo>
                  <a:pt x="777" y="958"/>
                </a:lnTo>
                <a:lnTo>
                  <a:pt x="745" y="975"/>
                </a:lnTo>
                <a:lnTo>
                  <a:pt x="713" y="990"/>
                </a:lnTo>
                <a:lnTo>
                  <a:pt x="679" y="1002"/>
                </a:lnTo>
                <a:lnTo>
                  <a:pt x="645" y="1013"/>
                </a:lnTo>
                <a:lnTo>
                  <a:pt x="611" y="1020"/>
                </a:lnTo>
                <a:lnTo>
                  <a:pt x="576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69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7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3" y="881"/>
                </a:lnTo>
                <a:lnTo>
                  <a:pt x="129" y="856"/>
                </a:lnTo>
                <a:lnTo>
                  <a:pt x="106" y="829"/>
                </a:lnTo>
                <a:lnTo>
                  <a:pt x="85" y="800"/>
                </a:lnTo>
                <a:lnTo>
                  <a:pt x="67" y="770"/>
                </a:lnTo>
                <a:lnTo>
                  <a:pt x="50" y="738"/>
                </a:lnTo>
                <a:lnTo>
                  <a:pt x="35" y="705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8"/>
                </a:lnTo>
                <a:lnTo>
                  <a:pt x="0" y="533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2"/>
                </a:lnTo>
                <a:lnTo>
                  <a:pt x="24" y="358"/>
                </a:lnTo>
                <a:lnTo>
                  <a:pt x="35" y="324"/>
                </a:lnTo>
                <a:lnTo>
                  <a:pt x="50" y="292"/>
                </a:lnTo>
                <a:lnTo>
                  <a:pt x="67" y="260"/>
                </a:lnTo>
                <a:lnTo>
                  <a:pt x="85" y="230"/>
                </a:lnTo>
                <a:lnTo>
                  <a:pt x="106" y="201"/>
                </a:lnTo>
                <a:lnTo>
                  <a:pt x="129" y="173"/>
                </a:lnTo>
                <a:lnTo>
                  <a:pt x="153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7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69" y="2"/>
                </a:lnTo>
                <a:lnTo>
                  <a:pt x="506" y="0"/>
                </a:lnTo>
                <a:lnTo>
                  <a:pt x="541" y="0"/>
                </a:lnTo>
                <a:lnTo>
                  <a:pt x="576" y="4"/>
                </a:lnTo>
                <a:lnTo>
                  <a:pt x="611" y="9"/>
                </a:lnTo>
                <a:lnTo>
                  <a:pt x="645" y="17"/>
                </a:lnTo>
                <a:lnTo>
                  <a:pt x="679" y="27"/>
                </a:lnTo>
                <a:lnTo>
                  <a:pt x="713" y="40"/>
                </a:lnTo>
                <a:lnTo>
                  <a:pt x="745" y="55"/>
                </a:lnTo>
                <a:lnTo>
                  <a:pt x="777" y="72"/>
                </a:lnTo>
                <a:lnTo>
                  <a:pt x="807" y="91"/>
                </a:lnTo>
                <a:lnTo>
                  <a:pt x="835" y="112"/>
                </a:lnTo>
                <a:lnTo>
                  <a:pt x="862" y="135"/>
                </a:lnTo>
                <a:lnTo>
                  <a:pt x="887" y="161"/>
                </a:lnTo>
                <a:lnTo>
                  <a:pt x="912" y="187"/>
                </a:lnTo>
                <a:lnTo>
                  <a:pt x="932" y="215"/>
                </a:lnTo>
                <a:lnTo>
                  <a:pt x="953" y="245"/>
                </a:lnTo>
                <a:lnTo>
                  <a:pt x="970" y="276"/>
                </a:lnTo>
                <a:lnTo>
                  <a:pt x="986" y="308"/>
                </a:lnTo>
                <a:lnTo>
                  <a:pt x="999" y="341"/>
                </a:lnTo>
                <a:lnTo>
                  <a:pt x="1009" y="375"/>
                </a:lnTo>
                <a:lnTo>
                  <a:pt x="1017" y="409"/>
                </a:lnTo>
                <a:lnTo>
                  <a:pt x="1023" y="444"/>
                </a:lnTo>
                <a:lnTo>
                  <a:pt x="1028" y="479"/>
                </a:lnTo>
                <a:lnTo>
                  <a:pt x="1030" y="51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940" name="Google Shape;3940;p15"/>
          <p:cNvCxnSpPr/>
          <p:nvPr/>
        </p:nvCxnSpPr>
        <p:spPr>
          <a:xfrm rot="10800000" flipH="1">
            <a:off x="2989660" y="2597944"/>
            <a:ext cx="14288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41" name="Google Shape;3941;p15"/>
          <p:cNvCxnSpPr/>
          <p:nvPr/>
        </p:nvCxnSpPr>
        <p:spPr>
          <a:xfrm>
            <a:off x="2997995" y="3082530"/>
            <a:ext cx="1666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942" name="Google Shape;3942;p15"/>
          <p:cNvSpPr/>
          <p:nvPr/>
        </p:nvSpPr>
        <p:spPr>
          <a:xfrm>
            <a:off x="3457576" y="2725342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30" extrusionOk="0">
                <a:moveTo>
                  <a:pt x="1030" y="514"/>
                </a:moveTo>
                <a:lnTo>
                  <a:pt x="1029" y="551"/>
                </a:lnTo>
                <a:lnTo>
                  <a:pt x="1024" y="586"/>
                </a:lnTo>
                <a:lnTo>
                  <a:pt x="1018" y="620"/>
                </a:lnTo>
                <a:lnTo>
                  <a:pt x="1009" y="655"/>
                </a:lnTo>
                <a:lnTo>
                  <a:pt x="1000" y="689"/>
                </a:lnTo>
                <a:lnTo>
                  <a:pt x="986" y="722"/>
                </a:lnTo>
                <a:lnTo>
                  <a:pt x="971" y="754"/>
                </a:lnTo>
                <a:lnTo>
                  <a:pt x="954" y="785"/>
                </a:lnTo>
                <a:lnTo>
                  <a:pt x="933" y="815"/>
                </a:lnTo>
                <a:lnTo>
                  <a:pt x="911" y="843"/>
                </a:lnTo>
                <a:lnTo>
                  <a:pt x="888" y="869"/>
                </a:lnTo>
                <a:lnTo>
                  <a:pt x="862" y="895"/>
                </a:lnTo>
                <a:lnTo>
                  <a:pt x="836" y="918"/>
                </a:lnTo>
                <a:lnTo>
                  <a:pt x="808" y="939"/>
                </a:lnTo>
                <a:lnTo>
                  <a:pt x="777" y="958"/>
                </a:lnTo>
                <a:lnTo>
                  <a:pt x="746" y="975"/>
                </a:lnTo>
                <a:lnTo>
                  <a:pt x="714" y="990"/>
                </a:lnTo>
                <a:lnTo>
                  <a:pt x="680" y="1002"/>
                </a:lnTo>
                <a:lnTo>
                  <a:pt x="646" y="1013"/>
                </a:lnTo>
                <a:lnTo>
                  <a:pt x="612" y="1020"/>
                </a:lnTo>
                <a:lnTo>
                  <a:pt x="577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70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8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4" y="881"/>
                </a:lnTo>
                <a:lnTo>
                  <a:pt x="129" y="856"/>
                </a:lnTo>
                <a:lnTo>
                  <a:pt x="106" y="829"/>
                </a:lnTo>
                <a:lnTo>
                  <a:pt x="86" y="800"/>
                </a:lnTo>
                <a:lnTo>
                  <a:pt x="67" y="770"/>
                </a:lnTo>
                <a:lnTo>
                  <a:pt x="50" y="738"/>
                </a:lnTo>
                <a:lnTo>
                  <a:pt x="36" y="705"/>
                </a:lnTo>
                <a:lnTo>
                  <a:pt x="25" y="672"/>
                </a:lnTo>
                <a:lnTo>
                  <a:pt x="15" y="638"/>
                </a:lnTo>
                <a:lnTo>
                  <a:pt x="8" y="603"/>
                </a:lnTo>
                <a:lnTo>
                  <a:pt x="3" y="568"/>
                </a:lnTo>
                <a:lnTo>
                  <a:pt x="0" y="533"/>
                </a:lnTo>
                <a:lnTo>
                  <a:pt x="0" y="497"/>
                </a:lnTo>
                <a:lnTo>
                  <a:pt x="3" y="462"/>
                </a:lnTo>
                <a:lnTo>
                  <a:pt x="8" y="427"/>
                </a:lnTo>
                <a:lnTo>
                  <a:pt x="15" y="392"/>
                </a:lnTo>
                <a:lnTo>
                  <a:pt x="25" y="358"/>
                </a:lnTo>
                <a:lnTo>
                  <a:pt x="36" y="324"/>
                </a:lnTo>
                <a:lnTo>
                  <a:pt x="50" y="292"/>
                </a:lnTo>
                <a:lnTo>
                  <a:pt x="67" y="260"/>
                </a:lnTo>
                <a:lnTo>
                  <a:pt x="86" y="230"/>
                </a:lnTo>
                <a:lnTo>
                  <a:pt x="106" y="201"/>
                </a:lnTo>
                <a:lnTo>
                  <a:pt x="129" y="173"/>
                </a:lnTo>
                <a:lnTo>
                  <a:pt x="154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8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70" y="2"/>
                </a:lnTo>
                <a:lnTo>
                  <a:pt x="506" y="0"/>
                </a:lnTo>
                <a:lnTo>
                  <a:pt x="541" y="0"/>
                </a:lnTo>
                <a:lnTo>
                  <a:pt x="577" y="4"/>
                </a:lnTo>
                <a:lnTo>
                  <a:pt x="612" y="9"/>
                </a:lnTo>
                <a:lnTo>
                  <a:pt x="646" y="17"/>
                </a:lnTo>
                <a:lnTo>
                  <a:pt x="680" y="27"/>
                </a:lnTo>
                <a:lnTo>
                  <a:pt x="714" y="40"/>
                </a:lnTo>
                <a:lnTo>
                  <a:pt x="746" y="55"/>
                </a:lnTo>
                <a:lnTo>
                  <a:pt x="777" y="72"/>
                </a:lnTo>
                <a:lnTo>
                  <a:pt x="808" y="91"/>
                </a:lnTo>
                <a:lnTo>
                  <a:pt x="836" y="112"/>
                </a:lnTo>
                <a:lnTo>
                  <a:pt x="862" y="135"/>
                </a:lnTo>
                <a:lnTo>
                  <a:pt x="888" y="161"/>
                </a:lnTo>
                <a:lnTo>
                  <a:pt x="911" y="187"/>
                </a:lnTo>
                <a:lnTo>
                  <a:pt x="933" y="215"/>
                </a:lnTo>
                <a:lnTo>
                  <a:pt x="954" y="245"/>
                </a:lnTo>
                <a:lnTo>
                  <a:pt x="971" y="276"/>
                </a:lnTo>
                <a:lnTo>
                  <a:pt x="986" y="308"/>
                </a:lnTo>
                <a:lnTo>
                  <a:pt x="1000" y="341"/>
                </a:lnTo>
                <a:lnTo>
                  <a:pt x="1009" y="375"/>
                </a:lnTo>
                <a:lnTo>
                  <a:pt x="1018" y="409"/>
                </a:lnTo>
                <a:lnTo>
                  <a:pt x="1024" y="444"/>
                </a:lnTo>
                <a:lnTo>
                  <a:pt x="1029" y="479"/>
                </a:lnTo>
                <a:lnTo>
                  <a:pt x="1030" y="51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943" name="Google Shape;3943;p15"/>
          <p:cNvCxnSpPr/>
          <p:nvPr/>
        </p:nvCxnSpPr>
        <p:spPr>
          <a:xfrm rot="10800000">
            <a:off x="3580210" y="2597944"/>
            <a:ext cx="5762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44" name="Google Shape;3944;p15"/>
          <p:cNvCxnSpPr/>
          <p:nvPr/>
        </p:nvCxnSpPr>
        <p:spPr>
          <a:xfrm rot="10800000">
            <a:off x="3580210" y="3099197"/>
            <a:ext cx="56673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45" name="Google Shape;3945;p15"/>
          <p:cNvCxnSpPr/>
          <p:nvPr/>
        </p:nvCxnSpPr>
        <p:spPr>
          <a:xfrm flipH="1">
            <a:off x="4162425" y="2613424"/>
            <a:ext cx="9525" cy="469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946" name="Google Shape;3946;p15"/>
          <p:cNvSpPr/>
          <p:nvPr/>
        </p:nvSpPr>
        <p:spPr>
          <a:xfrm>
            <a:off x="3848101" y="2725342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30" extrusionOk="0">
                <a:moveTo>
                  <a:pt x="1030" y="514"/>
                </a:moveTo>
                <a:lnTo>
                  <a:pt x="1028" y="551"/>
                </a:lnTo>
                <a:lnTo>
                  <a:pt x="1024" y="586"/>
                </a:lnTo>
                <a:lnTo>
                  <a:pt x="1017" y="620"/>
                </a:lnTo>
                <a:lnTo>
                  <a:pt x="1009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4"/>
                </a:lnTo>
                <a:lnTo>
                  <a:pt x="953" y="785"/>
                </a:lnTo>
                <a:lnTo>
                  <a:pt x="932" y="815"/>
                </a:lnTo>
                <a:lnTo>
                  <a:pt x="910" y="843"/>
                </a:lnTo>
                <a:lnTo>
                  <a:pt x="887" y="869"/>
                </a:lnTo>
                <a:lnTo>
                  <a:pt x="862" y="895"/>
                </a:lnTo>
                <a:lnTo>
                  <a:pt x="835" y="918"/>
                </a:lnTo>
                <a:lnTo>
                  <a:pt x="807" y="939"/>
                </a:lnTo>
                <a:lnTo>
                  <a:pt x="777" y="958"/>
                </a:lnTo>
                <a:lnTo>
                  <a:pt x="745" y="975"/>
                </a:lnTo>
                <a:lnTo>
                  <a:pt x="714" y="990"/>
                </a:lnTo>
                <a:lnTo>
                  <a:pt x="680" y="1002"/>
                </a:lnTo>
                <a:lnTo>
                  <a:pt x="645" y="1013"/>
                </a:lnTo>
                <a:lnTo>
                  <a:pt x="611" y="1020"/>
                </a:lnTo>
                <a:lnTo>
                  <a:pt x="576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69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7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3" y="881"/>
                </a:lnTo>
                <a:lnTo>
                  <a:pt x="129" y="856"/>
                </a:lnTo>
                <a:lnTo>
                  <a:pt x="106" y="829"/>
                </a:lnTo>
                <a:lnTo>
                  <a:pt x="85" y="800"/>
                </a:lnTo>
                <a:lnTo>
                  <a:pt x="67" y="770"/>
                </a:lnTo>
                <a:lnTo>
                  <a:pt x="50" y="738"/>
                </a:lnTo>
                <a:lnTo>
                  <a:pt x="35" y="705"/>
                </a:lnTo>
                <a:lnTo>
                  <a:pt x="24" y="672"/>
                </a:lnTo>
                <a:lnTo>
                  <a:pt x="15" y="638"/>
                </a:lnTo>
                <a:lnTo>
                  <a:pt x="7" y="603"/>
                </a:lnTo>
                <a:lnTo>
                  <a:pt x="2" y="568"/>
                </a:lnTo>
                <a:lnTo>
                  <a:pt x="0" y="533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5" y="392"/>
                </a:lnTo>
                <a:lnTo>
                  <a:pt x="24" y="358"/>
                </a:lnTo>
                <a:lnTo>
                  <a:pt x="35" y="324"/>
                </a:lnTo>
                <a:lnTo>
                  <a:pt x="50" y="292"/>
                </a:lnTo>
                <a:lnTo>
                  <a:pt x="67" y="260"/>
                </a:lnTo>
                <a:lnTo>
                  <a:pt x="85" y="230"/>
                </a:lnTo>
                <a:lnTo>
                  <a:pt x="106" y="201"/>
                </a:lnTo>
                <a:lnTo>
                  <a:pt x="129" y="173"/>
                </a:lnTo>
                <a:lnTo>
                  <a:pt x="153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7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69" y="2"/>
                </a:lnTo>
                <a:lnTo>
                  <a:pt x="506" y="0"/>
                </a:lnTo>
                <a:lnTo>
                  <a:pt x="541" y="0"/>
                </a:lnTo>
                <a:lnTo>
                  <a:pt x="576" y="4"/>
                </a:lnTo>
                <a:lnTo>
                  <a:pt x="611" y="9"/>
                </a:lnTo>
                <a:lnTo>
                  <a:pt x="645" y="17"/>
                </a:lnTo>
                <a:lnTo>
                  <a:pt x="680" y="27"/>
                </a:lnTo>
                <a:lnTo>
                  <a:pt x="714" y="40"/>
                </a:lnTo>
                <a:lnTo>
                  <a:pt x="745" y="55"/>
                </a:lnTo>
                <a:lnTo>
                  <a:pt x="777" y="72"/>
                </a:lnTo>
                <a:lnTo>
                  <a:pt x="807" y="91"/>
                </a:lnTo>
                <a:lnTo>
                  <a:pt x="835" y="112"/>
                </a:lnTo>
                <a:lnTo>
                  <a:pt x="862" y="135"/>
                </a:lnTo>
                <a:lnTo>
                  <a:pt x="887" y="161"/>
                </a:lnTo>
                <a:lnTo>
                  <a:pt x="910" y="187"/>
                </a:lnTo>
                <a:lnTo>
                  <a:pt x="932" y="215"/>
                </a:lnTo>
                <a:lnTo>
                  <a:pt x="953" y="245"/>
                </a:lnTo>
                <a:lnTo>
                  <a:pt x="970" y="276"/>
                </a:lnTo>
                <a:lnTo>
                  <a:pt x="986" y="308"/>
                </a:lnTo>
                <a:lnTo>
                  <a:pt x="999" y="341"/>
                </a:lnTo>
                <a:lnTo>
                  <a:pt x="1009" y="375"/>
                </a:lnTo>
                <a:lnTo>
                  <a:pt x="1017" y="409"/>
                </a:lnTo>
                <a:lnTo>
                  <a:pt x="1024" y="444"/>
                </a:lnTo>
                <a:lnTo>
                  <a:pt x="1028" y="479"/>
                </a:lnTo>
                <a:lnTo>
                  <a:pt x="1030" y="51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947" name="Google Shape;3947;p15"/>
          <p:cNvCxnSpPr/>
          <p:nvPr/>
        </p:nvCxnSpPr>
        <p:spPr>
          <a:xfrm rot="10800000">
            <a:off x="4156473" y="2597944"/>
            <a:ext cx="15478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48" name="Google Shape;3948;p15"/>
          <p:cNvCxnSpPr/>
          <p:nvPr/>
        </p:nvCxnSpPr>
        <p:spPr>
          <a:xfrm flipH="1">
            <a:off x="4146948" y="3082530"/>
            <a:ext cx="15478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49" name="Google Shape;3949;p15"/>
          <p:cNvCxnSpPr/>
          <p:nvPr/>
        </p:nvCxnSpPr>
        <p:spPr>
          <a:xfrm rot="10800000">
            <a:off x="2989660" y="2428876"/>
            <a:ext cx="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50" name="Google Shape;3950;p15"/>
          <p:cNvCxnSpPr/>
          <p:nvPr/>
        </p:nvCxnSpPr>
        <p:spPr>
          <a:xfrm rot="10800000">
            <a:off x="4171950" y="2408635"/>
            <a:ext cx="0" cy="1893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51" name="Google Shape;3951;p15"/>
          <p:cNvCxnSpPr/>
          <p:nvPr/>
        </p:nvCxnSpPr>
        <p:spPr>
          <a:xfrm>
            <a:off x="2989661" y="2513410"/>
            <a:ext cx="118229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52" name="Google Shape;3952;p15"/>
          <p:cNvCxnSpPr/>
          <p:nvPr/>
        </p:nvCxnSpPr>
        <p:spPr>
          <a:xfrm rot="10800000">
            <a:off x="2826544" y="2597944"/>
            <a:ext cx="1238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53" name="Google Shape;3953;p15"/>
          <p:cNvCxnSpPr/>
          <p:nvPr/>
        </p:nvCxnSpPr>
        <p:spPr>
          <a:xfrm rot="10800000">
            <a:off x="2862264" y="3099197"/>
            <a:ext cx="12739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54" name="Google Shape;3954;p15"/>
          <p:cNvCxnSpPr/>
          <p:nvPr/>
        </p:nvCxnSpPr>
        <p:spPr>
          <a:xfrm>
            <a:off x="2918222" y="2597944"/>
            <a:ext cx="0" cy="5012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55" name="Google Shape;3955;p15"/>
          <p:cNvCxnSpPr/>
          <p:nvPr/>
        </p:nvCxnSpPr>
        <p:spPr>
          <a:xfrm rot="10800000" flipH="1">
            <a:off x="2989660" y="2502694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56" name="Google Shape;3956;p15"/>
          <p:cNvCxnSpPr/>
          <p:nvPr/>
        </p:nvCxnSpPr>
        <p:spPr>
          <a:xfrm>
            <a:off x="2989660" y="25134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57" name="Google Shape;3957;p15"/>
          <p:cNvCxnSpPr/>
          <p:nvPr/>
        </p:nvCxnSpPr>
        <p:spPr>
          <a:xfrm rot="10800000" flipH="1">
            <a:off x="2989660" y="2502694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58" name="Google Shape;3958;p15"/>
          <p:cNvCxnSpPr/>
          <p:nvPr/>
        </p:nvCxnSpPr>
        <p:spPr>
          <a:xfrm>
            <a:off x="2989660" y="25134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59" name="Google Shape;3959;p15"/>
          <p:cNvCxnSpPr/>
          <p:nvPr/>
        </p:nvCxnSpPr>
        <p:spPr>
          <a:xfrm rot="10800000">
            <a:off x="2907506" y="2975372"/>
            <a:ext cx="10716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60" name="Google Shape;3960;p15"/>
          <p:cNvCxnSpPr/>
          <p:nvPr/>
        </p:nvCxnSpPr>
        <p:spPr>
          <a:xfrm rot="10800000" flipH="1">
            <a:off x="2918224" y="2975372"/>
            <a:ext cx="10715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61" name="Google Shape;3961;p15"/>
          <p:cNvCxnSpPr/>
          <p:nvPr/>
        </p:nvCxnSpPr>
        <p:spPr>
          <a:xfrm rot="10800000">
            <a:off x="2907506" y="2975372"/>
            <a:ext cx="10716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62" name="Google Shape;3962;p15"/>
          <p:cNvCxnSpPr/>
          <p:nvPr/>
        </p:nvCxnSpPr>
        <p:spPr>
          <a:xfrm rot="10800000" flipH="1">
            <a:off x="2918224" y="2975372"/>
            <a:ext cx="10715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63" name="Google Shape;3963;p15"/>
          <p:cNvCxnSpPr/>
          <p:nvPr/>
        </p:nvCxnSpPr>
        <p:spPr>
          <a:xfrm>
            <a:off x="2918224" y="2616995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64" name="Google Shape;3964;p15"/>
          <p:cNvCxnSpPr/>
          <p:nvPr/>
        </p:nvCxnSpPr>
        <p:spPr>
          <a:xfrm flipH="1">
            <a:off x="2907506" y="2616995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65" name="Google Shape;3965;p15"/>
          <p:cNvCxnSpPr/>
          <p:nvPr/>
        </p:nvCxnSpPr>
        <p:spPr>
          <a:xfrm>
            <a:off x="2918224" y="2616995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66" name="Google Shape;3966;p15"/>
          <p:cNvCxnSpPr/>
          <p:nvPr/>
        </p:nvCxnSpPr>
        <p:spPr>
          <a:xfrm flipH="1">
            <a:off x="2907506" y="2616995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67" name="Google Shape;3967;p15"/>
          <p:cNvCxnSpPr/>
          <p:nvPr/>
        </p:nvCxnSpPr>
        <p:spPr>
          <a:xfrm flipH="1">
            <a:off x="4049316" y="25134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68" name="Google Shape;3968;p15"/>
          <p:cNvCxnSpPr/>
          <p:nvPr/>
        </p:nvCxnSpPr>
        <p:spPr>
          <a:xfrm rot="10800000">
            <a:off x="4049316" y="2502694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69" name="Google Shape;3969;p15"/>
          <p:cNvCxnSpPr/>
          <p:nvPr/>
        </p:nvCxnSpPr>
        <p:spPr>
          <a:xfrm flipH="1">
            <a:off x="4049316" y="25134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70" name="Google Shape;3970;p15"/>
          <p:cNvCxnSpPr/>
          <p:nvPr/>
        </p:nvCxnSpPr>
        <p:spPr>
          <a:xfrm rot="10800000">
            <a:off x="4049316" y="2502694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71" name="Google Shape;3971;p15"/>
          <p:cNvCxnSpPr/>
          <p:nvPr/>
        </p:nvCxnSpPr>
        <p:spPr>
          <a:xfrm>
            <a:off x="4889897" y="2586038"/>
            <a:ext cx="589359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72" name="Google Shape;3972;p15"/>
          <p:cNvCxnSpPr/>
          <p:nvPr/>
        </p:nvCxnSpPr>
        <p:spPr>
          <a:xfrm>
            <a:off x="4900614" y="3096816"/>
            <a:ext cx="57864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73" name="Google Shape;3973;p15"/>
          <p:cNvCxnSpPr/>
          <p:nvPr/>
        </p:nvCxnSpPr>
        <p:spPr>
          <a:xfrm>
            <a:off x="4874419" y="2601516"/>
            <a:ext cx="9525" cy="4798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74" name="Google Shape;3974;p15"/>
          <p:cNvCxnSpPr/>
          <p:nvPr/>
        </p:nvCxnSpPr>
        <p:spPr>
          <a:xfrm rot="10800000" flipH="1">
            <a:off x="4874419" y="2586037"/>
            <a:ext cx="1547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75" name="Google Shape;3975;p15"/>
          <p:cNvCxnSpPr/>
          <p:nvPr/>
        </p:nvCxnSpPr>
        <p:spPr>
          <a:xfrm>
            <a:off x="4883945" y="3081337"/>
            <a:ext cx="1666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976" name="Google Shape;3976;p15"/>
          <p:cNvSpPr/>
          <p:nvPr/>
        </p:nvSpPr>
        <p:spPr>
          <a:xfrm>
            <a:off x="5356623" y="2718198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29" extrusionOk="0">
                <a:moveTo>
                  <a:pt x="1030" y="515"/>
                </a:moveTo>
                <a:lnTo>
                  <a:pt x="1028" y="550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1" y="755"/>
                </a:lnTo>
                <a:lnTo>
                  <a:pt x="953" y="785"/>
                </a:lnTo>
                <a:lnTo>
                  <a:pt x="934" y="814"/>
                </a:lnTo>
                <a:lnTo>
                  <a:pt x="912" y="843"/>
                </a:lnTo>
                <a:lnTo>
                  <a:pt x="889" y="869"/>
                </a:lnTo>
                <a:lnTo>
                  <a:pt x="863" y="894"/>
                </a:lnTo>
                <a:lnTo>
                  <a:pt x="836" y="917"/>
                </a:lnTo>
                <a:lnTo>
                  <a:pt x="807" y="938"/>
                </a:lnTo>
                <a:lnTo>
                  <a:pt x="778" y="958"/>
                </a:lnTo>
                <a:lnTo>
                  <a:pt x="746" y="975"/>
                </a:lnTo>
                <a:lnTo>
                  <a:pt x="713" y="989"/>
                </a:lnTo>
                <a:lnTo>
                  <a:pt x="681" y="1003"/>
                </a:lnTo>
                <a:lnTo>
                  <a:pt x="647" y="1012"/>
                </a:lnTo>
                <a:lnTo>
                  <a:pt x="611" y="1021"/>
                </a:lnTo>
                <a:lnTo>
                  <a:pt x="577" y="1026"/>
                </a:lnTo>
                <a:lnTo>
                  <a:pt x="541" y="1029"/>
                </a:lnTo>
                <a:lnTo>
                  <a:pt x="506" y="1029"/>
                </a:lnTo>
                <a:lnTo>
                  <a:pt x="470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7"/>
                </a:lnTo>
                <a:lnTo>
                  <a:pt x="332" y="996"/>
                </a:lnTo>
                <a:lnTo>
                  <a:pt x="299" y="983"/>
                </a:lnTo>
                <a:lnTo>
                  <a:pt x="267" y="966"/>
                </a:lnTo>
                <a:lnTo>
                  <a:pt x="237" y="948"/>
                </a:lnTo>
                <a:lnTo>
                  <a:pt x="208" y="928"/>
                </a:lnTo>
                <a:lnTo>
                  <a:pt x="180" y="907"/>
                </a:lnTo>
                <a:lnTo>
                  <a:pt x="154" y="882"/>
                </a:lnTo>
                <a:lnTo>
                  <a:pt x="129" y="857"/>
                </a:lnTo>
                <a:lnTo>
                  <a:pt x="107" y="829"/>
                </a:lnTo>
                <a:lnTo>
                  <a:pt x="86" y="800"/>
                </a:lnTo>
                <a:lnTo>
                  <a:pt x="67" y="769"/>
                </a:lnTo>
                <a:lnTo>
                  <a:pt x="51" y="739"/>
                </a:lnTo>
                <a:lnTo>
                  <a:pt x="36" y="706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9"/>
                </a:lnTo>
                <a:lnTo>
                  <a:pt x="0" y="532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1"/>
                </a:lnTo>
                <a:lnTo>
                  <a:pt x="24" y="357"/>
                </a:lnTo>
                <a:lnTo>
                  <a:pt x="36" y="324"/>
                </a:lnTo>
                <a:lnTo>
                  <a:pt x="51" y="292"/>
                </a:lnTo>
                <a:lnTo>
                  <a:pt x="67" y="260"/>
                </a:lnTo>
                <a:lnTo>
                  <a:pt x="86" y="230"/>
                </a:lnTo>
                <a:lnTo>
                  <a:pt x="107" y="200"/>
                </a:lnTo>
                <a:lnTo>
                  <a:pt x="129" y="174"/>
                </a:lnTo>
                <a:lnTo>
                  <a:pt x="154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1"/>
                </a:lnTo>
                <a:lnTo>
                  <a:pt x="267" y="63"/>
                </a:lnTo>
                <a:lnTo>
                  <a:pt x="299" y="47"/>
                </a:lnTo>
                <a:lnTo>
                  <a:pt x="332" y="34"/>
                </a:lnTo>
                <a:lnTo>
                  <a:pt x="366" y="22"/>
                </a:lnTo>
                <a:lnTo>
                  <a:pt x="400" y="13"/>
                </a:lnTo>
                <a:lnTo>
                  <a:pt x="435" y="6"/>
                </a:lnTo>
                <a:lnTo>
                  <a:pt x="470" y="2"/>
                </a:lnTo>
                <a:lnTo>
                  <a:pt x="506" y="0"/>
                </a:lnTo>
                <a:lnTo>
                  <a:pt x="541" y="1"/>
                </a:lnTo>
                <a:lnTo>
                  <a:pt x="577" y="4"/>
                </a:lnTo>
                <a:lnTo>
                  <a:pt x="611" y="10"/>
                </a:lnTo>
                <a:lnTo>
                  <a:pt x="647" y="17"/>
                </a:lnTo>
                <a:lnTo>
                  <a:pt x="681" y="28"/>
                </a:lnTo>
                <a:lnTo>
                  <a:pt x="713" y="40"/>
                </a:lnTo>
                <a:lnTo>
                  <a:pt x="746" y="55"/>
                </a:lnTo>
                <a:lnTo>
                  <a:pt x="778" y="72"/>
                </a:lnTo>
                <a:lnTo>
                  <a:pt x="807" y="91"/>
                </a:lnTo>
                <a:lnTo>
                  <a:pt x="836" y="113"/>
                </a:lnTo>
                <a:lnTo>
                  <a:pt x="863" y="136"/>
                </a:lnTo>
                <a:lnTo>
                  <a:pt x="889" y="160"/>
                </a:lnTo>
                <a:lnTo>
                  <a:pt x="912" y="187"/>
                </a:lnTo>
                <a:lnTo>
                  <a:pt x="934" y="215"/>
                </a:lnTo>
                <a:lnTo>
                  <a:pt x="953" y="244"/>
                </a:lnTo>
                <a:lnTo>
                  <a:pt x="971" y="276"/>
                </a:lnTo>
                <a:lnTo>
                  <a:pt x="986" y="307"/>
                </a:lnTo>
                <a:lnTo>
                  <a:pt x="999" y="340"/>
                </a:lnTo>
                <a:lnTo>
                  <a:pt x="1010" y="374"/>
                </a:lnTo>
                <a:lnTo>
                  <a:pt x="1019" y="409"/>
                </a:lnTo>
                <a:lnTo>
                  <a:pt x="1025" y="444"/>
                </a:lnTo>
                <a:lnTo>
                  <a:pt x="1028" y="480"/>
                </a:lnTo>
                <a:lnTo>
                  <a:pt x="1030" y="51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977" name="Google Shape;3977;p15"/>
          <p:cNvCxnSpPr/>
          <p:nvPr/>
        </p:nvCxnSpPr>
        <p:spPr>
          <a:xfrm rot="10800000">
            <a:off x="5479256" y="2586038"/>
            <a:ext cx="25717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78" name="Google Shape;3978;p15"/>
          <p:cNvCxnSpPr/>
          <p:nvPr/>
        </p:nvCxnSpPr>
        <p:spPr>
          <a:xfrm rot="10800000">
            <a:off x="5479257" y="3096816"/>
            <a:ext cx="57864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79" name="Google Shape;3979;p15"/>
          <p:cNvCxnSpPr/>
          <p:nvPr/>
        </p:nvCxnSpPr>
        <p:spPr>
          <a:xfrm flipH="1">
            <a:off x="6074569" y="2549129"/>
            <a:ext cx="9525" cy="5322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80" name="Google Shape;3980;p15"/>
          <p:cNvCxnSpPr/>
          <p:nvPr/>
        </p:nvCxnSpPr>
        <p:spPr>
          <a:xfrm flipH="1">
            <a:off x="6057901" y="3081337"/>
            <a:ext cx="1666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81" name="Google Shape;3981;p15"/>
          <p:cNvCxnSpPr/>
          <p:nvPr/>
        </p:nvCxnSpPr>
        <p:spPr>
          <a:xfrm>
            <a:off x="5759055" y="2536031"/>
            <a:ext cx="31194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82" name="Google Shape;3982;p15"/>
          <p:cNvCxnSpPr/>
          <p:nvPr/>
        </p:nvCxnSpPr>
        <p:spPr>
          <a:xfrm rot="10800000" flipH="1">
            <a:off x="5736431" y="2551511"/>
            <a:ext cx="4763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83" name="Google Shape;3983;p15"/>
          <p:cNvCxnSpPr/>
          <p:nvPr/>
        </p:nvCxnSpPr>
        <p:spPr>
          <a:xfrm rot="10800000" flipH="1">
            <a:off x="5741195" y="2536031"/>
            <a:ext cx="17860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84" name="Google Shape;3984;p15"/>
          <p:cNvCxnSpPr/>
          <p:nvPr/>
        </p:nvCxnSpPr>
        <p:spPr>
          <a:xfrm>
            <a:off x="6070997" y="2536033"/>
            <a:ext cx="13097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85" name="Google Shape;3985;p15"/>
          <p:cNvCxnSpPr/>
          <p:nvPr/>
        </p:nvCxnSpPr>
        <p:spPr>
          <a:xfrm>
            <a:off x="6096001" y="2536031"/>
            <a:ext cx="7858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86" name="Google Shape;3986;p15"/>
          <p:cNvCxnSpPr/>
          <p:nvPr/>
        </p:nvCxnSpPr>
        <p:spPr>
          <a:xfrm>
            <a:off x="6096001" y="2586038"/>
            <a:ext cx="7858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87" name="Google Shape;3987;p15"/>
          <p:cNvCxnSpPr/>
          <p:nvPr/>
        </p:nvCxnSpPr>
        <p:spPr>
          <a:xfrm>
            <a:off x="6144816" y="2486026"/>
            <a:ext cx="0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88" name="Google Shape;3988;p15"/>
          <p:cNvCxnSpPr/>
          <p:nvPr/>
        </p:nvCxnSpPr>
        <p:spPr>
          <a:xfrm>
            <a:off x="6144816" y="2586038"/>
            <a:ext cx="0" cy="392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89" name="Google Shape;3989;p15"/>
          <p:cNvCxnSpPr/>
          <p:nvPr/>
        </p:nvCxnSpPr>
        <p:spPr>
          <a:xfrm rot="10800000">
            <a:off x="6084094" y="2461023"/>
            <a:ext cx="0" cy="535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90" name="Google Shape;3990;p15"/>
          <p:cNvCxnSpPr/>
          <p:nvPr/>
        </p:nvCxnSpPr>
        <p:spPr>
          <a:xfrm rot="10800000">
            <a:off x="5731669" y="2471739"/>
            <a:ext cx="0" cy="1035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91" name="Google Shape;3991;p15"/>
          <p:cNvCxnSpPr/>
          <p:nvPr/>
        </p:nvCxnSpPr>
        <p:spPr>
          <a:xfrm>
            <a:off x="5731669" y="2486025"/>
            <a:ext cx="3524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92" name="Google Shape;3992;p15"/>
          <p:cNvCxnSpPr/>
          <p:nvPr/>
        </p:nvCxnSpPr>
        <p:spPr>
          <a:xfrm flipH="1">
            <a:off x="5961460" y="248602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93" name="Google Shape;3993;p15"/>
          <p:cNvCxnSpPr/>
          <p:nvPr/>
        </p:nvCxnSpPr>
        <p:spPr>
          <a:xfrm rot="10800000">
            <a:off x="5961460" y="24753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94" name="Google Shape;3994;p15"/>
          <p:cNvCxnSpPr/>
          <p:nvPr/>
        </p:nvCxnSpPr>
        <p:spPr>
          <a:xfrm flipH="1">
            <a:off x="5961460" y="248602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95" name="Google Shape;3995;p15"/>
          <p:cNvCxnSpPr/>
          <p:nvPr/>
        </p:nvCxnSpPr>
        <p:spPr>
          <a:xfrm rot="10800000">
            <a:off x="5961460" y="24753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96" name="Google Shape;3996;p15"/>
          <p:cNvCxnSpPr/>
          <p:nvPr/>
        </p:nvCxnSpPr>
        <p:spPr>
          <a:xfrm rot="10800000" flipH="1">
            <a:off x="5731670" y="2475311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97" name="Google Shape;3997;p15"/>
          <p:cNvCxnSpPr/>
          <p:nvPr/>
        </p:nvCxnSpPr>
        <p:spPr>
          <a:xfrm>
            <a:off x="5731670" y="248602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98" name="Google Shape;3998;p15"/>
          <p:cNvCxnSpPr/>
          <p:nvPr/>
        </p:nvCxnSpPr>
        <p:spPr>
          <a:xfrm rot="10800000" flipH="1">
            <a:off x="5731670" y="2475311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99" name="Google Shape;3999;p15"/>
          <p:cNvCxnSpPr/>
          <p:nvPr/>
        </p:nvCxnSpPr>
        <p:spPr>
          <a:xfrm>
            <a:off x="5731670" y="248602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00" name="Google Shape;4000;p15"/>
          <p:cNvCxnSpPr/>
          <p:nvPr/>
        </p:nvCxnSpPr>
        <p:spPr>
          <a:xfrm rot="10800000">
            <a:off x="6132911" y="2413397"/>
            <a:ext cx="1190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01" name="Google Shape;4001;p15"/>
          <p:cNvCxnSpPr/>
          <p:nvPr/>
        </p:nvCxnSpPr>
        <p:spPr>
          <a:xfrm rot="10800000" flipH="1">
            <a:off x="6144817" y="2413397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02" name="Google Shape;4002;p15"/>
          <p:cNvCxnSpPr/>
          <p:nvPr/>
        </p:nvCxnSpPr>
        <p:spPr>
          <a:xfrm rot="10800000">
            <a:off x="6132911" y="2413397"/>
            <a:ext cx="1190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03" name="Google Shape;4003;p15"/>
          <p:cNvCxnSpPr/>
          <p:nvPr/>
        </p:nvCxnSpPr>
        <p:spPr>
          <a:xfrm rot="10800000" flipH="1">
            <a:off x="6144817" y="2413397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04" name="Google Shape;4004;p15"/>
          <p:cNvCxnSpPr/>
          <p:nvPr/>
        </p:nvCxnSpPr>
        <p:spPr>
          <a:xfrm>
            <a:off x="6144817" y="2586039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05" name="Google Shape;4005;p15"/>
          <p:cNvCxnSpPr/>
          <p:nvPr/>
        </p:nvCxnSpPr>
        <p:spPr>
          <a:xfrm flipH="1">
            <a:off x="6132911" y="2586039"/>
            <a:ext cx="1190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06" name="Google Shape;4006;p15"/>
          <p:cNvCxnSpPr/>
          <p:nvPr/>
        </p:nvCxnSpPr>
        <p:spPr>
          <a:xfrm>
            <a:off x="6144817" y="2586039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07" name="Google Shape;4007;p15"/>
          <p:cNvCxnSpPr/>
          <p:nvPr/>
        </p:nvCxnSpPr>
        <p:spPr>
          <a:xfrm flipH="1">
            <a:off x="6132911" y="2586039"/>
            <a:ext cx="1190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08" name="Google Shape;4008;p15"/>
          <p:cNvCxnSpPr/>
          <p:nvPr/>
        </p:nvCxnSpPr>
        <p:spPr>
          <a:xfrm rot="10800000">
            <a:off x="6144816" y="2391966"/>
            <a:ext cx="0" cy="940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09" name="Google Shape;4009;p15"/>
          <p:cNvCxnSpPr/>
          <p:nvPr/>
        </p:nvCxnSpPr>
        <p:spPr>
          <a:xfrm>
            <a:off x="6144816" y="2625330"/>
            <a:ext cx="0" cy="1059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10" name="Google Shape;4010;p15"/>
          <p:cNvCxnSpPr/>
          <p:nvPr/>
        </p:nvCxnSpPr>
        <p:spPr>
          <a:xfrm>
            <a:off x="3030141" y="3619500"/>
            <a:ext cx="5762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11" name="Google Shape;4011;p15"/>
          <p:cNvCxnSpPr/>
          <p:nvPr/>
        </p:nvCxnSpPr>
        <p:spPr>
          <a:xfrm>
            <a:off x="3039666" y="4119563"/>
            <a:ext cx="56673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12" name="Google Shape;4012;p15"/>
          <p:cNvCxnSpPr/>
          <p:nvPr/>
        </p:nvCxnSpPr>
        <p:spPr>
          <a:xfrm>
            <a:off x="3014663" y="3633789"/>
            <a:ext cx="9525" cy="469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013" name="Google Shape;4013;p15"/>
          <p:cNvSpPr/>
          <p:nvPr/>
        </p:nvSpPr>
        <p:spPr>
          <a:xfrm>
            <a:off x="3014663" y="3619500"/>
            <a:ext cx="1182291" cy="500063"/>
          </a:xfrm>
          <a:custGeom>
            <a:avLst/>
            <a:gdLst/>
            <a:ahLst/>
            <a:cxnLst/>
            <a:rect l="l" t="t" r="r" b="b"/>
            <a:pathLst>
              <a:path w="4966" h="2100" extrusionOk="0">
                <a:moveTo>
                  <a:pt x="106" y="2100"/>
                </a:moveTo>
                <a:lnTo>
                  <a:pt x="2483" y="2100"/>
                </a:lnTo>
                <a:lnTo>
                  <a:pt x="4861" y="2100"/>
                </a:lnTo>
                <a:lnTo>
                  <a:pt x="4927" y="2034"/>
                </a:lnTo>
                <a:lnTo>
                  <a:pt x="4966" y="63"/>
                </a:lnTo>
                <a:lnTo>
                  <a:pt x="4903" y="0"/>
                </a:lnTo>
                <a:lnTo>
                  <a:pt x="2483" y="0"/>
                </a:lnTo>
                <a:lnTo>
                  <a:pt x="62" y="0"/>
                </a:lnTo>
                <a:lnTo>
                  <a:pt x="0" y="63"/>
                </a:lnTo>
                <a:lnTo>
                  <a:pt x="38" y="2034"/>
                </a:lnTo>
                <a:lnTo>
                  <a:pt x="106" y="2100"/>
                </a:lnTo>
                <a:close/>
                <a:moveTo>
                  <a:pt x="1371" y="1050"/>
                </a:moveTo>
                <a:lnTo>
                  <a:pt x="1370" y="1086"/>
                </a:lnTo>
                <a:lnTo>
                  <a:pt x="1367" y="1121"/>
                </a:lnTo>
                <a:lnTo>
                  <a:pt x="1361" y="1157"/>
                </a:lnTo>
                <a:lnTo>
                  <a:pt x="1352" y="1192"/>
                </a:lnTo>
                <a:lnTo>
                  <a:pt x="1341" y="1226"/>
                </a:lnTo>
                <a:lnTo>
                  <a:pt x="1328" y="1260"/>
                </a:lnTo>
                <a:lnTo>
                  <a:pt x="1313" y="1292"/>
                </a:lnTo>
                <a:lnTo>
                  <a:pt x="1295" y="1323"/>
                </a:lnTo>
                <a:lnTo>
                  <a:pt x="1275" y="1353"/>
                </a:lnTo>
                <a:lnTo>
                  <a:pt x="1254" y="1381"/>
                </a:lnTo>
                <a:lnTo>
                  <a:pt x="1230" y="1409"/>
                </a:lnTo>
                <a:lnTo>
                  <a:pt x="1205" y="1435"/>
                </a:lnTo>
                <a:lnTo>
                  <a:pt x="1177" y="1458"/>
                </a:lnTo>
                <a:lnTo>
                  <a:pt x="1149" y="1480"/>
                </a:lnTo>
                <a:lnTo>
                  <a:pt x="1119" y="1499"/>
                </a:lnTo>
                <a:lnTo>
                  <a:pt x="1087" y="1518"/>
                </a:lnTo>
                <a:lnTo>
                  <a:pt x="1055" y="1532"/>
                </a:lnTo>
                <a:lnTo>
                  <a:pt x="1021" y="1546"/>
                </a:lnTo>
                <a:lnTo>
                  <a:pt x="987" y="1556"/>
                </a:lnTo>
                <a:lnTo>
                  <a:pt x="952" y="1565"/>
                </a:lnTo>
                <a:lnTo>
                  <a:pt x="917" y="1571"/>
                </a:lnTo>
                <a:lnTo>
                  <a:pt x="882" y="1575"/>
                </a:lnTo>
                <a:lnTo>
                  <a:pt x="845" y="1576"/>
                </a:lnTo>
                <a:lnTo>
                  <a:pt x="810" y="1575"/>
                </a:lnTo>
                <a:lnTo>
                  <a:pt x="773" y="1571"/>
                </a:lnTo>
                <a:lnTo>
                  <a:pt x="738" y="1565"/>
                </a:lnTo>
                <a:lnTo>
                  <a:pt x="703" y="1556"/>
                </a:lnTo>
                <a:lnTo>
                  <a:pt x="669" y="1546"/>
                </a:lnTo>
                <a:lnTo>
                  <a:pt x="636" y="1532"/>
                </a:lnTo>
                <a:lnTo>
                  <a:pt x="603" y="1518"/>
                </a:lnTo>
                <a:lnTo>
                  <a:pt x="572" y="1499"/>
                </a:lnTo>
                <a:lnTo>
                  <a:pt x="541" y="1480"/>
                </a:lnTo>
                <a:lnTo>
                  <a:pt x="513" y="1458"/>
                </a:lnTo>
                <a:lnTo>
                  <a:pt x="486" y="1435"/>
                </a:lnTo>
                <a:lnTo>
                  <a:pt x="461" y="1409"/>
                </a:lnTo>
                <a:lnTo>
                  <a:pt x="437" y="1381"/>
                </a:lnTo>
                <a:lnTo>
                  <a:pt x="415" y="1353"/>
                </a:lnTo>
                <a:lnTo>
                  <a:pt x="395" y="1323"/>
                </a:lnTo>
                <a:lnTo>
                  <a:pt x="378" y="1292"/>
                </a:lnTo>
                <a:lnTo>
                  <a:pt x="362" y="1260"/>
                </a:lnTo>
                <a:lnTo>
                  <a:pt x="349" y="1226"/>
                </a:lnTo>
                <a:lnTo>
                  <a:pt x="338" y="1192"/>
                </a:lnTo>
                <a:lnTo>
                  <a:pt x="330" y="1157"/>
                </a:lnTo>
                <a:lnTo>
                  <a:pt x="324" y="1121"/>
                </a:lnTo>
                <a:lnTo>
                  <a:pt x="320" y="1086"/>
                </a:lnTo>
                <a:lnTo>
                  <a:pt x="319" y="1050"/>
                </a:lnTo>
                <a:lnTo>
                  <a:pt x="320" y="1014"/>
                </a:lnTo>
                <a:lnTo>
                  <a:pt x="324" y="978"/>
                </a:lnTo>
                <a:lnTo>
                  <a:pt x="330" y="943"/>
                </a:lnTo>
                <a:lnTo>
                  <a:pt x="338" y="907"/>
                </a:lnTo>
                <a:lnTo>
                  <a:pt x="349" y="873"/>
                </a:lnTo>
                <a:lnTo>
                  <a:pt x="362" y="841"/>
                </a:lnTo>
                <a:lnTo>
                  <a:pt x="378" y="808"/>
                </a:lnTo>
                <a:lnTo>
                  <a:pt x="395" y="776"/>
                </a:lnTo>
                <a:lnTo>
                  <a:pt x="415" y="746"/>
                </a:lnTo>
                <a:lnTo>
                  <a:pt x="437" y="718"/>
                </a:lnTo>
                <a:lnTo>
                  <a:pt x="461" y="691"/>
                </a:lnTo>
                <a:lnTo>
                  <a:pt x="486" y="666"/>
                </a:lnTo>
                <a:lnTo>
                  <a:pt x="513" y="641"/>
                </a:lnTo>
                <a:lnTo>
                  <a:pt x="541" y="619"/>
                </a:lnTo>
                <a:lnTo>
                  <a:pt x="572" y="600"/>
                </a:lnTo>
                <a:lnTo>
                  <a:pt x="603" y="583"/>
                </a:lnTo>
                <a:lnTo>
                  <a:pt x="636" y="567"/>
                </a:lnTo>
                <a:lnTo>
                  <a:pt x="669" y="554"/>
                </a:lnTo>
                <a:lnTo>
                  <a:pt x="703" y="543"/>
                </a:lnTo>
                <a:lnTo>
                  <a:pt x="738" y="534"/>
                </a:lnTo>
                <a:lnTo>
                  <a:pt x="773" y="528"/>
                </a:lnTo>
                <a:lnTo>
                  <a:pt x="810" y="525"/>
                </a:lnTo>
                <a:lnTo>
                  <a:pt x="845" y="523"/>
                </a:lnTo>
                <a:lnTo>
                  <a:pt x="882" y="525"/>
                </a:lnTo>
                <a:lnTo>
                  <a:pt x="917" y="528"/>
                </a:lnTo>
                <a:lnTo>
                  <a:pt x="952" y="534"/>
                </a:lnTo>
                <a:lnTo>
                  <a:pt x="987" y="543"/>
                </a:lnTo>
                <a:lnTo>
                  <a:pt x="1021" y="554"/>
                </a:lnTo>
                <a:lnTo>
                  <a:pt x="1055" y="567"/>
                </a:lnTo>
                <a:lnTo>
                  <a:pt x="1087" y="583"/>
                </a:lnTo>
                <a:lnTo>
                  <a:pt x="1119" y="600"/>
                </a:lnTo>
                <a:lnTo>
                  <a:pt x="1149" y="619"/>
                </a:lnTo>
                <a:lnTo>
                  <a:pt x="1177" y="641"/>
                </a:lnTo>
                <a:lnTo>
                  <a:pt x="1205" y="666"/>
                </a:lnTo>
                <a:lnTo>
                  <a:pt x="1230" y="691"/>
                </a:lnTo>
                <a:lnTo>
                  <a:pt x="1254" y="718"/>
                </a:lnTo>
                <a:lnTo>
                  <a:pt x="1275" y="746"/>
                </a:lnTo>
                <a:lnTo>
                  <a:pt x="1295" y="776"/>
                </a:lnTo>
                <a:lnTo>
                  <a:pt x="1313" y="808"/>
                </a:lnTo>
                <a:lnTo>
                  <a:pt x="1328" y="841"/>
                </a:lnTo>
                <a:lnTo>
                  <a:pt x="1341" y="873"/>
                </a:lnTo>
                <a:lnTo>
                  <a:pt x="1352" y="907"/>
                </a:lnTo>
                <a:lnTo>
                  <a:pt x="1361" y="943"/>
                </a:lnTo>
                <a:lnTo>
                  <a:pt x="1367" y="978"/>
                </a:lnTo>
                <a:lnTo>
                  <a:pt x="1370" y="1014"/>
                </a:lnTo>
                <a:lnTo>
                  <a:pt x="1371" y="1050"/>
                </a:lnTo>
                <a:close/>
                <a:moveTo>
                  <a:pt x="3009" y="1050"/>
                </a:moveTo>
                <a:lnTo>
                  <a:pt x="3008" y="1086"/>
                </a:lnTo>
                <a:lnTo>
                  <a:pt x="3004" y="1121"/>
                </a:lnTo>
                <a:lnTo>
                  <a:pt x="2998" y="1157"/>
                </a:lnTo>
                <a:lnTo>
                  <a:pt x="2990" y="1192"/>
                </a:lnTo>
                <a:lnTo>
                  <a:pt x="2979" y="1226"/>
                </a:lnTo>
                <a:lnTo>
                  <a:pt x="2965" y="1260"/>
                </a:lnTo>
                <a:lnTo>
                  <a:pt x="2951" y="1292"/>
                </a:lnTo>
                <a:lnTo>
                  <a:pt x="2932" y="1323"/>
                </a:lnTo>
                <a:lnTo>
                  <a:pt x="2913" y="1353"/>
                </a:lnTo>
                <a:lnTo>
                  <a:pt x="2891" y="1381"/>
                </a:lnTo>
                <a:lnTo>
                  <a:pt x="2868" y="1409"/>
                </a:lnTo>
                <a:lnTo>
                  <a:pt x="2842" y="1435"/>
                </a:lnTo>
                <a:lnTo>
                  <a:pt x="2815" y="1458"/>
                </a:lnTo>
                <a:lnTo>
                  <a:pt x="2787" y="1480"/>
                </a:lnTo>
                <a:lnTo>
                  <a:pt x="2756" y="1499"/>
                </a:lnTo>
                <a:lnTo>
                  <a:pt x="2725" y="1518"/>
                </a:lnTo>
                <a:lnTo>
                  <a:pt x="2693" y="1532"/>
                </a:lnTo>
                <a:lnTo>
                  <a:pt x="2659" y="1546"/>
                </a:lnTo>
                <a:lnTo>
                  <a:pt x="2625" y="1556"/>
                </a:lnTo>
                <a:lnTo>
                  <a:pt x="2590" y="1565"/>
                </a:lnTo>
                <a:lnTo>
                  <a:pt x="2554" y="1571"/>
                </a:lnTo>
                <a:lnTo>
                  <a:pt x="2519" y="1575"/>
                </a:lnTo>
                <a:lnTo>
                  <a:pt x="2483" y="1576"/>
                </a:lnTo>
                <a:lnTo>
                  <a:pt x="2447" y="1575"/>
                </a:lnTo>
                <a:lnTo>
                  <a:pt x="2411" y="1571"/>
                </a:lnTo>
                <a:lnTo>
                  <a:pt x="2376" y="1565"/>
                </a:lnTo>
                <a:lnTo>
                  <a:pt x="2340" y="1556"/>
                </a:lnTo>
                <a:lnTo>
                  <a:pt x="2306" y="1546"/>
                </a:lnTo>
                <a:lnTo>
                  <a:pt x="2274" y="1532"/>
                </a:lnTo>
                <a:lnTo>
                  <a:pt x="2241" y="1518"/>
                </a:lnTo>
                <a:lnTo>
                  <a:pt x="2209" y="1499"/>
                </a:lnTo>
                <a:lnTo>
                  <a:pt x="2179" y="1480"/>
                </a:lnTo>
                <a:lnTo>
                  <a:pt x="2151" y="1458"/>
                </a:lnTo>
                <a:lnTo>
                  <a:pt x="2124" y="1435"/>
                </a:lnTo>
                <a:lnTo>
                  <a:pt x="2098" y="1409"/>
                </a:lnTo>
                <a:lnTo>
                  <a:pt x="2074" y="1381"/>
                </a:lnTo>
                <a:lnTo>
                  <a:pt x="2052" y="1353"/>
                </a:lnTo>
                <a:lnTo>
                  <a:pt x="2033" y="1323"/>
                </a:lnTo>
                <a:lnTo>
                  <a:pt x="2016" y="1292"/>
                </a:lnTo>
                <a:lnTo>
                  <a:pt x="2000" y="1260"/>
                </a:lnTo>
                <a:lnTo>
                  <a:pt x="1987" y="1226"/>
                </a:lnTo>
                <a:lnTo>
                  <a:pt x="1976" y="1192"/>
                </a:lnTo>
                <a:lnTo>
                  <a:pt x="1967" y="1157"/>
                </a:lnTo>
                <a:lnTo>
                  <a:pt x="1961" y="1121"/>
                </a:lnTo>
                <a:lnTo>
                  <a:pt x="1957" y="1086"/>
                </a:lnTo>
                <a:lnTo>
                  <a:pt x="1956" y="1050"/>
                </a:lnTo>
                <a:lnTo>
                  <a:pt x="1957" y="1014"/>
                </a:lnTo>
                <a:lnTo>
                  <a:pt x="1961" y="978"/>
                </a:lnTo>
                <a:lnTo>
                  <a:pt x="1967" y="943"/>
                </a:lnTo>
                <a:lnTo>
                  <a:pt x="1976" y="907"/>
                </a:lnTo>
                <a:lnTo>
                  <a:pt x="1987" y="873"/>
                </a:lnTo>
                <a:lnTo>
                  <a:pt x="2000" y="841"/>
                </a:lnTo>
                <a:lnTo>
                  <a:pt x="2016" y="808"/>
                </a:lnTo>
                <a:lnTo>
                  <a:pt x="2033" y="776"/>
                </a:lnTo>
                <a:lnTo>
                  <a:pt x="2052" y="746"/>
                </a:lnTo>
                <a:lnTo>
                  <a:pt x="2074" y="718"/>
                </a:lnTo>
                <a:lnTo>
                  <a:pt x="2098" y="691"/>
                </a:lnTo>
                <a:lnTo>
                  <a:pt x="2124" y="666"/>
                </a:lnTo>
                <a:lnTo>
                  <a:pt x="2151" y="641"/>
                </a:lnTo>
                <a:lnTo>
                  <a:pt x="2179" y="619"/>
                </a:lnTo>
                <a:lnTo>
                  <a:pt x="2209" y="600"/>
                </a:lnTo>
                <a:lnTo>
                  <a:pt x="2241" y="583"/>
                </a:lnTo>
                <a:lnTo>
                  <a:pt x="2274" y="567"/>
                </a:lnTo>
                <a:lnTo>
                  <a:pt x="2306" y="554"/>
                </a:lnTo>
                <a:lnTo>
                  <a:pt x="2340" y="543"/>
                </a:lnTo>
                <a:lnTo>
                  <a:pt x="2376" y="534"/>
                </a:lnTo>
                <a:lnTo>
                  <a:pt x="2411" y="528"/>
                </a:lnTo>
                <a:lnTo>
                  <a:pt x="2447" y="525"/>
                </a:lnTo>
                <a:lnTo>
                  <a:pt x="2483" y="523"/>
                </a:lnTo>
                <a:lnTo>
                  <a:pt x="2519" y="525"/>
                </a:lnTo>
                <a:lnTo>
                  <a:pt x="2554" y="528"/>
                </a:lnTo>
                <a:lnTo>
                  <a:pt x="2590" y="534"/>
                </a:lnTo>
                <a:lnTo>
                  <a:pt x="2625" y="543"/>
                </a:lnTo>
                <a:lnTo>
                  <a:pt x="2659" y="554"/>
                </a:lnTo>
                <a:lnTo>
                  <a:pt x="2693" y="567"/>
                </a:lnTo>
                <a:lnTo>
                  <a:pt x="2725" y="583"/>
                </a:lnTo>
                <a:lnTo>
                  <a:pt x="2756" y="600"/>
                </a:lnTo>
                <a:lnTo>
                  <a:pt x="2787" y="619"/>
                </a:lnTo>
                <a:lnTo>
                  <a:pt x="2815" y="641"/>
                </a:lnTo>
                <a:lnTo>
                  <a:pt x="2842" y="666"/>
                </a:lnTo>
                <a:lnTo>
                  <a:pt x="2868" y="691"/>
                </a:lnTo>
                <a:lnTo>
                  <a:pt x="2891" y="718"/>
                </a:lnTo>
                <a:lnTo>
                  <a:pt x="2913" y="746"/>
                </a:lnTo>
                <a:lnTo>
                  <a:pt x="2932" y="776"/>
                </a:lnTo>
                <a:lnTo>
                  <a:pt x="2951" y="808"/>
                </a:lnTo>
                <a:lnTo>
                  <a:pt x="2965" y="841"/>
                </a:lnTo>
                <a:lnTo>
                  <a:pt x="2979" y="873"/>
                </a:lnTo>
                <a:lnTo>
                  <a:pt x="2990" y="907"/>
                </a:lnTo>
                <a:lnTo>
                  <a:pt x="2998" y="943"/>
                </a:lnTo>
                <a:lnTo>
                  <a:pt x="3004" y="978"/>
                </a:lnTo>
                <a:lnTo>
                  <a:pt x="3008" y="1014"/>
                </a:lnTo>
                <a:lnTo>
                  <a:pt x="3009" y="1050"/>
                </a:lnTo>
                <a:close/>
                <a:moveTo>
                  <a:pt x="4647" y="1050"/>
                </a:moveTo>
                <a:lnTo>
                  <a:pt x="4645" y="1086"/>
                </a:lnTo>
                <a:lnTo>
                  <a:pt x="4642" y="1121"/>
                </a:lnTo>
                <a:lnTo>
                  <a:pt x="4636" y="1157"/>
                </a:lnTo>
                <a:lnTo>
                  <a:pt x="4627" y="1192"/>
                </a:lnTo>
                <a:lnTo>
                  <a:pt x="4616" y="1226"/>
                </a:lnTo>
                <a:lnTo>
                  <a:pt x="4603" y="1260"/>
                </a:lnTo>
                <a:lnTo>
                  <a:pt x="4588" y="1292"/>
                </a:lnTo>
                <a:lnTo>
                  <a:pt x="4570" y="1323"/>
                </a:lnTo>
                <a:lnTo>
                  <a:pt x="4551" y="1353"/>
                </a:lnTo>
                <a:lnTo>
                  <a:pt x="4529" y="1381"/>
                </a:lnTo>
                <a:lnTo>
                  <a:pt x="4506" y="1409"/>
                </a:lnTo>
                <a:lnTo>
                  <a:pt x="4480" y="1435"/>
                </a:lnTo>
                <a:lnTo>
                  <a:pt x="4452" y="1458"/>
                </a:lnTo>
                <a:lnTo>
                  <a:pt x="4424" y="1480"/>
                </a:lnTo>
                <a:lnTo>
                  <a:pt x="4394" y="1499"/>
                </a:lnTo>
                <a:lnTo>
                  <a:pt x="4362" y="1518"/>
                </a:lnTo>
                <a:lnTo>
                  <a:pt x="4330" y="1532"/>
                </a:lnTo>
                <a:lnTo>
                  <a:pt x="4296" y="1546"/>
                </a:lnTo>
                <a:lnTo>
                  <a:pt x="4262" y="1556"/>
                </a:lnTo>
                <a:lnTo>
                  <a:pt x="4227" y="1565"/>
                </a:lnTo>
                <a:lnTo>
                  <a:pt x="4192" y="1571"/>
                </a:lnTo>
                <a:lnTo>
                  <a:pt x="4157" y="1575"/>
                </a:lnTo>
                <a:lnTo>
                  <a:pt x="4120" y="1576"/>
                </a:lnTo>
                <a:lnTo>
                  <a:pt x="4085" y="1575"/>
                </a:lnTo>
                <a:lnTo>
                  <a:pt x="4048" y="1571"/>
                </a:lnTo>
                <a:lnTo>
                  <a:pt x="4013" y="1565"/>
                </a:lnTo>
                <a:lnTo>
                  <a:pt x="3978" y="1556"/>
                </a:lnTo>
                <a:lnTo>
                  <a:pt x="3944" y="1546"/>
                </a:lnTo>
                <a:lnTo>
                  <a:pt x="3911" y="1532"/>
                </a:lnTo>
                <a:lnTo>
                  <a:pt x="3878" y="1518"/>
                </a:lnTo>
                <a:lnTo>
                  <a:pt x="3847" y="1499"/>
                </a:lnTo>
                <a:lnTo>
                  <a:pt x="3816" y="1480"/>
                </a:lnTo>
                <a:lnTo>
                  <a:pt x="3788" y="1458"/>
                </a:lnTo>
                <a:lnTo>
                  <a:pt x="3762" y="1435"/>
                </a:lnTo>
                <a:lnTo>
                  <a:pt x="3736" y="1409"/>
                </a:lnTo>
                <a:lnTo>
                  <a:pt x="3712" y="1381"/>
                </a:lnTo>
                <a:lnTo>
                  <a:pt x="3690" y="1353"/>
                </a:lnTo>
                <a:lnTo>
                  <a:pt x="3670" y="1323"/>
                </a:lnTo>
                <a:lnTo>
                  <a:pt x="3653" y="1292"/>
                </a:lnTo>
                <a:lnTo>
                  <a:pt x="3638" y="1260"/>
                </a:lnTo>
                <a:lnTo>
                  <a:pt x="3624" y="1226"/>
                </a:lnTo>
                <a:lnTo>
                  <a:pt x="3613" y="1192"/>
                </a:lnTo>
                <a:lnTo>
                  <a:pt x="3605" y="1157"/>
                </a:lnTo>
                <a:lnTo>
                  <a:pt x="3599" y="1121"/>
                </a:lnTo>
                <a:lnTo>
                  <a:pt x="3595" y="1086"/>
                </a:lnTo>
                <a:lnTo>
                  <a:pt x="3594" y="1050"/>
                </a:lnTo>
                <a:lnTo>
                  <a:pt x="3595" y="1014"/>
                </a:lnTo>
                <a:lnTo>
                  <a:pt x="3599" y="978"/>
                </a:lnTo>
                <a:lnTo>
                  <a:pt x="3605" y="943"/>
                </a:lnTo>
                <a:lnTo>
                  <a:pt x="3613" y="907"/>
                </a:lnTo>
                <a:lnTo>
                  <a:pt x="3624" y="873"/>
                </a:lnTo>
                <a:lnTo>
                  <a:pt x="3638" y="841"/>
                </a:lnTo>
                <a:lnTo>
                  <a:pt x="3653" y="808"/>
                </a:lnTo>
                <a:lnTo>
                  <a:pt x="3670" y="776"/>
                </a:lnTo>
                <a:lnTo>
                  <a:pt x="3690" y="746"/>
                </a:lnTo>
                <a:lnTo>
                  <a:pt x="3712" y="718"/>
                </a:lnTo>
                <a:lnTo>
                  <a:pt x="3736" y="691"/>
                </a:lnTo>
                <a:lnTo>
                  <a:pt x="3762" y="666"/>
                </a:lnTo>
                <a:lnTo>
                  <a:pt x="3788" y="641"/>
                </a:lnTo>
                <a:lnTo>
                  <a:pt x="3816" y="619"/>
                </a:lnTo>
                <a:lnTo>
                  <a:pt x="3847" y="600"/>
                </a:lnTo>
                <a:lnTo>
                  <a:pt x="3878" y="583"/>
                </a:lnTo>
                <a:lnTo>
                  <a:pt x="3911" y="567"/>
                </a:lnTo>
                <a:lnTo>
                  <a:pt x="3944" y="554"/>
                </a:lnTo>
                <a:lnTo>
                  <a:pt x="3978" y="543"/>
                </a:lnTo>
                <a:lnTo>
                  <a:pt x="4013" y="534"/>
                </a:lnTo>
                <a:lnTo>
                  <a:pt x="4048" y="528"/>
                </a:lnTo>
                <a:lnTo>
                  <a:pt x="4085" y="525"/>
                </a:lnTo>
                <a:lnTo>
                  <a:pt x="4120" y="523"/>
                </a:lnTo>
                <a:lnTo>
                  <a:pt x="4157" y="525"/>
                </a:lnTo>
                <a:lnTo>
                  <a:pt x="4192" y="528"/>
                </a:lnTo>
                <a:lnTo>
                  <a:pt x="4227" y="534"/>
                </a:lnTo>
                <a:lnTo>
                  <a:pt x="4262" y="543"/>
                </a:lnTo>
                <a:lnTo>
                  <a:pt x="4296" y="554"/>
                </a:lnTo>
                <a:lnTo>
                  <a:pt x="4330" y="567"/>
                </a:lnTo>
                <a:lnTo>
                  <a:pt x="4362" y="583"/>
                </a:lnTo>
                <a:lnTo>
                  <a:pt x="4394" y="600"/>
                </a:lnTo>
                <a:lnTo>
                  <a:pt x="4424" y="619"/>
                </a:lnTo>
                <a:lnTo>
                  <a:pt x="4452" y="641"/>
                </a:lnTo>
                <a:lnTo>
                  <a:pt x="4480" y="666"/>
                </a:lnTo>
                <a:lnTo>
                  <a:pt x="4506" y="691"/>
                </a:lnTo>
                <a:lnTo>
                  <a:pt x="4529" y="718"/>
                </a:lnTo>
                <a:lnTo>
                  <a:pt x="4551" y="746"/>
                </a:lnTo>
                <a:lnTo>
                  <a:pt x="4570" y="776"/>
                </a:lnTo>
                <a:lnTo>
                  <a:pt x="4588" y="808"/>
                </a:lnTo>
                <a:lnTo>
                  <a:pt x="4603" y="841"/>
                </a:lnTo>
                <a:lnTo>
                  <a:pt x="4616" y="873"/>
                </a:lnTo>
                <a:lnTo>
                  <a:pt x="4627" y="907"/>
                </a:lnTo>
                <a:lnTo>
                  <a:pt x="4636" y="943"/>
                </a:lnTo>
                <a:lnTo>
                  <a:pt x="4642" y="978"/>
                </a:lnTo>
                <a:lnTo>
                  <a:pt x="4645" y="1014"/>
                </a:lnTo>
                <a:lnTo>
                  <a:pt x="4647" y="105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014" name="Google Shape;4014;p15"/>
          <p:cNvSpPr/>
          <p:nvPr/>
        </p:nvSpPr>
        <p:spPr>
          <a:xfrm>
            <a:off x="3090864" y="3743326"/>
            <a:ext cx="250031" cy="251222"/>
          </a:xfrm>
          <a:custGeom>
            <a:avLst/>
            <a:gdLst/>
            <a:ahLst/>
            <a:cxnLst/>
            <a:rect l="l" t="t" r="r" b="b"/>
            <a:pathLst>
              <a:path w="1052" h="1053" extrusionOk="0">
                <a:moveTo>
                  <a:pt x="1052" y="527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9"/>
                </a:lnTo>
                <a:lnTo>
                  <a:pt x="1022" y="703"/>
                </a:lnTo>
                <a:lnTo>
                  <a:pt x="1009" y="737"/>
                </a:lnTo>
                <a:lnTo>
                  <a:pt x="994" y="769"/>
                </a:lnTo>
                <a:lnTo>
                  <a:pt x="976" y="800"/>
                </a:lnTo>
                <a:lnTo>
                  <a:pt x="956" y="830"/>
                </a:lnTo>
                <a:lnTo>
                  <a:pt x="935" y="858"/>
                </a:lnTo>
                <a:lnTo>
                  <a:pt x="911" y="886"/>
                </a:lnTo>
                <a:lnTo>
                  <a:pt x="886" y="912"/>
                </a:lnTo>
                <a:lnTo>
                  <a:pt x="858" y="935"/>
                </a:lnTo>
                <a:lnTo>
                  <a:pt x="830" y="957"/>
                </a:lnTo>
                <a:lnTo>
                  <a:pt x="800" y="976"/>
                </a:lnTo>
                <a:lnTo>
                  <a:pt x="768" y="995"/>
                </a:lnTo>
                <a:lnTo>
                  <a:pt x="736" y="1009"/>
                </a:lnTo>
                <a:lnTo>
                  <a:pt x="702" y="1023"/>
                </a:lnTo>
                <a:lnTo>
                  <a:pt x="668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3" y="1052"/>
                </a:lnTo>
                <a:lnTo>
                  <a:pt x="526" y="1053"/>
                </a:lnTo>
                <a:lnTo>
                  <a:pt x="491" y="1052"/>
                </a:lnTo>
                <a:lnTo>
                  <a:pt x="454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3"/>
                </a:lnTo>
                <a:lnTo>
                  <a:pt x="317" y="1009"/>
                </a:lnTo>
                <a:lnTo>
                  <a:pt x="284" y="995"/>
                </a:lnTo>
                <a:lnTo>
                  <a:pt x="253" y="976"/>
                </a:lnTo>
                <a:lnTo>
                  <a:pt x="222" y="957"/>
                </a:lnTo>
                <a:lnTo>
                  <a:pt x="194" y="935"/>
                </a:lnTo>
                <a:lnTo>
                  <a:pt x="167" y="912"/>
                </a:lnTo>
                <a:lnTo>
                  <a:pt x="142" y="886"/>
                </a:lnTo>
                <a:lnTo>
                  <a:pt x="118" y="858"/>
                </a:lnTo>
                <a:lnTo>
                  <a:pt x="96" y="830"/>
                </a:lnTo>
                <a:lnTo>
                  <a:pt x="76" y="800"/>
                </a:lnTo>
                <a:lnTo>
                  <a:pt x="59" y="769"/>
                </a:lnTo>
                <a:lnTo>
                  <a:pt x="43" y="737"/>
                </a:lnTo>
                <a:lnTo>
                  <a:pt x="30" y="703"/>
                </a:lnTo>
                <a:lnTo>
                  <a:pt x="19" y="669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7"/>
                </a:lnTo>
                <a:lnTo>
                  <a:pt x="1" y="491"/>
                </a:lnTo>
                <a:lnTo>
                  <a:pt x="5" y="455"/>
                </a:lnTo>
                <a:lnTo>
                  <a:pt x="11" y="420"/>
                </a:lnTo>
                <a:lnTo>
                  <a:pt x="19" y="384"/>
                </a:lnTo>
                <a:lnTo>
                  <a:pt x="30" y="350"/>
                </a:lnTo>
                <a:lnTo>
                  <a:pt x="43" y="318"/>
                </a:lnTo>
                <a:lnTo>
                  <a:pt x="59" y="285"/>
                </a:lnTo>
                <a:lnTo>
                  <a:pt x="76" y="253"/>
                </a:lnTo>
                <a:lnTo>
                  <a:pt x="96" y="223"/>
                </a:lnTo>
                <a:lnTo>
                  <a:pt x="118" y="195"/>
                </a:lnTo>
                <a:lnTo>
                  <a:pt x="142" y="168"/>
                </a:lnTo>
                <a:lnTo>
                  <a:pt x="167" y="143"/>
                </a:lnTo>
                <a:lnTo>
                  <a:pt x="194" y="118"/>
                </a:lnTo>
                <a:lnTo>
                  <a:pt x="222" y="96"/>
                </a:lnTo>
                <a:lnTo>
                  <a:pt x="253" y="77"/>
                </a:lnTo>
                <a:lnTo>
                  <a:pt x="284" y="60"/>
                </a:lnTo>
                <a:lnTo>
                  <a:pt x="317" y="44"/>
                </a:lnTo>
                <a:lnTo>
                  <a:pt x="350" y="31"/>
                </a:lnTo>
                <a:lnTo>
                  <a:pt x="384" y="20"/>
                </a:lnTo>
                <a:lnTo>
                  <a:pt x="419" y="11"/>
                </a:lnTo>
                <a:lnTo>
                  <a:pt x="454" y="5"/>
                </a:lnTo>
                <a:lnTo>
                  <a:pt x="491" y="2"/>
                </a:lnTo>
                <a:lnTo>
                  <a:pt x="526" y="0"/>
                </a:lnTo>
                <a:lnTo>
                  <a:pt x="563" y="2"/>
                </a:lnTo>
                <a:lnTo>
                  <a:pt x="598" y="5"/>
                </a:lnTo>
                <a:lnTo>
                  <a:pt x="633" y="11"/>
                </a:lnTo>
                <a:lnTo>
                  <a:pt x="668" y="20"/>
                </a:lnTo>
                <a:lnTo>
                  <a:pt x="702" y="31"/>
                </a:lnTo>
                <a:lnTo>
                  <a:pt x="736" y="44"/>
                </a:lnTo>
                <a:lnTo>
                  <a:pt x="768" y="60"/>
                </a:lnTo>
                <a:lnTo>
                  <a:pt x="800" y="77"/>
                </a:lnTo>
                <a:lnTo>
                  <a:pt x="830" y="96"/>
                </a:lnTo>
                <a:lnTo>
                  <a:pt x="858" y="118"/>
                </a:lnTo>
                <a:lnTo>
                  <a:pt x="886" y="143"/>
                </a:lnTo>
                <a:lnTo>
                  <a:pt x="911" y="168"/>
                </a:lnTo>
                <a:lnTo>
                  <a:pt x="935" y="195"/>
                </a:lnTo>
                <a:lnTo>
                  <a:pt x="956" y="223"/>
                </a:lnTo>
                <a:lnTo>
                  <a:pt x="976" y="253"/>
                </a:lnTo>
                <a:lnTo>
                  <a:pt x="994" y="285"/>
                </a:lnTo>
                <a:lnTo>
                  <a:pt x="1009" y="318"/>
                </a:lnTo>
                <a:lnTo>
                  <a:pt x="1022" y="350"/>
                </a:lnTo>
                <a:lnTo>
                  <a:pt x="1033" y="384"/>
                </a:lnTo>
                <a:lnTo>
                  <a:pt x="1042" y="420"/>
                </a:lnTo>
                <a:lnTo>
                  <a:pt x="1048" y="455"/>
                </a:lnTo>
                <a:lnTo>
                  <a:pt x="1051" y="491"/>
                </a:lnTo>
                <a:lnTo>
                  <a:pt x="1052" y="52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015" name="Google Shape;4015;p15"/>
          <p:cNvCxnSpPr/>
          <p:nvPr/>
        </p:nvCxnSpPr>
        <p:spPr>
          <a:xfrm rot="10800000" flipH="1">
            <a:off x="3014662" y="3619500"/>
            <a:ext cx="15479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16" name="Google Shape;4016;p15"/>
          <p:cNvCxnSpPr/>
          <p:nvPr/>
        </p:nvCxnSpPr>
        <p:spPr>
          <a:xfrm>
            <a:off x="3024187" y="4102895"/>
            <a:ext cx="1547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017" name="Google Shape;4017;p15"/>
          <p:cNvSpPr/>
          <p:nvPr/>
        </p:nvSpPr>
        <p:spPr>
          <a:xfrm>
            <a:off x="3480197" y="3743326"/>
            <a:ext cx="251222" cy="251222"/>
          </a:xfrm>
          <a:custGeom>
            <a:avLst/>
            <a:gdLst/>
            <a:ahLst/>
            <a:cxnLst/>
            <a:rect l="l" t="t" r="r" b="b"/>
            <a:pathLst>
              <a:path w="1053" h="1053" extrusionOk="0">
                <a:moveTo>
                  <a:pt x="1053" y="527"/>
                </a:moveTo>
                <a:lnTo>
                  <a:pt x="1052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4" y="669"/>
                </a:lnTo>
                <a:lnTo>
                  <a:pt x="1023" y="703"/>
                </a:lnTo>
                <a:lnTo>
                  <a:pt x="1009" y="737"/>
                </a:lnTo>
                <a:lnTo>
                  <a:pt x="995" y="769"/>
                </a:lnTo>
                <a:lnTo>
                  <a:pt x="976" y="800"/>
                </a:lnTo>
                <a:lnTo>
                  <a:pt x="957" y="830"/>
                </a:lnTo>
                <a:lnTo>
                  <a:pt x="935" y="858"/>
                </a:lnTo>
                <a:lnTo>
                  <a:pt x="912" y="886"/>
                </a:lnTo>
                <a:lnTo>
                  <a:pt x="886" y="912"/>
                </a:lnTo>
                <a:lnTo>
                  <a:pt x="859" y="935"/>
                </a:lnTo>
                <a:lnTo>
                  <a:pt x="831" y="957"/>
                </a:lnTo>
                <a:lnTo>
                  <a:pt x="800" y="976"/>
                </a:lnTo>
                <a:lnTo>
                  <a:pt x="769" y="995"/>
                </a:lnTo>
                <a:lnTo>
                  <a:pt x="737" y="1009"/>
                </a:lnTo>
                <a:lnTo>
                  <a:pt x="703" y="1023"/>
                </a:lnTo>
                <a:lnTo>
                  <a:pt x="669" y="1033"/>
                </a:lnTo>
                <a:lnTo>
                  <a:pt x="634" y="1042"/>
                </a:lnTo>
                <a:lnTo>
                  <a:pt x="598" y="1048"/>
                </a:lnTo>
                <a:lnTo>
                  <a:pt x="563" y="1052"/>
                </a:lnTo>
                <a:lnTo>
                  <a:pt x="527" y="1053"/>
                </a:lnTo>
                <a:lnTo>
                  <a:pt x="491" y="1052"/>
                </a:lnTo>
                <a:lnTo>
                  <a:pt x="455" y="1048"/>
                </a:lnTo>
                <a:lnTo>
                  <a:pt x="420" y="1042"/>
                </a:lnTo>
                <a:lnTo>
                  <a:pt x="384" y="1033"/>
                </a:lnTo>
                <a:lnTo>
                  <a:pt x="350" y="1023"/>
                </a:lnTo>
                <a:lnTo>
                  <a:pt x="318" y="1009"/>
                </a:lnTo>
                <a:lnTo>
                  <a:pt x="285" y="995"/>
                </a:lnTo>
                <a:lnTo>
                  <a:pt x="253" y="976"/>
                </a:lnTo>
                <a:lnTo>
                  <a:pt x="223" y="957"/>
                </a:lnTo>
                <a:lnTo>
                  <a:pt x="195" y="935"/>
                </a:lnTo>
                <a:lnTo>
                  <a:pt x="168" y="912"/>
                </a:lnTo>
                <a:lnTo>
                  <a:pt x="142" y="886"/>
                </a:lnTo>
                <a:lnTo>
                  <a:pt x="118" y="858"/>
                </a:lnTo>
                <a:lnTo>
                  <a:pt x="96" y="830"/>
                </a:lnTo>
                <a:lnTo>
                  <a:pt x="77" y="800"/>
                </a:lnTo>
                <a:lnTo>
                  <a:pt x="60" y="769"/>
                </a:lnTo>
                <a:lnTo>
                  <a:pt x="44" y="737"/>
                </a:lnTo>
                <a:lnTo>
                  <a:pt x="31" y="703"/>
                </a:lnTo>
                <a:lnTo>
                  <a:pt x="20" y="669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7"/>
                </a:lnTo>
                <a:lnTo>
                  <a:pt x="1" y="491"/>
                </a:lnTo>
                <a:lnTo>
                  <a:pt x="5" y="455"/>
                </a:lnTo>
                <a:lnTo>
                  <a:pt x="11" y="420"/>
                </a:lnTo>
                <a:lnTo>
                  <a:pt x="20" y="384"/>
                </a:lnTo>
                <a:lnTo>
                  <a:pt x="31" y="350"/>
                </a:lnTo>
                <a:lnTo>
                  <a:pt x="44" y="318"/>
                </a:lnTo>
                <a:lnTo>
                  <a:pt x="60" y="285"/>
                </a:lnTo>
                <a:lnTo>
                  <a:pt x="77" y="253"/>
                </a:lnTo>
                <a:lnTo>
                  <a:pt x="96" y="223"/>
                </a:lnTo>
                <a:lnTo>
                  <a:pt x="118" y="195"/>
                </a:lnTo>
                <a:lnTo>
                  <a:pt x="142" y="168"/>
                </a:lnTo>
                <a:lnTo>
                  <a:pt x="168" y="143"/>
                </a:lnTo>
                <a:lnTo>
                  <a:pt x="195" y="118"/>
                </a:lnTo>
                <a:lnTo>
                  <a:pt x="223" y="96"/>
                </a:lnTo>
                <a:lnTo>
                  <a:pt x="253" y="77"/>
                </a:lnTo>
                <a:lnTo>
                  <a:pt x="285" y="60"/>
                </a:lnTo>
                <a:lnTo>
                  <a:pt x="318" y="44"/>
                </a:lnTo>
                <a:lnTo>
                  <a:pt x="350" y="31"/>
                </a:lnTo>
                <a:lnTo>
                  <a:pt x="384" y="20"/>
                </a:lnTo>
                <a:lnTo>
                  <a:pt x="420" y="11"/>
                </a:lnTo>
                <a:lnTo>
                  <a:pt x="455" y="5"/>
                </a:lnTo>
                <a:lnTo>
                  <a:pt x="491" y="2"/>
                </a:lnTo>
                <a:lnTo>
                  <a:pt x="527" y="0"/>
                </a:lnTo>
                <a:lnTo>
                  <a:pt x="563" y="2"/>
                </a:lnTo>
                <a:lnTo>
                  <a:pt x="598" y="5"/>
                </a:lnTo>
                <a:lnTo>
                  <a:pt x="634" y="11"/>
                </a:lnTo>
                <a:lnTo>
                  <a:pt x="669" y="20"/>
                </a:lnTo>
                <a:lnTo>
                  <a:pt x="703" y="31"/>
                </a:lnTo>
                <a:lnTo>
                  <a:pt x="737" y="44"/>
                </a:lnTo>
                <a:lnTo>
                  <a:pt x="769" y="60"/>
                </a:lnTo>
                <a:lnTo>
                  <a:pt x="800" y="77"/>
                </a:lnTo>
                <a:lnTo>
                  <a:pt x="831" y="96"/>
                </a:lnTo>
                <a:lnTo>
                  <a:pt x="859" y="118"/>
                </a:lnTo>
                <a:lnTo>
                  <a:pt x="886" y="143"/>
                </a:lnTo>
                <a:lnTo>
                  <a:pt x="912" y="168"/>
                </a:lnTo>
                <a:lnTo>
                  <a:pt x="935" y="195"/>
                </a:lnTo>
                <a:lnTo>
                  <a:pt x="957" y="223"/>
                </a:lnTo>
                <a:lnTo>
                  <a:pt x="976" y="253"/>
                </a:lnTo>
                <a:lnTo>
                  <a:pt x="995" y="285"/>
                </a:lnTo>
                <a:lnTo>
                  <a:pt x="1009" y="318"/>
                </a:lnTo>
                <a:lnTo>
                  <a:pt x="1023" y="350"/>
                </a:lnTo>
                <a:lnTo>
                  <a:pt x="1034" y="384"/>
                </a:lnTo>
                <a:lnTo>
                  <a:pt x="1042" y="420"/>
                </a:lnTo>
                <a:lnTo>
                  <a:pt x="1048" y="455"/>
                </a:lnTo>
                <a:lnTo>
                  <a:pt x="1052" y="491"/>
                </a:lnTo>
                <a:lnTo>
                  <a:pt x="1053" y="52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018" name="Google Shape;4018;p15"/>
          <p:cNvCxnSpPr/>
          <p:nvPr/>
        </p:nvCxnSpPr>
        <p:spPr>
          <a:xfrm rot="10800000">
            <a:off x="3606403" y="3619500"/>
            <a:ext cx="5762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19" name="Google Shape;4019;p15"/>
          <p:cNvCxnSpPr/>
          <p:nvPr/>
        </p:nvCxnSpPr>
        <p:spPr>
          <a:xfrm rot="10800000">
            <a:off x="3606403" y="4119563"/>
            <a:ext cx="56554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20" name="Google Shape;4020;p15"/>
          <p:cNvCxnSpPr/>
          <p:nvPr/>
        </p:nvCxnSpPr>
        <p:spPr>
          <a:xfrm flipH="1">
            <a:off x="4188620" y="3633789"/>
            <a:ext cx="8335" cy="469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021" name="Google Shape;4021;p15"/>
          <p:cNvSpPr/>
          <p:nvPr/>
        </p:nvSpPr>
        <p:spPr>
          <a:xfrm>
            <a:off x="3873105" y="3746898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29" extrusionOk="0">
                <a:moveTo>
                  <a:pt x="1030" y="514"/>
                </a:moveTo>
                <a:lnTo>
                  <a:pt x="1028" y="549"/>
                </a:lnTo>
                <a:lnTo>
                  <a:pt x="1025" y="584"/>
                </a:lnTo>
                <a:lnTo>
                  <a:pt x="1019" y="619"/>
                </a:lnTo>
                <a:lnTo>
                  <a:pt x="1010" y="655"/>
                </a:lnTo>
                <a:lnTo>
                  <a:pt x="999" y="687"/>
                </a:lnTo>
                <a:lnTo>
                  <a:pt x="986" y="721"/>
                </a:lnTo>
                <a:lnTo>
                  <a:pt x="970" y="753"/>
                </a:lnTo>
                <a:lnTo>
                  <a:pt x="953" y="783"/>
                </a:lnTo>
                <a:lnTo>
                  <a:pt x="932" y="814"/>
                </a:lnTo>
                <a:lnTo>
                  <a:pt x="912" y="842"/>
                </a:lnTo>
                <a:lnTo>
                  <a:pt x="887" y="869"/>
                </a:lnTo>
                <a:lnTo>
                  <a:pt x="862" y="893"/>
                </a:lnTo>
                <a:lnTo>
                  <a:pt x="835" y="916"/>
                </a:lnTo>
                <a:lnTo>
                  <a:pt x="807" y="938"/>
                </a:lnTo>
                <a:lnTo>
                  <a:pt x="777" y="956"/>
                </a:lnTo>
                <a:lnTo>
                  <a:pt x="745" y="973"/>
                </a:lnTo>
                <a:lnTo>
                  <a:pt x="714" y="989"/>
                </a:lnTo>
                <a:lnTo>
                  <a:pt x="681" y="1001"/>
                </a:lnTo>
                <a:lnTo>
                  <a:pt x="647" y="1012"/>
                </a:lnTo>
                <a:lnTo>
                  <a:pt x="611" y="1019"/>
                </a:lnTo>
                <a:lnTo>
                  <a:pt x="576" y="1025"/>
                </a:lnTo>
                <a:lnTo>
                  <a:pt x="541" y="1028"/>
                </a:lnTo>
                <a:lnTo>
                  <a:pt x="506" y="1029"/>
                </a:lnTo>
                <a:lnTo>
                  <a:pt x="470" y="1027"/>
                </a:lnTo>
                <a:lnTo>
                  <a:pt x="435" y="1023"/>
                </a:lnTo>
                <a:lnTo>
                  <a:pt x="400" y="1016"/>
                </a:lnTo>
                <a:lnTo>
                  <a:pt x="366" y="1007"/>
                </a:lnTo>
                <a:lnTo>
                  <a:pt x="332" y="995"/>
                </a:lnTo>
                <a:lnTo>
                  <a:pt x="299" y="982"/>
                </a:lnTo>
                <a:lnTo>
                  <a:pt x="267" y="966"/>
                </a:lnTo>
                <a:lnTo>
                  <a:pt x="237" y="948"/>
                </a:lnTo>
                <a:lnTo>
                  <a:pt x="208" y="927"/>
                </a:lnTo>
                <a:lnTo>
                  <a:pt x="180" y="905"/>
                </a:lnTo>
                <a:lnTo>
                  <a:pt x="153" y="881"/>
                </a:lnTo>
                <a:lnTo>
                  <a:pt x="129" y="855"/>
                </a:lnTo>
                <a:lnTo>
                  <a:pt x="106" y="827"/>
                </a:lnTo>
                <a:lnTo>
                  <a:pt x="85" y="799"/>
                </a:lnTo>
                <a:lnTo>
                  <a:pt x="67" y="769"/>
                </a:lnTo>
                <a:lnTo>
                  <a:pt x="50" y="737"/>
                </a:lnTo>
                <a:lnTo>
                  <a:pt x="36" y="704"/>
                </a:lnTo>
                <a:lnTo>
                  <a:pt x="24" y="672"/>
                </a:lnTo>
                <a:lnTo>
                  <a:pt x="15" y="636"/>
                </a:lnTo>
                <a:lnTo>
                  <a:pt x="7" y="602"/>
                </a:lnTo>
                <a:lnTo>
                  <a:pt x="2" y="567"/>
                </a:lnTo>
                <a:lnTo>
                  <a:pt x="0" y="532"/>
                </a:lnTo>
                <a:lnTo>
                  <a:pt x="0" y="495"/>
                </a:lnTo>
                <a:lnTo>
                  <a:pt x="2" y="460"/>
                </a:lnTo>
                <a:lnTo>
                  <a:pt x="7" y="425"/>
                </a:lnTo>
                <a:lnTo>
                  <a:pt x="15" y="391"/>
                </a:lnTo>
                <a:lnTo>
                  <a:pt x="24" y="357"/>
                </a:lnTo>
                <a:lnTo>
                  <a:pt x="36" y="323"/>
                </a:lnTo>
                <a:lnTo>
                  <a:pt x="50" y="290"/>
                </a:lnTo>
                <a:lnTo>
                  <a:pt x="67" y="258"/>
                </a:lnTo>
                <a:lnTo>
                  <a:pt x="85" y="228"/>
                </a:lnTo>
                <a:lnTo>
                  <a:pt x="106" y="200"/>
                </a:lnTo>
                <a:lnTo>
                  <a:pt x="129" y="172"/>
                </a:lnTo>
                <a:lnTo>
                  <a:pt x="153" y="147"/>
                </a:lnTo>
                <a:lnTo>
                  <a:pt x="180" y="122"/>
                </a:lnTo>
                <a:lnTo>
                  <a:pt x="208" y="100"/>
                </a:lnTo>
                <a:lnTo>
                  <a:pt x="237" y="80"/>
                </a:lnTo>
                <a:lnTo>
                  <a:pt x="267" y="62"/>
                </a:lnTo>
                <a:lnTo>
                  <a:pt x="299" y="46"/>
                </a:lnTo>
                <a:lnTo>
                  <a:pt x="332" y="32"/>
                </a:lnTo>
                <a:lnTo>
                  <a:pt x="366" y="21"/>
                </a:lnTo>
                <a:lnTo>
                  <a:pt x="400" y="12"/>
                </a:lnTo>
                <a:lnTo>
                  <a:pt x="435" y="6"/>
                </a:lnTo>
                <a:lnTo>
                  <a:pt x="470" y="1"/>
                </a:lnTo>
                <a:lnTo>
                  <a:pt x="506" y="0"/>
                </a:lnTo>
                <a:lnTo>
                  <a:pt x="541" y="0"/>
                </a:lnTo>
                <a:lnTo>
                  <a:pt x="576" y="3"/>
                </a:lnTo>
                <a:lnTo>
                  <a:pt x="611" y="8"/>
                </a:lnTo>
                <a:lnTo>
                  <a:pt x="647" y="17"/>
                </a:lnTo>
                <a:lnTo>
                  <a:pt x="681" y="26"/>
                </a:lnTo>
                <a:lnTo>
                  <a:pt x="714" y="39"/>
                </a:lnTo>
                <a:lnTo>
                  <a:pt x="745" y="54"/>
                </a:lnTo>
                <a:lnTo>
                  <a:pt x="777" y="71"/>
                </a:lnTo>
                <a:lnTo>
                  <a:pt x="807" y="90"/>
                </a:lnTo>
                <a:lnTo>
                  <a:pt x="835" y="111"/>
                </a:lnTo>
                <a:lnTo>
                  <a:pt x="862" y="135"/>
                </a:lnTo>
                <a:lnTo>
                  <a:pt x="887" y="159"/>
                </a:lnTo>
                <a:lnTo>
                  <a:pt x="912" y="186"/>
                </a:lnTo>
                <a:lnTo>
                  <a:pt x="932" y="214"/>
                </a:lnTo>
                <a:lnTo>
                  <a:pt x="953" y="244"/>
                </a:lnTo>
                <a:lnTo>
                  <a:pt x="970" y="274"/>
                </a:lnTo>
                <a:lnTo>
                  <a:pt x="986" y="307"/>
                </a:lnTo>
                <a:lnTo>
                  <a:pt x="999" y="340"/>
                </a:lnTo>
                <a:lnTo>
                  <a:pt x="1010" y="374"/>
                </a:lnTo>
                <a:lnTo>
                  <a:pt x="1019" y="408"/>
                </a:lnTo>
                <a:lnTo>
                  <a:pt x="1025" y="443"/>
                </a:lnTo>
                <a:lnTo>
                  <a:pt x="1028" y="478"/>
                </a:lnTo>
                <a:lnTo>
                  <a:pt x="1030" y="51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022" name="Google Shape;4022;p15"/>
          <p:cNvCxnSpPr/>
          <p:nvPr/>
        </p:nvCxnSpPr>
        <p:spPr>
          <a:xfrm rot="10800000">
            <a:off x="4182666" y="3619500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23" name="Google Shape;4023;p15"/>
          <p:cNvCxnSpPr/>
          <p:nvPr/>
        </p:nvCxnSpPr>
        <p:spPr>
          <a:xfrm flipH="1">
            <a:off x="4171951" y="4102895"/>
            <a:ext cx="1666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24" name="Google Shape;4024;p15"/>
          <p:cNvCxnSpPr/>
          <p:nvPr/>
        </p:nvCxnSpPr>
        <p:spPr>
          <a:xfrm rot="10800000">
            <a:off x="3014663" y="3449241"/>
            <a:ext cx="0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25" name="Google Shape;4025;p15"/>
          <p:cNvCxnSpPr/>
          <p:nvPr/>
        </p:nvCxnSpPr>
        <p:spPr>
          <a:xfrm rot="10800000">
            <a:off x="4198144" y="3429000"/>
            <a:ext cx="0" cy="1905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26" name="Google Shape;4026;p15"/>
          <p:cNvCxnSpPr/>
          <p:nvPr/>
        </p:nvCxnSpPr>
        <p:spPr>
          <a:xfrm>
            <a:off x="3014664" y="3533775"/>
            <a:ext cx="118348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27" name="Google Shape;4027;p15"/>
          <p:cNvCxnSpPr/>
          <p:nvPr/>
        </p:nvCxnSpPr>
        <p:spPr>
          <a:xfrm rot="10800000">
            <a:off x="2852739" y="3619500"/>
            <a:ext cx="12263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28" name="Google Shape;4028;p15"/>
          <p:cNvCxnSpPr/>
          <p:nvPr/>
        </p:nvCxnSpPr>
        <p:spPr>
          <a:xfrm rot="10800000">
            <a:off x="2888458" y="4119563"/>
            <a:ext cx="126206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29" name="Google Shape;4029;p15"/>
          <p:cNvCxnSpPr/>
          <p:nvPr/>
        </p:nvCxnSpPr>
        <p:spPr>
          <a:xfrm>
            <a:off x="2943225" y="3619500"/>
            <a:ext cx="0" cy="5000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30" name="Google Shape;4030;p15"/>
          <p:cNvCxnSpPr/>
          <p:nvPr/>
        </p:nvCxnSpPr>
        <p:spPr>
          <a:xfrm rot="10800000" flipH="1">
            <a:off x="3014664" y="3523061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31" name="Google Shape;4031;p15"/>
          <p:cNvCxnSpPr/>
          <p:nvPr/>
        </p:nvCxnSpPr>
        <p:spPr>
          <a:xfrm>
            <a:off x="3014664" y="353377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32" name="Google Shape;4032;p15"/>
          <p:cNvCxnSpPr/>
          <p:nvPr/>
        </p:nvCxnSpPr>
        <p:spPr>
          <a:xfrm rot="10800000" flipH="1">
            <a:off x="3014664" y="3523061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33" name="Google Shape;4033;p15"/>
          <p:cNvCxnSpPr/>
          <p:nvPr/>
        </p:nvCxnSpPr>
        <p:spPr>
          <a:xfrm>
            <a:off x="3014664" y="353377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34" name="Google Shape;4034;p15"/>
          <p:cNvCxnSpPr/>
          <p:nvPr/>
        </p:nvCxnSpPr>
        <p:spPr>
          <a:xfrm rot="10800000">
            <a:off x="2932511" y="3996929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35" name="Google Shape;4035;p15"/>
          <p:cNvCxnSpPr/>
          <p:nvPr/>
        </p:nvCxnSpPr>
        <p:spPr>
          <a:xfrm rot="10800000" flipH="1">
            <a:off x="2943225" y="3996929"/>
            <a:ext cx="1071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36" name="Google Shape;4036;p15"/>
          <p:cNvCxnSpPr/>
          <p:nvPr/>
        </p:nvCxnSpPr>
        <p:spPr>
          <a:xfrm rot="10800000">
            <a:off x="2932511" y="3996929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37" name="Google Shape;4037;p15"/>
          <p:cNvCxnSpPr/>
          <p:nvPr/>
        </p:nvCxnSpPr>
        <p:spPr>
          <a:xfrm rot="10800000" flipH="1">
            <a:off x="2943225" y="3996929"/>
            <a:ext cx="1071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38" name="Google Shape;4038;p15"/>
          <p:cNvCxnSpPr/>
          <p:nvPr/>
        </p:nvCxnSpPr>
        <p:spPr>
          <a:xfrm>
            <a:off x="2943225" y="3638551"/>
            <a:ext cx="10716" cy="1214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39" name="Google Shape;4039;p15"/>
          <p:cNvCxnSpPr/>
          <p:nvPr/>
        </p:nvCxnSpPr>
        <p:spPr>
          <a:xfrm flipH="1">
            <a:off x="2932511" y="3638551"/>
            <a:ext cx="10715" cy="1214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40" name="Google Shape;4040;p15"/>
          <p:cNvCxnSpPr/>
          <p:nvPr/>
        </p:nvCxnSpPr>
        <p:spPr>
          <a:xfrm>
            <a:off x="2943225" y="3638551"/>
            <a:ext cx="10716" cy="1214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41" name="Google Shape;4041;p15"/>
          <p:cNvCxnSpPr/>
          <p:nvPr/>
        </p:nvCxnSpPr>
        <p:spPr>
          <a:xfrm flipH="1">
            <a:off x="2932511" y="3638551"/>
            <a:ext cx="10715" cy="1214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42" name="Google Shape;4042;p15"/>
          <p:cNvCxnSpPr/>
          <p:nvPr/>
        </p:nvCxnSpPr>
        <p:spPr>
          <a:xfrm flipH="1">
            <a:off x="4075510" y="353377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43" name="Google Shape;4043;p15"/>
          <p:cNvCxnSpPr/>
          <p:nvPr/>
        </p:nvCxnSpPr>
        <p:spPr>
          <a:xfrm rot="10800000">
            <a:off x="4075510" y="352306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44" name="Google Shape;4044;p15"/>
          <p:cNvCxnSpPr/>
          <p:nvPr/>
        </p:nvCxnSpPr>
        <p:spPr>
          <a:xfrm flipH="1">
            <a:off x="4075510" y="353377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45" name="Google Shape;4045;p15"/>
          <p:cNvCxnSpPr/>
          <p:nvPr/>
        </p:nvCxnSpPr>
        <p:spPr>
          <a:xfrm rot="10800000">
            <a:off x="4075510" y="352306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46" name="Google Shape;4046;p15"/>
          <p:cNvCxnSpPr/>
          <p:nvPr/>
        </p:nvCxnSpPr>
        <p:spPr>
          <a:xfrm>
            <a:off x="4914901" y="3606404"/>
            <a:ext cx="58936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47" name="Google Shape;4047;p15"/>
          <p:cNvCxnSpPr/>
          <p:nvPr/>
        </p:nvCxnSpPr>
        <p:spPr>
          <a:xfrm>
            <a:off x="4925617" y="4117181"/>
            <a:ext cx="57864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48" name="Google Shape;4048;p15"/>
          <p:cNvCxnSpPr/>
          <p:nvPr/>
        </p:nvCxnSpPr>
        <p:spPr>
          <a:xfrm>
            <a:off x="4900613" y="3621883"/>
            <a:ext cx="9525" cy="4798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049" name="Google Shape;4049;p15"/>
          <p:cNvSpPr/>
          <p:nvPr/>
        </p:nvSpPr>
        <p:spPr>
          <a:xfrm>
            <a:off x="4980385" y="3736183"/>
            <a:ext cx="251222" cy="251222"/>
          </a:xfrm>
          <a:custGeom>
            <a:avLst/>
            <a:gdLst/>
            <a:ahLst/>
            <a:cxnLst/>
            <a:rect l="l" t="t" r="r" b="b"/>
            <a:pathLst>
              <a:path w="1053" h="1053" extrusionOk="0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7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9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4" y="994"/>
                </a:lnTo>
                <a:lnTo>
                  <a:pt x="253" y="976"/>
                </a:lnTo>
                <a:lnTo>
                  <a:pt x="222" y="957"/>
                </a:lnTo>
                <a:lnTo>
                  <a:pt x="194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4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4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4" y="119"/>
                </a:lnTo>
                <a:lnTo>
                  <a:pt x="222" y="97"/>
                </a:lnTo>
                <a:lnTo>
                  <a:pt x="253" y="77"/>
                </a:lnTo>
                <a:lnTo>
                  <a:pt x="284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9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7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050" name="Google Shape;4050;p15"/>
          <p:cNvCxnSpPr/>
          <p:nvPr/>
        </p:nvCxnSpPr>
        <p:spPr>
          <a:xfrm rot="10800000" flipH="1">
            <a:off x="4900612" y="3606405"/>
            <a:ext cx="14288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51" name="Google Shape;4051;p15"/>
          <p:cNvCxnSpPr/>
          <p:nvPr/>
        </p:nvCxnSpPr>
        <p:spPr>
          <a:xfrm>
            <a:off x="4910137" y="4101705"/>
            <a:ext cx="1547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052" name="Google Shape;4052;p15"/>
          <p:cNvSpPr/>
          <p:nvPr/>
        </p:nvSpPr>
        <p:spPr>
          <a:xfrm>
            <a:off x="5379245" y="3736183"/>
            <a:ext cx="251222" cy="251222"/>
          </a:xfrm>
          <a:custGeom>
            <a:avLst/>
            <a:gdLst/>
            <a:ahLst/>
            <a:cxnLst/>
            <a:rect l="l" t="t" r="r" b="b"/>
            <a:pathLst>
              <a:path w="1053" h="1053" extrusionOk="0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5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9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3" y="994"/>
                </a:lnTo>
                <a:lnTo>
                  <a:pt x="253" y="976"/>
                </a:lnTo>
                <a:lnTo>
                  <a:pt x="222" y="957"/>
                </a:lnTo>
                <a:lnTo>
                  <a:pt x="193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4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4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3" y="119"/>
                </a:lnTo>
                <a:lnTo>
                  <a:pt x="222" y="97"/>
                </a:lnTo>
                <a:lnTo>
                  <a:pt x="253" y="77"/>
                </a:lnTo>
                <a:lnTo>
                  <a:pt x="283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9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5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053" name="Google Shape;4053;p15"/>
          <p:cNvCxnSpPr/>
          <p:nvPr/>
        </p:nvCxnSpPr>
        <p:spPr>
          <a:xfrm rot="10800000">
            <a:off x="5504260" y="3606404"/>
            <a:ext cx="25717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54" name="Google Shape;4054;p15"/>
          <p:cNvCxnSpPr/>
          <p:nvPr/>
        </p:nvCxnSpPr>
        <p:spPr>
          <a:xfrm rot="10800000">
            <a:off x="5504261" y="4117181"/>
            <a:ext cx="57864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55" name="Google Shape;4055;p15"/>
          <p:cNvCxnSpPr/>
          <p:nvPr/>
        </p:nvCxnSpPr>
        <p:spPr>
          <a:xfrm flipH="1">
            <a:off x="6099574" y="3569495"/>
            <a:ext cx="10715" cy="5322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056" name="Google Shape;4056;p15"/>
          <p:cNvSpPr/>
          <p:nvPr/>
        </p:nvSpPr>
        <p:spPr>
          <a:xfrm>
            <a:off x="5778103" y="3736183"/>
            <a:ext cx="251222" cy="251222"/>
          </a:xfrm>
          <a:custGeom>
            <a:avLst/>
            <a:gdLst/>
            <a:ahLst/>
            <a:cxnLst/>
            <a:rect l="l" t="t" r="r" b="b"/>
            <a:pathLst>
              <a:path w="1053" h="1053" extrusionOk="0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5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7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3" y="994"/>
                </a:lnTo>
                <a:lnTo>
                  <a:pt x="253" y="976"/>
                </a:lnTo>
                <a:lnTo>
                  <a:pt x="222" y="957"/>
                </a:lnTo>
                <a:lnTo>
                  <a:pt x="193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2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2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3" y="119"/>
                </a:lnTo>
                <a:lnTo>
                  <a:pt x="222" y="97"/>
                </a:lnTo>
                <a:lnTo>
                  <a:pt x="253" y="77"/>
                </a:lnTo>
                <a:lnTo>
                  <a:pt x="283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7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5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057" name="Google Shape;4057;p15"/>
          <p:cNvCxnSpPr/>
          <p:nvPr/>
        </p:nvCxnSpPr>
        <p:spPr>
          <a:xfrm flipH="1">
            <a:off x="6082905" y="4101705"/>
            <a:ext cx="1666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58" name="Google Shape;4058;p15"/>
          <p:cNvCxnSpPr/>
          <p:nvPr/>
        </p:nvCxnSpPr>
        <p:spPr>
          <a:xfrm>
            <a:off x="5785248" y="3556397"/>
            <a:ext cx="31075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59" name="Google Shape;4059;p15"/>
          <p:cNvCxnSpPr/>
          <p:nvPr/>
        </p:nvCxnSpPr>
        <p:spPr>
          <a:xfrm rot="10800000" flipH="1">
            <a:off x="5761436" y="3571875"/>
            <a:ext cx="5953" cy="345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60" name="Google Shape;4060;p15"/>
          <p:cNvCxnSpPr/>
          <p:nvPr/>
        </p:nvCxnSpPr>
        <p:spPr>
          <a:xfrm rot="10800000" flipH="1">
            <a:off x="5767389" y="3556398"/>
            <a:ext cx="17860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61" name="Google Shape;4061;p15"/>
          <p:cNvCxnSpPr/>
          <p:nvPr/>
        </p:nvCxnSpPr>
        <p:spPr>
          <a:xfrm>
            <a:off x="6096000" y="3556397"/>
            <a:ext cx="14288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62" name="Google Shape;4062;p15"/>
          <p:cNvCxnSpPr/>
          <p:nvPr/>
        </p:nvCxnSpPr>
        <p:spPr>
          <a:xfrm>
            <a:off x="6122194" y="3556397"/>
            <a:ext cx="7739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63" name="Google Shape;4063;p15"/>
          <p:cNvCxnSpPr/>
          <p:nvPr/>
        </p:nvCxnSpPr>
        <p:spPr>
          <a:xfrm>
            <a:off x="6122194" y="3606404"/>
            <a:ext cx="7739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64" name="Google Shape;4064;p15"/>
          <p:cNvCxnSpPr/>
          <p:nvPr/>
        </p:nvCxnSpPr>
        <p:spPr>
          <a:xfrm>
            <a:off x="6169819" y="3506392"/>
            <a:ext cx="0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65" name="Google Shape;4065;p15"/>
          <p:cNvCxnSpPr/>
          <p:nvPr/>
        </p:nvCxnSpPr>
        <p:spPr>
          <a:xfrm>
            <a:off x="6169819" y="3606405"/>
            <a:ext cx="0" cy="392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66" name="Google Shape;4066;p15"/>
          <p:cNvCxnSpPr/>
          <p:nvPr/>
        </p:nvCxnSpPr>
        <p:spPr>
          <a:xfrm rot="10800000">
            <a:off x="6110288" y="3481387"/>
            <a:ext cx="0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67" name="Google Shape;4067;p15"/>
          <p:cNvCxnSpPr/>
          <p:nvPr/>
        </p:nvCxnSpPr>
        <p:spPr>
          <a:xfrm rot="10800000">
            <a:off x="5757863" y="3492104"/>
            <a:ext cx="0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68" name="Google Shape;4068;p15"/>
          <p:cNvCxnSpPr/>
          <p:nvPr/>
        </p:nvCxnSpPr>
        <p:spPr>
          <a:xfrm>
            <a:off x="5757863" y="3506391"/>
            <a:ext cx="3524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69" name="Google Shape;4069;p15"/>
          <p:cNvCxnSpPr/>
          <p:nvPr/>
        </p:nvCxnSpPr>
        <p:spPr>
          <a:xfrm flipH="1">
            <a:off x="5987654" y="3506392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70" name="Google Shape;4070;p15"/>
          <p:cNvCxnSpPr/>
          <p:nvPr/>
        </p:nvCxnSpPr>
        <p:spPr>
          <a:xfrm rot="10800000">
            <a:off x="5987654" y="349567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71" name="Google Shape;4071;p15"/>
          <p:cNvCxnSpPr/>
          <p:nvPr/>
        </p:nvCxnSpPr>
        <p:spPr>
          <a:xfrm flipH="1">
            <a:off x="5987654" y="3506392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72" name="Google Shape;4072;p15"/>
          <p:cNvCxnSpPr/>
          <p:nvPr/>
        </p:nvCxnSpPr>
        <p:spPr>
          <a:xfrm rot="10800000">
            <a:off x="5987654" y="349567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73" name="Google Shape;4073;p15"/>
          <p:cNvCxnSpPr/>
          <p:nvPr/>
        </p:nvCxnSpPr>
        <p:spPr>
          <a:xfrm rot="10800000" flipH="1">
            <a:off x="5757864" y="349567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74" name="Google Shape;4074;p15"/>
          <p:cNvCxnSpPr/>
          <p:nvPr/>
        </p:nvCxnSpPr>
        <p:spPr>
          <a:xfrm>
            <a:off x="5757864" y="3506392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75" name="Google Shape;4075;p15"/>
          <p:cNvCxnSpPr/>
          <p:nvPr/>
        </p:nvCxnSpPr>
        <p:spPr>
          <a:xfrm rot="10800000" flipH="1">
            <a:off x="5757864" y="349567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76" name="Google Shape;4076;p15"/>
          <p:cNvCxnSpPr/>
          <p:nvPr/>
        </p:nvCxnSpPr>
        <p:spPr>
          <a:xfrm>
            <a:off x="5757864" y="3506392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77" name="Google Shape;4077;p15"/>
          <p:cNvCxnSpPr/>
          <p:nvPr/>
        </p:nvCxnSpPr>
        <p:spPr>
          <a:xfrm rot="10800000">
            <a:off x="6159105" y="3433764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78" name="Google Shape;4078;p15"/>
          <p:cNvCxnSpPr/>
          <p:nvPr/>
        </p:nvCxnSpPr>
        <p:spPr>
          <a:xfrm rot="10800000" flipH="1">
            <a:off x="6169819" y="3433764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79" name="Google Shape;4079;p15"/>
          <p:cNvCxnSpPr/>
          <p:nvPr/>
        </p:nvCxnSpPr>
        <p:spPr>
          <a:xfrm rot="10800000">
            <a:off x="6159105" y="3433764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80" name="Google Shape;4080;p15"/>
          <p:cNvCxnSpPr/>
          <p:nvPr/>
        </p:nvCxnSpPr>
        <p:spPr>
          <a:xfrm rot="10800000" flipH="1">
            <a:off x="6169819" y="3433764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81" name="Google Shape;4081;p15"/>
          <p:cNvCxnSpPr/>
          <p:nvPr/>
        </p:nvCxnSpPr>
        <p:spPr>
          <a:xfrm>
            <a:off x="6169819" y="3606404"/>
            <a:ext cx="1071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82" name="Google Shape;4082;p15"/>
          <p:cNvCxnSpPr/>
          <p:nvPr/>
        </p:nvCxnSpPr>
        <p:spPr>
          <a:xfrm flipH="1">
            <a:off x="6159105" y="3606404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83" name="Google Shape;4083;p15"/>
          <p:cNvCxnSpPr/>
          <p:nvPr/>
        </p:nvCxnSpPr>
        <p:spPr>
          <a:xfrm>
            <a:off x="6169819" y="3606404"/>
            <a:ext cx="1071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84" name="Google Shape;4084;p15"/>
          <p:cNvCxnSpPr/>
          <p:nvPr/>
        </p:nvCxnSpPr>
        <p:spPr>
          <a:xfrm flipH="1">
            <a:off x="6159105" y="3606404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85" name="Google Shape;4085;p15"/>
          <p:cNvCxnSpPr/>
          <p:nvPr/>
        </p:nvCxnSpPr>
        <p:spPr>
          <a:xfrm rot="10800000">
            <a:off x="6169819" y="3412332"/>
            <a:ext cx="0" cy="940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86" name="Google Shape;4086;p15"/>
          <p:cNvCxnSpPr/>
          <p:nvPr/>
        </p:nvCxnSpPr>
        <p:spPr>
          <a:xfrm>
            <a:off x="6169819" y="3645695"/>
            <a:ext cx="0" cy="1071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87" name="Google Shape;4087;p15"/>
          <p:cNvCxnSpPr/>
          <p:nvPr/>
        </p:nvCxnSpPr>
        <p:spPr>
          <a:xfrm>
            <a:off x="3030141" y="3619500"/>
            <a:ext cx="5762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88" name="Google Shape;4088;p15"/>
          <p:cNvCxnSpPr/>
          <p:nvPr/>
        </p:nvCxnSpPr>
        <p:spPr>
          <a:xfrm>
            <a:off x="3039666" y="4119563"/>
            <a:ext cx="56673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89" name="Google Shape;4089;p15"/>
          <p:cNvCxnSpPr/>
          <p:nvPr/>
        </p:nvCxnSpPr>
        <p:spPr>
          <a:xfrm>
            <a:off x="3014663" y="3633789"/>
            <a:ext cx="9525" cy="469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90" name="Google Shape;4090;p15"/>
          <p:cNvCxnSpPr/>
          <p:nvPr/>
        </p:nvCxnSpPr>
        <p:spPr>
          <a:xfrm rot="10800000" flipH="1">
            <a:off x="3014662" y="3619500"/>
            <a:ext cx="15479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91" name="Google Shape;4091;p15"/>
          <p:cNvCxnSpPr/>
          <p:nvPr/>
        </p:nvCxnSpPr>
        <p:spPr>
          <a:xfrm>
            <a:off x="3024187" y="4102895"/>
            <a:ext cx="1547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92" name="Google Shape;4092;p15"/>
          <p:cNvCxnSpPr/>
          <p:nvPr/>
        </p:nvCxnSpPr>
        <p:spPr>
          <a:xfrm rot="10800000">
            <a:off x="3606403" y="3619500"/>
            <a:ext cx="5762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93" name="Google Shape;4093;p15"/>
          <p:cNvCxnSpPr/>
          <p:nvPr/>
        </p:nvCxnSpPr>
        <p:spPr>
          <a:xfrm rot="10800000">
            <a:off x="3606403" y="4119563"/>
            <a:ext cx="56554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94" name="Google Shape;4094;p15"/>
          <p:cNvCxnSpPr/>
          <p:nvPr/>
        </p:nvCxnSpPr>
        <p:spPr>
          <a:xfrm flipH="1">
            <a:off x="4188620" y="3633789"/>
            <a:ext cx="8335" cy="469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095" name="Google Shape;4095;p15"/>
          <p:cNvSpPr/>
          <p:nvPr/>
        </p:nvSpPr>
        <p:spPr>
          <a:xfrm>
            <a:off x="3870722" y="3743326"/>
            <a:ext cx="251222" cy="251222"/>
          </a:xfrm>
          <a:custGeom>
            <a:avLst/>
            <a:gdLst/>
            <a:ahLst/>
            <a:cxnLst/>
            <a:rect l="l" t="t" r="r" b="b"/>
            <a:pathLst>
              <a:path w="1053" h="1053" extrusionOk="0">
                <a:moveTo>
                  <a:pt x="1053" y="527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9"/>
                </a:lnTo>
                <a:lnTo>
                  <a:pt x="1022" y="703"/>
                </a:lnTo>
                <a:lnTo>
                  <a:pt x="1009" y="737"/>
                </a:lnTo>
                <a:lnTo>
                  <a:pt x="994" y="769"/>
                </a:lnTo>
                <a:lnTo>
                  <a:pt x="976" y="800"/>
                </a:lnTo>
                <a:lnTo>
                  <a:pt x="957" y="830"/>
                </a:lnTo>
                <a:lnTo>
                  <a:pt x="935" y="858"/>
                </a:lnTo>
                <a:lnTo>
                  <a:pt x="912" y="886"/>
                </a:lnTo>
                <a:lnTo>
                  <a:pt x="886" y="912"/>
                </a:lnTo>
                <a:lnTo>
                  <a:pt x="858" y="935"/>
                </a:lnTo>
                <a:lnTo>
                  <a:pt x="830" y="957"/>
                </a:lnTo>
                <a:lnTo>
                  <a:pt x="800" y="976"/>
                </a:lnTo>
                <a:lnTo>
                  <a:pt x="768" y="995"/>
                </a:lnTo>
                <a:lnTo>
                  <a:pt x="736" y="1009"/>
                </a:lnTo>
                <a:lnTo>
                  <a:pt x="702" y="1023"/>
                </a:lnTo>
                <a:lnTo>
                  <a:pt x="668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3" y="1052"/>
                </a:lnTo>
                <a:lnTo>
                  <a:pt x="526" y="1053"/>
                </a:lnTo>
                <a:lnTo>
                  <a:pt x="491" y="1052"/>
                </a:lnTo>
                <a:lnTo>
                  <a:pt x="454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3"/>
                </a:lnTo>
                <a:lnTo>
                  <a:pt x="317" y="1009"/>
                </a:lnTo>
                <a:lnTo>
                  <a:pt x="284" y="995"/>
                </a:lnTo>
                <a:lnTo>
                  <a:pt x="253" y="976"/>
                </a:lnTo>
                <a:lnTo>
                  <a:pt x="222" y="957"/>
                </a:lnTo>
                <a:lnTo>
                  <a:pt x="194" y="935"/>
                </a:lnTo>
                <a:lnTo>
                  <a:pt x="168" y="912"/>
                </a:lnTo>
                <a:lnTo>
                  <a:pt x="142" y="886"/>
                </a:lnTo>
                <a:lnTo>
                  <a:pt x="118" y="858"/>
                </a:lnTo>
                <a:lnTo>
                  <a:pt x="96" y="830"/>
                </a:lnTo>
                <a:lnTo>
                  <a:pt x="76" y="800"/>
                </a:lnTo>
                <a:lnTo>
                  <a:pt x="59" y="769"/>
                </a:lnTo>
                <a:lnTo>
                  <a:pt x="44" y="737"/>
                </a:lnTo>
                <a:lnTo>
                  <a:pt x="30" y="703"/>
                </a:lnTo>
                <a:lnTo>
                  <a:pt x="19" y="669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7"/>
                </a:lnTo>
                <a:lnTo>
                  <a:pt x="1" y="491"/>
                </a:lnTo>
                <a:lnTo>
                  <a:pt x="5" y="455"/>
                </a:lnTo>
                <a:lnTo>
                  <a:pt x="11" y="420"/>
                </a:lnTo>
                <a:lnTo>
                  <a:pt x="19" y="384"/>
                </a:lnTo>
                <a:lnTo>
                  <a:pt x="30" y="350"/>
                </a:lnTo>
                <a:lnTo>
                  <a:pt x="44" y="318"/>
                </a:lnTo>
                <a:lnTo>
                  <a:pt x="59" y="285"/>
                </a:lnTo>
                <a:lnTo>
                  <a:pt x="76" y="253"/>
                </a:lnTo>
                <a:lnTo>
                  <a:pt x="96" y="223"/>
                </a:lnTo>
                <a:lnTo>
                  <a:pt x="118" y="195"/>
                </a:lnTo>
                <a:lnTo>
                  <a:pt x="142" y="168"/>
                </a:lnTo>
                <a:lnTo>
                  <a:pt x="168" y="143"/>
                </a:lnTo>
                <a:lnTo>
                  <a:pt x="194" y="118"/>
                </a:lnTo>
                <a:lnTo>
                  <a:pt x="222" y="96"/>
                </a:lnTo>
                <a:lnTo>
                  <a:pt x="253" y="77"/>
                </a:lnTo>
                <a:lnTo>
                  <a:pt x="284" y="60"/>
                </a:lnTo>
                <a:lnTo>
                  <a:pt x="317" y="44"/>
                </a:lnTo>
                <a:lnTo>
                  <a:pt x="350" y="31"/>
                </a:lnTo>
                <a:lnTo>
                  <a:pt x="384" y="20"/>
                </a:lnTo>
                <a:lnTo>
                  <a:pt x="419" y="11"/>
                </a:lnTo>
                <a:lnTo>
                  <a:pt x="454" y="5"/>
                </a:lnTo>
                <a:lnTo>
                  <a:pt x="491" y="2"/>
                </a:lnTo>
                <a:lnTo>
                  <a:pt x="526" y="0"/>
                </a:lnTo>
                <a:lnTo>
                  <a:pt x="563" y="2"/>
                </a:lnTo>
                <a:lnTo>
                  <a:pt x="598" y="5"/>
                </a:lnTo>
                <a:lnTo>
                  <a:pt x="633" y="11"/>
                </a:lnTo>
                <a:lnTo>
                  <a:pt x="668" y="20"/>
                </a:lnTo>
                <a:lnTo>
                  <a:pt x="702" y="31"/>
                </a:lnTo>
                <a:lnTo>
                  <a:pt x="736" y="44"/>
                </a:lnTo>
                <a:lnTo>
                  <a:pt x="768" y="60"/>
                </a:lnTo>
                <a:lnTo>
                  <a:pt x="800" y="77"/>
                </a:lnTo>
                <a:lnTo>
                  <a:pt x="830" y="96"/>
                </a:lnTo>
                <a:lnTo>
                  <a:pt x="858" y="118"/>
                </a:lnTo>
                <a:lnTo>
                  <a:pt x="886" y="143"/>
                </a:lnTo>
                <a:lnTo>
                  <a:pt x="912" y="168"/>
                </a:lnTo>
                <a:lnTo>
                  <a:pt x="935" y="195"/>
                </a:lnTo>
                <a:lnTo>
                  <a:pt x="957" y="223"/>
                </a:lnTo>
                <a:lnTo>
                  <a:pt x="976" y="253"/>
                </a:lnTo>
                <a:lnTo>
                  <a:pt x="994" y="285"/>
                </a:lnTo>
                <a:lnTo>
                  <a:pt x="1009" y="318"/>
                </a:lnTo>
                <a:lnTo>
                  <a:pt x="1022" y="350"/>
                </a:lnTo>
                <a:lnTo>
                  <a:pt x="1033" y="384"/>
                </a:lnTo>
                <a:lnTo>
                  <a:pt x="1042" y="420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096" name="Google Shape;4096;p15"/>
          <p:cNvCxnSpPr/>
          <p:nvPr/>
        </p:nvCxnSpPr>
        <p:spPr>
          <a:xfrm rot="10800000">
            <a:off x="4182666" y="3619500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97" name="Google Shape;4097;p15"/>
          <p:cNvCxnSpPr/>
          <p:nvPr/>
        </p:nvCxnSpPr>
        <p:spPr>
          <a:xfrm flipH="1">
            <a:off x="4171951" y="4102895"/>
            <a:ext cx="1666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98" name="Google Shape;4098;p15"/>
          <p:cNvCxnSpPr/>
          <p:nvPr/>
        </p:nvCxnSpPr>
        <p:spPr>
          <a:xfrm rot="10800000">
            <a:off x="3014663" y="3449241"/>
            <a:ext cx="0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99" name="Google Shape;4099;p15"/>
          <p:cNvCxnSpPr/>
          <p:nvPr/>
        </p:nvCxnSpPr>
        <p:spPr>
          <a:xfrm rot="10800000">
            <a:off x="4198144" y="3429000"/>
            <a:ext cx="0" cy="1905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00" name="Google Shape;4100;p15"/>
          <p:cNvCxnSpPr/>
          <p:nvPr/>
        </p:nvCxnSpPr>
        <p:spPr>
          <a:xfrm>
            <a:off x="3014664" y="3533775"/>
            <a:ext cx="118348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01" name="Google Shape;4101;p15"/>
          <p:cNvCxnSpPr/>
          <p:nvPr/>
        </p:nvCxnSpPr>
        <p:spPr>
          <a:xfrm rot="10800000">
            <a:off x="2852739" y="3619500"/>
            <a:ext cx="12263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02" name="Google Shape;4102;p15"/>
          <p:cNvCxnSpPr/>
          <p:nvPr/>
        </p:nvCxnSpPr>
        <p:spPr>
          <a:xfrm rot="10800000">
            <a:off x="2888458" y="4119563"/>
            <a:ext cx="126206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03" name="Google Shape;4103;p15"/>
          <p:cNvCxnSpPr/>
          <p:nvPr/>
        </p:nvCxnSpPr>
        <p:spPr>
          <a:xfrm>
            <a:off x="2943225" y="3619500"/>
            <a:ext cx="0" cy="5000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04" name="Google Shape;4104;p15"/>
          <p:cNvCxnSpPr/>
          <p:nvPr/>
        </p:nvCxnSpPr>
        <p:spPr>
          <a:xfrm rot="10800000" flipH="1">
            <a:off x="3014664" y="3523061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05" name="Google Shape;4105;p15"/>
          <p:cNvCxnSpPr/>
          <p:nvPr/>
        </p:nvCxnSpPr>
        <p:spPr>
          <a:xfrm>
            <a:off x="3014664" y="353377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06" name="Google Shape;4106;p15"/>
          <p:cNvCxnSpPr/>
          <p:nvPr/>
        </p:nvCxnSpPr>
        <p:spPr>
          <a:xfrm rot="10800000" flipH="1">
            <a:off x="3014664" y="3523061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07" name="Google Shape;4107;p15"/>
          <p:cNvCxnSpPr/>
          <p:nvPr/>
        </p:nvCxnSpPr>
        <p:spPr>
          <a:xfrm>
            <a:off x="3014664" y="353377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08" name="Google Shape;4108;p15"/>
          <p:cNvCxnSpPr/>
          <p:nvPr/>
        </p:nvCxnSpPr>
        <p:spPr>
          <a:xfrm rot="10800000">
            <a:off x="2932511" y="3996929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09" name="Google Shape;4109;p15"/>
          <p:cNvCxnSpPr/>
          <p:nvPr/>
        </p:nvCxnSpPr>
        <p:spPr>
          <a:xfrm rot="10800000" flipH="1">
            <a:off x="2943225" y="3996929"/>
            <a:ext cx="1071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10" name="Google Shape;4110;p15"/>
          <p:cNvCxnSpPr/>
          <p:nvPr/>
        </p:nvCxnSpPr>
        <p:spPr>
          <a:xfrm rot="10800000">
            <a:off x="2932511" y="3996929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11" name="Google Shape;4111;p15"/>
          <p:cNvCxnSpPr/>
          <p:nvPr/>
        </p:nvCxnSpPr>
        <p:spPr>
          <a:xfrm rot="10800000" flipH="1">
            <a:off x="2943225" y="3996929"/>
            <a:ext cx="1071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12" name="Google Shape;4112;p15"/>
          <p:cNvCxnSpPr/>
          <p:nvPr/>
        </p:nvCxnSpPr>
        <p:spPr>
          <a:xfrm>
            <a:off x="2943225" y="3638551"/>
            <a:ext cx="10716" cy="1214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13" name="Google Shape;4113;p15"/>
          <p:cNvCxnSpPr/>
          <p:nvPr/>
        </p:nvCxnSpPr>
        <p:spPr>
          <a:xfrm flipH="1">
            <a:off x="2932511" y="3638551"/>
            <a:ext cx="10715" cy="1214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14" name="Google Shape;4114;p15"/>
          <p:cNvCxnSpPr/>
          <p:nvPr/>
        </p:nvCxnSpPr>
        <p:spPr>
          <a:xfrm>
            <a:off x="2943225" y="3638551"/>
            <a:ext cx="10716" cy="1214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15" name="Google Shape;4115;p15"/>
          <p:cNvCxnSpPr/>
          <p:nvPr/>
        </p:nvCxnSpPr>
        <p:spPr>
          <a:xfrm flipH="1">
            <a:off x="2932511" y="3638551"/>
            <a:ext cx="10715" cy="1214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16" name="Google Shape;4116;p15"/>
          <p:cNvCxnSpPr/>
          <p:nvPr/>
        </p:nvCxnSpPr>
        <p:spPr>
          <a:xfrm flipH="1">
            <a:off x="4075510" y="353377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17" name="Google Shape;4117;p15"/>
          <p:cNvCxnSpPr/>
          <p:nvPr/>
        </p:nvCxnSpPr>
        <p:spPr>
          <a:xfrm rot="10800000">
            <a:off x="4075510" y="352306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18" name="Google Shape;4118;p15"/>
          <p:cNvCxnSpPr/>
          <p:nvPr/>
        </p:nvCxnSpPr>
        <p:spPr>
          <a:xfrm flipH="1">
            <a:off x="4075510" y="353377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19" name="Google Shape;4119;p15"/>
          <p:cNvCxnSpPr/>
          <p:nvPr/>
        </p:nvCxnSpPr>
        <p:spPr>
          <a:xfrm rot="10800000">
            <a:off x="4075510" y="352306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120" name="Google Shape;4120;p15"/>
          <p:cNvSpPr/>
          <p:nvPr/>
        </p:nvSpPr>
        <p:spPr>
          <a:xfrm>
            <a:off x="4900613" y="3556397"/>
            <a:ext cx="1209675" cy="560784"/>
          </a:xfrm>
          <a:custGeom>
            <a:avLst/>
            <a:gdLst/>
            <a:ahLst/>
            <a:cxnLst/>
            <a:rect l="l" t="t" r="r" b="b"/>
            <a:pathLst>
              <a:path w="5080" h="2358" extrusionOk="0">
                <a:moveTo>
                  <a:pt x="108" y="2358"/>
                </a:moveTo>
                <a:lnTo>
                  <a:pt x="2538" y="2358"/>
                </a:lnTo>
                <a:lnTo>
                  <a:pt x="4968" y="2358"/>
                </a:lnTo>
                <a:lnTo>
                  <a:pt x="5037" y="2290"/>
                </a:lnTo>
                <a:lnTo>
                  <a:pt x="5080" y="58"/>
                </a:lnTo>
                <a:lnTo>
                  <a:pt x="5022" y="0"/>
                </a:lnTo>
                <a:lnTo>
                  <a:pt x="3715" y="0"/>
                </a:lnTo>
                <a:lnTo>
                  <a:pt x="3639" y="67"/>
                </a:lnTo>
                <a:lnTo>
                  <a:pt x="3618" y="210"/>
                </a:lnTo>
                <a:lnTo>
                  <a:pt x="2538" y="210"/>
                </a:lnTo>
                <a:lnTo>
                  <a:pt x="63" y="210"/>
                </a:lnTo>
                <a:lnTo>
                  <a:pt x="0" y="276"/>
                </a:lnTo>
                <a:lnTo>
                  <a:pt x="39" y="2290"/>
                </a:lnTo>
                <a:lnTo>
                  <a:pt x="108" y="2358"/>
                </a:lnTo>
                <a:close/>
                <a:moveTo>
                  <a:pt x="1391" y="1283"/>
                </a:moveTo>
                <a:lnTo>
                  <a:pt x="1389" y="1320"/>
                </a:lnTo>
                <a:lnTo>
                  <a:pt x="1386" y="1355"/>
                </a:lnTo>
                <a:lnTo>
                  <a:pt x="1380" y="1391"/>
                </a:lnTo>
                <a:lnTo>
                  <a:pt x="1371" y="1425"/>
                </a:lnTo>
                <a:lnTo>
                  <a:pt x="1360" y="1460"/>
                </a:lnTo>
                <a:lnTo>
                  <a:pt x="1347" y="1494"/>
                </a:lnTo>
                <a:lnTo>
                  <a:pt x="1331" y="1526"/>
                </a:lnTo>
                <a:lnTo>
                  <a:pt x="1314" y="1557"/>
                </a:lnTo>
                <a:lnTo>
                  <a:pt x="1295" y="1587"/>
                </a:lnTo>
                <a:lnTo>
                  <a:pt x="1273" y="1616"/>
                </a:lnTo>
                <a:lnTo>
                  <a:pt x="1248" y="1643"/>
                </a:lnTo>
                <a:lnTo>
                  <a:pt x="1223" y="1669"/>
                </a:lnTo>
                <a:lnTo>
                  <a:pt x="1196" y="1692"/>
                </a:lnTo>
                <a:lnTo>
                  <a:pt x="1167" y="1714"/>
                </a:lnTo>
                <a:lnTo>
                  <a:pt x="1138" y="1733"/>
                </a:lnTo>
                <a:lnTo>
                  <a:pt x="1106" y="1751"/>
                </a:lnTo>
                <a:lnTo>
                  <a:pt x="1073" y="1767"/>
                </a:lnTo>
                <a:lnTo>
                  <a:pt x="1041" y="1779"/>
                </a:lnTo>
                <a:lnTo>
                  <a:pt x="1007" y="1790"/>
                </a:lnTo>
                <a:lnTo>
                  <a:pt x="971" y="1799"/>
                </a:lnTo>
                <a:lnTo>
                  <a:pt x="936" y="1805"/>
                </a:lnTo>
                <a:lnTo>
                  <a:pt x="900" y="1808"/>
                </a:lnTo>
                <a:lnTo>
                  <a:pt x="864" y="1810"/>
                </a:lnTo>
                <a:lnTo>
                  <a:pt x="828" y="1808"/>
                </a:lnTo>
                <a:lnTo>
                  <a:pt x="793" y="1805"/>
                </a:lnTo>
                <a:lnTo>
                  <a:pt x="757" y="1799"/>
                </a:lnTo>
                <a:lnTo>
                  <a:pt x="722" y="1790"/>
                </a:lnTo>
                <a:lnTo>
                  <a:pt x="688" y="1779"/>
                </a:lnTo>
                <a:lnTo>
                  <a:pt x="654" y="1767"/>
                </a:lnTo>
                <a:lnTo>
                  <a:pt x="622" y="1751"/>
                </a:lnTo>
                <a:lnTo>
                  <a:pt x="591" y="1733"/>
                </a:lnTo>
                <a:lnTo>
                  <a:pt x="560" y="1714"/>
                </a:lnTo>
                <a:lnTo>
                  <a:pt x="532" y="1692"/>
                </a:lnTo>
                <a:lnTo>
                  <a:pt x="504" y="1669"/>
                </a:lnTo>
                <a:lnTo>
                  <a:pt x="479" y="1643"/>
                </a:lnTo>
                <a:lnTo>
                  <a:pt x="456" y="1616"/>
                </a:lnTo>
                <a:lnTo>
                  <a:pt x="434" y="1587"/>
                </a:lnTo>
                <a:lnTo>
                  <a:pt x="415" y="1557"/>
                </a:lnTo>
                <a:lnTo>
                  <a:pt x="396" y="1526"/>
                </a:lnTo>
                <a:lnTo>
                  <a:pt x="382" y="1494"/>
                </a:lnTo>
                <a:lnTo>
                  <a:pt x="368" y="1460"/>
                </a:lnTo>
                <a:lnTo>
                  <a:pt x="357" y="1425"/>
                </a:lnTo>
                <a:lnTo>
                  <a:pt x="349" y="1391"/>
                </a:lnTo>
                <a:lnTo>
                  <a:pt x="343" y="1355"/>
                </a:lnTo>
                <a:lnTo>
                  <a:pt x="339" y="1320"/>
                </a:lnTo>
                <a:lnTo>
                  <a:pt x="338" y="1283"/>
                </a:lnTo>
                <a:lnTo>
                  <a:pt x="339" y="1248"/>
                </a:lnTo>
                <a:lnTo>
                  <a:pt x="343" y="1212"/>
                </a:lnTo>
                <a:lnTo>
                  <a:pt x="349" y="1176"/>
                </a:lnTo>
                <a:lnTo>
                  <a:pt x="357" y="1142"/>
                </a:lnTo>
                <a:lnTo>
                  <a:pt x="368" y="1107"/>
                </a:lnTo>
                <a:lnTo>
                  <a:pt x="382" y="1074"/>
                </a:lnTo>
                <a:lnTo>
                  <a:pt x="396" y="1041"/>
                </a:lnTo>
                <a:lnTo>
                  <a:pt x="415" y="1010"/>
                </a:lnTo>
                <a:lnTo>
                  <a:pt x="434" y="981"/>
                </a:lnTo>
                <a:lnTo>
                  <a:pt x="456" y="952"/>
                </a:lnTo>
                <a:lnTo>
                  <a:pt x="479" y="925"/>
                </a:lnTo>
                <a:lnTo>
                  <a:pt x="504" y="899"/>
                </a:lnTo>
                <a:lnTo>
                  <a:pt x="532" y="876"/>
                </a:lnTo>
                <a:lnTo>
                  <a:pt x="560" y="854"/>
                </a:lnTo>
                <a:lnTo>
                  <a:pt x="591" y="834"/>
                </a:lnTo>
                <a:lnTo>
                  <a:pt x="622" y="817"/>
                </a:lnTo>
                <a:lnTo>
                  <a:pt x="654" y="801"/>
                </a:lnTo>
                <a:lnTo>
                  <a:pt x="688" y="787"/>
                </a:lnTo>
                <a:lnTo>
                  <a:pt x="722" y="777"/>
                </a:lnTo>
                <a:lnTo>
                  <a:pt x="757" y="768"/>
                </a:lnTo>
                <a:lnTo>
                  <a:pt x="793" y="762"/>
                </a:lnTo>
                <a:lnTo>
                  <a:pt x="828" y="758"/>
                </a:lnTo>
                <a:lnTo>
                  <a:pt x="864" y="757"/>
                </a:lnTo>
                <a:lnTo>
                  <a:pt x="900" y="758"/>
                </a:lnTo>
                <a:lnTo>
                  <a:pt x="936" y="762"/>
                </a:lnTo>
                <a:lnTo>
                  <a:pt x="971" y="768"/>
                </a:lnTo>
                <a:lnTo>
                  <a:pt x="1007" y="777"/>
                </a:lnTo>
                <a:lnTo>
                  <a:pt x="1041" y="787"/>
                </a:lnTo>
                <a:lnTo>
                  <a:pt x="1073" y="801"/>
                </a:lnTo>
                <a:lnTo>
                  <a:pt x="1106" y="817"/>
                </a:lnTo>
                <a:lnTo>
                  <a:pt x="1138" y="834"/>
                </a:lnTo>
                <a:lnTo>
                  <a:pt x="1167" y="854"/>
                </a:lnTo>
                <a:lnTo>
                  <a:pt x="1196" y="876"/>
                </a:lnTo>
                <a:lnTo>
                  <a:pt x="1223" y="899"/>
                </a:lnTo>
                <a:lnTo>
                  <a:pt x="1248" y="925"/>
                </a:lnTo>
                <a:lnTo>
                  <a:pt x="1273" y="952"/>
                </a:lnTo>
                <a:lnTo>
                  <a:pt x="1295" y="981"/>
                </a:lnTo>
                <a:lnTo>
                  <a:pt x="1314" y="1010"/>
                </a:lnTo>
                <a:lnTo>
                  <a:pt x="1331" y="1041"/>
                </a:lnTo>
                <a:lnTo>
                  <a:pt x="1347" y="1074"/>
                </a:lnTo>
                <a:lnTo>
                  <a:pt x="1360" y="1107"/>
                </a:lnTo>
                <a:lnTo>
                  <a:pt x="1371" y="1142"/>
                </a:lnTo>
                <a:lnTo>
                  <a:pt x="1380" y="1176"/>
                </a:lnTo>
                <a:lnTo>
                  <a:pt x="1386" y="1212"/>
                </a:lnTo>
                <a:lnTo>
                  <a:pt x="1389" y="1248"/>
                </a:lnTo>
                <a:lnTo>
                  <a:pt x="1391" y="1283"/>
                </a:lnTo>
                <a:close/>
                <a:moveTo>
                  <a:pt x="3065" y="1283"/>
                </a:moveTo>
                <a:lnTo>
                  <a:pt x="3063" y="1320"/>
                </a:lnTo>
                <a:lnTo>
                  <a:pt x="3060" y="1355"/>
                </a:lnTo>
                <a:lnTo>
                  <a:pt x="3054" y="1391"/>
                </a:lnTo>
                <a:lnTo>
                  <a:pt x="3045" y="1425"/>
                </a:lnTo>
                <a:lnTo>
                  <a:pt x="3034" y="1460"/>
                </a:lnTo>
                <a:lnTo>
                  <a:pt x="3021" y="1494"/>
                </a:lnTo>
                <a:lnTo>
                  <a:pt x="3005" y="1526"/>
                </a:lnTo>
                <a:lnTo>
                  <a:pt x="2988" y="1557"/>
                </a:lnTo>
                <a:lnTo>
                  <a:pt x="2967" y="1587"/>
                </a:lnTo>
                <a:lnTo>
                  <a:pt x="2947" y="1616"/>
                </a:lnTo>
                <a:lnTo>
                  <a:pt x="2922" y="1643"/>
                </a:lnTo>
                <a:lnTo>
                  <a:pt x="2897" y="1669"/>
                </a:lnTo>
                <a:lnTo>
                  <a:pt x="2870" y="1692"/>
                </a:lnTo>
                <a:lnTo>
                  <a:pt x="2841" y="1714"/>
                </a:lnTo>
                <a:lnTo>
                  <a:pt x="2812" y="1733"/>
                </a:lnTo>
                <a:lnTo>
                  <a:pt x="2780" y="1751"/>
                </a:lnTo>
                <a:lnTo>
                  <a:pt x="2747" y="1767"/>
                </a:lnTo>
                <a:lnTo>
                  <a:pt x="2715" y="1779"/>
                </a:lnTo>
                <a:lnTo>
                  <a:pt x="2681" y="1790"/>
                </a:lnTo>
                <a:lnTo>
                  <a:pt x="2645" y="1799"/>
                </a:lnTo>
                <a:lnTo>
                  <a:pt x="2610" y="1805"/>
                </a:lnTo>
                <a:lnTo>
                  <a:pt x="2574" y="1808"/>
                </a:lnTo>
                <a:lnTo>
                  <a:pt x="2538" y="1810"/>
                </a:lnTo>
                <a:lnTo>
                  <a:pt x="2502" y="1808"/>
                </a:lnTo>
                <a:lnTo>
                  <a:pt x="2467" y="1805"/>
                </a:lnTo>
                <a:lnTo>
                  <a:pt x="2431" y="1799"/>
                </a:lnTo>
                <a:lnTo>
                  <a:pt x="2396" y="1790"/>
                </a:lnTo>
                <a:lnTo>
                  <a:pt x="2362" y="1779"/>
                </a:lnTo>
                <a:lnTo>
                  <a:pt x="2328" y="1767"/>
                </a:lnTo>
                <a:lnTo>
                  <a:pt x="2295" y="1751"/>
                </a:lnTo>
                <a:lnTo>
                  <a:pt x="2265" y="1733"/>
                </a:lnTo>
                <a:lnTo>
                  <a:pt x="2234" y="1714"/>
                </a:lnTo>
                <a:lnTo>
                  <a:pt x="2205" y="1692"/>
                </a:lnTo>
                <a:lnTo>
                  <a:pt x="2178" y="1669"/>
                </a:lnTo>
                <a:lnTo>
                  <a:pt x="2153" y="1643"/>
                </a:lnTo>
                <a:lnTo>
                  <a:pt x="2130" y="1616"/>
                </a:lnTo>
                <a:lnTo>
                  <a:pt x="2108" y="1587"/>
                </a:lnTo>
                <a:lnTo>
                  <a:pt x="2089" y="1557"/>
                </a:lnTo>
                <a:lnTo>
                  <a:pt x="2070" y="1526"/>
                </a:lnTo>
                <a:lnTo>
                  <a:pt x="2056" y="1494"/>
                </a:lnTo>
                <a:lnTo>
                  <a:pt x="2042" y="1460"/>
                </a:lnTo>
                <a:lnTo>
                  <a:pt x="2031" y="1425"/>
                </a:lnTo>
                <a:lnTo>
                  <a:pt x="2023" y="1391"/>
                </a:lnTo>
                <a:lnTo>
                  <a:pt x="2017" y="1355"/>
                </a:lnTo>
                <a:lnTo>
                  <a:pt x="2013" y="1320"/>
                </a:lnTo>
                <a:lnTo>
                  <a:pt x="2012" y="1283"/>
                </a:lnTo>
                <a:lnTo>
                  <a:pt x="2013" y="1248"/>
                </a:lnTo>
                <a:lnTo>
                  <a:pt x="2017" y="1212"/>
                </a:lnTo>
                <a:lnTo>
                  <a:pt x="2023" y="1176"/>
                </a:lnTo>
                <a:lnTo>
                  <a:pt x="2031" y="1142"/>
                </a:lnTo>
                <a:lnTo>
                  <a:pt x="2042" y="1107"/>
                </a:lnTo>
                <a:lnTo>
                  <a:pt x="2056" y="1074"/>
                </a:lnTo>
                <a:lnTo>
                  <a:pt x="2070" y="1041"/>
                </a:lnTo>
                <a:lnTo>
                  <a:pt x="2089" y="1010"/>
                </a:lnTo>
                <a:lnTo>
                  <a:pt x="2108" y="981"/>
                </a:lnTo>
                <a:lnTo>
                  <a:pt x="2130" y="952"/>
                </a:lnTo>
                <a:lnTo>
                  <a:pt x="2153" y="925"/>
                </a:lnTo>
                <a:lnTo>
                  <a:pt x="2178" y="899"/>
                </a:lnTo>
                <a:lnTo>
                  <a:pt x="2205" y="876"/>
                </a:lnTo>
                <a:lnTo>
                  <a:pt x="2234" y="854"/>
                </a:lnTo>
                <a:lnTo>
                  <a:pt x="2265" y="834"/>
                </a:lnTo>
                <a:lnTo>
                  <a:pt x="2295" y="817"/>
                </a:lnTo>
                <a:lnTo>
                  <a:pt x="2328" y="801"/>
                </a:lnTo>
                <a:lnTo>
                  <a:pt x="2362" y="787"/>
                </a:lnTo>
                <a:lnTo>
                  <a:pt x="2396" y="777"/>
                </a:lnTo>
                <a:lnTo>
                  <a:pt x="2431" y="768"/>
                </a:lnTo>
                <a:lnTo>
                  <a:pt x="2467" y="762"/>
                </a:lnTo>
                <a:lnTo>
                  <a:pt x="2502" y="758"/>
                </a:lnTo>
                <a:lnTo>
                  <a:pt x="2538" y="757"/>
                </a:lnTo>
                <a:lnTo>
                  <a:pt x="2574" y="758"/>
                </a:lnTo>
                <a:lnTo>
                  <a:pt x="2610" y="762"/>
                </a:lnTo>
                <a:lnTo>
                  <a:pt x="2645" y="768"/>
                </a:lnTo>
                <a:lnTo>
                  <a:pt x="2681" y="777"/>
                </a:lnTo>
                <a:lnTo>
                  <a:pt x="2715" y="787"/>
                </a:lnTo>
                <a:lnTo>
                  <a:pt x="2747" y="801"/>
                </a:lnTo>
                <a:lnTo>
                  <a:pt x="2780" y="817"/>
                </a:lnTo>
                <a:lnTo>
                  <a:pt x="2812" y="834"/>
                </a:lnTo>
                <a:lnTo>
                  <a:pt x="2841" y="854"/>
                </a:lnTo>
                <a:lnTo>
                  <a:pt x="2870" y="876"/>
                </a:lnTo>
                <a:lnTo>
                  <a:pt x="2897" y="899"/>
                </a:lnTo>
                <a:lnTo>
                  <a:pt x="2922" y="925"/>
                </a:lnTo>
                <a:lnTo>
                  <a:pt x="2947" y="952"/>
                </a:lnTo>
                <a:lnTo>
                  <a:pt x="2967" y="981"/>
                </a:lnTo>
                <a:lnTo>
                  <a:pt x="2988" y="1010"/>
                </a:lnTo>
                <a:lnTo>
                  <a:pt x="3005" y="1041"/>
                </a:lnTo>
                <a:lnTo>
                  <a:pt x="3021" y="1074"/>
                </a:lnTo>
                <a:lnTo>
                  <a:pt x="3034" y="1107"/>
                </a:lnTo>
                <a:lnTo>
                  <a:pt x="3045" y="1142"/>
                </a:lnTo>
                <a:lnTo>
                  <a:pt x="3054" y="1176"/>
                </a:lnTo>
                <a:lnTo>
                  <a:pt x="3060" y="1212"/>
                </a:lnTo>
                <a:lnTo>
                  <a:pt x="3063" y="1248"/>
                </a:lnTo>
                <a:lnTo>
                  <a:pt x="3065" y="1283"/>
                </a:lnTo>
                <a:close/>
                <a:moveTo>
                  <a:pt x="4739" y="1283"/>
                </a:moveTo>
                <a:lnTo>
                  <a:pt x="4737" y="1320"/>
                </a:lnTo>
                <a:lnTo>
                  <a:pt x="4734" y="1355"/>
                </a:lnTo>
                <a:lnTo>
                  <a:pt x="4728" y="1391"/>
                </a:lnTo>
                <a:lnTo>
                  <a:pt x="4719" y="1425"/>
                </a:lnTo>
                <a:lnTo>
                  <a:pt x="4708" y="1460"/>
                </a:lnTo>
                <a:lnTo>
                  <a:pt x="4695" y="1494"/>
                </a:lnTo>
                <a:lnTo>
                  <a:pt x="4679" y="1526"/>
                </a:lnTo>
                <a:lnTo>
                  <a:pt x="4662" y="1557"/>
                </a:lnTo>
                <a:lnTo>
                  <a:pt x="4641" y="1587"/>
                </a:lnTo>
                <a:lnTo>
                  <a:pt x="4621" y="1616"/>
                </a:lnTo>
                <a:lnTo>
                  <a:pt x="4596" y="1643"/>
                </a:lnTo>
                <a:lnTo>
                  <a:pt x="4571" y="1669"/>
                </a:lnTo>
                <a:lnTo>
                  <a:pt x="4544" y="1692"/>
                </a:lnTo>
                <a:lnTo>
                  <a:pt x="4515" y="1714"/>
                </a:lnTo>
                <a:lnTo>
                  <a:pt x="4486" y="1733"/>
                </a:lnTo>
                <a:lnTo>
                  <a:pt x="4454" y="1751"/>
                </a:lnTo>
                <a:lnTo>
                  <a:pt x="4421" y="1767"/>
                </a:lnTo>
                <a:lnTo>
                  <a:pt x="4389" y="1779"/>
                </a:lnTo>
                <a:lnTo>
                  <a:pt x="4353" y="1790"/>
                </a:lnTo>
                <a:lnTo>
                  <a:pt x="4319" y="1799"/>
                </a:lnTo>
                <a:lnTo>
                  <a:pt x="4284" y="1805"/>
                </a:lnTo>
                <a:lnTo>
                  <a:pt x="4248" y="1808"/>
                </a:lnTo>
                <a:lnTo>
                  <a:pt x="4212" y="1810"/>
                </a:lnTo>
                <a:lnTo>
                  <a:pt x="4176" y="1808"/>
                </a:lnTo>
                <a:lnTo>
                  <a:pt x="4141" y="1805"/>
                </a:lnTo>
                <a:lnTo>
                  <a:pt x="4105" y="1799"/>
                </a:lnTo>
                <a:lnTo>
                  <a:pt x="4070" y="1790"/>
                </a:lnTo>
                <a:lnTo>
                  <a:pt x="4036" y="1779"/>
                </a:lnTo>
                <a:lnTo>
                  <a:pt x="4002" y="1767"/>
                </a:lnTo>
                <a:lnTo>
                  <a:pt x="3969" y="1751"/>
                </a:lnTo>
                <a:lnTo>
                  <a:pt x="3939" y="1733"/>
                </a:lnTo>
                <a:lnTo>
                  <a:pt x="3908" y="1714"/>
                </a:lnTo>
                <a:lnTo>
                  <a:pt x="3879" y="1692"/>
                </a:lnTo>
                <a:lnTo>
                  <a:pt x="3852" y="1669"/>
                </a:lnTo>
                <a:lnTo>
                  <a:pt x="3827" y="1643"/>
                </a:lnTo>
                <a:lnTo>
                  <a:pt x="3804" y="1616"/>
                </a:lnTo>
                <a:lnTo>
                  <a:pt x="3782" y="1587"/>
                </a:lnTo>
                <a:lnTo>
                  <a:pt x="3763" y="1557"/>
                </a:lnTo>
                <a:lnTo>
                  <a:pt x="3744" y="1526"/>
                </a:lnTo>
                <a:lnTo>
                  <a:pt x="3728" y="1494"/>
                </a:lnTo>
                <a:lnTo>
                  <a:pt x="3716" y="1460"/>
                </a:lnTo>
                <a:lnTo>
                  <a:pt x="3705" y="1425"/>
                </a:lnTo>
                <a:lnTo>
                  <a:pt x="3697" y="1391"/>
                </a:lnTo>
                <a:lnTo>
                  <a:pt x="3691" y="1355"/>
                </a:lnTo>
                <a:lnTo>
                  <a:pt x="3687" y="1320"/>
                </a:lnTo>
                <a:lnTo>
                  <a:pt x="3686" y="1283"/>
                </a:lnTo>
                <a:lnTo>
                  <a:pt x="3687" y="1248"/>
                </a:lnTo>
                <a:lnTo>
                  <a:pt x="3691" y="1212"/>
                </a:lnTo>
                <a:lnTo>
                  <a:pt x="3697" y="1176"/>
                </a:lnTo>
                <a:lnTo>
                  <a:pt x="3705" y="1142"/>
                </a:lnTo>
                <a:lnTo>
                  <a:pt x="3716" y="1107"/>
                </a:lnTo>
                <a:lnTo>
                  <a:pt x="3728" y="1074"/>
                </a:lnTo>
                <a:lnTo>
                  <a:pt x="3744" y="1041"/>
                </a:lnTo>
                <a:lnTo>
                  <a:pt x="3763" y="1010"/>
                </a:lnTo>
                <a:lnTo>
                  <a:pt x="3782" y="981"/>
                </a:lnTo>
                <a:lnTo>
                  <a:pt x="3804" y="952"/>
                </a:lnTo>
                <a:lnTo>
                  <a:pt x="3827" y="925"/>
                </a:lnTo>
                <a:lnTo>
                  <a:pt x="3852" y="899"/>
                </a:lnTo>
                <a:lnTo>
                  <a:pt x="3879" y="876"/>
                </a:lnTo>
                <a:lnTo>
                  <a:pt x="3908" y="854"/>
                </a:lnTo>
                <a:lnTo>
                  <a:pt x="3939" y="834"/>
                </a:lnTo>
                <a:lnTo>
                  <a:pt x="3969" y="817"/>
                </a:lnTo>
                <a:lnTo>
                  <a:pt x="4002" y="801"/>
                </a:lnTo>
                <a:lnTo>
                  <a:pt x="4036" y="787"/>
                </a:lnTo>
                <a:lnTo>
                  <a:pt x="4070" y="777"/>
                </a:lnTo>
                <a:lnTo>
                  <a:pt x="4105" y="768"/>
                </a:lnTo>
                <a:lnTo>
                  <a:pt x="4141" y="762"/>
                </a:lnTo>
                <a:lnTo>
                  <a:pt x="4176" y="758"/>
                </a:lnTo>
                <a:lnTo>
                  <a:pt x="4212" y="757"/>
                </a:lnTo>
                <a:lnTo>
                  <a:pt x="4248" y="758"/>
                </a:lnTo>
                <a:lnTo>
                  <a:pt x="4284" y="762"/>
                </a:lnTo>
                <a:lnTo>
                  <a:pt x="4319" y="768"/>
                </a:lnTo>
                <a:lnTo>
                  <a:pt x="4353" y="777"/>
                </a:lnTo>
                <a:lnTo>
                  <a:pt x="4389" y="787"/>
                </a:lnTo>
                <a:lnTo>
                  <a:pt x="4421" y="801"/>
                </a:lnTo>
                <a:lnTo>
                  <a:pt x="4454" y="817"/>
                </a:lnTo>
                <a:lnTo>
                  <a:pt x="4486" y="834"/>
                </a:lnTo>
                <a:lnTo>
                  <a:pt x="4515" y="854"/>
                </a:lnTo>
                <a:lnTo>
                  <a:pt x="4544" y="876"/>
                </a:lnTo>
                <a:lnTo>
                  <a:pt x="4571" y="899"/>
                </a:lnTo>
                <a:lnTo>
                  <a:pt x="4596" y="925"/>
                </a:lnTo>
                <a:lnTo>
                  <a:pt x="4621" y="952"/>
                </a:lnTo>
                <a:lnTo>
                  <a:pt x="4641" y="981"/>
                </a:lnTo>
                <a:lnTo>
                  <a:pt x="4662" y="1010"/>
                </a:lnTo>
                <a:lnTo>
                  <a:pt x="4679" y="1041"/>
                </a:lnTo>
                <a:lnTo>
                  <a:pt x="4695" y="1074"/>
                </a:lnTo>
                <a:lnTo>
                  <a:pt x="4708" y="1107"/>
                </a:lnTo>
                <a:lnTo>
                  <a:pt x="4719" y="1142"/>
                </a:lnTo>
                <a:lnTo>
                  <a:pt x="4728" y="1176"/>
                </a:lnTo>
                <a:lnTo>
                  <a:pt x="4734" y="1212"/>
                </a:lnTo>
                <a:lnTo>
                  <a:pt x="4737" y="1248"/>
                </a:lnTo>
                <a:lnTo>
                  <a:pt x="4739" y="1283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121" name="Google Shape;4121;p15"/>
          <p:cNvCxnSpPr/>
          <p:nvPr/>
        </p:nvCxnSpPr>
        <p:spPr>
          <a:xfrm>
            <a:off x="4914901" y="3606404"/>
            <a:ext cx="58936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22" name="Google Shape;4122;p15"/>
          <p:cNvCxnSpPr/>
          <p:nvPr/>
        </p:nvCxnSpPr>
        <p:spPr>
          <a:xfrm>
            <a:off x="4925617" y="4117181"/>
            <a:ext cx="57864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23" name="Google Shape;4123;p15"/>
          <p:cNvCxnSpPr/>
          <p:nvPr/>
        </p:nvCxnSpPr>
        <p:spPr>
          <a:xfrm>
            <a:off x="4900613" y="3621883"/>
            <a:ext cx="9525" cy="4798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124" name="Google Shape;4124;p15"/>
          <p:cNvSpPr/>
          <p:nvPr/>
        </p:nvSpPr>
        <p:spPr>
          <a:xfrm>
            <a:off x="4980385" y="3736183"/>
            <a:ext cx="251222" cy="251222"/>
          </a:xfrm>
          <a:custGeom>
            <a:avLst/>
            <a:gdLst/>
            <a:ahLst/>
            <a:cxnLst/>
            <a:rect l="l" t="t" r="r" b="b"/>
            <a:pathLst>
              <a:path w="1053" h="1053" extrusionOk="0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7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9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4" y="994"/>
                </a:lnTo>
                <a:lnTo>
                  <a:pt x="253" y="976"/>
                </a:lnTo>
                <a:lnTo>
                  <a:pt x="222" y="957"/>
                </a:lnTo>
                <a:lnTo>
                  <a:pt x="194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4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4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4" y="119"/>
                </a:lnTo>
                <a:lnTo>
                  <a:pt x="222" y="97"/>
                </a:lnTo>
                <a:lnTo>
                  <a:pt x="253" y="77"/>
                </a:lnTo>
                <a:lnTo>
                  <a:pt x="284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9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7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125" name="Google Shape;4125;p15"/>
          <p:cNvCxnSpPr/>
          <p:nvPr/>
        </p:nvCxnSpPr>
        <p:spPr>
          <a:xfrm rot="10800000" flipH="1">
            <a:off x="4900612" y="3606405"/>
            <a:ext cx="14288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26" name="Google Shape;4126;p15"/>
          <p:cNvCxnSpPr/>
          <p:nvPr/>
        </p:nvCxnSpPr>
        <p:spPr>
          <a:xfrm>
            <a:off x="4910137" y="4101705"/>
            <a:ext cx="1547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127" name="Google Shape;4127;p15"/>
          <p:cNvSpPr/>
          <p:nvPr/>
        </p:nvSpPr>
        <p:spPr>
          <a:xfrm>
            <a:off x="5379245" y="3736183"/>
            <a:ext cx="251222" cy="251222"/>
          </a:xfrm>
          <a:custGeom>
            <a:avLst/>
            <a:gdLst/>
            <a:ahLst/>
            <a:cxnLst/>
            <a:rect l="l" t="t" r="r" b="b"/>
            <a:pathLst>
              <a:path w="1053" h="1053" extrusionOk="0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5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9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3" y="994"/>
                </a:lnTo>
                <a:lnTo>
                  <a:pt x="253" y="976"/>
                </a:lnTo>
                <a:lnTo>
                  <a:pt x="222" y="957"/>
                </a:lnTo>
                <a:lnTo>
                  <a:pt x="193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4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4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3" y="119"/>
                </a:lnTo>
                <a:lnTo>
                  <a:pt x="222" y="97"/>
                </a:lnTo>
                <a:lnTo>
                  <a:pt x="253" y="77"/>
                </a:lnTo>
                <a:lnTo>
                  <a:pt x="283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9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5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128" name="Google Shape;4128;p15"/>
          <p:cNvCxnSpPr/>
          <p:nvPr/>
        </p:nvCxnSpPr>
        <p:spPr>
          <a:xfrm rot="10800000">
            <a:off x="5504260" y="3606404"/>
            <a:ext cx="25717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29" name="Google Shape;4129;p15"/>
          <p:cNvCxnSpPr/>
          <p:nvPr/>
        </p:nvCxnSpPr>
        <p:spPr>
          <a:xfrm rot="10800000">
            <a:off x="5504261" y="4117181"/>
            <a:ext cx="57864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30" name="Google Shape;4130;p15"/>
          <p:cNvCxnSpPr/>
          <p:nvPr/>
        </p:nvCxnSpPr>
        <p:spPr>
          <a:xfrm flipH="1">
            <a:off x="6099574" y="3569495"/>
            <a:ext cx="10715" cy="5322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131" name="Google Shape;4131;p15"/>
          <p:cNvSpPr/>
          <p:nvPr/>
        </p:nvSpPr>
        <p:spPr>
          <a:xfrm>
            <a:off x="5778103" y="3736183"/>
            <a:ext cx="251222" cy="251222"/>
          </a:xfrm>
          <a:custGeom>
            <a:avLst/>
            <a:gdLst/>
            <a:ahLst/>
            <a:cxnLst/>
            <a:rect l="l" t="t" r="r" b="b"/>
            <a:pathLst>
              <a:path w="1053" h="1053" extrusionOk="0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5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7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3" y="994"/>
                </a:lnTo>
                <a:lnTo>
                  <a:pt x="253" y="976"/>
                </a:lnTo>
                <a:lnTo>
                  <a:pt x="222" y="957"/>
                </a:lnTo>
                <a:lnTo>
                  <a:pt x="193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2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2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3" y="119"/>
                </a:lnTo>
                <a:lnTo>
                  <a:pt x="222" y="97"/>
                </a:lnTo>
                <a:lnTo>
                  <a:pt x="253" y="77"/>
                </a:lnTo>
                <a:lnTo>
                  <a:pt x="283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7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5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132" name="Google Shape;4132;p15"/>
          <p:cNvCxnSpPr/>
          <p:nvPr/>
        </p:nvCxnSpPr>
        <p:spPr>
          <a:xfrm flipH="1">
            <a:off x="6082905" y="4101705"/>
            <a:ext cx="1666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33" name="Google Shape;4133;p15"/>
          <p:cNvCxnSpPr/>
          <p:nvPr/>
        </p:nvCxnSpPr>
        <p:spPr>
          <a:xfrm>
            <a:off x="5785248" y="3556397"/>
            <a:ext cx="31075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34" name="Google Shape;4134;p15"/>
          <p:cNvCxnSpPr/>
          <p:nvPr/>
        </p:nvCxnSpPr>
        <p:spPr>
          <a:xfrm rot="10800000" flipH="1">
            <a:off x="5761436" y="3571875"/>
            <a:ext cx="5953" cy="345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35" name="Google Shape;4135;p15"/>
          <p:cNvCxnSpPr/>
          <p:nvPr/>
        </p:nvCxnSpPr>
        <p:spPr>
          <a:xfrm rot="10800000" flipH="1">
            <a:off x="5767389" y="3556398"/>
            <a:ext cx="17860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36" name="Google Shape;4136;p15"/>
          <p:cNvCxnSpPr/>
          <p:nvPr/>
        </p:nvCxnSpPr>
        <p:spPr>
          <a:xfrm>
            <a:off x="6096000" y="3556397"/>
            <a:ext cx="14288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37" name="Google Shape;4137;p15"/>
          <p:cNvCxnSpPr/>
          <p:nvPr/>
        </p:nvCxnSpPr>
        <p:spPr>
          <a:xfrm>
            <a:off x="6122194" y="3556397"/>
            <a:ext cx="7739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38" name="Google Shape;4138;p15"/>
          <p:cNvCxnSpPr/>
          <p:nvPr/>
        </p:nvCxnSpPr>
        <p:spPr>
          <a:xfrm>
            <a:off x="6122194" y="3606404"/>
            <a:ext cx="7739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39" name="Google Shape;4139;p15"/>
          <p:cNvCxnSpPr/>
          <p:nvPr/>
        </p:nvCxnSpPr>
        <p:spPr>
          <a:xfrm>
            <a:off x="6169819" y="3506392"/>
            <a:ext cx="0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40" name="Google Shape;4140;p15"/>
          <p:cNvCxnSpPr/>
          <p:nvPr/>
        </p:nvCxnSpPr>
        <p:spPr>
          <a:xfrm>
            <a:off x="6169819" y="3606405"/>
            <a:ext cx="0" cy="392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41" name="Google Shape;4141;p15"/>
          <p:cNvCxnSpPr/>
          <p:nvPr/>
        </p:nvCxnSpPr>
        <p:spPr>
          <a:xfrm rot="10800000">
            <a:off x="6110288" y="3481387"/>
            <a:ext cx="0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42" name="Google Shape;4142;p15"/>
          <p:cNvCxnSpPr/>
          <p:nvPr/>
        </p:nvCxnSpPr>
        <p:spPr>
          <a:xfrm rot="10800000">
            <a:off x="5757863" y="3492104"/>
            <a:ext cx="0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43" name="Google Shape;4143;p15"/>
          <p:cNvCxnSpPr/>
          <p:nvPr/>
        </p:nvCxnSpPr>
        <p:spPr>
          <a:xfrm>
            <a:off x="5757863" y="3506391"/>
            <a:ext cx="3524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44" name="Google Shape;4144;p15"/>
          <p:cNvCxnSpPr/>
          <p:nvPr/>
        </p:nvCxnSpPr>
        <p:spPr>
          <a:xfrm flipH="1">
            <a:off x="5987654" y="3506392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45" name="Google Shape;4145;p15"/>
          <p:cNvCxnSpPr/>
          <p:nvPr/>
        </p:nvCxnSpPr>
        <p:spPr>
          <a:xfrm rot="10800000">
            <a:off x="5987654" y="349567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46" name="Google Shape;4146;p15"/>
          <p:cNvCxnSpPr/>
          <p:nvPr/>
        </p:nvCxnSpPr>
        <p:spPr>
          <a:xfrm flipH="1">
            <a:off x="5987654" y="3506392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47" name="Google Shape;4147;p15"/>
          <p:cNvCxnSpPr/>
          <p:nvPr/>
        </p:nvCxnSpPr>
        <p:spPr>
          <a:xfrm rot="10800000">
            <a:off x="5987654" y="349567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48" name="Google Shape;4148;p15"/>
          <p:cNvCxnSpPr/>
          <p:nvPr/>
        </p:nvCxnSpPr>
        <p:spPr>
          <a:xfrm rot="10800000" flipH="1">
            <a:off x="5757864" y="349567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49" name="Google Shape;4149;p15"/>
          <p:cNvCxnSpPr/>
          <p:nvPr/>
        </p:nvCxnSpPr>
        <p:spPr>
          <a:xfrm>
            <a:off x="5757864" y="3506392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50" name="Google Shape;4150;p15"/>
          <p:cNvCxnSpPr/>
          <p:nvPr/>
        </p:nvCxnSpPr>
        <p:spPr>
          <a:xfrm rot="10800000" flipH="1">
            <a:off x="5757864" y="349567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51" name="Google Shape;4151;p15"/>
          <p:cNvCxnSpPr/>
          <p:nvPr/>
        </p:nvCxnSpPr>
        <p:spPr>
          <a:xfrm>
            <a:off x="5757864" y="3506392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52" name="Google Shape;4152;p15"/>
          <p:cNvCxnSpPr/>
          <p:nvPr/>
        </p:nvCxnSpPr>
        <p:spPr>
          <a:xfrm rot="10800000">
            <a:off x="6159105" y="3433764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53" name="Google Shape;4153;p15"/>
          <p:cNvCxnSpPr/>
          <p:nvPr/>
        </p:nvCxnSpPr>
        <p:spPr>
          <a:xfrm rot="10800000" flipH="1">
            <a:off x="6169819" y="3433764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54" name="Google Shape;4154;p15"/>
          <p:cNvCxnSpPr/>
          <p:nvPr/>
        </p:nvCxnSpPr>
        <p:spPr>
          <a:xfrm rot="10800000">
            <a:off x="6159105" y="3433764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55" name="Google Shape;4155;p15"/>
          <p:cNvCxnSpPr/>
          <p:nvPr/>
        </p:nvCxnSpPr>
        <p:spPr>
          <a:xfrm rot="10800000" flipH="1">
            <a:off x="6169819" y="3433764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56" name="Google Shape;4156;p15"/>
          <p:cNvCxnSpPr/>
          <p:nvPr/>
        </p:nvCxnSpPr>
        <p:spPr>
          <a:xfrm>
            <a:off x="6169819" y="3606404"/>
            <a:ext cx="1071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57" name="Google Shape;4157;p15"/>
          <p:cNvCxnSpPr/>
          <p:nvPr/>
        </p:nvCxnSpPr>
        <p:spPr>
          <a:xfrm flipH="1">
            <a:off x="6159105" y="3606404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58" name="Google Shape;4158;p15"/>
          <p:cNvCxnSpPr/>
          <p:nvPr/>
        </p:nvCxnSpPr>
        <p:spPr>
          <a:xfrm>
            <a:off x="6169819" y="3606404"/>
            <a:ext cx="1071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59" name="Google Shape;4159;p15"/>
          <p:cNvCxnSpPr/>
          <p:nvPr/>
        </p:nvCxnSpPr>
        <p:spPr>
          <a:xfrm flipH="1">
            <a:off x="6159105" y="3606404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60" name="Google Shape;4160;p15"/>
          <p:cNvCxnSpPr/>
          <p:nvPr/>
        </p:nvCxnSpPr>
        <p:spPr>
          <a:xfrm rot="10800000">
            <a:off x="6169819" y="3412332"/>
            <a:ext cx="0" cy="940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61" name="Google Shape;4161;p15"/>
          <p:cNvCxnSpPr/>
          <p:nvPr/>
        </p:nvCxnSpPr>
        <p:spPr>
          <a:xfrm>
            <a:off x="6169819" y="3645695"/>
            <a:ext cx="0" cy="1071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162" name="Google Shape;4162;p15"/>
          <p:cNvSpPr/>
          <p:nvPr/>
        </p:nvSpPr>
        <p:spPr>
          <a:xfrm>
            <a:off x="6311504" y="2708672"/>
            <a:ext cx="1298432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LENGTHS: 6, 8, 10 &amp; 12 m</a:t>
            </a:r>
            <a:endParaRPr sz="82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163" name="Google Shape;4163;p15"/>
          <p:cNvSpPr txBox="1"/>
          <p:nvPr/>
        </p:nvSpPr>
        <p:spPr>
          <a:xfrm>
            <a:off x="3427810" y="1389460"/>
            <a:ext cx="35779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1206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4" name="Google Shape;4164;p15"/>
          <p:cNvSpPr txBox="1"/>
          <p:nvPr/>
        </p:nvSpPr>
        <p:spPr>
          <a:xfrm rot="-5400000">
            <a:off x="2706795" y="1801952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510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5" name="Google Shape;4165;p15"/>
          <p:cNvSpPr txBox="1"/>
          <p:nvPr/>
        </p:nvSpPr>
        <p:spPr>
          <a:xfrm rot="-5400000">
            <a:off x="5829804" y="1774567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510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6" name="Google Shape;4166;p15"/>
          <p:cNvSpPr txBox="1"/>
          <p:nvPr/>
        </p:nvSpPr>
        <p:spPr>
          <a:xfrm rot="-5400000">
            <a:off x="5815516" y="1354277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340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7" name="Google Shape;4167;p15"/>
          <p:cNvSpPr txBox="1"/>
          <p:nvPr/>
        </p:nvSpPr>
        <p:spPr>
          <a:xfrm>
            <a:off x="4980385" y="1069182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356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8" name="Google Shape;4168;p15"/>
          <p:cNvSpPr txBox="1"/>
          <p:nvPr/>
        </p:nvSpPr>
        <p:spPr>
          <a:xfrm>
            <a:off x="5370910" y="1069182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510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9" name="Google Shape;4169;p15"/>
          <p:cNvSpPr txBox="1"/>
          <p:nvPr/>
        </p:nvSpPr>
        <p:spPr>
          <a:xfrm rot="-5400000">
            <a:off x="2712747" y="3801011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510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0" name="Google Shape;4170;p15"/>
          <p:cNvSpPr txBox="1"/>
          <p:nvPr/>
        </p:nvSpPr>
        <p:spPr>
          <a:xfrm>
            <a:off x="3393281" y="3394472"/>
            <a:ext cx="35779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1206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1" name="Google Shape;4171;p15"/>
          <p:cNvSpPr txBox="1"/>
          <p:nvPr/>
        </p:nvSpPr>
        <p:spPr>
          <a:xfrm>
            <a:off x="5767387" y="3345657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350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2" name="Google Shape;4172;p15"/>
          <p:cNvSpPr txBox="1"/>
          <p:nvPr/>
        </p:nvSpPr>
        <p:spPr>
          <a:xfrm rot="-5400000">
            <a:off x="6125288" y="3468827"/>
            <a:ext cx="271228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3" name="Google Shape;4173;p15"/>
          <p:cNvSpPr txBox="1"/>
          <p:nvPr/>
        </p:nvSpPr>
        <p:spPr>
          <a:xfrm rot="-5400000">
            <a:off x="2650835" y="2780646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510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4" name="Google Shape;4174;p15"/>
          <p:cNvSpPr txBox="1"/>
          <p:nvPr/>
        </p:nvSpPr>
        <p:spPr>
          <a:xfrm>
            <a:off x="3420666" y="2375297"/>
            <a:ext cx="35779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1206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5" name="Google Shape;4175;p15"/>
          <p:cNvSpPr txBox="1"/>
          <p:nvPr/>
        </p:nvSpPr>
        <p:spPr>
          <a:xfrm>
            <a:off x="5778103" y="2336007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350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6" name="Google Shape;4176;p15"/>
          <p:cNvSpPr txBox="1"/>
          <p:nvPr/>
        </p:nvSpPr>
        <p:spPr>
          <a:xfrm rot="-5400000">
            <a:off x="6095523" y="2448461"/>
            <a:ext cx="271228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7" name="Google Shape;4177;p15"/>
          <p:cNvSpPr/>
          <p:nvPr/>
        </p:nvSpPr>
        <p:spPr>
          <a:xfrm>
            <a:off x="3187305" y="2164558"/>
            <a:ext cx="641201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"SC" INT.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178" name="Google Shape;4178;p15"/>
          <p:cNvSpPr/>
          <p:nvPr/>
        </p:nvSpPr>
        <p:spPr>
          <a:xfrm>
            <a:off x="5079207" y="2150270"/>
            <a:ext cx="67005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"SC" EXT.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179" name="Google Shape;4179;p15"/>
          <p:cNvSpPr/>
          <p:nvPr/>
        </p:nvSpPr>
        <p:spPr>
          <a:xfrm>
            <a:off x="3251598" y="3113485"/>
            <a:ext cx="641201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"SC" INT.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180" name="Google Shape;4180;p15"/>
          <p:cNvSpPr/>
          <p:nvPr/>
        </p:nvSpPr>
        <p:spPr>
          <a:xfrm>
            <a:off x="5143501" y="3113485"/>
            <a:ext cx="67005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"SC" EXT.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181" name="Google Shape;4181;p15"/>
          <p:cNvSpPr/>
          <p:nvPr/>
        </p:nvSpPr>
        <p:spPr>
          <a:xfrm>
            <a:off x="3263505" y="4157664"/>
            <a:ext cx="631583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"SL" INT.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182" name="Google Shape;4182;p15"/>
          <p:cNvSpPr/>
          <p:nvPr/>
        </p:nvSpPr>
        <p:spPr>
          <a:xfrm>
            <a:off x="5155407" y="4143376"/>
            <a:ext cx="660437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"SL" EXT.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183" name="Google Shape;4183;p15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Elements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1AC1D3F-8CC7-F59D-2A7E-0511BB970B9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16</a:t>
            </a:fld>
            <a:endParaRPr lang="en-US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88" name="Google Shape;4188;p16"/>
          <p:cNvPicPr preferRelativeResize="0"/>
          <p:nvPr/>
        </p:nvPicPr>
        <p:blipFill>
          <a:blip r:embed="rId3"/>
          <a:srcRect/>
          <a:stretch/>
        </p:blipFill>
        <p:spPr>
          <a:xfrm>
            <a:off x="534214" y="1686405"/>
            <a:ext cx="3476598" cy="2607448"/>
          </a:xfrm>
          <a:prstGeom prst="rect">
            <a:avLst/>
          </a:prstGeom>
          <a:noFill/>
          <a:ln>
            <a:noFill/>
          </a:ln>
        </p:spPr>
      </p:pic>
      <p:sp>
        <p:nvSpPr>
          <p:cNvPr id="4189" name="Google Shape;4189;p16"/>
          <p:cNvSpPr txBox="1">
            <a:spLocks noGrp="1"/>
          </p:cNvSpPr>
          <p:nvPr>
            <p:ph type="body" idx="1"/>
          </p:nvPr>
        </p:nvSpPr>
        <p:spPr>
          <a:xfrm>
            <a:off x="467544" y="378113"/>
            <a:ext cx="3628206" cy="5754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</a:pPr>
            <a:r>
              <a:rPr lang="en-US" sz="3200"/>
              <a:t>Superstructure Elements</a:t>
            </a:r>
            <a:endParaRPr/>
          </a:p>
        </p:txBody>
      </p:sp>
      <p:pic>
        <p:nvPicPr>
          <p:cNvPr id="4190" name="Google Shape;4190;p16"/>
          <p:cNvPicPr preferRelativeResize="0"/>
          <p:nvPr/>
        </p:nvPicPr>
        <p:blipFill>
          <a:blip r:embed="rId4"/>
          <a:srcRect/>
          <a:stretch/>
        </p:blipFill>
        <p:spPr>
          <a:xfrm>
            <a:off x="4729328" y="1102865"/>
            <a:ext cx="4254652" cy="3190988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D023983-8847-B549-6EBD-496597A156B5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17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A22EC3E-7136-8F72-5482-DBC84EC70FB2}"/>
              </a:ext>
            </a:extLst>
          </p:cNvPr>
          <p:cNvSpPr txBox="1"/>
          <p:nvPr/>
        </p:nvSpPr>
        <p:spPr>
          <a:xfrm>
            <a:off x="1412659" y="4293853"/>
            <a:ext cx="17379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dirty="0">
                <a:solidFill>
                  <a:schemeClr val="bg1"/>
                </a:solidFill>
              </a:rPr>
              <a:t>SLW-510 Curb Unit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7666AE3-717B-2979-C030-BFF31738496D}"/>
              </a:ext>
            </a:extLst>
          </p:cNvPr>
          <p:cNvSpPr txBox="1"/>
          <p:nvPr/>
        </p:nvSpPr>
        <p:spPr>
          <a:xfrm>
            <a:off x="5443639" y="4293853"/>
            <a:ext cx="29594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dirty="0">
                <a:solidFill>
                  <a:schemeClr val="bg1"/>
                </a:solidFill>
              </a:rPr>
              <a:t>SLW-510 Curb and Interior Girders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5" name="Google Shape;4195;p17"/>
          <p:cNvSpPr txBox="1"/>
          <p:nvPr/>
        </p:nvSpPr>
        <p:spPr>
          <a:xfrm>
            <a:off x="3674377" y="4080273"/>
            <a:ext cx="1445204" cy="3231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SKEW ANGLE</a:t>
            </a:r>
            <a:endParaRPr sz="15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6" name="Google Shape;4196;p17"/>
          <p:cNvSpPr/>
          <p:nvPr/>
        </p:nvSpPr>
        <p:spPr>
          <a:xfrm>
            <a:off x="2675335" y="2055019"/>
            <a:ext cx="2227659" cy="558404"/>
          </a:xfrm>
          <a:custGeom>
            <a:avLst/>
            <a:gdLst/>
            <a:ahLst/>
            <a:cxnLst/>
            <a:rect l="l" t="t" r="r" b="b"/>
            <a:pathLst>
              <a:path w="7481" h="1877" extrusionOk="0">
                <a:moveTo>
                  <a:pt x="0" y="1877"/>
                </a:moveTo>
                <a:lnTo>
                  <a:pt x="5905" y="1877"/>
                </a:lnTo>
                <a:lnTo>
                  <a:pt x="7481" y="0"/>
                </a:lnTo>
                <a:lnTo>
                  <a:pt x="1574" y="0"/>
                </a:lnTo>
                <a:lnTo>
                  <a:pt x="0" y="1877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197" name="Google Shape;4197;p17"/>
          <p:cNvSpPr/>
          <p:nvPr/>
        </p:nvSpPr>
        <p:spPr>
          <a:xfrm>
            <a:off x="4433889" y="2055019"/>
            <a:ext cx="2356247" cy="558404"/>
          </a:xfrm>
          <a:custGeom>
            <a:avLst/>
            <a:gdLst/>
            <a:ahLst/>
            <a:cxnLst/>
            <a:rect l="l" t="t" r="r" b="b"/>
            <a:pathLst>
              <a:path w="7919" h="1877" extrusionOk="0">
                <a:moveTo>
                  <a:pt x="0" y="1877"/>
                </a:moveTo>
                <a:lnTo>
                  <a:pt x="6343" y="1877"/>
                </a:lnTo>
                <a:lnTo>
                  <a:pt x="7919" y="0"/>
                </a:lnTo>
                <a:lnTo>
                  <a:pt x="1576" y="0"/>
                </a:lnTo>
                <a:lnTo>
                  <a:pt x="0" y="1877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198" name="Google Shape;4198;p17"/>
          <p:cNvSpPr/>
          <p:nvPr/>
        </p:nvSpPr>
        <p:spPr>
          <a:xfrm>
            <a:off x="2207419" y="2613423"/>
            <a:ext cx="4114800" cy="558403"/>
          </a:xfrm>
          <a:custGeom>
            <a:avLst/>
            <a:gdLst/>
            <a:ahLst/>
            <a:cxnLst/>
            <a:rect l="l" t="t" r="r" b="b"/>
            <a:pathLst>
              <a:path w="13823" h="1877" extrusionOk="0">
                <a:moveTo>
                  <a:pt x="1575" y="0"/>
                </a:moveTo>
                <a:lnTo>
                  <a:pt x="13823" y="0"/>
                </a:lnTo>
                <a:lnTo>
                  <a:pt x="12249" y="1877"/>
                </a:lnTo>
                <a:lnTo>
                  <a:pt x="0" y="1877"/>
                </a:lnTo>
                <a:lnTo>
                  <a:pt x="1575" y="0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199" name="Google Shape;4199;p17"/>
          <p:cNvCxnSpPr/>
          <p:nvPr/>
        </p:nvCxnSpPr>
        <p:spPr>
          <a:xfrm>
            <a:off x="2280048" y="2613424"/>
            <a:ext cx="34051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00" name="Google Shape;4200;p17"/>
          <p:cNvCxnSpPr/>
          <p:nvPr/>
        </p:nvCxnSpPr>
        <p:spPr>
          <a:xfrm>
            <a:off x="2663428" y="2613424"/>
            <a:ext cx="428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01" name="Google Shape;4201;p17"/>
          <p:cNvCxnSpPr/>
          <p:nvPr/>
        </p:nvCxnSpPr>
        <p:spPr>
          <a:xfrm>
            <a:off x="2747964" y="2613424"/>
            <a:ext cx="34051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02" name="Google Shape;4202;p17"/>
          <p:cNvCxnSpPr/>
          <p:nvPr/>
        </p:nvCxnSpPr>
        <p:spPr>
          <a:xfrm>
            <a:off x="3131344" y="2613424"/>
            <a:ext cx="428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03" name="Google Shape;4203;p17"/>
          <p:cNvCxnSpPr/>
          <p:nvPr/>
        </p:nvCxnSpPr>
        <p:spPr>
          <a:xfrm>
            <a:off x="3215880" y="2613424"/>
            <a:ext cx="34051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04" name="Google Shape;4204;p17"/>
          <p:cNvCxnSpPr/>
          <p:nvPr/>
        </p:nvCxnSpPr>
        <p:spPr>
          <a:xfrm>
            <a:off x="3599260" y="2613424"/>
            <a:ext cx="428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05" name="Google Shape;4205;p17"/>
          <p:cNvCxnSpPr/>
          <p:nvPr/>
        </p:nvCxnSpPr>
        <p:spPr>
          <a:xfrm>
            <a:off x="3683795" y="2613424"/>
            <a:ext cx="34051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06" name="Google Shape;4206;p17"/>
          <p:cNvCxnSpPr/>
          <p:nvPr/>
        </p:nvCxnSpPr>
        <p:spPr>
          <a:xfrm>
            <a:off x="4067175" y="2613424"/>
            <a:ext cx="428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07" name="Google Shape;4207;p17"/>
          <p:cNvCxnSpPr/>
          <p:nvPr/>
        </p:nvCxnSpPr>
        <p:spPr>
          <a:xfrm>
            <a:off x="4151711" y="2613424"/>
            <a:ext cx="34051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08" name="Google Shape;4208;p17"/>
          <p:cNvCxnSpPr/>
          <p:nvPr/>
        </p:nvCxnSpPr>
        <p:spPr>
          <a:xfrm>
            <a:off x="4535091" y="2613424"/>
            <a:ext cx="428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09" name="Google Shape;4209;p17"/>
          <p:cNvCxnSpPr/>
          <p:nvPr/>
        </p:nvCxnSpPr>
        <p:spPr>
          <a:xfrm>
            <a:off x="4619626" y="2613424"/>
            <a:ext cx="34051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10" name="Google Shape;4210;p17"/>
          <p:cNvCxnSpPr/>
          <p:nvPr/>
        </p:nvCxnSpPr>
        <p:spPr>
          <a:xfrm>
            <a:off x="5003006" y="2613424"/>
            <a:ext cx="428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11" name="Google Shape;4211;p17"/>
          <p:cNvCxnSpPr/>
          <p:nvPr/>
        </p:nvCxnSpPr>
        <p:spPr>
          <a:xfrm>
            <a:off x="5087542" y="2613424"/>
            <a:ext cx="34051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12" name="Google Shape;4212;p17"/>
          <p:cNvCxnSpPr/>
          <p:nvPr/>
        </p:nvCxnSpPr>
        <p:spPr>
          <a:xfrm>
            <a:off x="5470922" y="2613424"/>
            <a:ext cx="428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13" name="Google Shape;4213;p17"/>
          <p:cNvCxnSpPr/>
          <p:nvPr/>
        </p:nvCxnSpPr>
        <p:spPr>
          <a:xfrm>
            <a:off x="5555457" y="2613424"/>
            <a:ext cx="34051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14" name="Google Shape;4214;p17"/>
          <p:cNvCxnSpPr/>
          <p:nvPr/>
        </p:nvCxnSpPr>
        <p:spPr>
          <a:xfrm>
            <a:off x="5938837" y="2613424"/>
            <a:ext cx="428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15" name="Google Shape;4215;p17"/>
          <p:cNvCxnSpPr/>
          <p:nvPr/>
        </p:nvCxnSpPr>
        <p:spPr>
          <a:xfrm>
            <a:off x="6023372" y="2613424"/>
            <a:ext cx="298847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16" name="Google Shape;4216;p17"/>
          <p:cNvCxnSpPr/>
          <p:nvPr/>
        </p:nvCxnSpPr>
        <p:spPr>
          <a:xfrm rot="10800000" flipH="1">
            <a:off x="2675336" y="2055019"/>
            <a:ext cx="469106" cy="5584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17" name="Google Shape;4217;p17"/>
          <p:cNvCxnSpPr/>
          <p:nvPr/>
        </p:nvCxnSpPr>
        <p:spPr>
          <a:xfrm flipH="1">
            <a:off x="2207419" y="2613423"/>
            <a:ext cx="467916" cy="5584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18" name="Google Shape;4218;p17"/>
          <p:cNvSpPr/>
          <p:nvPr/>
        </p:nvSpPr>
        <p:spPr>
          <a:xfrm>
            <a:off x="2913461" y="3171825"/>
            <a:ext cx="1554956" cy="787004"/>
          </a:xfrm>
          <a:custGeom>
            <a:avLst/>
            <a:gdLst/>
            <a:ahLst/>
            <a:cxnLst/>
            <a:rect l="l" t="t" r="r" b="b"/>
            <a:pathLst>
              <a:path w="5228" h="2645" extrusionOk="0">
                <a:moveTo>
                  <a:pt x="2026" y="0"/>
                </a:moveTo>
                <a:lnTo>
                  <a:pt x="2026" y="18"/>
                </a:lnTo>
                <a:lnTo>
                  <a:pt x="2024" y="36"/>
                </a:lnTo>
                <a:lnTo>
                  <a:pt x="2020" y="53"/>
                </a:lnTo>
                <a:lnTo>
                  <a:pt x="2017" y="69"/>
                </a:lnTo>
                <a:lnTo>
                  <a:pt x="2012" y="84"/>
                </a:lnTo>
                <a:lnTo>
                  <a:pt x="2006" y="98"/>
                </a:lnTo>
                <a:lnTo>
                  <a:pt x="1998" y="111"/>
                </a:lnTo>
                <a:lnTo>
                  <a:pt x="1990" y="124"/>
                </a:lnTo>
                <a:lnTo>
                  <a:pt x="1980" y="138"/>
                </a:lnTo>
                <a:lnTo>
                  <a:pt x="1969" y="152"/>
                </a:lnTo>
                <a:lnTo>
                  <a:pt x="1957" y="164"/>
                </a:lnTo>
                <a:lnTo>
                  <a:pt x="1944" y="177"/>
                </a:lnTo>
                <a:lnTo>
                  <a:pt x="1931" y="189"/>
                </a:lnTo>
                <a:lnTo>
                  <a:pt x="1917" y="200"/>
                </a:lnTo>
                <a:lnTo>
                  <a:pt x="1903" y="212"/>
                </a:lnTo>
                <a:lnTo>
                  <a:pt x="1882" y="228"/>
                </a:lnTo>
                <a:lnTo>
                  <a:pt x="1862" y="242"/>
                </a:lnTo>
                <a:lnTo>
                  <a:pt x="1841" y="258"/>
                </a:lnTo>
                <a:lnTo>
                  <a:pt x="1821" y="275"/>
                </a:lnTo>
                <a:lnTo>
                  <a:pt x="1802" y="292"/>
                </a:lnTo>
                <a:lnTo>
                  <a:pt x="1782" y="312"/>
                </a:lnTo>
                <a:lnTo>
                  <a:pt x="1763" y="333"/>
                </a:lnTo>
                <a:lnTo>
                  <a:pt x="1745" y="356"/>
                </a:lnTo>
                <a:lnTo>
                  <a:pt x="1728" y="379"/>
                </a:lnTo>
                <a:lnTo>
                  <a:pt x="1712" y="403"/>
                </a:lnTo>
                <a:lnTo>
                  <a:pt x="1697" y="427"/>
                </a:lnTo>
                <a:lnTo>
                  <a:pt x="1682" y="453"/>
                </a:lnTo>
                <a:lnTo>
                  <a:pt x="1670" y="479"/>
                </a:lnTo>
                <a:lnTo>
                  <a:pt x="1657" y="507"/>
                </a:lnTo>
                <a:lnTo>
                  <a:pt x="1644" y="534"/>
                </a:lnTo>
                <a:lnTo>
                  <a:pt x="1634" y="563"/>
                </a:lnTo>
                <a:lnTo>
                  <a:pt x="1622" y="591"/>
                </a:lnTo>
                <a:lnTo>
                  <a:pt x="1602" y="650"/>
                </a:lnTo>
                <a:lnTo>
                  <a:pt x="1583" y="711"/>
                </a:lnTo>
                <a:lnTo>
                  <a:pt x="1565" y="771"/>
                </a:lnTo>
                <a:lnTo>
                  <a:pt x="1548" y="832"/>
                </a:lnTo>
                <a:lnTo>
                  <a:pt x="1530" y="892"/>
                </a:lnTo>
                <a:lnTo>
                  <a:pt x="1512" y="953"/>
                </a:lnTo>
                <a:lnTo>
                  <a:pt x="1502" y="985"/>
                </a:lnTo>
                <a:lnTo>
                  <a:pt x="1490" y="1017"/>
                </a:lnTo>
                <a:lnTo>
                  <a:pt x="1478" y="1048"/>
                </a:lnTo>
                <a:lnTo>
                  <a:pt x="1467" y="1078"/>
                </a:lnTo>
                <a:lnTo>
                  <a:pt x="1454" y="1109"/>
                </a:lnTo>
                <a:lnTo>
                  <a:pt x="1440" y="1137"/>
                </a:lnTo>
                <a:lnTo>
                  <a:pt x="1427" y="1166"/>
                </a:lnTo>
                <a:lnTo>
                  <a:pt x="1411" y="1193"/>
                </a:lnTo>
                <a:lnTo>
                  <a:pt x="1395" y="1220"/>
                </a:lnTo>
                <a:lnTo>
                  <a:pt x="1377" y="1245"/>
                </a:lnTo>
                <a:lnTo>
                  <a:pt x="1359" y="1270"/>
                </a:lnTo>
                <a:lnTo>
                  <a:pt x="1340" y="1292"/>
                </a:lnTo>
                <a:lnTo>
                  <a:pt x="1320" y="1312"/>
                </a:lnTo>
                <a:lnTo>
                  <a:pt x="1299" y="1332"/>
                </a:lnTo>
                <a:lnTo>
                  <a:pt x="1278" y="1351"/>
                </a:lnTo>
                <a:lnTo>
                  <a:pt x="1254" y="1369"/>
                </a:lnTo>
                <a:lnTo>
                  <a:pt x="1231" y="1387"/>
                </a:lnTo>
                <a:lnTo>
                  <a:pt x="1207" y="1404"/>
                </a:lnTo>
                <a:lnTo>
                  <a:pt x="1182" y="1420"/>
                </a:lnTo>
                <a:lnTo>
                  <a:pt x="1156" y="1435"/>
                </a:lnTo>
                <a:lnTo>
                  <a:pt x="1110" y="1462"/>
                </a:lnTo>
                <a:lnTo>
                  <a:pt x="1061" y="1488"/>
                </a:lnTo>
                <a:lnTo>
                  <a:pt x="1013" y="1514"/>
                </a:lnTo>
                <a:lnTo>
                  <a:pt x="964" y="1539"/>
                </a:lnTo>
                <a:lnTo>
                  <a:pt x="915" y="1565"/>
                </a:lnTo>
                <a:lnTo>
                  <a:pt x="885" y="1581"/>
                </a:lnTo>
                <a:lnTo>
                  <a:pt x="855" y="1599"/>
                </a:lnTo>
                <a:lnTo>
                  <a:pt x="826" y="1616"/>
                </a:lnTo>
                <a:lnTo>
                  <a:pt x="797" y="1634"/>
                </a:lnTo>
                <a:lnTo>
                  <a:pt x="770" y="1653"/>
                </a:lnTo>
                <a:lnTo>
                  <a:pt x="742" y="1673"/>
                </a:lnTo>
                <a:lnTo>
                  <a:pt x="716" y="1694"/>
                </a:lnTo>
                <a:lnTo>
                  <a:pt x="690" y="1717"/>
                </a:lnTo>
                <a:lnTo>
                  <a:pt x="669" y="1737"/>
                </a:lnTo>
                <a:lnTo>
                  <a:pt x="649" y="1758"/>
                </a:lnTo>
                <a:lnTo>
                  <a:pt x="629" y="1779"/>
                </a:lnTo>
                <a:lnTo>
                  <a:pt x="610" y="1802"/>
                </a:lnTo>
                <a:lnTo>
                  <a:pt x="592" y="1825"/>
                </a:lnTo>
                <a:lnTo>
                  <a:pt x="574" y="1849"/>
                </a:lnTo>
                <a:lnTo>
                  <a:pt x="557" y="1873"/>
                </a:lnTo>
                <a:lnTo>
                  <a:pt x="540" y="1898"/>
                </a:lnTo>
                <a:lnTo>
                  <a:pt x="519" y="1932"/>
                </a:lnTo>
                <a:lnTo>
                  <a:pt x="498" y="1966"/>
                </a:lnTo>
                <a:lnTo>
                  <a:pt x="478" y="2001"/>
                </a:lnTo>
                <a:lnTo>
                  <a:pt x="458" y="2037"/>
                </a:lnTo>
                <a:lnTo>
                  <a:pt x="439" y="2072"/>
                </a:lnTo>
                <a:lnTo>
                  <a:pt x="420" y="2108"/>
                </a:lnTo>
                <a:lnTo>
                  <a:pt x="397" y="2150"/>
                </a:lnTo>
                <a:lnTo>
                  <a:pt x="373" y="2192"/>
                </a:lnTo>
                <a:lnTo>
                  <a:pt x="350" y="2233"/>
                </a:lnTo>
                <a:lnTo>
                  <a:pt x="327" y="2273"/>
                </a:lnTo>
                <a:lnTo>
                  <a:pt x="303" y="2313"/>
                </a:lnTo>
                <a:lnTo>
                  <a:pt x="286" y="2339"/>
                </a:lnTo>
                <a:lnTo>
                  <a:pt x="268" y="2364"/>
                </a:lnTo>
                <a:lnTo>
                  <a:pt x="250" y="2390"/>
                </a:lnTo>
                <a:lnTo>
                  <a:pt x="231" y="2414"/>
                </a:lnTo>
                <a:lnTo>
                  <a:pt x="212" y="2437"/>
                </a:lnTo>
                <a:lnTo>
                  <a:pt x="193" y="2460"/>
                </a:lnTo>
                <a:lnTo>
                  <a:pt x="173" y="2484"/>
                </a:lnTo>
                <a:lnTo>
                  <a:pt x="153" y="2506"/>
                </a:lnTo>
                <a:lnTo>
                  <a:pt x="132" y="2527"/>
                </a:lnTo>
                <a:lnTo>
                  <a:pt x="111" y="2548"/>
                </a:lnTo>
                <a:lnTo>
                  <a:pt x="90" y="2568"/>
                </a:lnTo>
                <a:lnTo>
                  <a:pt x="68" y="2588"/>
                </a:lnTo>
                <a:lnTo>
                  <a:pt x="46" y="2607"/>
                </a:lnTo>
                <a:lnTo>
                  <a:pt x="23" y="2626"/>
                </a:lnTo>
                <a:lnTo>
                  <a:pt x="0" y="2645"/>
                </a:lnTo>
                <a:lnTo>
                  <a:pt x="2875" y="2645"/>
                </a:lnTo>
                <a:lnTo>
                  <a:pt x="2914" y="2600"/>
                </a:lnTo>
                <a:lnTo>
                  <a:pt x="2953" y="2555"/>
                </a:lnTo>
                <a:lnTo>
                  <a:pt x="2993" y="2511"/>
                </a:lnTo>
                <a:lnTo>
                  <a:pt x="3033" y="2468"/>
                </a:lnTo>
                <a:lnTo>
                  <a:pt x="3075" y="2425"/>
                </a:lnTo>
                <a:lnTo>
                  <a:pt x="3117" y="2382"/>
                </a:lnTo>
                <a:lnTo>
                  <a:pt x="3159" y="2341"/>
                </a:lnTo>
                <a:lnTo>
                  <a:pt x="3233" y="2268"/>
                </a:lnTo>
                <a:lnTo>
                  <a:pt x="3308" y="2196"/>
                </a:lnTo>
                <a:lnTo>
                  <a:pt x="3382" y="2124"/>
                </a:lnTo>
                <a:lnTo>
                  <a:pt x="3456" y="2053"/>
                </a:lnTo>
                <a:lnTo>
                  <a:pt x="3506" y="2004"/>
                </a:lnTo>
                <a:lnTo>
                  <a:pt x="3554" y="1956"/>
                </a:lnTo>
                <a:lnTo>
                  <a:pt x="3602" y="1908"/>
                </a:lnTo>
                <a:lnTo>
                  <a:pt x="3648" y="1858"/>
                </a:lnTo>
                <a:lnTo>
                  <a:pt x="3695" y="1808"/>
                </a:lnTo>
                <a:lnTo>
                  <a:pt x="3739" y="1758"/>
                </a:lnTo>
                <a:lnTo>
                  <a:pt x="3788" y="1701"/>
                </a:lnTo>
                <a:lnTo>
                  <a:pt x="3834" y="1643"/>
                </a:lnTo>
                <a:lnTo>
                  <a:pt x="3880" y="1584"/>
                </a:lnTo>
                <a:lnTo>
                  <a:pt x="3924" y="1524"/>
                </a:lnTo>
                <a:lnTo>
                  <a:pt x="3968" y="1464"/>
                </a:lnTo>
                <a:lnTo>
                  <a:pt x="4011" y="1404"/>
                </a:lnTo>
                <a:lnTo>
                  <a:pt x="4053" y="1342"/>
                </a:lnTo>
                <a:lnTo>
                  <a:pt x="4094" y="1281"/>
                </a:lnTo>
                <a:lnTo>
                  <a:pt x="4136" y="1219"/>
                </a:lnTo>
                <a:lnTo>
                  <a:pt x="4177" y="1158"/>
                </a:lnTo>
                <a:lnTo>
                  <a:pt x="4223" y="1089"/>
                </a:lnTo>
                <a:lnTo>
                  <a:pt x="4268" y="1020"/>
                </a:lnTo>
                <a:lnTo>
                  <a:pt x="4314" y="952"/>
                </a:lnTo>
                <a:lnTo>
                  <a:pt x="4360" y="883"/>
                </a:lnTo>
                <a:lnTo>
                  <a:pt x="4408" y="815"/>
                </a:lnTo>
                <a:lnTo>
                  <a:pt x="4457" y="748"/>
                </a:lnTo>
                <a:lnTo>
                  <a:pt x="4506" y="681"/>
                </a:lnTo>
                <a:lnTo>
                  <a:pt x="4556" y="614"/>
                </a:lnTo>
                <a:lnTo>
                  <a:pt x="4609" y="550"/>
                </a:lnTo>
                <a:lnTo>
                  <a:pt x="4642" y="509"/>
                </a:lnTo>
                <a:lnTo>
                  <a:pt x="4678" y="469"/>
                </a:lnTo>
                <a:lnTo>
                  <a:pt x="4714" y="428"/>
                </a:lnTo>
                <a:lnTo>
                  <a:pt x="4751" y="388"/>
                </a:lnTo>
                <a:lnTo>
                  <a:pt x="4788" y="349"/>
                </a:lnTo>
                <a:lnTo>
                  <a:pt x="4827" y="311"/>
                </a:lnTo>
                <a:lnTo>
                  <a:pt x="4867" y="273"/>
                </a:lnTo>
                <a:lnTo>
                  <a:pt x="4908" y="236"/>
                </a:lnTo>
                <a:lnTo>
                  <a:pt x="4950" y="200"/>
                </a:lnTo>
                <a:lnTo>
                  <a:pt x="4993" y="164"/>
                </a:lnTo>
                <a:lnTo>
                  <a:pt x="5038" y="129"/>
                </a:lnTo>
                <a:lnTo>
                  <a:pt x="5083" y="96"/>
                </a:lnTo>
                <a:lnTo>
                  <a:pt x="5131" y="63"/>
                </a:lnTo>
                <a:lnTo>
                  <a:pt x="5179" y="31"/>
                </a:lnTo>
                <a:lnTo>
                  <a:pt x="5187" y="26"/>
                </a:lnTo>
                <a:lnTo>
                  <a:pt x="5195" y="21"/>
                </a:lnTo>
                <a:lnTo>
                  <a:pt x="5203" y="15"/>
                </a:lnTo>
                <a:lnTo>
                  <a:pt x="5211" y="10"/>
                </a:lnTo>
                <a:lnTo>
                  <a:pt x="5219" y="5"/>
                </a:lnTo>
                <a:lnTo>
                  <a:pt x="5228" y="0"/>
                </a:lnTo>
                <a:lnTo>
                  <a:pt x="2026" y="0"/>
                </a:lnTo>
                <a:close/>
              </a:path>
            </a:pathLst>
          </a:custGeom>
          <a:solidFill>
            <a:srgbClr val="74DAF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19" name="Google Shape;4219;p17"/>
          <p:cNvCxnSpPr/>
          <p:nvPr/>
        </p:nvCxnSpPr>
        <p:spPr>
          <a:xfrm>
            <a:off x="2207420" y="3171825"/>
            <a:ext cx="364569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20" name="Google Shape;4220;p17"/>
          <p:cNvSpPr/>
          <p:nvPr/>
        </p:nvSpPr>
        <p:spPr>
          <a:xfrm>
            <a:off x="4455320" y="1315642"/>
            <a:ext cx="1594247" cy="739378"/>
          </a:xfrm>
          <a:custGeom>
            <a:avLst/>
            <a:gdLst/>
            <a:ahLst/>
            <a:cxnLst/>
            <a:rect l="l" t="t" r="r" b="b"/>
            <a:pathLst>
              <a:path w="5355" h="2481" extrusionOk="0">
                <a:moveTo>
                  <a:pt x="3103" y="2481"/>
                </a:moveTo>
                <a:lnTo>
                  <a:pt x="3104" y="2478"/>
                </a:lnTo>
                <a:lnTo>
                  <a:pt x="3105" y="2475"/>
                </a:lnTo>
                <a:lnTo>
                  <a:pt x="3106" y="2472"/>
                </a:lnTo>
                <a:lnTo>
                  <a:pt x="3106" y="2468"/>
                </a:lnTo>
                <a:lnTo>
                  <a:pt x="3107" y="2466"/>
                </a:lnTo>
                <a:lnTo>
                  <a:pt x="3108" y="2463"/>
                </a:lnTo>
                <a:lnTo>
                  <a:pt x="3125" y="2414"/>
                </a:lnTo>
                <a:lnTo>
                  <a:pt x="3142" y="2367"/>
                </a:lnTo>
                <a:lnTo>
                  <a:pt x="3161" y="2320"/>
                </a:lnTo>
                <a:lnTo>
                  <a:pt x="3180" y="2276"/>
                </a:lnTo>
                <a:lnTo>
                  <a:pt x="3201" y="2232"/>
                </a:lnTo>
                <a:lnTo>
                  <a:pt x="3223" y="2189"/>
                </a:lnTo>
                <a:lnTo>
                  <a:pt x="3246" y="2148"/>
                </a:lnTo>
                <a:lnTo>
                  <a:pt x="3270" y="2108"/>
                </a:lnTo>
                <a:lnTo>
                  <a:pt x="3294" y="2069"/>
                </a:lnTo>
                <a:lnTo>
                  <a:pt x="3321" y="2031"/>
                </a:lnTo>
                <a:lnTo>
                  <a:pt x="3347" y="1994"/>
                </a:lnTo>
                <a:lnTo>
                  <a:pt x="3375" y="1957"/>
                </a:lnTo>
                <a:lnTo>
                  <a:pt x="3402" y="1922"/>
                </a:lnTo>
                <a:lnTo>
                  <a:pt x="3431" y="1887"/>
                </a:lnTo>
                <a:lnTo>
                  <a:pt x="3460" y="1853"/>
                </a:lnTo>
                <a:lnTo>
                  <a:pt x="3491" y="1821"/>
                </a:lnTo>
                <a:lnTo>
                  <a:pt x="3521" y="1788"/>
                </a:lnTo>
                <a:lnTo>
                  <a:pt x="3570" y="1739"/>
                </a:lnTo>
                <a:lnTo>
                  <a:pt x="3620" y="1693"/>
                </a:lnTo>
                <a:lnTo>
                  <a:pt x="3670" y="1646"/>
                </a:lnTo>
                <a:lnTo>
                  <a:pt x="3722" y="1602"/>
                </a:lnTo>
                <a:lnTo>
                  <a:pt x="3775" y="1559"/>
                </a:lnTo>
                <a:lnTo>
                  <a:pt x="3829" y="1516"/>
                </a:lnTo>
                <a:lnTo>
                  <a:pt x="3882" y="1474"/>
                </a:lnTo>
                <a:lnTo>
                  <a:pt x="3936" y="1433"/>
                </a:lnTo>
                <a:lnTo>
                  <a:pt x="3990" y="1392"/>
                </a:lnTo>
                <a:lnTo>
                  <a:pt x="4044" y="1351"/>
                </a:lnTo>
                <a:lnTo>
                  <a:pt x="4098" y="1311"/>
                </a:lnTo>
                <a:lnTo>
                  <a:pt x="4144" y="1277"/>
                </a:lnTo>
                <a:lnTo>
                  <a:pt x="4189" y="1243"/>
                </a:lnTo>
                <a:lnTo>
                  <a:pt x="4233" y="1209"/>
                </a:lnTo>
                <a:lnTo>
                  <a:pt x="4278" y="1174"/>
                </a:lnTo>
                <a:lnTo>
                  <a:pt x="4321" y="1139"/>
                </a:lnTo>
                <a:lnTo>
                  <a:pt x="4364" y="1103"/>
                </a:lnTo>
                <a:lnTo>
                  <a:pt x="4407" y="1067"/>
                </a:lnTo>
                <a:lnTo>
                  <a:pt x="4449" y="1030"/>
                </a:lnTo>
                <a:lnTo>
                  <a:pt x="4489" y="993"/>
                </a:lnTo>
                <a:lnTo>
                  <a:pt x="4528" y="955"/>
                </a:lnTo>
                <a:lnTo>
                  <a:pt x="4567" y="916"/>
                </a:lnTo>
                <a:lnTo>
                  <a:pt x="4604" y="876"/>
                </a:lnTo>
                <a:lnTo>
                  <a:pt x="4640" y="835"/>
                </a:lnTo>
                <a:lnTo>
                  <a:pt x="4675" y="792"/>
                </a:lnTo>
                <a:lnTo>
                  <a:pt x="4709" y="748"/>
                </a:lnTo>
                <a:lnTo>
                  <a:pt x="4742" y="704"/>
                </a:lnTo>
                <a:lnTo>
                  <a:pt x="4773" y="659"/>
                </a:lnTo>
                <a:lnTo>
                  <a:pt x="4804" y="614"/>
                </a:lnTo>
                <a:lnTo>
                  <a:pt x="4835" y="568"/>
                </a:lnTo>
                <a:lnTo>
                  <a:pt x="4865" y="522"/>
                </a:lnTo>
                <a:lnTo>
                  <a:pt x="4892" y="483"/>
                </a:lnTo>
                <a:lnTo>
                  <a:pt x="4918" y="444"/>
                </a:lnTo>
                <a:lnTo>
                  <a:pt x="4944" y="405"/>
                </a:lnTo>
                <a:lnTo>
                  <a:pt x="4971" y="366"/>
                </a:lnTo>
                <a:lnTo>
                  <a:pt x="4998" y="329"/>
                </a:lnTo>
                <a:lnTo>
                  <a:pt x="5026" y="292"/>
                </a:lnTo>
                <a:lnTo>
                  <a:pt x="5054" y="256"/>
                </a:lnTo>
                <a:lnTo>
                  <a:pt x="5083" y="221"/>
                </a:lnTo>
                <a:lnTo>
                  <a:pt x="5105" y="196"/>
                </a:lnTo>
                <a:lnTo>
                  <a:pt x="5126" y="172"/>
                </a:lnTo>
                <a:lnTo>
                  <a:pt x="5149" y="150"/>
                </a:lnTo>
                <a:lnTo>
                  <a:pt x="5173" y="128"/>
                </a:lnTo>
                <a:lnTo>
                  <a:pt x="5196" y="107"/>
                </a:lnTo>
                <a:lnTo>
                  <a:pt x="5221" y="86"/>
                </a:lnTo>
                <a:lnTo>
                  <a:pt x="5246" y="67"/>
                </a:lnTo>
                <a:lnTo>
                  <a:pt x="5272" y="49"/>
                </a:lnTo>
                <a:lnTo>
                  <a:pt x="5298" y="31"/>
                </a:lnTo>
                <a:lnTo>
                  <a:pt x="5327" y="15"/>
                </a:lnTo>
                <a:lnTo>
                  <a:pt x="5355" y="0"/>
                </a:lnTo>
                <a:lnTo>
                  <a:pt x="2072" y="0"/>
                </a:lnTo>
                <a:lnTo>
                  <a:pt x="2068" y="19"/>
                </a:lnTo>
                <a:lnTo>
                  <a:pt x="2064" y="38"/>
                </a:lnTo>
                <a:lnTo>
                  <a:pt x="2057" y="56"/>
                </a:lnTo>
                <a:lnTo>
                  <a:pt x="2050" y="74"/>
                </a:lnTo>
                <a:lnTo>
                  <a:pt x="2042" y="91"/>
                </a:lnTo>
                <a:lnTo>
                  <a:pt x="2034" y="107"/>
                </a:lnTo>
                <a:lnTo>
                  <a:pt x="2023" y="123"/>
                </a:lnTo>
                <a:lnTo>
                  <a:pt x="2014" y="137"/>
                </a:lnTo>
                <a:lnTo>
                  <a:pt x="1999" y="157"/>
                </a:lnTo>
                <a:lnTo>
                  <a:pt x="1982" y="176"/>
                </a:lnTo>
                <a:lnTo>
                  <a:pt x="1965" y="194"/>
                </a:lnTo>
                <a:lnTo>
                  <a:pt x="1947" y="212"/>
                </a:lnTo>
                <a:lnTo>
                  <a:pt x="1929" y="229"/>
                </a:lnTo>
                <a:lnTo>
                  <a:pt x="1910" y="247"/>
                </a:lnTo>
                <a:lnTo>
                  <a:pt x="1881" y="273"/>
                </a:lnTo>
                <a:lnTo>
                  <a:pt x="1850" y="298"/>
                </a:lnTo>
                <a:lnTo>
                  <a:pt x="1821" y="323"/>
                </a:lnTo>
                <a:lnTo>
                  <a:pt x="1791" y="350"/>
                </a:lnTo>
                <a:lnTo>
                  <a:pt x="1770" y="371"/>
                </a:lnTo>
                <a:lnTo>
                  <a:pt x="1749" y="391"/>
                </a:lnTo>
                <a:lnTo>
                  <a:pt x="1729" y="413"/>
                </a:lnTo>
                <a:lnTo>
                  <a:pt x="1707" y="435"/>
                </a:lnTo>
                <a:lnTo>
                  <a:pt x="1688" y="457"/>
                </a:lnTo>
                <a:lnTo>
                  <a:pt x="1664" y="486"/>
                </a:lnTo>
                <a:lnTo>
                  <a:pt x="1640" y="515"/>
                </a:lnTo>
                <a:lnTo>
                  <a:pt x="1617" y="544"/>
                </a:lnTo>
                <a:lnTo>
                  <a:pt x="1592" y="574"/>
                </a:lnTo>
                <a:lnTo>
                  <a:pt x="1562" y="613"/>
                </a:lnTo>
                <a:lnTo>
                  <a:pt x="1531" y="653"/>
                </a:lnTo>
                <a:lnTo>
                  <a:pt x="1499" y="692"/>
                </a:lnTo>
                <a:lnTo>
                  <a:pt x="1457" y="746"/>
                </a:lnTo>
                <a:lnTo>
                  <a:pt x="1414" y="799"/>
                </a:lnTo>
                <a:lnTo>
                  <a:pt x="1370" y="851"/>
                </a:lnTo>
                <a:lnTo>
                  <a:pt x="1326" y="901"/>
                </a:lnTo>
                <a:lnTo>
                  <a:pt x="1282" y="952"/>
                </a:lnTo>
                <a:lnTo>
                  <a:pt x="1236" y="1002"/>
                </a:lnTo>
                <a:lnTo>
                  <a:pt x="1191" y="1051"/>
                </a:lnTo>
                <a:lnTo>
                  <a:pt x="1144" y="1100"/>
                </a:lnTo>
                <a:lnTo>
                  <a:pt x="1097" y="1148"/>
                </a:lnTo>
                <a:lnTo>
                  <a:pt x="1049" y="1195"/>
                </a:lnTo>
                <a:lnTo>
                  <a:pt x="1002" y="1242"/>
                </a:lnTo>
                <a:lnTo>
                  <a:pt x="952" y="1288"/>
                </a:lnTo>
                <a:lnTo>
                  <a:pt x="902" y="1333"/>
                </a:lnTo>
                <a:lnTo>
                  <a:pt x="852" y="1378"/>
                </a:lnTo>
                <a:lnTo>
                  <a:pt x="801" y="1422"/>
                </a:lnTo>
                <a:lnTo>
                  <a:pt x="762" y="1456"/>
                </a:lnTo>
                <a:lnTo>
                  <a:pt x="723" y="1489"/>
                </a:lnTo>
                <a:lnTo>
                  <a:pt x="685" y="1523"/>
                </a:lnTo>
                <a:lnTo>
                  <a:pt x="662" y="1543"/>
                </a:lnTo>
                <a:lnTo>
                  <a:pt x="639" y="1564"/>
                </a:lnTo>
                <a:lnTo>
                  <a:pt x="618" y="1585"/>
                </a:lnTo>
                <a:lnTo>
                  <a:pt x="597" y="1607"/>
                </a:lnTo>
                <a:lnTo>
                  <a:pt x="577" y="1629"/>
                </a:lnTo>
                <a:lnTo>
                  <a:pt x="560" y="1648"/>
                </a:lnTo>
                <a:lnTo>
                  <a:pt x="544" y="1667"/>
                </a:lnTo>
                <a:lnTo>
                  <a:pt x="530" y="1687"/>
                </a:lnTo>
                <a:lnTo>
                  <a:pt x="516" y="1709"/>
                </a:lnTo>
                <a:lnTo>
                  <a:pt x="503" y="1730"/>
                </a:lnTo>
                <a:lnTo>
                  <a:pt x="490" y="1752"/>
                </a:lnTo>
                <a:lnTo>
                  <a:pt x="480" y="1773"/>
                </a:lnTo>
                <a:lnTo>
                  <a:pt x="469" y="1794"/>
                </a:lnTo>
                <a:lnTo>
                  <a:pt x="461" y="1816"/>
                </a:lnTo>
                <a:lnTo>
                  <a:pt x="451" y="1839"/>
                </a:lnTo>
                <a:lnTo>
                  <a:pt x="443" y="1861"/>
                </a:lnTo>
                <a:lnTo>
                  <a:pt x="436" y="1884"/>
                </a:lnTo>
                <a:lnTo>
                  <a:pt x="424" y="1919"/>
                </a:lnTo>
                <a:lnTo>
                  <a:pt x="412" y="1953"/>
                </a:lnTo>
                <a:lnTo>
                  <a:pt x="401" y="1988"/>
                </a:lnTo>
                <a:lnTo>
                  <a:pt x="388" y="2021"/>
                </a:lnTo>
                <a:lnTo>
                  <a:pt x="380" y="2044"/>
                </a:lnTo>
                <a:lnTo>
                  <a:pt x="370" y="2065"/>
                </a:lnTo>
                <a:lnTo>
                  <a:pt x="361" y="2086"/>
                </a:lnTo>
                <a:lnTo>
                  <a:pt x="350" y="2107"/>
                </a:lnTo>
                <a:lnTo>
                  <a:pt x="338" y="2126"/>
                </a:lnTo>
                <a:lnTo>
                  <a:pt x="327" y="2146"/>
                </a:lnTo>
                <a:lnTo>
                  <a:pt x="313" y="2164"/>
                </a:lnTo>
                <a:lnTo>
                  <a:pt x="299" y="2182"/>
                </a:lnTo>
                <a:lnTo>
                  <a:pt x="284" y="2199"/>
                </a:lnTo>
                <a:lnTo>
                  <a:pt x="269" y="2215"/>
                </a:lnTo>
                <a:lnTo>
                  <a:pt x="252" y="2231"/>
                </a:lnTo>
                <a:lnTo>
                  <a:pt x="236" y="2245"/>
                </a:lnTo>
                <a:lnTo>
                  <a:pt x="209" y="2268"/>
                </a:lnTo>
                <a:lnTo>
                  <a:pt x="184" y="2290"/>
                </a:lnTo>
                <a:lnTo>
                  <a:pt x="158" y="2311"/>
                </a:lnTo>
                <a:lnTo>
                  <a:pt x="132" y="2332"/>
                </a:lnTo>
                <a:lnTo>
                  <a:pt x="115" y="2346"/>
                </a:lnTo>
                <a:lnTo>
                  <a:pt x="100" y="2361"/>
                </a:lnTo>
                <a:lnTo>
                  <a:pt x="84" y="2374"/>
                </a:lnTo>
                <a:lnTo>
                  <a:pt x="69" y="2389"/>
                </a:lnTo>
                <a:lnTo>
                  <a:pt x="54" y="2404"/>
                </a:lnTo>
                <a:lnTo>
                  <a:pt x="41" y="2420"/>
                </a:lnTo>
                <a:lnTo>
                  <a:pt x="36" y="2426"/>
                </a:lnTo>
                <a:lnTo>
                  <a:pt x="31" y="2432"/>
                </a:lnTo>
                <a:lnTo>
                  <a:pt x="27" y="2439"/>
                </a:lnTo>
                <a:lnTo>
                  <a:pt x="21" y="2446"/>
                </a:lnTo>
                <a:lnTo>
                  <a:pt x="17" y="2453"/>
                </a:lnTo>
                <a:lnTo>
                  <a:pt x="13" y="2460"/>
                </a:lnTo>
                <a:lnTo>
                  <a:pt x="9" y="2466"/>
                </a:lnTo>
                <a:lnTo>
                  <a:pt x="4" y="2474"/>
                </a:lnTo>
                <a:lnTo>
                  <a:pt x="0" y="2481"/>
                </a:lnTo>
                <a:lnTo>
                  <a:pt x="3103" y="2481"/>
                </a:lnTo>
                <a:close/>
              </a:path>
            </a:pathLst>
          </a:custGeom>
          <a:solidFill>
            <a:srgbClr val="74DAF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21" name="Google Shape;4221;p17"/>
          <p:cNvCxnSpPr/>
          <p:nvPr/>
        </p:nvCxnSpPr>
        <p:spPr>
          <a:xfrm>
            <a:off x="3144442" y="2055019"/>
            <a:ext cx="364569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22" name="Google Shape;4222;p17"/>
          <p:cNvCxnSpPr/>
          <p:nvPr/>
        </p:nvCxnSpPr>
        <p:spPr>
          <a:xfrm flipH="1">
            <a:off x="5853114" y="2055020"/>
            <a:ext cx="937022" cy="11168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23" name="Google Shape;4223;p17"/>
          <p:cNvSpPr/>
          <p:nvPr/>
        </p:nvSpPr>
        <p:spPr>
          <a:xfrm>
            <a:off x="4455320" y="1315642"/>
            <a:ext cx="616744" cy="739378"/>
          </a:xfrm>
          <a:custGeom>
            <a:avLst/>
            <a:gdLst/>
            <a:ahLst/>
            <a:cxnLst/>
            <a:rect l="l" t="t" r="r" b="b"/>
            <a:pathLst>
              <a:path w="2072" h="2481" extrusionOk="0">
                <a:moveTo>
                  <a:pt x="2072" y="0"/>
                </a:moveTo>
                <a:lnTo>
                  <a:pt x="2068" y="19"/>
                </a:lnTo>
                <a:lnTo>
                  <a:pt x="2064" y="38"/>
                </a:lnTo>
                <a:lnTo>
                  <a:pt x="2057" y="56"/>
                </a:lnTo>
                <a:lnTo>
                  <a:pt x="2050" y="74"/>
                </a:lnTo>
                <a:lnTo>
                  <a:pt x="2042" y="91"/>
                </a:lnTo>
                <a:lnTo>
                  <a:pt x="2034" y="107"/>
                </a:lnTo>
                <a:lnTo>
                  <a:pt x="2023" y="123"/>
                </a:lnTo>
                <a:lnTo>
                  <a:pt x="2014" y="137"/>
                </a:lnTo>
                <a:lnTo>
                  <a:pt x="1996" y="161"/>
                </a:lnTo>
                <a:lnTo>
                  <a:pt x="1977" y="182"/>
                </a:lnTo>
                <a:lnTo>
                  <a:pt x="1957" y="203"/>
                </a:lnTo>
                <a:lnTo>
                  <a:pt x="1936" y="223"/>
                </a:lnTo>
                <a:lnTo>
                  <a:pt x="1915" y="243"/>
                </a:lnTo>
                <a:lnTo>
                  <a:pt x="1891" y="263"/>
                </a:lnTo>
                <a:lnTo>
                  <a:pt x="1869" y="282"/>
                </a:lnTo>
                <a:lnTo>
                  <a:pt x="1846" y="302"/>
                </a:lnTo>
                <a:lnTo>
                  <a:pt x="1823" y="322"/>
                </a:lnTo>
                <a:lnTo>
                  <a:pt x="1799" y="342"/>
                </a:lnTo>
                <a:lnTo>
                  <a:pt x="1760" y="379"/>
                </a:lnTo>
                <a:lnTo>
                  <a:pt x="1723" y="418"/>
                </a:lnTo>
                <a:lnTo>
                  <a:pt x="1687" y="459"/>
                </a:lnTo>
                <a:lnTo>
                  <a:pt x="1653" y="500"/>
                </a:lnTo>
                <a:lnTo>
                  <a:pt x="1618" y="542"/>
                </a:lnTo>
                <a:lnTo>
                  <a:pt x="1584" y="585"/>
                </a:lnTo>
                <a:lnTo>
                  <a:pt x="1550" y="629"/>
                </a:lnTo>
                <a:lnTo>
                  <a:pt x="1516" y="671"/>
                </a:lnTo>
                <a:lnTo>
                  <a:pt x="1482" y="714"/>
                </a:lnTo>
                <a:lnTo>
                  <a:pt x="1449" y="757"/>
                </a:lnTo>
                <a:lnTo>
                  <a:pt x="1414" y="799"/>
                </a:lnTo>
                <a:lnTo>
                  <a:pt x="1380" y="840"/>
                </a:lnTo>
                <a:lnTo>
                  <a:pt x="1327" y="901"/>
                </a:lnTo>
                <a:lnTo>
                  <a:pt x="1274" y="960"/>
                </a:lnTo>
                <a:lnTo>
                  <a:pt x="1220" y="1020"/>
                </a:lnTo>
                <a:lnTo>
                  <a:pt x="1166" y="1078"/>
                </a:lnTo>
                <a:lnTo>
                  <a:pt x="1111" y="1134"/>
                </a:lnTo>
                <a:lnTo>
                  <a:pt x="1055" y="1191"/>
                </a:lnTo>
                <a:lnTo>
                  <a:pt x="996" y="1246"/>
                </a:lnTo>
                <a:lnTo>
                  <a:pt x="938" y="1300"/>
                </a:lnTo>
                <a:lnTo>
                  <a:pt x="910" y="1327"/>
                </a:lnTo>
                <a:lnTo>
                  <a:pt x="880" y="1354"/>
                </a:lnTo>
                <a:lnTo>
                  <a:pt x="851" y="1380"/>
                </a:lnTo>
                <a:lnTo>
                  <a:pt x="820" y="1405"/>
                </a:lnTo>
                <a:lnTo>
                  <a:pt x="790" y="1432"/>
                </a:lnTo>
                <a:lnTo>
                  <a:pt x="760" y="1457"/>
                </a:lnTo>
                <a:lnTo>
                  <a:pt x="729" y="1484"/>
                </a:lnTo>
                <a:lnTo>
                  <a:pt x="700" y="1509"/>
                </a:lnTo>
                <a:lnTo>
                  <a:pt x="670" y="1535"/>
                </a:lnTo>
                <a:lnTo>
                  <a:pt x="642" y="1563"/>
                </a:lnTo>
                <a:lnTo>
                  <a:pt x="613" y="1590"/>
                </a:lnTo>
                <a:lnTo>
                  <a:pt x="587" y="1619"/>
                </a:lnTo>
                <a:lnTo>
                  <a:pt x="561" y="1647"/>
                </a:lnTo>
                <a:lnTo>
                  <a:pt x="537" y="1678"/>
                </a:lnTo>
                <a:lnTo>
                  <a:pt x="515" y="1710"/>
                </a:lnTo>
                <a:lnTo>
                  <a:pt x="495" y="1743"/>
                </a:lnTo>
                <a:lnTo>
                  <a:pt x="479" y="1775"/>
                </a:lnTo>
                <a:lnTo>
                  <a:pt x="464" y="1809"/>
                </a:lnTo>
                <a:lnTo>
                  <a:pt x="450" y="1843"/>
                </a:lnTo>
                <a:lnTo>
                  <a:pt x="438" y="1878"/>
                </a:lnTo>
                <a:lnTo>
                  <a:pt x="425" y="1914"/>
                </a:lnTo>
                <a:lnTo>
                  <a:pt x="413" y="1948"/>
                </a:lnTo>
                <a:lnTo>
                  <a:pt x="402" y="1983"/>
                </a:lnTo>
                <a:lnTo>
                  <a:pt x="389" y="2018"/>
                </a:lnTo>
                <a:lnTo>
                  <a:pt x="375" y="2052"/>
                </a:lnTo>
                <a:lnTo>
                  <a:pt x="361" y="2085"/>
                </a:lnTo>
                <a:lnTo>
                  <a:pt x="345" y="2116"/>
                </a:lnTo>
                <a:lnTo>
                  <a:pt x="327" y="2146"/>
                </a:lnTo>
                <a:lnTo>
                  <a:pt x="310" y="2167"/>
                </a:lnTo>
                <a:lnTo>
                  <a:pt x="293" y="2188"/>
                </a:lnTo>
                <a:lnTo>
                  <a:pt x="275" y="2208"/>
                </a:lnTo>
                <a:lnTo>
                  <a:pt x="256" y="2227"/>
                </a:lnTo>
                <a:lnTo>
                  <a:pt x="236" y="2245"/>
                </a:lnTo>
                <a:lnTo>
                  <a:pt x="215" y="2263"/>
                </a:lnTo>
                <a:lnTo>
                  <a:pt x="195" y="2281"/>
                </a:lnTo>
                <a:lnTo>
                  <a:pt x="174" y="2298"/>
                </a:lnTo>
                <a:lnTo>
                  <a:pt x="152" y="2315"/>
                </a:lnTo>
                <a:lnTo>
                  <a:pt x="132" y="2332"/>
                </a:lnTo>
                <a:lnTo>
                  <a:pt x="115" y="2346"/>
                </a:lnTo>
                <a:lnTo>
                  <a:pt x="100" y="2361"/>
                </a:lnTo>
                <a:lnTo>
                  <a:pt x="84" y="2374"/>
                </a:lnTo>
                <a:lnTo>
                  <a:pt x="69" y="2389"/>
                </a:lnTo>
                <a:lnTo>
                  <a:pt x="54" y="2404"/>
                </a:lnTo>
                <a:lnTo>
                  <a:pt x="41" y="2420"/>
                </a:lnTo>
                <a:lnTo>
                  <a:pt x="36" y="2426"/>
                </a:lnTo>
                <a:lnTo>
                  <a:pt x="31" y="2432"/>
                </a:lnTo>
                <a:lnTo>
                  <a:pt x="27" y="2439"/>
                </a:lnTo>
                <a:lnTo>
                  <a:pt x="21" y="2446"/>
                </a:lnTo>
                <a:lnTo>
                  <a:pt x="17" y="2453"/>
                </a:lnTo>
                <a:lnTo>
                  <a:pt x="13" y="2460"/>
                </a:lnTo>
                <a:lnTo>
                  <a:pt x="9" y="2466"/>
                </a:lnTo>
                <a:lnTo>
                  <a:pt x="4" y="2474"/>
                </a:lnTo>
                <a:lnTo>
                  <a:pt x="0" y="248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224" name="Google Shape;4224;p17"/>
          <p:cNvSpPr/>
          <p:nvPr/>
        </p:nvSpPr>
        <p:spPr>
          <a:xfrm>
            <a:off x="2913461" y="3168254"/>
            <a:ext cx="602456" cy="790575"/>
          </a:xfrm>
          <a:custGeom>
            <a:avLst/>
            <a:gdLst/>
            <a:ahLst/>
            <a:cxnLst/>
            <a:rect l="l" t="t" r="r" b="b"/>
            <a:pathLst>
              <a:path w="2026" h="2657" extrusionOk="0">
                <a:moveTo>
                  <a:pt x="2025" y="0"/>
                </a:moveTo>
                <a:lnTo>
                  <a:pt x="2026" y="17"/>
                </a:lnTo>
                <a:lnTo>
                  <a:pt x="2026" y="34"/>
                </a:lnTo>
                <a:lnTo>
                  <a:pt x="2024" y="49"/>
                </a:lnTo>
                <a:lnTo>
                  <a:pt x="2020" y="65"/>
                </a:lnTo>
                <a:lnTo>
                  <a:pt x="2017" y="79"/>
                </a:lnTo>
                <a:lnTo>
                  <a:pt x="2013" y="93"/>
                </a:lnTo>
                <a:lnTo>
                  <a:pt x="2007" y="107"/>
                </a:lnTo>
                <a:lnTo>
                  <a:pt x="2000" y="118"/>
                </a:lnTo>
                <a:lnTo>
                  <a:pt x="1994" y="131"/>
                </a:lnTo>
                <a:lnTo>
                  <a:pt x="1975" y="156"/>
                </a:lnTo>
                <a:lnTo>
                  <a:pt x="1953" y="180"/>
                </a:lnTo>
                <a:lnTo>
                  <a:pt x="1928" y="202"/>
                </a:lnTo>
                <a:lnTo>
                  <a:pt x="1903" y="223"/>
                </a:lnTo>
                <a:lnTo>
                  <a:pt x="1876" y="244"/>
                </a:lnTo>
                <a:lnTo>
                  <a:pt x="1849" y="265"/>
                </a:lnTo>
                <a:lnTo>
                  <a:pt x="1823" y="286"/>
                </a:lnTo>
                <a:lnTo>
                  <a:pt x="1797" y="308"/>
                </a:lnTo>
                <a:lnTo>
                  <a:pt x="1773" y="333"/>
                </a:lnTo>
                <a:lnTo>
                  <a:pt x="1752" y="358"/>
                </a:lnTo>
                <a:lnTo>
                  <a:pt x="1731" y="385"/>
                </a:lnTo>
                <a:lnTo>
                  <a:pt x="1712" y="414"/>
                </a:lnTo>
                <a:lnTo>
                  <a:pt x="1694" y="444"/>
                </a:lnTo>
                <a:lnTo>
                  <a:pt x="1678" y="474"/>
                </a:lnTo>
                <a:lnTo>
                  <a:pt x="1656" y="521"/>
                </a:lnTo>
                <a:lnTo>
                  <a:pt x="1635" y="569"/>
                </a:lnTo>
                <a:lnTo>
                  <a:pt x="1617" y="620"/>
                </a:lnTo>
                <a:lnTo>
                  <a:pt x="1600" y="671"/>
                </a:lnTo>
                <a:lnTo>
                  <a:pt x="1583" y="724"/>
                </a:lnTo>
                <a:lnTo>
                  <a:pt x="1567" y="776"/>
                </a:lnTo>
                <a:lnTo>
                  <a:pt x="1552" y="829"/>
                </a:lnTo>
                <a:lnTo>
                  <a:pt x="1537" y="882"/>
                </a:lnTo>
                <a:lnTo>
                  <a:pt x="1522" y="934"/>
                </a:lnTo>
                <a:lnTo>
                  <a:pt x="1505" y="986"/>
                </a:lnTo>
                <a:lnTo>
                  <a:pt x="1488" y="1036"/>
                </a:lnTo>
                <a:lnTo>
                  <a:pt x="1469" y="1085"/>
                </a:lnTo>
                <a:lnTo>
                  <a:pt x="1449" y="1133"/>
                </a:lnTo>
                <a:lnTo>
                  <a:pt x="1427" y="1178"/>
                </a:lnTo>
                <a:lnTo>
                  <a:pt x="1401" y="1221"/>
                </a:lnTo>
                <a:lnTo>
                  <a:pt x="1379" y="1255"/>
                </a:lnTo>
                <a:lnTo>
                  <a:pt x="1355" y="1286"/>
                </a:lnTo>
                <a:lnTo>
                  <a:pt x="1329" y="1314"/>
                </a:lnTo>
                <a:lnTo>
                  <a:pt x="1301" y="1342"/>
                </a:lnTo>
                <a:lnTo>
                  <a:pt x="1271" y="1367"/>
                </a:lnTo>
                <a:lnTo>
                  <a:pt x="1241" y="1391"/>
                </a:lnTo>
                <a:lnTo>
                  <a:pt x="1208" y="1415"/>
                </a:lnTo>
                <a:lnTo>
                  <a:pt x="1174" y="1436"/>
                </a:lnTo>
                <a:lnTo>
                  <a:pt x="1140" y="1457"/>
                </a:lnTo>
                <a:lnTo>
                  <a:pt x="1104" y="1477"/>
                </a:lnTo>
                <a:lnTo>
                  <a:pt x="1069" y="1496"/>
                </a:lnTo>
                <a:lnTo>
                  <a:pt x="1033" y="1516"/>
                </a:lnTo>
                <a:lnTo>
                  <a:pt x="996" y="1535"/>
                </a:lnTo>
                <a:lnTo>
                  <a:pt x="959" y="1554"/>
                </a:lnTo>
                <a:lnTo>
                  <a:pt x="923" y="1573"/>
                </a:lnTo>
                <a:lnTo>
                  <a:pt x="886" y="1593"/>
                </a:lnTo>
                <a:lnTo>
                  <a:pt x="851" y="1613"/>
                </a:lnTo>
                <a:lnTo>
                  <a:pt x="815" y="1635"/>
                </a:lnTo>
                <a:lnTo>
                  <a:pt x="781" y="1657"/>
                </a:lnTo>
                <a:lnTo>
                  <a:pt x="748" y="1681"/>
                </a:lnTo>
                <a:lnTo>
                  <a:pt x="717" y="1705"/>
                </a:lnTo>
                <a:lnTo>
                  <a:pt x="687" y="1732"/>
                </a:lnTo>
                <a:lnTo>
                  <a:pt x="660" y="1758"/>
                </a:lnTo>
                <a:lnTo>
                  <a:pt x="632" y="1788"/>
                </a:lnTo>
                <a:lnTo>
                  <a:pt x="607" y="1817"/>
                </a:lnTo>
                <a:lnTo>
                  <a:pt x="583" y="1849"/>
                </a:lnTo>
                <a:lnTo>
                  <a:pt x="560" y="1881"/>
                </a:lnTo>
                <a:lnTo>
                  <a:pt x="537" y="1915"/>
                </a:lnTo>
                <a:lnTo>
                  <a:pt x="516" y="1948"/>
                </a:lnTo>
                <a:lnTo>
                  <a:pt x="495" y="1983"/>
                </a:lnTo>
                <a:lnTo>
                  <a:pt x="475" y="2018"/>
                </a:lnTo>
                <a:lnTo>
                  <a:pt x="456" y="2054"/>
                </a:lnTo>
                <a:lnTo>
                  <a:pt x="436" y="2089"/>
                </a:lnTo>
                <a:lnTo>
                  <a:pt x="417" y="2125"/>
                </a:lnTo>
                <a:lnTo>
                  <a:pt x="398" y="2160"/>
                </a:lnTo>
                <a:lnTo>
                  <a:pt x="379" y="2196"/>
                </a:lnTo>
                <a:lnTo>
                  <a:pt x="359" y="2229"/>
                </a:lnTo>
                <a:lnTo>
                  <a:pt x="340" y="2264"/>
                </a:lnTo>
                <a:lnTo>
                  <a:pt x="317" y="2301"/>
                </a:lnTo>
                <a:lnTo>
                  <a:pt x="294" y="2338"/>
                </a:lnTo>
                <a:lnTo>
                  <a:pt x="270" y="2373"/>
                </a:lnTo>
                <a:lnTo>
                  <a:pt x="246" y="2407"/>
                </a:lnTo>
                <a:lnTo>
                  <a:pt x="220" y="2440"/>
                </a:lnTo>
                <a:lnTo>
                  <a:pt x="194" y="2471"/>
                </a:lnTo>
                <a:lnTo>
                  <a:pt x="167" y="2502"/>
                </a:lnTo>
                <a:lnTo>
                  <a:pt x="140" y="2532"/>
                </a:lnTo>
                <a:lnTo>
                  <a:pt x="111" y="2560"/>
                </a:lnTo>
                <a:lnTo>
                  <a:pt x="90" y="2580"/>
                </a:lnTo>
                <a:lnTo>
                  <a:pt x="68" y="2600"/>
                </a:lnTo>
                <a:lnTo>
                  <a:pt x="46" y="2619"/>
                </a:lnTo>
                <a:lnTo>
                  <a:pt x="23" y="2638"/>
                </a:lnTo>
                <a:lnTo>
                  <a:pt x="0" y="265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225" name="Google Shape;4225;p17"/>
          <p:cNvSpPr/>
          <p:nvPr/>
        </p:nvSpPr>
        <p:spPr>
          <a:xfrm>
            <a:off x="3768328" y="3171825"/>
            <a:ext cx="700088" cy="787004"/>
          </a:xfrm>
          <a:custGeom>
            <a:avLst/>
            <a:gdLst/>
            <a:ahLst/>
            <a:cxnLst/>
            <a:rect l="l" t="t" r="r" b="b"/>
            <a:pathLst>
              <a:path w="2353" h="2645" extrusionOk="0">
                <a:moveTo>
                  <a:pt x="0" y="2645"/>
                </a:moveTo>
                <a:lnTo>
                  <a:pt x="39" y="2600"/>
                </a:lnTo>
                <a:lnTo>
                  <a:pt x="78" y="2555"/>
                </a:lnTo>
                <a:lnTo>
                  <a:pt x="118" y="2511"/>
                </a:lnTo>
                <a:lnTo>
                  <a:pt x="158" y="2468"/>
                </a:lnTo>
                <a:lnTo>
                  <a:pt x="200" y="2425"/>
                </a:lnTo>
                <a:lnTo>
                  <a:pt x="242" y="2382"/>
                </a:lnTo>
                <a:lnTo>
                  <a:pt x="284" y="2341"/>
                </a:lnTo>
                <a:lnTo>
                  <a:pt x="344" y="2282"/>
                </a:lnTo>
                <a:lnTo>
                  <a:pt x="405" y="2223"/>
                </a:lnTo>
                <a:lnTo>
                  <a:pt x="466" y="2165"/>
                </a:lnTo>
                <a:lnTo>
                  <a:pt x="526" y="2106"/>
                </a:lnTo>
                <a:lnTo>
                  <a:pt x="586" y="2048"/>
                </a:lnTo>
                <a:lnTo>
                  <a:pt x="646" y="1989"/>
                </a:lnTo>
                <a:lnTo>
                  <a:pt x="705" y="1930"/>
                </a:lnTo>
                <a:lnTo>
                  <a:pt x="762" y="1870"/>
                </a:lnTo>
                <a:lnTo>
                  <a:pt x="819" y="1810"/>
                </a:lnTo>
                <a:lnTo>
                  <a:pt x="873" y="1747"/>
                </a:lnTo>
                <a:lnTo>
                  <a:pt x="925" y="1685"/>
                </a:lnTo>
                <a:lnTo>
                  <a:pt x="976" y="1620"/>
                </a:lnTo>
                <a:lnTo>
                  <a:pt x="1027" y="1556"/>
                </a:lnTo>
                <a:lnTo>
                  <a:pt x="1074" y="1489"/>
                </a:lnTo>
                <a:lnTo>
                  <a:pt x="1130" y="1412"/>
                </a:lnTo>
                <a:lnTo>
                  <a:pt x="1184" y="1333"/>
                </a:lnTo>
                <a:lnTo>
                  <a:pt x="1238" y="1254"/>
                </a:lnTo>
                <a:lnTo>
                  <a:pt x="1291" y="1174"/>
                </a:lnTo>
                <a:lnTo>
                  <a:pt x="1343" y="1095"/>
                </a:lnTo>
                <a:lnTo>
                  <a:pt x="1397" y="1016"/>
                </a:lnTo>
                <a:lnTo>
                  <a:pt x="1449" y="936"/>
                </a:lnTo>
                <a:lnTo>
                  <a:pt x="1503" y="857"/>
                </a:lnTo>
                <a:lnTo>
                  <a:pt x="1558" y="779"/>
                </a:lnTo>
                <a:lnTo>
                  <a:pt x="1615" y="701"/>
                </a:lnTo>
                <a:lnTo>
                  <a:pt x="1673" y="625"/>
                </a:lnTo>
                <a:lnTo>
                  <a:pt x="1734" y="550"/>
                </a:lnTo>
                <a:lnTo>
                  <a:pt x="1767" y="509"/>
                </a:lnTo>
                <a:lnTo>
                  <a:pt x="1803" y="469"/>
                </a:lnTo>
                <a:lnTo>
                  <a:pt x="1839" y="428"/>
                </a:lnTo>
                <a:lnTo>
                  <a:pt x="1876" y="388"/>
                </a:lnTo>
                <a:lnTo>
                  <a:pt x="1913" y="349"/>
                </a:lnTo>
                <a:lnTo>
                  <a:pt x="1952" y="311"/>
                </a:lnTo>
                <a:lnTo>
                  <a:pt x="1992" y="273"/>
                </a:lnTo>
                <a:lnTo>
                  <a:pt x="2033" y="236"/>
                </a:lnTo>
                <a:lnTo>
                  <a:pt x="2075" y="200"/>
                </a:lnTo>
                <a:lnTo>
                  <a:pt x="2118" y="164"/>
                </a:lnTo>
                <a:lnTo>
                  <a:pt x="2163" y="129"/>
                </a:lnTo>
                <a:lnTo>
                  <a:pt x="2208" y="96"/>
                </a:lnTo>
                <a:lnTo>
                  <a:pt x="2256" y="63"/>
                </a:lnTo>
                <a:lnTo>
                  <a:pt x="2304" y="31"/>
                </a:lnTo>
                <a:lnTo>
                  <a:pt x="2312" y="26"/>
                </a:lnTo>
                <a:lnTo>
                  <a:pt x="2320" y="21"/>
                </a:lnTo>
                <a:lnTo>
                  <a:pt x="2328" y="15"/>
                </a:lnTo>
                <a:lnTo>
                  <a:pt x="2336" y="10"/>
                </a:lnTo>
                <a:lnTo>
                  <a:pt x="2344" y="5"/>
                </a:lnTo>
                <a:lnTo>
                  <a:pt x="2353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226" name="Google Shape;4226;p17"/>
          <p:cNvSpPr/>
          <p:nvPr/>
        </p:nvSpPr>
        <p:spPr>
          <a:xfrm>
            <a:off x="5379245" y="1315642"/>
            <a:ext cx="670322" cy="739378"/>
          </a:xfrm>
          <a:custGeom>
            <a:avLst/>
            <a:gdLst/>
            <a:ahLst/>
            <a:cxnLst/>
            <a:rect l="l" t="t" r="r" b="b"/>
            <a:pathLst>
              <a:path w="2252" h="2481" extrusionOk="0">
                <a:moveTo>
                  <a:pt x="0" y="2481"/>
                </a:moveTo>
                <a:lnTo>
                  <a:pt x="1" y="2478"/>
                </a:lnTo>
                <a:lnTo>
                  <a:pt x="2" y="2475"/>
                </a:lnTo>
                <a:lnTo>
                  <a:pt x="3" y="2472"/>
                </a:lnTo>
                <a:lnTo>
                  <a:pt x="3" y="2468"/>
                </a:lnTo>
                <a:lnTo>
                  <a:pt x="4" y="2466"/>
                </a:lnTo>
                <a:lnTo>
                  <a:pt x="5" y="2463"/>
                </a:lnTo>
                <a:lnTo>
                  <a:pt x="22" y="2414"/>
                </a:lnTo>
                <a:lnTo>
                  <a:pt x="39" y="2367"/>
                </a:lnTo>
                <a:lnTo>
                  <a:pt x="58" y="2320"/>
                </a:lnTo>
                <a:lnTo>
                  <a:pt x="77" y="2276"/>
                </a:lnTo>
                <a:lnTo>
                  <a:pt x="98" y="2232"/>
                </a:lnTo>
                <a:lnTo>
                  <a:pt x="120" y="2189"/>
                </a:lnTo>
                <a:lnTo>
                  <a:pt x="143" y="2148"/>
                </a:lnTo>
                <a:lnTo>
                  <a:pt x="167" y="2108"/>
                </a:lnTo>
                <a:lnTo>
                  <a:pt x="191" y="2069"/>
                </a:lnTo>
                <a:lnTo>
                  <a:pt x="218" y="2031"/>
                </a:lnTo>
                <a:lnTo>
                  <a:pt x="244" y="1994"/>
                </a:lnTo>
                <a:lnTo>
                  <a:pt x="272" y="1957"/>
                </a:lnTo>
                <a:lnTo>
                  <a:pt x="299" y="1922"/>
                </a:lnTo>
                <a:lnTo>
                  <a:pt x="328" y="1887"/>
                </a:lnTo>
                <a:lnTo>
                  <a:pt x="357" y="1853"/>
                </a:lnTo>
                <a:lnTo>
                  <a:pt x="388" y="1821"/>
                </a:lnTo>
                <a:lnTo>
                  <a:pt x="418" y="1788"/>
                </a:lnTo>
                <a:lnTo>
                  <a:pt x="478" y="1730"/>
                </a:lnTo>
                <a:lnTo>
                  <a:pt x="539" y="1673"/>
                </a:lnTo>
                <a:lnTo>
                  <a:pt x="601" y="1618"/>
                </a:lnTo>
                <a:lnTo>
                  <a:pt x="665" y="1565"/>
                </a:lnTo>
                <a:lnTo>
                  <a:pt x="729" y="1513"/>
                </a:lnTo>
                <a:lnTo>
                  <a:pt x="795" y="1462"/>
                </a:lnTo>
                <a:lnTo>
                  <a:pt x="860" y="1413"/>
                </a:lnTo>
                <a:lnTo>
                  <a:pt x="926" y="1363"/>
                </a:lnTo>
                <a:lnTo>
                  <a:pt x="991" y="1314"/>
                </a:lnTo>
                <a:lnTo>
                  <a:pt x="1057" y="1266"/>
                </a:lnTo>
                <a:lnTo>
                  <a:pt x="1121" y="1216"/>
                </a:lnTo>
                <a:lnTo>
                  <a:pt x="1184" y="1167"/>
                </a:lnTo>
                <a:lnTo>
                  <a:pt x="1247" y="1116"/>
                </a:lnTo>
                <a:lnTo>
                  <a:pt x="1307" y="1064"/>
                </a:lnTo>
                <a:lnTo>
                  <a:pt x="1357" y="1021"/>
                </a:lnTo>
                <a:lnTo>
                  <a:pt x="1404" y="976"/>
                </a:lnTo>
                <a:lnTo>
                  <a:pt x="1449" y="931"/>
                </a:lnTo>
                <a:lnTo>
                  <a:pt x="1494" y="884"/>
                </a:lnTo>
                <a:lnTo>
                  <a:pt x="1536" y="836"/>
                </a:lnTo>
                <a:lnTo>
                  <a:pt x="1577" y="786"/>
                </a:lnTo>
                <a:lnTo>
                  <a:pt x="1616" y="734"/>
                </a:lnTo>
                <a:lnTo>
                  <a:pt x="1654" y="683"/>
                </a:lnTo>
                <a:lnTo>
                  <a:pt x="1690" y="630"/>
                </a:lnTo>
                <a:lnTo>
                  <a:pt x="1726" y="576"/>
                </a:lnTo>
                <a:lnTo>
                  <a:pt x="1762" y="523"/>
                </a:lnTo>
                <a:lnTo>
                  <a:pt x="1797" y="470"/>
                </a:lnTo>
                <a:lnTo>
                  <a:pt x="1832" y="417"/>
                </a:lnTo>
                <a:lnTo>
                  <a:pt x="1868" y="367"/>
                </a:lnTo>
                <a:lnTo>
                  <a:pt x="1905" y="316"/>
                </a:lnTo>
                <a:lnTo>
                  <a:pt x="1942" y="267"/>
                </a:lnTo>
                <a:lnTo>
                  <a:pt x="1980" y="221"/>
                </a:lnTo>
                <a:lnTo>
                  <a:pt x="2002" y="196"/>
                </a:lnTo>
                <a:lnTo>
                  <a:pt x="2023" y="172"/>
                </a:lnTo>
                <a:lnTo>
                  <a:pt x="2046" y="150"/>
                </a:lnTo>
                <a:lnTo>
                  <a:pt x="2070" y="128"/>
                </a:lnTo>
                <a:lnTo>
                  <a:pt x="2093" y="107"/>
                </a:lnTo>
                <a:lnTo>
                  <a:pt x="2118" y="86"/>
                </a:lnTo>
                <a:lnTo>
                  <a:pt x="2143" y="67"/>
                </a:lnTo>
                <a:lnTo>
                  <a:pt x="2169" y="49"/>
                </a:lnTo>
                <a:lnTo>
                  <a:pt x="2195" y="31"/>
                </a:lnTo>
                <a:lnTo>
                  <a:pt x="2224" y="15"/>
                </a:lnTo>
                <a:lnTo>
                  <a:pt x="2252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27" name="Google Shape;4227;p17"/>
          <p:cNvCxnSpPr/>
          <p:nvPr/>
        </p:nvCxnSpPr>
        <p:spPr>
          <a:xfrm rot="10800000" flipH="1">
            <a:off x="3305176" y="3698083"/>
            <a:ext cx="217885" cy="2607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28" name="Google Shape;4228;p17"/>
          <p:cNvCxnSpPr/>
          <p:nvPr/>
        </p:nvCxnSpPr>
        <p:spPr>
          <a:xfrm rot="10800000" flipH="1">
            <a:off x="3550445" y="3632597"/>
            <a:ext cx="27385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29" name="Google Shape;4229;p17"/>
          <p:cNvCxnSpPr/>
          <p:nvPr/>
        </p:nvCxnSpPr>
        <p:spPr>
          <a:xfrm rot="10800000" flipH="1">
            <a:off x="3605213" y="3339703"/>
            <a:ext cx="219075" cy="2607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30" name="Google Shape;4230;p17"/>
          <p:cNvCxnSpPr/>
          <p:nvPr/>
        </p:nvCxnSpPr>
        <p:spPr>
          <a:xfrm rot="10800000" flipH="1">
            <a:off x="3851672" y="3275410"/>
            <a:ext cx="27384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31" name="Google Shape;4231;p17"/>
          <p:cNvCxnSpPr/>
          <p:nvPr/>
        </p:nvCxnSpPr>
        <p:spPr>
          <a:xfrm rot="10800000" flipH="1">
            <a:off x="3906441" y="2981326"/>
            <a:ext cx="217884" cy="2607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32" name="Google Shape;4232;p17"/>
          <p:cNvCxnSpPr/>
          <p:nvPr/>
        </p:nvCxnSpPr>
        <p:spPr>
          <a:xfrm rot="10800000" flipH="1">
            <a:off x="4151710" y="2915841"/>
            <a:ext cx="2738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33" name="Google Shape;4233;p17"/>
          <p:cNvCxnSpPr/>
          <p:nvPr/>
        </p:nvCxnSpPr>
        <p:spPr>
          <a:xfrm rot="10800000" flipH="1">
            <a:off x="4206479" y="2622947"/>
            <a:ext cx="219075" cy="2607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34" name="Google Shape;4234;p17"/>
          <p:cNvCxnSpPr/>
          <p:nvPr/>
        </p:nvCxnSpPr>
        <p:spPr>
          <a:xfrm rot="10800000" flipH="1">
            <a:off x="4452939" y="2557462"/>
            <a:ext cx="27385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35" name="Google Shape;4235;p17"/>
          <p:cNvCxnSpPr/>
          <p:nvPr/>
        </p:nvCxnSpPr>
        <p:spPr>
          <a:xfrm rot="10800000" flipH="1">
            <a:off x="4507706" y="2264570"/>
            <a:ext cx="219075" cy="2607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36" name="Google Shape;4236;p17"/>
          <p:cNvCxnSpPr/>
          <p:nvPr/>
        </p:nvCxnSpPr>
        <p:spPr>
          <a:xfrm rot="10800000" flipH="1">
            <a:off x="4754166" y="2199085"/>
            <a:ext cx="2738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37" name="Google Shape;4237;p17"/>
          <p:cNvCxnSpPr/>
          <p:nvPr/>
        </p:nvCxnSpPr>
        <p:spPr>
          <a:xfrm rot="10800000" flipH="1">
            <a:off x="4808935" y="1906191"/>
            <a:ext cx="217884" cy="2607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38" name="Google Shape;4238;p17"/>
          <p:cNvCxnSpPr/>
          <p:nvPr/>
        </p:nvCxnSpPr>
        <p:spPr>
          <a:xfrm rot="10800000" flipH="1">
            <a:off x="5054204" y="1840708"/>
            <a:ext cx="27384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39" name="Google Shape;4239;p17"/>
          <p:cNvCxnSpPr/>
          <p:nvPr/>
        </p:nvCxnSpPr>
        <p:spPr>
          <a:xfrm rot="10800000" flipH="1">
            <a:off x="5108972" y="1547814"/>
            <a:ext cx="219075" cy="2607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40" name="Google Shape;4240;p17"/>
          <p:cNvCxnSpPr/>
          <p:nvPr/>
        </p:nvCxnSpPr>
        <p:spPr>
          <a:xfrm rot="10800000" flipH="1">
            <a:off x="5355432" y="1482328"/>
            <a:ext cx="27385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41" name="Google Shape;4241;p17"/>
          <p:cNvCxnSpPr/>
          <p:nvPr/>
        </p:nvCxnSpPr>
        <p:spPr>
          <a:xfrm rot="10800000" flipH="1">
            <a:off x="5410201" y="1315642"/>
            <a:ext cx="111919" cy="1345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42" name="Google Shape;4242;p17"/>
          <p:cNvCxnSpPr/>
          <p:nvPr/>
        </p:nvCxnSpPr>
        <p:spPr>
          <a:xfrm rot="10800000" flipH="1">
            <a:off x="4433888" y="2174081"/>
            <a:ext cx="1191" cy="4393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43" name="Google Shape;4243;p17"/>
          <p:cNvCxnSpPr/>
          <p:nvPr/>
        </p:nvCxnSpPr>
        <p:spPr>
          <a:xfrm>
            <a:off x="4433888" y="2613422"/>
            <a:ext cx="1191" cy="3226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44" name="Google Shape;4244;p17"/>
          <p:cNvCxnSpPr/>
          <p:nvPr/>
        </p:nvCxnSpPr>
        <p:spPr>
          <a:xfrm>
            <a:off x="5072062" y="1315642"/>
            <a:ext cx="977504" cy="1190"/>
          </a:xfrm>
          <a:prstGeom prst="straightConnector1">
            <a:avLst/>
          </a:prstGeom>
          <a:noFill/>
          <a:ln w="9525" cap="flat" cmpd="sng">
            <a:solidFill>
              <a:srgbClr val="74DAF8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45" name="Google Shape;4245;p17"/>
          <p:cNvCxnSpPr/>
          <p:nvPr/>
        </p:nvCxnSpPr>
        <p:spPr>
          <a:xfrm>
            <a:off x="2913461" y="3958830"/>
            <a:ext cx="854869" cy="1190"/>
          </a:xfrm>
          <a:prstGeom prst="straightConnector1">
            <a:avLst/>
          </a:prstGeom>
          <a:noFill/>
          <a:ln w="9525" cap="flat" cmpd="sng">
            <a:solidFill>
              <a:srgbClr val="74DAF8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46" name="Google Shape;4246;p17"/>
          <p:cNvSpPr/>
          <p:nvPr/>
        </p:nvSpPr>
        <p:spPr>
          <a:xfrm>
            <a:off x="5131595" y="2858691"/>
            <a:ext cx="37350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BRIDGE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247" name="Google Shape;4247;p17"/>
          <p:cNvSpPr/>
          <p:nvPr/>
        </p:nvSpPr>
        <p:spPr>
          <a:xfrm>
            <a:off x="4433888" y="2477691"/>
            <a:ext cx="86916" cy="32147"/>
          </a:xfrm>
          <a:custGeom>
            <a:avLst/>
            <a:gdLst/>
            <a:ahLst/>
            <a:cxnLst/>
            <a:rect l="l" t="t" r="r" b="b"/>
            <a:pathLst>
              <a:path w="292" h="106" extrusionOk="0">
                <a:moveTo>
                  <a:pt x="0" y="0"/>
                </a:moveTo>
                <a:lnTo>
                  <a:pt x="32" y="1"/>
                </a:lnTo>
                <a:lnTo>
                  <a:pt x="64" y="5"/>
                </a:lnTo>
                <a:lnTo>
                  <a:pt x="96" y="10"/>
                </a:lnTo>
                <a:lnTo>
                  <a:pt x="126" y="18"/>
                </a:lnTo>
                <a:lnTo>
                  <a:pt x="156" y="28"/>
                </a:lnTo>
                <a:lnTo>
                  <a:pt x="185" y="40"/>
                </a:lnTo>
                <a:lnTo>
                  <a:pt x="214" y="53"/>
                </a:lnTo>
                <a:lnTo>
                  <a:pt x="241" y="69"/>
                </a:lnTo>
                <a:lnTo>
                  <a:pt x="268" y="87"/>
                </a:lnTo>
                <a:lnTo>
                  <a:pt x="292" y="10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248" name="Google Shape;4248;p17"/>
          <p:cNvSpPr/>
          <p:nvPr/>
        </p:nvSpPr>
        <p:spPr>
          <a:xfrm>
            <a:off x="3183867" y="2291176"/>
            <a:ext cx="956993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SKEW ANGLE "LHF"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49" name="Google Shape;4249;p17"/>
          <p:cNvCxnSpPr/>
          <p:nvPr/>
        </p:nvCxnSpPr>
        <p:spPr>
          <a:xfrm rot="10800000">
            <a:off x="4389836" y="2351485"/>
            <a:ext cx="115490" cy="147638"/>
          </a:xfrm>
          <a:prstGeom prst="straightConnector1">
            <a:avLst/>
          </a:prstGeom>
          <a:noFill/>
          <a:ln w="11100" cap="flat" cmpd="sng">
            <a:solidFill>
              <a:srgbClr val="00808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50" name="Google Shape;4250;p17"/>
          <p:cNvSpPr/>
          <p:nvPr/>
        </p:nvSpPr>
        <p:spPr>
          <a:xfrm>
            <a:off x="4446985" y="2430067"/>
            <a:ext cx="110725" cy="123750"/>
          </a:xfrm>
          <a:custGeom>
            <a:avLst/>
            <a:gdLst/>
            <a:ahLst/>
            <a:cxnLst/>
            <a:rect l="l" t="t" r="r" b="b"/>
            <a:pathLst>
              <a:path w="193" h="231" extrusionOk="0">
                <a:moveTo>
                  <a:pt x="69" y="0"/>
                </a:moveTo>
                <a:lnTo>
                  <a:pt x="193" y="231"/>
                </a:lnTo>
                <a:lnTo>
                  <a:pt x="0" y="53"/>
                </a:lnTo>
                <a:lnTo>
                  <a:pt x="69" y="0"/>
                </a:lnTo>
                <a:close/>
              </a:path>
            </a:pathLst>
          </a:custGeom>
          <a:solidFill>
            <a:srgbClr val="0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51" name="Google Shape;4251;p17"/>
          <p:cNvCxnSpPr/>
          <p:nvPr/>
        </p:nvCxnSpPr>
        <p:spPr>
          <a:xfrm flipH="1">
            <a:off x="4158855" y="2351486"/>
            <a:ext cx="230981" cy="1190"/>
          </a:xfrm>
          <a:prstGeom prst="straightConnector1">
            <a:avLst/>
          </a:prstGeom>
          <a:noFill/>
          <a:ln w="11100" cap="flat" cmpd="sng">
            <a:solidFill>
              <a:srgbClr val="00808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52" name="Google Shape;4252;p17"/>
          <p:cNvCxnSpPr/>
          <p:nvPr/>
        </p:nvCxnSpPr>
        <p:spPr>
          <a:xfrm>
            <a:off x="5561410" y="1052514"/>
            <a:ext cx="0" cy="1131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53" name="Google Shape;4253;p17"/>
          <p:cNvCxnSpPr/>
          <p:nvPr/>
        </p:nvCxnSpPr>
        <p:spPr>
          <a:xfrm>
            <a:off x="5561411" y="1165624"/>
            <a:ext cx="5000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54" name="Google Shape;4254;p17"/>
          <p:cNvSpPr/>
          <p:nvPr/>
        </p:nvSpPr>
        <p:spPr>
          <a:xfrm>
            <a:off x="5530453" y="1064419"/>
            <a:ext cx="108037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C</a:t>
            </a:r>
            <a:endParaRPr sz="1350" b="0" i="0" u="none" strike="noStrike" cap="none" dirty="0">
              <a:solidFill>
                <a:schemeClr val="tx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55" name="Google Shape;4255;p17"/>
          <p:cNvCxnSpPr/>
          <p:nvPr/>
        </p:nvCxnSpPr>
        <p:spPr>
          <a:xfrm>
            <a:off x="5613128" y="1052514"/>
            <a:ext cx="0" cy="11311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57" name="Google Shape;4257;p17"/>
          <p:cNvCxnSpPr/>
          <p:nvPr/>
        </p:nvCxnSpPr>
        <p:spPr>
          <a:xfrm>
            <a:off x="2077641" y="2652713"/>
            <a:ext cx="11310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58" name="Google Shape;4258;p17"/>
          <p:cNvCxnSpPr/>
          <p:nvPr/>
        </p:nvCxnSpPr>
        <p:spPr>
          <a:xfrm rot="10800000" flipH="1">
            <a:off x="2190750" y="2601516"/>
            <a:ext cx="1191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59" name="Google Shape;4259;p17"/>
          <p:cNvSpPr/>
          <p:nvPr/>
        </p:nvSpPr>
        <p:spPr>
          <a:xfrm rot="-5400000">
            <a:off x="2100326" y="2590243"/>
            <a:ext cx="6893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60" name="Google Shape;4260;p17"/>
          <p:cNvCxnSpPr/>
          <p:nvPr/>
        </p:nvCxnSpPr>
        <p:spPr>
          <a:xfrm>
            <a:off x="2077641" y="2652713"/>
            <a:ext cx="113109" cy="1191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262" name="Google Shape;4262;p17"/>
          <p:cNvSpPr/>
          <p:nvPr/>
        </p:nvSpPr>
        <p:spPr>
          <a:xfrm rot="-5400000">
            <a:off x="1937326" y="2321756"/>
            <a:ext cx="37350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BRIDGE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263" name="Google Shape;4263;p17"/>
          <p:cNvSpPr/>
          <p:nvPr/>
        </p:nvSpPr>
        <p:spPr>
          <a:xfrm rot="-5400000">
            <a:off x="1793677" y="2178881"/>
            <a:ext cx="660797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BRIDGE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264" name="Google Shape;4264;p17"/>
          <p:cNvSpPr/>
          <p:nvPr/>
        </p:nvSpPr>
        <p:spPr>
          <a:xfrm>
            <a:off x="5394723" y="1178719"/>
            <a:ext cx="40556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STREAM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265" name="Google Shape;4265;p17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Elements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278F267-EB56-1D42-B928-BCE96CE8FDEC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18</a:t>
            </a:fld>
            <a:endParaRPr lang="en-US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2"/>
          <p:cNvSpPr txBox="1"/>
          <p:nvPr/>
        </p:nvSpPr>
        <p:spPr>
          <a:xfrm>
            <a:off x="3855244" y="1840706"/>
            <a:ext cx="184731" cy="3000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6" name="Google Shape;466;p2"/>
          <p:cNvSpPr txBox="1">
            <a:spLocks noGrp="1"/>
          </p:cNvSpPr>
          <p:nvPr>
            <p:ph type="body" idx="1"/>
          </p:nvPr>
        </p:nvSpPr>
        <p:spPr>
          <a:xfrm>
            <a:off x="539552" y="1356960"/>
            <a:ext cx="8229600" cy="3231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dirty="0"/>
              <a:t>In Alberta, there are about 13,405 bridges.</a:t>
            </a:r>
            <a:endParaRPr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  <a:p>
            <a:pPr marL="0" lvl="0" indent="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dirty="0"/>
              <a:t>Types of bridges in Alberta: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Standard bridges	3223	(24%)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Bridge size culverts	8515	(63%) </a:t>
            </a:r>
            <a:r>
              <a:rPr lang="en-US" sz="1800"/>
              <a:t>of which </a:t>
            </a:r>
            <a:r>
              <a:rPr lang="en-US" sz="1800" dirty="0"/>
              <a:t>(&gt;95% flexible)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Major bridges	1667	(12%)</a:t>
            </a:r>
            <a:endParaRPr dirty="0"/>
          </a:p>
        </p:txBody>
      </p:sp>
      <p:sp>
        <p:nvSpPr>
          <p:cNvPr id="467" name="Google Shape;467;p2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Alberta Bridge Inventory</a:t>
            </a:r>
            <a:endParaRPr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5775570-EF7E-5C75-9EE7-B4C3DD89AB16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</a:t>
            </a:fld>
            <a:endParaRPr lang="en-US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" name="Google Shape;4270;p18"/>
          <p:cNvSpPr txBox="1"/>
          <p:nvPr/>
        </p:nvSpPr>
        <p:spPr>
          <a:xfrm>
            <a:off x="3855244" y="1840706"/>
            <a:ext cx="184731" cy="3000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271" name="Google Shape;4271;p18"/>
          <p:cNvSpPr txBox="1"/>
          <p:nvPr/>
        </p:nvSpPr>
        <p:spPr>
          <a:xfrm rot="-5400000">
            <a:off x="7781694" y="2711397"/>
            <a:ext cx="343364" cy="3231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 dirty="0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rPr>
              <a:t>900</a:t>
            </a:r>
            <a:endParaRPr sz="1400" b="0" i="0" u="none" strike="noStrike" cap="none" dirty="0">
              <a:solidFill>
                <a:schemeClr val="accent2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endParaRPr sz="750" b="0" i="0" u="none" strike="noStrike" cap="none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72" name="Google Shape;4272;p18"/>
          <p:cNvSpPr/>
          <p:nvPr/>
        </p:nvSpPr>
        <p:spPr>
          <a:xfrm>
            <a:off x="1714500" y="1650202"/>
            <a:ext cx="5943600" cy="24645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7850" tIns="33325" rIns="67850" bIns="33325" anchor="t" anchorCtr="0">
            <a:noAutofit/>
          </a:bodyPr>
          <a:lstStyle/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Hazard Marker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628650" marR="0" lvl="1" indent="-285750" algn="l" rtl="0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−"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Warning sign at bridge approaches.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628650" marR="0" lvl="1" indent="-285750" algn="l" rtl="0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−"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Yellow board with black sloping lines.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628650" marR="0" lvl="1" indent="-285750" algn="l" rtl="0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−"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Placed at end of the bridge, in line with railing posts.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4273" name="Google Shape;4273;p18"/>
          <p:cNvCxnSpPr/>
          <p:nvPr/>
        </p:nvCxnSpPr>
        <p:spPr>
          <a:xfrm>
            <a:off x="4579145" y="3333750"/>
            <a:ext cx="411956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74" name="Google Shape;4274;p18"/>
          <p:cNvCxnSpPr/>
          <p:nvPr/>
        </p:nvCxnSpPr>
        <p:spPr>
          <a:xfrm>
            <a:off x="4585097" y="3692130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75" name="Google Shape;4275;p18"/>
          <p:cNvCxnSpPr/>
          <p:nvPr/>
        </p:nvCxnSpPr>
        <p:spPr>
          <a:xfrm>
            <a:off x="4568428" y="3344467"/>
            <a:ext cx="4763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76" name="Google Shape;4276;p18"/>
          <p:cNvSpPr/>
          <p:nvPr/>
        </p:nvSpPr>
        <p:spPr>
          <a:xfrm>
            <a:off x="4624389" y="3425428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7"/>
                </a:moveTo>
                <a:lnTo>
                  <a:pt x="295" y="165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70" y="229"/>
                </a:lnTo>
                <a:lnTo>
                  <a:pt x="259" y="243"/>
                </a:lnTo>
                <a:lnTo>
                  <a:pt x="248" y="257"/>
                </a:lnTo>
                <a:lnTo>
                  <a:pt x="234" y="267"/>
                </a:lnTo>
                <a:lnTo>
                  <a:pt x="219" y="276"/>
                </a:lnTo>
                <a:lnTo>
                  <a:pt x="203" y="284"/>
                </a:lnTo>
                <a:lnTo>
                  <a:pt x="187" y="290"/>
                </a:lnTo>
                <a:lnTo>
                  <a:pt x="169" y="293"/>
                </a:lnTo>
                <a:lnTo>
                  <a:pt x="152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4" y="281"/>
                </a:lnTo>
                <a:lnTo>
                  <a:pt x="69" y="272"/>
                </a:lnTo>
                <a:lnTo>
                  <a:pt x="55" y="262"/>
                </a:lnTo>
                <a:lnTo>
                  <a:pt x="42" y="250"/>
                </a:lnTo>
                <a:lnTo>
                  <a:pt x="31" y="237"/>
                </a:lnTo>
                <a:lnTo>
                  <a:pt x="21" y="222"/>
                </a:lnTo>
                <a:lnTo>
                  <a:pt x="13" y="207"/>
                </a:lnTo>
                <a:lnTo>
                  <a:pt x="7" y="190"/>
                </a:lnTo>
                <a:lnTo>
                  <a:pt x="2" y="173"/>
                </a:lnTo>
                <a:lnTo>
                  <a:pt x="0" y="156"/>
                </a:lnTo>
                <a:lnTo>
                  <a:pt x="0" y="139"/>
                </a:lnTo>
                <a:lnTo>
                  <a:pt x="2" y="121"/>
                </a:lnTo>
                <a:lnTo>
                  <a:pt x="7" y="104"/>
                </a:lnTo>
                <a:lnTo>
                  <a:pt x="13" y="88"/>
                </a:lnTo>
                <a:lnTo>
                  <a:pt x="21" y="72"/>
                </a:lnTo>
                <a:lnTo>
                  <a:pt x="31" y="57"/>
                </a:lnTo>
                <a:lnTo>
                  <a:pt x="42" y="45"/>
                </a:lnTo>
                <a:lnTo>
                  <a:pt x="55" y="32"/>
                </a:lnTo>
                <a:lnTo>
                  <a:pt x="69" y="23"/>
                </a:lnTo>
                <a:lnTo>
                  <a:pt x="84" y="15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2" y="0"/>
                </a:lnTo>
                <a:lnTo>
                  <a:pt x="169" y="1"/>
                </a:lnTo>
                <a:lnTo>
                  <a:pt x="187" y="5"/>
                </a:lnTo>
                <a:lnTo>
                  <a:pt x="203" y="10"/>
                </a:lnTo>
                <a:lnTo>
                  <a:pt x="219" y="18"/>
                </a:lnTo>
                <a:lnTo>
                  <a:pt x="234" y="27"/>
                </a:lnTo>
                <a:lnTo>
                  <a:pt x="248" y="39"/>
                </a:lnTo>
                <a:lnTo>
                  <a:pt x="259" y="51"/>
                </a:lnTo>
                <a:lnTo>
                  <a:pt x="270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3"/>
                </a:lnTo>
                <a:lnTo>
                  <a:pt x="295" y="129"/>
                </a:lnTo>
                <a:lnTo>
                  <a:pt x="296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77" name="Google Shape;4277;p18"/>
          <p:cNvCxnSpPr/>
          <p:nvPr/>
        </p:nvCxnSpPr>
        <p:spPr>
          <a:xfrm rot="10800000" flipH="1">
            <a:off x="4568430" y="3333750"/>
            <a:ext cx="1071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78" name="Google Shape;4278;p18"/>
          <p:cNvCxnSpPr/>
          <p:nvPr/>
        </p:nvCxnSpPr>
        <p:spPr>
          <a:xfrm>
            <a:off x="4573192" y="3680224"/>
            <a:ext cx="1190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79" name="Google Shape;4279;p18"/>
          <p:cNvSpPr/>
          <p:nvPr/>
        </p:nvSpPr>
        <p:spPr>
          <a:xfrm>
            <a:off x="4902994" y="3425428"/>
            <a:ext cx="176213" cy="176213"/>
          </a:xfrm>
          <a:custGeom>
            <a:avLst/>
            <a:gdLst/>
            <a:ahLst/>
            <a:cxnLst/>
            <a:rect l="l" t="t" r="r" b="b"/>
            <a:pathLst>
              <a:path w="294" h="294" extrusionOk="0">
                <a:moveTo>
                  <a:pt x="294" y="147"/>
                </a:moveTo>
                <a:lnTo>
                  <a:pt x="293" y="165"/>
                </a:lnTo>
                <a:lnTo>
                  <a:pt x="290" y="182"/>
                </a:lnTo>
                <a:lnTo>
                  <a:pt x="285" y="198"/>
                </a:lnTo>
                <a:lnTo>
                  <a:pt x="278" y="215"/>
                </a:lnTo>
                <a:lnTo>
                  <a:pt x="269" y="230"/>
                </a:lnTo>
                <a:lnTo>
                  <a:pt x="259" y="243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89"/>
                </a:lnTo>
                <a:lnTo>
                  <a:pt x="169" y="293"/>
                </a:lnTo>
                <a:lnTo>
                  <a:pt x="151" y="294"/>
                </a:lnTo>
                <a:lnTo>
                  <a:pt x="133" y="294"/>
                </a:lnTo>
                <a:lnTo>
                  <a:pt x="117" y="291"/>
                </a:lnTo>
                <a:lnTo>
                  <a:pt x="99" y="287"/>
                </a:lnTo>
                <a:lnTo>
                  <a:pt x="83" y="281"/>
                </a:lnTo>
                <a:lnTo>
                  <a:pt x="68" y="272"/>
                </a:lnTo>
                <a:lnTo>
                  <a:pt x="54" y="262"/>
                </a:lnTo>
                <a:lnTo>
                  <a:pt x="41" y="249"/>
                </a:lnTo>
                <a:lnTo>
                  <a:pt x="29" y="237"/>
                </a:lnTo>
                <a:lnTo>
                  <a:pt x="20" y="222"/>
                </a:lnTo>
                <a:lnTo>
                  <a:pt x="11" y="207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9"/>
                </a:lnTo>
                <a:lnTo>
                  <a:pt x="2" y="121"/>
                </a:lnTo>
                <a:lnTo>
                  <a:pt x="6" y="104"/>
                </a:lnTo>
                <a:lnTo>
                  <a:pt x="11" y="88"/>
                </a:lnTo>
                <a:lnTo>
                  <a:pt x="20" y="72"/>
                </a:lnTo>
                <a:lnTo>
                  <a:pt x="29" y="57"/>
                </a:lnTo>
                <a:lnTo>
                  <a:pt x="41" y="45"/>
                </a:lnTo>
                <a:lnTo>
                  <a:pt x="54" y="32"/>
                </a:lnTo>
                <a:lnTo>
                  <a:pt x="68" y="22"/>
                </a:lnTo>
                <a:lnTo>
                  <a:pt x="83" y="14"/>
                </a:lnTo>
                <a:lnTo>
                  <a:pt x="99" y="7"/>
                </a:lnTo>
                <a:lnTo>
                  <a:pt x="117" y="3"/>
                </a:lnTo>
                <a:lnTo>
                  <a:pt x="133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9"/>
                </a:lnTo>
                <a:lnTo>
                  <a:pt x="259" y="51"/>
                </a:lnTo>
                <a:lnTo>
                  <a:pt x="269" y="65"/>
                </a:lnTo>
                <a:lnTo>
                  <a:pt x="278" y="79"/>
                </a:lnTo>
                <a:lnTo>
                  <a:pt x="285" y="96"/>
                </a:lnTo>
                <a:lnTo>
                  <a:pt x="290" y="113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80" name="Google Shape;4280;p18"/>
          <p:cNvCxnSpPr/>
          <p:nvPr/>
        </p:nvCxnSpPr>
        <p:spPr>
          <a:xfrm rot="10800000">
            <a:off x="4991101" y="3334942"/>
            <a:ext cx="413147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81" name="Google Shape;4281;p18"/>
          <p:cNvCxnSpPr/>
          <p:nvPr/>
        </p:nvCxnSpPr>
        <p:spPr>
          <a:xfrm rot="10800000">
            <a:off x="4989911" y="3692130"/>
            <a:ext cx="40600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82" name="Google Shape;4282;p18"/>
          <p:cNvCxnSpPr/>
          <p:nvPr/>
        </p:nvCxnSpPr>
        <p:spPr>
          <a:xfrm flipH="1">
            <a:off x="5407820" y="3345658"/>
            <a:ext cx="7144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83" name="Google Shape;4283;p18"/>
          <p:cNvSpPr/>
          <p:nvPr/>
        </p:nvSpPr>
        <p:spPr>
          <a:xfrm>
            <a:off x="5182791" y="3425428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8"/>
                </a:moveTo>
                <a:lnTo>
                  <a:pt x="295" y="165"/>
                </a:lnTo>
                <a:lnTo>
                  <a:pt x="292" y="183"/>
                </a:lnTo>
                <a:lnTo>
                  <a:pt x="286" y="199"/>
                </a:lnTo>
                <a:lnTo>
                  <a:pt x="279" y="215"/>
                </a:lnTo>
                <a:lnTo>
                  <a:pt x="270" y="231"/>
                </a:lnTo>
                <a:lnTo>
                  <a:pt x="259" y="244"/>
                </a:lnTo>
                <a:lnTo>
                  <a:pt x="248" y="257"/>
                </a:lnTo>
                <a:lnTo>
                  <a:pt x="234" y="268"/>
                </a:lnTo>
                <a:lnTo>
                  <a:pt x="218" y="277"/>
                </a:lnTo>
                <a:lnTo>
                  <a:pt x="203" y="285"/>
                </a:lnTo>
                <a:lnTo>
                  <a:pt x="186" y="290"/>
                </a:lnTo>
                <a:lnTo>
                  <a:pt x="169" y="294"/>
                </a:lnTo>
                <a:lnTo>
                  <a:pt x="152" y="295"/>
                </a:lnTo>
                <a:lnTo>
                  <a:pt x="135" y="295"/>
                </a:lnTo>
                <a:lnTo>
                  <a:pt x="117" y="292"/>
                </a:lnTo>
                <a:lnTo>
                  <a:pt x="101" y="288"/>
                </a:lnTo>
                <a:lnTo>
                  <a:pt x="84" y="281"/>
                </a:lnTo>
                <a:lnTo>
                  <a:pt x="69" y="272"/>
                </a:lnTo>
                <a:lnTo>
                  <a:pt x="55" y="263"/>
                </a:lnTo>
                <a:lnTo>
                  <a:pt x="42" y="250"/>
                </a:lnTo>
                <a:lnTo>
                  <a:pt x="31" y="238"/>
                </a:lnTo>
                <a:lnTo>
                  <a:pt x="21" y="223"/>
                </a:lnTo>
                <a:lnTo>
                  <a:pt x="13" y="208"/>
                </a:lnTo>
                <a:lnTo>
                  <a:pt x="7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9"/>
                </a:lnTo>
                <a:lnTo>
                  <a:pt x="2" y="122"/>
                </a:lnTo>
                <a:lnTo>
                  <a:pt x="7" y="104"/>
                </a:lnTo>
                <a:lnTo>
                  <a:pt x="13" y="89"/>
                </a:lnTo>
                <a:lnTo>
                  <a:pt x="21" y="73"/>
                </a:lnTo>
                <a:lnTo>
                  <a:pt x="31" y="58"/>
                </a:lnTo>
                <a:lnTo>
                  <a:pt x="42" y="45"/>
                </a:lnTo>
                <a:lnTo>
                  <a:pt x="55" y="33"/>
                </a:lnTo>
                <a:lnTo>
                  <a:pt x="69" y="23"/>
                </a:lnTo>
                <a:lnTo>
                  <a:pt x="84" y="15"/>
                </a:lnTo>
                <a:lnTo>
                  <a:pt x="101" y="8"/>
                </a:lnTo>
                <a:lnTo>
                  <a:pt x="117" y="3"/>
                </a:lnTo>
                <a:lnTo>
                  <a:pt x="135" y="1"/>
                </a:lnTo>
                <a:lnTo>
                  <a:pt x="152" y="0"/>
                </a:lnTo>
                <a:lnTo>
                  <a:pt x="169" y="2"/>
                </a:lnTo>
                <a:lnTo>
                  <a:pt x="186" y="5"/>
                </a:lnTo>
                <a:lnTo>
                  <a:pt x="203" y="11"/>
                </a:lnTo>
                <a:lnTo>
                  <a:pt x="218" y="19"/>
                </a:lnTo>
                <a:lnTo>
                  <a:pt x="234" y="28"/>
                </a:lnTo>
                <a:lnTo>
                  <a:pt x="248" y="39"/>
                </a:lnTo>
                <a:lnTo>
                  <a:pt x="259" y="51"/>
                </a:lnTo>
                <a:lnTo>
                  <a:pt x="270" y="66"/>
                </a:lnTo>
                <a:lnTo>
                  <a:pt x="279" y="80"/>
                </a:lnTo>
                <a:lnTo>
                  <a:pt x="286" y="97"/>
                </a:lnTo>
                <a:lnTo>
                  <a:pt x="292" y="114"/>
                </a:lnTo>
                <a:lnTo>
                  <a:pt x="295" y="130"/>
                </a:lnTo>
                <a:lnTo>
                  <a:pt x="296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84" name="Google Shape;4284;p18"/>
          <p:cNvCxnSpPr/>
          <p:nvPr/>
        </p:nvCxnSpPr>
        <p:spPr>
          <a:xfrm rot="10800000">
            <a:off x="5404249" y="3334942"/>
            <a:ext cx="10715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85" name="Google Shape;4285;p18"/>
          <p:cNvCxnSpPr/>
          <p:nvPr/>
        </p:nvCxnSpPr>
        <p:spPr>
          <a:xfrm flipH="1">
            <a:off x="5395914" y="3681414"/>
            <a:ext cx="1190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86" name="Google Shape;4286;p18"/>
          <p:cNvCxnSpPr/>
          <p:nvPr/>
        </p:nvCxnSpPr>
        <p:spPr>
          <a:xfrm>
            <a:off x="7155656" y="3357563"/>
            <a:ext cx="128588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87" name="Google Shape;4287;p18"/>
          <p:cNvCxnSpPr/>
          <p:nvPr/>
        </p:nvCxnSpPr>
        <p:spPr>
          <a:xfrm>
            <a:off x="7159230" y="3715942"/>
            <a:ext cx="125015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88" name="Google Shape;4288;p18"/>
          <p:cNvSpPr/>
          <p:nvPr/>
        </p:nvSpPr>
        <p:spPr>
          <a:xfrm>
            <a:off x="7197328" y="3449241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7"/>
                </a:moveTo>
                <a:lnTo>
                  <a:pt x="295" y="164"/>
                </a:lnTo>
                <a:lnTo>
                  <a:pt x="292" y="181"/>
                </a:lnTo>
                <a:lnTo>
                  <a:pt x="286" y="199"/>
                </a:lnTo>
                <a:lnTo>
                  <a:pt x="279" y="214"/>
                </a:lnTo>
                <a:lnTo>
                  <a:pt x="271" y="229"/>
                </a:lnTo>
                <a:lnTo>
                  <a:pt x="259" y="244"/>
                </a:lnTo>
                <a:lnTo>
                  <a:pt x="248" y="256"/>
                </a:lnTo>
                <a:lnTo>
                  <a:pt x="234" y="267"/>
                </a:lnTo>
                <a:lnTo>
                  <a:pt x="220" y="276"/>
                </a:lnTo>
                <a:lnTo>
                  <a:pt x="204" y="283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1" y="286"/>
                </a:lnTo>
                <a:lnTo>
                  <a:pt x="85" y="280"/>
                </a:lnTo>
                <a:lnTo>
                  <a:pt x="69" y="272"/>
                </a:lnTo>
                <a:lnTo>
                  <a:pt x="55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6"/>
                </a:lnTo>
                <a:lnTo>
                  <a:pt x="7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7" y="104"/>
                </a:lnTo>
                <a:lnTo>
                  <a:pt x="13" y="87"/>
                </a:lnTo>
                <a:lnTo>
                  <a:pt x="21" y="72"/>
                </a:lnTo>
                <a:lnTo>
                  <a:pt x="31" y="58"/>
                </a:lnTo>
                <a:lnTo>
                  <a:pt x="42" y="44"/>
                </a:lnTo>
                <a:lnTo>
                  <a:pt x="55" y="33"/>
                </a:lnTo>
                <a:lnTo>
                  <a:pt x="69" y="23"/>
                </a:lnTo>
                <a:lnTo>
                  <a:pt x="85" y="14"/>
                </a:lnTo>
                <a:lnTo>
                  <a:pt x="101" y="7"/>
                </a:lnTo>
                <a:lnTo>
                  <a:pt x="117" y="3"/>
                </a:lnTo>
                <a:lnTo>
                  <a:pt x="135" y="0"/>
                </a:lnTo>
                <a:lnTo>
                  <a:pt x="153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20" y="18"/>
                </a:lnTo>
                <a:lnTo>
                  <a:pt x="234" y="27"/>
                </a:lnTo>
                <a:lnTo>
                  <a:pt x="248" y="38"/>
                </a:lnTo>
                <a:lnTo>
                  <a:pt x="259" y="51"/>
                </a:lnTo>
                <a:lnTo>
                  <a:pt x="271" y="64"/>
                </a:lnTo>
                <a:lnTo>
                  <a:pt x="279" y="80"/>
                </a:lnTo>
                <a:lnTo>
                  <a:pt x="286" y="96"/>
                </a:lnTo>
                <a:lnTo>
                  <a:pt x="292" y="112"/>
                </a:lnTo>
                <a:lnTo>
                  <a:pt x="295" y="130"/>
                </a:lnTo>
                <a:lnTo>
                  <a:pt x="296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89" name="Google Shape;4289;p18"/>
          <p:cNvCxnSpPr/>
          <p:nvPr/>
        </p:nvCxnSpPr>
        <p:spPr>
          <a:xfrm flipH="1">
            <a:off x="7284245" y="3357563"/>
            <a:ext cx="1083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90" name="Google Shape;4290;p18"/>
          <p:cNvCxnSpPr/>
          <p:nvPr/>
        </p:nvCxnSpPr>
        <p:spPr>
          <a:xfrm flipH="1">
            <a:off x="7284244" y="3715942"/>
            <a:ext cx="406004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91" name="Google Shape;4291;p18"/>
          <p:cNvCxnSpPr/>
          <p:nvPr/>
        </p:nvCxnSpPr>
        <p:spPr>
          <a:xfrm flipH="1">
            <a:off x="7700964" y="3357562"/>
            <a:ext cx="7144" cy="347663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92" name="Google Shape;4292;p18"/>
          <p:cNvSpPr/>
          <p:nvPr/>
        </p:nvSpPr>
        <p:spPr>
          <a:xfrm>
            <a:off x="7475935" y="3449241"/>
            <a:ext cx="176213" cy="175022"/>
          </a:xfrm>
          <a:custGeom>
            <a:avLst/>
            <a:gdLst/>
            <a:ahLst/>
            <a:cxnLst/>
            <a:rect l="l" t="t" r="r" b="b"/>
            <a:pathLst>
              <a:path w="294" h="295" extrusionOk="0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9"/>
                </a:lnTo>
                <a:lnTo>
                  <a:pt x="279" y="214"/>
                </a:lnTo>
                <a:lnTo>
                  <a:pt x="269" y="229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3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8" y="272"/>
                </a:lnTo>
                <a:lnTo>
                  <a:pt x="54" y="261"/>
                </a:lnTo>
                <a:lnTo>
                  <a:pt x="41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8"/>
                </a:lnTo>
                <a:lnTo>
                  <a:pt x="41" y="44"/>
                </a:lnTo>
                <a:lnTo>
                  <a:pt x="54" y="33"/>
                </a:lnTo>
                <a:lnTo>
                  <a:pt x="68" y="23"/>
                </a:lnTo>
                <a:lnTo>
                  <a:pt x="83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9" y="80"/>
                </a:lnTo>
                <a:lnTo>
                  <a:pt x="285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93" name="Google Shape;4293;p18"/>
          <p:cNvCxnSpPr/>
          <p:nvPr/>
        </p:nvCxnSpPr>
        <p:spPr>
          <a:xfrm flipH="1">
            <a:off x="7690249" y="3705225"/>
            <a:ext cx="1071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94" name="Google Shape;4294;p18"/>
          <p:cNvCxnSpPr/>
          <p:nvPr/>
        </p:nvCxnSpPr>
        <p:spPr>
          <a:xfrm rot="10800000" flipH="1">
            <a:off x="7392591" y="3157538"/>
            <a:ext cx="32147" cy="20002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95" name="Google Shape;4295;p18"/>
          <p:cNvCxnSpPr/>
          <p:nvPr/>
        </p:nvCxnSpPr>
        <p:spPr>
          <a:xfrm>
            <a:off x="7750969" y="3138488"/>
            <a:ext cx="1191" cy="21907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96" name="Google Shape;4296;p18"/>
          <p:cNvCxnSpPr/>
          <p:nvPr/>
        </p:nvCxnSpPr>
        <p:spPr>
          <a:xfrm rot="10800000" flipH="1">
            <a:off x="7750969" y="3130154"/>
            <a:ext cx="1191" cy="8334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97" name="Google Shape;4297;p18"/>
          <p:cNvCxnSpPr/>
          <p:nvPr/>
        </p:nvCxnSpPr>
        <p:spPr>
          <a:xfrm rot="10800000" flipH="1">
            <a:off x="7444980" y="3121820"/>
            <a:ext cx="296465" cy="16669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98" name="Google Shape;4298;p18"/>
          <p:cNvCxnSpPr/>
          <p:nvPr/>
        </p:nvCxnSpPr>
        <p:spPr>
          <a:xfrm>
            <a:off x="7708108" y="3357563"/>
            <a:ext cx="21431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99" name="Google Shape;4299;p18"/>
          <p:cNvCxnSpPr/>
          <p:nvPr/>
        </p:nvCxnSpPr>
        <p:spPr>
          <a:xfrm rot="10800000" flipH="1">
            <a:off x="7729539" y="3357563"/>
            <a:ext cx="21431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00" name="Google Shape;4300;p18"/>
          <p:cNvCxnSpPr/>
          <p:nvPr/>
        </p:nvCxnSpPr>
        <p:spPr>
          <a:xfrm rot="10800000" flipH="1">
            <a:off x="7424738" y="3138488"/>
            <a:ext cx="20241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01" name="Google Shape;4301;p18"/>
          <p:cNvCxnSpPr/>
          <p:nvPr/>
        </p:nvCxnSpPr>
        <p:spPr>
          <a:xfrm rot="10800000">
            <a:off x="7741444" y="3121820"/>
            <a:ext cx="9525" cy="833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02" name="Google Shape;4302;p18"/>
          <p:cNvSpPr/>
          <p:nvPr/>
        </p:nvSpPr>
        <p:spPr>
          <a:xfrm>
            <a:off x="7496175" y="3176589"/>
            <a:ext cx="176213" cy="175022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8"/>
                </a:moveTo>
                <a:lnTo>
                  <a:pt x="295" y="164"/>
                </a:lnTo>
                <a:lnTo>
                  <a:pt x="291" y="182"/>
                </a:lnTo>
                <a:lnTo>
                  <a:pt x="286" y="199"/>
                </a:lnTo>
                <a:lnTo>
                  <a:pt x="279" y="214"/>
                </a:lnTo>
                <a:lnTo>
                  <a:pt x="271" y="230"/>
                </a:lnTo>
                <a:lnTo>
                  <a:pt x="259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3" y="284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1" y="286"/>
                </a:lnTo>
                <a:lnTo>
                  <a:pt x="85" y="280"/>
                </a:lnTo>
                <a:lnTo>
                  <a:pt x="69" y="272"/>
                </a:lnTo>
                <a:lnTo>
                  <a:pt x="55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7"/>
                </a:lnTo>
                <a:lnTo>
                  <a:pt x="7" y="190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7" y="104"/>
                </a:lnTo>
                <a:lnTo>
                  <a:pt x="13" y="88"/>
                </a:lnTo>
                <a:lnTo>
                  <a:pt x="21" y="73"/>
                </a:lnTo>
                <a:lnTo>
                  <a:pt x="31" y="58"/>
                </a:lnTo>
                <a:lnTo>
                  <a:pt x="42" y="44"/>
                </a:lnTo>
                <a:lnTo>
                  <a:pt x="55" y="33"/>
                </a:lnTo>
                <a:lnTo>
                  <a:pt x="69" y="22"/>
                </a:lnTo>
                <a:lnTo>
                  <a:pt x="85" y="14"/>
                </a:lnTo>
                <a:lnTo>
                  <a:pt x="101" y="8"/>
                </a:lnTo>
                <a:lnTo>
                  <a:pt x="117" y="3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5"/>
                </a:lnTo>
                <a:lnTo>
                  <a:pt x="203" y="11"/>
                </a:lnTo>
                <a:lnTo>
                  <a:pt x="219" y="18"/>
                </a:lnTo>
                <a:lnTo>
                  <a:pt x="234" y="28"/>
                </a:lnTo>
                <a:lnTo>
                  <a:pt x="248" y="38"/>
                </a:lnTo>
                <a:lnTo>
                  <a:pt x="259" y="51"/>
                </a:lnTo>
                <a:lnTo>
                  <a:pt x="271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5" y="130"/>
                </a:lnTo>
                <a:lnTo>
                  <a:pt x="296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03" name="Google Shape;4303;p18"/>
          <p:cNvCxnSpPr/>
          <p:nvPr/>
        </p:nvCxnSpPr>
        <p:spPr>
          <a:xfrm>
            <a:off x="7143751" y="3369470"/>
            <a:ext cx="7144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04" name="Google Shape;4304;p18"/>
          <p:cNvCxnSpPr/>
          <p:nvPr/>
        </p:nvCxnSpPr>
        <p:spPr>
          <a:xfrm flipH="1">
            <a:off x="7143751" y="3357564"/>
            <a:ext cx="1190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05" name="Google Shape;4305;p18"/>
          <p:cNvCxnSpPr/>
          <p:nvPr/>
        </p:nvCxnSpPr>
        <p:spPr>
          <a:xfrm rot="10800000">
            <a:off x="7150895" y="3706416"/>
            <a:ext cx="8335" cy="952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06" name="Google Shape;4306;p18"/>
          <p:cNvCxnSpPr/>
          <p:nvPr/>
        </p:nvCxnSpPr>
        <p:spPr>
          <a:xfrm>
            <a:off x="5432822" y="3343275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07" name="Google Shape;4307;p18"/>
          <p:cNvCxnSpPr/>
          <p:nvPr/>
        </p:nvCxnSpPr>
        <p:spPr>
          <a:xfrm>
            <a:off x="5439966" y="3701655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08" name="Google Shape;4308;p18"/>
          <p:cNvCxnSpPr/>
          <p:nvPr/>
        </p:nvCxnSpPr>
        <p:spPr>
          <a:xfrm>
            <a:off x="5423298" y="3353992"/>
            <a:ext cx="5953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09" name="Google Shape;4309;p18"/>
          <p:cNvSpPr/>
          <p:nvPr/>
        </p:nvSpPr>
        <p:spPr>
          <a:xfrm>
            <a:off x="5479258" y="3434953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5" h="294" extrusionOk="0">
                <a:moveTo>
                  <a:pt x="295" y="147"/>
                </a:moveTo>
                <a:lnTo>
                  <a:pt x="294" y="164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70" y="229"/>
                </a:lnTo>
                <a:lnTo>
                  <a:pt x="260" y="243"/>
                </a:lnTo>
                <a:lnTo>
                  <a:pt x="247" y="255"/>
                </a:lnTo>
                <a:lnTo>
                  <a:pt x="234" y="267"/>
                </a:lnTo>
                <a:lnTo>
                  <a:pt x="219" y="276"/>
                </a:lnTo>
                <a:lnTo>
                  <a:pt x="204" y="283"/>
                </a:lnTo>
                <a:lnTo>
                  <a:pt x="187" y="289"/>
                </a:lnTo>
                <a:lnTo>
                  <a:pt x="169" y="293"/>
                </a:lnTo>
                <a:lnTo>
                  <a:pt x="152" y="294"/>
                </a:lnTo>
                <a:lnTo>
                  <a:pt x="135" y="294"/>
                </a:lnTo>
                <a:lnTo>
                  <a:pt x="117" y="291"/>
                </a:lnTo>
                <a:lnTo>
                  <a:pt x="100" y="286"/>
                </a:lnTo>
                <a:lnTo>
                  <a:pt x="85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49"/>
                </a:lnTo>
                <a:lnTo>
                  <a:pt x="30" y="236"/>
                </a:lnTo>
                <a:lnTo>
                  <a:pt x="21" y="222"/>
                </a:lnTo>
                <a:lnTo>
                  <a:pt x="13" y="206"/>
                </a:lnTo>
                <a:lnTo>
                  <a:pt x="6" y="189"/>
                </a:lnTo>
                <a:lnTo>
                  <a:pt x="2" y="173"/>
                </a:lnTo>
                <a:lnTo>
                  <a:pt x="0" y="155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3" y="87"/>
                </a:lnTo>
                <a:lnTo>
                  <a:pt x="21" y="72"/>
                </a:lnTo>
                <a:lnTo>
                  <a:pt x="30" y="57"/>
                </a:lnTo>
                <a:lnTo>
                  <a:pt x="42" y="44"/>
                </a:lnTo>
                <a:lnTo>
                  <a:pt x="54" y="32"/>
                </a:lnTo>
                <a:lnTo>
                  <a:pt x="69" y="21"/>
                </a:lnTo>
                <a:lnTo>
                  <a:pt x="85" y="13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2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19" y="17"/>
                </a:lnTo>
                <a:lnTo>
                  <a:pt x="234" y="27"/>
                </a:lnTo>
                <a:lnTo>
                  <a:pt x="247" y="38"/>
                </a:lnTo>
                <a:lnTo>
                  <a:pt x="260" y="51"/>
                </a:lnTo>
                <a:lnTo>
                  <a:pt x="270" y="64"/>
                </a:lnTo>
                <a:lnTo>
                  <a:pt x="279" y="79"/>
                </a:lnTo>
                <a:lnTo>
                  <a:pt x="286" y="96"/>
                </a:lnTo>
                <a:lnTo>
                  <a:pt x="291" y="112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10" name="Google Shape;4310;p18"/>
          <p:cNvCxnSpPr/>
          <p:nvPr/>
        </p:nvCxnSpPr>
        <p:spPr>
          <a:xfrm rot="10800000" flipH="1">
            <a:off x="5423297" y="3343275"/>
            <a:ext cx="952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11" name="Google Shape;4311;p18"/>
          <p:cNvCxnSpPr/>
          <p:nvPr/>
        </p:nvCxnSpPr>
        <p:spPr>
          <a:xfrm>
            <a:off x="5429250" y="3689749"/>
            <a:ext cx="1071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12" name="Google Shape;4312;p18"/>
          <p:cNvSpPr/>
          <p:nvPr/>
        </p:nvSpPr>
        <p:spPr>
          <a:xfrm>
            <a:off x="5757864" y="3434953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4" h="294" extrusionOk="0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8"/>
                </a:lnTo>
                <a:lnTo>
                  <a:pt x="278" y="214"/>
                </a:lnTo>
                <a:lnTo>
                  <a:pt x="269" y="229"/>
                </a:lnTo>
                <a:lnTo>
                  <a:pt x="258" y="243"/>
                </a:lnTo>
                <a:lnTo>
                  <a:pt x="246" y="255"/>
                </a:lnTo>
                <a:lnTo>
                  <a:pt x="232" y="267"/>
                </a:lnTo>
                <a:lnTo>
                  <a:pt x="218" y="276"/>
                </a:lnTo>
                <a:lnTo>
                  <a:pt x="202" y="283"/>
                </a:lnTo>
                <a:lnTo>
                  <a:pt x="185" y="289"/>
                </a:lnTo>
                <a:lnTo>
                  <a:pt x="169" y="293"/>
                </a:lnTo>
                <a:lnTo>
                  <a:pt x="151" y="294"/>
                </a:lnTo>
                <a:lnTo>
                  <a:pt x="133" y="294"/>
                </a:lnTo>
                <a:lnTo>
                  <a:pt x="117" y="291"/>
                </a:lnTo>
                <a:lnTo>
                  <a:pt x="100" y="287"/>
                </a:lnTo>
                <a:lnTo>
                  <a:pt x="83" y="279"/>
                </a:lnTo>
                <a:lnTo>
                  <a:pt x="69" y="271"/>
                </a:lnTo>
                <a:lnTo>
                  <a:pt x="54" y="261"/>
                </a:lnTo>
                <a:lnTo>
                  <a:pt x="41" y="249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7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7"/>
                </a:lnTo>
                <a:lnTo>
                  <a:pt x="41" y="43"/>
                </a:lnTo>
                <a:lnTo>
                  <a:pt x="54" y="32"/>
                </a:lnTo>
                <a:lnTo>
                  <a:pt x="69" y="22"/>
                </a:lnTo>
                <a:lnTo>
                  <a:pt x="83" y="13"/>
                </a:lnTo>
                <a:lnTo>
                  <a:pt x="100" y="7"/>
                </a:lnTo>
                <a:lnTo>
                  <a:pt x="117" y="2"/>
                </a:lnTo>
                <a:lnTo>
                  <a:pt x="133" y="0"/>
                </a:lnTo>
                <a:lnTo>
                  <a:pt x="151" y="0"/>
                </a:lnTo>
                <a:lnTo>
                  <a:pt x="169" y="1"/>
                </a:lnTo>
                <a:lnTo>
                  <a:pt x="185" y="4"/>
                </a:lnTo>
                <a:lnTo>
                  <a:pt x="202" y="10"/>
                </a:lnTo>
                <a:lnTo>
                  <a:pt x="218" y="17"/>
                </a:lnTo>
                <a:lnTo>
                  <a:pt x="232" y="27"/>
                </a:lnTo>
                <a:lnTo>
                  <a:pt x="246" y="37"/>
                </a:lnTo>
                <a:lnTo>
                  <a:pt x="258" y="51"/>
                </a:lnTo>
                <a:lnTo>
                  <a:pt x="269" y="64"/>
                </a:lnTo>
                <a:lnTo>
                  <a:pt x="278" y="79"/>
                </a:lnTo>
                <a:lnTo>
                  <a:pt x="285" y="96"/>
                </a:lnTo>
                <a:lnTo>
                  <a:pt x="290" y="112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13" name="Google Shape;4313;p18"/>
          <p:cNvCxnSpPr/>
          <p:nvPr/>
        </p:nvCxnSpPr>
        <p:spPr>
          <a:xfrm rot="10800000">
            <a:off x="5845970" y="3343275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14" name="Google Shape;4314;p18"/>
          <p:cNvCxnSpPr/>
          <p:nvPr/>
        </p:nvCxnSpPr>
        <p:spPr>
          <a:xfrm rot="10800000">
            <a:off x="5844780" y="3701655"/>
            <a:ext cx="40600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15" name="Google Shape;4315;p18"/>
          <p:cNvCxnSpPr/>
          <p:nvPr/>
        </p:nvCxnSpPr>
        <p:spPr>
          <a:xfrm flipH="1">
            <a:off x="6261497" y="3355183"/>
            <a:ext cx="8334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16" name="Google Shape;4316;p18"/>
          <p:cNvSpPr/>
          <p:nvPr/>
        </p:nvSpPr>
        <p:spPr>
          <a:xfrm>
            <a:off x="6037660" y="3434953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8"/>
                </a:moveTo>
                <a:lnTo>
                  <a:pt x="294" y="164"/>
                </a:lnTo>
                <a:lnTo>
                  <a:pt x="291" y="182"/>
                </a:lnTo>
                <a:lnTo>
                  <a:pt x="286" y="199"/>
                </a:lnTo>
                <a:lnTo>
                  <a:pt x="279" y="215"/>
                </a:lnTo>
                <a:lnTo>
                  <a:pt x="270" y="230"/>
                </a:lnTo>
                <a:lnTo>
                  <a:pt x="260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4" y="284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5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1" y="222"/>
                </a:lnTo>
                <a:lnTo>
                  <a:pt x="13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3" y="88"/>
                </a:lnTo>
                <a:lnTo>
                  <a:pt x="21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5" y="14"/>
                </a:lnTo>
                <a:lnTo>
                  <a:pt x="100" y="8"/>
                </a:lnTo>
                <a:lnTo>
                  <a:pt x="117" y="3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5"/>
                </a:lnTo>
                <a:lnTo>
                  <a:pt x="204" y="11"/>
                </a:lnTo>
                <a:lnTo>
                  <a:pt x="219" y="18"/>
                </a:lnTo>
                <a:lnTo>
                  <a:pt x="234" y="28"/>
                </a:lnTo>
                <a:lnTo>
                  <a:pt x="248" y="38"/>
                </a:lnTo>
                <a:lnTo>
                  <a:pt x="260" y="51"/>
                </a:lnTo>
                <a:lnTo>
                  <a:pt x="270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4" y="130"/>
                </a:lnTo>
                <a:lnTo>
                  <a:pt x="296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17" name="Google Shape;4317;p18"/>
          <p:cNvCxnSpPr/>
          <p:nvPr/>
        </p:nvCxnSpPr>
        <p:spPr>
          <a:xfrm rot="10800000">
            <a:off x="6259117" y="3344467"/>
            <a:ext cx="10715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18" name="Google Shape;4318;p18"/>
          <p:cNvCxnSpPr/>
          <p:nvPr/>
        </p:nvCxnSpPr>
        <p:spPr>
          <a:xfrm flipH="1">
            <a:off x="6250781" y="3690939"/>
            <a:ext cx="1071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19" name="Google Shape;4319;p18"/>
          <p:cNvCxnSpPr/>
          <p:nvPr/>
        </p:nvCxnSpPr>
        <p:spPr>
          <a:xfrm>
            <a:off x="6294835" y="3355181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20" name="Google Shape;4320;p18"/>
          <p:cNvCxnSpPr/>
          <p:nvPr/>
        </p:nvCxnSpPr>
        <p:spPr>
          <a:xfrm>
            <a:off x="6300787" y="3713561"/>
            <a:ext cx="406004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21" name="Google Shape;4321;p18"/>
          <p:cNvCxnSpPr/>
          <p:nvPr/>
        </p:nvCxnSpPr>
        <p:spPr>
          <a:xfrm>
            <a:off x="6284119" y="3365897"/>
            <a:ext cx="5954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22" name="Google Shape;4322;p18"/>
          <p:cNvSpPr/>
          <p:nvPr/>
        </p:nvSpPr>
        <p:spPr>
          <a:xfrm>
            <a:off x="6340078" y="3446860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6" h="296" extrusionOk="0">
                <a:moveTo>
                  <a:pt x="296" y="149"/>
                </a:moveTo>
                <a:lnTo>
                  <a:pt x="295" y="165"/>
                </a:lnTo>
                <a:lnTo>
                  <a:pt x="292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1"/>
                </a:lnTo>
                <a:lnTo>
                  <a:pt x="260" y="245"/>
                </a:lnTo>
                <a:lnTo>
                  <a:pt x="248" y="257"/>
                </a:lnTo>
                <a:lnTo>
                  <a:pt x="234" y="269"/>
                </a:lnTo>
                <a:lnTo>
                  <a:pt x="220" y="278"/>
                </a:lnTo>
                <a:lnTo>
                  <a:pt x="204" y="285"/>
                </a:lnTo>
                <a:lnTo>
                  <a:pt x="187" y="290"/>
                </a:lnTo>
                <a:lnTo>
                  <a:pt x="169" y="295"/>
                </a:lnTo>
                <a:lnTo>
                  <a:pt x="153" y="296"/>
                </a:lnTo>
                <a:lnTo>
                  <a:pt x="135" y="296"/>
                </a:lnTo>
                <a:lnTo>
                  <a:pt x="117" y="293"/>
                </a:lnTo>
                <a:lnTo>
                  <a:pt x="101" y="288"/>
                </a:lnTo>
                <a:lnTo>
                  <a:pt x="85" y="281"/>
                </a:lnTo>
                <a:lnTo>
                  <a:pt x="69" y="273"/>
                </a:lnTo>
                <a:lnTo>
                  <a:pt x="55" y="263"/>
                </a:lnTo>
                <a:lnTo>
                  <a:pt x="42" y="251"/>
                </a:lnTo>
                <a:lnTo>
                  <a:pt x="31" y="238"/>
                </a:lnTo>
                <a:lnTo>
                  <a:pt x="21" y="224"/>
                </a:lnTo>
                <a:lnTo>
                  <a:pt x="13" y="208"/>
                </a:lnTo>
                <a:lnTo>
                  <a:pt x="7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7" y="105"/>
                </a:lnTo>
                <a:lnTo>
                  <a:pt x="13" y="89"/>
                </a:lnTo>
                <a:lnTo>
                  <a:pt x="21" y="73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1" y="9"/>
                </a:lnTo>
                <a:lnTo>
                  <a:pt x="117" y="4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6"/>
                </a:lnTo>
                <a:lnTo>
                  <a:pt x="204" y="12"/>
                </a:lnTo>
                <a:lnTo>
                  <a:pt x="220" y="19"/>
                </a:lnTo>
                <a:lnTo>
                  <a:pt x="234" y="29"/>
                </a:lnTo>
                <a:lnTo>
                  <a:pt x="248" y="39"/>
                </a:lnTo>
                <a:lnTo>
                  <a:pt x="260" y="52"/>
                </a:lnTo>
                <a:lnTo>
                  <a:pt x="271" y="66"/>
                </a:lnTo>
                <a:lnTo>
                  <a:pt x="279" y="81"/>
                </a:lnTo>
                <a:lnTo>
                  <a:pt x="286" y="97"/>
                </a:lnTo>
                <a:lnTo>
                  <a:pt x="292" y="114"/>
                </a:lnTo>
                <a:lnTo>
                  <a:pt x="295" y="131"/>
                </a:lnTo>
                <a:lnTo>
                  <a:pt x="296" y="149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23" name="Google Shape;4323;p18"/>
          <p:cNvCxnSpPr/>
          <p:nvPr/>
        </p:nvCxnSpPr>
        <p:spPr>
          <a:xfrm rot="10800000" flipH="1">
            <a:off x="6284119" y="3355181"/>
            <a:ext cx="10716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24" name="Google Shape;4324;p18"/>
          <p:cNvCxnSpPr/>
          <p:nvPr/>
        </p:nvCxnSpPr>
        <p:spPr>
          <a:xfrm>
            <a:off x="6290074" y="3702844"/>
            <a:ext cx="1071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25" name="Google Shape;4325;p18"/>
          <p:cNvSpPr/>
          <p:nvPr/>
        </p:nvSpPr>
        <p:spPr>
          <a:xfrm>
            <a:off x="6618685" y="3446860"/>
            <a:ext cx="176213" cy="176213"/>
          </a:xfrm>
          <a:custGeom>
            <a:avLst/>
            <a:gdLst/>
            <a:ahLst/>
            <a:cxnLst/>
            <a:rect l="l" t="t" r="r" b="b"/>
            <a:pathLst>
              <a:path w="294" h="296" extrusionOk="0">
                <a:moveTo>
                  <a:pt x="294" y="149"/>
                </a:moveTo>
                <a:lnTo>
                  <a:pt x="293" y="165"/>
                </a:lnTo>
                <a:lnTo>
                  <a:pt x="290" y="183"/>
                </a:lnTo>
                <a:lnTo>
                  <a:pt x="286" y="200"/>
                </a:lnTo>
                <a:lnTo>
                  <a:pt x="279" y="215"/>
                </a:lnTo>
                <a:lnTo>
                  <a:pt x="269" y="230"/>
                </a:lnTo>
                <a:lnTo>
                  <a:pt x="259" y="245"/>
                </a:lnTo>
                <a:lnTo>
                  <a:pt x="246" y="257"/>
                </a:lnTo>
                <a:lnTo>
                  <a:pt x="233" y="268"/>
                </a:lnTo>
                <a:lnTo>
                  <a:pt x="218" y="277"/>
                </a:lnTo>
                <a:lnTo>
                  <a:pt x="202" y="285"/>
                </a:lnTo>
                <a:lnTo>
                  <a:pt x="186" y="290"/>
                </a:lnTo>
                <a:lnTo>
                  <a:pt x="169" y="294"/>
                </a:lnTo>
                <a:lnTo>
                  <a:pt x="151" y="296"/>
                </a:lnTo>
                <a:lnTo>
                  <a:pt x="134" y="295"/>
                </a:lnTo>
                <a:lnTo>
                  <a:pt x="117" y="293"/>
                </a:lnTo>
                <a:lnTo>
                  <a:pt x="100" y="287"/>
                </a:lnTo>
                <a:lnTo>
                  <a:pt x="83" y="281"/>
                </a:lnTo>
                <a:lnTo>
                  <a:pt x="69" y="273"/>
                </a:lnTo>
                <a:lnTo>
                  <a:pt x="54" y="262"/>
                </a:lnTo>
                <a:lnTo>
                  <a:pt x="42" y="251"/>
                </a:lnTo>
                <a:lnTo>
                  <a:pt x="30" y="237"/>
                </a:lnTo>
                <a:lnTo>
                  <a:pt x="20" y="223"/>
                </a:lnTo>
                <a:lnTo>
                  <a:pt x="12" y="208"/>
                </a:lnTo>
                <a:lnTo>
                  <a:pt x="6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3"/>
                </a:lnTo>
                <a:lnTo>
                  <a:pt x="6" y="105"/>
                </a:lnTo>
                <a:lnTo>
                  <a:pt x="12" y="89"/>
                </a:lnTo>
                <a:lnTo>
                  <a:pt x="20" y="73"/>
                </a:lnTo>
                <a:lnTo>
                  <a:pt x="30" y="59"/>
                </a:lnTo>
                <a:lnTo>
                  <a:pt x="42" y="45"/>
                </a:lnTo>
                <a:lnTo>
                  <a:pt x="54" y="34"/>
                </a:lnTo>
                <a:lnTo>
                  <a:pt x="69" y="23"/>
                </a:lnTo>
                <a:lnTo>
                  <a:pt x="83" y="15"/>
                </a:lnTo>
                <a:lnTo>
                  <a:pt x="100" y="9"/>
                </a:lnTo>
                <a:lnTo>
                  <a:pt x="117" y="4"/>
                </a:lnTo>
                <a:lnTo>
                  <a:pt x="134" y="1"/>
                </a:lnTo>
                <a:lnTo>
                  <a:pt x="151" y="0"/>
                </a:lnTo>
                <a:lnTo>
                  <a:pt x="169" y="3"/>
                </a:lnTo>
                <a:lnTo>
                  <a:pt x="186" y="6"/>
                </a:lnTo>
                <a:lnTo>
                  <a:pt x="202" y="12"/>
                </a:lnTo>
                <a:lnTo>
                  <a:pt x="218" y="19"/>
                </a:lnTo>
                <a:lnTo>
                  <a:pt x="233" y="29"/>
                </a:lnTo>
                <a:lnTo>
                  <a:pt x="246" y="39"/>
                </a:lnTo>
                <a:lnTo>
                  <a:pt x="259" y="52"/>
                </a:lnTo>
                <a:lnTo>
                  <a:pt x="269" y="66"/>
                </a:lnTo>
                <a:lnTo>
                  <a:pt x="279" y="81"/>
                </a:lnTo>
                <a:lnTo>
                  <a:pt x="286" y="96"/>
                </a:lnTo>
                <a:lnTo>
                  <a:pt x="290" y="113"/>
                </a:lnTo>
                <a:lnTo>
                  <a:pt x="293" y="131"/>
                </a:lnTo>
                <a:lnTo>
                  <a:pt x="294" y="149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26" name="Google Shape;4326;p18"/>
          <p:cNvCxnSpPr/>
          <p:nvPr/>
        </p:nvCxnSpPr>
        <p:spPr>
          <a:xfrm rot="10800000">
            <a:off x="6707983" y="3356374"/>
            <a:ext cx="411956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27" name="Google Shape;4327;p18"/>
          <p:cNvCxnSpPr/>
          <p:nvPr/>
        </p:nvCxnSpPr>
        <p:spPr>
          <a:xfrm rot="10800000">
            <a:off x="6706791" y="3714750"/>
            <a:ext cx="404813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28" name="Google Shape;4328;p18"/>
          <p:cNvCxnSpPr/>
          <p:nvPr/>
        </p:nvCxnSpPr>
        <p:spPr>
          <a:xfrm flipH="1">
            <a:off x="7123511" y="3367089"/>
            <a:ext cx="7144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29" name="Google Shape;4329;p18"/>
          <p:cNvSpPr/>
          <p:nvPr/>
        </p:nvSpPr>
        <p:spPr>
          <a:xfrm>
            <a:off x="6898483" y="3448051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6" h="296" extrusionOk="0">
                <a:moveTo>
                  <a:pt x="296" y="148"/>
                </a:moveTo>
                <a:lnTo>
                  <a:pt x="295" y="165"/>
                </a:lnTo>
                <a:lnTo>
                  <a:pt x="292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0"/>
                </a:lnTo>
                <a:lnTo>
                  <a:pt x="260" y="245"/>
                </a:lnTo>
                <a:lnTo>
                  <a:pt x="248" y="257"/>
                </a:lnTo>
                <a:lnTo>
                  <a:pt x="234" y="268"/>
                </a:lnTo>
                <a:lnTo>
                  <a:pt x="220" y="277"/>
                </a:lnTo>
                <a:lnTo>
                  <a:pt x="204" y="284"/>
                </a:lnTo>
                <a:lnTo>
                  <a:pt x="187" y="291"/>
                </a:lnTo>
                <a:lnTo>
                  <a:pt x="170" y="294"/>
                </a:lnTo>
                <a:lnTo>
                  <a:pt x="153" y="296"/>
                </a:lnTo>
                <a:lnTo>
                  <a:pt x="135" y="295"/>
                </a:lnTo>
                <a:lnTo>
                  <a:pt x="117" y="293"/>
                </a:lnTo>
                <a:lnTo>
                  <a:pt x="101" y="287"/>
                </a:lnTo>
                <a:lnTo>
                  <a:pt x="85" y="281"/>
                </a:lnTo>
                <a:lnTo>
                  <a:pt x="69" y="273"/>
                </a:lnTo>
                <a:lnTo>
                  <a:pt x="55" y="262"/>
                </a:lnTo>
                <a:lnTo>
                  <a:pt x="42" y="251"/>
                </a:lnTo>
                <a:lnTo>
                  <a:pt x="31" y="237"/>
                </a:lnTo>
                <a:lnTo>
                  <a:pt x="21" y="223"/>
                </a:lnTo>
                <a:lnTo>
                  <a:pt x="13" y="207"/>
                </a:lnTo>
                <a:lnTo>
                  <a:pt x="7" y="191"/>
                </a:lnTo>
                <a:lnTo>
                  <a:pt x="3" y="174"/>
                </a:lnTo>
                <a:lnTo>
                  <a:pt x="0" y="157"/>
                </a:lnTo>
                <a:lnTo>
                  <a:pt x="0" y="139"/>
                </a:lnTo>
                <a:lnTo>
                  <a:pt x="3" y="122"/>
                </a:lnTo>
                <a:lnTo>
                  <a:pt x="7" y="105"/>
                </a:lnTo>
                <a:lnTo>
                  <a:pt x="13" y="88"/>
                </a:lnTo>
                <a:lnTo>
                  <a:pt x="21" y="72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1" y="8"/>
                </a:lnTo>
                <a:lnTo>
                  <a:pt x="117" y="4"/>
                </a:lnTo>
                <a:lnTo>
                  <a:pt x="135" y="2"/>
                </a:lnTo>
                <a:lnTo>
                  <a:pt x="153" y="0"/>
                </a:lnTo>
                <a:lnTo>
                  <a:pt x="170" y="3"/>
                </a:lnTo>
                <a:lnTo>
                  <a:pt x="187" y="6"/>
                </a:lnTo>
                <a:lnTo>
                  <a:pt x="204" y="11"/>
                </a:lnTo>
                <a:lnTo>
                  <a:pt x="220" y="19"/>
                </a:lnTo>
                <a:lnTo>
                  <a:pt x="234" y="28"/>
                </a:lnTo>
                <a:lnTo>
                  <a:pt x="248" y="39"/>
                </a:lnTo>
                <a:lnTo>
                  <a:pt x="260" y="52"/>
                </a:lnTo>
                <a:lnTo>
                  <a:pt x="271" y="65"/>
                </a:lnTo>
                <a:lnTo>
                  <a:pt x="279" y="81"/>
                </a:lnTo>
                <a:lnTo>
                  <a:pt x="286" y="96"/>
                </a:lnTo>
                <a:lnTo>
                  <a:pt x="292" y="113"/>
                </a:lnTo>
                <a:lnTo>
                  <a:pt x="295" y="131"/>
                </a:lnTo>
                <a:lnTo>
                  <a:pt x="296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30" name="Google Shape;4330;p18"/>
          <p:cNvCxnSpPr/>
          <p:nvPr/>
        </p:nvCxnSpPr>
        <p:spPr>
          <a:xfrm rot="10800000">
            <a:off x="7119938" y="3356374"/>
            <a:ext cx="10716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31" name="Google Shape;4331;p18"/>
          <p:cNvCxnSpPr/>
          <p:nvPr/>
        </p:nvCxnSpPr>
        <p:spPr>
          <a:xfrm flipH="1">
            <a:off x="7111605" y="3704036"/>
            <a:ext cx="11906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32" name="Google Shape;4332;p18"/>
          <p:cNvSpPr/>
          <p:nvPr/>
        </p:nvSpPr>
        <p:spPr>
          <a:xfrm>
            <a:off x="4568429" y="3333751"/>
            <a:ext cx="846534" cy="359569"/>
          </a:xfrm>
          <a:custGeom>
            <a:avLst/>
            <a:gdLst/>
            <a:ahLst/>
            <a:cxnLst/>
            <a:rect l="l" t="t" r="r" b="b"/>
            <a:pathLst>
              <a:path w="1423" h="605" extrusionOk="0">
                <a:moveTo>
                  <a:pt x="18" y="0"/>
                </a:moveTo>
                <a:lnTo>
                  <a:pt x="711" y="3"/>
                </a:lnTo>
                <a:lnTo>
                  <a:pt x="1405" y="4"/>
                </a:lnTo>
                <a:lnTo>
                  <a:pt x="1423" y="21"/>
                </a:lnTo>
                <a:lnTo>
                  <a:pt x="1410" y="586"/>
                </a:lnTo>
                <a:lnTo>
                  <a:pt x="1391" y="605"/>
                </a:lnTo>
                <a:lnTo>
                  <a:pt x="710" y="604"/>
                </a:lnTo>
                <a:lnTo>
                  <a:pt x="30" y="603"/>
                </a:lnTo>
                <a:lnTo>
                  <a:pt x="10" y="584"/>
                </a:lnTo>
                <a:lnTo>
                  <a:pt x="0" y="19"/>
                </a:lnTo>
                <a:lnTo>
                  <a:pt x="18" y="0"/>
                </a:lnTo>
                <a:close/>
                <a:moveTo>
                  <a:pt x="858" y="303"/>
                </a:moveTo>
                <a:lnTo>
                  <a:pt x="857" y="321"/>
                </a:lnTo>
                <a:lnTo>
                  <a:pt x="854" y="338"/>
                </a:lnTo>
                <a:lnTo>
                  <a:pt x="849" y="354"/>
                </a:lnTo>
                <a:lnTo>
                  <a:pt x="842" y="371"/>
                </a:lnTo>
                <a:lnTo>
                  <a:pt x="833" y="386"/>
                </a:lnTo>
                <a:lnTo>
                  <a:pt x="823" y="399"/>
                </a:lnTo>
                <a:lnTo>
                  <a:pt x="810" y="412"/>
                </a:lnTo>
                <a:lnTo>
                  <a:pt x="797" y="423"/>
                </a:lnTo>
                <a:lnTo>
                  <a:pt x="782" y="432"/>
                </a:lnTo>
                <a:lnTo>
                  <a:pt x="766" y="440"/>
                </a:lnTo>
                <a:lnTo>
                  <a:pt x="750" y="445"/>
                </a:lnTo>
                <a:lnTo>
                  <a:pt x="733" y="449"/>
                </a:lnTo>
                <a:lnTo>
                  <a:pt x="715" y="450"/>
                </a:lnTo>
                <a:lnTo>
                  <a:pt x="697" y="450"/>
                </a:lnTo>
                <a:lnTo>
                  <a:pt x="681" y="447"/>
                </a:lnTo>
                <a:lnTo>
                  <a:pt x="663" y="443"/>
                </a:lnTo>
                <a:lnTo>
                  <a:pt x="647" y="437"/>
                </a:lnTo>
                <a:lnTo>
                  <a:pt x="632" y="428"/>
                </a:lnTo>
                <a:lnTo>
                  <a:pt x="618" y="418"/>
                </a:lnTo>
                <a:lnTo>
                  <a:pt x="605" y="405"/>
                </a:lnTo>
                <a:lnTo>
                  <a:pt x="593" y="393"/>
                </a:lnTo>
                <a:lnTo>
                  <a:pt x="584" y="378"/>
                </a:lnTo>
                <a:lnTo>
                  <a:pt x="575" y="363"/>
                </a:lnTo>
                <a:lnTo>
                  <a:pt x="570" y="346"/>
                </a:lnTo>
                <a:lnTo>
                  <a:pt x="566" y="329"/>
                </a:lnTo>
                <a:lnTo>
                  <a:pt x="564" y="311"/>
                </a:lnTo>
                <a:lnTo>
                  <a:pt x="564" y="295"/>
                </a:lnTo>
                <a:lnTo>
                  <a:pt x="566" y="277"/>
                </a:lnTo>
                <a:lnTo>
                  <a:pt x="570" y="260"/>
                </a:lnTo>
                <a:lnTo>
                  <a:pt x="575" y="244"/>
                </a:lnTo>
                <a:lnTo>
                  <a:pt x="584" y="228"/>
                </a:lnTo>
                <a:lnTo>
                  <a:pt x="593" y="213"/>
                </a:lnTo>
                <a:lnTo>
                  <a:pt x="605" y="201"/>
                </a:lnTo>
                <a:lnTo>
                  <a:pt x="618" y="188"/>
                </a:lnTo>
                <a:lnTo>
                  <a:pt x="632" y="178"/>
                </a:lnTo>
                <a:lnTo>
                  <a:pt x="647" y="170"/>
                </a:lnTo>
                <a:lnTo>
                  <a:pt x="663" y="163"/>
                </a:lnTo>
                <a:lnTo>
                  <a:pt x="681" y="159"/>
                </a:lnTo>
                <a:lnTo>
                  <a:pt x="697" y="156"/>
                </a:lnTo>
                <a:lnTo>
                  <a:pt x="715" y="156"/>
                </a:lnTo>
                <a:lnTo>
                  <a:pt x="733" y="157"/>
                </a:lnTo>
                <a:lnTo>
                  <a:pt x="750" y="161"/>
                </a:lnTo>
                <a:lnTo>
                  <a:pt x="766" y="166"/>
                </a:lnTo>
                <a:lnTo>
                  <a:pt x="782" y="174"/>
                </a:lnTo>
                <a:lnTo>
                  <a:pt x="797" y="183"/>
                </a:lnTo>
                <a:lnTo>
                  <a:pt x="810" y="195"/>
                </a:lnTo>
                <a:lnTo>
                  <a:pt x="823" y="207"/>
                </a:lnTo>
                <a:lnTo>
                  <a:pt x="833" y="221"/>
                </a:lnTo>
                <a:lnTo>
                  <a:pt x="842" y="235"/>
                </a:lnTo>
                <a:lnTo>
                  <a:pt x="849" y="252"/>
                </a:lnTo>
                <a:lnTo>
                  <a:pt x="854" y="269"/>
                </a:lnTo>
                <a:lnTo>
                  <a:pt x="857" y="285"/>
                </a:lnTo>
                <a:lnTo>
                  <a:pt x="858" y="303"/>
                </a:lnTo>
                <a:close/>
                <a:moveTo>
                  <a:pt x="390" y="302"/>
                </a:moveTo>
                <a:lnTo>
                  <a:pt x="389" y="320"/>
                </a:lnTo>
                <a:lnTo>
                  <a:pt x="385" y="336"/>
                </a:lnTo>
                <a:lnTo>
                  <a:pt x="380" y="353"/>
                </a:lnTo>
                <a:lnTo>
                  <a:pt x="373" y="370"/>
                </a:lnTo>
                <a:lnTo>
                  <a:pt x="364" y="384"/>
                </a:lnTo>
                <a:lnTo>
                  <a:pt x="353" y="398"/>
                </a:lnTo>
                <a:lnTo>
                  <a:pt x="342" y="412"/>
                </a:lnTo>
                <a:lnTo>
                  <a:pt x="328" y="422"/>
                </a:lnTo>
                <a:lnTo>
                  <a:pt x="313" y="431"/>
                </a:lnTo>
                <a:lnTo>
                  <a:pt x="297" y="439"/>
                </a:lnTo>
                <a:lnTo>
                  <a:pt x="281" y="445"/>
                </a:lnTo>
                <a:lnTo>
                  <a:pt x="263" y="448"/>
                </a:lnTo>
                <a:lnTo>
                  <a:pt x="246" y="450"/>
                </a:lnTo>
                <a:lnTo>
                  <a:pt x="229" y="449"/>
                </a:lnTo>
                <a:lnTo>
                  <a:pt x="211" y="447"/>
                </a:lnTo>
                <a:lnTo>
                  <a:pt x="194" y="442"/>
                </a:lnTo>
                <a:lnTo>
                  <a:pt x="178" y="436"/>
                </a:lnTo>
                <a:lnTo>
                  <a:pt x="163" y="427"/>
                </a:lnTo>
                <a:lnTo>
                  <a:pt x="149" y="417"/>
                </a:lnTo>
                <a:lnTo>
                  <a:pt x="136" y="405"/>
                </a:lnTo>
                <a:lnTo>
                  <a:pt x="125" y="392"/>
                </a:lnTo>
                <a:lnTo>
                  <a:pt x="115" y="377"/>
                </a:lnTo>
                <a:lnTo>
                  <a:pt x="107" y="362"/>
                </a:lnTo>
                <a:lnTo>
                  <a:pt x="101" y="345"/>
                </a:lnTo>
                <a:lnTo>
                  <a:pt x="96" y="328"/>
                </a:lnTo>
                <a:lnTo>
                  <a:pt x="94" y="311"/>
                </a:lnTo>
                <a:lnTo>
                  <a:pt x="94" y="294"/>
                </a:lnTo>
                <a:lnTo>
                  <a:pt x="96" y="276"/>
                </a:lnTo>
                <a:lnTo>
                  <a:pt x="101" y="259"/>
                </a:lnTo>
                <a:lnTo>
                  <a:pt x="107" y="243"/>
                </a:lnTo>
                <a:lnTo>
                  <a:pt x="115" y="227"/>
                </a:lnTo>
                <a:lnTo>
                  <a:pt x="125" y="212"/>
                </a:lnTo>
                <a:lnTo>
                  <a:pt x="136" y="200"/>
                </a:lnTo>
                <a:lnTo>
                  <a:pt x="149" y="187"/>
                </a:lnTo>
                <a:lnTo>
                  <a:pt x="163" y="178"/>
                </a:lnTo>
                <a:lnTo>
                  <a:pt x="178" y="170"/>
                </a:lnTo>
                <a:lnTo>
                  <a:pt x="194" y="162"/>
                </a:lnTo>
                <a:lnTo>
                  <a:pt x="211" y="158"/>
                </a:lnTo>
                <a:lnTo>
                  <a:pt x="229" y="155"/>
                </a:lnTo>
                <a:lnTo>
                  <a:pt x="246" y="155"/>
                </a:lnTo>
                <a:lnTo>
                  <a:pt x="263" y="156"/>
                </a:lnTo>
                <a:lnTo>
                  <a:pt x="281" y="160"/>
                </a:lnTo>
                <a:lnTo>
                  <a:pt x="297" y="165"/>
                </a:lnTo>
                <a:lnTo>
                  <a:pt x="313" y="173"/>
                </a:lnTo>
                <a:lnTo>
                  <a:pt x="328" y="182"/>
                </a:lnTo>
                <a:lnTo>
                  <a:pt x="342" y="194"/>
                </a:lnTo>
                <a:lnTo>
                  <a:pt x="353" y="206"/>
                </a:lnTo>
                <a:lnTo>
                  <a:pt x="364" y="220"/>
                </a:lnTo>
                <a:lnTo>
                  <a:pt x="373" y="235"/>
                </a:lnTo>
                <a:lnTo>
                  <a:pt x="380" y="251"/>
                </a:lnTo>
                <a:lnTo>
                  <a:pt x="385" y="268"/>
                </a:lnTo>
                <a:lnTo>
                  <a:pt x="389" y="284"/>
                </a:lnTo>
                <a:lnTo>
                  <a:pt x="390" y="302"/>
                </a:lnTo>
                <a:close/>
                <a:moveTo>
                  <a:pt x="1328" y="304"/>
                </a:moveTo>
                <a:lnTo>
                  <a:pt x="1327" y="321"/>
                </a:lnTo>
                <a:lnTo>
                  <a:pt x="1324" y="339"/>
                </a:lnTo>
                <a:lnTo>
                  <a:pt x="1318" y="355"/>
                </a:lnTo>
                <a:lnTo>
                  <a:pt x="1311" y="371"/>
                </a:lnTo>
                <a:lnTo>
                  <a:pt x="1302" y="387"/>
                </a:lnTo>
                <a:lnTo>
                  <a:pt x="1291" y="400"/>
                </a:lnTo>
                <a:lnTo>
                  <a:pt x="1280" y="413"/>
                </a:lnTo>
                <a:lnTo>
                  <a:pt x="1266" y="424"/>
                </a:lnTo>
                <a:lnTo>
                  <a:pt x="1250" y="433"/>
                </a:lnTo>
                <a:lnTo>
                  <a:pt x="1235" y="441"/>
                </a:lnTo>
                <a:lnTo>
                  <a:pt x="1218" y="446"/>
                </a:lnTo>
                <a:lnTo>
                  <a:pt x="1201" y="450"/>
                </a:lnTo>
                <a:lnTo>
                  <a:pt x="1184" y="451"/>
                </a:lnTo>
                <a:lnTo>
                  <a:pt x="1167" y="451"/>
                </a:lnTo>
                <a:lnTo>
                  <a:pt x="1149" y="448"/>
                </a:lnTo>
                <a:lnTo>
                  <a:pt x="1133" y="444"/>
                </a:lnTo>
                <a:lnTo>
                  <a:pt x="1116" y="437"/>
                </a:lnTo>
                <a:lnTo>
                  <a:pt x="1101" y="428"/>
                </a:lnTo>
                <a:lnTo>
                  <a:pt x="1087" y="419"/>
                </a:lnTo>
                <a:lnTo>
                  <a:pt x="1074" y="406"/>
                </a:lnTo>
                <a:lnTo>
                  <a:pt x="1063" y="394"/>
                </a:lnTo>
                <a:lnTo>
                  <a:pt x="1053" y="379"/>
                </a:lnTo>
                <a:lnTo>
                  <a:pt x="1045" y="364"/>
                </a:lnTo>
                <a:lnTo>
                  <a:pt x="1039" y="347"/>
                </a:lnTo>
                <a:lnTo>
                  <a:pt x="1034" y="330"/>
                </a:lnTo>
                <a:lnTo>
                  <a:pt x="1032" y="312"/>
                </a:lnTo>
                <a:lnTo>
                  <a:pt x="1032" y="295"/>
                </a:lnTo>
                <a:lnTo>
                  <a:pt x="1034" y="278"/>
                </a:lnTo>
                <a:lnTo>
                  <a:pt x="1039" y="260"/>
                </a:lnTo>
                <a:lnTo>
                  <a:pt x="1045" y="245"/>
                </a:lnTo>
                <a:lnTo>
                  <a:pt x="1053" y="229"/>
                </a:lnTo>
                <a:lnTo>
                  <a:pt x="1063" y="214"/>
                </a:lnTo>
                <a:lnTo>
                  <a:pt x="1074" y="201"/>
                </a:lnTo>
                <a:lnTo>
                  <a:pt x="1087" y="189"/>
                </a:lnTo>
                <a:lnTo>
                  <a:pt x="1101" y="179"/>
                </a:lnTo>
                <a:lnTo>
                  <a:pt x="1116" y="171"/>
                </a:lnTo>
                <a:lnTo>
                  <a:pt x="1133" y="164"/>
                </a:lnTo>
                <a:lnTo>
                  <a:pt x="1149" y="159"/>
                </a:lnTo>
                <a:lnTo>
                  <a:pt x="1167" y="157"/>
                </a:lnTo>
                <a:lnTo>
                  <a:pt x="1184" y="156"/>
                </a:lnTo>
                <a:lnTo>
                  <a:pt x="1201" y="158"/>
                </a:lnTo>
                <a:lnTo>
                  <a:pt x="1218" y="161"/>
                </a:lnTo>
                <a:lnTo>
                  <a:pt x="1235" y="167"/>
                </a:lnTo>
                <a:lnTo>
                  <a:pt x="1250" y="175"/>
                </a:lnTo>
                <a:lnTo>
                  <a:pt x="1266" y="184"/>
                </a:lnTo>
                <a:lnTo>
                  <a:pt x="1280" y="195"/>
                </a:lnTo>
                <a:lnTo>
                  <a:pt x="1291" y="207"/>
                </a:lnTo>
                <a:lnTo>
                  <a:pt x="1302" y="222"/>
                </a:lnTo>
                <a:lnTo>
                  <a:pt x="1311" y="236"/>
                </a:lnTo>
                <a:lnTo>
                  <a:pt x="1318" y="253"/>
                </a:lnTo>
                <a:lnTo>
                  <a:pt x="1324" y="270"/>
                </a:lnTo>
                <a:lnTo>
                  <a:pt x="1327" y="286"/>
                </a:lnTo>
                <a:lnTo>
                  <a:pt x="1328" y="304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33" name="Google Shape;4333;p18"/>
          <p:cNvCxnSpPr/>
          <p:nvPr/>
        </p:nvCxnSpPr>
        <p:spPr>
          <a:xfrm>
            <a:off x="4579145" y="3333750"/>
            <a:ext cx="411956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34" name="Google Shape;4334;p18"/>
          <p:cNvCxnSpPr/>
          <p:nvPr/>
        </p:nvCxnSpPr>
        <p:spPr>
          <a:xfrm>
            <a:off x="4585097" y="3692130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35" name="Google Shape;4335;p18"/>
          <p:cNvCxnSpPr/>
          <p:nvPr/>
        </p:nvCxnSpPr>
        <p:spPr>
          <a:xfrm>
            <a:off x="4568428" y="3344467"/>
            <a:ext cx="4763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36" name="Google Shape;4336;p18"/>
          <p:cNvSpPr/>
          <p:nvPr/>
        </p:nvSpPr>
        <p:spPr>
          <a:xfrm>
            <a:off x="4624389" y="3425428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7"/>
                </a:moveTo>
                <a:lnTo>
                  <a:pt x="295" y="165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70" y="229"/>
                </a:lnTo>
                <a:lnTo>
                  <a:pt x="259" y="243"/>
                </a:lnTo>
                <a:lnTo>
                  <a:pt x="248" y="257"/>
                </a:lnTo>
                <a:lnTo>
                  <a:pt x="234" y="267"/>
                </a:lnTo>
                <a:lnTo>
                  <a:pt x="219" y="276"/>
                </a:lnTo>
                <a:lnTo>
                  <a:pt x="203" y="284"/>
                </a:lnTo>
                <a:lnTo>
                  <a:pt x="187" y="290"/>
                </a:lnTo>
                <a:lnTo>
                  <a:pt x="169" y="293"/>
                </a:lnTo>
                <a:lnTo>
                  <a:pt x="152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4" y="281"/>
                </a:lnTo>
                <a:lnTo>
                  <a:pt x="69" y="272"/>
                </a:lnTo>
                <a:lnTo>
                  <a:pt x="55" y="262"/>
                </a:lnTo>
                <a:lnTo>
                  <a:pt x="42" y="250"/>
                </a:lnTo>
                <a:lnTo>
                  <a:pt x="31" y="237"/>
                </a:lnTo>
                <a:lnTo>
                  <a:pt x="21" y="222"/>
                </a:lnTo>
                <a:lnTo>
                  <a:pt x="13" y="207"/>
                </a:lnTo>
                <a:lnTo>
                  <a:pt x="7" y="190"/>
                </a:lnTo>
                <a:lnTo>
                  <a:pt x="2" y="173"/>
                </a:lnTo>
                <a:lnTo>
                  <a:pt x="0" y="156"/>
                </a:lnTo>
                <a:lnTo>
                  <a:pt x="0" y="139"/>
                </a:lnTo>
                <a:lnTo>
                  <a:pt x="2" y="121"/>
                </a:lnTo>
                <a:lnTo>
                  <a:pt x="7" y="104"/>
                </a:lnTo>
                <a:lnTo>
                  <a:pt x="13" y="88"/>
                </a:lnTo>
                <a:lnTo>
                  <a:pt x="21" y="72"/>
                </a:lnTo>
                <a:lnTo>
                  <a:pt x="31" y="57"/>
                </a:lnTo>
                <a:lnTo>
                  <a:pt x="42" y="45"/>
                </a:lnTo>
                <a:lnTo>
                  <a:pt x="55" y="32"/>
                </a:lnTo>
                <a:lnTo>
                  <a:pt x="69" y="23"/>
                </a:lnTo>
                <a:lnTo>
                  <a:pt x="84" y="15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2" y="0"/>
                </a:lnTo>
                <a:lnTo>
                  <a:pt x="169" y="1"/>
                </a:lnTo>
                <a:lnTo>
                  <a:pt x="187" y="5"/>
                </a:lnTo>
                <a:lnTo>
                  <a:pt x="203" y="10"/>
                </a:lnTo>
                <a:lnTo>
                  <a:pt x="219" y="18"/>
                </a:lnTo>
                <a:lnTo>
                  <a:pt x="234" y="27"/>
                </a:lnTo>
                <a:lnTo>
                  <a:pt x="248" y="39"/>
                </a:lnTo>
                <a:lnTo>
                  <a:pt x="259" y="51"/>
                </a:lnTo>
                <a:lnTo>
                  <a:pt x="270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3"/>
                </a:lnTo>
                <a:lnTo>
                  <a:pt x="295" y="129"/>
                </a:lnTo>
                <a:lnTo>
                  <a:pt x="296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37" name="Google Shape;4337;p18"/>
          <p:cNvCxnSpPr/>
          <p:nvPr/>
        </p:nvCxnSpPr>
        <p:spPr>
          <a:xfrm rot="10800000" flipH="1">
            <a:off x="4568430" y="3333750"/>
            <a:ext cx="1071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38" name="Google Shape;4338;p18"/>
          <p:cNvCxnSpPr/>
          <p:nvPr/>
        </p:nvCxnSpPr>
        <p:spPr>
          <a:xfrm>
            <a:off x="4573192" y="3680224"/>
            <a:ext cx="1190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39" name="Google Shape;4339;p18"/>
          <p:cNvSpPr/>
          <p:nvPr/>
        </p:nvSpPr>
        <p:spPr>
          <a:xfrm>
            <a:off x="4902994" y="3425428"/>
            <a:ext cx="176213" cy="176213"/>
          </a:xfrm>
          <a:custGeom>
            <a:avLst/>
            <a:gdLst/>
            <a:ahLst/>
            <a:cxnLst/>
            <a:rect l="l" t="t" r="r" b="b"/>
            <a:pathLst>
              <a:path w="294" h="294" extrusionOk="0">
                <a:moveTo>
                  <a:pt x="294" y="147"/>
                </a:moveTo>
                <a:lnTo>
                  <a:pt x="293" y="165"/>
                </a:lnTo>
                <a:lnTo>
                  <a:pt x="290" y="182"/>
                </a:lnTo>
                <a:lnTo>
                  <a:pt x="285" y="198"/>
                </a:lnTo>
                <a:lnTo>
                  <a:pt x="278" y="215"/>
                </a:lnTo>
                <a:lnTo>
                  <a:pt x="269" y="230"/>
                </a:lnTo>
                <a:lnTo>
                  <a:pt x="259" y="243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89"/>
                </a:lnTo>
                <a:lnTo>
                  <a:pt x="169" y="293"/>
                </a:lnTo>
                <a:lnTo>
                  <a:pt x="151" y="294"/>
                </a:lnTo>
                <a:lnTo>
                  <a:pt x="133" y="294"/>
                </a:lnTo>
                <a:lnTo>
                  <a:pt x="117" y="291"/>
                </a:lnTo>
                <a:lnTo>
                  <a:pt x="99" y="287"/>
                </a:lnTo>
                <a:lnTo>
                  <a:pt x="83" y="281"/>
                </a:lnTo>
                <a:lnTo>
                  <a:pt x="68" y="272"/>
                </a:lnTo>
                <a:lnTo>
                  <a:pt x="54" y="262"/>
                </a:lnTo>
                <a:lnTo>
                  <a:pt x="41" y="249"/>
                </a:lnTo>
                <a:lnTo>
                  <a:pt x="29" y="237"/>
                </a:lnTo>
                <a:lnTo>
                  <a:pt x="20" y="222"/>
                </a:lnTo>
                <a:lnTo>
                  <a:pt x="11" y="207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9"/>
                </a:lnTo>
                <a:lnTo>
                  <a:pt x="2" y="121"/>
                </a:lnTo>
                <a:lnTo>
                  <a:pt x="6" y="104"/>
                </a:lnTo>
                <a:lnTo>
                  <a:pt x="11" y="88"/>
                </a:lnTo>
                <a:lnTo>
                  <a:pt x="20" y="72"/>
                </a:lnTo>
                <a:lnTo>
                  <a:pt x="29" y="57"/>
                </a:lnTo>
                <a:lnTo>
                  <a:pt x="41" y="45"/>
                </a:lnTo>
                <a:lnTo>
                  <a:pt x="54" y="32"/>
                </a:lnTo>
                <a:lnTo>
                  <a:pt x="68" y="22"/>
                </a:lnTo>
                <a:lnTo>
                  <a:pt x="83" y="14"/>
                </a:lnTo>
                <a:lnTo>
                  <a:pt x="99" y="7"/>
                </a:lnTo>
                <a:lnTo>
                  <a:pt x="117" y="3"/>
                </a:lnTo>
                <a:lnTo>
                  <a:pt x="133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9"/>
                </a:lnTo>
                <a:lnTo>
                  <a:pt x="259" y="51"/>
                </a:lnTo>
                <a:lnTo>
                  <a:pt x="269" y="65"/>
                </a:lnTo>
                <a:lnTo>
                  <a:pt x="278" y="79"/>
                </a:lnTo>
                <a:lnTo>
                  <a:pt x="285" y="96"/>
                </a:lnTo>
                <a:lnTo>
                  <a:pt x="290" y="113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40" name="Google Shape;4340;p18"/>
          <p:cNvCxnSpPr/>
          <p:nvPr/>
        </p:nvCxnSpPr>
        <p:spPr>
          <a:xfrm rot="10800000">
            <a:off x="4991101" y="3334942"/>
            <a:ext cx="413147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41" name="Google Shape;4341;p18"/>
          <p:cNvCxnSpPr/>
          <p:nvPr/>
        </p:nvCxnSpPr>
        <p:spPr>
          <a:xfrm rot="10800000">
            <a:off x="4989911" y="3692130"/>
            <a:ext cx="40600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42" name="Google Shape;4342;p18"/>
          <p:cNvCxnSpPr/>
          <p:nvPr/>
        </p:nvCxnSpPr>
        <p:spPr>
          <a:xfrm flipH="1">
            <a:off x="5407820" y="3345658"/>
            <a:ext cx="7144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43" name="Google Shape;4343;p18"/>
          <p:cNvSpPr/>
          <p:nvPr/>
        </p:nvSpPr>
        <p:spPr>
          <a:xfrm>
            <a:off x="5182791" y="3425428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8"/>
                </a:moveTo>
                <a:lnTo>
                  <a:pt x="295" y="165"/>
                </a:lnTo>
                <a:lnTo>
                  <a:pt x="292" y="183"/>
                </a:lnTo>
                <a:lnTo>
                  <a:pt x="286" y="199"/>
                </a:lnTo>
                <a:lnTo>
                  <a:pt x="279" y="215"/>
                </a:lnTo>
                <a:lnTo>
                  <a:pt x="270" y="231"/>
                </a:lnTo>
                <a:lnTo>
                  <a:pt x="259" y="244"/>
                </a:lnTo>
                <a:lnTo>
                  <a:pt x="248" y="257"/>
                </a:lnTo>
                <a:lnTo>
                  <a:pt x="234" y="268"/>
                </a:lnTo>
                <a:lnTo>
                  <a:pt x="218" y="277"/>
                </a:lnTo>
                <a:lnTo>
                  <a:pt x="203" y="285"/>
                </a:lnTo>
                <a:lnTo>
                  <a:pt x="186" y="290"/>
                </a:lnTo>
                <a:lnTo>
                  <a:pt x="169" y="294"/>
                </a:lnTo>
                <a:lnTo>
                  <a:pt x="152" y="295"/>
                </a:lnTo>
                <a:lnTo>
                  <a:pt x="135" y="295"/>
                </a:lnTo>
                <a:lnTo>
                  <a:pt x="117" y="292"/>
                </a:lnTo>
                <a:lnTo>
                  <a:pt x="101" y="288"/>
                </a:lnTo>
                <a:lnTo>
                  <a:pt x="84" y="281"/>
                </a:lnTo>
                <a:lnTo>
                  <a:pt x="69" y="272"/>
                </a:lnTo>
                <a:lnTo>
                  <a:pt x="55" y="263"/>
                </a:lnTo>
                <a:lnTo>
                  <a:pt x="42" y="250"/>
                </a:lnTo>
                <a:lnTo>
                  <a:pt x="31" y="238"/>
                </a:lnTo>
                <a:lnTo>
                  <a:pt x="21" y="223"/>
                </a:lnTo>
                <a:lnTo>
                  <a:pt x="13" y="208"/>
                </a:lnTo>
                <a:lnTo>
                  <a:pt x="7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9"/>
                </a:lnTo>
                <a:lnTo>
                  <a:pt x="2" y="122"/>
                </a:lnTo>
                <a:lnTo>
                  <a:pt x="7" y="104"/>
                </a:lnTo>
                <a:lnTo>
                  <a:pt x="13" y="89"/>
                </a:lnTo>
                <a:lnTo>
                  <a:pt x="21" y="73"/>
                </a:lnTo>
                <a:lnTo>
                  <a:pt x="31" y="58"/>
                </a:lnTo>
                <a:lnTo>
                  <a:pt x="42" y="45"/>
                </a:lnTo>
                <a:lnTo>
                  <a:pt x="55" y="33"/>
                </a:lnTo>
                <a:lnTo>
                  <a:pt x="69" y="23"/>
                </a:lnTo>
                <a:lnTo>
                  <a:pt x="84" y="15"/>
                </a:lnTo>
                <a:lnTo>
                  <a:pt x="101" y="8"/>
                </a:lnTo>
                <a:lnTo>
                  <a:pt x="117" y="3"/>
                </a:lnTo>
                <a:lnTo>
                  <a:pt x="135" y="1"/>
                </a:lnTo>
                <a:lnTo>
                  <a:pt x="152" y="0"/>
                </a:lnTo>
                <a:lnTo>
                  <a:pt x="169" y="2"/>
                </a:lnTo>
                <a:lnTo>
                  <a:pt x="186" y="5"/>
                </a:lnTo>
                <a:lnTo>
                  <a:pt x="203" y="11"/>
                </a:lnTo>
                <a:lnTo>
                  <a:pt x="218" y="19"/>
                </a:lnTo>
                <a:lnTo>
                  <a:pt x="234" y="28"/>
                </a:lnTo>
                <a:lnTo>
                  <a:pt x="248" y="39"/>
                </a:lnTo>
                <a:lnTo>
                  <a:pt x="259" y="51"/>
                </a:lnTo>
                <a:lnTo>
                  <a:pt x="270" y="66"/>
                </a:lnTo>
                <a:lnTo>
                  <a:pt x="279" y="80"/>
                </a:lnTo>
                <a:lnTo>
                  <a:pt x="286" y="97"/>
                </a:lnTo>
                <a:lnTo>
                  <a:pt x="292" y="114"/>
                </a:lnTo>
                <a:lnTo>
                  <a:pt x="295" y="130"/>
                </a:lnTo>
                <a:lnTo>
                  <a:pt x="296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44" name="Google Shape;4344;p18"/>
          <p:cNvCxnSpPr/>
          <p:nvPr/>
        </p:nvCxnSpPr>
        <p:spPr>
          <a:xfrm rot="10800000">
            <a:off x="5404249" y="3334942"/>
            <a:ext cx="10715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45" name="Google Shape;4345;p18"/>
          <p:cNvCxnSpPr/>
          <p:nvPr/>
        </p:nvCxnSpPr>
        <p:spPr>
          <a:xfrm flipH="1">
            <a:off x="5395914" y="3681414"/>
            <a:ext cx="1190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46" name="Google Shape;4346;p18"/>
          <p:cNvSpPr/>
          <p:nvPr/>
        </p:nvSpPr>
        <p:spPr>
          <a:xfrm>
            <a:off x="7143751" y="3121820"/>
            <a:ext cx="607219" cy="594122"/>
          </a:xfrm>
          <a:custGeom>
            <a:avLst/>
            <a:gdLst/>
            <a:ahLst/>
            <a:cxnLst/>
            <a:rect l="l" t="t" r="r" b="b"/>
            <a:pathLst>
              <a:path w="1019" h="997" extrusionOk="0">
                <a:moveTo>
                  <a:pt x="418" y="395"/>
                </a:moveTo>
                <a:lnTo>
                  <a:pt x="471" y="59"/>
                </a:lnTo>
                <a:lnTo>
                  <a:pt x="507" y="27"/>
                </a:lnTo>
                <a:lnTo>
                  <a:pt x="1003" y="0"/>
                </a:lnTo>
                <a:lnTo>
                  <a:pt x="1019" y="13"/>
                </a:lnTo>
                <a:lnTo>
                  <a:pt x="1019" y="28"/>
                </a:lnTo>
                <a:lnTo>
                  <a:pt x="1019" y="395"/>
                </a:lnTo>
                <a:lnTo>
                  <a:pt x="985" y="414"/>
                </a:lnTo>
                <a:lnTo>
                  <a:pt x="948" y="395"/>
                </a:lnTo>
                <a:lnTo>
                  <a:pt x="937" y="978"/>
                </a:lnTo>
                <a:lnTo>
                  <a:pt x="918" y="997"/>
                </a:lnTo>
                <a:lnTo>
                  <a:pt x="237" y="997"/>
                </a:lnTo>
                <a:lnTo>
                  <a:pt x="27" y="997"/>
                </a:lnTo>
                <a:lnTo>
                  <a:pt x="11" y="982"/>
                </a:lnTo>
                <a:lnTo>
                  <a:pt x="0" y="415"/>
                </a:lnTo>
                <a:lnTo>
                  <a:pt x="19" y="395"/>
                </a:lnTo>
                <a:lnTo>
                  <a:pt x="237" y="395"/>
                </a:lnTo>
                <a:lnTo>
                  <a:pt x="418" y="395"/>
                </a:lnTo>
                <a:close/>
                <a:moveTo>
                  <a:pt x="853" y="696"/>
                </a:moveTo>
                <a:lnTo>
                  <a:pt x="852" y="713"/>
                </a:lnTo>
                <a:lnTo>
                  <a:pt x="849" y="730"/>
                </a:lnTo>
                <a:lnTo>
                  <a:pt x="844" y="748"/>
                </a:lnTo>
                <a:lnTo>
                  <a:pt x="838" y="763"/>
                </a:lnTo>
                <a:lnTo>
                  <a:pt x="828" y="778"/>
                </a:lnTo>
                <a:lnTo>
                  <a:pt x="818" y="793"/>
                </a:lnTo>
                <a:lnTo>
                  <a:pt x="805" y="805"/>
                </a:lnTo>
                <a:lnTo>
                  <a:pt x="792" y="816"/>
                </a:lnTo>
                <a:lnTo>
                  <a:pt x="777" y="825"/>
                </a:lnTo>
                <a:lnTo>
                  <a:pt x="761" y="832"/>
                </a:lnTo>
                <a:lnTo>
                  <a:pt x="745" y="839"/>
                </a:lnTo>
                <a:lnTo>
                  <a:pt x="728" y="842"/>
                </a:lnTo>
                <a:lnTo>
                  <a:pt x="710" y="844"/>
                </a:lnTo>
                <a:lnTo>
                  <a:pt x="693" y="843"/>
                </a:lnTo>
                <a:lnTo>
                  <a:pt x="676" y="841"/>
                </a:lnTo>
                <a:lnTo>
                  <a:pt x="659" y="835"/>
                </a:lnTo>
                <a:lnTo>
                  <a:pt x="642" y="829"/>
                </a:lnTo>
                <a:lnTo>
                  <a:pt x="627" y="821"/>
                </a:lnTo>
                <a:lnTo>
                  <a:pt x="613" y="810"/>
                </a:lnTo>
                <a:lnTo>
                  <a:pt x="600" y="799"/>
                </a:lnTo>
                <a:lnTo>
                  <a:pt x="589" y="785"/>
                </a:lnTo>
                <a:lnTo>
                  <a:pt x="579" y="771"/>
                </a:lnTo>
                <a:lnTo>
                  <a:pt x="571" y="755"/>
                </a:lnTo>
                <a:lnTo>
                  <a:pt x="565" y="740"/>
                </a:lnTo>
                <a:lnTo>
                  <a:pt x="561" y="722"/>
                </a:lnTo>
                <a:lnTo>
                  <a:pt x="559" y="705"/>
                </a:lnTo>
                <a:lnTo>
                  <a:pt x="559" y="687"/>
                </a:lnTo>
                <a:lnTo>
                  <a:pt x="561" y="670"/>
                </a:lnTo>
                <a:lnTo>
                  <a:pt x="565" y="653"/>
                </a:lnTo>
                <a:lnTo>
                  <a:pt x="571" y="636"/>
                </a:lnTo>
                <a:lnTo>
                  <a:pt x="579" y="621"/>
                </a:lnTo>
                <a:lnTo>
                  <a:pt x="589" y="607"/>
                </a:lnTo>
                <a:lnTo>
                  <a:pt x="600" y="593"/>
                </a:lnTo>
                <a:lnTo>
                  <a:pt x="613" y="582"/>
                </a:lnTo>
                <a:lnTo>
                  <a:pt x="627" y="572"/>
                </a:lnTo>
                <a:lnTo>
                  <a:pt x="642" y="563"/>
                </a:lnTo>
                <a:lnTo>
                  <a:pt x="659" y="556"/>
                </a:lnTo>
                <a:lnTo>
                  <a:pt x="676" y="552"/>
                </a:lnTo>
                <a:lnTo>
                  <a:pt x="693" y="549"/>
                </a:lnTo>
                <a:lnTo>
                  <a:pt x="710" y="549"/>
                </a:lnTo>
                <a:lnTo>
                  <a:pt x="728" y="550"/>
                </a:lnTo>
                <a:lnTo>
                  <a:pt x="745" y="554"/>
                </a:lnTo>
                <a:lnTo>
                  <a:pt x="761" y="559"/>
                </a:lnTo>
                <a:lnTo>
                  <a:pt x="777" y="567"/>
                </a:lnTo>
                <a:lnTo>
                  <a:pt x="792" y="576"/>
                </a:lnTo>
                <a:lnTo>
                  <a:pt x="805" y="587"/>
                </a:lnTo>
                <a:lnTo>
                  <a:pt x="818" y="600"/>
                </a:lnTo>
                <a:lnTo>
                  <a:pt x="828" y="613"/>
                </a:lnTo>
                <a:lnTo>
                  <a:pt x="838" y="629"/>
                </a:lnTo>
                <a:lnTo>
                  <a:pt x="844" y="645"/>
                </a:lnTo>
                <a:lnTo>
                  <a:pt x="849" y="661"/>
                </a:lnTo>
                <a:lnTo>
                  <a:pt x="852" y="679"/>
                </a:lnTo>
                <a:lnTo>
                  <a:pt x="853" y="696"/>
                </a:lnTo>
                <a:close/>
                <a:moveTo>
                  <a:pt x="888" y="239"/>
                </a:moveTo>
                <a:lnTo>
                  <a:pt x="887" y="255"/>
                </a:lnTo>
                <a:lnTo>
                  <a:pt x="883" y="273"/>
                </a:lnTo>
                <a:lnTo>
                  <a:pt x="878" y="290"/>
                </a:lnTo>
                <a:lnTo>
                  <a:pt x="871" y="305"/>
                </a:lnTo>
                <a:lnTo>
                  <a:pt x="863" y="321"/>
                </a:lnTo>
                <a:lnTo>
                  <a:pt x="851" y="335"/>
                </a:lnTo>
                <a:lnTo>
                  <a:pt x="840" y="347"/>
                </a:lnTo>
                <a:lnTo>
                  <a:pt x="826" y="358"/>
                </a:lnTo>
                <a:lnTo>
                  <a:pt x="811" y="367"/>
                </a:lnTo>
                <a:lnTo>
                  <a:pt x="795" y="375"/>
                </a:lnTo>
                <a:lnTo>
                  <a:pt x="779" y="381"/>
                </a:lnTo>
                <a:lnTo>
                  <a:pt x="761" y="384"/>
                </a:lnTo>
                <a:lnTo>
                  <a:pt x="745" y="386"/>
                </a:lnTo>
                <a:lnTo>
                  <a:pt x="727" y="385"/>
                </a:lnTo>
                <a:lnTo>
                  <a:pt x="709" y="383"/>
                </a:lnTo>
                <a:lnTo>
                  <a:pt x="693" y="377"/>
                </a:lnTo>
                <a:lnTo>
                  <a:pt x="677" y="371"/>
                </a:lnTo>
                <a:lnTo>
                  <a:pt x="661" y="363"/>
                </a:lnTo>
                <a:lnTo>
                  <a:pt x="647" y="352"/>
                </a:lnTo>
                <a:lnTo>
                  <a:pt x="634" y="341"/>
                </a:lnTo>
                <a:lnTo>
                  <a:pt x="623" y="327"/>
                </a:lnTo>
                <a:lnTo>
                  <a:pt x="613" y="313"/>
                </a:lnTo>
                <a:lnTo>
                  <a:pt x="605" y="298"/>
                </a:lnTo>
                <a:lnTo>
                  <a:pt x="599" y="281"/>
                </a:lnTo>
                <a:lnTo>
                  <a:pt x="594" y="265"/>
                </a:lnTo>
                <a:lnTo>
                  <a:pt x="592" y="247"/>
                </a:lnTo>
                <a:lnTo>
                  <a:pt x="592" y="229"/>
                </a:lnTo>
                <a:lnTo>
                  <a:pt x="594" y="213"/>
                </a:lnTo>
                <a:lnTo>
                  <a:pt x="599" y="195"/>
                </a:lnTo>
                <a:lnTo>
                  <a:pt x="605" y="179"/>
                </a:lnTo>
                <a:lnTo>
                  <a:pt x="613" y="164"/>
                </a:lnTo>
                <a:lnTo>
                  <a:pt x="623" y="149"/>
                </a:lnTo>
                <a:lnTo>
                  <a:pt x="634" y="135"/>
                </a:lnTo>
                <a:lnTo>
                  <a:pt x="647" y="124"/>
                </a:lnTo>
                <a:lnTo>
                  <a:pt x="661" y="113"/>
                </a:lnTo>
                <a:lnTo>
                  <a:pt x="677" y="105"/>
                </a:lnTo>
                <a:lnTo>
                  <a:pt x="693" y="99"/>
                </a:lnTo>
                <a:lnTo>
                  <a:pt x="709" y="94"/>
                </a:lnTo>
                <a:lnTo>
                  <a:pt x="727" y="92"/>
                </a:lnTo>
                <a:lnTo>
                  <a:pt x="745" y="91"/>
                </a:lnTo>
                <a:lnTo>
                  <a:pt x="761" y="93"/>
                </a:lnTo>
                <a:lnTo>
                  <a:pt x="779" y="96"/>
                </a:lnTo>
                <a:lnTo>
                  <a:pt x="795" y="102"/>
                </a:lnTo>
                <a:lnTo>
                  <a:pt x="811" y="109"/>
                </a:lnTo>
                <a:lnTo>
                  <a:pt x="826" y="119"/>
                </a:lnTo>
                <a:lnTo>
                  <a:pt x="840" y="129"/>
                </a:lnTo>
                <a:lnTo>
                  <a:pt x="851" y="142"/>
                </a:lnTo>
                <a:lnTo>
                  <a:pt x="863" y="156"/>
                </a:lnTo>
                <a:lnTo>
                  <a:pt x="871" y="171"/>
                </a:lnTo>
                <a:lnTo>
                  <a:pt x="878" y="187"/>
                </a:lnTo>
                <a:lnTo>
                  <a:pt x="883" y="203"/>
                </a:lnTo>
                <a:lnTo>
                  <a:pt x="887" y="221"/>
                </a:lnTo>
                <a:lnTo>
                  <a:pt x="888" y="239"/>
                </a:lnTo>
                <a:close/>
                <a:moveTo>
                  <a:pt x="385" y="696"/>
                </a:moveTo>
                <a:lnTo>
                  <a:pt x="384" y="713"/>
                </a:lnTo>
                <a:lnTo>
                  <a:pt x="381" y="730"/>
                </a:lnTo>
                <a:lnTo>
                  <a:pt x="375" y="748"/>
                </a:lnTo>
                <a:lnTo>
                  <a:pt x="368" y="763"/>
                </a:lnTo>
                <a:lnTo>
                  <a:pt x="360" y="778"/>
                </a:lnTo>
                <a:lnTo>
                  <a:pt x="348" y="793"/>
                </a:lnTo>
                <a:lnTo>
                  <a:pt x="337" y="805"/>
                </a:lnTo>
                <a:lnTo>
                  <a:pt x="323" y="816"/>
                </a:lnTo>
                <a:lnTo>
                  <a:pt x="309" y="825"/>
                </a:lnTo>
                <a:lnTo>
                  <a:pt x="293" y="832"/>
                </a:lnTo>
                <a:lnTo>
                  <a:pt x="276" y="839"/>
                </a:lnTo>
                <a:lnTo>
                  <a:pt x="258" y="842"/>
                </a:lnTo>
                <a:lnTo>
                  <a:pt x="242" y="844"/>
                </a:lnTo>
                <a:lnTo>
                  <a:pt x="224" y="843"/>
                </a:lnTo>
                <a:lnTo>
                  <a:pt x="206" y="841"/>
                </a:lnTo>
                <a:lnTo>
                  <a:pt x="190" y="835"/>
                </a:lnTo>
                <a:lnTo>
                  <a:pt x="174" y="829"/>
                </a:lnTo>
                <a:lnTo>
                  <a:pt x="158" y="821"/>
                </a:lnTo>
                <a:lnTo>
                  <a:pt x="144" y="810"/>
                </a:lnTo>
                <a:lnTo>
                  <a:pt x="131" y="799"/>
                </a:lnTo>
                <a:lnTo>
                  <a:pt x="120" y="785"/>
                </a:lnTo>
                <a:lnTo>
                  <a:pt x="110" y="771"/>
                </a:lnTo>
                <a:lnTo>
                  <a:pt x="102" y="755"/>
                </a:lnTo>
                <a:lnTo>
                  <a:pt x="96" y="740"/>
                </a:lnTo>
                <a:lnTo>
                  <a:pt x="91" y="722"/>
                </a:lnTo>
                <a:lnTo>
                  <a:pt x="89" y="705"/>
                </a:lnTo>
                <a:lnTo>
                  <a:pt x="89" y="687"/>
                </a:lnTo>
                <a:lnTo>
                  <a:pt x="91" y="670"/>
                </a:lnTo>
                <a:lnTo>
                  <a:pt x="96" y="653"/>
                </a:lnTo>
                <a:lnTo>
                  <a:pt x="102" y="636"/>
                </a:lnTo>
                <a:lnTo>
                  <a:pt x="110" y="621"/>
                </a:lnTo>
                <a:lnTo>
                  <a:pt x="120" y="607"/>
                </a:lnTo>
                <a:lnTo>
                  <a:pt x="131" y="593"/>
                </a:lnTo>
                <a:lnTo>
                  <a:pt x="144" y="582"/>
                </a:lnTo>
                <a:lnTo>
                  <a:pt x="158" y="572"/>
                </a:lnTo>
                <a:lnTo>
                  <a:pt x="174" y="563"/>
                </a:lnTo>
                <a:lnTo>
                  <a:pt x="190" y="556"/>
                </a:lnTo>
                <a:lnTo>
                  <a:pt x="206" y="552"/>
                </a:lnTo>
                <a:lnTo>
                  <a:pt x="224" y="549"/>
                </a:lnTo>
                <a:lnTo>
                  <a:pt x="242" y="549"/>
                </a:lnTo>
                <a:lnTo>
                  <a:pt x="258" y="550"/>
                </a:lnTo>
                <a:lnTo>
                  <a:pt x="276" y="554"/>
                </a:lnTo>
                <a:lnTo>
                  <a:pt x="293" y="559"/>
                </a:lnTo>
                <a:lnTo>
                  <a:pt x="309" y="567"/>
                </a:lnTo>
                <a:lnTo>
                  <a:pt x="323" y="576"/>
                </a:lnTo>
                <a:lnTo>
                  <a:pt x="337" y="587"/>
                </a:lnTo>
                <a:lnTo>
                  <a:pt x="348" y="600"/>
                </a:lnTo>
                <a:lnTo>
                  <a:pt x="360" y="613"/>
                </a:lnTo>
                <a:lnTo>
                  <a:pt x="368" y="629"/>
                </a:lnTo>
                <a:lnTo>
                  <a:pt x="375" y="645"/>
                </a:lnTo>
                <a:lnTo>
                  <a:pt x="381" y="661"/>
                </a:lnTo>
                <a:lnTo>
                  <a:pt x="384" y="679"/>
                </a:lnTo>
                <a:lnTo>
                  <a:pt x="385" y="696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47" name="Google Shape;4347;p18"/>
          <p:cNvCxnSpPr/>
          <p:nvPr/>
        </p:nvCxnSpPr>
        <p:spPr>
          <a:xfrm>
            <a:off x="7155656" y="3357563"/>
            <a:ext cx="128588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48" name="Google Shape;4348;p18"/>
          <p:cNvCxnSpPr/>
          <p:nvPr/>
        </p:nvCxnSpPr>
        <p:spPr>
          <a:xfrm>
            <a:off x="7159230" y="3715942"/>
            <a:ext cx="125015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49" name="Google Shape;4349;p18"/>
          <p:cNvSpPr/>
          <p:nvPr/>
        </p:nvSpPr>
        <p:spPr>
          <a:xfrm>
            <a:off x="7197328" y="3449241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7"/>
                </a:moveTo>
                <a:lnTo>
                  <a:pt x="295" y="164"/>
                </a:lnTo>
                <a:lnTo>
                  <a:pt x="292" y="181"/>
                </a:lnTo>
                <a:lnTo>
                  <a:pt x="286" y="199"/>
                </a:lnTo>
                <a:lnTo>
                  <a:pt x="279" y="214"/>
                </a:lnTo>
                <a:lnTo>
                  <a:pt x="271" y="229"/>
                </a:lnTo>
                <a:lnTo>
                  <a:pt x="259" y="244"/>
                </a:lnTo>
                <a:lnTo>
                  <a:pt x="248" y="256"/>
                </a:lnTo>
                <a:lnTo>
                  <a:pt x="234" y="267"/>
                </a:lnTo>
                <a:lnTo>
                  <a:pt x="220" y="276"/>
                </a:lnTo>
                <a:lnTo>
                  <a:pt x="204" y="283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1" y="286"/>
                </a:lnTo>
                <a:lnTo>
                  <a:pt x="85" y="280"/>
                </a:lnTo>
                <a:lnTo>
                  <a:pt x="69" y="272"/>
                </a:lnTo>
                <a:lnTo>
                  <a:pt x="55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6"/>
                </a:lnTo>
                <a:lnTo>
                  <a:pt x="7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7" y="104"/>
                </a:lnTo>
                <a:lnTo>
                  <a:pt x="13" y="87"/>
                </a:lnTo>
                <a:lnTo>
                  <a:pt x="21" y="72"/>
                </a:lnTo>
                <a:lnTo>
                  <a:pt x="31" y="58"/>
                </a:lnTo>
                <a:lnTo>
                  <a:pt x="42" y="44"/>
                </a:lnTo>
                <a:lnTo>
                  <a:pt x="55" y="33"/>
                </a:lnTo>
                <a:lnTo>
                  <a:pt x="69" y="23"/>
                </a:lnTo>
                <a:lnTo>
                  <a:pt x="85" y="14"/>
                </a:lnTo>
                <a:lnTo>
                  <a:pt x="101" y="7"/>
                </a:lnTo>
                <a:lnTo>
                  <a:pt x="117" y="3"/>
                </a:lnTo>
                <a:lnTo>
                  <a:pt x="135" y="0"/>
                </a:lnTo>
                <a:lnTo>
                  <a:pt x="153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20" y="18"/>
                </a:lnTo>
                <a:lnTo>
                  <a:pt x="234" y="27"/>
                </a:lnTo>
                <a:lnTo>
                  <a:pt x="248" y="38"/>
                </a:lnTo>
                <a:lnTo>
                  <a:pt x="259" y="51"/>
                </a:lnTo>
                <a:lnTo>
                  <a:pt x="271" y="64"/>
                </a:lnTo>
                <a:lnTo>
                  <a:pt x="279" y="80"/>
                </a:lnTo>
                <a:lnTo>
                  <a:pt x="286" y="96"/>
                </a:lnTo>
                <a:lnTo>
                  <a:pt x="292" y="112"/>
                </a:lnTo>
                <a:lnTo>
                  <a:pt x="295" y="130"/>
                </a:lnTo>
                <a:lnTo>
                  <a:pt x="296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50" name="Google Shape;4350;p18"/>
          <p:cNvCxnSpPr/>
          <p:nvPr/>
        </p:nvCxnSpPr>
        <p:spPr>
          <a:xfrm flipH="1">
            <a:off x="7284245" y="3357563"/>
            <a:ext cx="1083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51" name="Google Shape;4351;p18"/>
          <p:cNvCxnSpPr/>
          <p:nvPr/>
        </p:nvCxnSpPr>
        <p:spPr>
          <a:xfrm flipH="1">
            <a:off x="7284244" y="3715942"/>
            <a:ext cx="406004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52" name="Google Shape;4352;p18"/>
          <p:cNvCxnSpPr/>
          <p:nvPr/>
        </p:nvCxnSpPr>
        <p:spPr>
          <a:xfrm flipH="1">
            <a:off x="7700964" y="3357562"/>
            <a:ext cx="7144" cy="347663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53" name="Google Shape;4353;p18"/>
          <p:cNvSpPr/>
          <p:nvPr/>
        </p:nvSpPr>
        <p:spPr>
          <a:xfrm>
            <a:off x="7475935" y="3449241"/>
            <a:ext cx="176213" cy="175022"/>
          </a:xfrm>
          <a:custGeom>
            <a:avLst/>
            <a:gdLst/>
            <a:ahLst/>
            <a:cxnLst/>
            <a:rect l="l" t="t" r="r" b="b"/>
            <a:pathLst>
              <a:path w="294" h="295" extrusionOk="0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9"/>
                </a:lnTo>
                <a:lnTo>
                  <a:pt x="279" y="214"/>
                </a:lnTo>
                <a:lnTo>
                  <a:pt x="269" y="229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3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8" y="272"/>
                </a:lnTo>
                <a:lnTo>
                  <a:pt x="54" y="261"/>
                </a:lnTo>
                <a:lnTo>
                  <a:pt x="41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8"/>
                </a:lnTo>
                <a:lnTo>
                  <a:pt x="41" y="44"/>
                </a:lnTo>
                <a:lnTo>
                  <a:pt x="54" y="33"/>
                </a:lnTo>
                <a:lnTo>
                  <a:pt x="68" y="23"/>
                </a:lnTo>
                <a:lnTo>
                  <a:pt x="83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9" y="80"/>
                </a:lnTo>
                <a:lnTo>
                  <a:pt x="285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54" name="Google Shape;4354;p18"/>
          <p:cNvCxnSpPr/>
          <p:nvPr/>
        </p:nvCxnSpPr>
        <p:spPr>
          <a:xfrm flipH="1">
            <a:off x="7690249" y="3705225"/>
            <a:ext cx="1071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55" name="Google Shape;4355;p18"/>
          <p:cNvCxnSpPr/>
          <p:nvPr/>
        </p:nvCxnSpPr>
        <p:spPr>
          <a:xfrm rot="10800000" flipH="1">
            <a:off x="7392591" y="3157538"/>
            <a:ext cx="32147" cy="20002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56" name="Google Shape;4356;p18"/>
          <p:cNvCxnSpPr/>
          <p:nvPr/>
        </p:nvCxnSpPr>
        <p:spPr>
          <a:xfrm>
            <a:off x="7750969" y="3138488"/>
            <a:ext cx="1191" cy="21907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57" name="Google Shape;4357;p18"/>
          <p:cNvCxnSpPr/>
          <p:nvPr/>
        </p:nvCxnSpPr>
        <p:spPr>
          <a:xfrm rot="10800000" flipH="1">
            <a:off x="7750969" y="3130154"/>
            <a:ext cx="1191" cy="8334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58" name="Google Shape;4358;p18"/>
          <p:cNvCxnSpPr/>
          <p:nvPr/>
        </p:nvCxnSpPr>
        <p:spPr>
          <a:xfrm rot="10800000" flipH="1">
            <a:off x="7444980" y="3121820"/>
            <a:ext cx="296465" cy="16669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59" name="Google Shape;4359;p18"/>
          <p:cNvCxnSpPr/>
          <p:nvPr/>
        </p:nvCxnSpPr>
        <p:spPr>
          <a:xfrm>
            <a:off x="7708108" y="3357563"/>
            <a:ext cx="21431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60" name="Google Shape;4360;p18"/>
          <p:cNvCxnSpPr/>
          <p:nvPr/>
        </p:nvCxnSpPr>
        <p:spPr>
          <a:xfrm rot="10800000" flipH="1">
            <a:off x="7729539" y="3357563"/>
            <a:ext cx="21431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61" name="Google Shape;4361;p18"/>
          <p:cNvCxnSpPr/>
          <p:nvPr/>
        </p:nvCxnSpPr>
        <p:spPr>
          <a:xfrm rot="10800000" flipH="1">
            <a:off x="7424738" y="3138488"/>
            <a:ext cx="20241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62" name="Google Shape;4362;p18"/>
          <p:cNvCxnSpPr/>
          <p:nvPr/>
        </p:nvCxnSpPr>
        <p:spPr>
          <a:xfrm rot="10800000">
            <a:off x="7741444" y="3121820"/>
            <a:ext cx="9525" cy="833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63" name="Google Shape;4363;p18"/>
          <p:cNvSpPr/>
          <p:nvPr/>
        </p:nvSpPr>
        <p:spPr>
          <a:xfrm>
            <a:off x="7496175" y="3176589"/>
            <a:ext cx="176213" cy="175022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8"/>
                </a:moveTo>
                <a:lnTo>
                  <a:pt x="295" y="164"/>
                </a:lnTo>
                <a:lnTo>
                  <a:pt x="291" y="182"/>
                </a:lnTo>
                <a:lnTo>
                  <a:pt x="286" y="199"/>
                </a:lnTo>
                <a:lnTo>
                  <a:pt x="279" y="214"/>
                </a:lnTo>
                <a:lnTo>
                  <a:pt x="271" y="230"/>
                </a:lnTo>
                <a:lnTo>
                  <a:pt x="259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3" y="284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1" y="286"/>
                </a:lnTo>
                <a:lnTo>
                  <a:pt x="85" y="280"/>
                </a:lnTo>
                <a:lnTo>
                  <a:pt x="69" y="272"/>
                </a:lnTo>
                <a:lnTo>
                  <a:pt x="55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7"/>
                </a:lnTo>
                <a:lnTo>
                  <a:pt x="7" y="190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7" y="104"/>
                </a:lnTo>
                <a:lnTo>
                  <a:pt x="13" y="88"/>
                </a:lnTo>
                <a:lnTo>
                  <a:pt x="21" y="73"/>
                </a:lnTo>
                <a:lnTo>
                  <a:pt x="31" y="58"/>
                </a:lnTo>
                <a:lnTo>
                  <a:pt x="42" y="44"/>
                </a:lnTo>
                <a:lnTo>
                  <a:pt x="55" y="33"/>
                </a:lnTo>
                <a:lnTo>
                  <a:pt x="69" y="22"/>
                </a:lnTo>
                <a:lnTo>
                  <a:pt x="85" y="14"/>
                </a:lnTo>
                <a:lnTo>
                  <a:pt x="101" y="8"/>
                </a:lnTo>
                <a:lnTo>
                  <a:pt x="117" y="3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5"/>
                </a:lnTo>
                <a:lnTo>
                  <a:pt x="203" y="11"/>
                </a:lnTo>
                <a:lnTo>
                  <a:pt x="219" y="18"/>
                </a:lnTo>
                <a:lnTo>
                  <a:pt x="234" y="28"/>
                </a:lnTo>
                <a:lnTo>
                  <a:pt x="248" y="38"/>
                </a:lnTo>
                <a:lnTo>
                  <a:pt x="259" y="51"/>
                </a:lnTo>
                <a:lnTo>
                  <a:pt x="271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5" y="130"/>
                </a:lnTo>
                <a:lnTo>
                  <a:pt x="296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64" name="Google Shape;4364;p18"/>
          <p:cNvCxnSpPr/>
          <p:nvPr/>
        </p:nvCxnSpPr>
        <p:spPr>
          <a:xfrm>
            <a:off x="7143751" y="3369470"/>
            <a:ext cx="7144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65" name="Google Shape;4365;p18"/>
          <p:cNvCxnSpPr/>
          <p:nvPr/>
        </p:nvCxnSpPr>
        <p:spPr>
          <a:xfrm flipH="1">
            <a:off x="7143751" y="3357564"/>
            <a:ext cx="1190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66" name="Google Shape;4366;p18"/>
          <p:cNvCxnSpPr/>
          <p:nvPr/>
        </p:nvCxnSpPr>
        <p:spPr>
          <a:xfrm rot="10800000">
            <a:off x="7150895" y="3706416"/>
            <a:ext cx="8335" cy="952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67" name="Google Shape;4367;p18"/>
          <p:cNvSpPr/>
          <p:nvPr/>
        </p:nvSpPr>
        <p:spPr>
          <a:xfrm>
            <a:off x="5423297" y="3343276"/>
            <a:ext cx="846534" cy="359569"/>
          </a:xfrm>
          <a:custGeom>
            <a:avLst/>
            <a:gdLst/>
            <a:ahLst/>
            <a:cxnLst/>
            <a:rect l="l" t="t" r="r" b="b"/>
            <a:pathLst>
              <a:path w="1422" h="604" extrusionOk="0">
                <a:moveTo>
                  <a:pt x="18" y="0"/>
                </a:moveTo>
                <a:lnTo>
                  <a:pt x="711" y="1"/>
                </a:lnTo>
                <a:lnTo>
                  <a:pt x="1405" y="3"/>
                </a:lnTo>
                <a:lnTo>
                  <a:pt x="1422" y="21"/>
                </a:lnTo>
                <a:lnTo>
                  <a:pt x="1410" y="585"/>
                </a:lnTo>
                <a:lnTo>
                  <a:pt x="1391" y="604"/>
                </a:lnTo>
                <a:lnTo>
                  <a:pt x="710" y="603"/>
                </a:lnTo>
                <a:lnTo>
                  <a:pt x="29" y="602"/>
                </a:lnTo>
                <a:lnTo>
                  <a:pt x="11" y="583"/>
                </a:lnTo>
                <a:lnTo>
                  <a:pt x="0" y="19"/>
                </a:lnTo>
                <a:lnTo>
                  <a:pt x="18" y="0"/>
                </a:lnTo>
                <a:close/>
                <a:moveTo>
                  <a:pt x="389" y="302"/>
                </a:moveTo>
                <a:lnTo>
                  <a:pt x="388" y="319"/>
                </a:lnTo>
                <a:lnTo>
                  <a:pt x="385" y="336"/>
                </a:lnTo>
                <a:lnTo>
                  <a:pt x="380" y="353"/>
                </a:lnTo>
                <a:lnTo>
                  <a:pt x="373" y="370"/>
                </a:lnTo>
                <a:lnTo>
                  <a:pt x="364" y="384"/>
                </a:lnTo>
                <a:lnTo>
                  <a:pt x="354" y="398"/>
                </a:lnTo>
                <a:lnTo>
                  <a:pt x="341" y="410"/>
                </a:lnTo>
                <a:lnTo>
                  <a:pt x="328" y="422"/>
                </a:lnTo>
                <a:lnTo>
                  <a:pt x="313" y="431"/>
                </a:lnTo>
                <a:lnTo>
                  <a:pt x="298" y="438"/>
                </a:lnTo>
                <a:lnTo>
                  <a:pt x="281" y="444"/>
                </a:lnTo>
                <a:lnTo>
                  <a:pt x="263" y="448"/>
                </a:lnTo>
                <a:lnTo>
                  <a:pt x="246" y="449"/>
                </a:lnTo>
                <a:lnTo>
                  <a:pt x="229" y="449"/>
                </a:lnTo>
                <a:lnTo>
                  <a:pt x="211" y="446"/>
                </a:lnTo>
                <a:lnTo>
                  <a:pt x="194" y="441"/>
                </a:lnTo>
                <a:lnTo>
                  <a:pt x="179" y="435"/>
                </a:lnTo>
                <a:lnTo>
                  <a:pt x="163" y="427"/>
                </a:lnTo>
                <a:lnTo>
                  <a:pt x="148" y="416"/>
                </a:lnTo>
                <a:lnTo>
                  <a:pt x="136" y="404"/>
                </a:lnTo>
                <a:lnTo>
                  <a:pt x="124" y="391"/>
                </a:lnTo>
                <a:lnTo>
                  <a:pt x="115" y="377"/>
                </a:lnTo>
                <a:lnTo>
                  <a:pt x="107" y="361"/>
                </a:lnTo>
                <a:lnTo>
                  <a:pt x="100" y="344"/>
                </a:lnTo>
                <a:lnTo>
                  <a:pt x="96" y="328"/>
                </a:lnTo>
                <a:lnTo>
                  <a:pt x="94" y="310"/>
                </a:lnTo>
                <a:lnTo>
                  <a:pt x="94" y="293"/>
                </a:lnTo>
                <a:lnTo>
                  <a:pt x="96" y="276"/>
                </a:lnTo>
                <a:lnTo>
                  <a:pt x="100" y="259"/>
                </a:lnTo>
                <a:lnTo>
                  <a:pt x="107" y="242"/>
                </a:lnTo>
                <a:lnTo>
                  <a:pt x="115" y="227"/>
                </a:lnTo>
                <a:lnTo>
                  <a:pt x="124" y="212"/>
                </a:lnTo>
                <a:lnTo>
                  <a:pt x="136" y="199"/>
                </a:lnTo>
                <a:lnTo>
                  <a:pt x="148" y="187"/>
                </a:lnTo>
                <a:lnTo>
                  <a:pt x="163" y="176"/>
                </a:lnTo>
                <a:lnTo>
                  <a:pt x="179" y="168"/>
                </a:lnTo>
                <a:lnTo>
                  <a:pt x="194" y="162"/>
                </a:lnTo>
                <a:lnTo>
                  <a:pt x="211" y="158"/>
                </a:lnTo>
                <a:lnTo>
                  <a:pt x="229" y="155"/>
                </a:lnTo>
                <a:lnTo>
                  <a:pt x="246" y="155"/>
                </a:lnTo>
                <a:lnTo>
                  <a:pt x="263" y="156"/>
                </a:lnTo>
                <a:lnTo>
                  <a:pt x="281" y="160"/>
                </a:lnTo>
                <a:lnTo>
                  <a:pt x="298" y="165"/>
                </a:lnTo>
                <a:lnTo>
                  <a:pt x="313" y="172"/>
                </a:lnTo>
                <a:lnTo>
                  <a:pt x="328" y="182"/>
                </a:lnTo>
                <a:lnTo>
                  <a:pt x="341" y="193"/>
                </a:lnTo>
                <a:lnTo>
                  <a:pt x="354" y="206"/>
                </a:lnTo>
                <a:lnTo>
                  <a:pt x="364" y="219"/>
                </a:lnTo>
                <a:lnTo>
                  <a:pt x="373" y="234"/>
                </a:lnTo>
                <a:lnTo>
                  <a:pt x="380" y="251"/>
                </a:lnTo>
                <a:lnTo>
                  <a:pt x="385" y="267"/>
                </a:lnTo>
                <a:lnTo>
                  <a:pt x="388" y="284"/>
                </a:lnTo>
                <a:lnTo>
                  <a:pt x="389" y="302"/>
                </a:lnTo>
                <a:close/>
                <a:moveTo>
                  <a:pt x="858" y="303"/>
                </a:moveTo>
                <a:lnTo>
                  <a:pt x="857" y="320"/>
                </a:lnTo>
                <a:lnTo>
                  <a:pt x="854" y="337"/>
                </a:lnTo>
                <a:lnTo>
                  <a:pt x="849" y="354"/>
                </a:lnTo>
                <a:lnTo>
                  <a:pt x="842" y="370"/>
                </a:lnTo>
                <a:lnTo>
                  <a:pt x="833" y="385"/>
                </a:lnTo>
                <a:lnTo>
                  <a:pt x="822" y="399"/>
                </a:lnTo>
                <a:lnTo>
                  <a:pt x="810" y="411"/>
                </a:lnTo>
                <a:lnTo>
                  <a:pt x="796" y="423"/>
                </a:lnTo>
                <a:lnTo>
                  <a:pt x="782" y="432"/>
                </a:lnTo>
                <a:lnTo>
                  <a:pt x="766" y="439"/>
                </a:lnTo>
                <a:lnTo>
                  <a:pt x="749" y="445"/>
                </a:lnTo>
                <a:lnTo>
                  <a:pt x="733" y="449"/>
                </a:lnTo>
                <a:lnTo>
                  <a:pt x="715" y="450"/>
                </a:lnTo>
                <a:lnTo>
                  <a:pt x="697" y="450"/>
                </a:lnTo>
                <a:lnTo>
                  <a:pt x="681" y="447"/>
                </a:lnTo>
                <a:lnTo>
                  <a:pt x="664" y="443"/>
                </a:lnTo>
                <a:lnTo>
                  <a:pt x="647" y="435"/>
                </a:lnTo>
                <a:lnTo>
                  <a:pt x="633" y="427"/>
                </a:lnTo>
                <a:lnTo>
                  <a:pt x="618" y="417"/>
                </a:lnTo>
                <a:lnTo>
                  <a:pt x="605" y="405"/>
                </a:lnTo>
                <a:lnTo>
                  <a:pt x="594" y="392"/>
                </a:lnTo>
                <a:lnTo>
                  <a:pt x="584" y="378"/>
                </a:lnTo>
                <a:lnTo>
                  <a:pt x="576" y="362"/>
                </a:lnTo>
                <a:lnTo>
                  <a:pt x="570" y="346"/>
                </a:lnTo>
                <a:lnTo>
                  <a:pt x="566" y="329"/>
                </a:lnTo>
                <a:lnTo>
                  <a:pt x="564" y="311"/>
                </a:lnTo>
                <a:lnTo>
                  <a:pt x="564" y="293"/>
                </a:lnTo>
                <a:lnTo>
                  <a:pt x="566" y="277"/>
                </a:lnTo>
                <a:lnTo>
                  <a:pt x="570" y="260"/>
                </a:lnTo>
                <a:lnTo>
                  <a:pt x="576" y="243"/>
                </a:lnTo>
                <a:lnTo>
                  <a:pt x="584" y="228"/>
                </a:lnTo>
                <a:lnTo>
                  <a:pt x="594" y="213"/>
                </a:lnTo>
                <a:lnTo>
                  <a:pt x="605" y="199"/>
                </a:lnTo>
                <a:lnTo>
                  <a:pt x="618" y="188"/>
                </a:lnTo>
                <a:lnTo>
                  <a:pt x="633" y="178"/>
                </a:lnTo>
                <a:lnTo>
                  <a:pt x="647" y="169"/>
                </a:lnTo>
                <a:lnTo>
                  <a:pt x="664" y="163"/>
                </a:lnTo>
                <a:lnTo>
                  <a:pt x="681" y="158"/>
                </a:lnTo>
                <a:lnTo>
                  <a:pt x="697" y="156"/>
                </a:lnTo>
                <a:lnTo>
                  <a:pt x="715" y="156"/>
                </a:lnTo>
                <a:lnTo>
                  <a:pt x="733" y="157"/>
                </a:lnTo>
                <a:lnTo>
                  <a:pt x="749" y="160"/>
                </a:lnTo>
                <a:lnTo>
                  <a:pt x="766" y="166"/>
                </a:lnTo>
                <a:lnTo>
                  <a:pt x="782" y="173"/>
                </a:lnTo>
                <a:lnTo>
                  <a:pt x="796" y="183"/>
                </a:lnTo>
                <a:lnTo>
                  <a:pt x="810" y="193"/>
                </a:lnTo>
                <a:lnTo>
                  <a:pt x="822" y="207"/>
                </a:lnTo>
                <a:lnTo>
                  <a:pt x="833" y="220"/>
                </a:lnTo>
                <a:lnTo>
                  <a:pt x="842" y="235"/>
                </a:lnTo>
                <a:lnTo>
                  <a:pt x="849" y="252"/>
                </a:lnTo>
                <a:lnTo>
                  <a:pt x="854" y="268"/>
                </a:lnTo>
                <a:lnTo>
                  <a:pt x="857" y="285"/>
                </a:lnTo>
                <a:lnTo>
                  <a:pt x="858" y="303"/>
                </a:lnTo>
                <a:close/>
                <a:moveTo>
                  <a:pt x="1328" y="304"/>
                </a:moveTo>
                <a:lnTo>
                  <a:pt x="1326" y="320"/>
                </a:lnTo>
                <a:lnTo>
                  <a:pt x="1323" y="338"/>
                </a:lnTo>
                <a:lnTo>
                  <a:pt x="1318" y="355"/>
                </a:lnTo>
                <a:lnTo>
                  <a:pt x="1311" y="371"/>
                </a:lnTo>
                <a:lnTo>
                  <a:pt x="1302" y="386"/>
                </a:lnTo>
                <a:lnTo>
                  <a:pt x="1292" y="400"/>
                </a:lnTo>
                <a:lnTo>
                  <a:pt x="1280" y="412"/>
                </a:lnTo>
                <a:lnTo>
                  <a:pt x="1266" y="423"/>
                </a:lnTo>
                <a:lnTo>
                  <a:pt x="1251" y="432"/>
                </a:lnTo>
                <a:lnTo>
                  <a:pt x="1236" y="440"/>
                </a:lnTo>
                <a:lnTo>
                  <a:pt x="1219" y="446"/>
                </a:lnTo>
                <a:lnTo>
                  <a:pt x="1201" y="449"/>
                </a:lnTo>
                <a:lnTo>
                  <a:pt x="1185" y="451"/>
                </a:lnTo>
                <a:lnTo>
                  <a:pt x="1167" y="450"/>
                </a:lnTo>
                <a:lnTo>
                  <a:pt x="1149" y="448"/>
                </a:lnTo>
                <a:lnTo>
                  <a:pt x="1132" y="443"/>
                </a:lnTo>
                <a:lnTo>
                  <a:pt x="1117" y="436"/>
                </a:lnTo>
                <a:lnTo>
                  <a:pt x="1101" y="428"/>
                </a:lnTo>
                <a:lnTo>
                  <a:pt x="1086" y="417"/>
                </a:lnTo>
                <a:lnTo>
                  <a:pt x="1074" y="406"/>
                </a:lnTo>
                <a:lnTo>
                  <a:pt x="1062" y="392"/>
                </a:lnTo>
                <a:lnTo>
                  <a:pt x="1053" y="378"/>
                </a:lnTo>
                <a:lnTo>
                  <a:pt x="1045" y="363"/>
                </a:lnTo>
                <a:lnTo>
                  <a:pt x="1038" y="347"/>
                </a:lnTo>
                <a:lnTo>
                  <a:pt x="1034" y="330"/>
                </a:lnTo>
                <a:lnTo>
                  <a:pt x="1032" y="312"/>
                </a:lnTo>
                <a:lnTo>
                  <a:pt x="1032" y="294"/>
                </a:lnTo>
                <a:lnTo>
                  <a:pt x="1034" y="278"/>
                </a:lnTo>
                <a:lnTo>
                  <a:pt x="1038" y="260"/>
                </a:lnTo>
                <a:lnTo>
                  <a:pt x="1045" y="244"/>
                </a:lnTo>
                <a:lnTo>
                  <a:pt x="1053" y="229"/>
                </a:lnTo>
                <a:lnTo>
                  <a:pt x="1062" y="214"/>
                </a:lnTo>
                <a:lnTo>
                  <a:pt x="1074" y="200"/>
                </a:lnTo>
                <a:lnTo>
                  <a:pt x="1086" y="189"/>
                </a:lnTo>
                <a:lnTo>
                  <a:pt x="1101" y="179"/>
                </a:lnTo>
                <a:lnTo>
                  <a:pt x="1117" y="170"/>
                </a:lnTo>
                <a:lnTo>
                  <a:pt x="1132" y="164"/>
                </a:lnTo>
                <a:lnTo>
                  <a:pt x="1149" y="159"/>
                </a:lnTo>
                <a:lnTo>
                  <a:pt x="1167" y="157"/>
                </a:lnTo>
                <a:lnTo>
                  <a:pt x="1185" y="156"/>
                </a:lnTo>
                <a:lnTo>
                  <a:pt x="1201" y="158"/>
                </a:lnTo>
                <a:lnTo>
                  <a:pt x="1219" y="161"/>
                </a:lnTo>
                <a:lnTo>
                  <a:pt x="1236" y="167"/>
                </a:lnTo>
                <a:lnTo>
                  <a:pt x="1251" y="174"/>
                </a:lnTo>
                <a:lnTo>
                  <a:pt x="1266" y="184"/>
                </a:lnTo>
                <a:lnTo>
                  <a:pt x="1280" y="194"/>
                </a:lnTo>
                <a:lnTo>
                  <a:pt x="1292" y="207"/>
                </a:lnTo>
                <a:lnTo>
                  <a:pt x="1302" y="221"/>
                </a:lnTo>
                <a:lnTo>
                  <a:pt x="1311" y="236"/>
                </a:lnTo>
                <a:lnTo>
                  <a:pt x="1318" y="252"/>
                </a:lnTo>
                <a:lnTo>
                  <a:pt x="1323" y="268"/>
                </a:lnTo>
                <a:lnTo>
                  <a:pt x="1326" y="286"/>
                </a:lnTo>
                <a:lnTo>
                  <a:pt x="1328" y="304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68" name="Google Shape;4368;p18"/>
          <p:cNvCxnSpPr/>
          <p:nvPr/>
        </p:nvCxnSpPr>
        <p:spPr>
          <a:xfrm>
            <a:off x="5432822" y="3343275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69" name="Google Shape;4369;p18"/>
          <p:cNvCxnSpPr/>
          <p:nvPr/>
        </p:nvCxnSpPr>
        <p:spPr>
          <a:xfrm>
            <a:off x="5439966" y="3701655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70" name="Google Shape;4370;p18"/>
          <p:cNvCxnSpPr/>
          <p:nvPr/>
        </p:nvCxnSpPr>
        <p:spPr>
          <a:xfrm>
            <a:off x="5423298" y="3353992"/>
            <a:ext cx="5953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71" name="Google Shape;4371;p18"/>
          <p:cNvSpPr/>
          <p:nvPr/>
        </p:nvSpPr>
        <p:spPr>
          <a:xfrm>
            <a:off x="5479258" y="3434953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5" h="294" extrusionOk="0">
                <a:moveTo>
                  <a:pt x="295" y="147"/>
                </a:moveTo>
                <a:lnTo>
                  <a:pt x="294" y="164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70" y="229"/>
                </a:lnTo>
                <a:lnTo>
                  <a:pt x="260" y="243"/>
                </a:lnTo>
                <a:lnTo>
                  <a:pt x="247" y="255"/>
                </a:lnTo>
                <a:lnTo>
                  <a:pt x="234" y="267"/>
                </a:lnTo>
                <a:lnTo>
                  <a:pt x="219" y="276"/>
                </a:lnTo>
                <a:lnTo>
                  <a:pt x="204" y="283"/>
                </a:lnTo>
                <a:lnTo>
                  <a:pt x="187" y="289"/>
                </a:lnTo>
                <a:lnTo>
                  <a:pt x="169" y="293"/>
                </a:lnTo>
                <a:lnTo>
                  <a:pt x="152" y="294"/>
                </a:lnTo>
                <a:lnTo>
                  <a:pt x="135" y="294"/>
                </a:lnTo>
                <a:lnTo>
                  <a:pt x="117" y="291"/>
                </a:lnTo>
                <a:lnTo>
                  <a:pt x="100" y="286"/>
                </a:lnTo>
                <a:lnTo>
                  <a:pt x="85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49"/>
                </a:lnTo>
                <a:lnTo>
                  <a:pt x="30" y="236"/>
                </a:lnTo>
                <a:lnTo>
                  <a:pt x="21" y="222"/>
                </a:lnTo>
                <a:lnTo>
                  <a:pt x="13" y="206"/>
                </a:lnTo>
                <a:lnTo>
                  <a:pt x="6" y="189"/>
                </a:lnTo>
                <a:lnTo>
                  <a:pt x="2" y="173"/>
                </a:lnTo>
                <a:lnTo>
                  <a:pt x="0" y="155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3" y="87"/>
                </a:lnTo>
                <a:lnTo>
                  <a:pt x="21" y="72"/>
                </a:lnTo>
                <a:lnTo>
                  <a:pt x="30" y="57"/>
                </a:lnTo>
                <a:lnTo>
                  <a:pt x="42" y="44"/>
                </a:lnTo>
                <a:lnTo>
                  <a:pt x="54" y="32"/>
                </a:lnTo>
                <a:lnTo>
                  <a:pt x="69" y="21"/>
                </a:lnTo>
                <a:lnTo>
                  <a:pt x="85" y="13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2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19" y="17"/>
                </a:lnTo>
                <a:lnTo>
                  <a:pt x="234" y="27"/>
                </a:lnTo>
                <a:lnTo>
                  <a:pt x="247" y="38"/>
                </a:lnTo>
                <a:lnTo>
                  <a:pt x="260" y="51"/>
                </a:lnTo>
                <a:lnTo>
                  <a:pt x="270" y="64"/>
                </a:lnTo>
                <a:lnTo>
                  <a:pt x="279" y="79"/>
                </a:lnTo>
                <a:lnTo>
                  <a:pt x="286" y="96"/>
                </a:lnTo>
                <a:lnTo>
                  <a:pt x="291" y="112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72" name="Google Shape;4372;p18"/>
          <p:cNvCxnSpPr/>
          <p:nvPr/>
        </p:nvCxnSpPr>
        <p:spPr>
          <a:xfrm rot="10800000" flipH="1">
            <a:off x="5423297" y="3343275"/>
            <a:ext cx="952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73" name="Google Shape;4373;p18"/>
          <p:cNvCxnSpPr/>
          <p:nvPr/>
        </p:nvCxnSpPr>
        <p:spPr>
          <a:xfrm>
            <a:off x="5429250" y="3689749"/>
            <a:ext cx="1071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74" name="Google Shape;4374;p18"/>
          <p:cNvSpPr/>
          <p:nvPr/>
        </p:nvSpPr>
        <p:spPr>
          <a:xfrm>
            <a:off x="5757864" y="3434953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4" h="294" extrusionOk="0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8"/>
                </a:lnTo>
                <a:lnTo>
                  <a:pt x="278" y="214"/>
                </a:lnTo>
                <a:lnTo>
                  <a:pt x="269" y="229"/>
                </a:lnTo>
                <a:lnTo>
                  <a:pt x="258" y="243"/>
                </a:lnTo>
                <a:lnTo>
                  <a:pt x="246" y="255"/>
                </a:lnTo>
                <a:lnTo>
                  <a:pt x="232" y="267"/>
                </a:lnTo>
                <a:lnTo>
                  <a:pt x="218" y="276"/>
                </a:lnTo>
                <a:lnTo>
                  <a:pt x="202" y="283"/>
                </a:lnTo>
                <a:lnTo>
                  <a:pt x="185" y="289"/>
                </a:lnTo>
                <a:lnTo>
                  <a:pt x="169" y="293"/>
                </a:lnTo>
                <a:lnTo>
                  <a:pt x="151" y="294"/>
                </a:lnTo>
                <a:lnTo>
                  <a:pt x="133" y="294"/>
                </a:lnTo>
                <a:lnTo>
                  <a:pt x="117" y="291"/>
                </a:lnTo>
                <a:lnTo>
                  <a:pt x="100" y="287"/>
                </a:lnTo>
                <a:lnTo>
                  <a:pt x="83" y="279"/>
                </a:lnTo>
                <a:lnTo>
                  <a:pt x="69" y="271"/>
                </a:lnTo>
                <a:lnTo>
                  <a:pt x="54" y="261"/>
                </a:lnTo>
                <a:lnTo>
                  <a:pt x="41" y="249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7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7"/>
                </a:lnTo>
                <a:lnTo>
                  <a:pt x="41" y="43"/>
                </a:lnTo>
                <a:lnTo>
                  <a:pt x="54" y="32"/>
                </a:lnTo>
                <a:lnTo>
                  <a:pt x="69" y="22"/>
                </a:lnTo>
                <a:lnTo>
                  <a:pt x="83" y="13"/>
                </a:lnTo>
                <a:lnTo>
                  <a:pt x="100" y="7"/>
                </a:lnTo>
                <a:lnTo>
                  <a:pt x="117" y="2"/>
                </a:lnTo>
                <a:lnTo>
                  <a:pt x="133" y="0"/>
                </a:lnTo>
                <a:lnTo>
                  <a:pt x="151" y="0"/>
                </a:lnTo>
                <a:lnTo>
                  <a:pt x="169" y="1"/>
                </a:lnTo>
                <a:lnTo>
                  <a:pt x="185" y="4"/>
                </a:lnTo>
                <a:lnTo>
                  <a:pt x="202" y="10"/>
                </a:lnTo>
                <a:lnTo>
                  <a:pt x="218" y="17"/>
                </a:lnTo>
                <a:lnTo>
                  <a:pt x="232" y="27"/>
                </a:lnTo>
                <a:lnTo>
                  <a:pt x="246" y="37"/>
                </a:lnTo>
                <a:lnTo>
                  <a:pt x="258" y="51"/>
                </a:lnTo>
                <a:lnTo>
                  <a:pt x="269" y="64"/>
                </a:lnTo>
                <a:lnTo>
                  <a:pt x="278" y="79"/>
                </a:lnTo>
                <a:lnTo>
                  <a:pt x="285" y="96"/>
                </a:lnTo>
                <a:lnTo>
                  <a:pt x="290" y="112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75" name="Google Shape;4375;p18"/>
          <p:cNvCxnSpPr/>
          <p:nvPr/>
        </p:nvCxnSpPr>
        <p:spPr>
          <a:xfrm rot="10800000">
            <a:off x="5845970" y="3343275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76" name="Google Shape;4376;p18"/>
          <p:cNvCxnSpPr/>
          <p:nvPr/>
        </p:nvCxnSpPr>
        <p:spPr>
          <a:xfrm rot="10800000">
            <a:off x="5844780" y="3701655"/>
            <a:ext cx="40600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77" name="Google Shape;4377;p18"/>
          <p:cNvCxnSpPr/>
          <p:nvPr/>
        </p:nvCxnSpPr>
        <p:spPr>
          <a:xfrm flipH="1">
            <a:off x="6261497" y="3355183"/>
            <a:ext cx="8334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78" name="Google Shape;4378;p18"/>
          <p:cNvSpPr/>
          <p:nvPr/>
        </p:nvSpPr>
        <p:spPr>
          <a:xfrm>
            <a:off x="6037660" y="3434953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8"/>
                </a:moveTo>
                <a:lnTo>
                  <a:pt x="294" y="164"/>
                </a:lnTo>
                <a:lnTo>
                  <a:pt x="291" y="182"/>
                </a:lnTo>
                <a:lnTo>
                  <a:pt x="286" y="199"/>
                </a:lnTo>
                <a:lnTo>
                  <a:pt x="279" y="215"/>
                </a:lnTo>
                <a:lnTo>
                  <a:pt x="270" y="230"/>
                </a:lnTo>
                <a:lnTo>
                  <a:pt x="260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4" y="284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5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1" y="222"/>
                </a:lnTo>
                <a:lnTo>
                  <a:pt x="13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3" y="88"/>
                </a:lnTo>
                <a:lnTo>
                  <a:pt x="21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5" y="14"/>
                </a:lnTo>
                <a:lnTo>
                  <a:pt x="100" y="8"/>
                </a:lnTo>
                <a:lnTo>
                  <a:pt x="117" y="3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5"/>
                </a:lnTo>
                <a:lnTo>
                  <a:pt x="204" y="11"/>
                </a:lnTo>
                <a:lnTo>
                  <a:pt x="219" y="18"/>
                </a:lnTo>
                <a:lnTo>
                  <a:pt x="234" y="28"/>
                </a:lnTo>
                <a:lnTo>
                  <a:pt x="248" y="38"/>
                </a:lnTo>
                <a:lnTo>
                  <a:pt x="260" y="51"/>
                </a:lnTo>
                <a:lnTo>
                  <a:pt x="270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4" y="130"/>
                </a:lnTo>
                <a:lnTo>
                  <a:pt x="296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79" name="Google Shape;4379;p18"/>
          <p:cNvCxnSpPr/>
          <p:nvPr/>
        </p:nvCxnSpPr>
        <p:spPr>
          <a:xfrm rot="10800000">
            <a:off x="6259117" y="3344467"/>
            <a:ext cx="10715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80" name="Google Shape;4380;p18"/>
          <p:cNvCxnSpPr/>
          <p:nvPr/>
        </p:nvCxnSpPr>
        <p:spPr>
          <a:xfrm flipH="1">
            <a:off x="6250781" y="3690939"/>
            <a:ext cx="1071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81" name="Google Shape;4381;p18"/>
          <p:cNvSpPr/>
          <p:nvPr/>
        </p:nvSpPr>
        <p:spPr>
          <a:xfrm>
            <a:off x="6284120" y="3355182"/>
            <a:ext cx="846535" cy="359569"/>
          </a:xfrm>
          <a:custGeom>
            <a:avLst/>
            <a:gdLst/>
            <a:ahLst/>
            <a:cxnLst/>
            <a:rect l="l" t="t" r="r" b="b"/>
            <a:pathLst>
              <a:path w="1423" h="604" extrusionOk="0">
                <a:moveTo>
                  <a:pt x="18" y="0"/>
                </a:moveTo>
                <a:lnTo>
                  <a:pt x="712" y="1"/>
                </a:lnTo>
                <a:lnTo>
                  <a:pt x="1405" y="2"/>
                </a:lnTo>
                <a:lnTo>
                  <a:pt x="1423" y="21"/>
                </a:lnTo>
                <a:lnTo>
                  <a:pt x="1411" y="585"/>
                </a:lnTo>
                <a:lnTo>
                  <a:pt x="1391" y="604"/>
                </a:lnTo>
                <a:lnTo>
                  <a:pt x="711" y="603"/>
                </a:lnTo>
                <a:lnTo>
                  <a:pt x="30" y="602"/>
                </a:lnTo>
                <a:lnTo>
                  <a:pt x="11" y="583"/>
                </a:lnTo>
                <a:lnTo>
                  <a:pt x="0" y="18"/>
                </a:lnTo>
                <a:lnTo>
                  <a:pt x="18" y="0"/>
                </a:lnTo>
                <a:close/>
                <a:moveTo>
                  <a:pt x="390" y="302"/>
                </a:moveTo>
                <a:lnTo>
                  <a:pt x="389" y="318"/>
                </a:lnTo>
                <a:lnTo>
                  <a:pt x="386" y="336"/>
                </a:lnTo>
                <a:lnTo>
                  <a:pt x="380" y="353"/>
                </a:lnTo>
                <a:lnTo>
                  <a:pt x="373" y="368"/>
                </a:lnTo>
                <a:lnTo>
                  <a:pt x="365" y="384"/>
                </a:lnTo>
                <a:lnTo>
                  <a:pt x="354" y="398"/>
                </a:lnTo>
                <a:lnTo>
                  <a:pt x="342" y="410"/>
                </a:lnTo>
                <a:lnTo>
                  <a:pt x="328" y="422"/>
                </a:lnTo>
                <a:lnTo>
                  <a:pt x="314" y="431"/>
                </a:lnTo>
                <a:lnTo>
                  <a:pt x="298" y="438"/>
                </a:lnTo>
                <a:lnTo>
                  <a:pt x="281" y="443"/>
                </a:lnTo>
                <a:lnTo>
                  <a:pt x="263" y="448"/>
                </a:lnTo>
                <a:lnTo>
                  <a:pt x="247" y="449"/>
                </a:lnTo>
                <a:lnTo>
                  <a:pt x="229" y="449"/>
                </a:lnTo>
                <a:lnTo>
                  <a:pt x="211" y="446"/>
                </a:lnTo>
                <a:lnTo>
                  <a:pt x="195" y="441"/>
                </a:lnTo>
                <a:lnTo>
                  <a:pt x="179" y="434"/>
                </a:lnTo>
                <a:lnTo>
                  <a:pt x="163" y="426"/>
                </a:lnTo>
                <a:lnTo>
                  <a:pt x="149" y="416"/>
                </a:lnTo>
                <a:lnTo>
                  <a:pt x="136" y="404"/>
                </a:lnTo>
                <a:lnTo>
                  <a:pt x="125" y="391"/>
                </a:lnTo>
                <a:lnTo>
                  <a:pt x="115" y="377"/>
                </a:lnTo>
                <a:lnTo>
                  <a:pt x="107" y="361"/>
                </a:lnTo>
                <a:lnTo>
                  <a:pt x="101" y="344"/>
                </a:lnTo>
                <a:lnTo>
                  <a:pt x="96" y="328"/>
                </a:lnTo>
                <a:lnTo>
                  <a:pt x="94" y="310"/>
                </a:lnTo>
                <a:lnTo>
                  <a:pt x="94" y="292"/>
                </a:lnTo>
                <a:lnTo>
                  <a:pt x="96" y="275"/>
                </a:lnTo>
                <a:lnTo>
                  <a:pt x="101" y="258"/>
                </a:lnTo>
                <a:lnTo>
                  <a:pt x="107" y="242"/>
                </a:lnTo>
                <a:lnTo>
                  <a:pt x="115" y="226"/>
                </a:lnTo>
                <a:lnTo>
                  <a:pt x="125" y="212"/>
                </a:lnTo>
                <a:lnTo>
                  <a:pt x="136" y="198"/>
                </a:lnTo>
                <a:lnTo>
                  <a:pt x="149" y="187"/>
                </a:lnTo>
                <a:lnTo>
                  <a:pt x="163" y="176"/>
                </a:lnTo>
                <a:lnTo>
                  <a:pt x="179" y="168"/>
                </a:lnTo>
                <a:lnTo>
                  <a:pt x="195" y="162"/>
                </a:lnTo>
                <a:lnTo>
                  <a:pt x="211" y="157"/>
                </a:lnTo>
                <a:lnTo>
                  <a:pt x="229" y="154"/>
                </a:lnTo>
                <a:lnTo>
                  <a:pt x="247" y="153"/>
                </a:lnTo>
                <a:lnTo>
                  <a:pt x="263" y="155"/>
                </a:lnTo>
                <a:lnTo>
                  <a:pt x="281" y="159"/>
                </a:lnTo>
                <a:lnTo>
                  <a:pt x="298" y="165"/>
                </a:lnTo>
                <a:lnTo>
                  <a:pt x="314" y="172"/>
                </a:lnTo>
                <a:lnTo>
                  <a:pt x="328" y="182"/>
                </a:lnTo>
                <a:lnTo>
                  <a:pt x="342" y="192"/>
                </a:lnTo>
                <a:lnTo>
                  <a:pt x="354" y="205"/>
                </a:lnTo>
                <a:lnTo>
                  <a:pt x="365" y="219"/>
                </a:lnTo>
                <a:lnTo>
                  <a:pt x="373" y="234"/>
                </a:lnTo>
                <a:lnTo>
                  <a:pt x="380" y="250"/>
                </a:lnTo>
                <a:lnTo>
                  <a:pt x="386" y="267"/>
                </a:lnTo>
                <a:lnTo>
                  <a:pt x="389" y="284"/>
                </a:lnTo>
                <a:lnTo>
                  <a:pt x="390" y="302"/>
                </a:lnTo>
                <a:close/>
                <a:moveTo>
                  <a:pt x="858" y="303"/>
                </a:moveTo>
                <a:lnTo>
                  <a:pt x="857" y="319"/>
                </a:lnTo>
                <a:lnTo>
                  <a:pt x="854" y="337"/>
                </a:lnTo>
                <a:lnTo>
                  <a:pt x="850" y="354"/>
                </a:lnTo>
                <a:lnTo>
                  <a:pt x="843" y="369"/>
                </a:lnTo>
                <a:lnTo>
                  <a:pt x="833" y="384"/>
                </a:lnTo>
                <a:lnTo>
                  <a:pt x="823" y="399"/>
                </a:lnTo>
                <a:lnTo>
                  <a:pt x="810" y="411"/>
                </a:lnTo>
                <a:lnTo>
                  <a:pt x="797" y="422"/>
                </a:lnTo>
                <a:lnTo>
                  <a:pt x="782" y="431"/>
                </a:lnTo>
                <a:lnTo>
                  <a:pt x="766" y="439"/>
                </a:lnTo>
                <a:lnTo>
                  <a:pt x="750" y="444"/>
                </a:lnTo>
                <a:lnTo>
                  <a:pt x="733" y="448"/>
                </a:lnTo>
                <a:lnTo>
                  <a:pt x="715" y="450"/>
                </a:lnTo>
                <a:lnTo>
                  <a:pt x="698" y="449"/>
                </a:lnTo>
                <a:lnTo>
                  <a:pt x="681" y="447"/>
                </a:lnTo>
                <a:lnTo>
                  <a:pt x="664" y="441"/>
                </a:lnTo>
                <a:lnTo>
                  <a:pt x="647" y="435"/>
                </a:lnTo>
                <a:lnTo>
                  <a:pt x="633" y="427"/>
                </a:lnTo>
                <a:lnTo>
                  <a:pt x="618" y="416"/>
                </a:lnTo>
                <a:lnTo>
                  <a:pt x="606" y="405"/>
                </a:lnTo>
                <a:lnTo>
                  <a:pt x="594" y="391"/>
                </a:lnTo>
                <a:lnTo>
                  <a:pt x="584" y="377"/>
                </a:lnTo>
                <a:lnTo>
                  <a:pt x="576" y="362"/>
                </a:lnTo>
                <a:lnTo>
                  <a:pt x="570" y="345"/>
                </a:lnTo>
                <a:lnTo>
                  <a:pt x="566" y="329"/>
                </a:lnTo>
                <a:lnTo>
                  <a:pt x="564" y="311"/>
                </a:lnTo>
                <a:lnTo>
                  <a:pt x="564" y="293"/>
                </a:lnTo>
                <a:lnTo>
                  <a:pt x="566" y="277"/>
                </a:lnTo>
                <a:lnTo>
                  <a:pt x="570" y="259"/>
                </a:lnTo>
                <a:lnTo>
                  <a:pt x="576" y="243"/>
                </a:lnTo>
                <a:lnTo>
                  <a:pt x="584" y="227"/>
                </a:lnTo>
                <a:lnTo>
                  <a:pt x="594" y="213"/>
                </a:lnTo>
                <a:lnTo>
                  <a:pt x="606" y="199"/>
                </a:lnTo>
                <a:lnTo>
                  <a:pt x="618" y="188"/>
                </a:lnTo>
                <a:lnTo>
                  <a:pt x="633" y="177"/>
                </a:lnTo>
                <a:lnTo>
                  <a:pt x="647" y="169"/>
                </a:lnTo>
                <a:lnTo>
                  <a:pt x="664" y="163"/>
                </a:lnTo>
                <a:lnTo>
                  <a:pt x="681" y="158"/>
                </a:lnTo>
                <a:lnTo>
                  <a:pt x="698" y="155"/>
                </a:lnTo>
                <a:lnTo>
                  <a:pt x="715" y="154"/>
                </a:lnTo>
                <a:lnTo>
                  <a:pt x="733" y="157"/>
                </a:lnTo>
                <a:lnTo>
                  <a:pt x="750" y="160"/>
                </a:lnTo>
                <a:lnTo>
                  <a:pt x="766" y="166"/>
                </a:lnTo>
                <a:lnTo>
                  <a:pt x="782" y="173"/>
                </a:lnTo>
                <a:lnTo>
                  <a:pt x="797" y="183"/>
                </a:lnTo>
                <a:lnTo>
                  <a:pt x="810" y="193"/>
                </a:lnTo>
                <a:lnTo>
                  <a:pt x="823" y="206"/>
                </a:lnTo>
                <a:lnTo>
                  <a:pt x="833" y="220"/>
                </a:lnTo>
                <a:lnTo>
                  <a:pt x="843" y="235"/>
                </a:lnTo>
                <a:lnTo>
                  <a:pt x="850" y="250"/>
                </a:lnTo>
                <a:lnTo>
                  <a:pt x="854" y="267"/>
                </a:lnTo>
                <a:lnTo>
                  <a:pt x="857" y="285"/>
                </a:lnTo>
                <a:lnTo>
                  <a:pt x="858" y="303"/>
                </a:lnTo>
                <a:close/>
                <a:moveTo>
                  <a:pt x="1328" y="303"/>
                </a:moveTo>
                <a:lnTo>
                  <a:pt x="1327" y="320"/>
                </a:lnTo>
                <a:lnTo>
                  <a:pt x="1324" y="338"/>
                </a:lnTo>
                <a:lnTo>
                  <a:pt x="1318" y="355"/>
                </a:lnTo>
                <a:lnTo>
                  <a:pt x="1311" y="370"/>
                </a:lnTo>
                <a:lnTo>
                  <a:pt x="1303" y="385"/>
                </a:lnTo>
                <a:lnTo>
                  <a:pt x="1292" y="400"/>
                </a:lnTo>
                <a:lnTo>
                  <a:pt x="1280" y="412"/>
                </a:lnTo>
                <a:lnTo>
                  <a:pt x="1266" y="423"/>
                </a:lnTo>
                <a:lnTo>
                  <a:pt x="1252" y="432"/>
                </a:lnTo>
                <a:lnTo>
                  <a:pt x="1236" y="439"/>
                </a:lnTo>
                <a:lnTo>
                  <a:pt x="1219" y="446"/>
                </a:lnTo>
                <a:lnTo>
                  <a:pt x="1202" y="449"/>
                </a:lnTo>
                <a:lnTo>
                  <a:pt x="1185" y="451"/>
                </a:lnTo>
                <a:lnTo>
                  <a:pt x="1167" y="450"/>
                </a:lnTo>
                <a:lnTo>
                  <a:pt x="1149" y="448"/>
                </a:lnTo>
                <a:lnTo>
                  <a:pt x="1133" y="442"/>
                </a:lnTo>
                <a:lnTo>
                  <a:pt x="1117" y="436"/>
                </a:lnTo>
                <a:lnTo>
                  <a:pt x="1101" y="428"/>
                </a:lnTo>
                <a:lnTo>
                  <a:pt x="1087" y="417"/>
                </a:lnTo>
                <a:lnTo>
                  <a:pt x="1074" y="406"/>
                </a:lnTo>
                <a:lnTo>
                  <a:pt x="1063" y="392"/>
                </a:lnTo>
                <a:lnTo>
                  <a:pt x="1053" y="378"/>
                </a:lnTo>
                <a:lnTo>
                  <a:pt x="1045" y="362"/>
                </a:lnTo>
                <a:lnTo>
                  <a:pt x="1039" y="346"/>
                </a:lnTo>
                <a:lnTo>
                  <a:pt x="1035" y="329"/>
                </a:lnTo>
                <a:lnTo>
                  <a:pt x="1032" y="312"/>
                </a:lnTo>
                <a:lnTo>
                  <a:pt x="1032" y="294"/>
                </a:lnTo>
                <a:lnTo>
                  <a:pt x="1035" y="277"/>
                </a:lnTo>
                <a:lnTo>
                  <a:pt x="1039" y="260"/>
                </a:lnTo>
                <a:lnTo>
                  <a:pt x="1045" y="243"/>
                </a:lnTo>
                <a:lnTo>
                  <a:pt x="1053" y="227"/>
                </a:lnTo>
                <a:lnTo>
                  <a:pt x="1063" y="214"/>
                </a:lnTo>
                <a:lnTo>
                  <a:pt x="1074" y="200"/>
                </a:lnTo>
                <a:lnTo>
                  <a:pt x="1087" y="189"/>
                </a:lnTo>
                <a:lnTo>
                  <a:pt x="1101" y="178"/>
                </a:lnTo>
                <a:lnTo>
                  <a:pt x="1117" y="170"/>
                </a:lnTo>
                <a:lnTo>
                  <a:pt x="1133" y="163"/>
                </a:lnTo>
                <a:lnTo>
                  <a:pt x="1149" y="159"/>
                </a:lnTo>
                <a:lnTo>
                  <a:pt x="1167" y="157"/>
                </a:lnTo>
                <a:lnTo>
                  <a:pt x="1185" y="155"/>
                </a:lnTo>
                <a:lnTo>
                  <a:pt x="1202" y="158"/>
                </a:lnTo>
                <a:lnTo>
                  <a:pt x="1219" y="161"/>
                </a:lnTo>
                <a:lnTo>
                  <a:pt x="1236" y="166"/>
                </a:lnTo>
                <a:lnTo>
                  <a:pt x="1252" y="174"/>
                </a:lnTo>
                <a:lnTo>
                  <a:pt x="1266" y="183"/>
                </a:lnTo>
                <a:lnTo>
                  <a:pt x="1280" y="194"/>
                </a:lnTo>
                <a:lnTo>
                  <a:pt x="1292" y="207"/>
                </a:lnTo>
                <a:lnTo>
                  <a:pt x="1303" y="220"/>
                </a:lnTo>
                <a:lnTo>
                  <a:pt x="1311" y="236"/>
                </a:lnTo>
                <a:lnTo>
                  <a:pt x="1318" y="251"/>
                </a:lnTo>
                <a:lnTo>
                  <a:pt x="1324" y="268"/>
                </a:lnTo>
                <a:lnTo>
                  <a:pt x="1327" y="286"/>
                </a:lnTo>
                <a:lnTo>
                  <a:pt x="1328" y="303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82" name="Google Shape;4382;p18"/>
          <p:cNvCxnSpPr/>
          <p:nvPr/>
        </p:nvCxnSpPr>
        <p:spPr>
          <a:xfrm>
            <a:off x="6294835" y="3355181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83" name="Google Shape;4383;p18"/>
          <p:cNvCxnSpPr/>
          <p:nvPr/>
        </p:nvCxnSpPr>
        <p:spPr>
          <a:xfrm>
            <a:off x="6300787" y="3713561"/>
            <a:ext cx="406004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84" name="Google Shape;4384;p18"/>
          <p:cNvCxnSpPr/>
          <p:nvPr/>
        </p:nvCxnSpPr>
        <p:spPr>
          <a:xfrm>
            <a:off x="6284119" y="3365897"/>
            <a:ext cx="5954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85" name="Google Shape;4385;p18"/>
          <p:cNvSpPr/>
          <p:nvPr/>
        </p:nvSpPr>
        <p:spPr>
          <a:xfrm>
            <a:off x="6340078" y="3446860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6" h="296" extrusionOk="0">
                <a:moveTo>
                  <a:pt x="296" y="149"/>
                </a:moveTo>
                <a:lnTo>
                  <a:pt x="295" y="165"/>
                </a:lnTo>
                <a:lnTo>
                  <a:pt x="292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1"/>
                </a:lnTo>
                <a:lnTo>
                  <a:pt x="260" y="245"/>
                </a:lnTo>
                <a:lnTo>
                  <a:pt x="248" y="257"/>
                </a:lnTo>
                <a:lnTo>
                  <a:pt x="234" y="269"/>
                </a:lnTo>
                <a:lnTo>
                  <a:pt x="220" y="278"/>
                </a:lnTo>
                <a:lnTo>
                  <a:pt x="204" y="285"/>
                </a:lnTo>
                <a:lnTo>
                  <a:pt x="187" y="290"/>
                </a:lnTo>
                <a:lnTo>
                  <a:pt x="169" y="295"/>
                </a:lnTo>
                <a:lnTo>
                  <a:pt x="153" y="296"/>
                </a:lnTo>
                <a:lnTo>
                  <a:pt x="135" y="296"/>
                </a:lnTo>
                <a:lnTo>
                  <a:pt x="117" y="293"/>
                </a:lnTo>
                <a:lnTo>
                  <a:pt x="101" y="288"/>
                </a:lnTo>
                <a:lnTo>
                  <a:pt x="85" y="281"/>
                </a:lnTo>
                <a:lnTo>
                  <a:pt x="69" y="273"/>
                </a:lnTo>
                <a:lnTo>
                  <a:pt x="55" y="263"/>
                </a:lnTo>
                <a:lnTo>
                  <a:pt x="42" y="251"/>
                </a:lnTo>
                <a:lnTo>
                  <a:pt x="31" y="238"/>
                </a:lnTo>
                <a:lnTo>
                  <a:pt x="21" y="224"/>
                </a:lnTo>
                <a:lnTo>
                  <a:pt x="13" y="208"/>
                </a:lnTo>
                <a:lnTo>
                  <a:pt x="7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7" y="105"/>
                </a:lnTo>
                <a:lnTo>
                  <a:pt x="13" y="89"/>
                </a:lnTo>
                <a:lnTo>
                  <a:pt x="21" y="73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1" y="9"/>
                </a:lnTo>
                <a:lnTo>
                  <a:pt x="117" y="4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6"/>
                </a:lnTo>
                <a:lnTo>
                  <a:pt x="204" y="12"/>
                </a:lnTo>
                <a:lnTo>
                  <a:pt x="220" y="19"/>
                </a:lnTo>
                <a:lnTo>
                  <a:pt x="234" y="29"/>
                </a:lnTo>
                <a:lnTo>
                  <a:pt x="248" y="39"/>
                </a:lnTo>
                <a:lnTo>
                  <a:pt x="260" y="52"/>
                </a:lnTo>
                <a:lnTo>
                  <a:pt x="271" y="66"/>
                </a:lnTo>
                <a:lnTo>
                  <a:pt x="279" y="81"/>
                </a:lnTo>
                <a:lnTo>
                  <a:pt x="286" y="97"/>
                </a:lnTo>
                <a:lnTo>
                  <a:pt x="292" y="114"/>
                </a:lnTo>
                <a:lnTo>
                  <a:pt x="295" y="131"/>
                </a:lnTo>
                <a:lnTo>
                  <a:pt x="296" y="149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86" name="Google Shape;4386;p18"/>
          <p:cNvCxnSpPr/>
          <p:nvPr/>
        </p:nvCxnSpPr>
        <p:spPr>
          <a:xfrm rot="10800000" flipH="1">
            <a:off x="6284119" y="3355181"/>
            <a:ext cx="10716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87" name="Google Shape;4387;p18"/>
          <p:cNvCxnSpPr/>
          <p:nvPr/>
        </p:nvCxnSpPr>
        <p:spPr>
          <a:xfrm>
            <a:off x="6290074" y="3702844"/>
            <a:ext cx="1071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88" name="Google Shape;4388;p18"/>
          <p:cNvSpPr/>
          <p:nvPr/>
        </p:nvSpPr>
        <p:spPr>
          <a:xfrm>
            <a:off x="6618685" y="3446860"/>
            <a:ext cx="176213" cy="176213"/>
          </a:xfrm>
          <a:custGeom>
            <a:avLst/>
            <a:gdLst/>
            <a:ahLst/>
            <a:cxnLst/>
            <a:rect l="l" t="t" r="r" b="b"/>
            <a:pathLst>
              <a:path w="294" h="296" extrusionOk="0">
                <a:moveTo>
                  <a:pt x="294" y="149"/>
                </a:moveTo>
                <a:lnTo>
                  <a:pt x="293" y="165"/>
                </a:lnTo>
                <a:lnTo>
                  <a:pt x="290" y="183"/>
                </a:lnTo>
                <a:lnTo>
                  <a:pt x="286" y="200"/>
                </a:lnTo>
                <a:lnTo>
                  <a:pt x="279" y="215"/>
                </a:lnTo>
                <a:lnTo>
                  <a:pt x="269" y="230"/>
                </a:lnTo>
                <a:lnTo>
                  <a:pt x="259" y="245"/>
                </a:lnTo>
                <a:lnTo>
                  <a:pt x="246" y="257"/>
                </a:lnTo>
                <a:lnTo>
                  <a:pt x="233" y="268"/>
                </a:lnTo>
                <a:lnTo>
                  <a:pt x="218" y="277"/>
                </a:lnTo>
                <a:lnTo>
                  <a:pt x="202" y="285"/>
                </a:lnTo>
                <a:lnTo>
                  <a:pt x="186" y="290"/>
                </a:lnTo>
                <a:lnTo>
                  <a:pt x="169" y="294"/>
                </a:lnTo>
                <a:lnTo>
                  <a:pt x="151" y="296"/>
                </a:lnTo>
                <a:lnTo>
                  <a:pt x="134" y="295"/>
                </a:lnTo>
                <a:lnTo>
                  <a:pt x="117" y="293"/>
                </a:lnTo>
                <a:lnTo>
                  <a:pt x="100" y="287"/>
                </a:lnTo>
                <a:lnTo>
                  <a:pt x="83" y="281"/>
                </a:lnTo>
                <a:lnTo>
                  <a:pt x="69" y="273"/>
                </a:lnTo>
                <a:lnTo>
                  <a:pt x="54" y="262"/>
                </a:lnTo>
                <a:lnTo>
                  <a:pt x="42" y="251"/>
                </a:lnTo>
                <a:lnTo>
                  <a:pt x="30" y="237"/>
                </a:lnTo>
                <a:lnTo>
                  <a:pt x="20" y="223"/>
                </a:lnTo>
                <a:lnTo>
                  <a:pt x="12" y="208"/>
                </a:lnTo>
                <a:lnTo>
                  <a:pt x="6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3"/>
                </a:lnTo>
                <a:lnTo>
                  <a:pt x="6" y="105"/>
                </a:lnTo>
                <a:lnTo>
                  <a:pt x="12" y="89"/>
                </a:lnTo>
                <a:lnTo>
                  <a:pt x="20" y="73"/>
                </a:lnTo>
                <a:lnTo>
                  <a:pt x="30" y="59"/>
                </a:lnTo>
                <a:lnTo>
                  <a:pt x="42" y="45"/>
                </a:lnTo>
                <a:lnTo>
                  <a:pt x="54" y="34"/>
                </a:lnTo>
                <a:lnTo>
                  <a:pt x="69" y="23"/>
                </a:lnTo>
                <a:lnTo>
                  <a:pt x="83" y="15"/>
                </a:lnTo>
                <a:lnTo>
                  <a:pt x="100" y="9"/>
                </a:lnTo>
                <a:lnTo>
                  <a:pt x="117" y="4"/>
                </a:lnTo>
                <a:lnTo>
                  <a:pt x="134" y="1"/>
                </a:lnTo>
                <a:lnTo>
                  <a:pt x="151" y="0"/>
                </a:lnTo>
                <a:lnTo>
                  <a:pt x="169" y="3"/>
                </a:lnTo>
                <a:lnTo>
                  <a:pt x="186" y="6"/>
                </a:lnTo>
                <a:lnTo>
                  <a:pt x="202" y="12"/>
                </a:lnTo>
                <a:lnTo>
                  <a:pt x="218" y="19"/>
                </a:lnTo>
                <a:lnTo>
                  <a:pt x="233" y="29"/>
                </a:lnTo>
                <a:lnTo>
                  <a:pt x="246" y="39"/>
                </a:lnTo>
                <a:lnTo>
                  <a:pt x="259" y="52"/>
                </a:lnTo>
                <a:lnTo>
                  <a:pt x="269" y="66"/>
                </a:lnTo>
                <a:lnTo>
                  <a:pt x="279" y="81"/>
                </a:lnTo>
                <a:lnTo>
                  <a:pt x="286" y="96"/>
                </a:lnTo>
                <a:lnTo>
                  <a:pt x="290" y="113"/>
                </a:lnTo>
                <a:lnTo>
                  <a:pt x="293" y="131"/>
                </a:lnTo>
                <a:lnTo>
                  <a:pt x="294" y="149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89" name="Google Shape;4389;p18"/>
          <p:cNvCxnSpPr/>
          <p:nvPr/>
        </p:nvCxnSpPr>
        <p:spPr>
          <a:xfrm rot="10800000">
            <a:off x="6707983" y="3356374"/>
            <a:ext cx="411956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90" name="Google Shape;4390;p18"/>
          <p:cNvCxnSpPr/>
          <p:nvPr/>
        </p:nvCxnSpPr>
        <p:spPr>
          <a:xfrm rot="10800000">
            <a:off x="6706791" y="3714750"/>
            <a:ext cx="404813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91" name="Google Shape;4391;p18"/>
          <p:cNvCxnSpPr/>
          <p:nvPr/>
        </p:nvCxnSpPr>
        <p:spPr>
          <a:xfrm flipH="1">
            <a:off x="7123511" y="3367089"/>
            <a:ext cx="7144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92" name="Google Shape;4392;p18"/>
          <p:cNvSpPr/>
          <p:nvPr/>
        </p:nvSpPr>
        <p:spPr>
          <a:xfrm>
            <a:off x="6898483" y="3448051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6" h="296" extrusionOk="0">
                <a:moveTo>
                  <a:pt x="296" y="148"/>
                </a:moveTo>
                <a:lnTo>
                  <a:pt x="295" y="165"/>
                </a:lnTo>
                <a:lnTo>
                  <a:pt x="292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0"/>
                </a:lnTo>
                <a:lnTo>
                  <a:pt x="260" y="245"/>
                </a:lnTo>
                <a:lnTo>
                  <a:pt x="248" y="257"/>
                </a:lnTo>
                <a:lnTo>
                  <a:pt x="234" y="268"/>
                </a:lnTo>
                <a:lnTo>
                  <a:pt x="220" y="277"/>
                </a:lnTo>
                <a:lnTo>
                  <a:pt x="204" y="284"/>
                </a:lnTo>
                <a:lnTo>
                  <a:pt x="187" y="291"/>
                </a:lnTo>
                <a:lnTo>
                  <a:pt x="170" y="294"/>
                </a:lnTo>
                <a:lnTo>
                  <a:pt x="153" y="296"/>
                </a:lnTo>
                <a:lnTo>
                  <a:pt x="135" y="295"/>
                </a:lnTo>
                <a:lnTo>
                  <a:pt x="117" y="293"/>
                </a:lnTo>
                <a:lnTo>
                  <a:pt x="101" y="287"/>
                </a:lnTo>
                <a:lnTo>
                  <a:pt x="85" y="281"/>
                </a:lnTo>
                <a:lnTo>
                  <a:pt x="69" y="273"/>
                </a:lnTo>
                <a:lnTo>
                  <a:pt x="55" y="262"/>
                </a:lnTo>
                <a:lnTo>
                  <a:pt x="42" y="251"/>
                </a:lnTo>
                <a:lnTo>
                  <a:pt x="31" y="237"/>
                </a:lnTo>
                <a:lnTo>
                  <a:pt x="21" y="223"/>
                </a:lnTo>
                <a:lnTo>
                  <a:pt x="13" y="207"/>
                </a:lnTo>
                <a:lnTo>
                  <a:pt x="7" y="191"/>
                </a:lnTo>
                <a:lnTo>
                  <a:pt x="3" y="174"/>
                </a:lnTo>
                <a:lnTo>
                  <a:pt x="0" y="157"/>
                </a:lnTo>
                <a:lnTo>
                  <a:pt x="0" y="139"/>
                </a:lnTo>
                <a:lnTo>
                  <a:pt x="3" y="122"/>
                </a:lnTo>
                <a:lnTo>
                  <a:pt x="7" y="105"/>
                </a:lnTo>
                <a:lnTo>
                  <a:pt x="13" y="88"/>
                </a:lnTo>
                <a:lnTo>
                  <a:pt x="21" y="72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1" y="8"/>
                </a:lnTo>
                <a:lnTo>
                  <a:pt x="117" y="4"/>
                </a:lnTo>
                <a:lnTo>
                  <a:pt x="135" y="2"/>
                </a:lnTo>
                <a:lnTo>
                  <a:pt x="153" y="0"/>
                </a:lnTo>
                <a:lnTo>
                  <a:pt x="170" y="3"/>
                </a:lnTo>
                <a:lnTo>
                  <a:pt x="187" y="6"/>
                </a:lnTo>
                <a:lnTo>
                  <a:pt x="204" y="11"/>
                </a:lnTo>
                <a:lnTo>
                  <a:pt x="220" y="19"/>
                </a:lnTo>
                <a:lnTo>
                  <a:pt x="234" y="28"/>
                </a:lnTo>
                <a:lnTo>
                  <a:pt x="248" y="39"/>
                </a:lnTo>
                <a:lnTo>
                  <a:pt x="260" y="52"/>
                </a:lnTo>
                <a:lnTo>
                  <a:pt x="271" y="65"/>
                </a:lnTo>
                <a:lnTo>
                  <a:pt x="279" y="81"/>
                </a:lnTo>
                <a:lnTo>
                  <a:pt x="286" y="96"/>
                </a:lnTo>
                <a:lnTo>
                  <a:pt x="292" y="113"/>
                </a:lnTo>
                <a:lnTo>
                  <a:pt x="295" y="131"/>
                </a:lnTo>
                <a:lnTo>
                  <a:pt x="296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93" name="Google Shape;4393;p18"/>
          <p:cNvCxnSpPr/>
          <p:nvPr/>
        </p:nvCxnSpPr>
        <p:spPr>
          <a:xfrm rot="10800000">
            <a:off x="7119938" y="3356374"/>
            <a:ext cx="10716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94" name="Google Shape;4394;p18"/>
          <p:cNvCxnSpPr/>
          <p:nvPr/>
        </p:nvCxnSpPr>
        <p:spPr>
          <a:xfrm flipH="1">
            <a:off x="7111605" y="3704036"/>
            <a:ext cx="11906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95" name="Google Shape;4395;p18"/>
          <p:cNvSpPr/>
          <p:nvPr/>
        </p:nvSpPr>
        <p:spPr>
          <a:xfrm>
            <a:off x="7583092" y="3094435"/>
            <a:ext cx="134540" cy="23813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96" name="Google Shape;4396;p18"/>
          <p:cNvCxnSpPr/>
          <p:nvPr/>
        </p:nvCxnSpPr>
        <p:spPr>
          <a:xfrm rot="10800000" flipH="1">
            <a:off x="7583092" y="3094435"/>
            <a:ext cx="1190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97" name="Google Shape;4397;p18"/>
          <p:cNvSpPr/>
          <p:nvPr/>
        </p:nvSpPr>
        <p:spPr>
          <a:xfrm>
            <a:off x="7617619" y="2843214"/>
            <a:ext cx="61913" cy="251222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98" name="Google Shape;4398;p18"/>
          <p:cNvCxnSpPr/>
          <p:nvPr/>
        </p:nvCxnSpPr>
        <p:spPr>
          <a:xfrm>
            <a:off x="7583092" y="3094436"/>
            <a:ext cx="13454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99" name="Google Shape;4399;p18"/>
          <p:cNvCxnSpPr/>
          <p:nvPr/>
        </p:nvCxnSpPr>
        <p:spPr>
          <a:xfrm>
            <a:off x="7717631" y="3094435"/>
            <a:ext cx="1191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00" name="Google Shape;4400;p18"/>
          <p:cNvCxnSpPr/>
          <p:nvPr/>
        </p:nvCxnSpPr>
        <p:spPr>
          <a:xfrm rot="10800000" flipH="1">
            <a:off x="7617619" y="2843214"/>
            <a:ext cx="1191" cy="2512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01" name="Google Shape;4401;p18"/>
          <p:cNvCxnSpPr/>
          <p:nvPr/>
        </p:nvCxnSpPr>
        <p:spPr>
          <a:xfrm>
            <a:off x="7617619" y="2843213"/>
            <a:ext cx="6191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02" name="Google Shape;4402;p18"/>
          <p:cNvCxnSpPr/>
          <p:nvPr/>
        </p:nvCxnSpPr>
        <p:spPr>
          <a:xfrm>
            <a:off x="7679531" y="2843214"/>
            <a:ext cx="1191" cy="2512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03" name="Google Shape;4403;p18"/>
          <p:cNvCxnSpPr/>
          <p:nvPr/>
        </p:nvCxnSpPr>
        <p:spPr>
          <a:xfrm>
            <a:off x="7583092" y="3118249"/>
            <a:ext cx="13454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04" name="Google Shape;4404;p18"/>
          <p:cNvSpPr/>
          <p:nvPr/>
        </p:nvSpPr>
        <p:spPr>
          <a:xfrm>
            <a:off x="7583092" y="3094435"/>
            <a:ext cx="134540" cy="23813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05" name="Google Shape;4405;p18"/>
          <p:cNvCxnSpPr/>
          <p:nvPr/>
        </p:nvCxnSpPr>
        <p:spPr>
          <a:xfrm rot="10800000" flipH="1">
            <a:off x="7583092" y="3094435"/>
            <a:ext cx="1190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06" name="Google Shape;4406;p18"/>
          <p:cNvSpPr/>
          <p:nvPr/>
        </p:nvSpPr>
        <p:spPr>
          <a:xfrm>
            <a:off x="7617619" y="2843214"/>
            <a:ext cx="61913" cy="251222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07" name="Google Shape;4407;p18"/>
          <p:cNvCxnSpPr/>
          <p:nvPr/>
        </p:nvCxnSpPr>
        <p:spPr>
          <a:xfrm>
            <a:off x="7583092" y="3094436"/>
            <a:ext cx="13454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08" name="Google Shape;4408;p18"/>
          <p:cNvCxnSpPr/>
          <p:nvPr/>
        </p:nvCxnSpPr>
        <p:spPr>
          <a:xfrm>
            <a:off x="7717631" y="3094435"/>
            <a:ext cx="1191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09" name="Google Shape;4409;p18"/>
          <p:cNvCxnSpPr/>
          <p:nvPr/>
        </p:nvCxnSpPr>
        <p:spPr>
          <a:xfrm rot="10800000" flipH="1">
            <a:off x="7617619" y="2843214"/>
            <a:ext cx="1191" cy="2512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10" name="Google Shape;4410;p18"/>
          <p:cNvCxnSpPr/>
          <p:nvPr/>
        </p:nvCxnSpPr>
        <p:spPr>
          <a:xfrm>
            <a:off x="7617619" y="2843213"/>
            <a:ext cx="6191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11" name="Google Shape;4411;p18"/>
          <p:cNvCxnSpPr/>
          <p:nvPr/>
        </p:nvCxnSpPr>
        <p:spPr>
          <a:xfrm>
            <a:off x="7679531" y="2843214"/>
            <a:ext cx="1191" cy="2512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12" name="Google Shape;4412;p18"/>
          <p:cNvCxnSpPr/>
          <p:nvPr/>
        </p:nvCxnSpPr>
        <p:spPr>
          <a:xfrm>
            <a:off x="7583092" y="3118249"/>
            <a:ext cx="13454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13" name="Google Shape;4413;p18"/>
          <p:cNvSpPr/>
          <p:nvPr/>
        </p:nvSpPr>
        <p:spPr>
          <a:xfrm>
            <a:off x="1419226" y="3096816"/>
            <a:ext cx="135731" cy="23813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14" name="Google Shape;4414;p18"/>
          <p:cNvCxnSpPr/>
          <p:nvPr/>
        </p:nvCxnSpPr>
        <p:spPr>
          <a:xfrm rot="10800000" flipH="1">
            <a:off x="1554956" y="3096816"/>
            <a:ext cx="1191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15" name="Google Shape;4415;p18"/>
          <p:cNvSpPr/>
          <p:nvPr/>
        </p:nvSpPr>
        <p:spPr>
          <a:xfrm>
            <a:off x="1457325" y="2844403"/>
            <a:ext cx="61913" cy="252413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16" name="Google Shape;4416;p18"/>
          <p:cNvCxnSpPr/>
          <p:nvPr/>
        </p:nvCxnSpPr>
        <p:spPr>
          <a:xfrm flipH="1">
            <a:off x="1419226" y="3096817"/>
            <a:ext cx="13573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17" name="Google Shape;4417;p18"/>
          <p:cNvCxnSpPr/>
          <p:nvPr/>
        </p:nvCxnSpPr>
        <p:spPr>
          <a:xfrm>
            <a:off x="1419225" y="3096816"/>
            <a:ext cx="1191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18" name="Google Shape;4418;p18"/>
          <p:cNvCxnSpPr/>
          <p:nvPr/>
        </p:nvCxnSpPr>
        <p:spPr>
          <a:xfrm rot="10800000" flipH="1">
            <a:off x="1519238" y="2844403"/>
            <a:ext cx="1191" cy="2524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19" name="Google Shape;4419;p18"/>
          <p:cNvCxnSpPr/>
          <p:nvPr/>
        </p:nvCxnSpPr>
        <p:spPr>
          <a:xfrm flipH="1">
            <a:off x="1457325" y="2844405"/>
            <a:ext cx="6191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20" name="Google Shape;4420;p18"/>
          <p:cNvCxnSpPr/>
          <p:nvPr/>
        </p:nvCxnSpPr>
        <p:spPr>
          <a:xfrm>
            <a:off x="1457325" y="2844403"/>
            <a:ext cx="1191" cy="2524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21" name="Google Shape;4421;p18"/>
          <p:cNvCxnSpPr/>
          <p:nvPr/>
        </p:nvCxnSpPr>
        <p:spPr>
          <a:xfrm flipH="1">
            <a:off x="1419226" y="3120630"/>
            <a:ext cx="13573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22" name="Google Shape;4422;p18"/>
          <p:cNvSpPr/>
          <p:nvPr/>
        </p:nvSpPr>
        <p:spPr>
          <a:xfrm>
            <a:off x="1419226" y="3096816"/>
            <a:ext cx="135731" cy="23813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23" name="Google Shape;4423;p18"/>
          <p:cNvCxnSpPr/>
          <p:nvPr/>
        </p:nvCxnSpPr>
        <p:spPr>
          <a:xfrm rot="10800000" flipH="1">
            <a:off x="1554956" y="3096816"/>
            <a:ext cx="1191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24" name="Google Shape;4424;p18"/>
          <p:cNvSpPr/>
          <p:nvPr/>
        </p:nvSpPr>
        <p:spPr>
          <a:xfrm>
            <a:off x="1457325" y="2844403"/>
            <a:ext cx="61913" cy="252413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25" name="Google Shape;4425;p18"/>
          <p:cNvCxnSpPr/>
          <p:nvPr/>
        </p:nvCxnSpPr>
        <p:spPr>
          <a:xfrm flipH="1">
            <a:off x="1419226" y="3096817"/>
            <a:ext cx="13573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26" name="Google Shape;4426;p18"/>
          <p:cNvCxnSpPr/>
          <p:nvPr/>
        </p:nvCxnSpPr>
        <p:spPr>
          <a:xfrm>
            <a:off x="1419225" y="3096816"/>
            <a:ext cx="1191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27" name="Google Shape;4427;p18"/>
          <p:cNvCxnSpPr/>
          <p:nvPr/>
        </p:nvCxnSpPr>
        <p:spPr>
          <a:xfrm rot="10800000" flipH="1">
            <a:off x="1519238" y="2844403"/>
            <a:ext cx="1191" cy="2524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28" name="Google Shape;4428;p18"/>
          <p:cNvCxnSpPr/>
          <p:nvPr/>
        </p:nvCxnSpPr>
        <p:spPr>
          <a:xfrm flipH="1">
            <a:off x="1457325" y="2844405"/>
            <a:ext cx="6191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29" name="Google Shape;4429;p18"/>
          <p:cNvCxnSpPr/>
          <p:nvPr/>
        </p:nvCxnSpPr>
        <p:spPr>
          <a:xfrm>
            <a:off x="1457325" y="2844403"/>
            <a:ext cx="1191" cy="2524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30" name="Google Shape;4430;p18"/>
          <p:cNvCxnSpPr/>
          <p:nvPr/>
        </p:nvCxnSpPr>
        <p:spPr>
          <a:xfrm flipH="1">
            <a:off x="1419226" y="3120630"/>
            <a:ext cx="13573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31" name="Google Shape;4431;p18"/>
          <p:cNvCxnSpPr/>
          <p:nvPr/>
        </p:nvCxnSpPr>
        <p:spPr>
          <a:xfrm flipH="1">
            <a:off x="4126708" y="3333750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32" name="Google Shape;4432;p18"/>
          <p:cNvCxnSpPr/>
          <p:nvPr/>
        </p:nvCxnSpPr>
        <p:spPr>
          <a:xfrm flipH="1">
            <a:off x="4127897" y="3692130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33" name="Google Shape;4433;p18"/>
          <p:cNvCxnSpPr/>
          <p:nvPr/>
        </p:nvCxnSpPr>
        <p:spPr>
          <a:xfrm flipH="1">
            <a:off x="4544617" y="3344467"/>
            <a:ext cx="5953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34" name="Google Shape;4434;p18"/>
          <p:cNvSpPr/>
          <p:nvPr/>
        </p:nvSpPr>
        <p:spPr>
          <a:xfrm>
            <a:off x="4318397" y="3425428"/>
            <a:ext cx="176213" cy="176213"/>
          </a:xfrm>
          <a:custGeom>
            <a:avLst/>
            <a:gdLst/>
            <a:ahLst/>
            <a:cxnLst/>
            <a:rect l="l" t="t" r="r" b="b"/>
            <a:pathLst>
              <a:path w="295" h="295" extrusionOk="0">
                <a:moveTo>
                  <a:pt x="295" y="147"/>
                </a:moveTo>
                <a:lnTo>
                  <a:pt x="294" y="165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69" y="229"/>
                </a:lnTo>
                <a:lnTo>
                  <a:pt x="259" y="243"/>
                </a:lnTo>
                <a:lnTo>
                  <a:pt x="247" y="257"/>
                </a:lnTo>
                <a:lnTo>
                  <a:pt x="234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3" y="281"/>
                </a:lnTo>
                <a:lnTo>
                  <a:pt x="69" y="272"/>
                </a:lnTo>
                <a:lnTo>
                  <a:pt x="54" y="262"/>
                </a:lnTo>
                <a:lnTo>
                  <a:pt x="42" y="250"/>
                </a:lnTo>
                <a:lnTo>
                  <a:pt x="30" y="237"/>
                </a:lnTo>
                <a:lnTo>
                  <a:pt x="20" y="222"/>
                </a:lnTo>
                <a:lnTo>
                  <a:pt x="12" y="207"/>
                </a:lnTo>
                <a:lnTo>
                  <a:pt x="6" y="190"/>
                </a:lnTo>
                <a:lnTo>
                  <a:pt x="2" y="173"/>
                </a:lnTo>
                <a:lnTo>
                  <a:pt x="0" y="156"/>
                </a:lnTo>
                <a:lnTo>
                  <a:pt x="0" y="139"/>
                </a:lnTo>
                <a:lnTo>
                  <a:pt x="2" y="121"/>
                </a:lnTo>
                <a:lnTo>
                  <a:pt x="6" y="104"/>
                </a:lnTo>
                <a:lnTo>
                  <a:pt x="12" y="88"/>
                </a:lnTo>
                <a:lnTo>
                  <a:pt x="20" y="72"/>
                </a:lnTo>
                <a:lnTo>
                  <a:pt x="30" y="57"/>
                </a:lnTo>
                <a:lnTo>
                  <a:pt x="42" y="45"/>
                </a:lnTo>
                <a:lnTo>
                  <a:pt x="54" y="32"/>
                </a:lnTo>
                <a:lnTo>
                  <a:pt x="69" y="23"/>
                </a:lnTo>
                <a:lnTo>
                  <a:pt x="83" y="15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4" y="27"/>
                </a:lnTo>
                <a:lnTo>
                  <a:pt x="247" y="39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3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35" name="Google Shape;4435;p18"/>
          <p:cNvCxnSpPr/>
          <p:nvPr/>
        </p:nvCxnSpPr>
        <p:spPr>
          <a:xfrm rot="10800000">
            <a:off x="4539855" y="3333750"/>
            <a:ext cx="1071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36" name="Google Shape;4436;p18"/>
          <p:cNvCxnSpPr/>
          <p:nvPr/>
        </p:nvCxnSpPr>
        <p:spPr>
          <a:xfrm flipH="1">
            <a:off x="4532711" y="3680224"/>
            <a:ext cx="1190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37" name="Google Shape;4437;p18"/>
          <p:cNvSpPr/>
          <p:nvPr/>
        </p:nvSpPr>
        <p:spPr>
          <a:xfrm>
            <a:off x="4039791" y="3425428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5" h="294" extrusionOk="0">
                <a:moveTo>
                  <a:pt x="295" y="147"/>
                </a:moveTo>
                <a:lnTo>
                  <a:pt x="294" y="165"/>
                </a:lnTo>
                <a:lnTo>
                  <a:pt x="291" y="182"/>
                </a:lnTo>
                <a:lnTo>
                  <a:pt x="285" y="198"/>
                </a:lnTo>
                <a:lnTo>
                  <a:pt x="278" y="215"/>
                </a:lnTo>
                <a:lnTo>
                  <a:pt x="270" y="230"/>
                </a:lnTo>
                <a:lnTo>
                  <a:pt x="259" y="243"/>
                </a:lnTo>
                <a:lnTo>
                  <a:pt x="247" y="256"/>
                </a:lnTo>
                <a:lnTo>
                  <a:pt x="233" y="267"/>
                </a:lnTo>
                <a:lnTo>
                  <a:pt x="219" y="276"/>
                </a:lnTo>
                <a:lnTo>
                  <a:pt x="203" y="284"/>
                </a:lnTo>
                <a:lnTo>
                  <a:pt x="186" y="289"/>
                </a:lnTo>
                <a:lnTo>
                  <a:pt x="169" y="293"/>
                </a:lnTo>
                <a:lnTo>
                  <a:pt x="152" y="294"/>
                </a:lnTo>
                <a:lnTo>
                  <a:pt x="134" y="294"/>
                </a:lnTo>
                <a:lnTo>
                  <a:pt x="117" y="291"/>
                </a:lnTo>
                <a:lnTo>
                  <a:pt x="100" y="287"/>
                </a:lnTo>
                <a:lnTo>
                  <a:pt x="84" y="281"/>
                </a:lnTo>
                <a:lnTo>
                  <a:pt x="68" y="272"/>
                </a:lnTo>
                <a:lnTo>
                  <a:pt x="55" y="262"/>
                </a:lnTo>
                <a:lnTo>
                  <a:pt x="41" y="249"/>
                </a:lnTo>
                <a:lnTo>
                  <a:pt x="30" y="237"/>
                </a:lnTo>
                <a:lnTo>
                  <a:pt x="20" y="222"/>
                </a:lnTo>
                <a:lnTo>
                  <a:pt x="12" y="207"/>
                </a:lnTo>
                <a:lnTo>
                  <a:pt x="7" y="190"/>
                </a:lnTo>
                <a:lnTo>
                  <a:pt x="3" y="173"/>
                </a:lnTo>
                <a:lnTo>
                  <a:pt x="0" y="155"/>
                </a:lnTo>
                <a:lnTo>
                  <a:pt x="0" y="139"/>
                </a:lnTo>
                <a:lnTo>
                  <a:pt x="3" y="121"/>
                </a:lnTo>
                <a:lnTo>
                  <a:pt x="7" y="104"/>
                </a:lnTo>
                <a:lnTo>
                  <a:pt x="12" y="88"/>
                </a:lnTo>
                <a:lnTo>
                  <a:pt x="20" y="72"/>
                </a:lnTo>
                <a:lnTo>
                  <a:pt x="30" y="57"/>
                </a:lnTo>
                <a:lnTo>
                  <a:pt x="41" y="45"/>
                </a:lnTo>
                <a:lnTo>
                  <a:pt x="55" y="32"/>
                </a:lnTo>
                <a:lnTo>
                  <a:pt x="68" y="22"/>
                </a:lnTo>
                <a:lnTo>
                  <a:pt x="84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2" y="0"/>
                </a:lnTo>
                <a:lnTo>
                  <a:pt x="169" y="1"/>
                </a:lnTo>
                <a:lnTo>
                  <a:pt x="186" y="5"/>
                </a:lnTo>
                <a:lnTo>
                  <a:pt x="203" y="10"/>
                </a:lnTo>
                <a:lnTo>
                  <a:pt x="219" y="18"/>
                </a:lnTo>
                <a:lnTo>
                  <a:pt x="233" y="27"/>
                </a:lnTo>
                <a:lnTo>
                  <a:pt x="247" y="39"/>
                </a:lnTo>
                <a:lnTo>
                  <a:pt x="259" y="51"/>
                </a:lnTo>
                <a:lnTo>
                  <a:pt x="270" y="65"/>
                </a:lnTo>
                <a:lnTo>
                  <a:pt x="278" y="79"/>
                </a:lnTo>
                <a:lnTo>
                  <a:pt x="285" y="96"/>
                </a:lnTo>
                <a:lnTo>
                  <a:pt x="291" y="113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38" name="Google Shape;4438;p18"/>
          <p:cNvCxnSpPr/>
          <p:nvPr/>
        </p:nvCxnSpPr>
        <p:spPr>
          <a:xfrm rot="10800000" flipH="1">
            <a:off x="3714751" y="3334942"/>
            <a:ext cx="411956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39" name="Google Shape;4439;p18"/>
          <p:cNvCxnSpPr/>
          <p:nvPr/>
        </p:nvCxnSpPr>
        <p:spPr>
          <a:xfrm rot="10800000" flipH="1">
            <a:off x="3723085" y="3692130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40" name="Google Shape;4440;p18"/>
          <p:cNvCxnSpPr/>
          <p:nvPr/>
        </p:nvCxnSpPr>
        <p:spPr>
          <a:xfrm>
            <a:off x="3704036" y="3345658"/>
            <a:ext cx="7144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41" name="Google Shape;4441;p18"/>
          <p:cNvSpPr/>
          <p:nvPr/>
        </p:nvSpPr>
        <p:spPr>
          <a:xfrm>
            <a:off x="3759994" y="3425428"/>
            <a:ext cx="176213" cy="176213"/>
          </a:xfrm>
          <a:custGeom>
            <a:avLst/>
            <a:gdLst/>
            <a:ahLst/>
            <a:cxnLst/>
            <a:rect l="l" t="t" r="r" b="b"/>
            <a:pathLst>
              <a:path w="295" h="295" extrusionOk="0">
                <a:moveTo>
                  <a:pt x="295" y="148"/>
                </a:moveTo>
                <a:lnTo>
                  <a:pt x="294" y="165"/>
                </a:lnTo>
                <a:lnTo>
                  <a:pt x="291" y="183"/>
                </a:lnTo>
                <a:lnTo>
                  <a:pt x="286" y="199"/>
                </a:lnTo>
                <a:lnTo>
                  <a:pt x="278" y="215"/>
                </a:lnTo>
                <a:lnTo>
                  <a:pt x="269" y="231"/>
                </a:lnTo>
                <a:lnTo>
                  <a:pt x="259" y="244"/>
                </a:lnTo>
                <a:lnTo>
                  <a:pt x="247" y="257"/>
                </a:lnTo>
                <a:lnTo>
                  <a:pt x="234" y="268"/>
                </a:lnTo>
                <a:lnTo>
                  <a:pt x="218" y="277"/>
                </a:lnTo>
                <a:lnTo>
                  <a:pt x="202" y="285"/>
                </a:lnTo>
                <a:lnTo>
                  <a:pt x="186" y="290"/>
                </a:lnTo>
                <a:lnTo>
                  <a:pt x="169" y="294"/>
                </a:lnTo>
                <a:lnTo>
                  <a:pt x="151" y="295"/>
                </a:lnTo>
                <a:lnTo>
                  <a:pt x="134" y="295"/>
                </a:lnTo>
                <a:lnTo>
                  <a:pt x="117" y="292"/>
                </a:lnTo>
                <a:lnTo>
                  <a:pt x="100" y="288"/>
                </a:lnTo>
                <a:lnTo>
                  <a:pt x="83" y="281"/>
                </a:lnTo>
                <a:lnTo>
                  <a:pt x="69" y="272"/>
                </a:lnTo>
                <a:lnTo>
                  <a:pt x="54" y="263"/>
                </a:lnTo>
                <a:lnTo>
                  <a:pt x="42" y="250"/>
                </a:lnTo>
                <a:lnTo>
                  <a:pt x="30" y="238"/>
                </a:lnTo>
                <a:lnTo>
                  <a:pt x="21" y="223"/>
                </a:lnTo>
                <a:lnTo>
                  <a:pt x="12" y="208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9"/>
                </a:lnTo>
                <a:lnTo>
                  <a:pt x="2" y="122"/>
                </a:lnTo>
                <a:lnTo>
                  <a:pt x="6" y="104"/>
                </a:lnTo>
                <a:lnTo>
                  <a:pt x="12" y="89"/>
                </a:lnTo>
                <a:lnTo>
                  <a:pt x="21" y="73"/>
                </a:lnTo>
                <a:lnTo>
                  <a:pt x="30" y="58"/>
                </a:lnTo>
                <a:lnTo>
                  <a:pt x="42" y="45"/>
                </a:lnTo>
                <a:lnTo>
                  <a:pt x="54" y="33"/>
                </a:lnTo>
                <a:lnTo>
                  <a:pt x="69" y="23"/>
                </a:lnTo>
                <a:lnTo>
                  <a:pt x="83" y="15"/>
                </a:lnTo>
                <a:lnTo>
                  <a:pt x="100" y="8"/>
                </a:lnTo>
                <a:lnTo>
                  <a:pt x="117" y="3"/>
                </a:lnTo>
                <a:lnTo>
                  <a:pt x="134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9"/>
                </a:lnTo>
                <a:lnTo>
                  <a:pt x="234" y="28"/>
                </a:lnTo>
                <a:lnTo>
                  <a:pt x="247" y="39"/>
                </a:lnTo>
                <a:lnTo>
                  <a:pt x="259" y="51"/>
                </a:lnTo>
                <a:lnTo>
                  <a:pt x="269" y="66"/>
                </a:lnTo>
                <a:lnTo>
                  <a:pt x="278" y="80"/>
                </a:lnTo>
                <a:lnTo>
                  <a:pt x="286" y="97"/>
                </a:lnTo>
                <a:lnTo>
                  <a:pt x="291" y="114"/>
                </a:lnTo>
                <a:lnTo>
                  <a:pt x="294" y="130"/>
                </a:lnTo>
                <a:lnTo>
                  <a:pt x="295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42" name="Google Shape;4442;p18"/>
          <p:cNvCxnSpPr/>
          <p:nvPr/>
        </p:nvCxnSpPr>
        <p:spPr>
          <a:xfrm rot="10800000" flipH="1">
            <a:off x="3704036" y="3334942"/>
            <a:ext cx="10715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43" name="Google Shape;4443;p18"/>
          <p:cNvCxnSpPr/>
          <p:nvPr/>
        </p:nvCxnSpPr>
        <p:spPr>
          <a:xfrm>
            <a:off x="3711180" y="3681414"/>
            <a:ext cx="1190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44" name="Google Shape;4444;p18"/>
          <p:cNvCxnSpPr/>
          <p:nvPr/>
        </p:nvCxnSpPr>
        <p:spPr>
          <a:xfrm flipH="1">
            <a:off x="1833562" y="3357563"/>
            <a:ext cx="129779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45" name="Google Shape;4445;p18"/>
          <p:cNvCxnSpPr/>
          <p:nvPr/>
        </p:nvCxnSpPr>
        <p:spPr>
          <a:xfrm flipH="1">
            <a:off x="1833563" y="3715942"/>
            <a:ext cx="125016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46" name="Google Shape;4446;p18"/>
          <p:cNvSpPr/>
          <p:nvPr/>
        </p:nvSpPr>
        <p:spPr>
          <a:xfrm>
            <a:off x="1745456" y="3449241"/>
            <a:ext cx="176213" cy="175022"/>
          </a:xfrm>
          <a:custGeom>
            <a:avLst/>
            <a:gdLst/>
            <a:ahLst/>
            <a:cxnLst/>
            <a:rect l="l" t="t" r="r" b="b"/>
            <a:pathLst>
              <a:path w="294" h="295" extrusionOk="0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6" y="199"/>
                </a:lnTo>
                <a:lnTo>
                  <a:pt x="278" y="214"/>
                </a:lnTo>
                <a:lnTo>
                  <a:pt x="269" y="229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3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3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8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47" name="Google Shape;4447;p18"/>
          <p:cNvCxnSpPr/>
          <p:nvPr/>
        </p:nvCxnSpPr>
        <p:spPr>
          <a:xfrm>
            <a:off x="1726408" y="3357563"/>
            <a:ext cx="107156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48" name="Google Shape;4448;p18"/>
          <p:cNvCxnSpPr/>
          <p:nvPr/>
        </p:nvCxnSpPr>
        <p:spPr>
          <a:xfrm>
            <a:off x="1428750" y="3715942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49" name="Google Shape;4449;p18"/>
          <p:cNvCxnSpPr/>
          <p:nvPr/>
        </p:nvCxnSpPr>
        <p:spPr>
          <a:xfrm>
            <a:off x="1409701" y="3357562"/>
            <a:ext cx="7144" cy="347663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50" name="Google Shape;4450;p18"/>
          <p:cNvSpPr/>
          <p:nvPr/>
        </p:nvSpPr>
        <p:spPr>
          <a:xfrm>
            <a:off x="1466851" y="3449241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7"/>
                </a:moveTo>
                <a:lnTo>
                  <a:pt x="295" y="164"/>
                </a:lnTo>
                <a:lnTo>
                  <a:pt x="291" y="181"/>
                </a:lnTo>
                <a:lnTo>
                  <a:pt x="286" y="199"/>
                </a:lnTo>
                <a:lnTo>
                  <a:pt x="279" y="214"/>
                </a:lnTo>
                <a:lnTo>
                  <a:pt x="271" y="229"/>
                </a:lnTo>
                <a:lnTo>
                  <a:pt x="260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4" y="283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6"/>
                </a:lnTo>
                <a:lnTo>
                  <a:pt x="85" y="280"/>
                </a:lnTo>
                <a:lnTo>
                  <a:pt x="69" y="272"/>
                </a:lnTo>
                <a:lnTo>
                  <a:pt x="56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6"/>
                </a:lnTo>
                <a:lnTo>
                  <a:pt x="7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7" y="104"/>
                </a:lnTo>
                <a:lnTo>
                  <a:pt x="13" y="87"/>
                </a:lnTo>
                <a:lnTo>
                  <a:pt x="21" y="72"/>
                </a:lnTo>
                <a:lnTo>
                  <a:pt x="31" y="58"/>
                </a:lnTo>
                <a:lnTo>
                  <a:pt x="42" y="44"/>
                </a:lnTo>
                <a:lnTo>
                  <a:pt x="56" y="33"/>
                </a:lnTo>
                <a:lnTo>
                  <a:pt x="69" y="23"/>
                </a:lnTo>
                <a:lnTo>
                  <a:pt x="85" y="14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3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19" y="18"/>
                </a:lnTo>
                <a:lnTo>
                  <a:pt x="234" y="27"/>
                </a:lnTo>
                <a:lnTo>
                  <a:pt x="248" y="38"/>
                </a:lnTo>
                <a:lnTo>
                  <a:pt x="260" y="51"/>
                </a:lnTo>
                <a:lnTo>
                  <a:pt x="271" y="64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5" y="130"/>
                </a:lnTo>
                <a:lnTo>
                  <a:pt x="296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51" name="Google Shape;4451;p18"/>
          <p:cNvCxnSpPr/>
          <p:nvPr/>
        </p:nvCxnSpPr>
        <p:spPr>
          <a:xfrm>
            <a:off x="1416845" y="3705225"/>
            <a:ext cx="11906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52" name="Google Shape;4452;p18"/>
          <p:cNvCxnSpPr/>
          <p:nvPr/>
        </p:nvCxnSpPr>
        <p:spPr>
          <a:xfrm rot="10800000">
            <a:off x="1694260" y="3157538"/>
            <a:ext cx="32147" cy="20002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53" name="Google Shape;4453;p18"/>
          <p:cNvCxnSpPr/>
          <p:nvPr/>
        </p:nvCxnSpPr>
        <p:spPr>
          <a:xfrm>
            <a:off x="1368030" y="3138488"/>
            <a:ext cx="1190" cy="21907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54" name="Google Shape;4454;p18"/>
          <p:cNvCxnSpPr/>
          <p:nvPr/>
        </p:nvCxnSpPr>
        <p:spPr>
          <a:xfrm rot="10800000" flipH="1">
            <a:off x="1368030" y="3130154"/>
            <a:ext cx="1190" cy="8334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55" name="Google Shape;4455;p18"/>
          <p:cNvCxnSpPr/>
          <p:nvPr/>
        </p:nvCxnSpPr>
        <p:spPr>
          <a:xfrm rot="10800000">
            <a:off x="1377554" y="3121820"/>
            <a:ext cx="295275" cy="16669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56" name="Google Shape;4456;p18"/>
          <p:cNvCxnSpPr/>
          <p:nvPr/>
        </p:nvCxnSpPr>
        <p:spPr>
          <a:xfrm flipH="1">
            <a:off x="1388270" y="3357563"/>
            <a:ext cx="21431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57" name="Google Shape;4457;p18"/>
          <p:cNvCxnSpPr/>
          <p:nvPr/>
        </p:nvCxnSpPr>
        <p:spPr>
          <a:xfrm rot="10800000">
            <a:off x="1368030" y="3357563"/>
            <a:ext cx="20240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58" name="Google Shape;4458;p18"/>
          <p:cNvCxnSpPr/>
          <p:nvPr/>
        </p:nvCxnSpPr>
        <p:spPr>
          <a:xfrm rot="10800000">
            <a:off x="1672830" y="3138488"/>
            <a:ext cx="21431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59" name="Google Shape;4459;p18"/>
          <p:cNvCxnSpPr/>
          <p:nvPr/>
        </p:nvCxnSpPr>
        <p:spPr>
          <a:xfrm rot="10800000" flipH="1">
            <a:off x="1368029" y="3121820"/>
            <a:ext cx="9525" cy="833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60" name="Google Shape;4460;p18"/>
          <p:cNvSpPr/>
          <p:nvPr/>
        </p:nvSpPr>
        <p:spPr>
          <a:xfrm>
            <a:off x="1446610" y="3176589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4" h="295" extrusionOk="0">
                <a:moveTo>
                  <a:pt x="294" y="148"/>
                </a:moveTo>
                <a:lnTo>
                  <a:pt x="293" y="164"/>
                </a:lnTo>
                <a:lnTo>
                  <a:pt x="290" y="182"/>
                </a:lnTo>
                <a:lnTo>
                  <a:pt x="286" y="199"/>
                </a:lnTo>
                <a:lnTo>
                  <a:pt x="279" y="214"/>
                </a:lnTo>
                <a:lnTo>
                  <a:pt x="269" y="230"/>
                </a:lnTo>
                <a:lnTo>
                  <a:pt x="259" y="244"/>
                </a:lnTo>
                <a:lnTo>
                  <a:pt x="247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7"/>
                </a:lnTo>
                <a:lnTo>
                  <a:pt x="6" y="190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2" y="88"/>
                </a:lnTo>
                <a:lnTo>
                  <a:pt x="20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2"/>
                </a:lnTo>
                <a:lnTo>
                  <a:pt x="83" y="14"/>
                </a:lnTo>
                <a:lnTo>
                  <a:pt x="100" y="8"/>
                </a:lnTo>
                <a:lnTo>
                  <a:pt x="117" y="3"/>
                </a:lnTo>
                <a:lnTo>
                  <a:pt x="135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8"/>
                </a:lnTo>
                <a:lnTo>
                  <a:pt x="233" y="28"/>
                </a:lnTo>
                <a:lnTo>
                  <a:pt x="247" y="38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61" name="Google Shape;4461;p18"/>
          <p:cNvCxnSpPr/>
          <p:nvPr/>
        </p:nvCxnSpPr>
        <p:spPr>
          <a:xfrm flipH="1">
            <a:off x="1968105" y="3369470"/>
            <a:ext cx="5953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62" name="Google Shape;4462;p18"/>
          <p:cNvCxnSpPr/>
          <p:nvPr/>
        </p:nvCxnSpPr>
        <p:spPr>
          <a:xfrm>
            <a:off x="1963342" y="3357564"/>
            <a:ext cx="10715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63" name="Google Shape;4463;p18"/>
          <p:cNvCxnSpPr/>
          <p:nvPr/>
        </p:nvCxnSpPr>
        <p:spPr>
          <a:xfrm rot="10800000" flipH="1">
            <a:off x="1958579" y="3706416"/>
            <a:ext cx="9525" cy="952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64" name="Google Shape;4464;p18"/>
          <p:cNvCxnSpPr/>
          <p:nvPr/>
        </p:nvCxnSpPr>
        <p:spPr>
          <a:xfrm flipH="1">
            <a:off x="3271839" y="3343275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65" name="Google Shape;4465;p18"/>
          <p:cNvCxnSpPr/>
          <p:nvPr/>
        </p:nvCxnSpPr>
        <p:spPr>
          <a:xfrm flipH="1">
            <a:off x="3273030" y="3701655"/>
            <a:ext cx="40600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66" name="Google Shape;4466;p18"/>
          <p:cNvCxnSpPr/>
          <p:nvPr/>
        </p:nvCxnSpPr>
        <p:spPr>
          <a:xfrm flipH="1">
            <a:off x="3689748" y="3353992"/>
            <a:ext cx="5953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67" name="Google Shape;4467;p18"/>
          <p:cNvSpPr/>
          <p:nvPr/>
        </p:nvSpPr>
        <p:spPr>
          <a:xfrm>
            <a:off x="3464720" y="3434953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4" h="294" extrusionOk="0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8"/>
                </a:lnTo>
                <a:lnTo>
                  <a:pt x="279" y="215"/>
                </a:lnTo>
                <a:lnTo>
                  <a:pt x="269" y="229"/>
                </a:lnTo>
                <a:lnTo>
                  <a:pt x="259" y="243"/>
                </a:lnTo>
                <a:lnTo>
                  <a:pt x="246" y="255"/>
                </a:lnTo>
                <a:lnTo>
                  <a:pt x="233" y="267"/>
                </a:lnTo>
                <a:lnTo>
                  <a:pt x="218" y="276"/>
                </a:lnTo>
                <a:lnTo>
                  <a:pt x="203" y="283"/>
                </a:lnTo>
                <a:lnTo>
                  <a:pt x="186" y="289"/>
                </a:lnTo>
                <a:lnTo>
                  <a:pt x="169" y="293"/>
                </a:lnTo>
                <a:lnTo>
                  <a:pt x="151" y="294"/>
                </a:lnTo>
                <a:lnTo>
                  <a:pt x="134" y="294"/>
                </a:lnTo>
                <a:lnTo>
                  <a:pt x="117" y="291"/>
                </a:lnTo>
                <a:lnTo>
                  <a:pt x="100" y="286"/>
                </a:lnTo>
                <a:lnTo>
                  <a:pt x="84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49"/>
                </a:lnTo>
                <a:lnTo>
                  <a:pt x="30" y="236"/>
                </a:lnTo>
                <a:lnTo>
                  <a:pt x="20" y="222"/>
                </a:lnTo>
                <a:lnTo>
                  <a:pt x="13" y="206"/>
                </a:lnTo>
                <a:lnTo>
                  <a:pt x="6" y="189"/>
                </a:lnTo>
                <a:lnTo>
                  <a:pt x="2" y="173"/>
                </a:lnTo>
                <a:lnTo>
                  <a:pt x="0" y="155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3" y="87"/>
                </a:lnTo>
                <a:lnTo>
                  <a:pt x="20" y="72"/>
                </a:lnTo>
                <a:lnTo>
                  <a:pt x="30" y="57"/>
                </a:lnTo>
                <a:lnTo>
                  <a:pt x="42" y="44"/>
                </a:lnTo>
                <a:lnTo>
                  <a:pt x="54" y="32"/>
                </a:lnTo>
                <a:lnTo>
                  <a:pt x="69" y="21"/>
                </a:lnTo>
                <a:lnTo>
                  <a:pt x="84" y="13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3" y="10"/>
                </a:lnTo>
                <a:lnTo>
                  <a:pt x="218" y="17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9" y="79"/>
                </a:lnTo>
                <a:lnTo>
                  <a:pt x="285" y="96"/>
                </a:lnTo>
                <a:lnTo>
                  <a:pt x="290" y="112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68" name="Google Shape;4468;p18"/>
          <p:cNvCxnSpPr/>
          <p:nvPr/>
        </p:nvCxnSpPr>
        <p:spPr>
          <a:xfrm rot="10800000">
            <a:off x="3684986" y="3343275"/>
            <a:ext cx="1071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69" name="Google Shape;4469;p18"/>
          <p:cNvCxnSpPr/>
          <p:nvPr/>
        </p:nvCxnSpPr>
        <p:spPr>
          <a:xfrm flipH="1">
            <a:off x="3679031" y="3689749"/>
            <a:ext cx="1071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70" name="Google Shape;4470;p18"/>
          <p:cNvSpPr/>
          <p:nvPr/>
        </p:nvSpPr>
        <p:spPr>
          <a:xfrm>
            <a:off x="3184922" y="3434953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5" h="294" extrusionOk="0">
                <a:moveTo>
                  <a:pt x="295" y="147"/>
                </a:moveTo>
                <a:lnTo>
                  <a:pt x="294" y="164"/>
                </a:lnTo>
                <a:lnTo>
                  <a:pt x="291" y="181"/>
                </a:lnTo>
                <a:lnTo>
                  <a:pt x="285" y="198"/>
                </a:lnTo>
                <a:lnTo>
                  <a:pt x="278" y="214"/>
                </a:lnTo>
                <a:lnTo>
                  <a:pt x="270" y="229"/>
                </a:lnTo>
                <a:lnTo>
                  <a:pt x="259" y="243"/>
                </a:lnTo>
                <a:lnTo>
                  <a:pt x="247" y="255"/>
                </a:lnTo>
                <a:lnTo>
                  <a:pt x="233" y="267"/>
                </a:lnTo>
                <a:lnTo>
                  <a:pt x="219" y="276"/>
                </a:lnTo>
                <a:lnTo>
                  <a:pt x="203" y="283"/>
                </a:lnTo>
                <a:lnTo>
                  <a:pt x="186" y="289"/>
                </a:lnTo>
                <a:lnTo>
                  <a:pt x="169" y="293"/>
                </a:lnTo>
                <a:lnTo>
                  <a:pt x="152" y="294"/>
                </a:lnTo>
                <a:lnTo>
                  <a:pt x="134" y="294"/>
                </a:lnTo>
                <a:lnTo>
                  <a:pt x="116" y="291"/>
                </a:lnTo>
                <a:lnTo>
                  <a:pt x="100" y="287"/>
                </a:lnTo>
                <a:lnTo>
                  <a:pt x="84" y="279"/>
                </a:lnTo>
                <a:lnTo>
                  <a:pt x="68" y="271"/>
                </a:lnTo>
                <a:lnTo>
                  <a:pt x="54" y="261"/>
                </a:lnTo>
                <a:lnTo>
                  <a:pt x="41" y="249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7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7"/>
                </a:lnTo>
                <a:lnTo>
                  <a:pt x="41" y="43"/>
                </a:lnTo>
                <a:lnTo>
                  <a:pt x="54" y="32"/>
                </a:lnTo>
                <a:lnTo>
                  <a:pt x="68" y="22"/>
                </a:lnTo>
                <a:lnTo>
                  <a:pt x="84" y="13"/>
                </a:lnTo>
                <a:lnTo>
                  <a:pt x="100" y="7"/>
                </a:lnTo>
                <a:lnTo>
                  <a:pt x="116" y="2"/>
                </a:lnTo>
                <a:lnTo>
                  <a:pt x="134" y="0"/>
                </a:lnTo>
                <a:lnTo>
                  <a:pt x="152" y="0"/>
                </a:lnTo>
                <a:lnTo>
                  <a:pt x="169" y="1"/>
                </a:lnTo>
                <a:lnTo>
                  <a:pt x="186" y="4"/>
                </a:lnTo>
                <a:lnTo>
                  <a:pt x="203" y="10"/>
                </a:lnTo>
                <a:lnTo>
                  <a:pt x="219" y="17"/>
                </a:lnTo>
                <a:lnTo>
                  <a:pt x="233" y="27"/>
                </a:lnTo>
                <a:lnTo>
                  <a:pt x="247" y="37"/>
                </a:lnTo>
                <a:lnTo>
                  <a:pt x="259" y="51"/>
                </a:lnTo>
                <a:lnTo>
                  <a:pt x="270" y="64"/>
                </a:lnTo>
                <a:lnTo>
                  <a:pt x="278" y="79"/>
                </a:lnTo>
                <a:lnTo>
                  <a:pt x="285" y="96"/>
                </a:lnTo>
                <a:lnTo>
                  <a:pt x="291" y="112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71" name="Google Shape;4471;p18"/>
          <p:cNvCxnSpPr/>
          <p:nvPr/>
        </p:nvCxnSpPr>
        <p:spPr>
          <a:xfrm rot="10800000" flipH="1">
            <a:off x="2859883" y="3343275"/>
            <a:ext cx="411956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72" name="Google Shape;4472;p18"/>
          <p:cNvCxnSpPr/>
          <p:nvPr/>
        </p:nvCxnSpPr>
        <p:spPr>
          <a:xfrm rot="10800000" flipH="1">
            <a:off x="2867025" y="3701655"/>
            <a:ext cx="406004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73" name="Google Shape;4473;p18"/>
          <p:cNvCxnSpPr/>
          <p:nvPr/>
        </p:nvCxnSpPr>
        <p:spPr>
          <a:xfrm>
            <a:off x="2849167" y="3355183"/>
            <a:ext cx="7144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74" name="Google Shape;4474;p18"/>
          <p:cNvSpPr/>
          <p:nvPr/>
        </p:nvSpPr>
        <p:spPr>
          <a:xfrm>
            <a:off x="2906316" y="3434953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4" h="295" extrusionOk="0">
                <a:moveTo>
                  <a:pt x="294" y="148"/>
                </a:moveTo>
                <a:lnTo>
                  <a:pt x="293" y="164"/>
                </a:lnTo>
                <a:lnTo>
                  <a:pt x="290" y="182"/>
                </a:lnTo>
                <a:lnTo>
                  <a:pt x="286" y="199"/>
                </a:lnTo>
                <a:lnTo>
                  <a:pt x="279" y="215"/>
                </a:lnTo>
                <a:lnTo>
                  <a:pt x="269" y="230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7"/>
                </a:lnTo>
                <a:lnTo>
                  <a:pt x="84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3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3" y="88"/>
                </a:lnTo>
                <a:lnTo>
                  <a:pt x="20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4" y="14"/>
                </a:lnTo>
                <a:lnTo>
                  <a:pt x="100" y="8"/>
                </a:lnTo>
                <a:lnTo>
                  <a:pt x="117" y="3"/>
                </a:lnTo>
                <a:lnTo>
                  <a:pt x="134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8"/>
                </a:lnTo>
                <a:lnTo>
                  <a:pt x="233" y="28"/>
                </a:lnTo>
                <a:lnTo>
                  <a:pt x="246" y="38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75" name="Google Shape;4475;p18"/>
          <p:cNvCxnSpPr/>
          <p:nvPr/>
        </p:nvCxnSpPr>
        <p:spPr>
          <a:xfrm rot="10800000" flipH="1">
            <a:off x="2849167" y="3344467"/>
            <a:ext cx="10715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76" name="Google Shape;4476;p18"/>
          <p:cNvCxnSpPr/>
          <p:nvPr/>
        </p:nvCxnSpPr>
        <p:spPr>
          <a:xfrm>
            <a:off x="2856311" y="3690939"/>
            <a:ext cx="10715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77" name="Google Shape;4477;p18"/>
          <p:cNvCxnSpPr/>
          <p:nvPr/>
        </p:nvCxnSpPr>
        <p:spPr>
          <a:xfrm flipH="1">
            <a:off x="2411016" y="3355181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78" name="Google Shape;4478;p18"/>
          <p:cNvCxnSpPr/>
          <p:nvPr/>
        </p:nvCxnSpPr>
        <p:spPr>
          <a:xfrm flipH="1">
            <a:off x="2412206" y="3713561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79" name="Google Shape;4479;p18"/>
          <p:cNvCxnSpPr/>
          <p:nvPr/>
        </p:nvCxnSpPr>
        <p:spPr>
          <a:xfrm flipH="1">
            <a:off x="2828925" y="3365897"/>
            <a:ext cx="5954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80" name="Google Shape;4480;p18"/>
          <p:cNvSpPr/>
          <p:nvPr/>
        </p:nvSpPr>
        <p:spPr>
          <a:xfrm>
            <a:off x="2602706" y="3446860"/>
            <a:ext cx="176213" cy="175022"/>
          </a:xfrm>
          <a:custGeom>
            <a:avLst/>
            <a:gdLst/>
            <a:ahLst/>
            <a:cxnLst/>
            <a:rect l="l" t="t" r="r" b="b"/>
            <a:pathLst>
              <a:path w="294" h="296" extrusionOk="0">
                <a:moveTo>
                  <a:pt x="294" y="149"/>
                </a:moveTo>
                <a:lnTo>
                  <a:pt x="293" y="165"/>
                </a:lnTo>
                <a:lnTo>
                  <a:pt x="290" y="183"/>
                </a:lnTo>
                <a:lnTo>
                  <a:pt x="285" y="200"/>
                </a:lnTo>
                <a:lnTo>
                  <a:pt x="278" y="215"/>
                </a:lnTo>
                <a:lnTo>
                  <a:pt x="269" y="231"/>
                </a:lnTo>
                <a:lnTo>
                  <a:pt x="259" y="245"/>
                </a:lnTo>
                <a:lnTo>
                  <a:pt x="246" y="257"/>
                </a:lnTo>
                <a:lnTo>
                  <a:pt x="233" y="269"/>
                </a:lnTo>
                <a:lnTo>
                  <a:pt x="218" y="278"/>
                </a:lnTo>
                <a:lnTo>
                  <a:pt x="202" y="285"/>
                </a:lnTo>
                <a:lnTo>
                  <a:pt x="186" y="290"/>
                </a:lnTo>
                <a:lnTo>
                  <a:pt x="169" y="295"/>
                </a:lnTo>
                <a:lnTo>
                  <a:pt x="151" y="296"/>
                </a:lnTo>
                <a:lnTo>
                  <a:pt x="133" y="296"/>
                </a:lnTo>
                <a:lnTo>
                  <a:pt x="117" y="293"/>
                </a:lnTo>
                <a:lnTo>
                  <a:pt x="100" y="288"/>
                </a:lnTo>
                <a:lnTo>
                  <a:pt x="83" y="281"/>
                </a:lnTo>
                <a:lnTo>
                  <a:pt x="68" y="273"/>
                </a:lnTo>
                <a:lnTo>
                  <a:pt x="54" y="263"/>
                </a:lnTo>
                <a:lnTo>
                  <a:pt x="41" y="251"/>
                </a:lnTo>
                <a:lnTo>
                  <a:pt x="30" y="238"/>
                </a:lnTo>
                <a:lnTo>
                  <a:pt x="20" y="224"/>
                </a:lnTo>
                <a:lnTo>
                  <a:pt x="12" y="208"/>
                </a:lnTo>
                <a:lnTo>
                  <a:pt x="6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6" y="105"/>
                </a:lnTo>
                <a:lnTo>
                  <a:pt x="12" y="89"/>
                </a:lnTo>
                <a:lnTo>
                  <a:pt x="20" y="73"/>
                </a:lnTo>
                <a:lnTo>
                  <a:pt x="30" y="59"/>
                </a:lnTo>
                <a:lnTo>
                  <a:pt x="41" y="45"/>
                </a:lnTo>
                <a:lnTo>
                  <a:pt x="54" y="34"/>
                </a:lnTo>
                <a:lnTo>
                  <a:pt x="68" y="23"/>
                </a:lnTo>
                <a:lnTo>
                  <a:pt x="83" y="15"/>
                </a:lnTo>
                <a:lnTo>
                  <a:pt x="100" y="9"/>
                </a:lnTo>
                <a:lnTo>
                  <a:pt x="117" y="4"/>
                </a:lnTo>
                <a:lnTo>
                  <a:pt x="133" y="1"/>
                </a:lnTo>
                <a:lnTo>
                  <a:pt x="151" y="0"/>
                </a:lnTo>
                <a:lnTo>
                  <a:pt x="169" y="2"/>
                </a:lnTo>
                <a:lnTo>
                  <a:pt x="186" y="6"/>
                </a:lnTo>
                <a:lnTo>
                  <a:pt x="202" y="12"/>
                </a:lnTo>
                <a:lnTo>
                  <a:pt x="218" y="19"/>
                </a:lnTo>
                <a:lnTo>
                  <a:pt x="233" y="29"/>
                </a:lnTo>
                <a:lnTo>
                  <a:pt x="246" y="39"/>
                </a:lnTo>
                <a:lnTo>
                  <a:pt x="259" y="52"/>
                </a:lnTo>
                <a:lnTo>
                  <a:pt x="269" y="66"/>
                </a:lnTo>
                <a:lnTo>
                  <a:pt x="278" y="81"/>
                </a:lnTo>
                <a:lnTo>
                  <a:pt x="285" y="97"/>
                </a:lnTo>
                <a:lnTo>
                  <a:pt x="290" y="114"/>
                </a:lnTo>
                <a:lnTo>
                  <a:pt x="293" y="131"/>
                </a:lnTo>
                <a:lnTo>
                  <a:pt x="294" y="149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81" name="Google Shape;4481;p18"/>
          <p:cNvCxnSpPr/>
          <p:nvPr/>
        </p:nvCxnSpPr>
        <p:spPr>
          <a:xfrm rot="10800000">
            <a:off x="2824163" y="3355181"/>
            <a:ext cx="10716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82" name="Google Shape;4482;p18"/>
          <p:cNvCxnSpPr/>
          <p:nvPr/>
        </p:nvCxnSpPr>
        <p:spPr>
          <a:xfrm flipH="1">
            <a:off x="2817020" y="3702844"/>
            <a:ext cx="11906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83" name="Google Shape;4483;p18"/>
          <p:cNvSpPr/>
          <p:nvPr/>
        </p:nvSpPr>
        <p:spPr>
          <a:xfrm>
            <a:off x="2324101" y="3446860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6" h="296" extrusionOk="0">
                <a:moveTo>
                  <a:pt x="296" y="149"/>
                </a:moveTo>
                <a:lnTo>
                  <a:pt x="295" y="165"/>
                </a:lnTo>
                <a:lnTo>
                  <a:pt x="291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0"/>
                </a:lnTo>
                <a:lnTo>
                  <a:pt x="259" y="245"/>
                </a:lnTo>
                <a:lnTo>
                  <a:pt x="248" y="257"/>
                </a:lnTo>
                <a:lnTo>
                  <a:pt x="234" y="268"/>
                </a:lnTo>
                <a:lnTo>
                  <a:pt x="219" y="277"/>
                </a:lnTo>
                <a:lnTo>
                  <a:pt x="204" y="285"/>
                </a:lnTo>
                <a:lnTo>
                  <a:pt x="187" y="290"/>
                </a:lnTo>
                <a:lnTo>
                  <a:pt x="169" y="294"/>
                </a:lnTo>
                <a:lnTo>
                  <a:pt x="153" y="296"/>
                </a:lnTo>
                <a:lnTo>
                  <a:pt x="135" y="295"/>
                </a:lnTo>
                <a:lnTo>
                  <a:pt x="117" y="293"/>
                </a:lnTo>
                <a:lnTo>
                  <a:pt x="100" y="287"/>
                </a:lnTo>
                <a:lnTo>
                  <a:pt x="85" y="281"/>
                </a:lnTo>
                <a:lnTo>
                  <a:pt x="69" y="273"/>
                </a:lnTo>
                <a:lnTo>
                  <a:pt x="55" y="262"/>
                </a:lnTo>
                <a:lnTo>
                  <a:pt x="42" y="251"/>
                </a:lnTo>
                <a:lnTo>
                  <a:pt x="31" y="237"/>
                </a:lnTo>
                <a:lnTo>
                  <a:pt x="21" y="223"/>
                </a:lnTo>
                <a:lnTo>
                  <a:pt x="13" y="208"/>
                </a:lnTo>
                <a:lnTo>
                  <a:pt x="7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3"/>
                </a:lnTo>
                <a:lnTo>
                  <a:pt x="7" y="105"/>
                </a:lnTo>
                <a:lnTo>
                  <a:pt x="13" y="89"/>
                </a:lnTo>
                <a:lnTo>
                  <a:pt x="21" y="73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0" y="9"/>
                </a:lnTo>
                <a:lnTo>
                  <a:pt x="117" y="4"/>
                </a:lnTo>
                <a:lnTo>
                  <a:pt x="135" y="1"/>
                </a:lnTo>
                <a:lnTo>
                  <a:pt x="153" y="0"/>
                </a:lnTo>
                <a:lnTo>
                  <a:pt x="169" y="3"/>
                </a:lnTo>
                <a:lnTo>
                  <a:pt x="187" y="6"/>
                </a:lnTo>
                <a:lnTo>
                  <a:pt x="204" y="12"/>
                </a:lnTo>
                <a:lnTo>
                  <a:pt x="219" y="19"/>
                </a:lnTo>
                <a:lnTo>
                  <a:pt x="234" y="29"/>
                </a:lnTo>
                <a:lnTo>
                  <a:pt x="248" y="39"/>
                </a:lnTo>
                <a:lnTo>
                  <a:pt x="259" y="52"/>
                </a:lnTo>
                <a:lnTo>
                  <a:pt x="271" y="66"/>
                </a:lnTo>
                <a:lnTo>
                  <a:pt x="279" y="81"/>
                </a:lnTo>
                <a:lnTo>
                  <a:pt x="286" y="96"/>
                </a:lnTo>
                <a:lnTo>
                  <a:pt x="291" y="113"/>
                </a:lnTo>
                <a:lnTo>
                  <a:pt x="295" y="131"/>
                </a:lnTo>
                <a:lnTo>
                  <a:pt x="296" y="149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84" name="Google Shape;4484;p18"/>
          <p:cNvCxnSpPr/>
          <p:nvPr/>
        </p:nvCxnSpPr>
        <p:spPr>
          <a:xfrm rot="10800000" flipH="1">
            <a:off x="1997870" y="3356374"/>
            <a:ext cx="413147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85" name="Google Shape;4485;p18"/>
          <p:cNvCxnSpPr/>
          <p:nvPr/>
        </p:nvCxnSpPr>
        <p:spPr>
          <a:xfrm rot="10800000" flipH="1">
            <a:off x="2006205" y="3714750"/>
            <a:ext cx="406003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86" name="Google Shape;4486;p18"/>
          <p:cNvCxnSpPr/>
          <p:nvPr/>
        </p:nvCxnSpPr>
        <p:spPr>
          <a:xfrm>
            <a:off x="1987154" y="3367089"/>
            <a:ext cx="8334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87" name="Google Shape;4487;p18"/>
          <p:cNvSpPr/>
          <p:nvPr/>
        </p:nvSpPr>
        <p:spPr>
          <a:xfrm>
            <a:off x="2044303" y="3448051"/>
            <a:ext cx="176213" cy="175022"/>
          </a:xfrm>
          <a:custGeom>
            <a:avLst/>
            <a:gdLst/>
            <a:ahLst/>
            <a:cxnLst/>
            <a:rect l="l" t="t" r="r" b="b"/>
            <a:pathLst>
              <a:path w="294" h="296" extrusionOk="0">
                <a:moveTo>
                  <a:pt x="294" y="148"/>
                </a:moveTo>
                <a:lnTo>
                  <a:pt x="293" y="165"/>
                </a:lnTo>
                <a:lnTo>
                  <a:pt x="290" y="183"/>
                </a:lnTo>
                <a:lnTo>
                  <a:pt x="285" y="200"/>
                </a:lnTo>
                <a:lnTo>
                  <a:pt x="278" y="215"/>
                </a:lnTo>
                <a:lnTo>
                  <a:pt x="269" y="230"/>
                </a:lnTo>
                <a:lnTo>
                  <a:pt x="259" y="245"/>
                </a:lnTo>
                <a:lnTo>
                  <a:pt x="246" y="257"/>
                </a:lnTo>
                <a:lnTo>
                  <a:pt x="232" y="268"/>
                </a:lnTo>
                <a:lnTo>
                  <a:pt x="218" y="277"/>
                </a:lnTo>
                <a:lnTo>
                  <a:pt x="202" y="284"/>
                </a:lnTo>
                <a:lnTo>
                  <a:pt x="186" y="291"/>
                </a:lnTo>
                <a:lnTo>
                  <a:pt x="169" y="294"/>
                </a:lnTo>
                <a:lnTo>
                  <a:pt x="151" y="296"/>
                </a:lnTo>
                <a:lnTo>
                  <a:pt x="133" y="295"/>
                </a:lnTo>
                <a:lnTo>
                  <a:pt x="117" y="293"/>
                </a:lnTo>
                <a:lnTo>
                  <a:pt x="100" y="287"/>
                </a:lnTo>
                <a:lnTo>
                  <a:pt x="83" y="281"/>
                </a:lnTo>
                <a:lnTo>
                  <a:pt x="68" y="273"/>
                </a:lnTo>
                <a:lnTo>
                  <a:pt x="54" y="262"/>
                </a:lnTo>
                <a:lnTo>
                  <a:pt x="40" y="251"/>
                </a:lnTo>
                <a:lnTo>
                  <a:pt x="30" y="237"/>
                </a:lnTo>
                <a:lnTo>
                  <a:pt x="20" y="223"/>
                </a:lnTo>
                <a:lnTo>
                  <a:pt x="12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6" y="105"/>
                </a:lnTo>
                <a:lnTo>
                  <a:pt x="12" y="88"/>
                </a:lnTo>
                <a:lnTo>
                  <a:pt x="20" y="72"/>
                </a:lnTo>
                <a:lnTo>
                  <a:pt x="30" y="59"/>
                </a:lnTo>
                <a:lnTo>
                  <a:pt x="40" y="45"/>
                </a:lnTo>
                <a:lnTo>
                  <a:pt x="54" y="34"/>
                </a:lnTo>
                <a:lnTo>
                  <a:pt x="68" y="23"/>
                </a:lnTo>
                <a:lnTo>
                  <a:pt x="83" y="15"/>
                </a:lnTo>
                <a:lnTo>
                  <a:pt x="100" y="8"/>
                </a:lnTo>
                <a:lnTo>
                  <a:pt x="117" y="4"/>
                </a:lnTo>
                <a:lnTo>
                  <a:pt x="133" y="2"/>
                </a:lnTo>
                <a:lnTo>
                  <a:pt x="151" y="0"/>
                </a:lnTo>
                <a:lnTo>
                  <a:pt x="169" y="3"/>
                </a:lnTo>
                <a:lnTo>
                  <a:pt x="186" y="6"/>
                </a:lnTo>
                <a:lnTo>
                  <a:pt x="202" y="11"/>
                </a:lnTo>
                <a:lnTo>
                  <a:pt x="218" y="19"/>
                </a:lnTo>
                <a:lnTo>
                  <a:pt x="232" y="28"/>
                </a:lnTo>
                <a:lnTo>
                  <a:pt x="246" y="39"/>
                </a:lnTo>
                <a:lnTo>
                  <a:pt x="259" y="52"/>
                </a:lnTo>
                <a:lnTo>
                  <a:pt x="269" y="65"/>
                </a:lnTo>
                <a:lnTo>
                  <a:pt x="278" y="81"/>
                </a:lnTo>
                <a:lnTo>
                  <a:pt x="285" y="96"/>
                </a:lnTo>
                <a:lnTo>
                  <a:pt x="290" y="113"/>
                </a:lnTo>
                <a:lnTo>
                  <a:pt x="293" y="131"/>
                </a:lnTo>
                <a:lnTo>
                  <a:pt x="294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88" name="Google Shape;4488;p18"/>
          <p:cNvCxnSpPr/>
          <p:nvPr/>
        </p:nvCxnSpPr>
        <p:spPr>
          <a:xfrm rot="10800000" flipH="1">
            <a:off x="1987155" y="3356374"/>
            <a:ext cx="10715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89" name="Google Shape;4489;p18"/>
          <p:cNvCxnSpPr/>
          <p:nvPr/>
        </p:nvCxnSpPr>
        <p:spPr>
          <a:xfrm>
            <a:off x="1995488" y="3704036"/>
            <a:ext cx="10716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90" name="Google Shape;4490;p18"/>
          <p:cNvSpPr/>
          <p:nvPr/>
        </p:nvSpPr>
        <p:spPr>
          <a:xfrm>
            <a:off x="3704035" y="3333751"/>
            <a:ext cx="846534" cy="359569"/>
          </a:xfrm>
          <a:custGeom>
            <a:avLst/>
            <a:gdLst/>
            <a:ahLst/>
            <a:cxnLst/>
            <a:rect l="l" t="t" r="r" b="b"/>
            <a:pathLst>
              <a:path w="1422" h="605" extrusionOk="0">
                <a:moveTo>
                  <a:pt x="18" y="4"/>
                </a:moveTo>
                <a:lnTo>
                  <a:pt x="711" y="3"/>
                </a:lnTo>
                <a:lnTo>
                  <a:pt x="1404" y="0"/>
                </a:lnTo>
                <a:lnTo>
                  <a:pt x="1422" y="19"/>
                </a:lnTo>
                <a:lnTo>
                  <a:pt x="1412" y="584"/>
                </a:lnTo>
                <a:lnTo>
                  <a:pt x="1393" y="603"/>
                </a:lnTo>
                <a:lnTo>
                  <a:pt x="712" y="604"/>
                </a:lnTo>
                <a:lnTo>
                  <a:pt x="31" y="605"/>
                </a:lnTo>
                <a:lnTo>
                  <a:pt x="11" y="586"/>
                </a:lnTo>
                <a:lnTo>
                  <a:pt x="0" y="21"/>
                </a:lnTo>
                <a:lnTo>
                  <a:pt x="18" y="4"/>
                </a:lnTo>
                <a:close/>
                <a:moveTo>
                  <a:pt x="859" y="303"/>
                </a:moveTo>
                <a:lnTo>
                  <a:pt x="858" y="321"/>
                </a:lnTo>
                <a:lnTo>
                  <a:pt x="855" y="338"/>
                </a:lnTo>
                <a:lnTo>
                  <a:pt x="849" y="354"/>
                </a:lnTo>
                <a:lnTo>
                  <a:pt x="842" y="371"/>
                </a:lnTo>
                <a:lnTo>
                  <a:pt x="834" y="386"/>
                </a:lnTo>
                <a:lnTo>
                  <a:pt x="823" y="399"/>
                </a:lnTo>
                <a:lnTo>
                  <a:pt x="811" y="412"/>
                </a:lnTo>
                <a:lnTo>
                  <a:pt x="797" y="423"/>
                </a:lnTo>
                <a:lnTo>
                  <a:pt x="783" y="432"/>
                </a:lnTo>
                <a:lnTo>
                  <a:pt x="767" y="440"/>
                </a:lnTo>
                <a:lnTo>
                  <a:pt x="750" y="445"/>
                </a:lnTo>
                <a:lnTo>
                  <a:pt x="733" y="449"/>
                </a:lnTo>
                <a:lnTo>
                  <a:pt x="716" y="450"/>
                </a:lnTo>
                <a:lnTo>
                  <a:pt x="698" y="450"/>
                </a:lnTo>
                <a:lnTo>
                  <a:pt x="681" y="447"/>
                </a:lnTo>
                <a:lnTo>
                  <a:pt x="664" y="443"/>
                </a:lnTo>
                <a:lnTo>
                  <a:pt x="648" y="437"/>
                </a:lnTo>
                <a:lnTo>
                  <a:pt x="632" y="428"/>
                </a:lnTo>
                <a:lnTo>
                  <a:pt x="619" y="418"/>
                </a:lnTo>
                <a:lnTo>
                  <a:pt x="605" y="405"/>
                </a:lnTo>
                <a:lnTo>
                  <a:pt x="594" y="393"/>
                </a:lnTo>
                <a:lnTo>
                  <a:pt x="584" y="378"/>
                </a:lnTo>
                <a:lnTo>
                  <a:pt x="576" y="363"/>
                </a:lnTo>
                <a:lnTo>
                  <a:pt x="571" y="346"/>
                </a:lnTo>
                <a:lnTo>
                  <a:pt x="567" y="329"/>
                </a:lnTo>
                <a:lnTo>
                  <a:pt x="564" y="311"/>
                </a:lnTo>
                <a:lnTo>
                  <a:pt x="564" y="295"/>
                </a:lnTo>
                <a:lnTo>
                  <a:pt x="567" y="277"/>
                </a:lnTo>
                <a:lnTo>
                  <a:pt x="571" y="260"/>
                </a:lnTo>
                <a:lnTo>
                  <a:pt x="576" y="244"/>
                </a:lnTo>
                <a:lnTo>
                  <a:pt x="584" y="228"/>
                </a:lnTo>
                <a:lnTo>
                  <a:pt x="594" y="213"/>
                </a:lnTo>
                <a:lnTo>
                  <a:pt x="605" y="201"/>
                </a:lnTo>
                <a:lnTo>
                  <a:pt x="619" y="188"/>
                </a:lnTo>
                <a:lnTo>
                  <a:pt x="632" y="178"/>
                </a:lnTo>
                <a:lnTo>
                  <a:pt x="648" y="170"/>
                </a:lnTo>
                <a:lnTo>
                  <a:pt x="664" y="163"/>
                </a:lnTo>
                <a:lnTo>
                  <a:pt x="681" y="159"/>
                </a:lnTo>
                <a:lnTo>
                  <a:pt x="698" y="156"/>
                </a:lnTo>
                <a:lnTo>
                  <a:pt x="716" y="156"/>
                </a:lnTo>
                <a:lnTo>
                  <a:pt x="733" y="157"/>
                </a:lnTo>
                <a:lnTo>
                  <a:pt x="750" y="161"/>
                </a:lnTo>
                <a:lnTo>
                  <a:pt x="767" y="166"/>
                </a:lnTo>
                <a:lnTo>
                  <a:pt x="783" y="174"/>
                </a:lnTo>
                <a:lnTo>
                  <a:pt x="797" y="183"/>
                </a:lnTo>
                <a:lnTo>
                  <a:pt x="811" y="195"/>
                </a:lnTo>
                <a:lnTo>
                  <a:pt x="823" y="207"/>
                </a:lnTo>
                <a:lnTo>
                  <a:pt x="834" y="221"/>
                </a:lnTo>
                <a:lnTo>
                  <a:pt x="842" y="235"/>
                </a:lnTo>
                <a:lnTo>
                  <a:pt x="849" y="252"/>
                </a:lnTo>
                <a:lnTo>
                  <a:pt x="855" y="269"/>
                </a:lnTo>
                <a:lnTo>
                  <a:pt x="858" y="285"/>
                </a:lnTo>
                <a:lnTo>
                  <a:pt x="859" y="303"/>
                </a:lnTo>
                <a:close/>
                <a:moveTo>
                  <a:pt x="390" y="304"/>
                </a:moveTo>
                <a:lnTo>
                  <a:pt x="389" y="321"/>
                </a:lnTo>
                <a:lnTo>
                  <a:pt x="386" y="339"/>
                </a:lnTo>
                <a:lnTo>
                  <a:pt x="381" y="355"/>
                </a:lnTo>
                <a:lnTo>
                  <a:pt x="373" y="371"/>
                </a:lnTo>
                <a:lnTo>
                  <a:pt x="364" y="387"/>
                </a:lnTo>
                <a:lnTo>
                  <a:pt x="354" y="400"/>
                </a:lnTo>
                <a:lnTo>
                  <a:pt x="342" y="413"/>
                </a:lnTo>
                <a:lnTo>
                  <a:pt x="329" y="424"/>
                </a:lnTo>
                <a:lnTo>
                  <a:pt x="313" y="433"/>
                </a:lnTo>
                <a:lnTo>
                  <a:pt x="297" y="441"/>
                </a:lnTo>
                <a:lnTo>
                  <a:pt x="281" y="446"/>
                </a:lnTo>
                <a:lnTo>
                  <a:pt x="264" y="450"/>
                </a:lnTo>
                <a:lnTo>
                  <a:pt x="246" y="451"/>
                </a:lnTo>
                <a:lnTo>
                  <a:pt x="229" y="451"/>
                </a:lnTo>
                <a:lnTo>
                  <a:pt x="212" y="448"/>
                </a:lnTo>
                <a:lnTo>
                  <a:pt x="195" y="444"/>
                </a:lnTo>
                <a:lnTo>
                  <a:pt x="178" y="437"/>
                </a:lnTo>
                <a:lnTo>
                  <a:pt x="164" y="428"/>
                </a:lnTo>
                <a:lnTo>
                  <a:pt x="149" y="419"/>
                </a:lnTo>
                <a:lnTo>
                  <a:pt x="137" y="406"/>
                </a:lnTo>
                <a:lnTo>
                  <a:pt x="125" y="394"/>
                </a:lnTo>
                <a:lnTo>
                  <a:pt x="116" y="379"/>
                </a:lnTo>
                <a:lnTo>
                  <a:pt x="107" y="364"/>
                </a:lnTo>
                <a:lnTo>
                  <a:pt x="101" y="347"/>
                </a:lnTo>
                <a:lnTo>
                  <a:pt x="97" y="330"/>
                </a:lnTo>
                <a:lnTo>
                  <a:pt x="95" y="312"/>
                </a:lnTo>
                <a:lnTo>
                  <a:pt x="95" y="295"/>
                </a:lnTo>
                <a:lnTo>
                  <a:pt x="97" y="278"/>
                </a:lnTo>
                <a:lnTo>
                  <a:pt x="101" y="260"/>
                </a:lnTo>
                <a:lnTo>
                  <a:pt x="107" y="245"/>
                </a:lnTo>
                <a:lnTo>
                  <a:pt x="116" y="229"/>
                </a:lnTo>
                <a:lnTo>
                  <a:pt x="125" y="214"/>
                </a:lnTo>
                <a:lnTo>
                  <a:pt x="137" y="201"/>
                </a:lnTo>
                <a:lnTo>
                  <a:pt x="149" y="189"/>
                </a:lnTo>
                <a:lnTo>
                  <a:pt x="164" y="179"/>
                </a:lnTo>
                <a:lnTo>
                  <a:pt x="178" y="171"/>
                </a:lnTo>
                <a:lnTo>
                  <a:pt x="195" y="164"/>
                </a:lnTo>
                <a:lnTo>
                  <a:pt x="212" y="159"/>
                </a:lnTo>
                <a:lnTo>
                  <a:pt x="229" y="157"/>
                </a:lnTo>
                <a:lnTo>
                  <a:pt x="246" y="156"/>
                </a:lnTo>
                <a:lnTo>
                  <a:pt x="264" y="158"/>
                </a:lnTo>
                <a:lnTo>
                  <a:pt x="281" y="161"/>
                </a:lnTo>
                <a:lnTo>
                  <a:pt x="297" y="167"/>
                </a:lnTo>
                <a:lnTo>
                  <a:pt x="313" y="175"/>
                </a:lnTo>
                <a:lnTo>
                  <a:pt x="329" y="184"/>
                </a:lnTo>
                <a:lnTo>
                  <a:pt x="342" y="195"/>
                </a:lnTo>
                <a:lnTo>
                  <a:pt x="354" y="207"/>
                </a:lnTo>
                <a:lnTo>
                  <a:pt x="364" y="222"/>
                </a:lnTo>
                <a:lnTo>
                  <a:pt x="373" y="236"/>
                </a:lnTo>
                <a:lnTo>
                  <a:pt x="381" y="253"/>
                </a:lnTo>
                <a:lnTo>
                  <a:pt x="386" y="270"/>
                </a:lnTo>
                <a:lnTo>
                  <a:pt x="389" y="286"/>
                </a:lnTo>
                <a:lnTo>
                  <a:pt x="390" y="304"/>
                </a:lnTo>
                <a:close/>
                <a:moveTo>
                  <a:pt x="1328" y="302"/>
                </a:moveTo>
                <a:lnTo>
                  <a:pt x="1327" y="320"/>
                </a:lnTo>
                <a:lnTo>
                  <a:pt x="1324" y="336"/>
                </a:lnTo>
                <a:lnTo>
                  <a:pt x="1319" y="353"/>
                </a:lnTo>
                <a:lnTo>
                  <a:pt x="1312" y="370"/>
                </a:lnTo>
                <a:lnTo>
                  <a:pt x="1302" y="384"/>
                </a:lnTo>
                <a:lnTo>
                  <a:pt x="1292" y="398"/>
                </a:lnTo>
                <a:lnTo>
                  <a:pt x="1280" y="412"/>
                </a:lnTo>
                <a:lnTo>
                  <a:pt x="1267" y="422"/>
                </a:lnTo>
                <a:lnTo>
                  <a:pt x="1251" y="431"/>
                </a:lnTo>
                <a:lnTo>
                  <a:pt x="1235" y="439"/>
                </a:lnTo>
                <a:lnTo>
                  <a:pt x="1219" y="445"/>
                </a:lnTo>
                <a:lnTo>
                  <a:pt x="1202" y="448"/>
                </a:lnTo>
                <a:lnTo>
                  <a:pt x="1184" y="450"/>
                </a:lnTo>
                <a:lnTo>
                  <a:pt x="1168" y="449"/>
                </a:lnTo>
                <a:lnTo>
                  <a:pt x="1150" y="447"/>
                </a:lnTo>
                <a:lnTo>
                  <a:pt x="1133" y="442"/>
                </a:lnTo>
                <a:lnTo>
                  <a:pt x="1116" y="436"/>
                </a:lnTo>
                <a:lnTo>
                  <a:pt x="1102" y="427"/>
                </a:lnTo>
                <a:lnTo>
                  <a:pt x="1087" y="417"/>
                </a:lnTo>
                <a:lnTo>
                  <a:pt x="1075" y="405"/>
                </a:lnTo>
                <a:lnTo>
                  <a:pt x="1063" y="392"/>
                </a:lnTo>
                <a:lnTo>
                  <a:pt x="1053" y="377"/>
                </a:lnTo>
                <a:lnTo>
                  <a:pt x="1045" y="362"/>
                </a:lnTo>
                <a:lnTo>
                  <a:pt x="1039" y="345"/>
                </a:lnTo>
                <a:lnTo>
                  <a:pt x="1035" y="328"/>
                </a:lnTo>
                <a:lnTo>
                  <a:pt x="1033" y="311"/>
                </a:lnTo>
                <a:lnTo>
                  <a:pt x="1033" y="294"/>
                </a:lnTo>
                <a:lnTo>
                  <a:pt x="1035" y="276"/>
                </a:lnTo>
                <a:lnTo>
                  <a:pt x="1039" y="259"/>
                </a:lnTo>
                <a:lnTo>
                  <a:pt x="1045" y="243"/>
                </a:lnTo>
                <a:lnTo>
                  <a:pt x="1053" y="227"/>
                </a:lnTo>
                <a:lnTo>
                  <a:pt x="1063" y="212"/>
                </a:lnTo>
                <a:lnTo>
                  <a:pt x="1075" y="200"/>
                </a:lnTo>
                <a:lnTo>
                  <a:pt x="1087" y="187"/>
                </a:lnTo>
                <a:lnTo>
                  <a:pt x="1102" y="178"/>
                </a:lnTo>
                <a:lnTo>
                  <a:pt x="1116" y="170"/>
                </a:lnTo>
                <a:lnTo>
                  <a:pt x="1133" y="162"/>
                </a:lnTo>
                <a:lnTo>
                  <a:pt x="1150" y="158"/>
                </a:lnTo>
                <a:lnTo>
                  <a:pt x="1168" y="155"/>
                </a:lnTo>
                <a:lnTo>
                  <a:pt x="1184" y="155"/>
                </a:lnTo>
                <a:lnTo>
                  <a:pt x="1202" y="156"/>
                </a:lnTo>
                <a:lnTo>
                  <a:pt x="1219" y="160"/>
                </a:lnTo>
                <a:lnTo>
                  <a:pt x="1235" y="165"/>
                </a:lnTo>
                <a:lnTo>
                  <a:pt x="1251" y="173"/>
                </a:lnTo>
                <a:lnTo>
                  <a:pt x="1267" y="182"/>
                </a:lnTo>
                <a:lnTo>
                  <a:pt x="1280" y="194"/>
                </a:lnTo>
                <a:lnTo>
                  <a:pt x="1292" y="206"/>
                </a:lnTo>
                <a:lnTo>
                  <a:pt x="1302" y="220"/>
                </a:lnTo>
                <a:lnTo>
                  <a:pt x="1312" y="235"/>
                </a:lnTo>
                <a:lnTo>
                  <a:pt x="1319" y="251"/>
                </a:lnTo>
                <a:lnTo>
                  <a:pt x="1324" y="268"/>
                </a:lnTo>
                <a:lnTo>
                  <a:pt x="1327" y="284"/>
                </a:lnTo>
                <a:lnTo>
                  <a:pt x="1328" y="302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91" name="Google Shape;4491;p18"/>
          <p:cNvCxnSpPr/>
          <p:nvPr/>
        </p:nvCxnSpPr>
        <p:spPr>
          <a:xfrm flipH="1">
            <a:off x="4126708" y="3333750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92" name="Google Shape;4492;p18"/>
          <p:cNvCxnSpPr/>
          <p:nvPr/>
        </p:nvCxnSpPr>
        <p:spPr>
          <a:xfrm flipH="1">
            <a:off x="4127897" y="3692130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93" name="Google Shape;4493;p18"/>
          <p:cNvCxnSpPr/>
          <p:nvPr/>
        </p:nvCxnSpPr>
        <p:spPr>
          <a:xfrm flipH="1">
            <a:off x="4544617" y="3344467"/>
            <a:ext cx="5953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94" name="Google Shape;4494;p18"/>
          <p:cNvSpPr/>
          <p:nvPr/>
        </p:nvSpPr>
        <p:spPr>
          <a:xfrm>
            <a:off x="4318397" y="3425428"/>
            <a:ext cx="176213" cy="176213"/>
          </a:xfrm>
          <a:custGeom>
            <a:avLst/>
            <a:gdLst/>
            <a:ahLst/>
            <a:cxnLst/>
            <a:rect l="l" t="t" r="r" b="b"/>
            <a:pathLst>
              <a:path w="295" h="295" extrusionOk="0">
                <a:moveTo>
                  <a:pt x="295" y="147"/>
                </a:moveTo>
                <a:lnTo>
                  <a:pt x="294" y="165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69" y="229"/>
                </a:lnTo>
                <a:lnTo>
                  <a:pt x="259" y="243"/>
                </a:lnTo>
                <a:lnTo>
                  <a:pt x="247" y="257"/>
                </a:lnTo>
                <a:lnTo>
                  <a:pt x="234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3" y="281"/>
                </a:lnTo>
                <a:lnTo>
                  <a:pt x="69" y="272"/>
                </a:lnTo>
                <a:lnTo>
                  <a:pt x="54" y="262"/>
                </a:lnTo>
                <a:lnTo>
                  <a:pt x="42" y="250"/>
                </a:lnTo>
                <a:lnTo>
                  <a:pt x="30" y="237"/>
                </a:lnTo>
                <a:lnTo>
                  <a:pt x="20" y="222"/>
                </a:lnTo>
                <a:lnTo>
                  <a:pt x="12" y="207"/>
                </a:lnTo>
                <a:lnTo>
                  <a:pt x="6" y="190"/>
                </a:lnTo>
                <a:lnTo>
                  <a:pt x="2" y="173"/>
                </a:lnTo>
                <a:lnTo>
                  <a:pt x="0" y="156"/>
                </a:lnTo>
                <a:lnTo>
                  <a:pt x="0" y="139"/>
                </a:lnTo>
                <a:lnTo>
                  <a:pt x="2" y="121"/>
                </a:lnTo>
                <a:lnTo>
                  <a:pt x="6" y="104"/>
                </a:lnTo>
                <a:lnTo>
                  <a:pt x="12" y="88"/>
                </a:lnTo>
                <a:lnTo>
                  <a:pt x="20" y="72"/>
                </a:lnTo>
                <a:lnTo>
                  <a:pt x="30" y="57"/>
                </a:lnTo>
                <a:lnTo>
                  <a:pt x="42" y="45"/>
                </a:lnTo>
                <a:lnTo>
                  <a:pt x="54" y="32"/>
                </a:lnTo>
                <a:lnTo>
                  <a:pt x="69" y="23"/>
                </a:lnTo>
                <a:lnTo>
                  <a:pt x="83" y="15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4" y="27"/>
                </a:lnTo>
                <a:lnTo>
                  <a:pt x="247" y="39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3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95" name="Google Shape;4495;p18"/>
          <p:cNvCxnSpPr/>
          <p:nvPr/>
        </p:nvCxnSpPr>
        <p:spPr>
          <a:xfrm rot="10800000">
            <a:off x="4539855" y="3333750"/>
            <a:ext cx="1071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96" name="Google Shape;4496;p18"/>
          <p:cNvCxnSpPr/>
          <p:nvPr/>
        </p:nvCxnSpPr>
        <p:spPr>
          <a:xfrm flipH="1">
            <a:off x="4532711" y="3680224"/>
            <a:ext cx="1190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97" name="Google Shape;4497;p18"/>
          <p:cNvSpPr/>
          <p:nvPr/>
        </p:nvSpPr>
        <p:spPr>
          <a:xfrm>
            <a:off x="4039791" y="3425428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5" h="294" extrusionOk="0">
                <a:moveTo>
                  <a:pt x="295" y="147"/>
                </a:moveTo>
                <a:lnTo>
                  <a:pt x="294" y="165"/>
                </a:lnTo>
                <a:lnTo>
                  <a:pt x="291" y="182"/>
                </a:lnTo>
                <a:lnTo>
                  <a:pt x="285" y="198"/>
                </a:lnTo>
                <a:lnTo>
                  <a:pt x="278" y="215"/>
                </a:lnTo>
                <a:lnTo>
                  <a:pt x="270" y="230"/>
                </a:lnTo>
                <a:lnTo>
                  <a:pt x="259" y="243"/>
                </a:lnTo>
                <a:lnTo>
                  <a:pt x="247" y="256"/>
                </a:lnTo>
                <a:lnTo>
                  <a:pt x="233" y="267"/>
                </a:lnTo>
                <a:lnTo>
                  <a:pt x="219" y="276"/>
                </a:lnTo>
                <a:lnTo>
                  <a:pt x="203" y="284"/>
                </a:lnTo>
                <a:lnTo>
                  <a:pt x="186" y="289"/>
                </a:lnTo>
                <a:lnTo>
                  <a:pt x="169" y="293"/>
                </a:lnTo>
                <a:lnTo>
                  <a:pt x="152" y="294"/>
                </a:lnTo>
                <a:lnTo>
                  <a:pt x="134" y="294"/>
                </a:lnTo>
                <a:lnTo>
                  <a:pt x="117" y="291"/>
                </a:lnTo>
                <a:lnTo>
                  <a:pt x="100" y="287"/>
                </a:lnTo>
                <a:lnTo>
                  <a:pt x="84" y="281"/>
                </a:lnTo>
                <a:lnTo>
                  <a:pt x="68" y="272"/>
                </a:lnTo>
                <a:lnTo>
                  <a:pt x="55" y="262"/>
                </a:lnTo>
                <a:lnTo>
                  <a:pt x="41" y="249"/>
                </a:lnTo>
                <a:lnTo>
                  <a:pt x="30" y="237"/>
                </a:lnTo>
                <a:lnTo>
                  <a:pt x="20" y="222"/>
                </a:lnTo>
                <a:lnTo>
                  <a:pt x="12" y="207"/>
                </a:lnTo>
                <a:lnTo>
                  <a:pt x="7" y="190"/>
                </a:lnTo>
                <a:lnTo>
                  <a:pt x="3" y="173"/>
                </a:lnTo>
                <a:lnTo>
                  <a:pt x="0" y="155"/>
                </a:lnTo>
                <a:lnTo>
                  <a:pt x="0" y="139"/>
                </a:lnTo>
                <a:lnTo>
                  <a:pt x="3" y="121"/>
                </a:lnTo>
                <a:lnTo>
                  <a:pt x="7" y="104"/>
                </a:lnTo>
                <a:lnTo>
                  <a:pt x="12" y="88"/>
                </a:lnTo>
                <a:lnTo>
                  <a:pt x="20" y="72"/>
                </a:lnTo>
                <a:lnTo>
                  <a:pt x="30" y="57"/>
                </a:lnTo>
                <a:lnTo>
                  <a:pt x="41" y="45"/>
                </a:lnTo>
                <a:lnTo>
                  <a:pt x="55" y="32"/>
                </a:lnTo>
                <a:lnTo>
                  <a:pt x="68" y="22"/>
                </a:lnTo>
                <a:lnTo>
                  <a:pt x="84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2" y="0"/>
                </a:lnTo>
                <a:lnTo>
                  <a:pt x="169" y="1"/>
                </a:lnTo>
                <a:lnTo>
                  <a:pt x="186" y="5"/>
                </a:lnTo>
                <a:lnTo>
                  <a:pt x="203" y="10"/>
                </a:lnTo>
                <a:lnTo>
                  <a:pt x="219" y="18"/>
                </a:lnTo>
                <a:lnTo>
                  <a:pt x="233" y="27"/>
                </a:lnTo>
                <a:lnTo>
                  <a:pt x="247" y="39"/>
                </a:lnTo>
                <a:lnTo>
                  <a:pt x="259" y="51"/>
                </a:lnTo>
                <a:lnTo>
                  <a:pt x="270" y="65"/>
                </a:lnTo>
                <a:lnTo>
                  <a:pt x="278" y="79"/>
                </a:lnTo>
                <a:lnTo>
                  <a:pt x="285" y="96"/>
                </a:lnTo>
                <a:lnTo>
                  <a:pt x="291" y="113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98" name="Google Shape;4498;p18"/>
          <p:cNvCxnSpPr/>
          <p:nvPr/>
        </p:nvCxnSpPr>
        <p:spPr>
          <a:xfrm rot="10800000" flipH="1">
            <a:off x="3714751" y="3334942"/>
            <a:ext cx="411956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99" name="Google Shape;4499;p18"/>
          <p:cNvCxnSpPr/>
          <p:nvPr/>
        </p:nvCxnSpPr>
        <p:spPr>
          <a:xfrm rot="10800000" flipH="1">
            <a:off x="3723085" y="3692130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00" name="Google Shape;4500;p18"/>
          <p:cNvCxnSpPr/>
          <p:nvPr/>
        </p:nvCxnSpPr>
        <p:spPr>
          <a:xfrm>
            <a:off x="3704036" y="3345658"/>
            <a:ext cx="7144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01" name="Google Shape;4501;p18"/>
          <p:cNvSpPr/>
          <p:nvPr/>
        </p:nvSpPr>
        <p:spPr>
          <a:xfrm>
            <a:off x="3759994" y="3425428"/>
            <a:ext cx="176213" cy="176213"/>
          </a:xfrm>
          <a:custGeom>
            <a:avLst/>
            <a:gdLst/>
            <a:ahLst/>
            <a:cxnLst/>
            <a:rect l="l" t="t" r="r" b="b"/>
            <a:pathLst>
              <a:path w="295" h="295" extrusionOk="0">
                <a:moveTo>
                  <a:pt x="295" y="148"/>
                </a:moveTo>
                <a:lnTo>
                  <a:pt x="294" y="165"/>
                </a:lnTo>
                <a:lnTo>
                  <a:pt x="291" y="183"/>
                </a:lnTo>
                <a:lnTo>
                  <a:pt x="286" y="199"/>
                </a:lnTo>
                <a:lnTo>
                  <a:pt x="278" y="215"/>
                </a:lnTo>
                <a:lnTo>
                  <a:pt x="269" y="231"/>
                </a:lnTo>
                <a:lnTo>
                  <a:pt x="259" y="244"/>
                </a:lnTo>
                <a:lnTo>
                  <a:pt x="247" y="257"/>
                </a:lnTo>
                <a:lnTo>
                  <a:pt x="234" y="268"/>
                </a:lnTo>
                <a:lnTo>
                  <a:pt x="218" y="277"/>
                </a:lnTo>
                <a:lnTo>
                  <a:pt x="202" y="285"/>
                </a:lnTo>
                <a:lnTo>
                  <a:pt x="186" y="290"/>
                </a:lnTo>
                <a:lnTo>
                  <a:pt x="169" y="294"/>
                </a:lnTo>
                <a:lnTo>
                  <a:pt x="151" y="295"/>
                </a:lnTo>
                <a:lnTo>
                  <a:pt x="134" y="295"/>
                </a:lnTo>
                <a:lnTo>
                  <a:pt x="117" y="292"/>
                </a:lnTo>
                <a:lnTo>
                  <a:pt x="100" y="288"/>
                </a:lnTo>
                <a:lnTo>
                  <a:pt x="83" y="281"/>
                </a:lnTo>
                <a:lnTo>
                  <a:pt x="69" y="272"/>
                </a:lnTo>
                <a:lnTo>
                  <a:pt x="54" y="263"/>
                </a:lnTo>
                <a:lnTo>
                  <a:pt x="42" y="250"/>
                </a:lnTo>
                <a:lnTo>
                  <a:pt x="30" y="238"/>
                </a:lnTo>
                <a:lnTo>
                  <a:pt x="21" y="223"/>
                </a:lnTo>
                <a:lnTo>
                  <a:pt x="12" y="208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9"/>
                </a:lnTo>
                <a:lnTo>
                  <a:pt x="2" y="122"/>
                </a:lnTo>
                <a:lnTo>
                  <a:pt x="6" y="104"/>
                </a:lnTo>
                <a:lnTo>
                  <a:pt x="12" y="89"/>
                </a:lnTo>
                <a:lnTo>
                  <a:pt x="21" y="73"/>
                </a:lnTo>
                <a:lnTo>
                  <a:pt x="30" y="58"/>
                </a:lnTo>
                <a:lnTo>
                  <a:pt x="42" y="45"/>
                </a:lnTo>
                <a:lnTo>
                  <a:pt x="54" y="33"/>
                </a:lnTo>
                <a:lnTo>
                  <a:pt x="69" y="23"/>
                </a:lnTo>
                <a:lnTo>
                  <a:pt x="83" y="15"/>
                </a:lnTo>
                <a:lnTo>
                  <a:pt x="100" y="8"/>
                </a:lnTo>
                <a:lnTo>
                  <a:pt x="117" y="3"/>
                </a:lnTo>
                <a:lnTo>
                  <a:pt x="134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9"/>
                </a:lnTo>
                <a:lnTo>
                  <a:pt x="234" y="28"/>
                </a:lnTo>
                <a:lnTo>
                  <a:pt x="247" y="39"/>
                </a:lnTo>
                <a:lnTo>
                  <a:pt x="259" y="51"/>
                </a:lnTo>
                <a:lnTo>
                  <a:pt x="269" y="66"/>
                </a:lnTo>
                <a:lnTo>
                  <a:pt x="278" y="80"/>
                </a:lnTo>
                <a:lnTo>
                  <a:pt x="286" y="97"/>
                </a:lnTo>
                <a:lnTo>
                  <a:pt x="291" y="114"/>
                </a:lnTo>
                <a:lnTo>
                  <a:pt x="294" y="130"/>
                </a:lnTo>
                <a:lnTo>
                  <a:pt x="295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02" name="Google Shape;4502;p18"/>
          <p:cNvCxnSpPr/>
          <p:nvPr/>
        </p:nvCxnSpPr>
        <p:spPr>
          <a:xfrm rot="10800000" flipH="1">
            <a:off x="3704036" y="3334942"/>
            <a:ext cx="10715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03" name="Google Shape;4503;p18"/>
          <p:cNvCxnSpPr/>
          <p:nvPr/>
        </p:nvCxnSpPr>
        <p:spPr>
          <a:xfrm>
            <a:off x="3711180" y="3681414"/>
            <a:ext cx="1190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04" name="Google Shape;4504;p18"/>
          <p:cNvSpPr/>
          <p:nvPr/>
        </p:nvSpPr>
        <p:spPr>
          <a:xfrm>
            <a:off x="1368030" y="3121820"/>
            <a:ext cx="606028" cy="594122"/>
          </a:xfrm>
          <a:custGeom>
            <a:avLst/>
            <a:gdLst/>
            <a:ahLst/>
            <a:cxnLst/>
            <a:rect l="l" t="t" r="r" b="b"/>
            <a:pathLst>
              <a:path w="1019" h="997" extrusionOk="0">
                <a:moveTo>
                  <a:pt x="601" y="395"/>
                </a:moveTo>
                <a:lnTo>
                  <a:pt x="782" y="395"/>
                </a:lnTo>
                <a:lnTo>
                  <a:pt x="999" y="395"/>
                </a:lnTo>
                <a:lnTo>
                  <a:pt x="1019" y="415"/>
                </a:lnTo>
                <a:lnTo>
                  <a:pt x="1007" y="982"/>
                </a:lnTo>
                <a:lnTo>
                  <a:pt x="993" y="997"/>
                </a:lnTo>
                <a:lnTo>
                  <a:pt x="782" y="997"/>
                </a:lnTo>
                <a:lnTo>
                  <a:pt x="102" y="997"/>
                </a:lnTo>
                <a:lnTo>
                  <a:pt x="82" y="978"/>
                </a:lnTo>
                <a:lnTo>
                  <a:pt x="70" y="395"/>
                </a:lnTo>
                <a:lnTo>
                  <a:pt x="34" y="414"/>
                </a:lnTo>
                <a:lnTo>
                  <a:pt x="0" y="395"/>
                </a:lnTo>
                <a:lnTo>
                  <a:pt x="0" y="28"/>
                </a:lnTo>
                <a:lnTo>
                  <a:pt x="0" y="13"/>
                </a:lnTo>
                <a:lnTo>
                  <a:pt x="15" y="0"/>
                </a:lnTo>
                <a:lnTo>
                  <a:pt x="512" y="27"/>
                </a:lnTo>
                <a:lnTo>
                  <a:pt x="548" y="59"/>
                </a:lnTo>
                <a:lnTo>
                  <a:pt x="601" y="395"/>
                </a:lnTo>
                <a:close/>
                <a:moveTo>
                  <a:pt x="929" y="696"/>
                </a:moveTo>
                <a:lnTo>
                  <a:pt x="928" y="713"/>
                </a:lnTo>
                <a:lnTo>
                  <a:pt x="925" y="730"/>
                </a:lnTo>
                <a:lnTo>
                  <a:pt x="921" y="748"/>
                </a:lnTo>
                <a:lnTo>
                  <a:pt x="913" y="763"/>
                </a:lnTo>
                <a:lnTo>
                  <a:pt x="904" y="778"/>
                </a:lnTo>
                <a:lnTo>
                  <a:pt x="894" y="793"/>
                </a:lnTo>
                <a:lnTo>
                  <a:pt x="881" y="805"/>
                </a:lnTo>
                <a:lnTo>
                  <a:pt x="868" y="816"/>
                </a:lnTo>
                <a:lnTo>
                  <a:pt x="853" y="825"/>
                </a:lnTo>
                <a:lnTo>
                  <a:pt x="837" y="832"/>
                </a:lnTo>
                <a:lnTo>
                  <a:pt x="821" y="839"/>
                </a:lnTo>
                <a:lnTo>
                  <a:pt x="804" y="842"/>
                </a:lnTo>
                <a:lnTo>
                  <a:pt x="786" y="844"/>
                </a:lnTo>
                <a:lnTo>
                  <a:pt x="769" y="843"/>
                </a:lnTo>
                <a:lnTo>
                  <a:pt x="752" y="841"/>
                </a:lnTo>
                <a:lnTo>
                  <a:pt x="735" y="835"/>
                </a:lnTo>
                <a:lnTo>
                  <a:pt x="718" y="829"/>
                </a:lnTo>
                <a:lnTo>
                  <a:pt x="704" y="821"/>
                </a:lnTo>
                <a:lnTo>
                  <a:pt x="689" y="810"/>
                </a:lnTo>
                <a:lnTo>
                  <a:pt x="677" y="799"/>
                </a:lnTo>
                <a:lnTo>
                  <a:pt x="665" y="785"/>
                </a:lnTo>
                <a:lnTo>
                  <a:pt x="655" y="771"/>
                </a:lnTo>
                <a:lnTo>
                  <a:pt x="647" y="755"/>
                </a:lnTo>
                <a:lnTo>
                  <a:pt x="641" y="740"/>
                </a:lnTo>
                <a:lnTo>
                  <a:pt x="637" y="722"/>
                </a:lnTo>
                <a:lnTo>
                  <a:pt x="635" y="705"/>
                </a:lnTo>
                <a:lnTo>
                  <a:pt x="635" y="687"/>
                </a:lnTo>
                <a:lnTo>
                  <a:pt x="637" y="670"/>
                </a:lnTo>
                <a:lnTo>
                  <a:pt x="641" y="653"/>
                </a:lnTo>
                <a:lnTo>
                  <a:pt x="647" y="636"/>
                </a:lnTo>
                <a:lnTo>
                  <a:pt x="655" y="621"/>
                </a:lnTo>
                <a:lnTo>
                  <a:pt x="665" y="607"/>
                </a:lnTo>
                <a:lnTo>
                  <a:pt x="677" y="593"/>
                </a:lnTo>
                <a:lnTo>
                  <a:pt x="689" y="582"/>
                </a:lnTo>
                <a:lnTo>
                  <a:pt x="704" y="572"/>
                </a:lnTo>
                <a:lnTo>
                  <a:pt x="718" y="563"/>
                </a:lnTo>
                <a:lnTo>
                  <a:pt x="735" y="556"/>
                </a:lnTo>
                <a:lnTo>
                  <a:pt x="752" y="552"/>
                </a:lnTo>
                <a:lnTo>
                  <a:pt x="769" y="549"/>
                </a:lnTo>
                <a:lnTo>
                  <a:pt x="786" y="549"/>
                </a:lnTo>
                <a:lnTo>
                  <a:pt x="804" y="550"/>
                </a:lnTo>
                <a:lnTo>
                  <a:pt x="821" y="554"/>
                </a:lnTo>
                <a:lnTo>
                  <a:pt x="837" y="559"/>
                </a:lnTo>
                <a:lnTo>
                  <a:pt x="853" y="567"/>
                </a:lnTo>
                <a:lnTo>
                  <a:pt x="868" y="576"/>
                </a:lnTo>
                <a:lnTo>
                  <a:pt x="881" y="587"/>
                </a:lnTo>
                <a:lnTo>
                  <a:pt x="894" y="600"/>
                </a:lnTo>
                <a:lnTo>
                  <a:pt x="904" y="613"/>
                </a:lnTo>
                <a:lnTo>
                  <a:pt x="913" y="629"/>
                </a:lnTo>
                <a:lnTo>
                  <a:pt x="921" y="645"/>
                </a:lnTo>
                <a:lnTo>
                  <a:pt x="925" y="661"/>
                </a:lnTo>
                <a:lnTo>
                  <a:pt x="928" y="679"/>
                </a:lnTo>
                <a:lnTo>
                  <a:pt x="929" y="696"/>
                </a:lnTo>
                <a:close/>
                <a:moveTo>
                  <a:pt x="461" y="696"/>
                </a:moveTo>
                <a:lnTo>
                  <a:pt x="460" y="713"/>
                </a:lnTo>
                <a:lnTo>
                  <a:pt x="456" y="730"/>
                </a:lnTo>
                <a:lnTo>
                  <a:pt x="451" y="748"/>
                </a:lnTo>
                <a:lnTo>
                  <a:pt x="444" y="763"/>
                </a:lnTo>
                <a:lnTo>
                  <a:pt x="436" y="778"/>
                </a:lnTo>
                <a:lnTo>
                  <a:pt x="425" y="793"/>
                </a:lnTo>
                <a:lnTo>
                  <a:pt x="413" y="805"/>
                </a:lnTo>
                <a:lnTo>
                  <a:pt x="399" y="816"/>
                </a:lnTo>
                <a:lnTo>
                  <a:pt x="384" y="825"/>
                </a:lnTo>
                <a:lnTo>
                  <a:pt x="369" y="832"/>
                </a:lnTo>
                <a:lnTo>
                  <a:pt x="352" y="839"/>
                </a:lnTo>
                <a:lnTo>
                  <a:pt x="334" y="842"/>
                </a:lnTo>
                <a:lnTo>
                  <a:pt x="318" y="844"/>
                </a:lnTo>
                <a:lnTo>
                  <a:pt x="300" y="843"/>
                </a:lnTo>
                <a:lnTo>
                  <a:pt x="282" y="841"/>
                </a:lnTo>
                <a:lnTo>
                  <a:pt x="265" y="835"/>
                </a:lnTo>
                <a:lnTo>
                  <a:pt x="250" y="829"/>
                </a:lnTo>
                <a:lnTo>
                  <a:pt x="234" y="821"/>
                </a:lnTo>
                <a:lnTo>
                  <a:pt x="221" y="810"/>
                </a:lnTo>
                <a:lnTo>
                  <a:pt x="207" y="799"/>
                </a:lnTo>
                <a:lnTo>
                  <a:pt x="196" y="785"/>
                </a:lnTo>
                <a:lnTo>
                  <a:pt x="186" y="771"/>
                </a:lnTo>
                <a:lnTo>
                  <a:pt x="178" y="755"/>
                </a:lnTo>
                <a:lnTo>
                  <a:pt x="172" y="740"/>
                </a:lnTo>
                <a:lnTo>
                  <a:pt x="167" y="722"/>
                </a:lnTo>
                <a:lnTo>
                  <a:pt x="165" y="705"/>
                </a:lnTo>
                <a:lnTo>
                  <a:pt x="165" y="687"/>
                </a:lnTo>
                <a:lnTo>
                  <a:pt x="167" y="670"/>
                </a:lnTo>
                <a:lnTo>
                  <a:pt x="172" y="653"/>
                </a:lnTo>
                <a:lnTo>
                  <a:pt x="178" y="636"/>
                </a:lnTo>
                <a:lnTo>
                  <a:pt x="186" y="621"/>
                </a:lnTo>
                <a:lnTo>
                  <a:pt x="196" y="607"/>
                </a:lnTo>
                <a:lnTo>
                  <a:pt x="207" y="593"/>
                </a:lnTo>
                <a:lnTo>
                  <a:pt x="221" y="582"/>
                </a:lnTo>
                <a:lnTo>
                  <a:pt x="234" y="572"/>
                </a:lnTo>
                <a:lnTo>
                  <a:pt x="250" y="563"/>
                </a:lnTo>
                <a:lnTo>
                  <a:pt x="265" y="556"/>
                </a:lnTo>
                <a:lnTo>
                  <a:pt x="282" y="552"/>
                </a:lnTo>
                <a:lnTo>
                  <a:pt x="300" y="549"/>
                </a:lnTo>
                <a:lnTo>
                  <a:pt x="318" y="549"/>
                </a:lnTo>
                <a:lnTo>
                  <a:pt x="334" y="550"/>
                </a:lnTo>
                <a:lnTo>
                  <a:pt x="352" y="554"/>
                </a:lnTo>
                <a:lnTo>
                  <a:pt x="369" y="559"/>
                </a:lnTo>
                <a:lnTo>
                  <a:pt x="384" y="567"/>
                </a:lnTo>
                <a:lnTo>
                  <a:pt x="399" y="576"/>
                </a:lnTo>
                <a:lnTo>
                  <a:pt x="413" y="587"/>
                </a:lnTo>
                <a:lnTo>
                  <a:pt x="425" y="600"/>
                </a:lnTo>
                <a:lnTo>
                  <a:pt x="436" y="613"/>
                </a:lnTo>
                <a:lnTo>
                  <a:pt x="444" y="629"/>
                </a:lnTo>
                <a:lnTo>
                  <a:pt x="451" y="645"/>
                </a:lnTo>
                <a:lnTo>
                  <a:pt x="456" y="661"/>
                </a:lnTo>
                <a:lnTo>
                  <a:pt x="460" y="679"/>
                </a:lnTo>
                <a:lnTo>
                  <a:pt x="461" y="696"/>
                </a:lnTo>
                <a:close/>
                <a:moveTo>
                  <a:pt x="426" y="239"/>
                </a:moveTo>
                <a:lnTo>
                  <a:pt x="425" y="255"/>
                </a:lnTo>
                <a:lnTo>
                  <a:pt x="422" y="273"/>
                </a:lnTo>
                <a:lnTo>
                  <a:pt x="418" y="290"/>
                </a:lnTo>
                <a:lnTo>
                  <a:pt x="411" y="305"/>
                </a:lnTo>
                <a:lnTo>
                  <a:pt x="401" y="321"/>
                </a:lnTo>
                <a:lnTo>
                  <a:pt x="391" y="335"/>
                </a:lnTo>
                <a:lnTo>
                  <a:pt x="379" y="347"/>
                </a:lnTo>
                <a:lnTo>
                  <a:pt x="365" y="358"/>
                </a:lnTo>
                <a:lnTo>
                  <a:pt x="350" y="367"/>
                </a:lnTo>
                <a:lnTo>
                  <a:pt x="334" y="375"/>
                </a:lnTo>
                <a:lnTo>
                  <a:pt x="318" y="381"/>
                </a:lnTo>
                <a:lnTo>
                  <a:pt x="301" y="384"/>
                </a:lnTo>
                <a:lnTo>
                  <a:pt x="283" y="386"/>
                </a:lnTo>
                <a:lnTo>
                  <a:pt x="267" y="385"/>
                </a:lnTo>
                <a:lnTo>
                  <a:pt x="249" y="383"/>
                </a:lnTo>
                <a:lnTo>
                  <a:pt x="232" y="377"/>
                </a:lnTo>
                <a:lnTo>
                  <a:pt x="215" y="371"/>
                </a:lnTo>
                <a:lnTo>
                  <a:pt x="201" y="363"/>
                </a:lnTo>
                <a:lnTo>
                  <a:pt x="186" y="352"/>
                </a:lnTo>
                <a:lnTo>
                  <a:pt x="174" y="341"/>
                </a:lnTo>
                <a:lnTo>
                  <a:pt x="162" y="327"/>
                </a:lnTo>
                <a:lnTo>
                  <a:pt x="152" y="313"/>
                </a:lnTo>
                <a:lnTo>
                  <a:pt x="144" y="298"/>
                </a:lnTo>
                <a:lnTo>
                  <a:pt x="138" y="281"/>
                </a:lnTo>
                <a:lnTo>
                  <a:pt x="134" y="265"/>
                </a:lnTo>
                <a:lnTo>
                  <a:pt x="132" y="247"/>
                </a:lnTo>
                <a:lnTo>
                  <a:pt x="132" y="229"/>
                </a:lnTo>
                <a:lnTo>
                  <a:pt x="134" y="213"/>
                </a:lnTo>
                <a:lnTo>
                  <a:pt x="138" y="195"/>
                </a:lnTo>
                <a:lnTo>
                  <a:pt x="144" y="179"/>
                </a:lnTo>
                <a:lnTo>
                  <a:pt x="152" y="164"/>
                </a:lnTo>
                <a:lnTo>
                  <a:pt x="162" y="149"/>
                </a:lnTo>
                <a:lnTo>
                  <a:pt x="174" y="135"/>
                </a:lnTo>
                <a:lnTo>
                  <a:pt x="186" y="124"/>
                </a:lnTo>
                <a:lnTo>
                  <a:pt x="201" y="113"/>
                </a:lnTo>
                <a:lnTo>
                  <a:pt x="215" y="105"/>
                </a:lnTo>
                <a:lnTo>
                  <a:pt x="232" y="99"/>
                </a:lnTo>
                <a:lnTo>
                  <a:pt x="249" y="94"/>
                </a:lnTo>
                <a:lnTo>
                  <a:pt x="267" y="92"/>
                </a:lnTo>
                <a:lnTo>
                  <a:pt x="283" y="91"/>
                </a:lnTo>
                <a:lnTo>
                  <a:pt x="301" y="93"/>
                </a:lnTo>
                <a:lnTo>
                  <a:pt x="318" y="96"/>
                </a:lnTo>
                <a:lnTo>
                  <a:pt x="334" y="102"/>
                </a:lnTo>
                <a:lnTo>
                  <a:pt x="350" y="109"/>
                </a:lnTo>
                <a:lnTo>
                  <a:pt x="365" y="119"/>
                </a:lnTo>
                <a:lnTo>
                  <a:pt x="379" y="129"/>
                </a:lnTo>
                <a:lnTo>
                  <a:pt x="391" y="142"/>
                </a:lnTo>
                <a:lnTo>
                  <a:pt x="401" y="156"/>
                </a:lnTo>
                <a:lnTo>
                  <a:pt x="411" y="171"/>
                </a:lnTo>
                <a:lnTo>
                  <a:pt x="418" y="187"/>
                </a:lnTo>
                <a:lnTo>
                  <a:pt x="422" y="203"/>
                </a:lnTo>
                <a:lnTo>
                  <a:pt x="425" y="221"/>
                </a:lnTo>
                <a:lnTo>
                  <a:pt x="426" y="239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05" name="Google Shape;4505;p18"/>
          <p:cNvCxnSpPr/>
          <p:nvPr/>
        </p:nvCxnSpPr>
        <p:spPr>
          <a:xfrm flipH="1">
            <a:off x="1833562" y="3357563"/>
            <a:ext cx="129779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06" name="Google Shape;4506;p18"/>
          <p:cNvCxnSpPr/>
          <p:nvPr/>
        </p:nvCxnSpPr>
        <p:spPr>
          <a:xfrm flipH="1">
            <a:off x="1833563" y="3715942"/>
            <a:ext cx="125016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07" name="Google Shape;4507;p18"/>
          <p:cNvSpPr/>
          <p:nvPr/>
        </p:nvSpPr>
        <p:spPr>
          <a:xfrm>
            <a:off x="1745456" y="3449241"/>
            <a:ext cx="176213" cy="175022"/>
          </a:xfrm>
          <a:custGeom>
            <a:avLst/>
            <a:gdLst/>
            <a:ahLst/>
            <a:cxnLst/>
            <a:rect l="l" t="t" r="r" b="b"/>
            <a:pathLst>
              <a:path w="294" h="295" extrusionOk="0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6" y="199"/>
                </a:lnTo>
                <a:lnTo>
                  <a:pt x="278" y="214"/>
                </a:lnTo>
                <a:lnTo>
                  <a:pt x="269" y="229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3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3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8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08" name="Google Shape;4508;p18"/>
          <p:cNvCxnSpPr/>
          <p:nvPr/>
        </p:nvCxnSpPr>
        <p:spPr>
          <a:xfrm>
            <a:off x="1726408" y="3357563"/>
            <a:ext cx="107156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09" name="Google Shape;4509;p18"/>
          <p:cNvCxnSpPr/>
          <p:nvPr/>
        </p:nvCxnSpPr>
        <p:spPr>
          <a:xfrm>
            <a:off x="1428750" y="3715942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10" name="Google Shape;4510;p18"/>
          <p:cNvCxnSpPr/>
          <p:nvPr/>
        </p:nvCxnSpPr>
        <p:spPr>
          <a:xfrm>
            <a:off x="1409701" y="3357562"/>
            <a:ext cx="7144" cy="347663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11" name="Google Shape;4511;p18"/>
          <p:cNvSpPr/>
          <p:nvPr/>
        </p:nvSpPr>
        <p:spPr>
          <a:xfrm>
            <a:off x="1466851" y="3449241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7"/>
                </a:moveTo>
                <a:lnTo>
                  <a:pt x="295" y="164"/>
                </a:lnTo>
                <a:lnTo>
                  <a:pt x="291" y="181"/>
                </a:lnTo>
                <a:lnTo>
                  <a:pt x="286" y="199"/>
                </a:lnTo>
                <a:lnTo>
                  <a:pt x="279" y="214"/>
                </a:lnTo>
                <a:lnTo>
                  <a:pt x="271" y="229"/>
                </a:lnTo>
                <a:lnTo>
                  <a:pt x="260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4" y="283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6"/>
                </a:lnTo>
                <a:lnTo>
                  <a:pt x="85" y="280"/>
                </a:lnTo>
                <a:lnTo>
                  <a:pt x="69" y="272"/>
                </a:lnTo>
                <a:lnTo>
                  <a:pt x="56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6"/>
                </a:lnTo>
                <a:lnTo>
                  <a:pt x="7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7" y="104"/>
                </a:lnTo>
                <a:lnTo>
                  <a:pt x="13" y="87"/>
                </a:lnTo>
                <a:lnTo>
                  <a:pt x="21" y="72"/>
                </a:lnTo>
                <a:lnTo>
                  <a:pt x="31" y="58"/>
                </a:lnTo>
                <a:lnTo>
                  <a:pt x="42" y="44"/>
                </a:lnTo>
                <a:lnTo>
                  <a:pt x="56" y="33"/>
                </a:lnTo>
                <a:lnTo>
                  <a:pt x="69" y="23"/>
                </a:lnTo>
                <a:lnTo>
                  <a:pt x="85" y="14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3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19" y="18"/>
                </a:lnTo>
                <a:lnTo>
                  <a:pt x="234" y="27"/>
                </a:lnTo>
                <a:lnTo>
                  <a:pt x="248" y="38"/>
                </a:lnTo>
                <a:lnTo>
                  <a:pt x="260" y="51"/>
                </a:lnTo>
                <a:lnTo>
                  <a:pt x="271" y="64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5" y="130"/>
                </a:lnTo>
                <a:lnTo>
                  <a:pt x="296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12" name="Google Shape;4512;p18"/>
          <p:cNvCxnSpPr/>
          <p:nvPr/>
        </p:nvCxnSpPr>
        <p:spPr>
          <a:xfrm>
            <a:off x="1416845" y="3705225"/>
            <a:ext cx="11906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13" name="Google Shape;4513;p18"/>
          <p:cNvCxnSpPr/>
          <p:nvPr/>
        </p:nvCxnSpPr>
        <p:spPr>
          <a:xfrm rot="10800000">
            <a:off x="1694260" y="3157538"/>
            <a:ext cx="32147" cy="20002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14" name="Google Shape;4514;p18"/>
          <p:cNvCxnSpPr/>
          <p:nvPr/>
        </p:nvCxnSpPr>
        <p:spPr>
          <a:xfrm>
            <a:off x="1368030" y="3138488"/>
            <a:ext cx="1190" cy="21907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15" name="Google Shape;4515;p18"/>
          <p:cNvCxnSpPr/>
          <p:nvPr/>
        </p:nvCxnSpPr>
        <p:spPr>
          <a:xfrm rot="10800000" flipH="1">
            <a:off x="1368030" y="3130154"/>
            <a:ext cx="1190" cy="8334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16" name="Google Shape;4516;p18"/>
          <p:cNvCxnSpPr/>
          <p:nvPr/>
        </p:nvCxnSpPr>
        <p:spPr>
          <a:xfrm rot="10800000">
            <a:off x="1377554" y="3121820"/>
            <a:ext cx="295275" cy="16669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17" name="Google Shape;4517;p18"/>
          <p:cNvCxnSpPr/>
          <p:nvPr/>
        </p:nvCxnSpPr>
        <p:spPr>
          <a:xfrm flipH="1">
            <a:off x="1388270" y="3357563"/>
            <a:ext cx="21431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18" name="Google Shape;4518;p18"/>
          <p:cNvCxnSpPr/>
          <p:nvPr/>
        </p:nvCxnSpPr>
        <p:spPr>
          <a:xfrm rot="10800000">
            <a:off x="1368030" y="3357563"/>
            <a:ext cx="20240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19" name="Google Shape;4519;p18"/>
          <p:cNvCxnSpPr/>
          <p:nvPr/>
        </p:nvCxnSpPr>
        <p:spPr>
          <a:xfrm rot="10800000">
            <a:off x="1672830" y="3138488"/>
            <a:ext cx="21431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20" name="Google Shape;4520;p18"/>
          <p:cNvCxnSpPr/>
          <p:nvPr/>
        </p:nvCxnSpPr>
        <p:spPr>
          <a:xfrm rot="10800000" flipH="1">
            <a:off x="1368029" y="3121820"/>
            <a:ext cx="9525" cy="833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21" name="Google Shape;4521;p18"/>
          <p:cNvSpPr/>
          <p:nvPr/>
        </p:nvSpPr>
        <p:spPr>
          <a:xfrm>
            <a:off x="1446610" y="3176589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4" h="295" extrusionOk="0">
                <a:moveTo>
                  <a:pt x="294" y="148"/>
                </a:moveTo>
                <a:lnTo>
                  <a:pt x="293" y="164"/>
                </a:lnTo>
                <a:lnTo>
                  <a:pt x="290" y="182"/>
                </a:lnTo>
                <a:lnTo>
                  <a:pt x="286" y="199"/>
                </a:lnTo>
                <a:lnTo>
                  <a:pt x="279" y="214"/>
                </a:lnTo>
                <a:lnTo>
                  <a:pt x="269" y="230"/>
                </a:lnTo>
                <a:lnTo>
                  <a:pt x="259" y="244"/>
                </a:lnTo>
                <a:lnTo>
                  <a:pt x="247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7"/>
                </a:lnTo>
                <a:lnTo>
                  <a:pt x="6" y="190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2" y="88"/>
                </a:lnTo>
                <a:lnTo>
                  <a:pt x="20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2"/>
                </a:lnTo>
                <a:lnTo>
                  <a:pt x="83" y="14"/>
                </a:lnTo>
                <a:lnTo>
                  <a:pt x="100" y="8"/>
                </a:lnTo>
                <a:lnTo>
                  <a:pt x="117" y="3"/>
                </a:lnTo>
                <a:lnTo>
                  <a:pt x="135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8"/>
                </a:lnTo>
                <a:lnTo>
                  <a:pt x="233" y="28"/>
                </a:lnTo>
                <a:lnTo>
                  <a:pt x="247" y="38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22" name="Google Shape;4522;p18"/>
          <p:cNvCxnSpPr/>
          <p:nvPr/>
        </p:nvCxnSpPr>
        <p:spPr>
          <a:xfrm flipH="1">
            <a:off x="1968105" y="3369470"/>
            <a:ext cx="5953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23" name="Google Shape;4523;p18"/>
          <p:cNvCxnSpPr/>
          <p:nvPr/>
        </p:nvCxnSpPr>
        <p:spPr>
          <a:xfrm>
            <a:off x="1963342" y="3357564"/>
            <a:ext cx="10715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24" name="Google Shape;4524;p18"/>
          <p:cNvCxnSpPr/>
          <p:nvPr/>
        </p:nvCxnSpPr>
        <p:spPr>
          <a:xfrm rot="10800000" flipH="1">
            <a:off x="1958579" y="3706416"/>
            <a:ext cx="9525" cy="952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25" name="Google Shape;4525;p18"/>
          <p:cNvSpPr/>
          <p:nvPr/>
        </p:nvSpPr>
        <p:spPr>
          <a:xfrm>
            <a:off x="2849166" y="3343276"/>
            <a:ext cx="846534" cy="359569"/>
          </a:xfrm>
          <a:custGeom>
            <a:avLst/>
            <a:gdLst/>
            <a:ahLst/>
            <a:cxnLst/>
            <a:rect l="l" t="t" r="r" b="b"/>
            <a:pathLst>
              <a:path w="1423" h="604" extrusionOk="0">
                <a:moveTo>
                  <a:pt x="19" y="3"/>
                </a:moveTo>
                <a:lnTo>
                  <a:pt x="712" y="1"/>
                </a:lnTo>
                <a:lnTo>
                  <a:pt x="1405" y="0"/>
                </a:lnTo>
                <a:lnTo>
                  <a:pt x="1423" y="19"/>
                </a:lnTo>
                <a:lnTo>
                  <a:pt x="1413" y="583"/>
                </a:lnTo>
                <a:lnTo>
                  <a:pt x="1394" y="602"/>
                </a:lnTo>
                <a:lnTo>
                  <a:pt x="713" y="603"/>
                </a:lnTo>
                <a:lnTo>
                  <a:pt x="31" y="604"/>
                </a:lnTo>
                <a:lnTo>
                  <a:pt x="13" y="585"/>
                </a:lnTo>
                <a:lnTo>
                  <a:pt x="0" y="21"/>
                </a:lnTo>
                <a:lnTo>
                  <a:pt x="19" y="3"/>
                </a:lnTo>
                <a:close/>
                <a:moveTo>
                  <a:pt x="860" y="303"/>
                </a:moveTo>
                <a:lnTo>
                  <a:pt x="859" y="320"/>
                </a:lnTo>
                <a:lnTo>
                  <a:pt x="856" y="337"/>
                </a:lnTo>
                <a:lnTo>
                  <a:pt x="850" y="354"/>
                </a:lnTo>
                <a:lnTo>
                  <a:pt x="843" y="370"/>
                </a:lnTo>
                <a:lnTo>
                  <a:pt x="835" y="385"/>
                </a:lnTo>
                <a:lnTo>
                  <a:pt x="824" y="399"/>
                </a:lnTo>
                <a:lnTo>
                  <a:pt x="812" y="411"/>
                </a:lnTo>
                <a:lnTo>
                  <a:pt x="798" y="423"/>
                </a:lnTo>
                <a:lnTo>
                  <a:pt x="784" y="432"/>
                </a:lnTo>
                <a:lnTo>
                  <a:pt x="768" y="439"/>
                </a:lnTo>
                <a:lnTo>
                  <a:pt x="751" y="445"/>
                </a:lnTo>
                <a:lnTo>
                  <a:pt x="734" y="449"/>
                </a:lnTo>
                <a:lnTo>
                  <a:pt x="717" y="450"/>
                </a:lnTo>
                <a:lnTo>
                  <a:pt x="699" y="450"/>
                </a:lnTo>
                <a:lnTo>
                  <a:pt x="681" y="447"/>
                </a:lnTo>
                <a:lnTo>
                  <a:pt x="665" y="443"/>
                </a:lnTo>
                <a:lnTo>
                  <a:pt x="649" y="435"/>
                </a:lnTo>
                <a:lnTo>
                  <a:pt x="633" y="427"/>
                </a:lnTo>
                <a:lnTo>
                  <a:pt x="619" y="417"/>
                </a:lnTo>
                <a:lnTo>
                  <a:pt x="606" y="405"/>
                </a:lnTo>
                <a:lnTo>
                  <a:pt x="595" y="392"/>
                </a:lnTo>
                <a:lnTo>
                  <a:pt x="585" y="378"/>
                </a:lnTo>
                <a:lnTo>
                  <a:pt x="577" y="362"/>
                </a:lnTo>
                <a:lnTo>
                  <a:pt x="571" y="346"/>
                </a:lnTo>
                <a:lnTo>
                  <a:pt x="567" y="329"/>
                </a:lnTo>
                <a:lnTo>
                  <a:pt x="565" y="311"/>
                </a:lnTo>
                <a:lnTo>
                  <a:pt x="565" y="293"/>
                </a:lnTo>
                <a:lnTo>
                  <a:pt x="567" y="277"/>
                </a:lnTo>
                <a:lnTo>
                  <a:pt x="571" y="260"/>
                </a:lnTo>
                <a:lnTo>
                  <a:pt x="577" y="243"/>
                </a:lnTo>
                <a:lnTo>
                  <a:pt x="585" y="228"/>
                </a:lnTo>
                <a:lnTo>
                  <a:pt x="595" y="213"/>
                </a:lnTo>
                <a:lnTo>
                  <a:pt x="606" y="199"/>
                </a:lnTo>
                <a:lnTo>
                  <a:pt x="619" y="188"/>
                </a:lnTo>
                <a:lnTo>
                  <a:pt x="633" y="178"/>
                </a:lnTo>
                <a:lnTo>
                  <a:pt x="649" y="169"/>
                </a:lnTo>
                <a:lnTo>
                  <a:pt x="665" y="163"/>
                </a:lnTo>
                <a:lnTo>
                  <a:pt x="681" y="158"/>
                </a:lnTo>
                <a:lnTo>
                  <a:pt x="699" y="156"/>
                </a:lnTo>
                <a:lnTo>
                  <a:pt x="717" y="156"/>
                </a:lnTo>
                <a:lnTo>
                  <a:pt x="734" y="157"/>
                </a:lnTo>
                <a:lnTo>
                  <a:pt x="751" y="160"/>
                </a:lnTo>
                <a:lnTo>
                  <a:pt x="768" y="166"/>
                </a:lnTo>
                <a:lnTo>
                  <a:pt x="784" y="173"/>
                </a:lnTo>
                <a:lnTo>
                  <a:pt x="798" y="183"/>
                </a:lnTo>
                <a:lnTo>
                  <a:pt x="812" y="193"/>
                </a:lnTo>
                <a:lnTo>
                  <a:pt x="824" y="207"/>
                </a:lnTo>
                <a:lnTo>
                  <a:pt x="835" y="220"/>
                </a:lnTo>
                <a:lnTo>
                  <a:pt x="843" y="235"/>
                </a:lnTo>
                <a:lnTo>
                  <a:pt x="850" y="252"/>
                </a:lnTo>
                <a:lnTo>
                  <a:pt x="856" y="268"/>
                </a:lnTo>
                <a:lnTo>
                  <a:pt x="859" y="285"/>
                </a:lnTo>
                <a:lnTo>
                  <a:pt x="860" y="303"/>
                </a:lnTo>
                <a:close/>
                <a:moveTo>
                  <a:pt x="390" y="304"/>
                </a:moveTo>
                <a:lnTo>
                  <a:pt x="389" y="320"/>
                </a:lnTo>
                <a:lnTo>
                  <a:pt x="386" y="338"/>
                </a:lnTo>
                <a:lnTo>
                  <a:pt x="382" y="355"/>
                </a:lnTo>
                <a:lnTo>
                  <a:pt x="375" y="371"/>
                </a:lnTo>
                <a:lnTo>
                  <a:pt x="365" y="386"/>
                </a:lnTo>
                <a:lnTo>
                  <a:pt x="355" y="400"/>
                </a:lnTo>
                <a:lnTo>
                  <a:pt x="342" y="412"/>
                </a:lnTo>
                <a:lnTo>
                  <a:pt x="329" y="423"/>
                </a:lnTo>
                <a:lnTo>
                  <a:pt x="314" y="432"/>
                </a:lnTo>
                <a:lnTo>
                  <a:pt x="298" y="440"/>
                </a:lnTo>
                <a:lnTo>
                  <a:pt x="282" y="446"/>
                </a:lnTo>
                <a:lnTo>
                  <a:pt x="265" y="449"/>
                </a:lnTo>
                <a:lnTo>
                  <a:pt x="247" y="451"/>
                </a:lnTo>
                <a:lnTo>
                  <a:pt x="230" y="450"/>
                </a:lnTo>
                <a:lnTo>
                  <a:pt x="213" y="448"/>
                </a:lnTo>
                <a:lnTo>
                  <a:pt x="196" y="443"/>
                </a:lnTo>
                <a:lnTo>
                  <a:pt x="180" y="436"/>
                </a:lnTo>
                <a:lnTo>
                  <a:pt x="165" y="428"/>
                </a:lnTo>
                <a:lnTo>
                  <a:pt x="150" y="417"/>
                </a:lnTo>
                <a:lnTo>
                  <a:pt x="138" y="406"/>
                </a:lnTo>
                <a:lnTo>
                  <a:pt x="126" y="392"/>
                </a:lnTo>
                <a:lnTo>
                  <a:pt x="116" y="378"/>
                </a:lnTo>
                <a:lnTo>
                  <a:pt x="109" y="363"/>
                </a:lnTo>
                <a:lnTo>
                  <a:pt x="102" y="347"/>
                </a:lnTo>
                <a:lnTo>
                  <a:pt x="98" y="330"/>
                </a:lnTo>
                <a:lnTo>
                  <a:pt x="96" y="312"/>
                </a:lnTo>
                <a:lnTo>
                  <a:pt x="96" y="294"/>
                </a:lnTo>
                <a:lnTo>
                  <a:pt x="98" y="278"/>
                </a:lnTo>
                <a:lnTo>
                  <a:pt x="102" y="260"/>
                </a:lnTo>
                <a:lnTo>
                  <a:pt x="109" y="244"/>
                </a:lnTo>
                <a:lnTo>
                  <a:pt x="116" y="229"/>
                </a:lnTo>
                <a:lnTo>
                  <a:pt x="126" y="214"/>
                </a:lnTo>
                <a:lnTo>
                  <a:pt x="138" y="200"/>
                </a:lnTo>
                <a:lnTo>
                  <a:pt x="150" y="189"/>
                </a:lnTo>
                <a:lnTo>
                  <a:pt x="165" y="179"/>
                </a:lnTo>
                <a:lnTo>
                  <a:pt x="180" y="170"/>
                </a:lnTo>
                <a:lnTo>
                  <a:pt x="196" y="164"/>
                </a:lnTo>
                <a:lnTo>
                  <a:pt x="213" y="159"/>
                </a:lnTo>
                <a:lnTo>
                  <a:pt x="230" y="157"/>
                </a:lnTo>
                <a:lnTo>
                  <a:pt x="247" y="156"/>
                </a:lnTo>
                <a:lnTo>
                  <a:pt x="265" y="158"/>
                </a:lnTo>
                <a:lnTo>
                  <a:pt x="282" y="161"/>
                </a:lnTo>
                <a:lnTo>
                  <a:pt x="298" y="167"/>
                </a:lnTo>
                <a:lnTo>
                  <a:pt x="314" y="174"/>
                </a:lnTo>
                <a:lnTo>
                  <a:pt x="329" y="184"/>
                </a:lnTo>
                <a:lnTo>
                  <a:pt x="342" y="194"/>
                </a:lnTo>
                <a:lnTo>
                  <a:pt x="355" y="207"/>
                </a:lnTo>
                <a:lnTo>
                  <a:pt x="365" y="221"/>
                </a:lnTo>
                <a:lnTo>
                  <a:pt x="375" y="236"/>
                </a:lnTo>
                <a:lnTo>
                  <a:pt x="382" y="252"/>
                </a:lnTo>
                <a:lnTo>
                  <a:pt x="386" y="268"/>
                </a:lnTo>
                <a:lnTo>
                  <a:pt x="389" y="286"/>
                </a:lnTo>
                <a:lnTo>
                  <a:pt x="390" y="304"/>
                </a:lnTo>
                <a:close/>
                <a:moveTo>
                  <a:pt x="1328" y="302"/>
                </a:moveTo>
                <a:lnTo>
                  <a:pt x="1327" y="319"/>
                </a:lnTo>
                <a:lnTo>
                  <a:pt x="1324" y="336"/>
                </a:lnTo>
                <a:lnTo>
                  <a:pt x="1319" y="353"/>
                </a:lnTo>
                <a:lnTo>
                  <a:pt x="1313" y="370"/>
                </a:lnTo>
                <a:lnTo>
                  <a:pt x="1303" y="384"/>
                </a:lnTo>
                <a:lnTo>
                  <a:pt x="1293" y="398"/>
                </a:lnTo>
                <a:lnTo>
                  <a:pt x="1280" y="410"/>
                </a:lnTo>
                <a:lnTo>
                  <a:pt x="1267" y="422"/>
                </a:lnTo>
                <a:lnTo>
                  <a:pt x="1252" y="431"/>
                </a:lnTo>
                <a:lnTo>
                  <a:pt x="1237" y="438"/>
                </a:lnTo>
                <a:lnTo>
                  <a:pt x="1220" y="444"/>
                </a:lnTo>
                <a:lnTo>
                  <a:pt x="1203" y="448"/>
                </a:lnTo>
                <a:lnTo>
                  <a:pt x="1185" y="449"/>
                </a:lnTo>
                <a:lnTo>
                  <a:pt x="1168" y="449"/>
                </a:lnTo>
                <a:lnTo>
                  <a:pt x="1151" y="446"/>
                </a:lnTo>
                <a:lnTo>
                  <a:pt x="1134" y="441"/>
                </a:lnTo>
                <a:lnTo>
                  <a:pt x="1118" y="435"/>
                </a:lnTo>
                <a:lnTo>
                  <a:pt x="1103" y="427"/>
                </a:lnTo>
                <a:lnTo>
                  <a:pt x="1088" y="416"/>
                </a:lnTo>
                <a:lnTo>
                  <a:pt x="1076" y="404"/>
                </a:lnTo>
                <a:lnTo>
                  <a:pt x="1064" y="391"/>
                </a:lnTo>
                <a:lnTo>
                  <a:pt x="1054" y="377"/>
                </a:lnTo>
                <a:lnTo>
                  <a:pt x="1047" y="361"/>
                </a:lnTo>
                <a:lnTo>
                  <a:pt x="1040" y="344"/>
                </a:lnTo>
                <a:lnTo>
                  <a:pt x="1036" y="328"/>
                </a:lnTo>
                <a:lnTo>
                  <a:pt x="1034" y="310"/>
                </a:lnTo>
                <a:lnTo>
                  <a:pt x="1034" y="293"/>
                </a:lnTo>
                <a:lnTo>
                  <a:pt x="1036" y="276"/>
                </a:lnTo>
                <a:lnTo>
                  <a:pt x="1040" y="259"/>
                </a:lnTo>
                <a:lnTo>
                  <a:pt x="1047" y="242"/>
                </a:lnTo>
                <a:lnTo>
                  <a:pt x="1054" y="227"/>
                </a:lnTo>
                <a:lnTo>
                  <a:pt x="1064" y="212"/>
                </a:lnTo>
                <a:lnTo>
                  <a:pt x="1076" y="199"/>
                </a:lnTo>
                <a:lnTo>
                  <a:pt x="1088" y="187"/>
                </a:lnTo>
                <a:lnTo>
                  <a:pt x="1103" y="176"/>
                </a:lnTo>
                <a:lnTo>
                  <a:pt x="1118" y="168"/>
                </a:lnTo>
                <a:lnTo>
                  <a:pt x="1134" y="162"/>
                </a:lnTo>
                <a:lnTo>
                  <a:pt x="1151" y="158"/>
                </a:lnTo>
                <a:lnTo>
                  <a:pt x="1168" y="155"/>
                </a:lnTo>
                <a:lnTo>
                  <a:pt x="1185" y="155"/>
                </a:lnTo>
                <a:lnTo>
                  <a:pt x="1203" y="156"/>
                </a:lnTo>
                <a:lnTo>
                  <a:pt x="1220" y="160"/>
                </a:lnTo>
                <a:lnTo>
                  <a:pt x="1237" y="165"/>
                </a:lnTo>
                <a:lnTo>
                  <a:pt x="1252" y="172"/>
                </a:lnTo>
                <a:lnTo>
                  <a:pt x="1267" y="182"/>
                </a:lnTo>
                <a:lnTo>
                  <a:pt x="1280" y="193"/>
                </a:lnTo>
                <a:lnTo>
                  <a:pt x="1293" y="206"/>
                </a:lnTo>
                <a:lnTo>
                  <a:pt x="1303" y="219"/>
                </a:lnTo>
                <a:lnTo>
                  <a:pt x="1313" y="234"/>
                </a:lnTo>
                <a:lnTo>
                  <a:pt x="1319" y="251"/>
                </a:lnTo>
                <a:lnTo>
                  <a:pt x="1324" y="267"/>
                </a:lnTo>
                <a:lnTo>
                  <a:pt x="1327" y="284"/>
                </a:lnTo>
                <a:lnTo>
                  <a:pt x="1328" y="302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26" name="Google Shape;4526;p18"/>
          <p:cNvCxnSpPr/>
          <p:nvPr/>
        </p:nvCxnSpPr>
        <p:spPr>
          <a:xfrm flipH="1">
            <a:off x="3271839" y="3343275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27" name="Google Shape;4527;p18"/>
          <p:cNvCxnSpPr/>
          <p:nvPr/>
        </p:nvCxnSpPr>
        <p:spPr>
          <a:xfrm flipH="1">
            <a:off x="3273030" y="3701655"/>
            <a:ext cx="40600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28" name="Google Shape;4528;p18"/>
          <p:cNvCxnSpPr/>
          <p:nvPr/>
        </p:nvCxnSpPr>
        <p:spPr>
          <a:xfrm flipH="1">
            <a:off x="3689748" y="3353992"/>
            <a:ext cx="5953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29" name="Google Shape;4529;p18"/>
          <p:cNvSpPr/>
          <p:nvPr/>
        </p:nvSpPr>
        <p:spPr>
          <a:xfrm>
            <a:off x="3464720" y="3434953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4" h="294" extrusionOk="0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8"/>
                </a:lnTo>
                <a:lnTo>
                  <a:pt x="279" y="215"/>
                </a:lnTo>
                <a:lnTo>
                  <a:pt x="269" y="229"/>
                </a:lnTo>
                <a:lnTo>
                  <a:pt x="259" y="243"/>
                </a:lnTo>
                <a:lnTo>
                  <a:pt x="246" y="255"/>
                </a:lnTo>
                <a:lnTo>
                  <a:pt x="233" y="267"/>
                </a:lnTo>
                <a:lnTo>
                  <a:pt x="218" y="276"/>
                </a:lnTo>
                <a:lnTo>
                  <a:pt x="203" y="283"/>
                </a:lnTo>
                <a:lnTo>
                  <a:pt x="186" y="289"/>
                </a:lnTo>
                <a:lnTo>
                  <a:pt x="169" y="293"/>
                </a:lnTo>
                <a:lnTo>
                  <a:pt x="151" y="294"/>
                </a:lnTo>
                <a:lnTo>
                  <a:pt x="134" y="294"/>
                </a:lnTo>
                <a:lnTo>
                  <a:pt x="117" y="291"/>
                </a:lnTo>
                <a:lnTo>
                  <a:pt x="100" y="286"/>
                </a:lnTo>
                <a:lnTo>
                  <a:pt x="84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49"/>
                </a:lnTo>
                <a:lnTo>
                  <a:pt x="30" y="236"/>
                </a:lnTo>
                <a:lnTo>
                  <a:pt x="20" y="222"/>
                </a:lnTo>
                <a:lnTo>
                  <a:pt x="13" y="206"/>
                </a:lnTo>
                <a:lnTo>
                  <a:pt x="6" y="189"/>
                </a:lnTo>
                <a:lnTo>
                  <a:pt x="2" y="173"/>
                </a:lnTo>
                <a:lnTo>
                  <a:pt x="0" y="155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3" y="87"/>
                </a:lnTo>
                <a:lnTo>
                  <a:pt x="20" y="72"/>
                </a:lnTo>
                <a:lnTo>
                  <a:pt x="30" y="57"/>
                </a:lnTo>
                <a:lnTo>
                  <a:pt x="42" y="44"/>
                </a:lnTo>
                <a:lnTo>
                  <a:pt x="54" y="32"/>
                </a:lnTo>
                <a:lnTo>
                  <a:pt x="69" y="21"/>
                </a:lnTo>
                <a:lnTo>
                  <a:pt x="84" y="13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3" y="10"/>
                </a:lnTo>
                <a:lnTo>
                  <a:pt x="218" y="17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9" y="79"/>
                </a:lnTo>
                <a:lnTo>
                  <a:pt x="285" y="96"/>
                </a:lnTo>
                <a:lnTo>
                  <a:pt x="290" y="112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30" name="Google Shape;4530;p18"/>
          <p:cNvCxnSpPr/>
          <p:nvPr/>
        </p:nvCxnSpPr>
        <p:spPr>
          <a:xfrm rot="10800000">
            <a:off x="3684986" y="3343275"/>
            <a:ext cx="1071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31" name="Google Shape;4531;p18"/>
          <p:cNvCxnSpPr/>
          <p:nvPr/>
        </p:nvCxnSpPr>
        <p:spPr>
          <a:xfrm flipH="1">
            <a:off x="3679031" y="3689749"/>
            <a:ext cx="1071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32" name="Google Shape;4532;p18"/>
          <p:cNvSpPr/>
          <p:nvPr/>
        </p:nvSpPr>
        <p:spPr>
          <a:xfrm>
            <a:off x="3184922" y="3434953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5" h="294" extrusionOk="0">
                <a:moveTo>
                  <a:pt x="295" y="147"/>
                </a:moveTo>
                <a:lnTo>
                  <a:pt x="294" y="164"/>
                </a:lnTo>
                <a:lnTo>
                  <a:pt x="291" y="181"/>
                </a:lnTo>
                <a:lnTo>
                  <a:pt x="285" y="198"/>
                </a:lnTo>
                <a:lnTo>
                  <a:pt x="278" y="214"/>
                </a:lnTo>
                <a:lnTo>
                  <a:pt x="270" y="229"/>
                </a:lnTo>
                <a:lnTo>
                  <a:pt x="259" y="243"/>
                </a:lnTo>
                <a:lnTo>
                  <a:pt x="247" y="255"/>
                </a:lnTo>
                <a:lnTo>
                  <a:pt x="233" y="267"/>
                </a:lnTo>
                <a:lnTo>
                  <a:pt x="219" y="276"/>
                </a:lnTo>
                <a:lnTo>
                  <a:pt x="203" y="283"/>
                </a:lnTo>
                <a:lnTo>
                  <a:pt x="186" y="289"/>
                </a:lnTo>
                <a:lnTo>
                  <a:pt x="169" y="293"/>
                </a:lnTo>
                <a:lnTo>
                  <a:pt x="152" y="294"/>
                </a:lnTo>
                <a:lnTo>
                  <a:pt x="134" y="294"/>
                </a:lnTo>
                <a:lnTo>
                  <a:pt x="116" y="291"/>
                </a:lnTo>
                <a:lnTo>
                  <a:pt x="100" y="287"/>
                </a:lnTo>
                <a:lnTo>
                  <a:pt x="84" y="279"/>
                </a:lnTo>
                <a:lnTo>
                  <a:pt x="68" y="271"/>
                </a:lnTo>
                <a:lnTo>
                  <a:pt x="54" y="261"/>
                </a:lnTo>
                <a:lnTo>
                  <a:pt x="41" y="249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7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7"/>
                </a:lnTo>
                <a:lnTo>
                  <a:pt x="41" y="43"/>
                </a:lnTo>
                <a:lnTo>
                  <a:pt x="54" y="32"/>
                </a:lnTo>
                <a:lnTo>
                  <a:pt x="68" y="22"/>
                </a:lnTo>
                <a:lnTo>
                  <a:pt x="84" y="13"/>
                </a:lnTo>
                <a:lnTo>
                  <a:pt x="100" y="7"/>
                </a:lnTo>
                <a:lnTo>
                  <a:pt x="116" y="2"/>
                </a:lnTo>
                <a:lnTo>
                  <a:pt x="134" y="0"/>
                </a:lnTo>
                <a:lnTo>
                  <a:pt x="152" y="0"/>
                </a:lnTo>
                <a:lnTo>
                  <a:pt x="169" y="1"/>
                </a:lnTo>
                <a:lnTo>
                  <a:pt x="186" y="4"/>
                </a:lnTo>
                <a:lnTo>
                  <a:pt x="203" y="10"/>
                </a:lnTo>
                <a:lnTo>
                  <a:pt x="219" y="17"/>
                </a:lnTo>
                <a:lnTo>
                  <a:pt x="233" y="27"/>
                </a:lnTo>
                <a:lnTo>
                  <a:pt x="247" y="37"/>
                </a:lnTo>
                <a:lnTo>
                  <a:pt x="259" y="51"/>
                </a:lnTo>
                <a:lnTo>
                  <a:pt x="270" y="64"/>
                </a:lnTo>
                <a:lnTo>
                  <a:pt x="278" y="79"/>
                </a:lnTo>
                <a:lnTo>
                  <a:pt x="285" y="96"/>
                </a:lnTo>
                <a:lnTo>
                  <a:pt x="291" y="112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33" name="Google Shape;4533;p18"/>
          <p:cNvCxnSpPr/>
          <p:nvPr/>
        </p:nvCxnSpPr>
        <p:spPr>
          <a:xfrm rot="10800000" flipH="1">
            <a:off x="2859883" y="3343275"/>
            <a:ext cx="411956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34" name="Google Shape;4534;p18"/>
          <p:cNvCxnSpPr/>
          <p:nvPr/>
        </p:nvCxnSpPr>
        <p:spPr>
          <a:xfrm rot="10800000" flipH="1">
            <a:off x="2867025" y="3701655"/>
            <a:ext cx="406004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35" name="Google Shape;4535;p18"/>
          <p:cNvCxnSpPr/>
          <p:nvPr/>
        </p:nvCxnSpPr>
        <p:spPr>
          <a:xfrm>
            <a:off x="2849167" y="3355183"/>
            <a:ext cx="7144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36" name="Google Shape;4536;p18"/>
          <p:cNvSpPr/>
          <p:nvPr/>
        </p:nvSpPr>
        <p:spPr>
          <a:xfrm>
            <a:off x="2906316" y="3434953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4" h="295" extrusionOk="0">
                <a:moveTo>
                  <a:pt x="294" y="148"/>
                </a:moveTo>
                <a:lnTo>
                  <a:pt x="293" y="164"/>
                </a:lnTo>
                <a:lnTo>
                  <a:pt x="290" y="182"/>
                </a:lnTo>
                <a:lnTo>
                  <a:pt x="286" y="199"/>
                </a:lnTo>
                <a:lnTo>
                  <a:pt x="279" y="215"/>
                </a:lnTo>
                <a:lnTo>
                  <a:pt x="269" y="230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7"/>
                </a:lnTo>
                <a:lnTo>
                  <a:pt x="84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3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3" y="88"/>
                </a:lnTo>
                <a:lnTo>
                  <a:pt x="20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4" y="14"/>
                </a:lnTo>
                <a:lnTo>
                  <a:pt x="100" y="8"/>
                </a:lnTo>
                <a:lnTo>
                  <a:pt x="117" y="3"/>
                </a:lnTo>
                <a:lnTo>
                  <a:pt x="134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8"/>
                </a:lnTo>
                <a:lnTo>
                  <a:pt x="233" y="28"/>
                </a:lnTo>
                <a:lnTo>
                  <a:pt x="246" y="38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37" name="Google Shape;4537;p18"/>
          <p:cNvCxnSpPr/>
          <p:nvPr/>
        </p:nvCxnSpPr>
        <p:spPr>
          <a:xfrm rot="10800000" flipH="1">
            <a:off x="2849167" y="3344467"/>
            <a:ext cx="10715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38" name="Google Shape;4538;p18"/>
          <p:cNvCxnSpPr/>
          <p:nvPr/>
        </p:nvCxnSpPr>
        <p:spPr>
          <a:xfrm>
            <a:off x="2856311" y="3690939"/>
            <a:ext cx="10715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39" name="Google Shape;4539;p18"/>
          <p:cNvSpPr/>
          <p:nvPr/>
        </p:nvSpPr>
        <p:spPr>
          <a:xfrm>
            <a:off x="1987154" y="3355182"/>
            <a:ext cx="847725" cy="359569"/>
          </a:xfrm>
          <a:custGeom>
            <a:avLst/>
            <a:gdLst/>
            <a:ahLst/>
            <a:cxnLst/>
            <a:rect l="l" t="t" r="r" b="b"/>
            <a:pathLst>
              <a:path w="1422" h="604" extrusionOk="0">
                <a:moveTo>
                  <a:pt x="18" y="2"/>
                </a:moveTo>
                <a:lnTo>
                  <a:pt x="711" y="1"/>
                </a:lnTo>
                <a:lnTo>
                  <a:pt x="1404" y="0"/>
                </a:lnTo>
                <a:lnTo>
                  <a:pt x="1422" y="18"/>
                </a:lnTo>
                <a:lnTo>
                  <a:pt x="1413" y="583"/>
                </a:lnTo>
                <a:lnTo>
                  <a:pt x="1393" y="602"/>
                </a:lnTo>
                <a:lnTo>
                  <a:pt x="712" y="603"/>
                </a:lnTo>
                <a:lnTo>
                  <a:pt x="31" y="604"/>
                </a:lnTo>
                <a:lnTo>
                  <a:pt x="12" y="585"/>
                </a:lnTo>
                <a:lnTo>
                  <a:pt x="0" y="21"/>
                </a:lnTo>
                <a:lnTo>
                  <a:pt x="18" y="2"/>
                </a:lnTo>
                <a:close/>
                <a:moveTo>
                  <a:pt x="860" y="303"/>
                </a:moveTo>
                <a:lnTo>
                  <a:pt x="859" y="319"/>
                </a:lnTo>
                <a:lnTo>
                  <a:pt x="855" y="337"/>
                </a:lnTo>
                <a:lnTo>
                  <a:pt x="850" y="354"/>
                </a:lnTo>
                <a:lnTo>
                  <a:pt x="843" y="369"/>
                </a:lnTo>
                <a:lnTo>
                  <a:pt x="835" y="384"/>
                </a:lnTo>
                <a:lnTo>
                  <a:pt x="823" y="399"/>
                </a:lnTo>
                <a:lnTo>
                  <a:pt x="812" y="411"/>
                </a:lnTo>
                <a:lnTo>
                  <a:pt x="798" y="422"/>
                </a:lnTo>
                <a:lnTo>
                  <a:pt x="783" y="431"/>
                </a:lnTo>
                <a:lnTo>
                  <a:pt x="768" y="439"/>
                </a:lnTo>
                <a:lnTo>
                  <a:pt x="751" y="444"/>
                </a:lnTo>
                <a:lnTo>
                  <a:pt x="733" y="448"/>
                </a:lnTo>
                <a:lnTo>
                  <a:pt x="717" y="450"/>
                </a:lnTo>
                <a:lnTo>
                  <a:pt x="699" y="449"/>
                </a:lnTo>
                <a:lnTo>
                  <a:pt x="681" y="447"/>
                </a:lnTo>
                <a:lnTo>
                  <a:pt x="664" y="441"/>
                </a:lnTo>
                <a:lnTo>
                  <a:pt x="649" y="435"/>
                </a:lnTo>
                <a:lnTo>
                  <a:pt x="633" y="427"/>
                </a:lnTo>
                <a:lnTo>
                  <a:pt x="619" y="416"/>
                </a:lnTo>
                <a:lnTo>
                  <a:pt x="606" y="405"/>
                </a:lnTo>
                <a:lnTo>
                  <a:pt x="595" y="391"/>
                </a:lnTo>
                <a:lnTo>
                  <a:pt x="585" y="377"/>
                </a:lnTo>
                <a:lnTo>
                  <a:pt x="577" y="362"/>
                </a:lnTo>
                <a:lnTo>
                  <a:pt x="571" y="345"/>
                </a:lnTo>
                <a:lnTo>
                  <a:pt x="566" y="329"/>
                </a:lnTo>
                <a:lnTo>
                  <a:pt x="564" y="311"/>
                </a:lnTo>
                <a:lnTo>
                  <a:pt x="564" y="293"/>
                </a:lnTo>
                <a:lnTo>
                  <a:pt x="566" y="277"/>
                </a:lnTo>
                <a:lnTo>
                  <a:pt x="571" y="259"/>
                </a:lnTo>
                <a:lnTo>
                  <a:pt x="577" y="243"/>
                </a:lnTo>
                <a:lnTo>
                  <a:pt x="585" y="227"/>
                </a:lnTo>
                <a:lnTo>
                  <a:pt x="595" y="213"/>
                </a:lnTo>
                <a:lnTo>
                  <a:pt x="606" y="199"/>
                </a:lnTo>
                <a:lnTo>
                  <a:pt x="619" y="188"/>
                </a:lnTo>
                <a:lnTo>
                  <a:pt x="633" y="177"/>
                </a:lnTo>
                <a:lnTo>
                  <a:pt x="649" y="169"/>
                </a:lnTo>
                <a:lnTo>
                  <a:pt x="664" y="163"/>
                </a:lnTo>
                <a:lnTo>
                  <a:pt x="681" y="158"/>
                </a:lnTo>
                <a:lnTo>
                  <a:pt x="699" y="155"/>
                </a:lnTo>
                <a:lnTo>
                  <a:pt x="717" y="154"/>
                </a:lnTo>
                <a:lnTo>
                  <a:pt x="733" y="157"/>
                </a:lnTo>
                <a:lnTo>
                  <a:pt x="751" y="160"/>
                </a:lnTo>
                <a:lnTo>
                  <a:pt x="768" y="166"/>
                </a:lnTo>
                <a:lnTo>
                  <a:pt x="783" y="173"/>
                </a:lnTo>
                <a:lnTo>
                  <a:pt x="798" y="183"/>
                </a:lnTo>
                <a:lnTo>
                  <a:pt x="812" y="193"/>
                </a:lnTo>
                <a:lnTo>
                  <a:pt x="823" y="206"/>
                </a:lnTo>
                <a:lnTo>
                  <a:pt x="835" y="220"/>
                </a:lnTo>
                <a:lnTo>
                  <a:pt x="843" y="235"/>
                </a:lnTo>
                <a:lnTo>
                  <a:pt x="850" y="250"/>
                </a:lnTo>
                <a:lnTo>
                  <a:pt x="855" y="267"/>
                </a:lnTo>
                <a:lnTo>
                  <a:pt x="859" y="285"/>
                </a:lnTo>
                <a:lnTo>
                  <a:pt x="860" y="303"/>
                </a:lnTo>
                <a:close/>
                <a:moveTo>
                  <a:pt x="390" y="303"/>
                </a:moveTo>
                <a:lnTo>
                  <a:pt x="389" y="320"/>
                </a:lnTo>
                <a:lnTo>
                  <a:pt x="386" y="338"/>
                </a:lnTo>
                <a:lnTo>
                  <a:pt x="381" y="355"/>
                </a:lnTo>
                <a:lnTo>
                  <a:pt x="374" y="370"/>
                </a:lnTo>
                <a:lnTo>
                  <a:pt x="365" y="385"/>
                </a:lnTo>
                <a:lnTo>
                  <a:pt x="355" y="400"/>
                </a:lnTo>
                <a:lnTo>
                  <a:pt x="342" y="412"/>
                </a:lnTo>
                <a:lnTo>
                  <a:pt x="328" y="423"/>
                </a:lnTo>
                <a:lnTo>
                  <a:pt x="314" y="432"/>
                </a:lnTo>
                <a:lnTo>
                  <a:pt x="298" y="439"/>
                </a:lnTo>
                <a:lnTo>
                  <a:pt x="282" y="446"/>
                </a:lnTo>
                <a:lnTo>
                  <a:pt x="265" y="449"/>
                </a:lnTo>
                <a:lnTo>
                  <a:pt x="247" y="451"/>
                </a:lnTo>
                <a:lnTo>
                  <a:pt x="229" y="450"/>
                </a:lnTo>
                <a:lnTo>
                  <a:pt x="213" y="448"/>
                </a:lnTo>
                <a:lnTo>
                  <a:pt x="196" y="442"/>
                </a:lnTo>
                <a:lnTo>
                  <a:pt x="179" y="436"/>
                </a:lnTo>
                <a:lnTo>
                  <a:pt x="164" y="428"/>
                </a:lnTo>
                <a:lnTo>
                  <a:pt x="150" y="417"/>
                </a:lnTo>
                <a:lnTo>
                  <a:pt x="136" y="406"/>
                </a:lnTo>
                <a:lnTo>
                  <a:pt x="126" y="392"/>
                </a:lnTo>
                <a:lnTo>
                  <a:pt x="116" y="378"/>
                </a:lnTo>
                <a:lnTo>
                  <a:pt x="108" y="362"/>
                </a:lnTo>
                <a:lnTo>
                  <a:pt x="102" y="346"/>
                </a:lnTo>
                <a:lnTo>
                  <a:pt x="98" y="329"/>
                </a:lnTo>
                <a:lnTo>
                  <a:pt x="96" y="312"/>
                </a:lnTo>
                <a:lnTo>
                  <a:pt x="96" y="294"/>
                </a:lnTo>
                <a:lnTo>
                  <a:pt x="98" y="277"/>
                </a:lnTo>
                <a:lnTo>
                  <a:pt x="102" y="260"/>
                </a:lnTo>
                <a:lnTo>
                  <a:pt x="108" y="243"/>
                </a:lnTo>
                <a:lnTo>
                  <a:pt x="116" y="227"/>
                </a:lnTo>
                <a:lnTo>
                  <a:pt x="126" y="214"/>
                </a:lnTo>
                <a:lnTo>
                  <a:pt x="136" y="200"/>
                </a:lnTo>
                <a:lnTo>
                  <a:pt x="150" y="189"/>
                </a:lnTo>
                <a:lnTo>
                  <a:pt x="164" y="178"/>
                </a:lnTo>
                <a:lnTo>
                  <a:pt x="179" y="170"/>
                </a:lnTo>
                <a:lnTo>
                  <a:pt x="196" y="163"/>
                </a:lnTo>
                <a:lnTo>
                  <a:pt x="213" y="159"/>
                </a:lnTo>
                <a:lnTo>
                  <a:pt x="229" y="157"/>
                </a:lnTo>
                <a:lnTo>
                  <a:pt x="247" y="155"/>
                </a:lnTo>
                <a:lnTo>
                  <a:pt x="265" y="158"/>
                </a:lnTo>
                <a:lnTo>
                  <a:pt x="282" y="161"/>
                </a:lnTo>
                <a:lnTo>
                  <a:pt x="298" y="166"/>
                </a:lnTo>
                <a:lnTo>
                  <a:pt x="314" y="174"/>
                </a:lnTo>
                <a:lnTo>
                  <a:pt x="328" y="183"/>
                </a:lnTo>
                <a:lnTo>
                  <a:pt x="342" y="194"/>
                </a:lnTo>
                <a:lnTo>
                  <a:pt x="355" y="207"/>
                </a:lnTo>
                <a:lnTo>
                  <a:pt x="365" y="220"/>
                </a:lnTo>
                <a:lnTo>
                  <a:pt x="374" y="236"/>
                </a:lnTo>
                <a:lnTo>
                  <a:pt x="381" y="251"/>
                </a:lnTo>
                <a:lnTo>
                  <a:pt x="386" y="268"/>
                </a:lnTo>
                <a:lnTo>
                  <a:pt x="389" y="286"/>
                </a:lnTo>
                <a:lnTo>
                  <a:pt x="390" y="303"/>
                </a:lnTo>
                <a:close/>
                <a:moveTo>
                  <a:pt x="1328" y="302"/>
                </a:moveTo>
                <a:lnTo>
                  <a:pt x="1327" y="318"/>
                </a:lnTo>
                <a:lnTo>
                  <a:pt x="1324" y="336"/>
                </a:lnTo>
                <a:lnTo>
                  <a:pt x="1319" y="353"/>
                </a:lnTo>
                <a:lnTo>
                  <a:pt x="1312" y="368"/>
                </a:lnTo>
                <a:lnTo>
                  <a:pt x="1303" y="384"/>
                </a:lnTo>
                <a:lnTo>
                  <a:pt x="1293" y="398"/>
                </a:lnTo>
                <a:lnTo>
                  <a:pt x="1280" y="410"/>
                </a:lnTo>
                <a:lnTo>
                  <a:pt x="1267" y="422"/>
                </a:lnTo>
                <a:lnTo>
                  <a:pt x="1252" y="431"/>
                </a:lnTo>
                <a:lnTo>
                  <a:pt x="1236" y="438"/>
                </a:lnTo>
                <a:lnTo>
                  <a:pt x="1220" y="443"/>
                </a:lnTo>
                <a:lnTo>
                  <a:pt x="1203" y="448"/>
                </a:lnTo>
                <a:lnTo>
                  <a:pt x="1185" y="449"/>
                </a:lnTo>
                <a:lnTo>
                  <a:pt x="1167" y="449"/>
                </a:lnTo>
                <a:lnTo>
                  <a:pt x="1151" y="446"/>
                </a:lnTo>
                <a:lnTo>
                  <a:pt x="1134" y="441"/>
                </a:lnTo>
                <a:lnTo>
                  <a:pt x="1117" y="434"/>
                </a:lnTo>
                <a:lnTo>
                  <a:pt x="1102" y="426"/>
                </a:lnTo>
                <a:lnTo>
                  <a:pt x="1088" y="416"/>
                </a:lnTo>
                <a:lnTo>
                  <a:pt x="1075" y="404"/>
                </a:lnTo>
                <a:lnTo>
                  <a:pt x="1064" y="391"/>
                </a:lnTo>
                <a:lnTo>
                  <a:pt x="1054" y="377"/>
                </a:lnTo>
                <a:lnTo>
                  <a:pt x="1046" y="361"/>
                </a:lnTo>
                <a:lnTo>
                  <a:pt x="1040" y="344"/>
                </a:lnTo>
                <a:lnTo>
                  <a:pt x="1036" y="328"/>
                </a:lnTo>
                <a:lnTo>
                  <a:pt x="1034" y="310"/>
                </a:lnTo>
                <a:lnTo>
                  <a:pt x="1034" y="292"/>
                </a:lnTo>
                <a:lnTo>
                  <a:pt x="1036" y="275"/>
                </a:lnTo>
                <a:lnTo>
                  <a:pt x="1040" y="258"/>
                </a:lnTo>
                <a:lnTo>
                  <a:pt x="1046" y="242"/>
                </a:lnTo>
                <a:lnTo>
                  <a:pt x="1054" y="226"/>
                </a:lnTo>
                <a:lnTo>
                  <a:pt x="1064" y="212"/>
                </a:lnTo>
                <a:lnTo>
                  <a:pt x="1075" y="198"/>
                </a:lnTo>
                <a:lnTo>
                  <a:pt x="1088" y="187"/>
                </a:lnTo>
                <a:lnTo>
                  <a:pt x="1102" y="176"/>
                </a:lnTo>
                <a:lnTo>
                  <a:pt x="1117" y="168"/>
                </a:lnTo>
                <a:lnTo>
                  <a:pt x="1134" y="162"/>
                </a:lnTo>
                <a:lnTo>
                  <a:pt x="1151" y="157"/>
                </a:lnTo>
                <a:lnTo>
                  <a:pt x="1167" y="154"/>
                </a:lnTo>
                <a:lnTo>
                  <a:pt x="1185" y="153"/>
                </a:lnTo>
                <a:lnTo>
                  <a:pt x="1203" y="155"/>
                </a:lnTo>
                <a:lnTo>
                  <a:pt x="1220" y="159"/>
                </a:lnTo>
                <a:lnTo>
                  <a:pt x="1236" y="165"/>
                </a:lnTo>
                <a:lnTo>
                  <a:pt x="1252" y="172"/>
                </a:lnTo>
                <a:lnTo>
                  <a:pt x="1267" y="182"/>
                </a:lnTo>
                <a:lnTo>
                  <a:pt x="1280" y="192"/>
                </a:lnTo>
                <a:lnTo>
                  <a:pt x="1293" y="205"/>
                </a:lnTo>
                <a:lnTo>
                  <a:pt x="1303" y="219"/>
                </a:lnTo>
                <a:lnTo>
                  <a:pt x="1312" y="234"/>
                </a:lnTo>
                <a:lnTo>
                  <a:pt x="1319" y="250"/>
                </a:lnTo>
                <a:lnTo>
                  <a:pt x="1324" y="267"/>
                </a:lnTo>
                <a:lnTo>
                  <a:pt x="1327" y="284"/>
                </a:lnTo>
                <a:lnTo>
                  <a:pt x="1328" y="302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40" name="Google Shape;4540;p18"/>
          <p:cNvCxnSpPr/>
          <p:nvPr/>
        </p:nvCxnSpPr>
        <p:spPr>
          <a:xfrm flipH="1">
            <a:off x="2411016" y="3355181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41" name="Google Shape;4541;p18"/>
          <p:cNvCxnSpPr/>
          <p:nvPr/>
        </p:nvCxnSpPr>
        <p:spPr>
          <a:xfrm flipH="1">
            <a:off x="2412206" y="3713561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42" name="Google Shape;4542;p18"/>
          <p:cNvCxnSpPr/>
          <p:nvPr/>
        </p:nvCxnSpPr>
        <p:spPr>
          <a:xfrm flipH="1">
            <a:off x="2828925" y="3365897"/>
            <a:ext cx="5954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43" name="Google Shape;4543;p18"/>
          <p:cNvSpPr/>
          <p:nvPr/>
        </p:nvSpPr>
        <p:spPr>
          <a:xfrm>
            <a:off x="2602706" y="3446860"/>
            <a:ext cx="176213" cy="175022"/>
          </a:xfrm>
          <a:custGeom>
            <a:avLst/>
            <a:gdLst/>
            <a:ahLst/>
            <a:cxnLst/>
            <a:rect l="l" t="t" r="r" b="b"/>
            <a:pathLst>
              <a:path w="294" h="296" extrusionOk="0">
                <a:moveTo>
                  <a:pt x="294" y="149"/>
                </a:moveTo>
                <a:lnTo>
                  <a:pt x="293" y="165"/>
                </a:lnTo>
                <a:lnTo>
                  <a:pt x="290" y="183"/>
                </a:lnTo>
                <a:lnTo>
                  <a:pt x="285" y="200"/>
                </a:lnTo>
                <a:lnTo>
                  <a:pt x="278" y="215"/>
                </a:lnTo>
                <a:lnTo>
                  <a:pt x="269" y="231"/>
                </a:lnTo>
                <a:lnTo>
                  <a:pt x="259" y="245"/>
                </a:lnTo>
                <a:lnTo>
                  <a:pt x="246" y="257"/>
                </a:lnTo>
                <a:lnTo>
                  <a:pt x="233" y="269"/>
                </a:lnTo>
                <a:lnTo>
                  <a:pt x="218" y="278"/>
                </a:lnTo>
                <a:lnTo>
                  <a:pt x="202" y="285"/>
                </a:lnTo>
                <a:lnTo>
                  <a:pt x="186" y="290"/>
                </a:lnTo>
                <a:lnTo>
                  <a:pt x="169" y="295"/>
                </a:lnTo>
                <a:lnTo>
                  <a:pt x="151" y="296"/>
                </a:lnTo>
                <a:lnTo>
                  <a:pt x="133" y="296"/>
                </a:lnTo>
                <a:lnTo>
                  <a:pt x="117" y="293"/>
                </a:lnTo>
                <a:lnTo>
                  <a:pt x="100" y="288"/>
                </a:lnTo>
                <a:lnTo>
                  <a:pt x="83" y="281"/>
                </a:lnTo>
                <a:lnTo>
                  <a:pt x="68" y="273"/>
                </a:lnTo>
                <a:lnTo>
                  <a:pt x="54" y="263"/>
                </a:lnTo>
                <a:lnTo>
                  <a:pt x="41" y="251"/>
                </a:lnTo>
                <a:lnTo>
                  <a:pt x="30" y="238"/>
                </a:lnTo>
                <a:lnTo>
                  <a:pt x="20" y="224"/>
                </a:lnTo>
                <a:lnTo>
                  <a:pt x="12" y="208"/>
                </a:lnTo>
                <a:lnTo>
                  <a:pt x="6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6" y="105"/>
                </a:lnTo>
                <a:lnTo>
                  <a:pt x="12" y="89"/>
                </a:lnTo>
                <a:lnTo>
                  <a:pt x="20" y="73"/>
                </a:lnTo>
                <a:lnTo>
                  <a:pt x="30" y="59"/>
                </a:lnTo>
                <a:lnTo>
                  <a:pt x="41" y="45"/>
                </a:lnTo>
                <a:lnTo>
                  <a:pt x="54" y="34"/>
                </a:lnTo>
                <a:lnTo>
                  <a:pt x="68" y="23"/>
                </a:lnTo>
                <a:lnTo>
                  <a:pt x="83" y="15"/>
                </a:lnTo>
                <a:lnTo>
                  <a:pt x="100" y="9"/>
                </a:lnTo>
                <a:lnTo>
                  <a:pt x="117" y="4"/>
                </a:lnTo>
                <a:lnTo>
                  <a:pt x="133" y="1"/>
                </a:lnTo>
                <a:lnTo>
                  <a:pt x="151" y="0"/>
                </a:lnTo>
                <a:lnTo>
                  <a:pt x="169" y="2"/>
                </a:lnTo>
                <a:lnTo>
                  <a:pt x="186" y="6"/>
                </a:lnTo>
                <a:lnTo>
                  <a:pt x="202" y="12"/>
                </a:lnTo>
                <a:lnTo>
                  <a:pt x="218" y="19"/>
                </a:lnTo>
                <a:lnTo>
                  <a:pt x="233" y="29"/>
                </a:lnTo>
                <a:lnTo>
                  <a:pt x="246" y="39"/>
                </a:lnTo>
                <a:lnTo>
                  <a:pt x="259" y="52"/>
                </a:lnTo>
                <a:lnTo>
                  <a:pt x="269" y="66"/>
                </a:lnTo>
                <a:lnTo>
                  <a:pt x="278" y="81"/>
                </a:lnTo>
                <a:lnTo>
                  <a:pt x="285" y="97"/>
                </a:lnTo>
                <a:lnTo>
                  <a:pt x="290" y="114"/>
                </a:lnTo>
                <a:lnTo>
                  <a:pt x="293" y="131"/>
                </a:lnTo>
                <a:lnTo>
                  <a:pt x="294" y="149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44" name="Google Shape;4544;p18"/>
          <p:cNvCxnSpPr/>
          <p:nvPr/>
        </p:nvCxnSpPr>
        <p:spPr>
          <a:xfrm rot="10800000">
            <a:off x="2824163" y="3355181"/>
            <a:ext cx="10716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45" name="Google Shape;4545;p18"/>
          <p:cNvCxnSpPr/>
          <p:nvPr/>
        </p:nvCxnSpPr>
        <p:spPr>
          <a:xfrm flipH="1">
            <a:off x="2817020" y="3702844"/>
            <a:ext cx="11906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46" name="Google Shape;4546;p18"/>
          <p:cNvSpPr/>
          <p:nvPr/>
        </p:nvSpPr>
        <p:spPr>
          <a:xfrm>
            <a:off x="2324101" y="3446860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6" h="296" extrusionOk="0">
                <a:moveTo>
                  <a:pt x="296" y="149"/>
                </a:moveTo>
                <a:lnTo>
                  <a:pt x="295" y="165"/>
                </a:lnTo>
                <a:lnTo>
                  <a:pt x="291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0"/>
                </a:lnTo>
                <a:lnTo>
                  <a:pt x="259" y="245"/>
                </a:lnTo>
                <a:lnTo>
                  <a:pt x="248" y="257"/>
                </a:lnTo>
                <a:lnTo>
                  <a:pt x="234" y="268"/>
                </a:lnTo>
                <a:lnTo>
                  <a:pt x="219" y="277"/>
                </a:lnTo>
                <a:lnTo>
                  <a:pt x="204" y="285"/>
                </a:lnTo>
                <a:lnTo>
                  <a:pt x="187" y="290"/>
                </a:lnTo>
                <a:lnTo>
                  <a:pt x="169" y="294"/>
                </a:lnTo>
                <a:lnTo>
                  <a:pt x="153" y="296"/>
                </a:lnTo>
                <a:lnTo>
                  <a:pt x="135" y="295"/>
                </a:lnTo>
                <a:lnTo>
                  <a:pt x="117" y="293"/>
                </a:lnTo>
                <a:lnTo>
                  <a:pt x="100" y="287"/>
                </a:lnTo>
                <a:lnTo>
                  <a:pt x="85" y="281"/>
                </a:lnTo>
                <a:lnTo>
                  <a:pt x="69" y="273"/>
                </a:lnTo>
                <a:lnTo>
                  <a:pt x="55" y="262"/>
                </a:lnTo>
                <a:lnTo>
                  <a:pt x="42" y="251"/>
                </a:lnTo>
                <a:lnTo>
                  <a:pt x="31" y="237"/>
                </a:lnTo>
                <a:lnTo>
                  <a:pt x="21" y="223"/>
                </a:lnTo>
                <a:lnTo>
                  <a:pt x="13" y="208"/>
                </a:lnTo>
                <a:lnTo>
                  <a:pt x="7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3"/>
                </a:lnTo>
                <a:lnTo>
                  <a:pt x="7" y="105"/>
                </a:lnTo>
                <a:lnTo>
                  <a:pt x="13" y="89"/>
                </a:lnTo>
                <a:lnTo>
                  <a:pt x="21" y="73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0" y="9"/>
                </a:lnTo>
                <a:lnTo>
                  <a:pt x="117" y="4"/>
                </a:lnTo>
                <a:lnTo>
                  <a:pt x="135" y="1"/>
                </a:lnTo>
                <a:lnTo>
                  <a:pt x="153" y="0"/>
                </a:lnTo>
                <a:lnTo>
                  <a:pt x="169" y="3"/>
                </a:lnTo>
                <a:lnTo>
                  <a:pt x="187" y="6"/>
                </a:lnTo>
                <a:lnTo>
                  <a:pt x="204" y="12"/>
                </a:lnTo>
                <a:lnTo>
                  <a:pt x="219" y="19"/>
                </a:lnTo>
                <a:lnTo>
                  <a:pt x="234" y="29"/>
                </a:lnTo>
                <a:lnTo>
                  <a:pt x="248" y="39"/>
                </a:lnTo>
                <a:lnTo>
                  <a:pt x="259" y="52"/>
                </a:lnTo>
                <a:lnTo>
                  <a:pt x="271" y="66"/>
                </a:lnTo>
                <a:lnTo>
                  <a:pt x="279" y="81"/>
                </a:lnTo>
                <a:lnTo>
                  <a:pt x="286" y="96"/>
                </a:lnTo>
                <a:lnTo>
                  <a:pt x="291" y="113"/>
                </a:lnTo>
                <a:lnTo>
                  <a:pt x="295" y="131"/>
                </a:lnTo>
                <a:lnTo>
                  <a:pt x="296" y="149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47" name="Google Shape;4547;p18"/>
          <p:cNvCxnSpPr/>
          <p:nvPr/>
        </p:nvCxnSpPr>
        <p:spPr>
          <a:xfrm rot="10800000" flipH="1">
            <a:off x="1997870" y="3356374"/>
            <a:ext cx="413147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48" name="Google Shape;4548;p18"/>
          <p:cNvCxnSpPr/>
          <p:nvPr/>
        </p:nvCxnSpPr>
        <p:spPr>
          <a:xfrm rot="10800000" flipH="1">
            <a:off x="2006205" y="3714750"/>
            <a:ext cx="406003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49" name="Google Shape;4549;p18"/>
          <p:cNvCxnSpPr/>
          <p:nvPr/>
        </p:nvCxnSpPr>
        <p:spPr>
          <a:xfrm>
            <a:off x="1987154" y="3367089"/>
            <a:ext cx="8334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50" name="Google Shape;4550;p18"/>
          <p:cNvSpPr/>
          <p:nvPr/>
        </p:nvSpPr>
        <p:spPr>
          <a:xfrm>
            <a:off x="2044303" y="3448051"/>
            <a:ext cx="176213" cy="175022"/>
          </a:xfrm>
          <a:custGeom>
            <a:avLst/>
            <a:gdLst/>
            <a:ahLst/>
            <a:cxnLst/>
            <a:rect l="l" t="t" r="r" b="b"/>
            <a:pathLst>
              <a:path w="294" h="296" extrusionOk="0">
                <a:moveTo>
                  <a:pt x="294" y="148"/>
                </a:moveTo>
                <a:lnTo>
                  <a:pt x="293" y="165"/>
                </a:lnTo>
                <a:lnTo>
                  <a:pt x="290" y="183"/>
                </a:lnTo>
                <a:lnTo>
                  <a:pt x="285" y="200"/>
                </a:lnTo>
                <a:lnTo>
                  <a:pt x="278" y="215"/>
                </a:lnTo>
                <a:lnTo>
                  <a:pt x="269" y="230"/>
                </a:lnTo>
                <a:lnTo>
                  <a:pt x="259" y="245"/>
                </a:lnTo>
                <a:lnTo>
                  <a:pt x="246" y="257"/>
                </a:lnTo>
                <a:lnTo>
                  <a:pt x="232" y="268"/>
                </a:lnTo>
                <a:lnTo>
                  <a:pt x="218" y="277"/>
                </a:lnTo>
                <a:lnTo>
                  <a:pt x="202" y="284"/>
                </a:lnTo>
                <a:lnTo>
                  <a:pt x="186" y="291"/>
                </a:lnTo>
                <a:lnTo>
                  <a:pt x="169" y="294"/>
                </a:lnTo>
                <a:lnTo>
                  <a:pt x="151" y="296"/>
                </a:lnTo>
                <a:lnTo>
                  <a:pt x="133" y="295"/>
                </a:lnTo>
                <a:lnTo>
                  <a:pt x="117" y="293"/>
                </a:lnTo>
                <a:lnTo>
                  <a:pt x="100" y="287"/>
                </a:lnTo>
                <a:lnTo>
                  <a:pt x="83" y="281"/>
                </a:lnTo>
                <a:lnTo>
                  <a:pt x="68" y="273"/>
                </a:lnTo>
                <a:lnTo>
                  <a:pt x="54" y="262"/>
                </a:lnTo>
                <a:lnTo>
                  <a:pt x="40" y="251"/>
                </a:lnTo>
                <a:lnTo>
                  <a:pt x="30" y="237"/>
                </a:lnTo>
                <a:lnTo>
                  <a:pt x="20" y="223"/>
                </a:lnTo>
                <a:lnTo>
                  <a:pt x="12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6" y="105"/>
                </a:lnTo>
                <a:lnTo>
                  <a:pt x="12" y="88"/>
                </a:lnTo>
                <a:lnTo>
                  <a:pt x="20" y="72"/>
                </a:lnTo>
                <a:lnTo>
                  <a:pt x="30" y="59"/>
                </a:lnTo>
                <a:lnTo>
                  <a:pt x="40" y="45"/>
                </a:lnTo>
                <a:lnTo>
                  <a:pt x="54" y="34"/>
                </a:lnTo>
                <a:lnTo>
                  <a:pt x="68" y="23"/>
                </a:lnTo>
                <a:lnTo>
                  <a:pt x="83" y="15"/>
                </a:lnTo>
                <a:lnTo>
                  <a:pt x="100" y="8"/>
                </a:lnTo>
                <a:lnTo>
                  <a:pt x="117" y="4"/>
                </a:lnTo>
                <a:lnTo>
                  <a:pt x="133" y="2"/>
                </a:lnTo>
                <a:lnTo>
                  <a:pt x="151" y="0"/>
                </a:lnTo>
                <a:lnTo>
                  <a:pt x="169" y="3"/>
                </a:lnTo>
                <a:lnTo>
                  <a:pt x="186" y="6"/>
                </a:lnTo>
                <a:lnTo>
                  <a:pt x="202" y="11"/>
                </a:lnTo>
                <a:lnTo>
                  <a:pt x="218" y="19"/>
                </a:lnTo>
                <a:lnTo>
                  <a:pt x="232" y="28"/>
                </a:lnTo>
                <a:lnTo>
                  <a:pt x="246" y="39"/>
                </a:lnTo>
                <a:lnTo>
                  <a:pt x="259" y="52"/>
                </a:lnTo>
                <a:lnTo>
                  <a:pt x="269" y="65"/>
                </a:lnTo>
                <a:lnTo>
                  <a:pt x="278" y="81"/>
                </a:lnTo>
                <a:lnTo>
                  <a:pt x="285" y="96"/>
                </a:lnTo>
                <a:lnTo>
                  <a:pt x="290" y="113"/>
                </a:lnTo>
                <a:lnTo>
                  <a:pt x="293" y="131"/>
                </a:lnTo>
                <a:lnTo>
                  <a:pt x="294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51" name="Google Shape;4551;p18"/>
          <p:cNvCxnSpPr/>
          <p:nvPr/>
        </p:nvCxnSpPr>
        <p:spPr>
          <a:xfrm rot="10800000" flipH="1">
            <a:off x="1987155" y="3356374"/>
            <a:ext cx="10715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52" name="Google Shape;4552;p18"/>
          <p:cNvCxnSpPr/>
          <p:nvPr/>
        </p:nvCxnSpPr>
        <p:spPr>
          <a:xfrm>
            <a:off x="1995488" y="3704036"/>
            <a:ext cx="10716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53" name="Google Shape;4553;p18"/>
          <p:cNvCxnSpPr/>
          <p:nvPr/>
        </p:nvCxnSpPr>
        <p:spPr>
          <a:xfrm>
            <a:off x="7804549" y="2715816"/>
            <a:ext cx="11906" cy="1321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54" name="Google Shape;4554;p18"/>
          <p:cNvCxnSpPr/>
          <p:nvPr/>
        </p:nvCxnSpPr>
        <p:spPr>
          <a:xfrm flipH="1">
            <a:off x="7793831" y="2715816"/>
            <a:ext cx="10716" cy="1321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55" name="Google Shape;4555;p18"/>
          <p:cNvCxnSpPr/>
          <p:nvPr/>
        </p:nvCxnSpPr>
        <p:spPr>
          <a:xfrm>
            <a:off x="7804549" y="2715816"/>
            <a:ext cx="11906" cy="1321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56" name="Google Shape;4556;p18"/>
          <p:cNvCxnSpPr/>
          <p:nvPr/>
        </p:nvCxnSpPr>
        <p:spPr>
          <a:xfrm flipH="1">
            <a:off x="7793831" y="2715816"/>
            <a:ext cx="10716" cy="1321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57" name="Google Shape;4557;p18"/>
          <p:cNvCxnSpPr/>
          <p:nvPr/>
        </p:nvCxnSpPr>
        <p:spPr>
          <a:xfrm rot="10800000">
            <a:off x="7793831" y="2987280"/>
            <a:ext cx="10716" cy="13096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58" name="Google Shape;4558;p18"/>
          <p:cNvCxnSpPr/>
          <p:nvPr/>
        </p:nvCxnSpPr>
        <p:spPr>
          <a:xfrm rot="10800000" flipH="1">
            <a:off x="7804549" y="2987280"/>
            <a:ext cx="11906" cy="13096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59" name="Google Shape;4559;p18"/>
          <p:cNvCxnSpPr/>
          <p:nvPr/>
        </p:nvCxnSpPr>
        <p:spPr>
          <a:xfrm rot="10800000">
            <a:off x="7793831" y="2987280"/>
            <a:ext cx="10716" cy="13096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60" name="Google Shape;4560;p18"/>
          <p:cNvCxnSpPr/>
          <p:nvPr/>
        </p:nvCxnSpPr>
        <p:spPr>
          <a:xfrm rot="10800000" flipH="1">
            <a:off x="7804549" y="2987280"/>
            <a:ext cx="11906" cy="13096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61" name="Google Shape;4561;p18"/>
          <p:cNvCxnSpPr/>
          <p:nvPr/>
        </p:nvCxnSpPr>
        <p:spPr>
          <a:xfrm>
            <a:off x="7804549" y="2715816"/>
            <a:ext cx="11906" cy="1321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62" name="Google Shape;4562;p18"/>
          <p:cNvCxnSpPr/>
          <p:nvPr/>
        </p:nvCxnSpPr>
        <p:spPr>
          <a:xfrm flipH="1">
            <a:off x="7793831" y="2715816"/>
            <a:ext cx="10716" cy="1321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63" name="Google Shape;4563;p18"/>
          <p:cNvCxnSpPr/>
          <p:nvPr/>
        </p:nvCxnSpPr>
        <p:spPr>
          <a:xfrm>
            <a:off x="7804549" y="2715816"/>
            <a:ext cx="11906" cy="1321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64" name="Google Shape;4564;p18"/>
          <p:cNvCxnSpPr/>
          <p:nvPr/>
        </p:nvCxnSpPr>
        <p:spPr>
          <a:xfrm flipH="1">
            <a:off x="7793831" y="2715816"/>
            <a:ext cx="10716" cy="1321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65" name="Google Shape;4565;p18"/>
          <p:cNvCxnSpPr/>
          <p:nvPr/>
        </p:nvCxnSpPr>
        <p:spPr>
          <a:xfrm rot="10800000">
            <a:off x="7793831" y="2987280"/>
            <a:ext cx="10716" cy="13096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66" name="Google Shape;4566;p18"/>
          <p:cNvCxnSpPr/>
          <p:nvPr/>
        </p:nvCxnSpPr>
        <p:spPr>
          <a:xfrm rot="10800000" flipH="1">
            <a:off x="7804549" y="2987280"/>
            <a:ext cx="11906" cy="13096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67" name="Google Shape;4567;p18"/>
          <p:cNvCxnSpPr/>
          <p:nvPr/>
        </p:nvCxnSpPr>
        <p:spPr>
          <a:xfrm rot="10800000">
            <a:off x="7793831" y="2987280"/>
            <a:ext cx="10716" cy="13096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68" name="Google Shape;4568;p18"/>
          <p:cNvCxnSpPr/>
          <p:nvPr/>
        </p:nvCxnSpPr>
        <p:spPr>
          <a:xfrm rot="10800000" flipH="1">
            <a:off x="7804549" y="2987280"/>
            <a:ext cx="11906" cy="13096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69" name="Google Shape;4569;p18"/>
          <p:cNvCxnSpPr/>
          <p:nvPr/>
        </p:nvCxnSpPr>
        <p:spPr>
          <a:xfrm>
            <a:off x="7778354" y="3118249"/>
            <a:ext cx="666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70" name="Google Shape;4570;p18"/>
          <p:cNvCxnSpPr/>
          <p:nvPr/>
        </p:nvCxnSpPr>
        <p:spPr>
          <a:xfrm>
            <a:off x="7804549" y="2715817"/>
            <a:ext cx="1190" cy="402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71" name="Google Shape;4571;p18"/>
          <p:cNvSpPr/>
          <p:nvPr/>
        </p:nvSpPr>
        <p:spPr>
          <a:xfrm>
            <a:off x="7661672" y="2386014"/>
            <a:ext cx="32147" cy="30956"/>
          </a:xfrm>
          <a:custGeom>
            <a:avLst/>
            <a:gdLst/>
            <a:ahLst/>
            <a:cxnLst/>
            <a:rect l="l" t="t" r="r" b="b"/>
            <a:pathLst>
              <a:path w="53" h="54" extrusionOk="0">
                <a:moveTo>
                  <a:pt x="0" y="0"/>
                </a:moveTo>
                <a:lnTo>
                  <a:pt x="53" y="0"/>
                </a:lnTo>
                <a:lnTo>
                  <a:pt x="0" y="54"/>
                </a:lnTo>
                <a:lnTo>
                  <a:pt x="0" y="0"/>
                </a:lnTo>
                <a:close/>
              </a:path>
            </a:pathLst>
          </a:custGeom>
          <a:solidFill>
            <a:srgbClr val="E9D18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72" name="Google Shape;4572;p18"/>
          <p:cNvSpPr/>
          <p:nvPr/>
        </p:nvSpPr>
        <p:spPr>
          <a:xfrm>
            <a:off x="7661672" y="2386014"/>
            <a:ext cx="65484" cy="64294"/>
          </a:xfrm>
          <a:custGeom>
            <a:avLst/>
            <a:gdLst/>
            <a:ahLst/>
            <a:cxnLst/>
            <a:rect l="l" t="t" r="r" b="b"/>
            <a:pathLst>
              <a:path w="110" h="109" extrusionOk="0">
                <a:moveTo>
                  <a:pt x="0" y="109"/>
                </a:moveTo>
                <a:lnTo>
                  <a:pt x="110" y="0"/>
                </a:lnTo>
                <a:lnTo>
                  <a:pt x="55" y="0"/>
                </a:lnTo>
                <a:lnTo>
                  <a:pt x="53" y="0"/>
                </a:lnTo>
                <a:lnTo>
                  <a:pt x="0" y="54"/>
                </a:lnTo>
                <a:lnTo>
                  <a:pt x="0" y="10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73" name="Google Shape;4573;p18"/>
          <p:cNvCxnSpPr/>
          <p:nvPr/>
        </p:nvCxnSpPr>
        <p:spPr>
          <a:xfrm>
            <a:off x="7661672" y="2386013"/>
            <a:ext cx="3333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74" name="Google Shape;4574;p18"/>
          <p:cNvSpPr/>
          <p:nvPr/>
        </p:nvSpPr>
        <p:spPr>
          <a:xfrm>
            <a:off x="7683103" y="2713435"/>
            <a:ext cx="23813" cy="266700"/>
          </a:xfrm>
          <a:custGeom>
            <a:avLst/>
            <a:gdLst/>
            <a:ahLst/>
            <a:cxnLst/>
            <a:rect l="l" t="t" r="r" b="b"/>
            <a:pathLst>
              <a:path w="39" h="449" extrusionOk="0">
                <a:moveTo>
                  <a:pt x="39" y="449"/>
                </a:moveTo>
                <a:lnTo>
                  <a:pt x="39" y="0"/>
                </a:lnTo>
                <a:lnTo>
                  <a:pt x="20" y="0"/>
                </a:lnTo>
                <a:lnTo>
                  <a:pt x="0" y="0"/>
                </a:lnTo>
                <a:lnTo>
                  <a:pt x="0" y="449"/>
                </a:lnTo>
                <a:lnTo>
                  <a:pt x="20" y="449"/>
                </a:lnTo>
                <a:lnTo>
                  <a:pt x="39" y="44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75" name="Google Shape;4575;p18"/>
          <p:cNvCxnSpPr/>
          <p:nvPr/>
        </p:nvCxnSpPr>
        <p:spPr>
          <a:xfrm>
            <a:off x="7683105" y="2980136"/>
            <a:ext cx="1190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76" name="Google Shape;4576;p18"/>
          <p:cNvSpPr/>
          <p:nvPr/>
        </p:nvSpPr>
        <p:spPr>
          <a:xfrm>
            <a:off x="7661672" y="2386014"/>
            <a:ext cx="65484" cy="121444"/>
          </a:xfrm>
          <a:custGeom>
            <a:avLst/>
            <a:gdLst/>
            <a:ahLst/>
            <a:cxnLst/>
            <a:rect l="l" t="t" r="r" b="b"/>
            <a:pathLst>
              <a:path w="110" h="206" extrusionOk="0">
                <a:moveTo>
                  <a:pt x="0" y="109"/>
                </a:moveTo>
                <a:lnTo>
                  <a:pt x="110" y="0"/>
                </a:lnTo>
                <a:lnTo>
                  <a:pt x="110" y="96"/>
                </a:lnTo>
                <a:lnTo>
                  <a:pt x="0" y="206"/>
                </a:lnTo>
                <a:lnTo>
                  <a:pt x="0" y="109"/>
                </a:lnTo>
                <a:close/>
              </a:path>
            </a:pathLst>
          </a:custGeom>
          <a:solidFill>
            <a:srgbClr val="E9D18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77" name="Google Shape;4577;p18"/>
          <p:cNvSpPr/>
          <p:nvPr/>
        </p:nvSpPr>
        <p:spPr>
          <a:xfrm>
            <a:off x="7661672" y="2476501"/>
            <a:ext cx="65484" cy="108347"/>
          </a:xfrm>
          <a:custGeom>
            <a:avLst/>
            <a:gdLst/>
            <a:ahLst/>
            <a:cxnLst/>
            <a:rect l="l" t="t" r="r" b="b"/>
            <a:pathLst>
              <a:path w="110" h="181" extrusionOk="0">
                <a:moveTo>
                  <a:pt x="0" y="181"/>
                </a:moveTo>
                <a:lnTo>
                  <a:pt x="110" y="72"/>
                </a:lnTo>
                <a:lnTo>
                  <a:pt x="110" y="0"/>
                </a:lnTo>
                <a:lnTo>
                  <a:pt x="0" y="109"/>
                </a:lnTo>
                <a:lnTo>
                  <a:pt x="0" y="181"/>
                </a:lnTo>
                <a:close/>
              </a:path>
            </a:pathLst>
          </a:custGeom>
          <a:solidFill>
            <a:srgbClr val="E9D18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78" name="Google Shape;4578;p18"/>
          <p:cNvSpPr/>
          <p:nvPr/>
        </p:nvSpPr>
        <p:spPr>
          <a:xfrm>
            <a:off x="7661672" y="2552701"/>
            <a:ext cx="65484" cy="117872"/>
          </a:xfrm>
          <a:custGeom>
            <a:avLst/>
            <a:gdLst/>
            <a:ahLst/>
            <a:cxnLst/>
            <a:rect l="l" t="t" r="r" b="b"/>
            <a:pathLst>
              <a:path w="110" h="198" extrusionOk="0">
                <a:moveTo>
                  <a:pt x="0" y="108"/>
                </a:moveTo>
                <a:lnTo>
                  <a:pt x="110" y="0"/>
                </a:lnTo>
                <a:lnTo>
                  <a:pt x="110" y="88"/>
                </a:lnTo>
                <a:lnTo>
                  <a:pt x="0" y="198"/>
                </a:lnTo>
                <a:lnTo>
                  <a:pt x="0" y="108"/>
                </a:lnTo>
                <a:close/>
              </a:path>
            </a:pathLst>
          </a:custGeom>
          <a:solidFill>
            <a:srgbClr val="E9D18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79" name="Google Shape;4579;p18"/>
          <p:cNvSpPr/>
          <p:nvPr/>
        </p:nvSpPr>
        <p:spPr>
          <a:xfrm>
            <a:off x="7661672" y="2638426"/>
            <a:ext cx="65484" cy="75010"/>
          </a:xfrm>
          <a:custGeom>
            <a:avLst/>
            <a:gdLst/>
            <a:ahLst/>
            <a:cxnLst/>
            <a:rect l="l" t="t" r="r" b="b"/>
            <a:pathLst>
              <a:path w="110" h="126" extrusionOk="0">
                <a:moveTo>
                  <a:pt x="0" y="110"/>
                </a:moveTo>
                <a:lnTo>
                  <a:pt x="110" y="0"/>
                </a:lnTo>
                <a:lnTo>
                  <a:pt x="110" y="126"/>
                </a:lnTo>
                <a:lnTo>
                  <a:pt x="55" y="126"/>
                </a:lnTo>
                <a:lnTo>
                  <a:pt x="0" y="126"/>
                </a:lnTo>
                <a:lnTo>
                  <a:pt x="0" y="110"/>
                </a:lnTo>
                <a:close/>
              </a:path>
            </a:pathLst>
          </a:custGeom>
          <a:solidFill>
            <a:srgbClr val="E9D18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80" name="Google Shape;4580;p18"/>
          <p:cNvSpPr/>
          <p:nvPr/>
        </p:nvSpPr>
        <p:spPr>
          <a:xfrm>
            <a:off x="7661672" y="2443164"/>
            <a:ext cx="65484" cy="98822"/>
          </a:xfrm>
          <a:custGeom>
            <a:avLst/>
            <a:gdLst/>
            <a:ahLst/>
            <a:cxnLst/>
            <a:rect l="l" t="t" r="r" b="b"/>
            <a:pathLst>
              <a:path w="110" h="166" extrusionOk="0">
                <a:moveTo>
                  <a:pt x="0" y="110"/>
                </a:moveTo>
                <a:lnTo>
                  <a:pt x="110" y="0"/>
                </a:lnTo>
                <a:lnTo>
                  <a:pt x="110" y="57"/>
                </a:lnTo>
                <a:lnTo>
                  <a:pt x="0" y="16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81" name="Google Shape;4581;p18"/>
          <p:cNvSpPr/>
          <p:nvPr/>
        </p:nvSpPr>
        <p:spPr>
          <a:xfrm>
            <a:off x="7661672" y="2519364"/>
            <a:ext cx="65484" cy="97631"/>
          </a:xfrm>
          <a:custGeom>
            <a:avLst/>
            <a:gdLst/>
            <a:ahLst/>
            <a:cxnLst/>
            <a:rect l="l" t="t" r="r" b="b"/>
            <a:pathLst>
              <a:path w="110" h="164" extrusionOk="0">
                <a:moveTo>
                  <a:pt x="0" y="109"/>
                </a:moveTo>
                <a:lnTo>
                  <a:pt x="110" y="0"/>
                </a:lnTo>
                <a:lnTo>
                  <a:pt x="110" y="56"/>
                </a:lnTo>
                <a:lnTo>
                  <a:pt x="0" y="164"/>
                </a:lnTo>
                <a:lnTo>
                  <a:pt x="0" y="10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82" name="Google Shape;4582;p18"/>
          <p:cNvSpPr/>
          <p:nvPr/>
        </p:nvSpPr>
        <p:spPr>
          <a:xfrm>
            <a:off x="7661672" y="2605089"/>
            <a:ext cx="65484" cy="98822"/>
          </a:xfrm>
          <a:custGeom>
            <a:avLst/>
            <a:gdLst/>
            <a:ahLst/>
            <a:cxnLst/>
            <a:rect l="l" t="t" r="r" b="b"/>
            <a:pathLst>
              <a:path w="110" h="166" extrusionOk="0">
                <a:moveTo>
                  <a:pt x="0" y="110"/>
                </a:moveTo>
                <a:lnTo>
                  <a:pt x="110" y="0"/>
                </a:lnTo>
                <a:lnTo>
                  <a:pt x="110" y="56"/>
                </a:lnTo>
                <a:lnTo>
                  <a:pt x="0" y="16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83" name="Google Shape;4583;p18"/>
          <p:cNvCxnSpPr/>
          <p:nvPr/>
        </p:nvCxnSpPr>
        <p:spPr>
          <a:xfrm>
            <a:off x="7661674" y="2386014"/>
            <a:ext cx="1190" cy="3274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84" name="Google Shape;4584;p18"/>
          <p:cNvCxnSpPr/>
          <p:nvPr/>
        </p:nvCxnSpPr>
        <p:spPr>
          <a:xfrm>
            <a:off x="7661672" y="2713436"/>
            <a:ext cx="333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85" name="Google Shape;4585;p18"/>
          <p:cNvCxnSpPr/>
          <p:nvPr/>
        </p:nvCxnSpPr>
        <p:spPr>
          <a:xfrm rot="10800000" flipH="1">
            <a:off x="7683105" y="2713435"/>
            <a:ext cx="1190" cy="2667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86" name="Google Shape;4586;p18"/>
          <p:cNvCxnSpPr/>
          <p:nvPr/>
        </p:nvCxnSpPr>
        <p:spPr>
          <a:xfrm flipH="1">
            <a:off x="7695010" y="2386013"/>
            <a:ext cx="32147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87" name="Google Shape;4587;p18"/>
          <p:cNvCxnSpPr/>
          <p:nvPr/>
        </p:nvCxnSpPr>
        <p:spPr>
          <a:xfrm flipH="1">
            <a:off x="7695011" y="2980136"/>
            <a:ext cx="1190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88" name="Google Shape;4588;p18"/>
          <p:cNvCxnSpPr/>
          <p:nvPr/>
        </p:nvCxnSpPr>
        <p:spPr>
          <a:xfrm>
            <a:off x="7727156" y="2386014"/>
            <a:ext cx="1191" cy="3274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89" name="Google Shape;4589;p18"/>
          <p:cNvCxnSpPr/>
          <p:nvPr/>
        </p:nvCxnSpPr>
        <p:spPr>
          <a:xfrm flipH="1">
            <a:off x="7695010" y="2713436"/>
            <a:ext cx="32147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90" name="Google Shape;4590;p18"/>
          <p:cNvCxnSpPr/>
          <p:nvPr/>
        </p:nvCxnSpPr>
        <p:spPr>
          <a:xfrm rot="10800000" flipH="1">
            <a:off x="7706917" y="2713435"/>
            <a:ext cx="1190" cy="2667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91" name="Google Shape;4591;p18"/>
          <p:cNvSpPr/>
          <p:nvPr/>
        </p:nvSpPr>
        <p:spPr>
          <a:xfrm>
            <a:off x="1435894" y="2396730"/>
            <a:ext cx="44054" cy="44053"/>
          </a:xfrm>
          <a:custGeom>
            <a:avLst/>
            <a:gdLst/>
            <a:ahLst/>
            <a:cxnLst/>
            <a:rect l="l" t="t" r="r" b="b"/>
            <a:pathLst>
              <a:path w="74" h="74" extrusionOk="0">
                <a:moveTo>
                  <a:pt x="74" y="0"/>
                </a:moveTo>
                <a:lnTo>
                  <a:pt x="19" y="0"/>
                </a:lnTo>
                <a:lnTo>
                  <a:pt x="0" y="0"/>
                </a:lnTo>
                <a:lnTo>
                  <a:pt x="74" y="74"/>
                </a:lnTo>
                <a:lnTo>
                  <a:pt x="74" y="0"/>
                </a:lnTo>
                <a:close/>
              </a:path>
            </a:pathLst>
          </a:custGeom>
          <a:solidFill>
            <a:srgbClr val="E9D18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92" name="Google Shape;4592;p18"/>
          <p:cNvSpPr/>
          <p:nvPr/>
        </p:nvSpPr>
        <p:spPr>
          <a:xfrm>
            <a:off x="1414464" y="2396730"/>
            <a:ext cx="65485" cy="77390"/>
          </a:xfrm>
          <a:custGeom>
            <a:avLst/>
            <a:gdLst/>
            <a:ahLst/>
            <a:cxnLst/>
            <a:rect l="l" t="t" r="r" b="b"/>
            <a:pathLst>
              <a:path w="109" h="129" extrusionOk="0">
                <a:moveTo>
                  <a:pt x="35" y="0"/>
                </a:moveTo>
                <a:lnTo>
                  <a:pt x="109" y="74"/>
                </a:lnTo>
                <a:lnTo>
                  <a:pt x="109" y="129"/>
                </a:lnTo>
                <a:lnTo>
                  <a:pt x="0" y="19"/>
                </a:lnTo>
                <a:lnTo>
                  <a:pt x="0" y="0"/>
                </a:lnTo>
                <a:lnTo>
                  <a:pt x="3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93" name="Google Shape;4593;p18"/>
          <p:cNvCxnSpPr/>
          <p:nvPr/>
        </p:nvCxnSpPr>
        <p:spPr>
          <a:xfrm>
            <a:off x="1414464" y="2396730"/>
            <a:ext cx="32147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94" name="Google Shape;4594;p18"/>
          <p:cNvSpPr/>
          <p:nvPr/>
        </p:nvSpPr>
        <p:spPr>
          <a:xfrm>
            <a:off x="1435895" y="2724150"/>
            <a:ext cx="22622" cy="266700"/>
          </a:xfrm>
          <a:custGeom>
            <a:avLst/>
            <a:gdLst/>
            <a:ahLst/>
            <a:cxnLst/>
            <a:rect l="l" t="t" r="r" b="b"/>
            <a:pathLst>
              <a:path w="39" h="449" extrusionOk="0">
                <a:moveTo>
                  <a:pt x="0" y="449"/>
                </a:moveTo>
                <a:lnTo>
                  <a:pt x="0" y="0"/>
                </a:lnTo>
                <a:lnTo>
                  <a:pt x="19" y="0"/>
                </a:lnTo>
                <a:lnTo>
                  <a:pt x="39" y="0"/>
                </a:lnTo>
                <a:lnTo>
                  <a:pt x="39" y="449"/>
                </a:lnTo>
                <a:lnTo>
                  <a:pt x="19" y="449"/>
                </a:lnTo>
                <a:lnTo>
                  <a:pt x="0" y="44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95" name="Google Shape;4595;p18"/>
          <p:cNvCxnSpPr/>
          <p:nvPr/>
        </p:nvCxnSpPr>
        <p:spPr>
          <a:xfrm>
            <a:off x="1435894" y="2990850"/>
            <a:ext cx="1071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96" name="Google Shape;4596;p18"/>
          <p:cNvSpPr/>
          <p:nvPr/>
        </p:nvSpPr>
        <p:spPr>
          <a:xfrm>
            <a:off x="1414464" y="2407445"/>
            <a:ext cx="65485" cy="132160"/>
          </a:xfrm>
          <a:custGeom>
            <a:avLst/>
            <a:gdLst/>
            <a:ahLst/>
            <a:cxnLst/>
            <a:rect l="l" t="t" r="r" b="b"/>
            <a:pathLst>
              <a:path w="109" h="221" extrusionOk="0">
                <a:moveTo>
                  <a:pt x="0" y="0"/>
                </a:moveTo>
                <a:lnTo>
                  <a:pt x="109" y="110"/>
                </a:lnTo>
                <a:lnTo>
                  <a:pt x="109" y="221"/>
                </a:lnTo>
                <a:lnTo>
                  <a:pt x="0" y="110"/>
                </a:lnTo>
                <a:lnTo>
                  <a:pt x="0" y="0"/>
                </a:lnTo>
                <a:close/>
              </a:path>
            </a:pathLst>
          </a:custGeom>
          <a:solidFill>
            <a:srgbClr val="E9D18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97" name="Google Shape;4597;p18"/>
          <p:cNvSpPr/>
          <p:nvPr/>
        </p:nvSpPr>
        <p:spPr>
          <a:xfrm>
            <a:off x="1414464" y="2506266"/>
            <a:ext cx="65485" cy="127397"/>
          </a:xfrm>
          <a:custGeom>
            <a:avLst/>
            <a:gdLst/>
            <a:ahLst/>
            <a:cxnLst/>
            <a:rect l="l" t="t" r="r" b="b"/>
            <a:pathLst>
              <a:path w="109" h="214" extrusionOk="0">
                <a:moveTo>
                  <a:pt x="0" y="104"/>
                </a:moveTo>
                <a:lnTo>
                  <a:pt x="109" y="214"/>
                </a:lnTo>
                <a:lnTo>
                  <a:pt x="109" y="110"/>
                </a:lnTo>
                <a:lnTo>
                  <a:pt x="0" y="0"/>
                </a:lnTo>
                <a:lnTo>
                  <a:pt x="0" y="104"/>
                </a:lnTo>
                <a:close/>
              </a:path>
            </a:pathLst>
          </a:custGeom>
          <a:solidFill>
            <a:srgbClr val="E9D18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98" name="Google Shape;4598;p18"/>
          <p:cNvSpPr/>
          <p:nvPr/>
        </p:nvSpPr>
        <p:spPr>
          <a:xfrm>
            <a:off x="1414464" y="2601516"/>
            <a:ext cx="65485" cy="122634"/>
          </a:xfrm>
          <a:custGeom>
            <a:avLst/>
            <a:gdLst/>
            <a:ahLst/>
            <a:cxnLst/>
            <a:rect l="l" t="t" r="r" b="b"/>
            <a:pathLst>
              <a:path w="109" h="206" extrusionOk="0">
                <a:moveTo>
                  <a:pt x="0" y="101"/>
                </a:moveTo>
                <a:lnTo>
                  <a:pt x="105" y="206"/>
                </a:lnTo>
                <a:lnTo>
                  <a:pt x="109" y="206"/>
                </a:lnTo>
                <a:lnTo>
                  <a:pt x="109" y="111"/>
                </a:lnTo>
                <a:lnTo>
                  <a:pt x="0" y="0"/>
                </a:lnTo>
                <a:lnTo>
                  <a:pt x="0" y="101"/>
                </a:lnTo>
                <a:close/>
              </a:path>
            </a:pathLst>
          </a:custGeom>
          <a:solidFill>
            <a:srgbClr val="E9D18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99" name="Google Shape;4599;p18"/>
          <p:cNvSpPr/>
          <p:nvPr/>
        </p:nvSpPr>
        <p:spPr>
          <a:xfrm>
            <a:off x="1414463" y="2694386"/>
            <a:ext cx="29766" cy="29765"/>
          </a:xfrm>
          <a:custGeom>
            <a:avLst/>
            <a:gdLst/>
            <a:ahLst/>
            <a:cxnLst/>
            <a:rect l="l" t="t" r="r" b="b"/>
            <a:pathLst>
              <a:path w="50" h="50" extrusionOk="0">
                <a:moveTo>
                  <a:pt x="0" y="50"/>
                </a:moveTo>
                <a:lnTo>
                  <a:pt x="50" y="50"/>
                </a:lnTo>
                <a:lnTo>
                  <a:pt x="0" y="0"/>
                </a:lnTo>
                <a:lnTo>
                  <a:pt x="0" y="50"/>
                </a:lnTo>
                <a:close/>
              </a:path>
            </a:pathLst>
          </a:custGeom>
          <a:solidFill>
            <a:srgbClr val="E9D18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00" name="Google Shape;4600;p18"/>
          <p:cNvSpPr/>
          <p:nvPr/>
        </p:nvSpPr>
        <p:spPr>
          <a:xfrm>
            <a:off x="1414464" y="2474120"/>
            <a:ext cx="65485" cy="98822"/>
          </a:xfrm>
          <a:custGeom>
            <a:avLst/>
            <a:gdLst/>
            <a:ahLst/>
            <a:cxnLst/>
            <a:rect l="l" t="t" r="r" b="b"/>
            <a:pathLst>
              <a:path w="109" h="166" extrusionOk="0">
                <a:moveTo>
                  <a:pt x="0" y="0"/>
                </a:moveTo>
                <a:lnTo>
                  <a:pt x="109" y="111"/>
                </a:lnTo>
                <a:lnTo>
                  <a:pt x="109" y="166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01" name="Google Shape;4601;p18"/>
          <p:cNvSpPr/>
          <p:nvPr/>
        </p:nvSpPr>
        <p:spPr>
          <a:xfrm>
            <a:off x="1414464" y="2569370"/>
            <a:ext cx="65485" cy="97631"/>
          </a:xfrm>
          <a:custGeom>
            <a:avLst/>
            <a:gdLst/>
            <a:ahLst/>
            <a:cxnLst/>
            <a:rect l="l" t="t" r="r" b="b"/>
            <a:pathLst>
              <a:path w="109" h="166" extrusionOk="0">
                <a:moveTo>
                  <a:pt x="0" y="55"/>
                </a:moveTo>
                <a:lnTo>
                  <a:pt x="109" y="166"/>
                </a:lnTo>
                <a:lnTo>
                  <a:pt x="109" y="110"/>
                </a:lnTo>
                <a:lnTo>
                  <a:pt x="0" y="0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02" name="Google Shape;4602;p18"/>
          <p:cNvSpPr/>
          <p:nvPr/>
        </p:nvSpPr>
        <p:spPr>
          <a:xfrm>
            <a:off x="1414462" y="2661048"/>
            <a:ext cx="63104" cy="63103"/>
          </a:xfrm>
          <a:custGeom>
            <a:avLst/>
            <a:gdLst/>
            <a:ahLst/>
            <a:cxnLst/>
            <a:rect l="l" t="t" r="r" b="b"/>
            <a:pathLst>
              <a:path w="105" h="105" extrusionOk="0">
                <a:moveTo>
                  <a:pt x="0" y="0"/>
                </a:moveTo>
                <a:lnTo>
                  <a:pt x="105" y="105"/>
                </a:lnTo>
                <a:lnTo>
                  <a:pt x="54" y="105"/>
                </a:lnTo>
                <a:lnTo>
                  <a:pt x="50" y="105"/>
                </a:lnTo>
                <a:lnTo>
                  <a:pt x="0" y="5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603" name="Google Shape;4603;p18"/>
          <p:cNvCxnSpPr/>
          <p:nvPr/>
        </p:nvCxnSpPr>
        <p:spPr>
          <a:xfrm>
            <a:off x="1414463" y="2396728"/>
            <a:ext cx="1191" cy="3274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04" name="Google Shape;4604;p18"/>
          <p:cNvCxnSpPr/>
          <p:nvPr/>
        </p:nvCxnSpPr>
        <p:spPr>
          <a:xfrm>
            <a:off x="1414464" y="2724150"/>
            <a:ext cx="32147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05" name="Google Shape;4605;p18"/>
          <p:cNvCxnSpPr/>
          <p:nvPr/>
        </p:nvCxnSpPr>
        <p:spPr>
          <a:xfrm rot="10800000" flipH="1">
            <a:off x="1435894" y="2724150"/>
            <a:ext cx="1191" cy="2667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06" name="Google Shape;4606;p18"/>
          <p:cNvCxnSpPr/>
          <p:nvPr/>
        </p:nvCxnSpPr>
        <p:spPr>
          <a:xfrm flipH="1">
            <a:off x="1446610" y="2396730"/>
            <a:ext cx="333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07" name="Google Shape;4607;p18"/>
          <p:cNvCxnSpPr/>
          <p:nvPr/>
        </p:nvCxnSpPr>
        <p:spPr>
          <a:xfrm flipH="1">
            <a:off x="1446611" y="2990850"/>
            <a:ext cx="119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08" name="Google Shape;4608;p18"/>
          <p:cNvCxnSpPr/>
          <p:nvPr/>
        </p:nvCxnSpPr>
        <p:spPr>
          <a:xfrm>
            <a:off x="1479949" y="2396728"/>
            <a:ext cx="1190" cy="3274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09" name="Google Shape;4609;p18"/>
          <p:cNvCxnSpPr/>
          <p:nvPr/>
        </p:nvCxnSpPr>
        <p:spPr>
          <a:xfrm flipH="1">
            <a:off x="1446610" y="2724150"/>
            <a:ext cx="3333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10" name="Google Shape;4610;p18"/>
          <p:cNvCxnSpPr/>
          <p:nvPr/>
        </p:nvCxnSpPr>
        <p:spPr>
          <a:xfrm rot="10800000" flipH="1">
            <a:off x="1458517" y="2724150"/>
            <a:ext cx="1190" cy="2667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11" name="Google Shape;4611;p18"/>
          <p:cNvCxnSpPr/>
          <p:nvPr/>
        </p:nvCxnSpPr>
        <p:spPr>
          <a:xfrm rot="10800000" flipH="1">
            <a:off x="7661672" y="2386014"/>
            <a:ext cx="32147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12" name="Google Shape;4612;p18"/>
          <p:cNvCxnSpPr/>
          <p:nvPr/>
        </p:nvCxnSpPr>
        <p:spPr>
          <a:xfrm rot="10800000" flipH="1">
            <a:off x="7661672" y="2386014"/>
            <a:ext cx="65484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13" name="Google Shape;4613;p18"/>
          <p:cNvCxnSpPr/>
          <p:nvPr/>
        </p:nvCxnSpPr>
        <p:spPr>
          <a:xfrm rot="10800000" flipH="1">
            <a:off x="7661672" y="2443164"/>
            <a:ext cx="65484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14" name="Google Shape;4614;p18"/>
          <p:cNvCxnSpPr/>
          <p:nvPr/>
        </p:nvCxnSpPr>
        <p:spPr>
          <a:xfrm rot="10800000" flipH="1">
            <a:off x="7661672" y="2476501"/>
            <a:ext cx="65484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15" name="Google Shape;4615;p18"/>
          <p:cNvCxnSpPr/>
          <p:nvPr/>
        </p:nvCxnSpPr>
        <p:spPr>
          <a:xfrm rot="10800000" flipH="1">
            <a:off x="7661672" y="2519364"/>
            <a:ext cx="65484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16" name="Google Shape;4616;p18"/>
          <p:cNvCxnSpPr/>
          <p:nvPr/>
        </p:nvCxnSpPr>
        <p:spPr>
          <a:xfrm rot="10800000" flipH="1">
            <a:off x="7661672" y="2552701"/>
            <a:ext cx="65484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17" name="Google Shape;4617;p18"/>
          <p:cNvCxnSpPr/>
          <p:nvPr/>
        </p:nvCxnSpPr>
        <p:spPr>
          <a:xfrm rot="10800000" flipH="1">
            <a:off x="7661672" y="2605089"/>
            <a:ext cx="65484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18" name="Google Shape;4618;p18"/>
          <p:cNvCxnSpPr/>
          <p:nvPr/>
        </p:nvCxnSpPr>
        <p:spPr>
          <a:xfrm rot="10800000" flipH="1">
            <a:off x="7661672" y="2638426"/>
            <a:ext cx="65484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19" name="Google Shape;4619;p18"/>
          <p:cNvCxnSpPr/>
          <p:nvPr/>
        </p:nvCxnSpPr>
        <p:spPr>
          <a:xfrm>
            <a:off x="1414464" y="2407444"/>
            <a:ext cx="65485" cy="666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20" name="Google Shape;4620;p18"/>
          <p:cNvCxnSpPr/>
          <p:nvPr/>
        </p:nvCxnSpPr>
        <p:spPr>
          <a:xfrm>
            <a:off x="1435894" y="2396730"/>
            <a:ext cx="44054" cy="440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21" name="Google Shape;4621;p18"/>
          <p:cNvCxnSpPr/>
          <p:nvPr/>
        </p:nvCxnSpPr>
        <p:spPr>
          <a:xfrm>
            <a:off x="1414464" y="2506266"/>
            <a:ext cx="65485" cy="666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22" name="Google Shape;4622;p18"/>
          <p:cNvCxnSpPr/>
          <p:nvPr/>
        </p:nvCxnSpPr>
        <p:spPr>
          <a:xfrm>
            <a:off x="1414464" y="2474120"/>
            <a:ext cx="65485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23" name="Google Shape;4623;p18"/>
          <p:cNvCxnSpPr/>
          <p:nvPr/>
        </p:nvCxnSpPr>
        <p:spPr>
          <a:xfrm>
            <a:off x="1414464" y="2601516"/>
            <a:ext cx="65485" cy="654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24" name="Google Shape;4624;p18"/>
          <p:cNvCxnSpPr/>
          <p:nvPr/>
        </p:nvCxnSpPr>
        <p:spPr>
          <a:xfrm>
            <a:off x="1414464" y="2569370"/>
            <a:ext cx="65485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25" name="Google Shape;4625;p18"/>
          <p:cNvCxnSpPr/>
          <p:nvPr/>
        </p:nvCxnSpPr>
        <p:spPr>
          <a:xfrm>
            <a:off x="1414463" y="2694386"/>
            <a:ext cx="29766" cy="297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26" name="Google Shape;4626;p18"/>
          <p:cNvCxnSpPr/>
          <p:nvPr/>
        </p:nvCxnSpPr>
        <p:spPr>
          <a:xfrm>
            <a:off x="1414464" y="2661048"/>
            <a:ext cx="64294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27" name="Google Shape;4627;p18"/>
          <p:cNvCxnSpPr/>
          <p:nvPr/>
        </p:nvCxnSpPr>
        <p:spPr>
          <a:xfrm>
            <a:off x="7754541" y="2713436"/>
            <a:ext cx="1190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28" name="Google Shape;4628;p18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Elements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D3E63C5-C113-01B8-23A0-C1F86BC83618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19</a:t>
            </a:fld>
            <a:endParaRPr lang="en-US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3" name="Google Shape;4633;p19"/>
          <p:cNvSpPr txBox="1">
            <a:spLocks noGrp="1"/>
          </p:cNvSpPr>
          <p:nvPr>
            <p:ph type="body" idx="1"/>
          </p:nvPr>
        </p:nvSpPr>
        <p:spPr>
          <a:xfrm>
            <a:off x="539552" y="1356960"/>
            <a:ext cx="8229600" cy="3231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dirty="0">
                <a:latin typeface="Calibri"/>
                <a:ea typeface="Calibri"/>
                <a:cs typeface="Calibri"/>
                <a:sym typeface="Calibri"/>
              </a:rPr>
              <a:t>Bearings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>
                <a:latin typeface="Calibri"/>
                <a:ea typeface="Calibri"/>
                <a:cs typeface="Calibri"/>
                <a:sym typeface="Calibri"/>
              </a:rPr>
              <a:t>Neoprene or rubber pads or strips.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>
                <a:latin typeface="Calibri"/>
                <a:ea typeface="Calibri"/>
                <a:cs typeface="Calibri"/>
                <a:sym typeface="Calibri"/>
              </a:rPr>
              <a:t>Used over steel and concrete caps.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>
                <a:latin typeface="Calibri"/>
                <a:ea typeface="Calibri"/>
                <a:cs typeface="Calibri"/>
                <a:sym typeface="Calibri"/>
              </a:rPr>
              <a:t>Transmit all loads from the superstructure to substructure.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>
                <a:latin typeface="Calibri"/>
                <a:ea typeface="Calibri"/>
                <a:cs typeface="Calibri"/>
                <a:sym typeface="Calibri"/>
              </a:rPr>
              <a:t>Permit longitudinal movement of the superstructure. 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>
                <a:latin typeface="Calibri"/>
                <a:ea typeface="Calibri"/>
                <a:cs typeface="Calibri"/>
                <a:sym typeface="Calibri"/>
              </a:rPr>
              <a:t>Allow rotation caused by deflection.</a:t>
            </a:r>
            <a:endParaRPr dirty="0"/>
          </a:p>
          <a:p>
            <a:pPr marL="257175" lvl="0" indent="-142875" algn="l" rtl="0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dirty="0"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4634" name="Google Shape;4634;p19"/>
          <p:cNvSpPr txBox="1"/>
          <p:nvPr/>
        </p:nvSpPr>
        <p:spPr>
          <a:xfrm>
            <a:off x="3855244" y="1840706"/>
            <a:ext cx="184731" cy="3000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35" name="Google Shape;4635;p19"/>
          <p:cNvSpPr/>
          <p:nvPr/>
        </p:nvSpPr>
        <p:spPr>
          <a:xfrm>
            <a:off x="1714500" y="1485900"/>
            <a:ext cx="5943600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7850" tIns="33325" rIns="67850" bIns="33325" anchor="t" anchorCtr="0">
            <a:noAutofit/>
          </a:bodyPr>
          <a:lstStyle/>
          <a:p>
            <a:pPr marL="342900" marR="0" lvl="0" indent="-2095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Times New Roman"/>
              <a:buNone/>
            </a:pPr>
            <a:endParaRPr sz="21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36" name="Google Shape;4636;p19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Elements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AE1C245-C449-B142-6358-2BFB2076CEC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20</a:t>
            </a:fld>
            <a:endParaRPr lang="en-US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2"/>
          <p:cNvSpPr txBox="1">
            <a:spLocks noGrp="1"/>
          </p:cNvSpPr>
          <p:nvPr>
            <p:ph type="ctrTitle"/>
          </p:nvPr>
        </p:nvSpPr>
        <p:spPr>
          <a:xfrm>
            <a:off x="685800" y="679289"/>
            <a:ext cx="7772400" cy="16430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SUBSTRUCTURE</a:t>
            </a:r>
            <a:endParaRPr dirty="0"/>
          </a:p>
        </p:txBody>
      </p:sp>
      <p:sp>
        <p:nvSpPr>
          <p:cNvPr id="131" name="Google Shape;131;p2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21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0899744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A8BBA9F-18CC-C937-EEB3-5058E199BE9A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22</a:t>
            </a:fld>
            <a:endParaRPr lang="en-US"/>
          </a:p>
        </p:txBody>
      </p:sp>
      <p:sp>
        <p:nvSpPr>
          <p:cNvPr id="4641" name="Google Shape;4641;p20"/>
          <p:cNvSpPr txBox="1">
            <a:spLocks noGrp="1"/>
          </p:cNvSpPr>
          <p:nvPr>
            <p:ph type="body" idx="1"/>
          </p:nvPr>
        </p:nvSpPr>
        <p:spPr>
          <a:xfrm>
            <a:off x="539552" y="1156996"/>
            <a:ext cx="8229600" cy="34309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dirty="0"/>
              <a:t>Substructure comprises of all elements below bearings.</a:t>
            </a:r>
          </a:p>
          <a:p>
            <a:pPr marL="342892" lvl="0" indent="-22859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  <a:p>
            <a:pPr marL="0" lvl="0" indent="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dirty="0"/>
              <a:t>Main components:</a:t>
            </a:r>
            <a:endParaRPr dirty="0"/>
          </a:p>
          <a:p>
            <a:pPr marL="342892" lvl="0" indent="-34289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dirty="0"/>
              <a:t>Abutments</a:t>
            </a:r>
            <a:endParaRPr dirty="0"/>
          </a:p>
          <a:p>
            <a:pPr marL="342892" lvl="0" indent="-34289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dirty="0"/>
              <a:t>Pier or Pile Bent                                                                                             (Timber, H pile or Pipe pile pier)</a:t>
            </a:r>
            <a:endParaRPr lang="en-CA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C392FEDD-F7B0-0440-9356-12762B4AD4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 sz="3200" dirty="0"/>
              <a:t>Substructure Elements</a:t>
            </a:r>
          </a:p>
        </p:txBody>
      </p:sp>
      <p:sp>
        <p:nvSpPr>
          <p:cNvPr id="4642" name="Google Shape;4642;p20"/>
          <p:cNvSpPr txBox="1">
            <a:spLocks noGrp="1"/>
          </p:cNvSpPr>
          <p:nvPr>
            <p:ph type="body" idx="4294967295"/>
          </p:nvPr>
        </p:nvSpPr>
        <p:spPr>
          <a:xfrm>
            <a:off x="4977011" y="1804071"/>
            <a:ext cx="3627437" cy="28559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dirty="0"/>
              <a:t>Other components:</a:t>
            </a:r>
          </a:p>
          <a:p>
            <a:pPr marL="342892" lvl="0" indent="-34289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dirty="0"/>
              <a:t>Caps &amp; </a:t>
            </a:r>
            <a:r>
              <a:rPr lang="en-US" dirty="0" err="1"/>
              <a:t>Subcaps</a:t>
            </a:r>
            <a:endParaRPr lang="en-US" dirty="0"/>
          </a:p>
          <a:p>
            <a:pPr marL="342892" lvl="0" indent="-34289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dirty="0"/>
              <a:t>Piles</a:t>
            </a:r>
          </a:p>
          <a:p>
            <a:pPr marL="342892" lvl="0" indent="-34289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dirty="0"/>
              <a:t>Sheathing &amp; Bracing</a:t>
            </a:r>
          </a:p>
          <a:p>
            <a:pPr marL="342892" lvl="0" indent="-34289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dirty="0"/>
              <a:t>Wingwall</a:t>
            </a:r>
          </a:p>
          <a:p>
            <a:pPr marL="342892" lvl="0" indent="-34289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dirty="0"/>
              <a:t>Backwall </a:t>
            </a:r>
          </a:p>
          <a:p>
            <a:pPr marL="342892" lvl="0" indent="-34289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dirty="0"/>
              <a:t>Riprap or other scour protection</a:t>
            </a:r>
          </a:p>
          <a:p>
            <a:pPr marL="342892" lvl="0" indent="-22859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" name="Google Shape;4648;p21"/>
          <p:cNvSpPr txBox="1">
            <a:spLocks noGrp="1"/>
          </p:cNvSpPr>
          <p:nvPr>
            <p:ph type="body" idx="1"/>
          </p:nvPr>
        </p:nvSpPr>
        <p:spPr>
          <a:xfrm>
            <a:off x="442662" y="1491632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sz="1800" dirty="0"/>
              <a:t>Substructures can be:</a:t>
            </a: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Timber piles with timber cap</a:t>
            </a:r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endParaRPr sz="1800" dirty="0"/>
          </a:p>
          <a:p>
            <a:pPr marL="0" lvl="0" indent="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557213" lvl="1" indent="-100011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A1DCD9-BED5-0892-A2F9-C7DED49868F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23</a:t>
            </a:fld>
            <a:endParaRPr lang="en-US"/>
          </a:p>
        </p:txBody>
      </p:sp>
      <p:sp>
        <p:nvSpPr>
          <p:cNvPr id="4649" name="Google Shape;4649;p21"/>
          <p:cNvSpPr txBox="1">
            <a:spLocks noGrp="1"/>
          </p:cNvSpPr>
          <p:nvPr>
            <p:ph type="title"/>
          </p:nvPr>
        </p:nvSpPr>
        <p:spPr>
          <a:xfrm>
            <a:off x="350801" y="130321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pic>
        <p:nvPicPr>
          <p:cNvPr id="4650" name="Google Shape;4650;p21"/>
          <p:cNvPicPr preferRelativeResize="0"/>
          <p:nvPr/>
        </p:nvPicPr>
        <p:blipFill>
          <a:blip r:embed="rId3"/>
          <a:srcRect/>
          <a:stretch/>
        </p:blipFill>
        <p:spPr>
          <a:xfrm>
            <a:off x="5073134" y="1172683"/>
            <a:ext cx="3730845" cy="27981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" name="Google Shape;4648;p21"/>
          <p:cNvSpPr txBox="1">
            <a:spLocks noGrp="1"/>
          </p:cNvSpPr>
          <p:nvPr>
            <p:ph type="body" idx="1"/>
          </p:nvPr>
        </p:nvSpPr>
        <p:spPr>
          <a:xfrm>
            <a:off x="442662" y="1491632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sz="1800" dirty="0"/>
              <a:t>Substructures can be:</a:t>
            </a: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Timber piles with steel cap</a:t>
            </a:r>
            <a:endParaRPr sz="1800" dirty="0"/>
          </a:p>
          <a:p>
            <a:pPr marL="557213" lvl="1" indent="-100011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A1DCD9-BED5-0892-A2F9-C7DED49868F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24</a:t>
            </a:fld>
            <a:endParaRPr lang="en-US"/>
          </a:p>
        </p:txBody>
      </p:sp>
      <p:sp>
        <p:nvSpPr>
          <p:cNvPr id="4649" name="Google Shape;4649;p21"/>
          <p:cNvSpPr txBox="1">
            <a:spLocks noGrp="1"/>
          </p:cNvSpPr>
          <p:nvPr>
            <p:ph type="title"/>
          </p:nvPr>
        </p:nvSpPr>
        <p:spPr>
          <a:xfrm>
            <a:off x="350801" y="130321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pic>
        <p:nvPicPr>
          <p:cNvPr id="4650" name="Google Shape;4650;p21"/>
          <p:cNvPicPr preferRelativeResize="0"/>
          <p:nvPr/>
        </p:nvPicPr>
        <p:blipFill>
          <a:blip r:embed="rId3"/>
          <a:srcRect/>
          <a:stretch/>
        </p:blipFill>
        <p:spPr>
          <a:xfrm>
            <a:off x="5073134" y="1172683"/>
            <a:ext cx="3730844" cy="27981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1898737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" name="Google Shape;4648;p21"/>
          <p:cNvSpPr txBox="1">
            <a:spLocks noGrp="1"/>
          </p:cNvSpPr>
          <p:nvPr>
            <p:ph type="body" idx="1"/>
          </p:nvPr>
        </p:nvSpPr>
        <p:spPr>
          <a:xfrm>
            <a:off x="442662" y="1491632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sz="1800" dirty="0"/>
              <a:t>Substructures can be:</a:t>
            </a: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Steel “H” piles with steel cap</a:t>
            </a:r>
          </a:p>
          <a:p>
            <a:pPr marL="557213" lvl="1" indent="-100011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A1DCD9-BED5-0892-A2F9-C7DED49868F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25</a:t>
            </a:fld>
            <a:endParaRPr lang="en-US"/>
          </a:p>
        </p:txBody>
      </p:sp>
      <p:sp>
        <p:nvSpPr>
          <p:cNvPr id="4649" name="Google Shape;4649;p21"/>
          <p:cNvSpPr txBox="1">
            <a:spLocks noGrp="1"/>
          </p:cNvSpPr>
          <p:nvPr>
            <p:ph type="title"/>
          </p:nvPr>
        </p:nvSpPr>
        <p:spPr>
          <a:xfrm>
            <a:off x="350801" y="130321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pic>
        <p:nvPicPr>
          <p:cNvPr id="4650" name="Google Shape;4650;p21"/>
          <p:cNvPicPr preferRelativeResize="0"/>
          <p:nvPr/>
        </p:nvPicPr>
        <p:blipFill>
          <a:blip r:embed="rId3"/>
          <a:srcRect/>
          <a:stretch/>
        </p:blipFill>
        <p:spPr>
          <a:xfrm>
            <a:off x="5073134" y="1172684"/>
            <a:ext cx="3730844" cy="279813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9647129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" name="Google Shape;4648;p21"/>
          <p:cNvSpPr txBox="1">
            <a:spLocks noGrp="1"/>
          </p:cNvSpPr>
          <p:nvPr>
            <p:ph type="body" idx="1"/>
          </p:nvPr>
        </p:nvSpPr>
        <p:spPr>
          <a:xfrm>
            <a:off x="442661" y="1491632"/>
            <a:ext cx="3899183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sz="1800" dirty="0"/>
              <a:t>Substructures can be:</a:t>
            </a: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Steel “H” piles with concrete cap</a:t>
            </a:r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endParaRPr lang="en-US" sz="1800" dirty="0"/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Steel pipe piles with concrete cap</a:t>
            </a:r>
          </a:p>
          <a:p>
            <a:pPr marL="557213" lvl="1" indent="-100011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A1DCD9-BED5-0892-A2F9-C7DED49868F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26</a:t>
            </a:fld>
            <a:endParaRPr lang="en-US"/>
          </a:p>
        </p:txBody>
      </p:sp>
      <p:sp>
        <p:nvSpPr>
          <p:cNvPr id="4649" name="Google Shape;4649;p21"/>
          <p:cNvSpPr txBox="1">
            <a:spLocks noGrp="1"/>
          </p:cNvSpPr>
          <p:nvPr>
            <p:ph type="title"/>
          </p:nvPr>
        </p:nvSpPr>
        <p:spPr>
          <a:xfrm>
            <a:off x="350801" y="130321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pic>
        <p:nvPicPr>
          <p:cNvPr id="4650" name="Google Shape;4650;p21"/>
          <p:cNvPicPr preferRelativeResize="0"/>
          <p:nvPr/>
        </p:nvPicPr>
        <p:blipFill>
          <a:blip r:embed="rId3"/>
          <a:srcRect/>
          <a:stretch/>
        </p:blipFill>
        <p:spPr>
          <a:xfrm>
            <a:off x="5073134" y="1172683"/>
            <a:ext cx="3730844" cy="27981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166789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655" name="Google Shape;4655;p22"/>
          <p:cNvCxnSpPr/>
          <p:nvPr/>
        </p:nvCxnSpPr>
        <p:spPr>
          <a:xfrm>
            <a:off x="3963592" y="1941911"/>
            <a:ext cx="10239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56" name="Google Shape;4656;p22"/>
          <p:cNvCxnSpPr/>
          <p:nvPr/>
        </p:nvCxnSpPr>
        <p:spPr>
          <a:xfrm>
            <a:off x="3601641" y="2171700"/>
            <a:ext cx="8572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57" name="Google Shape;4657;p22"/>
          <p:cNvSpPr/>
          <p:nvPr/>
        </p:nvSpPr>
        <p:spPr>
          <a:xfrm>
            <a:off x="3601641" y="2171700"/>
            <a:ext cx="85725" cy="333375"/>
          </a:xfrm>
          <a:custGeom>
            <a:avLst/>
            <a:gdLst/>
            <a:ahLst/>
            <a:cxnLst/>
            <a:rect l="l" t="t" r="r" b="b"/>
            <a:pathLst>
              <a:path w="288" h="1123" extrusionOk="0">
                <a:moveTo>
                  <a:pt x="288" y="942"/>
                </a:moveTo>
                <a:lnTo>
                  <a:pt x="288" y="0"/>
                </a:lnTo>
                <a:lnTo>
                  <a:pt x="0" y="0"/>
                </a:lnTo>
                <a:lnTo>
                  <a:pt x="0" y="1025"/>
                </a:lnTo>
                <a:lnTo>
                  <a:pt x="59" y="1123"/>
                </a:lnTo>
                <a:lnTo>
                  <a:pt x="266" y="990"/>
                </a:lnTo>
                <a:lnTo>
                  <a:pt x="288" y="94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658" name="Google Shape;4658;p22"/>
          <p:cNvCxnSpPr/>
          <p:nvPr/>
        </p:nvCxnSpPr>
        <p:spPr>
          <a:xfrm>
            <a:off x="3900487" y="3880249"/>
            <a:ext cx="9167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59" name="Google Shape;4659;p22"/>
          <p:cNvCxnSpPr/>
          <p:nvPr/>
        </p:nvCxnSpPr>
        <p:spPr>
          <a:xfrm>
            <a:off x="3450431" y="3733800"/>
            <a:ext cx="9048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60" name="Google Shape;4660;p22"/>
          <p:cNvCxnSpPr/>
          <p:nvPr/>
        </p:nvCxnSpPr>
        <p:spPr>
          <a:xfrm flipH="1">
            <a:off x="3444479" y="3734992"/>
            <a:ext cx="9405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61" name="Google Shape;4661;p22"/>
          <p:cNvSpPr/>
          <p:nvPr/>
        </p:nvSpPr>
        <p:spPr>
          <a:xfrm>
            <a:off x="3900487" y="3880248"/>
            <a:ext cx="91679" cy="64294"/>
          </a:xfrm>
          <a:custGeom>
            <a:avLst/>
            <a:gdLst/>
            <a:ahLst/>
            <a:cxnLst/>
            <a:rect l="l" t="t" r="r" b="b"/>
            <a:pathLst>
              <a:path w="306" h="215" extrusionOk="0">
                <a:moveTo>
                  <a:pt x="0" y="0"/>
                </a:moveTo>
                <a:lnTo>
                  <a:pt x="306" y="0"/>
                </a:lnTo>
                <a:lnTo>
                  <a:pt x="306" y="139"/>
                </a:lnTo>
                <a:lnTo>
                  <a:pt x="303" y="137"/>
                </a:lnTo>
                <a:lnTo>
                  <a:pt x="301" y="135"/>
                </a:lnTo>
                <a:lnTo>
                  <a:pt x="299" y="134"/>
                </a:lnTo>
                <a:lnTo>
                  <a:pt x="296" y="133"/>
                </a:lnTo>
                <a:lnTo>
                  <a:pt x="291" y="132"/>
                </a:lnTo>
                <a:lnTo>
                  <a:pt x="287" y="131"/>
                </a:lnTo>
                <a:lnTo>
                  <a:pt x="283" y="130"/>
                </a:lnTo>
                <a:lnTo>
                  <a:pt x="278" y="128"/>
                </a:lnTo>
                <a:lnTo>
                  <a:pt x="273" y="128"/>
                </a:lnTo>
                <a:lnTo>
                  <a:pt x="269" y="128"/>
                </a:lnTo>
                <a:lnTo>
                  <a:pt x="261" y="128"/>
                </a:lnTo>
                <a:lnTo>
                  <a:pt x="253" y="128"/>
                </a:lnTo>
                <a:lnTo>
                  <a:pt x="245" y="130"/>
                </a:lnTo>
                <a:lnTo>
                  <a:pt x="237" y="130"/>
                </a:lnTo>
                <a:lnTo>
                  <a:pt x="231" y="130"/>
                </a:lnTo>
                <a:lnTo>
                  <a:pt x="224" y="130"/>
                </a:lnTo>
                <a:lnTo>
                  <a:pt x="217" y="131"/>
                </a:lnTo>
                <a:lnTo>
                  <a:pt x="210" y="131"/>
                </a:lnTo>
                <a:lnTo>
                  <a:pt x="204" y="132"/>
                </a:lnTo>
                <a:lnTo>
                  <a:pt x="197" y="132"/>
                </a:lnTo>
                <a:lnTo>
                  <a:pt x="189" y="134"/>
                </a:lnTo>
                <a:lnTo>
                  <a:pt x="181" y="136"/>
                </a:lnTo>
                <a:lnTo>
                  <a:pt x="175" y="139"/>
                </a:lnTo>
                <a:lnTo>
                  <a:pt x="168" y="142"/>
                </a:lnTo>
                <a:lnTo>
                  <a:pt x="161" y="146"/>
                </a:lnTo>
                <a:lnTo>
                  <a:pt x="156" y="150"/>
                </a:lnTo>
                <a:lnTo>
                  <a:pt x="150" y="154"/>
                </a:lnTo>
                <a:lnTo>
                  <a:pt x="144" y="159"/>
                </a:lnTo>
                <a:lnTo>
                  <a:pt x="139" y="163"/>
                </a:lnTo>
                <a:lnTo>
                  <a:pt x="138" y="165"/>
                </a:lnTo>
                <a:lnTo>
                  <a:pt x="135" y="167"/>
                </a:lnTo>
                <a:lnTo>
                  <a:pt x="134" y="169"/>
                </a:lnTo>
                <a:lnTo>
                  <a:pt x="133" y="170"/>
                </a:lnTo>
                <a:lnTo>
                  <a:pt x="131" y="172"/>
                </a:lnTo>
                <a:lnTo>
                  <a:pt x="130" y="173"/>
                </a:lnTo>
                <a:lnTo>
                  <a:pt x="125" y="179"/>
                </a:lnTo>
                <a:lnTo>
                  <a:pt x="121" y="183"/>
                </a:lnTo>
                <a:lnTo>
                  <a:pt x="117" y="187"/>
                </a:lnTo>
                <a:lnTo>
                  <a:pt x="114" y="190"/>
                </a:lnTo>
                <a:lnTo>
                  <a:pt x="111" y="193"/>
                </a:lnTo>
                <a:lnTo>
                  <a:pt x="107" y="197"/>
                </a:lnTo>
                <a:lnTo>
                  <a:pt x="104" y="199"/>
                </a:lnTo>
                <a:lnTo>
                  <a:pt x="100" y="202"/>
                </a:lnTo>
                <a:lnTo>
                  <a:pt x="94" y="206"/>
                </a:lnTo>
                <a:lnTo>
                  <a:pt x="87" y="208"/>
                </a:lnTo>
                <a:lnTo>
                  <a:pt x="80" y="210"/>
                </a:lnTo>
                <a:lnTo>
                  <a:pt x="74" y="213"/>
                </a:lnTo>
                <a:lnTo>
                  <a:pt x="66" y="214"/>
                </a:lnTo>
                <a:lnTo>
                  <a:pt x="58" y="215"/>
                </a:lnTo>
                <a:lnTo>
                  <a:pt x="51" y="215"/>
                </a:lnTo>
                <a:lnTo>
                  <a:pt x="43" y="214"/>
                </a:lnTo>
                <a:lnTo>
                  <a:pt x="38" y="213"/>
                </a:lnTo>
                <a:lnTo>
                  <a:pt x="33" y="211"/>
                </a:lnTo>
                <a:lnTo>
                  <a:pt x="28" y="209"/>
                </a:lnTo>
                <a:lnTo>
                  <a:pt x="23" y="206"/>
                </a:lnTo>
                <a:lnTo>
                  <a:pt x="19" y="204"/>
                </a:lnTo>
                <a:lnTo>
                  <a:pt x="17" y="201"/>
                </a:lnTo>
                <a:lnTo>
                  <a:pt x="14" y="199"/>
                </a:lnTo>
                <a:lnTo>
                  <a:pt x="12" y="196"/>
                </a:lnTo>
                <a:lnTo>
                  <a:pt x="9" y="192"/>
                </a:lnTo>
                <a:lnTo>
                  <a:pt x="6" y="188"/>
                </a:lnTo>
                <a:lnTo>
                  <a:pt x="3" y="183"/>
                </a:lnTo>
                <a:lnTo>
                  <a:pt x="0" y="179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62" name="Google Shape;4662;p22"/>
          <p:cNvSpPr/>
          <p:nvPr/>
        </p:nvSpPr>
        <p:spPr>
          <a:xfrm>
            <a:off x="3900487" y="3802856"/>
            <a:ext cx="91679" cy="77391"/>
          </a:xfrm>
          <a:custGeom>
            <a:avLst/>
            <a:gdLst/>
            <a:ahLst/>
            <a:cxnLst/>
            <a:rect l="l" t="t" r="r" b="b"/>
            <a:pathLst>
              <a:path w="306" h="259" extrusionOk="0">
                <a:moveTo>
                  <a:pt x="0" y="172"/>
                </a:moveTo>
                <a:lnTo>
                  <a:pt x="306" y="0"/>
                </a:lnTo>
                <a:lnTo>
                  <a:pt x="306" y="259"/>
                </a:lnTo>
                <a:lnTo>
                  <a:pt x="0" y="259"/>
                </a:lnTo>
                <a:lnTo>
                  <a:pt x="0" y="17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63" name="Google Shape;4663;p22"/>
          <p:cNvSpPr/>
          <p:nvPr/>
        </p:nvSpPr>
        <p:spPr>
          <a:xfrm>
            <a:off x="3442099" y="3474245"/>
            <a:ext cx="97631" cy="259556"/>
          </a:xfrm>
          <a:custGeom>
            <a:avLst/>
            <a:gdLst/>
            <a:ahLst/>
            <a:cxnLst/>
            <a:rect l="l" t="t" r="r" b="b"/>
            <a:pathLst>
              <a:path w="327" h="872" extrusionOk="0">
                <a:moveTo>
                  <a:pt x="27" y="872"/>
                </a:moveTo>
                <a:lnTo>
                  <a:pt x="327" y="872"/>
                </a:lnTo>
                <a:lnTo>
                  <a:pt x="327" y="375"/>
                </a:lnTo>
                <a:lnTo>
                  <a:pt x="326" y="376"/>
                </a:lnTo>
                <a:lnTo>
                  <a:pt x="319" y="378"/>
                </a:lnTo>
                <a:lnTo>
                  <a:pt x="314" y="381"/>
                </a:lnTo>
                <a:lnTo>
                  <a:pt x="307" y="383"/>
                </a:lnTo>
                <a:lnTo>
                  <a:pt x="300" y="384"/>
                </a:lnTo>
                <a:lnTo>
                  <a:pt x="295" y="384"/>
                </a:lnTo>
                <a:lnTo>
                  <a:pt x="288" y="385"/>
                </a:lnTo>
                <a:lnTo>
                  <a:pt x="277" y="385"/>
                </a:lnTo>
                <a:lnTo>
                  <a:pt x="267" y="385"/>
                </a:lnTo>
                <a:lnTo>
                  <a:pt x="258" y="385"/>
                </a:lnTo>
                <a:lnTo>
                  <a:pt x="249" y="385"/>
                </a:lnTo>
                <a:lnTo>
                  <a:pt x="239" y="385"/>
                </a:lnTo>
                <a:lnTo>
                  <a:pt x="230" y="385"/>
                </a:lnTo>
                <a:lnTo>
                  <a:pt x="222" y="384"/>
                </a:lnTo>
                <a:lnTo>
                  <a:pt x="213" y="383"/>
                </a:lnTo>
                <a:lnTo>
                  <a:pt x="207" y="382"/>
                </a:lnTo>
                <a:lnTo>
                  <a:pt x="202" y="380"/>
                </a:lnTo>
                <a:lnTo>
                  <a:pt x="196" y="377"/>
                </a:lnTo>
                <a:lnTo>
                  <a:pt x="191" y="375"/>
                </a:lnTo>
                <a:lnTo>
                  <a:pt x="187" y="372"/>
                </a:lnTo>
                <a:lnTo>
                  <a:pt x="183" y="368"/>
                </a:lnTo>
                <a:lnTo>
                  <a:pt x="179" y="365"/>
                </a:lnTo>
                <a:lnTo>
                  <a:pt x="176" y="360"/>
                </a:lnTo>
                <a:lnTo>
                  <a:pt x="171" y="355"/>
                </a:lnTo>
                <a:lnTo>
                  <a:pt x="167" y="349"/>
                </a:lnTo>
                <a:lnTo>
                  <a:pt x="162" y="344"/>
                </a:lnTo>
                <a:lnTo>
                  <a:pt x="158" y="338"/>
                </a:lnTo>
                <a:lnTo>
                  <a:pt x="153" y="332"/>
                </a:lnTo>
                <a:lnTo>
                  <a:pt x="148" y="327"/>
                </a:lnTo>
                <a:lnTo>
                  <a:pt x="147" y="327"/>
                </a:lnTo>
                <a:lnTo>
                  <a:pt x="146" y="326"/>
                </a:lnTo>
                <a:lnTo>
                  <a:pt x="144" y="326"/>
                </a:lnTo>
                <a:lnTo>
                  <a:pt x="144" y="325"/>
                </a:lnTo>
                <a:lnTo>
                  <a:pt x="143" y="325"/>
                </a:lnTo>
                <a:lnTo>
                  <a:pt x="141" y="322"/>
                </a:lnTo>
                <a:lnTo>
                  <a:pt x="139" y="319"/>
                </a:lnTo>
                <a:lnTo>
                  <a:pt x="137" y="316"/>
                </a:lnTo>
                <a:lnTo>
                  <a:pt x="133" y="311"/>
                </a:lnTo>
                <a:lnTo>
                  <a:pt x="130" y="307"/>
                </a:lnTo>
                <a:lnTo>
                  <a:pt x="126" y="303"/>
                </a:lnTo>
                <a:lnTo>
                  <a:pt x="124" y="299"/>
                </a:lnTo>
                <a:lnTo>
                  <a:pt x="123" y="298"/>
                </a:lnTo>
                <a:lnTo>
                  <a:pt x="122" y="297"/>
                </a:lnTo>
                <a:lnTo>
                  <a:pt x="122" y="295"/>
                </a:lnTo>
                <a:lnTo>
                  <a:pt x="121" y="294"/>
                </a:lnTo>
                <a:lnTo>
                  <a:pt x="120" y="292"/>
                </a:lnTo>
                <a:lnTo>
                  <a:pt x="119" y="291"/>
                </a:lnTo>
                <a:lnTo>
                  <a:pt x="119" y="290"/>
                </a:lnTo>
                <a:lnTo>
                  <a:pt x="119" y="289"/>
                </a:lnTo>
                <a:lnTo>
                  <a:pt x="118" y="289"/>
                </a:lnTo>
                <a:lnTo>
                  <a:pt x="118" y="288"/>
                </a:lnTo>
                <a:lnTo>
                  <a:pt x="118" y="287"/>
                </a:lnTo>
                <a:lnTo>
                  <a:pt x="116" y="287"/>
                </a:lnTo>
                <a:lnTo>
                  <a:pt x="116" y="285"/>
                </a:lnTo>
                <a:lnTo>
                  <a:pt x="116" y="284"/>
                </a:lnTo>
                <a:lnTo>
                  <a:pt x="116" y="283"/>
                </a:lnTo>
                <a:lnTo>
                  <a:pt x="115" y="283"/>
                </a:lnTo>
                <a:lnTo>
                  <a:pt x="114" y="282"/>
                </a:lnTo>
                <a:lnTo>
                  <a:pt x="113" y="282"/>
                </a:lnTo>
                <a:lnTo>
                  <a:pt x="110" y="280"/>
                </a:lnTo>
                <a:lnTo>
                  <a:pt x="107" y="278"/>
                </a:lnTo>
                <a:lnTo>
                  <a:pt x="106" y="275"/>
                </a:lnTo>
                <a:lnTo>
                  <a:pt x="105" y="273"/>
                </a:lnTo>
                <a:lnTo>
                  <a:pt x="104" y="270"/>
                </a:lnTo>
                <a:lnTo>
                  <a:pt x="103" y="266"/>
                </a:lnTo>
                <a:lnTo>
                  <a:pt x="102" y="264"/>
                </a:lnTo>
                <a:lnTo>
                  <a:pt x="101" y="261"/>
                </a:lnTo>
                <a:lnTo>
                  <a:pt x="100" y="258"/>
                </a:lnTo>
                <a:lnTo>
                  <a:pt x="98" y="257"/>
                </a:lnTo>
                <a:lnTo>
                  <a:pt x="97" y="256"/>
                </a:lnTo>
                <a:lnTo>
                  <a:pt x="96" y="255"/>
                </a:lnTo>
                <a:lnTo>
                  <a:pt x="95" y="254"/>
                </a:lnTo>
                <a:lnTo>
                  <a:pt x="94" y="253"/>
                </a:lnTo>
                <a:lnTo>
                  <a:pt x="93" y="251"/>
                </a:lnTo>
                <a:lnTo>
                  <a:pt x="92" y="250"/>
                </a:lnTo>
                <a:lnTo>
                  <a:pt x="91" y="246"/>
                </a:lnTo>
                <a:lnTo>
                  <a:pt x="91" y="244"/>
                </a:lnTo>
                <a:lnTo>
                  <a:pt x="90" y="242"/>
                </a:lnTo>
                <a:lnTo>
                  <a:pt x="90" y="237"/>
                </a:lnTo>
                <a:lnTo>
                  <a:pt x="88" y="233"/>
                </a:lnTo>
                <a:lnTo>
                  <a:pt x="88" y="230"/>
                </a:lnTo>
                <a:lnTo>
                  <a:pt x="87" y="227"/>
                </a:lnTo>
                <a:lnTo>
                  <a:pt x="87" y="225"/>
                </a:lnTo>
                <a:lnTo>
                  <a:pt x="86" y="222"/>
                </a:lnTo>
                <a:lnTo>
                  <a:pt x="84" y="218"/>
                </a:lnTo>
                <a:lnTo>
                  <a:pt x="83" y="215"/>
                </a:lnTo>
                <a:lnTo>
                  <a:pt x="79" y="211"/>
                </a:lnTo>
                <a:lnTo>
                  <a:pt x="76" y="207"/>
                </a:lnTo>
                <a:lnTo>
                  <a:pt x="75" y="204"/>
                </a:lnTo>
                <a:lnTo>
                  <a:pt x="73" y="201"/>
                </a:lnTo>
                <a:lnTo>
                  <a:pt x="72" y="198"/>
                </a:lnTo>
                <a:lnTo>
                  <a:pt x="69" y="193"/>
                </a:lnTo>
                <a:lnTo>
                  <a:pt x="68" y="189"/>
                </a:lnTo>
                <a:lnTo>
                  <a:pt x="68" y="185"/>
                </a:lnTo>
                <a:lnTo>
                  <a:pt x="68" y="179"/>
                </a:lnTo>
                <a:lnTo>
                  <a:pt x="68" y="172"/>
                </a:lnTo>
                <a:lnTo>
                  <a:pt x="69" y="165"/>
                </a:lnTo>
                <a:lnTo>
                  <a:pt x="72" y="158"/>
                </a:lnTo>
                <a:lnTo>
                  <a:pt x="73" y="152"/>
                </a:lnTo>
                <a:lnTo>
                  <a:pt x="75" y="145"/>
                </a:lnTo>
                <a:lnTo>
                  <a:pt x="77" y="140"/>
                </a:lnTo>
                <a:lnTo>
                  <a:pt x="77" y="139"/>
                </a:lnTo>
                <a:lnTo>
                  <a:pt x="78" y="137"/>
                </a:lnTo>
                <a:lnTo>
                  <a:pt x="78" y="136"/>
                </a:lnTo>
                <a:lnTo>
                  <a:pt x="79" y="135"/>
                </a:lnTo>
                <a:lnTo>
                  <a:pt x="79" y="134"/>
                </a:lnTo>
                <a:lnTo>
                  <a:pt x="82" y="130"/>
                </a:lnTo>
                <a:lnTo>
                  <a:pt x="84" y="126"/>
                </a:lnTo>
                <a:lnTo>
                  <a:pt x="86" y="122"/>
                </a:lnTo>
                <a:lnTo>
                  <a:pt x="88" y="118"/>
                </a:lnTo>
                <a:lnTo>
                  <a:pt x="91" y="116"/>
                </a:lnTo>
                <a:lnTo>
                  <a:pt x="92" y="114"/>
                </a:lnTo>
                <a:lnTo>
                  <a:pt x="94" y="112"/>
                </a:lnTo>
                <a:lnTo>
                  <a:pt x="95" y="111"/>
                </a:lnTo>
                <a:lnTo>
                  <a:pt x="96" y="109"/>
                </a:lnTo>
                <a:lnTo>
                  <a:pt x="97" y="108"/>
                </a:lnTo>
                <a:lnTo>
                  <a:pt x="98" y="108"/>
                </a:lnTo>
                <a:lnTo>
                  <a:pt x="98" y="107"/>
                </a:lnTo>
                <a:lnTo>
                  <a:pt x="101" y="105"/>
                </a:lnTo>
                <a:lnTo>
                  <a:pt x="102" y="104"/>
                </a:lnTo>
                <a:lnTo>
                  <a:pt x="103" y="102"/>
                </a:lnTo>
                <a:lnTo>
                  <a:pt x="104" y="99"/>
                </a:lnTo>
                <a:lnTo>
                  <a:pt x="106" y="97"/>
                </a:lnTo>
                <a:lnTo>
                  <a:pt x="107" y="96"/>
                </a:lnTo>
                <a:lnTo>
                  <a:pt x="109" y="94"/>
                </a:lnTo>
                <a:lnTo>
                  <a:pt x="111" y="93"/>
                </a:lnTo>
                <a:lnTo>
                  <a:pt x="112" y="91"/>
                </a:lnTo>
                <a:lnTo>
                  <a:pt x="115" y="90"/>
                </a:lnTo>
                <a:lnTo>
                  <a:pt x="118" y="88"/>
                </a:lnTo>
                <a:lnTo>
                  <a:pt x="120" y="87"/>
                </a:lnTo>
                <a:lnTo>
                  <a:pt x="123" y="86"/>
                </a:lnTo>
                <a:lnTo>
                  <a:pt x="125" y="84"/>
                </a:lnTo>
                <a:lnTo>
                  <a:pt x="128" y="83"/>
                </a:lnTo>
                <a:lnTo>
                  <a:pt x="130" y="80"/>
                </a:lnTo>
                <a:lnTo>
                  <a:pt x="132" y="78"/>
                </a:lnTo>
                <a:lnTo>
                  <a:pt x="135" y="77"/>
                </a:lnTo>
                <a:lnTo>
                  <a:pt x="138" y="75"/>
                </a:lnTo>
                <a:lnTo>
                  <a:pt x="144" y="71"/>
                </a:lnTo>
                <a:lnTo>
                  <a:pt x="151" y="68"/>
                </a:lnTo>
                <a:lnTo>
                  <a:pt x="159" y="65"/>
                </a:lnTo>
                <a:lnTo>
                  <a:pt x="167" y="62"/>
                </a:lnTo>
                <a:lnTo>
                  <a:pt x="177" y="60"/>
                </a:lnTo>
                <a:lnTo>
                  <a:pt x="188" y="58"/>
                </a:lnTo>
                <a:lnTo>
                  <a:pt x="198" y="56"/>
                </a:lnTo>
                <a:lnTo>
                  <a:pt x="206" y="53"/>
                </a:lnTo>
                <a:lnTo>
                  <a:pt x="213" y="51"/>
                </a:lnTo>
                <a:lnTo>
                  <a:pt x="221" y="49"/>
                </a:lnTo>
                <a:lnTo>
                  <a:pt x="226" y="46"/>
                </a:lnTo>
                <a:lnTo>
                  <a:pt x="228" y="44"/>
                </a:lnTo>
                <a:lnTo>
                  <a:pt x="231" y="43"/>
                </a:lnTo>
                <a:lnTo>
                  <a:pt x="233" y="41"/>
                </a:lnTo>
                <a:lnTo>
                  <a:pt x="234" y="40"/>
                </a:lnTo>
                <a:lnTo>
                  <a:pt x="236" y="39"/>
                </a:lnTo>
                <a:lnTo>
                  <a:pt x="239" y="38"/>
                </a:lnTo>
                <a:lnTo>
                  <a:pt x="240" y="37"/>
                </a:lnTo>
                <a:lnTo>
                  <a:pt x="241" y="37"/>
                </a:lnTo>
                <a:lnTo>
                  <a:pt x="242" y="35"/>
                </a:lnTo>
                <a:lnTo>
                  <a:pt x="243" y="35"/>
                </a:lnTo>
                <a:lnTo>
                  <a:pt x="244" y="34"/>
                </a:lnTo>
                <a:lnTo>
                  <a:pt x="245" y="34"/>
                </a:lnTo>
                <a:lnTo>
                  <a:pt x="163" y="0"/>
                </a:lnTo>
                <a:lnTo>
                  <a:pt x="163" y="9"/>
                </a:lnTo>
                <a:lnTo>
                  <a:pt x="163" y="16"/>
                </a:lnTo>
                <a:lnTo>
                  <a:pt x="163" y="24"/>
                </a:lnTo>
                <a:lnTo>
                  <a:pt x="163" y="28"/>
                </a:lnTo>
                <a:lnTo>
                  <a:pt x="163" y="31"/>
                </a:lnTo>
                <a:lnTo>
                  <a:pt x="163" y="35"/>
                </a:lnTo>
                <a:lnTo>
                  <a:pt x="162" y="35"/>
                </a:lnTo>
                <a:lnTo>
                  <a:pt x="161" y="35"/>
                </a:lnTo>
                <a:lnTo>
                  <a:pt x="160" y="37"/>
                </a:lnTo>
                <a:lnTo>
                  <a:pt x="159" y="38"/>
                </a:lnTo>
                <a:lnTo>
                  <a:pt x="158" y="39"/>
                </a:lnTo>
                <a:lnTo>
                  <a:pt x="157" y="40"/>
                </a:lnTo>
                <a:lnTo>
                  <a:pt x="155" y="42"/>
                </a:lnTo>
                <a:lnTo>
                  <a:pt x="153" y="44"/>
                </a:lnTo>
                <a:lnTo>
                  <a:pt x="151" y="46"/>
                </a:lnTo>
                <a:lnTo>
                  <a:pt x="150" y="47"/>
                </a:lnTo>
                <a:lnTo>
                  <a:pt x="148" y="47"/>
                </a:lnTo>
                <a:lnTo>
                  <a:pt x="147" y="48"/>
                </a:lnTo>
                <a:lnTo>
                  <a:pt x="146" y="48"/>
                </a:lnTo>
                <a:lnTo>
                  <a:pt x="144" y="48"/>
                </a:lnTo>
                <a:lnTo>
                  <a:pt x="143" y="48"/>
                </a:lnTo>
                <a:lnTo>
                  <a:pt x="142" y="48"/>
                </a:lnTo>
                <a:lnTo>
                  <a:pt x="141" y="48"/>
                </a:lnTo>
                <a:lnTo>
                  <a:pt x="140" y="49"/>
                </a:lnTo>
                <a:lnTo>
                  <a:pt x="140" y="50"/>
                </a:lnTo>
                <a:lnTo>
                  <a:pt x="139" y="50"/>
                </a:lnTo>
                <a:lnTo>
                  <a:pt x="138" y="51"/>
                </a:lnTo>
                <a:lnTo>
                  <a:pt x="138" y="52"/>
                </a:lnTo>
                <a:lnTo>
                  <a:pt x="137" y="53"/>
                </a:lnTo>
                <a:lnTo>
                  <a:pt x="135" y="53"/>
                </a:lnTo>
                <a:lnTo>
                  <a:pt x="134" y="53"/>
                </a:lnTo>
                <a:lnTo>
                  <a:pt x="133" y="55"/>
                </a:lnTo>
                <a:lnTo>
                  <a:pt x="132" y="55"/>
                </a:lnTo>
                <a:lnTo>
                  <a:pt x="131" y="55"/>
                </a:lnTo>
                <a:lnTo>
                  <a:pt x="109" y="53"/>
                </a:lnTo>
                <a:lnTo>
                  <a:pt x="87" y="53"/>
                </a:lnTo>
                <a:lnTo>
                  <a:pt x="65" y="53"/>
                </a:lnTo>
                <a:lnTo>
                  <a:pt x="44" y="53"/>
                </a:lnTo>
                <a:lnTo>
                  <a:pt x="0" y="53"/>
                </a:lnTo>
                <a:lnTo>
                  <a:pt x="0" y="872"/>
                </a:lnTo>
                <a:lnTo>
                  <a:pt x="27" y="87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664" name="Google Shape;4664;p22"/>
          <p:cNvCxnSpPr/>
          <p:nvPr/>
        </p:nvCxnSpPr>
        <p:spPr>
          <a:xfrm>
            <a:off x="3490912" y="3474244"/>
            <a:ext cx="2500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65" name="Google Shape;4665;p22"/>
          <p:cNvSpPr/>
          <p:nvPr/>
        </p:nvSpPr>
        <p:spPr>
          <a:xfrm>
            <a:off x="3963592" y="1941910"/>
            <a:ext cx="102394" cy="794147"/>
          </a:xfrm>
          <a:custGeom>
            <a:avLst/>
            <a:gdLst/>
            <a:ahLst/>
            <a:cxnLst/>
            <a:rect l="l" t="t" r="r" b="b"/>
            <a:pathLst>
              <a:path w="344" h="2666" extrusionOk="0">
                <a:moveTo>
                  <a:pt x="0" y="0"/>
                </a:moveTo>
                <a:lnTo>
                  <a:pt x="0" y="2666"/>
                </a:lnTo>
                <a:lnTo>
                  <a:pt x="190" y="1082"/>
                </a:lnTo>
                <a:lnTo>
                  <a:pt x="344" y="1225"/>
                </a:lnTo>
                <a:lnTo>
                  <a:pt x="344" y="0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666" name="Google Shape;4666;p22"/>
          <p:cNvCxnSpPr/>
          <p:nvPr/>
        </p:nvCxnSpPr>
        <p:spPr>
          <a:xfrm>
            <a:off x="3963592" y="1941910"/>
            <a:ext cx="1190" cy="794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67" name="Google Shape;4667;p22"/>
          <p:cNvSpPr/>
          <p:nvPr/>
        </p:nvSpPr>
        <p:spPr>
          <a:xfrm>
            <a:off x="3963592" y="2264569"/>
            <a:ext cx="102394" cy="472679"/>
          </a:xfrm>
          <a:custGeom>
            <a:avLst/>
            <a:gdLst/>
            <a:ahLst/>
            <a:cxnLst/>
            <a:rect l="l" t="t" r="r" b="b"/>
            <a:pathLst>
              <a:path w="344" h="1590" extrusionOk="0">
                <a:moveTo>
                  <a:pt x="344" y="143"/>
                </a:moveTo>
                <a:lnTo>
                  <a:pt x="344" y="1395"/>
                </a:lnTo>
                <a:lnTo>
                  <a:pt x="0" y="1590"/>
                </a:lnTo>
                <a:lnTo>
                  <a:pt x="190" y="0"/>
                </a:lnTo>
                <a:lnTo>
                  <a:pt x="344" y="14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668" name="Google Shape;4668;p22"/>
          <p:cNvCxnSpPr/>
          <p:nvPr/>
        </p:nvCxnSpPr>
        <p:spPr>
          <a:xfrm>
            <a:off x="4065986" y="1941910"/>
            <a:ext cx="1190" cy="7369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69" name="Google Shape;4669;p22"/>
          <p:cNvSpPr/>
          <p:nvPr/>
        </p:nvSpPr>
        <p:spPr>
          <a:xfrm>
            <a:off x="2706292" y="2494361"/>
            <a:ext cx="1144190" cy="373856"/>
          </a:xfrm>
          <a:custGeom>
            <a:avLst/>
            <a:gdLst/>
            <a:ahLst/>
            <a:cxnLst/>
            <a:rect l="l" t="t" r="r" b="b"/>
            <a:pathLst>
              <a:path w="3847" h="1256" extrusionOk="0">
                <a:moveTo>
                  <a:pt x="0" y="330"/>
                </a:moveTo>
                <a:lnTo>
                  <a:pt x="872" y="565"/>
                </a:lnTo>
                <a:lnTo>
                  <a:pt x="872" y="444"/>
                </a:lnTo>
                <a:lnTo>
                  <a:pt x="867" y="432"/>
                </a:lnTo>
                <a:lnTo>
                  <a:pt x="864" y="421"/>
                </a:lnTo>
                <a:lnTo>
                  <a:pt x="864" y="410"/>
                </a:lnTo>
                <a:lnTo>
                  <a:pt x="867" y="399"/>
                </a:lnTo>
                <a:lnTo>
                  <a:pt x="870" y="388"/>
                </a:lnTo>
                <a:lnTo>
                  <a:pt x="877" y="378"/>
                </a:lnTo>
                <a:lnTo>
                  <a:pt x="885" y="367"/>
                </a:lnTo>
                <a:lnTo>
                  <a:pt x="895" y="357"/>
                </a:lnTo>
                <a:lnTo>
                  <a:pt x="907" y="348"/>
                </a:lnTo>
                <a:lnTo>
                  <a:pt x="920" y="341"/>
                </a:lnTo>
                <a:lnTo>
                  <a:pt x="936" y="334"/>
                </a:lnTo>
                <a:lnTo>
                  <a:pt x="953" y="327"/>
                </a:lnTo>
                <a:lnTo>
                  <a:pt x="970" y="323"/>
                </a:lnTo>
                <a:lnTo>
                  <a:pt x="989" y="319"/>
                </a:lnTo>
                <a:lnTo>
                  <a:pt x="1008" y="317"/>
                </a:lnTo>
                <a:lnTo>
                  <a:pt x="1027" y="316"/>
                </a:lnTo>
                <a:lnTo>
                  <a:pt x="1046" y="316"/>
                </a:lnTo>
                <a:lnTo>
                  <a:pt x="1065" y="317"/>
                </a:lnTo>
                <a:lnTo>
                  <a:pt x="1084" y="319"/>
                </a:lnTo>
                <a:lnTo>
                  <a:pt x="1103" y="324"/>
                </a:lnTo>
                <a:lnTo>
                  <a:pt x="1120" y="328"/>
                </a:lnTo>
                <a:lnTo>
                  <a:pt x="1137" y="335"/>
                </a:lnTo>
                <a:lnTo>
                  <a:pt x="1151" y="342"/>
                </a:lnTo>
                <a:lnTo>
                  <a:pt x="1165" y="350"/>
                </a:lnTo>
                <a:lnTo>
                  <a:pt x="1176" y="358"/>
                </a:lnTo>
                <a:lnTo>
                  <a:pt x="1186" y="369"/>
                </a:lnTo>
                <a:lnTo>
                  <a:pt x="1194" y="379"/>
                </a:lnTo>
                <a:lnTo>
                  <a:pt x="1201" y="390"/>
                </a:lnTo>
                <a:lnTo>
                  <a:pt x="1204" y="401"/>
                </a:lnTo>
                <a:lnTo>
                  <a:pt x="1205" y="411"/>
                </a:lnTo>
                <a:lnTo>
                  <a:pt x="1205" y="423"/>
                </a:lnTo>
                <a:lnTo>
                  <a:pt x="1205" y="654"/>
                </a:lnTo>
                <a:lnTo>
                  <a:pt x="2475" y="995"/>
                </a:lnTo>
                <a:lnTo>
                  <a:pt x="2475" y="851"/>
                </a:lnTo>
                <a:lnTo>
                  <a:pt x="2474" y="839"/>
                </a:lnTo>
                <a:lnTo>
                  <a:pt x="2474" y="829"/>
                </a:lnTo>
                <a:lnTo>
                  <a:pt x="2476" y="818"/>
                </a:lnTo>
                <a:lnTo>
                  <a:pt x="2480" y="808"/>
                </a:lnTo>
                <a:lnTo>
                  <a:pt x="2486" y="798"/>
                </a:lnTo>
                <a:lnTo>
                  <a:pt x="2495" y="788"/>
                </a:lnTo>
                <a:lnTo>
                  <a:pt x="2505" y="779"/>
                </a:lnTo>
                <a:lnTo>
                  <a:pt x="2517" y="770"/>
                </a:lnTo>
                <a:lnTo>
                  <a:pt x="2531" y="763"/>
                </a:lnTo>
                <a:lnTo>
                  <a:pt x="2547" y="756"/>
                </a:lnTo>
                <a:lnTo>
                  <a:pt x="2563" y="751"/>
                </a:lnTo>
                <a:lnTo>
                  <a:pt x="2580" y="746"/>
                </a:lnTo>
                <a:lnTo>
                  <a:pt x="2599" y="743"/>
                </a:lnTo>
                <a:lnTo>
                  <a:pt x="2617" y="741"/>
                </a:lnTo>
                <a:lnTo>
                  <a:pt x="2636" y="741"/>
                </a:lnTo>
                <a:lnTo>
                  <a:pt x="2655" y="741"/>
                </a:lnTo>
                <a:lnTo>
                  <a:pt x="2674" y="742"/>
                </a:lnTo>
                <a:lnTo>
                  <a:pt x="2693" y="745"/>
                </a:lnTo>
                <a:lnTo>
                  <a:pt x="2711" y="749"/>
                </a:lnTo>
                <a:lnTo>
                  <a:pt x="2728" y="754"/>
                </a:lnTo>
                <a:lnTo>
                  <a:pt x="2744" y="761"/>
                </a:lnTo>
                <a:lnTo>
                  <a:pt x="2758" y="768"/>
                </a:lnTo>
                <a:lnTo>
                  <a:pt x="2771" y="775"/>
                </a:lnTo>
                <a:lnTo>
                  <a:pt x="2782" y="784"/>
                </a:lnTo>
                <a:lnTo>
                  <a:pt x="2791" y="793"/>
                </a:lnTo>
                <a:lnTo>
                  <a:pt x="2799" y="803"/>
                </a:lnTo>
                <a:lnTo>
                  <a:pt x="2803" y="815"/>
                </a:lnTo>
                <a:lnTo>
                  <a:pt x="2807" y="825"/>
                </a:lnTo>
                <a:lnTo>
                  <a:pt x="2808" y="836"/>
                </a:lnTo>
                <a:lnTo>
                  <a:pt x="2807" y="846"/>
                </a:lnTo>
                <a:lnTo>
                  <a:pt x="2802" y="857"/>
                </a:lnTo>
                <a:lnTo>
                  <a:pt x="2802" y="1084"/>
                </a:lnTo>
                <a:lnTo>
                  <a:pt x="3449" y="1256"/>
                </a:lnTo>
                <a:lnTo>
                  <a:pt x="3847" y="1030"/>
                </a:lnTo>
                <a:lnTo>
                  <a:pt x="9" y="0"/>
                </a:lnTo>
                <a:lnTo>
                  <a:pt x="0" y="7"/>
                </a:lnTo>
                <a:lnTo>
                  <a:pt x="0" y="33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70" name="Google Shape;4670;p22"/>
          <p:cNvSpPr/>
          <p:nvPr/>
        </p:nvSpPr>
        <p:spPr>
          <a:xfrm>
            <a:off x="2708672" y="2476500"/>
            <a:ext cx="1171575" cy="323850"/>
          </a:xfrm>
          <a:custGeom>
            <a:avLst/>
            <a:gdLst/>
            <a:ahLst/>
            <a:cxnLst/>
            <a:rect l="l" t="t" r="r" b="b"/>
            <a:pathLst>
              <a:path w="3938" h="1090" extrusionOk="0">
                <a:moveTo>
                  <a:pt x="3838" y="1090"/>
                </a:moveTo>
                <a:lnTo>
                  <a:pt x="0" y="60"/>
                </a:lnTo>
                <a:lnTo>
                  <a:pt x="91" y="0"/>
                </a:lnTo>
                <a:lnTo>
                  <a:pt x="3938" y="1033"/>
                </a:lnTo>
                <a:lnTo>
                  <a:pt x="3838" y="109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671" name="Google Shape;4671;p22"/>
          <p:cNvCxnSpPr/>
          <p:nvPr/>
        </p:nvCxnSpPr>
        <p:spPr>
          <a:xfrm rot="10800000" flipH="1">
            <a:off x="2706292" y="2476500"/>
            <a:ext cx="29765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72" name="Google Shape;4672;p22"/>
          <p:cNvSpPr/>
          <p:nvPr/>
        </p:nvSpPr>
        <p:spPr>
          <a:xfrm>
            <a:off x="3601641" y="2546747"/>
            <a:ext cx="85725" cy="185738"/>
          </a:xfrm>
          <a:custGeom>
            <a:avLst/>
            <a:gdLst/>
            <a:ahLst/>
            <a:cxnLst/>
            <a:rect l="l" t="t" r="r" b="b"/>
            <a:pathLst>
              <a:path w="288" h="624" extrusionOk="0">
                <a:moveTo>
                  <a:pt x="0" y="319"/>
                </a:moveTo>
                <a:lnTo>
                  <a:pt x="0" y="547"/>
                </a:lnTo>
                <a:lnTo>
                  <a:pt x="288" y="624"/>
                </a:lnTo>
                <a:lnTo>
                  <a:pt x="288" y="232"/>
                </a:lnTo>
                <a:lnTo>
                  <a:pt x="144" y="0"/>
                </a:lnTo>
                <a:lnTo>
                  <a:pt x="0" y="319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673" name="Google Shape;4673;p22"/>
          <p:cNvCxnSpPr/>
          <p:nvPr/>
        </p:nvCxnSpPr>
        <p:spPr>
          <a:xfrm>
            <a:off x="2736056" y="2476501"/>
            <a:ext cx="1144191" cy="3071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74" name="Google Shape;4674;p22"/>
          <p:cNvCxnSpPr/>
          <p:nvPr/>
        </p:nvCxnSpPr>
        <p:spPr>
          <a:xfrm rot="10800000">
            <a:off x="2708672" y="2494361"/>
            <a:ext cx="1141809" cy="3059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75" name="Google Shape;4675;p22"/>
          <p:cNvCxnSpPr/>
          <p:nvPr/>
        </p:nvCxnSpPr>
        <p:spPr>
          <a:xfrm>
            <a:off x="2706292" y="2496742"/>
            <a:ext cx="1190" cy="964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76" name="Google Shape;4676;p22"/>
          <p:cNvSpPr/>
          <p:nvPr/>
        </p:nvSpPr>
        <p:spPr>
          <a:xfrm>
            <a:off x="2706292" y="2593183"/>
            <a:ext cx="259556" cy="79772"/>
          </a:xfrm>
          <a:custGeom>
            <a:avLst/>
            <a:gdLst/>
            <a:ahLst/>
            <a:cxnLst/>
            <a:rect l="l" t="t" r="r" b="b"/>
            <a:pathLst>
              <a:path w="872" h="268" extrusionOk="0">
                <a:moveTo>
                  <a:pt x="0" y="0"/>
                </a:moveTo>
                <a:lnTo>
                  <a:pt x="872" y="235"/>
                </a:lnTo>
                <a:lnTo>
                  <a:pt x="872" y="268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677" name="Google Shape;4677;p22"/>
          <p:cNvCxnSpPr/>
          <p:nvPr/>
        </p:nvCxnSpPr>
        <p:spPr>
          <a:xfrm>
            <a:off x="2706292" y="2593183"/>
            <a:ext cx="259556" cy="690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78" name="Google Shape;4678;p22"/>
          <p:cNvSpPr/>
          <p:nvPr/>
        </p:nvSpPr>
        <p:spPr>
          <a:xfrm>
            <a:off x="3539730" y="2817020"/>
            <a:ext cx="192881" cy="60722"/>
          </a:xfrm>
          <a:custGeom>
            <a:avLst/>
            <a:gdLst/>
            <a:ahLst/>
            <a:cxnLst/>
            <a:rect l="l" t="t" r="r" b="b"/>
            <a:pathLst>
              <a:path w="647" h="206" extrusionOk="0">
                <a:moveTo>
                  <a:pt x="647" y="206"/>
                </a:moveTo>
                <a:lnTo>
                  <a:pt x="0" y="32"/>
                </a:lnTo>
                <a:lnTo>
                  <a:pt x="0" y="0"/>
                </a:lnTo>
                <a:lnTo>
                  <a:pt x="647" y="172"/>
                </a:lnTo>
                <a:lnTo>
                  <a:pt x="647" y="20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79" name="Google Shape;4679;p22"/>
          <p:cNvSpPr/>
          <p:nvPr/>
        </p:nvSpPr>
        <p:spPr>
          <a:xfrm>
            <a:off x="3539730" y="2826544"/>
            <a:ext cx="192881" cy="147638"/>
          </a:xfrm>
          <a:custGeom>
            <a:avLst/>
            <a:gdLst/>
            <a:ahLst/>
            <a:cxnLst/>
            <a:rect l="l" t="t" r="r" b="b"/>
            <a:pathLst>
              <a:path w="647" h="497" extrusionOk="0">
                <a:moveTo>
                  <a:pt x="0" y="323"/>
                </a:moveTo>
                <a:lnTo>
                  <a:pt x="647" y="497"/>
                </a:lnTo>
                <a:lnTo>
                  <a:pt x="647" y="174"/>
                </a:lnTo>
                <a:lnTo>
                  <a:pt x="0" y="0"/>
                </a:lnTo>
                <a:lnTo>
                  <a:pt x="0" y="32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680" name="Google Shape;4680;p22"/>
          <p:cNvCxnSpPr/>
          <p:nvPr/>
        </p:nvCxnSpPr>
        <p:spPr>
          <a:xfrm rot="10800000">
            <a:off x="3539730" y="2826545"/>
            <a:ext cx="192881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81" name="Google Shape;4681;p22"/>
          <p:cNvSpPr/>
          <p:nvPr/>
        </p:nvSpPr>
        <p:spPr>
          <a:xfrm>
            <a:off x="2706292" y="2602708"/>
            <a:ext cx="259556" cy="165497"/>
          </a:xfrm>
          <a:custGeom>
            <a:avLst/>
            <a:gdLst/>
            <a:ahLst/>
            <a:cxnLst/>
            <a:rect l="l" t="t" r="r" b="b"/>
            <a:pathLst>
              <a:path w="872" h="557" extrusionOk="0">
                <a:moveTo>
                  <a:pt x="872" y="234"/>
                </a:moveTo>
                <a:lnTo>
                  <a:pt x="0" y="0"/>
                </a:lnTo>
                <a:lnTo>
                  <a:pt x="0" y="116"/>
                </a:lnTo>
                <a:lnTo>
                  <a:pt x="7" y="122"/>
                </a:lnTo>
                <a:lnTo>
                  <a:pt x="14" y="130"/>
                </a:lnTo>
                <a:lnTo>
                  <a:pt x="21" y="138"/>
                </a:lnTo>
                <a:lnTo>
                  <a:pt x="28" y="146"/>
                </a:lnTo>
                <a:lnTo>
                  <a:pt x="35" y="154"/>
                </a:lnTo>
                <a:lnTo>
                  <a:pt x="42" y="163"/>
                </a:lnTo>
                <a:lnTo>
                  <a:pt x="64" y="187"/>
                </a:lnTo>
                <a:lnTo>
                  <a:pt x="87" y="214"/>
                </a:lnTo>
                <a:lnTo>
                  <a:pt x="109" y="241"/>
                </a:lnTo>
                <a:lnTo>
                  <a:pt x="127" y="261"/>
                </a:lnTo>
                <a:lnTo>
                  <a:pt x="144" y="281"/>
                </a:lnTo>
                <a:lnTo>
                  <a:pt x="162" y="300"/>
                </a:lnTo>
                <a:lnTo>
                  <a:pt x="181" y="320"/>
                </a:lnTo>
                <a:lnTo>
                  <a:pt x="195" y="335"/>
                </a:lnTo>
                <a:lnTo>
                  <a:pt x="210" y="349"/>
                </a:lnTo>
                <a:lnTo>
                  <a:pt x="226" y="363"/>
                </a:lnTo>
                <a:lnTo>
                  <a:pt x="241" y="376"/>
                </a:lnTo>
                <a:lnTo>
                  <a:pt x="257" y="388"/>
                </a:lnTo>
                <a:lnTo>
                  <a:pt x="258" y="389"/>
                </a:lnTo>
                <a:lnTo>
                  <a:pt x="259" y="390"/>
                </a:lnTo>
                <a:lnTo>
                  <a:pt x="263" y="391"/>
                </a:lnTo>
                <a:lnTo>
                  <a:pt x="264" y="392"/>
                </a:lnTo>
                <a:lnTo>
                  <a:pt x="265" y="393"/>
                </a:lnTo>
                <a:lnTo>
                  <a:pt x="872" y="557"/>
                </a:lnTo>
                <a:lnTo>
                  <a:pt x="872" y="234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82" name="Google Shape;4682;p22"/>
          <p:cNvSpPr/>
          <p:nvPr/>
        </p:nvSpPr>
        <p:spPr>
          <a:xfrm>
            <a:off x="2706292" y="2637236"/>
            <a:ext cx="78581" cy="82153"/>
          </a:xfrm>
          <a:custGeom>
            <a:avLst/>
            <a:gdLst/>
            <a:ahLst/>
            <a:cxnLst/>
            <a:rect l="l" t="t" r="r" b="b"/>
            <a:pathLst>
              <a:path w="265" h="277" extrusionOk="0">
                <a:moveTo>
                  <a:pt x="265" y="277"/>
                </a:moveTo>
                <a:lnTo>
                  <a:pt x="0" y="207"/>
                </a:lnTo>
                <a:lnTo>
                  <a:pt x="0" y="0"/>
                </a:lnTo>
                <a:lnTo>
                  <a:pt x="7" y="6"/>
                </a:lnTo>
                <a:lnTo>
                  <a:pt x="14" y="14"/>
                </a:lnTo>
                <a:lnTo>
                  <a:pt x="21" y="22"/>
                </a:lnTo>
                <a:lnTo>
                  <a:pt x="28" y="30"/>
                </a:lnTo>
                <a:lnTo>
                  <a:pt x="35" y="38"/>
                </a:lnTo>
                <a:lnTo>
                  <a:pt x="42" y="47"/>
                </a:lnTo>
                <a:lnTo>
                  <a:pt x="64" y="71"/>
                </a:lnTo>
                <a:lnTo>
                  <a:pt x="87" y="98"/>
                </a:lnTo>
                <a:lnTo>
                  <a:pt x="109" y="125"/>
                </a:lnTo>
                <a:lnTo>
                  <a:pt x="127" y="145"/>
                </a:lnTo>
                <a:lnTo>
                  <a:pt x="144" y="165"/>
                </a:lnTo>
                <a:lnTo>
                  <a:pt x="162" y="184"/>
                </a:lnTo>
                <a:lnTo>
                  <a:pt x="181" y="204"/>
                </a:lnTo>
                <a:lnTo>
                  <a:pt x="195" y="219"/>
                </a:lnTo>
                <a:lnTo>
                  <a:pt x="210" y="233"/>
                </a:lnTo>
                <a:lnTo>
                  <a:pt x="226" y="247"/>
                </a:lnTo>
                <a:lnTo>
                  <a:pt x="241" y="260"/>
                </a:lnTo>
                <a:lnTo>
                  <a:pt x="257" y="272"/>
                </a:lnTo>
                <a:lnTo>
                  <a:pt x="258" y="273"/>
                </a:lnTo>
                <a:lnTo>
                  <a:pt x="259" y="274"/>
                </a:lnTo>
                <a:lnTo>
                  <a:pt x="263" y="275"/>
                </a:lnTo>
                <a:lnTo>
                  <a:pt x="264" y="276"/>
                </a:lnTo>
                <a:lnTo>
                  <a:pt x="265" y="27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683" name="Google Shape;4683;p22"/>
          <p:cNvCxnSpPr/>
          <p:nvPr/>
        </p:nvCxnSpPr>
        <p:spPr>
          <a:xfrm>
            <a:off x="2706292" y="2593182"/>
            <a:ext cx="1190" cy="1131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84" name="Google Shape;4684;p22"/>
          <p:cNvSpPr/>
          <p:nvPr/>
        </p:nvSpPr>
        <p:spPr>
          <a:xfrm>
            <a:off x="2784872" y="2719389"/>
            <a:ext cx="180975" cy="55960"/>
          </a:xfrm>
          <a:custGeom>
            <a:avLst/>
            <a:gdLst/>
            <a:ahLst/>
            <a:cxnLst/>
            <a:rect l="l" t="t" r="r" b="b"/>
            <a:pathLst>
              <a:path w="607" h="189" extrusionOk="0">
                <a:moveTo>
                  <a:pt x="607" y="189"/>
                </a:moveTo>
                <a:lnTo>
                  <a:pt x="38" y="36"/>
                </a:lnTo>
                <a:lnTo>
                  <a:pt x="34" y="31"/>
                </a:lnTo>
                <a:lnTo>
                  <a:pt x="28" y="25"/>
                </a:lnTo>
                <a:lnTo>
                  <a:pt x="23" y="21"/>
                </a:lnTo>
                <a:lnTo>
                  <a:pt x="18" y="15"/>
                </a:lnTo>
                <a:lnTo>
                  <a:pt x="12" y="11"/>
                </a:lnTo>
                <a:lnTo>
                  <a:pt x="7" y="6"/>
                </a:lnTo>
                <a:lnTo>
                  <a:pt x="6" y="5"/>
                </a:lnTo>
                <a:lnTo>
                  <a:pt x="4" y="4"/>
                </a:lnTo>
                <a:lnTo>
                  <a:pt x="3" y="4"/>
                </a:lnTo>
                <a:lnTo>
                  <a:pt x="2" y="3"/>
                </a:lnTo>
                <a:lnTo>
                  <a:pt x="1" y="2"/>
                </a:lnTo>
                <a:lnTo>
                  <a:pt x="0" y="0"/>
                </a:lnTo>
                <a:lnTo>
                  <a:pt x="607" y="164"/>
                </a:lnTo>
                <a:lnTo>
                  <a:pt x="607" y="189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685" name="Google Shape;4685;p22"/>
          <p:cNvCxnSpPr/>
          <p:nvPr/>
        </p:nvCxnSpPr>
        <p:spPr>
          <a:xfrm>
            <a:off x="2784872" y="2719388"/>
            <a:ext cx="180975" cy="488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86" name="Google Shape;4686;p22"/>
          <p:cNvSpPr/>
          <p:nvPr/>
        </p:nvSpPr>
        <p:spPr>
          <a:xfrm>
            <a:off x="3539730" y="2922986"/>
            <a:ext cx="192881" cy="58340"/>
          </a:xfrm>
          <a:custGeom>
            <a:avLst/>
            <a:gdLst/>
            <a:ahLst/>
            <a:cxnLst/>
            <a:rect l="l" t="t" r="r" b="b"/>
            <a:pathLst>
              <a:path w="647" h="198" extrusionOk="0">
                <a:moveTo>
                  <a:pt x="0" y="25"/>
                </a:moveTo>
                <a:lnTo>
                  <a:pt x="647" y="198"/>
                </a:lnTo>
                <a:lnTo>
                  <a:pt x="647" y="174"/>
                </a:lnTo>
                <a:lnTo>
                  <a:pt x="0" y="0"/>
                </a:lnTo>
                <a:lnTo>
                  <a:pt x="0" y="2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87" name="Google Shape;4687;p22"/>
          <p:cNvSpPr/>
          <p:nvPr/>
        </p:nvSpPr>
        <p:spPr>
          <a:xfrm>
            <a:off x="3539730" y="3030142"/>
            <a:ext cx="192881" cy="59531"/>
          </a:xfrm>
          <a:custGeom>
            <a:avLst/>
            <a:gdLst/>
            <a:ahLst/>
            <a:cxnLst/>
            <a:rect l="l" t="t" r="r" b="b"/>
            <a:pathLst>
              <a:path w="647" h="203" extrusionOk="0">
                <a:moveTo>
                  <a:pt x="0" y="24"/>
                </a:moveTo>
                <a:lnTo>
                  <a:pt x="647" y="203"/>
                </a:lnTo>
                <a:lnTo>
                  <a:pt x="647" y="177"/>
                </a:lnTo>
                <a:lnTo>
                  <a:pt x="0" y="0"/>
                </a:lnTo>
                <a:lnTo>
                  <a:pt x="0" y="2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88" name="Google Shape;4688;p22"/>
          <p:cNvSpPr/>
          <p:nvPr/>
        </p:nvSpPr>
        <p:spPr>
          <a:xfrm>
            <a:off x="3539730" y="2930129"/>
            <a:ext cx="192881" cy="152400"/>
          </a:xfrm>
          <a:custGeom>
            <a:avLst/>
            <a:gdLst/>
            <a:ahLst/>
            <a:cxnLst/>
            <a:rect l="l" t="t" r="r" b="b"/>
            <a:pathLst>
              <a:path w="647" h="512" extrusionOk="0">
                <a:moveTo>
                  <a:pt x="0" y="0"/>
                </a:moveTo>
                <a:lnTo>
                  <a:pt x="647" y="173"/>
                </a:lnTo>
                <a:lnTo>
                  <a:pt x="647" y="512"/>
                </a:lnTo>
                <a:lnTo>
                  <a:pt x="0" y="335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89" name="Google Shape;4689;p22"/>
          <p:cNvSpPr/>
          <p:nvPr/>
        </p:nvSpPr>
        <p:spPr>
          <a:xfrm>
            <a:off x="3539730" y="3037286"/>
            <a:ext cx="192881" cy="148828"/>
          </a:xfrm>
          <a:custGeom>
            <a:avLst/>
            <a:gdLst/>
            <a:ahLst/>
            <a:cxnLst/>
            <a:rect l="l" t="t" r="r" b="b"/>
            <a:pathLst>
              <a:path w="647" h="499" extrusionOk="0">
                <a:moveTo>
                  <a:pt x="0" y="0"/>
                </a:moveTo>
                <a:lnTo>
                  <a:pt x="647" y="179"/>
                </a:lnTo>
                <a:lnTo>
                  <a:pt x="647" y="499"/>
                </a:lnTo>
                <a:lnTo>
                  <a:pt x="0" y="321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90" name="Google Shape;4690;p22"/>
          <p:cNvSpPr/>
          <p:nvPr/>
        </p:nvSpPr>
        <p:spPr>
          <a:xfrm>
            <a:off x="3539730" y="3142061"/>
            <a:ext cx="192881" cy="150019"/>
          </a:xfrm>
          <a:custGeom>
            <a:avLst/>
            <a:gdLst/>
            <a:ahLst/>
            <a:cxnLst/>
            <a:rect l="l" t="t" r="r" b="b"/>
            <a:pathLst>
              <a:path w="647" h="507" extrusionOk="0">
                <a:moveTo>
                  <a:pt x="0" y="332"/>
                </a:moveTo>
                <a:lnTo>
                  <a:pt x="647" y="507"/>
                </a:lnTo>
                <a:lnTo>
                  <a:pt x="647" y="177"/>
                </a:lnTo>
                <a:lnTo>
                  <a:pt x="0" y="0"/>
                </a:lnTo>
                <a:lnTo>
                  <a:pt x="0" y="33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91" name="Google Shape;4691;p22"/>
          <p:cNvSpPr/>
          <p:nvPr/>
        </p:nvSpPr>
        <p:spPr>
          <a:xfrm>
            <a:off x="3539730" y="3248025"/>
            <a:ext cx="192881" cy="148829"/>
          </a:xfrm>
          <a:custGeom>
            <a:avLst/>
            <a:gdLst/>
            <a:ahLst/>
            <a:cxnLst/>
            <a:rect l="l" t="t" r="r" b="b"/>
            <a:pathLst>
              <a:path w="647" h="497" extrusionOk="0">
                <a:moveTo>
                  <a:pt x="0" y="0"/>
                </a:moveTo>
                <a:lnTo>
                  <a:pt x="647" y="175"/>
                </a:lnTo>
                <a:lnTo>
                  <a:pt x="647" y="497"/>
                </a:lnTo>
                <a:lnTo>
                  <a:pt x="0" y="334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92" name="Google Shape;4692;p22"/>
          <p:cNvSpPr/>
          <p:nvPr/>
        </p:nvSpPr>
        <p:spPr>
          <a:xfrm>
            <a:off x="3539730" y="3132535"/>
            <a:ext cx="192881" cy="61913"/>
          </a:xfrm>
          <a:custGeom>
            <a:avLst/>
            <a:gdLst/>
            <a:ahLst/>
            <a:cxnLst/>
            <a:rect l="l" t="t" r="r" b="b"/>
            <a:pathLst>
              <a:path w="647" h="208" extrusionOk="0">
                <a:moveTo>
                  <a:pt x="0" y="0"/>
                </a:moveTo>
                <a:lnTo>
                  <a:pt x="647" y="178"/>
                </a:lnTo>
                <a:lnTo>
                  <a:pt x="647" y="208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93" name="Google Shape;4693;p22"/>
          <p:cNvSpPr/>
          <p:nvPr/>
        </p:nvSpPr>
        <p:spPr>
          <a:xfrm>
            <a:off x="3539730" y="3240883"/>
            <a:ext cx="192881" cy="59531"/>
          </a:xfrm>
          <a:custGeom>
            <a:avLst/>
            <a:gdLst/>
            <a:ahLst/>
            <a:cxnLst/>
            <a:rect l="l" t="t" r="r" b="b"/>
            <a:pathLst>
              <a:path w="647" h="201" extrusionOk="0">
                <a:moveTo>
                  <a:pt x="0" y="26"/>
                </a:moveTo>
                <a:lnTo>
                  <a:pt x="647" y="201"/>
                </a:lnTo>
                <a:lnTo>
                  <a:pt x="647" y="175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94" name="Google Shape;4694;p22"/>
          <p:cNvSpPr/>
          <p:nvPr/>
        </p:nvSpPr>
        <p:spPr>
          <a:xfrm>
            <a:off x="3539730" y="3348039"/>
            <a:ext cx="192881" cy="55960"/>
          </a:xfrm>
          <a:custGeom>
            <a:avLst/>
            <a:gdLst/>
            <a:ahLst/>
            <a:cxnLst/>
            <a:rect l="l" t="t" r="r" b="b"/>
            <a:pathLst>
              <a:path w="647" h="189" extrusionOk="0">
                <a:moveTo>
                  <a:pt x="0" y="26"/>
                </a:moveTo>
                <a:lnTo>
                  <a:pt x="647" y="189"/>
                </a:lnTo>
                <a:lnTo>
                  <a:pt x="647" y="163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95" name="Google Shape;4695;p22"/>
          <p:cNvSpPr/>
          <p:nvPr/>
        </p:nvSpPr>
        <p:spPr>
          <a:xfrm>
            <a:off x="3642122" y="3587353"/>
            <a:ext cx="90488" cy="33338"/>
          </a:xfrm>
          <a:custGeom>
            <a:avLst/>
            <a:gdLst/>
            <a:ahLst/>
            <a:cxnLst/>
            <a:rect l="l" t="t" r="r" b="b"/>
            <a:pathLst>
              <a:path w="304" h="114" extrusionOk="0">
                <a:moveTo>
                  <a:pt x="0" y="0"/>
                </a:moveTo>
                <a:lnTo>
                  <a:pt x="304" y="81"/>
                </a:lnTo>
                <a:lnTo>
                  <a:pt x="304" y="114"/>
                </a:lnTo>
                <a:lnTo>
                  <a:pt x="24" y="40"/>
                </a:lnTo>
                <a:lnTo>
                  <a:pt x="21" y="36"/>
                </a:lnTo>
                <a:lnTo>
                  <a:pt x="19" y="33"/>
                </a:lnTo>
                <a:lnTo>
                  <a:pt x="16" y="28"/>
                </a:lnTo>
                <a:lnTo>
                  <a:pt x="12" y="23"/>
                </a:lnTo>
                <a:lnTo>
                  <a:pt x="9" y="17"/>
                </a:lnTo>
                <a:lnTo>
                  <a:pt x="6" y="12"/>
                </a:lnTo>
                <a:lnTo>
                  <a:pt x="3" y="6"/>
                </a:lnTo>
                <a:lnTo>
                  <a:pt x="2" y="5"/>
                </a:lnTo>
                <a:lnTo>
                  <a:pt x="2" y="4"/>
                </a:lnTo>
                <a:lnTo>
                  <a:pt x="1" y="3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96" name="Google Shape;4696;p22"/>
          <p:cNvSpPr/>
          <p:nvPr/>
        </p:nvSpPr>
        <p:spPr>
          <a:xfrm>
            <a:off x="3732610" y="3599260"/>
            <a:ext cx="28575" cy="19050"/>
          </a:xfrm>
          <a:custGeom>
            <a:avLst/>
            <a:gdLst/>
            <a:ahLst/>
            <a:cxnLst/>
            <a:rect l="l" t="t" r="r" b="b"/>
            <a:pathLst>
              <a:path w="97" h="66" extrusionOk="0">
                <a:moveTo>
                  <a:pt x="0" y="0"/>
                </a:moveTo>
                <a:lnTo>
                  <a:pt x="97" y="58"/>
                </a:lnTo>
                <a:lnTo>
                  <a:pt x="97" y="66"/>
                </a:lnTo>
                <a:lnTo>
                  <a:pt x="33" y="49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97" name="Google Shape;4697;p22"/>
          <p:cNvSpPr/>
          <p:nvPr/>
        </p:nvSpPr>
        <p:spPr>
          <a:xfrm>
            <a:off x="3732610" y="3494485"/>
            <a:ext cx="28575" cy="22622"/>
          </a:xfrm>
          <a:custGeom>
            <a:avLst/>
            <a:gdLst/>
            <a:ahLst/>
            <a:cxnLst/>
            <a:rect l="l" t="t" r="r" b="b"/>
            <a:pathLst>
              <a:path w="97" h="75" extrusionOk="0">
                <a:moveTo>
                  <a:pt x="0" y="29"/>
                </a:moveTo>
                <a:lnTo>
                  <a:pt x="97" y="75"/>
                </a:lnTo>
                <a:lnTo>
                  <a:pt x="97" y="46"/>
                </a:lnTo>
                <a:lnTo>
                  <a:pt x="0" y="0"/>
                </a:lnTo>
                <a:lnTo>
                  <a:pt x="0" y="29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98" name="Google Shape;4698;p22"/>
          <p:cNvSpPr/>
          <p:nvPr/>
        </p:nvSpPr>
        <p:spPr>
          <a:xfrm>
            <a:off x="3539730" y="3452812"/>
            <a:ext cx="192881" cy="61913"/>
          </a:xfrm>
          <a:custGeom>
            <a:avLst/>
            <a:gdLst/>
            <a:ahLst/>
            <a:cxnLst/>
            <a:rect l="l" t="t" r="r" b="b"/>
            <a:pathLst>
              <a:path w="647" h="208" extrusionOk="0">
                <a:moveTo>
                  <a:pt x="0" y="0"/>
                </a:moveTo>
                <a:lnTo>
                  <a:pt x="647" y="176"/>
                </a:lnTo>
                <a:lnTo>
                  <a:pt x="647" y="208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99" name="Google Shape;4699;p22"/>
          <p:cNvSpPr/>
          <p:nvPr/>
        </p:nvSpPr>
        <p:spPr>
          <a:xfrm>
            <a:off x="3732610" y="3388520"/>
            <a:ext cx="28575" cy="21431"/>
          </a:xfrm>
          <a:custGeom>
            <a:avLst/>
            <a:gdLst/>
            <a:ahLst/>
            <a:cxnLst/>
            <a:rect l="l" t="t" r="r" b="b"/>
            <a:pathLst>
              <a:path w="97" h="70" extrusionOk="0">
                <a:moveTo>
                  <a:pt x="0" y="24"/>
                </a:moveTo>
                <a:lnTo>
                  <a:pt x="97" y="70"/>
                </a:lnTo>
                <a:lnTo>
                  <a:pt x="97" y="49"/>
                </a:lnTo>
                <a:lnTo>
                  <a:pt x="0" y="0"/>
                </a:lnTo>
                <a:lnTo>
                  <a:pt x="0" y="2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00" name="Google Shape;4700;p22"/>
          <p:cNvSpPr/>
          <p:nvPr/>
        </p:nvSpPr>
        <p:spPr>
          <a:xfrm>
            <a:off x="3732610" y="3282555"/>
            <a:ext cx="28575" cy="26194"/>
          </a:xfrm>
          <a:custGeom>
            <a:avLst/>
            <a:gdLst/>
            <a:ahLst/>
            <a:cxnLst/>
            <a:rect l="l" t="t" r="r" b="b"/>
            <a:pathLst>
              <a:path w="97" h="87" extrusionOk="0">
                <a:moveTo>
                  <a:pt x="0" y="34"/>
                </a:moveTo>
                <a:lnTo>
                  <a:pt x="97" y="87"/>
                </a:lnTo>
                <a:lnTo>
                  <a:pt x="97" y="53"/>
                </a:lnTo>
                <a:lnTo>
                  <a:pt x="0" y="0"/>
                </a:lnTo>
                <a:lnTo>
                  <a:pt x="0" y="3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01" name="Google Shape;4701;p22"/>
          <p:cNvSpPr/>
          <p:nvPr/>
        </p:nvSpPr>
        <p:spPr>
          <a:xfrm>
            <a:off x="3732610" y="3177778"/>
            <a:ext cx="28575" cy="23813"/>
          </a:xfrm>
          <a:custGeom>
            <a:avLst/>
            <a:gdLst/>
            <a:ahLst/>
            <a:cxnLst/>
            <a:rect l="l" t="t" r="r" b="b"/>
            <a:pathLst>
              <a:path w="97" h="79" extrusionOk="0">
                <a:moveTo>
                  <a:pt x="0" y="26"/>
                </a:moveTo>
                <a:lnTo>
                  <a:pt x="97" y="79"/>
                </a:lnTo>
                <a:lnTo>
                  <a:pt x="97" y="52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02" name="Google Shape;4702;p22"/>
          <p:cNvSpPr/>
          <p:nvPr/>
        </p:nvSpPr>
        <p:spPr>
          <a:xfrm>
            <a:off x="3732610" y="3814763"/>
            <a:ext cx="28575" cy="20241"/>
          </a:xfrm>
          <a:custGeom>
            <a:avLst/>
            <a:gdLst/>
            <a:ahLst/>
            <a:cxnLst/>
            <a:rect l="l" t="t" r="r" b="b"/>
            <a:pathLst>
              <a:path w="97" h="69" extrusionOk="0">
                <a:moveTo>
                  <a:pt x="0" y="27"/>
                </a:moveTo>
                <a:lnTo>
                  <a:pt x="97" y="69"/>
                </a:lnTo>
                <a:lnTo>
                  <a:pt x="97" y="44"/>
                </a:lnTo>
                <a:lnTo>
                  <a:pt x="0" y="0"/>
                </a:lnTo>
                <a:lnTo>
                  <a:pt x="0" y="2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03" name="Google Shape;4703;p22"/>
          <p:cNvSpPr/>
          <p:nvPr/>
        </p:nvSpPr>
        <p:spPr>
          <a:xfrm>
            <a:off x="3732610" y="3823098"/>
            <a:ext cx="28575" cy="110728"/>
          </a:xfrm>
          <a:custGeom>
            <a:avLst/>
            <a:gdLst/>
            <a:ahLst/>
            <a:cxnLst/>
            <a:rect l="l" t="t" r="r" b="b"/>
            <a:pathLst>
              <a:path w="97" h="373" extrusionOk="0">
                <a:moveTo>
                  <a:pt x="0" y="0"/>
                </a:moveTo>
                <a:lnTo>
                  <a:pt x="0" y="320"/>
                </a:lnTo>
                <a:lnTo>
                  <a:pt x="97" y="373"/>
                </a:lnTo>
                <a:lnTo>
                  <a:pt x="97" y="42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04" name="Google Shape;4704;p22"/>
          <p:cNvSpPr/>
          <p:nvPr/>
        </p:nvSpPr>
        <p:spPr>
          <a:xfrm>
            <a:off x="3732610" y="3777855"/>
            <a:ext cx="28575" cy="50006"/>
          </a:xfrm>
          <a:custGeom>
            <a:avLst/>
            <a:gdLst/>
            <a:ahLst/>
            <a:cxnLst/>
            <a:rect l="l" t="t" r="r" b="b"/>
            <a:pathLst>
              <a:path w="97" h="167" extrusionOk="0">
                <a:moveTo>
                  <a:pt x="0" y="123"/>
                </a:moveTo>
                <a:lnTo>
                  <a:pt x="97" y="167"/>
                </a:lnTo>
                <a:lnTo>
                  <a:pt x="97" y="121"/>
                </a:lnTo>
                <a:lnTo>
                  <a:pt x="95" y="121"/>
                </a:lnTo>
                <a:lnTo>
                  <a:pt x="93" y="120"/>
                </a:lnTo>
                <a:lnTo>
                  <a:pt x="90" y="120"/>
                </a:lnTo>
                <a:lnTo>
                  <a:pt x="88" y="118"/>
                </a:lnTo>
                <a:lnTo>
                  <a:pt x="86" y="118"/>
                </a:lnTo>
                <a:lnTo>
                  <a:pt x="85" y="117"/>
                </a:lnTo>
                <a:lnTo>
                  <a:pt x="82" y="115"/>
                </a:lnTo>
                <a:lnTo>
                  <a:pt x="78" y="112"/>
                </a:lnTo>
                <a:lnTo>
                  <a:pt x="76" y="108"/>
                </a:lnTo>
                <a:lnTo>
                  <a:pt x="73" y="104"/>
                </a:lnTo>
                <a:lnTo>
                  <a:pt x="68" y="98"/>
                </a:lnTo>
                <a:lnTo>
                  <a:pt x="66" y="95"/>
                </a:lnTo>
                <a:lnTo>
                  <a:pt x="64" y="92"/>
                </a:lnTo>
                <a:lnTo>
                  <a:pt x="60" y="88"/>
                </a:lnTo>
                <a:lnTo>
                  <a:pt x="59" y="88"/>
                </a:lnTo>
                <a:lnTo>
                  <a:pt x="58" y="87"/>
                </a:lnTo>
                <a:lnTo>
                  <a:pt x="57" y="87"/>
                </a:lnTo>
                <a:lnTo>
                  <a:pt x="57" y="86"/>
                </a:lnTo>
                <a:lnTo>
                  <a:pt x="56" y="86"/>
                </a:lnTo>
                <a:lnTo>
                  <a:pt x="50" y="83"/>
                </a:lnTo>
                <a:lnTo>
                  <a:pt x="45" y="78"/>
                </a:lnTo>
                <a:lnTo>
                  <a:pt x="39" y="74"/>
                </a:lnTo>
                <a:lnTo>
                  <a:pt x="33" y="69"/>
                </a:lnTo>
                <a:lnTo>
                  <a:pt x="31" y="66"/>
                </a:lnTo>
                <a:lnTo>
                  <a:pt x="28" y="62"/>
                </a:lnTo>
                <a:lnTo>
                  <a:pt x="25" y="60"/>
                </a:lnTo>
                <a:lnTo>
                  <a:pt x="24" y="59"/>
                </a:lnTo>
                <a:lnTo>
                  <a:pt x="24" y="58"/>
                </a:lnTo>
                <a:lnTo>
                  <a:pt x="23" y="57"/>
                </a:lnTo>
                <a:lnTo>
                  <a:pt x="23" y="56"/>
                </a:lnTo>
                <a:lnTo>
                  <a:pt x="22" y="55"/>
                </a:lnTo>
                <a:lnTo>
                  <a:pt x="21" y="55"/>
                </a:lnTo>
                <a:lnTo>
                  <a:pt x="20" y="51"/>
                </a:lnTo>
                <a:lnTo>
                  <a:pt x="18" y="49"/>
                </a:lnTo>
                <a:lnTo>
                  <a:pt x="17" y="46"/>
                </a:lnTo>
                <a:lnTo>
                  <a:pt x="14" y="43"/>
                </a:lnTo>
                <a:lnTo>
                  <a:pt x="13" y="40"/>
                </a:lnTo>
                <a:lnTo>
                  <a:pt x="11" y="37"/>
                </a:lnTo>
                <a:lnTo>
                  <a:pt x="9" y="32"/>
                </a:lnTo>
                <a:lnTo>
                  <a:pt x="8" y="28"/>
                </a:lnTo>
                <a:lnTo>
                  <a:pt x="6" y="24"/>
                </a:lnTo>
                <a:lnTo>
                  <a:pt x="4" y="18"/>
                </a:lnTo>
                <a:lnTo>
                  <a:pt x="2" y="11"/>
                </a:lnTo>
                <a:lnTo>
                  <a:pt x="1" y="5"/>
                </a:lnTo>
                <a:lnTo>
                  <a:pt x="0" y="0"/>
                </a:lnTo>
                <a:lnTo>
                  <a:pt x="0" y="123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05" name="Google Shape;4705;p22"/>
          <p:cNvSpPr/>
          <p:nvPr/>
        </p:nvSpPr>
        <p:spPr>
          <a:xfrm>
            <a:off x="3732610" y="2870597"/>
            <a:ext cx="28575" cy="109538"/>
          </a:xfrm>
          <a:custGeom>
            <a:avLst/>
            <a:gdLst/>
            <a:ahLst/>
            <a:cxnLst/>
            <a:rect l="l" t="t" r="r" b="b"/>
            <a:pathLst>
              <a:path w="97" h="367" extrusionOk="0">
                <a:moveTo>
                  <a:pt x="97" y="367"/>
                </a:moveTo>
                <a:lnTo>
                  <a:pt x="97" y="53"/>
                </a:lnTo>
                <a:lnTo>
                  <a:pt x="0" y="0"/>
                </a:lnTo>
                <a:lnTo>
                  <a:pt x="0" y="315"/>
                </a:lnTo>
                <a:lnTo>
                  <a:pt x="62" y="349"/>
                </a:lnTo>
                <a:lnTo>
                  <a:pt x="97" y="367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06" name="Google Shape;4706;p22"/>
          <p:cNvSpPr/>
          <p:nvPr/>
        </p:nvSpPr>
        <p:spPr>
          <a:xfrm>
            <a:off x="3732610" y="2974182"/>
            <a:ext cx="28575" cy="113110"/>
          </a:xfrm>
          <a:custGeom>
            <a:avLst/>
            <a:gdLst/>
            <a:ahLst/>
            <a:cxnLst/>
            <a:rect l="l" t="t" r="r" b="b"/>
            <a:pathLst>
              <a:path w="97" h="377" extrusionOk="0">
                <a:moveTo>
                  <a:pt x="0" y="0"/>
                </a:moveTo>
                <a:lnTo>
                  <a:pt x="0" y="326"/>
                </a:lnTo>
                <a:lnTo>
                  <a:pt x="97" y="377"/>
                </a:lnTo>
                <a:lnTo>
                  <a:pt x="97" y="52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07" name="Google Shape;4707;p22"/>
          <p:cNvSpPr/>
          <p:nvPr/>
        </p:nvSpPr>
        <p:spPr>
          <a:xfrm>
            <a:off x="3732610" y="3082530"/>
            <a:ext cx="28575" cy="110728"/>
          </a:xfrm>
          <a:custGeom>
            <a:avLst/>
            <a:gdLst/>
            <a:ahLst/>
            <a:cxnLst/>
            <a:rect l="l" t="t" r="r" b="b"/>
            <a:pathLst>
              <a:path w="97" h="372" extrusionOk="0">
                <a:moveTo>
                  <a:pt x="0" y="0"/>
                </a:moveTo>
                <a:lnTo>
                  <a:pt x="0" y="320"/>
                </a:lnTo>
                <a:lnTo>
                  <a:pt x="97" y="372"/>
                </a:lnTo>
                <a:lnTo>
                  <a:pt x="97" y="39"/>
                </a:lnTo>
                <a:lnTo>
                  <a:pt x="52" y="14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08" name="Google Shape;4708;p22"/>
          <p:cNvSpPr/>
          <p:nvPr/>
        </p:nvSpPr>
        <p:spPr>
          <a:xfrm>
            <a:off x="3732610" y="3186114"/>
            <a:ext cx="28575" cy="111919"/>
          </a:xfrm>
          <a:custGeom>
            <a:avLst/>
            <a:gdLst/>
            <a:ahLst/>
            <a:cxnLst/>
            <a:rect l="l" t="t" r="r" b="b"/>
            <a:pathLst>
              <a:path w="97" h="379" extrusionOk="0">
                <a:moveTo>
                  <a:pt x="0" y="0"/>
                </a:moveTo>
                <a:lnTo>
                  <a:pt x="0" y="326"/>
                </a:lnTo>
                <a:lnTo>
                  <a:pt x="97" y="379"/>
                </a:lnTo>
                <a:lnTo>
                  <a:pt x="97" y="53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09" name="Google Shape;4709;p22"/>
          <p:cNvSpPr/>
          <p:nvPr/>
        </p:nvSpPr>
        <p:spPr>
          <a:xfrm>
            <a:off x="3732610" y="3292080"/>
            <a:ext cx="28575" cy="111919"/>
          </a:xfrm>
          <a:custGeom>
            <a:avLst/>
            <a:gdLst/>
            <a:ahLst/>
            <a:cxnLst/>
            <a:rect l="l" t="t" r="r" b="b"/>
            <a:pathLst>
              <a:path w="97" h="373" extrusionOk="0">
                <a:moveTo>
                  <a:pt x="97" y="373"/>
                </a:moveTo>
                <a:lnTo>
                  <a:pt x="97" y="53"/>
                </a:lnTo>
                <a:lnTo>
                  <a:pt x="0" y="0"/>
                </a:lnTo>
                <a:lnTo>
                  <a:pt x="0" y="324"/>
                </a:lnTo>
                <a:lnTo>
                  <a:pt x="97" y="37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10" name="Google Shape;4710;p22"/>
          <p:cNvSpPr/>
          <p:nvPr/>
        </p:nvSpPr>
        <p:spPr>
          <a:xfrm>
            <a:off x="3732610" y="3396855"/>
            <a:ext cx="28575" cy="111919"/>
          </a:xfrm>
          <a:custGeom>
            <a:avLst/>
            <a:gdLst/>
            <a:ahLst/>
            <a:cxnLst/>
            <a:rect l="l" t="t" r="r" b="b"/>
            <a:pathLst>
              <a:path w="97" h="377" extrusionOk="0">
                <a:moveTo>
                  <a:pt x="0" y="0"/>
                </a:moveTo>
                <a:lnTo>
                  <a:pt x="0" y="331"/>
                </a:lnTo>
                <a:lnTo>
                  <a:pt x="97" y="377"/>
                </a:lnTo>
                <a:lnTo>
                  <a:pt x="97" y="46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11" name="Google Shape;4711;p22"/>
          <p:cNvSpPr/>
          <p:nvPr/>
        </p:nvSpPr>
        <p:spPr>
          <a:xfrm>
            <a:off x="3539730" y="3355182"/>
            <a:ext cx="192881" cy="150019"/>
          </a:xfrm>
          <a:custGeom>
            <a:avLst/>
            <a:gdLst/>
            <a:ahLst/>
            <a:cxnLst/>
            <a:rect l="l" t="t" r="r" b="b"/>
            <a:pathLst>
              <a:path w="647" h="502" extrusionOk="0">
                <a:moveTo>
                  <a:pt x="0" y="0"/>
                </a:moveTo>
                <a:lnTo>
                  <a:pt x="647" y="163"/>
                </a:lnTo>
                <a:lnTo>
                  <a:pt x="647" y="502"/>
                </a:lnTo>
                <a:lnTo>
                  <a:pt x="0" y="326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12" name="Google Shape;4712;p22"/>
          <p:cNvSpPr/>
          <p:nvPr/>
        </p:nvSpPr>
        <p:spPr>
          <a:xfrm>
            <a:off x="3539730" y="3462337"/>
            <a:ext cx="192881" cy="148829"/>
          </a:xfrm>
          <a:custGeom>
            <a:avLst/>
            <a:gdLst/>
            <a:ahLst/>
            <a:cxnLst/>
            <a:rect l="l" t="t" r="r" b="b"/>
            <a:pathLst>
              <a:path w="647" h="499" extrusionOk="0">
                <a:moveTo>
                  <a:pt x="0" y="0"/>
                </a:moveTo>
                <a:lnTo>
                  <a:pt x="647" y="175"/>
                </a:lnTo>
                <a:lnTo>
                  <a:pt x="647" y="499"/>
                </a:lnTo>
                <a:lnTo>
                  <a:pt x="343" y="418"/>
                </a:lnTo>
                <a:lnTo>
                  <a:pt x="339" y="413"/>
                </a:lnTo>
                <a:lnTo>
                  <a:pt x="335" y="408"/>
                </a:lnTo>
                <a:lnTo>
                  <a:pt x="332" y="405"/>
                </a:lnTo>
                <a:lnTo>
                  <a:pt x="330" y="402"/>
                </a:lnTo>
                <a:lnTo>
                  <a:pt x="326" y="398"/>
                </a:lnTo>
                <a:lnTo>
                  <a:pt x="323" y="396"/>
                </a:lnTo>
                <a:lnTo>
                  <a:pt x="319" y="393"/>
                </a:lnTo>
                <a:lnTo>
                  <a:pt x="316" y="389"/>
                </a:lnTo>
                <a:lnTo>
                  <a:pt x="309" y="386"/>
                </a:lnTo>
                <a:lnTo>
                  <a:pt x="303" y="381"/>
                </a:lnTo>
                <a:lnTo>
                  <a:pt x="295" y="377"/>
                </a:lnTo>
                <a:lnTo>
                  <a:pt x="288" y="374"/>
                </a:lnTo>
                <a:lnTo>
                  <a:pt x="279" y="370"/>
                </a:lnTo>
                <a:lnTo>
                  <a:pt x="271" y="368"/>
                </a:lnTo>
                <a:lnTo>
                  <a:pt x="263" y="365"/>
                </a:lnTo>
                <a:lnTo>
                  <a:pt x="254" y="362"/>
                </a:lnTo>
                <a:lnTo>
                  <a:pt x="247" y="361"/>
                </a:lnTo>
                <a:lnTo>
                  <a:pt x="244" y="360"/>
                </a:lnTo>
                <a:lnTo>
                  <a:pt x="243" y="360"/>
                </a:lnTo>
                <a:lnTo>
                  <a:pt x="242" y="360"/>
                </a:lnTo>
                <a:lnTo>
                  <a:pt x="240" y="360"/>
                </a:lnTo>
                <a:lnTo>
                  <a:pt x="239" y="359"/>
                </a:lnTo>
                <a:lnTo>
                  <a:pt x="238" y="359"/>
                </a:lnTo>
                <a:lnTo>
                  <a:pt x="233" y="357"/>
                </a:lnTo>
                <a:lnTo>
                  <a:pt x="229" y="355"/>
                </a:lnTo>
                <a:lnTo>
                  <a:pt x="225" y="352"/>
                </a:lnTo>
                <a:lnTo>
                  <a:pt x="222" y="349"/>
                </a:lnTo>
                <a:lnTo>
                  <a:pt x="219" y="346"/>
                </a:lnTo>
                <a:lnTo>
                  <a:pt x="214" y="342"/>
                </a:lnTo>
                <a:lnTo>
                  <a:pt x="211" y="340"/>
                </a:lnTo>
                <a:lnTo>
                  <a:pt x="206" y="337"/>
                </a:lnTo>
                <a:lnTo>
                  <a:pt x="202" y="334"/>
                </a:lnTo>
                <a:lnTo>
                  <a:pt x="200" y="333"/>
                </a:lnTo>
                <a:lnTo>
                  <a:pt x="197" y="332"/>
                </a:lnTo>
                <a:lnTo>
                  <a:pt x="195" y="331"/>
                </a:lnTo>
                <a:lnTo>
                  <a:pt x="193" y="330"/>
                </a:lnTo>
                <a:lnTo>
                  <a:pt x="189" y="329"/>
                </a:lnTo>
                <a:lnTo>
                  <a:pt x="187" y="328"/>
                </a:lnTo>
                <a:lnTo>
                  <a:pt x="181" y="330"/>
                </a:lnTo>
                <a:lnTo>
                  <a:pt x="174" y="332"/>
                </a:lnTo>
                <a:lnTo>
                  <a:pt x="167" y="334"/>
                </a:lnTo>
                <a:lnTo>
                  <a:pt x="157" y="337"/>
                </a:lnTo>
                <a:lnTo>
                  <a:pt x="147" y="340"/>
                </a:lnTo>
                <a:lnTo>
                  <a:pt x="140" y="342"/>
                </a:lnTo>
                <a:lnTo>
                  <a:pt x="133" y="344"/>
                </a:lnTo>
                <a:lnTo>
                  <a:pt x="128" y="347"/>
                </a:lnTo>
                <a:lnTo>
                  <a:pt x="126" y="349"/>
                </a:lnTo>
                <a:lnTo>
                  <a:pt x="123" y="350"/>
                </a:lnTo>
                <a:lnTo>
                  <a:pt x="120" y="352"/>
                </a:lnTo>
                <a:lnTo>
                  <a:pt x="118" y="353"/>
                </a:lnTo>
                <a:lnTo>
                  <a:pt x="116" y="356"/>
                </a:lnTo>
                <a:lnTo>
                  <a:pt x="113" y="358"/>
                </a:lnTo>
                <a:lnTo>
                  <a:pt x="80" y="349"/>
                </a:lnTo>
                <a:lnTo>
                  <a:pt x="80" y="347"/>
                </a:lnTo>
                <a:lnTo>
                  <a:pt x="81" y="346"/>
                </a:lnTo>
                <a:lnTo>
                  <a:pt x="82" y="343"/>
                </a:lnTo>
                <a:lnTo>
                  <a:pt x="83" y="342"/>
                </a:lnTo>
                <a:lnTo>
                  <a:pt x="83" y="341"/>
                </a:lnTo>
                <a:lnTo>
                  <a:pt x="84" y="339"/>
                </a:lnTo>
                <a:lnTo>
                  <a:pt x="85" y="339"/>
                </a:lnTo>
                <a:lnTo>
                  <a:pt x="85" y="338"/>
                </a:lnTo>
                <a:lnTo>
                  <a:pt x="85" y="337"/>
                </a:lnTo>
                <a:lnTo>
                  <a:pt x="86" y="337"/>
                </a:lnTo>
                <a:lnTo>
                  <a:pt x="86" y="335"/>
                </a:lnTo>
                <a:lnTo>
                  <a:pt x="88" y="335"/>
                </a:lnTo>
                <a:lnTo>
                  <a:pt x="91" y="329"/>
                </a:lnTo>
                <a:lnTo>
                  <a:pt x="94" y="323"/>
                </a:lnTo>
                <a:lnTo>
                  <a:pt x="96" y="315"/>
                </a:lnTo>
                <a:lnTo>
                  <a:pt x="98" y="309"/>
                </a:lnTo>
                <a:lnTo>
                  <a:pt x="100" y="300"/>
                </a:lnTo>
                <a:lnTo>
                  <a:pt x="100" y="290"/>
                </a:lnTo>
                <a:lnTo>
                  <a:pt x="100" y="279"/>
                </a:lnTo>
                <a:lnTo>
                  <a:pt x="100" y="268"/>
                </a:lnTo>
                <a:lnTo>
                  <a:pt x="100" y="258"/>
                </a:lnTo>
                <a:lnTo>
                  <a:pt x="99" y="244"/>
                </a:lnTo>
                <a:lnTo>
                  <a:pt x="96" y="230"/>
                </a:lnTo>
                <a:lnTo>
                  <a:pt x="95" y="218"/>
                </a:lnTo>
                <a:lnTo>
                  <a:pt x="95" y="216"/>
                </a:lnTo>
                <a:lnTo>
                  <a:pt x="95" y="214"/>
                </a:lnTo>
                <a:lnTo>
                  <a:pt x="95" y="212"/>
                </a:lnTo>
                <a:lnTo>
                  <a:pt x="95" y="210"/>
                </a:lnTo>
                <a:lnTo>
                  <a:pt x="94" y="209"/>
                </a:lnTo>
                <a:lnTo>
                  <a:pt x="94" y="207"/>
                </a:lnTo>
                <a:lnTo>
                  <a:pt x="93" y="203"/>
                </a:lnTo>
                <a:lnTo>
                  <a:pt x="92" y="200"/>
                </a:lnTo>
                <a:lnTo>
                  <a:pt x="90" y="198"/>
                </a:lnTo>
                <a:lnTo>
                  <a:pt x="89" y="194"/>
                </a:lnTo>
                <a:lnTo>
                  <a:pt x="86" y="191"/>
                </a:lnTo>
                <a:lnTo>
                  <a:pt x="85" y="188"/>
                </a:lnTo>
                <a:lnTo>
                  <a:pt x="83" y="183"/>
                </a:lnTo>
                <a:lnTo>
                  <a:pt x="82" y="179"/>
                </a:lnTo>
                <a:lnTo>
                  <a:pt x="80" y="174"/>
                </a:lnTo>
                <a:lnTo>
                  <a:pt x="77" y="166"/>
                </a:lnTo>
                <a:lnTo>
                  <a:pt x="75" y="158"/>
                </a:lnTo>
                <a:lnTo>
                  <a:pt x="74" y="154"/>
                </a:lnTo>
                <a:lnTo>
                  <a:pt x="72" y="148"/>
                </a:lnTo>
                <a:lnTo>
                  <a:pt x="70" y="144"/>
                </a:lnTo>
                <a:lnTo>
                  <a:pt x="67" y="140"/>
                </a:lnTo>
                <a:lnTo>
                  <a:pt x="65" y="136"/>
                </a:lnTo>
                <a:lnTo>
                  <a:pt x="63" y="133"/>
                </a:lnTo>
                <a:lnTo>
                  <a:pt x="59" y="129"/>
                </a:lnTo>
                <a:lnTo>
                  <a:pt x="57" y="125"/>
                </a:lnTo>
                <a:lnTo>
                  <a:pt x="54" y="121"/>
                </a:lnTo>
                <a:lnTo>
                  <a:pt x="52" y="118"/>
                </a:lnTo>
                <a:lnTo>
                  <a:pt x="49" y="115"/>
                </a:lnTo>
                <a:lnTo>
                  <a:pt x="47" y="111"/>
                </a:lnTo>
                <a:lnTo>
                  <a:pt x="45" y="108"/>
                </a:lnTo>
                <a:lnTo>
                  <a:pt x="43" y="105"/>
                </a:lnTo>
                <a:lnTo>
                  <a:pt x="40" y="102"/>
                </a:lnTo>
                <a:lnTo>
                  <a:pt x="39" y="101"/>
                </a:lnTo>
                <a:lnTo>
                  <a:pt x="37" y="99"/>
                </a:lnTo>
                <a:lnTo>
                  <a:pt x="36" y="98"/>
                </a:lnTo>
                <a:lnTo>
                  <a:pt x="35" y="97"/>
                </a:lnTo>
                <a:lnTo>
                  <a:pt x="33" y="97"/>
                </a:lnTo>
                <a:lnTo>
                  <a:pt x="31" y="96"/>
                </a:lnTo>
                <a:lnTo>
                  <a:pt x="27" y="91"/>
                </a:lnTo>
                <a:lnTo>
                  <a:pt x="23" y="88"/>
                </a:lnTo>
                <a:lnTo>
                  <a:pt x="19" y="86"/>
                </a:lnTo>
                <a:lnTo>
                  <a:pt x="16" y="82"/>
                </a:lnTo>
                <a:lnTo>
                  <a:pt x="12" y="80"/>
                </a:lnTo>
                <a:lnTo>
                  <a:pt x="9" y="78"/>
                </a:lnTo>
                <a:lnTo>
                  <a:pt x="5" y="77"/>
                </a:lnTo>
                <a:lnTo>
                  <a:pt x="0" y="75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13" name="Google Shape;4713;p22"/>
          <p:cNvSpPr/>
          <p:nvPr/>
        </p:nvSpPr>
        <p:spPr>
          <a:xfrm>
            <a:off x="3732610" y="3504011"/>
            <a:ext cx="28575" cy="111919"/>
          </a:xfrm>
          <a:custGeom>
            <a:avLst/>
            <a:gdLst/>
            <a:ahLst/>
            <a:cxnLst/>
            <a:rect l="l" t="t" r="r" b="b"/>
            <a:pathLst>
              <a:path w="97" h="379" extrusionOk="0">
                <a:moveTo>
                  <a:pt x="97" y="379"/>
                </a:moveTo>
                <a:lnTo>
                  <a:pt x="97" y="46"/>
                </a:lnTo>
                <a:lnTo>
                  <a:pt x="0" y="0"/>
                </a:lnTo>
                <a:lnTo>
                  <a:pt x="0" y="321"/>
                </a:lnTo>
                <a:lnTo>
                  <a:pt x="97" y="379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14" name="Google Shape;4714;p22"/>
          <p:cNvSpPr/>
          <p:nvPr/>
        </p:nvSpPr>
        <p:spPr>
          <a:xfrm>
            <a:off x="3732610" y="3611167"/>
            <a:ext cx="28575" cy="107156"/>
          </a:xfrm>
          <a:custGeom>
            <a:avLst/>
            <a:gdLst/>
            <a:ahLst/>
            <a:cxnLst/>
            <a:rect l="l" t="t" r="r" b="b"/>
            <a:pathLst>
              <a:path w="97" h="361" extrusionOk="0">
                <a:moveTo>
                  <a:pt x="0" y="0"/>
                </a:moveTo>
                <a:lnTo>
                  <a:pt x="0" y="255"/>
                </a:lnTo>
                <a:lnTo>
                  <a:pt x="1" y="256"/>
                </a:lnTo>
                <a:lnTo>
                  <a:pt x="2" y="257"/>
                </a:lnTo>
                <a:lnTo>
                  <a:pt x="3" y="258"/>
                </a:lnTo>
                <a:lnTo>
                  <a:pt x="4" y="259"/>
                </a:lnTo>
                <a:lnTo>
                  <a:pt x="4" y="260"/>
                </a:lnTo>
                <a:lnTo>
                  <a:pt x="5" y="261"/>
                </a:lnTo>
                <a:lnTo>
                  <a:pt x="6" y="262"/>
                </a:lnTo>
                <a:lnTo>
                  <a:pt x="8" y="264"/>
                </a:lnTo>
                <a:lnTo>
                  <a:pt x="10" y="268"/>
                </a:lnTo>
                <a:lnTo>
                  <a:pt x="12" y="270"/>
                </a:lnTo>
                <a:lnTo>
                  <a:pt x="13" y="274"/>
                </a:lnTo>
                <a:lnTo>
                  <a:pt x="15" y="277"/>
                </a:lnTo>
                <a:lnTo>
                  <a:pt x="17" y="280"/>
                </a:lnTo>
                <a:lnTo>
                  <a:pt x="18" y="284"/>
                </a:lnTo>
                <a:lnTo>
                  <a:pt x="19" y="288"/>
                </a:lnTo>
                <a:lnTo>
                  <a:pt x="20" y="293"/>
                </a:lnTo>
                <a:lnTo>
                  <a:pt x="21" y="298"/>
                </a:lnTo>
                <a:lnTo>
                  <a:pt x="22" y="304"/>
                </a:lnTo>
                <a:lnTo>
                  <a:pt x="23" y="311"/>
                </a:lnTo>
                <a:lnTo>
                  <a:pt x="24" y="316"/>
                </a:lnTo>
                <a:lnTo>
                  <a:pt x="24" y="322"/>
                </a:lnTo>
                <a:lnTo>
                  <a:pt x="24" y="329"/>
                </a:lnTo>
                <a:lnTo>
                  <a:pt x="24" y="334"/>
                </a:lnTo>
                <a:lnTo>
                  <a:pt x="69" y="361"/>
                </a:lnTo>
                <a:lnTo>
                  <a:pt x="70" y="360"/>
                </a:lnTo>
                <a:lnTo>
                  <a:pt x="71" y="359"/>
                </a:lnTo>
                <a:lnTo>
                  <a:pt x="73" y="358"/>
                </a:lnTo>
                <a:lnTo>
                  <a:pt x="75" y="358"/>
                </a:lnTo>
                <a:lnTo>
                  <a:pt x="76" y="357"/>
                </a:lnTo>
                <a:lnTo>
                  <a:pt x="77" y="355"/>
                </a:lnTo>
                <a:lnTo>
                  <a:pt x="82" y="353"/>
                </a:lnTo>
                <a:lnTo>
                  <a:pt x="85" y="351"/>
                </a:lnTo>
                <a:lnTo>
                  <a:pt x="88" y="348"/>
                </a:lnTo>
                <a:lnTo>
                  <a:pt x="90" y="345"/>
                </a:lnTo>
                <a:lnTo>
                  <a:pt x="94" y="343"/>
                </a:lnTo>
                <a:lnTo>
                  <a:pt x="97" y="341"/>
                </a:lnTo>
                <a:lnTo>
                  <a:pt x="97" y="47"/>
                </a:lnTo>
                <a:lnTo>
                  <a:pt x="33" y="9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15" name="Google Shape;4715;p22"/>
          <p:cNvSpPr/>
          <p:nvPr/>
        </p:nvSpPr>
        <p:spPr>
          <a:xfrm>
            <a:off x="3649267" y="3598070"/>
            <a:ext cx="83344" cy="103585"/>
          </a:xfrm>
          <a:custGeom>
            <a:avLst/>
            <a:gdLst/>
            <a:ahLst/>
            <a:cxnLst/>
            <a:rect l="l" t="t" r="r" b="b"/>
            <a:pathLst>
              <a:path w="280" h="345" extrusionOk="0">
                <a:moveTo>
                  <a:pt x="0" y="0"/>
                </a:moveTo>
                <a:lnTo>
                  <a:pt x="1" y="0"/>
                </a:lnTo>
                <a:lnTo>
                  <a:pt x="1" y="1"/>
                </a:lnTo>
                <a:lnTo>
                  <a:pt x="4" y="4"/>
                </a:lnTo>
                <a:lnTo>
                  <a:pt x="7" y="7"/>
                </a:lnTo>
                <a:lnTo>
                  <a:pt x="11" y="10"/>
                </a:lnTo>
                <a:lnTo>
                  <a:pt x="14" y="13"/>
                </a:lnTo>
                <a:lnTo>
                  <a:pt x="17" y="15"/>
                </a:lnTo>
                <a:lnTo>
                  <a:pt x="22" y="19"/>
                </a:lnTo>
                <a:lnTo>
                  <a:pt x="25" y="21"/>
                </a:lnTo>
                <a:lnTo>
                  <a:pt x="30" y="24"/>
                </a:lnTo>
                <a:lnTo>
                  <a:pt x="33" y="28"/>
                </a:lnTo>
                <a:lnTo>
                  <a:pt x="38" y="30"/>
                </a:lnTo>
                <a:lnTo>
                  <a:pt x="41" y="33"/>
                </a:lnTo>
                <a:lnTo>
                  <a:pt x="45" y="37"/>
                </a:lnTo>
                <a:lnTo>
                  <a:pt x="47" y="38"/>
                </a:lnTo>
                <a:lnTo>
                  <a:pt x="48" y="38"/>
                </a:lnTo>
                <a:lnTo>
                  <a:pt x="48" y="39"/>
                </a:lnTo>
                <a:lnTo>
                  <a:pt x="49" y="40"/>
                </a:lnTo>
                <a:lnTo>
                  <a:pt x="49" y="41"/>
                </a:lnTo>
                <a:lnTo>
                  <a:pt x="50" y="43"/>
                </a:lnTo>
                <a:lnTo>
                  <a:pt x="50" y="46"/>
                </a:lnTo>
                <a:lnTo>
                  <a:pt x="50" y="48"/>
                </a:lnTo>
                <a:lnTo>
                  <a:pt x="50" y="50"/>
                </a:lnTo>
                <a:lnTo>
                  <a:pt x="51" y="52"/>
                </a:lnTo>
                <a:lnTo>
                  <a:pt x="51" y="55"/>
                </a:lnTo>
                <a:lnTo>
                  <a:pt x="52" y="57"/>
                </a:lnTo>
                <a:lnTo>
                  <a:pt x="53" y="58"/>
                </a:lnTo>
                <a:lnTo>
                  <a:pt x="54" y="59"/>
                </a:lnTo>
                <a:lnTo>
                  <a:pt x="56" y="59"/>
                </a:lnTo>
                <a:lnTo>
                  <a:pt x="57" y="59"/>
                </a:lnTo>
                <a:lnTo>
                  <a:pt x="58" y="59"/>
                </a:lnTo>
                <a:lnTo>
                  <a:pt x="60" y="60"/>
                </a:lnTo>
                <a:lnTo>
                  <a:pt x="62" y="61"/>
                </a:lnTo>
                <a:lnTo>
                  <a:pt x="63" y="64"/>
                </a:lnTo>
                <a:lnTo>
                  <a:pt x="65" y="65"/>
                </a:lnTo>
                <a:lnTo>
                  <a:pt x="67" y="67"/>
                </a:lnTo>
                <a:lnTo>
                  <a:pt x="68" y="69"/>
                </a:lnTo>
                <a:lnTo>
                  <a:pt x="69" y="71"/>
                </a:lnTo>
                <a:lnTo>
                  <a:pt x="70" y="75"/>
                </a:lnTo>
                <a:lnTo>
                  <a:pt x="75" y="85"/>
                </a:lnTo>
                <a:lnTo>
                  <a:pt x="79" y="94"/>
                </a:lnTo>
                <a:lnTo>
                  <a:pt x="85" y="103"/>
                </a:lnTo>
                <a:lnTo>
                  <a:pt x="89" y="112"/>
                </a:lnTo>
                <a:lnTo>
                  <a:pt x="95" y="122"/>
                </a:lnTo>
                <a:lnTo>
                  <a:pt x="99" y="132"/>
                </a:lnTo>
                <a:lnTo>
                  <a:pt x="103" y="140"/>
                </a:lnTo>
                <a:lnTo>
                  <a:pt x="105" y="148"/>
                </a:lnTo>
                <a:lnTo>
                  <a:pt x="107" y="155"/>
                </a:lnTo>
                <a:lnTo>
                  <a:pt x="108" y="166"/>
                </a:lnTo>
                <a:lnTo>
                  <a:pt x="109" y="171"/>
                </a:lnTo>
                <a:lnTo>
                  <a:pt x="109" y="179"/>
                </a:lnTo>
                <a:lnTo>
                  <a:pt x="109" y="186"/>
                </a:lnTo>
                <a:lnTo>
                  <a:pt x="109" y="197"/>
                </a:lnTo>
                <a:lnTo>
                  <a:pt x="108" y="207"/>
                </a:lnTo>
                <a:lnTo>
                  <a:pt x="108" y="217"/>
                </a:lnTo>
                <a:lnTo>
                  <a:pt x="107" y="227"/>
                </a:lnTo>
                <a:lnTo>
                  <a:pt x="107" y="231"/>
                </a:lnTo>
                <a:lnTo>
                  <a:pt x="107" y="233"/>
                </a:lnTo>
                <a:lnTo>
                  <a:pt x="107" y="236"/>
                </a:lnTo>
                <a:lnTo>
                  <a:pt x="107" y="238"/>
                </a:lnTo>
                <a:lnTo>
                  <a:pt x="106" y="241"/>
                </a:lnTo>
                <a:lnTo>
                  <a:pt x="106" y="243"/>
                </a:lnTo>
                <a:lnTo>
                  <a:pt x="105" y="245"/>
                </a:lnTo>
                <a:lnTo>
                  <a:pt x="104" y="247"/>
                </a:lnTo>
                <a:lnTo>
                  <a:pt x="102" y="250"/>
                </a:lnTo>
                <a:lnTo>
                  <a:pt x="99" y="253"/>
                </a:lnTo>
                <a:lnTo>
                  <a:pt x="97" y="256"/>
                </a:lnTo>
                <a:lnTo>
                  <a:pt x="95" y="259"/>
                </a:lnTo>
                <a:lnTo>
                  <a:pt x="93" y="262"/>
                </a:lnTo>
                <a:lnTo>
                  <a:pt x="89" y="265"/>
                </a:lnTo>
                <a:lnTo>
                  <a:pt x="88" y="269"/>
                </a:lnTo>
                <a:lnTo>
                  <a:pt x="86" y="273"/>
                </a:lnTo>
                <a:lnTo>
                  <a:pt x="84" y="279"/>
                </a:lnTo>
                <a:lnTo>
                  <a:pt x="81" y="284"/>
                </a:lnTo>
                <a:lnTo>
                  <a:pt x="80" y="288"/>
                </a:lnTo>
                <a:lnTo>
                  <a:pt x="79" y="291"/>
                </a:lnTo>
                <a:lnTo>
                  <a:pt x="77" y="294"/>
                </a:lnTo>
                <a:lnTo>
                  <a:pt x="76" y="298"/>
                </a:lnTo>
                <a:lnTo>
                  <a:pt x="74" y="301"/>
                </a:lnTo>
                <a:lnTo>
                  <a:pt x="71" y="305"/>
                </a:lnTo>
                <a:lnTo>
                  <a:pt x="69" y="308"/>
                </a:lnTo>
                <a:lnTo>
                  <a:pt x="66" y="310"/>
                </a:lnTo>
                <a:lnTo>
                  <a:pt x="63" y="313"/>
                </a:lnTo>
                <a:lnTo>
                  <a:pt x="59" y="318"/>
                </a:lnTo>
                <a:lnTo>
                  <a:pt x="54" y="322"/>
                </a:lnTo>
                <a:lnTo>
                  <a:pt x="52" y="325"/>
                </a:lnTo>
                <a:lnTo>
                  <a:pt x="51" y="326"/>
                </a:lnTo>
                <a:lnTo>
                  <a:pt x="49" y="328"/>
                </a:lnTo>
                <a:lnTo>
                  <a:pt x="48" y="329"/>
                </a:lnTo>
                <a:lnTo>
                  <a:pt x="45" y="331"/>
                </a:lnTo>
                <a:lnTo>
                  <a:pt x="43" y="333"/>
                </a:lnTo>
                <a:lnTo>
                  <a:pt x="90" y="345"/>
                </a:lnTo>
                <a:lnTo>
                  <a:pt x="91" y="345"/>
                </a:lnTo>
                <a:lnTo>
                  <a:pt x="91" y="344"/>
                </a:lnTo>
                <a:lnTo>
                  <a:pt x="93" y="344"/>
                </a:lnTo>
                <a:lnTo>
                  <a:pt x="93" y="343"/>
                </a:lnTo>
                <a:lnTo>
                  <a:pt x="94" y="341"/>
                </a:lnTo>
                <a:lnTo>
                  <a:pt x="94" y="340"/>
                </a:lnTo>
                <a:lnTo>
                  <a:pt x="95" y="339"/>
                </a:lnTo>
                <a:lnTo>
                  <a:pt x="95" y="338"/>
                </a:lnTo>
                <a:lnTo>
                  <a:pt x="95" y="337"/>
                </a:lnTo>
                <a:lnTo>
                  <a:pt x="95" y="336"/>
                </a:lnTo>
                <a:lnTo>
                  <a:pt x="96" y="336"/>
                </a:lnTo>
                <a:lnTo>
                  <a:pt x="97" y="335"/>
                </a:lnTo>
                <a:lnTo>
                  <a:pt x="99" y="335"/>
                </a:lnTo>
                <a:lnTo>
                  <a:pt x="100" y="335"/>
                </a:lnTo>
                <a:lnTo>
                  <a:pt x="102" y="335"/>
                </a:lnTo>
                <a:lnTo>
                  <a:pt x="102" y="334"/>
                </a:lnTo>
                <a:lnTo>
                  <a:pt x="102" y="333"/>
                </a:lnTo>
                <a:lnTo>
                  <a:pt x="102" y="331"/>
                </a:lnTo>
                <a:lnTo>
                  <a:pt x="103" y="331"/>
                </a:lnTo>
                <a:lnTo>
                  <a:pt x="104" y="331"/>
                </a:lnTo>
                <a:lnTo>
                  <a:pt x="105" y="331"/>
                </a:lnTo>
                <a:lnTo>
                  <a:pt x="106" y="330"/>
                </a:lnTo>
                <a:lnTo>
                  <a:pt x="106" y="329"/>
                </a:lnTo>
                <a:lnTo>
                  <a:pt x="105" y="328"/>
                </a:lnTo>
                <a:lnTo>
                  <a:pt x="105" y="327"/>
                </a:lnTo>
                <a:lnTo>
                  <a:pt x="105" y="326"/>
                </a:lnTo>
                <a:lnTo>
                  <a:pt x="105" y="325"/>
                </a:lnTo>
                <a:lnTo>
                  <a:pt x="105" y="324"/>
                </a:lnTo>
                <a:lnTo>
                  <a:pt x="105" y="322"/>
                </a:lnTo>
                <a:lnTo>
                  <a:pt x="106" y="322"/>
                </a:lnTo>
                <a:lnTo>
                  <a:pt x="107" y="322"/>
                </a:lnTo>
                <a:lnTo>
                  <a:pt x="109" y="321"/>
                </a:lnTo>
                <a:lnTo>
                  <a:pt x="110" y="319"/>
                </a:lnTo>
                <a:lnTo>
                  <a:pt x="113" y="317"/>
                </a:lnTo>
                <a:lnTo>
                  <a:pt x="114" y="315"/>
                </a:lnTo>
                <a:lnTo>
                  <a:pt x="115" y="311"/>
                </a:lnTo>
                <a:lnTo>
                  <a:pt x="116" y="309"/>
                </a:lnTo>
                <a:lnTo>
                  <a:pt x="117" y="307"/>
                </a:lnTo>
                <a:lnTo>
                  <a:pt x="118" y="303"/>
                </a:lnTo>
                <a:lnTo>
                  <a:pt x="119" y="301"/>
                </a:lnTo>
                <a:lnTo>
                  <a:pt x="121" y="301"/>
                </a:lnTo>
                <a:lnTo>
                  <a:pt x="121" y="300"/>
                </a:lnTo>
                <a:lnTo>
                  <a:pt x="122" y="299"/>
                </a:lnTo>
                <a:lnTo>
                  <a:pt x="122" y="298"/>
                </a:lnTo>
                <a:lnTo>
                  <a:pt x="123" y="296"/>
                </a:lnTo>
                <a:lnTo>
                  <a:pt x="123" y="294"/>
                </a:lnTo>
                <a:lnTo>
                  <a:pt x="124" y="293"/>
                </a:lnTo>
                <a:lnTo>
                  <a:pt x="124" y="291"/>
                </a:lnTo>
                <a:lnTo>
                  <a:pt x="134" y="284"/>
                </a:lnTo>
                <a:lnTo>
                  <a:pt x="143" y="278"/>
                </a:lnTo>
                <a:lnTo>
                  <a:pt x="149" y="274"/>
                </a:lnTo>
                <a:lnTo>
                  <a:pt x="154" y="271"/>
                </a:lnTo>
                <a:lnTo>
                  <a:pt x="160" y="268"/>
                </a:lnTo>
                <a:lnTo>
                  <a:pt x="167" y="265"/>
                </a:lnTo>
                <a:lnTo>
                  <a:pt x="173" y="263"/>
                </a:lnTo>
                <a:lnTo>
                  <a:pt x="180" y="261"/>
                </a:lnTo>
                <a:lnTo>
                  <a:pt x="189" y="260"/>
                </a:lnTo>
                <a:lnTo>
                  <a:pt x="198" y="260"/>
                </a:lnTo>
                <a:lnTo>
                  <a:pt x="207" y="259"/>
                </a:lnTo>
                <a:lnTo>
                  <a:pt x="215" y="260"/>
                </a:lnTo>
                <a:lnTo>
                  <a:pt x="221" y="261"/>
                </a:lnTo>
                <a:lnTo>
                  <a:pt x="228" y="262"/>
                </a:lnTo>
                <a:lnTo>
                  <a:pt x="235" y="263"/>
                </a:lnTo>
                <a:lnTo>
                  <a:pt x="242" y="265"/>
                </a:lnTo>
                <a:lnTo>
                  <a:pt x="247" y="268"/>
                </a:lnTo>
                <a:lnTo>
                  <a:pt x="253" y="271"/>
                </a:lnTo>
                <a:lnTo>
                  <a:pt x="257" y="274"/>
                </a:lnTo>
                <a:lnTo>
                  <a:pt x="260" y="276"/>
                </a:lnTo>
                <a:lnTo>
                  <a:pt x="262" y="280"/>
                </a:lnTo>
                <a:lnTo>
                  <a:pt x="264" y="283"/>
                </a:lnTo>
                <a:lnTo>
                  <a:pt x="267" y="285"/>
                </a:lnTo>
                <a:lnTo>
                  <a:pt x="269" y="288"/>
                </a:lnTo>
                <a:lnTo>
                  <a:pt x="270" y="289"/>
                </a:lnTo>
                <a:lnTo>
                  <a:pt x="272" y="290"/>
                </a:lnTo>
                <a:lnTo>
                  <a:pt x="273" y="291"/>
                </a:lnTo>
                <a:lnTo>
                  <a:pt x="274" y="292"/>
                </a:lnTo>
                <a:lnTo>
                  <a:pt x="275" y="293"/>
                </a:lnTo>
                <a:lnTo>
                  <a:pt x="276" y="293"/>
                </a:lnTo>
                <a:lnTo>
                  <a:pt x="279" y="294"/>
                </a:lnTo>
                <a:lnTo>
                  <a:pt x="280" y="296"/>
                </a:lnTo>
                <a:lnTo>
                  <a:pt x="280" y="74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16" name="Google Shape;4716;p22"/>
          <p:cNvSpPr/>
          <p:nvPr/>
        </p:nvSpPr>
        <p:spPr>
          <a:xfrm>
            <a:off x="3732611" y="1982391"/>
            <a:ext cx="1559719" cy="903684"/>
          </a:xfrm>
          <a:custGeom>
            <a:avLst/>
            <a:gdLst/>
            <a:ahLst/>
            <a:cxnLst/>
            <a:rect l="l" t="t" r="r" b="b"/>
            <a:pathLst>
              <a:path w="5242" h="3038" extrusionOk="0">
                <a:moveTo>
                  <a:pt x="0" y="2977"/>
                </a:moveTo>
                <a:lnTo>
                  <a:pt x="5242" y="0"/>
                </a:lnTo>
                <a:lnTo>
                  <a:pt x="5242" y="116"/>
                </a:lnTo>
                <a:lnTo>
                  <a:pt x="97" y="3038"/>
                </a:lnTo>
                <a:lnTo>
                  <a:pt x="0" y="2985"/>
                </a:lnTo>
                <a:lnTo>
                  <a:pt x="0" y="2977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17" name="Google Shape;4717;p22"/>
          <p:cNvSpPr/>
          <p:nvPr/>
        </p:nvSpPr>
        <p:spPr>
          <a:xfrm>
            <a:off x="3732610" y="2964656"/>
            <a:ext cx="28575" cy="20241"/>
          </a:xfrm>
          <a:custGeom>
            <a:avLst/>
            <a:gdLst/>
            <a:ahLst/>
            <a:cxnLst/>
            <a:rect l="l" t="t" r="r" b="b"/>
            <a:pathLst>
              <a:path w="97" h="70" extrusionOk="0">
                <a:moveTo>
                  <a:pt x="0" y="34"/>
                </a:moveTo>
                <a:lnTo>
                  <a:pt x="67" y="70"/>
                </a:lnTo>
                <a:lnTo>
                  <a:pt x="97" y="52"/>
                </a:lnTo>
                <a:lnTo>
                  <a:pt x="62" y="34"/>
                </a:lnTo>
                <a:lnTo>
                  <a:pt x="0" y="0"/>
                </a:lnTo>
                <a:lnTo>
                  <a:pt x="0" y="3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18" name="Google Shape;4718;p22"/>
          <p:cNvSpPr/>
          <p:nvPr/>
        </p:nvSpPr>
        <p:spPr>
          <a:xfrm>
            <a:off x="3732610" y="3071814"/>
            <a:ext cx="28575" cy="22622"/>
          </a:xfrm>
          <a:custGeom>
            <a:avLst/>
            <a:gdLst/>
            <a:ahLst/>
            <a:cxnLst/>
            <a:rect l="l" t="t" r="r" b="b"/>
            <a:pathLst>
              <a:path w="97" h="76" extrusionOk="0">
                <a:moveTo>
                  <a:pt x="0" y="23"/>
                </a:moveTo>
                <a:lnTo>
                  <a:pt x="97" y="76"/>
                </a:lnTo>
                <a:lnTo>
                  <a:pt x="97" y="51"/>
                </a:lnTo>
                <a:lnTo>
                  <a:pt x="0" y="0"/>
                </a:lnTo>
                <a:lnTo>
                  <a:pt x="0" y="23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19" name="Google Shape;4719;p22"/>
          <p:cNvSpPr/>
          <p:nvPr/>
        </p:nvSpPr>
        <p:spPr>
          <a:xfrm>
            <a:off x="3732610" y="3724276"/>
            <a:ext cx="28575" cy="89297"/>
          </a:xfrm>
          <a:custGeom>
            <a:avLst/>
            <a:gdLst/>
            <a:ahLst/>
            <a:cxnLst/>
            <a:rect l="l" t="t" r="r" b="b"/>
            <a:pathLst>
              <a:path w="97" h="301" extrusionOk="0">
                <a:moveTo>
                  <a:pt x="97" y="301"/>
                </a:moveTo>
                <a:lnTo>
                  <a:pt x="97" y="31"/>
                </a:lnTo>
                <a:lnTo>
                  <a:pt x="48" y="0"/>
                </a:lnTo>
                <a:lnTo>
                  <a:pt x="47" y="0"/>
                </a:lnTo>
                <a:lnTo>
                  <a:pt x="46" y="3"/>
                </a:lnTo>
                <a:lnTo>
                  <a:pt x="45" y="5"/>
                </a:lnTo>
                <a:lnTo>
                  <a:pt x="42" y="7"/>
                </a:lnTo>
                <a:lnTo>
                  <a:pt x="40" y="12"/>
                </a:lnTo>
                <a:lnTo>
                  <a:pt x="38" y="15"/>
                </a:lnTo>
                <a:lnTo>
                  <a:pt x="37" y="19"/>
                </a:lnTo>
                <a:lnTo>
                  <a:pt x="34" y="24"/>
                </a:lnTo>
                <a:lnTo>
                  <a:pt x="34" y="25"/>
                </a:lnTo>
                <a:lnTo>
                  <a:pt x="34" y="26"/>
                </a:lnTo>
                <a:lnTo>
                  <a:pt x="33" y="27"/>
                </a:lnTo>
                <a:lnTo>
                  <a:pt x="33" y="28"/>
                </a:lnTo>
                <a:lnTo>
                  <a:pt x="33" y="29"/>
                </a:lnTo>
                <a:lnTo>
                  <a:pt x="32" y="31"/>
                </a:lnTo>
                <a:lnTo>
                  <a:pt x="29" y="40"/>
                </a:lnTo>
                <a:lnTo>
                  <a:pt x="25" y="47"/>
                </a:lnTo>
                <a:lnTo>
                  <a:pt x="21" y="56"/>
                </a:lnTo>
                <a:lnTo>
                  <a:pt x="17" y="65"/>
                </a:lnTo>
                <a:lnTo>
                  <a:pt x="11" y="74"/>
                </a:lnTo>
                <a:lnTo>
                  <a:pt x="6" y="83"/>
                </a:lnTo>
                <a:lnTo>
                  <a:pt x="5" y="85"/>
                </a:lnTo>
                <a:lnTo>
                  <a:pt x="4" y="87"/>
                </a:lnTo>
                <a:lnTo>
                  <a:pt x="3" y="89"/>
                </a:lnTo>
                <a:lnTo>
                  <a:pt x="2" y="91"/>
                </a:lnTo>
                <a:lnTo>
                  <a:pt x="1" y="92"/>
                </a:lnTo>
                <a:lnTo>
                  <a:pt x="0" y="94"/>
                </a:lnTo>
                <a:lnTo>
                  <a:pt x="0" y="180"/>
                </a:lnTo>
                <a:lnTo>
                  <a:pt x="1" y="185"/>
                </a:lnTo>
                <a:lnTo>
                  <a:pt x="2" y="191"/>
                </a:lnTo>
                <a:lnTo>
                  <a:pt x="4" y="198"/>
                </a:lnTo>
                <a:lnTo>
                  <a:pt x="6" y="204"/>
                </a:lnTo>
                <a:lnTo>
                  <a:pt x="8" y="208"/>
                </a:lnTo>
                <a:lnTo>
                  <a:pt x="9" y="212"/>
                </a:lnTo>
                <a:lnTo>
                  <a:pt x="11" y="217"/>
                </a:lnTo>
                <a:lnTo>
                  <a:pt x="13" y="220"/>
                </a:lnTo>
                <a:lnTo>
                  <a:pt x="14" y="223"/>
                </a:lnTo>
                <a:lnTo>
                  <a:pt x="17" y="226"/>
                </a:lnTo>
                <a:lnTo>
                  <a:pt x="18" y="229"/>
                </a:lnTo>
                <a:lnTo>
                  <a:pt x="20" y="231"/>
                </a:lnTo>
                <a:lnTo>
                  <a:pt x="21" y="235"/>
                </a:lnTo>
                <a:lnTo>
                  <a:pt x="22" y="235"/>
                </a:lnTo>
                <a:lnTo>
                  <a:pt x="23" y="236"/>
                </a:lnTo>
                <a:lnTo>
                  <a:pt x="23" y="237"/>
                </a:lnTo>
                <a:lnTo>
                  <a:pt x="24" y="238"/>
                </a:lnTo>
                <a:lnTo>
                  <a:pt x="24" y="239"/>
                </a:lnTo>
                <a:lnTo>
                  <a:pt x="25" y="240"/>
                </a:lnTo>
                <a:lnTo>
                  <a:pt x="28" y="242"/>
                </a:lnTo>
                <a:lnTo>
                  <a:pt x="31" y="246"/>
                </a:lnTo>
                <a:lnTo>
                  <a:pt x="33" y="249"/>
                </a:lnTo>
                <a:lnTo>
                  <a:pt x="39" y="254"/>
                </a:lnTo>
                <a:lnTo>
                  <a:pt x="45" y="258"/>
                </a:lnTo>
                <a:lnTo>
                  <a:pt x="50" y="263"/>
                </a:lnTo>
                <a:lnTo>
                  <a:pt x="56" y="266"/>
                </a:lnTo>
                <a:lnTo>
                  <a:pt x="57" y="266"/>
                </a:lnTo>
                <a:lnTo>
                  <a:pt x="57" y="267"/>
                </a:lnTo>
                <a:lnTo>
                  <a:pt x="58" y="267"/>
                </a:lnTo>
                <a:lnTo>
                  <a:pt x="59" y="268"/>
                </a:lnTo>
                <a:lnTo>
                  <a:pt x="60" y="268"/>
                </a:lnTo>
                <a:lnTo>
                  <a:pt x="64" y="272"/>
                </a:lnTo>
                <a:lnTo>
                  <a:pt x="66" y="275"/>
                </a:lnTo>
                <a:lnTo>
                  <a:pt x="68" y="278"/>
                </a:lnTo>
                <a:lnTo>
                  <a:pt x="73" y="284"/>
                </a:lnTo>
                <a:lnTo>
                  <a:pt x="76" y="288"/>
                </a:lnTo>
                <a:lnTo>
                  <a:pt x="78" y="292"/>
                </a:lnTo>
                <a:lnTo>
                  <a:pt x="82" y="295"/>
                </a:lnTo>
                <a:lnTo>
                  <a:pt x="85" y="297"/>
                </a:lnTo>
                <a:lnTo>
                  <a:pt x="86" y="298"/>
                </a:lnTo>
                <a:lnTo>
                  <a:pt x="88" y="298"/>
                </a:lnTo>
                <a:lnTo>
                  <a:pt x="90" y="300"/>
                </a:lnTo>
                <a:lnTo>
                  <a:pt x="93" y="300"/>
                </a:lnTo>
                <a:lnTo>
                  <a:pt x="95" y="301"/>
                </a:lnTo>
                <a:lnTo>
                  <a:pt x="97" y="301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20" name="Google Shape;4720;p22"/>
          <p:cNvSpPr/>
          <p:nvPr/>
        </p:nvSpPr>
        <p:spPr>
          <a:xfrm>
            <a:off x="3649267" y="3675460"/>
            <a:ext cx="83344" cy="85725"/>
          </a:xfrm>
          <a:custGeom>
            <a:avLst/>
            <a:gdLst/>
            <a:ahLst/>
            <a:cxnLst/>
            <a:rect l="l" t="t" r="r" b="b"/>
            <a:pathLst>
              <a:path w="278" h="289" extrusionOk="0">
                <a:moveTo>
                  <a:pt x="278" y="216"/>
                </a:moveTo>
                <a:lnTo>
                  <a:pt x="277" y="220"/>
                </a:lnTo>
                <a:lnTo>
                  <a:pt x="275" y="226"/>
                </a:lnTo>
                <a:lnTo>
                  <a:pt x="274" y="229"/>
                </a:lnTo>
                <a:lnTo>
                  <a:pt x="273" y="233"/>
                </a:lnTo>
                <a:lnTo>
                  <a:pt x="272" y="235"/>
                </a:lnTo>
                <a:lnTo>
                  <a:pt x="270" y="237"/>
                </a:lnTo>
                <a:lnTo>
                  <a:pt x="268" y="239"/>
                </a:lnTo>
                <a:lnTo>
                  <a:pt x="264" y="242"/>
                </a:lnTo>
                <a:lnTo>
                  <a:pt x="263" y="243"/>
                </a:lnTo>
                <a:lnTo>
                  <a:pt x="261" y="243"/>
                </a:lnTo>
                <a:lnTo>
                  <a:pt x="260" y="244"/>
                </a:lnTo>
                <a:lnTo>
                  <a:pt x="259" y="245"/>
                </a:lnTo>
                <a:lnTo>
                  <a:pt x="258" y="245"/>
                </a:lnTo>
                <a:lnTo>
                  <a:pt x="258" y="246"/>
                </a:lnTo>
                <a:lnTo>
                  <a:pt x="256" y="246"/>
                </a:lnTo>
                <a:lnTo>
                  <a:pt x="256" y="247"/>
                </a:lnTo>
                <a:lnTo>
                  <a:pt x="256" y="248"/>
                </a:lnTo>
                <a:lnTo>
                  <a:pt x="255" y="249"/>
                </a:lnTo>
                <a:lnTo>
                  <a:pt x="254" y="251"/>
                </a:lnTo>
                <a:lnTo>
                  <a:pt x="253" y="252"/>
                </a:lnTo>
                <a:lnTo>
                  <a:pt x="251" y="253"/>
                </a:lnTo>
                <a:lnTo>
                  <a:pt x="250" y="254"/>
                </a:lnTo>
                <a:lnTo>
                  <a:pt x="249" y="255"/>
                </a:lnTo>
                <a:lnTo>
                  <a:pt x="247" y="256"/>
                </a:lnTo>
                <a:lnTo>
                  <a:pt x="246" y="257"/>
                </a:lnTo>
                <a:lnTo>
                  <a:pt x="245" y="258"/>
                </a:lnTo>
                <a:lnTo>
                  <a:pt x="245" y="260"/>
                </a:lnTo>
                <a:lnTo>
                  <a:pt x="244" y="261"/>
                </a:lnTo>
                <a:lnTo>
                  <a:pt x="244" y="262"/>
                </a:lnTo>
                <a:lnTo>
                  <a:pt x="243" y="263"/>
                </a:lnTo>
                <a:lnTo>
                  <a:pt x="242" y="263"/>
                </a:lnTo>
                <a:lnTo>
                  <a:pt x="238" y="265"/>
                </a:lnTo>
                <a:lnTo>
                  <a:pt x="236" y="266"/>
                </a:lnTo>
                <a:lnTo>
                  <a:pt x="233" y="269"/>
                </a:lnTo>
                <a:lnTo>
                  <a:pt x="228" y="272"/>
                </a:lnTo>
                <a:lnTo>
                  <a:pt x="225" y="275"/>
                </a:lnTo>
                <a:lnTo>
                  <a:pt x="222" y="276"/>
                </a:lnTo>
                <a:lnTo>
                  <a:pt x="218" y="279"/>
                </a:lnTo>
                <a:lnTo>
                  <a:pt x="215" y="280"/>
                </a:lnTo>
                <a:lnTo>
                  <a:pt x="213" y="281"/>
                </a:lnTo>
                <a:lnTo>
                  <a:pt x="209" y="281"/>
                </a:lnTo>
                <a:lnTo>
                  <a:pt x="206" y="281"/>
                </a:lnTo>
                <a:lnTo>
                  <a:pt x="200" y="282"/>
                </a:lnTo>
                <a:lnTo>
                  <a:pt x="196" y="282"/>
                </a:lnTo>
                <a:lnTo>
                  <a:pt x="193" y="283"/>
                </a:lnTo>
                <a:lnTo>
                  <a:pt x="189" y="284"/>
                </a:lnTo>
                <a:lnTo>
                  <a:pt x="187" y="285"/>
                </a:lnTo>
                <a:lnTo>
                  <a:pt x="186" y="285"/>
                </a:lnTo>
                <a:lnTo>
                  <a:pt x="186" y="286"/>
                </a:lnTo>
                <a:lnTo>
                  <a:pt x="185" y="286"/>
                </a:lnTo>
                <a:lnTo>
                  <a:pt x="182" y="288"/>
                </a:lnTo>
                <a:lnTo>
                  <a:pt x="180" y="288"/>
                </a:lnTo>
                <a:lnTo>
                  <a:pt x="177" y="289"/>
                </a:lnTo>
                <a:lnTo>
                  <a:pt x="175" y="289"/>
                </a:lnTo>
                <a:lnTo>
                  <a:pt x="171" y="289"/>
                </a:lnTo>
                <a:lnTo>
                  <a:pt x="168" y="289"/>
                </a:lnTo>
                <a:lnTo>
                  <a:pt x="163" y="288"/>
                </a:lnTo>
                <a:lnTo>
                  <a:pt x="159" y="288"/>
                </a:lnTo>
                <a:lnTo>
                  <a:pt x="149" y="286"/>
                </a:lnTo>
                <a:lnTo>
                  <a:pt x="139" y="285"/>
                </a:lnTo>
                <a:lnTo>
                  <a:pt x="129" y="284"/>
                </a:lnTo>
                <a:lnTo>
                  <a:pt x="120" y="283"/>
                </a:lnTo>
                <a:lnTo>
                  <a:pt x="113" y="282"/>
                </a:lnTo>
                <a:lnTo>
                  <a:pt x="107" y="281"/>
                </a:lnTo>
                <a:lnTo>
                  <a:pt x="102" y="279"/>
                </a:lnTo>
                <a:lnTo>
                  <a:pt x="93" y="278"/>
                </a:lnTo>
                <a:lnTo>
                  <a:pt x="85" y="275"/>
                </a:lnTo>
                <a:lnTo>
                  <a:pt x="76" y="272"/>
                </a:lnTo>
                <a:lnTo>
                  <a:pt x="68" y="270"/>
                </a:lnTo>
                <a:lnTo>
                  <a:pt x="59" y="267"/>
                </a:lnTo>
                <a:lnTo>
                  <a:pt x="51" y="265"/>
                </a:lnTo>
                <a:lnTo>
                  <a:pt x="45" y="263"/>
                </a:lnTo>
                <a:lnTo>
                  <a:pt x="39" y="262"/>
                </a:lnTo>
                <a:lnTo>
                  <a:pt x="35" y="260"/>
                </a:lnTo>
                <a:lnTo>
                  <a:pt x="31" y="258"/>
                </a:lnTo>
                <a:lnTo>
                  <a:pt x="27" y="257"/>
                </a:lnTo>
                <a:lnTo>
                  <a:pt x="23" y="255"/>
                </a:lnTo>
                <a:lnTo>
                  <a:pt x="19" y="253"/>
                </a:lnTo>
                <a:lnTo>
                  <a:pt x="15" y="251"/>
                </a:lnTo>
                <a:lnTo>
                  <a:pt x="14" y="251"/>
                </a:lnTo>
                <a:lnTo>
                  <a:pt x="13" y="249"/>
                </a:lnTo>
                <a:lnTo>
                  <a:pt x="12" y="248"/>
                </a:lnTo>
                <a:lnTo>
                  <a:pt x="11" y="247"/>
                </a:lnTo>
                <a:lnTo>
                  <a:pt x="10" y="247"/>
                </a:lnTo>
                <a:lnTo>
                  <a:pt x="10" y="246"/>
                </a:lnTo>
                <a:lnTo>
                  <a:pt x="7" y="243"/>
                </a:lnTo>
                <a:lnTo>
                  <a:pt x="5" y="239"/>
                </a:lnTo>
                <a:lnTo>
                  <a:pt x="3" y="236"/>
                </a:lnTo>
                <a:lnTo>
                  <a:pt x="3" y="232"/>
                </a:lnTo>
                <a:lnTo>
                  <a:pt x="2" y="228"/>
                </a:lnTo>
                <a:lnTo>
                  <a:pt x="1" y="224"/>
                </a:lnTo>
                <a:lnTo>
                  <a:pt x="1" y="217"/>
                </a:lnTo>
                <a:lnTo>
                  <a:pt x="1" y="210"/>
                </a:lnTo>
                <a:lnTo>
                  <a:pt x="0" y="202"/>
                </a:lnTo>
                <a:lnTo>
                  <a:pt x="0" y="193"/>
                </a:lnTo>
                <a:lnTo>
                  <a:pt x="0" y="188"/>
                </a:lnTo>
                <a:lnTo>
                  <a:pt x="0" y="182"/>
                </a:lnTo>
                <a:lnTo>
                  <a:pt x="0" y="177"/>
                </a:lnTo>
                <a:lnTo>
                  <a:pt x="1" y="172"/>
                </a:lnTo>
                <a:lnTo>
                  <a:pt x="3" y="167"/>
                </a:lnTo>
                <a:lnTo>
                  <a:pt x="4" y="162"/>
                </a:lnTo>
                <a:lnTo>
                  <a:pt x="5" y="161"/>
                </a:lnTo>
                <a:lnTo>
                  <a:pt x="7" y="160"/>
                </a:lnTo>
                <a:lnTo>
                  <a:pt x="8" y="159"/>
                </a:lnTo>
                <a:lnTo>
                  <a:pt x="8" y="156"/>
                </a:lnTo>
                <a:lnTo>
                  <a:pt x="9" y="155"/>
                </a:lnTo>
                <a:lnTo>
                  <a:pt x="10" y="154"/>
                </a:lnTo>
                <a:lnTo>
                  <a:pt x="17" y="145"/>
                </a:lnTo>
                <a:lnTo>
                  <a:pt x="23" y="136"/>
                </a:lnTo>
                <a:lnTo>
                  <a:pt x="28" y="131"/>
                </a:lnTo>
                <a:lnTo>
                  <a:pt x="32" y="126"/>
                </a:lnTo>
                <a:lnTo>
                  <a:pt x="38" y="121"/>
                </a:lnTo>
                <a:lnTo>
                  <a:pt x="42" y="116"/>
                </a:lnTo>
                <a:lnTo>
                  <a:pt x="48" y="112"/>
                </a:lnTo>
                <a:lnTo>
                  <a:pt x="54" y="107"/>
                </a:lnTo>
                <a:lnTo>
                  <a:pt x="58" y="105"/>
                </a:lnTo>
                <a:lnTo>
                  <a:pt x="63" y="103"/>
                </a:lnTo>
                <a:lnTo>
                  <a:pt x="67" y="100"/>
                </a:lnTo>
                <a:lnTo>
                  <a:pt x="72" y="98"/>
                </a:lnTo>
                <a:lnTo>
                  <a:pt x="76" y="96"/>
                </a:lnTo>
                <a:lnTo>
                  <a:pt x="80" y="93"/>
                </a:lnTo>
                <a:lnTo>
                  <a:pt x="84" y="90"/>
                </a:lnTo>
                <a:lnTo>
                  <a:pt x="87" y="87"/>
                </a:lnTo>
                <a:lnTo>
                  <a:pt x="91" y="84"/>
                </a:lnTo>
                <a:lnTo>
                  <a:pt x="92" y="82"/>
                </a:lnTo>
                <a:lnTo>
                  <a:pt x="92" y="81"/>
                </a:lnTo>
                <a:lnTo>
                  <a:pt x="93" y="80"/>
                </a:lnTo>
                <a:lnTo>
                  <a:pt x="93" y="79"/>
                </a:lnTo>
                <a:lnTo>
                  <a:pt x="93" y="78"/>
                </a:lnTo>
                <a:lnTo>
                  <a:pt x="93" y="77"/>
                </a:lnTo>
                <a:lnTo>
                  <a:pt x="94" y="77"/>
                </a:lnTo>
                <a:lnTo>
                  <a:pt x="95" y="76"/>
                </a:lnTo>
                <a:lnTo>
                  <a:pt x="97" y="76"/>
                </a:lnTo>
                <a:lnTo>
                  <a:pt x="98" y="76"/>
                </a:lnTo>
                <a:lnTo>
                  <a:pt x="100" y="76"/>
                </a:lnTo>
                <a:lnTo>
                  <a:pt x="100" y="75"/>
                </a:lnTo>
                <a:lnTo>
                  <a:pt x="100" y="74"/>
                </a:lnTo>
                <a:lnTo>
                  <a:pt x="100" y="72"/>
                </a:lnTo>
                <a:lnTo>
                  <a:pt x="101" y="72"/>
                </a:lnTo>
                <a:lnTo>
                  <a:pt x="102" y="72"/>
                </a:lnTo>
                <a:lnTo>
                  <a:pt x="103" y="72"/>
                </a:lnTo>
                <a:lnTo>
                  <a:pt x="104" y="71"/>
                </a:lnTo>
                <a:lnTo>
                  <a:pt x="104" y="70"/>
                </a:lnTo>
                <a:lnTo>
                  <a:pt x="103" y="69"/>
                </a:lnTo>
                <a:lnTo>
                  <a:pt x="103" y="68"/>
                </a:lnTo>
                <a:lnTo>
                  <a:pt x="103" y="67"/>
                </a:lnTo>
                <a:lnTo>
                  <a:pt x="103" y="66"/>
                </a:lnTo>
                <a:lnTo>
                  <a:pt x="103" y="65"/>
                </a:lnTo>
                <a:lnTo>
                  <a:pt x="103" y="63"/>
                </a:lnTo>
                <a:lnTo>
                  <a:pt x="104" y="63"/>
                </a:lnTo>
                <a:lnTo>
                  <a:pt x="105" y="63"/>
                </a:lnTo>
                <a:lnTo>
                  <a:pt x="107" y="62"/>
                </a:lnTo>
                <a:lnTo>
                  <a:pt x="108" y="60"/>
                </a:lnTo>
                <a:lnTo>
                  <a:pt x="111" y="58"/>
                </a:lnTo>
                <a:lnTo>
                  <a:pt x="112" y="56"/>
                </a:lnTo>
                <a:lnTo>
                  <a:pt x="113" y="52"/>
                </a:lnTo>
                <a:lnTo>
                  <a:pt x="114" y="50"/>
                </a:lnTo>
                <a:lnTo>
                  <a:pt x="115" y="48"/>
                </a:lnTo>
                <a:lnTo>
                  <a:pt x="116" y="44"/>
                </a:lnTo>
                <a:lnTo>
                  <a:pt x="117" y="42"/>
                </a:lnTo>
                <a:lnTo>
                  <a:pt x="119" y="42"/>
                </a:lnTo>
                <a:lnTo>
                  <a:pt x="119" y="41"/>
                </a:lnTo>
                <a:lnTo>
                  <a:pt x="120" y="40"/>
                </a:lnTo>
                <a:lnTo>
                  <a:pt x="120" y="39"/>
                </a:lnTo>
                <a:lnTo>
                  <a:pt x="121" y="37"/>
                </a:lnTo>
                <a:lnTo>
                  <a:pt x="121" y="35"/>
                </a:lnTo>
                <a:lnTo>
                  <a:pt x="122" y="34"/>
                </a:lnTo>
                <a:lnTo>
                  <a:pt x="122" y="32"/>
                </a:lnTo>
                <a:lnTo>
                  <a:pt x="132" y="25"/>
                </a:lnTo>
                <a:lnTo>
                  <a:pt x="141" y="19"/>
                </a:lnTo>
                <a:lnTo>
                  <a:pt x="147" y="15"/>
                </a:lnTo>
                <a:lnTo>
                  <a:pt x="152" y="12"/>
                </a:lnTo>
                <a:lnTo>
                  <a:pt x="158" y="9"/>
                </a:lnTo>
                <a:lnTo>
                  <a:pt x="165" y="6"/>
                </a:lnTo>
                <a:lnTo>
                  <a:pt x="171" y="4"/>
                </a:lnTo>
                <a:lnTo>
                  <a:pt x="178" y="2"/>
                </a:lnTo>
                <a:lnTo>
                  <a:pt x="187" y="1"/>
                </a:lnTo>
                <a:lnTo>
                  <a:pt x="196" y="1"/>
                </a:lnTo>
                <a:lnTo>
                  <a:pt x="205" y="0"/>
                </a:lnTo>
                <a:lnTo>
                  <a:pt x="213" y="1"/>
                </a:lnTo>
                <a:lnTo>
                  <a:pt x="219" y="2"/>
                </a:lnTo>
                <a:lnTo>
                  <a:pt x="226" y="3"/>
                </a:lnTo>
                <a:lnTo>
                  <a:pt x="233" y="4"/>
                </a:lnTo>
                <a:lnTo>
                  <a:pt x="240" y="6"/>
                </a:lnTo>
                <a:lnTo>
                  <a:pt x="245" y="9"/>
                </a:lnTo>
                <a:lnTo>
                  <a:pt x="251" y="12"/>
                </a:lnTo>
                <a:lnTo>
                  <a:pt x="255" y="15"/>
                </a:lnTo>
                <a:lnTo>
                  <a:pt x="258" y="17"/>
                </a:lnTo>
                <a:lnTo>
                  <a:pt x="260" y="21"/>
                </a:lnTo>
                <a:lnTo>
                  <a:pt x="262" y="24"/>
                </a:lnTo>
                <a:lnTo>
                  <a:pt x="265" y="26"/>
                </a:lnTo>
                <a:lnTo>
                  <a:pt x="267" y="29"/>
                </a:lnTo>
                <a:lnTo>
                  <a:pt x="268" y="30"/>
                </a:lnTo>
                <a:lnTo>
                  <a:pt x="270" y="31"/>
                </a:lnTo>
                <a:lnTo>
                  <a:pt x="271" y="32"/>
                </a:lnTo>
                <a:lnTo>
                  <a:pt x="272" y="33"/>
                </a:lnTo>
                <a:lnTo>
                  <a:pt x="273" y="34"/>
                </a:lnTo>
                <a:lnTo>
                  <a:pt x="274" y="34"/>
                </a:lnTo>
                <a:lnTo>
                  <a:pt x="277" y="35"/>
                </a:lnTo>
                <a:lnTo>
                  <a:pt x="278" y="37"/>
                </a:lnTo>
                <a:lnTo>
                  <a:pt x="278" y="216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721" name="Google Shape;4721;p22"/>
          <p:cNvCxnSpPr/>
          <p:nvPr/>
        </p:nvCxnSpPr>
        <p:spPr>
          <a:xfrm>
            <a:off x="3732611" y="2868217"/>
            <a:ext cx="1190" cy="10501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22" name="Google Shape;4722;p22"/>
          <p:cNvCxnSpPr/>
          <p:nvPr/>
        </p:nvCxnSpPr>
        <p:spPr>
          <a:xfrm>
            <a:off x="3732610" y="3918348"/>
            <a:ext cx="28575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723" name="Google Shape;4723;p22"/>
          <p:cNvSpPr/>
          <p:nvPr/>
        </p:nvSpPr>
        <p:spPr>
          <a:xfrm>
            <a:off x="3761186" y="3534966"/>
            <a:ext cx="139303" cy="90488"/>
          </a:xfrm>
          <a:custGeom>
            <a:avLst/>
            <a:gdLst/>
            <a:ahLst/>
            <a:cxnLst/>
            <a:rect l="l" t="t" r="r" b="b"/>
            <a:pathLst>
              <a:path w="470" h="304" extrusionOk="0">
                <a:moveTo>
                  <a:pt x="0" y="304"/>
                </a:moveTo>
                <a:lnTo>
                  <a:pt x="218" y="174"/>
                </a:lnTo>
                <a:lnTo>
                  <a:pt x="470" y="31"/>
                </a:lnTo>
                <a:lnTo>
                  <a:pt x="470" y="0"/>
                </a:lnTo>
                <a:lnTo>
                  <a:pt x="218" y="145"/>
                </a:lnTo>
                <a:lnTo>
                  <a:pt x="0" y="275"/>
                </a:lnTo>
                <a:lnTo>
                  <a:pt x="0" y="30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24" name="Google Shape;4724;p22"/>
          <p:cNvSpPr/>
          <p:nvPr/>
        </p:nvSpPr>
        <p:spPr>
          <a:xfrm>
            <a:off x="3761186" y="3429001"/>
            <a:ext cx="139303" cy="88106"/>
          </a:xfrm>
          <a:custGeom>
            <a:avLst/>
            <a:gdLst/>
            <a:ahLst/>
            <a:cxnLst/>
            <a:rect l="l" t="t" r="r" b="b"/>
            <a:pathLst>
              <a:path w="470" h="296" extrusionOk="0">
                <a:moveTo>
                  <a:pt x="0" y="267"/>
                </a:moveTo>
                <a:lnTo>
                  <a:pt x="276" y="111"/>
                </a:lnTo>
                <a:lnTo>
                  <a:pt x="470" y="0"/>
                </a:lnTo>
                <a:lnTo>
                  <a:pt x="470" y="31"/>
                </a:lnTo>
                <a:lnTo>
                  <a:pt x="218" y="174"/>
                </a:lnTo>
                <a:lnTo>
                  <a:pt x="0" y="296"/>
                </a:lnTo>
                <a:lnTo>
                  <a:pt x="0" y="26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25" name="Google Shape;4725;p22"/>
          <p:cNvSpPr/>
          <p:nvPr/>
        </p:nvSpPr>
        <p:spPr>
          <a:xfrm>
            <a:off x="3761186" y="3324225"/>
            <a:ext cx="139303" cy="85725"/>
          </a:xfrm>
          <a:custGeom>
            <a:avLst/>
            <a:gdLst/>
            <a:ahLst/>
            <a:cxnLst/>
            <a:rect l="l" t="t" r="r" b="b"/>
            <a:pathLst>
              <a:path w="470" h="288" extrusionOk="0">
                <a:moveTo>
                  <a:pt x="0" y="288"/>
                </a:moveTo>
                <a:lnTo>
                  <a:pt x="276" y="131"/>
                </a:lnTo>
                <a:lnTo>
                  <a:pt x="470" y="22"/>
                </a:lnTo>
                <a:lnTo>
                  <a:pt x="470" y="0"/>
                </a:lnTo>
                <a:lnTo>
                  <a:pt x="262" y="119"/>
                </a:lnTo>
                <a:lnTo>
                  <a:pt x="0" y="267"/>
                </a:lnTo>
                <a:lnTo>
                  <a:pt x="0" y="288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26" name="Google Shape;4726;p22"/>
          <p:cNvSpPr/>
          <p:nvPr/>
        </p:nvSpPr>
        <p:spPr>
          <a:xfrm>
            <a:off x="3761186" y="3219451"/>
            <a:ext cx="139303" cy="89297"/>
          </a:xfrm>
          <a:custGeom>
            <a:avLst/>
            <a:gdLst/>
            <a:ahLst/>
            <a:cxnLst/>
            <a:rect l="l" t="t" r="r" b="b"/>
            <a:pathLst>
              <a:path w="470" h="301" extrusionOk="0">
                <a:moveTo>
                  <a:pt x="0" y="267"/>
                </a:moveTo>
                <a:lnTo>
                  <a:pt x="247" y="128"/>
                </a:lnTo>
                <a:lnTo>
                  <a:pt x="470" y="0"/>
                </a:lnTo>
                <a:lnTo>
                  <a:pt x="470" y="34"/>
                </a:lnTo>
                <a:lnTo>
                  <a:pt x="0" y="301"/>
                </a:lnTo>
                <a:lnTo>
                  <a:pt x="0" y="26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27" name="Google Shape;4727;p22"/>
          <p:cNvSpPr/>
          <p:nvPr/>
        </p:nvSpPr>
        <p:spPr>
          <a:xfrm>
            <a:off x="3761186" y="3114675"/>
            <a:ext cx="139303" cy="86916"/>
          </a:xfrm>
          <a:custGeom>
            <a:avLst/>
            <a:gdLst/>
            <a:ahLst/>
            <a:cxnLst/>
            <a:rect l="l" t="t" r="r" b="b"/>
            <a:pathLst>
              <a:path w="470" h="293" extrusionOk="0">
                <a:moveTo>
                  <a:pt x="47" y="266"/>
                </a:moveTo>
                <a:lnTo>
                  <a:pt x="470" y="26"/>
                </a:lnTo>
                <a:lnTo>
                  <a:pt x="470" y="0"/>
                </a:lnTo>
                <a:lnTo>
                  <a:pt x="0" y="266"/>
                </a:lnTo>
                <a:lnTo>
                  <a:pt x="0" y="293"/>
                </a:lnTo>
                <a:lnTo>
                  <a:pt x="47" y="26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28" name="Google Shape;4728;p22"/>
          <p:cNvSpPr/>
          <p:nvPr/>
        </p:nvSpPr>
        <p:spPr>
          <a:xfrm>
            <a:off x="3746897" y="3718323"/>
            <a:ext cx="14288" cy="15478"/>
          </a:xfrm>
          <a:custGeom>
            <a:avLst/>
            <a:gdLst/>
            <a:ahLst/>
            <a:cxnLst/>
            <a:rect l="l" t="t" r="r" b="b"/>
            <a:pathLst>
              <a:path w="49" h="52" extrusionOk="0">
                <a:moveTo>
                  <a:pt x="21" y="0"/>
                </a:moveTo>
                <a:lnTo>
                  <a:pt x="49" y="17"/>
                </a:lnTo>
                <a:lnTo>
                  <a:pt x="49" y="52"/>
                </a:lnTo>
                <a:lnTo>
                  <a:pt x="0" y="21"/>
                </a:lnTo>
                <a:lnTo>
                  <a:pt x="0" y="20"/>
                </a:lnTo>
                <a:lnTo>
                  <a:pt x="1" y="20"/>
                </a:lnTo>
                <a:lnTo>
                  <a:pt x="2" y="19"/>
                </a:lnTo>
                <a:lnTo>
                  <a:pt x="3" y="18"/>
                </a:lnTo>
                <a:lnTo>
                  <a:pt x="4" y="17"/>
                </a:lnTo>
                <a:lnTo>
                  <a:pt x="6" y="16"/>
                </a:lnTo>
                <a:lnTo>
                  <a:pt x="8" y="15"/>
                </a:lnTo>
                <a:lnTo>
                  <a:pt x="9" y="12"/>
                </a:lnTo>
                <a:lnTo>
                  <a:pt x="11" y="11"/>
                </a:lnTo>
                <a:lnTo>
                  <a:pt x="12" y="9"/>
                </a:lnTo>
                <a:lnTo>
                  <a:pt x="13" y="8"/>
                </a:lnTo>
                <a:lnTo>
                  <a:pt x="13" y="7"/>
                </a:lnTo>
                <a:lnTo>
                  <a:pt x="14" y="7"/>
                </a:lnTo>
                <a:lnTo>
                  <a:pt x="14" y="6"/>
                </a:lnTo>
                <a:lnTo>
                  <a:pt x="16" y="4"/>
                </a:lnTo>
                <a:lnTo>
                  <a:pt x="17" y="3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29" name="Google Shape;4729;p22"/>
          <p:cNvSpPr/>
          <p:nvPr/>
        </p:nvSpPr>
        <p:spPr>
          <a:xfrm>
            <a:off x="3761186" y="3806429"/>
            <a:ext cx="50006" cy="28575"/>
          </a:xfrm>
          <a:custGeom>
            <a:avLst/>
            <a:gdLst/>
            <a:ahLst/>
            <a:cxnLst/>
            <a:rect l="l" t="t" r="r" b="b"/>
            <a:pathLst>
              <a:path w="167" h="98" extrusionOk="0">
                <a:moveTo>
                  <a:pt x="0" y="73"/>
                </a:moveTo>
                <a:lnTo>
                  <a:pt x="82" y="24"/>
                </a:lnTo>
                <a:lnTo>
                  <a:pt x="84" y="23"/>
                </a:lnTo>
                <a:lnTo>
                  <a:pt x="87" y="22"/>
                </a:lnTo>
                <a:lnTo>
                  <a:pt x="89" y="22"/>
                </a:lnTo>
                <a:lnTo>
                  <a:pt x="91" y="21"/>
                </a:lnTo>
                <a:lnTo>
                  <a:pt x="93" y="21"/>
                </a:lnTo>
                <a:lnTo>
                  <a:pt x="95" y="20"/>
                </a:lnTo>
                <a:lnTo>
                  <a:pt x="106" y="17"/>
                </a:lnTo>
                <a:lnTo>
                  <a:pt x="117" y="13"/>
                </a:lnTo>
                <a:lnTo>
                  <a:pt x="127" y="10"/>
                </a:lnTo>
                <a:lnTo>
                  <a:pt x="138" y="7"/>
                </a:lnTo>
                <a:lnTo>
                  <a:pt x="145" y="4"/>
                </a:lnTo>
                <a:lnTo>
                  <a:pt x="153" y="2"/>
                </a:lnTo>
                <a:lnTo>
                  <a:pt x="160" y="1"/>
                </a:lnTo>
                <a:lnTo>
                  <a:pt x="162" y="0"/>
                </a:lnTo>
                <a:lnTo>
                  <a:pt x="163" y="0"/>
                </a:lnTo>
                <a:lnTo>
                  <a:pt x="164" y="0"/>
                </a:lnTo>
                <a:lnTo>
                  <a:pt x="165" y="0"/>
                </a:lnTo>
                <a:lnTo>
                  <a:pt x="166" y="0"/>
                </a:lnTo>
                <a:lnTo>
                  <a:pt x="167" y="0"/>
                </a:lnTo>
                <a:lnTo>
                  <a:pt x="0" y="98"/>
                </a:lnTo>
                <a:lnTo>
                  <a:pt x="0" y="73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30" name="Google Shape;4730;p22"/>
          <p:cNvSpPr/>
          <p:nvPr/>
        </p:nvSpPr>
        <p:spPr>
          <a:xfrm>
            <a:off x="3761186" y="3709987"/>
            <a:ext cx="39290" cy="23813"/>
          </a:xfrm>
          <a:custGeom>
            <a:avLst/>
            <a:gdLst/>
            <a:ahLst/>
            <a:cxnLst/>
            <a:rect l="l" t="t" r="r" b="b"/>
            <a:pathLst>
              <a:path w="130" h="81" extrusionOk="0">
                <a:moveTo>
                  <a:pt x="78" y="0"/>
                </a:moveTo>
                <a:lnTo>
                  <a:pt x="83" y="0"/>
                </a:lnTo>
                <a:lnTo>
                  <a:pt x="89" y="0"/>
                </a:lnTo>
                <a:lnTo>
                  <a:pt x="93" y="0"/>
                </a:lnTo>
                <a:lnTo>
                  <a:pt x="99" y="0"/>
                </a:lnTo>
                <a:lnTo>
                  <a:pt x="110" y="0"/>
                </a:lnTo>
                <a:lnTo>
                  <a:pt x="113" y="0"/>
                </a:lnTo>
                <a:lnTo>
                  <a:pt x="117" y="0"/>
                </a:lnTo>
                <a:lnTo>
                  <a:pt x="120" y="0"/>
                </a:lnTo>
                <a:lnTo>
                  <a:pt x="125" y="0"/>
                </a:lnTo>
                <a:lnTo>
                  <a:pt x="127" y="1"/>
                </a:lnTo>
                <a:lnTo>
                  <a:pt x="128" y="1"/>
                </a:lnTo>
                <a:lnTo>
                  <a:pt x="130" y="2"/>
                </a:lnTo>
                <a:lnTo>
                  <a:pt x="0" y="81"/>
                </a:lnTo>
                <a:lnTo>
                  <a:pt x="0" y="46"/>
                </a:lnTo>
                <a:lnTo>
                  <a:pt x="78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31" name="Google Shape;4731;p22"/>
          <p:cNvSpPr/>
          <p:nvPr/>
        </p:nvSpPr>
        <p:spPr>
          <a:xfrm>
            <a:off x="3761186" y="2016919"/>
            <a:ext cx="1531144" cy="963216"/>
          </a:xfrm>
          <a:custGeom>
            <a:avLst/>
            <a:gdLst/>
            <a:ahLst/>
            <a:cxnLst/>
            <a:rect l="l" t="t" r="r" b="b"/>
            <a:pathLst>
              <a:path w="5145" h="3236" extrusionOk="0">
                <a:moveTo>
                  <a:pt x="0" y="3236"/>
                </a:moveTo>
                <a:lnTo>
                  <a:pt x="470" y="2970"/>
                </a:lnTo>
                <a:lnTo>
                  <a:pt x="470" y="2775"/>
                </a:lnTo>
                <a:lnTo>
                  <a:pt x="463" y="2765"/>
                </a:lnTo>
                <a:lnTo>
                  <a:pt x="457" y="2755"/>
                </a:lnTo>
                <a:lnTo>
                  <a:pt x="454" y="2744"/>
                </a:lnTo>
                <a:lnTo>
                  <a:pt x="453" y="2732"/>
                </a:lnTo>
                <a:lnTo>
                  <a:pt x="454" y="2721"/>
                </a:lnTo>
                <a:lnTo>
                  <a:pt x="457" y="2711"/>
                </a:lnTo>
                <a:lnTo>
                  <a:pt x="463" y="2700"/>
                </a:lnTo>
                <a:lnTo>
                  <a:pt x="471" y="2690"/>
                </a:lnTo>
                <a:lnTo>
                  <a:pt x="481" y="2680"/>
                </a:lnTo>
                <a:lnTo>
                  <a:pt x="492" y="2672"/>
                </a:lnTo>
                <a:lnTo>
                  <a:pt x="506" y="2663"/>
                </a:lnTo>
                <a:lnTo>
                  <a:pt x="520" y="2656"/>
                </a:lnTo>
                <a:lnTo>
                  <a:pt x="537" y="2651"/>
                </a:lnTo>
                <a:lnTo>
                  <a:pt x="554" y="2645"/>
                </a:lnTo>
                <a:lnTo>
                  <a:pt x="572" y="2642"/>
                </a:lnTo>
                <a:lnTo>
                  <a:pt x="591" y="2639"/>
                </a:lnTo>
                <a:lnTo>
                  <a:pt x="610" y="2637"/>
                </a:lnTo>
                <a:lnTo>
                  <a:pt x="629" y="2637"/>
                </a:lnTo>
                <a:lnTo>
                  <a:pt x="648" y="2639"/>
                </a:lnTo>
                <a:lnTo>
                  <a:pt x="667" y="2642"/>
                </a:lnTo>
                <a:lnTo>
                  <a:pt x="685" y="2645"/>
                </a:lnTo>
                <a:lnTo>
                  <a:pt x="702" y="2651"/>
                </a:lnTo>
                <a:lnTo>
                  <a:pt x="719" y="2656"/>
                </a:lnTo>
                <a:lnTo>
                  <a:pt x="733" y="2664"/>
                </a:lnTo>
                <a:lnTo>
                  <a:pt x="747" y="2672"/>
                </a:lnTo>
                <a:lnTo>
                  <a:pt x="758" y="2681"/>
                </a:lnTo>
                <a:lnTo>
                  <a:pt x="768" y="2690"/>
                </a:lnTo>
                <a:lnTo>
                  <a:pt x="775" y="2700"/>
                </a:lnTo>
                <a:lnTo>
                  <a:pt x="780" y="2711"/>
                </a:lnTo>
                <a:lnTo>
                  <a:pt x="784" y="2722"/>
                </a:lnTo>
                <a:lnTo>
                  <a:pt x="785" y="2733"/>
                </a:lnTo>
                <a:lnTo>
                  <a:pt x="784" y="2744"/>
                </a:lnTo>
                <a:lnTo>
                  <a:pt x="781" y="2755"/>
                </a:lnTo>
                <a:lnTo>
                  <a:pt x="776" y="2766"/>
                </a:lnTo>
                <a:lnTo>
                  <a:pt x="776" y="2796"/>
                </a:lnTo>
                <a:lnTo>
                  <a:pt x="5145" y="315"/>
                </a:lnTo>
                <a:lnTo>
                  <a:pt x="5145" y="0"/>
                </a:lnTo>
                <a:lnTo>
                  <a:pt x="0" y="2922"/>
                </a:lnTo>
                <a:lnTo>
                  <a:pt x="0" y="3236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32" name="Google Shape;4732;p22"/>
          <p:cNvSpPr/>
          <p:nvPr/>
        </p:nvSpPr>
        <p:spPr>
          <a:xfrm>
            <a:off x="3761186" y="2911078"/>
            <a:ext cx="139303" cy="176213"/>
          </a:xfrm>
          <a:custGeom>
            <a:avLst/>
            <a:gdLst/>
            <a:ahLst/>
            <a:cxnLst/>
            <a:rect l="l" t="t" r="r" b="b"/>
            <a:pathLst>
              <a:path w="470" h="591" extrusionOk="0">
                <a:moveTo>
                  <a:pt x="0" y="591"/>
                </a:moveTo>
                <a:lnTo>
                  <a:pt x="470" y="326"/>
                </a:lnTo>
                <a:lnTo>
                  <a:pt x="470" y="0"/>
                </a:lnTo>
                <a:lnTo>
                  <a:pt x="0" y="266"/>
                </a:lnTo>
                <a:lnTo>
                  <a:pt x="0" y="59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33" name="Google Shape;4733;p22"/>
          <p:cNvSpPr/>
          <p:nvPr/>
        </p:nvSpPr>
        <p:spPr>
          <a:xfrm>
            <a:off x="3761186" y="3014664"/>
            <a:ext cx="139303" cy="178594"/>
          </a:xfrm>
          <a:custGeom>
            <a:avLst/>
            <a:gdLst/>
            <a:ahLst/>
            <a:cxnLst/>
            <a:rect l="l" t="t" r="r" b="b"/>
            <a:pathLst>
              <a:path w="470" h="600" extrusionOk="0">
                <a:moveTo>
                  <a:pt x="0" y="600"/>
                </a:moveTo>
                <a:lnTo>
                  <a:pt x="470" y="334"/>
                </a:lnTo>
                <a:lnTo>
                  <a:pt x="470" y="0"/>
                </a:lnTo>
                <a:lnTo>
                  <a:pt x="0" y="267"/>
                </a:lnTo>
                <a:lnTo>
                  <a:pt x="0" y="60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34" name="Google Shape;4734;p22"/>
          <p:cNvSpPr/>
          <p:nvPr/>
        </p:nvSpPr>
        <p:spPr>
          <a:xfrm>
            <a:off x="3761186" y="3121819"/>
            <a:ext cx="139303" cy="176213"/>
          </a:xfrm>
          <a:custGeom>
            <a:avLst/>
            <a:gdLst/>
            <a:ahLst/>
            <a:cxnLst/>
            <a:rect l="l" t="t" r="r" b="b"/>
            <a:pathLst>
              <a:path w="470" h="593" extrusionOk="0">
                <a:moveTo>
                  <a:pt x="47" y="240"/>
                </a:moveTo>
                <a:lnTo>
                  <a:pt x="470" y="0"/>
                </a:lnTo>
                <a:lnTo>
                  <a:pt x="470" y="326"/>
                </a:lnTo>
                <a:lnTo>
                  <a:pt x="247" y="454"/>
                </a:lnTo>
                <a:lnTo>
                  <a:pt x="0" y="593"/>
                </a:lnTo>
                <a:lnTo>
                  <a:pt x="0" y="267"/>
                </a:lnTo>
                <a:lnTo>
                  <a:pt x="47" y="24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35" name="Google Shape;4735;p22"/>
          <p:cNvSpPr/>
          <p:nvPr/>
        </p:nvSpPr>
        <p:spPr>
          <a:xfrm>
            <a:off x="3761186" y="3228976"/>
            <a:ext cx="139303" cy="175022"/>
          </a:xfrm>
          <a:custGeom>
            <a:avLst/>
            <a:gdLst/>
            <a:ahLst/>
            <a:cxnLst/>
            <a:rect l="l" t="t" r="r" b="b"/>
            <a:pathLst>
              <a:path w="470" h="587" extrusionOk="0">
                <a:moveTo>
                  <a:pt x="262" y="439"/>
                </a:moveTo>
                <a:lnTo>
                  <a:pt x="470" y="320"/>
                </a:lnTo>
                <a:lnTo>
                  <a:pt x="470" y="0"/>
                </a:lnTo>
                <a:lnTo>
                  <a:pt x="0" y="267"/>
                </a:lnTo>
                <a:lnTo>
                  <a:pt x="0" y="587"/>
                </a:lnTo>
                <a:lnTo>
                  <a:pt x="262" y="439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36" name="Google Shape;4736;p22"/>
          <p:cNvSpPr/>
          <p:nvPr/>
        </p:nvSpPr>
        <p:spPr>
          <a:xfrm>
            <a:off x="3761186" y="3330180"/>
            <a:ext cx="139303" cy="178594"/>
          </a:xfrm>
          <a:custGeom>
            <a:avLst/>
            <a:gdLst/>
            <a:ahLst/>
            <a:cxnLst/>
            <a:rect l="l" t="t" r="r" b="b"/>
            <a:pathLst>
              <a:path w="470" h="597" extrusionOk="0">
                <a:moveTo>
                  <a:pt x="0" y="597"/>
                </a:moveTo>
                <a:lnTo>
                  <a:pt x="276" y="441"/>
                </a:lnTo>
                <a:lnTo>
                  <a:pt x="470" y="330"/>
                </a:lnTo>
                <a:lnTo>
                  <a:pt x="470" y="0"/>
                </a:lnTo>
                <a:lnTo>
                  <a:pt x="276" y="109"/>
                </a:lnTo>
                <a:lnTo>
                  <a:pt x="0" y="266"/>
                </a:lnTo>
                <a:lnTo>
                  <a:pt x="0" y="597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37" name="Google Shape;4737;p22"/>
          <p:cNvSpPr/>
          <p:nvPr/>
        </p:nvSpPr>
        <p:spPr>
          <a:xfrm>
            <a:off x="3761186" y="3438525"/>
            <a:ext cx="139303" cy="177404"/>
          </a:xfrm>
          <a:custGeom>
            <a:avLst/>
            <a:gdLst/>
            <a:ahLst/>
            <a:cxnLst/>
            <a:rect l="l" t="t" r="r" b="b"/>
            <a:pathLst>
              <a:path w="470" h="598" extrusionOk="0">
                <a:moveTo>
                  <a:pt x="218" y="468"/>
                </a:moveTo>
                <a:lnTo>
                  <a:pt x="470" y="323"/>
                </a:lnTo>
                <a:lnTo>
                  <a:pt x="470" y="0"/>
                </a:lnTo>
                <a:lnTo>
                  <a:pt x="218" y="143"/>
                </a:lnTo>
                <a:lnTo>
                  <a:pt x="0" y="265"/>
                </a:lnTo>
                <a:lnTo>
                  <a:pt x="0" y="598"/>
                </a:lnTo>
                <a:lnTo>
                  <a:pt x="218" y="468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38" name="Google Shape;4738;p22"/>
          <p:cNvSpPr/>
          <p:nvPr/>
        </p:nvSpPr>
        <p:spPr>
          <a:xfrm>
            <a:off x="3761186" y="3543301"/>
            <a:ext cx="139303" cy="169069"/>
          </a:xfrm>
          <a:custGeom>
            <a:avLst/>
            <a:gdLst/>
            <a:ahLst/>
            <a:cxnLst/>
            <a:rect l="l" t="t" r="r" b="b"/>
            <a:pathLst>
              <a:path w="470" h="567" extrusionOk="0">
                <a:moveTo>
                  <a:pt x="218" y="143"/>
                </a:moveTo>
                <a:lnTo>
                  <a:pt x="470" y="0"/>
                </a:lnTo>
                <a:lnTo>
                  <a:pt x="470" y="329"/>
                </a:lnTo>
                <a:lnTo>
                  <a:pt x="218" y="474"/>
                </a:lnTo>
                <a:lnTo>
                  <a:pt x="69" y="558"/>
                </a:lnTo>
                <a:lnTo>
                  <a:pt x="65" y="558"/>
                </a:lnTo>
                <a:lnTo>
                  <a:pt x="61" y="558"/>
                </a:lnTo>
                <a:lnTo>
                  <a:pt x="57" y="558"/>
                </a:lnTo>
                <a:lnTo>
                  <a:pt x="53" y="558"/>
                </a:lnTo>
                <a:lnTo>
                  <a:pt x="50" y="558"/>
                </a:lnTo>
                <a:lnTo>
                  <a:pt x="45" y="558"/>
                </a:lnTo>
                <a:lnTo>
                  <a:pt x="39" y="558"/>
                </a:lnTo>
                <a:lnTo>
                  <a:pt x="34" y="559"/>
                </a:lnTo>
                <a:lnTo>
                  <a:pt x="28" y="559"/>
                </a:lnTo>
                <a:lnTo>
                  <a:pt x="23" y="560"/>
                </a:lnTo>
                <a:lnTo>
                  <a:pt x="19" y="560"/>
                </a:lnTo>
                <a:lnTo>
                  <a:pt x="16" y="561"/>
                </a:lnTo>
                <a:lnTo>
                  <a:pt x="14" y="562"/>
                </a:lnTo>
                <a:lnTo>
                  <a:pt x="11" y="562"/>
                </a:lnTo>
                <a:lnTo>
                  <a:pt x="9" y="563"/>
                </a:lnTo>
                <a:lnTo>
                  <a:pt x="7" y="565"/>
                </a:lnTo>
                <a:lnTo>
                  <a:pt x="5" y="566"/>
                </a:lnTo>
                <a:lnTo>
                  <a:pt x="2" y="567"/>
                </a:lnTo>
                <a:lnTo>
                  <a:pt x="0" y="567"/>
                </a:lnTo>
                <a:lnTo>
                  <a:pt x="0" y="273"/>
                </a:lnTo>
                <a:lnTo>
                  <a:pt x="218" y="14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39" name="Google Shape;4739;p22"/>
          <p:cNvSpPr/>
          <p:nvPr/>
        </p:nvSpPr>
        <p:spPr>
          <a:xfrm>
            <a:off x="3761186" y="2900364"/>
            <a:ext cx="139303" cy="89297"/>
          </a:xfrm>
          <a:custGeom>
            <a:avLst/>
            <a:gdLst/>
            <a:ahLst/>
            <a:cxnLst/>
            <a:rect l="l" t="t" r="r" b="b"/>
            <a:pathLst>
              <a:path w="470" h="300" extrusionOk="0">
                <a:moveTo>
                  <a:pt x="0" y="266"/>
                </a:moveTo>
                <a:lnTo>
                  <a:pt x="470" y="0"/>
                </a:lnTo>
                <a:lnTo>
                  <a:pt x="470" y="34"/>
                </a:lnTo>
                <a:lnTo>
                  <a:pt x="0" y="300"/>
                </a:lnTo>
                <a:lnTo>
                  <a:pt x="0" y="26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40" name="Google Shape;4740;p22"/>
          <p:cNvSpPr/>
          <p:nvPr/>
        </p:nvSpPr>
        <p:spPr>
          <a:xfrm>
            <a:off x="3761186" y="3007519"/>
            <a:ext cx="139303" cy="86916"/>
          </a:xfrm>
          <a:custGeom>
            <a:avLst/>
            <a:gdLst/>
            <a:ahLst/>
            <a:cxnLst/>
            <a:rect l="l" t="t" r="r" b="b"/>
            <a:pathLst>
              <a:path w="470" h="290" extrusionOk="0">
                <a:moveTo>
                  <a:pt x="0" y="265"/>
                </a:moveTo>
                <a:lnTo>
                  <a:pt x="470" y="0"/>
                </a:lnTo>
                <a:lnTo>
                  <a:pt x="470" y="23"/>
                </a:lnTo>
                <a:lnTo>
                  <a:pt x="0" y="290"/>
                </a:lnTo>
                <a:lnTo>
                  <a:pt x="0" y="26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41" name="Google Shape;4741;p22"/>
          <p:cNvSpPr/>
          <p:nvPr/>
        </p:nvSpPr>
        <p:spPr>
          <a:xfrm>
            <a:off x="3761186" y="3754041"/>
            <a:ext cx="139303" cy="179784"/>
          </a:xfrm>
          <a:custGeom>
            <a:avLst/>
            <a:gdLst/>
            <a:ahLst/>
            <a:cxnLst/>
            <a:rect l="l" t="t" r="r" b="b"/>
            <a:pathLst>
              <a:path w="470" h="603" extrusionOk="0">
                <a:moveTo>
                  <a:pt x="224" y="140"/>
                </a:moveTo>
                <a:lnTo>
                  <a:pt x="223" y="140"/>
                </a:lnTo>
                <a:lnTo>
                  <a:pt x="223" y="141"/>
                </a:lnTo>
                <a:lnTo>
                  <a:pt x="222" y="141"/>
                </a:lnTo>
                <a:lnTo>
                  <a:pt x="222" y="142"/>
                </a:lnTo>
                <a:lnTo>
                  <a:pt x="221" y="142"/>
                </a:lnTo>
                <a:lnTo>
                  <a:pt x="221" y="144"/>
                </a:lnTo>
                <a:lnTo>
                  <a:pt x="220" y="144"/>
                </a:lnTo>
                <a:lnTo>
                  <a:pt x="220" y="145"/>
                </a:lnTo>
                <a:lnTo>
                  <a:pt x="220" y="146"/>
                </a:lnTo>
                <a:lnTo>
                  <a:pt x="220" y="147"/>
                </a:lnTo>
                <a:lnTo>
                  <a:pt x="220" y="148"/>
                </a:lnTo>
                <a:lnTo>
                  <a:pt x="219" y="148"/>
                </a:lnTo>
                <a:lnTo>
                  <a:pt x="218" y="148"/>
                </a:lnTo>
                <a:lnTo>
                  <a:pt x="217" y="148"/>
                </a:lnTo>
                <a:lnTo>
                  <a:pt x="217" y="149"/>
                </a:lnTo>
                <a:lnTo>
                  <a:pt x="217" y="150"/>
                </a:lnTo>
                <a:lnTo>
                  <a:pt x="217" y="151"/>
                </a:lnTo>
                <a:lnTo>
                  <a:pt x="215" y="151"/>
                </a:lnTo>
                <a:lnTo>
                  <a:pt x="214" y="151"/>
                </a:lnTo>
                <a:lnTo>
                  <a:pt x="213" y="151"/>
                </a:lnTo>
                <a:lnTo>
                  <a:pt x="213" y="152"/>
                </a:lnTo>
                <a:lnTo>
                  <a:pt x="213" y="154"/>
                </a:lnTo>
                <a:lnTo>
                  <a:pt x="213" y="155"/>
                </a:lnTo>
                <a:lnTo>
                  <a:pt x="212" y="155"/>
                </a:lnTo>
                <a:lnTo>
                  <a:pt x="211" y="155"/>
                </a:lnTo>
                <a:lnTo>
                  <a:pt x="211" y="154"/>
                </a:lnTo>
                <a:lnTo>
                  <a:pt x="211" y="155"/>
                </a:lnTo>
                <a:lnTo>
                  <a:pt x="210" y="155"/>
                </a:lnTo>
                <a:lnTo>
                  <a:pt x="210" y="156"/>
                </a:lnTo>
                <a:lnTo>
                  <a:pt x="210" y="157"/>
                </a:lnTo>
                <a:lnTo>
                  <a:pt x="210" y="158"/>
                </a:lnTo>
                <a:lnTo>
                  <a:pt x="209" y="158"/>
                </a:lnTo>
                <a:lnTo>
                  <a:pt x="208" y="158"/>
                </a:lnTo>
                <a:lnTo>
                  <a:pt x="205" y="159"/>
                </a:lnTo>
                <a:lnTo>
                  <a:pt x="203" y="160"/>
                </a:lnTo>
                <a:lnTo>
                  <a:pt x="201" y="161"/>
                </a:lnTo>
                <a:lnTo>
                  <a:pt x="199" y="163"/>
                </a:lnTo>
                <a:lnTo>
                  <a:pt x="196" y="164"/>
                </a:lnTo>
                <a:lnTo>
                  <a:pt x="195" y="166"/>
                </a:lnTo>
                <a:lnTo>
                  <a:pt x="192" y="167"/>
                </a:lnTo>
                <a:lnTo>
                  <a:pt x="190" y="168"/>
                </a:lnTo>
                <a:lnTo>
                  <a:pt x="186" y="169"/>
                </a:lnTo>
                <a:lnTo>
                  <a:pt x="182" y="170"/>
                </a:lnTo>
                <a:lnTo>
                  <a:pt x="177" y="172"/>
                </a:lnTo>
                <a:lnTo>
                  <a:pt x="172" y="173"/>
                </a:lnTo>
                <a:lnTo>
                  <a:pt x="167" y="174"/>
                </a:lnTo>
                <a:lnTo>
                  <a:pt x="0" y="272"/>
                </a:lnTo>
                <a:lnTo>
                  <a:pt x="0" y="603"/>
                </a:lnTo>
                <a:lnTo>
                  <a:pt x="470" y="336"/>
                </a:lnTo>
                <a:lnTo>
                  <a:pt x="470" y="0"/>
                </a:lnTo>
                <a:lnTo>
                  <a:pt x="224" y="14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42" name="Google Shape;4742;p22"/>
          <p:cNvSpPr/>
          <p:nvPr/>
        </p:nvSpPr>
        <p:spPr>
          <a:xfrm>
            <a:off x="3761185" y="3709988"/>
            <a:ext cx="76200" cy="104775"/>
          </a:xfrm>
          <a:custGeom>
            <a:avLst/>
            <a:gdLst/>
            <a:ahLst/>
            <a:cxnLst/>
            <a:rect l="l" t="t" r="r" b="b"/>
            <a:pathLst>
              <a:path w="256" h="350" extrusionOk="0">
                <a:moveTo>
                  <a:pt x="82" y="346"/>
                </a:moveTo>
                <a:lnTo>
                  <a:pt x="210" y="269"/>
                </a:lnTo>
                <a:lnTo>
                  <a:pt x="250" y="247"/>
                </a:lnTo>
                <a:lnTo>
                  <a:pt x="251" y="244"/>
                </a:lnTo>
                <a:lnTo>
                  <a:pt x="251" y="243"/>
                </a:lnTo>
                <a:lnTo>
                  <a:pt x="252" y="241"/>
                </a:lnTo>
                <a:lnTo>
                  <a:pt x="252" y="240"/>
                </a:lnTo>
                <a:lnTo>
                  <a:pt x="253" y="238"/>
                </a:lnTo>
                <a:lnTo>
                  <a:pt x="253" y="237"/>
                </a:lnTo>
                <a:lnTo>
                  <a:pt x="255" y="229"/>
                </a:lnTo>
                <a:lnTo>
                  <a:pt x="256" y="221"/>
                </a:lnTo>
                <a:lnTo>
                  <a:pt x="256" y="212"/>
                </a:lnTo>
                <a:lnTo>
                  <a:pt x="255" y="204"/>
                </a:lnTo>
                <a:lnTo>
                  <a:pt x="255" y="196"/>
                </a:lnTo>
                <a:lnTo>
                  <a:pt x="253" y="187"/>
                </a:lnTo>
                <a:lnTo>
                  <a:pt x="252" y="179"/>
                </a:lnTo>
                <a:lnTo>
                  <a:pt x="250" y="173"/>
                </a:lnTo>
                <a:lnTo>
                  <a:pt x="249" y="166"/>
                </a:lnTo>
                <a:lnTo>
                  <a:pt x="249" y="164"/>
                </a:lnTo>
                <a:lnTo>
                  <a:pt x="248" y="163"/>
                </a:lnTo>
                <a:lnTo>
                  <a:pt x="248" y="162"/>
                </a:lnTo>
                <a:lnTo>
                  <a:pt x="247" y="159"/>
                </a:lnTo>
                <a:lnTo>
                  <a:pt x="247" y="158"/>
                </a:lnTo>
                <a:lnTo>
                  <a:pt x="247" y="157"/>
                </a:lnTo>
                <a:lnTo>
                  <a:pt x="246" y="153"/>
                </a:lnTo>
                <a:lnTo>
                  <a:pt x="243" y="149"/>
                </a:lnTo>
                <a:lnTo>
                  <a:pt x="242" y="145"/>
                </a:lnTo>
                <a:lnTo>
                  <a:pt x="241" y="141"/>
                </a:lnTo>
                <a:lnTo>
                  <a:pt x="239" y="138"/>
                </a:lnTo>
                <a:lnTo>
                  <a:pt x="237" y="135"/>
                </a:lnTo>
                <a:lnTo>
                  <a:pt x="234" y="130"/>
                </a:lnTo>
                <a:lnTo>
                  <a:pt x="231" y="127"/>
                </a:lnTo>
                <a:lnTo>
                  <a:pt x="228" y="122"/>
                </a:lnTo>
                <a:lnTo>
                  <a:pt x="225" y="118"/>
                </a:lnTo>
                <a:lnTo>
                  <a:pt x="223" y="114"/>
                </a:lnTo>
                <a:lnTo>
                  <a:pt x="222" y="112"/>
                </a:lnTo>
                <a:lnTo>
                  <a:pt x="221" y="108"/>
                </a:lnTo>
                <a:lnTo>
                  <a:pt x="220" y="104"/>
                </a:lnTo>
                <a:lnTo>
                  <a:pt x="219" y="99"/>
                </a:lnTo>
                <a:lnTo>
                  <a:pt x="218" y="94"/>
                </a:lnTo>
                <a:lnTo>
                  <a:pt x="218" y="90"/>
                </a:lnTo>
                <a:lnTo>
                  <a:pt x="217" y="88"/>
                </a:lnTo>
                <a:lnTo>
                  <a:pt x="215" y="85"/>
                </a:lnTo>
                <a:lnTo>
                  <a:pt x="214" y="83"/>
                </a:lnTo>
                <a:lnTo>
                  <a:pt x="212" y="82"/>
                </a:lnTo>
                <a:lnTo>
                  <a:pt x="211" y="81"/>
                </a:lnTo>
                <a:lnTo>
                  <a:pt x="209" y="79"/>
                </a:lnTo>
                <a:lnTo>
                  <a:pt x="208" y="77"/>
                </a:lnTo>
                <a:lnTo>
                  <a:pt x="206" y="76"/>
                </a:lnTo>
                <a:lnTo>
                  <a:pt x="204" y="75"/>
                </a:lnTo>
                <a:lnTo>
                  <a:pt x="203" y="74"/>
                </a:lnTo>
                <a:lnTo>
                  <a:pt x="203" y="73"/>
                </a:lnTo>
                <a:lnTo>
                  <a:pt x="202" y="71"/>
                </a:lnTo>
                <a:lnTo>
                  <a:pt x="202" y="70"/>
                </a:lnTo>
                <a:lnTo>
                  <a:pt x="202" y="68"/>
                </a:lnTo>
                <a:lnTo>
                  <a:pt x="201" y="67"/>
                </a:lnTo>
                <a:lnTo>
                  <a:pt x="200" y="67"/>
                </a:lnTo>
                <a:lnTo>
                  <a:pt x="200" y="66"/>
                </a:lnTo>
                <a:lnTo>
                  <a:pt x="199" y="66"/>
                </a:lnTo>
                <a:lnTo>
                  <a:pt x="199" y="65"/>
                </a:lnTo>
                <a:lnTo>
                  <a:pt x="197" y="65"/>
                </a:lnTo>
                <a:lnTo>
                  <a:pt x="197" y="64"/>
                </a:lnTo>
                <a:lnTo>
                  <a:pt x="197" y="63"/>
                </a:lnTo>
                <a:lnTo>
                  <a:pt x="197" y="62"/>
                </a:lnTo>
                <a:lnTo>
                  <a:pt x="196" y="62"/>
                </a:lnTo>
                <a:lnTo>
                  <a:pt x="196" y="61"/>
                </a:lnTo>
                <a:lnTo>
                  <a:pt x="195" y="61"/>
                </a:lnTo>
                <a:lnTo>
                  <a:pt x="194" y="60"/>
                </a:lnTo>
                <a:lnTo>
                  <a:pt x="194" y="58"/>
                </a:lnTo>
                <a:lnTo>
                  <a:pt x="193" y="57"/>
                </a:lnTo>
                <a:lnTo>
                  <a:pt x="192" y="56"/>
                </a:lnTo>
                <a:lnTo>
                  <a:pt x="191" y="55"/>
                </a:lnTo>
                <a:lnTo>
                  <a:pt x="190" y="54"/>
                </a:lnTo>
                <a:lnTo>
                  <a:pt x="187" y="49"/>
                </a:lnTo>
                <a:lnTo>
                  <a:pt x="184" y="46"/>
                </a:lnTo>
                <a:lnTo>
                  <a:pt x="181" y="43"/>
                </a:lnTo>
                <a:lnTo>
                  <a:pt x="176" y="38"/>
                </a:lnTo>
                <a:lnTo>
                  <a:pt x="172" y="34"/>
                </a:lnTo>
                <a:lnTo>
                  <a:pt x="169" y="30"/>
                </a:lnTo>
                <a:lnTo>
                  <a:pt x="166" y="27"/>
                </a:lnTo>
                <a:lnTo>
                  <a:pt x="164" y="24"/>
                </a:lnTo>
                <a:lnTo>
                  <a:pt x="162" y="23"/>
                </a:lnTo>
                <a:lnTo>
                  <a:pt x="160" y="21"/>
                </a:lnTo>
                <a:lnTo>
                  <a:pt x="159" y="20"/>
                </a:lnTo>
                <a:lnTo>
                  <a:pt x="158" y="19"/>
                </a:lnTo>
                <a:lnTo>
                  <a:pt x="157" y="17"/>
                </a:lnTo>
                <a:lnTo>
                  <a:pt x="156" y="16"/>
                </a:lnTo>
                <a:lnTo>
                  <a:pt x="155" y="14"/>
                </a:lnTo>
                <a:lnTo>
                  <a:pt x="154" y="12"/>
                </a:lnTo>
                <a:lnTo>
                  <a:pt x="153" y="12"/>
                </a:lnTo>
                <a:lnTo>
                  <a:pt x="152" y="11"/>
                </a:lnTo>
                <a:lnTo>
                  <a:pt x="149" y="11"/>
                </a:lnTo>
                <a:lnTo>
                  <a:pt x="148" y="10"/>
                </a:lnTo>
                <a:lnTo>
                  <a:pt x="147" y="10"/>
                </a:lnTo>
                <a:lnTo>
                  <a:pt x="145" y="9"/>
                </a:lnTo>
                <a:lnTo>
                  <a:pt x="143" y="8"/>
                </a:lnTo>
                <a:lnTo>
                  <a:pt x="140" y="7"/>
                </a:lnTo>
                <a:lnTo>
                  <a:pt x="138" y="5"/>
                </a:lnTo>
                <a:lnTo>
                  <a:pt x="136" y="3"/>
                </a:lnTo>
                <a:lnTo>
                  <a:pt x="134" y="1"/>
                </a:lnTo>
                <a:lnTo>
                  <a:pt x="131" y="0"/>
                </a:lnTo>
                <a:lnTo>
                  <a:pt x="130" y="0"/>
                </a:lnTo>
                <a:lnTo>
                  <a:pt x="0" y="79"/>
                </a:lnTo>
                <a:lnTo>
                  <a:pt x="0" y="349"/>
                </a:lnTo>
                <a:lnTo>
                  <a:pt x="5" y="349"/>
                </a:lnTo>
                <a:lnTo>
                  <a:pt x="8" y="350"/>
                </a:lnTo>
                <a:lnTo>
                  <a:pt x="13" y="350"/>
                </a:lnTo>
                <a:lnTo>
                  <a:pt x="16" y="350"/>
                </a:lnTo>
                <a:lnTo>
                  <a:pt x="20" y="350"/>
                </a:lnTo>
                <a:lnTo>
                  <a:pt x="24" y="350"/>
                </a:lnTo>
                <a:lnTo>
                  <a:pt x="32" y="350"/>
                </a:lnTo>
                <a:lnTo>
                  <a:pt x="38" y="350"/>
                </a:lnTo>
                <a:lnTo>
                  <a:pt x="45" y="350"/>
                </a:lnTo>
                <a:lnTo>
                  <a:pt x="52" y="350"/>
                </a:lnTo>
                <a:lnTo>
                  <a:pt x="58" y="350"/>
                </a:lnTo>
                <a:lnTo>
                  <a:pt x="64" y="349"/>
                </a:lnTo>
                <a:lnTo>
                  <a:pt x="67" y="349"/>
                </a:lnTo>
                <a:lnTo>
                  <a:pt x="71" y="349"/>
                </a:lnTo>
                <a:lnTo>
                  <a:pt x="73" y="348"/>
                </a:lnTo>
                <a:lnTo>
                  <a:pt x="76" y="348"/>
                </a:lnTo>
                <a:lnTo>
                  <a:pt x="79" y="346"/>
                </a:lnTo>
                <a:lnTo>
                  <a:pt x="82" y="346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743" name="Google Shape;4743;p22"/>
          <p:cNvCxnSpPr/>
          <p:nvPr/>
        </p:nvCxnSpPr>
        <p:spPr>
          <a:xfrm rot="10800000" flipH="1">
            <a:off x="3761186" y="2886075"/>
            <a:ext cx="1190" cy="10477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44" name="Google Shape;4744;p22"/>
          <p:cNvCxnSpPr/>
          <p:nvPr/>
        </p:nvCxnSpPr>
        <p:spPr>
          <a:xfrm rot="10800000">
            <a:off x="3727847" y="2868216"/>
            <a:ext cx="3333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45" name="Google Shape;4745;p22"/>
          <p:cNvCxnSpPr/>
          <p:nvPr/>
        </p:nvCxnSpPr>
        <p:spPr>
          <a:xfrm>
            <a:off x="3732610" y="2964656"/>
            <a:ext cx="17859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46" name="Google Shape;4746;p22"/>
          <p:cNvCxnSpPr/>
          <p:nvPr/>
        </p:nvCxnSpPr>
        <p:spPr>
          <a:xfrm>
            <a:off x="3750469" y="2974181"/>
            <a:ext cx="1071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47" name="Google Shape;4747;p22"/>
          <p:cNvCxnSpPr/>
          <p:nvPr/>
        </p:nvCxnSpPr>
        <p:spPr>
          <a:xfrm>
            <a:off x="3732610" y="2974181"/>
            <a:ext cx="28575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48" name="Google Shape;4748;p22"/>
          <p:cNvCxnSpPr/>
          <p:nvPr/>
        </p:nvCxnSpPr>
        <p:spPr>
          <a:xfrm>
            <a:off x="3732610" y="3071812"/>
            <a:ext cx="28575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49" name="Google Shape;4749;p22"/>
          <p:cNvCxnSpPr/>
          <p:nvPr/>
        </p:nvCxnSpPr>
        <p:spPr>
          <a:xfrm>
            <a:off x="3732610" y="3078956"/>
            <a:ext cx="28575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50" name="Google Shape;4750;p22"/>
          <p:cNvCxnSpPr/>
          <p:nvPr/>
        </p:nvCxnSpPr>
        <p:spPr>
          <a:xfrm>
            <a:off x="3732610" y="3177780"/>
            <a:ext cx="28575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51" name="Google Shape;4751;p22"/>
          <p:cNvCxnSpPr/>
          <p:nvPr/>
        </p:nvCxnSpPr>
        <p:spPr>
          <a:xfrm>
            <a:off x="3732610" y="3186112"/>
            <a:ext cx="28575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52" name="Google Shape;4752;p22"/>
          <p:cNvCxnSpPr/>
          <p:nvPr/>
        </p:nvCxnSpPr>
        <p:spPr>
          <a:xfrm>
            <a:off x="3732610" y="3282555"/>
            <a:ext cx="28575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53" name="Google Shape;4753;p22"/>
          <p:cNvCxnSpPr/>
          <p:nvPr/>
        </p:nvCxnSpPr>
        <p:spPr>
          <a:xfrm>
            <a:off x="3732610" y="3292080"/>
            <a:ext cx="28575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54" name="Google Shape;4754;p22"/>
          <p:cNvCxnSpPr/>
          <p:nvPr/>
        </p:nvCxnSpPr>
        <p:spPr>
          <a:xfrm>
            <a:off x="3539730" y="3462337"/>
            <a:ext cx="192881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755" name="Google Shape;4755;p22"/>
          <p:cNvSpPr/>
          <p:nvPr/>
        </p:nvSpPr>
        <p:spPr>
          <a:xfrm>
            <a:off x="3442099" y="3068242"/>
            <a:ext cx="97631" cy="416719"/>
          </a:xfrm>
          <a:custGeom>
            <a:avLst/>
            <a:gdLst/>
            <a:ahLst/>
            <a:cxnLst/>
            <a:rect l="l" t="t" r="r" b="b"/>
            <a:pathLst>
              <a:path w="327" h="1401" extrusionOk="0">
                <a:moveTo>
                  <a:pt x="327" y="249"/>
                </a:moveTo>
                <a:lnTo>
                  <a:pt x="327" y="1401"/>
                </a:lnTo>
                <a:lnTo>
                  <a:pt x="327" y="1400"/>
                </a:lnTo>
                <a:lnTo>
                  <a:pt x="326" y="1400"/>
                </a:lnTo>
                <a:lnTo>
                  <a:pt x="325" y="1400"/>
                </a:lnTo>
                <a:lnTo>
                  <a:pt x="324" y="1400"/>
                </a:lnTo>
                <a:lnTo>
                  <a:pt x="323" y="1400"/>
                </a:lnTo>
                <a:lnTo>
                  <a:pt x="321" y="1400"/>
                </a:lnTo>
                <a:lnTo>
                  <a:pt x="319" y="1399"/>
                </a:lnTo>
                <a:lnTo>
                  <a:pt x="318" y="1399"/>
                </a:lnTo>
                <a:lnTo>
                  <a:pt x="317" y="1399"/>
                </a:lnTo>
                <a:lnTo>
                  <a:pt x="316" y="1399"/>
                </a:lnTo>
                <a:lnTo>
                  <a:pt x="314" y="1399"/>
                </a:lnTo>
                <a:lnTo>
                  <a:pt x="313" y="1399"/>
                </a:lnTo>
                <a:lnTo>
                  <a:pt x="311" y="1398"/>
                </a:lnTo>
                <a:lnTo>
                  <a:pt x="309" y="1398"/>
                </a:lnTo>
                <a:lnTo>
                  <a:pt x="308" y="1397"/>
                </a:lnTo>
                <a:lnTo>
                  <a:pt x="307" y="1397"/>
                </a:lnTo>
                <a:lnTo>
                  <a:pt x="305" y="1397"/>
                </a:lnTo>
                <a:lnTo>
                  <a:pt x="302" y="1396"/>
                </a:lnTo>
                <a:lnTo>
                  <a:pt x="299" y="1396"/>
                </a:lnTo>
                <a:lnTo>
                  <a:pt x="296" y="1396"/>
                </a:lnTo>
                <a:lnTo>
                  <a:pt x="292" y="1395"/>
                </a:lnTo>
                <a:lnTo>
                  <a:pt x="290" y="1395"/>
                </a:lnTo>
                <a:lnTo>
                  <a:pt x="287" y="1394"/>
                </a:lnTo>
                <a:lnTo>
                  <a:pt x="285" y="1392"/>
                </a:lnTo>
                <a:lnTo>
                  <a:pt x="281" y="1391"/>
                </a:lnTo>
                <a:lnTo>
                  <a:pt x="279" y="1390"/>
                </a:lnTo>
                <a:lnTo>
                  <a:pt x="277" y="1389"/>
                </a:lnTo>
                <a:lnTo>
                  <a:pt x="276" y="1388"/>
                </a:lnTo>
                <a:lnTo>
                  <a:pt x="274" y="1387"/>
                </a:lnTo>
                <a:lnTo>
                  <a:pt x="273" y="1388"/>
                </a:lnTo>
                <a:lnTo>
                  <a:pt x="273" y="1389"/>
                </a:lnTo>
                <a:lnTo>
                  <a:pt x="272" y="1390"/>
                </a:lnTo>
                <a:lnTo>
                  <a:pt x="272" y="1394"/>
                </a:lnTo>
                <a:lnTo>
                  <a:pt x="268" y="1394"/>
                </a:lnTo>
                <a:lnTo>
                  <a:pt x="263" y="1395"/>
                </a:lnTo>
                <a:lnTo>
                  <a:pt x="259" y="1396"/>
                </a:lnTo>
                <a:lnTo>
                  <a:pt x="254" y="1397"/>
                </a:lnTo>
                <a:lnTo>
                  <a:pt x="250" y="1398"/>
                </a:lnTo>
                <a:lnTo>
                  <a:pt x="245" y="1400"/>
                </a:lnTo>
                <a:lnTo>
                  <a:pt x="163" y="1366"/>
                </a:lnTo>
                <a:lnTo>
                  <a:pt x="163" y="1353"/>
                </a:lnTo>
                <a:lnTo>
                  <a:pt x="163" y="1341"/>
                </a:lnTo>
                <a:lnTo>
                  <a:pt x="163" y="1327"/>
                </a:lnTo>
                <a:lnTo>
                  <a:pt x="163" y="1315"/>
                </a:lnTo>
                <a:lnTo>
                  <a:pt x="163" y="1302"/>
                </a:lnTo>
                <a:lnTo>
                  <a:pt x="163" y="1289"/>
                </a:lnTo>
                <a:lnTo>
                  <a:pt x="163" y="1286"/>
                </a:lnTo>
                <a:lnTo>
                  <a:pt x="163" y="1283"/>
                </a:lnTo>
                <a:lnTo>
                  <a:pt x="163" y="1279"/>
                </a:lnTo>
                <a:lnTo>
                  <a:pt x="162" y="1276"/>
                </a:lnTo>
                <a:lnTo>
                  <a:pt x="162" y="1274"/>
                </a:lnTo>
                <a:lnTo>
                  <a:pt x="161" y="1273"/>
                </a:lnTo>
                <a:lnTo>
                  <a:pt x="161" y="1271"/>
                </a:lnTo>
                <a:lnTo>
                  <a:pt x="160" y="1270"/>
                </a:lnTo>
                <a:lnTo>
                  <a:pt x="160" y="1269"/>
                </a:lnTo>
                <a:lnTo>
                  <a:pt x="159" y="1268"/>
                </a:lnTo>
                <a:lnTo>
                  <a:pt x="159" y="1267"/>
                </a:lnTo>
                <a:lnTo>
                  <a:pt x="159" y="1266"/>
                </a:lnTo>
                <a:lnTo>
                  <a:pt x="159" y="1264"/>
                </a:lnTo>
                <a:lnTo>
                  <a:pt x="160" y="1262"/>
                </a:lnTo>
                <a:lnTo>
                  <a:pt x="160" y="1260"/>
                </a:lnTo>
                <a:lnTo>
                  <a:pt x="161" y="1258"/>
                </a:lnTo>
                <a:lnTo>
                  <a:pt x="161" y="1257"/>
                </a:lnTo>
                <a:lnTo>
                  <a:pt x="161" y="1256"/>
                </a:lnTo>
                <a:lnTo>
                  <a:pt x="160" y="1255"/>
                </a:lnTo>
                <a:lnTo>
                  <a:pt x="159" y="1255"/>
                </a:lnTo>
                <a:lnTo>
                  <a:pt x="158" y="1255"/>
                </a:lnTo>
                <a:lnTo>
                  <a:pt x="157" y="1254"/>
                </a:lnTo>
                <a:lnTo>
                  <a:pt x="157" y="1252"/>
                </a:lnTo>
                <a:lnTo>
                  <a:pt x="157" y="1251"/>
                </a:lnTo>
                <a:lnTo>
                  <a:pt x="156" y="1251"/>
                </a:lnTo>
                <a:lnTo>
                  <a:pt x="155" y="1251"/>
                </a:lnTo>
                <a:lnTo>
                  <a:pt x="153" y="1251"/>
                </a:lnTo>
                <a:lnTo>
                  <a:pt x="153" y="1250"/>
                </a:lnTo>
                <a:lnTo>
                  <a:pt x="153" y="1249"/>
                </a:lnTo>
                <a:lnTo>
                  <a:pt x="155" y="1248"/>
                </a:lnTo>
                <a:lnTo>
                  <a:pt x="155" y="1247"/>
                </a:lnTo>
                <a:lnTo>
                  <a:pt x="155" y="1246"/>
                </a:lnTo>
                <a:lnTo>
                  <a:pt x="153" y="1245"/>
                </a:lnTo>
                <a:lnTo>
                  <a:pt x="152" y="1245"/>
                </a:lnTo>
                <a:lnTo>
                  <a:pt x="152" y="1246"/>
                </a:lnTo>
                <a:lnTo>
                  <a:pt x="151" y="1246"/>
                </a:lnTo>
                <a:lnTo>
                  <a:pt x="151" y="1245"/>
                </a:lnTo>
                <a:lnTo>
                  <a:pt x="151" y="1243"/>
                </a:lnTo>
                <a:lnTo>
                  <a:pt x="151" y="1242"/>
                </a:lnTo>
                <a:lnTo>
                  <a:pt x="151" y="1241"/>
                </a:lnTo>
                <a:lnTo>
                  <a:pt x="151" y="1240"/>
                </a:lnTo>
                <a:lnTo>
                  <a:pt x="152" y="1239"/>
                </a:lnTo>
                <a:lnTo>
                  <a:pt x="151" y="1238"/>
                </a:lnTo>
                <a:lnTo>
                  <a:pt x="151" y="1237"/>
                </a:lnTo>
                <a:lnTo>
                  <a:pt x="150" y="1237"/>
                </a:lnTo>
                <a:lnTo>
                  <a:pt x="149" y="1236"/>
                </a:lnTo>
                <a:lnTo>
                  <a:pt x="148" y="1236"/>
                </a:lnTo>
                <a:lnTo>
                  <a:pt x="147" y="1234"/>
                </a:lnTo>
                <a:lnTo>
                  <a:pt x="146" y="1233"/>
                </a:lnTo>
                <a:lnTo>
                  <a:pt x="146" y="1232"/>
                </a:lnTo>
                <a:lnTo>
                  <a:pt x="144" y="1231"/>
                </a:lnTo>
                <a:lnTo>
                  <a:pt x="143" y="1229"/>
                </a:lnTo>
                <a:lnTo>
                  <a:pt x="143" y="1228"/>
                </a:lnTo>
                <a:lnTo>
                  <a:pt x="142" y="1224"/>
                </a:lnTo>
                <a:lnTo>
                  <a:pt x="141" y="1221"/>
                </a:lnTo>
                <a:lnTo>
                  <a:pt x="140" y="1219"/>
                </a:lnTo>
                <a:lnTo>
                  <a:pt x="139" y="1215"/>
                </a:lnTo>
                <a:lnTo>
                  <a:pt x="138" y="1213"/>
                </a:lnTo>
                <a:lnTo>
                  <a:pt x="135" y="1211"/>
                </a:lnTo>
                <a:lnTo>
                  <a:pt x="135" y="1210"/>
                </a:lnTo>
                <a:lnTo>
                  <a:pt x="134" y="1209"/>
                </a:lnTo>
                <a:lnTo>
                  <a:pt x="134" y="1206"/>
                </a:lnTo>
                <a:lnTo>
                  <a:pt x="133" y="1205"/>
                </a:lnTo>
                <a:lnTo>
                  <a:pt x="133" y="1203"/>
                </a:lnTo>
                <a:lnTo>
                  <a:pt x="133" y="1200"/>
                </a:lnTo>
                <a:lnTo>
                  <a:pt x="133" y="1196"/>
                </a:lnTo>
                <a:lnTo>
                  <a:pt x="133" y="1193"/>
                </a:lnTo>
                <a:lnTo>
                  <a:pt x="133" y="1189"/>
                </a:lnTo>
                <a:lnTo>
                  <a:pt x="133" y="1186"/>
                </a:lnTo>
                <a:lnTo>
                  <a:pt x="133" y="1184"/>
                </a:lnTo>
                <a:lnTo>
                  <a:pt x="133" y="1182"/>
                </a:lnTo>
                <a:lnTo>
                  <a:pt x="133" y="1180"/>
                </a:lnTo>
                <a:lnTo>
                  <a:pt x="133" y="1177"/>
                </a:lnTo>
                <a:lnTo>
                  <a:pt x="132" y="1175"/>
                </a:lnTo>
                <a:lnTo>
                  <a:pt x="131" y="1171"/>
                </a:lnTo>
                <a:lnTo>
                  <a:pt x="131" y="1166"/>
                </a:lnTo>
                <a:lnTo>
                  <a:pt x="130" y="1162"/>
                </a:lnTo>
                <a:lnTo>
                  <a:pt x="129" y="1157"/>
                </a:lnTo>
                <a:lnTo>
                  <a:pt x="128" y="1153"/>
                </a:lnTo>
                <a:lnTo>
                  <a:pt x="128" y="1148"/>
                </a:lnTo>
                <a:lnTo>
                  <a:pt x="126" y="1144"/>
                </a:lnTo>
                <a:lnTo>
                  <a:pt x="126" y="1138"/>
                </a:lnTo>
                <a:lnTo>
                  <a:pt x="125" y="1134"/>
                </a:lnTo>
                <a:lnTo>
                  <a:pt x="125" y="1129"/>
                </a:lnTo>
                <a:lnTo>
                  <a:pt x="124" y="1127"/>
                </a:lnTo>
                <a:lnTo>
                  <a:pt x="124" y="1125"/>
                </a:lnTo>
                <a:lnTo>
                  <a:pt x="123" y="1121"/>
                </a:lnTo>
                <a:lnTo>
                  <a:pt x="123" y="1120"/>
                </a:lnTo>
                <a:lnTo>
                  <a:pt x="123" y="1119"/>
                </a:lnTo>
                <a:lnTo>
                  <a:pt x="122" y="1119"/>
                </a:lnTo>
                <a:lnTo>
                  <a:pt x="122" y="1118"/>
                </a:lnTo>
                <a:lnTo>
                  <a:pt x="121" y="1116"/>
                </a:lnTo>
                <a:lnTo>
                  <a:pt x="120" y="1115"/>
                </a:lnTo>
                <a:lnTo>
                  <a:pt x="119" y="1113"/>
                </a:lnTo>
                <a:lnTo>
                  <a:pt x="116" y="1111"/>
                </a:lnTo>
                <a:lnTo>
                  <a:pt x="114" y="1110"/>
                </a:lnTo>
                <a:lnTo>
                  <a:pt x="111" y="1109"/>
                </a:lnTo>
                <a:lnTo>
                  <a:pt x="109" y="1108"/>
                </a:lnTo>
                <a:lnTo>
                  <a:pt x="105" y="1106"/>
                </a:lnTo>
                <a:lnTo>
                  <a:pt x="102" y="1104"/>
                </a:lnTo>
                <a:lnTo>
                  <a:pt x="98" y="1103"/>
                </a:lnTo>
                <a:lnTo>
                  <a:pt x="94" y="1102"/>
                </a:lnTo>
                <a:lnTo>
                  <a:pt x="91" y="1101"/>
                </a:lnTo>
                <a:lnTo>
                  <a:pt x="86" y="1101"/>
                </a:lnTo>
                <a:lnTo>
                  <a:pt x="85" y="1101"/>
                </a:lnTo>
                <a:lnTo>
                  <a:pt x="84" y="1101"/>
                </a:lnTo>
                <a:lnTo>
                  <a:pt x="83" y="1101"/>
                </a:lnTo>
                <a:lnTo>
                  <a:pt x="82" y="1101"/>
                </a:lnTo>
                <a:lnTo>
                  <a:pt x="81" y="1101"/>
                </a:lnTo>
                <a:lnTo>
                  <a:pt x="76" y="1100"/>
                </a:lnTo>
                <a:lnTo>
                  <a:pt x="73" y="1100"/>
                </a:lnTo>
                <a:lnTo>
                  <a:pt x="68" y="1100"/>
                </a:lnTo>
                <a:lnTo>
                  <a:pt x="65" y="1100"/>
                </a:lnTo>
                <a:lnTo>
                  <a:pt x="60" y="1100"/>
                </a:lnTo>
                <a:lnTo>
                  <a:pt x="56" y="1100"/>
                </a:lnTo>
                <a:lnTo>
                  <a:pt x="53" y="1100"/>
                </a:lnTo>
                <a:lnTo>
                  <a:pt x="48" y="1101"/>
                </a:lnTo>
                <a:lnTo>
                  <a:pt x="44" y="1101"/>
                </a:lnTo>
                <a:lnTo>
                  <a:pt x="40" y="1102"/>
                </a:lnTo>
                <a:lnTo>
                  <a:pt x="37" y="1103"/>
                </a:lnTo>
                <a:lnTo>
                  <a:pt x="35" y="1104"/>
                </a:lnTo>
                <a:lnTo>
                  <a:pt x="32" y="1106"/>
                </a:lnTo>
                <a:lnTo>
                  <a:pt x="31" y="1106"/>
                </a:lnTo>
                <a:lnTo>
                  <a:pt x="30" y="1107"/>
                </a:lnTo>
                <a:lnTo>
                  <a:pt x="29" y="1108"/>
                </a:lnTo>
                <a:lnTo>
                  <a:pt x="28" y="1108"/>
                </a:lnTo>
                <a:lnTo>
                  <a:pt x="27" y="1109"/>
                </a:lnTo>
                <a:lnTo>
                  <a:pt x="26" y="1110"/>
                </a:lnTo>
                <a:lnTo>
                  <a:pt x="23" y="1111"/>
                </a:lnTo>
                <a:lnTo>
                  <a:pt x="21" y="1113"/>
                </a:lnTo>
                <a:lnTo>
                  <a:pt x="19" y="1115"/>
                </a:lnTo>
                <a:lnTo>
                  <a:pt x="17" y="1116"/>
                </a:lnTo>
                <a:lnTo>
                  <a:pt x="14" y="1117"/>
                </a:lnTo>
                <a:lnTo>
                  <a:pt x="12" y="1119"/>
                </a:lnTo>
                <a:lnTo>
                  <a:pt x="10" y="1119"/>
                </a:lnTo>
                <a:lnTo>
                  <a:pt x="9" y="1120"/>
                </a:lnTo>
                <a:lnTo>
                  <a:pt x="7" y="1121"/>
                </a:lnTo>
                <a:lnTo>
                  <a:pt x="4" y="1122"/>
                </a:lnTo>
                <a:lnTo>
                  <a:pt x="2" y="1124"/>
                </a:lnTo>
                <a:lnTo>
                  <a:pt x="0" y="1125"/>
                </a:lnTo>
                <a:lnTo>
                  <a:pt x="0" y="1024"/>
                </a:lnTo>
                <a:lnTo>
                  <a:pt x="0" y="0"/>
                </a:lnTo>
                <a:lnTo>
                  <a:pt x="4" y="3"/>
                </a:lnTo>
                <a:lnTo>
                  <a:pt x="8" y="5"/>
                </a:lnTo>
                <a:lnTo>
                  <a:pt x="12" y="8"/>
                </a:lnTo>
                <a:lnTo>
                  <a:pt x="17" y="11"/>
                </a:lnTo>
                <a:lnTo>
                  <a:pt x="21" y="13"/>
                </a:lnTo>
                <a:lnTo>
                  <a:pt x="26" y="15"/>
                </a:lnTo>
                <a:lnTo>
                  <a:pt x="30" y="18"/>
                </a:lnTo>
                <a:lnTo>
                  <a:pt x="35" y="22"/>
                </a:lnTo>
                <a:lnTo>
                  <a:pt x="39" y="25"/>
                </a:lnTo>
                <a:lnTo>
                  <a:pt x="46" y="30"/>
                </a:lnTo>
                <a:lnTo>
                  <a:pt x="51" y="34"/>
                </a:lnTo>
                <a:lnTo>
                  <a:pt x="56" y="36"/>
                </a:lnTo>
                <a:lnTo>
                  <a:pt x="60" y="40"/>
                </a:lnTo>
                <a:lnTo>
                  <a:pt x="65" y="42"/>
                </a:lnTo>
                <a:lnTo>
                  <a:pt x="70" y="44"/>
                </a:lnTo>
                <a:lnTo>
                  <a:pt x="77" y="46"/>
                </a:lnTo>
                <a:lnTo>
                  <a:pt x="83" y="49"/>
                </a:lnTo>
                <a:lnTo>
                  <a:pt x="90" y="50"/>
                </a:lnTo>
                <a:lnTo>
                  <a:pt x="97" y="51"/>
                </a:lnTo>
                <a:lnTo>
                  <a:pt x="104" y="52"/>
                </a:lnTo>
                <a:lnTo>
                  <a:pt x="115" y="54"/>
                </a:lnTo>
                <a:lnTo>
                  <a:pt x="126" y="55"/>
                </a:lnTo>
                <a:lnTo>
                  <a:pt x="148" y="58"/>
                </a:lnTo>
                <a:lnTo>
                  <a:pt x="168" y="59"/>
                </a:lnTo>
                <a:lnTo>
                  <a:pt x="188" y="60"/>
                </a:lnTo>
                <a:lnTo>
                  <a:pt x="207" y="59"/>
                </a:lnTo>
                <a:lnTo>
                  <a:pt x="223" y="59"/>
                </a:lnTo>
                <a:lnTo>
                  <a:pt x="237" y="57"/>
                </a:lnTo>
                <a:lnTo>
                  <a:pt x="252" y="54"/>
                </a:lnTo>
                <a:lnTo>
                  <a:pt x="265" y="51"/>
                </a:lnTo>
                <a:lnTo>
                  <a:pt x="278" y="46"/>
                </a:lnTo>
                <a:lnTo>
                  <a:pt x="288" y="42"/>
                </a:lnTo>
                <a:lnTo>
                  <a:pt x="297" y="37"/>
                </a:lnTo>
                <a:lnTo>
                  <a:pt x="306" y="31"/>
                </a:lnTo>
                <a:lnTo>
                  <a:pt x="314" y="24"/>
                </a:lnTo>
                <a:lnTo>
                  <a:pt x="321" y="17"/>
                </a:lnTo>
                <a:lnTo>
                  <a:pt x="327" y="8"/>
                </a:lnTo>
                <a:lnTo>
                  <a:pt x="327" y="249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756" name="Google Shape;4756;p22"/>
          <p:cNvCxnSpPr/>
          <p:nvPr/>
        </p:nvCxnSpPr>
        <p:spPr>
          <a:xfrm>
            <a:off x="3539730" y="3142060"/>
            <a:ext cx="1190" cy="3429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57" name="Google Shape;4757;p22"/>
          <p:cNvCxnSpPr/>
          <p:nvPr/>
        </p:nvCxnSpPr>
        <p:spPr>
          <a:xfrm rot="10800000" flipH="1">
            <a:off x="3761185" y="3186114"/>
            <a:ext cx="14288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58" name="Google Shape;4758;p22"/>
          <p:cNvCxnSpPr/>
          <p:nvPr/>
        </p:nvCxnSpPr>
        <p:spPr>
          <a:xfrm rot="10800000" flipH="1">
            <a:off x="3761185" y="3193257"/>
            <a:ext cx="14288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59" name="Google Shape;4759;p22"/>
          <p:cNvCxnSpPr/>
          <p:nvPr/>
        </p:nvCxnSpPr>
        <p:spPr>
          <a:xfrm rot="10800000" flipH="1">
            <a:off x="3761186" y="3256360"/>
            <a:ext cx="73819" cy="41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60" name="Google Shape;4760;p22"/>
          <p:cNvCxnSpPr/>
          <p:nvPr/>
        </p:nvCxnSpPr>
        <p:spPr>
          <a:xfrm rot="10800000" flipH="1">
            <a:off x="3761186" y="3228976"/>
            <a:ext cx="139303" cy="797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61" name="Google Shape;4761;p22"/>
          <p:cNvCxnSpPr/>
          <p:nvPr/>
        </p:nvCxnSpPr>
        <p:spPr>
          <a:xfrm>
            <a:off x="3732610" y="3388519"/>
            <a:ext cx="28575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62" name="Google Shape;4762;p22"/>
          <p:cNvCxnSpPr/>
          <p:nvPr/>
        </p:nvCxnSpPr>
        <p:spPr>
          <a:xfrm rot="10800000" flipH="1">
            <a:off x="3761186" y="3359944"/>
            <a:ext cx="78581" cy="440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63" name="Google Shape;4763;p22"/>
          <p:cNvCxnSpPr/>
          <p:nvPr/>
        </p:nvCxnSpPr>
        <p:spPr>
          <a:xfrm>
            <a:off x="3732610" y="3396853"/>
            <a:ext cx="28575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64" name="Google Shape;4764;p22"/>
          <p:cNvCxnSpPr/>
          <p:nvPr/>
        </p:nvCxnSpPr>
        <p:spPr>
          <a:xfrm rot="10800000" flipH="1">
            <a:off x="3761186" y="3363516"/>
            <a:ext cx="82153" cy="464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65" name="Google Shape;4765;p22"/>
          <p:cNvCxnSpPr/>
          <p:nvPr/>
        </p:nvCxnSpPr>
        <p:spPr>
          <a:xfrm>
            <a:off x="3732610" y="3494485"/>
            <a:ext cx="28575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66" name="Google Shape;4766;p22"/>
          <p:cNvCxnSpPr/>
          <p:nvPr/>
        </p:nvCxnSpPr>
        <p:spPr>
          <a:xfrm rot="10800000" flipH="1">
            <a:off x="3761186" y="3462339"/>
            <a:ext cx="82153" cy="464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67" name="Google Shape;4767;p22"/>
          <p:cNvCxnSpPr/>
          <p:nvPr/>
        </p:nvCxnSpPr>
        <p:spPr>
          <a:xfrm>
            <a:off x="3732610" y="3504010"/>
            <a:ext cx="28575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68" name="Google Shape;4768;p22"/>
          <p:cNvCxnSpPr/>
          <p:nvPr/>
        </p:nvCxnSpPr>
        <p:spPr>
          <a:xfrm rot="10800000" flipH="1">
            <a:off x="3761186" y="3481389"/>
            <a:ext cx="64294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69" name="Google Shape;4769;p22"/>
          <p:cNvCxnSpPr/>
          <p:nvPr/>
        </p:nvCxnSpPr>
        <p:spPr>
          <a:xfrm>
            <a:off x="3732610" y="3599261"/>
            <a:ext cx="28575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70" name="Google Shape;4770;p22"/>
          <p:cNvCxnSpPr/>
          <p:nvPr/>
        </p:nvCxnSpPr>
        <p:spPr>
          <a:xfrm rot="10800000" flipH="1">
            <a:off x="3761186" y="3577829"/>
            <a:ext cx="64294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71" name="Google Shape;4771;p22"/>
          <p:cNvCxnSpPr/>
          <p:nvPr/>
        </p:nvCxnSpPr>
        <p:spPr>
          <a:xfrm>
            <a:off x="3732610" y="3607595"/>
            <a:ext cx="28575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72" name="Google Shape;4772;p22"/>
          <p:cNvCxnSpPr/>
          <p:nvPr/>
        </p:nvCxnSpPr>
        <p:spPr>
          <a:xfrm rot="10800000" flipH="1">
            <a:off x="3761186" y="3586163"/>
            <a:ext cx="64294" cy="392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773" name="Google Shape;4773;p22"/>
          <p:cNvSpPr/>
          <p:nvPr/>
        </p:nvSpPr>
        <p:spPr>
          <a:xfrm>
            <a:off x="3738562" y="3709987"/>
            <a:ext cx="14288" cy="14288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0" y="31"/>
                </a:moveTo>
                <a:lnTo>
                  <a:pt x="28" y="48"/>
                </a:lnTo>
                <a:lnTo>
                  <a:pt x="28" y="47"/>
                </a:lnTo>
                <a:lnTo>
                  <a:pt x="29" y="47"/>
                </a:lnTo>
                <a:lnTo>
                  <a:pt x="30" y="46"/>
                </a:lnTo>
                <a:lnTo>
                  <a:pt x="31" y="45"/>
                </a:lnTo>
                <a:lnTo>
                  <a:pt x="32" y="44"/>
                </a:lnTo>
                <a:lnTo>
                  <a:pt x="34" y="43"/>
                </a:lnTo>
                <a:lnTo>
                  <a:pt x="36" y="42"/>
                </a:lnTo>
                <a:lnTo>
                  <a:pt x="37" y="39"/>
                </a:lnTo>
                <a:lnTo>
                  <a:pt x="39" y="38"/>
                </a:lnTo>
                <a:lnTo>
                  <a:pt x="40" y="36"/>
                </a:lnTo>
                <a:lnTo>
                  <a:pt x="41" y="35"/>
                </a:lnTo>
                <a:lnTo>
                  <a:pt x="41" y="34"/>
                </a:lnTo>
                <a:lnTo>
                  <a:pt x="42" y="34"/>
                </a:lnTo>
                <a:lnTo>
                  <a:pt x="42" y="33"/>
                </a:lnTo>
                <a:lnTo>
                  <a:pt x="44" y="31"/>
                </a:lnTo>
                <a:lnTo>
                  <a:pt x="45" y="30"/>
                </a:lnTo>
                <a:lnTo>
                  <a:pt x="46" y="29"/>
                </a:lnTo>
                <a:lnTo>
                  <a:pt x="47" y="28"/>
                </a:lnTo>
                <a:lnTo>
                  <a:pt x="48" y="28"/>
                </a:lnTo>
                <a:lnTo>
                  <a:pt x="49" y="27"/>
                </a:lnTo>
                <a:lnTo>
                  <a:pt x="4" y="0"/>
                </a:lnTo>
                <a:lnTo>
                  <a:pt x="4" y="2"/>
                </a:lnTo>
                <a:lnTo>
                  <a:pt x="4" y="6"/>
                </a:lnTo>
                <a:lnTo>
                  <a:pt x="4" y="8"/>
                </a:lnTo>
                <a:lnTo>
                  <a:pt x="4" y="10"/>
                </a:lnTo>
                <a:lnTo>
                  <a:pt x="4" y="12"/>
                </a:lnTo>
                <a:lnTo>
                  <a:pt x="3" y="15"/>
                </a:lnTo>
                <a:lnTo>
                  <a:pt x="3" y="18"/>
                </a:lnTo>
                <a:lnTo>
                  <a:pt x="2" y="20"/>
                </a:lnTo>
                <a:lnTo>
                  <a:pt x="2" y="24"/>
                </a:lnTo>
                <a:lnTo>
                  <a:pt x="1" y="26"/>
                </a:lnTo>
                <a:lnTo>
                  <a:pt x="1" y="29"/>
                </a:lnTo>
                <a:lnTo>
                  <a:pt x="0" y="31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774" name="Google Shape;4774;p22"/>
          <p:cNvCxnSpPr/>
          <p:nvPr/>
        </p:nvCxnSpPr>
        <p:spPr>
          <a:xfrm>
            <a:off x="3732610" y="3706417"/>
            <a:ext cx="28575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775" name="Google Shape;4775;p22"/>
          <p:cNvSpPr/>
          <p:nvPr/>
        </p:nvSpPr>
        <p:spPr>
          <a:xfrm>
            <a:off x="3783808" y="3642124"/>
            <a:ext cx="116681" cy="67865"/>
          </a:xfrm>
          <a:custGeom>
            <a:avLst/>
            <a:gdLst/>
            <a:ahLst/>
            <a:cxnLst/>
            <a:rect l="l" t="t" r="r" b="b"/>
            <a:pathLst>
              <a:path w="392" h="231" extrusionOk="0">
                <a:moveTo>
                  <a:pt x="140" y="145"/>
                </a:moveTo>
                <a:lnTo>
                  <a:pt x="392" y="0"/>
                </a:lnTo>
                <a:lnTo>
                  <a:pt x="392" y="34"/>
                </a:lnTo>
                <a:lnTo>
                  <a:pt x="388" y="35"/>
                </a:lnTo>
                <a:lnTo>
                  <a:pt x="386" y="36"/>
                </a:lnTo>
                <a:lnTo>
                  <a:pt x="383" y="37"/>
                </a:lnTo>
                <a:lnTo>
                  <a:pt x="379" y="39"/>
                </a:lnTo>
                <a:lnTo>
                  <a:pt x="376" y="41"/>
                </a:lnTo>
                <a:lnTo>
                  <a:pt x="374" y="42"/>
                </a:lnTo>
                <a:lnTo>
                  <a:pt x="365" y="47"/>
                </a:lnTo>
                <a:lnTo>
                  <a:pt x="356" y="52"/>
                </a:lnTo>
                <a:lnTo>
                  <a:pt x="348" y="56"/>
                </a:lnTo>
                <a:lnTo>
                  <a:pt x="339" y="62"/>
                </a:lnTo>
                <a:lnTo>
                  <a:pt x="331" y="66"/>
                </a:lnTo>
                <a:lnTo>
                  <a:pt x="322" y="71"/>
                </a:lnTo>
                <a:lnTo>
                  <a:pt x="317" y="74"/>
                </a:lnTo>
                <a:lnTo>
                  <a:pt x="310" y="78"/>
                </a:lnTo>
                <a:lnTo>
                  <a:pt x="303" y="80"/>
                </a:lnTo>
                <a:lnTo>
                  <a:pt x="295" y="82"/>
                </a:lnTo>
                <a:lnTo>
                  <a:pt x="294" y="84"/>
                </a:lnTo>
                <a:lnTo>
                  <a:pt x="293" y="85"/>
                </a:lnTo>
                <a:lnTo>
                  <a:pt x="292" y="88"/>
                </a:lnTo>
                <a:lnTo>
                  <a:pt x="291" y="90"/>
                </a:lnTo>
                <a:lnTo>
                  <a:pt x="290" y="92"/>
                </a:lnTo>
                <a:lnTo>
                  <a:pt x="289" y="93"/>
                </a:lnTo>
                <a:lnTo>
                  <a:pt x="161" y="166"/>
                </a:lnTo>
                <a:lnTo>
                  <a:pt x="160" y="166"/>
                </a:lnTo>
                <a:lnTo>
                  <a:pt x="159" y="167"/>
                </a:lnTo>
                <a:lnTo>
                  <a:pt x="151" y="169"/>
                </a:lnTo>
                <a:lnTo>
                  <a:pt x="142" y="173"/>
                </a:lnTo>
                <a:lnTo>
                  <a:pt x="137" y="174"/>
                </a:lnTo>
                <a:lnTo>
                  <a:pt x="133" y="176"/>
                </a:lnTo>
                <a:lnTo>
                  <a:pt x="128" y="180"/>
                </a:lnTo>
                <a:lnTo>
                  <a:pt x="125" y="182"/>
                </a:lnTo>
                <a:lnTo>
                  <a:pt x="123" y="184"/>
                </a:lnTo>
                <a:lnTo>
                  <a:pt x="119" y="187"/>
                </a:lnTo>
                <a:lnTo>
                  <a:pt x="118" y="191"/>
                </a:lnTo>
                <a:lnTo>
                  <a:pt x="117" y="191"/>
                </a:lnTo>
                <a:lnTo>
                  <a:pt x="117" y="192"/>
                </a:lnTo>
                <a:lnTo>
                  <a:pt x="52" y="231"/>
                </a:lnTo>
                <a:lnTo>
                  <a:pt x="50" y="230"/>
                </a:lnTo>
                <a:lnTo>
                  <a:pt x="49" y="230"/>
                </a:lnTo>
                <a:lnTo>
                  <a:pt x="47" y="229"/>
                </a:lnTo>
                <a:lnTo>
                  <a:pt x="42" y="229"/>
                </a:lnTo>
                <a:lnTo>
                  <a:pt x="39" y="229"/>
                </a:lnTo>
                <a:lnTo>
                  <a:pt x="35" y="229"/>
                </a:lnTo>
                <a:lnTo>
                  <a:pt x="32" y="229"/>
                </a:lnTo>
                <a:lnTo>
                  <a:pt x="21" y="229"/>
                </a:lnTo>
                <a:lnTo>
                  <a:pt x="15" y="229"/>
                </a:lnTo>
                <a:lnTo>
                  <a:pt x="11" y="229"/>
                </a:lnTo>
                <a:lnTo>
                  <a:pt x="5" y="229"/>
                </a:lnTo>
                <a:lnTo>
                  <a:pt x="0" y="229"/>
                </a:lnTo>
                <a:lnTo>
                  <a:pt x="140" y="14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776" name="Google Shape;4776;p22"/>
          <p:cNvCxnSpPr/>
          <p:nvPr/>
        </p:nvCxnSpPr>
        <p:spPr>
          <a:xfrm rot="10800000" flipH="1">
            <a:off x="3761186" y="3684985"/>
            <a:ext cx="64294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77" name="Google Shape;4777;p22"/>
          <p:cNvCxnSpPr/>
          <p:nvPr/>
        </p:nvCxnSpPr>
        <p:spPr>
          <a:xfrm>
            <a:off x="3732610" y="3715941"/>
            <a:ext cx="28575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778" name="Google Shape;4778;p22"/>
          <p:cNvSpPr/>
          <p:nvPr/>
        </p:nvSpPr>
        <p:spPr>
          <a:xfrm>
            <a:off x="3800476" y="3698081"/>
            <a:ext cx="92869" cy="85725"/>
          </a:xfrm>
          <a:custGeom>
            <a:avLst/>
            <a:gdLst/>
            <a:ahLst/>
            <a:cxnLst/>
            <a:rect l="l" t="t" r="r" b="b"/>
            <a:pathLst>
              <a:path w="313" h="286" extrusionOk="0">
                <a:moveTo>
                  <a:pt x="313" y="176"/>
                </a:moveTo>
                <a:lnTo>
                  <a:pt x="305" y="176"/>
                </a:lnTo>
                <a:lnTo>
                  <a:pt x="296" y="177"/>
                </a:lnTo>
                <a:lnTo>
                  <a:pt x="288" y="177"/>
                </a:lnTo>
                <a:lnTo>
                  <a:pt x="279" y="176"/>
                </a:lnTo>
                <a:lnTo>
                  <a:pt x="270" y="176"/>
                </a:lnTo>
                <a:lnTo>
                  <a:pt x="262" y="175"/>
                </a:lnTo>
                <a:lnTo>
                  <a:pt x="255" y="174"/>
                </a:lnTo>
                <a:lnTo>
                  <a:pt x="247" y="172"/>
                </a:lnTo>
                <a:lnTo>
                  <a:pt x="239" y="171"/>
                </a:lnTo>
                <a:lnTo>
                  <a:pt x="229" y="169"/>
                </a:lnTo>
                <a:lnTo>
                  <a:pt x="219" y="166"/>
                </a:lnTo>
                <a:lnTo>
                  <a:pt x="209" y="162"/>
                </a:lnTo>
                <a:lnTo>
                  <a:pt x="199" y="159"/>
                </a:lnTo>
                <a:lnTo>
                  <a:pt x="190" y="156"/>
                </a:lnTo>
                <a:lnTo>
                  <a:pt x="180" y="152"/>
                </a:lnTo>
                <a:lnTo>
                  <a:pt x="165" y="146"/>
                </a:lnTo>
                <a:lnTo>
                  <a:pt x="149" y="140"/>
                </a:lnTo>
                <a:lnTo>
                  <a:pt x="139" y="137"/>
                </a:lnTo>
                <a:lnTo>
                  <a:pt x="129" y="133"/>
                </a:lnTo>
                <a:lnTo>
                  <a:pt x="122" y="130"/>
                </a:lnTo>
                <a:lnTo>
                  <a:pt x="116" y="128"/>
                </a:lnTo>
                <a:lnTo>
                  <a:pt x="110" y="124"/>
                </a:lnTo>
                <a:lnTo>
                  <a:pt x="104" y="121"/>
                </a:lnTo>
                <a:lnTo>
                  <a:pt x="99" y="118"/>
                </a:lnTo>
                <a:lnTo>
                  <a:pt x="94" y="113"/>
                </a:lnTo>
                <a:lnTo>
                  <a:pt x="91" y="110"/>
                </a:lnTo>
                <a:lnTo>
                  <a:pt x="89" y="106"/>
                </a:lnTo>
                <a:lnTo>
                  <a:pt x="87" y="103"/>
                </a:lnTo>
                <a:lnTo>
                  <a:pt x="84" y="100"/>
                </a:lnTo>
                <a:lnTo>
                  <a:pt x="82" y="95"/>
                </a:lnTo>
                <a:lnTo>
                  <a:pt x="81" y="92"/>
                </a:lnTo>
                <a:lnTo>
                  <a:pt x="79" y="86"/>
                </a:lnTo>
                <a:lnTo>
                  <a:pt x="75" y="81"/>
                </a:lnTo>
                <a:lnTo>
                  <a:pt x="73" y="75"/>
                </a:lnTo>
                <a:lnTo>
                  <a:pt x="72" y="70"/>
                </a:lnTo>
                <a:lnTo>
                  <a:pt x="70" y="66"/>
                </a:lnTo>
                <a:lnTo>
                  <a:pt x="67" y="60"/>
                </a:lnTo>
                <a:lnTo>
                  <a:pt x="65" y="55"/>
                </a:lnTo>
                <a:lnTo>
                  <a:pt x="64" y="49"/>
                </a:lnTo>
                <a:lnTo>
                  <a:pt x="63" y="44"/>
                </a:lnTo>
                <a:lnTo>
                  <a:pt x="62" y="38"/>
                </a:lnTo>
                <a:lnTo>
                  <a:pt x="62" y="32"/>
                </a:lnTo>
                <a:lnTo>
                  <a:pt x="62" y="27"/>
                </a:lnTo>
                <a:lnTo>
                  <a:pt x="62" y="20"/>
                </a:lnTo>
                <a:lnTo>
                  <a:pt x="62" y="14"/>
                </a:lnTo>
                <a:lnTo>
                  <a:pt x="63" y="9"/>
                </a:lnTo>
                <a:lnTo>
                  <a:pt x="64" y="4"/>
                </a:lnTo>
                <a:lnTo>
                  <a:pt x="65" y="0"/>
                </a:lnTo>
                <a:lnTo>
                  <a:pt x="0" y="39"/>
                </a:lnTo>
                <a:lnTo>
                  <a:pt x="1" y="39"/>
                </a:lnTo>
                <a:lnTo>
                  <a:pt x="4" y="40"/>
                </a:lnTo>
                <a:lnTo>
                  <a:pt x="6" y="42"/>
                </a:lnTo>
                <a:lnTo>
                  <a:pt x="8" y="44"/>
                </a:lnTo>
                <a:lnTo>
                  <a:pt x="10" y="46"/>
                </a:lnTo>
                <a:lnTo>
                  <a:pt x="13" y="47"/>
                </a:lnTo>
                <a:lnTo>
                  <a:pt x="15" y="48"/>
                </a:lnTo>
                <a:lnTo>
                  <a:pt x="17" y="49"/>
                </a:lnTo>
                <a:lnTo>
                  <a:pt x="18" y="49"/>
                </a:lnTo>
                <a:lnTo>
                  <a:pt x="19" y="50"/>
                </a:lnTo>
                <a:lnTo>
                  <a:pt x="22" y="50"/>
                </a:lnTo>
                <a:lnTo>
                  <a:pt x="23" y="51"/>
                </a:lnTo>
                <a:lnTo>
                  <a:pt x="24" y="51"/>
                </a:lnTo>
                <a:lnTo>
                  <a:pt x="25" y="53"/>
                </a:lnTo>
                <a:lnTo>
                  <a:pt x="26" y="55"/>
                </a:lnTo>
                <a:lnTo>
                  <a:pt x="27" y="56"/>
                </a:lnTo>
                <a:lnTo>
                  <a:pt x="28" y="58"/>
                </a:lnTo>
                <a:lnTo>
                  <a:pt x="29" y="59"/>
                </a:lnTo>
                <a:lnTo>
                  <a:pt x="30" y="60"/>
                </a:lnTo>
                <a:lnTo>
                  <a:pt x="32" y="62"/>
                </a:lnTo>
                <a:lnTo>
                  <a:pt x="34" y="63"/>
                </a:lnTo>
                <a:lnTo>
                  <a:pt x="35" y="64"/>
                </a:lnTo>
                <a:lnTo>
                  <a:pt x="36" y="64"/>
                </a:lnTo>
                <a:lnTo>
                  <a:pt x="37" y="65"/>
                </a:lnTo>
                <a:lnTo>
                  <a:pt x="37" y="66"/>
                </a:lnTo>
                <a:lnTo>
                  <a:pt x="38" y="67"/>
                </a:lnTo>
                <a:lnTo>
                  <a:pt x="38" y="68"/>
                </a:lnTo>
                <a:lnTo>
                  <a:pt x="38" y="69"/>
                </a:lnTo>
                <a:lnTo>
                  <a:pt x="42" y="73"/>
                </a:lnTo>
                <a:lnTo>
                  <a:pt x="46" y="76"/>
                </a:lnTo>
                <a:lnTo>
                  <a:pt x="50" y="79"/>
                </a:lnTo>
                <a:lnTo>
                  <a:pt x="53" y="84"/>
                </a:lnTo>
                <a:lnTo>
                  <a:pt x="55" y="86"/>
                </a:lnTo>
                <a:lnTo>
                  <a:pt x="57" y="90"/>
                </a:lnTo>
                <a:lnTo>
                  <a:pt x="60" y="93"/>
                </a:lnTo>
                <a:lnTo>
                  <a:pt x="61" y="94"/>
                </a:lnTo>
                <a:lnTo>
                  <a:pt x="62" y="95"/>
                </a:lnTo>
                <a:lnTo>
                  <a:pt x="63" y="96"/>
                </a:lnTo>
                <a:lnTo>
                  <a:pt x="64" y="97"/>
                </a:lnTo>
                <a:lnTo>
                  <a:pt x="64" y="99"/>
                </a:lnTo>
                <a:lnTo>
                  <a:pt x="65" y="100"/>
                </a:lnTo>
                <a:lnTo>
                  <a:pt x="66" y="100"/>
                </a:lnTo>
                <a:lnTo>
                  <a:pt x="66" y="101"/>
                </a:lnTo>
                <a:lnTo>
                  <a:pt x="67" y="101"/>
                </a:lnTo>
                <a:lnTo>
                  <a:pt x="67" y="102"/>
                </a:lnTo>
                <a:lnTo>
                  <a:pt x="67" y="103"/>
                </a:lnTo>
                <a:lnTo>
                  <a:pt x="67" y="104"/>
                </a:lnTo>
                <a:lnTo>
                  <a:pt x="69" y="104"/>
                </a:lnTo>
                <a:lnTo>
                  <a:pt x="69" y="105"/>
                </a:lnTo>
                <a:lnTo>
                  <a:pt x="70" y="105"/>
                </a:lnTo>
                <a:lnTo>
                  <a:pt x="70" y="106"/>
                </a:lnTo>
                <a:lnTo>
                  <a:pt x="71" y="106"/>
                </a:lnTo>
                <a:lnTo>
                  <a:pt x="72" y="107"/>
                </a:lnTo>
                <a:lnTo>
                  <a:pt x="72" y="109"/>
                </a:lnTo>
                <a:lnTo>
                  <a:pt x="72" y="110"/>
                </a:lnTo>
                <a:lnTo>
                  <a:pt x="73" y="112"/>
                </a:lnTo>
                <a:lnTo>
                  <a:pt x="73" y="113"/>
                </a:lnTo>
                <a:lnTo>
                  <a:pt x="74" y="114"/>
                </a:lnTo>
                <a:lnTo>
                  <a:pt x="76" y="115"/>
                </a:lnTo>
                <a:lnTo>
                  <a:pt x="78" y="116"/>
                </a:lnTo>
                <a:lnTo>
                  <a:pt x="79" y="118"/>
                </a:lnTo>
                <a:lnTo>
                  <a:pt x="81" y="120"/>
                </a:lnTo>
                <a:lnTo>
                  <a:pt x="82" y="121"/>
                </a:lnTo>
                <a:lnTo>
                  <a:pt x="84" y="122"/>
                </a:lnTo>
                <a:lnTo>
                  <a:pt x="85" y="124"/>
                </a:lnTo>
                <a:lnTo>
                  <a:pt x="87" y="127"/>
                </a:lnTo>
                <a:lnTo>
                  <a:pt x="88" y="129"/>
                </a:lnTo>
                <a:lnTo>
                  <a:pt x="88" y="133"/>
                </a:lnTo>
                <a:lnTo>
                  <a:pt x="89" y="138"/>
                </a:lnTo>
                <a:lnTo>
                  <a:pt x="90" y="143"/>
                </a:lnTo>
                <a:lnTo>
                  <a:pt x="91" y="147"/>
                </a:lnTo>
                <a:lnTo>
                  <a:pt x="92" y="151"/>
                </a:lnTo>
                <a:lnTo>
                  <a:pt x="93" y="153"/>
                </a:lnTo>
                <a:lnTo>
                  <a:pt x="95" y="157"/>
                </a:lnTo>
                <a:lnTo>
                  <a:pt x="98" y="161"/>
                </a:lnTo>
                <a:lnTo>
                  <a:pt x="101" y="166"/>
                </a:lnTo>
                <a:lnTo>
                  <a:pt x="104" y="169"/>
                </a:lnTo>
                <a:lnTo>
                  <a:pt x="107" y="174"/>
                </a:lnTo>
                <a:lnTo>
                  <a:pt x="109" y="177"/>
                </a:lnTo>
                <a:lnTo>
                  <a:pt x="111" y="180"/>
                </a:lnTo>
                <a:lnTo>
                  <a:pt x="112" y="184"/>
                </a:lnTo>
                <a:lnTo>
                  <a:pt x="113" y="188"/>
                </a:lnTo>
                <a:lnTo>
                  <a:pt x="116" y="192"/>
                </a:lnTo>
                <a:lnTo>
                  <a:pt x="117" y="196"/>
                </a:lnTo>
                <a:lnTo>
                  <a:pt x="117" y="197"/>
                </a:lnTo>
                <a:lnTo>
                  <a:pt x="117" y="198"/>
                </a:lnTo>
                <a:lnTo>
                  <a:pt x="118" y="201"/>
                </a:lnTo>
                <a:lnTo>
                  <a:pt x="118" y="202"/>
                </a:lnTo>
                <a:lnTo>
                  <a:pt x="119" y="203"/>
                </a:lnTo>
                <a:lnTo>
                  <a:pt x="119" y="205"/>
                </a:lnTo>
                <a:lnTo>
                  <a:pt x="120" y="212"/>
                </a:lnTo>
                <a:lnTo>
                  <a:pt x="122" y="218"/>
                </a:lnTo>
                <a:lnTo>
                  <a:pt x="123" y="226"/>
                </a:lnTo>
                <a:lnTo>
                  <a:pt x="125" y="235"/>
                </a:lnTo>
                <a:lnTo>
                  <a:pt x="125" y="243"/>
                </a:lnTo>
                <a:lnTo>
                  <a:pt x="126" y="251"/>
                </a:lnTo>
                <a:lnTo>
                  <a:pt x="126" y="260"/>
                </a:lnTo>
                <a:lnTo>
                  <a:pt x="125" y="268"/>
                </a:lnTo>
                <a:lnTo>
                  <a:pt x="123" y="276"/>
                </a:lnTo>
                <a:lnTo>
                  <a:pt x="123" y="277"/>
                </a:lnTo>
                <a:lnTo>
                  <a:pt x="122" y="279"/>
                </a:lnTo>
                <a:lnTo>
                  <a:pt x="122" y="280"/>
                </a:lnTo>
                <a:lnTo>
                  <a:pt x="121" y="282"/>
                </a:lnTo>
                <a:lnTo>
                  <a:pt x="121" y="283"/>
                </a:lnTo>
                <a:lnTo>
                  <a:pt x="120" y="286"/>
                </a:lnTo>
                <a:lnTo>
                  <a:pt x="313" y="17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79" name="Google Shape;4779;p22"/>
          <p:cNvSpPr/>
          <p:nvPr/>
        </p:nvSpPr>
        <p:spPr>
          <a:xfrm>
            <a:off x="3818336" y="3651647"/>
            <a:ext cx="82153" cy="100013"/>
          </a:xfrm>
          <a:custGeom>
            <a:avLst/>
            <a:gdLst/>
            <a:ahLst/>
            <a:cxnLst/>
            <a:rect l="l" t="t" r="r" b="b"/>
            <a:pathLst>
              <a:path w="278" h="334" extrusionOk="0">
                <a:moveTo>
                  <a:pt x="278" y="0"/>
                </a:moveTo>
                <a:lnTo>
                  <a:pt x="278" y="329"/>
                </a:lnTo>
                <a:lnTo>
                  <a:pt x="267" y="331"/>
                </a:lnTo>
                <a:lnTo>
                  <a:pt x="255" y="333"/>
                </a:lnTo>
                <a:lnTo>
                  <a:pt x="244" y="333"/>
                </a:lnTo>
                <a:lnTo>
                  <a:pt x="232" y="334"/>
                </a:lnTo>
                <a:lnTo>
                  <a:pt x="221" y="334"/>
                </a:lnTo>
                <a:lnTo>
                  <a:pt x="209" y="333"/>
                </a:lnTo>
                <a:lnTo>
                  <a:pt x="198" y="332"/>
                </a:lnTo>
                <a:lnTo>
                  <a:pt x="187" y="331"/>
                </a:lnTo>
                <a:lnTo>
                  <a:pt x="177" y="328"/>
                </a:lnTo>
                <a:lnTo>
                  <a:pt x="167" y="326"/>
                </a:lnTo>
                <a:lnTo>
                  <a:pt x="157" y="323"/>
                </a:lnTo>
                <a:lnTo>
                  <a:pt x="147" y="319"/>
                </a:lnTo>
                <a:lnTo>
                  <a:pt x="137" y="316"/>
                </a:lnTo>
                <a:lnTo>
                  <a:pt x="128" y="313"/>
                </a:lnTo>
                <a:lnTo>
                  <a:pt x="118" y="309"/>
                </a:lnTo>
                <a:lnTo>
                  <a:pt x="103" y="303"/>
                </a:lnTo>
                <a:lnTo>
                  <a:pt x="87" y="297"/>
                </a:lnTo>
                <a:lnTo>
                  <a:pt x="77" y="294"/>
                </a:lnTo>
                <a:lnTo>
                  <a:pt x="67" y="290"/>
                </a:lnTo>
                <a:lnTo>
                  <a:pt x="60" y="287"/>
                </a:lnTo>
                <a:lnTo>
                  <a:pt x="54" y="285"/>
                </a:lnTo>
                <a:lnTo>
                  <a:pt x="48" y="281"/>
                </a:lnTo>
                <a:lnTo>
                  <a:pt x="42" y="278"/>
                </a:lnTo>
                <a:lnTo>
                  <a:pt x="37" y="275"/>
                </a:lnTo>
                <a:lnTo>
                  <a:pt x="32" y="270"/>
                </a:lnTo>
                <a:lnTo>
                  <a:pt x="29" y="267"/>
                </a:lnTo>
                <a:lnTo>
                  <a:pt x="27" y="263"/>
                </a:lnTo>
                <a:lnTo>
                  <a:pt x="25" y="260"/>
                </a:lnTo>
                <a:lnTo>
                  <a:pt x="22" y="257"/>
                </a:lnTo>
                <a:lnTo>
                  <a:pt x="20" y="252"/>
                </a:lnTo>
                <a:lnTo>
                  <a:pt x="19" y="249"/>
                </a:lnTo>
                <a:lnTo>
                  <a:pt x="17" y="243"/>
                </a:lnTo>
                <a:lnTo>
                  <a:pt x="13" y="238"/>
                </a:lnTo>
                <a:lnTo>
                  <a:pt x="11" y="232"/>
                </a:lnTo>
                <a:lnTo>
                  <a:pt x="10" y="227"/>
                </a:lnTo>
                <a:lnTo>
                  <a:pt x="8" y="223"/>
                </a:lnTo>
                <a:lnTo>
                  <a:pt x="5" y="217"/>
                </a:lnTo>
                <a:lnTo>
                  <a:pt x="3" y="212"/>
                </a:lnTo>
                <a:lnTo>
                  <a:pt x="2" y="206"/>
                </a:lnTo>
                <a:lnTo>
                  <a:pt x="1" y="201"/>
                </a:lnTo>
                <a:lnTo>
                  <a:pt x="0" y="195"/>
                </a:lnTo>
                <a:lnTo>
                  <a:pt x="0" y="189"/>
                </a:lnTo>
                <a:lnTo>
                  <a:pt x="0" y="184"/>
                </a:lnTo>
                <a:lnTo>
                  <a:pt x="0" y="177"/>
                </a:lnTo>
                <a:lnTo>
                  <a:pt x="0" y="171"/>
                </a:lnTo>
                <a:lnTo>
                  <a:pt x="1" y="166"/>
                </a:lnTo>
                <a:lnTo>
                  <a:pt x="2" y="161"/>
                </a:lnTo>
                <a:lnTo>
                  <a:pt x="3" y="157"/>
                </a:lnTo>
                <a:lnTo>
                  <a:pt x="26" y="143"/>
                </a:lnTo>
                <a:lnTo>
                  <a:pt x="47" y="131"/>
                </a:lnTo>
                <a:lnTo>
                  <a:pt x="55" y="128"/>
                </a:lnTo>
                <a:lnTo>
                  <a:pt x="61" y="126"/>
                </a:lnTo>
                <a:lnTo>
                  <a:pt x="69" y="122"/>
                </a:lnTo>
                <a:lnTo>
                  <a:pt x="76" y="119"/>
                </a:lnTo>
                <a:lnTo>
                  <a:pt x="84" y="115"/>
                </a:lnTo>
                <a:lnTo>
                  <a:pt x="91" y="112"/>
                </a:lnTo>
                <a:lnTo>
                  <a:pt x="102" y="108"/>
                </a:lnTo>
                <a:lnTo>
                  <a:pt x="113" y="103"/>
                </a:lnTo>
                <a:lnTo>
                  <a:pt x="123" y="99"/>
                </a:lnTo>
                <a:lnTo>
                  <a:pt x="131" y="94"/>
                </a:lnTo>
                <a:lnTo>
                  <a:pt x="138" y="91"/>
                </a:lnTo>
                <a:lnTo>
                  <a:pt x="144" y="86"/>
                </a:lnTo>
                <a:lnTo>
                  <a:pt x="151" y="82"/>
                </a:lnTo>
                <a:lnTo>
                  <a:pt x="158" y="77"/>
                </a:lnTo>
                <a:lnTo>
                  <a:pt x="163" y="72"/>
                </a:lnTo>
                <a:lnTo>
                  <a:pt x="169" y="65"/>
                </a:lnTo>
                <a:lnTo>
                  <a:pt x="175" y="58"/>
                </a:lnTo>
                <a:lnTo>
                  <a:pt x="278" y="0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780" name="Google Shape;4780;p22"/>
          <p:cNvCxnSpPr/>
          <p:nvPr/>
        </p:nvCxnSpPr>
        <p:spPr>
          <a:xfrm rot="10800000" flipH="1">
            <a:off x="3761186" y="3694511"/>
            <a:ext cx="64294" cy="392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81" name="Google Shape;4781;p22"/>
          <p:cNvCxnSpPr/>
          <p:nvPr/>
        </p:nvCxnSpPr>
        <p:spPr>
          <a:xfrm>
            <a:off x="3732610" y="3814764"/>
            <a:ext cx="28575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782" name="Google Shape;4782;p22"/>
          <p:cNvSpPr/>
          <p:nvPr/>
        </p:nvSpPr>
        <p:spPr>
          <a:xfrm>
            <a:off x="3786189" y="3783806"/>
            <a:ext cx="50006" cy="29766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28" y="49"/>
                </a:moveTo>
                <a:lnTo>
                  <a:pt x="142" y="41"/>
                </a:lnTo>
                <a:lnTo>
                  <a:pt x="142" y="40"/>
                </a:lnTo>
                <a:lnTo>
                  <a:pt x="143" y="40"/>
                </a:lnTo>
                <a:lnTo>
                  <a:pt x="143" y="39"/>
                </a:lnTo>
                <a:lnTo>
                  <a:pt x="145" y="38"/>
                </a:lnTo>
                <a:lnTo>
                  <a:pt x="146" y="37"/>
                </a:lnTo>
                <a:lnTo>
                  <a:pt x="150" y="31"/>
                </a:lnTo>
                <a:lnTo>
                  <a:pt x="155" y="24"/>
                </a:lnTo>
                <a:lnTo>
                  <a:pt x="157" y="21"/>
                </a:lnTo>
                <a:lnTo>
                  <a:pt x="160" y="16"/>
                </a:lnTo>
                <a:lnTo>
                  <a:pt x="163" y="12"/>
                </a:lnTo>
                <a:lnTo>
                  <a:pt x="165" y="9"/>
                </a:lnTo>
                <a:lnTo>
                  <a:pt x="167" y="4"/>
                </a:lnTo>
                <a:lnTo>
                  <a:pt x="168" y="0"/>
                </a:lnTo>
                <a:lnTo>
                  <a:pt x="128" y="22"/>
                </a:lnTo>
                <a:lnTo>
                  <a:pt x="0" y="99"/>
                </a:lnTo>
                <a:lnTo>
                  <a:pt x="2" y="98"/>
                </a:lnTo>
                <a:lnTo>
                  <a:pt x="5" y="97"/>
                </a:lnTo>
                <a:lnTo>
                  <a:pt x="7" y="97"/>
                </a:lnTo>
                <a:lnTo>
                  <a:pt x="9" y="96"/>
                </a:lnTo>
                <a:lnTo>
                  <a:pt x="11" y="96"/>
                </a:lnTo>
                <a:lnTo>
                  <a:pt x="13" y="95"/>
                </a:lnTo>
                <a:lnTo>
                  <a:pt x="24" y="92"/>
                </a:lnTo>
                <a:lnTo>
                  <a:pt x="35" y="88"/>
                </a:lnTo>
                <a:lnTo>
                  <a:pt x="45" y="85"/>
                </a:lnTo>
                <a:lnTo>
                  <a:pt x="56" y="82"/>
                </a:lnTo>
                <a:lnTo>
                  <a:pt x="63" y="79"/>
                </a:lnTo>
                <a:lnTo>
                  <a:pt x="71" y="77"/>
                </a:lnTo>
                <a:lnTo>
                  <a:pt x="78" y="76"/>
                </a:lnTo>
                <a:lnTo>
                  <a:pt x="80" y="75"/>
                </a:lnTo>
                <a:lnTo>
                  <a:pt x="81" y="75"/>
                </a:lnTo>
                <a:lnTo>
                  <a:pt x="82" y="75"/>
                </a:lnTo>
                <a:lnTo>
                  <a:pt x="83" y="75"/>
                </a:lnTo>
                <a:lnTo>
                  <a:pt x="84" y="75"/>
                </a:lnTo>
                <a:lnTo>
                  <a:pt x="85" y="75"/>
                </a:lnTo>
                <a:lnTo>
                  <a:pt x="128" y="49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783" name="Google Shape;4783;p22"/>
          <p:cNvCxnSpPr/>
          <p:nvPr/>
        </p:nvCxnSpPr>
        <p:spPr>
          <a:xfrm rot="10800000" flipH="1">
            <a:off x="3761185" y="3790951"/>
            <a:ext cx="61913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84" name="Google Shape;4784;p22"/>
          <p:cNvCxnSpPr/>
          <p:nvPr/>
        </p:nvCxnSpPr>
        <p:spPr>
          <a:xfrm>
            <a:off x="3732610" y="3823099"/>
            <a:ext cx="28575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85" name="Google Shape;4785;p22"/>
          <p:cNvCxnSpPr/>
          <p:nvPr/>
        </p:nvCxnSpPr>
        <p:spPr>
          <a:xfrm rot="10800000" flipH="1">
            <a:off x="3761185" y="3798095"/>
            <a:ext cx="61913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786" name="Google Shape;4786;p22"/>
          <p:cNvSpPr/>
          <p:nvPr/>
        </p:nvSpPr>
        <p:spPr>
          <a:xfrm>
            <a:off x="3064670" y="3324225"/>
            <a:ext cx="359569" cy="104775"/>
          </a:xfrm>
          <a:custGeom>
            <a:avLst/>
            <a:gdLst/>
            <a:ahLst/>
            <a:cxnLst/>
            <a:rect l="l" t="t" r="r" b="b"/>
            <a:pathLst>
              <a:path w="1210" h="353" extrusionOk="0">
                <a:moveTo>
                  <a:pt x="1195" y="353"/>
                </a:moveTo>
                <a:lnTo>
                  <a:pt x="0" y="27"/>
                </a:lnTo>
                <a:lnTo>
                  <a:pt x="0" y="0"/>
                </a:lnTo>
                <a:lnTo>
                  <a:pt x="1210" y="329"/>
                </a:lnTo>
                <a:lnTo>
                  <a:pt x="1209" y="330"/>
                </a:lnTo>
                <a:lnTo>
                  <a:pt x="1209" y="331"/>
                </a:lnTo>
                <a:lnTo>
                  <a:pt x="1208" y="332"/>
                </a:lnTo>
                <a:lnTo>
                  <a:pt x="1207" y="334"/>
                </a:lnTo>
                <a:lnTo>
                  <a:pt x="1207" y="336"/>
                </a:lnTo>
                <a:lnTo>
                  <a:pt x="1206" y="337"/>
                </a:lnTo>
                <a:lnTo>
                  <a:pt x="1206" y="339"/>
                </a:lnTo>
                <a:lnTo>
                  <a:pt x="1205" y="340"/>
                </a:lnTo>
                <a:lnTo>
                  <a:pt x="1204" y="341"/>
                </a:lnTo>
                <a:lnTo>
                  <a:pt x="1203" y="341"/>
                </a:lnTo>
                <a:lnTo>
                  <a:pt x="1203" y="342"/>
                </a:lnTo>
                <a:lnTo>
                  <a:pt x="1201" y="343"/>
                </a:lnTo>
                <a:lnTo>
                  <a:pt x="1200" y="344"/>
                </a:lnTo>
                <a:lnTo>
                  <a:pt x="1198" y="346"/>
                </a:lnTo>
                <a:lnTo>
                  <a:pt x="1197" y="349"/>
                </a:lnTo>
                <a:lnTo>
                  <a:pt x="1196" y="350"/>
                </a:lnTo>
                <a:lnTo>
                  <a:pt x="1196" y="352"/>
                </a:lnTo>
                <a:lnTo>
                  <a:pt x="1195" y="352"/>
                </a:lnTo>
                <a:lnTo>
                  <a:pt x="1195" y="353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87" name="Google Shape;4787;p22"/>
          <p:cNvSpPr/>
          <p:nvPr/>
        </p:nvSpPr>
        <p:spPr>
          <a:xfrm>
            <a:off x="3064669" y="3234930"/>
            <a:ext cx="377429" cy="186928"/>
          </a:xfrm>
          <a:custGeom>
            <a:avLst/>
            <a:gdLst/>
            <a:ahLst/>
            <a:cxnLst/>
            <a:rect l="l" t="t" r="r" b="b"/>
            <a:pathLst>
              <a:path w="1270" h="627" extrusionOk="0">
                <a:moveTo>
                  <a:pt x="0" y="298"/>
                </a:moveTo>
                <a:lnTo>
                  <a:pt x="1210" y="627"/>
                </a:lnTo>
                <a:lnTo>
                  <a:pt x="1212" y="625"/>
                </a:lnTo>
                <a:lnTo>
                  <a:pt x="1213" y="625"/>
                </a:lnTo>
                <a:lnTo>
                  <a:pt x="1214" y="624"/>
                </a:lnTo>
                <a:lnTo>
                  <a:pt x="1215" y="624"/>
                </a:lnTo>
                <a:lnTo>
                  <a:pt x="1216" y="624"/>
                </a:lnTo>
                <a:lnTo>
                  <a:pt x="1217" y="624"/>
                </a:lnTo>
                <a:lnTo>
                  <a:pt x="1217" y="623"/>
                </a:lnTo>
                <a:lnTo>
                  <a:pt x="1217" y="622"/>
                </a:lnTo>
                <a:lnTo>
                  <a:pt x="1217" y="621"/>
                </a:lnTo>
                <a:lnTo>
                  <a:pt x="1217" y="620"/>
                </a:lnTo>
                <a:lnTo>
                  <a:pt x="1217" y="619"/>
                </a:lnTo>
                <a:lnTo>
                  <a:pt x="1217" y="618"/>
                </a:lnTo>
                <a:lnTo>
                  <a:pt x="1218" y="618"/>
                </a:lnTo>
                <a:lnTo>
                  <a:pt x="1218" y="616"/>
                </a:lnTo>
                <a:lnTo>
                  <a:pt x="1219" y="616"/>
                </a:lnTo>
                <a:lnTo>
                  <a:pt x="1219" y="615"/>
                </a:lnTo>
                <a:lnTo>
                  <a:pt x="1221" y="615"/>
                </a:lnTo>
                <a:lnTo>
                  <a:pt x="1221" y="614"/>
                </a:lnTo>
                <a:lnTo>
                  <a:pt x="1221" y="613"/>
                </a:lnTo>
                <a:lnTo>
                  <a:pt x="1219" y="613"/>
                </a:lnTo>
                <a:lnTo>
                  <a:pt x="1221" y="612"/>
                </a:lnTo>
                <a:lnTo>
                  <a:pt x="1222" y="612"/>
                </a:lnTo>
                <a:lnTo>
                  <a:pt x="1223" y="612"/>
                </a:lnTo>
                <a:lnTo>
                  <a:pt x="1223" y="611"/>
                </a:lnTo>
                <a:lnTo>
                  <a:pt x="1224" y="610"/>
                </a:lnTo>
                <a:lnTo>
                  <a:pt x="1224" y="609"/>
                </a:lnTo>
                <a:lnTo>
                  <a:pt x="1224" y="607"/>
                </a:lnTo>
                <a:lnTo>
                  <a:pt x="1224" y="606"/>
                </a:lnTo>
                <a:lnTo>
                  <a:pt x="1225" y="605"/>
                </a:lnTo>
                <a:lnTo>
                  <a:pt x="1226" y="605"/>
                </a:lnTo>
                <a:lnTo>
                  <a:pt x="1227" y="605"/>
                </a:lnTo>
                <a:lnTo>
                  <a:pt x="1227" y="606"/>
                </a:lnTo>
                <a:lnTo>
                  <a:pt x="1228" y="606"/>
                </a:lnTo>
                <a:lnTo>
                  <a:pt x="1230" y="605"/>
                </a:lnTo>
                <a:lnTo>
                  <a:pt x="1231" y="605"/>
                </a:lnTo>
                <a:lnTo>
                  <a:pt x="1231" y="604"/>
                </a:lnTo>
                <a:lnTo>
                  <a:pt x="1232" y="603"/>
                </a:lnTo>
                <a:lnTo>
                  <a:pt x="1233" y="602"/>
                </a:lnTo>
                <a:lnTo>
                  <a:pt x="1233" y="600"/>
                </a:lnTo>
                <a:lnTo>
                  <a:pt x="1234" y="598"/>
                </a:lnTo>
                <a:lnTo>
                  <a:pt x="1235" y="597"/>
                </a:lnTo>
                <a:lnTo>
                  <a:pt x="1236" y="595"/>
                </a:lnTo>
                <a:lnTo>
                  <a:pt x="1237" y="594"/>
                </a:lnTo>
                <a:lnTo>
                  <a:pt x="1237" y="593"/>
                </a:lnTo>
                <a:lnTo>
                  <a:pt x="1238" y="592"/>
                </a:lnTo>
                <a:lnTo>
                  <a:pt x="1240" y="591"/>
                </a:lnTo>
                <a:lnTo>
                  <a:pt x="1242" y="588"/>
                </a:lnTo>
                <a:lnTo>
                  <a:pt x="1244" y="586"/>
                </a:lnTo>
                <a:lnTo>
                  <a:pt x="1246" y="584"/>
                </a:lnTo>
                <a:lnTo>
                  <a:pt x="1249" y="582"/>
                </a:lnTo>
                <a:lnTo>
                  <a:pt x="1251" y="579"/>
                </a:lnTo>
                <a:lnTo>
                  <a:pt x="1253" y="577"/>
                </a:lnTo>
                <a:lnTo>
                  <a:pt x="1255" y="575"/>
                </a:lnTo>
                <a:lnTo>
                  <a:pt x="1258" y="573"/>
                </a:lnTo>
                <a:lnTo>
                  <a:pt x="1260" y="570"/>
                </a:lnTo>
                <a:lnTo>
                  <a:pt x="1262" y="568"/>
                </a:lnTo>
                <a:lnTo>
                  <a:pt x="1264" y="566"/>
                </a:lnTo>
                <a:lnTo>
                  <a:pt x="1268" y="564"/>
                </a:lnTo>
                <a:lnTo>
                  <a:pt x="1269" y="564"/>
                </a:lnTo>
                <a:lnTo>
                  <a:pt x="1269" y="563"/>
                </a:lnTo>
                <a:lnTo>
                  <a:pt x="1270" y="563"/>
                </a:lnTo>
                <a:lnTo>
                  <a:pt x="1270" y="322"/>
                </a:lnTo>
                <a:lnTo>
                  <a:pt x="0" y="0"/>
                </a:lnTo>
                <a:lnTo>
                  <a:pt x="0" y="298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88" name="Google Shape;4788;p22"/>
          <p:cNvSpPr/>
          <p:nvPr/>
        </p:nvSpPr>
        <p:spPr>
          <a:xfrm>
            <a:off x="3064669" y="3331370"/>
            <a:ext cx="377429" cy="202406"/>
          </a:xfrm>
          <a:custGeom>
            <a:avLst/>
            <a:gdLst/>
            <a:ahLst/>
            <a:cxnLst/>
            <a:rect l="l" t="t" r="r" b="b"/>
            <a:pathLst>
              <a:path w="1270" h="678" extrusionOk="0">
                <a:moveTo>
                  <a:pt x="1270" y="678"/>
                </a:moveTo>
                <a:lnTo>
                  <a:pt x="0" y="332"/>
                </a:lnTo>
                <a:lnTo>
                  <a:pt x="0" y="0"/>
                </a:lnTo>
                <a:lnTo>
                  <a:pt x="1195" y="326"/>
                </a:lnTo>
                <a:lnTo>
                  <a:pt x="1195" y="327"/>
                </a:lnTo>
                <a:lnTo>
                  <a:pt x="1194" y="328"/>
                </a:lnTo>
                <a:lnTo>
                  <a:pt x="1193" y="330"/>
                </a:lnTo>
                <a:lnTo>
                  <a:pt x="1191" y="330"/>
                </a:lnTo>
                <a:lnTo>
                  <a:pt x="1190" y="331"/>
                </a:lnTo>
                <a:lnTo>
                  <a:pt x="1189" y="331"/>
                </a:lnTo>
                <a:lnTo>
                  <a:pt x="1189" y="332"/>
                </a:lnTo>
                <a:lnTo>
                  <a:pt x="1188" y="332"/>
                </a:lnTo>
                <a:lnTo>
                  <a:pt x="1188" y="333"/>
                </a:lnTo>
                <a:lnTo>
                  <a:pt x="1188" y="334"/>
                </a:lnTo>
                <a:lnTo>
                  <a:pt x="1187" y="334"/>
                </a:lnTo>
                <a:lnTo>
                  <a:pt x="1186" y="334"/>
                </a:lnTo>
                <a:lnTo>
                  <a:pt x="1185" y="334"/>
                </a:lnTo>
                <a:lnTo>
                  <a:pt x="1184" y="335"/>
                </a:lnTo>
                <a:lnTo>
                  <a:pt x="1185" y="336"/>
                </a:lnTo>
                <a:lnTo>
                  <a:pt x="1185" y="337"/>
                </a:lnTo>
                <a:lnTo>
                  <a:pt x="1185" y="338"/>
                </a:lnTo>
                <a:lnTo>
                  <a:pt x="1185" y="340"/>
                </a:lnTo>
                <a:lnTo>
                  <a:pt x="1185" y="341"/>
                </a:lnTo>
                <a:lnTo>
                  <a:pt x="1184" y="341"/>
                </a:lnTo>
                <a:lnTo>
                  <a:pt x="1182" y="341"/>
                </a:lnTo>
                <a:lnTo>
                  <a:pt x="1181" y="341"/>
                </a:lnTo>
                <a:lnTo>
                  <a:pt x="1181" y="342"/>
                </a:lnTo>
                <a:lnTo>
                  <a:pt x="1180" y="342"/>
                </a:lnTo>
                <a:lnTo>
                  <a:pt x="1180" y="343"/>
                </a:lnTo>
                <a:lnTo>
                  <a:pt x="1180" y="344"/>
                </a:lnTo>
                <a:lnTo>
                  <a:pt x="1179" y="346"/>
                </a:lnTo>
                <a:lnTo>
                  <a:pt x="1178" y="347"/>
                </a:lnTo>
                <a:lnTo>
                  <a:pt x="1176" y="349"/>
                </a:lnTo>
                <a:lnTo>
                  <a:pt x="1173" y="350"/>
                </a:lnTo>
                <a:lnTo>
                  <a:pt x="1172" y="351"/>
                </a:lnTo>
                <a:lnTo>
                  <a:pt x="1171" y="352"/>
                </a:lnTo>
                <a:lnTo>
                  <a:pt x="1170" y="353"/>
                </a:lnTo>
                <a:lnTo>
                  <a:pt x="1169" y="355"/>
                </a:lnTo>
                <a:lnTo>
                  <a:pt x="1168" y="356"/>
                </a:lnTo>
                <a:lnTo>
                  <a:pt x="1168" y="359"/>
                </a:lnTo>
                <a:lnTo>
                  <a:pt x="1167" y="361"/>
                </a:lnTo>
                <a:lnTo>
                  <a:pt x="1167" y="364"/>
                </a:lnTo>
                <a:lnTo>
                  <a:pt x="1168" y="367"/>
                </a:lnTo>
                <a:lnTo>
                  <a:pt x="1168" y="369"/>
                </a:lnTo>
                <a:lnTo>
                  <a:pt x="1169" y="371"/>
                </a:lnTo>
                <a:lnTo>
                  <a:pt x="1169" y="372"/>
                </a:lnTo>
                <a:lnTo>
                  <a:pt x="1170" y="375"/>
                </a:lnTo>
                <a:lnTo>
                  <a:pt x="1172" y="377"/>
                </a:lnTo>
                <a:lnTo>
                  <a:pt x="1173" y="379"/>
                </a:lnTo>
                <a:lnTo>
                  <a:pt x="1176" y="381"/>
                </a:lnTo>
                <a:lnTo>
                  <a:pt x="1177" y="383"/>
                </a:lnTo>
                <a:lnTo>
                  <a:pt x="1178" y="386"/>
                </a:lnTo>
                <a:lnTo>
                  <a:pt x="1178" y="387"/>
                </a:lnTo>
                <a:lnTo>
                  <a:pt x="1179" y="388"/>
                </a:lnTo>
                <a:lnTo>
                  <a:pt x="1179" y="390"/>
                </a:lnTo>
                <a:lnTo>
                  <a:pt x="1180" y="391"/>
                </a:lnTo>
                <a:lnTo>
                  <a:pt x="1180" y="392"/>
                </a:lnTo>
                <a:lnTo>
                  <a:pt x="1180" y="395"/>
                </a:lnTo>
                <a:lnTo>
                  <a:pt x="1182" y="398"/>
                </a:lnTo>
                <a:lnTo>
                  <a:pt x="1184" y="402"/>
                </a:lnTo>
                <a:lnTo>
                  <a:pt x="1185" y="407"/>
                </a:lnTo>
                <a:lnTo>
                  <a:pt x="1187" y="411"/>
                </a:lnTo>
                <a:lnTo>
                  <a:pt x="1187" y="414"/>
                </a:lnTo>
                <a:lnTo>
                  <a:pt x="1188" y="417"/>
                </a:lnTo>
                <a:lnTo>
                  <a:pt x="1188" y="420"/>
                </a:lnTo>
                <a:lnTo>
                  <a:pt x="1188" y="424"/>
                </a:lnTo>
                <a:lnTo>
                  <a:pt x="1187" y="427"/>
                </a:lnTo>
                <a:lnTo>
                  <a:pt x="1187" y="429"/>
                </a:lnTo>
                <a:lnTo>
                  <a:pt x="1187" y="432"/>
                </a:lnTo>
                <a:lnTo>
                  <a:pt x="1187" y="434"/>
                </a:lnTo>
                <a:lnTo>
                  <a:pt x="1188" y="436"/>
                </a:lnTo>
                <a:lnTo>
                  <a:pt x="1188" y="438"/>
                </a:lnTo>
                <a:lnTo>
                  <a:pt x="1189" y="439"/>
                </a:lnTo>
                <a:lnTo>
                  <a:pt x="1190" y="440"/>
                </a:lnTo>
                <a:lnTo>
                  <a:pt x="1191" y="440"/>
                </a:lnTo>
                <a:lnTo>
                  <a:pt x="1191" y="442"/>
                </a:lnTo>
                <a:lnTo>
                  <a:pt x="1193" y="443"/>
                </a:lnTo>
                <a:lnTo>
                  <a:pt x="1193" y="444"/>
                </a:lnTo>
                <a:lnTo>
                  <a:pt x="1194" y="446"/>
                </a:lnTo>
                <a:lnTo>
                  <a:pt x="1194" y="449"/>
                </a:lnTo>
                <a:lnTo>
                  <a:pt x="1194" y="452"/>
                </a:lnTo>
                <a:lnTo>
                  <a:pt x="1194" y="455"/>
                </a:lnTo>
                <a:lnTo>
                  <a:pt x="1194" y="458"/>
                </a:lnTo>
                <a:lnTo>
                  <a:pt x="1194" y="461"/>
                </a:lnTo>
                <a:lnTo>
                  <a:pt x="1195" y="464"/>
                </a:lnTo>
                <a:lnTo>
                  <a:pt x="1196" y="466"/>
                </a:lnTo>
                <a:lnTo>
                  <a:pt x="1197" y="470"/>
                </a:lnTo>
                <a:lnTo>
                  <a:pt x="1198" y="473"/>
                </a:lnTo>
                <a:lnTo>
                  <a:pt x="1199" y="475"/>
                </a:lnTo>
                <a:lnTo>
                  <a:pt x="1200" y="477"/>
                </a:lnTo>
                <a:lnTo>
                  <a:pt x="1200" y="480"/>
                </a:lnTo>
                <a:lnTo>
                  <a:pt x="1201" y="481"/>
                </a:lnTo>
                <a:lnTo>
                  <a:pt x="1201" y="482"/>
                </a:lnTo>
                <a:lnTo>
                  <a:pt x="1201" y="483"/>
                </a:lnTo>
                <a:lnTo>
                  <a:pt x="1201" y="484"/>
                </a:lnTo>
                <a:lnTo>
                  <a:pt x="1201" y="485"/>
                </a:lnTo>
                <a:lnTo>
                  <a:pt x="1203" y="486"/>
                </a:lnTo>
                <a:lnTo>
                  <a:pt x="1203" y="488"/>
                </a:lnTo>
                <a:lnTo>
                  <a:pt x="1204" y="489"/>
                </a:lnTo>
                <a:lnTo>
                  <a:pt x="1204" y="490"/>
                </a:lnTo>
                <a:lnTo>
                  <a:pt x="1205" y="491"/>
                </a:lnTo>
                <a:lnTo>
                  <a:pt x="1205" y="492"/>
                </a:lnTo>
                <a:lnTo>
                  <a:pt x="1205" y="493"/>
                </a:lnTo>
                <a:lnTo>
                  <a:pt x="1205" y="494"/>
                </a:lnTo>
                <a:lnTo>
                  <a:pt x="1205" y="495"/>
                </a:lnTo>
                <a:lnTo>
                  <a:pt x="1205" y="497"/>
                </a:lnTo>
                <a:lnTo>
                  <a:pt x="1205" y="498"/>
                </a:lnTo>
                <a:lnTo>
                  <a:pt x="1206" y="499"/>
                </a:lnTo>
                <a:lnTo>
                  <a:pt x="1207" y="499"/>
                </a:lnTo>
                <a:lnTo>
                  <a:pt x="1207" y="500"/>
                </a:lnTo>
                <a:lnTo>
                  <a:pt x="1208" y="500"/>
                </a:lnTo>
                <a:lnTo>
                  <a:pt x="1208" y="501"/>
                </a:lnTo>
                <a:lnTo>
                  <a:pt x="1208" y="502"/>
                </a:lnTo>
                <a:lnTo>
                  <a:pt x="1208" y="504"/>
                </a:lnTo>
                <a:lnTo>
                  <a:pt x="1208" y="507"/>
                </a:lnTo>
                <a:lnTo>
                  <a:pt x="1208" y="509"/>
                </a:lnTo>
                <a:lnTo>
                  <a:pt x="1208" y="510"/>
                </a:lnTo>
                <a:lnTo>
                  <a:pt x="1208" y="511"/>
                </a:lnTo>
                <a:lnTo>
                  <a:pt x="1208" y="512"/>
                </a:lnTo>
                <a:lnTo>
                  <a:pt x="1208" y="513"/>
                </a:lnTo>
                <a:lnTo>
                  <a:pt x="1209" y="513"/>
                </a:lnTo>
                <a:lnTo>
                  <a:pt x="1210" y="514"/>
                </a:lnTo>
                <a:lnTo>
                  <a:pt x="1210" y="517"/>
                </a:lnTo>
                <a:lnTo>
                  <a:pt x="1212" y="519"/>
                </a:lnTo>
                <a:lnTo>
                  <a:pt x="1212" y="522"/>
                </a:lnTo>
                <a:lnTo>
                  <a:pt x="1212" y="526"/>
                </a:lnTo>
                <a:lnTo>
                  <a:pt x="1213" y="528"/>
                </a:lnTo>
                <a:lnTo>
                  <a:pt x="1213" y="529"/>
                </a:lnTo>
                <a:lnTo>
                  <a:pt x="1214" y="530"/>
                </a:lnTo>
                <a:lnTo>
                  <a:pt x="1215" y="530"/>
                </a:lnTo>
                <a:lnTo>
                  <a:pt x="1216" y="530"/>
                </a:lnTo>
                <a:lnTo>
                  <a:pt x="1217" y="530"/>
                </a:lnTo>
                <a:lnTo>
                  <a:pt x="1219" y="530"/>
                </a:lnTo>
                <a:lnTo>
                  <a:pt x="1222" y="530"/>
                </a:lnTo>
                <a:lnTo>
                  <a:pt x="1224" y="530"/>
                </a:lnTo>
                <a:lnTo>
                  <a:pt x="1226" y="529"/>
                </a:lnTo>
                <a:lnTo>
                  <a:pt x="1228" y="530"/>
                </a:lnTo>
                <a:lnTo>
                  <a:pt x="1231" y="530"/>
                </a:lnTo>
                <a:lnTo>
                  <a:pt x="1234" y="531"/>
                </a:lnTo>
                <a:lnTo>
                  <a:pt x="1236" y="532"/>
                </a:lnTo>
                <a:lnTo>
                  <a:pt x="1238" y="532"/>
                </a:lnTo>
                <a:lnTo>
                  <a:pt x="1241" y="534"/>
                </a:lnTo>
                <a:lnTo>
                  <a:pt x="1243" y="534"/>
                </a:lnTo>
                <a:lnTo>
                  <a:pt x="1244" y="534"/>
                </a:lnTo>
                <a:lnTo>
                  <a:pt x="1246" y="534"/>
                </a:lnTo>
                <a:lnTo>
                  <a:pt x="1249" y="534"/>
                </a:lnTo>
                <a:lnTo>
                  <a:pt x="1251" y="534"/>
                </a:lnTo>
                <a:lnTo>
                  <a:pt x="1253" y="532"/>
                </a:lnTo>
                <a:lnTo>
                  <a:pt x="1254" y="532"/>
                </a:lnTo>
                <a:lnTo>
                  <a:pt x="1256" y="532"/>
                </a:lnTo>
                <a:lnTo>
                  <a:pt x="1259" y="532"/>
                </a:lnTo>
                <a:lnTo>
                  <a:pt x="1261" y="532"/>
                </a:lnTo>
                <a:lnTo>
                  <a:pt x="1262" y="532"/>
                </a:lnTo>
                <a:lnTo>
                  <a:pt x="1264" y="532"/>
                </a:lnTo>
                <a:lnTo>
                  <a:pt x="1266" y="532"/>
                </a:lnTo>
                <a:lnTo>
                  <a:pt x="1269" y="532"/>
                </a:lnTo>
                <a:lnTo>
                  <a:pt x="1270" y="532"/>
                </a:lnTo>
                <a:lnTo>
                  <a:pt x="1270" y="678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89" name="Google Shape;4789;p22"/>
          <p:cNvSpPr/>
          <p:nvPr/>
        </p:nvSpPr>
        <p:spPr>
          <a:xfrm>
            <a:off x="3442099" y="3394474"/>
            <a:ext cx="48815" cy="96440"/>
          </a:xfrm>
          <a:custGeom>
            <a:avLst/>
            <a:gdLst/>
            <a:ahLst/>
            <a:cxnLst/>
            <a:rect l="l" t="t" r="r" b="b"/>
            <a:pathLst>
              <a:path w="163" h="321" extrusionOk="0">
                <a:moveTo>
                  <a:pt x="0" y="25"/>
                </a:moveTo>
                <a:lnTo>
                  <a:pt x="0" y="319"/>
                </a:lnTo>
                <a:lnTo>
                  <a:pt x="44" y="319"/>
                </a:lnTo>
                <a:lnTo>
                  <a:pt x="65" y="319"/>
                </a:lnTo>
                <a:lnTo>
                  <a:pt x="87" y="319"/>
                </a:lnTo>
                <a:lnTo>
                  <a:pt x="109" y="319"/>
                </a:lnTo>
                <a:lnTo>
                  <a:pt x="131" y="321"/>
                </a:lnTo>
                <a:lnTo>
                  <a:pt x="132" y="321"/>
                </a:lnTo>
                <a:lnTo>
                  <a:pt x="133" y="321"/>
                </a:lnTo>
                <a:lnTo>
                  <a:pt x="134" y="319"/>
                </a:lnTo>
                <a:lnTo>
                  <a:pt x="135" y="319"/>
                </a:lnTo>
                <a:lnTo>
                  <a:pt x="137" y="319"/>
                </a:lnTo>
                <a:lnTo>
                  <a:pt x="138" y="318"/>
                </a:lnTo>
                <a:lnTo>
                  <a:pt x="138" y="317"/>
                </a:lnTo>
                <a:lnTo>
                  <a:pt x="139" y="316"/>
                </a:lnTo>
                <a:lnTo>
                  <a:pt x="140" y="316"/>
                </a:lnTo>
                <a:lnTo>
                  <a:pt x="140" y="315"/>
                </a:lnTo>
                <a:lnTo>
                  <a:pt x="141" y="314"/>
                </a:lnTo>
                <a:lnTo>
                  <a:pt x="142" y="314"/>
                </a:lnTo>
                <a:lnTo>
                  <a:pt x="143" y="314"/>
                </a:lnTo>
                <a:lnTo>
                  <a:pt x="144" y="314"/>
                </a:lnTo>
                <a:lnTo>
                  <a:pt x="146" y="314"/>
                </a:lnTo>
                <a:lnTo>
                  <a:pt x="147" y="314"/>
                </a:lnTo>
                <a:lnTo>
                  <a:pt x="148" y="313"/>
                </a:lnTo>
                <a:lnTo>
                  <a:pt x="150" y="313"/>
                </a:lnTo>
                <a:lnTo>
                  <a:pt x="151" y="312"/>
                </a:lnTo>
                <a:lnTo>
                  <a:pt x="153" y="310"/>
                </a:lnTo>
                <a:lnTo>
                  <a:pt x="155" y="308"/>
                </a:lnTo>
                <a:lnTo>
                  <a:pt x="157" y="306"/>
                </a:lnTo>
                <a:lnTo>
                  <a:pt x="158" y="305"/>
                </a:lnTo>
                <a:lnTo>
                  <a:pt x="159" y="304"/>
                </a:lnTo>
                <a:lnTo>
                  <a:pt x="160" y="303"/>
                </a:lnTo>
                <a:lnTo>
                  <a:pt x="161" y="301"/>
                </a:lnTo>
                <a:lnTo>
                  <a:pt x="162" y="301"/>
                </a:lnTo>
                <a:lnTo>
                  <a:pt x="163" y="301"/>
                </a:lnTo>
                <a:lnTo>
                  <a:pt x="163" y="297"/>
                </a:lnTo>
                <a:lnTo>
                  <a:pt x="163" y="294"/>
                </a:lnTo>
                <a:lnTo>
                  <a:pt x="163" y="290"/>
                </a:lnTo>
                <a:lnTo>
                  <a:pt x="163" y="257"/>
                </a:lnTo>
                <a:lnTo>
                  <a:pt x="163" y="240"/>
                </a:lnTo>
                <a:lnTo>
                  <a:pt x="163" y="223"/>
                </a:lnTo>
                <a:lnTo>
                  <a:pt x="163" y="206"/>
                </a:lnTo>
                <a:lnTo>
                  <a:pt x="163" y="189"/>
                </a:lnTo>
                <a:lnTo>
                  <a:pt x="163" y="186"/>
                </a:lnTo>
                <a:lnTo>
                  <a:pt x="163" y="183"/>
                </a:lnTo>
                <a:lnTo>
                  <a:pt x="163" y="179"/>
                </a:lnTo>
                <a:lnTo>
                  <a:pt x="162" y="176"/>
                </a:lnTo>
                <a:lnTo>
                  <a:pt x="162" y="174"/>
                </a:lnTo>
                <a:lnTo>
                  <a:pt x="161" y="173"/>
                </a:lnTo>
                <a:lnTo>
                  <a:pt x="161" y="171"/>
                </a:lnTo>
                <a:lnTo>
                  <a:pt x="160" y="170"/>
                </a:lnTo>
                <a:lnTo>
                  <a:pt x="160" y="169"/>
                </a:lnTo>
                <a:lnTo>
                  <a:pt x="159" y="168"/>
                </a:lnTo>
                <a:lnTo>
                  <a:pt x="159" y="167"/>
                </a:lnTo>
                <a:lnTo>
                  <a:pt x="159" y="166"/>
                </a:lnTo>
                <a:lnTo>
                  <a:pt x="159" y="164"/>
                </a:lnTo>
                <a:lnTo>
                  <a:pt x="160" y="162"/>
                </a:lnTo>
                <a:lnTo>
                  <a:pt x="160" y="160"/>
                </a:lnTo>
                <a:lnTo>
                  <a:pt x="161" y="158"/>
                </a:lnTo>
                <a:lnTo>
                  <a:pt x="161" y="157"/>
                </a:lnTo>
                <a:lnTo>
                  <a:pt x="161" y="156"/>
                </a:lnTo>
                <a:lnTo>
                  <a:pt x="160" y="155"/>
                </a:lnTo>
                <a:lnTo>
                  <a:pt x="159" y="155"/>
                </a:lnTo>
                <a:lnTo>
                  <a:pt x="158" y="155"/>
                </a:lnTo>
                <a:lnTo>
                  <a:pt x="157" y="154"/>
                </a:lnTo>
                <a:lnTo>
                  <a:pt x="157" y="152"/>
                </a:lnTo>
                <a:lnTo>
                  <a:pt x="157" y="151"/>
                </a:lnTo>
                <a:lnTo>
                  <a:pt x="156" y="151"/>
                </a:lnTo>
                <a:lnTo>
                  <a:pt x="155" y="151"/>
                </a:lnTo>
                <a:lnTo>
                  <a:pt x="153" y="151"/>
                </a:lnTo>
                <a:lnTo>
                  <a:pt x="153" y="150"/>
                </a:lnTo>
                <a:lnTo>
                  <a:pt x="153" y="149"/>
                </a:lnTo>
                <a:lnTo>
                  <a:pt x="155" y="148"/>
                </a:lnTo>
                <a:lnTo>
                  <a:pt x="155" y="147"/>
                </a:lnTo>
                <a:lnTo>
                  <a:pt x="155" y="146"/>
                </a:lnTo>
                <a:lnTo>
                  <a:pt x="153" y="145"/>
                </a:lnTo>
                <a:lnTo>
                  <a:pt x="152" y="145"/>
                </a:lnTo>
                <a:lnTo>
                  <a:pt x="152" y="146"/>
                </a:lnTo>
                <a:lnTo>
                  <a:pt x="151" y="146"/>
                </a:lnTo>
                <a:lnTo>
                  <a:pt x="151" y="145"/>
                </a:lnTo>
                <a:lnTo>
                  <a:pt x="151" y="143"/>
                </a:lnTo>
                <a:lnTo>
                  <a:pt x="151" y="142"/>
                </a:lnTo>
                <a:lnTo>
                  <a:pt x="151" y="141"/>
                </a:lnTo>
                <a:lnTo>
                  <a:pt x="151" y="140"/>
                </a:lnTo>
                <a:lnTo>
                  <a:pt x="152" y="139"/>
                </a:lnTo>
                <a:lnTo>
                  <a:pt x="151" y="138"/>
                </a:lnTo>
                <a:lnTo>
                  <a:pt x="151" y="137"/>
                </a:lnTo>
                <a:lnTo>
                  <a:pt x="150" y="137"/>
                </a:lnTo>
                <a:lnTo>
                  <a:pt x="149" y="136"/>
                </a:lnTo>
                <a:lnTo>
                  <a:pt x="148" y="136"/>
                </a:lnTo>
                <a:lnTo>
                  <a:pt x="147" y="134"/>
                </a:lnTo>
                <a:lnTo>
                  <a:pt x="146" y="133"/>
                </a:lnTo>
                <a:lnTo>
                  <a:pt x="146" y="132"/>
                </a:lnTo>
                <a:lnTo>
                  <a:pt x="144" y="131"/>
                </a:lnTo>
                <a:lnTo>
                  <a:pt x="143" y="129"/>
                </a:lnTo>
                <a:lnTo>
                  <a:pt x="143" y="128"/>
                </a:lnTo>
                <a:lnTo>
                  <a:pt x="142" y="124"/>
                </a:lnTo>
                <a:lnTo>
                  <a:pt x="141" y="121"/>
                </a:lnTo>
                <a:lnTo>
                  <a:pt x="140" y="119"/>
                </a:lnTo>
                <a:lnTo>
                  <a:pt x="139" y="115"/>
                </a:lnTo>
                <a:lnTo>
                  <a:pt x="138" y="113"/>
                </a:lnTo>
                <a:lnTo>
                  <a:pt x="135" y="111"/>
                </a:lnTo>
                <a:lnTo>
                  <a:pt x="135" y="110"/>
                </a:lnTo>
                <a:lnTo>
                  <a:pt x="134" y="109"/>
                </a:lnTo>
                <a:lnTo>
                  <a:pt x="134" y="106"/>
                </a:lnTo>
                <a:lnTo>
                  <a:pt x="133" y="105"/>
                </a:lnTo>
                <a:lnTo>
                  <a:pt x="133" y="103"/>
                </a:lnTo>
                <a:lnTo>
                  <a:pt x="133" y="100"/>
                </a:lnTo>
                <a:lnTo>
                  <a:pt x="133" y="96"/>
                </a:lnTo>
                <a:lnTo>
                  <a:pt x="133" y="93"/>
                </a:lnTo>
                <a:lnTo>
                  <a:pt x="133" y="89"/>
                </a:lnTo>
                <a:lnTo>
                  <a:pt x="133" y="86"/>
                </a:lnTo>
                <a:lnTo>
                  <a:pt x="133" y="84"/>
                </a:lnTo>
                <a:lnTo>
                  <a:pt x="133" y="82"/>
                </a:lnTo>
                <a:lnTo>
                  <a:pt x="133" y="80"/>
                </a:lnTo>
                <a:lnTo>
                  <a:pt x="133" y="77"/>
                </a:lnTo>
                <a:lnTo>
                  <a:pt x="132" y="75"/>
                </a:lnTo>
                <a:lnTo>
                  <a:pt x="131" y="71"/>
                </a:lnTo>
                <a:lnTo>
                  <a:pt x="131" y="66"/>
                </a:lnTo>
                <a:lnTo>
                  <a:pt x="130" y="62"/>
                </a:lnTo>
                <a:lnTo>
                  <a:pt x="129" y="57"/>
                </a:lnTo>
                <a:lnTo>
                  <a:pt x="128" y="53"/>
                </a:lnTo>
                <a:lnTo>
                  <a:pt x="128" y="48"/>
                </a:lnTo>
                <a:lnTo>
                  <a:pt x="126" y="44"/>
                </a:lnTo>
                <a:lnTo>
                  <a:pt x="126" y="38"/>
                </a:lnTo>
                <a:lnTo>
                  <a:pt x="125" y="34"/>
                </a:lnTo>
                <a:lnTo>
                  <a:pt x="125" y="29"/>
                </a:lnTo>
                <a:lnTo>
                  <a:pt x="124" y="27"/>
                </a:lnTo>
                <a:lnTo>
                  <a:pt x="124" y="25"/>
                </a:lnTo>
                <a:lnTo>
                  <a:pt x="123" y="21"/>
                </a:lnTo>
                <a:lnTo>
                  <a:pt x="123" y="20"/>
                </a:lnTo>
                <a:lnTo>
                  <a:pt x="123" y="19"/>
                </a:lnTo>
                <a:lnTo>
                  <a:pt x="122" y="19"/>
                </a:lnTo>
                <a:lnTo>
                  <a:pt x="122" y="18"/>
                </a:lnTo>
                <a:lnTo>
                  <a:pt x="121" y="16"/>
                </a:lnTo>
                <a:lnTo>
                  <a:pt x="120" y="15"/>
                </a:lnTo>
                <a:lnTo>
                  <a:pt x="119" y="13"/>
                </a:lnTo>
                <a:lnTo>
                  <a:pt x="116" y="11"/>
                </a:lnTo>
                <a:lnTo>
                  <a:pt x="114" y="10"/>
                </a:lnTo>
                <a:lnTo>
                  <a:pt x="111" y="9"/>
                </a:lnTo>
                <a:lnTo>
                  <a:pt x="109" y="8"/>
                </a:lnTo>
                <a:lnTo>
                  <a:pt x="105" y="6"/>
                </a:lnTo>
                <a:lnTo>
                  <a:pt x="102" y="4"/>
                </a:lnTo>
                <a:lnTo>
                  <a:pt x="98" y="3"/>
                </a:lnTo>
                <a:lnTo>
                  <a:pt x="94" y="2"/>
                </a:lnTo>
                <a:lnTo>
                  <a:pt x="91" y="1"/>
                </a:lnTo>
                <a:lnTo>
                  <a:pt x="86" y="1"/>
                </a:lnTo>
                <a:lnTo>
                  <a:pt x="85" y="1"/>
                </a:lnTo>
                <a:lnTo>
                  <a:pt x="84" y="1"/>
                </a:lnTo>
                <a:lnTo>
                  <a:pt x="83" y="1"/>
                </a:lnTo>
                <a:lnTo>
                  <a:pt x="82" y="1"/>
                </a:lnTo>
                <a:lnTo>
                  <a:pt x="81" y="1"/>
                </a:lnTo>
                <a:lnTo>
                  <a:pt x="76" y="0"/>
                </a:lnTo>
                <a:lnTo>
                  <a:pt x="73" y="0"/>
                </a:lnTo>
                <a:lnTo>
                  <a:pt x="68" y="0"/>
                </a:lnTo>
                <a:lnTo>
                  <a:pt x="65" y="0"/>
                </a:lnTo>
                <a:lnTo>
                  <a:pt x="60" y="0"/>
                </a:lnTo>
                <a:lnTo>
                  <a:pt x="56" y="0"/>
                </a:lnTo>
                <a:lnTo>
                  <a:pt x="53" y="0"/>
                </a:lnTo>
                <a:lnTo>
                  <a:pt x="48" y="1"/>
                </a:lnTo>
                <a:lnTo>
                  <a:pt x="44" y="1"/>
                </a:lnTo>
                <a:lnTo>
                  <a:pt x="40" y="2"/>
                </a:lnTo>
                <a:lnTo>
                  <a:pt x="37" y="3"/>
                </a:lnTo>
                <a:lnTo>
                  <a:pt x="35" y="4"/>
                </a:lnTo>
                <a:lnTo>
                  <a:pt x="32" y="6"/>
                </a:lnTo>
                <a:lnTo>
                  <a:pt x="31" y="6"/>
                </a:lnTo>
                <a:lnTo>
                  <a:pt x="30" y="7"/>
                </a:lnTo>
                <a:lnTo>
                  <a:pt x="29" y="8"/>
                </a:lnTo>
                <a:lnTo>
                  <a:pt x="28" y="8"/>
                </a:lnTo>
                <a:lnTo>
                  <a:pt x="27" y="9"/>
                </a:lnTo>
                <a:lnTo>
                  <a:pt x="26" y="10"/>
                </a:lnTo>
                <a:lnTo>
                  <a:pt x="23" y="11"/>
                </a:lnTo>
                <a:lnTo>
                  <a:pt x="21" y="13"/>
                </a:lnTo>
                <a:lnTo>
                  <a:pt x="19" y="15"/>
                </a:lnTo>
                <a:lnTo>
                  <a:pt x="17" y="16"/>
                </a:lnTo>
                <a:lnTo>
                  <a:pt x="14" y="17"/>
                </a:lnTo>
                <a:lnTo>
                  <a:pt x="12" y="19"/>
                </a:lnTo>
                <a:lnTo>
                  <a:pt x="10" y="19"/>
                </a:lnTo>
                <a:lnTo>
                  <a:pt x="9" y="20"/>
                </a:lnTo>
                <a:lnTo>
                  <a:pt x="7" y="21"/>
                </a:lnTo>
                <a:lnTo>
                  <a:pt x="4" y="22"/>
                </a:lnTo>
                <a:lnTo>
                  <a:pt x="2" y="24"/>
                </a:lnTo>
                <a:lnTo>
                  <a:pt x="0" y="25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90" name="Google Shape;4790;p22"/>
          <p:cNvSpPr/>
          <p:nvPr/>
        </p:nvSpPr>
        <p:spPr>
          <a:xfrm>
            <a:off x="3411142" y="3402808"/>
            <a:ext cx="30956" cy="88106"/>
          </a:xfrm>
          <a:custGeom>
            <a:avLst/>
            <a:gdLst/>
            <a:ahLst/>
            <a:cxnLst/>
            <a:rect l="l" t="t" r="r" b="b"/>
            <a:pathLst>
              <a:path w="103" h="296" extrusionOk="0">
                <a:moveTo>
                  <a:pt x="103" y="0"/>
                </a:moveTo>
                <a:lnTo>
                  <a:pt x="102" y="0"/>
                </a:lnTo>
                <a:lnTo>
                  <a:pt x="102" y="1"/>
                </a:lnTo>
                <a:lnTo>
                  <a:pt x="101" y="1"/>
                </a:lnTo>
                <a:lnTo>
                  <a:pt x="97" y="3"/>
                </a:lnTo>
                <a:lnTo>
                  <a:pt x="95" y="5"/>
                </a:lnTo>
                <a:lnTo>
                  <a:pt x="93" y="7"/>
                </a:lnTo>
                <a:lnTo>
                  <a:pt x="91" y="10"/>
                </a:lnTo>
                <a:lnTo>
                  <a:pt x="88" y="12"/>
                </a:lnTo>
                <a:lnTo>
                  <a:pt x="86" y="14"/>
                </a:lnTo>
                <a:lnTo>
                  <a:pt x="84" y="16"/>
                </a:lnTo>
                <a:lnTo>
                  <a:pt x="82" y="19"/>
                </a:lnTo>
                <a:lnTo>
                  <a:pt x="79" y="21"/>
                </a:lnTo>
                <a:lnTo>
                  <a:pt x="77" y="23"/>
                </a:lnTo>
                <a:lnTo>
                  <a:pt x="75" y="25"/>
                </a:lnTo>
                <a:lnTo>
                  <a:pt x="73" y="28"/>
                </a:lnTo>
                <a:lnTo>
                  <a:pt x="71" y="29"/>
                </a:lnTo>
                <a:lnTo>
                  <a:pt x="70" y="30"/>
                </a:lnTo>
                <a:lnTo>
                  <a:pt x="70" y="31"/>
                </a:lnTo>
                <a:lnTo>
                  <a:pt x="69" y="32"/>
                </a:lnTo>
                <a:lnTo>
                  <a:pt x="68" y="34"/>
                </a:lnTo>
                <a:lnTo>
                  <a:pt x="67" y="35"/>
                </a:lnTo>
                <a:lnTo>
                  <a:pt x="66" y="37"/>
                </a:lnTo>
                <a:lnTo>
                  <a:pt x="66" y="39"/>
                </a:lnTo>
                <a:lnTo>
                  <a:pt x="65" y="40"/>
                </a:lnTo>
                <a:lnTo>
                  <a:pt x="64" y="41"/>
                </a:lnTo>
                <a:lnTo>
                  <a:pt x="64" y="42"/>
                </a:lnTo>
                <a:lnTo>
                  <a:pt x="63" y="42"/>
                </a:lnTo>
                <a:lnTo>
                  <a:pt x="61" y="43"/>
                </a:lnTo>
                <a:lnTo>
                  <a:pt x="60" y="43"/>
                </a:lnTo>
                <a:lnTo>
                  <a:pt x="60" y="42"/>
                </a:lnTo>
                <a:lnTo>
                  <a:pt x="59" y="42"/>
                </a:lnTo>
                <a:lnTo>
                  <a:pt x="58" y="42"/>
                </a:lnTo>
                <a:lnTo>
                  <a:pt x="57" y="43"/>
                </a:lnTo>
                <a:lnTo>
                  <a:pt x="57" y="44"/>
                </a:lnTo>
                <a:lnTo>
                  <a:pt x="57" y="46"/>
                </a:lnTo>
                <a:lnTo>
                  <a:pt x="57" y="47"/>
                </a:lnTo>
                <a:lnTo>
                  <a:pt x="56" y="48"/>
                </a:lnTo>
                <a:lnTo>
                  <a:pt x="56" y="49"/>
                </a:lnTo>
                <a:lnTo>
                  <a:pt x="55" y="49"/>
                </a:lnTo>
                <a:lnTo>
                  <a:pt x="54" y="49"/>
                </a:lnTo>
                <a:lnTo>
                  <a:pt x="52" y="50"/>
                </a:lnTo>
                <a:lnTo>
                  <a:pt x="54" y="50"/>
                </a:lnTo>
                <a:lnTo>
                  <a:pt x="54" y="51"/>
                </a:lnTo>
                <a:lnTo>
                  <a:pt x="54" y="52"/>
                </a:lnTo>
                <a:lnTo>
                  <a:pt x="52" y="52"/>
                </a:lnTo>
                <a:lnTo>
                  <a:pt x="52" y="53"/>
                </a:lnTo>
                <a:lnTo>
                  <a:pt x="51" y="53"/>
                </a:lnTo>
                <a:lnTo>
                  <a:pt x="51" y="55"/>
                </a:lnTo>
                <a:lnTo>
                  <a:pt x="50" y="55"/>
                </a:lnTo>
                <a:lnTo>
                  <a:pt x="50" y="56"/>
                </a:lnTo>
                <a:lnTo>
                  <a:pt x="50" y="57"/>
                </a:lnTo>
                <a:lnTo>
                  <a:pt x="50" y="58"/>
                </a:lnTo>
                <a:lnTo>
                  <a:pt x="50" y="59"/>
                </a:lnTo>
                <a:lnTo>
                  <a:pt x="50" y="60"/>
                </a:lnTo>
                <a:lnTo>
                  <a:pt x="50" y="61"/>
                </a:lnTo>
                <a:lnTo>
                  <a:pt x="49" y="61"/>
                </a:lnTo>
                <a:lnTo>
                  <a:pt x="48" y="61"/>
                </a:lnTo>
                <a:lnTo>
                  <a:pt x="47" y="61"/>
                </a:lnTo>
                <a:lnTo>
                  <a:pt x="46" y="62"/>
                </a:lnTo>
                <a:lnTo>
                  <a:pt x="43" y="64"/>
                </a:lnTo>
                <a:lnTo>
                  <a:pt x="42" y="65"/>
                </a:lnTo>
                <a:lnTo>
                  <a:pt x="41" y="66"/>
                </a:lnTo>
                <a:lnTo>
                  <a:pt x="41" y="68"/>
                </a:lnTo>
                <a:lnTo>
                  <a:pt x="40" y="70"/>
                </a:lnTo>
                <a:lnTo>
                  <a:pt x="39" y="71"/>
                </a:lnTo>
                <a:lnTo>
                  <a:pt x="39" y="74"/>
                </a:lnTo>
                <a:lnTo>
                  <a:pt x="38" y="75"/>
                </a:lnTo>
                <a:lnTo>
                  <a:pt x="37" y="76"/>
                </a:lnTo>
                <a:lnTo>
                  <a:pt x="36" y="76"/>
                </a:lnTo>
                <a:lnTo>
                  <a:pt x="36" y="77"/>
                </a:lnTo>
                <a:lnTo>
                  <a:pt x="34" y="78"/>
                </a:lnTo>
                <a:lnTo>
                  <a:pt x="33" y="79"/>
                </a:lnTo>
                <a:lnTo>
                  <a:pt x="31" y="81"/>
                </a:lnTo>
                <a:lnTo>
                  <a:pt x="30" y="84"/>
                </a:lnTo>
                <a:lnTo>
                  <a:pt x="29" y="85"/>
                </a:lnTo>
                <a:lnTo>
                  <a:pt x="29" y="87"/>
                </a:lnTo>
                <a:lnTo>
                  <a:pt x="28" y="88"/>
                </a:lnTo>
                <a:lnTo>
                  <a:pt x="28" y="89"/>
                </a:lnTo>
                <a:lnTo>
                  <a:pt x="27" y="90"/>
                </a:lnTo>
                <a:lnTo>
                  <a:pt x="26" y="92"/>
                </a:lnTo>
                <a:lnTo>
                  <a:pt x="24" y="92"/>
                </a:lnTo>
                <a:lnTo>
                  <a:pt x="23" y="93"/>
                </a:lnTo>
                <a:lnTo>
                  <a:pt x="22" y="93"/>
                </a:lnTo>
                <a:lnTo>
                  <a:pt x="22" y="94"/>
                </a:lnTo>
                <a:lnTo>
                  <a:pt x="21" y="94"/>
                </a:lnTo>
                <a:lnTo>
                  <a:pt x="21" y="95"/>
                </a:lnTo>
                <a:lnTo>
                  <a:pt x="21" y="96"/>
                </a:lnTo>
                <a:lnTo>
                  <a:pt x="20" y="96"/>
                </a:lnTo>
                <a:lnTo>
                  <a:pt x="19" y="96"/>
                </a:lnTo>
                <a:lnTo>
                  <a:pt x="18" y="96"/>
                </a:lnTo>
                <a:lnTo>
                  <a:pt x="17" y="97"/>
                </a:lnTo>
                <a:lnTo>
                  <a:pt x="18" y="98"/>
                </a:lnTo>
                <a:lnTo>
                  <a:pt x="18" y="99"/>
                </a:lnTo>
                <a:lnTo>
                  <a:pt x="18" y="100"/>
                </a:lnTo>
                <a:lnTo>
                  <a:pt x="18" y="102"/>
                </a:lnTo>
                <a:lnTo>
                  <a:pt x="18" y="103"/>
                </a:lnTo>
                <a:lnTo>
                  <a:pt x="17" y="103"/>
                </a:lnTo>
                <a:lnTo>
                  <a:pt x="15" y="103"/>
                </a:lnTo>
                <a:lnTo>
                  <a:pt x="14" y="103"/>
                </a:lnTo>
                <a:lnTo>
                  <a:pt x="14" y="104"/>
                </a:lnTo>
                <a:lnTo>
                  <a:pt x="13" y="104"/>
                </a:lnTo>
                <a:lnTo>
                  <a:pt x="13" y="105"/>
                </a:lnTo>
                <a:lnTo>
                  <a:pt x="13" y="106"/>
                </a:lnTo>
                <a:lnTo>
                  <a:pt x="12" y="108"/>
                </a:lnTo>
                <a:lnTo>
                  <a:pt x="11" y="109"/>
                </a:lnTo>
                <a:lnTo>
                  <a:pt x="9" y="111"/>
                </a:lnTo>
                <a:lnTo>
                  <a:pt x="6" y="112"/>
                </a:lnTo>
                <a:lnTo>
                  <a:pt x="5" y="113"/>
                </a:lnTo>
                <a:lnTo>
                  <a:pt x="4" y="114"/>
                </a:lnTo>
                <a:lnTo>
                  <a:pt x="3" y="115"/>
                </a:lnTo>
                <a:lnTo>
                  <a:pt x="2" y="117"/>
                </a:lnTo>
                <a:lnTo>
                  <a:pt x="1" y="118"/>
                </a:lnTo>
                <a:lnTo>
                  <a:pt x="1" y="121"/>
                </a:lnTo>
                <a:lnTo>
                  <a:pt x="0" y="123"/>
                </a:lnTo>
                <a:lnTo>
                  <a:pt x="0" y="126"/>
                </a:lnTo>
                <a:lnTo>
                  <a:pt x="1" y="129"/>
                </a:lnTo>
                <a:lnTo>
                  <a:pt x="1" y="131"/>
                </a:lnTo>
                <a:lnTo>
                  <a:pt x="2" y="133"/>
                </a:lnTo>
                <a:lnTo>
                  <a:pt x="2" y="134"/>
                </a:lnTo>
                <a:lnTo>
                  <a:pt x="3" y="137"/>
                </a:lnTo>
                <a:lnTo>
                  <a:pt x="5" y="139"/>
                </a:lnTo>
                <a:lnTo>
                  <a:pt x="6" y="141"/>
                </a:lnTo>
                <a:lnTo>
                  <a:pt x="9" y="143"/>
                </a:lnTo>
                <a:lnTo>
                  <a:pt x="10" y="145"/>
                </a:lnTo>
                <a:lnTo>
                  <a:pt x="11" y="148"/>
                </a:lnTo>
                <a:lnTo>
                  <a:pt x="11" y="149"/>
                </a:lnTo>
                <a:lnTo>
                  <a:pt x="12" y="150"/>
                </a:lnTo>
                <a:lnTo>
                  <a:pt x="12" y="152"/>
                </a:lnTo>
                <a:lnTo>
                  <a:pt x="13" y="153"/>
                </a:lnTo>
                <a:lnTo>
                  <a:pt x="13" y="154"/>
                </a:lnTo>
                <a:lnTo>
                  <a:pt x="13" y="157"/>
                </a:lnTo>
                <a:lnTo>
                  <a:pt x="15" y="160"/>
                </a:lnTo>
                <a:lnTo>
                  <a:pt x="17" y="164"/>
                </a:lnTo>
                <a:lnTo>
                  <a:pt x="18" y="169"/>
                </a:lnTo>
                <a:lnTo>
                  <a:pt x="20" y="173"/>
                </a:lnTo>
                <a:lnTo>
                  <a:pt x="20" y="176"/>
                </a:lnTo>
                <a:lnTo>
                  <a:pt x="21" y="179"/>
                </a:lnTo>
                <a:lnTo>
                  <a:pt x="21" y="182"/>
                </a:lnTo>
                <a:lnTo>
                  <a:pt x="21" y="186"/>
                </a:lnTo>
                <a:lnTo>
                  <a:pt x="20" y="189"/>
                </a:lnTo>
                <a:lnTo>
                  <a:pt x="20" y="191"/>
                </a:lnTo>
                <a:lnTo>
                  <a:pt x="20" y="194"/>
                </a:lnTo>
                <a:lnTo>
                  <a:pt x="20" y="196"/>
                </a:lnTo>
                <a:lnTo>
                  <a:pt x="21" y="198"/>
                </a:lnTo>
                <a:lnTo>
                  <a:pt x="21" y="200"/>
                </a:lnTo>
                <a:lnTo>
                  <a:pt x="22" y="201"/>
                </a:lnTo>
                <a:lnTo>
                  <a:pt x="23" y="202"/>
                </a:lnTo>
                <a:lnTo>
                  <a:pt x="24" y="202"/>
                </a:lnTo>
                <a:lnTo>
                  <a:pt x="24" y="204"/>
                </a:lnTo>
                <a:lnTo>
                  <a:pt x="26" y="205"/>
                </a:lnTo>
                <a:lnTo>
                  <a:pt x="26" y="206"/>
                </a:lnTo>
                <a:lnTo>
                  <a:pt x="27" y="208"/>
                </a:lnTo>
                <a:lnTo>
                  <a:pt x="27" y="211"/>
                </a:lnTo>
                <a:lnTo>
                  <a:pt x="27" y="214"/>
                </a:lnTo>
                <a:lnTo>
                  <a:pt x="27" y="217"/>
                </a:lnTo>
                <a:lnTo>
                  <a:pt x="27" y="220"/>
                </a:lnTo>
                <a:lnTo>
                  <a:pt x="27" y="223"/>
                </a:lnTo>
                <a:lnTo>
                  <a:pt x="28" y="226"/>
                </a:lnTo>
                <a:lnTo>
                  <a:pt x="29" y="228"/>
                </a:lnTo>
                <a:lnTo>
                  <a:pt x="30" y="232"/>
                </a:lnTo>
                <a:lnTo>
                  <a:pt x="31" y="235"/>
                </a:lnTo>
                <a:lnTo>
                  <a:pt x="32" y="237"/>
                </a:lnTo>
                <a:lnTo>
                  <a:pt x="33" y="239"/>
                </a:lnTo>
                <a:lnTo>
                  <a:pt x="33" y="242"/>
                </a:lnTo>
                <a:lnTo>
                  <a:pt x="34" y="243"/>
                </a:lnTo>
                <a:lnTo>
                  <a:pt x="34" y="244"/>
                </a:lnTo>
                <a:lnTo>
                  <a:pt x="34" y="245"/>
                </a:lnTo>
                <a:lnTo>
                  <a:pt x="34" y="246"/>
                </a:lnTo>
                <a:lnTo>
                  <a:pt x="34" y="247"/>
                </a:lnTo>
                <a:lnTo>
                  <a:pt x="36" y="248"/>
                </a:lnTo>
                <a:lnTo>
                  <a:pt x="36" y="250"/>
                </a:lnTo>
                <a:lnTo>
                  <a:pt x="37" y="251"/>
                </a:lnTo>
                <a:lnTo>
                  <a:pt x="37" y="252"/>
                </a:lnTo>
                <a:lnTo>
                  <a:pt x="38" y="253"/>
                </a:lnTo>
                <a:lnTo>
                  <a:pt x="38" y="254"/>
                </a:lnTo>
                <a:lnTo>
                  <a:pt x="38" y="255"/>
                </a:lnTo>
                <a:lnTo>
                  <a:pt x="38" y="256"/>
                </a:lnTo>
                <a:lnTo>
                  <a:pt x="38" y="257"/>
                </a:lnTo>
                <a:lnTo>
                  <a:pt x="38" y="259"/>
                </a:lnTo>
                <a:lnTo>
                  <a:pt x="38" y="260"/>
                </a:lnTo>
                <a:lnTo>
                  <a:pt x="39" y="261"/>
                </a:lnTo>
                <a:lnTo>
                  <a:pt x="40" y="261"/>
                </a:lnTo>
                <a:lnTo>
                  <a:pt x="40" y="262"/>
                </a:lnTo>
                <a:lnTo>
                  <a:pt x="41" y="262"/>
                </a:lnTo>
                <a:lnTo>
                  <a:pt x="41" y="263"/>
                </a:lnTo>
                <a:lnTo>
                  <a:pt x="41" y="264"/>
                </a:lnTo>
                <a:lnTo>
                  <a:pt x="41" y="266"/>
                </a:lnTo>
                <a:lnTo>
                  <a:pt x="41" y="269"/>
                </a:lnTo>
                <a:lnTo>
                  <a:pt x="41" y="271"/>
                </a:lnTo>
                <a:lnTo>
                  <a:pt x="41" y="272"/>
                </a:lnTo>
                <a:lnTo>
                  <a:pt x="41" y="273"/>
                </a:lnTo>
                <a:lnTo>
                  <a:pt x="41" y="274"/>
                </a:lnTo>
                <a:lnTo>
                  <a:pt x="41" y="275"/>
                </a:lnTo>
                <a:lnTo>
                  <a:pt x="42" y="275"/>
                </a:lnTo>
                <a:lnTo>
                  <a:pt x="43" y="276"/>
                </a:lnTo>
                <a:lnTo>
                  <a:pt x="43" y="279"/>
                </a:lnTo>
                <a:lnTo>
                  <a:pt x="45" y="281"/>
                </a:lnTo>
                <a:lnTo>
                  <a:pt x="45" y="284"/>
                </a:lnTo>
                <a:lnTo>
                  <a:pt x="45" y="288"/>
                </a:lnTo>
                <a:lnTo>
                  <a:pt x="46" y="290"/>
                </a:lnTo>
                <a:lnTo>
                  <a:pt x="46" y="291"/>
                </a:lnTo>
                <a:lnTo>
                  <a:pt x="47" y="292"/>
                </a:lnTo>
                <a:lnTo>
                  <a:pt x="48" y="292"/>
                </a:lnTo>
                <a:lnTo>
                  <a:pt x="49" y="292"/>
                </a:lnTo>
                <a:lnTo>
                  <a:pt x="50" y="292"/>
                </a:lnTo>
                <a:lnTo>
                  <a:pt x="52" y="292"/>
                </a:lnTo>
                <a:lnTo>
                  <a:pt x="55" y="292"/>
                </a:lnTo>
                <a:lnTo>
                  <a:pt x="57" y="292"/>
                </a:lnTo>
                <a:lnTo>
                  <a:pt x="59" y="291"/>
                </a:lnTo>
                <a:lnTo>
                  <a:pt x="61" y="292"/>
                </a:lnTo>
                <a:lnTo>
                  <a:pt x="64" y="292"/>
                </a:lnTo>
                <a:lnTo>
                  <a:pt x="67" y="293"/>
                </a:lnTo>
                <a:lnTo>
                  <a:pt x="69" y="294"/>
                </a:lnTo>
                <a:lnTo>
                  <a:pt x="71" y="294"/>
                </a:lnTo>
                <a:lnTo>
                  <a:pt x="74" y="296"/>
                </a:lnTo>
                <a:lnTo>
                  <a:pt x="76" y="296"/>
                </a:lnTo>
                <a:lnTo>
                  <a:pt x="77" y="296"/>
                </a:lnTo>
                <a:lnTo>
                  <a:pt x="79" y="296"/>
                </a:lnTo>
                <a:lnTo>
                  <a:pt x="82" y="296"/>
                </a:lnTo>
                <a:lnTo>
                  <a:pt x="84" y="296"/>
                </a:lnTo>
                <a:lnTo>
                  <a:pt x="86" y="294"/>
                </a:lnTo>
                <a:lnTo>
                  <a:pt x="87" y="294"/>
                </a:lnTo>
                <a:lnTo>
                  <a:pt x="89" y="294"/>
                </a:lnTo>
                <a:lnTo>
                  <a:pt x="92" y="294"/>
                </a:lnTo>
                <a:lnTo>
                  <a:pt x="94" y="294"/>
                </a:lnTo>
                <a:lnTo>
                  <a:pt x="95" y="294"/>
                </a:lnTo>
                <a:lnTo>
                  <a:pt x="97" y="294"/>
                </a:lnTo>
                <a:lnTo>
                  <a:pt x="99" y="294"/>
                </a:lnTo>
                <a:lnTo>
                  <a:pt x="102" y="294"/>
                </a:lnTo>
                <a:lnTo>
                  <a:pt x="103" y="294"/>
                </a:lnTo>
                <a:lnTo>
                  <a:pt x="103" y="0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91" name="Google Shape;4791;p22"/>
          <p:cNvSpPr/>
          <p:nvPr/>
        </p:nvSpPr>
        <p:spPr>
          <a:xfrm>
            <a:off x="3411142" y="3394474"/>
            <a:ext cx="82153" cy="96440"/>
          </a:xfrm>
          <a:custGeom>
            <a:avLst/>
            <a:gdLst/>
            <a:ahLst/>
            <a:cxnLst/>
            <a:rect l="l" t="t" r="r" b="b"/>
            <a:pathLst>
              <a:path w="273" h="321" extrusionOk="0">
                <a:moveTo>
                  <a:pt x="266" y="310"/>
                </a:moveTo>
                <a:lnTo>
                  <a:pt x="266" y="304"/>
                </a:lnTo>
                <a:lnTo>
                  <a:pt x="266" y="263"/>
                </a:lnTo>
                <a:lnTo>
                  <a:pt x="266" y="240"/>
                </a:lnTo>
                <a:lnTo>
                  <a:pt x="266" y="216"/>
                </a:lnTo>
                <a:lnTo>
                  <a:pt x="266" y="207"/>
                </a:lnTo>
                <a:lnTo>
                  <a:pt x="266" y="199"/>
                </a:lnTo>
                <a:lnTo>
                  <a:pt x="266" y="190"/>
                </a:lnTo>
                <a:lnTo>
                  <a:pt x="266" y="182"/>
                </a:lnTo>
                <a:lnTo>
                  <a:pt x="265" y="175"/>
                </a:lnTo>
                <a:lnTo>
                  <a:pt x="264" y="173"/>
                </a:lnTo>
                <a:lnTo>
                  <a:pt x="263" y="170"/>
                </a:lnTo>
                <a:lnTo>
                  <a:pt x="262" y="168"/>
                </a:lnTo>
                <a:lnTo>
                  <a:pt x="262" y="165"/>
                </a:lnTo>
                <a:lnTo>
                  <a:pt x="263" y="161"/>
                </a:lnTo>
                <a:lnTo>
                  <a:pt x="264" y="158"/>
                </a:lnTo>
                <a:lnTo>
                  <a:pt x="264" y="156"/>
                </a:lnTo>
                <a:lnTo>
                  <a:pt x="264" y="155"/>
                </a:lnTo>
                <a:lnTo>
                  <a:pt x="263" y="155"/>
                </a:lnTo>
                <a:lnTo>
                  <a:pt x="261" y="155"/>
                </a:lnTo>
                <a:lnTo>
                  <a:pt x="260" y="154"/>
                </a:lnTo>
                <a:lnTo>
                  <a:pt x="260" y="152"/>
                </a:lnTo>
                <a:lnTo>
                  <a:pt x="260" y="151"/>
                </a:lnTo>
                <a:lnTo>
                  <a:pt x="259" y="151"/>
                </a:lnTo>
                <a:lnTo>
                  <a:pt x="258" y="151"/>
                </a:lnTo>
                <a:lnTo>
                  <a:pt x="256" y="150"/>
                </a:lnTo>
                <a:lnTo>
                  <a:pt x="256" y="149"/>
                </a:lnTo>
                <a:lnTo>
                  <a:pt x="258" y="147"/>
                </a:lnTo>
                <a:lnTo>
                  <a:pt x="258" y="146"/>
                </a:lnTo>
                <a:lnTo>
                  <a:pt x="258" y="145"/>
                </a:lnTo>
                <a:lnTo>
                  <a:pt x="255" y="145"/>
                </a:lnTo>
                <a:lnTo>
                  <a:pt x="254" y="146"/>
                </a:lnTo>
                <a:lnTo>
                  <a:pt x="254" y="145"/>
                </a:lnTo>
                <a:lnTo>
                  <a:pt x="254" y="143"/>
                </a:lnTo>
                <a:lnTo>
                  <a:pt x="254" y="141"/>
                </a:lnTo>
                <a:lnTo>
                  <a:pt x="255" y="139"/>
                </a:lnTo>
                <a:lnTo>
                  <a:pt x="254" y="137"/>
                </a:lnTo>
                <a:lnTo>
                  <a:pt x="253" y="137"/>
                </a:lnTo>
                <a:lnTo>
                  <a:pt x="252" y="136"/>
                </a:lnTo>
                <a:lnTo>
                  <a:pt x="250" y="134"/>
                </a:lnTo>
                <a:lnTo>
                  <a:pt x="249" y="132"/>
                </a:lnTo>
                <a:lnTo>
                  <a:pt x="247" y="130"/>
                </a:lnTo>
                <a:lnTo>
                  <a:pt x="246" y="128"/>
                </a:lnTo>
                <a:lnTo>
                  <a:pt x="245" y="124"/>
                </a:lnTo>
                <a:lnTo>
                  <a:pt x="243" y="120"/>
                </a:lnTo>
                <a:lnTo>
                  <a:pt x="242" y="115"/>
                </a:lnTo>
                <a:lnTo>
                  <a:pt x="240" y="112"/>
                </a:lnTo>
                <a:lnTo>
                  <a:pt x="238" y="110"/>
                </a:lnTo>
                <a:lnTo>
                  <a:pt x="237" y="106"/>
                </a:lnTo>
                <a:lnTo>
                  <a:pt x="236" y="104"/>
                </a:lnTo>
                <a:lnTo>
                  <a:pt x="236" y="100"/>
                </a:lnTo>
                <a:lnTo>
                  <a:pt x="236" y="95"/>
                </a:lnTo>
                <a:lnTo>
                  <a:pt x="236" y="91"/>
                </a:lnTo>
                <a:lnTo>
                  <a:pt x="236" y="84"/>
                </a:lnTo>
                <a:lnTo>
                  <a:pt x="236" y="77"/>
                </a:lnTo>
                <a:lnTo>
                  <a:pt x="235" y="71"/>
                </a:lnTo>
                <a:lnTo>
                  <a:pt x="233" y="63"/>
                </a:lnTo>
                <a:lnTo>
                  <a:pt x="232" y="56"/>
                </a:lnTo>
                <a:lnTo>
                  <a:pt x="231" y="48"/>
                </a:lnTo>
                <a:lnTo>
                  <a:pt x="229" y="41"/>
                </a:lnTo>
                <a:lnTo>
                  <a:pt x="228" y="35"/>
                </a:lnTo>
                <a:lnTo>
                  <a:pt x="228" y="28"/>
                </a:lnTo>
                <a:lnTo>
                  <a:pt x="227" y="24"/>
                </a:lnTo>
                <a:lnTo>
                  <a:pt x="226" y="20"/>
                </a:lnTo>
                <a:lnTo>
                  <a:pt x="224" y="17"/>
                </a:lnTo>
                <a:lnTo>
                  <a:pt x="223" y="15"/>
                </a:lnTo>
                <a:lnTo>
                  <a:pt x="219" y="12"/>
                </a:lnTo>
                <a:lnTo>
                  <a:pt x="217" y="10"/>
                </a:lnTo>
                <a:lnTo>
                  <a:pt x="214" y="8"/>
                </a:lnTo>
                <a:lnTo>
                  <a:pt x="210" y="7"/>
                </a:lnTo>
                <a:lnTo>
                  <a:pt x="206" y="4"/>
                </a:lnTo>
                <a:lnTo>
                  <a:pt x="200" y="3"/>
                </a:lnTo>
                <a:lnTo>
                  <a:pt x="196" y="2"/>
                </a:lnTo>
                <a:lnTo>
                  <a:pt x="190" y="1"/>
                </a:lnTo>
                <a:lnTo>
                  <a:pt x="184" y="1"/>
                </a:lnTo>
                <a:lnTo>
                  <a:pt x="177" y="0"/>
                </a:lnTo>
                <a:lnTo>
                  <a:pt x="171" y="0"/>
                </a:lnTo>
                <a:lnTo>
                  <a:pt x="164" y="0"/>
                </a:lnTo>
                <a:lnTo>
                  <a:pt x="159" y="0"/>
                </a:lnTo>
                <a:lnTo>
                  <a:pt x="152" y="0"/>
                </a:lnTo>
                <a:lnTo>
                  <a:pt x="145" y="1"/>
                </a:lnTo>
                <a:lnTo>
                  <a:pt x="140" y="3"/>
                </a:lnTo>
                <a:lnTo>
                  <a:pt x="135" y="6"/>
                </a:lnTo>
                <a:lnTo>
                  <a:pt x="131" y="8"/>
                </a:lnTo>
                <a:lnTo>
                  <a:pt x="126" y="11"/>
                </a:lnTo>
                <a:lnTo>
                  <a:pt x="123" y="13"/>
                </a:lnTo>
                <a:lnTo>
                  <a:pt x="119" y="17"/>
                </a:lnTo>
                <a:lnTo>
                  <a:pt x="115" y="19"/>
                </a:lnTo>
                <a:lnTo>
                  <a:pt x="110" y="21"/>
                </a:lnTo>
                <a:lnTo>
                  <a:pt x="104" y="24"/>
                </a:lnTo>
                <a:lnTo>
                  <a:pt x="99" y="27"/>
                </a:lnTo>
                <a:lnTo>
                  <a:pt x="94" y="30"/>
                </a:lnTo>
                <a:lnTo>
                  <a:pt x="89" y="35"/>
                </a:lnTo>
                <a:lnTo>
                  <a:pt x="86" y="39"/>
                </a:lnTo>
                <a:lnTo>
                  <a:pt x="80" y="44"/>
                </a:lnTo>
                <a:lnTo>
                  <a:pt x="76" y="49"/>
                </a:lnTo>
                <a:lnTo>
                  <a:pt x="73" y="53"/>
                </a:lnTo>
                <a:lnTo>
                  <a:pt x="70" y="56"/>
                </a:lnTo>
                <a:lnTo>
                  <a:pt x="68" y="59"/>
                </a:lnTo>
                <a:lnTo>
                  <a:pt x="66" y="62"/>
                </a:lnTo>
                <a:lnTo>
                  <a:pt x="65" y="64"/>
                </a:lnTo>
                <a:lnTo>
                  <a:pt x="65" y="65"/>
                </a:lnTo>
                <a:lnTo>
                  <a:pt x="64" y="66"/>
                </a:lnTo>
                <a:lnTo>
                  <a:pt x="63" y="67"/>
                </a:lnTo>
                <a:lnTo>
                  <a:pt x="61" y="68"/>
                </a:lnTo>
                <a:lnTo>
                  <a:pt x="60" y="67"/>
                </a:lnTo>
                <a:lnTo>
                  <a:pt x="59" y="67"/>
                </a:lnTo>
                <a:lnTo>
                  <a:pt x="58" y="67"/>
                </a:lnTo>
                <a:lnTo>
                  <a:pt x="57" y="68"/>
                </a:lnTo>
                <a:lnTo>
                  <a:pt x="57" y="69"/>
                </a:lnTo>
                <a:lnTo>
                  <a:pt x="57" y="72"/>
                </a:lnTo>
                <a:lnTo>
                  <a:pt x="56" y="73"/>
                </a:lnTo>
                <a:lnTo>
                  <a:pt x="56" y="74"/>
                </a:lnTo>
                <a:lnTo>
                  <a:pt x="54" y="74"/>
                </a:lnTo>
                <a:lnTo>
                  <a:pt x="54" y="75"/>
                </a:lnTo>
                <a:lnTo>
                  <a:pt x="54" y="76"/>
                </a:lnTo>
                <a:lnTo>
                  <a:pt x="52" y="77"/>
                </a:lnTo>
                <a:lnTo>
                  <a:pt x="52" y="78"/>
                </a:lnTo>
                <a:lnTo>
                  <a:pt x="50" y="80"/>
                </a:lnTo>
                <a:lnTo>
                  <a:pt x="50" y="81"/>
                </a:lnTo>
                <a:lnTo>
                  <a:pt x="50" y="82"/>
                </a:lnTo>
                <a:lnTo>
                  <a:pt x="50" y="84"/>
                </a:lnTo>
                <a:lnTo>
                  <a:pt x="50" y="85"/>
                </a:lnTo>
                <a:lnTo>
                  <a:pt x="49" y="86"/>
                </a:lnTo>
                <a:lnTo>
                  <a:pt x="47" y="86"/>
                </a:lnTo>
                <a:lnTo>
                  <a:pt x="46" y="87"/>
                </a:lnTo>
                <a:lnTo>
                  <a:pt x="43" y="87"/>
                </a:lnTo>
                <a:lnTo>
                  <a:pt x="42" y="89"/>
                </a:lnTo>
                <a:lnTo>
                  <a:pt x="41" y="91"/>
                </a:lnTo>
                <a:lnTo>
                  <a:pt x="41" y="93"/>
                </a:lnTo>
                <a:lnTo>
                  <a:pt x="40" y="96"/>
                </a:lnTo>
                <a:lnTo>
                  <a:pt x="39" y="99"/>
                </a:lnTo>
                <a:lnTo>
                  <a:pt x="38" y="100"/>
                </a:lnTo>
                <a:lnTo>
                  <a:pt x="36" y="102"/>
                </a:lnTo>
                <a:lnTo>
                  <a:pt x="33" y="104"/>
                </a:lnTo>
                <a:lnTo>
                  <a:pt x="32" y="105"/>
                </a:lnTo>
                <a:lnTo>
                  <a:pt x="30" y="108"/>
                </a:lnTo>
                <a:lnTo>
                  <a:pt x="29" y="110"/>
                </a:lnTo>
                <a:lnTo>
                  <a:pt x="29" y="112"/>
                </a:lnTo>
                <a:lnTo>
                  <a:pt x="28" y="113"/>
                </a:lnTo>
                <a:lnTo>
                  <a:pt x="28" y="114"/>
                </a:lnTo>
                <a:lnTo>
                  <a:pt x="26" y="115"/>
                </a:lnTo>
                <a:lnTo>
                  <a:pt x="24" y="117"/>
                </a:lnTo>
                <a:lnTo>
                  <a:pt x="23" y="118"/>
                </a:lnTo>
                <a:lnTo>
                  <a:pt x="22" y="119"/>
                </a:lnTo>
                <a:lnTo>
                  <a:pt x="21" y="120"/>
                </a:lnTo>
                <a:lnTo>
                  <a:pt x="21" y="121"/>
                </a:lnTo>
                <a:lnTo>
                  <a:pt x="20" y="121"/>
                </a:lnTo>
                <a:lnTo>
                  <a:pt x="19" y="121"/>
                </a:lnTo>
                <a:lnTo>
                  <a:pt x="18" y="121"/>
                </a:lnTo>
                <a:lnTo>
                  <a:pt x="17" y="122"/>
                </a:lnTo>
                <a:lnTo>
                  <a:pt x="18" y="123"/>
                </a:lnTo>
                <a:lnTo>
                  <a:pt x="18" y="125"/>
                </a:lnTo>
                <a:lnTo>
                  <a:pt x="18" y="127"/>
                </a:lnTo>
                <a:lnTo>
                  <a:pt x="18" y="128"/>
                </a:lnTo>
                <a:lnTo>
                  <a:pt x="17" y="128"/>
                </a:lnTo>
                <a:lnTo>
                  <a:pt x="15" y="128"/>
                </a:lnTo>
                <a:lnTo>
                  <a:pt x="14" y="128"/>
                </a:lnTo>
                <a:lnTo>
                  <a:pt x="14" y="129"/>
                </a:lnTo>
                <a:lnTo>
                  <a:pt x="13" y="131"/>
                </a:lnTo>
                <a:lnTo>
                  <a:pt x="12" y="132"/>
                </a:lnTo>
                <a:lnTo>
                  <a:pt x="12" y="133"/>
                </a:lnTo>
                <a:lnTo>
                  <a:pt x="9" y="136"/>
                </a:lnTo>
                <a:lnTo>
                  <a:pt x="6" y="137"/>
                </a:lnTo>
                <a:lnTo>
                  <a:pt x="4" y="139"/>
                </a:lnTo>
                <a:lnTo>
                  <a:pt x="2" y="141"/>
                </a:lnTo>
                <a:lnTo>
                  <a:pt x="1" y="145"/>
                </a:lnTo>
                <a:lnTo>
                  <a:pt x="0" y="148"/>
                </a:lnTo>
                <a:lnTo>
                  <a:pt x="0" y="152"/>
                </a:lnTo>
                <a:lnTo>
                  <a:pt x="1" y="156"/>
                </a:lnTo>
                <a:lnTo>
                  <a:pt x="2" y="159"/>
                </a:lnTo>
                <a:lnTo>
                  <a:pt x="4" y="164"/>
                </a:lnTo>
                <a:lnTo>
                  <a:pt x="8" y="167"/>
                </a:lnTo>
                <a:lnTo>
                  <a:pt x="10" y="170"/>
                </a:lnTo>
                <a:lnTo>
                  <a:pt x="11" y="174"/>
                </a:lnTo>
                <a:lnTo>
                  <a:pt x="13" y="178"/>
                </a:lnTo>
                <a:lnTo>
                  <a:pt x="14" y="183"/>
                </a:lnTo>
                <a:lnTo>
                  <a:pt x="15" y="187"/>
                </a:lnTo>
                <a:lnTo>
                  <a:pt x="18" y="190"/>
                </a:lnTo>
                <a:lnTo>
                  <a:pt x="19" y="195"/>
                </a:lnTo>
                <a:lnTo>
                  <a:pt x="20" y="199"/>
                </a:lnTo>
                <a:lnTo>
                  <a:pt x="21" y="204"/>
                </a:lnTo>
                <a:lnTo>
                  <a:pt x="21" y="211"/>
                </a:lnTo>
                <a:lnTo>
                  <a:pt x="20" y="216"/>
                </a:lnTo>
                <a:lnTo>
                  <a:pt x="20" y="222"/>
                </a:lnTo>
                <a:lnTo>
                  <a:pt x="21" y="225"/>
                </a:lnTo>
                <a:lnTo>
                  <a:pt x="23" y="227"/>
                </a:lnTo>
                <a:lnTo>
                  <a:pt x="26" y="230"/>
                </a:lnTo>
                <a:lnTo>
                  <a:pt x="26" y="232"/>
                </a:lnTo>
                <a:lnTo>
                  <a:pt x="27" y="238"/>
                </a:lnTo>
                <a:lnTo>
                  <a:pt x="27" y="242"/>
                </a:lnTo>
                <a:lnTo>
                  <a:pt x="27" y="248"/>
                </a:lnTo>
                <a:lnTo>
                  <a:pt x="28" y="252"/>
                </a:lnTo>
                <a:lnTo>
                  <a:pt x="30" y="257"/>
                </a:lnTo>
                <a:lnTo>
                  <a:pt x="32" y="261"/>
                </a:lnTo>
                <a:lnTo>
                  <a:pt x="33" y="266"/>
                </a:lnTo>
                <a:lnTo>
                  <a:pt x="34" y="270"/>
                </a:lnTo>
                <a:lnTo>
                  <a:pt x="36" y="273"/>
                </a:lnTo>
                <a:lnTo>
                  <a:pt x="36" y="275"/>
                </a:lnTo>
                <a:lnTo>
                  <a:pt x="37" y="277"/>
                </a:lnTo>
                <a:lnTo>
                  <a:pt x="38" y="278"/>
                </a:lnTo>
                <a:lnTo>
                  <a:pt x="38" y="280"/>
                </a:lnTo>
                <a:lnTo>
                  <a:pt x="38" y="282"/>
                </a:lnTo>
                <a:lnTo>
                  <a:pt x="38" y="285"/>
                </a:lnTo>
                <a:lnTo>
                  <a:pt x="39" y="286"/>
                </a:lnTo>
                <a:lnTo>
                  <a:pt x="40" y="286"/>
                </a:lnTo>
                <a:lnTo>
                  <a:pt x="41" y="287"/>
                </a:lnTo>
                <a:lnTo>
                  <a:pt x="41" y="289"/>
                </a:lnTo>
                <a:lnTo>
                  <a:pt x="41" y="291"/>
                </a:lnTo>
                <a:lnTo>
                  <a:pt x="41" y="294"/>
                </a:lnTo>
                <a:lnTo>
                  <a:pt x="41" y="297"/>
                </a:lnTo>
                <a:lnTo>
                  <a:pt x="41" y="299"/>
                </a:lnTo>
                <a:lnTo>
                  <a:pt x="42" y="300"/>
                </a:lnTo>
                <a:lnTo>
                  <a:pt x="43" y="303"/>
                </a:lnTo>
                <a:lnTo>
                  <a:pt x="43" y="305"/>
                </a:lnTo>
                <a:lnTo>
                  <a:pt x="45" y="308"/>
                </a:lnTo>
                <a:lnTo>
                  <a:pt x="45" y="310"/>
                </a:lnTo>
                <a:lnTo>
                  <a:pt x="45" y="314"/>
                </a:lnTo>
                <a:lnTo>
                  <a:pt x="46" y="316"/>
                </a:lnTo>
                <a:lnTo>
                  <a:pt x="47" y="317"/>
                </a:lnTo>
                <a:lnTo>
                  <a:pt x="49" y="317"/>
                </a:lnTo>
                <a:lnTo>
                  <a:pt x="51" y="317"/>
                </a:lnTo>
                <a:lnTo>
                  <a:pt x="55" y="317"/>
                </a:lnTo>
                <a:lnTo>
                  <a:pt x="57" y="317"/>
                </a:lnTo>
                <a:lnTo>
                  <a:pt x="60" y="317"/>
                </a:lnTo>
                <a:lnTo>
                  <a:pt x="65" y="317"/>
                </a:lnTo>
                <a:lnTo>
                  <a:pt x="68" y="318"/>
                </a:lnTo>
                <a:lnTo>
                  <a:pt x="73" y="319"/>
                </a:lnTo>
                <a:lnTo>
                  <a:pt x="77" y="321"/>
                </a:lnTo>
                <a:lnTo>
                  <a:pt x="82" y="321"/>
                </a:lnTo>
                <a:lnTo>
                  <a:pt x="86" y="319"/>
                </a:lnTo>
                <a:lnTo>
                  <a:pt x="98" y="319"/>
                </a:lnTo>
                <a:lnTo>
                  <a:pt x="112" y="319"/>
                </a:lnTo>
                <a:lnTo>
                  <a:pt x="125" y="319"/>
                </a:lnTo>
                <a:lnTo>
                  <a:pt x="139" y="319"/>
                </a:lnTo>
                <a:lnTo>
                  <a:pt x="164" y="319"/>
                </a:lnTo>
                <a:lnTo>
                  <a:pt x="190" y="319"/>
                </a:lnTo>
                <a:lnTo>
                  <a:pt x="197" y="319"/>
                </a:lnTo>
                <a:lnTo>
                  <a:pt x="203" y="319"/>
                </a:lnTo>
                <a:lnTo>
                  <a:pt x="209" y="319"/>
                </a:lnTo>
                <a:lnTo>
                  <a:pt x="216" y="319"/>
                </a:lnTo>
                <a:lnTo>
                  <a:pt x="222" y="321"/>
                </a:lnTo>
                <a:lnTo>
                  <a:pt x="228" y="321"/>
                </a:lnTo>
                <a:lnTo>
                  <a:pt x="235" y="321"/>
                </a:lnTo>
                <a:lnTo>
                  <a:pt x="240" y="318"/>
                </a:lnTo>
                <a:lnTo>
                  <a:pt x="242" y="317"/>
                </a:lnTo>
                <a:lnTo>
                  <a:pt x="243" y="316"/>
                </a:lnTo>
                <a:lnTo>
                  <a:pt x="244" y="315"/>
                </a:lnTo>
                <a:lnTo>
                  <a:pt x="246" y="314"/>
                </a:lnTo>
                <a:lnTo>
                  <a:pt x="250" y="314"/>
                </a:lnTo>
                <a:lnTo>
                  <a:pt x="253" y="313"/>
                </a:lnTo>
                <a:lnTo>
                  <a:pt x="255" y="312"/>
                </a:lnTo>
                <a:lnTo>
                  <a:pt x="258" y="309"/>
                </a:lnTo>
                <a:lnTo>
                  <a:pt x="259" y="307"/>
                </a:lnTo>
                <a:lnTo>
                  <a:pt x="261" y="305"/>
                </a:lnTo>
                <a:lnTo>
                  <a:pt x="263" y="303"/>
                </a:lnTo>
                <a:lnTo>
                  <a:pt x="265" y="301"/>
                </a:lnTo>
                <a:lnTo>
                  <a:pt x="268" y="300"/>
                </a:lnTo>
                <a:lnTo>
                  <a:pt x="270" y="300"/>
                </a:lnTo>
                <a:lnTo>
                  <a:pt x="271" y="299"/>
                </a:lnTo>
                <a:lnTo>
                  <a:pt x="272" y="298"/>
                </a:lnTo>
                <a:lnTo>
                  <a:pt x="273" y="297"/>
                </a:lnTo>
                <a:lnTo>
                  <a:pt x="273" y="296"/>
                </a:lnTo>
                <a:lnTo>
                  <a:pt x="272" y="295"/>
                </a:lnTo>
                <a:lnTo>
                  <a:pt x="272" y="29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92" name="Google Shape;4792;p22"/>
          <p:cNvSpPr/>
          <p:nvPr/>
        </p:nvSpPr>
        <p:spPr>
          <a:xfrm>
            <a:off x="3539728" y="3559969"/>
            <a:ext cx="23813" cy="14288"/>
          </a:xfrm>
          <a:custGeom>
            <a:avLst/>
            <a:gdLst/>
            <a:ahLst/>
            <a:cxnLst/>
            <a:rect l="l" t="t" r="r" b="b"/>
            <a:pathLst>
              <a:path w="80" h="47" extrusionOk="0">
                <a:moveTo>
                  <a:pt x="0" y="32"/>
                </a:moveTo>
                <a:lnTo>
                  <a:pt x="54" y="47"/>
                </a:lnTo>
                <a:lnTo>
                  <a:pt x="54" y="46"/>
                </a:lnTo>
                <a:lnTo>
                  <a:pt x="55" y="46"/>
                </a:lnTo>
                <a:lnTo>
                  <a:pt x="58" y="43"/>
                </a:lnTo>
                <a:lnTo>
                  <a:pt x="62" y="42"/>
                </a:lnTo>
                <a:lnTo>
                  <a:pt x="65" y="40"/>
                </a:lnTo>
                <a:lnTo>
                  <a:pt x="67" y="38"/>
                </a:lnTo>
                <a:lnTo>
                  <a:pt x="70" y="36"/>
                </a:lnTo>
                <a:lnTo>
                  <a:pt x="72" y="34"/>
                </a:lnTo>
                <a:lnTo>
                  <a:pt x="73" y="32"/>
                </a:lnTo>
                <a:lnTo>
                  <a:pt x="74" y="31"/>
                </a:lnTo>
                <a:lnTo>
                  <a:pt x="75" y="29"/>
                </a:lnTo>
                <a:lnTo>
                  <a:pt x="76" y="27"/>
                </a:lnTo>
                <a:lnTo>
                  <a:pt x="77" y="24"/>
                </a:lnTo>
                <a:lnTo>
                  <a:pt x="79" y="22"/>
                </a:lnTo>
                <a:lnTo>
                  <a:pt x="80" y="21"/>
                </a:lnTo>
                <a:lnTo>
                  <a:pt x="0" y="0"/>
                </a:lnTo>
                <a:lnTo>
                  <a:pt x="0" y="3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93" name="Google Shape;4793;p22"/>
          <p:cNvSpPr/>
          <p:nvPr/>
        </p:nvSpPr>
        <p:spPr>
          <a:xfrm>
            <a:off x="3555207" y="3565924"/>
            <a:ext cx="17860" cy="10715"/>
          </a:xfrm>
          <a:custGeom>
            <a:avLst/>
            <a:gdLst/>
            <a:ahLst/>
            <a:cxnLst/>
            <a:rect l="l" t="t" r="r" b="b"/>
            <a:pathLst>
              <a:path w="59" h="35" extrusionOk="0">
                <a:moveTo>
                  <a:pt x="35" y="35"/>
                </a:moveTo>
                <a:lnTo>
                  <a:pt x="38" y="30"/>
                </a:lnTo>
                <a:lnTo>
                  <a:pt x="41" y="27"/>
                </a:lnTo>
                <a:lnTo>
                  <a:pt x="45" y="22"/>
                </a:lnTo>
                <a:lnTo>
                  <a:pt x="48" y="19"/>
                </a:lnTo>
                <a:lnTo>
                  <a:pt x="51" y="16"/>
                </a:lnTo>
                <a:lnTo>
                  <a:pt x="56" y="12"/>
                </a:lnTo>
                <a:lnTo>
                  <a:pt x="56" y="11"/>
                </a:lnTo>
                <a:lnTo>
                  <a:pt x="57" y="11"/>
                </a:lnTo>
                <a:lnTo>
                  <a:pt x="58" y="10"/>
                </a:lnTo>
                <a:lnTo>
                  <a:pt x="59" y="9"/>
                </a:lnTo>
                <a:lnTo>
                  <a:pt x="26" y="0"/>
                </a:lnTo>
                <a:lnTo>
                  <a:pt x="25" y="1"/>
                </a:lnTo>
                <a:lnTo>
                  <a:pt x="23" y="3"/>
                </a:lnTo>
                <a:lnTo>
                  <a:pt x="22" y="6"/>
                </a:lnTo>
                <a:lnTo>
                  <a:pt x="21" y="8"/>
                </a:lnTo>
                <a:lnTo>
                  <a:pt x="20" y="10"/>
                </a:lnTo>
                <a:lnTo>
                  <a:pt x="19" y="11"/>
                </a:lnTo>
                <a:lnTo>
                  <a:pt x="18" y="13"/>
                </a:lnTo>
                <a:lnTo>
                  <a:pt x="16" y="15"/>
                </a:lnTo>
                <a:lnTo>
                  <a:pt x="13" y="17"/>
                </a:lnTo>
                <a:lnTo>
                  <a:pt x="11" y="19"/>
                </a:lnTo>
                <a:lnTo>
                  <a:pt x="8" y="21"/>
                </a:lnTo>
                <a:lnTo>
                  <a:pt x="4" y="22"/>
                </a:lnTo>
                <a:lnTo>
                  <a:pt x="1" y="25"/>
                </a:lnTo>
                <a:lnTo>
                  <a:pt x="0" y="25"/>
                </a:lnTo>
                <a:lnTo>
                  <a:pt x="0" y="26"/>
                </a:lnTo>
                <a:lnTo>
                  <a:pt x="35" y="3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94" name="Google Shape;4794;p22"/>
          <p:cNvSpPr/>
          <p:nvPr/>
        </p:nvSpPr>
        <p:spPr>
          <a:xfrm>
            <a:off x="3539730" y="3574256"/>
            <a:ext cx="50006" cy="104775"/>
          </a:xfrm>
          <a:custGeom>
            <a:avLst/>
            <a:gdLst/>
            <a:ahLst/>
            <a:cxnLst/>
            <a:rect l="l" t="t" r="r" b="b"/>
            <a:pathLst>
              <a:path w="167" h="352" extrusionOk="0">
                <a:moveTo>
                  <a:pt x="167" y="352"/>
                </a:moveTo>
                <a:lnTo>
                  <a:pt x="161" y="347"/>
                </a:lnTo>
                <a:lnTo>
                  <a:pt x="156" y="343"/>
                </a:lnTo>
                <a:lnTo>
                  <a:pt x="150" y="337"/>
                </a:lnTo>
                <a:lnTo>
                  <a:pt x="145" y="333"/>
                </a:lnTo>
                <a:lnTo>
                  <a:pt x="139" y="327"/>
                </a:lnTo>
                <a:lnTo>
                  <a:pt x="135" y="321"/>
                </a:lnTo>
                <a:lnTo>
                  <a:pt x="130" y="316"/>
                </a:lnTo>
                <a:lnTo>
                  <a:pt x="126" y="309"/>
                </a:lnTo>
                <a:lnTo>
                  <a:pt x="122" y="303"/>
                </a:lnTo>
                <a:lnTo>
                  <a:pt x="120" y="298"/>
                </a:lnTo>
                <a:lnTo>
                  <a:pt x="118" y="293"/>
                </a:lnTo>
                <a:lnTo>
                  <a:pt x="116" y="288"/>
                </a:lnTo>
                <a:lnTo>
                  <a:pt x="113" y="283"/>
                </a:lnTo>
                <a:lnTo>
                  <a:pt x="111" y="278"/>
                </a:lnTo>
                <a:lnTo>
                  <a:pt x="109" y="273"/>
                </a:lnTo>
                <a:lnTo>
                  <a:pt x="107" y="268"/>
                </a:lnTo>
                <a:lnTo>
                  <a:pt x="103" y="263"/>
                </a:lnTo>
                <a:lnTo>
                  <a:pt x="100" y="259"/>
                </a:lnTo>
                <a:lnTo>
                  <a:pt x="96" y="255"/>
                </a:lnTo>
                <a:lnTo>
                  <a:pt x="93" y="252"/>
                </a:lnTo>
                <a:lnTo>
                  <a:pt x="89" y="249"/>
                </a:lnTo>
                <a:lnTo>
                  <a:pt x="85" y="245"/>
                </a:lnTo>
                <a:lnTo>
                  <a:pt x="83" y="243"/>
                </a:lnTo>
                <a:lnTo>
                  <a:pt x="81" y="240"/>
                </a:lnTo>
                <a:lnTo>
                  <a:pt x="79" y="237"/>
                </a:lnTo>
                <a:lnTo>
                  <a:pt x="75" y="233"/>
                </a:lnTo>
                <a:lnTo>
                  <a:pt x="73" y="228"/>
                </a:lnTo>
                <a:lnTo>
                  <a:pt x="71" y="223"/>
                </a:lnTo>
                <a:lnTo>
                  <a:pt x="70" y="217"/>
                </a:lnTo>
                <a:lnTo>
                  <a:pt x="67" y="209"/>
                </a:lnTo>
                <a:lnTo>
                  <a:pt x="66" y="201"/>
                </a:lnTo>
                <a:lnTo>
                  <a:pt x="66" y="194"/>
                </a:lnTo>
                <a:lnTo>
                  <a:pt x="66" y="186"/>
                </a:lnTo>
                <a:lnTo>
                  <a:pt x="66" y="177"/>
                </a:lnTo>
                <a:lnTo>
                  <a:pt x="66" y="169"/>
                </a:lnTo>
                <a:lnTo>
                  <a:pt x="67" y="157"/>
                </a:lnTo>
                <a:lnTo>
                  <a:pt x="67" y="144"/>
                </a:lnTo>
                <a:lnTo>
                  <a:pt x="68" y="133"/>
                </a:lnTo>
                <a:lnTo>
                  <a:pt x="68" y="121"/>
                </a:lnTo>
                <a:lnTo>
                  <a:pt x="70" y="110"/>
                </a:lnTo>
                <a:lnTo>
                  <a:pt x="70" y="97"/>
                </a:lnTo>
                <a:lnTo>
                  <a:pt x="70" y="85"/>
                </a:lnTo>
                <a:lnTo>
                  <a:pt x="71" y="74"/>
                </a:lnTo>
                <a:lnTo>
                  <a:pt x="71" y="65"/>
                </a:lnTo>
                <a:lnTo>
                  <a:pt x="72" y="57"/>
                </a:lnTo>
                <a:lnTo>
                  <a:pt x="72" y="49"/>
                </a:lnTo>
                <a:lnTo>
                  <a:pt x="74" y="42"/>
                </a:lnTo>
                <a:lnTo>
                  <a:pt x="75" y="34"/>
                </a:lnTo>
                <a:lnTo>
                  <a:pt x="77" y="28"/>
                </a:lnTo>
                <a:lnTo>
                  <a:pt x="79" y="24"/>
                </a:lnTo>
                <a:lnTo>
                  <a:pt x="81" y="21"/>
                </a:lnTo>
                <a:lnTo>
                  <a:pt x="83" y="18"/>
                </a:lnTo>
                <a:lnTo>
                  <a:pt x="84" y="14"/>
                </a:lnTo>
                <a:lnTo>
                  <a:pt x="86" y="11"/>
                </a:lnTo>
                <a:lnTo>
                  <a:pt x="89" y="9"/>
                </a:lnTo>
                <a:lnTo>
                  <a:pt x="54" y="0"/>
                </a:lnTo>
                <a:lnTo>
                  <a:pt x="49" y="3"/>
                </a:lnTo>
                <a:lnTo>
                  <a:pt x="44" y="6"/>
                </a:lnTo>
                <a:lnTo>
                  <a:pt x="39" y="11"/>
                </a:lnTo>
                <a:lnTo>
                  <a:pt x="31" y="17"/>
                </a:lnTo>
                <a:lnTo>
                  <a:pt x="24" y="23"/>
                </a:lnTo>
                <a:lnTo>
                  <a:pt x="17" y="29"/>
                </a:lnTo>
                <a:lnTo>
                  <a:pt x="11" y="33"/>
                </a:lnTo>
                <a:lnTo>
                  <a:pt x="10" y="34"/>
                </a:lnTo>
                <a:lnTo>
                  <a:pt x="9" y="36"/>
                </a:lnTo>
                <a:lnTo>
                  <a:pt x="8" y="36"/>
                </a:lnTo>
                <a:lnTo>
                  <a:pt x="6" y="37"/>
                </a:lnTo>
                <a:lnTo>
                  <a:pt x="5" y="38"/>
                </a:lnTo>
                <a:lnTo>
                  <a:pt x="3" y="39"/>
                </a:lnTo>
                <a:lnTo>
                  <a:pt x="2" y="39"/>
                </a:lnTo>
                <a:lnTo>
                  <a:pt x="1" y="39"/>
                </a:lnTo>
                <a:lnTo>
                  <a:pt x="1" y="40"/>
                </a:lnTo>
                <a:lnTo>
                  <a:pt x="0" y="40"/>
                </a:lnTo>
                <a:lnTo>
                  <a:pt x="0" y="308"/>
                </a:lnTo>
                <a:lnTo>
                  <a:pt x="167" y="35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95" name="Google Shape;4795;p22"/>
          <p:cNvSpPr/>
          <p:nvPr/>
        </p:nvSpPr>
        <p:spPr>
          <a:xfrm>
            <a:off x="3462338" y="3482580"/>
            <a:ext cx="77391" cy="105965"/>
          </a:xfrm>
          <a:custGeom>
            <a:avLst/>
            <a:gdLst/>
            <a:ahLst/>
            <a:cxnLst/>
            <a:rect l="l" t="t" r="r" b="b"/>
            <a:pathLst>
              <a:path w="259" h="359" extrusionOk="0">
                <a:moveTo>
                  <a:pt x="259" y="349"/>
                </a:moveTo>
                <a:lnTo>
                  <a:pt x="258" y="350"/>
                </a:lnTo>
                <a:lnTo>
                  <a:pt x="251" y="352"/>
                </a:lnTo>
                <a:lnTo>
                  <a:pt x="246" y="355"/>
                </a:lnTo>
                <a:lnTo>
                  <a:pt x="239" y="357"/>
                </a:lnTo>
                <a:lnTo>
                  <a:pt x="232" y="358"/>
                </a:lnTo>
                <a:lnTo>
                  <a:pt x="227" y="358"/>
                </a:lnTo>
                <a:lnTo>
                  <a:pt x="220" y="359"/>
                </a:lnTo>
                <a:lnTo>
                  <a:pt x="209" y="359"/>
                </a:lnTo>
                <a:lnTo>
                  <a:pt x="199" y="359"/>
                </a:lnTo>
                <a:lnTo>
                  <a:pt x="190" y="359"/>
                </a:lnTo>
                <a:lnTo>
                  <a:pt x="181" y="359"/>
                </a:lnTo>
                <a:lnTo>
                  <a:pt x="171" y="359"/>
                </a:lnTo>
                <a:lnTo>
                  <a:pt x="162" y="359"/>
                </a:lnTo>
                <a:lnTo>
                  <a:pt x="154" y="358"/>
                </a:lnTo>
                <a:lnTo>
                  <a:pt x="145" y="357"/>
                </a:lnTo>
                <a:lnTo>
                  <a:pt x="139" y="356"/>
                </a:lnTo>
                <a:lnTo>
                  <a:pt x="134" y="354"/>
                </a:lnTo>
                <a:lnTo>
                  <a:pt x="128" y="351"/>
                </a:lnTo>
                <a:lnTo>
                  <a:pt x="123" y="349"/>
                </a:lnTo>
                <a:lnTo>
                  <a:pt x="119" y="346"/>
                </a:lnTo>
                <a:lnTo>
                  <a:pt x="115" y="342"/>
                </a:lnTo>
                <a:lnTo>
                  <a:pt x="111" y="339"/>
                </a:lnTo>
                <a:lnTo>
                  <a:pt x="108" y="334"/>
                </a:lnTo>
                <a:lnTo>
                  <a:pt x="103" y="329"/>
                </a:lnTo>
                <a:lnTo>
                  <a:pt x="99" y="323"/>
                </a:lnTo>
                <a:lnTo>
                  <a:pt x="94" y="318"/>
                </a:lnTo>
                <a:lnTo>
                  <a:pt x="90" y="312"/>
                </a:lnTo>
                <a:lnTo>
                  <a:pt x="85" y="306"/>
                </a:lnTo>
                <a:lnTo>
                  <a:pt x="80" y="301"/>
                </a:lnTo>
                <a:lnTo>
                  <a:pt x="79" y="301"/>
                </a:lnTo>
                <a:lnTo>
                  <a:pt x="78" y="300"/>
                </a:lnTo>
                <a:lnTo>
                  <a:pt x="76" y="300"/>
                </a:lnTo>
                <a:lnTo>
                  <a:pt x="76" y="299"/>
                </a:lnTo>
                <a:lnTo>
                  <a:pt x="75" y="299"/>
                </a:lnTo>
                <a:lnTo>
                  <a:pt x="73" y="296"/>
                </a:lnTo>
                <a:lnTo>
                  <a:pt x="71" y="293"/>
                </a:lnTo>
                <a:lnTo>
                  <a:pt x="69" y="290"/>
                </a:lnTo>
                <a:lnTo>
                  <a:pt x="65" y="285"/>
                </a:lnTo>
                <a:lnTo>
                  <a:pt x="62" y="281"/>
                </a:lnTo>
                <a:lnTo>
                  <a:pt x="58" y="277"/>
                </a:lnTo>
                <a:lnTo>
                  <a:pt x="56" y="273"/>
                </a:lnTo>
                <a:lnTo>
                  <a:pt x="55" y="272"/>
                </a:lnTo>
                <a:lnTo>
                  <a:pt x="54" y="271"/>
                </a:lnTo>
                <a:lnTo>
                  <a:pt x="54" y="269"/>
                </a:lnTo>
                <a:lnTo>
                  <a:pt x="53" y="268"/>
                </a:lnTo>
                <a:lnTo>
                  <a:pt x="52" y="266"/>
                </a:lnTo>
                <a:lnTo>
                  <a:pt x="51" y="265"/>
                </a:lnTo>
                <a:lnTo>
                  <a:pt x="51" y="264"/>
                </a:lnTo>
                <a:lnTo>
                  <a:pt x="51" y="263"/>
                </a:lnTo>
                <a:lnTo>
                  <a:pt x="50" y="263"/>
                </a:lnTo>
                <a:lnTo>
                  <a:pt x="50" y="262"/>
                </a:lnTo>
                <a:lnTo>
                  <a:pt x="50" y="261"/>
                </a:lnTo>
                <a:lnTo>
                  <a:pt x="48" y="261"/>
                </a:lnTo>
                <a:lnTo>
                  <a:pt x="48" y="259"/>
                </a:lnTo>
                <a:lnTo>
                  <a:pt x="48" y="258"/>
                </a:lnTo>
                <a:lnTo>
                  <a:pt x="48" y="257"/>
                </a:lnTo>
                <a:lnTo>
                  <a:pt x="47" y="257"/>
                </a:lnTo>
                <a:lnTo>
                  <a:pt x="46" y="256"/>
                </a:lnTo>
                <a:lnTo>
                  <a:pt x="45" y="256"/>
                </a:lnTo>
                <a:lnTo>
                  <a:pt x="42" y="254"/>
                </a:lnTo>
                <a:lnTo>
                  <a:pt x="39" y="252"/>
                </a:lnTo>
                <a:lnTo>
                  <a:pt x="38" y="249"/>
                </a:lnTo>
                <a:lnTo>
                  <a:pt x="37" y="247"/>
                </a:lnTo>
                <a:lnTo>
                  <a:pt x="36" y="244"/>
                </a:lnTo>
                <a:lnTo>
                  <a:pt x="35" y="240"/>
                </a:lnTo>
                <a:lnTo>
                  <a:pt x="34" y="238"/>
                </a:lnTo>
                <a:lnTo>
                  <a:pt x="33" y="235"/>
                </a:lnTo>
                <a:lnTo>
                  <a:pt x="32" y="232"/>
                </a:lnTo>
                <a:lnTo>
                  <a:pt x="30" y="231"/>
                </a:lnTo>
                <a:lnTo>
                  <a:pt x="29" y="230"/>
                </a:lnTo>
                <a:lnTo>
                  <a:pt x="28" y="229"/>
                </a:lnTo>
                <a:lnTo>
                  <a:pt x="27" y="228"/>
                </a:lnTo>
                <a:lnTo>
                  <a:pt x="26" y="227"/>
                </a:lnTo>
                <a:lnTo>
                  <a:pt x="25" y="225"/>
                </a:lnTo>
                <a:lnTo>
                  <a:pt x="24" y="224"/>
                </a:lnTo>
                <a:lnTo>
                  <a:pt x="23" y="220"/>
                </a:lnTo>
                <a:lnTo>
                  <a:pt x="23" y="218"/>
                </a:lnTo>
                <a:lnTo>
                  <a:pt x="22" y="216"/>
                </a:lnTo>
                <a:lnTo>
                  <a:pt x="22" y="211"/>
                </a:lnTo>
                <a:lnTo>
                  <a:pt x="20" y="207"/>
                </a:lnTo>
                <a:lnTo>
                  <a:pt x="20" y="204"/>
                </a:lnTo>
                <a:lnTo>
                  <a:pt x="19" y="201"/>
                </a:lnTo>
                <a:lnTo>
                  <a:pt x="19" y="199"/>
                </a:lnTo>
                <a:lnTo>
                  <a:pt x="18" y="196"/>
                </a:lnTo>
                <a:lnTo>
                  <a:pt x="16" y="192"/>
                </a:lnTo>
                <a:lnTo>
                  <a:pt x="15" y="189"/>
                </a:lnTo>
                <a:lnTo>
                  <a:pt x="11" y="185"/>
                </a:lnTo>
                <a:lnTo>
                  <a:pt x="8" y="181"/>
                </a:lnTo>
                <a:lnTo>
                  <a:pt x="7" y="178"/>
                </a:lnTo>
                <a:lnTo>
                  <a:pt x="5" y="175"/>
                </a:lnTo>
                <a:lnTo>
                  <a:pt x="4" y="172"/>
                </a:lnTo>
                <a:lnTo>
                  <a:pt x="1" y="167"/>
                </a:lnTo>
                <a:lnTo>
                  <a:pt x="0" y="163"/>
                </a:lnTo>
                <a:lnTo>
                  <a:pt x="0" y="159"/>
                </a:lnTo>
                <a:lnTo>
                  <a:pt x="0" y="153"/>
                </a:lnTo>
                <a:lnTo>
                  <a:pt x="0" y="146"/>
                </a:lnTo>
                <a:lnTo>
                  <a:pt x="1" y="139"/>
                </a:lnTo>
                <a:lnTo>
                  <a:pt x="4" y="132"/>
                </a:lnTo>
                <a:lnTo>
                  <a:pt x="5" y="126"/>
                </a:lnTo>
                <a:lnTo>
                  <a:pt x="7" y="119"/>
                </a:lnTo>
                <a:lnTo>
                  <a:pt x="9" y="114"/>
                </a:lnTo>
                <a:lnTo>
                  <a:pt x="9" y="113"/>
                </a:lnTo>
                <a:lnTo>
                  <a:pt x="10" y="111"/>
                </a:lnTo>
                <a:lnTo>
                  <a:pt x="10" y="110"/>
                </a:lnTo>
                <a:lnTo>
                  <a:pt x="11" y="109"/>
                </a:lnTo>
                <a:lnTo>
                  <a:pt x="11" y="108"/>
                </a:lnTo>
                <a:lnTo>
                  <a:pt x="14" y="104"/>
                </a:lnTo>
                <a:lnTo>
                  <a:pt x="16" y="100"/>
                </a:lnTo>
                <a:lnTo>
                  <a:pt x="18" y="96"/>
                </a:lnTo>
                <a:lnTo>
                  <a:pt x="20" y="92"/>
                </a:lnTo>
                <a:lnTo>
                  <a:pt x="23" y="90"/>
                </a:lnTo>
                <a:lnTo>
                  <a:pt x="24" y="88"/>
                </a:lnTo>
                <a:lnTo>
                  <a:pt x="26" y="86"/>
                </a:lnTo>
                <a:lnTo>
                  <a:pt x="27" y="85"/>
                </a:lnTo>
                <a:lnTo>
                  <a:pt x="28" y="83"/>
                </a:lnTo>
                <a:lnTo>
                  <a:pt x="29" y="82"/>
                </a:lnTo>
                <a:lnTo>
                  <a:pt x="30" y="82"/>
                </a:lnTo>
                <a:lnTo>
                  <a:pt x="30" y="81"/>
                </a:lnTo>
                <a:lnTo>
                  <a:pt x="33" y="79"/>
                </a:lnTo>
                <a:lnTo>
                  <a:pt x="34" y="78"/>
                </a:lnTo>
                <a:lnTo>
                  <a:pt x="35" y="76"/>
                </a:lnTo>
                <a:lnTo>
                  <a:pt x="36" y="73"/>
                </a:lnTo>
                <a:lnTo>
                  <a:pt x="38" y="71"/>
                </a:lnTo>
                <a:lnTo>
                  <a:pt x="39" y="70"/>
                </a:lnTo>
                <a:lnTo>
                  <a:pt x="41" y="68"/>
                </a:lnTo>
                <a:lnTo>
                  <a:pt x="43" y="67"/>
                </a:lnTo>
                <a:lnTo>
                  <a:pt x="44" y="65"/>
                </a:lnTo>
                <a:lnTo>
                  <a:pt x="47" y="64"/>
                </a:lnTo>
                <a:lnTo>
                  <a:pt x="50" y="62"/>
                </a:lnTo>
                <a:lnTo>
                  <a:pt x="52" y="61"/>
                </a:lnTo>
                <a:lnTo>
                  <a:pt x="55" y="60"/>
                </a:lnTo>
                <a:lnTo>
                  <a:pt x="57" y="58"/>
                </a:lnTo>
                <a:lnTo>
                  <a:pt x="60" y="57"/>
                </a:lnTo>
                <a:lnTo>
                  <a:pt x="62" y="54"/>
                </a:lnTo>
                <a:lnTo>
                  <a:pt x="64" y="52"/>
                </a:lnTo>
                <a:lnTo>
                  <a:pt x="67" y="51"/>
                </a:lnTo>
                <a:lnTo>
                  <a:pt x="70" y="49"/>
                </a:lnTo>
                <a:lnTo>
                  <a:pt x="76" y="45"/>
                </a:lnTo>
                <a:lnTo>
                  <a:pt x="83" y="42"/>
                </a:lnTo>
                <a:lnTo>
                  <a:pt x="91" y="39"/>
                </a:lnTo>
                <a:lnTo>
                  <a:pt x="99" y="36"/>
                </a:lnTo>
                <a:lnTo>
                  <a:pt x="109" y="34"/>
                </a:lnTo>
                <a:lnTo>
                  <a:pt x="120" y="32"/>
                </a:lnTo>
                <a:lnTo>
                  <a:pt x="130" y="30"/>
                </a:lnTo>
                <a:lnTo>
                  <a:pt x="138" y="27"/>
                </a:lnTo>
                <a:lnTo>
                  <a:pt x="145" y="25"/>
                </a:lnTo>
                <a:lnTo>
                  <a:pt x="153" y="23"/>
                </a:lnTo>
                <a:lnTo>
                  <a:pt x="158" y="20"/>
                </a:lnTo>
                <a:lnTo>
                  <a:pt x="160" y="18"/>
                </a:lnTo>
                <a:lnTo>
                  <a:pt x="163" y="17"/>
                </a:lnTo>
                <a:lnTo>
                  <a:pt x="165" y="15"/>
                </a:lnTo>
                <a:lnTo>
                  <a:pt x="166" y="14"/>
                </a:lnTo>
                <a:lnTo>
                  <a:pt x="168" y="13"/>
                </a:lnTo>
                <a:lnTo>
                  <a:pt x="171" y="12"/>
                </a:lnTo>
                <a:lnTo>
                  <a:pt x="175" y="9"/>
                </a:lnTo>
                <a:lnTo>
                  <a:pt x="180" y="7"/>
                </a:lnTo>
                <a:lnTo>
                  <a:pt x="184" y="5"/>
                </a:lnTo>
                <a:lnTo>
                  <a:pt x="188" y="4"/>
                </a:lnTo>
                <a:lnTo>
                  <a:pt x="194" y="3"/>
                </a:lnTo>
                <a:lnTo>
                  <a:pt x="199" y="2"/>
                </a:lnTo>
                <a:lnTo>
                  <a:pt x="204" y="2"/>
                </a:lnTo>
                <a:lnTo>
                  <a:pt x="210" y="0"/>
                </a:lnTo>
                <a:lnTo>
                  <a:pt x="215" y="0"/>
                </a:lnTo>
                <a:lnTo>
                  <a:pt x="218" y="2"/>
                </a:lnTo>
                <a:lnTo>
                  <a:pt x="220" y="3"/>
                </a:lnTo>
                <a:lnTo>
                  <a:pt x="223" y="3"/>
                </a:lnTo>
                <a:lnTo>
                  <a:pt x="227" y="3"/>
                </a:lnTo>
                <a:lnTo>
                  <a:pt x="230" y="4"/>
                </a:lnTo>
                <a:lnTo>
                  <a:pt x="233" y="4"/>
                </a:lnTo>
                <a:lnTo>
                  <a:pt x="237" y="5"/>
                </a:lnTo>
                <a:lnTo>
                  <a:pt x="239" y="5"/>
                </a:lnTo>
                <a:lnTo>
                  <a:pt x="240" y="5"/>
                </a:lnTo>
                <a:lnTo>
                  <a:pt x="241" y="6"/>
                </a:lnTo>
                <a:lnTo>
                  <a:pt x="243" y="6"/>
                </a:lnTo>
                <a:lnTo>
                  <a:pt x="245" y="7"/>
                </a:lnTo>
                <a:lnTo>
                  <a:pt x="246" y="7"/>
                </a:lnTo>
                <a:lnTo>
                  <a:pt x="248" y="7"/>
                </a:lnTo>
                <a:lnTo>
                  <a:pt x="249" y="7"/>
                </a:lnTo>
                <a:lnTo>
                  <a:pt x="250" y="7"/>
                </a:lnTo>
                <a:lnTo>
                  <a:pt x="251" y="7"/>
                </a:lnTo>
                <a:lnTo>
                  <a:pt x="253" y="8"/>
                </a:lnTo>
                <a:lnTo>
                  <a:pt x="255" y="8"/>
                </a:lnTo>
                <a:lnTo>
                  <a:pt x="256" y="8"/>
                </a:lnTo>
                <a:lnTo>
                  <a:pt x="257" y="8"/>
                </a:lnTo>
                <a:lnTo>
                  <a:pt x="258" y="8"/>
                </a:lnTo>
                <a:lnTo>
                  <a:pt x="259" y="8"/>
                </a:lnTo>
                <a:lnTo>
                  <a:pt x="259" y="9"/>
                </a:lnTo>
                <a:lnTo>
                  <a:pt x="259" y="349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96" name="Google Shape;4796;p22"/>
          <p:cNvSpPr/>
          <p:nvPr/>
        </p:nvSpPr>
        <p:spPr>
          <a:xfrm>
            <a:off x="3539730" y="3484960"/>
            <a:ext cx="29765" cy="80963"/>
          </a:xfrm>
          <a:custGeom>
            <a:avLst/>
            <a:gdLst/>
            <a:ahLst/>
            <a:cxnLst/>
            <a:rect l="l" t="t" r="r" b="b"/>
            <a:pathLst>
              <a:path w="100" h="274" extrusionOk="0">
                <a:moveTo>
                  <a:pt x="0" y="0"/>
                </a:moveTo>
                <a:lnTo>
                  <a:pt x="0" y="253"/>
                </a:lnTo>
                <a:lnTo>
                  <a:pt x="80" y="274"/>
                </a:lnTo>
                <a:lnTo>
                  <a:pt x="80" y="272"/>
                </a:lnTo>
                <a:lnTo>
                  <a:pt x="81" y="271"/>
                </a:lnTo>
                <a:lnTo>
                  <a:pt x="82" y="268"/>
                </a:lnTo>
                <a:lnTo>
                  <a:pt x="83" y="267"/>
                </a:lnTo>
                <a:lnTo>
                  <a:pt x="83" y="266"/>
                </a:lnTo>
                <a:lnTo>
                  <a:pt x="84" y="264"/>
                </a:lnTo>
                <a:lnTo>
                  <a:pt x="85" y="264"/>
                </a:lnTo>
                <a:lnTo>
                  <a:pt x="85" y="263"/>
                </a:lnTo>
                <a:lnTo>
                  <a:pt x="85" y="262"/>
                </a:lnTo>
                <a:lnTo>
                  <a:pt x="86" y="262"/>
                </a:lnTo>
                <a:lnTo>
                  <a:pt x="86" y="260"/>
                </a:lnTo>
                <a:lnTo>
                  <a:pt x="88" y="260"/>
                </a:lnTo>
                <a:lnTo>
                  <a:pt x="91" y="254"/>
                </a:lnTo>
                <a:lnTo>
                  <a:pt x="94" y="248"/>
                </a:lnTo>
                <a:lnTo>
                  <a:pt x="96" y="240"/>
                </a:lnTo>
                <a:lnTo>
                  <a:pt x="98" y="234"/>
                </a:lnTo>
                <a:lnTo>
                  <a:pt x="100" y="225"/>
                </a:lnTo>
                <a:lnTo>
                  <a:pt x="100" y="215"/>
                </a:lnTo>
                <a:lnTo>
                  <a:pt x="100" y="204"/>
                </a:lnTo>
                <a:lnTo>
                  <a:pt x="100" y="193"/>
                </a:lnTo>
                <a:lnTo>
                  <a:pt x="100" y="183"/>
                </a:lnTo>
                <a:lnTo>
                  <a:pt x="99" y="169"/>
                </a:lnTo>
                <a:lnTo>
                  <a:pt x="96" y="155"/>
                </a:lnTo>
                <a:lnTo>
                  <a:pt x="95" y="143"/>
                </a:lnTo>
                <a:lnTo>
                  <a:pt x="95" y="141"/>
                </a:lnTo>
                <a:lnTo>
                  <a:pt x="95" y="139"/>
                </a:lnTo>
                <a:lnTo>
                  <a:pt x="95" y="137"/>
                </a:lnTo>
                <a:lnTo>
                  <a:pt x="95" y="135"/>
                </a:lnTo>
                <a:lnTo>
                  <a:pt x="94" y="134"/>
                </a:lnTo>
                <a:lnTo>
                  <a:pt x="94" y="132"/>
                </a:lnTo>
                <a:lnTo>
                  <a:pt x="93" y="128"/>
                </a:lnTo>
                <a:lnTo>
                  <a:pt x="92" y="125"/>
                </a:lnTo>
                <a:lnTo>
                  <a:pt x="90" y="123"/>
                </a:lnTo>
                <a:lnTo>
                  <a:pt x="89" y="119"/>
                </a:lnTo>
                <a:lnTo>
                  <a:pt x="86" y="116"/>
                </a:lnTo>
                <a:lnTo>
                  <a:pt x="85" y="113"/>
                </a:lnTo>
                <a:lnTo>
                  <a:pt x="83" y="108"/>
                </a:lnTo>
                <a:lnTo>
                  <a:pt x="82" y="104"/>
                </a:lnTo>
                <a:lnTo>
                  <a:pt x="80" y="99"/>
                </a:lnTo>
                <a:lnTo>
                  <a:pt x="77" y="91"/>
                </a:lnTo>
                <a:lnTo>
                  <a:pt x="75" y="83"/>
                </a:lnTo>
                <a:lnTo>
                  <a:pt x="74" y="79"/>
                </a:lnTo>
                <a:lnTo>
                  <a:pt x="72" y="73"/>
                </a:lnTo>
                <a:lnTo>
                  <a:pt x="70" y="69"/>
                </a:lnTo>
                <a:lnTo>
                  <a:pt x="67" y="65"/>
                </a:lnTo>
                <a:lnTo>
                  <a:pt x="65" y="61"/>
                </a:lnTo>
                <a:lnTo>
                  <a:pt x="63" y="58"/>
                </a:lnTo>
                <a:lnTo>
                  <a:pt x="59" y="54"/>
                </a:lnTo>
                <a:lnTo>
                  <a:pt x="57" y="50"/>
                </a:lnTo>
                <a:lnTo>
                  <a:pt x="54" y="46"/>
                </a:lnTo>
                <a:lnTo>
                  <a:pt x="52" y="43"/>
                </a:lnTo>
                <a:lnTo>
                  <a:pt x="49" y="40"/>
                </a:lnTo>
                <a:lnTo>
                  <a:pt x="47" y="36"/>
                </a:lnTo>
                <a:lnTo>
                  <a:pt x="45" y="33"/>
                </a:lnTo>
                <a:lnTo>
                  <a:pt x="43" y="30"/>
                </a:lnTo>
                <a:lnTo>
                  <a:pt x="40" y="27"/>
                </a:lnTo>
                <a:lnTo>
                  <a:pt x="39" y="26"/>
                </a:lnTo>
                <a:lnTo>
                  <a:pt x="37" y="24"/>
                </a:lnTo>
                <a:lnTo>
                  <a:pt x="36" y="23"/>
                </a:lnTo>
                <a:lnTo>
                  <a:pt x="35" y="22"/>
                </a:lnTo>
                <a:lnTo>
                  <a:pt x="33" y="22"/>
                </a:lnTo>
                <a:lnTo>
                  <a:pt x="31" y="21"/>
                </a:lnTo>
                <a:lnTo>
                  <a:pt x="27" y="16"/>
                </a:lnTo>
                <a:lnTo>
                  <a:pt x="23" y="13"/>
                </a:lnTo>
                <a:lnTo>
                  <a:pt x="19" y="11"/>
                </a:lnTo>
                <a:lnTo>
                  <a:pt x="16" y="7"/>
                </a:lnTo>
                <a:lnTo>
                  <a:pt x="12" y="5"/>
                </a:lnTo>
                <a:lnTo>
                  <a:pt x="9" y="3"/>
                </a:lnTo>
                <a:lnTo>
                  <a:pt x="5" y="2"/>
                </a:lnTo>
                <a:lnTo>
                  <a:pt x="0" y="0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97" name="Google Shape;4797;p22"/>
          <p:cNvSpPr/>
          <p:nvPr/>
        </p:nvSpPr>
        <p:spPr>
          <a:xfrm>
            <a:off x="3462339" y="3480197"/>
            <a:ext cx="107156" cy="108347"/>
          </a:xfrm>
          <a:custGeom>
            <a:avLst/>
            <a:gdLst/>
            <a:ahLst/>
            <a:cxnLst/>
            <a:rect l="l" t="t" r="r" b="b"/>
            <a:pathLst>
              <a:path w="359" h="364" extrusionOk="0">
                <a:moveTo>
                  <a:pt x="204" y="7"/>
                </a:moveTo>
                <a:lnTo>
                  <a:pt x="204" y="3"/>
                </a:lnTo>
                <a:lnTo>
                  <a:pt x="205" y="2"/>
                </a:lnTo>
                <a:lnTo>
                  <a:pt x="205" y="1"/>
                </a:lnTo>
                <a:lnTo>
                  <a:pt x="206" y="0"/>
                </a:lnTo>
                <a:lnTo>
                  <a:pt x="209" y="1"/>
                </a:lnTo>
                <a:lnTo>
                  <a:pt x="210" y="2"/>
                </a:lnTo>
                <a:lnTo>
                  <a:pt x="212" y="3"/>
                </a:lnTo>
                <a:lnTo>
                  <a:pt x="213" y="4"/>
                </a:lnTo>
                <a:lnTo>
                  <a:pt x="215" y="5"/>
                </a:lnTo>
                <a:lnTo>
                  <a:pt x="221" y="8"/>
                </a:lnTo>
                <a:lnTo>
                  <a:pt x="225" y="8"/>
                </a:lnTo>
                <a:lnTo>
                  <a:pt x="231" y="9"/>
                </a:lnTo>
                <a:lnTo>
                  <a:pt x="236" y="10"/>
                </a:lnTo>
                <a:lnTo>
                  <a:pt x="241" y="11"/>
                </a:lnTo>
                <a:lnTo>
                  <a:pt x="246" y="12"/>
                </a:lnTo>
                <a:lnTo>
                  <a:pt x="251" y="12"/>
                </a:lnTo>
                <a:lnTo>
                  <a:pt x="257" y="13"/>
                </a:lnTo>
                <a:lnTo>
                  <a:pt x="261" y="14"/>
                </a:lnTo>
                <a:lnTo>
                  <a:pt x="266" y="17"/>
                </a:lnTo>
                <a:lnTo>
                  <a:pt x="270" y="19"/>
                </a:lnTo>
                <a:lnTo>
                  <a:pt x="275" y="22"/>
                </a:lnTo>
                <a:lnTo>
                  <a:pt x="279" y="26"/>
                </a:lnTo>
                <a:lnTo>
                  <a:pt x="283" y="28"/>
                </a:lnTo>
                <a:lnTo>
                  <a:pt x="288" y="32"/>
                </a:lnTo>
                <a:lnTo>
                  <a:pt x="293" y="36"/>
                </a:lnTo>
                <a:lnTo>
                  <a:pt x="297" y="39"/>
                </a:lnTo>
                <a:lnTo>
                  <a:pt x="302" y="44"/>
                </a:lnTo>
                <a:lnTo>
                  <a:pt x="306" y="49"/>
                </a:lnTo>
                <a:lnTo>
                  <a:pt x="311" y="56"/>
                </a:lnTo>
                <a:lnTo>
                  <a:pt x="314" y="62"/>
                </a:lnTo>
                <a:lnTo>
                  <a:pt x="320" y="68"/>
                </a:lnTo>
                <a:lnTo>
                  <a:pt x="324" y="75"/>
                </a:lnTo>
                <a:lnTo>
                  <a:pt x="329" y="82"/>
                </a:lnTo>
                <a:lnTo>
                  <a:pt x="332" y="88"/>
                </a:lnTo>
                <a:lnTo>
                  <a:pt x="335" y="99"/>
                </a:lnTo>
                <a:lnTo>
                  <a:pt x="338" y="110"/>
                </a:lnTo>
                <a:lnTo>
                  <a:pt x="341" y="120"/>
                </a:lnTo>
                <a:lnTo>
                  <a:pt x="344" y="128"/>
                </a:lnTo>
                <a:lnTo>
                  <a:pt x="349" y="136"/>
                </a:lnTo>
                <a:lnTo>
                  <a:pt x="352" y="143"/>
                </a:lnTo>
                <a:lnTo>
                  <a:pt x="354" y="151"/>
                </a:lnTo>
                <a:lnTo>
                  <a:pt x="355" y="160"/>
                </a:lnTo>
                <a:lnTo>
                  <a:pt x="357" y="170"/>
                </a:lnTo>
                <a:lnTo>
                  <a:pt x="358" y="180"/>
                </a:lnTo>
                <a:lnTo>
                  <a:pt x="358" y="192"/>
                </a:lnTo>
                <a:lnTo>
                  <a:pt x="359" y="204"/>
                </a:lnTo>
                <a:lnTo>
                  <a:pt x="359" y="216"/>
                </a:lnTo>
                <a:lnTo>
                  <a:pt x="359" y="229"/>
                </a:lnTo>
                <a:lnTo>
                  <a:pt x="358" y="241"/>
                </a:lnTo>
                <a:lnTo>
                  <a:pt x="357" y="251"/>
                </a:lnTo>
                <a:lnTo>
                  <a:pt x="353" y="260"/>
                </a:lnTo>
                <a:lnTo>
                  <a:pt x="350" y="269"/>
                </a:lnTo>
                <a:lnTo>
                  <a:pt x="345" y="276"/>
                </a:lnTo>
                <a:lnTo>
                  <a:pt x="340" y="283"/>
                </a:lnTo>
                <a:lnTo>
                  <a:pt x="338" y="289"/>
                </a:lnTo>
                <a:lnTo>
                  <a:pt x="334" y="295"/>
                </a:lnTo>
                <a:lnTo>
                  <a:pt x="332" y="300"/>
                </a:lnTo>
                <a:lnTo>
                  <a:pt x="327" y="304"/>
                </a:lnTo>
                <a:lnTo>
                  <a:pt x="323" y="307"/>
                </a:lnTo>
                <a:lnTo>
                  <a:pt x="317" y="310"/>
                </a:lnTo>
                <a:lnTo>
                  <a:pt x="312" y="314"/>
                </a:lnTo>
                <a:lnTo>
                  <a:pt x="306" y="318"/>
                </a:lnTo>
                <a:lnTo>
                  <a:pt x="297" y="325"/>
                </a:lnTo>
                <a:lnTo>
                  <a:pt x="288" y="332"/>
                </a:lnTo>
                <a:lnTo>
                  <a:pt x="280" y="339"/>
                </a:lnTo>
                <a:lnTo>
                  <a:pt x="275" y="344"/>
                </a:lnTo>
                <a:lnTo>
                  <a:pt x="269" y="348"/>
                </a:lnTo>
                <a:lnTo>
                  <a:pt x="264" y="352"/>
                </a:lnTo>
                <a:lnTo>
                  <a:pt x="259" y="354"/>
                </a:lnTo>
                <a:lnTo>
                  <a:pt x="253" y="357"/>
                </a:lnTo>
                <a:lnTo>
                  <a:pt x="247" y="360"/>
                </a:lnTo>
                <a:lnTo>
                  <a:pt x="241" y="361"/>
                </a:lnTo>
                <a:lnTo>
                  <a:pt x="232" y="363"/>
                </a:lnTo>
                <a:lnTo>
                  <a:pt x="222" y="364"/>
                </a:lnTo>
                <a:lnTo>
                  <a:pt x="212" y="364"/>
                </a:lnTo>
                <a:lnTo>
                  <a:pt x="202" y="364"/>
                </a:lnTo>
                <a:lnTo>
                  <a:pt x="192" y="364"/>
                </a:lnTo>
                <a:lnTo>
                  <a:pt x="182" y="364"/>
                </a:lnTo>
                <a:lnTo>
                  <a:pt x="171" y="364"/>
                </a:lnTo>
                <a:lnTo>
                  <a:pt x="160" y="364"/>
                </a:lnTo>
                <a:lnTo>
                  <a:pt x="150" y="363"/>
                </a:lnTo>
                <a:lnTo>
                  <a:pt x="140" y="361"/>
                </a:lnTo>
                <a:lnTo>
                  <a:pt x="132" y="359"/>
                </a:lnTo>
                <a:lnTo>
                  <a:pt x="123" y="354"/>
                </a:lnTo>
                <a:lnTo>
                  <a:pt x="117" y="350"/>
                </a:lnTo>
                <a:lnTo>
                  <a:pt x="110" y="343"/>
                </a:lnTo>
                <a:lnTo>
                  <a:pt x="104" y="336"/>
                </a:lnTo>
                <a:lnTo>
                  <a:pt x="99" y="328"/>
                </a:lnTo>
                <a:lnTo>
                  <a:pt x="93" y="322"/>
                </a:lnTo>
                <a:lnTo>
                  <a:pt x="88" y="315"/>
                </a:lnTo>
                <a:lnTo>
                  <a:pt x="82" y="308"/>
                </a:lnTo>
                <a:lnTo>
                  <a:pt x="75" y="304"/>
                </a:lnTo>
                <a:lnTo>
                  <a:pt x="70" y="297"/>
                </a:lnTo>
                <a:lnTo>
                  <a:pt x="65" y="292"/>
                </a:lnTo>
                <a:lnTo>
                  <a:pt x="62" y="287"/>
                </a:lnTo>
                <a:lnTo>
                  <a:pt x="60" y="282"/>
                </a:lnTo>
                <a:lnTo>
                  <a:pt x="56" y="279"/>
                </a:lnTo>
                <a:lnTo>
                  <a:pt x="54" y="276"/>
                </a:lnTo>
                <a:lnTo>
                  <a:pt x="52" y="272"/>
                </a:lnTo>
                <a:lnTo>
                  <a:pt x="51" y="270"/>
                </a:lnTo>
                <a:lnTo>
                  <a:pt x="50" y="268"/>
                </a:lnTo>
                <a:lnTo>
                  <a:pt x="48" y="266"/>
                </a:lnTo>
                <a:lnTo>
                  <a:pt x="48" y="264"/>
                </a:lnTo>
                <a:lnTo>
                  <a:pt x="48" y="263"/>
                </a:lnTo>
                <a:lnTo>
                  <a:pt x="47" y="262"/>
                </a:lnTo>
                <a:lnTo>
                  <a:pt x="45" y="261"/>
                </a:lnTo>
                <a:lnTo>
                  <a:pt x="42" y="259"/>
                </a:lnTo>
                <a:lnTo>
                  <a:pt x="41" y="258"/>
                </a:lnTo>
                <a:lnTo>
                  <a:pt x="38" y="255"/>
                </a:lnTo>
                <a:lnTo>
                  <a:pt x="36" y="251"/>
                </a:lnTo>
                <a:lnTo>
                  <a:pt x="35" y="246"/>
                </a:lnTo>
                <a:lnTo>
                  <a:pt x="34" y="242"/>
                </a:lnTo>
                <a:lnTo>
                  <a:pt x="33" y="239"/>
                </a:lnTo>
                <a:lnTo>
                  <a:pt x="30" y="236"/>
                </a:lnTo>
                <a:lnTo>
                  <a:pt x="28" y="234"/>
                </a:lnTo>
                <a:lnTo>
                  <a:pt x="27" y="232"/>
                </a:lnTo>
                <a:lnTo>
                  <a:pt x="25" y="231"/>
                </a:lnTo>
                <a:lnTo>
                  <a:pt x="24" y="227"/>
                </a:lnTo>
                <a:lnTo>
                  <a:pt x="23" y="225"/>
                </a:lnTo>
                <a:lnTo>
                  <a:pt x="22" y="222"/>
                </a:lnTo>
                <a:lnTo>
                  <a:pt x="22" y="216"/>
                </a:lnTo>
                <a:lnTo>
                  <a:pt x="20" y="211"/>
                </a:lnTo>
                <a:lnTo>
                  <a:pt x="19" y="206"/>
                </a:lnTo>
                <a:lnTo>
                  <a:pt x="18" y="201"/>
                </a:lnTo>
                <a:lnTo>
                  <a:pt x="15" y="195"/>
                </a:lnTo>
                <a:lnTo>
                  <a:pt x="10" y="188"/>
                </a:lnTo>
                <a:lnTo>
                  <a:pt x="6" y="183"/>
                </a:lnTo>
                <a:lnTo>
                  <a:pt x="2" y="176"/>
                </a:lnTo>
                <a:lnTo>
                  <a:pt x="1" y="169"/>
                </a:lnTo>
                <a:lnTo>
                  <a:pt x="0" y="162"/>
                </a:lnTo>
                <a:lnTo>
                  <a:pt x="0" y="156"/>
                </a:lnTo>
                <a:lnTo>
                  <a:pt x="1" y="148"/>
                </a:lnTo>
                <a:lnTo>
                  <a:pt x="2" y="141"/>
                </a:lnTo>
                <a:lnTo>
                  <a:pt x="4" y="134"/>
                </a:lnTo>
                <a:lnTo>
                  <a:pt x="6" y="127"/>
                </a:lnTo>
                <a:lnTo>
                  <a:pt x="8" y="120"/>
                </a:lnTo>
                <a:lnTo>
                  <a:pt x="11" y="114"/>
                </a:lnTo>
                <a:lnTo>
                  <a:pt x="14" y="107"/>
                </a:lnTo>
                <a:lnTo>
                  <a:pt x="17" y="103"/>
                </a:lnTo>
                <a:lnTo>
                  <a:pt x="19" y="99"/>
                </a:lnTo>
                <a:lnTo>
                  <a:pt x="22" y="95"/>
                </a:lnTo>
                <a:lnTo>
                  <a:pt x="26" y="91"/>
                </a:lnTo>
                <a:lnTo>
                  <a:pt x="29" y="88"/>
                </a:lnTo>
                <a:lnTo>
                  <a:pt x="33" y="84"/>
                </a:lnTo>
                <a:lnTo>
                  <a:pt x="35" y="81"/>
                </a:lnTo>
                <a:lnTo>
                  <a:pt x="37" y="77"/>
                </a:lnTo>
                <a:lnTo>
                  <a:pt x="41" y="74"/>
                </a:lnTo>
                <a:lnTo>
                  <a:pt x="45" y="70"/>
                </a:lnTo>
                <a:lnTo>
                  <a:pt x="50" y="67"/>
                </a:lnTo>
                <a:lnTo>
                  <a:pt x="55" y="65"/>
                </a:lnTo>
                <a:lnTo>
                  <a:pt x="62" y="60"/>
                </a:lnTo>
                <a:lnTo>
                  <a:pt x="69" y="55"/>
                </a:lnTo>
                <a:lnTo>
                  <a:pt x="75" y="50"/>
                </a:lnTo>
                <a:lnTo>
                  <a:pt x="83" y="47"/>
                </a:lnTo>
                <a:lnTo>
                  <a:pt x="92" y="44"/>
                </a:lnTo>
                <a:lnTo>
                  <a:pt x="107" y="40"/>
                </a:lnTo>
                <a:lnTo>
                  <a:pt x="121" y="37"/>
                </a:lnTo>
                <a:lnTo>
                  <a:pt x="136" y="34"/>
                </a:lnTo>
                <a:lnTo>
                  <a:pt x="147" y="30"/>
                </a:lnTo>
                <a:lnTo>
                  <a:pt x="157" y="26"/>
                </a:lnTo>
                <a:lnTo>
                  <a:pt x="166" y="19"/>
                </a:lnTo>
                <a:lnTo>
                  <a:pt x="176" y="13"/>
                </a:lnTo>
                <a:lnTo>
                  <a:pt x="186" y="10"/>
                </a:lnTo>
                <a:lnTo>
                  <a:pt x="193" y="8"/>
                </a:lnTo>
                <a:lnTo>
                  <a:pt x="201" y="7"/>
                </a:lnTo>
                <a:lnTo>
                  <a:pt x="208" y="5"/>
                </a:lnTo>
                <a:lnTo>
                  <a:pt x="215" y="5"/>
                </a:lnTo>
                <a:lnTo>
                  <a:pt x="224" y="7"/>
                </a:lnTo>
                <a:lnTo>
                  <a:pt x="233" y="8"/>
                </a:lnTo>
                <a:lnTo>
                  <a:pt x="243" y="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98" name="Google Shape;4798;p22"/>
          <p:cNvSpPr/>
          <p:nvPr/>
        </p:nvSpPr>
        <p:spPr>
          <a:xfrm>
            <a:off x="3559970" y="3559970"/>
            <a:ext cx="121444" cy="145256"/>
          </a:xfrm>
          <a:custGeom>
            <a:avLst/>
            <a:gdLst/>
            <a:ahLst/>
            <a:cxnLst/>
            <a:rect l="l" t="t" r="r" b="b"/>
            <a:pathLst>
              <a:path w="410" h="488" extrusionOk="0">
                <a:moveTo>
                  <a:pt x="121" y="0"/>
                </a:moveTo>
                <a:lnTo>
                  <a:pt x="123" y="1"/>
                </a:lnTo>
                <a:lnTo>
                  <a:pt x="127" y="2"/>
                </a:lnTo>
                <a:lnTo>
                  <a:pt x="129" y="3"/>
                </a:lnTo>
                <a:lnTo>
                  <a:pt x="131" y="4"/>
                </a:lnTo>
                <a:lnTo>
                  <a:pt x="134" y="5"/>
                </a:lnTo>
                <a:lnTo>
                  <a:pt x="136" y="6"/>
                </a:lnTo>
                <a:lnTo>
                  <a:pt x="140" y="9"/>
                </a:lnTo>
                <a:lnTo>
                  <a:pt x="145" y="12"/>
                </a:lnTo>
                <a:lnTo>
                  <a:pt x="148" y="14"/>
                </a:lnTo>
                <a:lnTo>
                  <a:pt x="153" y="18"/>
                </a:lnTo>
                <a:lnTo>
                  <a:pt x="156" y="21"/>
                </a:lnTo>
                <a:lnTo>
                  <a:pt x="159" y="24"/>
                </a:lnTo>
                <a:lnTo>
                  <a:pt x="163" y="27"/>
                </a:lnTo>
                <a:lnTo>
                  <a:pt x="167" y="29"/>
                </a:lnTo>
                <a:lnTo>
                  <a:pt x="172" y="31"/>
                </a:lnTo>
                <a:lnTo>
                  <a:pt x="173" y="31"/>
                </a:lnTo>
                <a:lnTo>
                  <a:pt x="174" y="32"/>
                </a:lnTo>
                <a:lnTo>
                  <a:pt x="176" y="32"/>
                </a:lnTo>
                <a:lnTo>
                  <a:pt x="177" y="32"/>
                </a:lnTo>
                <a:lnTo>
                  <a:pt x="178" y="32"/>
                </a:lnTo>
                <a:lnTo>
                  <a:pt x="181" y="33"/>
                </a:lnTo>
                <a:lnTo>
                  <a:pt x="188" y="34"/>
                </a:lnTo>
                <a:lnTo>
                  <a:pt x="197" y="37"/>
                </a:lnTo>
                <a:lnTo>
                  <a:pt x="205" y="40"/>
                </a:lnTo>
                <a:lnTo>
                  <a:pt x="213" y="42"/>
                </a:lnTo>
                <a:lnTo>
                  <a:pt x="222" y="46"/>
                </a:lnTo>
                <a:lnTo>
                  <a:pt x="229" y="49"/>
                </a:lnTo>
                <a:lnTo>
                  <a:pt x="237" y="53"/>
                </a:lnTo>
                <a:lnTo>
                  <a:pt x="243" y="58"/>
                </a:lnTo>
                <a:lnTo>
                  <a:pt x="250" y="61"/>
                </a:lnTo>
                <a:lnTo>
                  <a:pt x="255" y="65"/>
                </a:lnTo>
                <a:lnTo>
                  <a:pt x="258" y="68"/>
                </a:lnTo>
                <a:lnTo>
                  <a:pt x="261" y="71"/>
                </a:lnTo>
                <a:lnTo>
                  <a:pt x="265" y="75"/>
                </a:lnTo>
                <a:lnTo>
                  <a:pt x="268" y="79"/>
                </a:lnTo>
                <a:lnTo>
                  <a:pt x="271" y="83"/>
                </a:lnTo>
                <a:lnTo>
                  <a:pt x="275" y="87"/>
                </a:lnTo>
                <a:lnTo>
                  <a:pt x="277" y="92"/>
                </a:lnTo>
                <a:lnTo>
                  <a:pt x="280" y="96"/>
                </a:lnTo>
                <a:lnTo>
                  <a:pt x="284" y="102"/>
                </a:lnTo>
                <a:lnTo>
                  <a:pt x="287" y="107"/>
                </a:lnTo>
                <a:lnTo>
                  <a:pt x="290" y="114"/>
                </a:lnTo>
                <a:lnTo>
                  <a:pt x="294" y="120"/>
                </a:lnTo>
                <a:lnTo>
                  <a:pt x="296" y="124"/>
                </a:lnTo>
                <a:lnTo>
                  <a:pt x="298" y="127"/>
                </a:lnTo>
                <a:lnTo>
                  <a:pt x="302" y="131"/>
                </a:lnTo>
                <a:lnTo>
                  <a:pt x="305" y="134"/>
                </a:lnTo>
                <a:lnTo>
                  <a:pt x="308" y="137"/>
                </a:lnTo>
                <a:lnTo>
                  <a:pt x="312" y="140"/>
                </a:lnTo>
                <a:lnTo>
                  <a:pt x="315" y="143"/>
                </a:lnTo>
                <a:lnTo>
                  <a:pt x="318" y="145"/>
                </a:lnTo>
                <a:lnTo>
                  <a:pt x="323" y="149"/>
                </a:lnTo>
                <a:lnTo>
                  <a:pt x="326" y="151"/>
                </a:lnTo>
                <a:lnTo>
                  <a:pt x="331" y="154"/>
                </a:lnTo>
                <a:lnTo>
                  <a:pt x="334" y="158"/>
                </a:lnTo>
                <a:lnTo>
                  <a:pt x="339" y="160"/>
                </a:lnTo>
                <a:lnTo>
                  <a:pt x="342" y="163"/>
                </a:lnTo>
                <a:lnTo>
                  <a:pt x="346" y="167"/>
                </a:lnTo>
                <a:lnTo>
                  <a:pt x="348" y="168"/>
                </a:lnTo>
                <a:lnTo>
                  <a:pt x="349" y="168"/>
                </a:lnTo>
                <a:lnTo>
                  <a:pt x="349" y="169"/>
                </a:lnTo>
                <a:lnTo>
                  <a:pt x="350" y="170"/>
                </a:lnTo>
                <a:lnTo>
                  <a:pt x="350" y="171"/>
                </a:lnTo>
                <a:lnTo>
                  <a:pt x="351" y="173"/>
                </a:lnTo>
                <a:lnTo>
                  <a:pt x="351" y="176"/>
                </a:lnTo>
                <a:lnTo>
                  <a:pt x="351" y="178"/>
                </a:lnTo>
                <a:lnTo>
                  <a:pt x="351" y="180"/>
                </a:lnTo>
                <a:lnTo>
                  <a:pt x="352" y="182"/>
                </a:lnTo>
                <a:lnTo>
                  <a:pt x="352" y="185"/>
                </a:lnTo>
                <a:lnTo>
                  <a:pt x="353" y="187"/>
                </a:lnTo>
                <a:lnTo>
                  <a:pt x="354" y="188"/>
                </a:lnTo>
                <a:lnTo>
                  <a:pt x="355" y="189"/>
                </a:lnTo>
                <a:lnTo>
                  <a:pt x="357" y="189"/>
                </a:lnTo>
                <a:lnTo>
                  <a:pt x="358" y="189"/>
                </a:lnTo>
                <a:lnTo>
                  <a:pt x="359" y="189"/>
                </a:lnTo>
                <a:lnTo>
                  <a:pt x="361" y="190"/>
                </a:lnTo>
                <a:lnTo>
                  <a:pt x="363" y="191"/>
                </a:lnTo>
                <a:lnTo>
                  <a:pt x="364" y="194"/>
                </a:lnTo>
                <a:lnTo>
                  <a:pt x="366" y="195"/>
                </a:lnTo>
                <a:lnTo>
                  <a:pt x="368" y="197"/>
                </a:lnTo>
                <a:lnTo>
                  <a:pt x="369" y="199"/>
                </a:lnTo>
                <a:lnTo>
                  <a:pt x="370" y="201"/>
                </a:lnTo>
                <a:lnTo>
                  <a:pt x="371" y="205"/>
                </a:lnTo>
                <a:lnTo>
                  <a:pt x="376" y="215"/>
                </a:lnTo>
                <a:lnTo>
                  <a:pt x="380" y="224"/>
                </a:lnTo>
                <a:lnTo>
                  <a:pt x="386" y="233"/>
                </a:lnTo>
                <a:lnTo>
                  <a:pt x="390" y="242"/>
                </a:lnTo>
                <a:lnTo>
                  <a:pt x="396" y="252"/>
                </a:lnTo>
                <a:lnTo>
                  <a:pt x="400" y="262"/>
                </a:lnTo>
                <a:lnTo>
                  <a:pt x="404" y="270"/>
                </a:lnTo>
                <a:lnTo>
                  <a:pt x="406" y="278"/>
                </a:lnTo>
                <a:lnTo>
                  <a:pt x="408" y="285"/>
                </a:lnTo>
                <a:lnTo>
                  <a:pt x="409" y="296"/>
                </a:lnTo>
                <a:lnTo>
                  <a:pt x="410" y="301"/>
                </a:lnTo>
                <a:lnTo>
                  <a:pt x="410" y="309"/>
                </a:lnTo>
                <a:lnTo>
                  <a:pt x="410" y="316"/>
                </a:lnTo>
                <a:lnTo>
                  <a:pt x="410" y="327"/>
                </a:lnTo>
                <a:lnTo>
                  <a:pt x="409" y="337"/>
                </a:lnTo>
                <a:lnTo>
                  <a:pt x="409" y="347"/>
                </a:lnTo>
                <a:lnTo>
                  <a:pt x="408" y="357"/>
                </a:lnTo>
                <a:lnTo>
                  <a:pt x="408" y="361"/>
                </a:lnTo>
                <a:lnTo>
                  <a:pt x="408" y="363"/>
                </a:lnTo>
                <a:lnTo>
                  <a:pt x="408" y="366"/>
                </a:lnTo>
                <a:lnTo>
                  <a:pt x="408" y="368"/>
                </a:lnTo>
                <a:lnTo>
                  <a:pt x="407" y="371"/>
                </a:lnTo>
                <a:lnTo>
                  <a:pt x="407" y="373"/>
                </a:lnTo>
                <a:lnTo>
                  <a:pt x="406" y="375"/>
                </a:lnTo>
                <a:lnTo>
                  <a:pt x="405" y="377"/>
                </a:lnTo>
                <a:lnTo>
                  <a:pt x="403" y="380"/>
                </a:lnTo>
                <a:lnTo>
                  <a:pt x="400" y="383"/>
                </a:lnTo>
                <a:lnTo>
                  <a:pt x="398" y="386"/>
                </a:lnTo>
                <a:lnTo>
                  <a:pt x="396" y="389"/>
                </a:lnTo>
                <a:lnTo>
                  <a:pt x="394" y="392"/>
                </a:lnTo>
                <a:lnTo>
                  <a:pt x="390" y="395"/>
                </a:lnTo>
                <a:lnTo>
                  <a:pt x="389" y="399"/>
                </a:lnTo>
                <a:lnTo>
                  <a:pt x="387" y="403"/>
                </a:lnTo>
                <a:lnTo>
                  <a:pt x="385" y="409"/>
                </a:lnTo>
                <a:lnTo>
                  <a:pt x="382" y="414"/>
                </a:lnTo>
                <a:lnTo>
                  <a:pt x="381" y="418"/>
                </a:lnTo>
                <a:lnTo>
                  <a:pt x="380" y="421"/>
                </a:lnTo>
                <a:lnTo>
                  <a:pt x="378" y="424"/>
                </a:lnTo>
                <a:lnTo>
                  <a:pt x="377" y="428"/>
                </a:lnTo>
                <a:lnTo>
                  <a:pt x="375" y="431"/>
                </a:lnTo>
                <a:lnTo>
                  <a:pt x="372" y="435"/>
                </a:lnTo>
                <a:lnTo>
                  <a:pt x="370" y="438"/>
                </a:lnTo>
                <a:lnTo>
                  <a:pt x="367" y="440"/>
                </a:lnTo>
                <a:lnTo>
                  <a:pt x="364" y="443"/>
                </a:lnTo>
                <a:lnTo>
                  <a:pt x="360" y="448"/>
                </a:lnTo>
                <a:lnTo>
                  <a:pt x="355" y="452"/>
                </a:lnTo>
                <a:lnTo>
                  <a:pt x="350" y="458"/>
                </a:lnTo>
                <a:lnTo>
                  <a:pt x="344" y="463"/>
                </a:lnTo>
                <a:lnTo>
                  <a:pt x="339" y="468"/>
                </a:lnTo>
                <a:lnTo>
                  <a:pt x="333" y="473"/>
                </a:lnTo>
                <a:lnTo>
                  <a:pt x="326" y="477"/>
                </a:lnTo>
                <a:lnTo>
                  <a:pt x="320" y="480"/>
                </a:lnTo>
                <a:lnTo>
                  <a:pt x="314" y="483"/>
                </a:lnTo>
                <a:lnTo>
                  <a:pt x="308" y="485"/>
                </a:lnTo>
                <a:lnTo>
                  <a:pt x="303" y="486"/>
                </a:lnTo>
                <a:lnTo>
                  <a:pt x="297" y="487"/>
                </a:lnTo>
                <a:lnTo>
                  <a:pt x="294" y="488"/>
                </a:lnTo>
                <a:lnTo>
                  <a:pt x="292" y="488"/>
                </a:lnTo>
                <a:lnTo>
                  <a:pt x="288" y="488"/>
                </a:lnTo>
                <a:lnTo>
                  <a:pt x="285" y="488"/>
                </a:lnTo>
                <a:lnTo>
                  <a:pt x="283" y="488"/>
                </a:lnTo>
                <a:lnTo>
                  <a:pt x="279" y="488"/>
                </a:lnTo>
                <a:lnTo>
                  <a:pt x="269" y="488"/>
                </a:lnTo>
                <a:lnTo>
                  <a:pt x="259" y="488"/>
                </a:lnTo>
                <a:lnTo>
                  <a:pt x="249" y="487"/>
                </a:lnTo>
                <a:lnTo>
                  <a:pt x="239" y="487"/>
                </a:lnTo>
                <a:lnTo>
                  <a:pt x="230" y="486"/>
                </a:lnTo>
                <a:lnTo>
                  <a:pt x="220" y="484"/>
                </a:lnTo>
                <a:lnTo>
                  <a:pt x="213" y="483"/>
                </a:lnTo>
                <a:lnTo>
                  <a:pt x="208" y="480"/>
                </a:lnTo>
                <a:lnTo>
                  <a:pt x="201" y="477"/>
                </a:lnTo>
                <a:lnTo>
                  <a:pt x="195" y="475"/>
                </a:lnTo>
                <a:lnTo>
                  <a:pt x="191" y="471"/>
                </a:lnTo>
                <a:lnTo>
                  <a:pt x="186" y="469"/>
                </a:lnTo>
                <a:lnTo>
                  <a:pt x="183" y="466"/>
                </a:lnTo>
                <a:lnTo>
                  <a:pt x="180" y="464"/>
                </a:lnTo>
                <a:lnTo>
                  <a:pt x="176" y="460"/>
                </a:lnTo>
                <a:lnTo>
                  <a:pt x="173" y="457"/>
                </a:lnTo>
                <a:lnTo>
                  <a:pt x="169" y="454"/>
                </a:lnTo>
                <a:lnTo>
                  <a:pt x="167" y="450"/>
                </a:lnTo>
                <a:lnTo>
                  <a:pt x="165" y="448"/>
                </a:lnTo>
                <a:lnTo>
                  <a:pt x="165" y="447"/>
                </a:lnTo>
                <a:lnTo>
                  <a:pt x="164" y="447"/>
                </a:lnTo>
                <a:lnTo>
                  <a:pt x="163" y="447"/>
                </a:lnTo>
                <a:lnTo>
                  <a:pt x="162" y="447"/>
                </a:lnTo>
                <a:lnTo>
                  <a:pt x="160" y="447"/>
                </a:lnTo>
                <a:lnTo>
                  <a:pt x="160" y="446"/>
                </a:lnTo>
                <a:lnTo>
                  <a:pt x="160" y="445"/>
                </a:lnTo>
                <a:lnTo>
                  <a:pt x="160" y="443"/>
                </a:lnTo>
                <a:lnTo>
                  <a:pt x="159" y="443"/>
                </a:lnTo>
                <a:lnTo>
                  <a:pt x="158" y="443"/>
                </a:lnTo>
                <a:lnTo>
                  <a:pt x="157" y="443"/>
                </a:lnTo>
                <a:lnTo>
                  <a:pt x="157" y="442"/>
                </a:lnTo>
                <a:lnTo>
                  <a:pt x="157" y="441"/>
                </a:lnTo>
                <a:lnTo>
                  <a:pt x="157" y="440"/>
                </a:lnTo>
                <a:lnTo>
                  <a:pt x="156" y="440"/>
                </a:lnTo>
                <a:lnTo>
                  <a:pt x="156" y="439"/>
                </a:lnTo>
                <a:lnTo>
                  <a:pt x="155" y="438"/>
                </a:lnTo>
                <a:lnTo>
                  <a:pt x="154" y="437"/>
                </a:lnTo>
                <a:lnTo>
                  <a:pt x="153" y="437"/>
                </a:lnTo>
                <a:lnTo>
                  <a:pt x="153" y="436"/>
                </a:lnTo>
                <a:lnTo>
                  <a:pt x="152" y="435"/>
                </a:lnTo>
                <a:lnTo>
                  <a:pt x="152" y="433"/>
                </a:lnTo>
                <a:lnTo>
                  <a:pt x="153" y="432"/>
                </a:lnTo>
                <a:lnTo>
                  <a:pt x="152" y="432"/>
                </a:lnTo>
                <a:lnTo>
                  <a:pt x="152" y="431"/>
                </a:lnTo>
                <a:lnTo>
                  <a:pt x="150" y="431"/>
                </a:lnTo>
                <a:lnTo>
                  <a:pt x="149" y="431"/>
                </a:lnTo>
                <a:lnTo>
                  <a:pt x="148" y="431"/>
                </a:lnTo>
                <a:lnTo>
                  <a:pt x="147" y="432"/>
                </a:lnTo>
                <a:lnTo>
                  <a:pt x="146" y="432"/>
                </a:lnTo>
                <a:lnTo>
                  <a:pt x="146" y="431"/>
                </a:lnTo>
                <a:lnTo>
                  <a:pt x="145" y="431"/>
                </a:lnTo>
                <a:lnTo>
                  <a:pt x="145" y="430"/>
                </a:lnTo>
                <a:lnTo>
                  <a:pt x="144" y="429"/>
                </a:lnTo>
                <a:lnTo>
                  <a:pt x="144" y="428"/>
                </a:lnTo>
                <a:lnTo>
                  <a:pt x="144" y="427"/>
                </a:lnTo>
                <a:lnTo>
                  <a:pt x="144" y="426"/>
                </a:lnTo>
                <a:lnTo>
                  <a:pt x="143" y="426"/>
                </a:lnTo>
                <a:lnTo>
                  <a:pt x="141" y="426"/>
                </a:lnTo>
                <a:lnTo>
                  <a:pt x="140" y="426"/>
                </a:lnTo>
                <a:lnTo>
                  <a:pt x="138" y="426"/>
                </a:lnTo>
                <a:lnTo>
                  <a:pt x="137" y="424"/>
                </a:lnTo>
                <a:lnTo>
                  <a:pt x="136" y="424"/>
                </a:lnTo>
                <a:lnTo>
                  <a:pt x="134" y="423"/>
                </a:lnTo>
                <a:lnTo>
                  <a:pt x="132" y="422"/>
                </a:lnTo>
                <a:lnTo>
                  <a:pt x="131" y="422"/>
                </a:lnTo>
                <a:lnTo>
                  <a:pt x="130" y="421"/>
                </a:lnTo>
                <a:lnTo>
                  <a:pt x="129" y="420"/>
                </a:lnTo>
                <a:lnTo>
                  <a:pt x="128" y="419"/>
                </a:lnTo>
                <a:lnTo>
                  <a:pt x="127" y="419"/>
                </a:lnTo>
                <a:lnTo>
                  <a:pt x="126" y="418"/>
                </a:lnTo>
                <a:lnTo>
                  <a:pt x="125" y="417"/>
                </a:lnTo>
                <a:lnTo>
                  <a:pt x="112" y="408"/>
                </a:lnTo>
                <a:lnTo>
                  <a:pt x="100" y="398"/>
                </a:lnTo>
                <a:lnTo>
                  <a:pt x="91" y="391"/>
                </a:lnTo>
                <a:lnTo>
                  <a:pt x="83" y="383"/>
                </a:lnTo>
                <a:lnTo>
                  <a:pt x="75" y="376"/>
                </a:lnTo>
                <a:lnTo>
                  <a:pt x="70" y="369"/>
                </a:lnTo>
                <a:lnTo>
                  <a:pt x="65" y="364"/>
                </a:lnTo>
                <a:lnTo>
                  <a:pt x="61" y="357"/>
                </a:lnTo>
                <a:lnTo>
                  <a:pt x="56" y="350"/>
                </a:lnTo>
                <a:lnTo>
                  <a:pt x="54" y="345"/>
                </a:lnTo>
                <a:lnTo>
                  <a:pt x="52" y="340"/>
                </a:lnTo>
                <a:lnTo>
                  <a:pt x="50" y="335"/>
                </a:lnTo>
                <a:lnTo>
                  <a:pt x="47" y="330"/>
                </a:lnTo>
                <a:lnTo>
                  <a:pt x="45" y="325"/>
                </a:lnTo>
                <a:lnTo>
                  <a:pt x="43" y="320"/>
                </a:lnTo>
                <a:lnTo>
                  <a:pt x="41" y="315"/>
                </a:lnTo>
                <a:lnTo>
                  <a:pt x="37" y="310"/>
                </a:lnTo>
                <a:lnTo>
                  <a:pt x="34" y="306"/>
                </a:lnTo>
                <a:lnTo>
                  <a:pt x="30" y="302"/>
                </a:lnTo>
                <a:lnTo>
                  <a:pt x="27" y="299"/>
                </a:lnTo>
                <a:lnTo>
                  <a:pt x="23" y="296"/>
                </a:lnTo>
                <a:lnTo>
                  <a:pt x="19" y="292"/>
                </a:lnTo>
                <a:lnTo>
                  <a:pt x="17" y="290"/>
                </a:lnTo>
                <a:lnTo>
                  <a:pt x="15" y="287"/>
                </a:lnTo>
                <a:lnTo>
                  <a:pt x="13" y="284"/>
                </a:lnTo>
                <a:lnTo>
                  <a:pt x="9" y="280"/>
                </a:lnTo>
                <a:lnTo>
                  <a:pt x="7" y="275"/>
                </a:lnTo>
                <a:lnTo>
                  <a:pt x="5" y="270"/>
                </a:lnTo>
                <a:lnTo>
                  <a:pt x="4" y="264"/>
                </a:lnTo>
                <a:lnTo>
                  <a:pt x="1" y="256"/>
                </a:lnTo>
                <a:lnTo>
                  <a:pt x="0" y="248"/>
                </a:lnTo>
                <a:lnTo>
                  <a:pt x="0" y="241"/>
                </a:lnTo>
                <a:lnTo>
                  <a:pt x="0" y="233"/>
                </a:lnTo>
                <a:lnTo>
                  <a:pt x="0" y="224"/>
                </a:lnTo>
                <a:lnTo>
                  <a:pt x="0" y="216"/>
                </a:lnTo>
                <a:lnTo>
                  <a:pt x="1" y="204"/>
                </a:lnTo>
                <a:lnTo>
                  <a:pt x="1" y="191"/>
                </a:lnTo>
                <a:lnTo>
                  <a:pt x="2" y="180"/>
                </a:lnTo>
                <a:lnTo>
                  <a:pt x="2" y="168"/>
                </a:lnTo>
                <a:lnTo>
                  <a:pt x="4" y="157"/>
                </a:lnTo>
                <a:lnTo>
                  <a:pt x="4" y="144"/>
                </a:lnTo>
                <a:lnTo>
                  <a:pt x="4" y="132"/>
                </a:lnTo>
                <a:lnTo>
                  <a:pt x="5" y="121"/>
                </a:lnTo>
                <a:lnTo>
                  <a:pt x="5" y="112"/>
                </a:lnTo>
                <a:lnTo>
                  <a:pt x="6" y="104"/>
                </a:lnTo>
                <a:lnTo>
                  <a:pt x="6" y="96"/>
                </a:lnTo>
                <a:lnTo>
                  <a:pt x="8" y="89"/>
                </a:lnTo>
                <a:lnTo>
                  <a:pt x="9" y="81"/>
                </a:lnTo>
                <a:lnTo>
                  <a:pt x="11" y="75"/>
                </a:lnTo>
                <a:lnTo>
                  <a:pt x="14" y="69"/>
                </a:lnTo>
                <a:lnTo>
                  <a:pt x="17" y="64"/>
                </a:lnTo>
                <a:lnTo>
                  <a:pt x="20" y="59"/>
                </a:lnTo>
                <a:lnTo>
                  <a:pt x="24" y="55"/>
                </a:lnTo>
                <a:lnTo>
                  <a:pt x="27" y="50"/>
                </a:lnTo>
                <a:lnTo>
                  <a:pt x="32" y="46"/>
                </a:lnTo>
                <a:lnTo>
                  <a:pt x="35" y="41"/>
                </a:lnTo>
                <a:lnTo>
                  <a:pt x="39" y="37"/>
                </a:lnTo>
                <a:lnTo>
                  <a:pt x="44" y="33"/>
                </a:lnTo>
                <a:lnTo>
                  <a:pt x="46" y="31"/>
                </a:lnTo>
                <a:lnTo>
                  <a:pt x="50" y="28"/>
                </a:lnTo>
                <a:lnTo>
                  <a:pt x="53" y="25"/>
                </a:lnTo>
                <a:lnTo>
                  <a:pt x="55" y="23"/>
                </a:lnTo>
                <a:lnTo>
                  <a:pt x="58" y="21"/>
                </a:lnTo>
                <a:lnTo>
                  <a:pt x="62" y="19"/>
                </a:lnTo>
                <a:lnTo>
                  <a:pt x="67" y="16"/>
                </a:lnTo>
                <a:lnTo>
                  <a:pt x="74" y="14"/>
                </a:lnTo>
                <a:lnTo>
                  <a:pt x="81" y="12"/>
                </a:lnTo>
                <a:lnTo>
                  <a:pt x="91" y="9"/>
                </a:lnTo>
                <a:lnTo>
                  <a:pt x="101" y="6"/>
                </a:lnTo>
                <a:lnTo>
                  <a:pt x="108" y="4"/>
                </a:lnTo>
                <a:lnTo>
                  <a:pt x="115" y="2"/>
                </a:lnTo>
                <a:lnTo>
                  <a:pt x="121" y="0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99" name="Google Shape;4799;p22"/>
          <p:cNvSpPr/>
          <p:nvPr/>
        </p:nvSpPr>
        <p:spPr>
          <a:xfrm>
            <a:off x="3559970" y="3557587"/>
            <a:ext cx="121444" cy="147638"/>
          </a:xfrm>
          <a:custGeom>
            <a:avLst/>
            <a:gdLst/>
            <a:ahLst/>
            <a:cxnLst/>
            <a:rect l="l" t="t" r="r" b="b"/>
            <a:pathLst>
              <a:path w="410" h="497" extrusionOk="0">
                <a:moveTo>
                  <a:pt x="101" y="0"/>
                </a:moveTo>
                <a:lnTo>
                  <a:pt x="104" y="2"/>
                </a:lnTo>
                <a:lnTo>
                  <a:pt x="108" y="4"/>
                </a:lnTo>
                <a:lnTo>
                  <a:pt x="112" y="6"/>
                </a:lnTo>
                <a:lnTo>
                  <a:pt x="119" y="9"/>
                </a:lnTo>
                <a:lnTo>
                  <a:pt x="126" y="11"/>
                </a:lnTo>
                <a:lnTo>
                  <a:pt x="132" y="13"/>
                </a:lnTo>
                <a:lnTo>
                  <a:pt x="139" y="16"/>
                </a:lnTo>
                <a:lnTo>
                  <a:pt x="145" y="21"/>
                </a:lnTo>
                <a:lnTo>
                  <a:pt x="150" y="25"/>
                </a:lnTo>
                <a:lnTo>
                  <a:pt x="156" y="31"/>
                </a:lnTo>
                <a:lnTo>
                  <a:pt x="162" y="36"/>
                </a:lnTo>
                <a:lnTo>
                  <a:pt x="168" y="39"/>
                </a:lnTo>
                <a:lnTo>
                  <a:pt x="176" y="41"/>
                </a:lnTo>
                <a:lnTo>
                  <a:pt x="185" y="42"/>
                </a:lnTo>
                <a:lnTo>
                  <a:pt x="194" y="45"/>
                </a:lnTo>
                <a:lnTo>
                  <a:pt x="202" y="48"/>
                </a:lnTo>
                <a:lnTo>
                  <a:pt x="214" y="51"/>
                </a:lnTo>
                <a:lnTo>
                  <a:pt x="224" y="56"/>
                </a:lnTo>
                <a:lnTo>
                  <a:pt x="236" y="61"/>
                </a:lnTo>
                <a:lnTo>
                  <a:pt x="245" y="67"/>
                </a:lnTo>
                <a:lnTo>
                  <a:pt x="253" y="74"/>
                </a:lnTo>
                <a:lnTo>
                  <a:pt x="260" y="79"/>
                </a:lnTo>
                <a:lnTo>
                  <a:pt x="267" y="87"/>
                </a:lnTo>
                <a:lnTo>
                  <a:pt x="273" y="94"/>
                </a:lnTo>
                <a:lnTo>
                  <a:pt x="278" y="103"/>
                </a:lnTo>
                <a:lnTo>
                  <a:pt x="284" y="111"/>
                </a:lnTo>
                <a:lnTo>
                  <a:pt x="288" y="120"/>
                </a:lnTo>
                <a:lnTo>
                  <a:pt x="294" y="129"/>
                </a:lnTo>
                <a:lnTo>
                  <a:pt x="299" y="138"/>
                </a:lnTo>
                <a:lnTo>
                  <a:pt x="305" y="143"/>
                </a:lnTo>
                <a:lnTo>
                  <a:pt x="311" y="149"/>
                </a:lnTo>
                <a:lnTo>
                  <a:pt x="316" y="153"/>
                </a:lnTo>
                <a:lnTo>
                  <a:pt x="323" y="158"/>
                </a:lnTo>
                <a:lnTo>
                  <a:pt x="332" y="164"/>
                </a:lnTo>
                <a:lnTo>
                  <a:pt x="341" y="171"/>
                </a:lnTo>
                <a:lnTo>
                  <a:pt x="343" y="173"/>
                </a:lnTo>
                <a:lnTo>
                  <a:pt x="345" y="175"/>
                </a:lnTo>
                <a:lnTo>
                  <a:pt x="349" y="177"/>
                </a:lnTo>
                <a:lnTo>
                  <a:pt x="350" y="180"/>
                </a:lnTo>
                <a:lnTo>
                  <a:pt x="351" y="183"/>
                </a:lnTo>
                <a:lnTo>
                  <a:pt x="351" y="188"/>
                </a:lnTo>
                <a:lnTo>
                  <a:pt x="352" y="191"/>
                </a:lnTo>
                <a:lnTo>
                  <a:pt x="352" y="195"/>
                </a:lnTo>
                <a:lnTo>
                  <a:pt x="354" y="197"/>
                </a:lnTo>
                <a:lnTo>
                  <a:pt x="357" y="198"/>
                </a:lnTo>
                <a:lnTo>
                  <a:pt x="359" y="199"/>
                </a:lnTo>
                <a:lnTo>
                  <a:pt x="362" y="200"/>
                </a:lnTo>
                <a:lnTo>
                  <a:pt x="364" y="201"/>
                </a:lnTo>
                <a:lnTo>
                  <a:pt x="368" y="207"/>
                </a:lnTo>
                <a:lnTo>
                  <a:pt x="371" y="214"/>
                </a:lnTo>
                <a:lnTo>
                  <a:pt x="375" y="222"/>
                </a:lnTo>
                <a:lnTo>
                  <a:pt x="378" y="228"/>
                </a:lnTo>
                <a:lnTo>
                  <a:pt x="381" y="235"/>
                </a:lnTo>
                <a:lnTo>
                  <a:pt x="387" y="245"/>
                </a:lnTo>
                <a:lnTo>
                  <a:pt x="392" y="255"/>
                </a:lnTo>
                <a:lnTo>
                  <a:pt x="398" y="265"/>
                </a:lnTo>
                <a:lnTo>
                  <a:pt x="403" y="277"/>
                </a:lnTo>
                <a:lnTo>
                  <a:pt x="406" y="288"/>
                </a:lnTo>
                <a:lnTo>
                  <a:pt x="408" y="297"/>
                </a:lnTo>
                <a:lnTo>
                  <a:pt x="409" y="308"/>
                </a:lnTo>
                <a:lnTo>
                  <a:pt x="410" y="318"/>
                </a:lnTo>
                <a:lnTo>
                  <a:pt x="410" y="329"/>
                </a:lnTo>
                <a:lnTo>
                  <a:pt x="409" y="340"/>
                </a:lnTo>
                <a:lnTo>
                  <a:pt x="409" y="352"/>
                </a:lnTo>
                <a:lnTo>
                  <a:pt x="409" y="359"/>
                </a:lnTo>
                <a:lnTo>
                  <a:pt x="408" y="366"/>
                </a:lnTo>
                <a:lnTo>
                  <a:pt x="408" y="372"/>
                </a:lnTo>
                <a:lnTo>
                  <a:pt x="408" y="378"/>
                </a:lnTo>
                <a:lnTo>
                  <a:pt x="406" y="384"/>
                </a:lnTo>
                <a:lnTo>
                  <a:pt x="403" y="390"/>
                </a:lnTo>
                <a:lnTo>
                  <a:pt x="398" y="394"/>
                </a:lnTo>
                <a:lnTo>
                  <a:pt x="394" y="400"/>
                </a:lnTo>
                <a:lnTo>
                  <a:pt x="390" y="405"/>
                </a:lnTo>
                <a:lnTo>
                  <a:pt x="387" y="412"/>
                </a:lnTo>
                <a:lnTo>
                  <a:pt x="383" y="420"/>
                </a:lnTo>
                <a:lnTo>
                  <a:pt x="381" y="427"/>
                </a:lnTo>
                <a:lnTo>
                  <a:pt x="378" y="433"/>
                </a:lnTo>
                <a:lnTo>
                  <a:pt x="373" y="441"/>
                </a:lnTo>
                <a:lnTo>
                  <a:pt x="368" y="448"/>
                </a:lnTo>
                <a:lnTo>
                  <a:pt x="362" y="455"/>
                </a:lnTo>
                <a:lnTo>
                  <a:pt x="355" y="461"/>
                </a:lnTo>
                <a:lnTo>
                  <a:pt x="349" y="468"/>
                </a:lnTo>
                <a:lnTo>
                  <a:pt x="342" y="474"/>
                </a:lnTo>
                <a:lnTo>
                  <a:pt x="336" y="479"/>
                </a:lnTo>
                <a:lnTo>
                  <a:pt x="330" y="484"/>
                </a:lnTo>
                <a:lnTo>
                  <a:pt x="322" y="488"/>
                </a:lnTo>
                <a:lnTo>
                  <a:pt x="315" y="492"/>
                </a:lnTo>
                <a:lnTo>
                  <a:pt x="306" y="495"/>
                </a:lnTo>
                <a:lnTo>
                  <a:pt x="296" y="496"/>
                </a:lnTo>
                <a:lnTo>
                  <a:pt x="286" y="497"/>
                </a:lnTo>
                <a:lnTo>
                  <a:pt x="276" y="497"/>
                </a:lnTo>
                <a:lnTo>
                  <a:pt x="265" y="497"/>
                </a:lnTo>
                <a:lnTo>
                  <a:pt x="255" y="497"/>
                </a:lnTo>
                <a:lnTo>
                  <a:pt x="245" y="496"/>
                </a:lnTo>
                <a:lnTo>
                  <a:pt x="234" y="495"/>
                </a:lnTo>
                <a:lnTo>
                  <a:pt x="224" y="494"/>
                </a:lnTo>
                <a:lnTo>
                  <a:pt x="215" y="492"/>
                </a:lnTo>
                <a:lnTo>
                  <a:pt x="206" y="488"/>
                </a:lnTo>
                <a:lnTo>
                  <a:pt x="199" y="485"/>
                </a:lnTo>
                <a:lnTo>
                  <a:pt x="191" y="482"/>
                </a:lnTo>
                <a:lnTo>
                  <a:pt x="184" y="476"/>
                </a:lnTo>
                <a:lnTo>
                  <a:pt x="177" y="470"/>
                </a:lnTo>
                <a:lnTo>
                  <a:pt x="173" y="466"/>
                </a:lnTo>
                <a:lnTo>
                  <a:pt x="171" y="464"/>
                </a:lnTo>
                <a:lnTo>
                  <a:pt x="168" y="461"/>
                </a:lnTo>
                <a:lnTo>
                  <a:pt x="167" y="459"/>
                </a:lnTo>
                <a:lnTo>
                  <a:pt x="165" y="457"/>
                </a:lnTo>
                <a:lnTo>
                  <a:pt x="164" y="456"/>
                </a:lnTo>
                <a:lnTo>
                  <a:pt x="163" y="456"/>
                </a:lnTo>
                <a:lnTo>
                  <a:pt x="162" y="456"/>
                </a:lnTo>
                <a:lnTo>
                  <a:pt x="160" y="456"/>
                </a:lnTo>
                <a:lnTo>
                  <a:pt x="160" y="455"/>
                </a:lnTo>
                <a:lnTo>
                  <a:pt x="160" y="454"/>
                </a:lnTo>
                <a:lnTo>
                  <a:pt x="160" y="452"/>
                </a:lnTo>
                <a:lnTo>
                  <a:pt x="159" y="452"/>
                </a:lnTo>
                <a:lnTo>
                  <a:pt x="158" y="452"/>
                </a:lnTo>
                <a:lnTo>
                  <a:pt x="157" y="452"/>
                </a:lnTo>
                <a:lnTo>
                  <a:pt x="157" y="451"/>
                </a:lnTo>
                <a:lnTo>
                  <a:pt x="157" y="450"/>
                </a:lnTo>
                <a:lnTo>
                  <a:pt x="157" y="449"/>
                </a:lnTo>
                <a:lnTo>
                  <a:pt x="156" y="449"/>
                </a:lnTo>
                <a:lnTo>
                  <a:pt x="155" y="448"/>
                </a:lnTo>
                <a:lnTo>
                  <a:pt x="154" y="447"/>
                </a:lnTo>
                <a:lnTo>
                  <a:pt x="153" y="446"/>
                </a:lnTo>
                <a:lnTo>
                  <a:pt x="153" y="445"/>
                </a:lnTo>
                <a:lnTo>
                  <a:pt x="152" y="444"/>
                </a:lnTo>
                <a:lnTo>
                  <a:pt x="153" y="442"/>
                </a:lnTo>
                <a:lnTo>
                  <a:pt x="152" y="440"/>
                </a:lnTo>
                <a:lnTo>
                  <a:pt x="150" y="440"/>
                </a:lnTo>
                <a:lnTo>
                  <a:pt x="148" y="440"/>
                </a:lnTo>
                <a:lnTo>
                  <a:pt x="147" y="441"/>
                </a:lnTo>
                <a:lnTo>
                  <a:pt x="146" y="440"/>
                </a:lnTo>
                <a:lnTo>
                  <a:pt x="145" y="439"/>
                </a:lnTo>
                <a:lnTo>
                  <a:pt x="145" y="438"/>
                </a:lnTo>
                <a:lnTo>
                  <a:pt x="144" y="437"/>
                </a:lnTo>
                <a:lnTo>
                  <a:pt x="144" y="436"/>
                </a:lnTo>
                <a:lnTo>
                  <a:pt x="143" y="435"/>
                </a:lnTo>
                <a:lnTo>
                  <a:pt x="141" y="435"/>
                </a:lnTo>
                <a:lnTo>
                  <a:pt x="139" y="435"/>
                </a:lnTo>
                <a:lnTo>
                  <a:pt x="138" y="433"/>
                </a:lnTo>
                <a:lnTo>
                  <a:pt x="136" y="433"/>
                </a:lnTo>
                <a:lnTo>
                  <a:pt x="134" y="432"/>
                </a:lnTo>
                <a:lnTo>
                  <a:pt x="131" y="431"/>
                </a:lnTo>
                <a:lnTo>
                  <a:pt x="121" y="423"/>
                </a:lnTo>
                <a:lnTo>
                  <a:pt x="112" y="417"/>
                </a:lnTo>
                <a:lnTo>
                  <a:pt x="102" y="409"/>
                </a:lnTo>
                <a:lnTo>
                  <a:pt x="94" y="402"/>
                </a:lnTo>
                <a:lnTo>
                  <a:pt x="87" y="395"/>
                </a:lnTo>
                <a:lnTo>
                  <a:pt x="79" y="387"/>
                </a:lnTo>
                <a:lnTo>
                  <a:pt x="71" y="380"/>
                </a:lnTo>
                <a:lnTo>
                  <a:pt x="65" y="372"/>
                </a:lnTo>
                <a:lnTo>
                  <a:pt x="58" y="363"/>
                </a:lnTo>
                <a:lnTo>
                  <a:pt x="53" y="352"/>
                </a:lnTo>
                <a:lnTo>
                  <a:pt x="48" y="342"/>
                </a:lnTo>
                <a:lnTo>
                  <a:pt x="44" y="330"/>
                </a:lnTo>
                <a:lnTo>
                  <a:pt x="38" y="320"/>
                </a:lnTo>
                <a:lnTo>
                  <a:pt x="34" y="315"/>
                </a:lnTo>
                <a:lnTo>
                  <a:pt x="27" y="309"/>
                </a:lnTo>
                <a:lnTo>
                  <a:pt x="22" y="303"/>
                </a:lnTo>
                <a:lnTo>
                  <a:pt x="16" y="297"/>
                </a:lnTo>
                <a:lnTo>
                  <a:pt x="10" y="291"/>
                </a:lnTo>
                <a:lnTo>
                  <a:pt x="7" y="283"/>
                </a:lnTo>
                <a:lnTo>
                  <a:pt x="4" y="274"/>
                </a:lnTo>
                <a:lnTo>
                  <a:pt x="1" y="265"/>
                </a:lnTo>
                <a:lnTo>
                  <a:pt x="0" y="255"/>
                </a:lnTo>
                <a:lnTo>
                  <a:pt x="0" y="246"/>
                </a:lnTo>
                <a:lnTo>
                  <a:pt x="0" y="235"/>
                </a:lnTo>
                <a:lnTo>
                  <a:pt x="0" y="225"/>
                </a:lnTo>
                <a:lnTo>
                  <a:pt x="1" y="201"/>
                </a:lnTo>
                <a:lnTo>
                  <a:pt x="2" y="177"/>
                </a:lnTo>
                <a:lnTo>
                  <a:pt x="4" y="153"/>
                </a:lnTo>
                <a:lnTo>
                  <a:pt x="4" y="142"/>
                </a:lnTo>
                <a:lnTo>
                  <a:pt x="5" y="130"/>
                </a:lnTo>
                <a:lnTo>
                  <a:pt x="5" y="118"/>
                </a:lnTo>
                <a:lnTo>
                  <a:pt x="6" y="107"/>
                </a:lnTo>
                <a:lnTo>
                  <a:pt x="8" y="97"/>
                </a:lnTo>
                <a:lnTo>
                  <a:pt x="10" y="87"/>
                </a:lnTo>
                <a:lnTo>
                  <a:pt x="15" y="78"/>
                </a:lnTo>
                <a:lnTo>
                  <a:pt x="19" y="69"/>
                </a:lnTo>
                <a:lnTo>
                  <a:pt x="25" y="62"/>
                </a:lnTo>
                <a:lnTo>
                  <a:pt x="30" y="56"/>
                </a:lnTo>
                <a:lnTo>
                  <a:pt x="37" y="49"/>
                </a:lnTo>
                <a:lnTo>
                  <a:pt x="44" y="42"/>
                </a:lnTo>
                <a:lnTo>
                  <a:pt x="52" y="36"/>
                </a:lnTo>
                <a:lnTo>
                  <a:pt x="60" y="30"/>
                </a:lnTo>
                <a:lnTo>
                  <a:pt x="69" y="25"/>
                </a:lnTo>
                <a:lnTo>
                  <a:pt x="79" y="21"/>
                </a:lnTo>
                <a:lnTo>
                  <a:pt x="91" y="18"/>
                </a:lnTo>
                <a:lnTo>
                  <a:pt x="103" y="14"/>
                </a:lnTo>
                <a:lnTo>
                  <a:pt x="115" y="11"/>
                </a:lnTo>
                <a:lnTo>
                  <a:pt x="121" y="9"/>
                </a:lnTo>
                <a:lnTo>
                  <a:pt x="127" y="6"/>
                </a:lnTo>
                <a:lnTo>
                  <a:pt x="132" y="3"/>
                </a:lnTo>
                <a:lnTo>
                  <a:pt x="13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00" name="Google Shape;4800;p22"/>
          <p:cNvSpPr/>
          <p:nvPr/>
        </p:nvSpPr>
        <p:spPr>
          <a:xfrm>
            <a:off x="3649266" y="3675460"/>
            <a:ext cx="90488" cy="85725"/>
          </a:xfrm>
          <a:custGeom>
            <a:avLst/>
            <a:gdLst/>
            <a:ahLst/>
            <a:cxnLst/>
            <a:rect l="l" t="t" r="r" b="b"/>
            <a:pathLst>
              <a:path w="302" h="289" extrusionOk="0">
                <a:moveTo>
                  <a:pt x="92" y="60"/>
                </a:moveTo>
                <a:lnTo>
                  <a:pt x="94" y="57"/>
                </a:lnTo>
                <a:lnTo>
                  <a:pt x="97" y="53"/>
                </a:lnTo>
                <a:lnTo>
                  <a:pt x="100" y="51"/>
                </a:lnTo>
                <a:lnTo>
                  <a:pt x="107" y="44"/>
                </a:lnTo>
                <a:lnTo>
                  <a:pt x="115" y="38"/>
                </a:lnTo>
                <a:lnTo>
                  <a:pt x="123" y="32"/>
                </a:lnTo>
                <a:lnTo>
                  <a:pt x="131" y="26"/>
                </a:lnTo>
                <a:lnTo>
                  <a:pt x="139" y="21"/>
                </a:lnTo>
                <a:lnTo>
                  <a:pt x="145" y="15"/>
                </a:lnTo>
                <a:lnTo>
                  <a:pt x="153" y="11"/>
                </a:lnTo>
                <a:lnTo>
                  <a:pt x="162" y="7"/>
                </a:lnTo>
                <a:lnTo>
                  <a:pt x="170" y="4"/>
                </a:lnTo>
                <a:lnTo>
                  <a:pt x="180" y="2"/>
                </a:lnTo>
                <a:lnTo>
                  <a:pt x="190" y="1"/>
                </a:lnTo>
                <a:lnTo>
                  <a:pt x="200" y="0"/>
                </a:lnTo>
                <a:lnTo>
                  <a:pt x="212" y="1"/>
                </a:lnTo>
                <a:lnTo>
                  <a:pt x="222" y="2"/>
                </a:lnTo>
                <a:lnTo>
                  <a:pt x="233" y="4"/>
                </a:lnTo>
                <a:lnTo>
                  <a:pt x="242" y="7"/>
                </a:lnTo>
                <a:lnTo>
                  <a:pt x="249" y="11"/>
                </a:lnTo>
                <a:lnTo>
                  <a:pt x="254" y="14"/>
                </a:lnTo>
                <a:lnTo>
                  <a:pt x="259" y="20"/>
                </a:lnTo>
                <a:lnTo>
                  <a:pt x="263" y="24"/>
                </a:lnTo>
                <a:lnTo>
                  <a:pt x="268" y="30"/>
                </a:lnTo>
                <a:lnTo>
                  <a:pt x="271" y="32"/>
                </a:lnTo>
                <a:lnTo>
                  <a:pt x="274" y="34"/>
                </a:lnTo>
                <a:lnTo>
                  <a:pt x="279" y="38"/>
                </a:lnTo>
                <a:lnTo>
                  <a:pt x="282" y="41"/>
                </a:lnTo>
                <a:lnTo>
                  <a:pt x="286" y="47"/>
                </a:lnTo>
                <a:lnTo>
                  <a:pt x="289" y="51"/>
                </a:lnTo>
                <a:lnTo>
                  <a:pt x="292" y="57"/>
                </a:lnTo>
                <a:lnTo>
                  <a:pt x="295" y="62"/>
                </a:lnTo>
                <a:lnTo>
                  <a:pt x="297" y="69"/>
                </a:lnTo>
                <a:lnTo>
                  <a:pt x="299" y="77"/>
                </a:lnTo>
                <a:lnTo>
                  <a:pt x="301" y="88"/>
                </a:lnTo>
                <a:lnTo>
                  <a:pt x="302" y="102"/>
                </a:lnTo>
                <a:lnTo>
                  <a:pt x="302" y="114"/>
                </a:lnTo>
                <a:lnTo>
                  <a:pt x="302" y="126"/>
                </a:lnTo>
                <a:lnTo>
                  <a:pt x="300" y="139"/>
                </a:lnTo>
                <a:lnTo>
                  <a:pt x="297" y="153"/>
                </a:lnTo>
                <a:lnTo>
                  <a:pt x="292" y="167"/>
                </a:lnTo>
                <a:lnTo>
                  <a:pt x="287" y="180"/>
                </a:lnTo>
                <a:lnTo>
                  <a:pt x="282" y="195"/>
                </a:lnTo>
                <a:lnTo>
                  <a:pt x="280" y="201"/>
                </a:lnTo>
                <a:lnTo>
                  <a:pt x="279" y="208"/>
                </a:lnTo>
                <a:lnTo>
                  <a:pt x="278" y="216"/>
                </a:lnTo>
                <a:lnTo>
                  <a:pt x="277" y="223"/>
                </a:lnTo>
                <a:lnTo>
                  <a:pt x="274" y="229"/>
                </a:lnTo>
                <a:lnTo>
                  <a:pt x="271" y="236"/>
                </a:lnTo>
                <a:lnTo>
                  <a:pt x="269" y="238"/>
                </a:lnTo>
                <a:lnTo>
                  <a:pt x="265" y="242"/>
                </a:lnTo>
                <a:lnTo>
                  <a:pt x="261" y="243"/>
                </a:lnTo>
                <a:lnTo>
                  <a:pt x="258" y="245"/>
                </a:lnTo>
                <a:lnTo>
                  <a:pt x="256" y="247"/>
                </a:lnTo>
                <a:lnTo>
                  <a:pt x="255" y="249"/>
                </a:lnTo>
                <a:lnTo>
                  <a:pt x="254" y="252"/>
                </a:lnTo>
                <a:lnTo>
                  <a:pt x="252" y="253"/>
                </a:lnTo>
                <a:lnTo>
                  <a:pt x="250" y="254"/>
                </a:lnTo>
                <a:lnTo>
                  <a:pt x="247" y="255"/>
                </a:lnTo>
                <a:lnTo>
                  <a:pt x="246" y="257"/>
                </a:lnTo>
                <a:lnTo>
                  <a:pt x="245" y="260"/>
                </a:lnTo>
                <a:lnTo>
                  <a:pt x="244" y="262"/>
                </a:lnTo>
                <a:lnTo>
                  <a:pt x="242" y="263"/>
                </a:lnTo>
                <a:lnTo>
                  <a:pt x="238" y="264"/>
                </a:lnTo>
                <a:lnTo>
                  <a:pt x="236" y="266"/>
                </a:lnTo>
                <a:lnTo>
                  <a:pt x="234" y="267"/>
                </a:lnTo>
                <a:lnTo>
                  <a:pt x="230" y="271"/>
                </a:lnTo>
                <a:lnTo>
                  <a:pt x="226" y="274"/>
                </a:lnTo>
                <a:lnTo>
                  <a:pt x="222" y="276"/>
                </a:lnTo>
                <a:lnTo>
                  <a:pt x="217" y="279"/>
                </a:lnTo>
                <a:lnTo>
                  <a:pt x="213" y="281"/>
                </a:lnTo>
                <a:lnTo>
                  <a:pt x="206" y="281"/>
                </a:lnTo>
                <a:lnTo>
                  <a:pt x="200" y="282"/>
                </a:lnTo>
                <a:lnTo>
                  <a:pt x="195" y="283"/>
                </a:lnTo>
                <a:lnTo>
                  <a:pt x="190" y="283"/>
                </a:lnTo>
                <a:lnTo>
                  <a:pt x="186" y="285"/>
                </a:lnTo>
                <a:lnTo>
                  <a:pt x="182" y="288"/>
                </a:lnTo>
                <a:lnTo>
                  <a:pt x="178" y="289"/>
                </a:lnTo>
                <a:lnTo>
                  <a:pt x="170" y="289"/>
                </a:lnTo>
                <a:lnTo>
                  <a:pt x="162" y="288"/>
                </a:lnTo>
                <a:lnTo>
                  <a:pt x="154" y="286"/>
                </a:lnTo>
                <a:lnTo>
                  <a:pt x="147" y="286"/>
                </a:lnTo>
                <a:lnTo>
                  <a:pt x="132" y="284"/>
                </a:lnTo>
                <a:lnTo>
                  <a:pt x="117" y="282"/>
                </a:lnTo>
                <a:lnTo>
                  <a:pt x="103" y="280"/>
                </a:lnTo>
                <a:lnTo>
                  <a:pt x="87" y="275"/>
                </a:lnTo>
                <a:lnTo>
                  <a:pt x="70" y="271"/>
                </a:lnTo>
                <a:lnTo>
                  <a:pt x="55" y="265"/>
                </a:lnTo>
                <a:lnTo>
                  <a:pt x="47" y="264"/>
                </a:lnTo>
                <a:lnTo>
                  <a:pt x="39" y="262"/>
                </a:lnTo>
                <a:lnTo>
                  <a:pt x="31" y="260"/>
                </a:lnTo>
                <a:lnTo>
                  <a:pt x="24" y="256"/>
                </a:lnTo>
                <a:lnTo>
                  <a:pt x="20" y="254"/>
                </a:lnTo>
                <a:lnTo>
                  <a:pt x="14" y="251"/>
                </a:lnTo>
                <a:lnTo>
                  <a:pt x="10" y="247"/>
                </a:lnTo>
                <a:lnTo>
                  <a:pt x="7" y="243"/>
                </a:lnTo>
                <a:lnTo>
                  <a:pt x="4" y="238"/>
                </a:lnTo>
                <a:lnTo>
                  <a:pt x="3" y="233"/>
                </a:lnTo>
                <a:lnTo>
                  <a:pt x="2" y="226"/>
                </a:lnTo>
                <a:lnTo>
                  <a:pt x="1" y="220"/>
                </a:lnTo>
                <a:lnTo>
                  <a:pt x="1" y="214"/>
                </a:lnTo>
                <a:lnTo>
                  <a:pt x="1" y="207"/>
                </a:lnTo>
                <a:lnTo>
                  <a:pt x="0" y="198"/>
                </a:lnTo>
                <a:lnTo>
                  <a:pt x="0" y="190"/>
                </a:lnTo>
                <a:lnTo>
                  <a:pt x="0" y="182"/>
                </a:lnTo>
                <a:lnTo>
                  <a:pt x="1" y="173"/>
                </a:lnTo>
                <a:lnTo>
                  <a:pt x="3" y="168"/>
                </a:lnTo>
                <a:lnTo>
                  <a:pt x="5" y="161"/>
                </a:lnTo>
                <a:lnTo>
                  <a:pt x="9" y="155"/>
                </a:lnTo>
                <a:lnTo>
                  <a:pt x="13" y="150"/>
                </a:lnTo>
                <a:lnTo>
                  <a:pt x="18" y="144"/>
                </a:lnTo>
                <a:lnTo>
                  <a:pt x="21" y="140"/>
                </a:lnTo>
                <a:lnTo>
                  <a:pt x="28" y="132"/>
                </a:lnTo>
                <a:lnTo>
                  <a:pt x="35" y="124"/>
                </a:lnTo>
                <a:lnTo>
                  <a:pt x="41" y="117"/>
                </a:lnTo>
                <a:lnTo>
                  <a:pt x="49" y="112"/>
                </a:lnTo>
                <a:lnTo>
                  <a:pt x="57" y="106"/>
                </a:lnTo>
                <a:lnTo>
                  <a:pt x="65" y="102"/>
                </a:lnTo>
                <a:lnTo>
                  <a:pt x="74" y="97"/>
                </a:lnTo>
                <a:lnTo>
                  <a:pt x="82" y="91"/>
                </a:lnTo>
                <a:lnTo>
                  <a:pt x="84" y="90"/>
                </a:lnTo>
                <a:lnTo>
                  <a:pt x="87" y="88"/>
                </a:lnTo>
                <a:lnTo>
                  <a:pt x="89" y="86"/>
                </a:lnTo>
                <a:lnTo>
                  <a:pt x="92" y="82"/>
                </a:lnTo>
                <a:lnTo>
                  <a:pt x="93" y="80"/>
                </a:lnTo>
                <a:lnTo>
                  <a:pt x="93" y="79"/>
                </a:lnTo>
                <a:lnTo>
                  <a:pt x="93" y="78"/>
                </a:lnTo>
                <a:lnTo>
                  <a:pt x="94" y="77"/>
                </a:lnTo>
                <a:lnTo>
                  <a:pt x="94" y="76"/>
                </a:lnTo>
                <a:lnTo>
                  <a:pt x="96" y="76"/>
                </a:lnTo>
                <a:lnTo>
                  <a:pt x="97" y="76"/>
                </a:lnTo>
                <a:lnTo>
                  <a:pt x="100" y="76"/>
                </a:lnTo>
                <a:lnTo>
                  <a:pt x="100" y="75"/>
                </a:lnTo>
                <a:lnTo>
                  <a:pt x="100" y="74"/>
                </a:lnTo>
                <a:lnTo>
                  <a:pt x="101" y="72"/>
                </a:lnTo>
                <a:lnTo>
                  <a:pt x="102" y="72"/>
                </a:lnTo>
                <a:lnTo>
                  <a:pt x="103" y="72"/>
                </a:lnTo>
                <a:lnTo>
                  <a:pt x="104" y="71"/>
                </a:lnTo>
                <a:lnTo>
                  <a:pt x="104" y="70"/>
                </a:lnTo>
                <a:lnTo>
                  <a:pt x="103" y="68"/>
                </a:lnTo>
                <a:lnTo>
                  <a:pt x="103" y="66"/>
                </a:lnTo>
                <a:lnTo>
                  <a:pt x="103" y="63"/>
                </a:lnTo>
                <a:lnTo>
                  <a:pt x="105" y="63"/>
                </a:lnTo>
                <a:lnTo>
                  <a:pt x="107" y="62"/>
                </a:lnTo>
                <a:lnTo>
                  <a:pt x="108" y="61"/>
                </a:lnTo>
                <a:lnTo>
                  <a:pt x="110" y="59"/>
                </a:lnTo>
                <a:lnTo>
                  <a:pt x="112" y="56"/>
                </a:lnTo>
                <a:lnTo>
                  <a:pt x="113" y="52"/>
                </a:lnTo>
                <a:lnTo>
                  <a:pt x="114" y="49"/>
                </a:lnTo>
                <a:lnTo>
                  <a:pt x="116" y="43"/>
                </a:lnTo>
                <a:lnTo>
                  <a:pt x="120" y="40"/>
                </a:lnTo>
                <a:lnTo>
                  <a:pt x="122" y="34"/>
                </a:lnTo>
                <a:lnTo>
                  <a:pt x="123" y="30"/>
                </a:lnTo>
                <a:lnTo>
                  <a:pt x="124" y="25"/>
                </a:lnTo>
                <a:lnTo>
                  <a:pt x="125" y="23"/>
                </a:lnTo>
                <a:lnTo>
                  <a:pt x="126" y="21"/>
                </a:lnTo>
                <a:lnTo>
                  <a:pt x="126" y="1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01" name="Google Shape;4801;p22"/>
          <p:cNvSpPr/>
          <p:nvPr/>
        </p:nvSpPr>
        <p:spPr>
          <a:xfrm>
            <a:off x="3827861" y="3750470"/>
            <a:ext cx="72628" cy="45244"/>
          </a:xfrm>
          <a:custGeom>
            <a:avLst/>
            <a:gdLst/>
            <a:ahLst/>
            <a:cxnLst/>
            <a:rect l="l" t="t" r="r" b="b"/>
            <a:pathLst>
              <a:path w="246" h="155" extrusionOk="0">
                <a:moveTo>
                  <a:pt x="26" y="114"/>
                </a:moveTo>
                <a:lnTo>
                  <a:pt x="219" y="4"/>
                </a:lnTo>
                <a:lnTo>
                  <a:pt x="223" y="3"/>
                </a:lnTo>
                <a:lnTo>
                  <a:pt x="229" y="3"/>
                </a:lnTo>
                <a:lnTo>
                  <a:pt x="233" y="3"/>
                </a:lnTo>
                <a:lnTo>
                  <a:pt x="238" y="2"/>
                </a:lnTo>
                <a:lnTo>
                  <a:pt x="241" y="0"/>
                </a:lnTo>
                <a:lnTo>
                  <a:pt x="246" y="0"/>
                </a:lnTo>
                <a:lnTo>
                  <a:pt x="246" y="15"/>
                </a:lnTo>
                <a:lnTo>
                  <a:pt x="0" y="155"/>
                </a:lnTo>
                <a:lnTo>
                  <a:pt x="0" y="154"/>
                </a:lnTo>
                <a:lnTo>
                  <a:pt x="1" y="154"/>
                </a:lnTo>
                <a:lnTo>
                  <a:pt x="1" y="153"/>
                </a:lnTo>
                <a:lnTo>
                  <a:pt x="3" y="152"/>
                </a:lnTo>
                <a:lnTo>
                  <a:pt x="4" y="151"/>
                </a:lnTo>
                <a:lnTo>
                  <a:pt x="8" y="145"/>
                </a:lnTo>
                <a:lnTo>
                  <a:pt x="13" y="138"/>
                </a:lnTo>
                <a:lnTo>
                  <a:pt x="15" y="135"/>
                </a:lnTo>
                <a:lnTo>
                  <a:pt x="18" y="130"/>
                </a:lnTo>
                <a:lnTo>
                  <a:pt x="21" y="126"/>
                </a:lnTo>
                <a:lnTo>
                  <a:pt x="23" y="123"/>
                </a:lnTo>
                <a:lnTo>
                  <a:pt x="25" y="118"/>
                </a:lnTo>
                <a:lnTo>
                  <a:pt x="26" y="11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02" name="Google Shape;4802;p22"/>
          <p:cNvSpPr/>
          <p:nvPr/>
        </p:nvSpPr>
        <p:spPr>
          <a:xfrm>
            <a:off x="3730230" y="3709988"/>
            <a:ext cx="107156" cy="104775"/>
          </a:xfrm>
          <a:custGeom>
            <a:avLst/>
            <a:gdLst/>
            <a:ahLst/>
            <a:cxnLst/>
            <a:rect l="l" t="t" r="r" b="b"/>
            <a:pathLst>
              <a:path w="359" h="352" extrusionOk="0">
                <a:moveTo>
                  <a:pt x="263" y="20"/>
                </a:moveTo>
                <a:lnTo>
                  <a:pt x="266" y="25"/>
                </a:lnTo>
                <a:lnTo>
                  <a:pt x="269" y="29"/>
                </a:lnTo>
                <a:lnTo>
                  <a:pt x="272" y="33"/>
                </a:lnTo>
                <a:lnTo>
                  <a:pt x="278" y="39"/>
                </a:lnTo>
                <a:lnTo>
                  <a:pt x="285" y="46"/>
                </a:lnTo>
                <a:lnTo>
                  <a:pt x="288" y="49"/>
                </a:lnTo>
                <a:lnTo>
                  <a:pt x="291" y="54"/>
                </a:lnTo>
                <a:lnTo>
                  <a:pt x="295" y="58"/>
                </a:lnTo>
                <a:lnTo>
                  <a:pt x="297" y="63"/>
                </a:lnTo>
                <a:lnTo>
                  <a:pt x="298" y="63"/>
                </a:lnTo>
                <a:lnTo>
                  <a:pt x="299" y="64"/>
                </a:lnTo>
                <a:lnTo>
                  <a:pt x="300" y="65"/>
                </a:lnTo>
                <a:lnTo>
                  <a:pt x="300" y="66"/>
                </a:lnTo>
                <a:lnTo>
                  <a:pt x="300" y="67"/>
                </a:lnTo>
                <a:lnTo>
                  <a:pt x="302" y="68"/>
                </a:lnTo>
                <a:lnTo>
                  <a:pt x="303" y="68"/>
                </a:lnTo>
                <a:lnTo>
                  <a:pt x="304" y="69"/>
                </a:lnTo>
                <a:lnTo>
                  <a:pt x="305" y="70"/>
                </a:lnTo>
                <a:lnTo>
                  <a:pt x="305" y="72"/>
                </a:lnTo>
                <a:lnTo>
                  <a:pt x="305" y="74"/>
                </a:lnTo>
                <a:lnTo>
                  <a:pt x="306" y="76"/>
                </a:lnTo>
                <a:lnTo>
                  <a:pt x="307" y="77"/>
                </a:lnTo>
                <a:lnTo>
                  <a:pt x="309" y="79"/>
                </a:lnTo>
                <a:lnTo>
                  <a:pt x="313" y="82"/>
                </a:lnTo>
                <a:lnTo>
                  <a:pt x="315" y="84"/>
                </a:lnTo>
                <a:lnTo>
                  <a:pt x="317" y="86"/>
                </a:lnTo>
                <a:lnTo>
                  <a:pt x="320" y="91"/>
                </a:lnTo>
                <a:lnTo>
                  <a:pt x="321" y="96"/>
                </a:lnTo>
                <a:lnTo>
                  <a:pt x="322" y="102"/>
                </a:lnTo>
                <a:lnTo>
                  <a:pt x="323" y="107"/>
                </a:lnTo>
                <a:lnTo>
                  <a:pt x="324" y="113"/>
                </a:lnTo>
                <a:lnTo>
                  <a:pt x="327" y="119"/>
                </a:lnTo>
                <a:lnTo>
                  <a:pt x="331" y="124"/>
                </a:lnTo>
                <a:lnTo>
                  <a:pt x="335" y="130"/>
                </a:lnTo>
                <a:lnTo>
                  <a:pt x="339" y="134"/>
                </a:lnTo>
                <a:lnTo>
                  <a:pt x="342" y="139"/>
                </a:lnTo>
                <a:lnTo>
                  <a:pt x="344" y="144"/>
                </a:lnTo>
                <a:lnTo>
                  <a:pt x="346" y="149"/>
                </a:lnTo>
                <a:lnTo>
                  <a:pt x="348" y="155"/>
                </a:lnTo>
                <a:lnTo>
                  <a:pt x="351" y="164"/>
                </a:lnTo>
                <a:lnTo>
                  <a:pt x="353" y="175"/>
                </a:lnTo>
                <a:lnTo>
                  <a:pt x="355" y="186"/>
                </a:lnTo>
                <a:lnTo>
                  <a:pt x="358" y="196"/>
                </a:lnTo>
                <a:lnTo>
                  <a:pt x="358" y="205"/>
                </a:lnTo>
                <a:lnTo>
                  <a:pt x="359" y="215"/>
                </a:lnTo>
                <a:lnTo>
                  <a:pt x="358" y="225"/>
                </a:lnTo>
                <a:lnTo>
                  <a:pt x="356" y="234"/>
                </a:lnTo>
                <a:lnTo>
                  <a:pt x="355" y="243"/>
                </a:lnTo>
                <a:lnTo>
                  <a:pt x="352" y="251"/>
                </a:lnTo>
                <a:lnTo>
                  <a:pt x="349" y="259"/>
                </a:lnTo>
                <a:lnTo>
                  <a:pt x="344" y="267"/>
                </a:lnTo>
                <a:lnTo>
                  <a:pt x="340" y="273"/>
                </a:lnTo>
                <a:lnTo>
                  <a:pt x="335" y="279"/>
                </a:lnTo>
                <a:lnTo>
                  <a:pt x="331" y="286"/>
                </a:lnTo>
                <a:lnTo>
                  <a:pt x="325" y="291"/>
                </a:lnTo>
                <a:lnTo>
                  <a:pt x="324" y="292"/>
                </a:lnTo>
                <a:lnTo>
                  <a:pt x="323" y="294"/>
                </a:lnTo>
                <a:lnTo>
                  <a:pt x="323" y="296"/>
                </a:lnTo>
                <a:lnTo>
                  <a:pt x="323" y="297"/>
                </a:lnTo>
                <a:lnTo>
                  <a:pt x="323" y="298"/>
                </a:lnTo>
                <a:lnTo>
                  <a:pt x="322" y="298"/>
                </a:lnTo>
                <a:lnTo>
                  <a:pt x="321" y="298"/>
                </a:lnTo>
                <a:lnTo>
                  <a:pt x="320" y="298"/>
                </a:lnTo>
                <a:lnTo>
                  <a:pt x="320" y="299"/>
                </a:lnTo>
                <a:lnTo>
                  <a:pt x="320" y="300"/>
                </a:lnTo>
                <a:lnTo>
                  <a:pt x="320" y="301"/>
                </a:lnTo>
                <a:lnTo>
                  <a:pt x="318" y="301"/>
                </a:lnTo>
                <a:lnTo>
                  <a:pt x="317" y="301"/>
                </a:lnTo>
                <a:lnTo>
                  <a:pt x="316" y="301"/>
                </a:lnTo>
                <a:lnTo>
                  <a:pt x="316" y="302"/>
                </a:lnTo>
                <a:lnTo>
                  <a:pt x="316" y="304"/>
                </a:lnTo>
                <a:lnTo>
                  <a:pt x="316" y="305"/>
                </a:lnTo>
                <a:lnTo>
                  <a:pt x="315" y="305"/>
                </a:lnTo>
                <a:lnTo>
                  <a:pt x="314" y="305"/>
                </a:lnTo>
                <a:lnTo>
                  <a:pt x="313" y="305"/>
                </a:lnTo>
                <a:lnTo>
                  <a:pt x="313" y="306"/>
                </a:lnTo>
                <a:lnTo>
                  <a:pt x="313" y="307"/>
                </a:lnTo>
                <a:lnTo>
                  <a:pt x="313" y="308"/>
                </a:lnTo>
                <a:lnTo>
                  <a:pt x="311" y="308"/>
                </a:lnTo>
                <a:lnTo>
                  <a:pt x="309" y="309"/>
                </a:lnTo>
                <a:lnTo>
                  <a:pt x="308" y="309"/>
                </a:lnTo>
                <a:lnTo>
                  <a:pt x="306" y="310"/>
                </a:lnTo>
                <a:lnTo>
                  <a:pt x="302" y="313"/>
                </a:lnTo>
                <a:lnTo>
                  <a:pt x="297" y="316"/>
                </a:lnTo>
                <a:lnTo>
                  <a:pt x="293" y="318"/>
                </a:lnTo>
                <a:lnTo>
                  <a:pt x="283" y="320"/>
                </a:lnTo>
                <a:lnTo>
                  <a:pt x="272" y="323"/>
                </a:lnTo>
                <a:lnTo>
                  <a:pt x="262" y="325"/>
                </a:lnTo>
                <a:lnTo>
                  <a:pt x="252" y="327"/>
                </a:lnTo>
                <a:lnTo>
                  <a:pt x="238" y="332"/>
                </a:lnTo>
                <a:lnTo>
                  <a:pt x="223" y="336"/>
                </a:lnTo>
                <a:lnTo>
                  <a:pt x="210" y="341"/>
                </a:lnTo>
                <a:lnTo>
                  <a:pt x="200" y="344"/>
                </a:lnTo>
                <a:lnTo>
                  <a:pt x="188" y="347"/>
                </a:lnTo>
                <a:lnTo>
                  <a:pt x="177" y="350"/>
                </a:lnTo>
                <a:lnTo>
                  <a:pt x="166" y="351"/>
                </a:lnTo>
                <a:lnTo>
                  <a:pt x="154" y="352"/>
                </a:lnTo>
                <a:lnTo>
                  <a:pt x="141" y="352"/>
                </a:lnTo>
                <a:lnTo>
                  <a:pt x="128" y="352"/>
                </a:lnTo>
                <a:lnTo>
                  <a:pt x="120" y="352"/>
                </a:lnTo>
                <a:lnTo>
                  <a:pt x="113" y="352"/>
                </a:lnTo>
                <a:lnTo>
                  <a:pt x="105" y="351"/>
                </a:lnTo>
                <a:lnTo>
                  <a:pt x="100" y="350"/>
                </a:lnTo>
                <a:lnTo>
                  <a:pt x="93" y="348"/>
                </a:lnTo>
                <a:lnTo>
                  <a:pt x="89" y="346"/>
                </a:lnTo>
                <a:lnTo>
                  <a:pt x="84" y="342"/>
                </a:lnTo>
                <a:lnTo>
                  <a:pt x="81" y="337"/>
                </a:lnTo>
                <a:lnTo>
                  <a:pt x="77" y="332"/>
                </a:lnTo>
                <a:lnTo>
                  <a:pt x="74" y="327"/>
                </a:lnTo>
                <a:lnTo>
                  <a:pt x="70" y="322"/>
                </a:lnTo>
                <a:lnTo>
                  <a:pt x="64" y="317"/>
                </a:lnTo>
                <a:lnTo>
                  <a:pt x="58" y="314"/>
                </a:lnTo>
                <a:lnTo>
                  <a:pt x="52" y="309"/>
                </a:lnTo>
                <a:lnTo>
                  <a:pt x="47" y="305"/>
                </a:lnTo>
                <a:lnTo>
                  <a:pt x="42" y="301"/>
                </a:lnTo>
                <a:lnTo>
                  <a:pt x="37" y="297"/>
                </a:lnTo>
                <a:lnTo>
                  <a:pt x="33" y="291"/>
                </a:lnTo>
                <a:lnTo>
                  <a:pt x="29" y="287"/>
                </a:lnTo>
                <a:lnTo>
                  <a:pt x="26" y="281"/>
                </a:lnTo>
                <a:lnTo>
                  <a:pt x="23" y="276"/>
                </a:lnTo>
                <a:lnTo>
                  <a:pt x="18" y="270"/>
                </a:lnTo>
                <a:lnTo>
                  <a:pt x="16" y="263"/>
                </a:lnTo>
                <a:lnTo>
                  <a:pt x="12" y="257"/>
                </a:lnTo>
                <a:lnTo>
                  <a:pt x="10" y="248"/>
                </a:lnTo>
                <a:lnTo>
                  <a:pt x="8" y="240"/>
                </a:lnTo>
                <a:lnTo>
                  <a:pt x="6" y="231"/>
                </a:lnTo>
                <a:lnTo>
                  <a:pt x="5" y="224"/>
                </a:lnTo>
                <a:lnTo>
                  <a:pt x="2" y="218"/>
                </a:lnTo>
                <a:lnTo>
                  <a:pt x="0" y="212"/>
                </a:lnTo>
                <a:lnTo>
                  <a:pt x="0" y="204"/>
                </a:lnTo>
                <a:lnTo>
                  <a:pt x="0" y="196"/>
                </a:lnTo>
                <a:lnTo>
                  <a:pt x="0" y="188"/>
                </a:lnTo>
                <a:lnTo>
                  <a:pt x="0" y="181"/>
                </a:lnTo>
                <a:lnTo>
                  <a:pt x="0" y="174"/>
                </a:lnTo>
                <a:lnTo>
                  <a:pt x="0" y="167"/>
                </a:lnTo>
                <a:lnTo>
                  <a:pt x="0" y="161"/>
                </a:lnTo>
                <a:lnTo>
                  <a:pt x="2" y="152"/>
                </a:lnTo>
                <a:lnTo>
                  <a:pt x="6" y="144"/>
                </a:lnTo>
                <a:lnTo>
                  <a:pt x="10" y="137"/>
                </a:lnTo>
                <a:lnTo>
                  <a:pt x="15" y="130"/>
                </a:lnTo>
                <a:lnTo>
                  <a:pt x="19" y="122"/>
                </a:lnTo>
                <a:lnTo>
                  <a:pt x="24" y="113"/>
                </a:lnTo>
                <a:lnTo>
                  <a:pt x="28" y="104"/>
                </a:lnTo>
                <a:lnTo>
                  <a:pt x="31" y="96"/>
                </a:lnTo>
                <a:lnTo>
                  <a:pt x="36" y="86"/>
                </a:lnTo>
                <a:lnTo>
                  <a:pt x="39" y="77"/>
                </a:lnTo>
                <a:lnTo>
                  <a:pt x="43" y="68"/>
                </a:lnTo>
                <a:lnTo>
                  <a:pt x="45" y="64"/>
                </a:lnTo>
                <a:lnTo>
                  <a:pt x="47" y="59"/>
                </a:lnTo>
                <a:lnTo>
                  <a:pt x="49" y="55"/>
                </a:lnTo>
                <a:lnTo>
                  <a:pt x="53" y="51"/>
                </a:lnTo>
                <a:lnTo>
                  <a:pt x="56" y="48"/>
                </a:lnTo>
                <a:lnTo>
                  <a:pt x="60" y="45"/>
                </a:lnTo>
                <a:lnTo>
                  <a:pt x="63" y="41"/>
                </a:lnTo>
                <a:lnTo>
                  <a:pt x="66" y="39"/>
                </a:lnTo>
                <a:lnTo>
                  <a:pt x="67" y="36"/>
                </a:lnTo>
                <a:lnTo>
                  <a:pt x="70" y="33"/>
                </a:lnTo>
                <a:lnTo>
                  <a:pt x="72" y="31"/>
                </a:lnTo>
                <a:lnTo>
                  <a:pt x="77" y="27"/>
                </a:lnTo>
                <a:lnTo>
                  <a:pt x="83" y="23"/>
                </a:lnTo>
                <a:lnTo>
                  <a:pt x="90" y="19"/>
                </a:lnTo>
                <a:lnTo>
                  <a:pt x="95" y="16"/>
                </a:lnTo>
                <a:lnTo>
                  <a:pt x="101" y="11"/>
                </a:lnTo>
                <a:lnTo>
                  <a:pt x="107" y="8"/>
                </a:lnTo>
                <a:lnTo>
                  <a:pt x="112" y="5"/>
                </a:lnTo>
                <a:lnTo>
                  <a:pt x="120" y="3"/>
                </a:lnTo>
                <a:lnTo>
                  <a:pt x="129" y="1"/>
                </a:lnTo>
                <a:lnTo>
                  <a:pt x="139" y="1"/>
                </a:lnTo>
                <a:lnTo>
                  <a:pt x="149" y="0"/>
                </a:lnTo>
                <a:lnTo>
                  <a:pt x="158" y="0"/>
                </a:lnTo>
                <a:lnTo>
                  <a:pt x="178" y="0"/>
                </a:lnTo>
                <a:lnTo>
                  <a:pt x="198" y="0"/>
                </a:lnTo>
                <a:lnTo>
                  <a:pt x="206" y="0"/>
                </a:lnTo>
                <a:lnTo>
                  <a:pt x="213" y="0"/>
                </a:lnTo>
                <a:lnTo>
                  <a:pt x="221" y="0"/>
                </a:lnTo>
                <a:lnTo>
                  <a:pt x="228" y="0"/>
                </a:lnTo>
                <a:lnTo>
                  <a:pt x="233" y="2"/>
                </a:lnTo>
                <a:lnTo>
                  <a:pt x="238" y="4"/>
                </a:lnTo>
                <a:lnTo>
                  <a:pt x="242" y="8"/>
                </a:lnTo>
                <a:lnTo>
                  <a:pt x="247" y="10"/>
                </a:lnTo>
                <a:lnTo>
                  <a:pt x="249" y="12"/>
                </a:lnTo>
                <a:lnTo>
                  <a:pt x="252" y="13"/>
                </a:lnTo>
                <a:lnTo>
                  <a:pt x="256" y="14"/>
                </a:lnTo>
                <a:lnTo>
                  <a:pt x="258" y="17"/>
                </a:lnTo>
                <a:lnTo>
                  <a:pt x="260" y="19"/>
                </a:lnTo>
                <a:lnTo>
                  <a:pt x="261" y="21"/>
                </a:lnTo>
                <a:lnTo>
                  <a:pt x="263" y="23"/>
                </a:lnTo>
                <a:lnTo>
                  <a:pt x="265" y="25"/>
                </a:lnTo>
                <a:lnTo>
                  <a:pt x="267" y="26"/>
                </a:lnTo>
                <a:lnTo>
                  <a:pt x="269" y="27"/>
                </a:lnTo>
                <a:lnTo>
                  <a:pt x="270" y="29"/>
                </a:lnTo>
                <a:lnTo>
                  <a:pt x="271" y="31"/>
                </a:lnTo>
                <a:lnTo>
                  <a:pt x="272" y="33"/>
                </a:lnTo>
                <a:lnTo>
                  <a:pt x="272" y="35"/>
                </a:lnTo>
                <a:lnTo>
                  <a:pt x="274" y="37"/>
                </a:lnTo>
                <a:lnTo>
                  <a:pt x="275" y="3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03" name="Google Shape;4803;p22"/>
          <p:cNvSpPr/>
          <p:nvPr/>
        </p:nvSpPr>
        <p:spPr>
          <a:xfrm>
            <a:off x="3064669" y="3443287"/>
            <a:ext cx="377429" cy="196454"/>
          </a:xfrm>
          <a:custGeom>
            <a:avLst/>
            <a:gdLst/>
            <a:ahLst/>
            <a:cxnLst/>
            <a:rect l="l" t="t" r="r" b="b"/>
            <a:pathLst>
              <a:path w="1270" h="659" extrusionOk="0">
                <a:moveTo>
                  <a:pt x="0" y="0"/>
                </a:moveTo>
                <a:lnTo>
                  <a:pt x="1270" y="338"/>
                </a:lnTo>
                <a:lnTo>
                  <a:pt x="1270" y="659"/>
                </a:lnTo>
                <a:lnTo>
                  <a:pt x="0" y="313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804" name="Google Shape;4804;p22"/>
          <p:cNvCxnSpPr/>
          <p:nvPr/>
        </p:nvCxnSpPr>
        <p:spPr>
          <a:xfrm rot="10800000">
            <a:off x="3355181" y="3614737"/>
            <a:ext cx="86916" cy="25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05" name="Google Shape;4805;p22"/>
          <p:cNvCxnSpPr/>
          <p:nvPr/>
        </p:nvCxnSpPr>
        <p:spPr>
          <a:xfrm rot="10800000">
            <a:off x="3223024" y="3579019"/>
            <a:ext cx="88106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06" name="Google Shape;4806;p22"/>
          <p:cNvCxnSpPr/>
          <p:nvPr/>
        </p:nvCxnSpPr>
        <p:spPr>
          <a:xfrm rot="10800000">
            <a:off x="3092055" y="3543300"/>
            <a:ext cx="88106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07" name="Google Shape;4807;p22"/>
          <p:cNvCxnSpPr/>
          <p:nvPr/>
        </p:nvCxnSpPr>
        <p:spPr>
          <a:xfrm>
            <a:off x="3539730" y="3665935"/>
            <a:ext cx="50006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808" name="Google Shape;4808;p22"/>
          <p:cNvSpPr/>
          <p:nvPr/>
        </p:nvSpPr>
        <p:spPr>
          <a:xfrm>
            <a:off x="3064669" y="3430191"/>
            <a:ext cx="377429" cy="113109"/>
          </a:xfrm>
          <a:custGeom>
            <a:avLst/>
            <a:gdLst/>
            <a:ahLst/>
            <a:cxnLst/>
            <a:rect l="l" t="t" r="r" b="b"/>
            <a:pathLst>
              <a:path w="1270" h="380" extrusionOk="0">
                <a:moveTo>
                  <a:pt x="0" y="42"/>
                </a:moveTo>
                <a:lnTo>
                  <a:pt x="1270" y="380"/>
                </a:lnTo>
                <a:lnTo>
                  <a:pt x="1270" y="346"/>
                </a:lnTo>
                <a:lnTo>
                  <a:pt x="0" y="0"/>
                </a:lnTo>
                <a:lnTo>
                  <a:pt x="0" y="4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809" name="Google Shape;4809;p22"/>
          <p:cNvCxnSpPr/>
          <p:nvPr/>
        </p:nvCxnSpPr>
        <p:spPr>
          <a:xfrm rot="10800000">
            <a:off x="3064669" y="3430191"/>
            <a:ext cx="377429" cy="1035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10" name="Google Shape;4810;p22"/>
          <p:cNvCxnSpPr/>
          <p:nvPr/>
        </p:nvCxnSpPr>
        <p:spPr>
          <a:xfrm rot="10800000">
            <a:off x="3064670" y="3331370"/>
            <a:ext cx="354806" cy="976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11" name="Google Shape;4811;p22"/>
          <p:cNvCxnSpPr/>
          <p:nvPr/>
        </p:nvCxnSpPr>
        <p:spPr>
          <a:xfrm>
            <a:off x="3539728" y="3559970"/>
            <a:ext cx="33338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812" name="Google Shape;4812;p22"/>
          <p:cNvSpPr/>
          <p:nvPr/>
        </p:nvSpPr>
        <p:spPr>
          <a:xfrm>
            <a:off x="3442097" y="2714626"/>
            <a:ext cx="98822" cy="55960"/>
          </a:xfrm>
          <a:custGeom>
            <a:avLst/>
            <a:gdLst/>
            <a:ahLst/>
            <a:cxnLst/>
            <a:rect l="l" t="t" r="r" b="b"/>
            <a:pathLst>
              <a:path w="333" h="188" extrusionOk="0">
                <a:moveTo>
                  <a:pt x="0" y="78"/>
                </a:moveTo>
                <a:lnTo>
                  <a:pt x="4" y="67"/>
                </a:lnTo>
                <a:lnTo>
                  <a:pt x="11" y="57"/>
                </a:lnTo>
                <a:lnTo>
                  <a:pt x="20" y="47"/>
                </a:lnTo>
                <a:lnTo>
                  <a:pt x="30" y="38"/>
                </a:lnTo>
                <a:lnTo>
                  <a:pt x="42" y="29"/>
                </a:lnTo>
                <a:lnTo>
                  <a:pt x="57" y="22"/>
                </a:lnTo>
                <a:lnTo>
                  <a:pt x="73" y="15"/>
                </a:lnTo>
                <a:lnTo>
                  <a:pt x="90" y="10"/>
                </a:lnTo>
                <a:lnTo>
                  <a:pt x="107" y="5"/>
                </a:lnTo>
                <a:lnTo>
                  <a:pt x="126" y="2"/>
                </a:lnTo>
                <a:lnTo>
                  <a:pt x="146" y="0"/>
                </a:lnTo>
                <a:lnTo>
                  <a:pt x="165" y="0"/>
                </a:lnTo>
                <a:lnTo>
                  <a:pt x="184" y="0"/>
                </a:lnTo>
                <a:lnTo>
                  <a:pt x="204" y="2"/>
                </a:lnTo>
                <a:lnTo>
                  <a:pt x="222" y="5"/>
                </a:lnTo>
                <a:lnTo>
                  <a:pt x="240" y="9"/>
                </a:lnTo>
                <a:lnTo>
                  <a:pt x="256" y="14"/>
                </a:lnTo>
                <a:lnTo>
                  <a:pt x="272" y="21"/>
                </a:lnTo>
                <a:lnTo>
                  <a:pt x="287" y="29"/>
                </a:lnTo>
                <a:lnTo>
                  <a:pt x="299" y="37"/>
                </a:lnTo>
                <a:lnTo>
                  <a:pt x="310" y="47"/>
                </a:lnTo>
                <a:lnTo>
                  <a:pt x="319" y="56"/>
                </a:lnTo>
                <a:lnTo>
                  <a:pt x="325" y="67"/>
                </a:lnTo>
                <a:lnTo>
                  <a:pt x="329" y="77"/>
                </a:lnTo>
                <a:lnTo>
                  <a:pt x="333" y="88"/>
                </a:lnTo>
                <a:lnTo>
                  <a:pt x="333" y="99"/>
                </a:lnTo>
                <a:lnTo>
                  <a:pt x="329" y="110"/>
                </a:lnTo>
                <a:lnTo>
                  <a:pt x="325" y="121"/>
                </a:lnTo>
                <a:lnTo>
                  <a:pt x="319" y="131"/>
                </a:lnTo>
                <a:lnTo>
                  <a:pt x="310" y="141"/>
                </a:lnTo>
                <a:lnTo>
                  <a:pt x="299" y="150"/>
                </a:lnTo>
                <a:lnTo>
                  <a:pt x="287" y="159"/>
                </a:lnTo>
                <a:lnTo>
                  <a:pt x="272" y="166"/>
                </a:lnTo>
                <a:lnTo>
                  <a:pt x="256" y="172"/>
                </a:lnTo>
                <a:lnTo>
                  <a:pt x="240" y="178"/>
                </a:lnTo>
                <a:lnTo>
                  <a:pt x="222" y="182"/>
                </a:lnTo>
                <a:lnTo>
                  <a:pt x="204" y="186"/>
                </a:lnTo>
                <a:lnTo>
                  <a:pt x="184" y="188"/>
                </a:lnTo>
                <a:lnTo>
                  <a:pt x="165" y="188"/>
                </a:lnTo>
                <a:lnTo>
                  <a:pt x="146" y="187"/>
                </a:lnTo>
                <a:lnTo>
                  <a:pt x="126" y="186"/>
                </a:lnTo>
                <a:lnTo>
                  <a:pt x="107" y="182"/>
                </a:lnTo>
                <a:lnTo>
                  <a:pt x="90" y="178"/>
                </a:lnTo>
                <a:lnTo>
                  <a:pt x="73" y="172"/>
                </a:lnTo>
                <a:lnTo>
                  <a:pt x="57" y="166"/>
                </a:lnTo>
                <a:lnTo>
                  <a:pt x="42" y="158"/>
                </a:lnTo>
                <a:lnTo>
                  <a:pt x="30" y="150"/>
                </a:lnTo>
                <a:lnTo>
                  <a:pt x="20" y="141"/>
                </a:lnTo>
                <a:lnTo>
                  <a:pt x="11" y="131"/>
                </a:lnTo>
                <a:lnTo>
                  <a:pt x="4" y="120"/>
                </a:lnTo>
                <a:lnTo>
                  <a:pt x="0" y="110"/>
                </a:lnTo>
                <a:lnTo>
                  <a:pt x="0" y="78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13" name="Google Shape;4813;p22"/>
          <p:cNvSpPr/>
          <p:nvPr/>
        </p:nvSpPr>
        <p:spPr>
          <a:xfrm>
            <a:off x="3442099" y="2747964"/>
            <a:ext cx="97631" cy="336947"/>
          </a:xfrm>
          <a:custGeom>
            <a:avLst/>
            <a:gdLst/>
            <a:ahLst/>
            <a:cxnLst/>
            <a:rect l="l" t="t" r="r" b="b"/>
            <a:pathLst>
              <a:path w="327" h="1135" extrusionOk="0">
                <a:moveTo>
                  <a:pt x="0" y="1075"/>
                </a:moveTo>
                <a:lnTo>
                  <a:pt x="0" y="0"/>
                </a:lnTo>
                <a:lnTo>
                  <a:pt x="4" y="10"/>
                </a:lnTo>
                <a:lnTo>
                  <a:pt x="11" y="20"/>
                </a:lnTo>
                <a:lnTo>
                  <a:pt x="19" y="30"/>
                </a:lnTo>
                <a:lnTo>
                  <a:pt x="29" y="39"/>
                </a:lnTo>
                <a:lnTo>
                  <a:pt x="41" y="47"/>
                </a:lnTo>
                <a:lnTo>
                  <a:pt x="55" y="54"/>
                </a:lnTo>
                <a:lnTo>
                  <a:pt x="70" y="61"/>
                </a:lnTo>
                <a:lnTo>
                  <a:pt x="86" y="67"/>
                </a:lnTo>
                <a:lnTo>
                  <a:pt x="103" y="71"/>
                </a:lnTo>
                <a:lnTo>
                  <a:pt x="122" y="75"/>
                </a:lnTo>
                <a:lnTo>
                  <a:pt x="140" y="77"/>
                </a:lnTo>
                <a:lnTo>
                  <a:pt x="159" y="78"/>
                </a:lnTo>
                <a:lnTo>
                  <a:pt x="178" y="78"/>
                </a:lnTo>
                <a:lnTo>
                  <a:pt x="197" y="77"/>
                </a:lnTo>
                <a:lnTo>
                  <a:pt x="215" y="73"/>
                </a:lnTo>
                <a:lnTo>
                  <a:pt x="233" y="70"/>
                </a:lnTo>
                <a:lnTo>
                  <a:pt x="250" y="65"/>
                </a:lnTo>
                <a:lnTo>
                  <a:pt x="267" y="59"/>
                </a:lnTo>
                <a:lnTo>
                  <a:pt x="280" y="52"/>
                </a:lnTo>
                <a:lnTo>
                  <a:pt x="293" y="44"/>
                </a:lnTo>
                <a:lnTo>
                  <a:pt x="305" y="35"/>
                </a:lnTo>
                <a:lnTo>
                  <a:pt x="315" y="26"/>
                </a:lnTo>
                <a:lnTo>
                  <a:pt x="323" y="16"/>
                </a:lnTo>
                <a:lnTo>
                  <a:pt x="327" y="6"/>
                </a:lnTo>
                <a:lnTo>
                  <a:pt x="327" y="948"/>
                </a:lnTo>
                <a:lnTo>
                  <a:pt x="327" y="1083"/>
                </a:lnTo>
                <a:lnTo>
                  <a:pt x="321" y="1092"/>
                </a:lnTo>
                <a:lnTo>
                  <a:pt x="314" y="1099"/>
                </a:lnTo>
                <a:lnTo>
                  <a:pt x="306" y="1106"/>
                </a:lnTo>
                <a:lnTo>
                  <a:pt x="297" y="1112"/>
                </a:lnTo>
                <a:lnTo>
                  <a:pt x="288" y="1117"/>
                </a:lnTo>
                <a:lnTo>
                  <a:pt x="278" y="1121"/>
                </a:lnTo>
                <a:lnTo>
                  <a:pt x="265" y="1126"/>
                </a:lnTo>
                <a:lnTo>
                  <a:pt x="252" y="1129"/>
                </a:lnTo>
                <a:lnTo>
                  <a:pt x="237" y="1132"/>
                </a:lnTo>
                <a:lnTo>
                  <a:pt x="223" y="1134"/>
                </a:lnTo>
                <a:lnTo>
                  <a:pt x="207" y="1134"/>
                </a:lnTo>
                <a:lnTo>
                  <a:pt x="188" y="1135"/>
                </a:lnTo>
                <a:lnTo>
                  <a:pt x="168" y="1134"/>
                </a:lnTo>
                <a:lnTo>
                  <a:pt x="148" y="1133"/>
                </a:lnTo>
                <a:lnTo>
                  <a:pt x="126" y="1130"/>
                </a:lnTo>
                <a:lnTo>
                  <a:pt x="115" y="1129"/>
                </a:lnTo>
                <a:lnTo>
                  <a:pt x="104" y="1127"/>
                </a:lnTo>
                <a:lnTo>
                  <a:pt x="97" y="1126"/>
                </a:lnTo>
                <a:lnTo>
                  <a:pt x="90" y="1125"/>
                </a:lnTo>
                <a:lnTo>
                  <a:pt x="83" y="1124"/>
                </a:lnTo>
                <a:lnTo>
                  <a:pt x="77" y="1121"/>
                </a:lnTo>
                <a:lnTo>
                  <a:pt x="70" y="1119"/>
                </a:lnTo>
                <a:lnTo>
                  <a:pt x="65" y="1117"/>
                </a:lnTo>
                <a:lnTo>
                  <a:pt x="60" y="1115"/>
                </a:lnTo>
                <a:lnTo>
                  <a:pt x="56" y="1111"/>
                </a:lnTo>
                <a:lnTo>
                  <a:pt x="51" y="1109"/>
                </a:lnTo>
                <a:lnTo>
                  <a:pt x="46" y="1105"/>
                </a:lnTo>
                <a:lnTo>
                  <a:pt x="39" y="1100"/>
                </a:lnTo>
                <a:lnTo>
                  <a:pt x="35" y="1097"/>
                </a:lnTo>
                <a:lnTo>
                  <a:pt x="30" y="1093"/>
                </a:lnTo>
                <a:lnTo>
                  <a:pt x="26" y="1090"/>
                </a:lnTo>
                <a:lnTo>
                  <a:pt x="21" y="1088"/>
                </a:lnTo>
                <a:lnTo>
                  <a:pt x="17" y="1086"/>
                </a:lnTo>
                <a:lnTo>
                  <a:pt x="12" y="1083"/>
                </a:lnTo>
                <a:lnTo>
                  <a:pt x="8" y="1080"/>
                </a:lnTo>
                <a:lnTo>
                  <a:pt x="4" y="1078"/>
                </a:lnTo>
                <a:lnTo>
                  <a:pt x="0" y="1075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14" name="Google Shape;4814;p22"/>
          <p:cNvSpPr/>
          <p:nvPr/>
        </p:nvSpPr>
        <p:spPr>
          <a:xfrm>
            <a:off x="3064669" y="2689623"/>
            <a:ext cx="377429" cy="110728"/>
          </a:xfrm>
          <a:custGeom>
            <a:avLst/>
            <a:gdLst/>
            <a:ahLst/>
            <a:cxnLst/>
            <a:rect l="l" t="t" r="r" b="b"/>
            <a:pathLst>
              <a:path w="1270" h="375" extrusionOk="0">
                <a:moveTo>
                  <a:pt x="1270" y="375"/>
                </a:moveTo>
                <a:lnTo>
                  <a:pt x="0" y="34"/>
                </a:lnTo>
                <a:lnTo>
                  <a:pt x="0" y="0"/>
                </a:lnTo>
                <a:lnTo>
                  <a:pt x="1270" y="341"/>
                </a:lnTo>
                <a:lnTo>
                  <a:pt x="1270" y="37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15" name="Google Shape;4815;p22"/>
          <p:cNvSpPr/>
          <p:nvPr/>
        </p:nvSpPr>
        <p:spPr>
          <a:xfrm>
            <a:off x="3064669" y="2794397"/>
            <a:ext cx="377429" cy="109538"/>
          </a:xfrm>
          <a:custGeom>
            <a:avLst/>
            <a:gdLst/>
            <a:ahLst/>
            <a:cxnLst/>
            <a:rect l="l" t="t" r="r" b="b"/>
            <a:pathLst>
              <a:path w="1270" h="366" extrusionOk="0">
                <a:moveTo>
                  <a:pt x="1270" y="366"/>
                </a:moveTo>
                <a:lnTo>
                  <a:pt x="0" y="25"/>
                </a:lnTo>
                <a:lnTo>
                  <a:pt x="0" y="0"/>
                </a:lnTo>
                <a:lnTo>
                  <a:pt x="1270" y="342"/>
                </a:lnTo>
                <a:lnTo>
                  <a:pt x="1270" y="36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16" name="Google Shape;4816;p22"/>
          <p:cNvSpPr/>
          <p:nvPr/>
        </p:nvSpPr>
        <p:spPr>
          <a:xfrm>
            <a:off x="3064669" y="2899173"/>
            <a:ext cx="377429" cy="110728"/>
          </a:xfrm>
          <a:custGeom>
            <a:avLst/>
            <a:gdLst/>
            <a:ahLst/>
            <a:cxnLst/>
            <a:rect l="l" t="t" r="r" b="b"/>
            <a:pathLst>
              <a:path w="1270" h="375" extrusionOk="0">
                <a:moveTo>
                  <a:pt x="0" y="25"/>
                </a:moveTo>
                <a:lnTo>
                  <a:pt x="1270" y="375"/>
                </a:lnTo>
                <a:lnTo>
                  <a:pt x="1270" y="349"/>
                </a:lnTo>
                <a:lnTo>
                  <a:pt x="0" y="0"/>
                </a:lnTo>
                <a:lnTo>
                  <a:pt x="0" y="2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17" name="Google Shape;4817;p22"/>
          <p:cNvSpPr/>
          <p:nvPr/>
        </p:nvSpPr>
        <p:spPr>
          <a:xfrm>
            <a:off x="3073005" y="3003948"/>
            <a:ext cx="369094" cy="110728"/>
          </a:xfrm>
          <a:custGeom>
            <a:avLst/>
            <a:gdLst/>
            <a:ahLst/>
            <a:cxnLst/>
            <a:rect l="l" t="t" r="r" b="b"/>
            <a:pathLst>
              <a:path w="1241" h="372" extrusionOk="0">
                <a:moveTo>
                  <a:pt x="44" y="42"/>
                </a:moveTo>
                <a:lnTo>
                  <a:pt x="1241" y="372"/>
                </a:lnTo>
                <a:lnTo>
                  <a:pt x="1241" y="340"/>
                </a:lnTo>
                <a:lnTo>
                  <a:pt x="0" y="0"/>
                </a:lnTo>
                <a:lnTo>
                  <a:pt x="6" y="5"/>
                </a:lnTo>
                <a:lnTo>
                  <a:pt x="13" y="12"/>
                </a:lnTo>
                <a:lnTo>
                  <a:pt x="18" y="19"/>
                </a:lnTo>
                <a:lnTo>
                  <a:pt x="24" y="24"/>
                </a:lnTo>
                <a:lnTo>
                  <a:pt x="31" y="30"/>
                </a:lnTo>
                <a:lnTo>
                  <a:pt x="36" y="35"/>
                </a:lnTo>
                <a:lnTo>
                  <a:pt x="38" y="37"/>
                </a:lnTo>
                <a:lnTo>
                  <a:pt x="40" y="38"/>
                </a:lnTo>
                <a:lnTo>
                  <a:pt x="41" y="39"/>
                </a:lnTo>
                <a:lnTo>
                  <a:pt x="42" y="40"/>
                </a:lnTo>
                <a:lnTo>
                  <a:pt x="43" y="41"/>
                </a:lnTo>
                <a:lnTo>
                  <a:pt x="44" y="4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18" name="Google Shape;4818;p22"/>
          <p:cNvSpPr/>
          <p:nvPr/>
        </p:nvSpPr>
        <p:spPr>
          <a:xfrm>
            <a:off x="3064669" y="2699148"/>
            <a:ext cx="377429" cy="197644"/>
          </a:xfrm>
          <a:custGeom>
            <a:avLst/>
            <a:gdLst/>
            <a:ahLst/>
            <a:cxnLst/>
            <a:rect l="l" t="t" r="r" b="b"/>
            <a:pathLst>
              <a:path w="1270" h="664" extrusionOk="0">
                <a:moveTo>
                  <a:pt x="0" y="322"/>
                </a:moveTo>
                <a:lnTo>
                  <a:pt x="1270" y="664"/>
                </a:lnTo>
                <a:lnTo>
                  <a:pt x="1270" y="341"/>
                </a:lnTo>
                <a:lnTo>
                  <a:pt x="0" y="0"/>
                </a:lnTo>
                <a:lnTo>
                  <a:pt x="0" y="32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19" name="Google Shape;4819;p22"/>
          <p:cNvSpPr/>
          <p:nvPr/>
        </p:nvSpPr>
        <p:spPr>
          <a:xfrm>
            <a:off x="3064669" y="2802731"/>
            <a:ext cx="377429" cy="200025"/>
          </a:xfrm>
          <a:custGeom>
            <a:avLst/>
            <a:gdLst/>
            <a:ahLst/>
            <a:cxnLst/>
            <a:rect l="l" t="t" r="r" b="b"/>
            <a:pathLst>
              <a:path w="1270" h="673" extrusionOk="0">
                <a:moveTo>
                  <a:pt x="0" y="324"/>
                </a:moveTo>
                <a:lnTo>
                  <a:pt x="1270" y="673"/>
                </a:lnTo>
                <a:lnTo>
                  <a:pt x="1270" y="341"/>
                </a:lnTo>
                <a:lnTo>
                  <a:pt x="0" y="0"/>
                </a:lnTo>
                <a:lnTo>
                  <a:pt x="0" y="324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20" name="Google Shape;4820;p22"/>
          <p:cNvSpPr/>
          <p:nvPr/>
        </p:nvSpPr>
        <p:spPr>
          <a:xfrm>
            <a:off x="3064669" y="2906316"/>
            <a:ext cx="377429" cy="200025"/>
          </a:xfrm>
          <a:custGeom>
            <a:avLst/>
            <a:gdLst/>
            <a:ahLst/>
            <a:cxnLst/>
            <a:rect l="l" t="t" r="r" b="b"/>
            <a:pathLst>
              <a:path w="1270" h="670" extrusionOk="0">
                <a:moveTo>
                  <a:pt x="0" y="0"/>
                </a:moveTo>
                <a:lnTo>
                  <a:pt x="1270" y="350"/>
                </a:lnTo>
                <a:lnTo>
                  <a:pt x="1270" y="522"/>
                </a:lnTo>
                <a:lnTo>
                  <a:pt x="1268" y="525"/>
                </a:lnTo>
                <a:lnTo>
                  <a:pt x="1265" y="527"/>
                </a:lnTo>
                <a:lnTo>
                  <a:pt x="1263" y="528"/>
                </a:lnTo>
                <a:lnTo>
                  <a:pt x="1262" y="530"/>
                </a:lnTo>
                <a:lnTo>
                  <a:pt x="1262" y="531"/>
                </a:lnTo>
                <a:lnTo>
                  <a:pt x="1262" y="534"/>
                </a:lnTo>
                <a:lnTo>
                  <a:pt x="1262" y="535"/>
                </a:lnTo>
                <a:lnTo>
                  <a:pt x="1263" y="536"/>
                </a:lnTo>
                <a:lnTo>
                  <a:pt x="1265" y="538"/>
                </a:lnTo>
                <a:lnTo>
                  <a:pt x="1268" y="540"/>
                </a:lnTo>
                <a:lnTo>
                  <a:pt x="1270" y="542"/>
                </a:lnTo>
                <a:lnTo>
                  <a:pt x="1270" y="670"/>
                </a:lnTo>
                <a:lnTo>
                  <a:pt x="29" y="330"/>
                </a:lnTo>
                <a:lnTo>
                  <a:pt x="25" y="325"/>
                </a:lnTo>
                <a:lnTo>
                  <a:pt x="23" y="323"/>
                </a:lnTo>
                <a:lnTo>
                  <a:pt x="21" y="321"/>
                </a:lnTo>
                <a:lnTo>
                  <a:pt x="19" y="318"/>
                </a:lnTo>
                <a:lnTo>
                  <a:pt x="17" y="316"/>
                </a:lnTo>
                <a:lnTo>
                  <a:pt x="15" y="313"/>
                </a:lnTo>
                <a:lnTo>
                  <a:pt x="11" y="310"/>
                </a:lnTo>
                <a:lnTo>
                  <a:pt x="9" y="307"/>
                </a:lnTo>
                <a:lnTo>
                  <a:pt x="6" y="305"/>
                </a:lnTo>
                <a:lnTo>
                  <a:pt x="4" y="301"/>
                </a:lnTo>
                <a:lnTo>
                  <a:pt x="1" y="298"/>
                </a:lnTo>
                <a:lnTo>
                  <a:pt x="0" y="297"/>
                </a:lnTo>
                <a:lnTo>
                  <a:pt x="0" y="296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21" name="Google Shape;4821;p22"/>
          <p:cNvSpPr/>
          <p:nvPr/>
        </p:nvSpPr>
        <p:spPr>
          <a:xfrm>
            <a:off x="3086101" y="3017044"/>
            <a:ext cx="355997" cy="196454"/>
          </a:xfrm>
          <a:custGeom>
            <a:avLst/>
            <a:gdLst/>
            <a:ahLst/>
            <a:cxnLst/>
            <a:rect l="l" t="t" r="r" b="b"/>
            <a:pathLst>
              <a:path w="1197" h="661" extrusionOk="0">
                <a:moveTo>
                  <a:pt x="0" y="0"/>
                </a:moveTo>
                <a:lnTo>
                  <a:pt x="1197" y="330"/>
                </a:lnTo>
                <a:lnTo>
                  <a:pt x="1197" y="661"/>
                </a:lnTo>
                <a:lnTo>
                  <a:pt x="443" y="457"/>
                </a:lnTo>
                <a:lnTo>
                  <a:pt x="437" y="451"/>
                </a:lnTo>
                <a:lnTo>
                  <a:pt x="433" y="445"/>
                </a:lnTo>
                <a:lnTo>
                  <a:pt x="428" y="439"/>
                </a:lnTo>
                <a:lnTo>
                  <a:pt x="424" y="434"/>
                </a:lnTo>
                <a:lnTo>
                  <a:pt x="419" y="428"/>
                </a:lnTo>
                <a:lnTo>
                  <a:pt x="416" y="422"/>
                </a:lnTo>
                <a:lnTo>
                  <a:pt x="410" y="414"/>
                </a:lnTo>
                <a:lnTo>
                  <a:pt x="405" y="405"/>
                </a:lnTo>
                <a:lnTo>
                  <a:pt x="400" y="397"/>
                </a:lnTo>
                <a:lnTo>
                  <a:pt x="394" y="388"/>
                </a:lnTo>
                <a:lnTo>
                  <a:pt x="390" y="379"/>
                </a:lnTo>
                <a:lnTo>
                  <a:pt x="384" y="371"/>
                </a:lnTo>
                <a:lnTo>
                  <a:pt x="377" y="359"/>
                </a:lnTo>
                <a:lnTo>
                  <a:pt x="368" y="346"/>
                </a:lnTo>
                <a:lnTo>
                  <a:pt x="359" y="333"/>
                </a:lnTo>
                <a:lnTo>
                  <a:pt x="349" y="321"/>
                </a:lnTo>
                <a:lnTo>
                  <a:pt x="338" y="308"/>
                </a:lnTo>
                <a:lnTo>
                  <a:pt x="328" y="295"/>
                </a:lnTo>
                <a:lnTo>
                  <a:pt x="318" y="284"/>
                </a:lnTo>
                <a:lnTo>
                  <a:pt x="308" y="271"/>
                </a:lnTo>
                <a:lnTo>
                  <a:pt x="298" y="260"/>
                </a:lnTo>
                <a:lnTo>
                  <a:pt x="291" y="252"/>
                </a:lnTo>
                <a:lnTo>
                  <a:pt x="284" y="244"/>
                </a:lnTo>
                <a:lnTo>
                  <a:pt x="277" y="238"/>
                </a:lnTo>
                <a:lnTo>
                  <a:pt x="270" y="231"/>
                </a:lnTo>
                <a:lnTo>
                  <a:pt x="262" y="224"/>
                </a:lnTo>
                <a:lnTo>
                  <a:pt x="254" y="218"/>
                </a:lnTo>
                <a:lnTo>
                  <a:pt x="247" y="212"/>
                </a:lnTo>
                <a:lnTo>
                  <a:pt x="238" y="206"/>
                </a:lnTo>
                <a:lnTo>
                  <a:pt x="229" y="202"/>
                </a:lnTo>
                <a:lnTo>
                  <a:pt x="217" y="196"/>
                </a:lnTo>
                <a:lnTo>
                  <a:pt x="205" y="192"/>
                </a:lnTo>
                <a:lnTo>
                  <a:pt x="194" y="186"/>
                </a:lnTo>
                <a:lnTo>
                  <a:pt x="182" y="183"/>
                </a:lnTo>
                <a:lnTo>
                  <a:pt x="165" y="176"/>
                </a:lnTo>
                <a:lnTo>
                  <a:pt x="148" y="170"/>
                </a:lnTo>
                <a:lnTo>
                  <a:pt x="131" y="164"/>
                </a:lnTo>
                <a:lnTo>
                  <a:pt x="122" y="159"/>
                </a:lnTo>
                <a:lnTo>
                  <a:pt x="113" y="155"/>
                </a:lnTo>
                <a:lnTo>
                  <a:pt x="104" y="150"/>
                </a:lnTo>
                <a:lnTo>
                  <a:pt x="96" y="145"/>
                </a:lnTo>
                <a:lnTo>
                  <a:pt x="89" y="139"/>
                </a:lnTo>
                <a:lnTo>
                  <a:pt x="81" y="131"/>
                </a:lnTo>
                <a:lnTo>
                  <a:pt x="74" y="123"/>
                </a:lnTo>
                <a:lnTo>
                  <a:pt x="68" y="114"/>
                </a:lnTo>
                <a:lnTo>
                  <a:pt x="63" y="105"/>
                </a:lnTo>
                <a:lnTo>
                  <a:pt x="57" y="95"/>
                </a:lnTo>
                <a:lnTo>
                  <a:pt x="49" y="80"/>
                </a:lnTo>
                <a:lnTo>
                  <a:pt x="41" y="63"/>
                </a:lnTo>
                <a:lnTo>
                  <a:pt x="34" y="46"/>
                </a:lnTo>
                <a:lnTo>
                  <a:pt x="29" y="37"/>
                </a:lnTo>
                <a:lnTo>
                  <a:pt x="25" y="28"/>
                </a:lnTo>
                <a:lnTo>
                  <a:pt x="19" y="20"/>
                </a:lnTo>
                <a:lnTo>
                  <a:pt x="12" y="12"/>
                </a:lnTo>
                <a:lnTo>
                  <a:pt x="6" y="5"/>
                </a:lnTo>
                <a:lnTo>
                  <a:pt x="4" y="3"/>
                </a:lnTo>
                <a:lnTo>
                  <a:pt x="3" y="2"/>
                </a:lnTo>
                <a:lnTo>
                  <a:pt x="2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22" name="Google Shape;4822;p22"/>
          <p:cNvSpPr/>
          <p:nvPr/>
        </p:nvSpPr>
        <p:spPr>
          <a:xfrm>
            <a:off x="3227785" y="3163492"/>
            <a:ext cx="214313" cy="159544"/>
          </a:xfrm>
          <a:custGeom>
            <a:avLst/>
            <a:gdLst/>
            <a:ahLst/>
            <a:cxnLst/>
            <a:rect l="l" t="t" r="r" b="b"/>
            <a:pathLst>
              <a:path w="723" h="536" extrusionOk="0">
                <a:moveTo>
                  <a:pt x="417" y="457"/>
                </a:moveTo>
                <a:lnTo>
                  <a:pt x="723" y="536"/>
                </a:lnTo>
                <a:lnTo>
                  <a:pt x="723" y="196"/>
                </a:lnTo>
                <a:lnTo>
                  <a:pt x="0" y="0"/>
                </a:lnTo>
                <a:lnTo>
                  <a:pt x="12" y="12"/>
                </a:lnTo>
                <a:lnTo>
                  <a:pt x="25" y="26"/>
                </a:lnTo>
                <a:lnTo>
                  <a:pt x="38" y="38"/>
                </a:lnTo>
                <a:lnTo>
                  <a:pt x="52" y="52"/>
                </a:lnTo>
                <a:lnTo>
                  <a:pt x="64" y="65"/>
                </a:lnTo>
                <a:lnTo>
                  <a:pt x="77" y="79"/>
                </a:lnTo>
                <a:lnTo>
                  <a:pt x="100" y="103"/>
                </a:lnTo>
                <a:lnTo>
                  <a:pt x="122" y="128"/>
                </a:lnTo>
                <a:lnTo>
                  <a:pt x="145" y="153"/>
                </a:lnTo>
                <a:lnTo>
                  <a:pt x="160" y="170"/>
                </a:lnTo>
                <a:lnTo>
                  <a:pt x="177" y="188"/>
                </a:lnTo>
                <a:lnTo>
                  <a:pt x="194" y="206"/>
                </a:lnTo>
                <a:lnTo>
                  <a:pt x="211" y="223"/>
                </a:lnTo>
                <a:lnTo>
                  <a:pt x="224" y="237"/>
                </a:lnTo>
                <a:lnTo>
                  <a:pt x="239" y="250"/>
                </a:lnTo>
                <a:lnTo>
                  <a:pt x="253" y="262"/>
                </a:lnTo>
                <a:lnTo>
                  <a:pt x="268" y="275"/>
                </a:lnTo>
                <a:lnTo>
                  <a:pt x="282" y="287"/>
                </a:lnTo>
                <a:lnTo>
                  <a:pt x="291" y="293"/>
                </a:lnTo>
                <a:lnTo>
                  <a:pt x="300" y="299"/>
                </a:lnTo>
                <a:lnTo>
                  <a:pt x="308" y="305"/>
                </a:lnTo>
                <a:lnTo>
                  <a:pt x="317" y="312"/>
                </a:lnTo>
                <a:lnTo>
                  <a:pt x="323" y="316"/>
                </a:lnTo>
                <a:lnTo>
                  <a:pt x="328" y="321"/>
                </a:lnTo>
                <a:lnTo>
                  <a:pt x="333" y="326"/>
                </a:lnTo>
                <a:lnTo>
                  <a:pt x="342" y="335"/>
                </a:lnTo>
                <a:lnTo>
                  <a:pt x="350" y="345"/>
                </a:lnTo>
                <a:lnTo>
                  <a:pt x="356" y="355"/>
                </a:lnTo>
                <a:lnTo>
                  <a:pt x="363" y="367"/>
                </a:lnTo>
                <a:lnTo>
                  <a:pt x="372" y="381"/>
                </a:lnTo>
                <a:lnTo>
                  <a:pt x="381" y="397"/>
                </a:lnTo>
                <a:lnTo>
                  <a:pt x="390" y="413"/>
                </a:lnTo>
                <a:lnTo>
                  <a:pt x="396" y="424"/>
                </a:lnTo>
                <a:lnTo>
                  <a:pt x="402" y="435"/>
                </a:lnTo>
                <a:lnTo>
                  <a:pt x="409" y="447"/>
                </a:lnTo>
                <a:lnTo>
                  <a:pt x="417" y="457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23" name="Google Shape;4823;p22"/>
          <p:cNvSpPr/>
          <p:nvPr/>
        </p:nvSpPr>
        <p:spPr>
          <a:xfrm>
            <a:off x="3218260" y="3152776"/>
            <a:ext cx="223838" cy="69056"/>
          </a:xfrm>
          <a:custGeom>
            <a:avLst/>
            <a:gdLst/>
            <a:ahLst/>
            <a:cxnLst/>
            <a:rect l="l" t="t" r="r" b="b"/>
            <a:pathLst>
              <a:path w="754" h="231" extrusionOk="0">
                <a:moveTo>
                  <a:pt x="31" y="35"/>
                </a:moveTo>
                <a:lnTo>
                  <a:pt x="754" y="231"/>
                </a:lnTo>
                <a:lnTo>
                  <a:pt x="754" y="204"/>
                </a:lnTo>
                <a:lnTo>
                  <a:pt x="0" y="0"/>
                </a:lnTo>
                <a:lnTo>
                  <a:pt x="4" y="6"/>
                </a:lnTo>
                <a:lnTo>
                  <a:pt x="10" y="12"/>
                </a:lnTo>
                <a:lnTo>
                  <a:pt x="14" y="17"/>
                </a:lnTo>
                <a:lnTo>
                  <a:pt x="20" y="23"/>
                </a:lnTo>
                <a:lnTo>
                  <a:pt x="25" y="28"/>
                </a:lnTo>
                <a:lnTo>
                  <a:pt x="31" y="3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24" name="Google Shape;4824;p22"/>
          <p:cNvSpPr/>
          <p:nvPr/>
        </p:nvSpPr>
        <p:spPr>
          <a:xfrm>
            <a:off x="3351610" y="3299224"/>
            <a:ext cx="90488" cy="30956"/>
          </a:xfrm>
          <a:custGeom>
            <a:avLst/>
            <a:gdLst/>
            <a:ahLst/>
            <a:cxnLst/>
            <a:rect l="l" t="t" r="r" b="b"/>
            <a:pathLst>
              <a:path w="306" h="105" extrusionOk="0">
                <a:moveTo>
                  <a:pt x="29" y="34"/>
                </a:moveTo>
                <a:lnTo>
                  <a:pt x="306" y="105"/>
                </a:lnTo>
                <a:lnTo>
                  <a:pt x="306" y="79"/>
                </a:lnTo>
                <a:lnTo>
                  <a:pt x="0" y="0"/>
                </a:lnTo>
                <a:lnTo>
                  <a:pt x="3" y="6"/>
                </a:lnTo>
                <a:lnTo>
                  <a:pt x="7" y="11"/>
                </a:lnTo>
                <a:lnTo>
                  <a:pt x="11" y="15"/>
                </a:lnTo>
                <a:lnTo>
                  <a:pt x="14" y="19"/>
                </a:lnTo>
                <a:lnTo>
                  <a:pt x="19" y="24"/>
                </a:lnTo>
                <a:lnTo>
                  <a:pt x="23" y="28"/>
                </a:lnTo>
                <a:lnTo>
                  <a:pt x="25" y="30"/>
                </a:lnTo>
                <a:lnTo>
                  <a:pt x="26" y="31"/>
                </a:lnTo>
                <a:lnTo>
                  <a:pt x="26" y="32"/>
                </a:lnTo>
                <a:lnTo>
                  <a:pt x="27" y="33"/>
                </a:lnTo>
                <a:lnTo>
                  <a:pt x="28" y="33"/>
                </a:lnTo>
                <a:lnTo>
                  <a:pt x="29" y="3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825" name="Google Shape;4825;p22"/>
          <p:cNvCxnSpPr/>
          <p:nvPr/>
        </p:nvCxnSpPr>
        <p:spPr>
          <a:xfrm rot="10800000" flipH="1">
            <a:off x="3442099" y="2738437"/>
            <a:ext cx="1190" cy="6334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26" name="Google Shape;4826;p22"/>
          <p:cNvCxnSpPr/>
          <p:nvPr/>
        </p:nvCxnSpPr>
        <p:spPr>
          <a:xfrm rot="10800000" flipH="1">
            <a:off x="3539730" y="2943226"/>
            <a:ext cx="1190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827" name="Google Shape;4827;p22"/>
          <p:cNvSpPr/>
          <p:nvPr/>
        </p:nvSpPr>
        <p:spPr>
          <a:xfrm>
            <a:off x="2886076" y="2850356"/>
            <a:ext cx="79772" cy="28575"/>
          </a:xfrm>
          <a:custGeom>
            <a:avLst/>
            <a:gdLst/>
            <a:ahLst/>
            <a:cxnLst/>
            <a:rect l="l" t="t" r="r" b="b"/>
            <a:pathLst>
              <a:path w="265" h="98" extrusionOk="0">
                <a:moveTo>
                  <a:pt x="33" y="34"/>
                </a:moveTo>
                <a:lnTo>
                  <a:pt x="265" y="98"/>
                </a:lnTo>
                <a:lnTo>
                  <a:pt x="265" y="72"/>
                </a:lnTo>
                <a:lnTo>
                  <a:pt x="0" y="0"/>
                </a:lnTo>
                <a:lnTo>
                  <a:pt x="0" y="1"/>
                </a:lnTo>
                <a:lnTo>
                  <a:pt x="1" y="1"/>
                </a:lnTo>
                <a:lnTo>
                  <a:pt x="1" y="2"/>
                </a:lnTo>
                <a:lnTo>
                  <a:pt x="2" y="2"/>
                </a:lnTo>
                <a:lnTo>
                  <a:pt x="6" y="7"/>
                </a:lnTo>
                <a:lnTo>
                  <a:pt x="11" y="13"/>
                </a:lnTo>
                <a:lnTo>
                  <a:pt x="17" y="19"/>
                </a:lnTo>
                <a:lnTo>
                  <a:pt x="22" y="24"/>
                </a:lnTo>
                <a:lnTo>
                  <a:pt x="28" y="29"/>
                </a:lnTo>
                <a:lnTo>
                  <a:pt x="33" y="3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28" name="Google Shape;4828;p22"/>
          <p:cNvSpPr/>
          <p:nvPr/>
        </p:nvSpPr>
        <p:spPr>
          <a:xfrm>
            <a:off x="2795589" y="2730104"/>
            <a:ext cx="170260" cy="141684"/>
          </a:xfrm>
          <a:custGeom>
            <a:avLst/>
            <a:gdLst/>
            <a:ahLst/>
            <a:cxnLst/>
            <a:rect l="l" t="t" r="r" b="b"/>
            <a:pathLst>
              <a:path w="569" h="474" extrusionOk="0">
                <a:moveTo>
                  <a:pt x="304" y="402"/>
                </a:moveTo>
                <a:lnTo>
                  <a:pt x="569" y="474"/>
                </a:lnTo>
                <a:lnTo>
                  <a:pt x="569" y="153"/>
                </a:lnTo>
                <a:lnTo>
                  <a:pt x="0" y="0"/>
                </a:lnTo>
                <a:lnTo>
                  <a:pt x="10" y="12"/>
                </a:lnTo>
                <a:lnTo>
                  <a:pt x="20" y="24"/>
                </a:lnTo>
                <a:lnTo>
                  <a:pt x="29" y="36"/>
                </a:lnTo>
                <a:lnTo>
                  <a:pt x="44" y="56"/>
                </a:lnTo>
                <a:lnTo>
                  <a:pt x="58" y="78"/>
                </a:lnTo>
                <a:lnTo>
                  <a:pt x="68" y="91"/>
                </a:lnTo>
                <a:lnTo>
                  <a:pt x="80" y="106"/>
                </a:lnTo>
                <a:lnTo>
                  <a:pt x="91" y="119"/>
                </a:lnTo>
                <a:lnTo>
                  <a:pt x="105" y="135"/>
                </a:lnTo>
                <a:lnTo>
                  <a:pt x="120" y="152"/>
                </a:lnTo>
                <a:lnTo>
                  <a:pt x="134" y="167"/>
                </a:lnTo>
                <a:lnTo>
                  <a:pt x="158" y="190"/>
                </a:lnTo>
                <a:lnTo>
                  <a:pt x="179" y="211"/>
                </a:lnTo>
                <a:lnTo>
                  <a:pt x="193" y="226"/>
                </a:lnTo>
                <a:lnTo>
                  <a:pt x="206" y="239"/>
                </a:lnTo>
                <a:lnTo>
                  <a:pt x="216" y="251"/>
                </a:lnTo>
                <a:lnTo>
                  <a:pt x="220" y="255"/>
                </a:lnTo>
                <a:lnTo>
                  <a:pt x="222" y="258"/>
                </a:lnTo>
                <a:lnTo>
                  <a:pt x="224" y="261"/>
                </a:lnTo>
                <a:lnTo>
                  <a:pt x="226" y="265"/>
                </a:lnTo>
                <a:lnTo>
                  <a:pt x="229" y="268"/>
                </a:lnTo>
                <a:lnTo>
                  <a:pt x="231" y="272"/>
                </a:lnTo>
                <a:lnTo>
                  <a:pt x="236" y="281"/>
                </a:lnTo>
                <a:lnTo>
                  <a:pt x="242" y="291"/>
                </a:lnTo>
                <a:lnTo>
                  <a:pt x="248" y="301"/>
                </a:lnTo>
                <a:lnTo>
                  <a:pt x="253" y="312"/>
                </a:lnTo>
                <a:lnTo>
                  <a:pt x="260" y="326"/>
                </a:lnTo>
                <a:lnTo>
                  <a:pt x="268" y="342"/>
                </a:lnTo>
                <a:lnTo>
                  <a:pt x="276" y="358"/>
                </a:lnTo>
                <a:lnTo>
                  <a:pt x="281" y="369"/>
                </a:lnTo>
                <a:lnTo>
                  <a:pt x="288" y="380"/>
                </a:lnTo>
                <a:lnTo>
                  <a:pt x="296" y="390"/>
                </a:lnTo>
                <a:lnTo>
                  <a:pt x="304" y="40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829" name="Google Shape;4829;p22"/>
          <p:cNvCxnSpPr/>
          <p:nvPr/>
        </p:nvCxnSpPr>
        <p:spPr>
          <a:xfrm>
            <a:off x="2886076" y="2850358"/>
            <a:ext cx="79772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830" name="Google Shape;4830;p22"/>
          <p:cNvSpPr/>
          <p:nvPr/>
        </p:nvSpPr>
        <p:spPr>
          <a:xfrm>
            <a:off x="2896792" y="2859881"/>
            <a:ext cx="69056" cy="44054"/>
          </a:xfrm>
          <a:custGeom>
            <a:avLst/>
            <a:gdLst/>
            <a:ahLst/>
            <a:cxnLst/>
            <a:rect l="l" t="t" r="r" b="b"/>
            <a:pathLst>
              <a:path w="232" h="147" extrusionOk="0">
                <a:moveTo>
                  <a:pt x="232" y="147"/>
                </a:moveTo>
                <a:lnTo>
                  <a:pt x="232" y="64"/>
                </a:lnTo>
                <a:lnTo>
                  <a:pt x="0" y="0"/>
                </a:lnTo>
                <a:lnTo>
                  <a:pt x="13" y="10"/>
                </a:lnTo>
                <a:lnTo>
                  <a:pt x="26" y="21"/>
                </a:lnTo>
                <a:lnTo>
                  <a:pt x="40" y="29"/>
                </a:lnTo>
                <a:lnTo>
                  <a:pt x="54" y="38"/>
                </a:lnTo>
                <a:lnTo>
                  <a:pt x="68" y="47"/>
                </a:lnTo>
                <a:lnTo>
                  <a:pt x="82" y="55"/>
                </a:lnTo>
                <a:lnTo>
                  <a:pt x="105" y="69"/>
                </a:lnTo>
                <a:lnTo>
                  <a:pt x="126" y="81"/>
                </a:lnTo>
                <a:lnTo>
                  <a:pt x="144" y="91"/>
                </a:lnTo>
                <a:lnTo>
                  <a:pt x="162" y="102"/>
                </a:lnTo>
                <a:lnTo>
                  <a:pt x="180" y="114"/>
                </a:lnTo>
                <a:lnTo>
                  <a:pt x="198" y="125"/>
                </a:lnTo>
                <a:lnTo>
                  <a:pt x="214" y="136"/>
                </a:lnTo>
                <a:lnTo>
                  <a:pt x="232" y="147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831" name="Google Shape;4831;p22"/>
          <p:cNvCxnSpPr/>
          <p:nvPr/>
        </p:nvCxnSpPr>
        <p:spPr>
          <a:xfrm>
            <a:off x="2896792" y="2859881"/>
            <a:ext cx="69056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32" name="Google Shape;4832;p22"/>
          <p:cNvCxnSpPr/>
          <p:nvPr/>
        </p:nvCxnSpPr>
        <p:spPr>
          <a:xfrm rot="10800000" flipH="1">
            <a:off x="3761186" y="3114676"/>
            <a:ext cx="139303" cy="785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33" name="Google Shape;4833;p22"/>
          <p:cNvCxnSpPr/>
          <p:nvPr/>
        </p:nvCxnSpPr>
        <p:spPr>
          <a:xfrm rot="10800000" flipH="1">
            <a:off x="3775474" y="3121819"/>
            <a:ext cx="125015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34" name="Google Shape;4834;p22"/>
          <p:cNvCxnSpPr/>
          <p:nvPr/>
        </p:nvCxnSpPr>
        <p:spPr>
          <a:xfrm rot="10800000" flipH="1">
            <a:off x="3761186" y="3014664"/>
            <a:ext cx="139303" cy="797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35" name="Google Shape;4835;p22"/>
          <p:cNvCxnSpPr/>
          <p:nvPr/>
        </p:nvCxnSpPr>
        <p:spPr>
          <a:xfrm rot="10800000" flipH="1">
            <a:off x="3761186" y="3007520"/>
            <a:ext cx="139303" cy="797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36" name="Google Shape;4836;p22"/>
          <p:cNvCxnSpPr/>
          <p:nvPr/>
        </p:nvCxnSpPr>
        <p:spPr>
          <a:xfrm rot="10800000" flipH="1">
            <a:off x="3761186" y="2911080"/>
            <a:ext cx="139303" cy="785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37" name="Google Shape;4837;p22"/>
          <p:cNvCxnSpPr/>
          <p:nvPr/>
        </p:nvCxnSpPr>
        <p:spPr>
          <a:xfrm rot="10800000" flipH="1">
            <a:off x="3751661" y="2900364"/>
            <a:ext cx="148828" cy="845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838" name="Google Shape;4838;p22"/>
          <p:cNvSpPr/>
          <p:nvPr/>
        </p:nvSpPr>
        <p:spPr>
          <a:xfrm>
            <a:off x="5292328" y="1284686"/>
            <a:ext cx="1289447" cy="825103"/>
          </a:xfrm>
          <a:custGeom>
            <a:avLst/>
            <a:gdLst/>
            <a:ahLst/>
            <a:cxnLst/>
            <a:rect l="l" t="t" r="r" b="b"/>
            <a:pathLst>
              <a:path w="4329" h="2773" extrusionOk="0">
                <a:moveTo>
                  <a:pt x="0" y="2773"/>
                </a:moveTo>
                <a:lnTo>
                  <a:pt x="3556" y="753"/>
                </a:lnTo>
                <a:lnTo>
                  <a:pt x="3556" y="512"/>
                </a:lnTo>
                <a:lnTo>
                  <a:pt x="3557" y="501"/>
                </a:lnTo>
                <a:lnTo>
                  <a:pt x="3561" y="490"/>
                </a:lnTo>
                <a:lnTo>
                  <a:pt x="3567" y="480"/>
                </a:lnTo>
                <a:lnTo>
                  <a:pt x="3575" y="470"/>
                </a:lnTo>
                <a:lnTo>
                  <a:pt x="3584" y="461"/>
                </a:lnTo>
                <a:lnTo>
                  <a:pt x="3596" y="452"/>
                </a:lnTo>
                <a:lnTo>
                  <a:pt x="3610" y="444"/>
                </a:lnTo>
                <a:lnTo>
                  <a:pt x="3626" y="437"/>
                </a:lnTo>
                <a:lnTo>
                  <a:pt x="3641" y="431"/>
                </a:lnTo>
                <a:lnTo>
                  <a:pt x="3659" y="427"/>
                </a:lnTo>
                <a:lnTo>
                  <a:pt x="3677" y="425"/>
                </a:lnTo>
                <a:lnTo>
                  <a:pt x="3696" y="422"/>
                </a:lnTo>
                <a:lnTo>
                  <a:pt x="3715" y="421"/>
                </a:lnTo>
                <a:lnTo>
                  <a:pt x="3734" y="422"/>
                </a:lnTo>
                <a:lnTo>
                  <a:pt x="3752" y="425"/>
                </a:lnTo>
                <a:lnTo>
                  <a:pt x="3771" y="428"/>
                </a:lnTo>
                <a:lnTo>
                  <a:pt x="3788" y="433"/>
                </a:lnTo>
                <a:lnTo>
                  <a:pt x="3804" y="439"/>
                </a:lnTo>
                <a:lnTo>
                  <a:pt x="3819" y="446"/>
                </a:lnTo>
                <a:lnTo>
                  <a:pt x="3832" y="454"/>
                </a:lnTo>
                <a:lnTo>
                  <a:pt x="3843" y="463"/>
                </a:lnTo>
                <a:lnTo>
                  <a:pt x="3853" y="472"/>
                </a:lnTo>
                <a:lnTo>
                  <a:pt x="3861" y="482"/>
                </a:lnTo>
                <a:lnTo>
                  <a:pt x="3865" y="492"/>
                </a:lnTo>
                <a:lnTo>
                  <a:pt x="3869" y="503"/>
                </a:lnTo>
                <a:lnTo>
                  <a:pt x="3869" y="514"/>
                </a:lnTo>
                <a:lnTo>
                  <a:pt x="3868" y="526"/>
                </a:lnTo>
                <a:lnTo>
                  <a:pt x="3863" y="536"/>
                </a:lnTo>
                <a:lnTo>
                  <a:pt x="3863" y="578"/>
                </a:lnTo>
                <a:lnTo>
                  <a:pt x="4329" y="315"/>
                </a:lnTo>
                <a:lnTo>
                  <a:pt x="4329" y="0"/>
                </a:lnTo>
                <a:lnTo>
                  <a:pt x="0" y="2458"/>
                </a:lnTo>
                <a:lnTo>
                  <a:pt x="0" y="277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39" name="Google Shape;4839;p22"/>
          <p:cNvSpPr/>
          <p:nvPr/>
        </p:nvSpPr>
        <p:spPr>
          <a:xfrm>
            <a:off x="5292328" y="1266826"/>
            <a:ext cx="1289447" cy="750094"/>
          </a:xfrm>
          <a:custGeom>
            <a:avLst/>
            <a:gdLst/>
            <a:ahLst/>
            <a:cxnLst/>
            <a:rect l="l" t="t" r="r" b="b"/>
            <a:pathLst>
              <a:path w="4329" h="2517" extrusionOk="0">
                <a:moveTo>
                  <a:pt x="0" y="2401"/>
                </a:moveTo>
                <a:lnTo>
                  <a:pt x="4231" y="0"/>
                </a:lnTo>
                <a:lnTo>
                  <a:pt x="4329" y="59"/>
                </a:lnTo>
                <a:lnTo>
                  <a:pt x="0" y="2517"/>
                </a:lnTo>
                <a:lnTo>
                  <a:pt x="0" y="240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840" name="Google Shape;4840;p22"/>
          <p:cNvCxnSpPr/>
          <p:nvPr/>
        </p:nvCxnSpPr>
        <p:spPr>
          <a:xfrm rot="10800000" flipH="1">
            <a:off x="3761186" y="1284686"/>
            <a:ext cx="2820590" cy="16013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841" name="Google Shape;4841;p22"/>
          <p:cNvSpPr/>
          <p:nvPr/>
        </p:nvSpPr>
        <p:spPr>
          <a:xfrm>
            <a:off x="5648325" y="1695450"/>
            <a:ext cx="119063" cy="67866"/>
          </a:xfrm>
          <a:custGeom>
            <a:avLst/>
            <a:gdLst/>
            <a:ahLst/>
            <a:cxnLst/>
            <a:rect l="l" t="t" r="r" b="b"/>
            <a:pathLst>
              <a:path w="400" h="229" extrusionOk="0">
                <a:moveTo>
                  <a:pt x="0" y="171"/>
                </a:moveTo>
                <a:lnTo>
                  <a:pt x="302" y="0"/>
                </a:lnTo>
                <a:lnTo>
                  <a:pt x="400" y="58"/>
                </a:lnTo>
                <a:lnTo>
                  <a:pt x="97" y="229"/>
                </a:lnTo>
                <a:lnTo>
                  <a:pt x="0" y="17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42" name="Google Shape;4842;p22"/>
          <p:cNvSpPr/>
          <p:nvPr/>
        </p:nvSpPr>
        <p:spPr>
          <a:xfrm>
            <a:off x="5929313" y="1531145"/>
            <a:ext cx="125016" cy="73819"/>
          </a:xfrm>
          <a:custGeom>
            <a:avLst/>
            <a:gdLst/>
            <a:ahLst/>
            <a:cxnLst/>
            <a:rect l="l" t="t" r="r" b="b"/>
            <a:pathLst>
              <a:path w="424" h="246" extrusionOk="0">
                <a:moveTo>
                  <a:pt x="98" y="246"/>
                </a:moveTo>
                <a:lnTo>
                  <a:pt x="424" y="61"/>
                </a:lnTo>
                <a:lnTo>
                  <a:pt x="324" y="0"/>
                </a:lnTo>
                <a:lnTo>
                  <a:pt x="0" y="186"/>
                </a:lnTo>
                <a:lnTo>
                  <a:pt x="98" y="246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43" name="Google Shape;4843;p22"/>
          <p:cNvSpPr/>
          <p:nvPr/>
        </p:nvSpPr>
        <p:spPr>
          <a:xfrm>
            <a:off x="6315076" y="1309689"/>
            <a:ext cx="127397" cy="73819"/>
          </a:xfrm>
          <a:custGeom>
            <a:avLst/>
            <a:gdLst/>
            <a:ahLst/>
            <a:cxnLst/>
            <a:rect l="l" t="t" r="r" b="b"/>
            <a:pathLst>
              <a:path w="426" h="248" extrusionOk="0">
                <a:moveTo>
                  <a:pt x="108" y="248"/>
                </a:moveTo>
                <a:lnTo>
                  <a:pt x="426" y="67"/>
                </a:lnTo>
                <a:lnTo>
                  <a:pt x="315" y="0"/>
                </a:lnTo>
                <a:lnTo>
                  <a:pt x="0" y="181"/>
                </a:lnTo>
                <a:lnTo>
                  <a:pt x="108" y="248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44" name="Google Shape;4844;p22"/>
          <p:cNvSpPr/>
          <p:nvPr/>
        </p:nvSpPr>
        <p:spPr>
          <a:xfrm>
            <a:off x="5366149" y="1856186"/>
            <a:ext cx="116681" cy="67865"/>
          </a:xfrm>
          <a:custGeom>
            <a:avLst/>
            <a:gdLst/>
            <a:ahLst/>
            <a:cxnLst/>
            <a:rect l="l" t="t" r="r" b="b"/>
            <a:pathLst>
              <a:path w="394" h="226" extrusionOk="0">
                <a:moveTo>
                  <a:pt x="97" y="226"/>
                </a:moveTo>
                <a:lnTo>
                  <a:pt x="394" y="58"/>
                </a:lnTo>
                <a:lnTo>
                  <a:pt x="297" y="0"/>
                </a:lnTo>
                <a:lnTo>
                  <a:pt x="0" y="168"/>
                </a:lnTo>
                <a:lnTo>
                  <a:pt x="97" y="226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45" name="Google Shape;4845;p22"/>
          <p:cNvSpPr/>
          <p:nvPr/>
        </p:nvSpPr>
        <p:spPr>
          <a:xfrm>
            <a:off x="5366147" y="1907381"/>
            <a:ext cx="28575" cy="33338"/>
          </a:xfrm>
          <a:custGeom>
            <a:avLst/>
            <a:gdLst/>
            <a:ahLst/>
            <a:cxnLst/>
            <a:rect l="l" t="t" r="r" b="b"/>
            <a:pathLst>
              <a:path w="97" h="114" extrusionOk="0">
                <a:moveTo>
                  <a:pt x="0" y="0"/>
                </a:moveTo>
                <a:lnTo>
                  <a:pt x="0" y="114"/>
                </a:lnTo>
                <a:lnTo>
                  <a:pt x="97" y="58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46" name="Google Shape;4846;p22"/>
          <p:cNvSpPr/>
          <p:nvPr/>
        </p:nvSpPr>
        <p:spPr>
          <a:xfrm>
            <a:off x="5648325" y="1746647"/>
            <a:ext cx="28575" cy="33338"/>
          </a:xfrm>
          <a:custGeom>
            <a:avLst/>
            <a:gdLst/>
            <a:ahLst/>
            <a:cxnLst/>
            <a:rect l="l" t="t" r="r" b="b"/>
            <a:pathLst>
              <a:path w="97" h="114" extrusionOk="0">
                <a:moveTo>
                  <a:pt x="0" y="114"/>
                </a:moveTo>
                <a:lnTo>
                  <a:pt x="97" y="58"/>
                </a:lnTo>
                <a:lnTo>
                  <a:pt x="0" y="0"/>
                </a:lnTo>
                <a:lnTo>
                  <a:pt x="0" y="11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47" name="Google Shape;4847;p22"/>
          <p:cNvSpPr/>
          <p:nvPr/>
        </p:nvSpPr>
        <p:spPr>
          <a:xfrm>
            <a:off x="5929313" y="1587103"/>
            <a:ext cx="28575" cy="33338"/>
          </a:xfrm>
          <a:custGeom>
            <a:avLst/>
            <a:gdLst/>
            <a:ahLst/>
            <a:cxnLst/>
            <a:rect l="l" t="t" r="r" b="b"/>
            <a:pathLst>
              <a:path w="98" h="115" extrusionOk="0">
                <a:moveTo>
                  <a:pt x="0" y="0"/>
                </a:moveTo>
                <a:lnTo>
                  <a:pt x="0" y="115"/>
                </a:lnTo>
                <a:lnTo>
                  <a:pt x="98" y="60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48" name="Google Shape;4848;p22"/>
          <p:cNvSpPr/>
          <p:nvPr/>
        </p:nvSpPr>
        <p:spPr>
          <a:xfrm>
            <a:off x="6315076" y="1363266"/>
            <a:ext cx="32147" cy="38100"/>
          </a:xfrm>
          <a:custGeom>
            <a:avLst/>
            <a:gdLst/>
            <a:ahLst/>
            <a:cxnLst/>
            <a:rect l="l" t="t" r="r" b="b"/>
            <a:pathLst>
              <a:path w="108" h="127" extrusionOk="0">
                <a:moveTo>
                  <a:pt x="0" y="127"/>
                </a:moveTo>
                <a:lnTo>
                  <a:pt x="108" y="67"/>
                </a:lnTo>
                <a:lnTo>
                  <a:pt x="0" y="0"/>
                </a:lnTo>
                <a:lnTo>
                  <a:pt x="0" y="12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849" name="Google Shape;4849;p22"/>
          <p:cNvCxnSpPr/>
          <p:nvPr/>
        </p:nvCxnSpPr>
        <p:spPr>
          <a:xfrm rot="10800000" flipH="1">
            <a:off x="3732610" y="1266825"/>
            <a:ext cx="2819400" cy="16013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50" name="Google Shape;4850;p22"/>
          <p:cNvCxnSpPr/>
          <p:nvPr/>
        </p:nvCxnSpPr>
        <p:spPr>
          <a:xfrm rot="10800000" flipH="1">
            <a:off x="3539730" y="2739628"/>
            <a:ext cx="1190" cy="2905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51" name="Google Shape;4851;p22"/>
          <p:cNvCxnSpPr/>
          <p:nvPr/>
        </p:nvCxnSpPr>
        <p:spPr>
          <a:xfrm>
            <a:off x="3539730" y="2930128"/>
            <a:ext cx="192881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52" name="Google Shape;4852;p22"/>
          <p:cNvCxnSpPr/>
          <p:nvPr/>
        </p:nvCxnSpPr>
        <p:spPr>
          <a:xfrm rot="10800000">
            <a:off x="3064669" y="2802731"/>
            <a:ext cx="377429" cy="1012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853" name="Google Shape;4853;p22"/>
          <p:cNvSpPr/>
          <p:nvPr/>
        </p:nvSpPr>
        <p:spPr>
          <a:xfrm>
            <a:off x="2706291" y="2699149"/>
            <a:ext cx="89297" cy="30956"/>
          </a:xfrm>
          <a:custGeom>
            <a:avLst/>
            <a:gdLst/>
            <a:ahLst/>
            <a:cxnLst/>
            <a:rect l="l" t="t" r="r" b="b"/>
            <a:pathLst>
              <a:path w="303" h="106" extrusionOk="0">
                <a:moveTo>
                  <a:pt x="303" y="106"/>
                </a:moveTo>
                <a:lnTo>
                  <a:pt x="0" y="25"/>
                </a:lnTo>
                <a:lnTo>
                  <a:pt x="0" y="0"/>
                </a:lnTo>
                <a:lnTo>
                  <a:pt x="265" y="70"/>
                </a:lnTo>
                <a:lnTo>
                  <a:pt x="266" y="72"/>
                </a:lnTo>
                <a:lnTo>
                  <a:pt x="267" y="73"/>
                </a:lnTo>
                <a:lnTo>
                  <a:pt x="268" y="74"/>
                </a:lnTo>
                <a:lnTo>
                  <a:pt x="269" y="74"/>
                </a:lnTo>
                <a:lnTo>
                  <a:pt x="271" y="75"/>
                </a:lnTo>
                <a:lnTo>
                  <a:pt x="272" y="76"/>
                </a:lnTo>
                <a:lnTo>
                  <a:pt x="277" y="81"/>
                </a:lnTo>
                <a:lnTo>
                  <a:pt x="283" y="85"/>
                </a:lnTo>
                <a:lnTo>
                  <a:pt x="288" y="91"/>
                </a:lnTo>
                <a:lnTo>
                  <a:pt x="293" y="95"/>
                </a:lnTo>
                <a:lnTo>
                  <a:pt x="299" y="101"/>
                </a:lnTo>
                <a:lnTo>
                  <a:pt x="303" y="10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pSp>
        <p:nvGrpSpPr>
          <p:cNvPr id="4854" name="Google Shape;4854;p22"/>
          <p:cNvGrpSpPr/>
          <p:nvPr/>
        </p:nvGrpSpPr>
        <p:grpSpPr>
          <a:xfrm>
            <a:off x="2706291" y="1284686"/>
            <a:ext cx="3876675" cy="2649140"/>
            <a:chOff x="1313" y="1079"/>
            <a:chExt cx="3256" cy="2225"/>
          </a:xfrm>
        </p:grpSpPr>
        <p:sp>
          <p:nvSpPr>
            <p:cNvPr id="4855" name="Google Shape;4855;p22"/>
            <p:cNvSpPr/>
            <p:nvPr/>
          </p:nvSpPr>
          <p:spPr>
            <a:xfrm>
              <a:off x="1313" y="2352"/>
              <a:ext cx="160" cy="50"/>
            </a:xfrm>
            <a:custGeom>
              <a:avLst/>
              <a:gdLst/>
              <a:ahLst/>
              <a:cxnLst/>
              <a:rect l="l" t="t" r="r" b="b"/>
              <a:pathLst>
                <a:path w="640" h="201" extrusionOk="0">
                  <a:moveTo>
                    <a:pt x="640" y="201"/>
                  </a:moveTo>
                  <a:lnTo>
                    <a:pt x="0" y="25"/>
                  </a:lnTo>
                  <a:lnTo>
                    <a:pt x="0" y="0"/>
                  </a:lnTo>
                  <a:lnTo>
                    <a:pt x="607" y="167"/>
                  </a:lnTo>
                  <a:lnTo>
                    <a:pt x="607" y="168"/>
                  </a:lnTo>
                  <a:lnTo>
                    <a:pt x="608" y="168"/>
                  </a:lnTo>
                  <a:lnTo>
                    <a:pt x="608" y="169"/>
                  </a:lnTo>
                  <a:lnTo>
                    <a:pt x="609" y="169"/>
                  </a:lnTo>
                  <a:lnTo>
                    <a:pt x="613" y="174"/>
                  </a:lnTo>
                  <a:lnTo>
                    <a:pt x="618" y="180"/>
                  </a:lnTo>
                  <a:lnTo>
                    <a:pt x="624" y="186"/>
                  </a:lnTo>
                  <a:lnTo>
                    <a:pt x="629" y="191"/>
                  </a:lnTo>
                  <a:lnTo>
                    <a:pt x="635" y="196"/>
                  </a:lnTo>
                  <a:lnTo>
                    <a:pt x="640" y="201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56" name="Google Shape;4856;p22"/>
            <p:cNvSpPr/>
            <p:nvPr/>
          </p:nvSpPr>
          <p:spPr>
            <a:xfrm>
              <a:off x="1313" y="2438"/>
              <a:ext cx="218" cy="68"/>
            </a:xfrm>
            <a:custGeom>
              <a:avLst/>
              <a:gdLst/>
              <a:ahLst/>
              <a:cxnLst/>
              <a:rect l="l" t="t" r="r" b="b"/>
              <a:pathLst>
                <a:path w="872" h="270" extrusionOk="0">
                  <a:moveTo>
                    <a:pt x="872" y="270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872" y="240"/>
                  </a:lnTo>
                  <a:lnTo>
                    <a:pt x="872" y="27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57" name="Google Shape;4857;p22"/>
            <p:cNvSpPr/>
            <p:nvPr/>
          </p:nvSpPr>
          <p:spPr>
            <a:xfrm>
              <a:off x="1313" y="2532"/>
              <a:ext cx="218" cy="65"/>
            </a:xfrm>
            <a:custGeom>
              <a:avLst/>
              <a:gdLst/>
              <a:ahLst/>
              <a:cxnLst/>
              <a:rect l="l" t="t" r="r" b="b"/>
              <a:pathLst>
                <a:path w="872" h="263" extrusionOk="0">
                  <a:moveTo>
                    <a:pt x="872" y="263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872" y="237"/>
                  </a:lnTo>
                  <a:lnTo>
                    <a:pt x="872" y="263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58" name="Google Shape;4858;p22"/>
            <p:cNvSpPr/>
            <p:nvPr/>
          </p:nvSpPr>
          <p:spPr>
            <a:xfrm>
              <a:off x="1313" y="2634"/>
              <a:ext cx="218" cy="62"/>
            </a:xfrm>
            <a:custGeom>
              <a:avLst/>
              <a:gdLst/>
              <a:ahLst/>
              <a:cxnLst/>
              <a:rect l="l" t="t" r="r" b="b"/>
              <a:pathLst>
                <a:path w="872" h="247" extrusionOk="0">
                  <a:moveTo>
                    <a:pt x="872" y="247"/>
                  </a:moveTo>
                  <a:lnTo>
                    <a:pt x="0" y="26"/>
                  </a:lnTo>
                  <a:lnTo>
                    <a:pt x="0" y="0"/>
                  </a:lnTo>
                  <a:lnTo>
                    <a:pt x="872" y="221"/>
                  </a:lnTo>
                  <a:lnTo>
                    <a:pt x="872" y="24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59" name="Google Shape;4859;p22"/>
            <p:cNvSpPr/>
            <p:nvPr/>
          </p:nvSpPr>
          <p:spPr>
            <a:xfrm>
              <a:off x="1313" y="2710"/>
              <a:ext cx="218" cy="66"/>
            </a:xfrm>
            <a:custGeom>
              <a:avLst/>
              <a:gdLst/>
              <a:ahLst/>
              <a:cxnLst/>
              <a:rect l="l" t="t" r="r" b="b"/>
              <a:pathLst>
                <a:path w="872" h="263" extrusionOk="0">
                  <a:moveTo>
                    <a:pt x="872" y="236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872" y="263"/>
                  </a:lnTo>
                  <a:lnTo>
                    <a:pt x="872" y="236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60" name="Google Shape;4860;p22"/>
            <p:cNvSpPr/>
            <p:nvPr/>
          </p:nvSpPr>
          <p:spPr>
            <a:xfrm>
              <a:off x="1313" y="2799"/>
              <a:ext cx="218" cy="71"/>
            </a:xfrm>
            <a:custGeom>
              <a:avLst/>
              <a:gdLst/>
              <a:ahLst/>
              <a:cxnLst/>
              <a:rect l="l" t="t" r="r" b="b"/>
              <a:pathLst>
                <a:path w="872" h="283" extrusionOk="0">
                  <a:moveTo>
                    <a:pt x="872" y="238"/>
                  </a:moveTo>
                  <a:lnTo>
                    <a:pt x="0" y="0"/>
                  </a:lnTo>
                  <a:lnTo>
                    <a:pt x="0" y="51"/>
                  </a:lnTo>
                  <a:lnTo>
                    <a:pt x="872" y="283"/>
                  </a:lnTo>
                  <a:lnTo>
                    <a:pt x="872" y="238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61" name="Google Shape;4861;p22"/>
            <p:cNvSpPr/>
            <p:nvPr/>
          </p:nvSpPr>
          <p:spPr>
            <a:xfrm>
              <a:off x="1313" y="2273"/>
              <a:ext cx="151" cy="121"/>
            </a:xfrm>
            <a:custGeom>
              <a:avLst/>
              <a:gdLst/>
              <a:ahLst/>
              <a:cxnLst/>
              <a:rect l="l" t="t" r="r" b="b"/>
              <a:pathLst>
                <a:path w="607" h="483" extrusionOk="0">
                  <a:moveTo>
                    <a:pt x="0" y="0"/>
                  </a:moveTo>
                  <a:lnTo>
                    <a:pt x="0" y="316"/>
                  </a:lnTo>
                  <a:lnTo>
                    <a:pt x="607" y="483"/>
                  </a:lnTo>
                  <a:lnTo>
                    <a:pt x="599" y="471"/>
                  </a:lnTo>
                  <a:lnTo>
                    <a:pt x="591" y="461"/>
                  </a:lnTo>
                  <a:lnTo>
                    <a:pt x="584" y="450"/>
                  </a:lnTo>
                  <a:lnTo>
                    <a:pt x="579" y="439"/>
                  </a:lnTo>
                  <a:lnTo>
                    <a:pt x="571" y="423"/>
                  </a:lnTo>
                  <a:lnTo>
                    <a:pt x="563" y="407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45" y="372"/>
                  </a:lnTo>
                  <a:lnTo>
                    <a:pt x="539" y="362"/>
                  </a:lnTo>
                  <a:lnTo>
                    <a:pt x="534" y="353"/>
                  </a:lnTo>
                  <a:lnTo>
                    <a:pt x="532" y="349"/>
                  </a:lnTo>
                  <a:lnTo>
                    <a:pt x="529" y="346"/>
                  </a:lnTo>
                  <a:lnTo>
                    <a:pt x="527" y="342"/>
                  </a:lnTo>
                  <a:lnTo>
                    <a:pt x="525" y="339"/>
                  </a:lnTo>
                  <a:lnTo>
                    <a:pt x="523" y="336"/>
                  </a:lnTo>
                  <a:lnTo>
                    <a:pt x="519" y="332"/>
                  </a:lnTo>
                  <a:lnTo>
                    <a:pt x="509" y="320"/>
                  </a:lnTo>
                  <a:lnTo>
                    <a:pt x="496" y="307"/>
                  </a:lnTo>
                  <a:lnTo>
                    <a:pt x="482" y="292"/>
                  </a:lnTo>
                  <a:lnTo>
                    <a:pt x="461" y="271"/>
                  </a:lnTo>
                  <a:lnTo>
                    <a:pt x="437" y="248"/>
                  </a:lnTo>
                  <a:lnTo>
                    <a:pt x="423" y="233"/>
                  </a:lnTo>
                  <a:lnTo>
                    <a:pt x="408" y="216"/>
                  </a:lnTo>
                  <a:lnTo>
                    <a:pt x="394" y="200"/>
                  </a:lnTo>
                  <a:lnTo>
                    <a:pt x="383" y="187"/>
                  </a:lnTo>
                  <a:lnTo>
                    <a:pt x="371" y="172"/>
                  </a:lnTo>
                  <a:lnTo>
                    <a:pt x="361" y="159"/>
                  </a:lnTo>
                  <a:lnTo>
                    <a:pt x="347" y="137"/>
                  </a:lnTo>
                  <a:lnTo>
                    <a:pt x="332" y="117"/>
                  </a:lnTo>
                  <a:lnTo>
                    <a:pt x="323" y="105"/>
                  </a:lnTo>
                  <a:lnTo>
                    <a:pt x="313" y="93"/>
                  </a:lnTo>
                  <a:lnTo>
                    <a:pt x="303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62" name="Google Shape;4862;p22"/>
            <p:cNvSpPr/>
            <p:nvPr/>
          </p:nvSpPr>
          <p:spPr>
            <a:xfrm>
              <a:off x="1313" y="2358"/>
              <a:ext cx="218" cy="140"/>
            </a:xfrm>
            <a:custGeom>
              <a:avLst/>
              <a:gdLst/>
              <a:ahLst/>
              <a:cxnLst/>
              <a:rect l="l" t="t" r="r" b="b"/>
              <a:pathLst>
                <a:path w="872" h="561" extrusionOk="0">
                  <a:moveTo>
                    <a:pt x="872" y="561"/>
                  </a:moveTo>
                  <a:lnTo>
                    <a:pt x="0" y="321"/>
                  </a:lnTo>
                  <a:lnTo>
                    <a:pt x="0" y="0"/>
                  </a:lnTo>
                  <a:lnTo>
                    <a:pt x="640" y="176"/>
                  </a:lnTo>
                  <a:lnTo>
                    <a:pt x="653" y="186"/>
                  </a:lnTo>
                  <a:lnTo>
                    <a:pt x="666" y="197"/>
                  </a:lnTo>
                  <a:lnTo>
                    <a:pt x="680" y="205"/>
                  </a:lnTo>
                  <a:lnTo>
                    <a:pt x="694" y="214"/>
                  </a:lnTo>
                  <a:lnTo>
                    <a:pt x="708" y="223"/>
                  </a:lnTo>
                  <a:lnTo>
                    <a:pt x="722" y="231"/>
                  </a:lnTo>
                  <a:lnTo>
                    <a:pt x="745" y="245"/>
                  </a:lnTo>
                  <a:lnTo>
                    <a:pt x="766" y="257"/>
                  </a:lnTo>
                  <a:lnTo>
                    <a:pt x="784" y="267"/>
                  </a:lnTo>
                  <a:lnTo>
                    <a:pt x="802" y="278"/>
                  </a:lnTo>
                  <a:lnTo>
                    <a:pt x="820" y="290"/>
                  </a:lnTo>
                  <a:lnTo>
                    <a:pt x="838" y="301"/>
                  </a:lnTo>
                  <a:lnTo>
                    <a:pt x="854" y="312"/>
                  </a:lnTo>
                  <a:lnTo>
                    <a:pt x="872" y="323"/>
                  </a:lnTo>
                  <a:lnTo>
                    <a:pt x="872" y="561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63" name="Google Shape;4863;p22"/>
            <p:cNvSpPr/>
            <p:nvPr/>
          </p:nvSpPr>
          <p:spPr>
            <a:xfrm>
              <a:off x="1313" y="2446"/>
              <a:ext cx="218" cy="145"/>
            </a:xfrm>
            <a:custGeom>
              <a:avLst/>
              <a:gdLst/>
              <a:ahLst/>
              <a:cxnLst/>
              <a:rect l="l" t="t" r="r" b="b"/>
              <a:pathLst>
                <a:path w="872" h="578" extrusionOk="0">
                  <a:moveTo>
                    <a:pt x="872" y="578"/>
                  </a:moveTo>
                  <a:lnTo>
                    <a:pt x="0" y="341"/>
                  </a:lnTo>
                  <a:lnTo>
                    <a:pt x="0" y="0"/>
                  </a:lnTo>
                  <a:lnTo>
                    <a:pt x="872" y="239"/>
                  </a:lnTo>
                  <a:lnTo>
                    <a:pt x="872" y="578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64" name="Google Shape;4864;p22"/>
            <p:cNvSpPr/>
            <p:nvPr/>
          </p:nvSpPr>
          <p:spPr>
            <a:xfrm>
              <a:off x="1313" y="2538"/>
              <a:ext cx="218" cy="151"/>
            </a:xfrm>
            <a:custGeom>
              <a:avLst/>
              <a:gdLst/>
              <a:ahLst/>
              <a:cxnLst/>
              <a:rect l="l" t="t" r="r" b="b"/>
              <a:pathLst>
                <a:path w="872" h="604" extrusionOk="0">
                  <a:moveTo>
                    <a:pt x="872" y="236"/>
                  </a:moveTo>
                  <a:lnTo>
                    <a:pt x="0" y="0"/>
                  </a:lnTo>
                  <a:lnTo>
                    <a:pt x="0" y="383"/>
                  </a:lnTo>
                  <a:lnTo>
                    <a:pt x="872" y="604"/>
                  </a:lnTo>
                  <a:lnTo>
                    <a:pt x="872" y="236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65" name="Google Shape;4865;p22"/>
            <p:cNvSpPr/>
            <p:nvPr/>
          </p:nvSpPr>
          <p:spPr>
            <a:xfrm>
              <a:off x="1313" y="2641"/>
              <a:ext cx="218" cy="128"/>
            </a:xfrm>
            <a:custGeom>
              <a:avLst/>
              <a:gdLst/>
              <a:ahLst/>
              <a:cxnLst/>
              <a:rect l="l" t="t" r="r" b="b"/>
              <a:pathLst>
                <a:path w="872" h="513" extrusionOk="0">
                  <a:moveTo>
                    <a:pt x="872" y="221"/>
                  </a:moveTo>
                  <a:lnTo>
                    <a:pt x="0" y="0"/>
                  </a:lnTo>
                  <a:lnTo>
                    <a:pt x="0" y="277"/>
                  </a:lnTo>
                  <a:lnTo>
                    <a:pt x="872" y="513"/>
                  </a:lnTo>
                  <a:lnTo>
                    <a:pt x="872" y="221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66" name="Google Shape;4866;p22"/>
            <p:cNvSpPr/>
            <p:nvPr/>
          </p:nvSpPr>
          <p:spPr>
            <a:xfrm>
              <a:off x="1313" y="2716"/>
              <a:ext cx="218" cy="142"/>
            </a:xfrm>
            <a:custGeom>
              <a:avLst/>
              <a:gdLst/>
              <a:ahLst/>
              <a:cxnLst/>
              <a:rect l="l" t="t" r="r" b="b"/>
              <a:pathLst>
                <a:path w="872" h="569" extrusionOk="0">
                  <a:moveTo>
                    <a:pt x="872" y="569"/>
                  </a:moveTo>
                  <a:lnTo>
                    <a:pt x="0" y="331"/>
                  </a:lnTo>
                  <a:lnTo>
                    <a:pt x="0" y="0"/>
                  </a:lnTo>
                  <a:lnTo>
                    <a:pt x="872" y="237"/>
                  </a:lnTo>
                  <a:lnTo>
                    <a:pt x="872" y="56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67" name="Google Shape;4867;p22"/>
            <p:cNvSpPr/>
            <p:nvPr/>
          </p:nvSpPr>
          <p:spPr>
            <a:xfrm>
              <a:off x="1313" y="2812"/>
              <a:ext cx="218" cy="135"/>
            </a:xfrm>
            <a:custGeom>
              <a:avLst/>
              <a:gdLst/>
              <a:ahLst/>
              <a:cxnLst/>
              <a:rect l="l" t="t" r="r" b="b"/>
              <a:pathLst>
                <a:path w="872" h="542" extrusionOk="0">
                  <a:moveTo>
                    <a:pt x="872" y="232"/>
                  </a:moveTo>
                  <a:lnTo>
                    <a:pt x="0" y="0"/>
                  </a:lnTo>
                  <a:lnTo>
                    <a:pt x="0" y="305"/>
                  </a:lnTo>
                  <a:lnTo>
                    <a:pt x="872" y="542"/>
                  </a:lnTo>
                  <a:lnTo>
                    <a:pt x="872" y="23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4868" name="Google Shape;4868;p22"/>
            <p:cNvCxnSpPr/>
            <p:nvPr/>
          </p:nvCxnSpPr>
          <p:spPr>
            <a:xfrm>
              <a:off x="1313" y="2267"/>
              <a:ext cx="1" cy="6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4869" name="Google Shape;4869;p22"/>
            <p:cNvSpPr/>
            <p:nvPr/>
          </p:nvSpPr>
          <p:spPr>
            <a:xfrm>
              <a:off x="2316" y="3015"/>
              <a:ext cx="77" cy="52"/>
            </a:xfrm>
            <a:custGeom>
              <a:avLst/>
              <a:gdLst/>
              <a:ahLst/>
              <a:cxnLst/>
              <a:rect l="l" t="t" r="r" b="b"/>
              <a:pathLst>
                <a:path w="306" h="206" extrusionOk="0">
                  <a:moveTo>
                    <a:pt x="0" y="172"/>
                  </a:moveTo>
                  <a:lnTo>
                    <a:pt x="306" y="0"/>
                  </a:lnTo>
                  <a:lnTo>
                    <a:pt x="306" y="13"/>
                  </a:lnTo>
                  <a:lnTo>
                    <a:pt x="301" y="15"/>
                  </a:lnTo>
                  <a:lnTo>
                    <a:pt x="298" y="18"/>
                  </a:lnTo>
                  <a:lnTo>
                    <a:pt x="296" y="20"/>
                  </a:lnTo>
                  <a:lnTo>
                    <a:pt x="295" y="22"/>
                  </a:lnTo>
                  <a:lnTo>
                    <a:pt x="293" y="24"/>
                  </a:lnTo>
                  <a:lnTo>
                    <a:pt x="292" y="27"/>
                  </a:lnTo>
                  <a:lnTo>
                    <a:pt x="292" y="29"/>
                  </a:lnTo>
                  <a:lnTo>
                    <a:pt x="293" y="30"/>
                  </a:lnTo>
                  <a:lnTo>
                    <a:pt x="293" y="32"/>
                  </a:lnTo>
                  <a:lnTo>
                    <a:pt x="296" y="33"/>
                  </a:lnTo>
                  <a:lnTo>
                    <a:pt x="297" y="35"/>
                  </a:lnTo>
                  <a:lnTo>
                    <a:pt x="299" y="37"/>
                  </a:lnTo>
                  <a:lnTo>
                    <a:pt x="240" y="71"/>
                  </a:lnTo>
                  <a:lnTo>
                    <a:pt x="234" y="71"/>
                  </a:lnTo>
                  <a:lnTo>
                    <a:pt x="228" y="72"/>
                  </a:lnTo>
                  <a:lnTo>
                    <a:pt x="224" y="72"/>
                  </a:lnTo>
                  <a:lnTo>
                    <a:pt x="221" y="74"/>
                  </a:lnTo>
                  <a:lnTo>
                    <a:pt x="217" y="74"/>
                  </a:lnTo>
                  <a:lnTo>
                    <a:pt x="214" y="75"/>
                  </a:lnTo>
                  <a:lnTo>
                    <a:pt x="212" y="76"/>
                  </a:lnTo>
                  <a:lnTo>
                    <a:pt x="209" y="77"/>
                  </a:lnTo>
                  <a:lnTo>
                    <a:pt x="207" y="79"/>
                  </a:lnTo>
                  <a:lnTo>
                    <a:pt x="206" y="80"/>
                  </a:lnTo>
                  <a:lnTo>
                    <a:pt x="205" y="81"/>
                  </a:lnTo>
                  <a:lnTo>
                    <a:pt x="204" y="84"/>
                  </a:lnTo>
                  <a:lnTo>
                    <a:pt x="203" y="85"/>
                  </a:lnTo>
                  <a:lnTo>
                    <a:pt x="201" y="87"/>
                  </a:lnTo>
                  <a:lnTo>
                    <a:pt x="201" y="90"/>
                  </a:lnTo>
                  <a:lnTo>
                    <a:pt x="200" y="93"/>
                  </a:lnTo>
                  <a:lnTo>
                    <a:pt x="6" y="204"/>
                  </a:lnTo>
                  <a:lnTo>
                    <a:pt x="5" y="204"/>
                  </a:lnTo>
                  <a:lnTo>
                    <a:pt x="4" y="204"/>
                  </a:lnTo>
                  <a:lnTo>
                    <a:pt x="3" y="205"/>
                  </a:lnTo>
                  <a:lnTo>
                    <a:pt x="2" y="205"/>
                  </a:lnTo>
                  <a:lnTo>
                    <a:pt x="1" y="205"/>
                  </a:lnTo>
                  <a:lnTo>
                    <a:pt x="0" y="206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70" name="Google Shape;4870;p22"/>
            <p:cNvSpPr/>
            <p:nvPr/>
          </p:nvSpPr>
          <p:spPr>
            <a:xfrm>
              <a:off x="2316" y="2639"/>
              <a:ext cx="77" cy="420"/>
            </a:xfrm>
            <a:custGeom>
              <a:avLst/>
              <a:gdLst/>
              <a:ahLst/>
              <a:cxnLst/>
              <a:rect l="l" t="t" r="r" b="b"/>
              <a:pathLst>
                <a:path w="306" h="1678" extrusionOk="0">
                  <a:moveTo>
                    <a:pt x="0" y="33"/>
                  </a:moveTo>
                  <a:lnTo>
                    <a:pt x="0" y="1678"/>
                  </a:lnTo>
                  <a:lnTo>
                    <a:pt x="306" y="1506"/>
                  </a:lnTo>
                  <a:lnTo>
                    <a:pt x="306" y="0"/>
                  </a:lnTo>
                  <a:lnTo>
                    <a:pt x="302" y="3"/>
                  </a:lnTo>
                  <a:lnTo>
                    <a:pt x="300" y="5"/>
                  </a:lnTo>
                  <a:lnTo>
                    <a:pt x="297" y="8"/>
                  </a:lnTo>
                  <a:lnTo>
                    <a:pt x="292" y="12"/>
                  </a:lnTo>
                  <a:lnTo>
                    <a:pt x="288" y="14"/>
                  </a:lnTo>
                  <a:lnTo>
                    <a:pt x="283" y="17"/>
                  </a:lnTo>
                  <a:lnTo>
                    <a:pt x="278" y="21"/>
                  </a:lnTo>
                  <a:lnTo>
                    <a:pt x="273" y="24"/>
                  </a:lnTo>
                  <a:lnTo>
                    <a:pt x="270" y="27"/>
                  </a:lnTo>
                  <a:lnTo>
                    <a:pt x="265" y="31"/>
                  </a:lnTo>
                  <a:lnTo>
                    <a:pt x="261" y="34"/>
                  </a:lnTo>
                  <a:lnTo>
                    <a:pt x="256" y="37"/>
                  </a:lnTo>
                  <a:lnTo>
                    <a:pt x="252" y="41"/>
                  </a:lnTo>
                  <a:lnTo>
                    <a:pt x="247" y="44"/>
                  </a:lnTo>
                  <a:lnTo>
                    <a:pt x="243" y="49"/>
                  </a:lnTo>
                  <a:lnTo>
                    <a:pt x="240" y="51"/>
                  </a:lnTo>
                  <a:lnTo>
                    <a:pt x="236" y="53"/>
                  </a:lnTo>
                  <a:lnTo>
                    <a:pt x="233" y="55"/>
                  </a:lnTo>
                  <a:lnTo>
                    <a:pt x="230" y="56"/>
                  </a:lnTo>
                  <a:lnTo>
                    <a:pt x="225" y="59"/>
                  </a:lnTo>
                  <a:lnTo>
                    <a:pt x="222" y="60"/>
                  </a:lnTo>
                  <a:lnTo>
                    <a:pt x="216" y="62"/>
                  </a:lnTo>
                  <a:lnTo>
                    <a:pt x="210" y="63"/>
                  </a:lnTo>
                  <a:lnTo>
                    <a:pt x="205" y="63"/>
                  </a:lnTo>
                  <a:lnTo>
                    <a:pt x="199" y="63"/>
                  </a:lnTo>
                  <a:lnTo>
                    <a:pt x="190" y="63"/>
                  </a:lnTo>
                  <a:lnTo>
                    <a:pt x="182" y="63"/>
                  </a:lnTo>
                  <a:lnTo>
                    <a:pt x="173" y="62"/>
                  </a:lnTo>
                  <a:lnTo>
                    <a:pt x="166" y="62"/>
                  </a:lnTo>
                  <a:lnTo>
                    <a:pt x="157" y="61"/>
                  </a:lnTo>
                  <a:lnTo>
                    <a:pt x="148" y="60"/>
                  </a:lnTo>
                  <a:lnTo>
                    <a:pt x="129" y="60"/>
                  </a:lnTo>
                  <a:lnTo>
                    <a:pt x="110" y="60"/>
                  </a:lnTo>
                  <a:lnTo>
                    <a:pt x="91" y="60"/>
                  </a:lnTo>
                  <a:lnTo>
                    <a:pt x="80" y="60"/>
                  </a:lnTo>
                  <a:lnTo>
                    <a:pt x="69" y="60"/>
                  </a:lnTo>
                  <a:lnTo>
                    <a:pt x="59" y="60"/>
                  </a:lnTo>
                  <a:lnTo>
                    <a:pt x="49" y="59"/>
                  </a:lnTo>
                  <a:lnTo>
                    <a:pt x="39" y="56"/>
                  </a:lnTo>
                  <a:lnTo>
                    <a:pt x="31" y="54"/>
                  </a:lnTo>
                  <a:lnTo>
                    <a:pt x="24" y="52"/>
                  </a:lnTo>
                  <a:lnTo>
                    <a:pt x="18" y="49"/>
                  </a:lnTo>
                  <a:lnTo>
                    <a:pt x="11" y="44"/>
                  </a:lnTo>
                  <a:lnTo>
                    <a:pt x="5" y="4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71" name="Google Shape;4871;p22"/>
            <p:cNvSpPr/>
            <p:nvPr/>
          </p:nvSpPr>
          <p:spPr>
            <a:xfrm>
              <a:off x="2316" y="2385"/>
              <a:ext cx="77" cy="270"/>
            </a:xfrm>
            <a:custGeom>
              <a:avLst/>
              <a:gdLst/>
              <a:ahLst/>
              <a:cxnLst/>
              <a:rect l="l" t="t" r="r" b="b"/>
              <a:pathLst>
                <a:path w="306" h="1078" extrusionOk="0">
                  <a:moveTo>
                    <a:pt x="0" y="9"/>
                  </a:moveTo>
                  <a:lnTo>
                    <a:pt x="0" y="1048"/>
                  </a:lnTo>
                  <a:lnTo>
                    <a:pt x="5" y="1055"/>
                  </a:lnTo>
                  <a:lnTo>
                    <a:pt x="11" y="1059"/>
                  </a:lnTo>
                  <a:lnTo>
                    <a:pt x="18" y="1064"/>
                  </a:lnTo>
                  <a:lnTo>
                    <a:pt x="24" y="1067"/>
                  </a:lnTo>
                  <a:lnTo>
                    <a:pt x="31" y="1069"/>
                  </a:lnTo>
                  <a:lnTo>
                    <a:pt x="39" y="1071"/>
                  </a:lnTo>
                  <a:lnTo>
                    <a:pt x="49" y="1074"/>
                  </a:lnTo>
                  <a:lnTo>
                    <a:pt x="59" y="1075"/>
                  </a:lnTo>
                  <a:lnTo>
                    <a:pt x="69" y="1075"/>
                  </a:lnTo>
                  <a:lnTo>
                    <a:pt x="80" y="1075"/>
                  </a:lnTo>
                  <a:lnTo>
                    <a:pt x="91" y="1075"/>
                  </a:lnTo>
                  <a:lnTo>
                    <a:pt x="110" y="1075"/>
                  </a:lnTo>
                  <a:lnTo>
                    <a:pt x="129" y="1075"/>
                  </a:lnTo>
                  <a:lnTo>
                    <a:pt x="148" y="1075"/>
                  </a:lnTo>
                  <a:lnTo>
                    <a:pt x="157" y="1076"/>
                  </a:lnTo>
                  <a:lnTo>
                    <a:pt x="166" y="1077"/>
                  </a:lnTo>
                  <a:lnTo>
                    <a:pt x="173" y="1077"/>
                  </a:lnTo>
                  <a:lnTo>
                    <a:pt x="182" y="1078"/>
                  </a:lnTo>
                  <a:lnTo>
                    <a:pt x="190" y="1078"/>
                  </a:lnTo>
                  <a:lnTo>
                    <a:pt x="199" y="1078"/>
                  </a:lnTo>
                  <a:lnTo>
                    <a:pt x="205" y="1078"/>
                  </a:lnTo>
                  <a:lnTo>
                    <a:pt x="210" y="1078"/>
                  </a:lnTo>
                  <a:lnTo>
                    <a:pt x="216" y="1077"/>
                  </a:lnTo>
                  <a:lnTo>
                    <a:pt x="222" y="1075"/>
                  </a:lnTo>
                  <a:lnTo>
                    <a:pt x="225" y="1074"/>
                  </a:lnTo>
                  <a:lnTo>
                    <a:pt x="230" y="1071"/>
                  </a:lnTo>
                  <a:lnTo>
                    <a:pt x="233" y="1070"/>
                  </a:lnTo>
                  <a:lnTo>
                    <a:pt x="236" y="1068"/>
                  </a:lnTo>
                  <a:lnTo>
                    <a:pt x="240" y="1066"/>
                  </a:lnTo>
                  <a:lnTo>
                    <a:pt x="243" y="1064"/>
                  </a:lnTo>
                  <a:lnTo>
                    <a:pt x="247" y="1059"/>
                  </a:lnTo>
                  <a:lnTo>
                    <a:pt x="252" y="1056"/>
                  </a:lnTo>
                  <a:lnTo>
                    <a:pt x="256" y="1052"/>
                  </a:lnTo>
                  <a:lnTo>
                    <a:pt x="261" y="1049"/>
                  </a:lnTo>
                  <a:lnTo>
                    <a:pt x="265" y="1046"/>
                  </a:lnTo>
                  <a:lnTo>
                    <a:pt x="270" y="1042"/>
                  </a:lnTo>
                  <a:lnTo>
                    <a:pt x="273" y="1039"/>
                  </a:lnTo>
                  <a:lnTo>
                    <a:pt x="278" y="1036"/>
                  </a:lnTo>
                  <a:lnTo>
                    <a:pt x="283" y="1032"/>
                  </a:lnTo>
                  <a:lnTo>
                    <a:pt x="288" y="1029"/>
                  </a:lnTo>
                  <a:lnTo>
                    <a:pt x="292" y="1027"/>
                  </a:lnTo>
                  <a:lnTo>
                    <a:pt x="297" y="1023"/>
                  </a:lnTo>
                  <a:lnTo>
                    <a:pt x="300" y="1020"/>
                  </a:lnTo>
                  <a:lnTo>
                    <a:pt x="302" y="1018"/>
                  </a:lnTo>
                  <a:lnTo>
                    <a:pt x="306" y="1015"/>
                  </a:lnTo>
                  <a:lnTo>
                    <a:pt x="306" y="0"/>
                  </a:lnTo>
                  <a:lnTo>
                    <a:pt x="298" y="10"/>
                  </a:lnTo>
                  <a:lnTo>
                    <a:pt x="288" y="20"/>
                  </a:lnTo>
                  <a:lnTo>
                    <a:pt x="277" y="29"/>
                  </a:lnTo>
                  <a:lnTo>
                    <a:pt x="263" y="37"/>
                  </a:lnTo>
                  <a:lnTo>
                    <a:pt x="249" y="44"/>
                  </a:lnTo>
                  <a:lnTo>
                    <a:pt x="232" y="50"/>
                  </a:lnTo>
                  <a:lnTo>
                    <a:pt x="215" y="55"/>
                  </a:lnTo>
                  <a:lnTo>
                    <a:pt x="197" y="59"/>
                  </a:lnTo>
                  <a:lnTo>
                    <a:pt x="178" y="62"/>
                  </a:lnTo>
                  <a:lnTo>
                    <a:pt x="159" y="63"/>
                  </a:lnTo>
                  <a:lnTo>
                    <a:pt x="139" y="63"/>
                  </a:lnTo>
                  <a:lnTo>
                    <a:pt x="120" y="62"/>
                  </a:lnTo>
                  <a:lnTo>
                    <a:pt x="101" y="59"/>
                  </a:lnTo>
                  <a:lnTo>
                    <a:pt x="83" y="55"/>
                  </a:lnTo>
                  <a:lnTo>
                    <a:pt x="66" y="50"/>
                  </a:lnTo>
                  <a:lnTo>
                    <a:pt x="49" y="44"/>
                  </a:lnTo>
                  <a:lnTo>
                    <a:pt x="35" y="37"/>
                  </a:lnTo>
                  <a:lnTo>
                    <a:pt x="21" y="28"/>
                  </a:lnTo>
                  <a:lnTo>
                    <a:pt x="10" y="1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4872" name="Google Shape;4872;p22"/>
            <p:cNvCxnSpPr/>
            <p:nvPr/>
          </p:nvCxnSpPr>
          <p:spPr>
            <a:xfrm>
              <a:off x="2316" y="2387"/>
              <a:ext cx="1" cy="68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4873" name="Google Shape;4873;p22"/>
            <p:cNvSpPr/>
            <p:nvPr/>
          </p:nvSpPr>
          <p:spPr>
            <a:xfrm>
              <a:off x="2393" y="2951"/>
              <a:ext cx="113" cy="73"/>
            </a:xfrm>
            <a:custGeom>
              <a:avLst/>
              <a:gdLst/>
              <a:ahLst/>
              <a:cxnLst/>
              <a:rect l="l" t="t" r="r" b="b"/>
              <a:pathLst>
                <a:path w="452" h="291" extrusionOk="0">
                  <a:moveTo>
                    <a:pt x="0" y="258"/>
                  </a:moveTo>
                  <a:lnTo>
                    <a:pt x="452" y="0"/>
                  </a:lnTo>
                  <a:lnTo>
                    <a:pt x="450" y="5"/>
                  </a:lnTo>
                  <a:lnTo>
                    <a:pt x="448" y="11"/>
                  </a:lnTo>
                  <a:lnTo>
                    <a:pt x="445" y="17"/>
                  </a:lnTo>
                  <a:lnTo>
                    <a:pt x="441" y="21"/>
                  </a:lnTo>
                  <a:lnTo>
                    <a:pt x="436" y="28"/>
                  </a:lnTo>
                  <a:lnTo>
                    <a:pt x="430" y="35"/>
                  </a:lnTo>
                  <a:lnTo>
                    <a:pt x="423" y="40"/>
                  </a:lnTo>
                  <a:lnTo>
                    <a:pt x="418" y="47"/>
                  </a:lnTo>
                  <a:lnTo>
                    <a:pt x="412" y="54"/>
                  </a:lnTo>
                  <a:lnTo>
                    <a:pt x="407" y="60"/>
                  </a:lnTo>
                  <a:lnTo>
                    <a:pt x="0" y="291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74" name="Google Shape;4874;p22"/>
            <p:cNvSpPr/>
            <p:nvPr/>
          </p:nvSpPr>
          <p:spPr>
            <a:xfrm>
              <a:off x="2393" y="2656"/>
              <a:ext cx="474" cy="277"/>
            </a:xfrm>
            <a:custGeom>
              <a:avLst/>
              <a:gdLst/>
              <a:ahLst/>
              <a:cxnLst/>
              <a:rect l="l" t="t" r="r" b="b"/>
              <a:pathLst>
                <a:path w="1896" h="1107" extrusionOk="0">
                  <a:moveTo>
                    <a:pt x="0" y="1107"/>
                  </a:moveTo>
                  <a:lnTo>
                    <a:pt x="1896" y="30"/>
                  </a:lnTo>
                  <a:lnTo>
                    <a:pt x="1896" y="0"/>
                  </a:lnTo>
                  <a:lnTo>
                    <a:pt x="0" y="1078"/>
                  </a:lnTo>
                  <a:lnTo>
                    <a:pt x="0" y="110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75" name="Google Shape;4875;p22"/>
            <p:cNvSpPr/>
            <p:nvPr/>
          </p:nvSpPr>
          <p:spPr>
            <a:xfrm>
              <a:off x="2312" y="2353"/>
              <a:ext cx="81" cy="48"/>
            </a:xfrm>
            <a:custGeom>
              <a:avLst/>
              <a:gdLst/>
              <a:ahLst/>
              <a:cxnLst/>
              <a:rect l="l" t="t" r="r" b="b"/>
              <a:pathLst>
                <a:path w="323" h="192" extrusionOk="0">
                  <a:moveTo>
                    <a:pt x="323" y="129"/>
                  </a:moveTo>
                  <a:lnTo>
                    <a:pt x="315" y="139"/>
                  </a:lnTo>
                  <a:lnTo>
                    <a:pt x="305" y="148"/>
                  </a:lnTo>
                  <a:lnTo>
                    <a:pt x="294" y="157"/>
                  </a:lnTo>
                  <a:lnTo>
                    <a:pt x="280" y="166"/>
                  </a:lnTo>
                  <a:lnTo>
                    <a:pt x="266" y="173"/>
                  </a:lnTo>
                  <a:lnTo>
                    <a:pt x="250" y="179"/>
                  </a:lnTo>
                  <a:lnTo>
                    <a:pt x="232" y="184"/>
                  </a:lnTo>
                  <a:lnTo>
                    <a:pt x="214" y="188"/>
                  </a:lnTo>
                  <a:lnTo>
                    <a:pt x="195" y="191"/>
                  </a:lnTo>
                  <a:lnTo>
                    <a:pt x="176" y="192"/>
                  </a:lnTo>
                  <a:lnTo>
                    <a:pt x="157" y="192"/>
                  </a:lnTo>
                  <a:lnTo>
                    <a:pt x="138" y="191"/>
                  </a:lnTo>
                  <a:lnTo>
                    <a:pt x="119" y="188"/>
                  </a:lnTo>
                  <a:lnTo>
                    <a:pt x="101" y="184"/>
                  </a:lnTo>
                  <a:lnTo>
                    <a:pt x="83" y="179"/>
                  </a:lnTo>
                  <a:lnTo>
                    <a:pt x="67" y="173"/>
                  </a:lnTo>
                  <a:lnTo>
                    <a:pt x="53" y="166"/>
                  </a:lnTo>
                  <a:lnTo>
                    <a:pt x="39" y="158"/>
                  </a:lnTo>
                  <a:lnTo>
                    <a:pt x="28" y="149"/>
                  </a:lnTo>
                  <a:lnTo>
                    <a:pt x="18" y="139"/>
                  </a:lnTo>
                  <a:lnTo>
                    <a:pt x="10" y="129"/>
                  </a:lnTo>
                  <a:lnTo>
                    <a:pt x="4" y="119"/>
                  </a:lnTo>
                  <a:lnTo>
                    <a:pt x="1" y="108"/>
                  </a:lnTo>
                  <a:lnTo>
                    <a:pt x="0" y="96"/>
                  </a:lnTo>
                  <a:lnTo>
                    <a:pt x="1" y="85"/>
                  </a:lnTo>
                  <a:lnTo>
                    <a:pt x="4" y="74"/>
                  </a:lnTo>
                  <a:lnTo>
                    <a:pt x="10" y="63"/>
                  </a:lnTo>
                  <a:lnTo>
                    <a:pt x="18" y="53"/>
                  </a:lnTo>
                  <a:lnTo>
                    <a:pt x="28" y="44"/>
                  </a:lnTo>
                  <a:lnTo>
                    <a:pt x="39" y="35"/>
                  </a:lnTo>
                  <a:lnTo>
                    <a:pt x="53" y="27"/>
                  </a:lnTo>
                  <a:lnTo>
                    <a:pt x="67" y="19"/>
                  </a:lnTo>
                  <a:lnTo>
                    <a:pt x="83" y="14"/>
                  </a:lnTo>
                  <a:lnTo>
                    <a:pt x="101" y="8"/>
                  </a:lnTo>
                  <a:lnTo>
                    <a:pt x="119" y="5"/>
                  </a:lnTo>
                  <a:lnTo>
                    <a:pt x="138" y="2"/>
                  </a:lnTo>
                  <a:lnTo>
                    <a:pt x="157" y="0"/>
                  </a:lnTo>
                  <a:lnTo>
                    <a:pt x="176" y="0"/>
                  </a:lnTo>
                  <a:lnTo>
                    <a:pt x="195" y="2"/>
                  </a:lnTo>
                  <a:lnTo>
                    <a:pt x="214" y="5"/>
                  </a:lnTo>
                  <a:lnTo>
                    <a:pt x="232" y="8"/>
                  </a:lnTo>
                  <a:lnTo>
                    <a:pt x="250" y="14"/>
                  </a:lnTo>
                  <a:lnTo>
                    <a:pt x="266" y="19"/>
                  </a:lnTo>
                  <a:lnTo>
                    <a:pt x="280" y="27"/>
                  </a:lnTo>
                  <a:lnTo>
                    <a:pt x="294" y="35"/>
                  </a:lnTo>
                  <a:lnTo>
                    <a:pt x="305" y="44"/>
                  </a:lnTo>
                  <a:lnTo>
                    <a:pt x="315" y="54"/>
                  </a:lnTo>
                  <a:lnTo>
                    <a:pt x="323" y="64"/>
                  </a:lnTo>
                  <a:lnTo>
                    <a:pt x="323" y="129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76" name="Google Shape;4876;p22"/>
            <p:cNvSpPr/>
            <p:nvPr/>
          </p:nvSpPr>
          <p:spPr>
            <a:xfrm>
              <a:off x="2393" y="2392"/>
              <a:ext cx="174" cy="180"/>
            </a:xfrm>
            <a:custGeom>
              <a:avLst/>
              <a:gdLst/>
              <a:ahLst/>
              <a:cxnLst/>
              <a:rect l="l" t="t" r="r" b="b"/>
              <a:pathLst>
                <a:path w="696" h="722" extrusionOk="0">
                  <a:moveTo>
                    <a:pt x="0" y="388"/>
                  </a:moveTo>
                  <a:lnTo>
                    <a:pt x="682" y="0"/>
                  </a:lnTo>
                  <a:lnTo>
                    <a:pt x="682" y="319"/>
                  </a:lnTo>
                  <a:lnTo>
                    <a:pt x="696" y="326"/>
                  </a:lnTo>
                  <a:lnTo>
                    <a:pt x="0" y="722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77" name="Google Shape;4877;p22"/>
            <p:cNvSpPr/>
            <p:nvPr/>
          </p:nvSpPr>
          <p:spPr>
            <a:xfrm>
              <a:off x="2393" y="2380"/>
              <a:ext cx="474" cy="280"/>
            </a:xfrm>
            <a:custGeom>
              <a:avLst/>
              <a:gdLst/>
              <a:ahLst/>
              <a:cxnLst/>
              <a:rect l="l" t="t" r="r" b="b"/>
              <a:pathLst>
                <a:path w="1896" h="1120" extrusionOk="0">
                  <a:moveTo>
                    <a:pt x="0" y="1120"/>
                  </a:moveTo>
                  <a:lnTo>
                    <a:pt x="1896" y="43"/>
                  </a:lnTo>
                  <a:lnTo>
                    <a:pt x="1896" y="0"/>
                  </a:lnTo>
                  <a:lnTo>
                    <a:pt x="970" y="527"/>
                  </a:lnTo>
                  <a:lnTo>
                    <a:pt x="719" y="384"/>
                  </a:lnTo>
                  <a:lnTo>
                    <a:pt x="0" y="79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78" name="Google Shape;4878;p22"/>
            <p:cNvSpPr/>
            <p:nvPr/>
          </p:nvSpPr>
          <p:spPr>
            <a:xfrm>
              <a:off x="2393" y="2575"/>
              <a:ext cx="474" cy="350"/>
            </a:xfrm>
            <a:custGeom>
              <a:avLst/>
              <a:gdLst/>
              <a:ahLst/>
              <a:cxnLst/>
              <a:rect l="l" t="t" r="r" b="b"/>
              <a:pathLst>
                <a:path w="1896" h="1402" extrusionOk="0">
                  <a:moveTo>
                    <a:pt x="0" y="1402"/>
                  </a:moveTo>
                  <a:lnTo>
                    <a:pt x="1896" y="324"/>
                  </a:lnTo>
                  <a:lnTo>
                    <a:pt x="1896" y="0"/>
                  </a:lnTo>
                  <a:lnTo>
                    <a:pt x="0" y="1077"/>
                  </a:lnTo>
                  <a:lnTo>
                    <a:pt x="0" y="1402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79" name="Google Shape;4879;p22"/>
            <p:cNvSpPr/>
            <p:nvPr/>
          </p:nvSpPr>
          <p:spPr>
            <a:xfrm>
              <a:off x="2393" y="2485"/>
              <a:ext cx="474" cy="352"/>
            </a:xfrm>
            <a:custGeom>
              <a:avLst/>
              <a:gdLst/>
              <a:ahLst/>
              <a:cxnLst/>
              <a:rect l="l" t="t" r="r" b="b"/>
              <a:pathLst>
                <a:path w="1896" h="1409" extrusionOk="0">
                  <a:moveTo>
                    <a:pt x="0" y="1409"/>
                  </a:moveTo>
                  <a:lnTo>
                    <a:pt x="1896" y="332"/>
                  </a:lnTo>
                  <a:lnTo>
                    <a:pt x="1896" y="0"/>
                  </a:lnTo>
                  <a:lnTo>
                    <a:pt x="0" y="1077"/>
                  </a:lnTo>
                  <a:lnTo>
                    <a:pt x="0" y="1409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80" name="Google Shape;4880;p22"/>
            <p:cNvSpPr/>
            <p:nvPr/>
          </p:nvSpPr>
          <p:spPr>
            <a:xfrm>
              <a:off x="2393" y="2399"/>
              <a:ext cx="474" cy="350"/>
            </a:xfrm>
            <a:custGeom>
              <a:avLst/>
              <a:gdLst/>
              <a:ahLst/>
              <a:cxnLst/>
              <a:rect l="l" t="t" r="r" b="b"/>
              <a:pathLst>
                <a:path w="1896" h="1398" extrusionOk="0">
                  <a:moveTo>
                    <a:pt x="0" y="1398"/>
                  </a:moveTo>
                  <a:lnTo>
                    <a:pt x="1896" y="321"/>
                  </a:lnTo>
                  <a:lnTo>
                    <a:pt x="1896" y="0"/>
                  </a:lnTo>
                  <a:lnTo>
                    <a:pt x="0" y="1077"/>
                  </a:lnTo>
                  <a:lnTo>
                    <a:pt x="0" y="1398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81" name="Google Shape;4881;p22"/>
            <p:cNvSpPr/>
            <p:nvPr/>
          </p:nvSpPr>
          <p:spPr>
            <a:xfrm>
              <a:off x="2393" y="2663"/>
              <a:ext cx="474" cy="352"/>
            </a:xfrm>
            <a:custGeom>
              <a:avLst/>
              <a:gdLst/>
              <a:ahLst/>
              <a:cxnLst/>
              <a:rect l="l" t="t" r="r" b="b"/>
              <a:pathLst>
                <a:path w="1896" h="1408" extrusionOk="0">
                  <a:moveTo>
                    <a:pt x="0" y="1077"/>
                  </a:moveTo>
                  <a:lnTo>
                    <a:pt x="1896" y="0"/>
                  </a:lnTo>
                  <a:lnTo>
                    <a:pt x="1896" y="331"/>
                  </a:lnTo>
                  <a:lnTo>
                    <a:pt x="970" y="856"/>
                  </a:lnTo>
                  <a:lnTo>
                    <a:pt x="960" y="858"/>
                  </a:lnTo>
                  <a:lnTo>
                    <a:pt x="951" y="861"/>
                  </a:lnTo>
                  <a:lnTo>
                    <a:pt x="941" y="863"/>
                  </a:lnTo>
                  <a:lnTo>
                    <a:pt x="931" y="865"/>
                  </a:lnTo>
                  <a:lnTo>
                    <a:pt x="921" y="867"/>
                  </a:lnTo>
                  <a:lnTo>
                    <a:pt x="911" y="870"/>
                  </a:lnTo>
                  <a:lnTo>
                    <a:pt x="905" y="874"/>
                  </a:lnTo>
                  <a:lnTo>
                    <a:pt x="900" y="879"/>
                  </a:lnTo>
                  <a:lnTo>
                    <a:pt x="894" y="883"/>
                  </a:lnTo>
                  <a:lnTo>
                    <a:pt x="888" y="886"/>
                  </a:lnTo>
                  <a:lnTo>
                    <a:pt x="883" y="891"/>
                  </a:lnTo>
                  <a:lnTo>
                    <a:pt x="877" y="894"/>
                  </a:lnTo>
                  <a:lnTo>
                    <a:pt x="865" y="902"/>
                  </a:lnTo>
                  <a:lnTo>
                    <a:pt x="853" y="909"/>
                  </a:lnTo>
                  <a:lnTo>
                    <a:pt x="839" y="916"/>
                  </a:lnTo>
                  <a:lnTo>
                    <a:pt x="827" y="921"/>
                  </a:lnTo>
                  <a:lnTo>
                    <a:pt x="813" y="928"/>
                  </a:lnTo>
                  <a:lnTo>
                    <a:pt x="801" y="935"/>
                  </a:lnTo>
                  <a:lnTo>
                    <a:pt x="791" y="940"/>
                  </a:lnTo>
                  <a:lnTo>
                    <a:pt x="782" y="946"/>
                  </a:lnTo>
                  <a:lnTo>
                    <a:pt x="773" y="953"/>
                  </a:lnTo>
                  <a:lnTo>
                    <a:pt x="764" y="959"/>
                  </a:lnTo>
                  <a:lnTo>
                    <a:pt x="763" y="960"/>
                  </a:lnTo>
                  <a:lnTo>
                    <a:pt x="761" y="962"/>
                  </a:lnTo>
                  <a:lnTo>
                    <a:pt x="760" y="963"/>
                  </a:lnTo>
                  <a:lnTo>
                    <a:pt x="758" y="963"/>
                  </a:lnTo>
                  <a:lnTo>
                    <a:pt x="757" y="964"/>
                  </a:lnTo>
                  <a:lnTo>
                    <a:pt x="756" y="964"/>
                  </a:lnTo>
                  <a:lnTo>
                    <a:pt x="755" y="964"/>
                  </a:lnTo>
                  <a:lnTo>
                    <a:pt x="754" y="964"/>
                  </a:lnTo>
                  <a:lnTo>
                    <a:pt x="753" y="964"/>
                  </a:lnTo>
                  <a:lnTo>
                    <a:pt x="753" y="965"/>
                  </a:lnTo>
                  <a:lnTo>
                    <a:pt x="753" y="966"/>
                  </a:lnTo>
                  <a:lnTo>
                    <a:pt x="753" y="968"/>
                  </a:lnTo>
                  <a:lnTo>
                    <a:pt x="753" y="969"/>
                  </a:lnTo>
                  <a:lnTo>
                    <a:pt x="754" y="972"/>
                  </a:lnTo>
                  <a:lnTo>
                    <a:pt x="754" y="974"/>
                  </a:lnTo>
                  <a:lnTo>
                    <a:pt x="754" y="975"/>
                  </a:lnTo>
                  <a:lnTo>
                    <a:pt x="754" y="976"/>
                  </a:lnTo>
                  <a:lnTo>
                    <a:pt x="753" y="976"/>
                  </a:lnTo>
                  <a:lnTo>
                    <a:pt x="753" y="977"/>
                  </a:lnTo>
                  <a:lnTo>
                    <a:pt x="752" y="978"/>
                  </a:lnTo>
                  <a:lnTo>
                    <a:pt x="751" y="978"/>
                  </a:lnTo>
                  <a:lnTo>
                    <a:pt x="749" y="979"/>
                  </a:lnTo>
                  <a:lnTo>
                    <a:pt x="747" y="981"/>
                  </a:lnTo>
                  <a:lnTo>
                    <a:pt x="744" y="983"/>
                  </a:lnTo>
                  <a:lnTo>
                    <a:pt x="742" y="984"/>
                  </a:lnTo>
                  <a:lnTo>
                    <a:pt x="739" y="986"/>
                  </a:lnTo>
                  <a:lnTo>
                    <a:pt x="737" y="987"/>
                  </a:lnTo>
                  <a:lnTo>
                    <a:pt x="735" y="990"/>
                  </a:lnTo>
                  <a:lnTo>
                    <a:pt x="520" y="1112"/>
                  </a:lnTo>
                  <a:lnTo>
                    <a:pt x="517" y="1112"/>
                  </a:lnTo>
                  <a:lnTo>
                    <a:pt x="514" y="1113"/>
                  </a:lnTo>
                  <a:lnTo>
                    <a:pt x="512" y="1113"/>
                  </a:lnTo>
                  <a:lnTo>
                    <a:pt x="508" y="1113"/>
                  </a:lnTo>
                  <a:lnTo>
                    <a:pt x="506" y="1114"/>
                  </a:lnTo>
                  <a:lnTo>
                    <a:pt x="504" y="1115"/>
                  </a:lnTo>
                  <a:lnTo>
                    <a:pt x="501" y="1116"/>
                  </a:lnTo>
                  <a:lnTo>
                    <a:pt x="497" y="1117"/>
                  </a:lnTo>
                  <a:lnTo>
                    <a:pt x="494" y="1120"/>
                  </a:lnTo>
                  <a:lnTo>
                    <a:pt x="488" y="1123"/>
                  </a:lnTo>
                  <a:lnTo>
                    <a:pt x="484" y="1125"/>
                  </a:lnTo>
                  <a:lnTo>
                    <a:pt x="479" y="1129"/>
                  </a:lnTo>
                  <a:lnTo>
                    <a:pt x="475" y="1132"/>
                  </a:lnTo>
                  <a:lnTo>
                    <a:pt x="472" y="1134"/>
                  </a:lnTo>
                  <a:lnTo>
                    <a:pt x="468" y="1136"/>
                  </a:lnTo>
                  <a:lnTo>
                    <a:pt x="465" y="1139"/>
                  </a:lnTo>
                  <a:lnTo>
                    <a:pt x="460" y="1141"/>
                  </a:lnTo>
                  <a:lnTo>
                    <a:pt x="457" y="1142"/>
                  </a:lnTo>
                  <a:lnTo>
                    <a:pt x="454" y="1144"/>
                  </a:lnTo>
                  <a:lnTo>
                    <a:pt x="454" y="1145"/>
                  </a:lnTo>
                  <a:lnTo>
                    <a:pt x="454" y="1146"/>
                  </a:lnTo>
                  <a:lnTo>
                    <a:pt x="454" y="1148"/>
                  </a:lnTo>
                  <a:lnTo>
                    <a:pt x="452" y="1149"/>
                  </a:lnTo>
                  <a:lnTo>
                    <a:pt x="452" y="1150"/>
                  </a:lnTo>
                  <a:lnTo>
                    <a:pt x="0" y="1408"/>
                  </a:lnTo>
                  <a:lnTo>
                    <a:pt x="0" y="107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82" name="Google Shape;4882;p22"/>
            <p:cNvSpPr/>
            <p:nvPr/>
          </p:nvSpPr>
          <p:spPr>
            <a:xfrm>
              <a:off x="2393" y="1781"/>
              <a:ext cx="1092" cy="702"/>
            </a:xfrm>
            <a:custGeom>
              <a:avLst/>
              <a:gdLst/>
              <a:ahLst/>
              <a:cxnLst/>
              <a:rect l="l" t="t" r="r" b="b"/>
              <a:pathLst>
                <a:path w="4369" h="2808" extrusionOk="0">
                  <a:moveTo>
                    <a:pt x="0" y="2482"/>
                  </a:moveTo>
                  <a:lnTo>
                    <a:pt x="4369" y="0"/>
                  </a:lnTo>
                  <a:lnTo>
                    <a:pt x="4369" y="327"/>
                  </a:lnTo>
                  <a:lnTo>
                    <a:pt x="0" y="2808"/>
                  </a:lnTo>
                  <a:lnTo>
                    <a:pt x="0" y="2482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83" name="Google Shape;4883;p22"/>
            <p:cNvSpPr/>
            <p:nvPr/>
          </p:nvSpPr>
          <p:spPr>
            <a:xfrm>
              <a:off x="2393" y="1772"/>
              <a:ext cx="1092" cy="629"/>
            </a:xfrm>
            <a:custGeom>
              <a:avLst/>
              <a:gdLst/>
              <a:ahLst/>
              <a:cxnLst/>
              <a:rect l="l" t="t" r="r" b="b"/>
              <a:pathLst>
                <a:path w="4369" h="2515" extrusionOk="0">
                  <a:moveTo>
                    <a:pt x="0" y="2481"/>
                  </a:moveTo>
                  <a:lnTo>
                    <a:pt x="4369" y="0"/>
                  </a:lnTo>
                  <a:lnTo>
                    <a:pt x="4369" y="33"/>
                  </a:lnTo>
                  <a:lnTo>
                    <a:pt x="0" y="2515"/>
                  </a:lnTo>
                  <a:lnTo>
                    <a:pt x="0" y="2481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84" name="Google Shape;4884;p22"/>
            <p:cNvSpPr/>
            <p:nvPr/>
          </p:nvSpPr>
          <p:spPr>
            <a:xfrm>
              <a:off x="2393" y="2391"/>
              <a:ext cx="474" cy="278"/>
            </a:xfrm>
            <a:custGeom>
              <a:avLst/>
              <a:gdLst/>
              <a:ahLst/>
              <a:cxnLst/>
              <a:rect l="l" t="t" r="r" b="b"/>
              <a:pathLst>
                <a:path w="1896" h="1109" extrusionOk="0">
                  <a:moveTo>
                    <a:pt x="0" y="1109"/>
                  </a:moveTo>
                  <a:lnTo>
                    <a:pt x="1896" y="32"/>
                  </a:lnTo>
                  <a:lnTo>
                    <a:pt x="1896" y="0"/>
                  </a:lnTo>
                  <a:lnTo>
                    <a:pt x="0" y="1077"/>
                  </a:lnTo>
                  <a:lnTo>
                    <a:pt x="0" y="110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85" name="Google Shape;4885;p22"/>
            <p:cNvSpPr/>
            <p:nvPr/>
          </p:nvSpPr>
          <p:spPr>
            <a:xfrm>
              <a:off x="2393" y="1862"/>
              <a:ext cx="1092" cy="627"/>
            </a:xfrm>
            <a:custGeom>
              <a:avLst/>
              <a:gdLst/>
              <a:ahLst/>
              <a:cxnLst/>
              <a:rect l="l" t="t" r="r" b="b"/>
              <a:pathLst>
                <a:path w="4369" h="2505" extrusionOk="0">
                  <a:moveTo>
                    <a:pt x="0" y="2505"/>
                  </a:moveTo>
                  <a:lnTo>
                    <a:pt x="4369" y="23"/>
                  </a:lnTo>
                  <a:lnTo>
                    <a:pt x="4369" y="0"/>
                  </a:lnTo>
                  <a:lnTo>
                    <a:pt x="0" y="2481"/>
                  </a:lnTo>
                  <a:lnTo>
                    <a:pt x="0" y="2505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86" name="Google Shape;4886;p22"/>
            <p:cNvSpPr/>
            <p:nvPr/>
          </p:nvSpPr>
          <p:spPr>
            <a:xfrm>
              <a:off x="2393" y="2473"/>
              <a:ext cx="180" cy="106"/>
            </a:xfrm>
            <a:custGeom>
              <a:avLst/>
              <a:gdLst/>
              <a:ahLst/>
              <a:cxnLst/>
              <a:rect l="l" t="t" r="r" b="b"/>
              <a:pathLst>
                <a:path w="719" h="421" extrusionOk="0">
                  <a:moveTo>
                    <a:pt x="0" y="421"/>
                  </a:moveTo>
                  <a:lnTo>
                    <a:pt x="719" y="13"/>
                  </a:lnTo>
                  <a:lnTo>
                    <a:pt x="696" y="0"/>
                  </a:lnTo>
                  <a:lnTo>
                    <a:pt x="0" y="396"/>
                  </a:lnTo>
                  <a:lnTo>
                    <a:pt x="0" y="421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87" name="Google Shape;4887;p22"/>
            <p:cNvSpPr/>
            <p:nvPr/>
          </p:nvSpPr>
          <p:spPr>
            <a:xfrm>
              <a:off x="2393" y="2479"/>
              <a:ext cx="474" cy="275"/>
            </a:xfrm>
            <a:custGeom>
              <a:avLst/>
              <a:gdLst/>
              <a:ahLst/>
              <a:cxnLst/>
              <a:rect l="l" t="t" r="r" b="b"/>
              <a:pathLst>
                <a:path w="1896" h="1098" extrusionOk="0">
                  <a:moveTo>
                    <a:pt x="0" y="1077"/>
                  </a:moveTo>
                  <a:lnTo>
                    <a:pt x="1896" y="0"/>
                  </a:lnTo>
                  <a:lnTo>
                    <a:pt x="1896" y="21"/>
                  </a:lnTo>
                  <a:lnTo>
                    <a:pt x="0" y="1098"/>
                  </a:lnTo>
                  <a:lnTo>
                    <a:pt x="0" y="107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88" name="Google Shape;4888;p22"/>
            <p:cNvSpPr/>
            <p:nvPr/>
          </p:nvSpPr>
          <p:spPr>
            <a:xfrm>
              <a:off x="2393" y="2568"/>
              <a:ext cx="474" cy="276"/>
            </a:xfrm>
            <a:custGeom>
              <a:avLst/>
              <a:gdLst/>
              <a:ahLst/>
              <a:cxnLst/>
              <a:rect l="l" t="t" r="r" b="b"/>
              <a:pathLst>
                <a:path w="1896" h="1106" extrusionOk="0">
                  <a:moveTo>
                    <a:pt x="0" y="1077"/>
                  </a:moveTo>
                  <a:lnTo>
                    <a:pt x="1896" y="0"/>
                  </a:lnTo>
                  <a:lnTo>
                    <a:pt x="1896" y="29"/>
                  </a:lnTo>
                  <a:lnTo>
                    <a:pt x="0" y="1106"/>
                  </a:lnTo>
                  <a:lnTo>
                    <a:pt x="0" y="107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4889" name="Google Shape;4889;p22"/>
            <p:cNvCxnSpPr/>
            <p:nvPr/>
          </p:nvCxnSpPr>
          <p:spPr>
            <a:xfrm>
              <a:off x="2393" y="2369"/>
              <a:ext cx="1" cy="65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4890" name="Google Shape;4890;p22"/>
            <p:cNvSpPr/>
            <p:nvPr/>
          </p:nvSpPr>
          <p:spPr>
            <a:xfrm>
              <a:off x="2351" y="3103"/>
              <a:ext cx="42" cy="31"/>
            </a:xfrm>
            <a:custGeom>
              <a:avLst/>
              <a:gdLst/>
              <a:ahLst/>
              <a:cxnLst/>
              <a:rect l="l" t="t" r="r" b="b"/>
              <a:pathLst>
                <a:path w="168" h="121" extrusionOk="0">
                  <a:moveTo>
                    <a:pt x="41" y="71"/>
                  </a:moveTo>
                  <a:lnTo>
                    <a:pt x="168" y="0"/>
                  </a:lnTo>
                  <a:lnTo>
                    <a:pt x="168" y="25"/>
                  </a:lnTo>
                  <a:lnTo>
                    <a:pt x="0" y="121"/>
                  </a:lnTo>
                  <a:lnTo>
                    <a:pt x="3" y="117"/>
                  </a:lnTo>
                  <a:lnTo>
                    <a:pt x="5" y="114"/>
                  </a:lnTo>
                  <a:lnTo>
                    <a:pt x="7" y="111"/>
                  </a:lnTo>
                  <a:lnTo>
                    <a:pt x="11" y="104"/>
                  </a:lnTo>
                  <a:lnTo>
                    <a:pt x="14" y="98"/>
                  </a:lnTo>
                  <a:lnTo>
                    <a:pt x="16" y="95"/>
                  </a:lnTo>
                  <a:lnTo>
                    <a:pt x="19" y="90"/>
                  </a:lnTo>
                  <a:lnTo>
                    <a:pt x="22" y="87"/>
                  </a:lnTo>
                  <a:lnTo>
                    <a:pt x="24" y="84"/>
                  </a:lnTo>
                  <a:lnTo>
                    <a:pt x="28" y="81"/>
                  </a:lnTo>
                  <a:lnTo>
                    <a:pt x="31" y="79"/>
                  </a:lnTo>
                  <a:lnTo>
                    <a:pt x="34" y="76"/>
                  </a:lnTo>
                  <a:lnTo>
                    <a:pt x="38" y="74"/>
                  </a:lnTo>
                  <a:lnTo>
                    <a:pt x="41" y="71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91" name="Google Shape;4891;p22"/>
            <p:cNvSpPr/>
            <p:nvPr/>
          </p:nvSpPr>
          <p:spPr>
            <a:xfrm>
              <a:off x="2316" y="3110"/>
              <a:ext cx="77" cy="127"/>
            </a:xfrm>
            <a:custGeom>
              <a:avLst/>
              <a:gdLst/>
              <a:ahLst/>
              <a:cxnLst/>
              <a:rect l="l" t="t" r="r" b="b"/>
              <a:pathLst>
                <a:path w="306" h="510" extrusionOk="0">
                  <a:moveTo>
                    <a:pt x="138" y="96"/>
                  </a:moveTo>
                  <a:lnTo>
                    <a:pt x="134" y="99"/>
                  </a:lnTo>
                  <a:lnTo>
                    <a:pt x="131" y="101"/>
                  </a:lnTo>
                  <a:lnTo>
                    <a:pt x="128" y="103"/>
                  </a:lnTo>
                  <a:lnTo>
                    <a:pt x="124" y="106"/>
                  </a:lnTo>
                  <a:lnTo>
                    <a:pt x="120" y="108"/>
                  </a:lnTo>
                  <a:lnTo>
                    <a:pt x="116" y="110"/>
                  </a:lnTo>
                  <a:lnTo>
                    <a:pt x="111" y="114"/>
                  </a:lnTo>
                  <a:lnTo>
                    <a:pt x="104" y="116"/>
                  </a:lnTo>
                  <a:lnTo>
                    <a:pt x="100" y="118"/>
                  </a:lnTo>
                  <a:lnTo>
                    <a:pt x="95" y="121"/>
                  </a:lnTo>
                  <a:lnTo>
                    <a:pt x="91" y="124"/>
                  </a:lnTo>
                  <a:lnTo>
                    <a:pt x="86" y="126"/>
                  </a:lnTo>
                  <a:lnTo>
                    <a:pt x="82" y="128"/>
                  </a:lnTo>
                  <a:lnTo>
                    <a:pt x="77" y="130"/>
                  </a:lnTo>
                  <a:lnTo>
                    <a:pt x="0" y="174"/>
                  </a:lnTo>
                  <a:lnTo>
                    <a:pt x="0" y="510"/>
                  </a:lnTo>
                  <a:lnTo>
                    <a:pt x="306" y="338"/>
                  </a:lnTo>
                  <a:lnTo>
                    <a:pt x="306" y="0"/>
                  </a:lnTo>
                  <a:lnTo>
                    <a:pt x="138" y="96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92" name="Google Shape;4892;p22"/>
            <p:cNvSpPr/>
            <p:nvPr/>
          </p:nvSpPr>
          <p:spPr>
            <a:xfrm>
              <a:off x="2318" y="3039"/>
              <a:ext cx="75" cy="82"/>
            </a:xfrm>
            <a:custGeom>
              <a:avLst/>
              <a:gdLst/>
              <a:ahLst/>
              <a:cxnLst/>
              <a:rect l="l" t="t" r="r" b="b"/>
              <a:pathLst>
                <a:path w="300" h="330" extrusionOk="0">
                  <a:moveTo>
                    <a:pt x="300" y="206"/>
                  </a:moveTo>
                  <a:lnTo>
                    <a:pt x="299" y="206"/>
                  </a:lnTo>
                  <a:lnTo>
                    <a:pt x="299" y="205"/>
                  </a:lnTo>
                  <a:lnTo>
                    <a:pt x="297" y="204"/>
                  </a:lnTo>
                  <a:lnTo>
                    <a:pt x="296" y="203"/>
                  </a:lnTo>
                  <a:lnTo>
                    <a:pt x="296" y="201"/>
                  </a:lnTo>
                  <a:lnTo>
                    <a:pt x="295" y="201"/>
                  </a:lnTo>
                  <a:lnTo>
                    <a:pt x="292" y="196"/>
                  </a:lnTo>
                  <a:lnTo>
                    <a:pt x="289" y="191"/>
                  </a:lnTo>
                  <a:lnTo>
                    <a:pt x="285" y="188"/>
                  </a:lnTo>
                  <a:lnTo>
                    <a:pt x="281" y="183"/>
                  </a:lnTo>
                  <a:lnTo>
                    <a:pt x="277" y="179"/>
                  </a:lnTo>
                  <a:lnTo>
                    <a:pt x="274" y="174"/>
                  </a:lnTo>
                  <a:lnTo>
                    <a:pt x="269" y="170"/>
                  </a:lnTo>
                  <a:lnTo>
                    <a:pt x="266" y="164"/>
                  </a:lnTo>
                  <a:lnTo>
                    <a:pt x="263" y="159"/>
                  </a:lnTo>
                  <a:lnTo>
                    <a:pt x="259" y="153"/>
                  </a:lnTo>
                  <a:lnTo>
                    <a:pt x="256" y="149"/>
                  </a:lnTo>
                  <a:lnTo>
                    <a:pt x="254" y="143"/>
                  </a:lnTo>
                  <a:lnTo>
                    <a:pt x="252" y="138"/>
                  </a:lnTo>
                  <a:lnTo>
                    <a:pt x="249" y="132"/>
                  </a:lnTo>
                  <a:lnTo>
                    <a:pt x="247" y="126"/>
                  </a:lnTo>
                  <a:lnTo>
                    <a:pt x="245" y="122"/>
                  </a:lnTo>
                  <a:lnTo>
                    <a:pt x="244" y="116"/>
                  </a:lnTo>
                  <a:lnTo>
                    <a:pt x="241" y="112"/>
                  </a:lnTo>
                  <a:lnTo>
                    <a:pt x="238" y="105"/>
                  </a:lnTo>
                  <a:lnTo>
                    <a:pt x="235" y="98"/>
                  </a:lnTo>
                  <a:lnTo>
                    <a:pt x="231" y="92"/>
                  </a:lnTo>
                  <a:lnTo>
                    <a:pt x="226" y="81"/>
                  </a:lnTo>
                  <a:lnTo>
                    <a:pt x="219" y="71"/>
                  </a:lnTo>
                  <a:lnTo>
                    <a:pt x="213" y="61"/>
                  </a:lnTo>
                  <a:lnTo>
                    <a:pt x="207" y="51"/>
                  </a:lnTo>
                  <a:lnTo>
                    <a:pt x="204" y="46"/>
                  </a:lnTo>
                  <a:lnTo>
                    <a:pt x="202" y="41"/>
                  </a:lnTo>
                  <a:lnTo>
                    <a:pt x="200" y="38"/>
                  </a:lnTo>
                  <a:lnTo>
                    <a:pt x="199" y="34"/>
                  </a:lnTo>
                  <a:lnTo>
                    <a:pt x="198" y="31"/>
                  </a:lnTo>
                  <a:lnTo>
                    <a:pt x="197" y="27"/>
                  </a:lnTo>
                  <a:lnTo>
                    <a:pt x="195" y="23"/>
                  </a:lnTo>
                  <a:lnTo>
                    <a:pt x="194" y="19"/>
                  </a:lnTo>
                  <a:lnTo>
                    <a:pt x="194" y="16"/>
                  </a:lnTo>
                  <a:lnTo>
                    <a:pt x="193" y="13"/>
                  </a:lnTo>
                  <a:lnTo>
                    <a:pt x="193" y="10"/>
                  </a:lnTo>
                  <a:lnTo>
                    <a:pt x="193" y="6"/>
                  </a:lnTo>
                  <a:lnTo>
                    <a:pt x="194" y="3"/>
                  </a:lnTo>
                  <a:lnTo>
                    <a:pt x="194" y="0"/>
                  </a:lnTo>
                  <a:lnTo>
                    <a:pt x="0" y="111"/>
                  </a:lnTo>
                  <a:lnTo>
                    <a:pt x="8" y="107"/>
                  </a:lnTo>
                  <a:lnTo>
                    <a:pt x="17" y="105"/>
                  </a:lnTo>
                  <a:lnTo>
                    <a:pt x="25" y="102"/>
                  </a:lnTo>
                  <a:lnTo>
                    <a:pt x="34" y="99"/>
                  </a:lnTo>
                  <a:lnTo>
                    <a:pt x="43" y="97"/>
                  </a:lnTo>
                  <a:lnTo>
                    <a:pt x="51" y="96"/>
                  </a:lnTo>
                  <a:lnTo>
                    <a:pt x="64" y="93"/>
                  </a:lnTo>
                  <a:lnTo>
                    <a:pt x="78" y="90"/>
                  </a:lnTo>
                  <a:lnTo>
                    <a:pt x="86" y="89"/>
                  </a:lnTo>
                  <a:lnTo>
                    <a:pt x="94" y="89"/>
                  </a:lnTo>
                  <a:lnTo>
                    <a:pt x="98" y="88"/>
                  </a:lnTo>
                  <a:lnTo>
                    <a:pt x="104" y="88"/>
                  </a:lnTo>
                  <a:lnTo>
                    <a:pt x="108" y="88"/>
                  </a:lnTo>
                  <a:lnTo>
                    <a:pt x="114" y="89"/>
                  </a:lnTo>
                  <a:lnTo>
                    <a:pt x="118" y="89"/>
                  </a:lnTo>
                  <a:lnTo>
                    <a:pt x="123" y="90"/>
                  </a:lnTo>
                  <a:lnTo>
                    <a:pt x="127" y="93"/>
                  </a:lnTo>
                  <a:lnTo>
                    <a:pt x="132" y="94"/>
                  </a:lnTo>
                  <a:lnTo>
                    <a:pt x="136" y="96"/>
                  </a:lnTo>
                  <a:lnTo>
                    <a:pt x="144" y="99"/>
                  </a:lnTo>
                  <a:lnTo>
                    <a:pt x="151" y="104"/>
                  </a:lnTo>
                  <a:lnTo>
                    <a:pt x="155" y="106"/>
                  </a:lnTo>
                  <a:lnTo>
                    <a:pt x="160" y="108"/>
                  </a:lnTo>
                  <a:lnTo>
                    <a:pt x="164" y="111"/>
                  </a:lnTo>
                  <a:lnTo>
                    <a:pt x="171" y="114"/>
                  </a:lnTo>
                  <a:lnTo>
                    <a:pt x="179" y="117"/>
                  </a:lnTo>
                  <a:lnTo>
                    <a:pt x="185" y="120"/>
                  </a:lnTo>
                  <a:lnTo>
                    <a:pt x="192" y="123"/>
                  </a:lnTo>
                  <a:lnTo>
                    <a:pt x="197" y="125"/>
                  </a:lnTo>
                  <a:lnTo>
                    <a:pt x="201" y="127"/>
                  </a:lnTo>
                  <a:lnTo>
                    <a:pt x="204" y="130"/>
                  </a:lnTo>
                  <a:lnTo>
                    <a:pt x="210" y="134"/>
                  </a:lnTo>
                  <a:lnTo>
                    <a:pt x="215" y="140"/>
                  </a:lnTo>
                  <a:lnTo>
                    <a:pt x="218" y="144"/>
                  </a:lnTo>
                  <a:lnTo>
                    <a:pt x="221" y="151"/>
                  </a:lnTo>
                  <a:lnTo>
                    <a:pt x="225" y="158"/>
                  </a:lnTo>
                  <a:lnTo>
                    <a:pt x="227" y="164"/>
                  </a:lnTo>
                  <a:lnTo>
                    <a:pt x="229" y="171"/>
                  </a:lnTo>
                  <a:lnTo>
                    <a:pt x="230" y="179"/>
                  </a:lnTo>
                  <a:lnTo>
                    <a:pt x="231" y="189"/>
                  </a:lnTo>
                  <a:lnTo>
                    <a:pt x="232" y="199"/>
                  </a:lnTo>
                  <a:lnTo>
                    <a:pt x="232" y="209"/>
                  </a:lnTo>
                  <a:lnTo>
                    <a:pt x="231" y="218"/>
                  </a:lnTo>
                  <a:lnTo>
                    <a:pt x="230" y="227"/>
                  </a:lnTo>
                  <a:lnTo>
                    <a:pt x="229" y="236"/>
                  </a:lnTo>
                  <a:lnTo>
                    <a:pt x="227" y="244"/>
                  </a:lnTo>
                  <a:lnTo>
                    <a:pt x="225" y="253"/>
                  </a:lnTo>
                  <a:lnTo>
                    <a:pt x="222" y="261"/>
                  </a:lnTo>
                  <a:lnTo>
                    <a:pt x="219" y="269"/>
                  </a:lnTo>
                  <a:lnTo>
                    <a:pt x="217" y="275"/>
                  </a:lnTo>
                  <a:lnTo>
                    <a:pt x="213" y="283"/>
                  </a:lnTo>
                  <a:lnTo>
                    <a:pt x="211" y="289"/>
                  </a:lnTo>
                  <a:lnTo>
                    <a:pt x="208" y="294"/>
                  </a:lnTo>
                  <a:lnTo>
                    <a:pt x="207" y="298"/>
                  </a:lnTo>
                  <a:lnTo>
                    <a:pt x="204" y="301"/>
                  </a:lnTo>
                  <a:lnTo>
                    <a:pt x="202" y="305"/>
                  </a:lnTo>
                  <a:lnTo>
                    <a:pt x="199" y="308"/>
                  </a:lnTo>
                  <a:lnTo>
                    <a:pt x="197" y="311"/>
                  </a:lnTo>
                  <a:lnTo>
                    <a:pt x="193" y="315"/>
                  </a:lnTo>
                  <a:lnTo>
                    <a:pt x="190" y="317"/>
                  </a:lnTo>
                  <a:lnTo>
                    <a:pt x="188" y="319"/>
                  </a:lnTo>
                  <a:lnTo>
                    <a:pt x="184" y="322"/>
                  </a:lnTo>
                  <a:lnTo>
                    <a:pt x="180" y="325"/>
                  </a:lnTo>
                  <a:lnTo>
                    <a:pt x="176" y="327"/>
                  </a:lnTo>
                  <a:lnTo>
                    <a:pt x="173" y="330"/>
                  </a:lnTo>
                  <a:lnTo>
                    <a:pt x="300" y="259"/>
                  </a:lnTo>
                  <a:lnTo>
                    <a:pt x="300" y="206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93" name="Google Shape;4893;p22"/>
            <p:cNvSpPr/>
            <p:nvPr/>
          </p:nvSpPr>
          <p:spPr>
            <a:xfrm>
              <a:off x="2316" y="3061"/>
              <a:ext cx="60" cy="89"/>
            </a:xfrm>
            <a:custGeom>
              <a:avLst/>
              <a:gdLst/>
              <a:ahLst/>
              <a:cxnLst/>
              <a:rect l="l" t="t" r="r" b="b"/>
              <a:pathLst>
                <a:path w="238" h="355" extrusionOk="0">
                  <a:moveTo>
                    <a:pt x="0" y="26"/>
                  </a:moveTo>
                  <a:lnTo>
                    <a:pt x="0" y="355"/>
                  </a:lnTo>
                  <a:lnTo>
                    <a:pt x="5" y="354"/>
                  </a:lnTo>
                  <a:lnTo>
                    <a:pt x="10" y="353"/>
                  </a:lnTo>
                  <a:lnTo>
                    <a:pt x="14" y="352"/>
                  </a:lnTo>
                  <a:lnTo>
                    <a:pt x="19" y="351"/>
                  </a:lnTo>
                  <a:lnTo>
                    <a:pt x="23" y="350"/>
                  </a:lnTo>
                  <a:lnTo>
                    <a:pt x="28" y="349"/>
                  </a:lnTo>
                  <a:lnTo>
                    <a:pt x="33" y="347"/>
                  </a:lnTo>
                  <a:lnTo>
                    <a:pt x="39" y="344"/>
                  </a:lnTo>
                  <a:lnTo>
                    <a:pt x="45" y="342"/>
                  </a:lnTo>
                  <a:lnTo>
                    <a:pt x="54" y="339"/>
                  </a:lnTo>
                  <a:lnTo>
                    <a:pt x="61" y="334"/>
                  </a:lnTo>
                  <a:lnTo>
                    <a:pt x="69" y="331"/>
                  </a:lnTo>
                  <a:lnTo>
                    <a:pt x="77" y="326"/>
                  </a:lnTo>
                  <a:lnTo>
                    <a:pt x="138" y="292"/>
                  </a:lnTo>
                  <a:lnTo>
                    <a:pt x="141" y="288"/>
                  </a:lnTo>
                  <a:lnTo>
                    <a:pt x="143" y="285"/>
                  </a:lnTo>
                  <a:lnTo>
                    <a:pt x="145" y="282"/>
                  </a:lnTo>
                  <a:lnTo>
                    <a:pt x="149" y="275"/>
                  </a:lnTo>
                  <a:lnTo>
                    <a:pt x="152" y="269"/>
                  </a:lnTo>
                  <a:lnTo>
                    <a:pt x="154" y="266"/>
                  </a:lnTo>
                  <a:lnTo>
                    <a:pt x="157" y="261"/>
                  </a:lnTo>
                  <a:lnTo>
                    <a:pt x="160" y="258"/>
                  </a:lnTo>
                  <a:lnTo>
                    <a:pt x="163" y="255"/>
                  </a:lnTo>
                  <a:lnTo>
                    <a:pt x="168" y="250"/>
                  </a:lnTo>
                  <a:lnTo>
                    <a:pt x="172" y="247"/>
                  </a:lnTo>
                  <a:lnTo>
                    <a:pt x="179" y="241"/>
                  </a:lnTo>
                  <a:lnTo>
                    <a:pt x="187" y="237"/>
                  </a:lnTo>
                  <a:lnTo>
                    <a:pt x="191" y="233"/>
                  </a:lnTo>
                  <a:lnTo>
                    <a:pt x="196" y="230"/>
                  </a:lnTo>
                  <a:lnTo>
                    <a:pt x="199" y="227"/>
                  </a:lnTo>
                  <a:lnTo>
                    <a:pt x="203" y="223"/>
                  </a:lnTo>
                  <a:lnTo>
                    <a:pt x="205" y="220"/>
                  </a:lnTo>
                  <a:lnTo>
                    <a:pt x="208" y="217"/>
                  </a:lnTo>
                  <a:lnTo>
                    <a:pt x="210" y="213"/>
                  </a:lnTo>
                  <a:lnTo>
                    <a:pt x="213" y="210"/>
                  </a:lnTo>
                  <a:lnTo>
                    <a:pt x="214" y="206"/>
                  </a:lnTo>
                  <a:lnTo>
                    <a:pt x="217" y="201"/>
                  </a:lnTo>
                  <a:lnTo>
                    <a:pt x="219" y="195"/>
                  </a:lnTo>
                  <a:lnTo>
                    <a:pt x="223" y="187"/>
                  </a:lnTo>
                  <a:lnTo>
                    <a:pt x="225" y="181"/>
                  </a:lnTo>
                  <a:lnTo>
                    <a:pt x="228" y="173"/>
                  </a:lnTo>
                  <a:lnTo>
                    <a:pt x="231" y="165"/>
                  </a:lnTo>
                  <a:lnTo>
                    <a:pt x="233" y="156"/>
                  </a:lnTo>
                  <a:lnTo>
                    <a:pt x="235" y="148"/>
                  </a:lnTo>
                  <a:lnTo>
                    <a:pt x="236" y="139"/>
                  </a:lnTo>
                  <a:lnTo>
                    <a:pt x="237" y="130"/>
                  </a:lnTo>
                  <a:lnTo>
                    <a:pt x="238" y="121"/>
                  </a:lnTo>
                  <a:lnTo>
                    <a:pt x="238" y="111"/>
                  </a:lnTo>
                  <a:lnTo>
                    <a:pt x="237" y="101"/>
                  </a:lnTo>
                  <a:lnTo>
                    <a:pt x="236" y="91"/>
                  </a:lnTo>
                  <a:lnTo>
                    <a:pt x="235" y="83"/>
                  </a:lnTo>
                  <a:lnTo>
                    <a:pt x="233" y="76"/>
                  </a:lnTo>
                  <a:lnTo>
                    <a:pt x="231" y="70"/>
                  </a:lnTo>
                  <a:lnTo>
                    <a:pt x="227" y="63"/>
                  </a:lnTo>
                  <a:lnTo>
                    <a:pt x="224" y="56"/>
                  </a:lnTo>
                  <a:lnTo>
                    <a:pt x="221" y="52"/>
                  </a:lnTo>
                  <a:lnTo>
                    <a:pt x="216" y="46"/>
                  </a:lnTo>
                  <a:lnTo>
                    <a:pt x="210" y="42"/>
                  </a:lnTo>
                  <a:lnTo>
                    <a:pt x="207" y="39"/>
                  </a:lnTo>
                  <a:lnTo>
                    <a:pt x="203" y="37"/>
                  </a:lnTo>
                  <a:lnTo>
                    <a:pt x="198" y="35"/>
                  </a:lnTo>
                  <a:lnTo>
                    <a:pt x="191" y="32"/>
                  </a:lnTo>
                  <a:lnTo>
                    <a:pt x="185" y="29"/>
                  </a:lnTo>
                  <a:lnTo>
                    <a:pt x="177" y="26"/>
                  </a:lnTo>
                  <a:lnTo>
                    <a:pt x="170" y="23"/>
                  </a:lnTo>
                  <a:lnTo>
                    <a:pt x="166" y="20"/>
                  </a:lnTo>
                  <a:lnTo>
                    <a:pt x="161" y="18"/>
                  </a:lnTo>
                  <a:lnTo>
                    <a:pt x="157" y="16"/>
                  </a:lnTo>
                  <a:lnTo>
                    <a:pt x="150" y="11"/>
                  </a:lnTo>
                  <a:lnTo>
                    <a:pt x="142" y="8"/>
                  </a:lnTo>
                  <a:lnTo>
                    <a:pt x="138" y="6"/>
                  </a:lnTo>
                  <a:lnTo>
                    <a:pt x="133" y="5"/>
                  </a:lnTo>
                  <a:lnTo>
                    <a:pt x="129" y="2"/>
                  </a:lnTo>
                  <a:lnTo>
                    <a:pt x="124" y="1"/>
                  </a:lnTo>
                  <a:lnTo>
                    <a:pt x="120" y="1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4" y="0"/>
                  </a:lnTo>
                  <a:lnTo>
                    <a:pt x="100" y="1"/>
                  </a:lnTo>
                  <a:lnTo>
                    <a:pt x="92" y="1"/>
                  </a:lnTo>
                  <a:lnTo>
                    <a:pt x="84" y="2"/>
                  </a:lnTo>
                  <a:lnTo>
                    <a:pt x="70" y="5"/>
                  </a:lnTo>
                  <a:lnTo>
                    <a:pt x="57" y="8"/>
                  </a:lnTo>
                  <a:lnTo>
                    <a:pt x="49" y="9"/>
                  </a:lnTo>
                  <a:lnTo>
                    <a:pt x="40" y="11"/>
                  </a:lnTo>
                  <a:lnTo>
                    <a:pt x="31" y="14"/>
                  </a:lnTo>
                  <a:lnTo>
                    <a:pt x="23" y="17"/>
                  </a:lnTo>
                  <a:lnTo>
                    <a:pt x="14" y="19"/>
                  </a:lnTo>
                  <a:lnTo>
                    <a:pt x="6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94" name="Google Shape;4894;p22"/>
            <p:cNvSpPr/>
            <p:nvPr/>
          </p:nvSpPr>
          <p:spPr>
            <a:xfrm>
              <a:off x="2247" y="3061"/>
              <a:ext cx="129" cy="90"/>
            </a:xfrm>
            <a:custGeom>
              <a:avLst/>
              <a:gdLst/>
              <a:ahLst/>
              <a:cxnLst/>
              <a:rect l="l" t="t" r="r" b="b"/>
              <a:pathLst>
                <a:path w="516" h="360" extrusionOk="0">
                  <a:moveTo>
                    <a:pt x="146" y="76"/>
                  </a:moveTo>
                  <a:lnTo>
                    <a:pt x="155" y="76"/>
                  </a:lnTo>
                  <a:lnTo>
                    <a:pt x="165" y="76"/>
                  </a:lnTo>
                  <a:lnTo>
                    <a:pt x="172" y="74"/>
                  </a:lnTo>
                  <a:lnTo>
                    <a:pt x="181" y="73"/>
                  </a:lnTo>
                  <a:lnTo>
                    <a:pt x="189" y="71"/>
                  </a:lnTo>
                  <a:lnTo>
                    <a:pt x="203" y="65"/>
                  </a:lnTo>
                  <a:lnTo>
                    <a:pt x="215" y="58"/>
                  </a:lnTo>
                  <a:lnTo>
                    <a:pt x="227" y="52"/>
                  </a:lnTo>
                  <a:lnTo>
                    <a:pt x="240" y="44"/>
                  </a:lnTo>
                  <a:lnTo>
                    <a:pt x="252" y="37"/>
                  </a:lnTo>
                  <a:lnTo>
                    <a:pt x="265" y="30"/>
                  </a:lnTo>
                  <a:lnTo>
                    <a:pt x="279" y="24"/>
                  </a:lnTo>
                  <a:lnTo>
                    <a:pt x="295" y="19"/>
                  </a:lnTo>
                  <a:lnTo>
                    <a:pt x="309" y="14"/>
                  </a:lnTo>
                  <a:lnTo>
                    <a:pt x="325" y="10"/>
                  </a:lnTo>
                  <a:lnTo>
                    <a:pt x="342" y="7"/>
                  </a:lnTo>
                  <a:lnTo>
                    <a:pt x="353" y="5"/>
                  </a:lnTo>
                  <a:lnTo>
                    <a:pt x="364" y="2"/>
                  </a:lnTo>
                  <a:lnTo>
                    <a:pt x="374" y="1"/>
                  </a:lnTo>
                  <a:lnTo>
                    <a:pt x="385" y="0"/>
                  </a:lnTo>
                  <a:lnTo>
                    <a:pt x="397" y="0"/>
                  </a:lnTo>
                  <a:lnTo>
                    <a:pt x="407" y="2"/>
                  </a:lnTo>
                  <a:lnTo>
                    <a:pt x="414" y="6"/>
                  </a:lnTo>
                  <a:lnTo>
                    <a:pt x="423" y="9"/>
                  </a:lnTo>
                  <a:lnTo>
                    <a:pt x="431" y="14"/>
                  </a:lnTo>
                  <a:lnTo>
                    <a:pt x="439" y="19"/>
                  </a:lnTo>
                  <a:lnTo>
                    <a:pt x="448" y="23"/>
                  </a:lnTo>
                  <a:lnTo>
                    <a:pt x="457" y="27"/>
                  </a:lnTo>
                  <a:lnTo>
                    <a:pt x="466" y="30"/>
                  </a:lnTo>
                  <a:lnTo>
                    <a:pt x="475" y="34"/>
                  </a:lnTo>
                  <a:lnTo>
                    <a:pt x="484" y="38"/>
                  </a:lnTo>
                  <a:lnTo>
                    <a:pt x="492" y="44"/>
                  </a:lnTo>
                  <a:lnTo>
                    <a:pt x="497" y="51"/>
                  </a:lnTo>
                  <a:lnTo>
                    <a:pt x="503" y="58"/>
                  </a:lnTo>
                  <a:lnTo>
                    <a:pt x="508" y="67"/>
                  </a:lnTo>
                  <a:lnTo>
                    <a:pt x="511" y="76"/>
                  </a:lnTo>
                  <a:lnTo>
                    <a:pt x="513" y="86"/>
                  </a:lnTo>
                  <a:lnTo>
                    <a:pt x="515" y="97"/>
                  </a:lnTo>
                  <a:lnTo>
                    <a:pt x="515" y="108"/>
                  </a:lnTo>
                  <a:lnTo>
                    <a:pt x="516" y="118"/>
                  </a:lnTo>
                  <a:lnTo>
                    <a:pt x="515" y="132"/>
                  </a:lnTo>
                  <a:lnTo>
                    <a:pt x="513" y="147"/>
                  </a:lnTo>
                  <a:lnTo>
                    <a:pt x="510" y="159"/>
                  </a:lnTo>
                  <a:lnTo>
                    <a:pt x="506" y="173"/>
                  </a:lnTo>
                  <a:lnTo>
                    <a:pt x="502" y="185"/>
                  </a:lnTo>
                  <a:lnTo>
                    <a:pt x="499" y="193"/>
                  </a:lnTo>
                  <a:lnTo>
                    <a:pt x="495" y="201"/>
                  </a:lnTo>
                  <a:lnTo>
                    <a:pt x="491" y="208"/>
                  </a:lnTo>
                  <a:lnTo>
                    <a:pt x="487" y="215"/>
                  </a:lnTo>
                  <a:lnTo>
                    <a:pt x="482" y="222"/>
                  </a:lnTo>
                  <a:lnTo>
                    <a:pt x="475" y="228"/>
                  </a:lnTo>
                  <a:lnTo>
                    <a:pt x="467" y="234"/>
                  </a:lnTo>
                  <a:lnTo>
                    <a:pt x="457" y="242"/>
                  </a:lnTo>
                  <a:lnTo>
                    <a:pt x="448" y="249"/>
                  </a:lnTo>
                  <a:lnTo>
                    <a:pt x="439" y="257"/>
                  </a:lnTo>
                  <a:lnTo>
                    <a:pt x="432" y="265"/>
                  </a:lnTo>
                  <a:lnTo>
                    <a:pt x="428" y="274"/>
                  </a:lnTo>
                  <a:lnTo>
                    <a:pt x="422" y="283"/>
                  </a:lnTo>
                  <a:lnTo>
                    <a:pt x="417" y="290"/>
                  </a:lnTo>
                  <a:lnTo>
                    <a:pt x="410" y="297"/>
                  </a:lnTo>
                  <a:lnTo>
                    <a:pt x="402" y="302"/>
                  </a:lnTo>
                  <a:lnTo>
                    <a:pt x="394" y="306"/>
                  </a:lnTo>
                  <a:lnTo>
                    <a:pt x="385" y="311"/>
                  </a:lnTo>
                  <a:lnTo>
                    <a:pt x="376" y="315"/>
                  </a:lnTo>
                  <a:lnTo>
                    <a:pt x="369" y="320"/>
                  </a:lnTo>
                  <a:lnTo>
                    <a:pt x="354" y="326"/>
                  </a:lnTo>
                  <a:lnTo>
                    <a:pt x="339" y="334"/>
                  </a:lnTo>
                  <a:lnTo>
                    <a:pt x="325" y="341"/>
                  </a:lnTo>
                  <a:lnTo>
                    <a:pt x="310" y="347"/>
                  </a:lnTo>
                  <a:lnTo>
                    <a:pt x="293" y="352"/>
                  </a:lnTo>
                  <a:lnTo>
                    <a:pt x="279" y="355"/>
                  </a:lnTo>
                  <a:lnTo>
                    <a:pt x="263" y="358"/>
                  </a:lnTo>
                  <a:lnTo>
                    <a:pt x="248" y="359"/>
                  </a:lnTo>
                  <a:lnTo>
                    <a:pt x="232" y="360"/>
                  </a:lnTo>
                  <a:lnTo>
                    <a:pt x="216" y="359"/>
                  </a:lnTo>
                  <a:lnTo>
                    <a:pt x="200" y="358"/>
                  </a:lnTo>
                  <a:lnTo>
                    <a:pt x="186" y="355"/>
                  </a:lnTo>
                  <a:lnTo>
                    <a:pt x="167" y="352"/>
                  </a:lnTo>
                  <a:lnTo>
                    <a:pt x="150" y="347"/>
                  </a:lnTo>
                  <a:lnTo>
                    <a:pt x="133" y="341"/>
                  </a:lnTo>
                  <a:lnTo>
                    <a:pt x="116" y="334"/>
                  </a:lnTo>
                  <a:lnTo>
                    <a:pt x="100" y="327"/>
                  </a:lnTo>
                  <a:lnTo>
                    <a:pt x="88" y="324"/>
                  </a:lnTo>
                  <a:lnTo>
                    <a:pt x="77" y="320"/>
                  </a:lnTo>
                  <a:lnTo>
                    <a:pt x="66" y="315"/>
                  </a:lnTo>
                  <a:lnTo>
                    <a:pt x="56" y="311"/>
                  </a:lnTo>
                  <a:lnTo>
                    <a:pt x="46" y="306"/>
                  </a:lnTo>
                  <a:lnTo>
                    <a:pt x="37" y="299"/>
                  </a:lnTo>
                  <a:lnTo>
                    <a:pt x="30" y="294"/>
                  </a:lnTo>
                  <a:lnTo>
                    <a:pt x="26" y="287"/>
                  </a:lnTo>
                  <a:lnTo>
                    <a:pt x="21" y="279"/>
                  </a:lnTo>
                  <a:lnTo>
                    <a:pt x="18" y="273"/>
                  </a:lnTo>
                  <a:lnTo>
                    <a:pt x="14" y="265"/>
                  </a:lnTo>
                  <a:lnTo>
                    <a:pt x="11" y="257"/>
                  </a:lnTo>
                  <a:lnTo>
                    <a:pt x="8" y="248"/>
                  </a:lnTo>
                  <a:lnTo>
                    <a:pt x="4" y="240"/>
                  </a:lnTo>
                  <a:lnTo>
                    <a:pt x="2" y="229"/>
                  </a:lnTo>
                  <a:lnTo>
                    <a:pt x="1" y="222"/>
                  </a:lnTo>
                  <a:lnTo>
                    <a:pt x="0" y="214"/>
                  </a:lnTo>
                  <a:lnTo>
                    <a:pt x="0" y="206"/>
                  </a:lnTo>
                  <a:lnTo>
                    <a:pt x="0" y="200"/>
                  </a:lnTo>
                  <a:lnTo>
                    <a:pt x="1" y="192"/>
                  </a:lnTo>
                  <a:lnTo>
                    <a:pt x="2" y="186"/>
                  </a:lnTo>
                  <a:lnTo>
                    <a:pt x="5" y="180"/>
                  </a:lnTo>
                  <a:lnTo>
                    <a:pt x="9" y="175"/>
                  </a:lnTo>
                  <a:lnTo>
                    <a:pt x="13" y="171"/>
                  </a:lnTo>
                  <a:lnTo>
                    <a:pt x="19" y="167"/>
                  </a:lnTo>
                  <a:lnTo>
                    <a:pt x="25" y="165"/>
                  </a:lnTo>
                  <a:lnTo>
                    <a:pt x="30" y="163"/>
                  </a:lnTo>
                  <a:lnTo>
                    <a:pt x="37" y="160"/>
                  </a:lnTo>
                  <a:lnTo>
                    <a:pt x="44" y="158"/>
                  </a:lnTo>
                  <a:lnTo>
                    <a:pt x="64" y="150"/>
                  </a:lnTo>
                  <a:lnTo>
                    <a:pt x="83" y="143"/>
                  </a:lnTo>
                  <a:lnTo>
                    <a:pt x="101" y="134"/>
                  </a:lnTo>
                  <a:lnTo>
                    <a:pt x="119" y="126"/>
                  </a:lnTo>
                  <a:lnTo>
                    <a:pt x="129" y="121"/>
                  </a:lnTo>
                  <a:lnTo>
                    <a:pt x="139" y="116"/>
                  </a:lnTo>
                  <a:lnTo>
                    <a:pt x="149" y="110"/>
                  </a:lnTo>
                  <a:lnTo>
                    <a:pt x="158" y="103"/>
                  </a:lnTo>
                  <a:lnTo>
                    <a:pt x="166" y="95"/>
                  </a:lnTo>
                  <a:lnTo>
                    <a:pt x="171" y="89"/>
                  </a:lnTo>
                  <a:lnTo>
                    <a:pt x="177" y="81"/>
                  </a:lnTo>
                  <a:lnTo>
                    <a:pt x="181" y="73"/>
                  </a:lnTo>
                  <a:lnTo>
                    <a:pt x="186" y="64"/>
                  </a:lnTo>
                  <a:lnTo>
                    <a:pt x="189" y="5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95" name="Google Shape;4895;p22"/>
            <p:cNvSpPr/>
            <p:nvPr/>
          </p:nvSpPr>
          <p:spPr>
            <a:xfrm>
              <a:off x="2393" y="2837"/>
              <a:ext cx="474" cy="273"/>
            </a:xfrm>
            <a:custGeom>
              <a:avLst/>
              <a:gdLst/>
              <a:ahLst/>
              <a:cxnLst/>
              <a:rect l="l" t="t" r="r" b="b"/>
              <a:pathLst>
                <a:path w="1896" h="1090" extrusionOk="0">
                  <a:moveTo>
                    <a:pt x="0" y="1090"/>
                  </a:moveTo>
                  <a:lnTo>
                    <a:pt x="1896" y="13"/>
                  </a:lnTo>
                  <a:lnTo>
                    <a:pt x="1896" y="0"/>
                  </a:lnTo>
                  <a:lnTo>
                    <a:pt x="1890" y="3"/>
                  </a:lnTo>
                  <a:lnTo>
                    <a:pt x="1884" y="8"/>
                  </a:lnTo>
                  <a:lnTo>
                    <a:pt x="1879" y="10"/>
                  </a:lnTo>
                  <a:lnTo>
                    <a:pt x="1875" y="12"/>
                  </a:lnTo>
                  <a:lnTo>
                    <a:pt x="1870" y="14"/>
                  </a:lnTo>
                  <a:lnTo>
                    <a:pt x="1866" y="15"/>
                  </a:lnTo>
                  <a:lnTo>
                    <a:pt x="1861" y="18"/>
                  </a:lnTo>
                  <a:lnTo>
                    <a:pt x="1856" y="19"/>
                  </a:lnTo>
                  <a:lnTo>
                    <a:pt x="1852" y="20"/>
                  </a:lnTo>
                  <a:lnTo>
                    <a:pt x="1849" y="20"/>
                  </a:lnTo>
                  <a:lnTo>
                    <a:pt x="1845" y="21"/>
                  </a:lnTo>
                  <a:lnTo>
                    <a:pt x="1842" y="21"/>
                  </a:lnTo>
                  <a:lnTo>
                    <a:pt x="1839" y="21"/>
                  </a:lnTo>
                  <a:lnTo>
                    <a:pt x="1834" y="22"/>
                  </a:lnTo>
                  <a:lnTo>
                    <a:pt x="709" y="661"/>
                  </a:lnTo>
                  <a:lnTo>
                    <a:pt x="707" y="666"/>
                  </a:lnTo>
                  <a:lnTo>
                    <a:pt x="706" y="670"/>
                  </a:lnTo>
                  <a:lnTo>
                    <a:pt x="703" y="675"/>
                  </a:lnTo>
                  <a:lnTo>
                    <a:pt x="700" y="678"/>
                  </a:lnTo>
                  <a:lnTo>
                    <a:pt x="698" y="682"/>
                  </a:lnTo>
                  <a:lnTo>
                    <a:pt x="695" y="686"/>
                  </a:lnTo>
                  <a:lnTo>
                    <a:pt x="691" y="689"/>
                  </a:lnTo>
                  <a:lnTo>
                    <a:pt x="688" y="692"/>
                  </a:lnTo>
                  <a:lnTo>
                    <a:pt x="683" y="696"/>
                  </a:lnTo>
                  <a:lnTo>
                    <a:pt x="679" y="699"/>
                  </a:lnTo>
                  <a:lnTo>
                    <a:pt x="674" y="701"/>
                  </a:lnTo>
                  <a:lnTo>
                    <a:pt x="670" y="705"/>
                  </a:lnTo>
                  <a:lnTo>
                    <a:pt x="664" y="707"/>
                  </a:lnTo>
                  <a:lnTo>
                    <a:pt x="660" y="709"/>
                  </a:lnTo>
                  <a:lnTo>
                    <a:pt x="654" y="712"/>
                  </a:lnTo>
                  <a:lnTo>
                    <a:pt x="647" y="714"/>
                  </a:lnTo>
                  <a:lnTo>
                    <a:pt x="640" y="717"/>
                  </a:lnTo>
                  <a:lnTo>
                    <a:pt x="633" y="719"/>
                  </a:lnTo>
                  <a:lnTo>
                    <a:pt x="625" y="722"/>
                  </a:lnTo>
                  <a:lnTo>
                    <a:pt x="618" y="724"/>
                  </a:lnTo>
                  <a:lnTo>
                    <a:pt x="610" y="725"/>
                  </a:lnTo>
                  <a:lnTo>
                    <a:pt x="599" y="727"/>
                  </a:lnTo>
                  <a:lnTo>
                    <a:pt x="588" y="729"/>
                  </a:lnTo>
                  <a:lnTo>
                    <a:pt x="101" y="1006"/>
                  </a:lnTo>
                  <a:lnTo>
                    <a:pt x="99" y="1009"/>
                  </a:lnTo>
                  <a:lnTo>
                    <a:pt x="99" y="1010"/>
                  </a:lnTo>
                  <a:lnTo>
                    <a:pt x="98" y="1012"/>
                  </a:lnTo>
                  <a:lnTo>
                    <a:pt x="97" y="1013"/>
                  </a:lnTo>
                  <a:lnTo>
                    <a:pt x="96" y="1015"/>
                  </a:lnTo>
                  <a:lnTo>
                    <a:pt x="95" y="1016"/>
                  </a:lnTo>
                  <a:lnTo>
                    <a:pt x="93" y="1020"/>
                  </a:lnTo>
                  <a:lnTo>
                    <a:pt x="90" y="1022"/>
                  </a:lnTo>
                  <a:lnTo>
                    <a:pt x="87" y="1024"/>
                  </a:lnTo>
                  <a:lnTo>
                    <a:pt x="84" y="1026"/>
                  </a:lnTo>
                  <a:lnTo>
                    <a:pt x="80" y="1029"/>
                  </a:lnTo>
                  <a:lnTo>
                    <a:pt x="76" y="1030"/>
                  </a:lnTo>
                  <a:lnTo>
                    <a:pt x="71" y="1031"/>
                  </a:lnTo>
                  <a:lnTo>
                    <a:pt x="67" y="1032"/>
                  </a:lnTo>
                  <a:lnTo>
                    <a:pt x="62" y="1033"/>
                  </a:lnTo>
                  <a:lnTo>
                    <a:pt x="60" y="1034"/>
                  </a:lnTo>
                  <a:lnTo>
                    <a:pt x="58" y="1034"/>
                  </a:lnTo>
                  <a:lnTo>
                    <a:pt x="56" y="1035"/>
                  </a:lnTo>
                  <a:lnTo>
                    <a:pt x="54" y="1035"/>
                  </a:lnTo>
                  <a:lnTo>
                    <a:pt x="51" y="1035"/>
                  </a:lnTo>
                  <a:lnTo>
                    <a:pt x="49" y="1037"/>
                  </a:lnTo>
                  <a:lnTo>
                    <a:pt x="0" y="1065"/>
                  </a:lnTo>
                  <a:lnTo>
                    <a:pt x="0" y="109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96" name="Google Shape;4896;p22"/>
            <p:cNvSpPr/>
            <p:nvPr/>
          </p:nvSpPr>
          <p:spPr>
            <a:xfrm>
              <a:off x="2393" y="3027"/>
              <a:ext cx="30" cy="69"/>
            </a:xfrm>
            <a:custGeom>
              <a:avLst/>
              <a:gdLst/>
              <a:ahLst/>
              <a:cxnLst/>
              <a:rect l="l" t="t" r="r" b="b"/>
              <a:pathLst>
                <a:path w="122" h="278" extrusionOk="0">
                  <a:moveTo>
                    <a:pt x="0" y="1"/>
                  </a:moveTo>
                  <a:lnTo>
                    <a:pt x="0" y="253"/>
                  </a:lnTo>
                  <a:lnTo>
                    <a:pt x="2" y="257"/>
                  </a:lnTo>
                  <a:lnTo>
                    <a:pt x="5" y="262"/>
                  </a:lnTo>
                  <a:lnTo>
                    <a:pt x="8" y="265"/>
                  </a:lnTo>
                  <a:lnTo>
                    <a:pt x="10" y="267"/>
                  </a:lnTo>
                  <a:lnTo>
                    <a:pt x="13" y="270"/>
                  </a:lnTo>
                  <a:lnTo>
                    <a:pt x="15" y="272"/>
                  </a:lnTo>
                  <a:lnTo>
                    <a:pt x="19" y="274"/>
                  </a:lnTo>
                  <a:lnTo>
                    <a:pt x="22" y="275"/>
                  </a:lnTo>
                  <a:lnTo>
                    <a:pt x="24" y="276"/>
                  </a:lnTo>
                  <a:lnTo>
                    <a:pt x="28" y="278"/>
                  </a:lnTo>
                  <a:lnTo>
                    <a:pt x="30" y="278"/>
                  </a:lnTo>
                  <a:lnTo>
                    <a:pt x="33" y="278"/>
                  </a:lnTo>
                  <a:lnTo>
                    <a:pt x="37" y="278"/>
                  </a:lnTo>
                  <a:lnTo>
                    <a:pt x="39" y="278"/>
                  </a:lnTo>
                  <a:lnTo>
                    <a:pt x="45" y="278"/>
                  </a:lnTo>
                  <a:lnTo>
                    <a:pt x="49" y="278"/>
                  </a:lnTo>
                  <a:lnTo>
                    <a:pt x="101" y="247"/>
                  </a:lnTo>
                  <a:lnTo>
                    <a:pt x="102" y="244"/>
                  </a:lnTo>
                  <a:lnTo>
                    <a:pt x="103" y="241"/>
                  </a:lnTo>
                  <a:lnTo>
                    <a:pt x="104" y="236"/>
                  </a:lnTo>
                  <a:lnTo>
                    <a:pt x="105" y="233"/>
                  </a:lnTo>
                  <a:lnTo>
                    <a:pt x="106" y="228"/>
                  </a:lnTo>
                  <a:lnTo>
                    <a:pt x="107" y="225"/>
                  </a:lnTo>
                  <a:lnTo>
                    <a:pt x="108" y="219"/>
                  </a:lnTo>
                  <a:lnTo>
                    <a:pt x="111" y="214"/>
                  </a:lnTo>
                  <a:lnTo>
                    <a:pt x="112" y="208"/>
                  </a:lnTo>
                  <a:lnTo>
                    <a:pt x="113" y="202"/>
                  </a:lnTo>
                  <a:lnTo>
                    <a:pt x="115" y="197"/>
                  </a:lnTo>
                  <a:lnTo>
                    <a:pt x="116" y="190"/>
                  </a:lnTo>
                  <a:lnTo>
                    <a:pt x="119" y="183"/>
                  </a:lnTo>
                  <a:lnTo>
                    <a:pt x="120" y="177"/>
                  </a:lnTo>
                  <a:lnTo>
                    <a:pt x="121" y="172"/>
                  </a:lnTo>
                  <a:lnTo>
                    <a:pt x="121" y="168"/>
                  </a:lnTo>
                  <a:lnTo>
                    <a:pt x="122" y="163"/>
                  </a:lnTo>
                  <a:lnTo>
                    <a:pt x="122" y="159"/>
                  </a:lnTo>
                  <a:lnTo>
                    <a:pt x="122" y="154"/>
                  </a:lnTo>
                  <a:lnTo>
                    <a:pt x="122" y="150"/>
                  </a:lnTo>
                  <a:lnTo>
                    <a:pt x="122" y="145"/>
                  </a:lnTo>
                  <a:lnTo>
                    <a:pt x="121" y="141"/>
                  </a:lnTo>
                  <a:lnTo>
                    <a:pt x="120" y="137"/>
                  </a:lnTo>
                  <a:lnTo>
                    <a:pt x="119" y="131"/>
                  </a:lnTo>
                  <a:lnTo>
                    <a:pt x="116" y="125"/>
                  </a:lnTo>
                  <a:lnTo>
                    <a:pt x="115" y="121"/>
                  </a:lnTo>
                  <a:lnTo>
                    <a:pt x="114" y="116"/>
                  </a:lnTo>
                  <a:lnTo>
                    <a:pt x="114" y="112"/>
                  </a:lnTo>
                  <a:lnTo>
                    <a:pt x="113" y="108"/>
                  </a:lnTo>
                  <a:lnTo>
                    <a:pt x="113" y="104"/>
                  </a:lnTo>
                  <a:lnTo>
                    <a:pt x="113" y="99"/>
                  </a:lnTo>
                  <a:lnTo>
                    <a:pt x="113" y="93"/>
                  </a:lnTo>
                  <a:lnTo>
                    <a:pt x="112" y="86"/>
                  </a:lnTo>
                  <a:lnTo>
                    <a:pt x="112" y="81"/>
                  </a:lnTo>
                  <a:lnTo>
                    <a:pt x="112" y="78"/>
                  </a:lnTo>
                  <a:lnTo>
                    <a:pt x="111" y="74"/>
                  </a:lnTo>
                  <a:lnTo>
                    <a:pt x="108" y="68"/>
                  </a:lnTo>
                  <a:lnTo>
                    <a:pt x="106" y="62"/>
                  </a:lnTo>
                  <a:lnTo>
                    <a:pt x="103" y="58"/>
                  </a:lnTo>
                  <a:lnTo>
                    <a:pt x="98" y="53"/>
                  </a:lnTo>
                  <a:lnTo>
                    <a:pt x="93" y="48"/>
                  </a:lnTo>
                  <a:lnTo>
                    <a:pt x="87" y="43"/>
                  </a:lnTo>
                  <a:lnTo>
                    <a:pt x="80" y="39"/>
                  </a:lnTo>
                  <a:lnTo>
                    <a:pt x="74" y="34"/>
                  </a:lnTo>
                  <a:lnTo>
                    <a:pt x="67" y="30"/>
                  </a:lnTo>
                  <a:lnTo>
                    <a:pt x="61" y="26"/>
                  </a:lnTo>
                  <a:lnTo>
                    <a:pt x="58" y="23"/>
                  </a:lnTo>
                  <a:lnTo>
                    <a:pt x="54" y="20"/>
                  </a:lnTo>
                  <a:lnTo>
                    <a:pt x="49" y="18"/>
                  </a:lnTo>
                  <a:lnTo>
                    <a:pt x="45" y="14"/>
                  </a:lnTo>
                  <a:lnTo>
                    <a:pt x="41" y="12"/>
                  </a:lnTo>
                  <a:lnTo>
                    <a:pt x="38" y="10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8" y="5"/>
                  </a:lnTo>
                  <a:lnTo>
                    <a:pt x="24" y="4"/>
                  </a:lnTo>
                  <a:lnTo>
                    <a:pt x="20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97" name="Google Shape;4897;p22"/>
            <p:cNvSpPr/>
            <p:nvPr/>
          </p:nvSpPr>
          <p:spPr>
            <a:xfrm>
              <a:off x="2366" y="3027"/>
              <a:ext cx="27" cy="63"/>
            </a:xfrm>
            <a:custGeom>
              <a:avLst/>
              <a:gdLst/>
              <a:ahLst/>
              <a:cxnLst/>
              <a:rect l="l" t="t" r="r" b="b"/>
              <a:pathLst>
                <a:path w="107" h="252" extrusionOk="0">
                  <a:moveTo>
                    <a:pt x="107" y="0"/>
                  </a:moveTo>
                  <a:lnTo>
                    <a:pt x="107" y="252"/>
                  </a:lnTo>
                  <a:lnTo>
                    <a:pt x="106" y="252"/>
                  </a:lnTo>
                  <a:lnTo>
                    <a:pt x="106" y="251"/>
                  </a:lnTo>
                  <a:lnTo>
                    <a:pt x="104" y="250"/>
                  </a:lnTo>
                  <a:lnTo>
                    <a:pt x="103" y="249"/>
                  </a:lnTo>
                  <a:lnTo>
                    <a:pt x="103" y="247"/>
                  </a:lnTo>
                  <a:lnTo>
                    <a:pt x="102" y="247"/>
                  </a:lnTo>
                  <a:lnTo>
                    <a:pt x="99" y="242"/>
                  </a:lnTo>
                  <a:lnTo>
                    <a:pt x="96" y="237"/>
                  </a:lnTo>
                  <a:lnTo>
                    <a:pt x="92" y="234"/>
                  </a:lnTo>
                  <a:lnTo>
                    <a:pt x="88" y="229"/>
                  </a:lnTo>
                  <a:lnTo>
                    <a:pt x="84" y="225"/>
                  </a:lnTo>
                  <a:lnTo>
                    <a:pt x="81" y="220"/>
                  </a:lnTo>
                  <a:lnTo>
                    <a:pt x="76" y="216"/>
                  </a:lnTo>
                  <a:lnTo>
                    <a:pt x="73" y="210"/>
                  </a:lnTo>
                  <a:lnTo>
                    <a:pt x="70" y="205"/>
                  </a:lnTo>
                  <a:lnTo>
                    <a:pt x="66" y="199"/>
                  </a:lnTo>
                  <a:lnTo>
                    <a:pt x="63" y="195"/>
                  </a:lnTo>
                  <a:lnTo>
                    <a:pt x="61" y="189"/>
                  </a:lnTo>
                  <a:lnTo>
                    <a:pt x="59" y="184"/>
                  </a:lnTo>
                  <a:lnTo>
                    <a:pt x="56" y="178"/>
                  </a:lnTo>
                  <a:lnTo>
                    <a:pt x="54" y="172"/>
                  </a:lnTo>
                  <a:lnTo>
                    <a:pt x="52" y="168"/>
                  </a:lnTo>
                  <a:lnTo>
                    <a:pt x="51" y="162"/>
                  </a:lnTo>
                  <a:lnTo>
                    <a:pt x="48" y="158"/>
                  </a:lnTo>
                  <a:lnTo>
                    <a:pt x="45" y="151"/>
                  </a:lnTo>
                  <a:lnTo>
                    <a:pt x="42" y="144"/>
                  </a:lnTo>
                  <a:lnTo>
                    <a:pt x="38" y="138"/>
                  </a:lnTo>
                  <a:lnTo>
                    <a:pt x="33" y="127"/>
                  </a:lnTo>
                  <a:lnTo>
                    <a:pt x="26" y="117"/>
                  </a:lnTo>
                  <a:lnTo>
                    <a:pt x="20" y="107"/>
                  </a:lnTo>
                  <a:lnTo>
                    <a:pt x="14" y="97"/>
                  </a:lnTo>
                  <a:lnTo>
                    <a:pt x="11" y="92"/>
                  </a:lnTo>
                  <a:lnTo>
                    <a:pt x="9" y="87"/>
                  </a:lnTo>
                  <a:lnTo>
                    <a:pt x="7" y="84"/>
                  </a:lnTo>
                  <a:lnTo>
                    <a:pt x="6" y="80"/>
                  </a:lnTo>
                  <a:lnTo>
                    <a:pt x="5" y="77"/>
                  </a:lnTo>
                  <a:lnTo>
                    <a:pt x="4" y="73"/>
                  </a:lnTo>
                  <a:lnTo>
                    <a:pt x="2" y="69"/>
                  </a:lnTo>
                  <a:lnTo>
                    <a:pt x="1" y="65"/>
                  </a:lnTo>
                  <a:lnTo>
                    <a:pt x="1" y="62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1" y="49"/>
                  </a:lnTo>
                  <a:lnTo>
                    <a:pt x="1" y="46"/>
                  </a:lnTo>
                  <a:lnTo>
                    <a:pt x="41" y="24"/>
                  </a:lnTo>
                  <a:lnTo>
                    <a:pt x="42" y="24"/>
                  </a:lnTo>
                  <a:lnTo>
                    <a:pt x="43" y="23"/>
                  </a:lnTo>
                  <a:lnTo>
                    <a:pt x="44" y="23"/>
                  </a:lnTo>
                  <a:lnTo>
                    <a:pt x="45" y="23"/>
                  </a:lnTo>
                  <a:lnTo>
                    <a:pt x="46" y="23"/>
                  </a:lnTo>
                  <a:lnTo>
                    <a:pt x="54" y="21"/>
                  </a:lnTo>
                  <a:lnTo>
                    <a:pt x="61" y="19"/>
                  </a:lnTo>
                  <a:lnTo>
                    <a:pt x="67" y="17"/>
                  </a:lnTo>
                  <a:lnTo>
                    <a:pt x="76" y="12"/>
                  </a:lnTo>
                  <a:lnTo>
                    <a:pt x="87" y="8"/>
                  </a:lnTo>
                  <a:lnTo>
                    <a:pt x="92" y="4"/>
                  </a:lnTo>
                  <a:lnTo>
                    <a:pt x="99" y="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98" name="Google Shape;4898;p22"/>
            <p:cNvSpPr/>
            <p:nvPr/>
          </p:nvSpPr>
          <p:spPr>
            <a:xfrm>
              <a:off x="2366" y="3019"/>
              <a:ext cx="57" cy="77"/>
            </a:xfrm>
            <a:custGeom>
              <a:avLst/>
              <a:gdLst/>
              <a:ahLst/>
              <a:cxnLst/>
              <a:rect l="l" t="t" r="r" b="b"/>
              <a:pathLst>
                <a:path w="229" h="311" extrusionOk="0">
                  <a:moveTo>
                    <a:pt x="107" y="0"/>
                  </a:moveTo>
                  <a:lnTo>
                    <a:pt x="102" y="3"/>
                  </a:lnTo>
                  <a:lnTo>
                    <a:pt x="98" y="6"/>
                  </a:lnTo>
                  <a:lnTo>
                    <a:pt x="96" y="8"/>
                  </a:lnTo>
                  <a:lnTo>
                    <a:pt x="94" y="11"/>
                  </a:lnTo>
                  <a:lnTo>
                    <a:pt x="93" y="14"/>
                  </a:lnTo>
                  <a:lnTo>
                    <a:pt x="93" y="16"/>
                  </a:lnTo>
                  <a:lnTo>
                    <a:pt x="94" y="18"/>
                  </a:lnTo>
                  <a:lnTo>
                    <a:pt x="97" y="21"/>
                  </a:lnTo>
                  <a:lnTo>
                    <a:pt x="100" y="24"/>
                  </a:lnTo>
                  <a:lnTo>
                    <a:pt x="106" y="27"/>
                  </a:lnTo>
                  <a:lnTo>
                    <a:pt x="110" y="29"/>
                  </a:lnTo>
                  <a:lnTo>
                    <a:pt x="117" y="31"/>
                  </a:lnTo>
                  <a:lnTo>
                    <a:pt x="124" y="34"/>
                  </a:lnTo>
                  <a:lnTo>
                    <a:pt x="129" y="36"/>
                  </a:lnTo>
                  <a:lnTo>
                    <a:pt x="143" y="42"/>
                  </a:lnTo>
                  <a:lnTo>
                    <a:pt x="153" y="47"/>
                  </a:lnTo>
                  <a:lnTo>
                    <a:pt x="161" y="54"/>
                  </a:lnTo>
                  <a:lnTo>
                    <a:pt x="168" y="59"/>
                  </a:lnTo>
                  <a:lnTo>
                    <a:pt x="177" y="65"/>
                  </a:lnTo>
                  <a:lnTo>
                    <a:pt x="183" y="68"/>
                  </a:lnTo>
                  <a:lnTo>
                    <a:pt x="190" y="73"/>
                  </a:lnTo>
                  <a:lnTo>
                    <a:pt x="196" y="77"/>
                  </a:lnTo>
                  <a:lnTo>
                    <a:pt x="202" y="83"/>
                  </a:lnTo>
                  <a:lnTo>
                    <a:pt x="208" y="89"/>
                  </a:lnTo>
                  <a:lnTo>
                    <a:pt x="212" y="94"/>
                  </a:lnTo>
                  <a:lnTo>
                    <a:pt x="217" y="102"/>
                  </a:lnTo>
                  <a:lnTo>
                    <a:pt x="219" y="110"/>
                  </a:lnTo>
                  <a:lnTo>
                    <a:pt x="219" y="119"/>
                  </a:lnTo>
                  <a:lnTo>
                    <a:pt x="220" y="128"/>
                  </a:lnTo>
                  <a:lnTo>
                    <a:pt x="220" y="137"/>
                  </a:lnTo>
                  <a:lnTo>
                    <a:pt x="221" y="146"/>
                  </a:lnTo>
                  <a:lnTo>
                    <a:pt x="223" y="156"/>
                  </a:lnTo>
                  <a:lnTo>
                    <a:pt x="226" y="165"/>
                  </a:lnTo>
                  <a:lnTo>
                    <a:pt x="228" y="173"/>
                  </a:lnTo>
                  <a:lnTo>
                    <a:pt x="229" y="183"/>
                  </a:lnTo>
                  <a:lnTo>
                    <a:pt x="229" y="191"/>
                  </a:lnTo>
                  <a:lnTo>
                    <a:pt x="229" y="198"/>
                  </a:lnTo>
                  <a:lnTo>
                    <a:pt x="227" y="207"/>
                  </a:lnTo>
                  <a:lnTo>
                    <a:pt x="226" y="215"/>
                  </a:lnTo>
                  <a:lnTo>
                    <a:pt x="223" y="223"/>
                  </a:lnTo>
                  <a:lnTo>
                    <a:pt x="219" y="240"/>
                  </a:lnTo>
                  <a:lnTo>
                    <a:pt x="214" y="257"/>
                  </a:lnTo>
                  <a:lnTo>
                    <a:pt x="213" y="265"/>
                  </a:lnTo>
                  <a:lnTo>
                    <a:pt x="211" y="271"/>
                  </a:lnTo>
                  <a:lnTo>
                    <a:pt x="209" y="279"/>
                  </a:lnTo>
                  <a:lnTo>
                    <a:pt x="205" y="286"/>
                  </a:lnTo>
                  <a:lnTo>
                    <a:pt x="202" y="291"/>
                  </a:lnTo>
                  <a:lnTo>
                    <a:pt x="197" y="296"/>
                  </a:lnTo>
                  <a:lnTo>
                    <a:pt x="193" y="299"/>
                  </a:lnTo>
                  <a:lnTo>
                    <a:pt x="189" y="302"/>
                  </a:lnTo>
                  <a:lnTo>
                    <a:pt x="183" y="304"/>
                  </a:lnTo>
                  <a:lnTo>
                    <a:pt x="177" y="306"/>
                  </a:lnTo>
                  <a:lnTo>
                    <a:pt x="171" y="307"/>
                  </a:lnTo>
                  <a:lnTo>
                    <a:pt x="164" y="308"/>
                  </a:lnTo>
                  <a:lnTo>
                    <a:pt x="156" y="311"/>
                  </a:lnTo>
                  <a:lnTo>
                    <a:pt x="148" y="311"/>
                  </a:lnTo>
                  <a:lnTo>
                    <a:pt x="141" y="311"/>
                  </a:lnTo>
                  <a:lnTo>
                    <a:pt x="134" y="309"/>
                  </a:lnTo>
                  <a:lnTo>
                    <a:pt x="128" y="308"/>
                  </a:lnTo>
                  <a:lnTo>
                    <a:pt x="122" y="305"/>
                  </a:lnTo>
                  <a:lnTo>
                    <a:pt x="118" y="300"/>
                  </a:lnTo>
                  <a:lnTo>
                    <a:pt x="113" y="296"/>
                  </a:lnTo>
                  <a:lnTo>
                    <a:pt x="109" y="291"/>
                  </a:lnTo>
                  <a:lnTo>
                    <a:pt x="106" y="286"/>
                  </a:lnTo>
                  <a:lnTo>
                    <a:pt x="102" y="280"/>
                  </a:lnTo>
                  <a:lnTo>
                    <a:pt x="96" y="272"/>
                  </a:lnTo>
                  <a:lnTo>
                    <a:pt x="89" y="263"/>
                  </a:lnTo>
                  <a:lnTo>
                    <a:pt x="81" y="256"/>
                  </a:lnTo>
                  <a:lnTo>
                    <a:pt x="75" y="248"/>
                  </a:lnTo>
                  <a:lnTo>
                    <a:pt x="70" y="240"/>
                  </a:lnTo>
                  <a:lnTo>
                    <a:pt x="65" y="231"/>
                  </a:lnTo>
                  <a:lnTo>
                    <a:pt x="61" y="222"/>
                  </a:lnTo>
                  <a:lnTo>
                    <a:pt x="56" y="212"/>
                  </a:lnTo>
                  <a:lnTo>
                    <a:pt x="52" y="202"/>
                  </a:lnTo>
                  <a:lnTo>
                    <a:pt x="48" y="192"/>
                  </a:lnTo>
                  <a:lnTo>
                    <a:pt x="44" y="182"/>
                  </a:lnTo>
                  <a:lnTo>
                    <a:pt x="37" y="168"/>
                  </a:lnTo>
                  <a:lnTo>
                    <a:pt x="29" y="155"/>
                  </a:lnTo>
                  <a:lnTo>
                    <a:pt x="20" y="142"/>
                  </a:lnTo>
                  <a:lnTo>
                    <a:pt x="16" y="133"/>
                  </a:lnTo>
                  <a:lnTo>
                    <a:pt x="11" y="126"/>
                  </a:lnTo>
                  <a:lnTo>
                    <a:pt x="7" y="117"/>
                  </a:lnTo>
                  <a:lnTo>
                    <a:pt x="4" y="108"/>
                  </a:lnTo>
                  <a:lnTo>
                    <a:pt x="1" y="99"/>
                  </a:lnTo>
                  <a:lnTo>
                    <a:pt x="0" y="93"/>
                  </a:lnTo>
                  <a:lnTo>
                    <a:pt x="0" y="87"/>
                  </a:lnTo>
                  <a:lnTo>
                    <a:pt x="1" y="82"/>
                  </a:lnTo>
                  <a:lnTo>
                    <a:pt x="2" y="77"/>
                  </a:lnTo>
                  <a:lnTo>
                    <a:pt x="4" y="72"/>
                  </a:lnTo>
                  <a:lnTo>
                    <a:pt x="6" y="68"/>
                  </a:lnTo>
                  <a:lnTo>
                    <a:pt x="9" y="65"/>
                  </a:lnTo>
                  <a:lnTo>
                    <a:pt x="15" y="62"/>
                  </a:lnTo>
                  <a:lnTo>
                    <a:pt x="22" y="59"/>
                  </a:lnTo>
                  <a:lnTo>
                    <a:pt x="29" y="59"/>
                  </a:lnTo>
                  <a:lnTo>
                    <a:pt x="38" y="58"/>
                  </a:lnTo>
                  <a:lnTo>
                    <a:pt x="46" y="57"/>
                  </a:lnTo>
                  <a:lnTo>
                    <a:pt x="54" y="55"/>
                  </a:lnTo>
                  <a:lnTo>
                    <a:pt x="61" y="53"/>
                  </a:lnTo>
                  <a:lnTo>
                    <a:pt x="72" y="48"/>
                  </a:lnTo>
                  <a:lnTo>
                    <a:pt x="84" y="43"/>
                  </a:lnTo>
                  <a:lnTo>
                    <a:pt x="96" y="37"/>
                  </a:lnTo>
                  <a:lnTo>
                    <a:pt x="102" y="35"/>
                  </a:lnTo>
                  <a:lnTo>
                    <a:pt x="109" y="34"/>
                  </a:lnTo>
                  <a:lnTo>
                    <a:pt x="116" y="33"/>
                  </a:lnTo>
                  <a:lnTo>
                    <a:pt x="124" y="3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99" name="Google Shape;4899;p22"/>
            <p:cNvSpPr/>
            <p:nvPr/>
          </p:nvSpPr>
          <p:spPr>
            <a:xfrm>
              <a:off x="2418" y="3000"/>
              <a:ext cx="73" cy="57"/>
            </a:xfrm>
            <a:custGeom>
              <a:avLst/>
              <a:gdLst/>
              <a:ahLst/>
              <a:cxnLst/>
              <a:rect l="l" t="t" r="r" b="b"/>
              <a:pathLst>
                <a:path w="295" h="227" extrusionOk="0">
                  <a:moveTo>
                    <a:pt x="103" y="0"/>
                  </a:moveTo>
                  <a:lnTo>
                    <a:pt x="109" y="1"/>
                  </a:lnTo>
                  <a:lnTo>
                    <a:pt x="115" y="3"/>
                  </a:lnTo>
                  <a:lnTo>
                    <a:pt x="119" y="4"/>
                  </a:lnTo>
                  <a:lnTo>
                    <a:pt x="127" y="5"/>
                  </a:lnTo>
                  <a:lnTo>
                    <a:pt x="135" y="8"/>
                  </a:lnTo>
                  <a:lnTo>
                    <a:pt x="144" y="9"/>
                  </a:lnTo>
                  <a:lnTo>
                    <a:pt x="152" y="10"/>
                  </a:lnTo>
                  <a:lnTo>
                    <a:pt x="159" y="11"/>
                  </a:lnTo>
                  <a:lnTo>
                    <a:pt x="167" y="13"/>
                  </a:lnTo>
                  <a:lnTo>
                    <a:pt x="175" y="14"/>
                  </a:lnTo>
                  <a:lnTo>
                    <a:pt x="183" y="16"/>
                  </a:lnTo>
                  <a:lnTo>
                    <a:pt x="192" y="17"/>
                  </a:lnTo>
                  <a:lnTo>
                    <a:pt x="200" y="17"/>
                  </a:lnTo>
                  <a:lnTo>
                    <a:pt x="208" y="18"/>
                  </a:lnTo>
                  <a:lnTo>
                    <a:pt x="216" y="18"/>
                  </a:lnTo>
                  <a:lnTo>
                    <a:pt x="223" y="18"/>
                  </a:lnTo>
                  <a:lnTo>
                    <a:pt x="231" y="19"/>
                  </a:lnTo>
                  <a:lnTo>
                    <a:pt x="236" y="19"/>
                  </a:lnTo>
                  <a:lnTo>
                    <a:pt x="241" y="20"/>
                  </a:lnTo>
                  <a:lnTo>
                    <a:pt x="246" y="20"/>
                  </a:lnTo>
                  <a:lnTo>
                    <a:pt x="251" y="21"/>
                  </a:lnTo>
                  <a:lnTo>
                    <a:pt x="257" y="23"/>
                  </a:lnTo>
                  <a:lnTo>
                    <a:pt x="261" y="25"/>
                  </a:lnTo>
                  <a:lnTo>
                    <a:pt x="266" y="27"/>
                  </a:lnTo>
                  <a:lnTo>
                    <a:pt x="270" y="29"/>
                  </a:lnTo>
                  <a:lnTo>
                    <a:pt x="275" y="32"/>
                  </a:lnTo>
                  <a:lnTo>
                    <a:pt x="278" y="36"/>
                  </a:lnTo>
                  <a:lnTo>
                    <a:pt x="282" y="39"/>
                  </a:lnTo>
                  <a:lnTo>
                    <a:pt x="285" y="42"/>
                  </a:lnTo>
                  <a:lnTo>
                    <a:pt x="287" y="45"/>
                  </a:lnTo>
                  <a:lnTo>
                    <a:pt x="288" y="48"/>
                  </a:lnTo>
                  <a:lnTo>
                    <a:pt x="289" y="51"/>
                  </a:lnTo>
                  <a:lnTo>
                    <a:pt x="291" y="55"/>
                  </a:lnTo>
                  <a:lnTo>
                    <a:pt x="292" y="58"/>
                  </a:lnTo>
                  <a:lnTo>
                    <a:pt x="293" y="62"/>
                  </a:lnTo>
                  <a:lnTo>
                    <a:pt x="294" y="67"/>
                  </a:lnTo>
                  <a:lnTo>
                    <a:pt x="295" y="72"/>
                  </a:lnTo>
                  <a:lnTo>
                    <a:pt x="295" y="81"/>
                  </a:lnTo>
                  <a:lnTo>
                    <a:pt x="295" y="88"/>
                  </a:lnTo>
                  <a:lnTo>
                    <a:pt x="295" y="97"/>
                  </a:lnTo>
                  <a:lnTo>
                    <a:pt x="294" y="106"/>
                  </a:lnTo>
                  <a:lnTo>
                    <a:pt x="293" y="115"/>
                  </a:lnTo>
                  <a:lnTo>
                    <a:pt x="292" y="124"/>
                  </a:lnTo>
                  <a:lnTo>
                    <a:pt x="289" y="133"/>
                  </a:lnTo>
                  <a:lnTo>
                    <a:pt x="287" y="142"/>
                  </a:lnTo>
                  <a:lnTo>
                    <a:pt x="285" y="150"/>
                  </a:lnTo>
                  <a:lnTo>
                    <a:pt x="283" y="157"/>
                  </a:lnTo>
                  <a:lnTo>
                    <a:pt x="282" y="162"/>
                  </a:lnTo>
                  <a:lnTo>
                    <a:pt x="279" y="167"/>
                  </a:lnTo>
                  <a:lnTo>
                    <a:pt x="278" y="171"/>
                  </a:lnTo>
                  <a:lnTo>
                    <a:pt x="276" y="175"/>
                  </a:lnTo>
                  <a:lnTo>
                    <a:pt x="275" y="178"/>
                  </a:lnTo>
                  <a:lnTo>
                    <a:pt x="273" y="181"/>
                  </a:lnTo>
                  <a:lnTo>
                    <a:pt x="270" y="185"/>
                  </a:lnTo>
                  <a:lnTo>
                    <a:pt x="268" y="187"/>
                  </a:lnTo>
                  <a:lnTo>
                    <a:pt x="266" y="190"/>
                  </a:lnTo>
                  <a:lnTo>
                    <a:pt x="264" y="193"/>
                  </a:lnTo>
                  <a:lnTo>
                    <a:pt x="259" y="196"/>
                  </a:lnTo>
                  <a:lnTo>
                    <a:pt x="256" y="199"/>
                  </a:lnTo>
                  <a:lnTo>
                    <a:pt x="252" y="203"/>
                  </a:lnTo>
                  <a:lnTo>
                    <a:pt x="248" y="206"/>
                  </a:lnTo>
                  <a:lnTo>
                    <a:pt x="245" y="211"/>
                  </a:lnTo>
                  <a:lnTo>
                    <a:pt x="241" y="215"/>
                  </a:lnTo>
                  <a:lnTo>
                    <a:pt x="238" y="217"/>
                  </a:lnTo>
                  <a:lnTo>
                    <a:pt x="236" y="220"/>
                  </a:lnTo>
                  <a:lnTo>
                    <a:pt x="232" y="222"/>
                  </a:lnTo>
                  <a:lnTo>
                    <a:pt x="230" y="224"/>
                  </a:lnTo>
                  <a:lnTo>
                    <a:pt x="227" y="225"/>
                  </a:lnTo>
                  <a:lnTo>
                    <a:pt x="222" y="226"/>
                  </a:lnTo>
                  <a:lnTo>
                    <a:pt x="219" y="227"/>
                  </a:lnTo>
                  <a:lnTo>
                    <a:pt x="216" y="227"/>
                  </a:lnTo>
                  <a:lnTo>
                    <a:pt x="212" y="227"/>
                  </a:lnTo>
                  <a:lnTo>
                    <a:pt x="205" y="226"/>
                  </a:lnTo>
                  <a:lnTo>
                    <a:pt x="199" y="226"/>
                  </a:lnTo>
                  <a:lnTo>
                    <a:pt x="192" y="225"/>
                  </a:lnTo>
                  <a:lnTo>
                    <a:pt x="185" y="225"/>
                  </a:lnTo>
                  <a:lnTo>
                    <a:pt x="175" y="224"/>
                  </a:lnTo>
                  <a:lnTo>
                    <a:pt x="164" y="225"/>
                  </a:lnTo>
                  <a:lnTo>
                    <a:pt x="154" y="225"/>
                  </a:lnTo>
                  <a:lnTo>
                    <a:pt x="144" y="226"/>
                  </a:lnTo>
                  <a:lnTo>
                    <a:pt x="134" y="227"/>
                  </a:lnTo>
                  <a:lnTo>
                    <a:pt x="124" y="227"/>
                  </a:lnTo>
                  <a:lnTo>
                    <a:pt x="117" y="227"/>
                  </a:lnTo>
                  <a:lnTo>
                    <a:pt x="110" y="227"/>
                  </a:lnTo>
                  <a:lnTo>
                    <a:pt x="103" y="226"/>
                  </a:lnTo>
                  <a:lnTo>
                    <a:pt x="97" y="225"/>
                  </a:lnTo>
                  <a:lnTo>
                    <a:pt x="92" y="224"/>
                  </a:lnTo>
                  <a:lnTo>
                    <a:pt x="89" y="223"/>
                  </a:lnTo>
                  <a:lnTo>
                    <a:pt x="86" y="221"/>
                  </a:lnTo>
                  <a:lnTo>
                    <a:pt x="81" y="218"/>
                  </a:lnTo>
                  <a:lnTo>
                    <a:pt x="78" y="216"/>
                  </a:lnTo>
                  <a:lnTo>
                    <a:pt x="74" y="214"/>
                  </a:lnTo>
                  <a:lnTo>
                    <a:pt x="71" y="212"/>
                  </a:lnTo>
                  <a:lnTo>
                    <a:pt x="69" y="208"/>
                  </a:lnTo>
                  <a:lnTo>
                    <a:pt x="65" y="206"/>
                  </a:lnTo>
                  <a:lnTo>
                    <a:pt x="61" y="200"/>
                  </a:lnTo>
                  <a:lnTo>
                    <a:pt x="56" y="196"/>
                  </a:lnTo>
                  <a:lnTo>
                    <a:pt x="52" y="190"/>
                  </a:lnTo>
                  <a:lnTo>
                    <a:pt x="49" y="185"/>
                  </a:lnTo>
                  <a:lnTo>
                    <a:pt x="44" y="180"/>
                  </a:lnTo>
                  <a:lnTo>
                    <a:pt x="41" y="176"/>
                  </a:lnTo>
                  <a:lnTo>
                    <a:pt x="36" y="171"/>
                  </a:lnTo>
                  <a:lnTo>
                    <a:pt x="32" y="167"/>
                  </a:lnTo>
                  <a:lnTo>
                    <a:pt x="27" y="162"/>
                  </a:lnTo>
                  <a:lnTo>
                    <a:pt x="24" y="159"/>
                  </a:lnTo>
                  <a:lnTo>
                    <a:pt x="19" y="155"/>
                  </a:lnTo>
                  <a:lnTo>
                    <a:pt x="16" y="150"/>
                  </a:lnTo>
                  <a:lnTo>
                    <a:pt x="13" y="147"/>
                  </a:lnTo>
                  <a:lnTo>
                    <a:pt x="9" y="143"/>
                  </a:lnTo>
                  <a:lnTo>
                    <a:pt x="8" y="140"/>
                  </a:lnTo>
                  <a:lnTo>
                    <a:pt x="6" y="137"/>
                  </a:lnTo>
                  <a:lnTo>
                    <a:pt x="5" y="134"/>
                  </a:lnTo>
                  <a:lnTo>
                    <a:pt x="4" y="131"/>
                  </a:lnTo>
                  <a:lnTo>
                    <a:pt x="3" y="128"/>
                  </a:lnTo>
                  <a:lnTo>
                    <a:pt x="1" y="124"/>
                  </a:lnTo>
                  <a:lnTo>
                    <a:pt x="1" y="121"/>
                  </a:lnTo>
                  <a:lnTo>
                    <a:pt x="1" y="118"/>
                  </a:lnTo>
                  <a:lnTo>
                    <a:pt x="1" y="113"/>
                  </a:lnTo>
                  <a:lnTo>
                    <a:pt x="1" y="107"/>
                  </a:lnTo>
                  <a:lnTo>
                    <a:pt x="1" y="102"/>
                  </a:lnTo>
                  <a:lnTo>
                    <a:pt x="1" y="95"/>
                  </a:lnTo>
                  <a:lnTo>
                    <a:pt x="1" y="88"/>
                  </a:lnTo>
                  <a:lnTo>
                    <a:pt x="1" y="79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9"/>
                  </a:lnTo>
                  <a:lnTo>
                    <a:pt x="3" y="46"/>
                  </a:lnTo>
                  <a:lnTo>
                    <a:pt x="4" y="44"/>
                  </a:lnTo>
                  <a:lnTo>
                    <a:pt x="6" y="40"/>
                  </a:lnTo>
                  <a:lnTo>
                    <a:pt x="8" y="39"/>
                  </a:lnTo>
                  <a:lnTo>
                    <a:pt x="10" y="37"/>
                  </a:lnTo>
                  <a:lnTo>
                    <a:pt x="14" y="36"/>
                  </a:lnTo>
                  <a:lnTo>
                    <a:pt x="18" y="35"/>
                  </a:lnTo>
                  <a:lnTo>
                    <a:pt x="24" y="33"/>
                  </a:lnTo>
                  <a:lnTo>
                    <a:pt x="28" y="32"/>
                  </a:lnTo>
                  <a:lnTo>
                    <a:pt x="34" y="31"/>
                  </a:lnTo>
                  <a:lnTo>
                    <a:pt x="40" y="31"/>
                  </a:lnTo>
                  <a:lnTo>
                    <a:pt x="44" y="30"/>
                  </a:lnTo>
                  <a:lnTo>
                    <a:pt x="50" y="28"/>
                  </a:lnTo>
                  <a:lnTo>
                    <a:pt x="54" y="27"/>
                  </a:lnTo>
                  <a:lnTo>
                    <a:pt x="59" y="25"/>
                  </a:lnTo>
                  <a:lnTo>
                    <a:pt x="65" y="21"/>
                  </a:lnTo>
                  <a:lnTo>
                    <a:pt x="71" y="18"/>
                  </a:lnTo>
                  <a:lnTo>
                    <a:pt x="78" y="14"/>
                  </a:lnTo>
                  <a:lnTo>
                    <a:pt x="84" y="11"/>
                  </a:lnTo>
                  <a:lnTo>
                    <a:pt x="88" y="10"/>
                  </a:lnTo>
                  <a:lnTo>
                    <a:pt x="91" y="8"/>
                  </a:lnTo>
                  <a:lnTo>
                    <a:pt x="96" y="7"/>
                  </a:lnTo>
                  <a:lnTo>
                    <a:pt x="99" y="4"/>
                  </a:lnTo>
                  <a:lnTo>
                    <a:pt x="101" y="3"/>
                  </a:lnTo>
                  <a:lnTo>
                    <a:pt x="102" y="1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00" name="Google Shape;4900;p22"/>
            <p:cNvSpPr/>
            <p:nvPr/>
          </p:nvSpPr>
          <p:spPr>
            <a:xfrm>
              <a:off x="2418" y="2994"/>
              <a:ext cx="73" cy="63"/>
            </a:xfrm>
            <a:custGeom>
              <a:avLst/>
              <a:gdLst/>
              <a:ahLst/>
              <a:cxnLst/>
              <a:rect l="l" t="t" r="r" b="b"/>
              <a:pathLst>
                <a:path w="295" h="251" extrusionOk="0">
                  <a:moveTo>
                    <a:pt x="68" y="0"/>
                  </a:moveTo>
                  <a:lnTo>
                    <a:pt x="72" y="6"/>
                  </a:lnTo>
                  <a:lnTo>
                    <a:pt x="78" y="10"/>
                  </a:lnTo>
                  <a:lnTo>
                    <a:pt x="83" y="15"/>
                  </a:lnTo>
                  <a:lnTo>
                    <a:pt x="90" y="18"/>
                  </a:lnTo>
                  <a:lnTo>
                    <a:pt x="99" y="22"/>
                  </a:lnTo>
                  <a:lnTo>
                    <a:pt x="108" y="25"/>
                  </a:lnTo>
                  <a:lnTo>
                    <a:pt x="117" y="27"/>
                  </a:lnTo>
                  <a:lnTo>
                    <a:pt x="127" y="29"/>
                  </a:lnTo>
                  <a:lnTo>
                    <a:pt x="137" y="32"/>
                  </a:lnTo>
                  <a:lnTo>
                    <a:pt x="153" y="34"/>
                  </a:lnTo>
                  <a:lnTo>
                    <a:pt x="167" y="37"/>
                  </a:lnTo>
                  <a:lnTo>
                    <a:pt x="183" y="40"/>
                  </a:lnTo>
                  <a:lnTo>
                    <a:pt x="199" y="41"/>
                  </a:lnTo>
                  <a:lnTo>
                    <a:pt x="211" y="42"/>
                  </a:lnTo>
                  <a:lnTo>
                    <a:pt x="223" y="42"/>
                  </a:lnTo>
                  <a:lnTo>
                    <a:pt x="236" y="43"/>
                  </a:lnTo>
                  <a:lnTo>
                    <a:pt x="248" y="45"/>
                  </a:lnTo>
                  <a:lnTo>
                    <a:pt x="255" y="46"/>
                  </a:lnTo>
                  <a:lnTo>
                    <a:pt x="261" y="49"/>
                  </a:lnTo>
                  <a:lnTo>
                    <a:pt x="268" y="52"/>
                  </a:lnTo>
                  <a:lnTo>
                    <a:pt x="274" y="55"/>
                  </a:lnTo>
                  <a:lnTo>
                    <a:pt x="278" y="59"/>
                  </a:lnTo>
                  <a:lnTo>
                    <a:pt x="283" y="63"/>
                  </a:lnTo>
                  <a:lnTo>
                    <a:pt x="287" y="70"/>
                  </a:lnTo>
                  <a:lnTo>
                    <a:pt x="291" y="77"/>
                  </a:lnTo>
                  <a:lnTo>
                    <a:pt x="293" y="84"/>
                  </a:lnTo>
                  <a:lnTo>
                    <a:pt x="294" y="92"/>
                  </a:lnTo>
                  <a:lnTo>
                    <a:pt x="295" y="101"/>
                  </a:lnTo>
                  <a:lnTo>
                    <a:pt x="295" y="110"/>
                  </a:lnTo>
                  <a:lnTo>
                    <a:pt x="295" y="122"/>
                  </a:lnTo>
                  <a:lnTo>
                    <a:pt x="294" y="136"/>
                  </a:lnTo>
                  <a:lnTo>
                    <a:pt x="292" y="148"/>
                  </a:lnTo>
                  <a:lnTo>
                    <a:pt x="288" y="162"/>
                  </a:lnTo>
                  <a:lnTo>
                    <a:pt x="286" y="172"/>
                  </a:lnTo>
                  <a:lnTo>
                    <a:pt x="283" y="182"/>
                  </a:lnTo>
                  <a:lnTo>
                    <a:pt x="279" y="192"/>
                  </a:lnTo>
                  <a:lnTo>
                    <a:pt x="276" y="200"/>
                  </a:lnTo>
                  <a:lnTo>
                    <a:pt x="270" y="208"/>
                  </a:lnTo>
                  <a:lnTo>
                    <a:pt x="266" y="214"/>
                  </a:lnTo>
                  <a:lnTo>
                    <a:pt x="259" y="220"/>
                  </a:lnTo>
                  <a:lnTo>
                    <a:pt x="254" y="226"/>
                  </a:lnTo>
                  <a:lnTo>
                    <a:pt x="248" y="231"/>
                  </a:lnTo>
                  <a:lnTo>
                    <a:pt x="244" y="236"/>
                  </a:lnTo>
                  <a:lnTo>
                    <a:pt x="239" y="240"/>
                  </a:lnTo>
                  <a:lnTo>
                    <a:pt x="235" y="245"/>
                  </a:lnTo>
                  <a:lnTo>
                    <a:pt x="230" y="248"/>
                  </a:lnTo>
                  <a:lnTo>
                    <a:pt x="224" y="250"/>
                  </a:lnTo>
                  <a:lnTo>
                    <a:pt x="217" y="251"/>
                  </a:lnTo>
                  <a:lnTo>
                    <a:pt x="208" y="251"/>
                  </a:lnTo>
                  <a:lnTo>
                    <a:pt x="198" y="250"/>
                  </a:lnTo>
                  <a:lnTo>
                    <a:pt x="187" y="249"/>
                  </a:lnTo>
                  <a:lnTo>
                    <a:pt x="177" y="248"/>
                  </a:lnTo>
                  <a:lnTo>
                    <a:pt x="167" y="248"/>
                  </a:lnTo>
                  <a:lnTo>
                    <a:pt x="153" y="249"/>
                  </a:lnTo>
                  <a:lnTo>
                    <a:pt x="138" y="250"/>
                  </a:lnTo>
                  <a:lnTo>
                    <a:pt x="124" y="251"/>
                  </a:lnTo>
                  <a:lnTo>
                    <a:pt x="110" y="251"/>
                  </a:lnTo>
                  <a:lnTo>
                    <a:pt x="101" y="250"/>
                  </a:lnTo>
                  <a:lnTo>
                    <a:pt x="92" y="248"/>
                  </a:lnTo>
                  <a:lnTo>
                    <a:pt x="86" y="245"/>
                  </a:lnTo>
                  <a:lnTo>
                    <a:pt x="78" y="240"/>
                  </a:lnTo>
                  <a:lnTo>
                    <a:pt x="71" y="235"/>
                  </a:lnTo>
                  <a:lnTo>
                    <a:pt x="64" y="229"/>
                  </a:lnTo>
                  <a:lnTo>
                    <a:pt x="56" y="219"/>
                  </a:lnTo>
                  <a:lnTo>
                    <a:pt x="49" y="209"/>
                  </a:lnTo>
                  <a:lnTo>
                    <a:pt x="40" y="200"/>
                  </a:lnTo>
                  <a:lnTo>
                    <a:pt x="32" y="191"/>
                  </a:lnTo>
                  <a:lnTo>
                    <a:pt x="24" y="184"/>
                  </a:lnTo>
                  <a:lnTo>
                    <a:pt x="17" y="176"/>
                  </a:lnTo>
                  <a:lnTo>
                    <a:pt x="13" y="172"/>
                  </a:lnTo>
                  <a:lnTo>
                    <a:pt x="9" y="166"/>
                  </a:lnTo>
                  <a:lnTo>
                    <a:pt x="6" y="161"/>
                  </a:lnTo>
                  <a:lnTo>
                    <a:pt x="4" y="155"/>
                  </a:lnTo>
                  <a:lnTo>
                    <a:pt x="1" y="148"/>
                  </a:lnTo>
                  <a:lnTo>
                    <a:pt x="1" y="140"/>
                  </a:lnTo>
                  <a:lnTo>
                    <a:pt x="1" y="130"/>
                  </a:lnTo>
                  <a:lnTo>
                    <a:pt x="1" y="121"/>
                  </a:lnTo>
                  <a:lnTo>
                    <a:pt x="1" y="110"/>
                  </a:lnTo>
                  <a:lnTo>
                    <a:pt x="1" y="102"/>
                  </a:lnTo>
                  <a:lnTo>
                    <a:pt x="0" y="96"/>
                  </a:lnTo>
                  <a:lnTo>
                    <a:pt x="0" y="89"/>
                  </a:lnTo>
                  <a:lnTo>
                    <a:pt x="0" y="82"/>
                  </a:lnTo>
                  <a:lnTo>
                    <a:pt x="0" y="75"/>
                  </a:lnTo>
                  <a:lnTo>
                    <a:pt x="1" y="71"/>
                  </a:lnTo>
                  <a:lnTo>
                    <a:pt x="4" y="66"/>
                  </a:lnTo>
                  <a:lnTo>
                    <a:pt x="8" y="63"/>
                  </a:lnTo>
                  <a:lnTo>
                    <a:pt x="13" y="60"/>
                  </a:lnTo>
                  <a:lnTo>
                    <a:pt x="19" y="59"/>
                  </a:lnTo>
                  <a:lnTo>
                    <a:pt x="25" y="57"/>
                  </a:lnTo>
                  <a:lnTo>
                    <a:pt x="32" y="56"/>
                  </a:lnTo>
                  <a:lnTo>
                    <a:pt x="38" y="55"/>
                  </a:lnTo>
                  <a:lnTo>
                    <a:pt x="45" y="54"/>
                  </a:lnTo>
                  <a:lnTo>
                    <a:pt x="54" y="51"/>
                  </a:lnTo>
                  <a:lnTo>
                    <a:pt x="63" y="46"/>
                  </a:lnTo>
                  <a:lnTo>
                    <a:pt x="72" y="42"/>
                  </a:lnTo>
                  <a:lnTo>
                    <a:pt x="81" y="36"/>
                  </a:lnTo>
                  <a:lnTo>
                    <a:pt x="87" y="34"/>
                  </a:lnTo>
                  <a:lnTo>
                    <a:pt x="92" y="32"/>
                  </a:lnTo>
                  <a:lnTo>
                    <a:pt x="98" y="28"/>
                  </a:lnTo>
                  <a:lnTo>
                    <a:pt x="102" y="25"/>
                  </a:lnTo>
                  <a:lnTo>
                    <a:pt x="105" y="23"/>
                  </a:lnTo>
                  <a:lnTo>
                    <a:pt x="106" y="22"/>
                  </a:lnTo>
                  <a:lnTo>
                    <a:pt x="107" y="19"/>
                  </a:lnTo>
                  <a:lnTo>
                    <a:pt x="107" y="1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01" name="Google Shape;4901;p22"/>
            <p:cNvSpPr/>
            <p:nvPr/>
          </p:nvSpPr>
          <p:spPr>
            <a:xfrm>
              <a:off x="2539" y="2775"/>
              <a:ext cx="313" cy="228"/>
            </a:xfrm>
            <a:custGeom>
              <a:avLst/>
              <a:gdLst/>
              <a:ahLst/>
              <a:cxnLst/>
              <a:rect l="l" t="t" r="r" b="b"/>
              <a:pathLst>
                <a:path w="1249" h="910" extrusionOk="0">
                  <a:moveTo>
                    <a:pt x="124" y="910"/>
                  </a:moveTo>
                  <a:lnTo>
                    <a:pt x="1249" y="271"/>
                  </a:lnTo>
                  <a:lnTo>
                    <a:pt x="1241" y="271"/>
                  </a:lnTo>
                  <a:lnTo>
                    <a:pt x="1234" y="271"/>
                  </a:lnTo>
                  <a:lnTo>
                    <a:pt x="1225" y="271"/>
                  </a:lnTo>
                  <a:lnTo>
                    <a:pt x="1211" y="271"/>
                  </a:lnTo>
                  <a:lnTo>
                    <a:pt x="1199" y="270"/>
                  </a:lnTo>
                  <a:lnTo>
                    <a:pt x="1185" y="270"/>
                  </a:lnTo>
                  <a:lnTo>
                    <a:pt x="1172" y="270"/>
                  </a:lnTo>
                  <a:lnTo>
                    <a:pt x="1165" y="270"/>
                  </a:lnTo>
                  <a:lnTo>
                    <a:pt x="1160" y="270"/>
                  </a:lnTo>
                  <a:lnTo>
                    <a:pt x="1155" y="269"/>
                  </a:lnTo>
                  <a:lnTo>
                    <a:pt x="1152" y="269"/>
                  </a:lnTo>
                  <a:lnTo>
                    <a:pt x="1148" y="268"/>
                  </a:lnTo>
                  <a:lnTo>
                    <a:pt x="1145" y="268"/>
                  </a:lnTo>
                  <a:lnTo>
                    <a:pt x="1142" y="266"/>
                  </a:lnTo>
                  <a:lnTo>
                    <a:pt x="1139" y="264"/>
                  </a:lnTo>
                  <a:lnTo>
                    <a:pt x="1137" y="262"/>
                  </a:lnTo>
                  <a:lnTo>
                    <a:pt x="1135" y="260"/>
                  </a:lnTo>
                  <a:lnTo>
                    <a:pt x="1133" y="257"/>
                  </a:lnTo>
                  <a:lnTo>
                    <a:pt x="1132" y="254"/>
                  </a:lnTo>
                  <a:lnTo>
                    <a:pt x="1129" y="250"/>
                  </a:lnTo>
                  <a:lnTo>
                    <a:pt x="1128" y="245"/>
                  </a:lnTo>
                  <a:lnTo>
                    <a:pt x="1127" y="241"/>
                  </a:lnTo>
                  <a:lnTo>
                    <a:pt x="1125" y="236"/>
                  </a:lnTo>
                  <a:lnTo>
                    <a:pt x="1124" y="232"/>
                  </a:lnTo>
                  <a:lnTo>
                    <a:pt x="1121" y="228"/>
                  </a:lnTo>
                  <a:lnTo>
                    <a:pt x="1120" y="225"/>
                  </a:lnTo>
                  <a:lnTo>
                    <a:pt x="1118" y="223"/>
                  </a:lnTo>
                  <a:lnTo>
                    <a:pt x="1116" y="220"/>
                  </a:lnTo>
                  <a:lnTo>
                    <a:pt x="1114" y="216"/>
                  </a:lnTo>
                  <a:lnTo>
                    <a:pt x="1110" y="213"/>
                  </a:lnTo>
                  <a:lnTo>
                    <a:pt x="1108" y="211"/>
                  </a:lnTo>
                  <a:lnTo>
                    <a:pt x="1106" y="208"/>
                  </a:lnTo>
                  <a:lnTo>
                    <a:pt x="1105" y="206"/>
                  </a:lnTo>
                  <a:lnTo>
                    <a:pt x="1101" y="202"/>
                  </a:lnTo>
                  <a:lnTo>
                    <a:pt x="1099" y="196"/>
                  </a:lnTo>
                  <a:lnTo>
                    <a:pt x="1097" y="191"/>
                  </a:lnTo>
                  <a:lnTo>
                    <a:pt x="1096" y="184"/>
                  </a:lnTo>
                  <a:lnTo>
                    <a:pt x="1095" y="175"/>
                  </a:lnTo>
                  <a:lnTo>
                    <a:pt x="1093" y="166"/>
                  </a:lnTo>
                  <a:lnTo>
                    <a:pt x="1093" y="157"/>
                  </a:lnTo>
                  <a:lnTo>
                    <a:pt x="1093" y="147"/>
                  </a:lnTo>
                  <a:lnTo>
                    <a:pt x="1095" y="137"/>
                  </a:lnTo>
                  <a:lnTo>
                    <a:pt x="1096" y="128"/>
                  </a:lnTo>
                  <a:lnTo>
                    <a:pt x="1098" y="118"/>
                  </a:lnTo>
                  <a:lnTo>
                    <a:pt x="1101" y="106"/>
                  </a:lnTo>
                  <a:lnTo>
                    <a:pt x="1105" y="97"/>
                  </a:lnTo>
                  <a:lnTo>
                    <a:pt x="1108" y="89"/>
                  </a:lnTo>
                  <a:lnTo>
                    <a:pt x="1113" y="80"/>
                  </a:lnTo>
                  <a:lnTo>
                    <a:pt x="1119" y="68"/>
                  </a:lnTo>
                  <a:lnTo>
                    <a:pt x="1126" y="58"/>
                  </a:lnTo>
                  <a:lnTo>
                    <a:pt x="1133" y="48"/>
                  </a:lnTo>
                  <a:lnTo>
                    <a:pt x="1139" y="39"/>
                  </a:lnTo>
                  <a:lnTo>
                    <a:pt x="1148" y="26"/>
                  </a:lnTo>
                  <a:lnTo>
                    <a:pt x="1158" y="13"/>
                  </a:lnTo>
                  <a:lnTo>
                    <a:pt x="1167" y="0"/>
                  </a:lnTo>
                  <a:lnTo>
                    <a:pt x="878" y="164"/>
                  </a:lnTo>
                  <a:lnTo>
                    <a:pt x="896" y="166"/>
                  </a:lnTo>
                  <a:lnTo>
                    <a:pt x="913" y="168"/>
                  </a:lnTo>
                  <a:lnTo>
                    <a:pt x="924" y="170"/>
                  </a:lnTo>
                  <a:lnTo>
                    <a:pt x="935" y="171"/>
                  </a:lnTo>
                  <a:lnTo>
                    <a:pt x="947" y="174"/>
                  </a:lnTo>
                  <a:lnTo>
                    <a:pt x="958" y="176"/>
                  </a:lnTo>
                  <a:lnTo>
                    <a:pt x="968" y="178"/>
                  </a:lnTo>
                  <a:lnTo>
                    <a:pt x="978" y="180"/>
                  </a:lnTo>
                  <a:lnTo>
                    <a:pt x="989" y="184"/>
                  </a:lnTo>
                  <a:lnTo>
                    <a:pt x="1000" y="187"/>
                  </a:lnTo>
                  <a:lnTo>
                    <a:pt x="1007" y="189"/>
                  </a:lnTo>
                  <a:lnTo>
                    <a:pt x="1015" y="192"/>
                  </a:lnTo>
                  <a:lnTo>
                    <a:pt x="1023" y="193"/>
                  </a:lnTo>
                  <a:lnTo>
                    <a:pt x="1031" y="195"/>
                  </a:lnTo>
                  <a:lnTo>
                    <a:pt x="1039" y="196"/>
                  </a:lnTo>
                  <a:lnTo>
                    <a:pt x="1046" y="197"/>
                  </a:lnTo>
                  <a:lnTo>
                    <a:pt x="1054" y="198"/>
                  </a:lnTo>
                  <a:lnTo>
                    <a:pt x="1062" y="198"/>
                  </a:lnTo>
                  <a:lnTo>
                    <a:pt x="1068" y="199"/>
                  </a:lnTo>
                  <a:lnTo>
                    <a:pt x="1072" y="201"/>
                  </a:lnTo>
                  <a:lnTo>
                    <a:pt x="1077" y="202"/>
                  </a:lnTo>
                  <a:lnTo>
                    <a:pt x="1079" y="203"/>
                  </a:lnTo>
                  <a:lnTo>
                    <a:pt x="1081" y="205"/>
                  </a:lnTo>
                  <a:lnTo>
                    <a:pt x="1083" y="206"/>
                  </a:lnTo>
                  <a:lnTo>
                    <a:pt x="1086" y="208"/>
                  </a:lnTo>
                  <a:lnTo>
                    <a:pt x="1087" y="212"/>
                  </a:lnTo>
                  <a:lnTo>
                    <a:pt x="1087" y="215"/>
                  </a:lnTo>
                  <a:lnTo>
                    <a:pt x="1087" y="219"/>
                  </a:lnTo>
                  <a:lnTo>
                    <a:pt x="1087" y="222"/>
                  </a:lnTo>
                  <a:lnTo>
                    <a:pt x="1087" y="226"/>
                  </a:lnTo>
                  <a:lnTo>
                    <a:pt x="1086" y="231"/>
                  </a:lnTo>
                  <a:lnTo>
                    <a:pt x="1085" y="235"/>
                  </a:lnTo>
                  <a:lnTo>
                    <a:pt x="1083" y="239"/>
                  </a:lnTo>
                  <a:lnTo>
                    <a:pt x="1082" y="243"/>
                  </a:lnTo>
                  <a:lnTo>
                    <a:pt x="1079" y="253"/>
                  </a:lnTo>
                  <a:lnTo>
                    <a:pt x="1074" y="261"/>
                  </a:lnTo>
                  <a:lnTo>
                    <a:pt x="1071" y="270"/>
                  </a:lnTo>
                  <a:lnTo>
                    <a:pt x="1064" y="282"/>
                  </a:lnTo>
                  <a:lnTo>
                    <a:pt x="1058" y="294"/>
                  </a:lnTo>
                  <a:lnTo>
                    <a:pt x="1054" y="300"/>
                  </a:lnTo>
                  <a:lnTo>
                    <a:pt x="1051" y="308"/>
                  </a:lnTo>
                  <a:lnTo>
                    <a:pt x="1048" y="316"/>
                  </a:lnTo>
                  <a:lnTo>
                    <a:pt x="1046" y="322"/>
                  </a:lnTo>
                  <a:lnTo>
                    <a:pt x="1044" y="327"/>
                  </a:lnTo>
                  <a:lnTo>
                    <a:pt x="1043" y="333"/>
                  </a:lnTo>
                  <a:lnTo>
                    <a:pt x="1042" y="340"/>
                  </a:lnTo>
                  <a:lnTo>
                    <a:pt x="1041" y="346"/>
                  </a:lnTo>
                  <a:lnTo>
                    <a:pt x="1041" y="353"/>
                  </a:lnTo>
                  <a:lnTo>
                    <a:pt x="1040" y="360"/>
                  </a:lnTo>
                  <a:lnTo>
                    <a:pt x="1039" y="366"/>
                  </a:lnTo>
                  <a:lnTo>
                    <a:pt x="1037" y="371"/>
                  </a:lnTo>
                  <a:lnTo>
                    <a:pt x="1036" y="374"/>
                  </a:lnTo>
                  <a:lnTo>
                    <a:pt x="1035" y="379"/>
                  </a:lnTo>
                  <a:lnTo>
                    <a:pt x="1034" y="382"/>
                  </a:lnTo>
                  <a:lnTo>
                    <a:pt x="1032" y="384"/>
                  </a:lnTo>
                  <a:lnTo>
                    <a:pt x="1030" y="388"/>
                  </a:lnTo>
                  <a:lnTo>
                    <a:pt x="1027" y="389"/>
                  </a:lnTo>
                  <a:lnTo>
                    <a:pt x="1025" y="390"/>
                  </a:lnTo>
                  <a:lnTo>
                    <a:pt x="1022" y="391"/>
                  </a:lnTo>
                  <a:lnTo>
                    <a:pt x="1020" y="392"/>
                  </a:lnTo>
                  <a:lnTo>
                    <a:pt x="1015" y="392"/>
                  </a:lnTo>
                  <a:lnTo>
                    <a:pt x="1011" y="393"/>
                  </a:lnTo>
                  <a:lnTo>
                    <a:pt x="1006" y="393"/>
                  </a:lnTo>
                  <a:lnTo>
                    <a:pt x="998" y="392"/>
                  </a:lnTo>
                  <a:lnTo>
                    <a:pt x="990" y="392"/>
                  </a:lnTo>
                  <a:lnTo>
                    <a:pt x="981" y="392"/>
                  </a:lnTo>
                  <a:lnTo>
                    <a:pt x="972" y="392"/>
                  </a:lnTo>
                  <a:lnTo>
                    <a:pt x="963" y="392"/>
                  </a:lnTo>
                  <a:lnTo>
                    <a:pt x="955" y="393"/>
                  </a:lnTo>
                  <a:lnTo>
                    <a:pt x="949" y="393"/>
                  </a:lnTo>
                  <a:lnTo>
                    <a:pt x="943" y="392"/>
                  </a:lnTo>
                  <a:lnTo>
                    <a:pt x="938" y="392"/>
                  </a:lnTo>
                  <a:lnTo>
                    <a:pt x="926" y="391"/>
                  </a:lnTo>
                  <a:lnTo>
                    <a:pt x="915" y="388"/>
                  </a:lnTo>
                  <a:lnTo>
                    <a:pt x="905" y="384"/>
                  </a:lnTo>
                  <a:lnTo>
                    <a:pt x="895" y="381"/>
                  </a:lnTo>
                  <a:lnTo>
                    <a:pt x="886" y="375"/>
                  </a:lnTo>
                  <a:lnTo>
                    <a:pt x="878" y="370"/>
                  </a:lnTo>
                  <a:lnTo>
                    <a:pt x="868" y="362"/>
                  </a:lnTo>
                  <a:lnTo>
                    <a:pt x="859" y="354"/>
                  </a:lnTo>
                  <a:lnTo>
                    <a:pt x="851" y="345"/>
                  </a:lnTo>
                  <a:lnTo>
                    <a:pt x="844" y="336"/>
                  </a:lnTo>
                  <a:lnTo>
                    <a:pt x="836" y="327"/>
                  </a:lnTo>
                  <a:lnTo>
                    <a:pt x="827" y="315"/>
                  </a:lnTo>
                  <a:lnTo>
                    <a:pt x="818" y="304"/>
                  </a:lnTo>
                  <a:lnTo>
                    <a:pt x="809" y="291"/>
                  </a:lnTo>
                  <a:lnTo>
                    <a:pt x="800" y="281"/>
                  </a:lnTo>
                  <a:lnTo>
                    <a:pt x="796" y="277"/>
                  </a:lnTo>
                  <a:lnTo>
                    <a:pt x="793" y="273"/>
                  </a:lnTo>
                  <a:lnTo>
                    <a:pt x="791" y="271"/>
                  </a:lnTo>
                  <a:lnTo>
                    <a:pt x="789" y="268"/>
                  </a:lnTo>
                  <a:lnTo>
                    <a:pt x="786" y="266"/>
                  </a:lnTo>
                  <a:lnTo>
                    <a:pt x="784" y="262"/>
                  </a:lnTo>
                  <a:lnTo>
                    <a:pt x="783" y="259"/>
                  </a:lnTo>
                  <a:lnTo>
                    <a:pt x="781" y="256"/>
                  </a:lnTo>
                  <a:lnTo>
                    <a:pt x="780" y="252"/>
                  </a:lnTo>
                  <a:lnTo>
                    <a:pt x="780" y="249"/>
                  </a:lnTo>
                  <a:lnTo>
                    <a:pt x="779" y="244"/>
                  </a:lnTo>
                  <a:lnTo>
                    <a:pt x="779" y="241"/>
                  </a:lnTo>
                  <a:lnTo>
                    <a:pt x="779" y="236"/>
                  </a:lnTo>
                  <a:lnTo>
                    <a:pt x="779" y="233"/>
                  </a:lnTo>
                  <a:lnTo>
                    <a:pt x="779" y="229"/>
                  </a:lnTo>
                  <a:lnTo>
                    <a:pt x="779" y="224"/>
                  </a:lnTo>
                  <a:lnTo>
                    <a:pt x="780" y="220"/>
                  </a:lnTo>
                  <a:lnTo>
                    <a:pt x="698" y="267"/>
                  </a:lnTo>
                  <a:lnTo>
                    <a:pt x="708" y="272"/>
                  </a:lnTo>
                  <a:lnTo>
                    <a:pt x="719" y="277"/>
                  </a:lnTo>
                  <a:lnTo>
                    <a:pt x="728" y="282"/>
                  </a:lnTo>
                  <a:lnTo>
                    <a:pt x="738" y="289"/>
                  </a:lnTo>
                  <a:lnTo>
                    <a:pt x="746" y="296"/>
                  </a:lnTo>
                  <a:lnTo>
                    <a:pt x="755" y="303"/>
                  </a:lnTo>
                  <a:lnTo>
                    <a:pt x="763" y="310"/>
                  </a:lnTo>
                  <a:lnTo>
                    <a:pt x="770" y="318"/>
                  </a:lnTo>
                  <a:lnTo>
                    <a:pt x="776" y="326"/>
                  </a:lnTo>
                  <a:lnTo>
                    <a:pt x="781" y="332"/>
                  </a:lnTo>
                  <a:lnTo>
                    <a:pt x="784" y="337"/>
                  </a:lnTo>
                  <a:lnTo>
                    <a:pt x="786" y="341"/>
                  </a:lnTo>
                  <a:lnTo>
                    <a:pt x="789" y="344"/>
                  </a:lnTo>
                  <a:lnTo>
                    <a:pt x="791" y="347"/>
                  </a:lnTo>
                  <a:lnTo>
                    <a:pt x="792" y="352"/>
                  </a:lnTo>
                  <a:lnTo>
                    <a:pt x="794" y="355"/>
                  </a:lnTo>
                  <a:lnTo>
                    <a:pt x="795" y="360"/>
                  </a:lnTo>
                  <a:lnTo>
                    <a:pt x="796" y="363"/>
                  </a:lnTo>
                  <a:lnTo>
                    <a:pt x="796" y="368"/>
                  </a:lnTo>
                  <a:lnTo>
                    <a:pt x="798" y="372"/>
                  </a:lnTo>
                  <a:lnTo>
                    <a:pt x="798" y="378"/>
                  </a:lnTo>
                  <a:lnTo>
                    <a:pt x="799" y="384"/>
                  </a:lnTo>
                  <a:lnTo>
                    <a:pt x="799" y="391"/>
                  </a:lnTo>
                  <a:lnTo>
                    <a:pt x="800" y="398"/>
                  </a:lnTo>
                  <a:lnTo>
                    <a:pt x="801" y="405"/>
                  </a:lnTo>
                  <a:lnTo>
                    <a:pt x="801" y="411"/>
                  </a:lnTo>
                  <a:lnTo>
                    <a:pt x="802" y="418"/>
                  </a:lnTo>
                  <a:lnTo>
                    <a:pt x="802" y="424"/>
                  </a:lnTo>
                  <a:lnTo>
                    <a:pt x="802" y="428"/>
                  </a:lnTo>
                  <a:lnTo>
                    <a:pt x="802" y="433"/>
                  </a:lnTo>
                  <a:lnTo>
                    <a:pt x="801" y="436"/>
                  </a:lnTo>
                  <a:lnTo>
                    <a:pt x="801" y="440"/>
                  </a:lnTo>
                  <a:lnTo>
                    <a:pt x="799" y="445"/>
                  </a:lnTo>
                  <a:lnTo>
                    <a:pt x="798" y="448"/>
                  </a:lnTo>
                  <a:lnTo>
                    <a:pt x="795" y="454"/>
                  </a:lnTo>
                  <a:lnTo>
                    <a:pt x="792" y="460"/>
                  </a:lnTo>
                  <a:lnTo>
                    <a:pt x="790" y="463"/>
                  </a:lnTo>
                  <a:lnTo>
                    <a:pt x="789" y="466"/>
                  </a:lnTo>
                  <a:lnTo>
                    <a:pt x="786" y="471"/>
                  </a:lnTo>
                  <a:lnTo>
                    <a:pt x="783" y="480"/>
                  </a:lnTo>
                  <a:lnTo>
                    <a:pt x="781" y="489"/>
                  </a:lnTo>
                  <a:lnTo>
                    <a:pt x="779" y="498"/>
                  </a:lnTo>
                  <a:lnTo>
                    <a:pt x="776" y="504"/>
                  </a:lnTo>
                  <a:lnTo>
                    <a:pt x="775" y="511"/>
                  </a:lnTo>
                  <a:lnTo>
                    <a:pt x="773" y="518"/>
                  </a:lnTo>
                  <a:lnTo>
                    <a:pt x="771" y="525"/>
                  </a:lnTo>
                  <a:lnTo>
                    <a:pt x="768" y="528"/>
                  </a:lnTo>
                  <a:lnTo>
                    <a:pt x="765" y="532"/>
                  </a:lnTo>
                  <a:lnTo>
                    <a:pt x="763" y="536"/>
                  </a:lnTo>
                  <a:lnTo>
                    <a:pt x="758" y="538"/>
                  </a:lnTo>
                  <a:lnTo>
                    <a:pt x="755" y="540"/>
                  </a:lnTo>
                  <a:lnTo>
                    <a:pt x="752" y="541"/>
                  </a:lnTo>
                  <a:lnTo>
                    <a:pt x="748" y="542"/>
                  </a:lnTo>
                  <a:lnTo>
                    <a:pt x="744" y="542"/>
                  </a:lnTo>
                  <a:lnTo>
                    <a:pt x="740" y="542"/>
                  </a:lnTo>
                  <a:lnTo>
                    <a:pt x="736" y="542"/>
                  </a:lnTo>
                  <a:lnTo>
                    <a:pt x="731" y="542"/>
                  </a:lnTo>
                  <a:lnTo>
                    <a:pt x="725" y="542"/>
                  </a:lnTo>
                  <a:lnTo>
                    <a:pt x="718" y="542"/>
                  </a:lnTo>
                  <a:lnTo>
                    <a:pt x="708" y="542"/>
                  </a:lnTo>
                  <a:lnTo>
                    <a:pt x="699" y="542"/>
                  </a:lnTo>
                  <a:lnTo>
                    <a:pt x="693" y="542"/>
                  </a:lnTo>
                  <a:lnTo>
                    <a:pt x="687" y="542"/>
                  </a:lnTo>
                  <a:lnTo>
                    <a:pt x="681" y="541"/>
                  </a:lnTo>
                  <a:lnTo>
                    <a:pt x="678" y="540"/>
                  </a:lnTo>
                  <a:lnTo>
                    <a:pt x="674" y="539"/>
                  </a:lnTo>
                  <a:lnTo>
                    <a:pt x="671" y="538"/>
                  </a:lnTo>
                  <a:lnTo>
                    <a:pt x="669" y="536"/>
                  </a:lnTo>
                  <a:lnTo>
                    <a:pt x="665" y="533"/>
                  </a:lnTo>
                  <a:lnTo>
                    <a:pt x="663" y="531"/>
                  </a:lnTo>
                  <a:lnTo>
                    <a:pt x="662" y="528"/>
                  </a:lnTo>
                  <a:lnTo>
                    <a:pt x="660" y="525"/>
                  </a:lnTo>
                  <a:lnTo>
                    <a:pt x="659" y="521"/>
                  </a:lnTo>
                  <a:lnTo>
                    <a:pt x="658" y="518"/>
                  </a:lnTo>
                  <a:lnTo>
                    <a:pt x="655" y="512"/>
                  </a:lnTo>
                  <a:lnTo>
                    <a:pt x="654" y="507"/>
                  </a:lnTo>
                  <a:lnTo>
                    <a:pt x="651" y="499"/>
                  </a:lnTo>
                  <a:lnTo>
                    <a:pt x="647" y="491"/>
                  </a:lnTo>
                  <a:lnTo>
                    <a:pt x="644" y="484"/>
                  </a:lnTo>
                  <a:lnTo>
                    <a:pt x="638" y="473"/>
                  </a:lnTo>
                  <a:lnTo>
                    <a:pt x="632" y="463"/>
                  </a:lnTo>
                  <a:lnTo>
                    <a:pt x="628" y="455"/>
                  </a:lnTo>
                  <a:lnTo>
                    <a:pt x="624" y="447"/>
                  </a:lnTo>
                  <a:lnTo>
                    <a:pt x="621" y="439"/>
                  </a:lnTo>
                  <a:lnTo>
                    <a:pt x="617" y="433"/>
                  </a:lnTo>
                  <a:lnTo>
                    <a:pt x="615" y="426"/>
                  </a:lnTo>
                  <a:lnTo>
                    <a:pt x="612" y="419"/>
                  </a:lnTo>
                  <a:lnTo>
                    <a:pt x="609" y="411"/>
                  </a:lnTo>
                  <a:lnTo>
                    <a:pt x="607" y="405"/>
                  </a:lnTo>
                  <a:lnTo>
                    <a:pt x="605" y="398"/>
                  </a:lnTo>
                  <a:lnTo>
                    <a:pt x="604" y="391"/>
                  </a:lnTo>
                  <a:lnTo>
                    <a:pt x="603" y="384"/>
                  </a:lnTo>
                  <a:lnTo>
                    <a:pt x="602" y="379"/>
                  </a:lnTo>
                  <a:lnTo>
                    <a:pt x="600" y="372"/>
                  </a:lnTo>
                  <a:lnTo>
                    <a:pt x="599" y="365"/>
                  </a:lnTo>
                  <a:lnTo>
                    <a:pt x="597" y="358"/>
                  </a:lnTo>
                  <a:lnTo>
                    <a:pt x="596" y="353"/>
                  </a:lnTo>
                  <a:lnTo>
                    <a:pt x="595" y="349"/>
                  </a:lnTo>
                  <a:lnTo>
                    <a:pt x="594" y="343"/>
                  </a:lnTo>
                  <a:lnTo>
                    <a:pt x="593" y="337"/>
                  </a:lnTo>
                  <a:lnTo>
                    <a:pt x="591" y="333"/>
                  </a:lnTo>
                  <a:lnTo>
                    <a:pt x="590" y="327"/>
                  </a:lnTo>
                  <a:lnTo>
                    <a:pt x="549" y="351"/>
                  </a:lnTo>
                  <a:lnTo>
                    <a:pt x="466" y="399"/>
                  </a:lnTo>
                  <a:lnTo>
                    <a:pt x="468" y="399"/>
                  </a:lnTo>
                  <a:lnTo>
                    <a:pt x="469" y="399"/>
                  </a:lnTo>
                  <a:lnTo>
                    <a:pt x="472" y="398"/>
                  </a:lnTo>
                  <a:lnTo>
                    <a:pt x="474" y="398"/>
                  </a:lnTo>
                  <a:lnTo>
                    <a:pt x="476" y="399"/>
                  </a:lnTo>
                  <a:lnTo>
                    <a:pt x="478" y="399"/>
                  </a:lnTo>
                  <a:lnTo>
                    <a:pt x="485" y="399"/>
                  </a:lnTo>
                  <a:lnTo>
                    <a:pt x="492" y="399"/>
                  </a:lnTo>
                  <a:lnTo>
                    <a:pt x="500" y="400"/>
                  </a:lnTo>
                  <a:lnTo>
                    <a:pt x="506" y="401"/>
                  </a:lnTo>
                  <a:lnTo>
                    <a:pt x="513" y="402"/>
                  </a:lnTo>
                  <a:lnTo>
                    <a:pt x="520" y="403"/>
                  </a:lnTo>
                  <a:lnTo>
                    <a:pt x="526" y="405"/>
                  </a:lnTo>
                  <a:lnTo>
                    <a:pt x="533" y="407"/>
                  </a:lnTo>
                  <a:lnTo>
                    <a:pt x="540" y="409"/>
                  </a:lnTo>
                  <a:lnTo>
                    <a:pt x="547" y="411"/>
                  </a:lnTo>
                  <a:lnTo>
                    <a:pt x="553" y="414"/>
                  </a:lnTo>
                  <a:lnTo>
                    <a:pt x="560" y="417"/>
                  </a:lnTo>
                  <a:lnTo>
                    <a:pt x="567" y="420"/>
                  </a:lnTo>
                  <a:lnTo>
                    <a:pt x="572" y="424"/>
                  </a:lnTo>
                  <a:lnTo>
                    <a:pt x="578" y="428"/>
                  </a:lnTo>
                  <a:lnTo>
                    <a:pt x="584" y="431"/>
                  </a:lnTo>
                  <a:lnTo>
                    <a:pt x="588" y="437"/>
                  </a:lnTo>
                  <a:lnTo>
                    <a:pt x="593" y="442"/>
                  </a:lnTo>
                  <a:lnTo>
                    <a:pt x="596" y="447"/>
                  </a:lnTo>
                  <a:lnTo>
                    <a:pt x="599" y="453"/>
                  </a:lnTo>
                  <a:lnTo>
                    <a:pt x="603" y="460"/>
                  </a:lnTo>
                  <a:lnTo>
                    <a:pt x="605" y="466"/>
                  </a:lnTo>
                  <a:lnTo>
                    <a:pt x="607" y="475"/>
                  </a:lnTo>
                  <a:lnTo>
                    <a:pt x="609" y="484"/>
                  </a:lnTo>
                  <a:lnTo>
                    <a:pt x="612" y="493"/>
                  </a:lnTo>
                  <a:lnTo>
                    <a:pt x="614" y="502"/>
                  </a:lnTo>
                  <a:lnTo>
                    <a:pt x="617" y="511"/>
                  </a:lnTo>
                  <a:lnTo>
                    <a:pt x="621" y="519"/>
                  </a:lnTo>
                  <a:lnTo>
                    <a:pt x="624" y="527"/>
                  </a:lnTo>
                  <a:lnTo>
                    <a:pt x="628" y="533"/>
                  </a:lnTo>
                  <a:lnTo>
                    <a:pt x="630" y="537"/>
                  </a:lnTo>
                  <a:lnTo>
                    <a:pt x="631" y="541"/>
                  </a:lnTo>
                  <a:lnTo>
                    <a:pt x="632" y="545"/>
                  </a:lnTo>
                  <a:lnTo>
                    <a:pt x="632" y="549"/>
                  </a:lnTo>
                  <a:lnTo>
                    <a:pt x="632" y="554"/>
                  </a:lnTo>
                  <a:lnTo>
                    <a:pt x="631" y="558"/>
                  </a:lnTo>
                  <a:lnTo>
                    <a:pt x="628" y="563"/>
                  </a:lnTo>
                  <a:lnTo>
                    <a:pt x="625" y="568"/>
                  </a:lnTo>
                  <a:lnTo>
                    <a:pt x="624" y="570"/>
                  </a:lnTo>
                  <a:lnTo>
                    <a:pt x="622" y="573"/>
                  </a:lnTo>
                  <a:lnTo>
                    <a:pt x="621" y="575"/>
                  </a:lnTo>
                  <a:lnTo>
                    <a:pt x="618" y="577"/>
                  </a:lnTo>
                  <a:lnTo>
                    <a:pt x="617" y="579"/>
                  </a:lnTo>
                  <a:lnTo>
                    <a:pt x="615" y="581"/>
                  </a:lnTo>
                  <a:lnTo>
                    <a:pt x="614" y="583"/>
                  </a:lnTo>
                  <a:lnTo>
                    <a:pt x="613" y="585"/>
                  </a:lnTo>
                  <a:lnTo>
                    <a:pt x="612" y="586"/>
                  </a:lnTo>
                  <a:lnTo>
                    <a:pt x="610" y="588"/>
                  </a:lnTo>
                  <a:lnTo>
                    <a:pt x="609" y="590"/>
                  </a:lnTo>
                  <a:lnTo>
                    <a:pt x="608" y="591"/>
                  </a:lnTo>
                  <a:lnTo>
                    <a:pt x="605" y="594"/>
                  </a:lnTo>
                  <a:lnTo>
                    <a:pt x="602" y="597"/>
                  </a:lnTo>
                  <a:lnTo>
                    <a:pt x="597" y="600"/>
                  </a:lnTo>
                  <a:lnTo>
                    <a:pt x="590" y="605"/>
                  </a:lnTo>
                  <a:lnTo>
                    <a:pt x="582" y="610"/>
                  </a:lnTo>
                  <a:lnTo>
                    <a:pt x="577" y="613"/>
                  </a:lnTo>
                  <a:lnTo>
                    <a:pt x="572" y="615"/>
                  </a:lnTo>
                  <a:lnTo>
                    <a:pt x="568" y="619"/>
                  </a:lnTo>
                  <a:lnTo>
                    <a:pt x="563" y="622"/>
                  </a:lnTo>
                  <a:lnTo>
                    <a:pt x="559" y="625"/>
                  </a:lnTo>
                  <a:lnTo>
                    <a:pt x="554" y="630"/>
                  </a:lnTo>
                  <a:lnTo>
                    <a:pt x="550" y="633"/>
                  </a:lnTo>
                  <a:lnTo>
                    <a:pt x="547" y="635"/>
                  </a:lnTo>
                  <a:lnTo>
                    <a:pt x="542" y="639"/>
                  </a:lnTo>
                  <a:lnTo>
                    <a:pt x="538" y="642"/>
                  </a:lnTo>
                  <a:lnTo>
                    <a:pt x="533" y="644"/>
                  </a:lnTo>
                  <a:lnTo>
                    <a:pt x="528" y="647"/>
                  </a:lnTo>
                  <a:lnTo>
                    <a:pt x="526" y="647"/>
                  </a:lnTo>
                  <a:lnTo>
                    <a:pt x="525" y="647"/>
                  </a:lnTo>
                  <a:lnTo>
                    <a:pt x="525" y="648"/>
                  </a:lnTo>
                  <a:lnTo>
                    <a:pt x="524" y="648"/>
                  </a:lnTo>
                  <a:lnTo>
                    <a:pt x="523" y="648"/>
                  </a:lnTo>
                  <a:lnTo>
                    <a:pt x="519" y="650"/>
                  </a:lnTo>
                  <a:lnTo>
                    <a:pt x="514" y="652"/>
                  </a:lnTo>
                  <a:lnTo>
                    <a:pt x="511" y="656"/>
                  </a:lnTo>
                  <a:lnTo>
                    <a:pt x="506" y="658"/>
                  </a:lnTo>
                  <a:lnTo>
                    <a:pt x="502" y="662"/>
                  </a:lnTo>
                  <a:lnTo>
                    <a:pt x="497" y="667"/>
                  </a:lnTo>
                  <a:lnTo>
                    <a:pt x="493" y="670"/>
                  </a:lnTo>
                  <a:lnTo>
                    <a:pt x="488" y="672"/>
                  </a:lnTo>
                  <a:lnTo>
                    <a:pt x="485" y="675"/>
                  </a:lnTo>
                  <a:lnTo>
                    <a:pt x="482" y="677"/>
                  </a:lnTo>
                  <a:lnTo>
                    <a:pt x="477" y="678"/>
                  </a:lnTo>
                  <a:lnTo>
                    <a:pt x="476" y="678"/>
                  </a:lnTo>
                  <a:lnTo>
                    <a:pt x="475" y="678"/>
                  </a:lnTo>
                  <a:lnTo>
                    <a:pt x="474" y="678"/>
                  </a:lnTo>
                  <a:lnTo>
                    <a:pt x="473" y="679"/>
                  </a:lnTo>
                  <a:lnTo>
                    <a:pt x="473" y="680"/>
                  </a:lnTo>
                  <a:lnTo>
                    <a:pt x="472" y="681"/>
                  </a:lnTo>
                  <a:lnTo>
                    <a:pt x="472" y="683"/>
                  </a:lnTo>
                  <a:lnTo>
                    <a:pt x="472" y="684"/>
                  </a:lnTo>
                  <a:lnTo>
                    <a:pt x="472" y="685"/>
                  </a:lnTo>
                  <a:lnTo>
                    <a:pt x="470" y="687"/>
                  </a:lnTo>
                  <a:lnTo>
                    <a:pt x="469" y="689"/>
                  </a:lnTo>
                  <a:lnTo>
                    <a:pt x="467" y="692"/>
                  </a:lnTo>
                  <a:lnTo>
                    <a:pt x="466" y="693"/>
                  </a:lnTo>
                  <a:lnTo>
                    <a:pt x="464" y="694"/>
                  </a:lnTo>
                  <a:lnTo>
                    <a:pt x="461" y="695"/>
                  </a:lnTo>
                  <a:lnTo>
                    <a:pt x="459" y="696"/>
                  </a:lnTo>
                  <a:lnTo>
                    <a:pt x="456" y="696"/>
                  </a:lnTo>
                  <a:lnTo>
                    <a:pt x="448" y="699"/>
                  </a:lnTo>
                  <a:lnTo>
                    <a:pt x="441" y="703"/>
                  </a:lnTo>
                  <a:lnTo>
                    <a:pt x="433" y="706"/>
                  </a:lnTo>
                  <a:lnTo>
                    <a:pt x="427" y="709"/>
                  </a:lnTo>
                  <a:lnTo>
                    <a:pt x="418" y="716"/>
                  </a:lnTo>
                  <a:lnTo>
                    <a:pt x="409" y="722"/>
                  </a:lnTo>
                  <a:lnTo>
                    <a:pt x="399" y="729"/>
                  </a:lnTo>
                  <a:lnTo>
                    <a:pt x="390" y="734"/>
                  </a:lnTo>
                  <a:lnTo>
                    <a:pt x="380" y="740"/>
                  </a:lnTo>
                  <a:lnTo>
                    <a:pt x="370" y="745"/>
                  </a:lnTo>
                  <a:lnTo>
                    <a:pt x="363" y="748"/>
                  </a:lnTo>
                  <a:lnTo>
                    <a:pt x="355" y="751"/>
                  </a:lnTo>
                  <a:lnTo>
                    <a:pt x="347" y="753"/>
                  </a:lnTo>
                  <a:lnTo>
                    <a:pt x="339" y="754"/>
                  </a:lnTo>
                  <a:lnTo>
                    <a:pt x="328" y="757"/>
                  </a:lnTo>
                  <a:lnTo>
                    <a:pt x="317" y="758"/>
                  </a:lnTo>
                  <a:lnTo>
                    <a:pt x="306" y="759"/>
                  </a:lnTo>
                  <a:lnTo>
                    <a:pt x="293" y="759"/>
                  </a:lnTo>
                  <a:lnTo>
                    <a:pt x="281" y="759"/>
                  </a:lnTo>
                  <a:lnTo>
                    <a:pt x="270" y="759"/>
                  </a:lnTo>
                  <a:lnTo>
                    <a:pt x="264" y="759"/>
                  </a:lnTo>
                  <a:lnTo>
                    <a:pt x="260" y="759"/>
                  </a:lnTo>
                  <a:lnTo>
                    <a:pt x="255" y="758"/>
                  </a:lnTo>
                  <a:lnTo>
                    <a:pt x="251" y="758"/>
                  </a:lnTo>
                  <a:lnTo>
                    <a:pt x="247" y="757"/>
                  </a:lnTo>
                  <a:lnTo>
                    <a:pt x="244" y="755"/>
                  </a:lnTo>
                  <a:lnTo>
                    <a:pt x="241" y="754"/>
                  </a:lnTo>
                  <a:lnTo>
                    <a:pt x="238" y="752"/>
                  </a:lnTo>
                  <a:lnTo>
                    <a:pt x="237" y="751"/>
                  </a:lnTo>
                  <a:lnTo>
                    <a:pt x="235" y="749"/>
                  </a:lnTo>
                  <a:lnTo>
                    <a:pt x="235" y="748"/>
                  </a:lnTo>
                  <a:lnTo>
                    <a:pt x="234" y="745"/>
                  </a:lnTo>
                  <a:lnTo>
                    <a:pt x="233" y="744"/>
                  </a:lnTo>
                  <a:lnTo>
                    <a:pt x="233" y="743"/>
                  </a:lnTo>
                  <a:lnTo>
                    <a:pt x="232" y="743"/>
                  </a:lnTo>
                  <a:lnTo>
                    <a:pt x="231" y="742"/>
                  </a:lnTo>
                  <a:lnTo>
                    <a:pt x="229" y="742"/>
                  </a:lnTo>
                  <a:lnTo>
                    <a:pt x="228" y="742"/>
                  </a:lnTo>
                  <a:lnTo>
                    <a:pt x="227" y="742"/>
                  </a:lnTo>
                  <a:lnTo>
                    <a:pt x="226" y="741"/>
                  </a:lnTo>
                  <a:lnTo>
                    <a:pt x="225" y="741"/>
                  </a:lnTo>
                  <a:lnTo>
                    <a:pt x="224" y="741"/>
                  </a:lnTo>
                  <a:lnTo>
                    <a:pt x="220" y="741"/>
                  </a:lnTo>
                  <a:lnTo>
                    <a:pt x="217" y="740"/>
                  </a:lnTo>
                  <a:lnTo>
                    <a:pt x="215" y="739"/>
                  </a:lnTo>
                  <a:lnTo>
                    <a:pt x="212" y="736"/>
                  </a:lnTo>
                  <a:lnTo>
                    <a:pt x="209" y="734"/>
                  </a:lnTo>
                  <a:lnTo>
                    <a:pt x="207" y="732"/>
                  </a:lnTo>
                  <a:lnTo>
                    <a:pt x="205" y="729"/>
                  </a:lnTo>
                  <a:lnTo>
                    <a:pt x="203" y="725"/>
                  </a:lnTo>
                  <a:lnTo>
                    <a:pt x="200" y="722"/>
                  </a:lnTo>
                  <a:lnTo>
                    <a:pt x="198" y="720"/>
                  </a:lnTo>
                  <a:lnTo>
                    <a:pt x="194" y="716"/>
                  </a:lnTo>
                  <a:lnTo>
                    <a:pt x="189" y="713"/>
                  </a:lnTo>
                  <a:lnTo>
                    <a:pt x="185" y="711"/>
                  </a:lnTo>
                  <a:lnTo>
                    <a:pt x="179" y="707"/>
                  </a:lnTo>
                  <a:lnTo>
                    <a:pt x="172" y="705"/>
                  </a:lnTo>
                  <a:lnTo>
                    <a:pt x="164" y="702"/>
                  </a:lnTo>
                  <a:lnTo>
                    <a:pt x="158" y="698"/>
                  </a:lnTo>
                  <a:lnTo>
                    <a:pt x="152" y="696"/>
                  </a:lnTo>
                  <a:lnTo>
                    <a:pt x="148" y="693"/>
                  </a:lnTo>
                  <a:lnTo>
                    <a:pt x="143" y="689"/>
                  </a:lnTo>
                  <a:lnTo>
                    <a:pt x="140" y="686"/>
                  </a:lnTo>
                  <a:lnTo>
                    <a:pt x="139" y="683"/>
                  </a:lnTo>
                  <a:lnTo>
                    <a:pt x="136" y="680"/>
                  </a:lnTo>
                  <a:lnTo>
                    <a:pt x="135" y="677"/>
                  </a:lnTo>
                  <a:lnTo>
                    <a:pt x="134" y="672"/>
                  </a:lnTo>
                  <a:lnTo>
                    <a:pt x="133" y="669"/>
                  </a:lnTo>
                  <a:lnTo>
                    <a:pt x="133" y="666"/>
                  </a:lnTo>
                  <a:lnTo>
                    <a:pt x="132" y="659"/>
                  </a:lnTo>
                  <a:lnTo>
                    <a:pt x="132" y="653"/>
                  </a:lnTo>
                  <a:lnTo>
                    <a:pt x="131" y="642"/>
                  </a:lnTo>
                  <a:lnTo>
                    <a:pt x="130" y="632"/>
                  </a:lnTo>
                  <a:lnTo>
                    <a:pt x="130" y="624"/>
                  </a:lnTo>
                  <a:lnTo>
                    <a:pt x="129" y="618"/>
                  </a:lnTo>
                  <a:lnTo>
                    <a:pt x="129" y="611"/>
                  </a:lnTo>
                  <a:lnTo>
                    <a:pt x="129" y="603"/>
                  </a:lnTo>
                  <a:lnTo>
                    <a:pt x="130" y="596"/>
                  </a:lnTo>
                  <a:lnTo>
                    <a:pt x="130" y="590"/>
                  </a:lnTo>
                  <a:lnTo>
                    <a:pt x="0" y="663"/>
                  </a:lnTo>
                  <a:lnTo>
                    <a:pt x="2" y="663"/>
                  </a:lnTo>
                  <a:lnTo>
                    <a:pt x="4" y="663"/>
                  </a:lnTo>
                  <a:lnTo>
                    <a:pt x="6" y="663"/>
                  </a:lnTo>
                  <a:lnTo>
                    <a:pt x="9" y="665"/>
                  </a:lnTo>
                  <a:lnTo>
                    <a:pt x="11" y="665"/>
                  </a:lnTo>
                  <a:lnTo>
                    <a:pt x="13" y="665"/>
                  </a:lnTo>
                  <a:lnTo>
                    <a:pt x="19" y="666"/>
                  </a:lnTo>
                  <a:lnTo>
                    <a:pt x="24" y="668"/>
                  </a:lnTo>
                  <a:lnTo>
                    <a:pt x="29" y="669"/>
                  </a:lnTo>
                  <a:lnTo>
                    <a:pt x="34" y="671"/>
                  </a:lnTo>
                  <a:lnTo>
                    <a:pt x="39" y="674"/>
                  </a:lnTo>
                  <a:lnTo>
                    <a:pt x="43" y="676"/>
                  </a:lnTo>
                  <a:lnTo>
                    <a:pt x="50" y="679"/>
                  </a:lnTo>
                  <a:lnTo>
                    <a:pt x="56" y="683"/>
                  </a:lnTo>
                  <a:lnTo>
                    <a:pt x="60" y="686"/>
                  </a:lnTo>
                  <a:lnTo>
                    <a:pt x="64" y="688"/>
                  </a:lnTo>
                  <a:lnTo>
                    <a:pt x="68" y="690"/>
                  </a:lnTo>
                  <a:lnTo>
                    <a:pt x="71" y="693"/>
                  </a:lnTo>
                  <a:lnTo>
                    <a:pt x="74" y="695"/>
                  </a:lnTo>
                  <a:lnTo>
                    <a:pt x="76" y="697"/>
                  </a:lnTo>
                  <a:lnTo>
                    <a:pt x="77" y="699"/>
                  </a:lnTo>
                  <a:lnTo>
                    <a:pt x="79" y="703"/>
                  </a:lnTo>
                  <a:lnTo>
                    <a:pt x="82" y="706"/>
                  </a:lnTo>
                  <a:lnTo>
                    <a:pt x="84" y="711"/>
                  </a:lnTo>
                  <a:lnTo>
                    <a:pt x="87" y="716"/>
                  </a:lnTo>
                  <a:lnTo>
                    <a:pt x="90" y="723"/>
                  </a:lnTo>
                  <a:lnTo>
                    <a:pt x="94" y="730"/>
                  </a:lnTo>
                  <a:lnTo>
                    <a:pt x="97" y="736"/>
                  </a:lnTo>
                  <a:lnTo>
                    <a:pt x="101" y="741"/>
                  </a:lnTo>
                  <a:lnTo>
                    <a:pt x="104" y="745"/>
                  </a:lnTo>
                  <a:lnTo>
                    <a:pt x="106" y="750"/>
                  </a:lnTo>
                  <a:lnTo>
                    <a:pt x="112" y="757"/>
                  </a:lnTo>
                  <a:lnTo>
                    <a:pt x="116" y="763"/>
                  </a:lnTo>
                  <a:lnTo>
                    <a:pt x="118" y="768"/>
                  </a:lnTo>
                  <a:lnTo>
                    <a:pt x="121" y="772"/>
                  </a:lnTo>
                  <a:lnTo>
                    <a:pt x="123" y="777"/>
                  </a:lnTo>
                  <a:lnTo>
                    <a:pt x="124" y="781"/>
                  </a:lnTo>
                  <a:lnTo>
                    <a:pt x="125" y="785"/>
                  </a:lnTo>
                  <a:lnTo>
                    <a:pt x="126" y="789"/>
                  </a:lnTo>
                  <a:lnTo>
                    <a:pt x="127" y="794"/>
                  </a:lnTo>
                  <a:lnTo>
                    <a:pt x="127" y="797"/>
                  </a:lnTo>
                  <a:lnTo>
                    <a:pt x="129" y="801"/>
                  </a:lnTo>
                  <a:lnTo>
                    <a:pt x="129" y="808"/>
                  </a:lnTo>
                  <a:lnTo>
                    <a:pt x="129" y="815"/>
                  </a:lnTo>
                  <a:lnTo>
                    <a:pt x="130" y="830"/>
                  </a:lnTo>
                  <a:lnTo>
                    <a:pt x="131" y="846"/>
                  </a:lnTo>
                  <a:lnTo>
                    <a:pt x="131" y="857"/>
                  </a:lnTo>
                  <a:lnTo>
                    <a:pt x="131" y="869"/>
                  </a:lnTo>
                  <a:lnTo>
                    <a:pt x="130" y="880"/>
                  </a:lnTo>
                  <a:lnTo>
                    <a:pt x="129" y="888"/>
                  </a:lnTo>
                  <a:lnTo>
                    <a:pt x="127" y="896"/>
                  </a:lnTo>
                  <a:lnTo>
                    <a:pt x="126" y="903"/>
                  </a:lnTo>
                  <a:lnTo>
                    <a:pt x="124" y="91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02" name="Google Shape;4902;p22"/>
            <p:cNvSpPr/>
            <p:nvPr/>
          </p:nvSpPr>
          <p:spPr>
            <a:xfrm>
              <a:off x="2523" y="2911"/>
              <a:ext cx="54" cy="30"/>
            </a:xfrm>
            <a:custGeom>
              <a:avLst/>
              <a:gdLst/>
              <a:ahLst/>
              <a:cxnLst/>
              <a:rect l="l" t="t" r="r" b="b"/>
              <a:pathLst>
                <a:path w="215" h="122" extrusionOk="0">
                  <a:moveTo>
                    <a:pt x="65" y="119"/>
                  </a:moveTo>
                  <a:lnTo>
                    <a:pt x="195" y="46"/>
                  </a:lnTo>
                  <a:lnTo>
                    <a:pt x="196" y="39"/>
                  </a:lnTo>
                  <a:lnTo>
                    <a:pt x="197" y="33"/>
                  </a:lnTo>
                  <a:lnTo>
                    <a:pt x="198" y="28"/>
                  </a:lnTo>
                  <a:lnTo>
                    <a:pt x="200" y="23"/>
                  </a:lnTo>
                  <a:lnTo>
                    <a:pt x="203" y="18"/>
                  </a:lnTo>
                  <a:lnTo>
                    <a:pt x="205" y="13"/>
                  </a:lnTo>
                  <a:lnTo>
                    <a:pt x="208" y="9"/>
                  </a:lnTo>
                  <a:lnTo>
                    <a:pt x="212" y="4"/>
                  </a:lnTo>
                  <a:lnTo>
                    <a:pt x="215" y="0"/>
                  </a:lnTo>
                  <a:lnTo>
                    <a:pt x="0" y="122"/>
                  </a:lnTo>
                  <a:lnTo>
                    <a:pt x="4" y="122"/>
                  </a:lnTo>
                  <a:lnTo>
                    <a:pt x="9" y="121"/>
                  </a:lnTo>
                  <a:lnTo>
                    <a:pt x="14" y="121"/>
                  </a:lnTo>
                  <a:lnTo>
                    <a:pt x="19" y="121"/>
                  </a:lnTo>
                  <a:lnTo>
                    <a:pt x="23" y="121"/>
                  </a:lnTo>
                  <a:lnTo>
                    <a:pt x="28" y="121"/>
                  </a:lnTo>
                  <a:lnTo>
                    <a:pt x="34" y="121"/>
                  </a:lnTo>
                  <a:lnTo>
                    <a:pt x="40" y="119"/>
                  </a:lnTo>
                  <a:lnTo>
                    <a:pt x="46" y="119"/>
                  </a:lnTo>
                  <a:lnTo>
                    <a:pt x="52" y="119"/>
                  </a:lnTo>
                  <a:lnTo>
                    <a:pt x="58" y="119"/>
                  </a:lnTo>
                  <a:lnTo>
                    <a:pt x="65" y="11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03" name="Google Shape;4903;p22"/>
            <p:cNvSpPr/>
            <p:nvPr/>
          </p:nvSpPr>
          <p:spPr>
            <a:xfrm>
              <a:off x="2491" y="2941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325" h="327" extrusionOk="0">
                  <a:moveTo>
                    <a:pt x="129" y="3"/>
                  </a:moveTo>
                  <a:lnTo>
                    <a:pt x="133" y="3"/>
                  </a:lnTo>
                  <a:lnTo>
                    <a:pt x="138" y="2"/>
                  </a:lnTo>
                  <a:lnTo>
                    <a:pt x="143" y="2"/>
                  </a:lnTo>
                  <a:lnTo>
                    <a:pt x="148" y="2"/>
                  </a:lnTo>
                  <a:lnTo>
                    <a:pt x="152" y="2"/>
                  </a:lnTo>
                  <a:lnTo>
                    <a:pt x="157" y="2"/>
                  </a:lnTo>
                  <a:lnTo>
                    <a:pt x="166" y="0"/>
                  </a:lnTo>
                  <a:lnTo>
                    <a:pt x="174" y="0"/>
                  </a:lnTo>
                  <a:lnTo>
                    <a:pt x="182" y="0"/>
                  </a:lnTo>
                  <a:lnTo>
                    <a:pt x="190" y="0"/>
                  </a:lnTo>
                  <a:lnTo>
                    <a:pt x="196" y="0"/>
                  </a:lnTo>
                  <a:lnTo>
                    <a:pt x="202" y="2"/>
                  </a:lnTo>
                  <a:lnTo>
                    <a:pt x="207" y="2"/>
                  </a:lnTo>
                  <a:lnTo>
                    <a:pt x="213" y="3"/>
                  </a:lnTo>
                  <a:lnTo>
                    <a:pt x="218" y="5"/>
                  </a:lnTo>
                  <a:lnTo>
                    <a:pt x="223" y="6"/>
                  </a:lnTo>
                  <a:lnTo>
                    <a:pt x="228" y="8"/>
                  </a:lnTo>
                  <a:lnTo>
                    <a:pt x="233" y="11"/>
                  </a:lnTo>
                  <a:lnTo>
                    <a:pt x="237" y="13"/>
                  </a:lnTo>
                  <a:lnTo>
                    <a:pt x="244" y="16"/>
                  </a:lnTo>
                  <a:lnTo>
                    <a:pt x="250" y="20"/>
                  </a:lnTo>
                  <a:lnTo>
                    <a:pt x="254" y="23"/>
                  </a:lnTo>
                  <a:lnTo>
                    <a:pt x="258" y="25"/>
                  </a:lnTo>
                  <a:lnTo>
                    <a:pt x="262" y="27"/>
                  </a:lnTo>
                  <a:lnTo>
                    <a:pt x="265" y="30"/>
                  </a:lnTo>
                  <a:lnTo>
                    <a:pt x="268" y="32"/>
                  </a:lnTo>
                  <a:lnTo>
                    <a:pt x="270" y="34"/>
                  </a:lnTo>
                  <a:lnTo>
                    <a:pt x="271" y="36"/>
                  </a:lnTo>
                  <a:lnTo>
                    <a:pt x="273" y="40"/>
                  </a:lnTo>
                  <a:lnTo>
                    <a:pt x="276" y="43"/>
                  </a:lnTo>
                  <a:lnTo>
                    <a:pt x="278" y="48"/>
                  </a:lnTo>
                  <a:lnTo>
                    <a:pt x="281" y="53"/>
                  </a:lnTo>
                  <a:lnTo>
                    <a:pt x="284" y="60"/>
                  </a:lnTo>
                  <a:lnTo>
                    <a:pt x="288" y="67"/>
                  </a:lnTo>
                  <a:lnTo>
                    <a:pt x="291" y="73"/>
                  </a:lnTo>
                  <a:lnTo>
                    <a:pt x="295" y="78"/>
                  </a:lnTo>
                  <a:lnTo>
                    <a:pt x="298" y="82"/>
                  </a:lnTo>
                  <a:lnTo>
                    <a:pt x="300" y="87"/>
                  </a:lnTo>
                  <a:lnTo>
                    <a:pt x="306" y="94"/>
                  </a:lnTo>
                  <a:lnTo>
                    <a:pt x="310" y="100"/>
                  </a:lnTo>
                  <a:lnTo>
                    <a:pt x="312" y="105"/>
                  </a:lnTo>
                  <a:lnTo>
                    <a:pt x="315" y="109"/>
                  </a:lnTo>
                  <a:lnTo>
                    <a:pt x="317" y="114"/>
                  </a:lnTo>
                  <a:lnTo>
                    <a:pt x="318" y="118"/>
                  </a:lnTo>
                  <a:lnTo>
                    <a:pt x="319" y="122"/>
                  </a:lnTo>
                  <a:lnTo>
                    <a:pt x="320" y="126"/>
                  </a:lnTo>
                  <a:lnTo>
                    <a:pt x="321" y="131"/>
                  </a:lnTo>
                  <a:lnTo>
                    <a:pt x="321" y="134"/>
                  </a:lnTo>
                  <a:lnTo>
                    <a:pt x="323" y="138"/>
                  </a:lnTo>
                  <a:lnTo>
                    <a:pt x="323" y="145"/>
                  </a:lnTo>
                  <a:lnTo>
                    <a:pt x="323" y="152"/>
                  </a:lnTo>
                  <a:lnTo>
                    <a:pt x="324" y="165"/>
                  </a:lnTo>
                  <a:lnTo>
                    <a:pt x="325" y="180"/>
                  </a:lnTo>
                  <a:lnTo>
                    <a:pt x="325" y="194"/>
                  </a:lnTo>
                  <a:lnTo>
                    <a:pt x="325" y="206"/>
                  </a:lnTo>
                  <a:lnTo>
                    <a:pt x="324" y="216"/>
                  </a:lnTo>
                  <a:lnTo>
                    <a:pt x="323" y="227"/>
                  </a:lnTo>
                  <a:lnTo>
                    <a:pt x="320" y="237"/>
                  </a:lnTo>
                  <a:lnTo>
                    <a:pt x="319" y="245"/>
                  </a:lnTo>
                  <a:lnTo>
                    <a:pt x="316" y="252"/>
                  </a:lnTo>
                  <a:lnTo>
                    <a:pt x="312" y="259"/>
                  </a:lnTo>
                  <a:lnTo>
                    <a:pt x="309" y="266"/>
                  </a:lnTo>
                  <a:lnTo>
                    <a:pt x="304" y="272"/>
                  </a:lnTo>
                  <a:lnTo>
                    <a:pt x="300" y="275"/>
                  </a:lnTo>
                  <a:lnTo>
                    <a:pt x="297" y="278"/>
                  </a:lnTo>
                  <a:lnTo>
                    <a:pt x="292" y="282"/>
                  </a:lnTo>
                  <a:lnTo>
                    <a:pt x="288" y="285"/>
                  </a:lnTo>
                  <a:lnTo>
                    <a:pt x="283" y="287"/>
                  </a:lnTo>
                  <a:lnTo>
                    <a:pt x="279" y="291"/>
                  </a:lnTo>
                  <a:lnTo>
                    <a:pt x="273" y="293"/>
                  </a:lnTo>
                  <a:lnTo>
                    <a:pt x="269" y="295"/>
                  </a:lnTo>
                  <a:lnTo>
                    <a:pt x="263" y="298"/>
                  </a:lnTo>
                  <a:lnTo>
                    <a:pt x="251" y="302"/>
                  </a:lnTo>
                  <a:lnTo>
                    <a:pt x="237" y="306"/>
                  </a:lnTo>
                  <a:lnTo>
                    <a:pt x="224" y="310"/>
                  </a:lnTo>
                  <a:lnTo>
                    <a:pt x="211" y="313"/>
                  </a:lnTo>
                  <a:lnTo>
                    <a:pt x="197" y="315"/>
                  </a:lnTo>
                  <a:lnTo>
                    <a:pt x="182" y="318"/>
                  </a:lnTo>
                  <a:lnTo>
                    <a:pt x="168" y="320"/>
                  </a:lnTo>
                  <a:lnTo>
                    <a:pt x="152" y="322"/>
                  </a:lnTo>
                  <a:lnTo>
                    <a:pt x="135" y="324"/>
                  </a:lnTo>
                  <a:lnTo>
                    <a:pt x="126" y="326"/>
                  </a:lnTo>
                  <a:lnTo>
                    <a:pt x="117" y="326"/>
                  </a:lnTo>
                  <a:lnTo>
                    <a:pt x="111" y="327"/>
                  </a:lnTo>
                  <a:lnTo>
                    <a:pt x="105" y="327"/>
                  </a:lnTo>
                  <a:lnTo>
                    <a:pt x="100" y="327"/>
                  </a:lnTo>
                  <a:lnTo>
                    <a:pt x="94" y="326"/>
                  </a:lnTo>
                  <a:lnTo>
                    <a:pt x="89" y="324"/>
                  </a:lnTo>
                  <a:lnTo>
                    <a:pt x="84" y="323"/>
                  </a:lnTo>
                  <a:lnTo>
                    <a:pt x="81" y="322"/>
                  </a:lnTo>
                  <a:lnTo>
                    <a:pt x="76" y="320"/>
                  </a:lnTo>
                  <a:lnTo>
                    <a:pt x="73" y="317"/>
                  </a:lnTo>
                  <a:lnTo>
                    <a:pt x="69" y="314"/>
                  </a:lnTo>
                  <a:lnTo>
                    <a:pt x="66" y="311"/>
                  </a:lnTo>
                  <a:lnTo>
                    <a:pt x="64" y="308"/>
                  </a:lnTo>
                  <a:lnTo>
                    <a:pt x="59" y="302"/>
                  </a:lnTo>
                  <a:lnTo>
                    <a:pt x="56" y="298"/>
                  </a:lnTo>
                  <a:lnTo>
                    <a:pt x="49" y="287"/>
                  </a:lnTo>
                  <a:lnTo>
                    <a:pt x="42" y="278"/>
                  </a:lnTo>
                  <a:lnTo>
                    <a:pt x="37" y="269"/>
                  </a:lnTo>
                  <a:lnTo>
                    <a:pt x="31" y="261"/>
                  </a:lnTo>
                  <a:lnTo>
                    <a:pt x="26" y="250"/>
                  </a:lnTo>
                  <a:lnTo>
                    <a:pt x="20" y="240"/>
                  </a:lnTo>
                  <a:lnTo>
                    <a:pt x="16" y="230"/>
                  </a:lnTo>
                  <a:lnTo>
                    <a:pt x="11" y="218"/>
                  </a:lnTo>
                  <a:lnTo>
                    <a:pt x="8" y="206"/>
                  </a:lnTo>
                  <a:lnTo>
                    <a:pt x="5" y="197"/>
                  </a:lnTo>
                  <a:lnTo>
                    <a:pt x="3" y="187"/>
                  </a:lnTo>
                  <a:lnTo>
                    <a:pt x="2" y="176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39"/>
                  </a:lnTo>
                  <a:lnTo>
                    <a:pt x="2" y="133"/>
                  </a:lnTo>
                  <a:lnTo>
                    <a:pt x="3" y="126"/>
                  </a:lnTo>
                  <a:lnTo>
                    <a:pt x="5" y="119"/>
                  </a:lnTo>
                  <a:lnTo>
                    <a:pt x="9" y="111"/>
                  </a:lnTo>
                  <a:lnTo>
                    <a:pt x="13" y="105"/>
                  </a:lnTo>
                  <a:lnTo>
                    <a:pt x="18" y="98"/>
                  </a:lnTo>
                  <a:lnTo>
                    <a:pt x="23" y="91"/>
                  </a:lnTo>
                  <a:lnTo>
                    <a:pt x="31" y="83"/>
                  </a:lnTo>
                  <a:lnTo>
                    <a:pt x="38" y="76"/>
                  </a:lnTo>
                  <a:lnTo>
                    <a:pt x="46" y="68"/>
                  </a:lnTo>
                  <a:lnTo>
                    <a:pt x="50" y="62"/>
                  </a:lnTo>
                  <a:lnTo>
                    <a:pt x="54" y="58"/>
                  </a:lnTo>
                  <a:lnTo>
                    <a:pt x="57" y="52"/>
                  </a:lnTo>
                  <a:lnTo>
                    <a:pt x="59" y="46"/>
                  </a:lnTo>
                  <a:lnTo>
                    <a:pt x="61" y="41"/>
                  </a:lnTo>
                  <a:lnTo>
                    <a:pt x="129" y="3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04" name="Google Shape;4904;p22"/>
            <p:cNvSpPr/>
            <p:nvPr/>
          </p:nvSpPr>
          <p:spPr>
            <a:xfrm>
              <a:off x="2491" y="2941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325" h="327" extrusionOk="0">
                  <a:moveTo>
                    <a:pt x="13" y="68"/>
                  </a:moveTo>
                  <a:lnTo>
                    <a:pt x="21" y="61"/>
                  </a:lnTo>
                  <a:lnTo>
                    <a:pt x="30" y="55"/>
                  </a:lnTo>
                  <a:lnTo>
                    <a:pt x="38" y="50"/>
                  </a:lnTo>
                  <a:lnTo>
                    <a:pt x="49" y="43"/>
                  </a:lnTo>
                  <a:lnTo>
                    <a:pt x="60" y="37"/>
                  </a:lnTo>
                  <a:lnTo>
                    <a:pt x="70" y="31"/>
                  </a:lnTo>
                  <a:lnTo>
                    <a:pt x="79" y="26"/>
                  </a:lnTo>
                  <a:lnTo>
                    <a:pt x="87" y="21"/>
                  </a:lnTo>
                  <a:lnTo>
                    <a:pt x="96" y="14"/>
                  </a:lnTo>
                  <a:lnTo>
                    <a:pt x="105" y="9"/>
                  </a:lnTo>
                  <a:lnTo>
                    <a:pt x="115" y="5"/>
                  </a:lnTo>
                  <a:lnTo>
                    <a:pt x="123" y="4"/>
                  </a:lnTo>
                  <a:lnTo>
                    <a:pt x="131" y="3"/>
                  </a:lnTo>
                  <a:lnTo>
                    <a:pt x="139" y="2"/>
                  </a:lnTo>
                  <a:lnTo>
                    <a:pt x="148" y="2"/>
                  </a:lnTo>
                  <a:lnTo>
                    <a:pt x="157" y="2"/>
                  </a:lnTo>
                  <a:lnTo>
                    <a:pt x="167" y="0"/>
                  </a:lnTo>
                  <a:lnTo>
                    <a:pt x="178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7" y="2"/>
                  </a:lnTo>
                  <a:lnTo>
                    <a:pt x="216" y="4"/>
                  </a:lnTo>
                  <a:lnTo>
                    <a:pt x="225" y="7"/>
                  </a:lnTo>
                  <a:lnTo>
                    <a:pt x="233" y="11"/>
                  </a:lnTo>
                  <a:lnTo>
                    <a:pt x="240" y="14"/>
                  </a:lnTo>
                  <a:lnTo>
                    <a:pt x="247" y="18"/>
                  </a:lnTo>
                  <a:lnTo>
                    <a:pt x="253" y="22"/>
                  </a:lnTo>
                  <a:lnTo>
                    <a:pt x="259" y="25"/>
                  </a:lnTo>
                  <a:lnTo>
                    <a:pt x="264" y="30"/>
                  </a:lnTo>
                  <a:lnTo>
                    <a:pt x="269" y="33"/>
                  </a:lnTo>
                  <a:lnTo>
                    <a:pt x="273" y="39"/>
                  </a:lnTo>
                  <a:lnTo>
                    <a:pt x="278" y="46"/>
                  </a:lnTo>
                  <a:lnTo>
                    <a:pt x="282" y="55"/>
                  </a:lnTo>
                  <a:lnTo>
                    <a:pt x="287" y="64"/>
                  </a:lnTo>
                  <a:lnTo>
                    <a:pt x="292" y="74"/>
                  </a:lnTo>
                  <a:lnTo>
                    <a:pt x="299" y="83"/>
                  </a:lnTo>
                  <a:lnTo>
                    <a:pt x="305" y="94"/>
                  </a:lnTo>
                  <a:lnTo>
                    <a:pt x="311" y="102"/>
                  </a:lnTo>
                  <a:lnTo>
                    <a:pt x="316" y="111"/>
                  </a:lnTo>
                  <a:lnTo>
                    <a:pt x="319" y="122"/>
                  </a:lnTo>
                  <a:lnTo>
                    <a:pt x="321" y="133"/>
                  </a:lnTo>
                  <a:lnTo>
                    <a:pt x="323" y="144"/>
                  </a:lnTo>
                  <a:lnTo>
                    <a:pt x="324" y="155"/>
                  </a:lnTo>
                  <a:lnTo>
                    <a:pt x="324" y="167"/>
                  </a:lnTo>
                  <a:lnTo>
                    <a:pt x="325" y="180"/>
                  </a:lnTo>
                  <a:lnTo>
                    <a:pt x="325" y="192"/>
                  </a:lnTo>
                  <a:lnTo>
                    <a:pt x="325" y="204"/>
                  </a:lnTo>
                  <a:lnTo>
                    <a:pt x="324" y="218"/>
                  </a:lnTo>
                  <a:lnTo>
                    <a:pt x="323" y="229"/>
                  </a:lnTo>
                  <a:lnTo>
                    <a:pt x="319" y="241"/>
                  </a:lnTo>
                  <a:lnTo>
                    <a:pt x="316" y="253"/>
                  </a:lnTo>
                  <a:lnTo>
                    <a:pt x="311" y="262"/>
                  </a:lnTo>
                  <a:lnTo>
                    <a:pt x="305" y="271"/>
                  </a:lnTo>
                  <a:lnTo>
                    <a:pt x="298" y="277"/>
                  </a:lnTo>
                  <a:lnTo>
                    <a:pt x="289" y="284"/>
                  </a:lnTo>
                  <a:lnTo>
                    <a:pt x="279" y="290"/>
                  </a:lnTo>
                  <a:lnTo>
                    <a:pt x="270" y="295"/>
                  </a:lnTo>
                  <a:lnTo>
                    <a:pt x="259" y="299"/>
                  </a:lnTo>
                  <a:lnTo>
                    <a:pt x="249" y="303"/>
                  </a:lnTo>
                  <a:lnTo>
                    <a:pt x="239" y="306"/>
                  </a:lnTo>
                  <a:lnTo>
                    <a:pt x="222" y="311"/>
                  </a:lnTo>
                  <a:lnTo>
                    <a:pt x="204" y="314"/>
                  </a:lnTo>
                  <a:lnTo>
                    <a:pt x="186" y="318"/>
                  </a:lnTo>
                  <a:lnTo>
                    <a:pt x="167" y="320"/>
                  </a:lnTo>
                  <a:lnTo>
                    <a:pt x="156" y="322"/>
                  </a:lnTo>
                  <a:lnTo>
                    <a:pt x="143" y="323"/>
                  </a:lnTo>
                  <a:lnTo>
                    <a:pt x="131" y="324"/>
                  </a:lnTo>
                  <a:lnTo>
                    <a:pt x="119" y="326"/>
                  </a:lnTo>
                  <a:lnTo>
                    <a:pt x="106" y="327"/>
                  </a:lnTo>
                  <a:lnTo>
                    <a:pt x="95" y="326"/>
                  </a:lnTo>
                  <a:lnTo>
                    <a:pt x="85" y="323"/>
                  </a:lnTo>
                  <a:lnTo>
                    <a:pt x="76" y="320"/>
                  </a:lnTo>
                  <a:lnTo>
                    <a:pt x="69" y="314"/>
                  </a:lnTo>
                  <a:lnTo>
                    <a:pt x="64" y="308"/>
                  </a:lnTo>
                  <a:lnTo>
                    <a:pt x="58" y="301"/>
                  </a:lnTo>
                  <a:lnTo>
                    <a:pt x="53" y="293"/>
                  </a:lnTo>
                  <a:lnTo>
                    <a:pt x="48" y="286"/>
                  </a:lnTo>
                  <a:lnTo>
                    <a:pt x="44" y="280"/>
                  </a:lnTo>
                  <a:lnTo>
                    <a:pt x="36" y="268"/>
                  </a:lnTo>
                  <a:lnTo>
                    <a:pt x="29" y="257"/>
                  </a:lnTo>
                  <a:lnTo>
                    <a:pt x="22" y="245"/>
                  </a:lnTo>
                  <a:lnTo>
                    <a:pt x="17" y="231"/>
                  </a:lnTo>
                  <a:lnTo>
                    <a:pt x="11" y="218"/>
                  </a:lnTo>
                  <a:lnTo>
                    <a:pt x="8" y="208"/>
                  </a:lnTo>
                  <a:lnTo>
                    <a:pt x="5" y="197"/>
                  </a:lnTo>
                  <a:lnTo>
                    <a:pt x="3" y="185"/>
                  </a:lnTo>
                  <a:lnTo>
                    <a:pt x="1" y="173"/>
                  </a:lnTo>
                  <a:lnTo>
                    <a:pt x="1" y="161"/>
                  </a:lnTo>
                  <a:lnTo>
                    <a:pt x="0" y="150"/>
                  </a:lnTo>
                  <a:lnTo>
                    <a:pt x="1" y="138"/>
                  </a:lnTo>
                  <a:lnTo>
                    <a:pt x="3" y="127"/>
                  </a:lnTo>
                  <a:lnTo>
                    <a:pt x="7" y="117"/>
                  </a:lnTo>
                  <a:lnTo>
                    <a:pt x="11" y="108"/>
                  </a:lnTo>
                  <a:lnTo>
                    <a:pt x="18" y="98"/>
                  </a:lnTo>
                  <a:lnTo>
                    <a:pt x="26" y="88"/>
                  </a:lnTo>
                  <a:lnTo>
                    <a:pt x="35" y="79"/>
                  </a:lnTo>
                  <a:lnTo>
                    <a:pt x="44" y="70"/>
                  </a:lnTo>
                  <a:lnTo>
                    <a:pt x="50" y="61"/>
                  </a:lnTo>
                  <a:lnTo>
                    <a:pt x="55" y="55"/>
                  </a:lnTo>
                  <a:lnTo>
                    <a:pt x="58" y="50"/>
                  </a:lnTo>
                  <a:lnTo>
                    <a:pt x="60" y="43"/>
                  </a:lnTo>
                  <a:lnTo>
                    <a:pt x="63" y="36"/>
                  </a:lnTo>
                  <a:lnTo>
                    <a:pt x="64" y="2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05" name="Google Shape;4905;p22"/>
            <p:cNvSpPr/>
            <p:nvPr/>
          </p:nvSpPr>
          <p:spPr>
            <a:xfrm>
              <a:off x="2636" y="2846"/>
              <a:ext cx="55" cy="32"/>
            </a:xfrm>
            <a:custGeom>
              <a:avLst/>
              <a:gdLst/>
              <a:ahLst/>
              <a:cxnLst/>
              <a:rect l="l" t="t" r="r" b="b"/>
              <a:pathLst>
                <a:path w="221" h="125" extrusionOk="0">
                  <a:moveTo>
                    <a:pt x="81" y="114"/>
                  </a:moveTo>
                  <a:lnTo>
                    <a:pt x="164" y="66"/>
                  </a:lnTo>
                  <a:lnTo>
                    <a:pt x="205" y="42"/>
                  </a:lnTo>
                  <a:lnTo>
                    <a:pt x="205" y="41"/>
                  </a:lnTo>
                  <a:lnTo>
                    <a:pt x="205" y="40"/>
                  </a:lnTo>
                  <a:lnTo>
                    <a:pt x="204" y="38"/>
                  </a:lnTo>
                  <a:lnTo>
                    <a:pt x="204" y="37"/>
                  </a:lnTo>
                  <a:lnTo>
                    <a:pt x="204" y="36"/>
                  </a:lnTo>
                  <a:lnTo>
                    <a:pt x="204" y="33"/>
                  </a:lnTo>
                  <a:lnTo>
                    <a:pt x="204" y="29"/>
                  </a:lnTo>
                  <a:lnTo>
                    <a:pt x="205" y="24"/>
                  </a:lnTo>
                  <a:lnTo>
                    <a:pt x="206" y="21"/>
                  </a:lnTo>
                  <a:lnTo>
                    <a:pt x="208" y="16"/>
                  </a:lnTo>
                  <a:lnTo>
                    <a:pt x="210" y="13"/>
                  </a:lnTo>
                  <a:lnTo>
                    <a:pt x="212" y="10"/>
                  </a:lnTo>
                  <a:lnTo>
                    <a:pt x="214" y="6"/>
                  </a:lnTo>
                  <a:lnTo>
                    <a:pt x="218" y="3"/>
                  </a:lnTo>
                  <a:lnTo>
                    <a:pt x="221" y="0"/>
                  </a:lnTo>
                  <a:lnTo>
                    <a:pt x="0" y="125"/>
                  </a:lnTo>
                  <a:lnTo>
                    <a:pt x="14" y="122"/>
                  </a:lnTo>
                  <a:lnTo>
                    <a:pt x="27" y="120"/>
                  </a:lnTo>
                  <a:lnTo>
                    <a:pt x="36" y="118"/>
                  </a:lnTo>
                  <a:lnTo>
                    <a:pt x="45" y="116"/>
                  </a:lnTo>
                  <a:lnTo>
                    <a:pt x="54" y="115"/>
                  </a:lnTo>
                  <a:lnTo>
                    <a:pt x="63" y="115"/>
                  </a:lnTo>
                  <a:lnTo>
                    <a:pt x="72" y="114"/>
                  </a:lnTo>
                  <a:lnTo>
                    <a:pt x="81" y="11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06" name="Google Shape;4906;p22"/>
            <p:cNvSpPr/>
            <p:nvPr/>
          </p:nvSpPr>
          <p:spPr>
            <a:xfrm>
              <a:off x="2571" y="2875"/>
              <a:ext cx="126" cy="90"/>
            </a:xfrm>
            <a:custGeom>
              <a:avLst/>
              <a:gdLst/>
              <a:ahLst/>
              <a:cxnLst/>
              <a:rect l="l" t="t" r="r" b="b"/>
              <a:pathLst>
                <a:path w="503" h="360" extrusionOk="0">
                  <a:moveTo>
                    <a:pt x="197" y="25"/>
                  </a:moveTo>
                  <a:lnTo>
                    <a:pt x="223" y="19"/>
                  </a:lnTo>
                  <a:lnTo>
                    <a:pt x="247" y="12"/>
                  </a:lnTo>
                  <a:lnTo>
                    <a:pt x="265" y="9"/>
                  </a:lnTo>
                  <a:lnTo>
                    <a:pt x="282" y="6"/>
                  </a:lnTo>
                  <a:lnTo>
                    <a:pt x="299" y="3"/>
                  </a:lnTo>
                  <a:lnTo>
                    <a:pt x="311" y="1"/>
                  </a:lnTo>
                  <a:lnTo>
                    <a:pt x="323" y="0"/>
                  </a:lnTo>
                  <a:lnTo>
                    <a:pt x="337" y="0"/>
                  </a:lnTo>
                  <a:lnTo>
                    <a:pt x="349" y="0"/>
                  </a:lnTo>
                  <a:lnTo>
                    <a:pt x="356" y="0"/>
                  </a:lnTo>
                  <a:lnTo>
                    <a:pt x="363" y="0"/>
                  </a:lnTo>
                  <a:lnTo>
                    <a:pt x="371" y="1"/>
                  </a:lnTo>
                  <a:lnTo>
                    <a:pt x="377" y="2"/>
                  </a:lnTo>
                  <a:lnTo>
                    <a:pt x="384" y="3"/>
                  </a:lnTo>
                  <a:lnTo>
                    <a:pt x="391" y="4"/>
                  </a:lnTo>
                  <a:lnTo>
                    <a:pt x="397" y="6"/>
                  </a:lnTo>
                  <a:lnTo>
                    <a:pt x="404" y="8"/>
                  </a:lnTo>
                  <a:lnTo>
                    <a:pt x="411" y="10"/>
                  </a:lnTo>
                  <a:lnTo>
                    <a:pt x="418" y="12"/>
                  </a:lnTo>
                  <a:lnTo>
                    <a:pt x="424" y="15"/>
                  </a:lnTo>
                  <a:lnTo>
                    <a:pt x="431" y="18"/>
                  </a:lnTo>
                  <a:lnTo>
                    <a:pt x="438" y="21"/>
                  </a:lnTo>
                  <a:lnTo>
                    <a:pt x="443" y="25"/>
                  </a:lnTo>
                  <a:lnTo>
                    <a:pt x="449" y="29"/>
                  </a:lnTo>
                  <a:lnTo>
                    <a:pt x="455" y="32"/>
                  </a:lnTo>
                  <a:lnTo>
                    <a:pt x="459" y="38"/>
                  </a:lnTo>
                  <a:lnTo>
                    <a:pt x="464" y="43"/>
                  </a:lnTo>
                  <a:lnTo>
                    <a:pt x="467" y="48"/>
                  </a:lnTo>
                  <a:lnTo>
                    <a:pt x="470" y="54"/>
                  </a:lnTo>
                  <a:lnTo>
                    <a:pt x="474" y="61"/>
                  </a:lnTo>
                  <a:lnTo>
                    <a:pt x="476" y="67"/>
                  </a:lnTo>
                  <a:lnTo>
                    <a:pt x="478" y="76"/>
                  </a:lnTo>
                  <a:lnTo>
                    <a:pt x="480" y="85"/>
                  </a:lnTo>
                  <a:lnTo>
                    <a:pt x="483" y="94"/>
                  </a:lnTo>
                  <a:lnTo>
                    <a:pt x="485" y="103"/>
                  </a:lnTo>
                  <a:lnTo>
                    <a:pt x="488" y="112"/>
                  </a:lnTo>
                  <a:lnTo>
                    <a:pt x="492" y="120"/>
                  </a:lnTo>
                  <a:lnTo>
                    <a:pt x="495" y="128"/>
                  </a:lnTo>
                  <a:lnTo>
                    <a:pt x="499" y="134"/>
                  </a:lnTo>
                  <a:lnTo>
                    <a:pt x="501" y="138"/>
                  </a:lnTo>
                  <a:lnTo>
                    <a:pt x="502" y="142"/>
                  </a:lnTo>
                  <a:lnTo>
                    <a:pt x="503" y="146"/>
                  </a:lnTo>
                  <a:lnTo>
                    <a:pt x="503" y="150"/>
                  </a:lnTo>
                  <a:lnTo>
                    <a:pt x="503" y="155"/>
                  </a:lnTo>
                  <a:lnTo>
                    <a:pt x="502" y="159"/>
                  </a:lnTo>
                  <a:lnTo>
                    <a:pt x="499" y="164"/>
                  </a:lnTo>
                  <a:lnTo>
                    <a:pt x="496" y="169"/>
                  </a:lnTo>
                  <a:lnTo>
                    <a:pt x="495" y="171"/>
                  </a:lnTo>
                  <a:lnTo>
                    <a:pt x="493" y="174"/>
                  </a:lnTo>
                  <a:lnTo>
                    <a:pt x="492" y="176"/>
                  </a:lnTo>
                  <a:lnTo>
                    <a:pt x="489" y="178"/>
                  </a:lnTo>
                  <a:lnTo>
                    <a:pt x="488" y="180"/>
                  </a:lnTo>
                  <a:lnTo>
                    <a:pt x="486" y="182"/>
                  </a:lnTo>
                  <a:lnTo>
                    <a:pt x="485" y="184"/>
                  </a:lnTo>
                  <a:lnTo>
                    <a:pt x="484" y="186"/>
                  </a:lnTo>
                  <a:lnTo>
                    <a:pt x="483" y="187"/>
                  </a:lnTo>
                  <a:lnTo>
                    <a:pt x="481" y="189"/>
                  </a:lnTo>
                  <a:lnTo>
                    <a:pt x="480" y="191"/>
                  </a:lnTo>
                  <a:lnTo>
                    <a:pt x="479" y="192"/>
                  </a:lnTo>
                  <a:lnTo>
                    <a:pt x="476" y="195"/>
                  </a:lnTo>
                  <a:lnTo>
                    <a:pt x="473" y="198"/>
                  </a:lnTo>
                  <a:lnTo>
                    <a:pt x="468" y="201"/>
                  </a:lnTo>
                  <a:lnTo>
                    <a:pt x="461" y="206"/>
                  </a:lnTo>
                  <a:lnTo>
                    <a:pt x="453" y="211"/>
                  </a:lnTo>
                  <a:lnTo>
                    <a:pt x="448" y="214"/>
                  </a:lnTo>
                  <a:lnTo>
                    <a:pt x="443" y="216"/>
                  </a:lnTo>
                  <a:lnTo>
                    <a:pt x="439" y="220"/>
                  </a:lnTo>
                  <a:lnTo>
                    <a:pt x="434" y="223"/>
                  </a:lnTo>
                  <a:lnTo>
                    <a:pt x="430" y="226"/>
                  </a:lnTo>
                  <a:lnTo>
                    <a:pt x="425" y="231"/>
                  </a:lnTo>
                  <a:lnTo>
                    <a:pt x="421" y="234"/>
                  </a:lnTo>
                  <a:lnTo>
                    <a:pt x="418" y="236"/>
                  </a:lnTo>
                  <a:lnTo>
                    <a:pt x="413" y="240"/>
                  </a:lnTo>
                  <a:lnTo>
                    <a:pt x="409" y="243"/>
                  </a:lnTo>
                  <a:lnTo>
                    <a:pt x="404" y="245"/>
                  </a:lnTo>
                  <a:lnTo>
                    <a:pt x="399" y="248"/>
                  </a:lnTo>
                  <a:lnTo>
                    <a:pt x="397" y="248"/>
                  </a:lnTo>
                  <a:lnTo>
                    <a:pt x="396" y="248"/>
                  </a:lnTo>
                  <a:lnTo>
                    <a:pt x="396" y="249"/>
                  </a:lnTo>
                  <a:lnTo>
                    <a:pt x="395" y="249"/>
                  </a:lnTo>
                  <a:lnTo>
                    <a:pt x="394" y="249"/>
                  </a:lnTo>
                  <a:lnTo>
                    <a:pt x="390" y="251"/>
                  </a:lnTo>
                  <a:lnTo>
                    <a:pt x="385" y="253"/>
                  </a:lnTo>
                  <a:lnTo>
                    <a:pt x="382" y="257"/>
                  </a:lnTo>
                  <a:lnTo>
                    <a:pt x="377" y="259"/>
                  </a:lnTo>
                  <a:lnTo>
                    <a:pt x="373" y="263"/>
                  </a:lnTo>
                  <a:lnTo>
                    <a:pt x="368" y="268"/>
                  </a:lnTo>
                  <a:lnTo>
                    <a:pt x="364" y="271"/>
                  </a:lnTo>
                  <a:lnTo>
                    <a:pt x="359" y="273"/>
                  </a:lnTo>
                  <a:lnTo>
                    <a:pt x="356" y="276"/>
                  </a:lnTo>
                  <a:lnTo>
                    <a:pt x="353" y="278"/>
                  </a:lnTo>
                  <a:lnTo>
                    <a:pt x="348" y="279"/>
                  </a:lnTo>
                  <a:lnTo>
                    <a:pt x="347" y="279"/>
                  </a:lnTo>
                  <a:lnTo>
                    <a:pt x="346" y="279"/>
                  </a:lnTo>
                  <a:lnTo>
                    <a:pt x="345" y="279"/>
                  </a:lnTo>
                  <a:lnTo>
                    <a:pt x="344" y="280"/>
                  </a:lnTo>
                  <a:lnTo>
                    <a:pt x="344" y="281"/>
                  </a:lnTo>
                  <a:lnTo>
                    <a:pt x="343" y="282"/>
                  </a:lnTo>
                  <a:lnTo>
                    <a:pt x="343" y="284"/>
                  </a:lnTo>
                  <a:lnTo>
                    <a:pt x="343" y="285"/>
                  </a:lnTo>
                  <a:lnTo>
                    <a:pt x="343" y="286"/>
                  </a:lnTo>
                  <a:lnTo>
                    <a:pt x="341" y="288"/>
                  </a:lnTo>
                  <a:lnTo>
                    <a:pt x="340" y="290"/>
                  </a:lnTo>
                  <a:lnTo>
                    <a:pt x="338" y="293"/>
                  </a:lnTo>
                  <a:lnTo>
                    <a:pt x="337" y="294"/>
                  </a:lnTo>
                  <a:lnTo>
                    <a:pt x="335" y="295"/>
                  </a:lnTo>
                  <a:lnTo>
                    <a:pt x="332" y="296"/>
                  </a:lnTo>
                  <a:lnTo>
                    <a:pt x="330" y="297"/>
                  </a:lnTo>
                  <a:lnTo>
                    <a:pt x="327" y="297"/>
                  </a:lnTo>
                  <a:lnTo>
                    <a:pt x="319" y="300"/>
                  </a:lnTo>
                  <a:lnTo>
                    <a:pt x="312" y="304"/>
                  </a:lnTo>
                  <a:lnTo>
                    <a:pt x="304" y="307"/>
                  </a:lnTo>
                  <a:lnTo>
                    <a:pt x="298" y="310"/>
                  </a:lnTo>
                  <a:lnTo>
                    <a:pt x="289" y="317"/>
                  </a:lnTo>
                  <a:lnTo>
                    <a:pt x="280" y="323"/>
                  </a:lnTo>
                  <a:lnTo>
                    <a:pt x="270" y="330"/>
                  </a:lnTo>
                  <a:lnTo>
                    <a:pt x="261" y="335"/>
                  </a:lnTo>
                  <a:lnTo>
                    <a:pt x="251" y="341"/>
                  </a:lnTo>
                  <a:lnTo>
                    <a:pt x="241" y="346"/>
                  </a:lnTo>
                  <a:lnTo>
                    <a:pt x="234" y="349"/>
                  </a:lnTo>
                  <a:lnTo>
                    <a:pt x="226" y="352"/>
                  </a:lnTo>
                  <a:lnTo>
                    <a:pt x="218" y="354"/>
                  </a:lnTo>
                  <a:lnTo>
                    <a:pt x="210" y="355"/>
                  </a:lnTo>
                  <a:lnTo>
                    <a:pt x="199" y="358"/>
                  </a:lnTo>
                  <a:lnTo>
                    <a:pt x="188" y="359"/>
                  </a:lnTo>
                  <a:lnTo>
                    <a:pt x="177" y="360"/>
                  </a:lnTo>
                  <a:lnTo>
                    <a:pt x="164" y="360"/>
                  </a:lnTo>
                  <a:lnTo>
                    <a:pt x="152" y="360"/>
                  </a:lnTo>
                  <a:lnTo>
                    <a:pt x="141" y="360"/>
                  </a:lnTo>
                  <a:lnTo>
                    <a:pt x="135" y="360"/>
                  </a:lnTo>
                  <a:lnTo>
                    <a:pt x="131" y="360"/>
                  </a:lnTo>
                  <a:lnTo>
                    <a:pt x="126" y="359"/>
                  </a:lnTo>
                  <a:lnTo>
                    <a:pt x="122" y="359"/>
                  </a:lnTo>
                  <a:lnTo>
                    <a:pt x="118" y="358"/>
                  </a:lnTo>
                  <a:lnTo>
                    <a:pt x="115" y="356"/>
                  </a:lnTo>
                  <a:lnTo>
                    <a:pt x="112" y="355"/>
                  </a:lnTo>
                  <a:lnTo>
                    <a:pt x="109" y="353"/>
                  </a:lnTo>
                  <a:lnTo>
                    <a:pt x="108" y="352"/>
                  </a:lnTo>
                  <a:lnTo>
                    <a:pt x="106" y="350"/>
                  </a:lnTo>
                  <a:lnTo>
                    <a:pt x="106" y="349"/>
                  </a:lnTo>
                  <a:lnTo>
                    <a:pt x="105" y="346"/>
                  </a:lnTo>
                  <a:lnTo>
                    <a:pt x="104" y="345"/>
                  </a:lnTo>
                  <a:lnTo>
                    <a:pt x="104" y="344"/>
                  </a:lnTo>
                  <a:lnTo>
                    <a:pt x="103" y="344"/>
                  </a:lnTo>
                  <a:lnTo>
                    <a:pt x="102" y="343"/>
                  </a:lnTo>
                  <a:lnTo>
                    <a:pt x="100" y="343"/>
                  </a:lnTo>
                  <a:lnTo>
                    <a:pt x="99" y="343"/>
                  </a:lnTo>
                  <a:lnTo>
                    <a:pt x="98" y="343"/>
                  </a:lnTo>
                  <a:lnTo>
                    <a:pt x="97" y="342"/>
                  </a:lnTo>
                  <a:lnTo>
                    <a:pt x="96" y="342"/>
                  </a:lnTo>
                  <a:lnTo>
                    <a:pt x="95" y="342"/>
                  </a:lnTo>
                  <a:lnTo>
                    <a:pt x="91" y="342"/>
                  </a:lnTo>
                  <a:lnTo>
                    <a:pt x="88" y="341"/>
                  </a:lnTo>
                  <a:lnTo>
                    <a:pt x="86" y="340"/>
                  </a:lnTo>
                  <a:lnTo>
                    <a:pt x="83" y="337"/>
                  </a:lnTo>
                  <a:lnTo>
                    <a:pt x="80" y="335"/>
                  </a:lnTo>
                  <a:lnTo>
                    <a:pt x="78" y="333"/>
                  </a:lnTo>
                  <a:lnTo>
                    <a:pt x="76" y="330"/>
                  </a:lnTo>
                  <a:lnTo>
                    <a:pt x="74" y="326"/>
                  </a:lnTo>
                  <a:lnTo>
                    <a:pt x="71" y="323"/>
                  </a:lnTo>
                  <a:lnTo>
                    <a:pt x="69" y="321"/>
                  </a:lnTo>
                  <a:lnTo>
                    <a:pt x="65" y="317"/>
                  </a:lnTo>
                  <a:lnTo>
                    <a:pt x="60" y="314"/>
                  </a:lnTo>
                  <a:lnTo>
                    <a:pt x="56" y="312"/>
                  </a:lnTo>
                  <a:lnTo>
                    <a:pt x="50" y="308"/>
                  </a:lnTo>
                  <a:lnTo>
                    <a:pt x="43" y="306"/>
                  </a:lnTo>
                  <a:lnTo>
                    <a:pt x="35" y="303"/>
                  </a:lnTo>
                  <a:lnTo>
                    <a:pt x="29" y="299"/>
                  </a:lnTo>
                  <a:lnTo>
                    <a:pt x="23" y="297"/>
                  </a:lnTo>
                  <a:lnTo>
                    <a:pt x="19" y="294"/>
                  </a:lnTo>
                  <a:lnTo>
                    <a:pt x="14" y="290"/>
                  </a:lnTo>
                  <a:lnTo>
                    <a:pt x="11" y="287"/>
                  </a:lnTo>
                  <a:lnTo>
                    <a:pt x="10" y="284"/>
                  </a:lnTo>
                  <a:lnTo>
                    <a:pt x="7" y="281"/>
                  </a:lnTo>
                  <a:lnTo>
                    <a:pt x="6" y="278"/>
                  </a:lnTo>
                  <a:lnTo>
                    <a:pt x="5" y="273"/>
                  </a:lnTo>
                  <a:lnTo>
                    <a:pt x="4" y="270"/>
                  </a:lnTo>
                  <a:lnTo>
                    <a:pt x="4" y="267"/>
                  </a:lnTo>
                  <a:lnTo>
                    <a:pt x="3" y="260"/>
                  </a:lnTo>
                  <a:lnTo>
                    <a:pt x="3" y="254"/>
                  </a:lnTo>
                  <a:lnTo>
                    <a:pt x="2" y="240"/>
                  </a:lnTo>
                  <a:lnTo>
                    <a:pt x="1" y="224"/>
                  </a:lnTo>
                  <a:lnTo>
                    <a:pt x="0" y="208"/>
                  </a:lnTo>
                  <a:lnTo>
                    <a:pt x="1" y="199"/>
                  </a:lnTo>
                  <a:lnTo>
                    <a:pt x="1" y="191"/>
                  </a:lnTo>
                  <a:lnTo>
                    <a:pt x="2" y="183"/>
                  </a:lnTo>
                  <a:lnTo>
                    <a:pt x="4" y="174"/>
                  </a:lnTo>
                  <a:lnTo>
                    <a:pt x="7" y="166"/>
                  </a:lnTo>
                  <a:lnTo>
                    <a:pt x="10" y="159"/>
                  </a:lnTo>
                  <a:lnTo>
                    <a:pt x="14" y="154"/>
                  </a:lnTo>
                  <a:lnTo>
                    <a:pt x="18" y="148"/>
                  </a:lnTo>
                  <a:lnTo>
                    <a:pt x="23" y="143"/>
                  </a:lnTo>
                  <a:lnTo>
                    <a:pt x="29" y="138"/>
                  </a:lnTo>
                  <a:lnTo>
                    <a:pt x="35" y="134"/>
                  </a:lnTo>
                  <a:lnTo>
                    <a:pt x="37" y="133"/>
                  </a:lnTo>
                  <a:lnTo>
                    <a:pt x="38" y="133"/>
                  </a:lnTo>
                  <a:lnTo>
                    <a:pt x="39" y="132"/>
                  </a:lnTo>
                  <a:lnTo>
                    <a:pt x="39" y="131"/>
                  </a:lnTo>
                  <a:lnTo>
                    <a:pt x="40" y="131"/>
                  </a:lnTo>
                  <a:lnTo>
                    <a:pt x="40" y="130"/>
                  </a:lnTo>
                  <a:lnTo>
                    <a:pt x="40" y="129"/>
                  </a:lnTo>
                  <a:lnTo>
                    <a:pt x="40" y="127"/>
                  </a:lnTo>
                  <a:lnTo>
                    <a:pt x="39" y="124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9" y="120"/>
                  </a:lnTo>
                  <a:lnTo>
                    <a:pt x="39" y="119"/>
                  </a:lnTo>
                  <a:lnTo>
                    <a:pt x="40" y="119"/>
                  </a:lnTo>
                  <a:lnTo>
                    <a:pt x="41" y="119"/>
                  </a:lnTo>
                  <a:lnTo>
                    <a:pt x="42" y="119"/>
                  </a:lnTo>
                  <a:lnTo>
                    <a:pt x="43" y="119"/>
                  </a:lnTo>
                  <a:lnTo>
                    <a:pt x="44" y="118"/>
                  </a:lnTo>
                  <a:lnTo>
                    <a:pt x="46" y="118"/>
                  </a:lnTo>
                  <a:lnTo>
                    <a:pt x="47" y="117"/>
                  </a:lnTo>
                  <a:lnTo>
                    <a:pt x="49" y="115"/>
                  </a:lnTo>
                  <a:lnTo>
                    <a:pt x="50" y="114"/>
                  </a:lnTo>
                  <a:lnTo>
                    <a:pt x="59" y="108"/>
                  </a:lnTo>
                  <a:lnTo>
                    <a:pt x="68" y="101"/>
                  </a:lnTo>
                  <a:lnTo>
                    <a:pt x="77" y="95"/>
                  </a:lnTo>
                  <a:lnTo>
                    <a:pt x="87" y="90"/>
                  </a:lnTo>
                  <a:lnTo>
                    <a:pt x="99" y="83"/>
                  </a:lnTo>
                  <a:lnTo>
                    <a:pt x="113" y="76"/>
                  </a:lnTo>
                  <a:lnTo>
                    <a:pt x="125" y="71"/>
                  </a:lnTo>
                  <a:lnTo>
                    <a:pt x="139" y="64"/>
                  </a:lnTo>
                  <a:lnTo>
                    <a:pt x="151" y="57"/>
                  </a:lnTo>
                  <a:lnTo>
                    <a:pt x="163" y="49"/>
                  </a:lnTo>
                  <a:lnTo>
                    <a:pt x="169" y="46"/>
                  </a:lnTo>
                  <a:lnTo>
                    <a:pt x="174" y="41"/>
                  </a:lnTo>
                  <a:lnTo>
                    <a:pt x="180" y="38"/>
                  </a:lnTo>
                  <a:lnTo>
                    <a:pt x="186" y="34"/>
                  </a:lnTo>
                  <a:lnTo>
                    <a:pt x="191" y="29"/>
                  </a:lnTo>
                  <a:lnTo>
                    <a:pt x="197" y="2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07" name="Google Shape;4907;p22"/>
            <p:cNvSpPr/>
            <p:nvPr/>
          </p:nvSpPr>
          <p:spPr>
            <a:xfrm>
              <a:off x="2571" y="2875"/>
              <a:ext cx="126" cy="90"/>
            </a:xfrm>
            <a:custGeom>
              <a:avLst/>
              <a:gdLst/>
              <a:ahLst/>
              <a:cxnLst/>
              <a:rect l="l" t="t" r="r" b="b"/>
              <a:pathLst>
                <a:path w="503" h="360" extrusionOk="0">
                  <a:moveTo>
                    <a:pt x="151" y="32"/>
                  </a:moveTo>
                  <a:lnTo>
                    <a:pt x="167" y="30"/>
                  </a:lnTo>
                  <a:lnTo>
                    <a:pt x="183" y="27"/>
                  </a:lnTo>
                  <a:lnTo>
                    <a:pt x="200" y="24"/>
                  </a:lnTo>
                  <a:lnTo>
                    <a:pt x="216" y="20"/>
                  </a:lnTo>
                  <a:lnTo>
                    <a:pt x="238" y="15"/>
                  </a:lnTo>
                  <a:lnTo>
                    <a:pt x="261" y="10"/>
                  </a:lnTo>
                  <a:lnTo>
                    <a:pt x="282" y="6"/>
                  </a:lnTo>
                  <a:lnTo>
                    <a:pt x="304" y="2"/>
                  </a:lnTo>
                  <a:lnTo>
                    <a:pt x="320" y="0"/>
                  </a:lnTo>
                  <a:lnTo>
                    <a:pt x="336" y="0"/>
                  </a:lnTo>
                  <a:lnTo>
                    <a:pt x="351" y="0"/>
                  </a:lnTo>
                  <a:lnTo>
                    <a:pt x="366" y="0"/>
                  </a:lnTo>
                  <a:lnTo>
                    <a:pt x="382" y="2"/>
                  </a:lnTo>
                  <a:lnTo>
                    <a:pt x="396" y="6"/>
                  </a:lnTo>
                  <a:lnTo>
                    <a:pt x="412" y="10"/>
                  </a:lnTo>
                  <a:lnTo>
                    <a:pt x="421" y="13"/>
                  </a:lnTo>
                  <a:lnTo>
                    <a:pt x="431" y="18"/>
                  </a:lnTo>
                  <a:lnTo>
                    <a:pt x="440" y="22"/>
                  </a:lnTo>
                  <a:lnTo>
                    <a:pt x="448" y="28"/>
                  </a:lnTo>
                  <a:lnTo>
                    <a:pt x="456" y="35"/>
                  </a:lnTo>
                  <a:lnTo>
                    <a:pt x="462" y="41"/>
                  </a:lnTo>
                  <a:lnTo>
                    <a:pt x="468" y="49"/>
                  </a:lnTo>
                  <a:lnTo>
                    <a:pt x="474" y="62"/>
                  </a:lnTo>
                  <a:lnTo>
                    <a:pt x="477" y="74"/>
                  </a:lnTo>
                  <a:lnTo>
                    <a:pt x="481" y="87"/>
                  </a:lnTo>
                  <a:lnTo>
                    <a:pt x="485" y="100"/>
                  </a:lnTo>
                  <a:lnTo>
                    <a:pt x="488" y="112"/>
                  </a:lnTo>
                  <a:lnTo>
                    <a:pt x="492" y="120"/>
                  </a:lnTo>
                  <a:lnTo>
                    <a:pt x="495" y="127"/>
                  </a:lnTo>
                  <a:lnTo>
                    <a:pt x="498" y="132"/>
                  </a:lnTo>
                  <a:lnTo>
                    <a:pt x="501" y="139"/>
                  </a:lnTo>
                  <a:lnTo>
                    <a:pt x="503" y="146"/>
                  </a:lnTo>
                  <a:lnTo>
                    <a:pt x="503" y="154"/>
                  </a:lnTo>
                  <a:lnTo>
                    <a:pt x="502" y="158"/>
                  </a:lnTo>
                  <a:lnTo>
                    <a:pt x="498" y="165"/>
                  </a:lnTo>
                  <a:lnTo>
                    <a:pt x="495" y="170"/>
                  </a:lnTo>
                  <a:lnTo>
                    <a:pt x="490" y="177"/>
                  </a:lnTo>
                  <a:lnTo>
                    <a:pt x="486" y="183"/>
                  </a:lnTo>
                  <a:lnTo>
                    <a:pt x="483" y="187"/>
                  </a:lnTo>
                  <a:lnTo>
                    <a:pt x="479" y="192"/>
                  </a:lnTo>
                  <a:lnTo>
                    <a:pt x="476" y="195"/>
                  </a:lnTo>
                  <a:lnTo>
                    <a:pt x="471" y="198"/>
                  </a:lnTo>
                  <a:lnTo>
                    <a:pt x="461" y="206"/>
                  </a:lnTo>
                  <a:lnTo>
                    <a:pt x="449" y="213"/>
                  </a:lnTo>
                  <a:lnTo>
                    <a:pt x="438" y="221"/>
                  </a:lnTo>
                  <a:lnTo>
                    <a:pt x="429" y="228"/>
                  </a:lnTo>
                  <a:lnTo>
                    <a:pt x="420" y="234"/>
                  </a:lnTo>
                  <a:lnTo>
                    <a:pt x="412" y="241"/>
                  </a:lnTo>
                  <a:lnTo>
                    <a:pt x="404" y="245"/>
                  </a:lnTo>
                  <a:lnTo>
                    <a:pt x="395" y="249"/>
                  </a:lnTo>
                  <a:lnTo>
                    <a:pt x="386" y="253"/>
                  </a:lnTo>
                  <a:lnTo>
                    <a:pt x="378" y="259"/>
                  </a:lnTo>
                  <a:lnTo>
                    <a:pt x="373" y="263"/>
                  </a:lnTo>
                  <a:lnTo>
                    <a:pt x="368" y="268"/>
                  </a:lnTo>
                  <a:lnTo>
                    <a:pt x="363" y="272"/>
                  </a:lnTo>
                  <a:lnTo>
                    <a:pt x="359" y="275"/>
                  </a:lnTo>
                  <a:lnTo>
                    <a:pt x="356" y="277"/>
                  </a:lnTo>
                  <a:lnTo>
                    <a:pt x="351" y="278"/>
                  </a:lnTo>
                  <a:lnTo>
                    <a:pt x="348" y="279"/>
                  </a:lnTo>
                  <a:lnTo>
                    <a:pt x="344" y="280"/>
                  </a:lnTo>
                  <a:lnTo>
                    <a:pt x="343" y="282"/>
                  </a:lnTo>
                  <a:lnTo>
                    <a:pt x="343" y="286"/>
                  </a:lnTo>
                  <a:lnTo>
                    <a:pt x="341" y="289"/>
                  </a:lnTo>
                  <a:lnTo>
                    <a:pt x="339" y="291"/>
                  </a:lnTo>
                  <a:lnTo>
                    <a:pt x="335" y="295"/>
                  </a:lnTo>
                  <a:lnTo>
                    <a:pt x="328" y="297"/>
                  </a:lnTo>
                  <a:lnTo>
                    <a:pt x="322" y="299"/>
                  </a:lnTo>
                  <a:lnTo>
                    <a:pt x="316" y="301"/>
                  </a:lnTo>
                  <a:lnTo>
                    <a:pt x="310" y="304"/>
                  </a:lnTo>
                  <a:lnTo>
                    <a:pt x="304" y="307"/>
                  </a:lnTo>
                  <a:lnTo>
                    <a:pt x="292" y="315"/>
                  </a:lnTo>
                  <a:lnTo>
                    <a:pt x="280" y="323"/>
                  </a:lnTo>
                  <a:lnTo>
                    <a:pt x="267" y="331"/>
                  </a:lnTo>
                  <a:lnTo>
                    <a:pt x="255" y="338"/>
                  </a:lnTo>
                  <a:lnTo>
                    <a:pt x="242" y="345"/>
                  </a:lnTo>
                  <a:lnTo>
                    <a:pt x="230" y="351"/>
                  </a:lnTo>
                  <a:lnTo>
                    <a:pt x="217" y="354"/>
                  </a:lnTo>
                  <a:lnTo>
                    <a:pt x="205" y="356"/>
                  </a:lnTo>
                  <a:lnTo>
                    <a:pt x="191" y="359"/>
                  </a:lnTo>
                  <a:lnTo>
                    <a:pt x="178" y="360"/>
                  </a:lnTo>
                  <a:lnTo>
                    <a:pt x="163" y="360"/>
                  </a:lnTo>
                  <a:lnTo>
                    <a:pt x="155" y="360"/>
                  </a:lnTo>
                  <a:lnTo>
                    <a:pt x="148" y="360"/>
                  </a:lnTo>
                  <a:lnTo>
                    <a:pt x="140" y="360"/>
                  </a:lnTo>
                  <a:lnTo>
                    <a:pt x="132" y="360"/>
                  </a:lnTo>
                  <a:lnTo>
                    <a:pt x="125" y="359"/>
                  </a:lnTo>
                  <a:lnTo>
                    <a:pt x="117" y="358"/>
                  </a:lnTo>
                  <a:lnTo>
                    <a:pt x="112" y="354"/>
                  </a:lnTo>
                  <a:lnTo>
                    <a:pt x="109" y="353"/>
                  </a:lnTo>
                  <a:lnTo>
                    <a:pt x="107" y="350"/>
                  </a:lnTo>
                  <a:lnTo>
                    <a:pt x="105" y="346"/>
                  </a:lnTo>
                  <a:lnTo>
                    <a:pt x="103" y="344"/>
                  </a:lnTo>
                  <a:lnTo>
                    <a:pt x="98" y="342"/>
                  </a:lnTo>
                  <a:lnTo>
                    <a:pt x="93" y="342"/>
                  </a:lnTo>
                  <a:lnTo>
                    <a:pt x="88" y="341"/>
                  </a:lnTo>
                  <a:lnTo>
                    <a:pt x="84" y="338"/>
                  </a:lnTo>
                  <a:lnTo>
                    <a:pt x="79" y="334"/>
                  </a:lnTo>
                  <a:lnTo>
                    <a:pt x="76" y="330"/>
                  </a:lnTo>
                  <a:lnTo>
                    <a:pt x="71" y="324"/>
                  </a:lnTo>
                  <a:lnTo>
                    <a:pt x="67" y="318"/>
                  </a:lnTo>
                  <a:lnTo>
                    <a:pt x="61" y="315"/>
                  </a:lnTo>
                  <a:lnTo>
                    <a:pt x="53" y="310"/>
                  </a:lnTo>
                  <a:lnTo>
                    <a:pt x="44" y="306"/>
                  </a:lnTo>
                  <a:lnTo>
                    <a:pt x="35" y="303"/>
                  </a:lnTo>
                  <a:lnTo>
                    <a:pt x="26" y="298"/>
                  </a:lnTo>
                  <a:lnTo>
                    <a:pt x="19" y="294"/>
                  </a:lnTo>
                  <a:lnTo>
                    <a:pt x="13" y="288"/>
                  </a:lnTo>
                  <a:lnTo>
                    <a:pt x="9" y="282"/>
                  </a:lnTo>
                  <a:lnTo>
                    <a:pt x="6" y="276"/>
                  </a:lnTo>
                  <a:lnTo>
                    <a:pt x="4" y="268"/>
                  </a:lnTo>
                  <a:lnTo>
                    <a:pt x="3" y="260"/>
                  </a:lnTo>
                  <a:lnTo>
                    <a:pt x="3" y="251"/>
                  </a:lnTo>
                  <a:lnTo>
                    <a:pt x="2" y="242"/>
                  </a:lnTo>
                  <a:lnTo>
                    <a:pt x="1" y="232"/>
                  </a:lnTo>
                  <a:lnTo>
                    <a:pt x="1" y="223"/>
                  </a:lnTo>
                  <a:lnTo>
                    <a:pt x="0" y="213"/>
                  </a:lnTo>
                  <a:lnTo>
                    <a:pt x="0" y="203"/>
                  </a:lnTo>
                  <a:lnTo>
                    <a:pt x="1" y="193"/>
                  </a:lnTo>
                  <a:lnTo>
                    <a:pt x="2" y="183"/>
                  </a:lnTo>
                  <a:lnTo>
                    <a:pt x="4" y="173"/>
                  </a:lnTo>
                  <a:lnTo>
                    <a:pt x="7" y="165"/>
                  </a:lnTo>
                  <a:lnTo>
                    <a:pt x="11" y="159"/>
                  </a:lnTo>
                  <a:lnTo>
                    <a:pt x="13" y="154"/>
                  </a:lnTo>
                  <a:lnTo>
                    <a:pt x="16" y="149"/>
                  </a:lnTo>
                  <a:lnTo>
                    <a:pt x="21" y="145"/>
                  </a:lnTo>
                  <a:lnTo>
                    <a:pt x="25" y="141"/>
                  </a:lnTo>
                  <a:lnTo>
                    <a:pt x="31" y="137"/>
                  </a:lnTo>
                  <a:lnTo>
                    <a:pt x="37" y="133"/>
                  </a:lnTo>
                  <a:lnTo>
                    <a:pt x="40" y="129"/>
                  </a:lnTo>
                  <a:lnTo>
                    <a:pt x="40" y="127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9" y="120"/>
                  </a:lnTo>
                  <a:lnTo>
                    <a:pt x="39" y="119"/>
                  </a:lnTo>
                  <a:lnTo>
                    <a:pt x="40" y="119"/>
                  </a:lnTo>
                  <a:lnTo>
                    <a:pt x="42" y="119"/>
                  </a:lnTo>
                  <a:lnTo>
                    <a:pt x="43" y="119"/>
                  </a:lnTo>
                  <a:lnTo>
                    <a:pt x="51" y="113"/>
                  </a:lnTo>
                  <a:lnTo>
                    <a:pt x="59" y="106"/>
                  </a:lnTo>
                  <a:lnTo>
                    <a:pt x="68" y="101"/>
                  </a:lnTo>
                  <a:lnTo>
                    <a:pt x="76" y="95"/>
                  </a:lnTo>
                  <a:lnTo>
                    <a:pt x="85" y="91"/>
                  </a:lnTo>
                  <a:lnTo>
                    <a:pt x="103" y="82"/>
                  </a:lnTo>
                  <a:lnTo>
                    <a:pt x="121" y="73"/>
                  </a:lnTo>
                  <a:lnTo>
                    <a:pt x="139" y="64"/>
                  </a:lnTo>
                  <a:lnTo>
                    <a:pt x="152" y="57"/>
                  </a:lnTo>
                  <a:lnTo>
                    <a:pt x="164" y="49"/>
                  </a:lnTo>
                  <a:lnTo>
                    <a:pt x="177" y="40"/>
                  </a:lnTo>
                  <a:lnTo>
                    <a:pt x="188" y="31"/>
                  </a:lnTo>
                  <a:lnTo>
                    <a:pt x="195" y="26"/>
                  </a:lnTo>
                  <a:lnTo>
                    <a:pt x="200" y="2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08" name="Google Shape;4908;p22"/>
            <p:cNvSpPr/>
            <p:nvPr/>
          </p:nvSpPr>
          <p:spPr>
            <a:xfrm>
              <a:off x="2687" y="2815"/>
              <a:ext cx="65" cy="96"/>
            </a:xfrm>
            <a:custGeom>
              <a:avLst/>
              <a:gdLst/>
              <a:ahLst/>
              <a:cxnLst/>
              <a:rect l="l" t="t" r="r" b="b"/>
              <a:pathLst>
                <a:path w="262" h="382" extrusionOk="0">
                  <a:moveTo>
                    <a:pt x="109" y="107"/>
                  </a:moveTo>
                  <a:lnTo>
                    <a:pt x="119" y="112"/>
                  </a:lnTo>
                  <a:lnTo>
                    <a:pt x="130" y="117"/>
                  </a:lnTo>
                  <a:lnTo>
                    <a:pt x="139" y="122"/>
                  </a:lnTo>
                  <a:lnTo>
                    <a:pt x="149" y="129"/>
                  </a:lnTo>
                  <a:lnTo>
                    <a:pt x="157" y="136"/>
                  </a:lnTo>
                  <a:lnTo>
                    <a:pt x="166" y="143"/>
                  </a:lnTo>
                  <a:lnTo>
                    <a:pt x="174" y="150"/>
                  </a:lnTo>
                  <a:lnTo>
                    <a:pt x="181" y="158"/>
                  </a:lnTo>
                  <a:lnTo>
                    <a:pt x="187" y="166"/>
                  </a:lnTo>
                  <a:lnTo>
                    <a:pt x="192" y="172"/>
                  </a:lnTo>
                  <a:lnTo>
                    <a:pt x="195" y="177"/>
                  </a:lnTo>
                  <a:lnTo>
                    <a:pt x="197" y="181"/>
                  </a:lnTo>
                  <a:lnTo>
                    <a:pt x="200" y="184"/>
                  </a:lnTo>
                  <a:lnTo>
                    <a:pt x="202" y="187"/>
                  </a:lnTo>
                  <a:lnTo>
                    <a:pt x="203" y="192"/>
                  </a:lnTo>
                  <a:lnTo>
                    <a:pt x="205" y="195"/>
                  </a:lnTo>
                  <a:lnTo>
                    <a:pt x="206" y="200"/>
                  </a:lnTo>
                  <a:lnTo>
                    <a:pt x="207" y="203"/>
                  </a:lnTo>
                  <a:lnTo>
                    <a:pt x="207" y="208"/>
                  </a:lnTo>
                  <a:lnTo>
                    <a:pt x="209" y="212"/>
                  </a:lnTo>
                  <a:lnTo>
                    <a:pt x="209" y="218"/>
                  </a:lnTo>
                  <a:lnTo>
                    <a:pt x="210" y="224"/>
                  </a:lnTo>
                  <a:lnTo>
                    <a:pt x="210" y="231"/>
                  </a:lnTo>
                  <a:lnTo>
                    <a:pt x="211" y="238"/>
                  </a:lnTo>
                  <a:lnTo>
                    <a:pt x="212" y="245"/>
                  </a:lnTo>
                  <a:lnTo>
                    <a:pt x="212" y="251"/>
                  </a:lnTo>
                  <a:lnTo>
                    <a:pt x="213" y="258"/>
                  </a:lnTo>
                  <a:lnTo>
                    <a:pt x="213" y="264"/>
                  </a:lnTo>
                  <a:lnTo>
                    <a:pt x="213" y="268"/>
                  </a:lnTo>
                  <a:lnTo>
                    <a:pt x="213" y="273"/>
                  </a:lnTo>
                  <a:lnTo>
                    <a:pt x="212" y="276"/>
                  </a:lnTo>
                  <a:lnTo>
                    <a:pt x="212" y="280"/>
                  </a:lnTo>
                  <a:lnTo>
                    <a:pt x="210" y="285"/>
                  </a:lnTo>
                  <a:lnTo>
                    <a:pt x="209" y="288"/>
                  </a:lnTo>
                  <a:lnTo>
                    <a:pt x="206" y="294"/>
                  </a:lnTo>
                  <a:lnTo>
                    <a:pt x="203" y="300"/>
                  </a:lnTo>
                  <a:lnTo>
                    <a:pt x="201" y="303"/>
                  </a:lnTo>
                  <a:lnTo>
                    <a:pt x="200" y="306"/>
                  </a:lnTo>
                  <a:lnTo>
                    <a:pt x="197" y="311"/>
                  </a:lnTo>
                  <a:lnTo>
                    <a:pt x="194" y="320"/>
                  </a:lnTo>
                  <a:lnTo>
                    <a:pt x="192" y="329"/>
                  </a:lnTo>
                  <a:lnTo>
                    <a:pt x="190" y="338"/>
                  </a:lnTo>
                  <a:lnTo>
                    <a:pt x="187" y="344"/>
                  </a:lnTo>
                  <a:lnTo>
                    <a:pt x="186" y="351"/>
                  </a:lnTo>
                  <a:lnTo>
                    <a:pt x="184" y="358"/>
                  </a:lnTo>
                  <a:lnTo>
                    <a:pt x="182" y="365"/>
                  </a:lnTo>
                  <a:lnTo>
                    <a:pt x="179" y="368"/>
                  </a:lnTo>
                  <a:lnTo>
                    <a:pt x="176" y="372"/>
                  </a:lnTo>
                  <a:lnTo>
                    <a:pt x="174" y="376"/>
                  </a:lnTo>
                  <a:lnTo>
                    <a:pt x="169" y="378"/>
                  </a:lnTo>
                  <a:lnTo>
                    <a:pt x="166" y="380"/>
                  </a:lnTo>
                  <a:lnTo>
                    <a:pt x="163" y="381"/>
                  </a:lnTo>
                  <a:lnTo>
                    <a:pt x="159" y="382"/>
                  </a:lnTo>
                  <a:lnTo>
                    <a:pt x="155" y="382"/>
                  </a:lnTo>
                  <a:lnTo>
                    <a:pt x="151" y="382"/>
                  </a:lnTo>
                  <a:lnTo>
                    <a:pt x="147" y="382"/>
                  </a:lnTo>
                  <a:lnTo>
                    <a:pt x="142" y="382"/>
                  </a:lnTo>
                  <a:lnTo>
                    <a:pt x="136" y="382"/>
                  </a:lnTo>
                  <a:lnTo>
                    <a:pt x="129" y="382"/>
                  </a:lnTo>
                  <a:lnTo>
                    <a:pt x="119" y="382"/>
                  </a:lnTo>
                  <a:lnTo>
                    <a:pt x="110" y="382"/>
                  </a:lnTo>
                  <a:lnTo>
                    <a:pt x="104" y="382"/>
                  </a:lnTo>
                  <a:lnTo>
                    <a:pt x="98" y="382"/>
                  </a:lnTo>
                  <a:lnTo>
                    <a:pt x="92" y="381"/>
                  </a:lnTo>
                  <a:lnTo>
                    <a:pt x="89" y="380"/>
                  </a:lnTo>
                  <a:lnTo>
                    <a:pt x="85" y="379"/>
                  </a:lnTo>
                  <a:lnTo>
                    <a:pt x="82" y="378"/>
                  </a:lnTo>
                  <a:lnTo>
                    <a:pt x="80" y="376"/>
                  </a:lnTo>
                  <a:lnTo>
                    <a:pt x="76" y="373"/>
                  </a:lnTo>
                  <a:lnTo>
                    <a:pt x="74" y="371"/>
                  </a:lnTo>
                  <a:lnTo>
                    <a:pt x="73" y="368"/>
                  </a:lnTo>
                  <a:lnTo>
                    <a:pt x="71" y="365"/>
                  </a:lnTo>
                  <a:lnTo>
                    <a:pt x="70" y="361"/>
                  </a:lnTo>
                  <a:lnTo>
                    <a:pt x="69" y="358"/>
                  </a:lnTo>
                  <a:lnTo>
                    <a:pt x="66" y="352"/>
                  </a:lnTo>
                  <a:lnTo>
                    <a:pt x="65" y="347"/>
                  </a:lnTo>
                  <a:lnTo>
                    <a:pt x="62" y="339"/>
                  </a:lnTo>
                  <a:lnTo>
                    <a:pt x="58" y="331"/>
                  </a:lnTo>
                  <a:lnTo>
                    <a:pt x="55" y="324"/>
                  </a:lnTo>
                  <a:lnTo>
                    <a:pt x="49" y="313"/>
                  </a:lnTo>
                  <a:lnTo>
                    <a:pt x="43" y="303"/>
                  </a:lnTo>
                  <a:lnTo>
                    <a:pt x="39" y="295"/>
                  </a:lnTo>
                  <a:lnTo>
                    <a:pt x="35" y="287"/>
                  </a:lnTo>
                  <a:lnTo>
                    <a:pt x="32" y="279"/>
                  </a:lnTo>
                  <a:lnTo>
                    <a:pt x="28" y="273"/>
                  </a:lnTo>
                  <a:lnTo>
                    <a:pt x="26" y="266"/>
                  </a:lnTo>
                  <a:lnTo>
                    <a:pt x="23" y="259"/>
                  </a:lnTo>
                  <a:lnTo>
                    <a:pt x="20" y="251"/>
                  </a:lnTo>
                  <a:lnTo>
                    <a:pt x="18" y="245"/>
                  </a:lnTo>
                  <a:lnTo>
                    <a:pt x="16" y="238"/>
                  </a:lnTo>
                  <a:lnTo>
                    <a:pt x="15" y="231"/>
                  </a:lnTo>
                  <a:lnTo>
                    <a:pt x="14" y="224"/>
                  </a:lnTo>
                  <a:lnTo>
                    <a:pt x="13" y="219"/>
                  </a:lnTo>
                  <a:lnTo>
                    <a:pt x="11" y="212"/>
                  </a:lnTo>
                  <a:lnTo>
                    <a:pt x="10" y="205"/>
                  </a:lnTo>
                  <a:lnTo>
                    <a:pt x="8" y="198"/>
                  </a:lnTo>
                  <a:lnTo>
                    <a:pt x="7" y="192"/>
                  </a:lnTo>
                  <a:lnTo>
                    <a:pt x="5" y="185"/>
                  </a:lnTo>
                  <a:lnTo>
                    <a:pt x="4" y="178"/>
                  </a:lnTo>
                  <a:lnTo>
                    <a:pt x="1" y="172"/>
                  </a:lnTo>
                  <a:lnTo>
                    <a:pt x="1" y="167"/>
                  </a:lnTo>
                  <a:lnTo>
                    <a:pt x="0" y="163"/>
                  </a:lnTo>
                  <a:lnTo>
                    <a:pt x="0" y="158"/>
                  </a:lnTo>
                  <a:lnTo>
                    <a:pt x="0" y="154"/>
                  </a:lnTo>
                  <a:lnTo>
                    <a:pt x="1" y="149"/>
                  </a:lnTo>
                  <a:lnTo>
                    <a:pt x="2" y="146"/>
                  </a:lnTo>
                  <a:lnTo>
                    <a:pt x="4" y="141"/>
                  </a:lnTo>
                  <a:lnTo>
                    <a:pt x="6" y="138"/>
                  </a:lnTo>
                  <a:lnTo>
                    <a:pt x="8" y="135"/>
                  </a:lnTo>
                  <a:lnTo>
                    <a:pt x="10" y="131"/>
                  </a:lnTo>
                  <a:lnTo>
                    <a:pt x="14" y="128"/>
                  </a:lnTo>
                  <a:lnTo>
                    <a:pt x="17" y="125"/>
                  </a:lnTo>
                  <a:lnTo>
                    <a:pt x="237" y="0"/>
                  </a:lnTo>
                  <a:lnTo>
                    <a:pt x="241" y="0"/>
                  </a:lnTo>
                  <a:lnTo>
                    <a:pt x="246" y="0"/>
                  </a:lnTo>
                  <a:lnTo>
                    <a:pt x="249" y="0"/>
                  </a:lnTo>
                  <a:lnTo>
                    <a:pt x="253" y="1"/>
                  </a:lnTo>
                  <a:lnTo>
                    <a:pt x="258" y="1"/>
                  </a:lnTo>
                  <a:lnTo>
                    <a:pt x="262" y="1"/>
                  </a:lnTo>
                  <a:lnTo>
                    <a:pt x="260" y="4"/>
                  </a:lnTo>
                  <a:lnTo>
                    <a:pt x="259" y="5"/>
                  </a:lnTo>
                  <a:lnTo>
                    <a:pt x="257" y="6"/>
                  </a:lnTo>
                  <a:lnTo>
                    <a:pt x="255" y="7"/>
                  </a:lnTo>
                  <a:lnTo>
                    <a:pt x="253" y="9"/>
                  </a:lnTo>
                  <a:lnTo>
                    <a:pt x="251" y="10"/>
                  </a:lnTo>
                  <a:lnTo>
                    <a:pt x="248" y="11"/>
                  </a:lnTo>
                  <a:lnTo>
                    <a:pt x="243" y="13"/>
                  </a:lnTo>
                  <a:lnTo>
                    <a:pt x="240" y="14"/>
                  </a:lnTo>
                  <a:lnTo>
                    <a:pt x="234" y="15"/>
                  </a:lnTo>
                  <a:lnTo>
                    <a:pt x="229" y="16"/>
                  </a:lnTo>
                  <a:lnTo>
                    <a:pt x="224" y="17"/>
                  </a:lnTo>
                  <a:lnTo>
                    <a:pt x="221" y="18"/>
                  </a:lnTo>
                  <a:lnTo>
                    <a:pt x="218" y="19"/>
                  </a:lnTo>
                  <a:lnTo>
                    <a:pt x="214" y="22"/>
                  </a:lnTo>
                  <a:lnTo>
                    <a:pt x="211" y="24"/>
                  </a:lnTo>
                  <a:lnTo>
                    <a:pt x="207" y="26"/>
                  </a:lnTo>
                  <a:lnTo>
                    <a:pt x="205" y="29"/>
                  </a:lnTo>
                  <a:lnTo>
                    <a:pt x="202" y="34"/>
                  </a:lnTo>
                  <a:lnTo>
                    <a:pt x="199" y="38"/>
                  </a:lnTo>
                  <a:lnTo>
                    <a:pt x="196" y="43"/>
                  </a:lnTo>
                  <a:lnTo>
                    <a:pt x="194" y="48"/>
                  </a:lnTo>
                  <a:lnTo>
                    <a:pt x="192" y="54"/>
                  </a:lnTo>
                  <a:lnTo>
                    <a:pt x="191" y="60"/>
                  </a:lnTo>
                  <a:lnTo>
                    <a:pt x="109" y="107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09" name="Google Shape;4909;p22"/>
            <p:cNvSpPr/>
            <p:nvPr/>
          </p:nvSpPr>
          <p:spPr>
            <a:xfrm>
              <a:off x="2687" y="2836"/>
              <a:ext cx="53" cy="75"/>
            </a:xfrm>
            <a:custGeom>
              <a:avLst/>
              <a:gdLst/>
              <a:ahLst/>
              <a:cxnLst/>
              <a:rect l="l" t="t" r="r" b="b"/>
              <a:pathLst>
                <a:path w="213" h="300" extrusionOk="0">
                  <a:moveTo>
                    <a:pt x="73" y="11"/>
                  </a:moveTo>
                  <a:lnTo>
                    <a:pt x="86" y="16"/>
                  </a:lnTo>
                  <a:lnTo>
                    <a:pt x="98" y="20"/>
                  </a:lnTo>
                  <a:lnTo>
                    <a:pt x="109" y="25"/>
                  </a:lnTo>
                  <a:lnTo>
                    <a:pt x="120" y="30"/>
                  </a:lnTo>
                  <a:lnTo>
                    <a:pt x="130" y="36"/>
                  </a:lnTo>
                  <a:lnTo>
                    <a:pt x="140" y="42"/>
                  </a:lnTo>
                  <a:lnTo>
                    <a:pt x="150" y="48"/>
                  </a:lnTo>
                  <a:lnTo>
                    <a:pt x="158" y="55"/>
                  </a:lnTo>
                  <a:lnTo>
                    <a:pt x="167" y="62"/>
                  </a:lnTo>
                  <a:lnTo>
                    <a:pt x="174" y="68"/>
                  </a:lnTo>
                  <a:lnTo>
                    <a:pt x="181" y="75"/>
                  </a:lnTo>
                  <a:lnTo>
                    <a:pt x="186" y="83"/>
                  </a:lnTo>
                  <a:lnTo>
                    <a:pt x="193" y="91"/>
                  </a:lnTo>
                  <a:lnTo>
                    <a:pt x="197" y="100"/>
                  </a:lnTo>
                  <a:lnTo>
                    <a:pt x="203" y="108"/>
                  </a:lnTo>
                  <a:lnTo>
                    <a:pt x="206" y="118"/>
                  </a:lnTo>
                  <a:lnTo>
                    <a:pt x="207" y="126"/>
                  </a:lnTo>
                  <a:lnTo>
                    <a:pt x="209" y="135"/>
                  </a:lnTo>
                  <a:lnTo>
                    <a:pt x="210" y="145"/>
                  </a:lnTo>
                  <a:lnTo>
                    <a:pt x="211" y="155"/>
                  </a:lnTo>
                  <a:lnTo>
                    <a:pt x="212" y="163"/>
                  </a:lnTo>
                  <a:lnTo>
                    <a:pt x="212" y="172"/>
                  </a:lnTo>
                  <a:lnTo>
                    <a:pt x="213" y="179"/>
                  </a:lnTo>
                  <a:lnTo>
                    <a:pt x="213" y="188"/>
                  </a:lnTo>
                  <a:lnTo>
                    <a:pt x="212" y="196"/>
                  </a:lnTo>
                  <a:lnTo>
                    <a:pt x="210" y="205"/>
                  </a:lnTo>
                  <a:lnTo>
                    <a:pt x="205" y="214"/>
                  </a:lnTo>
                  <a:lnTo>
                    <a:pt x="201" y="222"/>
                  </a:lnTo>
                  <a:lnTo>
                    <a:pt x="196" y="232"/>
                  </a:lnTo>
                  <a:lnTo>
                    <a:pt x="193" y="242"/>
                  </a:lnTo>
                  <a:lnTo>
                    <a:pt x="191" y="251"/>
                  </a:lnTo>
                  <a:lnTo>
                    <a:pt x="188" y="260"/>
                  </a:lnTo>
                  <a:lnTo>
                    <a:pt x="186" y="269"/>
                  </a:lnTo>
                  <a:lnTo>
                    <a:pt x="184" y="277"/>
                  </a:lnTo>
                  <a:lnTo>
                    <a:pt x="181" y="285"/>
                  </a:lnTo>
                  <a:lnTo>
                    <a:pt x="176" y="290"/>
                  </a:lnTo>
                  <a:lnTo>
                    <a:pt x="172" y="295"/>
                  </a:lnTo>
                  <a:lnTo>
                    <a:pt x="167" y="298"/>
                  </a:lnTo>
                  <a:lnTo>
                    <a:pt x="162" y="299"/>
                  </a:lnTo>
                  <a:lnTo>
                    <a:pt x="155" y="300"/>
                  </a:lnTo>
                  <a:lnTo>
                    <a:pt x="147" y="300"/>
                  </a:lnTo>
                  <a:lnTo>
                    <a:pt x="139" y="300"/>
                  </a:lnTo>
                  <a:lnTo>
                    <a:pt x="131" y="300"/>
                  </a:lnTo>
                  <a:lnTo>
                    <a:pt x="123" y="300"/>
                  </a:lnTo>
                  <a:lnTo>
                    <a:pt x="116" y="300"/>
                  </a:lnTo>
                  <a:lnTo>
                    <a:pt x="108" y="300"/>
                  </a:lnTo>
                  <a:lnTo>
                    <a:pt x="101" y="300"/>
                  </a:lnTo>
                  <a:lnTo>
                    <a:pt x="93" y="299"/>
                  </a:lnTo>
                  <a:lnTo>
                    <a:pt x="88" y="298"/>
                  </a:lnTo>
                  <a:lnTo>
                    <a:pt x="82" y="296"/>
                  </a:lnTo>
                  <a:lnTo>
                    <a:pt x="78" y="291"/>
                  </a:lnTo>
                  <a:lnTo>
                    <a:pt x="73" y="286"/>
                  </a:lnTo>
                  <a:lnTo>
                    <a:pt x="70" y="279"/>
                  </a:lnTo>
                  <a:lnTo>
                    <a:pt x="67" y="272"/>
                  </a:lnTo>
                  <a:lnTo>
                    <a:pt x="65" y="266"/>
                  </a:lnTo>
                  <a:lnTo>
                    <a:pt x="63" y="258"/>
                  </a:lnTo>
                  <a:lnTo>
                    <a:pt x="60" y="251"/>
                  </a:lnTo>
                  <a:lnTo>
                    <a:pt x="53" y="238"/>
                  </a:lnTo>
                  <a:lnTo>
                    <a:pt x="45" y="223"/>
                  </a:lnTo>
                  <a:lnTo>
                    <a:pt x="37" y="209"/>
                  </a:lnTo>
                  <a:lnTo>
                    <a:pt x="32" y="197"/>
                  </a:lnTo>
                  <a:lnTo>
                    <a:pt x="25" y="184"/>
                  </a:lnTo>
                  <a:lnTo>
                    <a:pt x="20" y="169"/>
                  </a:lnTo>
                  <a:lnTo>
                    <a:pt x="16" y="156"/>
                  </a:lnTo>
                  <a:lnTo>
                    <a:pt x="14" y="144"/>
                  </a:lnTo>
                  <a:lnTo>
                    <a:pt x="11" y="131"/>
                  </a:lnTo>
                  <a:lnTo>
                    <a:pt x="9" y="118"/>
                  </a:lnTo>
                  <a:lnTo>
                    <a:pt x="7" y="109"/>
                  </a:lnTo>
                  <a:lnTo>
                    <a:pt x="5" y="100"/>
                  </a:lnTo>
                  <a:lnTo>
                    <a:pt x="2" y="91"/>
                  </a:lnTo>
                  <a:lnTo>
                    <a:pt x="0" y="82"/>
                  </a:lnTo>
                  <a:lnTo>
                    <a:pt x="0" y="73"/>
                  </a:lnTo>
                  <a:lnTo>
                    <a:pt x="2" y="66"/>
                  </a:lnTo>
                  <a:lnTo>
                    <a:pt x="5" y="58"/>
                  </a:lnTo>
                  <a:lnTo>
                    <a:pt x="8" y="53"/>
                  </a:lnTo>
                  <a:lnTo>
                    <a:pt x="14" y="46"/>
                  </a:lnTo>
                  <a:lnTo>
                    <a:pt x="19" y="40"/>
                  </a:lnTo>
                  <a:lnTo>
                    <a:pt x="26" y="35"/>
                  </a:lnTo>
                  <a:lnTo>
                    <a:pt x="34" y="30"/>
                  </a:lnTo>
                  <a:lnTo>
                    <a:pt x="41" y="26"/>
                  </a:lnTo>
                  <a:lnTo>
                    <a:pt x="48" y="21"/>
                  </a:lnTo>
                  <a:lnTo>
                    <a:pt x="57" y="16"/>
                  </a:lnTo>
                  <a:lnTo>
                    <a:pt x="65" y="11"/>
                  </a:lnTo>
                  <a:lnTo>
                    <a:pt x="73" y="6"/>
                  </a:lnTo>
                  <a:lnTo>
                    <a:pt x="7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10" name="Google Shape;4910;p22"/>
            <p:cNvSpPr/>
            <p:nvPr/>
          </p:nvSpPr>
          <p:spPr>
            <a:xfrm>
              <a:off x="2746" y="2763"/>
              <a:ext cx="91" cy="53"/>
            </a:xfrm>
            <a:custGeom>
              <a:avLst/>
              <a:gdLst/>
              <a:ahLst/>
              <a:cxnLst/>
              <a:rect l="l" t="t" r="r" b="b"/>
              <a:pathLst>
                <a:path w="364" h="211" extrusionOk="0">
                  <a:moveTo>
                    <a:pt x="0" y="207"/>
                  </a:moveTo>
                  <a:lnTo>
                    <a:pt x="364" y="0"/>
                  </a:lnTo>
                  <a:lnTo>
                    <a:pt x="362" y="6"/>
                  </a:lnTo>
                  <a:lnTo>
                    <a:pt x="359" y="11"/>
                  </a:lnTo>
                  <a:lnTo>
                    <a:pt x="357" y="17"/>
                  </a:lnTo>
                  <a:lnTo>
                    <a:pt x="355" y="22"/>
                  </a:lnTo>
                  <a:lnTo>
                    <a:pt x="353" y="27"/>
                  </a:lnTo>
                  <a:lnTo>
                    <a:pt x="350" y="32"/>
                  </a:lnTo>
                  <a:lnTo>
                    <a:pt x="346" y="40"/>
                  </a:lnTo>
                  <a:lnTo>
                    <a:pt x="341" y="47"/>
                  </a:lnTo>
                  <a:lnTo>
                    <a:pt x="52" y="211"/>
                  </a:lnTo>
                  <a:lnTo>
                    <a:pt x="43" y="211"/>
                  </a:lnTo>
                  <a:lnTo>
                    <a:pt x="34" y="210"/>
                  </a:lnTo>
                  <a:lnTo>
                    <a:pt x="25" y="208"/>
                  </a:lnTo>
                  <a:lnTo>
                    <a:pt x="18" y="208"/>
                  </a:lnTo>
                  <a:lnTo>
                    <a:pt x="9" y="207"/>
                  </a:lnTo>
                  <a:lnTo>
                    <a:pt x="0" y="20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11" name="Google Shape;4911;p22"/>
            <p:cNvSpPr/>
            <p:nvPr/>
          </p:nvSpPr>
          <p:spPr>
            <a:xfrm>
              <a:off x="2734" y="2815"/>
              <a:ext cx="77" cy="58"/>
            </a:xfrm>
            <a:custGeom>
              <a:avLst/>
              <a:gdLst/>
              <a:ahLst/>
              <a:cxnLst/>
              <a:rect l="l" t="t" r="r" b="b"/>
              <a:pathLst>
                <a:path w="308" h="232" extrusionOk="0">
                  <a:moveTo>
                    <a:pt x="72" y="0"/>
                  </a:moveTo>
                  <a:lnTo>
                    <a:pt x="87" y="2"/>
                  </a:lnTo>
                  <a:lnTo>
                    <a:pt x="102" y="4"/>
                  </a:lnTo>
                  <a:lnTo>
                    <a:pt x="116" y="5"/>
                  </a:lnTo>
                  <a:lnTo>
                    <a:pt x="131" y="7"/>
                  </a:lnTo>
                  <a:lnTo>
                    <a:pt x="145" y="9"/>
                  </a:lnTo>
                  <a:lnTo>
                    <a:pt x="160" y="12"/>
                  </a:lnTo>
                  <a:lnTo>
                    <a:pt x="173" y="14"/>
                  </a:lnTo>
                  <a:lnTo>
                    <a:pt x="187" y="16"/>
                  </a:lnTo>
                  <a:lnTo>
                    <a:pt x="199" y="19"/>
                  </a:lnTo>
                  <a:lnTo>
                    <a:pt x="210" y="23"/>
                  </a:lnTo>
                  <a:lnTo>
                    <a:pt x="221" y="26"/>
                  </a:lnTo>
                  <a:lnTo>
                    <a:pt x="228" y="28"/>
                  </a:lnTo>
                  <a:lnTo>
                    <a:pt x="236" y="31"/>
                  </a:lnTo>
                  <a:lnTo>
                    <a:pt x="244" y="32"/>
                  </a:lnTo>
                  <a:lnTo>
                    <a:pt x="252" y="34"/>
                  </a:lnTo>
                  <a:lnTo>
                    <a:pt x="260" y="35"/>
                  </a:lnTo>
                  <a:lnTo>
                    <a:pt x="267" y="36"/>
                  </a:lnTo>
                  <a:lnTo>
                    <a:pt x="275" y="37"/>
                  </a:lnTo>
                  <a:lnTo>
                    <a:pt x="283" y="37"/>
                  </a:lnTo>
                  <a:lnTo>
                    <a:pt x="289" y="38"/>
                  </a:lnTo>
                  <a:lnTo>
                    <a:pt x="293" y="40"/>
                  </a:lnTo>
                  <a:lnTo>
                    <a:pt x="298" y="41"/>
                  </a:lnTo>
                  <a:lnTo>
                    <a:pt x="300" y="42"/>
                  </a:lnTo>
                  <a:lnTo>
                    <a:pt x="302" y="44"/>
                  </a:lnTo>
                  <a:lnTo>
                    <a:pt x="304" y="45"/>
                  </a:lnTo>
                  <a:lnTo>
                    <a:pt x="307" y="47"/>
                  </a:lnTo>
                  <a:lnTo>
                    <a:pt x="308" y="51"/>
                  </a:lnTo>
                  <a:lnTo>
                    <a:pt x="308" y="54"/>
                  </a:lnTo>
                  <a:lnTo>
                    <a:pt x="308" y="58"/>
                  </a:lnTo>
                  <a:lnTo>
                    <a:pt x="308" y="61"/>
                  </a:lnTo>
                  <a:lnTo>
                    <a:pt x="308" y="65"/>
                  </a:lnTo>
                  <a:lnTo>
                    <a:pt x="307" y="70"/>
                  </a:lnTo>
                  <a:lnTo>
                    <a:pt x="306" y="74"/>
                  </a:lnTo>
                  <a:lnTo>
                    <a:pt x="304" y="78"/>
                  </a:lnTo>
                  <a:lnTo>
                    <a:pt x="303" y="82"/>
                  </a:lnTo>
                  <a:lnTo>
                    <a:pt x="300" y="92"/>
                  </a:lnTo>
                  <a:lnTo>
                    <a:pt x="295" y="100"/>
                  </a:lnTo>
                  <a:lnTo>
                    <a:pt x="292" y="109"/>
                  </a:lnTo>
                  <a:lnTo>
                    <a:pt x="285" y="121"/>
                  </a:lnTo>
                  <a:lnTo>
                    <a:pt x="279" y="133"/>
                  </a:lnTo>
                  <a:lnTo>
                    <a:pt x="275" y="139"/>
                  </a:lnTo>
                  <a:lnTo>
                    <a:pt x="272" y="147"/>
                  </a:lnTo>
                  <a:lnTo>
                    <a:pt x="269" y="155"/>
                  </a:lnTo>
                  <a:lnTo>
                    <a:pt x="267" y="161"/>
                  </a:lnTo>
                  <a:lnTo>
                    <a:pt x="265" y="166"/>
                  </a:lnTo>
                  <a:lnTo>
                    <a:pt x="264" y="172"/>
                  </a:lnTo>
                  <a:lnTo>
                    <a:pt x="263" y="179"/>
                  </a:lnTo>
                  <a:lnTo>
                    <a:pt x="262" y="185"/>
                  </a:lnTo>
                  <a:lnTo>
                    <a:pt x="262" y="192"/>
                  </a:lnTo>
                  <a:lnTo>
                    <a:pt x="261" y="199"/>
                  </a:lnTo>
                  <a:lnTo>
                    <a:pt x="260" y="205"/>
                  </a:lnTo>
                  <a:lnTo>
                    <a:pt x="258" y="210"/>
                  </a:lnTo>
                  <a:lnTo>
                    <a:pt x="257" y="213"/>
                  </a:lnTo>
                  <a:lnTo>
                    <a:pt x="256" y="218"/>
                  </a:lnTo>
                  <a:lnTo>
                    <a:pt x="255" y="221"/>
                  </a:lnTo>
                  <a:lnTo>
                    <a:pt x="253" y="223"/>
                  </a:lnTo>
                  <a:lnTo>
                    <a:pt x="251" y="227"/>
                  </a:lnTo>
                  <a:lnTo>
                    <a:pt x="248" y="228"/>
                  </a:lnTo>
                  <a:lnTo>
                    <a:pt x="246" y="229"/>
                  </a:lnTo>
                  <a:lnTo>
                    <a:pt x="243" y="230"/>
                  </a:lnTo>
                  <a:lnTo>
                    <a:pt x="241" y="231"/>
                  </a:lnTo>
                  <a:lnTo>
                    <a:pt x="236" y="231"/>
                  </a:lnTo>
                  <a:lnTo>
                    <a:pt x="232" y="232"/>
                  </a:lnTo>
                  <a:lnTo>
                    <a:pt x="227" y="232"/>
                  </a:lnTo>
                  <a:lnTo>
                    <a:pt x="219" y="231"/>
                  </a:lnTo>
                  <a:lnTo>
                    <a:pt x="211" y="231"/>
                  </a:lnTo>
                  <a:lnTo>
                    <a:pt x="202" y="231"/>
                  </a:lnTo>
                  <a:lnTo>
                    <a:pt x="193" y="231"/>
                  </a:lnTo>
                  <a:lnTo>
                    <a:pt x="184" y="231"/>
                  </a:lnTo>
                  <a:lnTo>
                    <a:pt x="176" y="232"/>
                  </a:lnTo>
                  <a:lnTo>
                    <a:pt x="170" y="232"/>
                  </a:lnTo>
                  <a:lnTo>
                    <a:pt x="164" y="231"/>
                  </a:lnTo>
                  <a:lnTo>
                    <a:pt x="159" y="231"/>
                  </a:lnTo>
                  <a:lnTo>
                    <a:pt x="147" y="230"/>
                  </a:lnTo>
                  <a:lnTo>
                    <a:pt x="136" y="227"/>
                  </a:lnTo>
                  <a:lnTo>
                    <a:pt x="126" y="223"/>
                  </a:lnTo>
                  <a:lnTo>
                    <a:pt x="116" y="220"/>
                  </a:lnTo>
                  <a:lnTo>
                    <a:pt x="107" y="214"/>
                  </a:lnTo>
                  <a:lnTo>
                    <a:pt x="99" y="209"/>
                  </a:lnTo>
                  <a:lnTo>
                    <a:pt x="89" y="201"/>
                  </a:lnTo>
                  <a:lnTo>
                    <a:pt x="80" y="193"/>
                  </a:lnTo>
                  <a:lnTo>
                    <a:pt x="72" y="184"/>
                  </a:lnTo>
                  <a:lnTo>
                    <a:pt x="65" y="175"/>
                  </a:lnTo>
                  <a:lnTo>
                    <a:pt x="57" y="166"/>
                  </a:lnTo>
                  <a:lnTo>
                    <a:pt x="48" y="154"/>
                  </a:lnTo>
                  <a:lnTo>
                    <a:pt x="39" y="143"/>
                  </a:lnTo>
                  <a:lnTo>
                    <a:pt x="30" y="130"/>
                  </a:lnTo>
                  <a:lnTo>
                    <a:pt x="21" y="120"/>
                  </a:lnTo>
                  <a:lnTo>
                    <a:pt x="17" y="116"/>
                  </a:lnTo>
                  <a:lnTo>
                    <a:pt x="14" y="112"/>
                  </a:lnTo>
                  <a:lnTo>
                    <a:pt x="12" y="110"/>
                  </a:lnTo>
                  <a:lnTo>
                    <a:pt x="10" y="107"/>
                  </a:lnTo>
                  <a:lnTo>
                    <a:pt x="7" y="105"/>
                  </a:lnTo>
                  <a:lnTo>
                    <a:pt x="5" y="101"/>
                  </a:lnTo>
                  <a:lnTo>
                    <a:pt x="4" y="98"/>
                  </a:lnTo>
                  <a:lnTo>
                    <a:pt x="2" y="95"/>
                  </a:lnTo>
                  <a:lnTo>
                    <a:pt x="1" y="88"/>
                  </a:lnTo>
                  <a:lnTo>
                    <a:pt x="0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9" y="38"/>
                  </a:lnTo>
                  <a:lnTo>
                    <a:pt x="11" y="33"/>
                  </a:lnTo>
                  <a:lnTo>
                    <a:pt x="14" y="28"/>
                  </a:lnTo>
                  <a:lnTo>
                    <a:pt x="19" y="25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1" y="17"/>
                  </a:lnTo>
                  <a:lnTo>
                    <a:pt x="34" y="16"/>
                  </a:lnTo>
                  <a:lnTo>
                    <a:pt x="39" y="15"/>
                  </a:lnTo>
                  <a:lnTo>
                    <a:pt x="44" y="14"/>
                  </a:lnTo>
                  <a:lnTo>
                    <a:pt x="50" y="13"/>
                  </a:lnTo>
                  <a:lnTo>
                    <a:pt x="53" y="12"/>
                  </a:lnTo>
                  <a:lnTo>
                    <a:pt x="58" y="10"/>
                  </a:lnTo>
                  <a:lnTo>
                    <a:pt x="61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7" y="5"/>
                  </a:lnTo>
                  <a:lnTo>
                    <a:pt x="69" y="4"/>
                  </a:lnTo>
                  <a:lnTo>
                    <a:pt x="70" y="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12" name="Google Shape;4912;p22"/>
            <p:cNvSpPr/>
            <p:nvPr/>
          </p:nvSpPr>
          <p:spPr>
            <a:xfrm>
              <a:off x="2734" y="2812"/>
              <a:ext cx="77" cy="61"/>
            </a:xfrm>
            <a:custGeom>
              <a:avLst/>
              <a:gdLst/>
              <a:ahLst/>
              <a:cxnLst/>
              <a:rect l="l" t="t" r="r" b="b"/>
              <a:pathLst>
                <a:path w="308" h="245" extrusionOk="0">
                  <a:moveTo>
                    <a:pt x="39" y="11"/>
                  </a:moveTo>
                  <a:lnTo>
                    <a:pt x="57" y="12"/>
                  </a:lnTo>
                  <a:lnTo>
                    <a:pt x="76" y="13"/>
                  </a:lnTo>
                  <a:lnTo>
                    <a:pt x="94" y="16"/>
                  </a:lnTo>
                  <a:lnTo>
                    <a:pt x="115" y="18"/>
                  </a:lnTo>
                  <a:lnTo>
                    <a:pt x="135" y="20"/>
                  </a:lnTo>
                  <a:lnTo>
                    <a:pt x="155" y="23"/>
                  </a:lnTo>
                  <a:lnTo>
                    <a:pt x="174" y="27"/>
                  </a:lnTo>
                  <a:lnTo>
                    <a:pt x="197" y="32"/>
                  </a:lnTo>
                  <a:lnTo>
                    <a:pt x="217" y="38"/>
                  </a:lnTo>
                  <a:lnTo>
                    <a:pt x="237" y="44"/>
                  </a:lnTo>
                  <a:lnTo>
                    <a:pt x="257" y="48"/>
                  </a:lnTo>
                  <a:lnTo>
                    <a:pt x="264" y="49"/>
                  </a:lnTo>
                  <a:lnTo>
                    <a:pt x="271" y="49"/>
                  </a:lnTo>
                  <a:lnTo>
                    <a:pt x="277" y="50"/>
                  </a:lnTo>
                  <a:lnTo>
                    <a:pt x="284" y="50"/>
                  </a:lnTo>
                  <a:lnTo>
                    <a:pt x="291" y="51"/>
                  </a:lnTo>
                  <a:lnTo>
                    <a:pt x="297" y="54"/>
                  </a:lnTo>
                  <a:lnTo>
                    <a:pt x="301" y="56"/>
                  </a:lnTo>
                  <a:lnTo>
                    <a:pt x="304" y="59"/>
                  </a:lnTo>
                  <a:lnTo>
                    <a:pt x="307" y="63"/>
                  </a:lnTo>
                  <a:lnTo>
                    <a:pt x="308" y="68"/>
                  </a:lnTo>
                  <a:lnTo>
                    <a:pt x="308" y="74"/>
                  </a:lnTo>
                  <a:lnTo>
                    <a:pt x="308" y="80"/>
                  </a:lnTo>
                  <a:lnTo>
                    <a:pt x="306" y="86"/>
                  </a:lnTo>
                  <a:lnTo>
                    <a:pt x="304" y="93"/>
                  </a:lnTo>
                  <a:lnTo>
                    <a:pt x="302" y="100"/>
                  </a:lnTo>
                  <a:lnTo>
                    <a:pt x="299" y="105"/>
                  </a:lnTo>
                  <a:lnTo>
                    <a:pt x="297" y="111"/>
                  </a:lnTo>
                  <a:lnTo>
                    <a:pt x="289" y="128"/>
                  </a:lnTo>
                  <a:lnTo>
                    <a:pt x="281" y="142"/>
                  </a:lnTo>
                  <a:lnTo>
                    <a:pt x="274" y="156"/>
                  </a:lnTo>
                  <a:lnTo>
                    <a:pt x="270" y="165"/>
                  </a:lnTo>
                  <a:lnTo>
                    <a:pt x="267" y="174"/>
                  </a:lnTo>
                  <a:lnTo>
                    <a:pt x="265" y="184"/>
                  </a:lnTo>
                  <a:lnTo>
                    <a:pt x="263" y="194"/>
                  </a:lnTo>
                  <a:lnTo>
                    <a:pt x="262" y="204"/>
                  </a:lnTo>
                  <a:lnTo>
                    <a:pt x="261" y="210"/>
                  </a:lnTo>
                  <a:lnTo>
                    <a:pt x="260" y="216"/>
                  </a:lnTo>
                  <a:lnTo>
                    <a:pt x="258" y="222"/>
                  </a:lnTo>
                  <a:lnTo>
                    <a:pt x="257" y="227"/>
                  </a:lnTo>
                  <a:lnTo>
                    <a:pt x="255" y="232"/>
                  </a:lnTo>
                  <a:lnTo>
                    <a:pt x="253" y="236"/>
                  </a:lnTo>
                  <a:lnTo>
                    <a:pt x="249" y="240"/>
                  </a:lnTo>
                  <a:lnTo>
                    <a:pt x="246" y="242"/>
                  </a:lnTo>
                  <a:lnTo>
                    <a:pt x="241" y="244"/>
                  </a:lnTo>
                  <a:lnTo>
                    <a:pt x="235" y="244"/>
                  </a:lnTo>
                  <a:lnTo>
                    <a:pt x="229" y="245"/>
                  </a:lnTo>
                  <a:lnTo>
                    <a:pt x="223" y="245"/>
                  </a:lnTo>
                  <a:lnTo>
                    <a:pt x="216" y="244"/>
                  </a:lnTo>
                  <a:lnTo>
                    <a:pt x="209" y="244"/>
                  </a:lnTo>
                  <a:lnTo>
                    <a:pt x="196" y="244"/>
                  </a:lnTo>
                  <a:lnTo>
                    <a:pt x="181" y="245"/>
                  </a:lnTo>
                  <a:lnTo>
                    <a:pt x="168" y="244"/>
                  </a:lnTo>
                  <a:lnTo>
                    <a:pt x="154" y="244"/>
                  </a:lnTo>
                  <a:lnTo>
                    <a:pt x="142" y="242"/>
                  </a:lnTo>
                  <a:lnTo>
                    <a:pt x="131" y="239"/>
                  </a:lnTo>
                  <a:lnTo>
                    <a:pt x="119" y="234"/>
                  </a:lnTo>
                  <a:lnTo>
                    <a:pt x="111" y="230"/>
                  </a:lnTo>
                  <a:lnTo>
                    <a:pt x="98" y="221"/>
                  </a:lnTo>
                  <a:lnTo>
                    <a:pt x="87" y="212"/>
                  </a:lnTo>
                  <a:lnTo>
                    <a:pt x="77" y="203"/>
                  </a:lnTo>
                  <a:lnTo>
                    <a:pt x="67" y="192"/>
                  </a:lnTo>
                  <a:lnTo>
                    <a:pt x="58" y="180"/>
                  </a:lnTo>
                  <a:lnTo>
                    <a:pt x="50" y="169"/>
                  </a:lnTo>
                  <a:lnTo>
                    <a:pt x="43" y="161"/>
                  </a:lnTo>
                  <a:lnTo>
                    <a:pt x="37" y="152"/>
                  </a:lnTo>
                  <a:lnTo>
                    <a:pt x="30" y="145"/>
                  </a:lnTo>
                  <a:lnTo>
                    <a:pt x="24" y="137"/>
                  </a:lnTo>
                  <a:lnTo>
                    <a:pt x="17" y="129"/>
                  </a:lnTo>
                  <a:lnTo>
                    <a:pt x="11" y="122"/>
                  </a:lnTo>
                  <a:lnTo>
                    <a:pt x="5" y="114"/>
                  </a:lnTo>
                  <a:lnTo>
                    <a:pt x="1" y="104"/>
                  </a:lnTo>
                  <a:lnTo>
                    <a:pt x="0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4" y="62"/>
                  </a:lnTo>
                  <a:lnTo>
                    <a:pt x="6" y="54"/>
                  </a:lnTo>
                  <a:lnTo>
                    <a:pt x="11" y="47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6" y="31"/>
                  </a:lnTo>
                  <a:lnTo>
                    <a:pt x="34" y="29"/>
                  </a:lnTo>
                  <a:lnTo>
                    <a:pt x="41" y="27"/>
                  </a:lnTo>
                  <a:lnTo>
                    <a:pt x="49" y="26"/>
                  </a:lnTo>
                  <a:lnTo>
                    <a:pt x="56" y="23"/>
                  </a:lnTo>
                  <a:lnTo>
                    <a:pt x="62" y="21"/>
                  </a:lnTo>
                  <a:lnTo>
                    <a:pt x="68" y="17"/>
                  </a:lnTo>
                  <a:lnTo>
                    <a:pt x="72" y="13"/>
                  </a:lnTo>
                  <a:lnTo>
                    <a:pt x="78" y="9"/>
                  </a:lnTo>
                  <a:lnTo>
                    <a:pt x="82" y="6"/>
                  </a:lnTo>
                  <a:lnTo>
                    <a:pt x="85" y="3"/>
                  </a:lnTo>
                  <a:lnTo>
                    <a:pt x="88" y="2"/>
                  </a:lnTo>
                  <a:lnTo>
                    <a:pt x="91" y="1"/>
                  </a:lnTo>
                  <a:lnTo>
                    <a:pt x="95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13" name="Google Shape;4913;p22"/>
            <p:cNvSpPr/>
            <p:nvPr/>
          </p:nvSpPr>
          <p:spPr>
            <a:xfrm>
              <a:off x="2867" y="2744"/>
              <a:ext cx="80" cy="84"/>
            </a:xfrm>
            <a:custGeom>
              <a:avLst/>
              <a:gdLst/>
              <a:ahLst/>
              <a:cxnLst/>
              <a:rect l="l" t="t" r="r" b="b"/>
              <a:pathLst>
                <a:path w="318" h="335" extrusionOk="0">
                  <a:moveTo>
                    <a:pt x="46" y="335"/>
                  </a:moveTo>
                  <a:lnTo>
                    <a:pt x="288" y="197"/>
                  </a:lnTo>
                  <a:lnTo>
                    <a:pt x="318" y="179"/>
                  </a:lnTo>
                  <a:lnTo>
                    <a:pt x="318" y="178"/>
                  </a:lnTo>
                  <a:lnTo>
                    <a:pt x="309" y="179"/>
                  </a:lnTo>
                  <a:lnTo>
                    <a:pt x="300" y="179"/>
                  </a:lnTo>
                  <a:lnTo>
                    <a:pt x="291" y="179"/>
                  </a:lnTo>
                  <a:lnTo>
                    <a:pt x="283" y="179"/>
                  </a:lnTo>
                  <a:lnTo>
                    <a:pt x="274" y="179"/>
                  </a:lnTo>
                  <a:lnTo>
                    <a:pt x="267" y="178"/>
                  </a:lnTo>
                  <a:lnTo>
                    <a:pt x="258" y="177"/>
                  </a:lnTo>
                  <a:lnTo>
                    <a:pt x="250" y="176"/>
                  </a:lnTo>
                  <a:lnTo>
                    <a:pt x="242" y="173"/>
                  </a:lnTo>
                  <a:lnTo>
                    <a:pt x="235" y="171"/>
                  </a:lnTo>
                  <a:lnTo>
                    <a:pt x="227" y="169"/>
                  </a:lnTo>
                  <a:lnTo>
                    <a:pt x="221" y="167"/>
                  </a:lnTo>
                  <a:lnTo>
                    <a:pt x="213" y="164"/>
                  </a:lnTo>
                  <a:lnTo>
                    <a:pt x="206" y="161"/>
                  </a:lnTo>
                  <a:lnTo>
                    <a:pt x="199" y="158"/>
                  </a:lnTo>
                  <a:lnTo>
                    <a:pt x="190" y="154"/>
                  </a:lnTo>
                  <a:lnTo>
                    <a:pt x="183" y="150"/>
                  </a:lnTo>
                  <a:lnTo>
                    <a:pt x="174" y="145"/>
                  </a:lnTo>
                  <a:lnTo>
                    <a:pt x="161" y="139"/>
                  </a:lnTo>
                  <a:lnTo>
                    <a:pt x="149" y="132"/>
                  </a:lnTo>
                  <a:lnTo>
                    <a:pt x="138" y="125"/>
                  </a:lnTo>
                  <a:lnTo>
                    <a:pt x="127" y="117"/>
                  </a:lnTo>
                  <a:lnTo>
                    <a:pt x="121" y="114"/>
                  </a:lnTo>
                  <a:lnTo>
                    <a:pt x="114" y="111"/>
                  </a:lnTo>
                  <a:lnTo>
                    <a:pt x="110" y="106"/>
                  </a:lnTo>
                  <a:lnTo>
                    <a:pt x="104" y="102"/>
                  </a:lnTo>
                  <a:lnTo>
                    <a:pt x="99" y="97"/>
                  </a:lnTo>
                  <a:lnTo>
                    <a:pt x="94" y="93"/>
                  </a:lnTo>
                  <a:lnTo>
                    <a:pt x="91" y="88"/>
                  </a:lnTo>
                  <a:lnTo>
                    <a:pt x="86" y="81"/>
                  </a:lnTo>
                  <a:lnTo>
                    <a:pt x="83" y="76"/>
                  </a:lnTo>
                  <a:lnTo>
                    <a:pt x="79" y="68"/>
                  </a:lnTo>
                  <a:lnTo>
                    <a:pt x="77" y="60"/>
                  </a:lnTo>
                  <a:lnTo>
                    <a:pt x="75" y="52"/>
                  </a:lnTo>
                  <a:lnTo>
                    <a:pt x="74" y="43"/>
                  </a:lnTo>
                  <a:lnTo>
                    <a:pt x="73" y="34"/>
                  </a:lnTo>
                  <a:lnTo>
                    <a:pt x="72" y="25"/>
                  </a:lnTo>
                  <a:lnTo>
                    <a:pt x="73" y="16"/>
                  </a:lnTo>
                  <a:lnTo>
                    <a:pt x="73" y="9"/>
                  </a:lnTo>
                  <a:lnTo>
                    <a:pt x="75" y="0"/>
                  </a:lnTo>
                  <a:lnTo>
                    <a:pt x="0" y="42"/>
                  </a:lnTo>
                  <a:lnTo>
                    <a:pt x="0" y="57"/>
                  </a:lnTo>
                  <a:lnTo>
                    <a:pt x="5" y="60"/>
                  </a:lnTo>
                  <a:lnTo>
                    <a:pt x="12" y="63"/>
                  </a:lnTo>
                  <a:lnTo>
                    <a:pt x="18" y="67"/>
                  </a:lnTo>
                  <a:lnTo>
                    <a:pt x="23" y="71"/>
                  </a:lnTo>
                  <a:lnTo>
                    <a:pt x="29" y="76"/>
                  </a:lnTo>
                  <a:lnTo>
                    <a:pt x="35" y="80"/>
                  </a:lnTo>
                  <a:lnTo>
                    <a:pt x="44" y="87"/>
                  </a:lnTo>
                  <a:lnTo>
                    <a:pt x="51" y="94"/>
                  </a:lnTo>
                  <a:lnTo>
                    <a:pt x="57" y="99"/>
                  </a:lnTo>
                  <a:lnTo>
                    <a:pt x="64" y="104"/>
                  </a:lnTo>
                  <a:lnTo>
                    <a:pt x="67" y="107"/>
                  </a:lnTo>
                  <a:lnTo>
                    <a:pt x="70" y="112"/>
                  </a:lnTo>
                  <a:lnTo>
                    <a:pt x="74" y="115"/>
                  </a:lnTo>
                  <a:lnTo>
                    <a:pt x="76" y="118"/>
                  </a:lnTo>
                  <a:lnTo>
                    <a:pt x="78" y="123"/>
                  </a:lnTo>
                  <a:lnTo>
                    <a:pt x="81" y="126"/>
                  </a:lnTo>
                  <a:lnTo>
                    <a:pt x="82" y="130"/>
                  </a:lnTo>
                  <a:lnTo>
                    <a:pt x="82" y="133"/>
                  </a:lnTo>
                  <a:lnTo>
                    <a:pt x="83" y="137"/>
                  </a:lnTo>
                  <a:lnTo>
                    <a:pt x="83" y="143"/>
                  </a:lnTo>
                  <a:lnTo>
                    <a:pt x="83" y="149"/>
                  </a:lnTo>
                  <a:lnTo>
                    <a:pt x="83" y="154"/>
                  </a:lnTo>
                  <a:lnTo>
                    <a:pt x="83" y="161"/>
                  </a:lnTo>
                  <a:lnTo>
                    <a:pt x="84" y="174"/>
                  </a:lnTo>
                  <a:lnTo>
                    <a:pt x="84" y="189"/>
                  </a:lnTo>
                  <a:lnTo>
                    <a:pt x="85" y="204"/>
                  </a:lnTo>
                  <a:lnTo>
                    <a:pt x="85" y="218"/>
                  </a:lnTo>
                  <a:lnTo>
                    <a:pt x="85" y="233"/>
                  </a:lnTo>
                  <a:lnTo>
                    <a:pt x="84" y="246"/>
                  </a:lnTo>
                  <a:lnTo>
                    <a:pt x="83" y="254"/>
                  </a:lnTo>
                  <a:lnTo>
                    <a:pt x="82" y="262"/>
                  </a:lnTo>
                  <a:lnTo>
                    <a:pt x="81" y="269"/>
                  </a:lnTo>
                  <a:lnTo>
                    <a:pt x="78" y="276"/>
                  </a:lnTo>
                  <a:lnTo>
                    <a:pt x="75" y="282"/>
                  </a:lnTo>
                  <a:lnTo>
                    <a:pt x="74" y="285"/>
                  </a:lnTo>
                  <a:lnTo>
                    <a:pt x="72" y="289"/>
                  </a:lnTo>
                  <a:lnTo>
                    <a:pt x="69" y="292"/>
                  </a:lnTo>
                  <a:lnTo>
                    <a:pt x="66" y="297"/>
                  </a:lnTo>
                  <a:lnTo>
                    <a:pt x="64" y="302"/>
                  </a:lnTo>
                  <a:lnTo>
                    <a:pt x="60" y="307"/>
                  </a:lnTo>
                  <a:lnTo>
                    <a:pt x="57" y="311"/>
                  </a:lnTo>
                  <a:lnTo>
                    <a:pt x="55" y="315"/>
                  </a:lnTo>
                  <a:lnTo>
                    <a:pt x="54" y="319"/>
                  </a:lnTo>
                  <a:lnTo>
                    <a:pt x="51" y="322"/>
                  </a:lnTo>
                  <a:lnTo>
                    <a:pt x="49" y="327"/>
                  </a:lnTo>
                  <a:lnTo>
                    <a:pt x="47" y="330"/>
                  </a:lnTo>
                  <a:lnTo>
                    <a:pt x="46" y="335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14" name="Google Shape;4914;p22"/>
            <p:cNvSpPr/>
            <p:nvPr/>
          </p:nvSpPr>
          <p:spPr>
            <a:xfrm>
              <a:off x="2843" y="2746"/>
              <a:ext cx="24" cy="14"/>
            </a:xfrm>
            <a:custGeom>
              <a:avLst/>
              <a:gdLst/>
              <a:ahLst/>
              <a:cxnLst/>
              <a:rect l="l" t="t" r="r" b="b"/>
              <a:pathLst>
                <a:path w="95" h="53" extrusionOk="0">
                  <a:moveTo>
                    <a:pt x="0" y="53"/>
                  </a:moveTo>
                  <a:lnTo>
                    <a:pt x="95" y="0"/>
                  </a:lnTo>
                  <a:lnTo>
                    <a:pt x="95" y="33"/>
                  </a:lnTo>
                  <a:lnTo>
                    <a:pt x="79" y="42"/>
                  </a:lnTo>
                  <a:lnTo>
                    <a:pt x="76" y="42"/>
                  </a:lnTo>
                  <a:lnTo>
                    <a:pt x="74" y="42"/>
                  </a:lnTo>
                  <a:lnTo>
                    <a:pt x="71" y="41"/>
                  </a:lnTo>
                  <a:lnTo>
                    <a:pt x="68" y="41"/>
                  </a:lnTo>
                  <a:lnTo>
                    <a:pt x="66" y="41"/>
                  </a:lnTo>
                  <a:lnTo>
                    <a:pt x="62" y="41"/>
                  </a:lnTo>
                  <a:lnTo>
                    <a:pt x="58" y="42"/>
                  </a:lnTo>
                  <a:lnTo>
                    <a:pt x="52" y="43"/>
                  </a:lnTo>
                  <a:lnTo>
                    <a:pt x="47" y="44"/>
                  </a:lnTo>
                  <a:lnTo>
                    <a:pt x="39" y="47"/>
                  </a:lnTo>
                  <a:lnTo>
                    <a:pt x="30" y="50"/>
                  </a:lnTo>
                  <a:lnTo>
                    <a:pt x="24" y="51"/>
                  </a:lnTo>
                  <a:lnTo>
                    <a:pt x="19" y="52"/>
                  </a:lnTo>
                  <a:lnTo>
                    <a:pt x="12" y="53"/>
                  </a:lnTo>
                  <a:lnTo>
                    <a:pt x="10" y="53"/>
                  </a:lnTo>
                  <a:lnTo>
                    <a:pt x="9" y="53"/>
                  </a:lnTo>
                  <a:lnTo>
                    <a:pt x="6" y="53"/>
                  </a:lnTo>
                  <a:lnTo>
                    <a:pt x="4" y="53"/>
                  </a:lnTo>
                  <a:lnTo>
                    <a:pt x="2" y="53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15" name="Google Shape;4915;p22"/>
            <p:cNvSpPr/>
            <p:nvPr/>
          </p:nvSpPr>
          <p:spPr>
            <a:xfrm>
              <a:off x="2867" y="2789"/>
              <a:ext cx="80" cy="52"/>
            </a:xfrm>
            <a:custGeom>
              <a:avLst/>
              <a:gdLst/>
              <a:ahLst/>
              <a:cxnLst/>
              <a:rect l="l" t="t" r="r" b="b"/>
              <a:pathLst>
                <a:path w="318" h="207" extrusionOk="0">
                  <a:moveTo>
                    <a:pt x="0" y="207"/>
                  </a:moveTo>
                  <a:lnTo>
                    <a:pt x="318" y="27"/>
                  </a:lnTo>
                  <a:lnTo>
                    <a:pt x="318" y="0"/>
                  </a:lnTo>
                  <a:lnTo>
                    <a:pt x="263" y="31"/>
                  </a:lnTo>
                  <a:lnTo>
                    <a:pt x="46" y="156"/>
                  </a:lnTo>
                  <a:lnTo>
                    <a:pt x="45" y="157"/>
                  </a:lnTo>
                  <a:lnTo>
                    <a:pt x="44" y="157"/>
                  </a:lnTo>
                  <a:lnTo>
                    <a:pt x="44" y="158"/>
                  </a:lnTo>
                  <a:lnTo>
                    <a:pt x="42" y="159"/>
                  </a:lnTo>
                  <a:lnTo>
                    <a:pt x="42" y="160"/>
                  </a:lnTo>
                  <a:lnTo>
                    <a:pt x="41" y="161"/>
                  </a:lnTo>
                  <a:lnTo>
                    <a:pt x="39" y="164"/>
                  </a:lnTo>
                  <a:lnTo>
                    <a:pt x="37" y="166"/>
                  </a:lnTo>
                  <a:lnTo>
                    <a:pt x="35" y="168"/>
                  </a:lnTo>
                  <a:lnTo>
                    <a:pt x="30" y="171"/>
                  </a:lnTo>
                  <a:lnTo>
                    <a:pt x="26" y="175"/>
                  </a:lnTo>
                  <a:lnTo>
                    <a:pt x="21" y="178"/>
                  </a:lnTo>
                  <a:lnTo>
                    <a:pt x="17" y="181"/>
                  </a:lnTo>
                  <a:lnTo>
                    <a:pt x="14" y="184"/>
                  </a:lnTo>
                  <a:lnTo>
                    <a:pt x="11" y="185"/>
                  </a:lnTo>
                  <a:lnTo>
                    <a:pt x="9" y="187"/>
                  </a:lnTo>
                  <a:lnTo>
                    <a:pt x="5" y="189"/>
                  </a:lnTo>
                  <a:lnTo>
                    <a:pt x="3" y="192"/>
                  </a:lnTo>
                  <a:lnTo>
                    <a:pt x="0" y="194"/>
                  </a:lnTo>
                  <a:lnTo>
                    <a:pt x="0" y="20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16" name="Google Shape;4916;p22"/>
            <p:cNvSpPr/>
            <p:nvPr/>
          </p:nvSpPr>
          <p:spPr>
            <a:xfrm>
              <a:off x="2813" y="2757"/>
              <a:ext cx="54" cy="86"/>
            </a:xfrm>
            <a:custGeom>
              <a:avLst/>
              <a:gdLst/>
              <a:ahLst/>
              <a:cxnLst/>
              <a:rect l="l" t="t" r="r" b="b"/>
              <a:pathLst>
                <a:path w="218" h="345" extrusionOk="0">
                  <a:moveTo>
                    <a:pt x="218" y="7"/>
                  </a:moveTo>
                  <a:lnTo>
                    <a:pt x="218" y="310"/>
                  </a:lnTo>
                  <a:lnTo>
                    <a:pt x="156" y="345"/>
                  </a:lnTo>
                  <a:lnTo>
                    <a:pt x="148" y="345"/>
                  </a:lnTo>
                  <a:lnTo>
                    <a:pt x="141" y="345"/>
                  </a:lnTo>
                  <a:lnTo>
                    <a:pt x="132" y="345"/>
                  </a:lnTo>
                  <a:lnTo>
                    <a:pt x="118" y="345"/>
                  </a:lnTo>
                  <a:lnTo>
                    <a:pt x="106" y="344"/>
                  </a:lnTo>
                  <a:lnTo>
                    <a:pt x="92" y="344"/>
                  </a:lnTo>
                  <a:lnTo>
                    <a:pt x="79" y="344"/>
                  </a:lnTo>
                  <a:lnTo>
                    <a:pt x="72" y="344"/>
                  </a:lnTo>
                  <a:lnTo>
                    <a:pt x="67" y="344"/>
                  </a:lnTo>
                  <a:lnTo>
                    <a:pt x="62" y="343"/>
                  </a:lnTo>
                  <a:lnTo>
                    <a:pt x="59" y="343"/>
                  </a:lnTo>
                  <a:lnTo>
                    <a:pt x="55" y="342"/>
                  </a:lnTo>
                  <a:lnTo>
                    <a:pt x="52" y="342"/>
                  </a:lnTo>
                  <a:lnTo>
                    <a:pt x="49" y="340"/>
                  </a:lnTo>
                  <a:lnTo>
                    <a:pt x="46" y="338"/>
                  </a:lnTo>
                  <a:lnTo>
                    <a:pt x="44" y="336"/>
                  </a:lnTo>
                  <a:lnTo>
                    <a:pt x="42" y="334"/>
                  </a:lnTo>
                  <a:lnTo>
                    <a:pt x="40" y="331"/>
                  </a:lnTo>
                  <a:lnTo>
                    <a:pt x="39" y="328"/>
                  </a:lnTo>
                  <a:lnTo>
                    <a:pt x="36" y="324"/>
                  </a:lnTo>
                  <a:lnTo>
                    <a:pt x="35" y="319"/>
                  </a:lnTo>
                  <a:lnTo>
                    <a:pt x="34" y="315"/>
                  </a:lnTo>
                  <a:lnTo>
                    <a:pt x="32" y="310"/>
                  </a:lnTo>
                  <a:lnTo>
                    <a:pt x="31" y="306"/>
                  </a:lnTo>
                  <a:lnTo>
                    <a:pt x="28" y="302"/>
                  </a:lnTo>
                  <a:lnTo>
                    <a:pt x="27" y="299"/>
                  </a:lnTo>
                  <a:lnTo>
                    <a:pt x="25" y="297"/>
                  </a:lnTo>
                  <a:lnTo>
                    <a:pt x="23" y="294"/>
                  </a:lnTo>
                  <a:lnTo>
                    <a:pt x="21" y="290"/>
                  </a:lnTo>
                  <a:lnTo>
                    <a:pt x="17" y="287"/>
                  </a:lnTo>
                  <a:lnTo>
                    <a:pt x="15" y="285"/>
                  </a:lnTo>
                  <a:lnTo>
                    <a:pt x="13" y="282"/>
                  </a:lnTo>
                  <a:lnTo>
                    <a:pt x="12" y="280"/>
                  </a:lnTo>
                  <a:lnTo>
                    <a:pt x="8" y="276"/>
                  </a:lnTo>
                  <a:lnTo>
                    <a:pt x="6" y="270"/>
                  </a:lnTo>
                  <a:lnTo>
                    <a:pt x="4" y="265"/>
                  </a:lnTo>
                  <a:lnTo>
                    <a:pt x="3" y="258"/>
                  </a:lnTo>
                  <a:lnTo>
                    <a:pt x="2" y="249"/>
                  </a:lnTo>
                  <a:lnTo>
                    <a:pt x="0" y="240"/>
                  </a:lnTo>
                  <a:lnTo>
                    <a:pt x="0" y="231"/>
                  </a:lnTo>
                  <a:lnTo>
                    <a:pt x="0" y="221"/>
                  </a:lnTo>
                  <a:lnTo>
                    <a:pt x="2" y="211"/>
                  </a:lnTo>
                  <a:lnTo>
                    <a:pt x="3" y="202"/>
                  </a:lnTo>
                  <a:lnTo>
                    <a:pt x="5" y="189"/>
                  </a:lnTo>
                  <a:lnTo>
                    <a:pt x="9" y="178"/>
                  </a:lnTo>
                  <a:lnTo>
                    <a:pt x="13" y="167"/>
                  </a:lnTo>
                  <a:lnTo>
                    <a:pt x="18" y="157"/>
                  </a:lnTo>
                  <a:lnTo>
                    <a:pt x="23" y="147"/>
                  </a:lnTo>
                  <a:lnTo>
                    <a:pt x="28" y="138"/>
                  </a:lnTo>
                  <a:lnTo>
                    <a:pt x="39" y="124"/>
                  </a:lnTo>
                  <a:lnTo>
                    <a:pt x="48" y="111"/>
                  </a:lnTo>
                  <a:lnTo>
                    <a:pt x="58" y="98"/>
                  </a:lnTo>
                  <a:lnTo>
                    <a:pt x="67" y="85"/>
                  </a:lnTo>
                  <a:lnTo>
                    <a:pt x="74" y="74"/>
                  </a:lnTo>
                  <a:lnTo>
                    <a:pt x="81" y="63"/>
                  </a:lnTo>
                  <a:lnTo>
                    <a:pt x="87" y="52"/>
                  </a:lnTo>
                  <a:lnTo>
                    <a:pt x="92" y="39"/>
                  </a:lnTo>
                  <a:lnTo>
                    <a:pt x="97" y="27"/>
                  </a:lnTo>
                  <a:lnTo>
                    <a:pt x="123" y="12"/>
                  </a:lnTo>
                  <a:lnTo>
                    <a:pt x="125" y="12"/>
                  </a:lnTo>
                  <a:lnTo>
                    <a:pt x="127" y="12"/>
                  </a:lnTo>
                  <a:lnTo>
                    <a:pt x="129" y="12"/>
                  </a:lnTo>
                  <a:lnTo>
                    <a:pt x="132" y="12"/>
                  </a:lnTo>
                  <a:lnTo>
                    <a:pt x="133" y="12"/>
                  </a:lnTo>
                  <a:lnTo>
                    <a:pt x="135" y="12"/>
                  </a:lnTo>
                  <a:lnTo>
                    <a:pt x="142" y="11"/>
                  </a:lnTo>
                  <a:lnTo>
                    <a:pt x="147" y="10"/>
                  </a:lnTo>
                  <a:lnTo>
                    <a:pt x="153" y="9"/>
                  </a:lnTo>
                  <a:lnTo>
                    <a:pt x="162" y="6"/>
                  </a:lnTo>
                  <a:lnTo>
                    <a:pt x="170" y="3"/>
                  </a:lnTo>
                  <a:lnTo>
                    <a:pt x="175" y="2"/>
                  </a:lnTo>
                  <a:lnTo>
                    <a:pt x="181" y="1"/>
                  </a:lnTo>
                  <a:lnTo>
                    <a:pt x="185" y="0"/>
                  </a:lnTo>
                  <a:lnTo>
                    <a:pt x="190" y="0"/>
                  </a:lnTo>
                  <a:lnTo>
                    <a:pt x="193" y="0"/>
                  </a:lnTo>
                  <a:lnTo>
                    <a:pt x="197" y="1"/>
                  </a:lnTo>
                  <a:lnTo>
                    <a:pt x="201" y="1"/>
                  </a:lnTo>
                  <a:lnTo>
                    <a:pt x="204" y="2"/>
                  </a:lnTo>
                  <a:lnTo>
                    <a:pt x="208" y="3"/>
                  </a:lnTo>
                  <a:lnTo>
                    <a:pt x="211" y="4"/>
                  </a:lnTo>
                  <a:lnTo>
                    <a:pt x="215" y="6"/>
                  </a:lnTo>
                  <a:lnTo>
                    <a:pt x="218" y="7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17" name="Google Shape;4917;p22"/>
            <p:cNvSpPr/>
            <p:nvPr/>
          </p:nvSpPr>
          <p:spPr>
            <a:xfrm>
              <a:off x="2867" y="2758"/>
              <a:ext cx="21" cy="76"/>
            </a:xfrm>
            <a:custGeom>
              <a:avLst/>
              <a:gdLst/>
              <a:ahLst/>
              <a:cxnLst/>
              <a:rect l="l" t="t" r="r" b="b"/>
              <a:pathLst>
                <a:path w="85" h="303" extrusionOk="0">
                  <a:moveTo>
                    <a:pt x="0" y="0"/>
                  </a:moveTo>
                  <a:lnTo>
                    <a:pt x="0" y="303"/>
                  </a:lnTo>
                  <a:lnTo>
                    <a:pt x="46" y="278"/>
                  </a:lnTo>
                  <a:lnTo>
                    <a:pt x="47" y="273"/>
                  </a:lnTo>
                  <a:lnTo>
                    <a:pt x="49" y="270"/>
                  </a:lnTo>
                  <a:lnTo>
                    <a:pt x="51" y="265"/>
                  </a:lnTo>
                  <a:lnTo>
                    <a:pt x="54" y="262"/>
                  </a:lnTo>
                  <a:lnTo>
                    <a:pt x="55" y="258"/>
                  </a:lnTo>
                  <a:lnTo>
                    <a:pt x="57" y="254"/>
                  </a:lnTo>
                  <a:lnTo>
                    <a:pt x="60" y="250"/>
                  </a:lnTo>
                  <a:lnTo>
                    <a:pt x="64" y="245"/>
                  </a:lnTo>
                  <a:lnTo>
                    <a:pt x="66" y="240"/>
                  </a:lnTo>
                  <a:lnTo>
                    <a:pt x="69" y="235"/>
                  </a:lnTo>
                  <a:lnTo>
                    <a:pt x="72" y="232"/>
                  </a:lnTo>
                  <a:lnTo>
                    <a:pt x="74" y="228"/>
                  </a:lnTo>
                  <a:lnTo>
                    <a:pt x="75" y="225"/>
                  </a:lnTo>
                  <a:lnTo>
                    <a:pt x="78" y="219"/>
                  </a:lnTo>
                  <a:lnTo>
                    <a:pt x="81" y="212"/>
                  </a:lnTo>
                  <a:lnTo>
                    <a:pt x="82" y="205"/>
                  </a:lnTo>
                  <a:lnTo>
                    <a:pt x="83" y="197"/>
                  </a:lnTo>
                  <a:lnTo>
                    <a:pt x="84" y="189"/>
                  </a:lnTo>
                  <a:lnTo>
                    <a:pt x="85" y="176"/>
                  </a:lnTo>
                  <a:lnTo>
                    <a:pt x="85" y="161"/>
                  </a:lnTo>
                  <a:lnTo>
                    <a:pt x="85" y="147"/>
                  </a:lnTo>
                  <a:lnTo>
                    <a:pt x="84" y="132"/>
                  </a:lnTo>
                  <a:lnTo>
                    <a:pt x="84" y="117"/>
                  </a:lnTo>
                  <a:lnTo>
                    <a:pt x="83" y="104"/>
                  </a:lnTo>
                  <a:lnTo>
                    <a:pt x="83" y="97"/>
                  </a:lnTo>
                  <a:lnTo>
                    <a:pt x="83" y="92"/>
                  </a:lnTo>
                  <a:lnTo>
                    <a:pt x="83" y="86"/>
                  </a:lnTo>
                  <a:lnTo>
                    <a:pt x="83" y="80"/>
                  </a:lnTo>
                  <a:lnTo>
                    <a:pt x="82" y="76"/>
                  </a:lnTo>
                  <a:lnTo>
                    <a:pt x="82" y="73"/>
                  </a:lnTo>
                  <a:lnTo>
                    <a:pt x="81" y="69"/>
                  </a:lnTo>
                  <a:lnTo>
                    <a:pt x="78" y="66"/>
                  </a:lnTo>
                  <a:lnTo>
                    <a:pt x="76" y="61"/>
                  </a:lnTo>
                  <a:lnTo>
                    <a:pt x="74" y="58"/>
                  </a:lnTo>
                  <a:lnTo>
                    <a:pt x="70" y="55"/>
                  </a:lnTo>
                  <a:lnTo>
                    <a:pt x="67" y="50"/>
                  </a:lnTo>
                  <a:lnTo>
                    <a:pt x="64" y="47"/>
                  </a:lnTo>
                  <a:lnTo>
                    <a:pt x="57" y="42"/>
                  </a:lnTo>
                  <a:lnTo>
                    <a:pt x="51" y="37"/>
                  </a:lnTo>
                  <a:lnTo>
                    <a:pt x="44" y="30"/>
                  </a:lnTo>
                  <a:lnTo>
                    <a:pt x="35" y="23"/>
                  </a:lnTo>
                  <a:lnTo>
                    <a:pt x="29" y="19"/>
                  </a:lnTo>
                  <a:lnTo>
                    <a:pt x="23" y="14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18" name="Google Shape;4918;p22"/>
            <p:cNvSpPr/>
            <p:nvPr/>
          </p:nvSpPr>
          <p:spPr>
            <a:xfrm>
              <a:off x="2813" y="2757"/>
              <a:ext cx="75" cy="86"/>
            </a:xfrm>
            <a:custGeom>
              <a:avLst/>
              <a:gdLst/>
              <a:ahLst/>
              <a:cxnLst/>
              <a:rect l="l" t="t" r="r" b="b"/>
              <a:pathLst>
                <a:path w="303" h="345" extrusionOk="0">
                  <a:moveTo>
                    <a:pt x="123" y="12"/>
                  </a:moveTo>
                  <a:lnTo>
                    <a:pt x="125" y="12"/>
                  </a:lnTo>
                  <a:lnTo>
                    <a:pt x="127" y="12"/>
                  </a:lnTo>
                  <a:lnTo>
                    <a:pt x="135" y="12"/>
                  </a:lnTo>
                  <a:lnTo>
                    <a:pt x="142" y="11"/>
                  </a:lnTo>
                  <a:lnTo>
                    <a:pt x="148" y="9"/>
                  </a:lnTo>
                  <a:lnTo>
                    <a:pt x="158" y="7"/>
                  </a:lnTo>
                  <a:lnTo>
                    <a:pt x="167" y="4"/>
                  </a:lnTo>
                  <a:lnTo>
                    <a:pt x="176" y="2"/>
                  </a:lnTo>
                  <a:lnTo>
                    <a:pt x="184" y="1"/>
                  </a:lnTo>
                  <a:lnTo>
                    <a:pt x="193" y="0"/>
                  </a:lnTo>
                  <a:lnTo>
                    <a:pt x="201" y="1"/>
                  </a:lnTo>
                  <a:lnTo>
                    <a:pt x="211" y="4"/>
                  </a:lnTo>
                  <a:lnTo>
                    <a:pt x="220" y="8"/>
                  </a:lnTo>
                  <a:lnTo>
                    <a:pt x="229" y="13"/>
                  </a:lnTo>
                  <a:lnTo>
                    <a:pt x="239" y="19"/>
                  </a:lnTo>
                  <a:lnTo>
                    <a:pt x="247" y="26"/>
                  </a:lnTo>
                  <a:lnTo>
                    <a:pt x="256" y="34"/>
                  </a:lnTo>
                  <a:lnTo>
                    <a:pt x="264" y="40"/>
                  </a:lnTo>
                  <a:lnTo>
                    <a:pt x="272" y="46"/>
                  </a:lnTo>
                  <a:lnTo>
                    <a:pt x="280" y="53"/>
                  </a:lnTo>
                  <a:lnTo>
                    <a:pt x="286" y="59"/>
                  </a:lnTo>
                  <a:lnTo>
                    <a:pt x="292" y="66"/>
                  </a:lnTo>
                  <a:lnTo>
                    <a:pt x="296" y="74"/>
                  </a:lnTo>
                  <a:lnTo>
                    <a:pt x="300" y="82"/>
                  </a:lnTo>
                  <a:lnTo>
                    <a:pt x="301" y="90"/>
                  </a:lnTo>
                  <a:lnTo>
                    <a:pt x="301" y="100"/>
                  </a:lnTo>
                  <a:lnTo>
                    <a:pt x="301" y="110"/>
                  </a:lnTo>
                  <a:lnTo>
                    <a:pt x="302" y="120"/>
                  </a:lnTo>
                  <a:lnTo>
                    <a:pt x="302" y="130"/>
                  </a:lnTo>
                  <a:lnTo>
                    <a:pt x="302" y="140"/>
                  </a:lnTo>
                  <a:lnTo>
                    <a:pt x="303" y="155"/>
                  </a:lnTo>
                  <a:lnTo>
                    <a:pt x="303" y="169"/>
                  </a:lnTo>
                  <a:lnTo>
                    <a:pt x="303" y="183"/>
                  </a:lnTo>
                  <a:lnTo>
                    <a:pt x="302" y="196"/>
                  </a:lnTo>
                  <a:lnTo>
                    <a:pt x="301" y="210"/>
                  </a:lnTo>
                  <a:lnTo>
                    <a:pt x="299" y="220"/>
                  </a:lnTo>
                  <a:lnTo>
                    <a:pt x="295" y="230"/>
                  </a:lnTo>
                  <a:lnTo>
                    <a:pt x="291" y="238"/>
                  </a:lnTo>
                  <a:lnTo>
                    <a:pt x="285" y="245"/>
                  </a:lnTo>
                  <a:lnTo>
                    <a:pt x="280" y="253"/>
                  </a:lnTo>
                  <a:lnTo>
                    <a:pt x="275" y="261"/>
                  </a:lnTo>
                  <a:lnTo>
                    <a:pt x="272" y="269"/>
                  </a:lnTo>
                  <a:lnTo>
                    <a:pt x="268" y="276"/>
                  </a:lnTo>
                  <a:lnTo>
                    <a:pt x="264" y="282"/>
                  </a:lnTo>
                  <a:lnTo>
                    <a:pt x="259" y="289"/>
                  </a:lnTo>
                  <a:lnTo>
                    <a:pt x="254" y="296"/>
                  </a:lnTo>
                  <a:lnTo>
                    <a:pt x="247" y="302"/>
                  </a:lnTo>
                  <a:lnTo>
                    <a:pt x="240" y="306"/>
                  </a:lnTo>
                  <a:lnTo>
                    <a:pt x="234" y="312"/>
                  </a:lnTo>
                  <a:lnTo>
                    <a:pt x="226" y="317"/>
                  </a:lnTo>
                  <a:lnTo>
                    <a:pt x="218" y="322"/>
                  </a:lnTo>
                  <a:lnTo>
                    <a:pt x="210" y="327"/>
                  </a:lnTo>
                  <a:lnTo>
                    <a:pt x="202" y="332"/>
                  </a:lnTo>
                  <a:lnTo>
                    <a:pt x="193" y="336"/>
                  </a:lnTo>
                  <a:lnTo>
                    <a:pt x="184" y="340"/>
                  </a:lnTo>
                  <a:lnTo>
                    <a:pt x="174" y="343"/>
                  </a:lnTo>
                  <a:lnTo>
                    <a:pt x="161" y="344"/>
                  </a:lnTo>
                  <a:lnTo>
                    <a:pt x="146" y="345"/>
                  </a:lnTo>
                  <a:lnTo>
                    <a:pt x="132" y="345"/>
                  </a:lnTo>
                  <a:lnTo>
                    <a:pt x="116" y="345"/>
                  </a:lnTo>
                  <a:lnTo>
                    <a:pt x="100" y="344"/>
                  </a:lnTo>
                  <a:lnTo>
                    <a:pt x="92" y="344"/>
                  </a:lnTo>
                  <a:lnTo>
                    <a:pt x="83" y="344"/>
                  </a:lnTo>
                  <a:lnTo>
                    <a:pt x="76" y="344"/>
                  </a:lnTo>
                  <a:lnTo>
                    <a:pt x="69" y="344"/>
                  </a:lnTo>
                  <a:lnTo>
                    <a:pt x="61" y="343"/>
                  </a:lnTo>
                  <a:lnTo>
                    <a:pt x="54" y="342"/>
                  </a:lnTo>
                  <a:lnTo>
                    <a:pt x="49" y="340"/>
                  </a:lnTo>
                  <a:lnTo>
                    <a:pt x="44" y="336"/>
                  </a:lnTo>
                  <a:lnTo>
                    <a:pt x="40" y="332"/>
                  </a:lnTo>
                  <a:lnTo>
                    <a:pt x="37" y="325"/>
                  </a:lnTo>
                  <a:lnTo>
                    <a:pt x="35" y="318"/>
                  </a:lnTo>
                  <a:lnTo>
                    <a:pt x="33" y="310"/>
                  </a:lnTo>
                  <a:lnTo>
                    <a:pt x="30" y="305"/>
                  </a:lnTo>
                  <a:lnTo>
                    <a:pt x="25" y="297"/>
                  </a:lnTo>
                  <a:lnTo>
                    <a:pt x="20" y="290"/>
                  </a:lnTo>
                  <a:lnTo>
                    <a:pt x="14" y="284"/>
                  </a:lnTo>
                  <a:lnTo>
                    <a:pt x="9" y="277"/>
                  </a:lnTo>
                  <a:lnTo>
                    <a:pt x="6" y="269"/>
                  </a:lnTo>
                  <a:lnTo>
                    <a:pt x="3" y="258"/>
                  </a:lnTo>
                  <a:lnTo>
                    <a:pt x="0" y="245"/>
                  </a:lnTo>
                  <a:lnTo>
                    <a:pt x="0" y="232"/>
                  </a:lnTo>
                  <a:lnTo>
                    <a:pt x="0" y="219"/>
                  </a:lnTo>
                  <a:lnTo>
                    <a:pt x="2" y="206"/>
                  </a:lnTo>
                  <a:lnTo>
                    <a:pt x="5" y="193"/>
                  </a:lnTo>
                  <a:lnTo>
                    <a:pt x="8" y="182"/>
                  </a:lnTo>
                  <a:lnTo>
                    <a:pt x="12" y="170"/>
                  </a:lnTo>
                  <a:lnTo>
                    <a:pt x="17" y="159"/>
                  </a:lnTo>
                  <a:lnTo>
                    <a:pt x="25" y="143"/>
                  </a:lnTo>
                  <a:lnTo>
                    <a:pt x="35" y="128"/>
                  </a:lnTo>
                  <a:lnTo>
                    <a:pt x="45" y="113"/>
                  </a:lnTo>
                  <a:lnTo>
                    <a:pt x="57" y="99"/>
                  </a:lnTo>
                  <a:lnTo>
                    <a:pt x="67" y="85"/>
                  </a:lnTo>
                  <a:lnTo>
                    <a:pt x="74" y="74"/>
                  </a:lnTo>
                  <a:lnTo>
                    <a:pt x="81" y="63"/>
                  </a:lnTo>
                  <a:lnTo>
                    <a:pt x="87" y="52"/>
                  </a:lnTo>
                  <a:lnTo>
                    <a:pt x="92" y="39"/>
                  </a:lnTo>
                  <a:lnTo>
                    <a:pt x="97" y="2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19" name="Google Shape;4919;p22"/>
            <p:cNvSpPr/>
            <p:nvPr/>
          </p:nvSpPr>
          <p:spPr>
            <a:xfrm>
              <a:off x="2867" y="2335"/>
              <a:ext cx="80" cy="411"/>
            </a:xfrm>
            <a:custGeom>
              <a:avLst/>
              <a:gdLst/>
              <a:ahLst/>
              <a:cxnLst/>
              <a:rect l="l" t="t" r="r" b="b"/>
              <a:pathLst>
                <a:path w="318" h="1644" extrusionOk="0">
                  <a:moveTo>
                    <a:pt x="0" y="181"/>
                  </a:moveTo>
                  <a:lnTo>
                    <a:pt x="0" y="1644"/>
                  </a:lnTo>
                  <a:lnTo>
                    <a:pt x="103" y="1585"/>
                  </a:lnTo>
                  <a:lnTo>
                    <a:pt x="104" y="1583"/>
                  </a:lnTo>
                  <a:lnTo>
                    <a:pt x="105" y="1582"/>
                  </a:lnTo>
                  <a:lnTo>
                    <a:pt x="106" y="1581"/>
                  </a:lnTo>
                  <a:lnTo>
                    <a:pt x="107" y="1580"/>
                  </a:lnTo>
                  <a:lnTo>
                    <a:pt x="109" y="1577"/>
                  </a:lnTo>
                  <a:lnTo>
                    <a:pt x="110" y="1576"/>
                  </a:lnTo>
                  <a:lnTo>
                    <a:pt x="115" y="1568"/>
                  </a:lnTo>
                  <a:lnTo>
                    <a:pt x="122" y="1561"/>
                  </a:lnTo>
                  <a:lnTo>
                    <a:pt x="125" y="1555"/>
                  </a:lnTo>
                  <a:lnTo>
                    <a:pt x="130" y="1549"/>
                  </a:lnTo>
                  <a:lnTo>
                    <a:pt x="134" y="1544"/>
                  </a:lnTo>
                  <a:lnTo>
                    <a:pt x="139" y="1539"/>
                  </a:lnTo>
                  <a:lnTo>
                    <a:pt x="144" y="1535"/>
                  </a:lnTo>
                  <a:lnTo>
                    <a:pt x="149" y="1530"/>
                  </a:lnTo>
                  <a:lnTo>
                    <a:pt x="162" y="1523"/>
                  </a:lnTo>
                  <a:lnTo>
                    <a:pt x="176" y="1516"/>
                  </a:lnTo>
                  <a:lnTo>
                    <a:pt x="188" y="1509"/>
                  </a:lnTo>
                  <a:lnTo>
                    <a:pt x="200" y="1502"/>
                  </a:lnTo>
                  <a:lnTo>
                    <a:pt x="214" y="1497"/>
                  </a:lnTo>
                  <a:lnTo>
                    <a:pt x="226" y="1490"/>
                  </a:lnTo>
                  <a:lnTo>
                    <a:pt x="245" y="1481"/>
                  </a:lnTo>
                  <a:lnTo>
                    <a:pt x="265" y="1472"/>
                  </a:lnTo>
                  <a:lnTo>
                    <a:pt x="274" y="1469"/>
                  </a:lnTo>
                  <a:lnTo>
                    <a:pt x="282" y="1465"/>
                  </a:lnTo>
                  <a:lnTo>
                    <a:pt x="291" y="1462"/>
                  </a:lnTo>
                  <a:lnTo>
                    <a:pt x="300" y="1459"/>
                  </a:lnTo>
                  <a:lnTo>
                    <a:pt x="309" y="1455"/>
                  </a:lnTo>
                  <a:lnTo>
                    <a:pt x="318" y="1452"/>
                  </a:lnTo>
                  <a:lnTo>
                    <a:pt x="31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20" name="Google Shape;4920;p22"/>
            <p:cNvSpPr/>
            <p:nvPr/>
          </p:nvSpPr>
          <p:spPr>
            <a:xfrm>
              <a:off x="2947" y="2528"/>
              <a:ext cx="159" cy="170"/>
            </a:xfrm>
            <a:custGeom>
              <a:avLst/>
              <a:gdLst/>
              <a:ahLst/>
              <a:cxnLst/>
              <a:rect l="l" t="t" r="r" b="b"/>
              <a:pathLst>
                <a:path w="638" h="683" extrusionOk="0">
                  <a:moveTo>
                    <a:pt x="238" y="558"/>
                  </a:moveTo>
                  <a:lnTo>
                    <a:pt x="241" y="556"/>
                  </a:lnTo>
                  <a:lnTo>
                    <a:pt x="243" y="554"/>
                  </a:lnTo>
                  <a:lnTo>
                    <a:pt x="247" y="552"/>
                  </a:lnTo>
                  <a:lnTo>
                    <a:pt x="250" y="550"/>
                  </a:lnTo>
                  <a:lnTo>
                    <a:pt x="253" y="548"/>
                  </a:lnTo>
                  <a:lnTo>
                    <a:pt x="256" y="545"/>
                  </a:lnTo>
                  <a:lnTo>
                    <a:pt x="258" y="543"/>
                  </a:lnTo>
                  <a:lnTo>
                    <a:pt x="260" y="539"/>
                  </a:lnTo>
                  <a:lnTo>
                    <a:pt x="262" y="537"/>
                  </a:lnTo>
                  <a:lnTo>
                    <a:pt x="265" y="534"/>
                  </a:lnTo>
                  <a:lnTo>
                    <a:pt x="267" y="530"/>
                  </a:lnTo>
                  <a:lnTo>
                    <a:pt x="269" y="528"/>
                  </a:lnTo>
                  <a:lnTo>
                    <a:pt x="278" y="528"/>
                  </a:lnTo>
                  <a:lnTo>
                    <a:pt x="293" y="528"/>
                  </a:lnTo>
                  <a:lnTo>
                    <a:pt x="311" y="528"/>
                  </a:lnTo>
                  <a:lnTo>
                    <a:pt x="325" y="517"/>
                  </a:lnTo>
                  <a:lnTo>
                    <a:pt x="323" y="517"/>
                  </a:lnTo>
                  <a:lnTo>
                    <a:pt x="321" y="516"/>
                  </a:lnTo>
                  <a:lnTo>
                    <a:pt x="320" y="516"/>
                  </a:lnTo>
                  <a:lnTo>
                    <a:pt x="317" y="516"/>
                  </a:lnTo>
                  <a:lnTo>
                    <a:pt x="315" y="516"/>
                  </a:lnTo>
                  <a:lnTo>
                    <a:pt x="314" y="516"/>
                  </a:lnTo>
                  <a:lnTo>
                    <a:pt x="638" y="331"/>
                  </a:lnTo>
                  <a:lnTo>
                    <a:pt x="638" y="0"/>
                  </a:lnTo>
                  <a:lnTo>
                    <a:pt x="0" y="362"/>
                  </a:lnTo>
                  <a:lnTo>
                    <a:pt x="0" y="683"/>
                  </a:lnTo>
                  <a:lnTo>
                    <a:pt x="6" y="681"/>
                  </a:lnTo>
                  <a:lnTo>
                    <a:pt x="12" y="680"/>
                  </a:lnTo>
                  <a:lnTo>
                    <a:pt x="18" y="677"/>
                  </a:lnTo>
                  <a:lnTo>
                    <a:pt x="24" y="676"/>
                  </a:lnTo>
                  <a:lnTo>
                    <a:pt x="29" y="675"/>
                  </a:lnTo>
                  <a:lnTo>
                    <a:pt x="36" y="674"/>
                  </a:lnTo>
                  <a:lnTo>
                    <a:pt x="238" y="558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21" name="Google Shape;4921;p22"/>
            <p:cNvSpPr/>
            <p:nvPr/>
          </p:nvSpPr>
          <p:spPr>
            <a:xfrm>
              <a:off x="2972" y="2677"/>
              <a:ext cx="134" cy="94"/>
            </a:xfrm>
            <a:custGeom>
              <a:avLst/>
              <a:gdLst/>
              <a:ahLst/>
              <a:cxnLst/>
              <a:rect l="l" t="t" r="r" b="b"/>
              <a:pathLst>
                <a:path w="536" h="373" extrusionOk="0">
                  <a:moveTo>
                    <a:pt x="536" y="49"/>
                  </a:moveTo>
                  <a:lnTo>
                    <a:pt x="535" y="51"/>
                  </a:lnTo>
                  <a:lnTo>
                    <a:pt x="532" y="53"/>
                  </a:lnTo>
                  <a:lnTo>
                    <a:pt x="530" y="54"/>
                  </a:lnTo>
                  <a:lnTo>
                    <a:pt x="528" y="54"/>
                  </a:lnTo>
                  <a:lnTo>
                    <a:pt x="526" y="55"/>
                  </a:lnTo>
                  <a:lnTo>
                    <a:pt x="523" y="56"/>
                  </a:lnTo>
                  <a:lnTo>
                    <a:pt x="519" y="57"/>
                  </a:lnTo>
                  <a:lnTo>
                    <a:pt x="515" y="58"/>
                  </a:lnTo>
                  <a:lnTo>
                    <a:pt x="510" y="58"/>
                  </a:lnTo>
                  <a:lnTo>
                    <a:pt x="504" y="58"/>
                  </a:lnTo>
                  <a:lnTo>
                    <a:pt x="500" y="58"/>
                  </a:lnTo>
                  <a:lnTo>
                    <a:pt x="494" y="58"/>
                  </a:lnTo>
                  <a:lnTo>
                    <a:pt x="487" y="58"/>
                  </a:lnTo>
                  <a:lnTo>
                    <a:pt x="479" y="57"/>
                  </a:lnTo>
                  <a:lnTo>
                    <a:pt x="471" y="56"/>
                  </a:lnTo>
                  <a:lnTo>
                    <a:pt x="463" y="55"/>
                  </a:lnTo>
                  <a:lnTo>
                    <a:pt x="456" y="54"/>
                  </a:lnTo>
                  <a:lnTo>
                    <a:pt x="450" y="53"/>
                  </a:lnTo>
                  <a:lnTo>
                    <a:pt x="443" y="51"/>
                  </a:lnTo>
                  <a:lnTo>
                    <a:pt x="437" y="49"/>
                  </a:lnTo>
                  <a:lnTo>
                    <a:pt x="425" y="47"/>
                  </a:lnTo>
                  <a:lnTo>
                    <a:pt x="414" y="44"/>
                  </a:lnTo>
                  <a:lnTo>
                    <a:pt x="401" y="41"/>
                  </a:lnTo>
                  <a:lnTo>
                    <a:pt x="390" y="38"/>
                  </a:lnTo>
                  <a:lnTo>
                    <a:pt x="365" y="31"/>
                  </a:lnTo>
                  <a:lnTo>
                    <a:pt x="359" y="30"/>
                  </a:lnTo>
                  <a:lnTo>
                    <a:pt x="352" y="28"/>
                  </a:lnTo>
                  <a:lnTo>
                    <a:pt x="348" y="27"/>
                  </a:lnTo>
                  <a:lnTo>
                    <a:pt x="343" y="24"/>
                  </a:lnTo>
                  <a:lnTo>
                    <a:pt x="340" y="23"/>
                  </a:lnTo>
                  <a:lnTo>
                    <a:pt x="335" y="21"/>
                  </a:lnTo>
                  <a:lnTo>
                    <a:pt x="332" y="19"/>
                  </a:lnTo>
                  <a:lnTo>
                    <a:pt x="330" y="17"/>
                  </a:lnTo>
                  <a:lnTo>
                    <a:pt x="328" y="16"/>
                  </a:lnTo>
                  <a:lnTo>
                    <a:pt x="327" y="14"/>
                  </a:lnTo>
                  <a:lnTo>
                    <a:pt x="326" y="13"/>
                  </a:lnTo>
                  <a:lnTo>
                    <a:pt x="326" y="12"/>
                  </a:lnTo>
                  <a:lnTo>
                    <a:pt x="327" y="18"/>
                  </a:lnTo>
                  <a:lnTo>
                    <a:pt x="327" y="23"/>
                  </a:lnTo>
                  <a:lnTo>
                    <a:pt x="328" y="29"/>
                  </a:lnTo>
                  <a:lnTo>
                    <a:pt x="328" y="35"/>
                  </a:lnTo>
                  <a:lnTo>
                    <a:pt x="328" y="40"/>
                  </a:lnTo>
                  <a:lnTo>
                    <a:pt x="330" y="46"/>
                  </a:lnTo>
                  <a:lnTo>
                    <a:pt x="330" y="55"/>
                  </a:lnTo>
                  <a:lnTo>
                    <a:pt x="331" y="64"/>
                  </a:lnTo>
                  <a:lnTo>
                    <a:pt x="331" y="70"/>
                  </a:lnTo>
                  <a:lnTo>
                    <a:pt x="331" y="76"/>
                  </a:lnTo>
                  <a:lnTo>
                    <a:pt x="330" y="82"/>
                  </a:lnTo>
                  <a:lnTo>
                    <a:pt x="330" y="87"/>
                  </a:lnTo>
                  <a:lnTo>
                    <a:pt x="328" y="93"/>
                  </a:lnTo>
                  <a:lnTo>
                    <a:pt x="327" y="98"/>
                  </a:lnTo>
                  <a:lnTo>
                    <a:pt x="326" y="105"/>
                  </a:lnTo>
                  <a:lnTo>
                    <a:pt x="323" y="112"/>
                  </a:lnTo>
                  <a:lnTo>
                    <a:pt x="321" y="119"/>
                  </a:lnTo>
                  <a:lnTo>
                    <a:pt x="317" y="124"/>
                  </a:lnTo>
                  <a:lnTo>
                    <a:pt x="314" y="131"/>
                  </a:lnTo>
                  <a:lnTo>
                    <a:pt x="311" y="137"/>
                  </a:lnTo>
                  <a:lnTo>
                    <a:pt x="307" y="142"/>
                  </a:lnTo>
                  <a:lnTo>
                    <a:pt x="304" y="149"/>
                  </a:lnTo>
                  <a:lnTo>
                    <a:pt x="300" y="155"/>
                  </a:lnTo>
                  <a:lnTo>
                    <a:pt x="298" y="162"/>
                  </a:lnTo>
                  <a:lnTo>
                    <a:pt x="296" y="169"/>
                  </a:lnTo>
                  <a:lnTo>
                    <a:pt x="293" y="177"/>
                  </a:lnTo>
                  <a:lnTo>
                    <a:pt x="290" y="184"/>
                  </a:lnTo>
                  <a:lnTo>
                    <a:pt x="288" y="190"/>
                  </a:lnTo>
                  <a:lnTo>
                    <a:pt x="285" y="197"/>
                  </a:lnTo>
                  <a:lnTo>
                    <a:pt x="281" y="202"/>
                  </a:lnTo>
                  <a:lnTo>
                    <a:pt x="278" y="205"/>
                  </a:lnTo>
                  <a:lnTo>
                    <a:pt x="275" y="209"/>
                  </a:lnTo>
                  <a:lnTo>
                    <a:pt x="269" y="213"/>
                  </a:lnTo>
                  <a:lnTo>
                    <a:pt x="266" y="214"/>
                  </a:lnTo>
                  <a:lnTo>
                    <a:pt x="261" y="216"/>
                  </a:lnTo>
                  <a:lnTo>
                    <a:pt x="258" y="217"/>
                  </a:lnTo>
                  <a:lnTo>
                    <a:pt x="253" y="218"/>
                  </a:lnTo>
                  <a:lnTo>
                    <a:pt x="249" y="220"/>
                  </a:lnTo>
                  <a:lnTo>
                    <a:pt x="243" y="220"/>
                  </a:lnTo>
                  <a:lnTo>
                    <a:pt x="239" y="218"/>
                  </a:lnTo>
                  <a:lnTo>
                    <a:pt x="234" y="218"/>
                  </a:lnTo>
                  <a:lnTo>
                    <a:pt x="231" y="216"/>
                  </a:lnTo>
                  <a:lnTo>
                    <a:pt x="229" y="215"/>
                  </a:lnTo>
                  <a:lnTo>
                    <a:pt x="228" y="215"/>
                  </a:lnTo>
                  <a:lnTo>
                    <a:pt x="225" y="214"/>
                  </a:lnTo>
                  <a:lnTo>
                    <a:pt x="223" y="213"/>
                  </a:lnTo>
                  <a:lnTo>
                    <a:pt x="222" y="213"/>
                  </a:lnTo>
                  <a:lnTo>
                    <a:pt x="220" y="213"/>
                  </a:lnTo>
                  <a:lnTo>
                    <a:pt x="219" y="213"/>
                  </a:lnTo>
                  <a:lnTo>
                    <a:pt x="216" y="213"/>
                  </a:lnTo>
                  <a:lnTo>
                    <a:pt x="213" y="214"/>
                  </a:lnTo>
                  <a:lnTo>
                    <a:pt x="212" y="214"/>
                  </a:lnTo>
                  <a:lnTo>
                    <a:pt x="211" y="214"/>
                  </a:lnTo>
                  <a:lnTo>
                    <a:pt x="210" y="214"/>
                  </a:lnTo>
                  <a:lnTo>
                    <a:pt x="209" y="214"/>
                  </a:lnTo>
                  <a:lnTo>
                    <a:pt x="207" y="213"/>
                  </a:lnTo>
                  <a:lnTo>
                    <a:pt x="207" y="212"/>
                  </a:lnTo>
                  <a:lnTo>
                    <a:pt x="207" y="211"/>
                  </a:lnTo>
                  <a:lnTo>
                    <a:pt x="207" y="209"/>
                  </a:lnTo>
                  <a:lnTo>
                    <a:pt x="207" y="208"/>
                  </a:lnTo>
                  <a:lnTo>
                    <a:pt x="207" y="207"/>
                  </a:lnTo>
                  <a:lnTo>
                    <a:pt x="207" y="206"/>
                  </a:lnTo>
                  <a:lnTo>
                    <a:pt x="206" y="206"/>
                  </a:lnTo>
                  <a:lnTo>
                    <a:pt x="205" y="206"/>
                  </a:lnTo>
                  <a:lnTo>
                    <a:pt x="204" y="206"/>
                  </a:lnTo>
                  <a:lnTo>
                    <a:pt x="203" y="207"/>
                  </a:lnTo>
                  <a:lnTo>
                    <a:pt x="202" y="206"/>
                  </a:lnTo>
                  <a:lnTo>
                    <a:pt x="202" y="205"/>
                  </a:lnTo>
                  <a:lnTo>
                    <a:pt x="202" y="204"/>
                  </a:lnTo>
                  <a:lnTo>
                    <a:pt x="202" y="203"/>
                  </a:lnTo>
                  <a:lnTo>
                    <a:pt x="202" y="202"/>
                  </a:lnTo>
                  <a:lnTo>
                    <a:pt x="202" y="200"/>
                  </a:lnTo>
                  <a:lnTo>
                    <a:pt x="201" y="199"/>
                  </a:lnTo>
                  <a:lnTo>
                    <a:pt x="200" y="199"/>
                  </a:lnTo>
                  <a:lnTo>
                    <a:pt x="198" y="200"/>
                  </a:lnTo>
                  <a:lnTo>
                    <a:pt x="197" y="200"/>
                  </a:lnTo>
                  <a:lnTo>
                    <a:pt x="196" y="200"/>
                  </a:lnTo>
                  <a:lnTo>
                    <a:pt x="195" y="199"/>
                  </a:lnTo>
                  <a:lnTo>
                    <a:pt x="195" y="198"/>
                  </a:lnTo>
                  <a:lnTo>
                    <a:pt x="195" y="197"/>
                  </a:lnTo>
                  <a:lnTo>
                    <a:pt x="194" y="196"/>
                  </a:lnTo>
                  <a:lnTo>
                    <a:pt x="194" y="195"/>
                  </a:lnTo>
                  <a:lnTo>
                    <a:pt x="193" y="194"/>
                  </a:lnTo>
                  <a:lnTo>
                    <a:pt x="191" y="191"/>
                  </a:lnTo>
                  <a:lnTo>
                    <a:pt x="188" y="189"/>
                  </a:lnTo>
                  <a:lnTo>
                    <a:pt x="186" y="187"/>
                  </a:lnTo>
                  <a:lnTo>
                    <a:pt x="185" y="185"/>
                  </a:lnTo>
                  <a:lnTo>
                    <a:pt x="183" y="183"/>
                  </a:lnTo>
                  <a:lnTo>
                    <a:pt x="182" y="180"/>
                  </a:lnTo>
                  <a:lnTo>
                    <a:pt x="182" y="178"/>
                  </a:lnTo>
                  <a:lnTo>
                    <a:pt x="181" y="176"/>
                  </a:lnTo>
                  <a:lnTo>
                    <a:pt x="179" y="174"/>
                  </a:lnTo>
                  <a:lnTo>
                    <a:pt x="178" y="172"/>
                  </a:lnTo>
                  <a:lnTo>
                    <a:pt x="176" y="171"/>
                  </a:lnTo>
                  <a:lnTo>
                    <a:pt x="175" y="169"/>
                  </a:lnTo>
                  <a:lnTo>
                    <a:pt x="173" y="169"/>
                  </a:lnTo>
                  <a:lnTo>
                    <a:pt x="170" y="168"/>
                  </a:lnTo>
                  <a:lnTo>
                    <a:pt x="168" y="168"/>
                  </a:lnTo>
                  <a:lnTo>
                    <a:pt x="167" y="167"/>
                  </a:lnTo>
                  <a:lnTo>
                    <a:pt x="166" y="167"/>
                  </a:lnTo>
                  <a:lnTo>
                    <a:pt x="165" y="166"/>
                  </a:lnTo>
                  <a:lnTo>
                    <a:pt x="164" y="166"/>
                  </a:lnTo>
                  <a:lnTo>
                    <a:pt x="164" y="165"/>
                  </a:lnTo>
                  <a:lnTo>
                    <a:pt x="164" y="162"/>
                  </a:lnTo>
                  <a:lnTo>
                    <a:pt x="164" y="161"/>
                  </a:lnTo>
                  <a:lnTo>
                    <a:pt x="164" y="160"/>
                  </a:lnTo>
                  <a:lnTo>
                    <a:pt x="164" y="159"/>
                  </a:lnTo>
                  <a:lnTo>
                    <a:pt x="164" y="158"/>
                  </a:lnTo>
                  <a:lnTo>
                    <a:pt x="164" y="157"/>
                  </a:lnTo>
                  <a:lnTo>
                    <a:pt x="163" y="157"/>
                  </a:lnTo>
                  <a:lnTo>
                    <a:pt x="163" y="156"/>
                  </a:lnTo>
                  <a:lnTo>
                    <a:pt x="162" y="157"/>
                  </a:lnTo>
                  <a:lnTo>
                    <a:pt x="160" y="157"/>
                  </a:lnTo>
                  <a:lnTo>
                    <a:pt x="159" y="157"/>
                  </a:lnTo>
                  <a:lnTo>
                    <a:pt x="158" y="157"/>
                  </a:lnTo>
                  <a:lnTo>
                    <a:pt x="157" y="157"/>
                  </a:lnTo>
                  <a:lnTo>
                    <a:pt x="157" y="156"/>
                  </a:lnTo>
                  <a:lnTo>
                    <a:pt x="157" y="155"/>
                  </a:lnTo>
                  <a:lnTo>
                    <a:pt x="157" y="153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7" y="150"/>
                  </a:lnTo>
                  <a:lnTo>
                    <a:pt x="157" y="149"/>
                  </a:lnTo>
                  <a:lnTo>
                    <a:pt x="156" y="147"/>
                  </a:lnTo>
                  <a:lnTo>
                    <a:pt x="156" y="146"/>
                  </a:lnTo>
                  <a:lnTo>
                    <a:pt x="155" y="144"/>
                  </a:lnTo>
                  <a:lnTo>
                    <a:pt x="154" y="143"/>
                  </a:lnTo>
                  <a:lnTo>
                    <a:pt x="153" y="142"/>
                  </a:lnTo>
                  <a:lnTo>
                    <a:pt x="150" y="141"/>
                  </a:lnTo>
                  <a:lnTo>
                    <a:pt x="149" y="140"/>
                  </a:lnTo>
                  <a:lnTo>
                    <a:pt x="147" y="139"/>
                  </a:lnTo>
                  <a:lnTo>
                    <a:pt x="146" y="138"/>
                  </a:lnTo>
                  <a:lnTo>
                    <a:pt x="145" y="137"/>
                  </a:lnTo>
                  <a:lnTo>
                    <a:pt x="142" y="134"/>
                  </a:lnTo>
                  <a:lnTo>
                    <a:pt x="141" y="132"/>
                  </a:lnTo>
                  <a:lnTo>
                    <a:pt x="141" y="129"/>
                  </a:lnTo>
                  <a:lnTo>
                    <a:pt x="140" y="124"/>
                  </a:lnTo>
                  <a:lnTo>
                    <a:pt x="139" y="119"/>
                  </a:lnTo>
                  <a:lnTo>
                    <a:pt x="139" y="116"/>
                  </a:lnTo>
                  <a:lnTo>
                    <a:pt x="138" y="113"/>
                  </a:lnTo>
                  <a:lnTo>
                    <a:pt x="136" y="111"/>
                  </a:lnTo>
                  <a:lnTo>
                    <a:pt x="135" y="111"/>
                  </a:lnTo>
                  <a:lnTo>
                    <a:pt x="135" y="110"/>
                  </a:lnTo>
                  <a:lnTo>
                    <a:pt x="133" y="109"/>
                  </a:lnTo>
                  <a:lnTo>
                    <a:pt x="132" y="109"/>
                  </a:lnTo>
                  <a:lnTo>
                    <a:pt x="131" y="107"/>
                  </a:lnTo>
                  <a:lnTo>
                    <a:pt x="130" y="106"/>
                  </a:lnTo>
                  <a:lnTo>
                    <a:pt x="129" y="104"/>
                  </a:lnTo>
                  <a:lnTo>
                    <a:pt x="129" y="103"/>
                  </a:lnTo>
                  <a:lnTo>
                    <a:pt x="129" y="101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9" y="88"/>
                  </a:lnTo>
                  <a:lnTo>
                    <a:pt x="129" y="85"/>
                  </a:lnTo>
                  <a:lnTo>
                    <a:pt x="129" y="81"/>
                  </a:lnTo>
                  <a:lnTo>
                    <a:pt x="129" y="77"/>
                  </a:lnTo>
                  <a:lnTo>
                    <a:pt x="129" y="74"/>
                  </a:lnTo>
                  <a:lnTo>
                    <a:pt x="128" y="69"/>
                  </a:lnTo>
                  <a:lnTo>
                    <a:pt x="127" y="66"/>
                  </a:lnTo>
                  <a:lnTo>
                    <a:pt x="126" y="61"/>
                  </a:lnTo>
                  <a:lnTo>
                    <a:pt x="125" y="57"/>
                  </a:lnTo>
                  <a:lnTo>
                    <a:pt x="123" y="51"/>
                  </a:lnTo>
                  <a:lnTo>
                    <a:pt x="123" y="46"/>
                  </a:lnTo>
                  <a:lnTo>
                    <a:pt x="123" y="39"/>
                  </a:lnTo>
                  <a:lnTo>
                    <a:pt x="123" y="33"/>
                  </a:lnTo>
                  <a:lnTo>
                    <a:pt x="123" y="27"/>
                  </a:lnTo>
                  <a:lnTo>
                    <a:pt x="123" y="20"/>
                  </a:lnTo>
                  <a:lnTo>
                    <a:pt x="125" y="10"/>
                  </a:lnTo>
                  <a:lnTo>
                    <a:pt x="125" y="0"/>
                  </a:lnTo>
                  <a:lnTo>
                    <a:pt x="0" y="72"/>
                  </a:lnTo>
                  <a:lnTo>
                    <a:pt x="10" y="73"/>
                  </a:lnTo>
                  <a:lnTo>
                    <a:pt x="20" y="75"/>
                  </a:lnTo>
                  <a:lnTo>
                    <a:pt x="30" y="78"/>
                  </a:lnTo>
                  <a:lnTo>
                    <a:pt x="40" y="81"/>
                  </a:lnTo>
                  <a:lnTo>
                    <a:pt x="51" y="85"/>
                  </a:lnTo>
                  <a:lnTo>
                    <a:pt x="60" y="88"/>
                  </a:lnTo>
                  <a:lnTo>
                    <a:pt x="68" y="93"/>
                  </a:lnTo>
                  <a:lnTo>
                    <a:pt x="77" y="97"/>
                  </a:lnTo>
                  <a:lnTo>
                    <a:pt x="85" y="102"/>
                  </a:lnTo>
                  <a:lnTo>
                    <a:pt x="92" y="106"/>
                  </a:lnTo>
                  <a:lnTo>
                    <a:pt x="99" y="110"/>
                  </a:lnTo>
                  <a:lnTo>
                    <a:pt x="104" y="114"/>
                  </a:lnTo>
                  <a:lnTo>
                    <a:pt x="110" y="119"/>
                  </a:lnTo>
                  <a:lnTo>
                    <a:pt x="114" y="123"/>
                  </a:lnTo>
                  <a:lnTo>
                    <a:pt x="120" y="129"/>
                  </a:lnTo>
                  <a:lnTo>
                    <a:pt x="125" y="134"/>
                  </a:lnTo>
                  <a:lnTo>
                    <a:pt x="128" y="140"/>
                  </a:lnTo>
                  <a:lnTo>
                    <a:pt x="132" y="147"/>
                  </a:lnTo>
                  <a:lnTo>
                    <a:pt x="136" y="153"/>
                  </a:lnTo>
                  <a:lnTo>
                    <a:pt x="139" y="160"/>
                  </a:lnTo>
                  <a:lnTo>
                    <a:pt x="142" y="168"/>
                  </a:lnTo>
                  <a:lnTo>
                    <a:pt x="145" y="176"/>
                  </a:lnTo>
                  <a:lnTo>
                    <a:pt x="146" y="184"/>
                  </a:lnTo>
                  <a:lnTo>
                    <a:pt x="148" y="191"/>
                  </a:lnTo>
                  <a:lnTo>
                    <a:pt x="148" y="200"/>
                  </a:lnTo>
                  <a:lnTo>
                    <a:pt x="148" y="208"/>
                  </a:lnTo>
                  <a:lnTo>
                    <a:pt x="148" y="217"/>
                  </a:lnTo>
                  <a:lnTo>
                    <a:pt x="147" y="225"/>
                  </a:lnTo>
                  <a:lnTo>
                    <a:pt x="145" y="233"/>
                  </a:lnTo>
                  <a:lnTo>
                    <a:pt x="142" y="241"/>
                  </a:lnTo>
                  <a:lnTo>
                    <a:pt x="139" y="249"/>
                  </a:lnTo>
                  <a:lnTo>
                    <a:pt x="136" y="255"/>
                  </a:lnTo>
                  <a:lnTo>
                    <a:pt x="131" y="263"/>
                  </a:lnTo>
                  <a:lnTo>
                    <a:pt x="127" y="270"/>
                  </a:lnTo>
                  <a:lnTo>
                    <a:pt x="122" y="277"/>
                  </a:lnTo>
                  <a:lnTo>
                    <a:pt x="117" y="282"/>
                  </a:lnTo>
                  <a:lnTo>
                    <a:pt x="111" y="289"/>
                  </a:lnTo>
                  <a:lnTo>
                    <a:pt x="104" y="296"/>
                  </a:lnTo>
                  <a:lnTo>
                    <a:pt x="98" y="302"/>
                  </a:lnTo>
                  <a:lnTo>
                    <a:pt x="88" y="311"/>
                  </a:lnTo>
                  <a:lnTo>
                    <a:pt x="77" y="320"/>
                  </a:lnTo>
                  <a:lnTo>
                    <a:pt x="72" y="327"/>
                  </a:lnTo>
                  <a:lnTo>
                    <a:pt x="65" y="333"/>
                  </a:lnTo>
                  <a:lnTo>
                    <a:pt x="58" y="339"/>
                  </a:lnTo>
                  <a:lnTo>
                    <a:pt x="53" y="345"/>
                  </a:lnTo>
                  <a:lnTo>
                    <a:pt x="48" y="351"/>
                  </a:lnTo>
                  <a:lnTo>
                    <a:pt x="43" y="356"/>
                  </a:lnTo>
                  <a:lnTo>
                    <a:pt x="37" y="362"/>
                  </a:lnTo>
                  <a:lnTo>
                    <a:pt x="33" y="367"/>
                  </a:lnTo>
                  <a:lnTo>
                    <a:pt x="27" y="373"/>
                  </a:lnTo>
                  <a:lnTo>
                    <a:pt x="536" y="84"/>
                  </a:lnTo>
                  <a:lnTo>
                    <a:pt x="536" y="4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22" name="Google Shape;4922;p22"/>
            <p:cNvSpPr/>
            <p:nvPr/>
          </p:nvSpPr>
          <p:spPr>
            <a:xfrm>
              <a:off x="2867" y="2732"/>
              <a:ext cx="26" cy="23"/>
            </a:xfrm>
            <a:custGeom>
              <a:avLst/>
              <a:gdLst/>
              <a:ahLst/>
              <a:cxnLst/>
              <a:rect l="l" t="t" r="r" b="b"/>
              <a:pathLst>
                <a:path w="103" h="92" extrusionOk="0">
                  <a:moveTo>
                    <a:pt x="0" y="59"/>
                  </a:moveTo>
                  <a:lnTo>
                    <a:pt x="103" y="0"/>
                  </a:lnTo>
                  <a:lnTo>
                    <a:pt x="97" y="7"/>
                  </a:lnTo>
                  <a:lnTo>
                    <a:pt x="92" y="15"/>
                  </a:lnTo>
                  <a:lnTo>
                    <a:pt x="88" y="19"/>
                  </a:lnTo>
                  <a:lnTo>
                    <a:pt x="85" y="25"/>
                  </a:lnTo>
                  <a:lnTo>
                    <a:pt x="82" y="29"/>
                  </a:lnTo>
                  <a:lnTo>
                    <a:pt x="79" y="35"/>
                  </a:lnTo>
                  <a:lnTo>
                    <a:pt x="77" y="42"/>
                  </a:lnTo>
                  <a:lnTo>
                    <a:pt x="75" y="47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0" y="9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23" name="Google Shape;4923;p22"/>
            <p:cNvSpPr/>
            <p:nvPr/>
          </p:nvSpPr>
          <p:spPr>
            <a:xfrm>
              <a:off x="2885" y="2698"/>
              <a:ext cx="62" cy="91"/>
            </a:xfrm>
            <a:custGeom>
              <a:avLst/>
              <a:gdLst/>
              <a:ahLst/>
              <a:cxnLst/>
              <a:rect l="l" t="t" r="r" b="b"/>
              <a:pathLst>
                <a:path w="246" h="362" extrusionOk="0">
                  <a:moveTo>
                    <a:pt x="246" y="10"/>
                  </a:moveTo>
                  <a:lnTo>
                    <a:pt x="246" y="361"/>
                  </a:lnTo>
                  <a:lnTo>
                    <a:pt x="237" y="362"/>
                  </a:lnTo>
                  <a:lnTo>
                    <a:pt x="228" y="362"/>
                  </a:lnTo>
                  <a:lnTo>
                    <a:pt x="219" y="362"/>
                  </a:lnTo>
                  <a:lnTo>
                    <a:pt x="211" y="362"/>
                  </a:lnTo>
                  <a:lnTo>
                    <a:pt x="202" y="362"/>
                  </a:lnTo>
                  <a:lnTo>
                    <a:pt x="195" y="361"/>
                  </a:lnTo>
                  <a:lnTo>
                    <a:pt x="186" y="360"/>
                  </a:lnTo>
                  <a:lnTo>
                    <a:pt x="178" y="359"/>
                  </a:lnTo>
                  <a:lnTo>
                    <a:pt x="170" y="356"/>
                  </a:lnTo>
                  <a:lnTo>
                    <a:pt x="163" y="354"/>
                  </a:lnTo>
                  <a:lnTo>
                    <a:pt x="155" y="352"/>
                  </a:lnTo>
                  <a:lnTo>
                    <a:pt x="149" y="350"/>
                  </a:lnTo>
                  <a:lnTo>
                    <a:pt x="141" y="347"/>
                  </a:lnTo>
                  <a:lnTo>
                    <a:pt x="134" y="344"/>
                  </a:lnTo>
                  <a:lnTo>
                    <a:pt x="127" y="341"/>
                  </a:lnTo>
                  <a:lnTo>
                    <a:pt x="118" y="337"/>
                  </a:lnTo>
                  <a:lnTo>
                    <a:pt x="111" y="333"/>
                  </a:lnTo>
                  <a:lnTo>
                    <a:pt x="102" y="328"/>
                  </a:lnTo>
                  <a:lnTo>
                    <a:pt x="89" y="322"/>
                  </a:lnTo>
                  <a:lnTo>
                    <a:pt x="77" y="315"/>
                  </a:lnTo>
                  <a:lnTo>
                    <a:pt x="66" y="308"/>
                  </a:lnTo>
                  <a:lnTo>
                    <a:pt x="55" y="300"/>
                  </a:lnTo>
                  <a:lnTo>
                    <a:pt x="49" y="297"/>
                  </a:lnTo>
                  <a:lnTo>
                    <a:pt x="42" y="294"/>
                  </a:lnTo>
                  <a:lnTo>
                    <a:pt x="38" y="289"/>
                  </a:lnTo>
                  <a:lnTo>
                    <a:pt x="32" y="285"/>
                  </a:lnTo>
                  <a:lnTo>
                    <a:pt x="27" y="280"/>
                  </a:lnTo>
                  <a:lnTo>
                    <a:pt x="22" y="276"/>
                  </a:lnTo>
                  <a:lnTo>
                    <a:pt x="19" y="271"/>
                  </a:lnTo>
                  <a:lnTo>
                    <a:pt x="14" y="264"/>
                  </a:lnTo>
                  <a:lnTo>
                    <a:pt x="11" y="259"/>
                  </a:lnTo>
                  <a:lnTo>
                    <a:pt x="9" y="253"/>
                  </a:lnTo>
                  <a:lnTo>
                    <a:pt x="6" y="248"/>
                  </a:lnTo>
                  <a:lnTo>
                    <a:pt x="4" y="241"/>
                  </a:lnTo>
                  <a:lnTo>
                    <a:pt x="3" y="234"/>
                  </a:lnTo>
                  <a:lnTo>
                    <a:pt x="1" y="225"/>
                  </a:lnTo>
                  <a:lnTo>
                    <a:pt x="1" y="216"/>
                  </a:lnTo>
                  <a:lnTo>
                    <a:pt x="0" y="207"/>
                  </a:lnTo>
                  <a:lnTo>
                    <a:pt x="1" y="199"/>
                  </a:lnTo>
                  <a:lnTo>
                    <a:pt x="1" y="194"/>
                  </a:lnTo>
                  <a:lnTo>
                    <a:pt x="2" y="187"/>
                  </a:lnTo>
                  <a:lnTo>
                    <a:pt x="3" y="180"/>
                  </a:lnTo>
                  <a:lnTo>
                    <a:pt x="5" y="174"/>
                  </a:lnTo>
                  <a:lnTo>
                    <a:pt x="9" y="167"/>
                  </a:lnTo>
                  <a:lnTo>
                    <a:pt x="12" y="160"/>
                  </a:lnTo>
                  <a:lnTo>
                    <a:pt x="15" y="153"/>
                  </a:lnTo>
                  <a:lnTo>
                    <a:pt x="20" y="148"/>
                  </a:lnTo>
                  <a:lnTo>
                    <a:pt x="24" y="142"/>
                  </a:lnTo>
                  <a:lnTo>
                    <a:pt x="31" y="133"/>
                  </a:lnTo>
                  <a:lnTo>
                    <a:pt x="38" y="124"/>
                  </a:lnTo>
                  <a:lnTo>
                    <a:pt x="43" y="116"/>
                  </a:lnTo>
                  <a:lnTo>
                    <a:pt x="50" y="109"/>
                  </a:lnTo>
                  <a:lnTo>
                    <a:pt x="53" y="103"/>
                  </a:lnTo>
                  <a:lnTo>
                    <a:pt x="58" y="97"/>
                  </a:lnTo>
                  <a:lnTo>
                    <a:pt x="62" y="92"/>
                  </a:lnTo>
                  <a:lnTo>
                    <a:pt x="67" y="87"/>
                  </a:lnTo>
                  <a:lnTo>
                    <a:pt x="72" y="83"/>
                  </a:lnTo>
                  <a:lnTo>
                    <a:pt x="77" y="78"/>
                  </a:lnTo>
                  <a:lnTo>
                    <a:pt x="90" y="71"/>
                  </a:lnTo>
                  <a:lnTo>
                    <a:pt x="104" y="64"/>
                  </a:lnTo>
                  <a:lnTo>
                    <a:pt x="116" y="57"/>
                  </a:lnTo>
                  <a:lnTo>
                    <a:pt x="128" y="50"/>
                  </a:lnTo>
                  <a:lnTo>
                    <a:pt x="142" y="45"/>
                  </a:lnTo>
                  <a:lnTo>
                    <a:pt x="154" y="38"/>
                  </a:lnTo>
                  <a:lnTo>
                    <a:pt x="173" y="29"/>
                  </a:lnTo>
                  <a:lnTo>
                    <a:pt x="193" y="20"/>
                  </a:lnTo>
                  <a:lnTo>
                    <a:pt x="202" y="17"/>
                  </a:lnTo>
                  <a:lnTo>
                    <a:pt x="210" y="13"/>
                  </a:lnTo>
                  <a:lnTo>
                    <a:pt x="219" y="10"/>
                  </a:lnTo>
                  <a:lnTo>
                    <a:pt x="228" y="7"/>
                  </a:lnTo>
                  <a:lnTo>
                    <a:pt x="237" y="3"/>
                  </a:lnTo>
                  <a:lnTo>
                    <a:pt x="246" y="0"/>
                  </a:lnTo>
                  <a:lnTo>
                    <a:pt x="246" y="1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24" name="Google Shape;4924;p22"/>
            <p:cNvSpPr/>
            <p:nvPr/>
          </p:nvSpPr>
          <p:spPr>
            <a:xfrm>
              <a:off x="2947" y="2695"/>
              <a:ext cx="62" cy="93"/>
            </a:xfrm>
            <a:custGeom>
              <a:avLst/>
              <a:gdLst/>
              <a:ahLst/>
              <a:cxnLst/>
              <a:rect l="l" t="t" r="r" b="b"/>
              <a:pathLst>
                <a:path w="250" h="376" extrusionOk="0">
                  <a:moveTo>
                    <a:pt x="0" y="25"/>
                  </a:moveTo>
                  <a:lnTo>
                    <a:pt x="0" y="376"/>
                  </a:lnTo>
                  <a:lnTo>
                    <a:pt x="8" y="375"/>
                  </a:lnTo>
                  <a:lnTo>
                    <a:pt x="17" y="374"/>
                  </a:lnTo>
                  <a:lnTo>
                    <a:pt x="25" y="372"/>
                  </a:lnTo>
                  <a:lnTo>
                    <a:pt x="32" y="370"/>
                  </a:lnTo>
                  <a:lnTo>
                    <a:pt x="39" y="369"/>
                  </a:lnTo>
                  <a:lnTo>
                    <a:pt x="46" y="366"/>
                  </a:lnTo>
                  <a:lnTo>
                    <a:pt x="56" y="362"/>
                  </a:lnTo>
                  <a:lnTo>
                    <a:pt x="66" y="358"/>
                  </a:lnTo>
                  <a:lnTo>
                    <a:pt x="75" y="352"/>
                  </a:lnTo>
                  <a:lnTo>
                    <a:pt x="83" y="347"/>
                  </a:lnTo>
                  <a:lnTo>
                    <a:pt x="92" y="341"/>
                  </a:lnTo>
                  <a:lnTo>
                    <a:pt x="101" y="333"/>
                  </a:lnTo>
                  <a:lnTo>
                    <a:pt x="110" y="324"/>
                  </a:lnTo>
                  <a:lnTo>
                    <a:pt x="119" y="315"/>
                  </a:lnTo>
                  <a:lnTo>
                    <a:pt x="127" y="306"/>
                  </a:lnTo>
                  <a:lnTo>
                    <a:pt x="138" y="294"/>
                  </a:lnTo>
                  <a:lnTo>
                    <a:pt x="149" y="282"/>
                  </a:lnTo>
                  <a:lnTo>
                    <a:pt x="160" y="270"/>
                  </a:lnTo>
                  <a:lnTo>
                    <a:pt x="167" y="264"/>
                  </a:lnTo>
                  <a:lnTo>
                    <a:pt x="174" y="258"/>
                  </a:lnTo>
                  <a:lnTo>
                    <a:pt x="179" y="251"/>
                  </a:lnTo>
                  <a:lnTo>
                    <a:pt x="190" y="242"/>
                  </a:lnTo>
                  <a:lnTo>
                    <a:pt x="200" y="233"/>
                  </a:lnTo>
                  <a:lnTo>
                    <a:pt x="206" y="227"/>
                  </a:lnTo>
                  <a:lnTo>
                    <a:pt x="213" y="220"/>
                  </a:lnTo>
                  <a:lnTo>
                    <a:pt x="219" y="213"/>
                  </a:lnTo>
                  <a:lnTo>
                    <a:pt x="224" y="208"/>
                  </a:lnTo>
                  <a:lnTo>
                    <a:pt x="229" y="201"/>
                  </a:lnTo>
                  <a:lnTo>
                    <a:pt x="233" y="194"/>
                  </a:lnTo>
                  <a:lnTo>
                    <a:pt x="238" y="186"/>
                  </a:lnTo>
                  <a:lnTo>
                    <a:pt x="241" y="180"/>
                  </a:lnTo>
                  <a:lnTo>
                    <a:pt x="244" y="172"/>
                  </a:lnTo>
                  <a:lnTo>
                    <a:pt x="247" y="164"/>
                  </a:lnTo>
                  <a:lnTo>
                    <a:pt x="249" y="156"/>
                  </a:lnTo>
                  <a:lnTo>
                    <a:pt x="250" y="148"/>
                  </a:lnTo>
                  <a:lnTo>
                    <a:pt x="250" y="139"/>
                  </a:lnTo>
                  <a:lnTo>
                    <a:pt x="250" y="131"/>
                  </a:lnTo>
                  <a:lnTo>
                    <a:pt x="250" y="122"/>
                  </a:lnTo>
                  <a:lnTo>
                    <a:pt x="248" y="115"/>
                  </a:lnTo>
                  <a:lnTo>
                    <a:pt x="247" y="107"/>
                  </a:lnTo>
                  <a:lnTo>
                    <a:pt x="244" y="99"/>
                  </a:lnTo>
                  <a:lnTo>
                    <a:pt x="241" y="91"/>
                  </a:lnTo>
                  <a:lnTo>
                    <a:pt x="238" y="84"/>
                  </a:lnTo>
                  <a:lnTo>
                    <a:pt x="234" y="78"/>
                  </a:lnTo>
                  <a:lnTo>
                    <a:pt x="230" y="71"/>
                  </a:lnTo>
                  <a:lnTo>
                    <a:pt x="227" y="65"/>
                  </a:lnTo>
                  <a:lnTo>
                    <a:pt x="222" y="60"/>
                  </a:lnTo>
                  <a:lnTo>
                    <a:pt x="216" y="54"/>
                  </a:lnTo>
                  <a:lnTo>
                    <a:pt x="212" y="50"/>
                  </a:lnTo>
                  <a:lnTo>
                    <a:pt x="206" y="45"/>
                  </a:lnTo>
                  <a:lnTo>
                    <a:pt x="201" y="41"/>
                  </a:lnTo>
                  <a:lnTo>
                    <a:pt x="194" y="37"/>
                  </a:lnTo>
                  <a:lnTo>
                    <a:pt x="187" y="33"/>
                  </a:lnTo>
                  <a:lnTo>
                    <a:pt x="179" y="28"/>
                  </a:lnTo>
                  <a:lnTo>
                    <a:pt x="170" y="24"/>
                  </a:lnTo>
                  <a:lnTo>
                    <a:pt x="162" y="19"/>
                  </a:lnTo>
                  <a:lnTo>
                    <a:pt x="153" y="16"/>
                  </a:lnTo>
                  <a:lnTo>
                    <a:pt x="142" y="12"/>
                  </a:lnTo>
                  <a:lnTo>
                    <a:pt x="132" y="9"/>
                  </a:lnTo>
                  <a:lnTo>
                    <a:pt x="122" y="6"/>
                  </a:lnTo>
                  <a:lnTo>
                    <a:pt x="112" y="4"/>
                  </a:lnTo>
                  <a:lnTo>
                    <a:pt x="102" y="3"/>
                  </a:lnTo>
                  <a:lnTo>
                    <a:pt x="95" y="1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5" y="1"/>
                  </a:lnTo>
                  <a:lnTo>
                    <a:pt x="57" y="1"/>
                  </a:lnTo>
                  <a:lnTo>
                    <a:pt x="51" y="3"/>
                  </a:lnTo>
                  <a:lnTo>
                    <a:pt x="43" y="4"/>
                  </a:lnTo>
                  <a:lnTo>
                    <a:pt x="36" y="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25" name="Google Shape;4925;p22"/>
            <p:cNvSpPr/>
            <p:nvPr/>
          </p:nvSpPr>
          <p:spPr>
            <a:xfrm>
              <a:off x="2885" y="2695"/>
              <a:ext cx="124" cy="94"/>
            </a:xfrm>
            <a:custGeom>
              <a:avLst/>
              <a:gdLst/>
              <a:ahLst/>
              <a:cxnLst/>
              <a:rect l="l" t="t" r="r" b="b"/>
              <a:pathLst>
                <a:path w="496" h="377" extrusionOk="0">
                  <a:moveTo>
                    <a:pt x="40" y="115"/>
                  </a:moveTo>
                  <a:lnTo>
                    <a:pt x="58" y="105"/>
                  </a:lnTo>
                  <a:lnTo>
                    <a:pt x="76" y="94"/>
                  </a:lnTo>
                  <a:lnTo>
                    <a:pt x="93" y="84"/>
                  </a:lnTo>
                  <a:lnTo>
                    <a:pt x="116" y="72"/>
                  </a:lnTo>
                  <a:lnTo>
                    <a:pt x="140" y="60"/>
                  </a:lnTo>
                  <a:lnTo>
                    <a:pt x="164" y="49"/>
                  </a:lnTo>
                  <a:lnTo>
                    <a:pt x="188" y="38"/>
                  </a:lnTo>
                  <a:lnTo>
                    <a:pt x="204" y="31"/>
                  </a:lnTo>
                  <a:lnTo>
                    <a:pt x="220" y="25"/>
                  </a:lnTo>
                  <a:lnTo>
                    <a:pt x="237" y="18"/>
                  </a:lnTo>
                  <a:lnTo>
                    <a:pt x="254" y="13"/>
                  </a:lnTo>
                  <a:lnTo>
                    <a:pt x="272" y="8"/>
                  </a:lnTo>
                  <a:lnTo>
                    <a:pt x="289" y="4"/>
                  </a:lnTo>
                  <a:lnTo>
                    <a:pt x="307" y="1"/>
                  </a:lnTo>
                  <a:lnTo>
                    <a:pt x="325" y="0"/>
                  </a:lnTo>
                  <a:lnTo>
                    <a:pt x="340" y="1"/>
                  </a:lnTo>
                  <a:lnTo>
                    <a:pt x="356" y="4"/>
                  </a:lnTo>
                  <a:lnTo>
                    <a:pt x="372" y="7"/>
                  </a:lnTo>
                  <a:lnTo>
                    <a:pt x="387" y="12"/>
                  </a:lnTo>
                  <a:lnTo>
                    <a:pt x="402" y="17"/>
                  </a:lnTo>
                  <a:lnTo>
                    <a:pt x="416" y="24"/>
                  </a:lnTo>
                  <a:lnTo>
                    <a:pt x="430" y="31"/>
                  </a:lnTo>
                  <a:lnTo>
                    <a:pt x="440" y="37"/>
                  </a:lnTo>
                  <a:lnTo>
                    <a:pt x="450" y="44"/>
                  </a:lnTo>
                  <a:lnTo>
                    <a:pt x="459" y="51"/>
                  </a:lnTo>
                  <a:lnTo>
                    <a:pt x="467" y="59"/>
                  </a:lnTo>
                  <a:lnTo>
                    <a:pt x="474" y="68"/>
                  </a:lnTo>
                  <a:lnTo>
                    <a:pt x="480" y="77"/>
                  </a:lnTo>
                  <a:lnTo>
                    <a:pt x="485" y="86"/>
                  </a:lnTo>
                  <a:lnTo>
                    <a:pt x="488" y="96"/>
                  </a:lnTo>
                  <a:lnTo>
                    <a:pt x="492" y="106"/>
                  </a:lnTo>
                  <a:lnTo>
                    <a:pt x="495" y="116"/>
                  </a:lnTo>
                  <a:lnTo>
                    <a:pt x="496" y="127"/>
                  </a:lnTo>
                  <a:lnTo>
                    <a:pt x="496" y="137"/>
                  </a:lnTo>
                  <a:lnTo>
                    <a:pt x="496" y="148"/>
                  </a:lnTo>
                  <a:lnTo>
                    <a:pt x="494" y="159"/>
                  </a:lnTo>
                  <a:lnTo>
                    <a:pt x="490" y="170"/>
                  </a:lnTo>
                  <a:lnTo>
                    <a:pt x="487" y="180"/>
                  </a:lnTo>
                  <a:lnTo>
                    <a:pt x="481" y="190"/>
                  </a:lnTo>
                  <a:lnTo>
                    <a:pt x="476" y="199"/>
                  </a:lnTo>
                  <a:lnTo>
                    <a:pt x="469" y="208"/>
                  </a:lnTo>
                  <a:lnTo>
                    <a:pt x="462" y="217"/>
                  </a:lnTo>
                  <a:lnTo>
                    <a:pt x="448" y="231"/>
                  </a:lnTo>
                  <a:lnTo>
                    <a:pt x="433" y="245"/>
                  </a:lnTo>
                  <a:lnTo>
                    <a:pt x="419" y="258"/>
                  </a:lnTo>
                  <a:lnTo>
                    <a:pt x="404" y="273"/>
                  </a:lnTo>
                  <a:lnTo>
                    <a:pt x="391" y="287"/>
                  </a:lnTo>
                  <a:lnTo>
                    <a:pt x="381" y="297"/>
                  </a:lnTo>
                  <a:lnTo>
                    <a:pt x="371" y="309"/>
                  </a:lnTo>
                  <a:lnTo>
                    <a:pt x="360" y="320"/>
                  </a:lnTo>
                  <a:lnTo>
                    <a:pt x="350" y="330"/>
                  </a:lnTo>
                  <a:lnTo>
                    <a:pt x="339" y="340"/>
                  </a:lnTo>
                  <a:lnTo>
                    <a:pt x="327" y="349"/>
                  </a:lnTo>
                  <a:lnTo>
                    <a:pt x="315" y="357"/>
                  </a:lnTo>
                  <a:lnTo>
                    <a:pt x="302" y="362"/>
                  </a:lnTo>
                  <a:lnTo>
                    <a:pt x="289" y="368"/>
                  </a:lnTo>
                  <a:lnTo>
                    <a:pt x="275" y="371"/>
                  </a:lnTo>
                  <a:lnTo>
                    <a:pt x="261" y="375"/>
                  </a:lnTo>
                  <a:lnTo>
                    <a:pt x="245" y="376"/>
                  </a:lnTo>
                  <a:lnTo>
                    <a:pt x="230" y="377"/>
                  </a:lnTo>
                  <a:lnTo>
                    <a:pt x="215" y="377"/>
                  </a:lnTo>
                  <a:lnTo>
                    <a:pt x="200" y="377"/>
                  </a:lnTo>
                  <a:lnTo>
                    <a:pt x="186" y="375"/>
                  </a:lnTo>
                  <a:lnTo>
                    <a:pt x="172" y="372"/>
                  </a:lnTo>
                  <a:lnTo>
                    <a:pt x="160" y="369"/>
                  </a:lnTo>
                  <a:lnTo>
                    <a:pt x="148" y="365"/>
                  </a:lnTo>
                  <a:lnTo>
                    <a:pt x="135" y="359"/>
                  </a:lnTo>
                  <a:lnTo>
                    <a:pt x="123" y="354"/>
                  </a:lnTo>
                  <a:lnTo>
                    <a:pt x="106" y="346"/>
                  </a:lnTo>
                  <a:lnTo>
                    <a:pt x="89" y="337"/>
                  </a:lnTo>
                  <a:lnTo>
                    <a:pt x="74" y="328"/>
                  </a:lnTo>
                  <a:lnTo>
                    <a:pt x="58" y="318"/>
                  </a:lnTo>
                  <a:lnTo>
                    <a:pt x="49" y="313"/>
                  </a:lnTo>
                  <a:lnTo>
                    <a:pt x="41" y="307"/>
                  </a:lnTo>
                  <a:lnTo>
                    <a:pt x="34" y="302"/>
                  </a:lnTo>
                  <a:lnTo>
                    <a:pt x="27" y="295"/>
                  </a:lnTo>
                  <a:lnTo>
                    <a:pt x="21" y="288"/>
                  </a:lnTo>
                  <a:lnTo>
                    <a:pt x="15" y="281"/>
                  </a:lnTo>
                  <a:lnTo>
                    <a:pt x="10" y="272"/>
                  </a:lnTo>
                  <a:lnTo>
                    <a:pt x="6" y="263"/>
                  </a:lnTo>
                  <a:lnTo>
                    <a:pt x="3" y="252"/>
                  </a:lnTo>
                  <a:lnTo>
                    <a:pt x="2" y="241"/>
                  </a:lnTo>
                  <a:lnTo>
                    <a:pt x="1" y="230"/>
                  </a:lnTo>
                  <a:lnTo>
                    <a:pt x="0" y="219"/>
                  </a:lnTo>
                  <a:lnTo>
                    <a:pt x="1" y="208"/>
                  </a:lnTo>
                  <a:lnTo>
                    <a:pt x="3" y="198"/>
                  </a:lnTo>
                  <a:lnTo>
                    <a:pt x="6" y="187"/>
                  </a:lnTo>
                  <a:lnTo>
                    <a:pt x="10" y="177"/>
                  </a:lnTo>
                  <a:lnTo>
                    <a:pt x="15" y="170"/>
                  </a:lnTo>
                  <a:lnTo>
                    <a:pt x="21" y="161"/>
                  </a:lnTo>
                  <a:lnTo>
                    <a:pt x="28" y="153"/>
                  </a:lnTo>
                  <a:lnTo>
                    <a:pt x="33" y="145"/>
                  </a:lnTo>
                  <a:lnTo>
                    <a:pt x="40" y="136"/>
                  </a:lnTo>
                  <a:lnTo>
                    <a:pt x="48" y="126"/>
                  </a:lnTo>
                  <a:lnTo>
                    <a:pt x="56" y="116"/>
                  </a:lnTo>
                  <a:lnTo>
                    <a:pt x="63" y="107"/>
                  </a:lnTo>
                  <a:lnTo>
                    <a:pt x="72" y="98"/>
                  </a:lnTo>
                  <a:lnTo>
                    <a:pt x="77" y="93"/>
                  </a:lnTo>
                  <a:lnTo>
                    <a:pt x="83" y="89"/>
                  </a:lnTo>
                  <a:lnTo>
                    <a:pt x="89" y="86"/>
                  </a:lnTo>
                  <a:lnTo>
                    <a:pt x="95" y="8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26" name="Google Shape;4926;p22"/>
            <p:cNvSpPr/>
            <p:nvPr/>
          </p:nvSpPr>
          <p:spPr>
            <a:xfrm>
              <a:off x="3003" y="2657"/>
              <a:ext cx="52" cy="75"/>
            </a:xfrm>
            <a:custGeom>
              <a:avLst/>
              <a:gdLst/>
              <a:ahLst/>
              <a:cxnLst/>
              <a:rect l="l" t="t" r="r" b="b"/>
              <a:pathLst>
                <a:path w="208" h="302" extrusionOk="0">
                  <a:moveTo>
                    <a:pt x="203" y="94"/>
                  </a:moveTo>
                  <a:lnTo>
                    <a:pt x="204" y="100"/>
                  </a:lnTo>
                  <a:lnTo>
                    <a:pt x="204" y="105"/>
                  </a:lnTo>
                  <a:lnTo>
                    <a:pt x="205" y="111"/>
                  </a:lnTo>
                  <a:lnTo>
                    <a:pt x="205" y="117"/>
                  </a:lnTo>
                  <a:lnTo>
                    <a:pt x="205" y="122"/>
                  </a:lnTo>
                  <a:lnTo>
                    <a:pt x="207" y="128"/>
                  </a:lnTo>
                  <a:lnTo>
                    <a:pt x="207" y="137"/>
                  </a:lnTo>
                  <a:lnTo>
                    <a:pt x="208" y="146"/>
                  </a:lnTo>
                  <a:lnTo>
                    <a:pt x="208" y="152"/>
                  </a:lnTo>
                  <a:lnTo>
                    <a:pt x="208" y="158"/>
                  </a:lnTo>
                  <a:lnTo>
                    <a:pt x="207" y="164"/>
                  </a:lnTo>
                  <a:lnTo>
                    <a:pt x="207" y="169"/>
                  </a:lnTo>
                  <a:lnTo>
                    <a:pt x="205" y="175"/>
                  </a:lnTo>
                  <a:lnTo>
                    <a:pt x="204" y="180"/>
                  </a:lnTo>
                  <a:lnTo>
                    <a:pt x="203" y="187"/>
                  </a:lnTo>
                  <a:lnTo>
                    <a:pt x="200" y="194"/>
                  </a:lnTo>
                  <a:lnTo>
                    <a:pt x="198" y="201"/>
                  </a:lnTo>
                  <a:lnTo>
                    <a:pt x="194" y="206"/>
                  </a:lnTo>
                  <a:lnTo>
                    <a:pt x="191" y="213"/>
                  </a:lnTo>
                  <a:lnTo>
                    <a:pt x="188" y="219"/>
                  </a:lnTo>
                  <a:lnTo>
                    <a:pt x="184" y="224"/>
                  </a:lnTo>
                  <a:lnTo>
                    <a:pt x="181" y="231"/>
                  </a:lnTo>
                  <a:lnTo>
                    <a:pt x="177" y="237"/>
                  </a:lnTo>
                  <a:lnTo>
                    <a:pt x="175" y="244"/>
                  </a:lnTo>
                  <a:lnTo>
                    <a:pt x="173" y="251"/>
                  </a:lnTo>
                  <a:lnTo>
                    <a:pt x="170" y="259"/>
                  </a:lnTo>
                  <a:lnTo>
                    <a:pt x="167" y="266"/>
                  </a:lnTo>
                  <a:lnTo>
                    <a:pt x="165" y="272"/>
                  </a:lnTo>
                  <a:lnTo>
                    <a:pt x="162" y="279"/>
                  </a:lnTo>
                  <a:lnTo>
                    <a:pt x="158" y="284"/>
                  </a:lnTo>
                  <a:lnTo>
                    <a:pt x="155" y="287"/>
                  </a:lnTo>
                  <a:lnTo>
                    <a:pt x="152" y="291"/>
                  </a:lnTo>
                  <a:lnTo>
                    <a:pt x="146" y="295"/>
                  </a:lnTo>
                  <a:lnTo>
                    <a:pt x="143" y="296"/>
                  </a:lnTo>
                  <a:lnTo>
                    <a:pt x="138" y="298"/>
                  </a:lnTo>
                  <a:lnTo>
                    <a:pt x="135" y="299"/>
                  </a:lnTo>
                  <a:lnTo>
                    <a:pt x="130" y="300"/>
                  </a:lnTo>
                  <a:lnTo>
                    <a:pt x="126" y="302"/>
                  </a:lnTo>
                  <a:lnTo>
                    <a:pt x="120" y="302"/>
                  </a:lnTo>
                  <a:lnTo>
                    <a:pt x="116" y="300"/>
                  </a:lnTo>
                  <a:lnTo>
                    <a:pt x="111" y="300"/>
                  </a:lnTo>
                  <a:lnTo>
                    <a:pt x="108" y="298"/>
                  </a:lnTo>
                  <a:lnTo>
                    <a:pt x="106" y="297"/>
                  </a:lnTo>
                  <a:lnTo>
                    <a:pt x="105" y="297"/>
                  </a:lnTo>
                  <a:lnTo>
                    <a:pt x="102" y="296"/>
                  </a:lnTo>
                  <a:lnTo>
                    <a:pt x="100" y="295"/>
                  </a:lnTo>
                  <a:lnTo>
                    <a:pt x="99" y="295"/>
                  </a:lnTo>
                  <a:lnTo>
                    <a:pt x="97" y="295"/>
                  </a:lnTo>
                  <a:lnTo>
                    <a:pt x="96" y="295"/>
                  </a:lnTo>
                  <a:lnTo>
                    <a:pt x="93" y="295"/>
                  </a:lnTo>
                  <a:lnTo>
                    <a:pt x="90" y="296"/>
                  </a:lnTo>
                  <a:lnTo>
                    <a:pt x="89" y="296"/>
                  </a:lnTo>
                  <a:lnTo>
                    <a:pt x="88" y="296"/>
                  </a:lnTo>
                  <a:lnTo>
                    <a:pt x="87" y="296"/>
                  </a:lnTo>
                  <a:lnTo>
                    <a:pt x="86" y="296"/>
                  </a:lnTo>
                  <a:lnTo>
                    <a:pt x="84" y="295"/>
                  </a:lnTo>
                  <a:lnTo>
                    <a:pt x="84" y="294"/>
                  </a:lnTo>
                  <a:lnTo>
                    <a:pt x="84" y="293"/>
                  </a:lnTo>
                  <a:lnTo>
                    <a:pt x="84" y="291"/>
                  </a:lnTo>
                  <a:lnTo>
                    <a:pt x="84" y="290"/>
                  </a:lnTo>
                  <a:lnTo>
                    <a:pt x="84" y="289"/>
                  </a:lnTo>
                  <a:lnTo>
                    <a:pt x="84" y="288"/>
                  </a:lnTo>
                  <a:lnTo>
                    <a:pt x="83" y="288"/>
                  </a:lnTo>
                  <a:lnTo>
                    <a:pt x="82" y="288"/>
                  </a:lnTo>
                  <a:lnTo>
                    <a:pt x="81" y="288"/>
                  </a:lnTo>
                  <a:lnTo>
                    <a:pt x="80" y="289"/>
                  </a:lnTo>
                  <a:lnTo>
                    <a:pt x="79" y="288"/>
                  </a:lnTo>
                  <a:lnTo>
                    <a:pt x="79" y="287"/>
                  </a:lnTo>
                  <a:lnTo>
                    <a:pt x="79" y="286"/>
                  </a:lnTo>
                  <a:lnTo>
                    <a:pt x="79" y="285"/>
                  </a:lnTo>
                  <a:lnTo>
                    <a:pt x="79" y="284"/>
                  </a:lnTo>
                  <a:lnTo>
                    <a:pt x="79" y="282"/>
                  </a:lnTo>
                  <a:lnTo>
                    <a:pt x="78" y="281"/>
                  </a:lnTo>
                  <a:lnTo>
                    <a:pt x="77" y="281"/>
                  </a:lnTo>
                  <a:lnTo>
                    <a:pt x="75" y="282"/>
                  </a:lnTo>
                  <a:lnTo>
                    <a:pt x="74" y="282"/>
                  </a:lnTo>
                  <a:lnTo>
                    <a:pt x="73" y="282"/>
                  </a:lnTo>
                  <a:lnTo>
                    <a:pt x="72" y="281"/>
                  </a:lnTo>
                  <a:lnTo>
                    <a:pt x="72" y="280"/>
                  </a:lnTo>
                  <a:lnTo>
                    <a:pt x="72" y="279"/>
                  </a:lnTo>
                  <a:lnTo>
                    <a:pt x="71" y="278"/>
                  </a:lnTo>
                  <a:lnTo>
                    <a:pt x="71" y="277"/>
                  </a:lnTo>
                  <a:lnTo>
                    <a:pt x="70" y="276"/>
                  </a:lnTo>
                  <a:lnTo>
                    <a:pt x="68" y="273"/>
                  </a:lnTo>
                  <a:lnTo>
                    <a:pt x="65" y="271"/>
                  </a:lnTo>
                  <a:lnTo>
                    <a:pt x="63" y="269"/>
                  </a:lnTo>
                  <a:lnTo>
                    <a:pt x="62" y="267"/>
                  </a:lnTo>
                  <a:lnTo>
                    <a:pt x="60" y="265"/>
                  </a:lnTo>
                  <a:lnTo>
                    <a:pt x="59" y="262"/>
                  </a:lnTo>
                  <a:lnTo>
                    <a:pt x="59" y="260"/>
                  </a:lnTo>
                  <a:lnTo>
                    <a:pt x="58" y="258"/>
                  </a:lnTo>
                  <a:lnTo>
                    <a:pt x="56" y="256"/>
                  </a:lnTo>
                  <a:lnTo>
                    <a:pt x="55" y="254"/>
                  </a:lnTo>
                  <a:lnTo>
                    <a:pt x="53" y="253"/>
                  </a:lnTo>
                  <a:lnTo>
                    <a:pt x="52" y="251"/>
                  </a:lnTo>
                  <a:lnTo>
                    <a:pt x="50" y="251"/>
                  </a:lnTo>
                  <a:lnTo>
                    <a:pt x="47" y="250"/>
                  </a:lnTo>
                  <a:lnTo>
                    <a:pt x="45" y="250"/>
                  </a:lnTo>
                  <a:lnTo>
                    <a:pt x="44" y="249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1" y="248"/>
                  </a:lnTo>
                  <a:lnTo>
                    <a:pt x="41" y="247"/>
                  </a:lnTo>
                  <a:lnTo>
                    <a:pt x="41" y="244"/>
                  </a:lnTo>
                  <a:lnTo>
                    <a:pt x="41" y="243"/>
                  </a:lnTo>
                  <a:lnTo>
                    <a:pt x="41" y="242"/>
                  </a:lnTo>
                  <a:lnTo>
                    <a:pt x="41" y="241"/>
                  </a:lnTo>
                  <a:lnTo>
                    <a:pt x="41" y="240"/>
                  </a:lnTo>
                  <a:lnTo>
                    <a:pt x="41" y="239"/>
                  </a:lnTo>
                  <a:lnTo>
                    <a:pt x="40" y="239"/>
                  </a:lnTo>
                  <a:lnTo>
                    <a:pt x="40" y="238"/>
                  </a:lnTo>
                  <a:lnTo>
                    <a:pt x="39" y="239"/>
                  </a:lnTo>
                  <a:lnTo>
                    <a:pt x="37" y="239"/>
                  </a:lnTo>
                  <a:lnTo>
                    <a:pt x="36" y="239"/>
                  </a:lnTo>
                  <a:lnTo>
                    <a:pt x="35" y="239"/>
                  </a:lnTo>
                  <a:lnTo>
                    <a:pt x="34" y="239"/>
                  </a:lnTo>
                  <a:lnTo>
                    <a:pt x="34" y="238"/>
                  </a:lnTo>
                  <a:lnTo>
                    <a:pt x="34" y="237"/>
                  </a:lnTo>
                  <a:lnTo>
                    <a:pt x="34" y="235"/>
                  </a:lnTo>
                  <a:lnTo>
                    <a:pt x="34" y="234"/>
                  </a:lnTo>
                  <a:lnTo>
                    <a:pt x="34" y="233"/>
                  </a:lnTo>
                  <a:lnTo>
                    <a:pt x="34" y="232"/>
                  </a:lnTo>
                  <a:lnTo>
                    <a:pt x="34" y="231"/>
                  </a:lnTo>
                  <a:lnTo>
                    <a:pt x="33" y="229"/>
                  </a:lnTo>
                  <a:lnTo>
                    <a:pt x="33" y="228"/>
                  </a:lnTo>
                  <a:lnTo>
                    <a:pt x="32" y="226"/>
                  </a:lnTo>
                  <a:lnTo>
                    <a:pt x="31" y="225"/>
                  </a:lnTo>
                  <a:lnTo>
                    <a:pt x="30" y="224"/>
                  </a:lnTo>
                  <a:lnTo>
                    <a:pt x="27" y="223"/>
                  </a:lnTo>
                  <a:lnTo>
                    <a:pt x="26" y="222"/>
                  </a:lnTo>
                  <a:lnTo>
                    <a:pt x="24" y="221"/>
                  </a:lnTo>
                  <a:lnTo>
                    <a:pt x="23" y="220"/>
                  </a:lnTo>
                  <a:lnTo>
                    <a:pt x="22" y="219"/>
                  </a:lnTo>
                  <a:lnTo>
                    <a:pt x="19" y="216"/>
                  </a:lnTo>
                  <a:lnTo>
                    <a:pt x="18" y="214"/>
                  </a:lnTo>
                  <a:lnTo>
                    <a:pt x="18" y="211"/>
                  </a:lnTo>
                  <a:lnTo>
                    <a:pt x="17" y="206"/>
                  </a:lnTo>
                  <a:lnTo>
                    <a:pt x="16" y="201"/>
                  </a:lnTo>
                  <a:lnTo>
                    <a:pt x="16" y="198"/>
                  </a:lnTo>
                  <a:lnTo>
                    <a:pt x="15" y="195"/>
                  </a:lnTo>
                  <a:lnTo>
                    <a:pt x="13" y="193"/>
                  </a:lnTo>
                  <a:lnTo>
                    <a:pt x="12" y="193"/>
                  </a:lnTo>
                  <a:lnTo>
                    <a:pt x="12" y="192"/>
                  </a:lnTo>
                  <a:lnTo>
                    <a:pt x="10" y="191"/>
                  </a:lnTo>
                  <a:lnTo>
                    <a:pt x="9" y="191"/>
                  </a:lnTo>
                  <a:lnTo>
                    <a:pt x="8" y="189"/>
                  </a:lnTo>
                  <a:lnTo>
                    <a:pt x="7" y="188"/>
                  </a:lnTo>
                  <a:lnTo>
                    <a:pt x="6" y="186"/>
                  </a:lnTo>
                  <a:lnTo>
                    <a:pt x="6" y="185"/>
                  </a:lnTo>
                  <a:lnTo>
                    <a:pt x="6" y="183"/>
                  </a:lnTo>
                  <a:lnTo>
                    <a:pt x="6" y="178"/>
                  </a:lnTo>
                  <a:lnTo>
                    <a:pt x="6" y="175"/>
                  </a:lnTo>
                  <a:lnTo>
                    <a:pt x="6" y="170"/>
                  </a:lnTo>
                  <a:lnTo>
                    <a:pt x="6" y="167"/>
                  </a:lnTo>
                  <a:lnTo>
                    <a:pt x="6" y="163"/>
                  </a:lnTo>
                  <a:lnTo>
                    <a:pt x="6" y="159"/>
                  </a:lnTo>
                  <a:lnTo>
                    <a:pt x="6" y="156"/>
                  </a:lnTo>
                  <a:lnTo>
                    <a:pt x="5" y="151"/>
                  </a:lnTo>
                  <a:lnTo>
                    <a:pt x="4" y="148"/>
                  </a:lnTo>
                  <a:lnTo>
                    <a:pt x="3" y="143"/>
                  </a:lnTo>
                  <a:lnTo>
                    <a:pt x="2" y="139"/>
                  </a:lnTo>
                  <a:lnTo>
                    <a:pt x="0" y="133"/>
                  </a:lnTo>
                  <a:lnTo>
                    <a:pt x="0" y="128"/>
                  </a:lnTo>
                  <a:lnTo>
                    <a:pt x="0" y="121"/>
                  </a:lnTo>
                  <a:lnTo>
                    <a:pt x="0" y="115"/>
                  </a:lnTo>
                  <a:lnTo>
                    <a:pt x="0" y="109"/>
                  </a:lnTo>
                  <a:lnTo>
                    <a:pt x="0" y="102"/>
                  </a:lnTo>
                  <a:lnTo>
                    <a:pt x="2" y="92"/>
                  </a:lnTo>
                  <a:lnTo>
                    <a:pt x="2" y="82"/>
                  </a:lnTo>
                  <a:lnTo>
                    <a:pt x="2" y="75"/>
                  </a:lnTo>
                  <a:lnTo>
                    <a:pt x="3" y="68"/>
                  </a:lnTo>
                  <a:lnTo>
                    <a:pt x="3" y="64"/>
                  </a:lnTo>
                  <a:lnTo>
                    <a:pt x="3" y="61"/>
                  </a:lnTo>
                  <a:lnTo>
                    <a:pt x="4" y="56"/>
                  </a:lnTo>
                  <a:lnTo>
                    <a:pt x="5" y="53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10" y="44"/>
                  </a:lnTo>
                  <a:lnTo>
                    <a:pt x="13" y="41"/>
                  </a:lnTo>
                  <a:lnTo>
                    <a:pt x="15" y="40"/>
                  </a:lnTo>
                  <a:lnTo>
                    <a:pt x="18" y="37"/>
                  </a:lnTo>
                  <a:lnTo>
                    <a:pt x="23" y="35"/>
                  </a:lnTo>
                  <a:lnTo>
                    <a:pt x="26" y="33"/>
                  </a:lnTo>
                  <a:lnTo>
                    <a:pt x="28" y="30"/>
                  </a:lnTo>
                  <a:lnTo>
                    <a:pt x="31" y="28"/>
                  </a:lnTo>
                  <a:lnTo>
                    <a:pt x="33" y="26"/>
                  </a:lnTo>
                  <a:lnTo>
                    <a:pt x="35" y="22"/>
                  </a:lnTo>
                  <a:lnTo>
                    <a:pt x="37" y="20"/>
                  </a:lnTo>
                  <a:lnTo>
                    <a:pt x="40" y="17"/>
                  </a:lnTo>
                  <a:lnTo>
                    <a:pt x="42" y="13"/>
                  </a:lnTo>
                  <a:lnTo>
                    <a:pt x="44" y="11"/>
                  </a:lnTo>
                  <a:lnTo>
                    <a:pt x="53" y="11"/>
                  </a:lnTo>
                  <a:lnTo>
                    <a:pt x="68" y="11"/>
                  </a:lnTo>
                  <a:lnTo>
                    <a:pt x="86" y="11"/>
                  </a:lnTo>
                  <a:lnTo>
                    <a:pt x="100" y="0"/>
                  </a:lnTo>
                  <a:lnTo>
                    <a:pt x="108" y="2"/>
                  </a:lnTo>
                  <a:lnTo>
                    <a:pt x="115" y="4"/>
                  </a:lnTo>
                  <a:lnTo>
                    <a:pt x="123" y="8"/>
                  </a:lnTo>
                  <a:lnTo>
                    <a:pt x="129" y="12"/>
                  </a:lnTo>
                  <a:lnTo>
                    <a:pt x="137" y="18"/>
                  </a:lnTo>
                  <a:lnTo>
                    <a:pt x="146" y="24"/>
                  </a:lnTo>
                  <a:lnTo>
                    <a:pt x="154" y="31"/>
                  </a:lnTo>
                  <a:lnTo>
                    <a:pt x="165" y="41"/>
                  </a:lnTo>
                  <a:lnTo>
                    <a:pt x="176" y="52"/>
                  </a:lnTo>
                  <a:lnTo>
                    <a:pt x="180" y="55"/>
                  </a:lnTo>
                  <a:lnTo>
                    <a:pt x="183" y="57"/>
                  </a:lnTo>
                  <a:lnTo>
                    <a:pt x="185" y="61"/>
                  </a:lnTo>
                  <a:lnTo>
                    <a:pt x="189" y="64"/>
                  </a:lnTo>
                  <a:lnTo>
                    <a:pt x="192" y="67"/>
                  </a:lnTo>
                  <a:lnTo>
                    <a:pt x="194" y="71"/>
                  </a:lnTo>
                  <a:lnTo>
                    <a:pt x="195" y="75"/>
                  </a:lnTo>
                  <a:lnTo>
                    <a:pt x="197" y="80"/>
                  </a:lnTo>
                  <a:lnTo>
                    <a:pt x="198" y="83"/>
                  </a:lnTo>
                  <a:lnTo>
                    <a:pt x="199" y="87"/>
                  </a:lnTo>
                  <a:lnTo>
                    <a:pt x="200" y="90"/>
                  </a:lnTo>
                  <a:lnTo>
                    <a:pt x="202" y="92"/>
                  </a:lnTo>
                  <a:lnTo>
                    <a:pt x="203" y="94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27" name="Google Shape;4927;p22"/>
            <p:cNvSpPr/>
            <p:nvPr/>
          </p:nvSpPr>
          <p:spPr>
            <a:xfrm>
              <a:off x="3047" y="2636"/>
              <a:ext cx="59" cy="56"/>
            </a:xfrm>
            <a:custGeom>
              <a:avLst/>
              <a:gdLst/>
              <a:ahLst/>
              <a:cxnLst/>
              <a:rect l="l" t="t" r="r" b="b"/>
              <a:pathLst>
                <a:path w="234" h="224" extrusionOk="0">
                  <a:moveTo>
                    <a:pt x="234" y="20"/>
                  </a:moveTo>
                  <a:lnTo>
                    <a:pt x="234" y="215"/>
                  </a:lnTo>
                  <a:lnTo>
                    <a:pt x="233" y="217"/>
                  </a:lnTo>
                  <a:lnTo>
                    <a:pt x="230" y="219"/>
                  </a:lnTo>
                  <a:lnTo>
                    <a:pt x="228" y="220"/>
                  </a:lnTo>
                  <a:lnTo>
                    <a:pt x="226" y="220"/>
                  </a:lnTo>
                  <a:lnTo>
                    <a:pt x="224" y="221"/>
                  </a:lnTo>
                  <a:lnTo>
                    <a:pt x="221" y="222"/>
                  </a:lnTo>
                  <a:lnTo>
                    <a:pt x="217" y="223"/>
                  </a:lnTo>
                  <a:lnTo>
                    <a:pt x="213" y="224"/>
                  </a:lnTo>
                  <a:lnTo>
                    <a:pt x="208" y="224"/>
                  </a:lnTo>
                  <a:lnTo>
                    <a:pt x="202" y="224"/>
                  </a:lnTo>
                  <a:lnTo>
                    <a:pt x="198" y="224"/>
                  </a:lnTo>
                  <a:lnTo>
                    <a:pt x="192" y="224"/>
                  </a:lnTo>
                  <a:lnTo>
                    <a:pt x="185" y="224"/>
                  </a:lnTo>
                  <a:lnTo>
                    <a:pt x="177" y="223"/>
                  </a:lnTo>
                  <a:lnTo>
                    <a:pt x="169" y="222"/>
                  </a:lnTo>
                  <a:lnTo>
                    <a:pt x="161" y="221"/>
                  </a:lnTo>
                  <a:lnTo>
                    <a:pt x="154" y="220"/>
                  </a:lnTo>
                  <a:lnTo>
                    <a:pt x="148" y="219"/>
                  </a:lnTo>
                  <a:lnTo>
                    <a:pt x="141" y="217"/>
                  </a:lnTo>
                  <a:lnTo>
                    <a:pt x="135" y="215"/>
                  </a:lnTo>
                  <a:lnTo>
                    <a:pt x="123" y="213"/>
                  </a:lnTo>
                  <a:lnTo>
                    <a:pt x="112" y="210"/>
                  </a:lnTo>
                  <a:lnTo>
                    <a:pt x="99" y="207"/>
                  </a:lnTo>
                  <a:lnTo>
                    <a:pt x="88" y="204"/>
                  </a:lnTo>
                  <a:lnTo>
                    <a:pt x="63" y="197"/>
                  </a:lnTo>
                  <a:lnTo>
                    <a:pt x="57" y="196"/>
                  </a:lnTo>
                  <a:lnTo>
                    <a:pt x="50" y="194"/>
                  </a:lnTo>
                  <a:lnTo>
                    <a:pt x="46" y="193"/>
                  </a:lnTo>
                  <a:lnTo>
                    <a:pt x="41" y="190"/>
                  </a:lnTo>
                  <a:lnTo>
                    <a:pt x="38" y="189"/>
                  </a:lnTo>
                  <a:lnTo>
                    <a:pt x="33" y="187"/>
                  </a:lnTo>
                  <a:lnTo>
                    <a:pt x="30" y="185"/>
                  </a:lnTo>
                  <a:lnTo>
                    <a:pt x="28" y="183"/>
                  </a:lnTo>
                  <a:lnTo>
                    <a:pt x="26" y="182"/>
                  </a:lnTo>
                  <a:lnTo>
                    <a:pt x="25" y="180"/>
                  </a:lnTo>
                  <a:lnTo>
                    <a:pt x="24" y="179"/>
                  </a:lnTo>
                  <a:lnTo>
                    <a:pt x="24" y="178"/>
                  </a:lnTo>
                  <a:lnTo>
                    <a:pt x="23" y="175"/>
                  </a:lnTo>
                  <a:lnTo>
                    <a:pt x="22" y="170"/>
                  </a:lnTo>
                  <a:lnTo>
                    <a:pt x="21" y="167"/>
                  </a:lnTo>
                  <a:lnTo>
                    <a:pt x="20" y="162"/>
                  </a:lnTo>
                  <a:lnTo>
                    <a:pt x="19" y="159"/>
                  </a:lnTo>
                  <a:lnTo>
                    <a:pt x="16" y="156"/>
                  </a:lnTo>
                  <a:lnTo>
                    <a:pt x="15" y="155"/>
                  </a:lnTo>
                  <a:lnTo>
                    <a:pt x="14" y="147"/>
                  </a:lnTo>
                  <a:lnTo>
                    <a:pt x="13" y="140"/>
                  </a:lnTo>
                  <a:lnTo>
                    <a:pt x="13" y="133"/>
                  </a:lnTo>
                  <a:lnTo>
                    <a:pt x="12" y="125"/>
                  </a:lnTo>
                  <a:lnTo>
                    <a:pt x="12" y="119"/>
                  </a:lnTo>
                  <a:lnTo>
                    <a:pt x="11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6" y="95"/>
                  </a:lnTo>
                  <a:lnTo>
                    <a:pt x="4" y="90"/>
                  </a:lnTo>
                  <a:lnTo>
                    <a:pt x="3" y="83"/>
                  </a:lnTo>
                  <a:lnTo>
                    <a:pt x="2" y="77"/>
                  </a:lnTo>
                  <a:lnTo>
                    <a:pt x="1" y="75"/>
                  </a:lnTo>
                  <a:lnTo>
                    <a:pt x="1" y="73"/>
                  </a:lnTo>
                  <a:lnTo>
                    <a:pt x="1" y="72"/>
                  </a:lnTo>
                  <a:lnTo>
                    <a:pt x="1" y="69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24" y="30"/>
                  </a:lnTo>
                  <a:lnTo>
                    <a:pt x="41" y="8"/>
                  </a:lnTo>
                  <a:lnTo>
                    <a:pt x="56" y="0"/>
                  </a:lnTo>
                  <a:lnTo>
                    <a:pt x="76" y="1"/>
                  </a:lnTo>
                  <a:lnTo>
                    <a:pt x="96" y="2"/>
                  </a:lnTo>
                  <a:lnTo>
                    <a:pt x="116" y="3"/>
                  </a:lnTo>
                  <a:lnTo>
                    <a:pt x="135" y="6"/>
                  </a:lnTo>
                  <a:lnTo>
                    <a:pt x="155" y="8"/>
                  </a:lnTo>
                  <a:lnTo>
                    <a:pt x="176" y="11"/>
                  </a:lnTo>
                  <a:lnTo>
                    <a:pt x="205" y="16"/>
                  </a:lnTo>
                  <a:lnTo>
                    <a:pt x="234" y="2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28" name="Google Shape;4928;p22"/>
            <p:cNvSpPr/>
            <p:nvPr/>
          </p:nvSpPr>
          <p:spPr>
            <a:xfrm>
              <a:off x="3003" y="2654"/>
              <a:ext cx="52" cy="78"/>
            </a:xfrm>
            <a:custGeom>
              <a:avLst/>
              <a:gdLst/>
              <a:ahLst/>
              <a:cxnLst/>
              <a:rect l="l" t="t" r="r" b="b"/>
              <a:pathLst>
                <a:path w="208" h="313" extrusionOk="0">
                  <a:moveTo>
                    <a:pt x="68" y="11"/>
                  </a:moveTo>
                  <a:lnTo>
                    <a:pt x="78" y="10"/>
                  </a:lnTo>
                  <a:lnTo>
                    <a:pt x="87" y="10"/>
                  </a:lnTo>
                  <a:lnTo>
                    <a:pt x="96" y="10"/>
                  </a:lnTo>
                  <a:lnTo>
                    <a:pt x="105" y="12"/>
                  </a:lnTo>
                  <a:lnTo>
                    <a:pt x="112" y="14"/>
                  </a:lnTo>
                  <a:lnTo>
                    <a:pt x="121" y="19"/>
                  </a:lnTo>
                  <a:lnTo>
                    <a:pt x="130" y="23"/>
                  </a:lnTo>
                  <a:lnTo>
                    <a:pt x="139" y="30"/>
                  </a:lnTo>
                  <a:lnTo>
                    <a:pt x="147" y="36"/>
                  </a:lnTo>
                  <a:lnTo>
                    <a:pt x="155" y="42"/>
                  </a:lnTo>
                  <a:lnTo>
                    <a:pt x="162" y="49"/>
                  </a:lnTo>
                  <a:lnTo>
                    <a:pt x="170" y="56"/>
                  </a:lnTo>
                  <a:lnTo>
                    <a:pt x="176" y="63"/>
                  </a:lnTo>
                  <a:lnTo>
                    <a:pt x="183" y="68"/>
                  </a:lnTo>
                  <a:lnTo>
                    <a:pt x="189" y="75"/>
                  </a:lnTo>
                  <a:lnTo>
                    <a:pt x="194" y="82"/>
                  </a:lnTo>
                  <a:lnTo>
                    <a:pt x="199" y="89"/>
                  </a:lnTo>
                  <a:lnTo>
                    <a:pt x="201" y="97"/>
                  </a:lnTo>
                  <a:lnTo>
                    <a:pt x="203" y="106"/>
                  </a:lnTo>
                  <a:lnTo>
                    <a:pt x="204" y="115"/>
                  </a:lnTo>
                  <a:lnTo>
                    <a:pt x="205" y="125"/>
                  </a:lnTo>
                  <a:lnTo>
                    <a:pt x="207" y="135"/>
                  </a:lnTo>
                  <a:lnTo>
                    <a:pt x="207" y="146"/>
                  </a:lnTo>
                  <a:lnTo>
                    <a:pt x="208" y="157"/>
                  </a:lnTo>
                  <a:lnTo>
                    <a:pt x="208" y="167"/>
                  </a:lnTo>
                  <a:lnTo>
                    <a:pt x="207" y="178"/>
                  </a:lnTo>
                  <a:lnTo>
                    <a:pt x="205" y="187"/>
                  </a:lnTo>
                  <a:lnTo>
                    <a:pt x="203" y="197"/>
                  </a:lnTo>
                  <a:lnTo>
                    <a:pt x="199" y="208"/>
                  </a:lnTo>
                  <a:lnTo>
                    <a:pt x="193" y="218"/>
                  </a:lnTo>
                  <a:lnTo>
                    <a:pt x="188" y="230"/>
                  </a:lnTo>
                  <a:lnTo>
                    <a:pt x="182" y="240"/>
                  </a:lnTo>
                  <a:lnTo>
                    <a:pt x="176" y="250"/>
                  </a:lnTo>
                  <a:lnTo>
                    <a:pt x="174" y="259"/>
                  </a:lnTo>
                  <a:lnTo>
                    <a:pt x="171" y="268"/>
                  </a:lnTo>
                  <a:lnTo>
                    <a:pt x="167" y="277"/>
                  </a:lnTo>
                  <a:lnTo>
                    <a:pt x="164" y="284"/>
                  </a:lnTo>
                  <a:lnTo>
                    <a:pt x="160" y="292"/>
                  </a:lnTo>
                  <a:lnTo>
                    <a:pt x="155" y="299"/>
                  </a:lnTo>
                  <a:lnTo>
                    <a:pt x="149" y="304"/>
                  </a:lnTo>
                  <a:lnTo>
                    <a:pt x="144" y="307"/>
                  </a:lnTo>
                  <a:lnTo>
                    <a:pt x="138" y="309"/>
                  </a:lnTo>
                  <a:lnTo>
                    <a:pt x="132" y="311"/>
                  </a:lnTo>
                  <a:lnTo>
                    <a:pt x="124" y="313"/>
                  </a:lnTo>
                  <a:lnTo>
                    <a:pt x="117" y="311"/>
                  </a:lnTo>
                  <a:lnTo>
                    <a:pt x="111" y="310"/>
                  </a:lnTo>
                  <a:lnTo>
                    <a:pt x="107" y="309"/>
                  </a:lnTo>
                  <a:lnTo>
                    <a:pt x="102" y="307"/>
                  </a:lnTo>
                  <a:lnTo>
                    <a:pt x="96" y="306"/>
                  </a:lnTo>
                  <a:lnTo>
                    <a:pt x="93" y="306"/>
                  </a:lnTo>
                  <a:lnTo>
                    <a:pt x="91" y="306"/>
                  </a:lnTo>
                  <a:lnTo>
                    <a:pt x="89" y="307"/>
                  </a:lnTo>
                  <a:lnTo>
                    <a:pt x="87" y="307"/>
                  </a:lnTo>
                  <a:lnTo>
                    <a:pt x="86" y="306"/>
                  </a:lnTo>
                  <a:lnTo>
                    <a:pt x="84" y="305"/>
                  </a:lnTo>
                  <a:lnTo>
                    <a:pt x="84" y="302"/>
                  </a:lnTo>
                  <a:lnTo>
                    <a:pt x="84" y="300"/>
                  </a:lnTo>
                  <a:lnTo>
                    <a:pt x="84" y="299"/>
                  </a:lnTo>
                  <a:lnTo>
                    <a:pt x="83" y="299"/>
                  </a:lnTo>
                  <a:lnTo>
                    <a:pt x="81" y="299"/>
                  </a:lnTo>
                  <a:lnTo>
                    <a:pt x="80" y="300"/>
                  </a:lnTo>
                  <a:lnTo>
                    <a:pt x="79" y="299"/>
                  </a:lnTo>
                  <a:lnTo>
                    <a:pt x="79" y="298"/>
                  </a:lnTo>
                  <a:lnTo>
                    <a:pt x="79" y="297"/>
                  </a:lnTo>
                  <a:lnTo>
                    <a:pt x="79" y="295"/>
                  </a:lnTo>
                  <a:lnTo>
                    <a:pt x="79" y="293"/>
                  </a:lnTo>
                  <a:lnTo>
                    <a:pt x="78" y="292"/>
                  </a:lnTo>
                  <a:lnTo>
                    <a:pt x="77" y="292"/>
                  </a:lnTo>
                  <a:lnTo>
                    <a:pt x="75" y="293"/>
                  </a:lnTo>
                  <a:lnTo>
                    <a:pt x="73" y="293"/>
                  </a:lnTo>
                  <a:lnTo>
                    <a:pt x="72" y="292"/>
                  </a:lnTo>
                  <a:lnTo>
                    <a:pt x="72" y="291"/>
                  </a:lnTo>
                  <a:lnTo>
                    <a:pt x="71" y="289"/>
                  </a:lnTo>
                  <a:lnTo>
                    <a:pt x="70" y="288"/>
                  </a:lnTo>
                  <a:lnTo>
                    <a:pt x="68" y="283"/>
                  </a:lnTo>
                  <a:lnTo>
                    <a:pt x="64" y="280"/>
                  </a:lnTo>
                  <a:lnTo>
                    <a:pt x="61" y="276"/>
                  </a:lnTo>
                  <a:lnTo>
                    <a:pt x="59" y="272"/>
                  </a:lnTo>
                  <a:lnTo>
                    <a:pt x="58" y="269"/>
                  </a:lnTo>
                  <a:lnTo>
                    <a:pt x="55" y="265"/>
                  </a:lnTo>
                  <a:lnTo>
                    <a:pt x="52" y="263"/>
                  </a:lnTo>
                  <a:lnTo>
                    <a:pt x="51" y="262"/>
                  </a:lnTo>
                  <a:lnTo>
                    <a:pt x="47" y="261"/>
                  </a:lnTo>
                  <a:lnTo>
                    <a:pt x="45" y="261"/>
                  </a:lnTo>
                  <a:lnTo>
                    <a:pt x="43" y="260"/>
                  </a:lnTo>
                  <a:lnTo>
                    <a:pt x="41" y="258"/>
                  </a:lnTo>
                  <a:lnTo>
                    <a:pt x="41" y="256"/>
                  </a:lnTo>
                  <a:lnTo>
                    <a:pt x="41" y="254"/>
                  </a:lnTo>
                  <a:lnTo>
                    <a:pt x="41" y="253"/>
                  </a:lnTo>
                  <a:lnTo>
                    <a:pt x="41" y="251"/>
                  </a:lnTo>
                  <a:lnTo>
                    <a:pt x="41" y="250"/>
                  </a:lnTo>
                  <a:lnTo>
                    <a:pt x="39" y="249"/>
                  </a:lnTo>
                  <a:lnTo>
                    <a:pt x="37" y="250"/>
                  </a:lnTo>
                  <a:lnTo>
                    <a:pt x="35" y="250"/>
                  </a:lnTo>
                  <a:lnTo>
                    <a:pt x="34" y="250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4" y="246"/>
                  </a:lnTo>
                  <a:lnTo>
                    <a:pt x="34" y="245"/>
                  </a:lnTo>
                  <a:lnTo>
                    <a:pt x="34" y="243"/>
                  </a:lnTo>
                  <a:lnTo>
                    <a:pt x="33" y="241"/>
                  </a:lnTo>
                  <a:lnTo>
                    <a:pt x="33" y="239"/>
                  </a:lnTo>
                  <a:lnTo>
                    <a:pt x="31" y="236"/>
                  </a:lnTo>
                  <a:lnTo>
                    <a:pt x="30" y="235"/>
                  </a:lnTo>
                  <a:lnTo>
                    <a:pt x="26" y="233"/>
                  </a:lnTo>
                  <a:lnTo>
                    <a:pt x="23" y="231"/>
                  </a:lnTo>
                  <a:lnTo>
                    <a:pt x="21" y="228"/>
                  </a:lnTo>
                  <a:lnTo>
                    <a:pt x="19" y="226"/>
                  </a:lnTo>
                  <a:lnTo>
                    <a:pt x="18" y="221"/>
                  </a:lnTo>
                  <a:lnTo>
                    <a:pt x="17" y="215"/>
                  </a:lnTo>
                  <a:lnTo>
                    <a:pt x="16" y="209"/>
                  </a:lnTo>
                  <a:lnTo>
                    <a:pt x="14" y="205"/>
                  </a:lnTo>
                  <a:lnTo>
                    <a:pt x="12" y="203"/>
                  </a:lnTo>
                  <a:lnTo>
                    <a:pt x="8" y="200"/>
                  </a:lnTo>
                  <a:lnTo>
                    <a:pt x="6" y="197"/>
                  </a:lnTo>
                  <a:lnTo>
                    <a:pt x="6" y="191"/>
                  </a:lnTo>
                  <a:lnTo>
                    <a:pt x="6" y="186"/>
                  </a:lnTo>
                  <a:lnTo>
                    <a:pt x="6" y="179"/>
                  </a:lnTo>
                  <a:lnTo>
                    <a:pt x="6" y="174"/>
                  </a:lnTo>
                  <a:lnTo>
                    <a:pt x="6" y="166"/>
                  </a:lnTo>
                  <a:lnTo>
                    <a:pt x="4" y="159"/>
                  </a:lnTo>
                  <a:lnTo>
                    <a:pt x="2" y="151"/>
                  </a:lnTo>
                  <a:lnTo>
                    <a:pt x="0" y="143"/>
                  </a:lnTo>
                  <a:lnTo>
                    <a:pt x="0" y="132"/>
                  </a:lnTo>
                  <a:lnTo>
                    <a:pt x="0" y="121"/>
                  </a:lnTo>
                  <a:lnTo>
                    <a:pt x="0" y="109"/>
                  </a:lnTo>
                  <a:lnTo>
                    <a:pt x="2" y="97"/>
                  </a:lnTo>
                  <a:lnTo>
                    <a:pt x="2" y="89"/>
                  </a:lnTo>
                  <a:lnTo>
                    <a:pt x="3" y="82"/>
                  </a:lnTo>
                  <a:lnTo>
                    <a:pt x="3" y="75"/>
                  </a:lnTo>
                  <a:lnTo>
                    <a:pt x="4" y="69"/>
                  </a:lnTo>
                  <a:lnTo>
                    <a:pt x="5" y="64"/>
                  </a:lnTo>
                  <a:lnTo>
                    <a:pt x="7" y="58"/>
                  </a:lnTo>
                  <a:lnTo>
                    <a:pt x="12" y="54"/>
                  </a:lnTo>
                  <a:lnTo>
                    <a:pt x="16" y="50"/>
                  </a:lnTo>
                  <a:lnTo>
                    <a:pt x="22" y="47"/>
                  </a:lnTo>
                  <a:lnTo>
                    <a:pt x="26" y="44"/>
                  </a:lnTo>
                  <a:lnTo>
                    <a:pt x="31" y="39"/>
                  </a:lnTo>
                  <a:lnTo>
                    <a:pt x="36" y="33"/>
                  </a:lnTo>
                  <a:lnTo>
                    <a:pt x="40" y="28"/>
                  </a:lnTo>
                  <a:lnTo>
                    <a:pt x="44" y="21"/>
                  </a:lnTo>
                  <a:lnTo>
                    <a:pt x="50" y="15"/>
                  </a:lnTo>
                  <a:lnTo>
                    <a:pt x="54" y="13"/>
                  </a:lnTo>
                  <a:lnTo>
                    <a:pt x="60" y="10"/>
                  </a:lnTo>
                  <a:lnTo>
                    <a:pt x="64" y="8"/>
                  </a:lnTo>
                  <a:lnTo>
                    <a:pt x="70" y="4"/>
                  </a:lnTo>
                  <a:lnTo>
                    <a:pt x="73" y="3"/>
                  </a:lnTo>
                  <a:lnTo>
                    <a:pt x="77" y="1"/>
                  </a:lnTo>
                  <a:lnTo>
                    <a:pt x="7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29" name="Google Shape;4929;p22"/>
            <p:cNvSpPr/>
            <p:nvPr/>
          </p:nvSpPr>
          <p:spPr>
            <a:xfrm>
              <a:off x="3106" y="2609"/>
              <a:ext cx="71" cy="89"/>
            </a:xfrm>
            <a:custGeom>
              <a:avLst/>
              <a:gdLst/>
              <a:ahLst/>
              <a:cxnLst/>
              <a:rect l="l" t="t" r="r" b="b"/>
              <a:pathLst>
                <a:path w="283" h="357" extrusionOk="0">
                  <a:moveTo>
                    <a:pt x="0" y="127"/>
                  </a:moveTo>
                  <a:lnTo>
                    <a:pt x="4" y="127"/>
                  </a:lnTo>
                  <a:lnTo>
                    <a:pt x="8" y="128"/>
                  </a:lnTo>
                  <a:lnTo>
                    <a:pt x="11" y="128"/>
                  </a:lnTo>
                  <a:lnTo>
                    <a:pt x="14" y="129"/>
                  </a:lnTo>
                  <a:lnTo>
                    <a:pt x="19" y="129"/>
                  </a:lnTo>
                  <a:lnTo>
                    <a:pt x="22" y="129"/>
                  </a:lnTo>
                  <a:lnTo>
                    <a:pt x="29" y="130"/>
                  </a:lnTo>
                  <a:lnTo>
                    <a:pt x="37" y="132"/>
                  </a:lnTo>
                  <a:lnTo>
                    <a:pt x="41" y="133"/>
                  </a:lnTo>
                  <a:lnTo>
                    <a:pt x="46" y="134"/>
                  </a:lnTo>
                  <a:lnTo>
                    <a:pt x="49" y="135"/>
                  </a:lnTo>
                  <a:lnTo>
                    <a:pt x="54" y="137"/>
                  </a:lnTo>
                  <a:lnTo>
                    <a:pt x="57" y="138"/>
                  </a:lnTo>
                  <a:lnTo>
                    <a:pt x="59" y="142"/>
                  </a:lnTo>
                  <a:lnTo>
                    <a:pt x="61" y="144"/>
                  </a:lnTo>
                  <a:lnTo>
                    <a:pt x="64" y="147"/>
                  </a:lnTo>
                  <a:lnTo>
                    <a:pt x="65" y="151"/>
                  </a:lnTo>
                  <a:lnTo>
                    <a:pt x="66" y="155"/>
                  </a:lnTo>
                  <a:lnTo>
                    <a:pt x="66" y="159"/>
                  </a:lnTo>
                  <a:lnTo>
                    <a:pt x="66" y="163"/>
                  </a:lnTo>
                  <a:lnTo>
                    <a:pt x="67" y="170"/>
                  </a:lnTo>
                  <a:lnTo>
                    <a:pt x="66" y="178"/>
                  </a:lnTo>
                  <a:lnTo>
                    <a:pt x="66" y="187"/>
                  </a:lnTo>
                  <a:lnTo>
                    <a:pt x="66" y="195"/>
                  </a:lnTo>
                  <a:lnTo>
                    <a:pt x="65" y="204"/>
                  </a:lnTo>
                  <a:lnTo>
                    <a:pt x="64" y="213"/>
                  </a:lnTo>
                  <a:lnTo>
                    <a:pt x="63" y="224"/>
                  </a:lnTo>
                  <a:lnTo>
                    <a:pt x="61" y="231"/>
                  </a:lnTo>
                  <a:lnTo>
                    <a:pt x="59" y="240"/>
                  </a:lnTo>
                  <a:lnTo>
                    <a:pt x="57" y="248"/>
                  </a:lnTo>
                  <a:lnTo>
                    <a:pt x="54" y="256"/>
                  </a:lnTo>
                  <a:lnTo>
                    <a:pt x="50" y="264"/>
                  </a:lnTo>
                  <a:lnTo>
                    <a:pt x="47" y="271"/>
                  </a:lnTo>
                  <a:lnTo>
                    <a:pt x="42" y="277"/>
                  </a:lnTo>
                  <a:lnTo>
                    <a:pt x="38" y="284"/>
                  </a:lnTo>
                  <a:lnTo>
                    <a:pt x="32" y="290"/>
                  </a:lnTo>
                  <a:lnTo>
                    <a:pt x="28" y="295"/>
                  </a:lnTo>
                  <a:lnTo>
                    <a:pt x="20" y="304"/>
                  </a:lnTo>
                  <a:lnTo>
                    <a:pt x="12" y="312"/>
                  </a:lnTo>
                  <a:lnTo>
                    <a:pt x="10" y="313"/>
                  </a:lnTo>
                  <a:lnTo>
                    <a:pt x="8" y="315"/>
                  </a:lnTo>
                  <a:lnTo>
                    <a:pt x="7" y="318"/>
                  </a:lnTo>
                  <a:lnTo>
                    <a:pt x="4" y="319"/>
                  </a:lnTo>
                  <a:lnTo>
                    <a:pt x="2" y="321"/>
                  </a:lnTo>
                  <a:lnTo>
                    <a:pt x="0" y="322"/>
                  </a:lnTo>
                  <a:lnTo>
                    <a:pt x="0" y="357"/>
                  </a:lnTo>
                  <a:lnTo>
                    <a:pt x="283" y="197"/>
                  </a:lnTo>
                  <a:lnTo>
                    <a:pt x="279" y="198"/>
                  </a:lnTo>
                  <a:lnTo>
                    <a:pt x="274" y="199"/>
                  </a:lnTo>
                  <a:lnTo>
                    <a:pt x="269" y="200"/>
                  </a:lnTo>
                  <a:lnTo>
                    <a:pt x="264" y="201"/>
                  </a:lnTo>
                  <a:lnTo>
                    <a:pt x="260" y="201"/>
                  </a:lnTo>
                  <a:lnTo>
                    <a:pt x="254" y="201"/>
                  </a:lnTo>
                  <a:lnTo>
                    <a:pt x="250" y="201"/>
                  </a:lnTo>
                  <a:lnTo>
                    <a:pt x="244" y="201"/>
                  </a:lnTo>
                  <a:lnTo>
                    <a:pt x="239" y="201"/>
                  </a:lnTo>
                  <a:lnTo>
                    <a:pt x="233" y="201"/>
                  </a:lnTo>
                  <a:lnTo>
                    <a:pt x="228" y="201"/>
                  </a:lnTo>
                  <a:lnTo>
                    <a:pt x="225" y="201"/>
                  </a:lnTo>
                  <a:lnTo>
                    <a:pt x="222" y="202"/>
                  </a:lnTo>
                  <a:lnTo>
                    <a:pt x="217" y="202"/>
                  </a:lnTo>
                  <a:lnTo>
                    <a:pt x="213" y="203"/>
                  </a:lnTo>
                  <a:lnTo>
                    <a:pt x="209" y="204"/>
                  </a:lnTo>
                  <a:lnTo>
                    <a:pt x="204" y="206"/>
                  </a:lnTo>
                  <a:lnTo>
                    <a:pt x="198" y="207"/>
                  </a:lnTo>
                  <a:lnTo>
                    <a:pt x="194" y="208"/>
                  </a:lnTo>
                  <a:lnTo>
                    <a:pt x="190" y="208"/>
                  </a:lnTo>
                  <a:lnTo>
                    <a:pt x="187" y="209"/>
                  </a:lnTo>
                  <a:lnTo>
                    <a:pt x="184" y="208"/>
                  </a:lnTo>
                  <a:lnTo>
                    <a:pt x="180" y="208"/>
                  </a:lnTo>
                  <a:lnTo>
                    <a:pt x="178" y="208"/>
                  </a:lnTo>
                  <a:lnTo>
                    <a:pt x="174" y="206"/>
                  </a:lnTo>
                  <a:lnTo>
                    <a:pt x="169" y="204"/>
                  </a:lnTo>
                  <a:lnTo>
                    <a:pt x="165" y="202"/>
                  </a:lnTo>
                  <a:lnTo>
                    <a:pt x="160" y="201"/>
                  </a:lnTo>
                  <a:lnTo>
                    <a:pt x="152" y="199"/>
                  </a:lnTo>
                  <a:lnTo>
                    <a:pt x="144" y="195"/>
                  </a:lnTo>
                  <a:lnTo>
                    <a:pt x="140" y="194"/>
                  </a:lnTo>
                  <a:lnTo>
                    <a:pt x="135" y="192"/>
                  </a:lnTo>
                  <a:lnTo>
                    <a:pt x="131" y="190"/>
                  </a:lnTo>
                  <a:lnTo>
                    <a:pt x="129" y="188"/>
                  </a:lnTo>
                  <a:lnTo>
                    <a:pt x="125" y="185"/>
                  </a:lnTo>
                  <a:lnTo>
                    <a:pt x="123" y="183"/>
                  </a:lnTo>
                  <a:lnTo>
                    <a:pt x="121" y="180"/>
                  </a:lnTo>
                  <a:lnTo>
                    <a:pt x="120" y="178"/>
                  </a:lnTo>
                  <a:lnTo>
                    <a:pt x="119" y="175"/>
                  </a:lnTo>
                  <a:lnTo>
                    <a:pt x="119" y="174"/>
                  </a:lnTo>
                  <a:lnTo>
                    <a:pt x="117" y="172"/>
                  </a:lnTo>
                  <a:lnTo>
                    <a:pt x="116" y="170"/>
                  </a:lnTo>
                  <a:lnTo>
                    <a:pt x="115" y="169"/>
                  </a:lnTo>
                  <a:lnTo>
                    <a:pt x="115" y="167"/>
                  </a:lnTo>
                  <a:lnTo>
                    <a:pt x="114" y="167"/>
                  </a:lnTo>
                  <a:lnTo>
                    <a:pt x="114" y="166"/>
                  </a:lnTo>
                  <a:lnTo>
                    <a:pt x="113" y="166"/>
                  </a:lnTo>
                  <a:lnTo>
                    <a:pt x="111" y="163"/>
                  </a:lnTo>
                  <a:lnTo>
                    <a:pt x="107" y="160"/>
                  </a:lnTo>
                  <a:lnTo>
                    <a:pt x="104" y="156"/>
                  </a:lnTo>
                  <a:lnTo>
                    <a:pt x="101" y="152"/>
                  </a:lnTo>
                  <a:lnTo>
                    <a:pt x="98" y="148"/>
                  </a:lnTo>
                  <a:lnTo>
                    <a:pt x="95" y="144"/>
                  </a:lnTo>
                  <a:lnTo>
                    <a:pt x="93" y="138"/>
                  </a:lnTo>
                  <a:lnTo>
                    <a:pt x="91" y="133"/>
                  </a:lnTo>
                  <a:lnTo>
                    <a:pt x="89" y="127"/>
                  </a:lnTo>
                  <a:lnTo>
                    <a:pt x="87" y="122"/>
                  </a:lnTo>
                  <a:lnTo>
                    <a:pt x="86" y="115"/>
                  </a:lnTo>
                  <a:lnTo>
                    <a:pt x="85" y="109"/>
                  </a:lnTo>
                  <a:lnTo>
                    <a:pt x="84" y="100"/>
                  </a:lnTo>
                  <a:lnTo>
                    <a:pt x="83" y="90"/>
                  </a:lnTo>
                  <a:lnTo>
                    <a:pt x="80" y="81"/>
                  </a:lnTo>
                  <a:lnTo>
                    <a:pt x="79" y="71"/>
                  </a:lnTo>
                  <a:lnTo>
                    <a:pt x="77" y="61"/>
                  </a:lnTo>
                  <a:lnTo>
                    <a:pt x="75" y="51"/>
                  </a:lnTo>
                  <a:lnTo>
                    <a:pt x="73" y="41"/>
                  </a:lnTo>
                  <a:lnTo>
                    <a:pt x="72" y="31"/>
                  </a:lnTo>
                  <a:lnTo>
                    <a:pt x="70" y="21"/>
                  </a:lnTo>
                  <a:lnTo>
                    <a:pt x="69" y="11"/>
                  </a:lnTo>
                  <a:lnTo>
                    <a:pt x="69" y="0"/>
                  </a:lnTo>
                  <a:lnTo>
                    <a:pt x="0" y="40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30" name="Google Shape;4930;p22"/>
            <p:cNvSpPr/>
            <p:nvPr/>
          </p:nvSpPr>
          <p:spPr>
            <a:xfrm>
              <a:off x="3106" y="2641"/>
              <a:ext cx="17" cy="49"/>
            </a:xfrm>
            <a:custGeom>
              <a:avLst/>
              <a:gdLst/>
              <a:ahLst/>
              <a:cxnLst/>
              <a:rect l="l" t="t" r="r" b="b"/>
              <a:pathLst>
                <a:path w="67" h="195" extrusionOk="0">
                  <a:moveTo>
                    <a:pt x="0" y="0"/>
                  </a:moveTo>
                  <a:lnTo>
                    <a:pt x="0" y="195"/>
                  </a:lnTo>
                  <a:lnTo>
                    <a:pt x="2" y="194"/>
                  </a:lnTo>
                  <a:lnTo>
                    <a:pt x="4" y="192"/>
                  </a:lnTo>
                  <a:lnTo>
                    <a:pt x="7" y="191"/>
                  </a:lnTo>
                  <a:lnTo>
                    <a:pt x="8" y="188"/>
                  </a:lnTo>
                  <a:lnTo>
                    <a:pt x="10" y="186"/>
                  </a:lnTo>
                  <a:lnTo>
                    <a:pt x="12" y="185"/>
                  </a:lnTo>
                  <a:lnTo>
                    <a:pt x="20" y="177"/>
                  </a:lnTo>
                  <a:lnTo>
                    <a:pt x="28" y="168"/>
                  </a:lnTo>
                  <a:lnTo>
                    <a:pt x="32" y="163"/>
                  </a:lnTo>
                  <a:lnTo>
                    <a:pt x="38" y="157"/>
                  </a:lnTo>
                  <a:lnTo>
                    <a:pt x="42" y="150"/>
                  </a:lnTo>
                  <a:lnTo>
                    <a:pt x="47" y="144"/>
                  </a:lnTo>
                  <a:lnTo>
                    <a:pt x="50" y="137"/>
                  </a:lnTo>
                  <a:lnTo>
                    <a:pt x="54" y="129"/>
                  </a:lnTo>
                  <a:lnTo>
                    <a:pt x="57" y="121"/>
                  </a:lnTo>
                  <a:lnTo>
                    <a:pt x="59" y="113"/>
                  </a:lnTo>
                  <a:lnTo>
                    <a:pt x="61" y="104"/>
                  </a:lnTo>
                  <a:lnTo>
                    <a:pt x="63" y="97"/>
                  </a:lnTo>
                  <a:lnTo>
                    <a:pt x="64" y="86"/>
                  </a:lnTo>
                  <a:lnTo>
                    <a:pt x="65" y="77"/>
                  </a:lnTo>
                  <a:lnTo>
                    <a:pt x="66" y="68"/>
                  </a:lnTo>
                  <a:lnTo>
                    <a:pt x="66" y="60"/>
                  </a:lnTo>
                  <a:lnTo>
                    <a:pt x="66" y="51"/>
                  </a:lnTo>
                  <a:lnTo>
                    <a:pt x="67" y="43"/>
                  </a:lnTo>
                  <a:lnTo>
                    <a:pt x="66" y="36"/>
                  </a:lnTo>
                  <a:lnTo>
                    <a:pt x="66" y="32"/>
                  </a:lnTo>
                  <a:lnTo>
                    <a:pt x="66" y="28"/>
                  </a:lnTo>
                  <a:lnTo>
                    <a:pt x="65" y="24"/>
                  </a:lnTo>
                  <a:lnTo>
                    <a:pt x="64" y="20"/>
                  </a:lnTo>
                  <a:lnTo>
                    <a:pt x="61" y="17"/>
                  </a:lnTo>
                  <a:lnTo>
                    <a:pt x="59" y="15"/>
                  </a:lnTo>
                  <a:lnTo>
                    <a:pt x="57" y="11"/>
                  </a:lnTo>
                  <a:lnTo>
                    <a:pt x="54" y="10"/>
                  </a:lnTo>
                  <a:lnTo>
                    <a:pt x="49" y="8"/>
                  </a:lnTo>
                  <a:lnTo>
                    <a:pt x="46" y="7"/>
                  </a:lnTo>
                  <a:lnTo>
                    <a:pt x="41" y="6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4" y="2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31" name="Google Shape;4931;p22"/>
            <p:cNvSpPr/>
            <p:nvPr/>
          </p:nvSpPr>
          <p:spPr>
            <a:xfrm>
              <a:off x="3047" y="2636"/>
              <a:ext cx="76" cy="56"/>
            </a:xfrm>
            <a:custGeom>
              <a:avLst/>
              <a:gdLst/>
              <a:ahLst/>
              <a:cxnLst/>
              <a:rect l="l" t="t" r="r" b="b"/>
              <a:pathLst>
                <a:path w="303" h="224" extrusionOk="0">
                  <a:moveTo>
                    <a:pt x="58" y="0"/>
                  </a:moveTo>
                  <a:lnTo>
                    <a:pt x="74" y="0"/>
                  </a:lnTo>
                  <a:lnTo>
                    <a:pt x="91" y="1"/>
                  </a:lnTo>
                  <a:lnTo>
                    <a:pt x="108" y="2"/>
                  </a:lnTo>
                  <a:lnTo>
                    <a:pt x="125" y="4"/>
                  </a:lnTo>
                  <a:lnTo>
                    <a:pt x="152" y="8"/>
                  </a:lnTo>
                  <a:lnTo>
                    <a:pt x="179" y="11"/>
                  </a:lnTo>
                  <a:lnTo>
                    <a:pt x="206" y="16"/>
                  </a:lnTo>
                  <a:lnTo>
                    <a:pt x="217" y="17"/>
                  </a:lnTo>
                  <a:lnTo>
                    <a:pt x="228" y="19"/>
                  </a:lnTo>
                  <a:lnTo>
                    <a:pt x="238" y="20"/>
                  </a:lnTo>
                  <a:lnTo>
                    <a:pt x="249" y="21"/>
                  </a:lnTo>
                  <a:lnTo>
                    <a:pt x="259" y="23"/>
                  </a:lnTo>
                  <a:lnTo>
                    <a:pt x="271" y="25"/>
                  </a:lnTo>
                  <a:lnTo>
                    <a:pt x="281" y="27"/>
                  </a:lnTo>
                  <a:lnTo>
                    <a:pt x="288" y="30"/>
                  </a:lnTo>
                  <a:lnTo>
                    <a:pt x="295" y="35"/>
                  </a:lnTo>
                  <a:lnTo>
                    <a:pt x="299" y="38"/>
                  </a:lnTo>
                  <a:lnTo>
                    <a:pt x="301" y="44"/>
                  </a:lnTo>
                  <a:lnTo>
                    <a:pt x="302" y="49"/>
                  </a:lnTo>
                  <a:lnTo>
                    <a:pt x="302" y="56"/>
                  </a:lnTo>
                  <a:lnTo>
                    <a:pt x="303" y="63"/>
                  </a:lnTo>
                  <a:lnTo>
                    <a:pt x="302" y="69"/>
                  </a:lnTo>
                  <a:lnTo>
                    <a:pt x="302" y="76"/>
                  </a:lnTo>
                  <a:lnTo>
                    <a:pt x="302" y="83"/>
                  </a:lnTo>
                  <a:lnTo>
                    <a:pt x="301" y="95"/>
                  </a:lnTo>
                  <a:lnTo>
                    <a:pt x="300" y="106"/>
                  </a:lnTo>
                  <a:lnTo>
                    <a:pt x="299" y="119"/>
                  </a:lnTo>
                  <a:lnTo>
                    <a:pt x="296" y="130"/>
                  </a:lnTo>
                  <a:lnTo>
                    <a:pt x="293" y="140"/>
                  </a:lnTo>
                  <a:lnTo>
                    <a:pt x="290" y="150"/>
                  </a:lnTo>
                  <a:lnTo>
                    <a:pt x="284" y="161"/>
                  </a:lnTo>
                  <a:lnTo>
                    <a:pt x="278" y="170"/>
                  </a:lnTo>
                  <a:lnTo>
                    <a:pt x="272" y="179"/>
                  </a:lnTo>
                  <a:lnTo>
                    <a:pt x="265" y="187"/>
                  </a:lnTo>
                  <a:lnTo>
                    <a:pt x="257" y="195"/>
                  </a:lnTo>
                  <a:lnTo>
                    <a:pt x="253" y="201"/>
                  </a:lnTo>
                  <a:lnTo>
                    <a:pt x="247" y="205"/>
                  </a:lnTo>
                  <a:lnTo>
                    <a:pt x="241" y="211"/>
                  </a:lnTo>
                  <a:lnTo>
                    <a:pt x="237" y="215"/>
                  </a:lnTo>
                  <a:lnTo>
                    <a:pt x="230" y="220"/>
                  </a:lnTo>
                  <a:lnTo>
                    <a:pt x="222" y="222"/>
                  </a:lnTo>
                  <a:lnTo>
                    <a:pt x="215" y="224"/>
                  </a:lnTo>
                  <a:lnTo>
                    <a:pt x="206" y="224"/>
                  </a:lnTo>
                  <a:lnTo>
                    <a:pt x="195" y="224"/>
                  </a:lnTo>
                  <a:lnTo>
                    <a:pt x="187" y="224"/>
                  </a:lnTo>
                  <a:lnTo>
                    <a:pt x="178" y="223"/>
                  </a:lnTo>
                  <a:lnTo>
                    <a:pt x="163" y="221"/>
                  </a:lnTo>
                  <a:lnTo>
                    <a:pt x="150" y="219"/>
                  </a:lnTo>
                  <a:lnTo>
                    <a:pt x="137" y="216"/>
                  </a:lnTo>
                  <a:lnTo>
                    <a:pt x="126" y="213"/>
                  </a:lnTo>
                  <a:lnTo>
                    <a:pt x="101" y="207"/>
                  </a:lnTo>
                  <a:lnTo>
                    <a:pt x="77" y="201"/>
                  </a:lnTo>
                  <a:lnTo>
                    <a:pt x="69" y="198"/>
                  </a:lnTo>
                  <a:lnTo>
                    <a:pt x="61" y="196"/>
                  </a:lnTo>
                  <a:lnTo>
                    <a:pt x="53" y="195"/>
                  </a:lnTo>
                  <a:lnTo>
                    <a:pt x="46" y="192"/>
                  </a:lnTo>
                  <a:lnTo>
                    <a:pt x="39" y="189"/>
                  </a:lnTo>
                  <a:lnTo>
                    <a:pt x="33" y="185"/>
                  </a:lnTo>
                  <a:lnTo>
                    <a:pt x="27" y="180"/>
                  </a:lnTo>
                  <a:lnTo>
                    <a:pt x="24" y="174"/>
                  </a:lnTo>
                  <a:lnTo>
                    <a:pt x="21" y="167"/>
                  </a:lnTo>
                  <a:lnTo>
                    <a:pt x="18" y="159"/>
                  </a:lnTo>
                  <a:lnTo>
                    <a:pt x="17" y="150"/>
                  </a:lnTo>
                  <a:lnTo>
                    <a:pt x="16" y="141"/>
                  </a:lnTo>
                  <a:lnTo>
                    <a:pt x="15" y="132"/>
                  </a:lnTo>
                  <a:lnTo>
                    <a:pt x="14" y="123"/>
                  </a:lnTo>
                  <a:lnTo>
                    <a:pt x="13" y="111"/>
                  </a:lnTo>
                  <a:lnTo>
                    <a:pt x="9" y="100"/>
                  </a:lnTo>
                  <a:lnTo>
                    <a:pt x="6" y="87"/>
                  </a:lnTo>
                  <a:lnTo>
                    <a:pt x="3" y="75"/>
                  </a:lnTo>
                  <a:lnTo>
                    <a:pt x="2" y="68"/>
                  </a:lnTo>
                  <a:lnTo>
                    <a:pt x="2" y="60"/>
                  </a:lnTo>
                  <a:lnTo>
                    <a:pt x="0" y="53"/>
                  </a:lnTo>
                  <a:lnTo>
                    <a:pt x="2" y="45"/>
                  </a:lnTo>
                  <a:lnTo>
                    <a:pt x="2" y="39"/>
                  </a:lnTo>
                  <a:lnTo>
                    <a:pt x="3" y="35"/>
                  </a:lnTo>
                  <a:lnTo>
                    <a:pt x="4" y="3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32" name="Google Shape;4932;p22"/>
            <p:cNvSpPr/>
            <p:nvPr/>
          </p:nvSpPr>
          <p:spPr>
            <a:xfrm>
              <a:off x="3106" y="2202"/>
              <a:ext cx="75" cy="408"/>
            </a:xfrm>
            <a:custGeom>
              <a:avLst/>
              <a:gdLst/>
              <a:ahLst/>
              <a:cxnLst/>
              <a:rect l="l" t="t" r="r" b="b"/>
              <a:pathLst>
                <a:path w="300" h="1632" extrusionOk="0">
                  <a:moveTo>
                    <a:pt x="300" y="75"/>
                  </a:moveTo>
                  <a:lnTo>
                    <a:pt x="300" y="1462"/>
                  </a:lnTo>
                  <a:lnTo>
                    <a:pt x="227" y="1503"/>
                  </a:lnTo>
                  <a:lnTo>
                    <a:pt x="157" y="1538"/>
                  </a:lnTo>
                  <a:lnTo>
                    <a:pt x="120" y="1545"/>
                  </a:lnTo>
                  <a:lnTo>
                    <a:pt x="115" y="1547"/>
                  </a:lnTo>
                  <a:lnTo>
                    <a:pt x="111" y="1550"/>
                  </a:lnTo>
                  <a:lnTo>
                    <a:pt x="106" y="1552"/>
                  </a:lnTo>
                  <a:lnTo>
                    <a:pt x="103" y="1556"/>
                  </a:lnTo>
                  <a:lnTo>
                    <a:pt x="98" y="1559"/>
                  </a:lnTo>
                  <a:lnTo>
                    <a:pt x="95" y="1564"/>
                  </a:lnTo>
                  <a:lnTo>
                    <a:pt x="92" y="1567"/>
                  </a:lnTo>
                  <a:lnTo>
                    <a:pt x="88" y="1570"/>
                  </a:lnTo>
                  <a:lnTo>
                    <a:pt x="86" y="1575"/>
                  </a:lnTo>
                  <a:lnTo>
                    <a:pt x="83" y="1579"/>
                  </a:lnTo>
                  <a:lnTo>
                    <a:pt x="80" y="1584"/>
                  </a:lnTo>
                  <a:lnTo>
                    <a:pt x="78" y="1588"/>
                  </a:lnTo>
                  <a:lnTo>
                    <a:pt x="0" y="1632"/>
                  </a:lnTo>
                  <a:lnTo>
                    <a:pt x="0" y="170"/>
                  </a:lnTo>
                  <a:lnTo>
                    <a:pt x="300" y="0"/>
                  </a:lnTo>
                  <a:lnTo>
                    <a:pt x="300" y="75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33" name="Google Shape;4933;p22"/>
            <p:cNvSpPr/>
            <p:nvPr/>
          </p:nvSpPr>
          <p:spPr>
            <a:xfrm>
              <a:off x="3181" y="2558"/>
              <a:ext cx="56" cy="88"/>
            </a:xfrm>
            <a:custGeom>
              <a:avLst/>
              <a:gdLst/>
              <a:ahLst/>
              <a:cxnLst/>
              <a:rect l="l" t="t" r="r" b="b"/>
              <a:pathLst>
                <a:path w="223" h="350" extrusionOk="0">
                  <a:moveTo>
                    <a:pt x="0" y="96"/>
                  </a:moveTo>
                  <a:lnTo>
                    <a:pt x="7" y="97"/>
                  </a:lnTo>
                  <a:lnTo>
                    <a:pt x="12" y="98"/>
                  </a:lnTo>
                  <a:lnTo>
                    <a:pt x="18" y="100"/>
                  </a:lnTo>
                  <a:lnTo>
                    <a:pt x="24" y="101"/>
                  </a:lnTo>
                  <a:lnTo>
                    <a:pt x="29" y="104"/>
                  </a:lnTo>
                  <a:lnTo>
                    <a:pt x="35" y="106"/>
                  </a:lnTo>
                  <a:lnTo>
                    <a:pt x="40" y="108"/>
                  </a:lnTo>
                  <a:lnTo>
                    <a:pt x="45" y="111"/>
                  </a:lnTo>
                  <a:lnTo>
                    <a:pt x="51" y="115"/>
                  </a:lnTo>
                  <a:lnTo>
                    <a:pt x="57" y="120"/>
                  </a:lnTo>
                  <a:lnTo>
                    <a:pt x="64" y="126"/>
                  </a:lnTo>
                  <a:lnTo>
                    <a:pt x="71" y="133"/>
                  </a:lnTo>
                  <a:lnTo>
                    <a:pt x="76" y="141"/>
                  </a:lnTo>
                  <a:lnTo>
                    <a:pt x="82" y="148"/>
                  </a:lnTo>
                  <a:lnTo>
                    <a:pt x="86" y="157"/>
                  </a:lnTo>
                  <a:lnTo>
                    <a:pt x="91" y="166"/>
                  </a:lnTo>
                  <a:lnTo>
                    <a:pt x="94" y="176"/>
                  </a:lnTo>
                  <a:lnTo>
                    <a:pt x="98" y="187"/>
                  </a:lnTo>
                  <a:lnTo>
                    <a:pt x="101" y="197"/>
                  </a:lnTo>
                  <a:lnTo>
                    <a:pt x="103" y="208"/>
                  </a:lnTo>
                  <a:lnTo>
                    <a:pt x="104" y="218"/>
                  </a:lnTo>
                  <a:lnTo>
                    <a:pt x="105" y="226"/>
                  </a:lnTo>
                  <a:lnTo>
                    <a:pt x="105" y="234"/>
                  </a:lnTo>
                  <a:lnTo>
                    <a:pt x="105" y="241"/>
                  </a:lnTo>
                  <a:lnTo>
                    <a:pt x="107" y="249"/>
                  </a:lnTo>
                  <a:lnTo>
                    <a:pt x="105" y="257"/>
                  </a:lnTo>
                  <a:lnTo>
                    <a:pt x="105" y="264"/>
                  </a:lnTo>
                  <a:lnTo>
                    <a:pt x="105" y="272"/>
                  </a:lnTo>
                  <a:lnTo>
                    <a:pt x="104" y="278"/>
                  </a:lnTo>
                  <a:lnTo>
                    <a:pt x="103" y="285"/>
                  </a:lnTo>
                  <a:lnTo>
                    <a:pt x="102" y="291"/>
                  </a:lnTo>
                  <a:lnTo>
                    <a:pt x="100" y="298"/>
                  </a:lnTo>
                  <a:lnTo>
                    <a:pt x="99" y="303"/>
                  </a:lnTo>
                  <a:lnTo>
                    <a:pt x="97" y="309"/>
                  </a:lnTo>
                  <a:lnTo>
                    <a:pt x="94" y="313"/>
                  </a:lnTo>
                  <a:lnTo>
                    <a:pt x="92" y="319"/>
                  </a:lnTo>
                  <a:lnTo>
                    <a:pt x="90" y="323"/>
                  </a:lnTo>
                  <a:lnTo>
                    <a:pt x="86" y="329"/>
                  </a:lnTo>
                  <a:lnTo>
                    <a:pt x="83" y="333"/>
                  </a:lnTo>
                  <a:lnTo>
                    <a:pt x="81" y="337"/>
                  </a:lnTo>
                  <a:lnTo>
                    <a:pt x="80" y="339"/>
                  </a:lnTo>
                  <a:lnTo>
                    <a:pt x="77" y="342"/>
                  </a:lnTo>
                  <a:lnTo>
                    <a:pt x="75" y="345"/>
                  </a:lnTo>
                  <a:lnTo>
                    <a:pt x="73" y="348"/>
                  </a:lnTo>
                  <a:lnTo>
                    <a:pt x="71" y="350"/>
                  </a:lnTo>
                  <a:lnTo>
                    <a:pt x="223" y="264"/>
                  </a:lnTo>
                  <a:lnTo>
                    <a:pt x="220" y="264"/>
                  </a:lnTo>
                  <a:lnTo>
                    <a:pt x="218" y="263"/>
                  </a:lnTo>
                  <a:lnTo>
                    <a:pt x="215" y="263"/>
                  </a:lnTo>
                  <a:lnTo>
                    <a:pt x="211" y="262"/>
                  </a:lnTo>
                  <a:lnTo>
                    <a:pt x="207" y="259"/>
                  </a:lnTo>
                  <a:lnTo>
                    <a:pt x="203" y="258"/>
                  </a:lnTo>
                  <a:lnTo>
                    <a:pt x="200" y="257"/>
                  </a:lnTo>
                  <a:lnTo>
                    <a:pt x="192" y="254"/>
                  </a:lnTo>
                  <a:lnTo>
                    <a:pt x="185" y="252"/>
                  </a:lnTo>
                  <a:lnTo>
                    <a:pt x="179" y="250"/>
                  </a:lnTo>
                  <a:lnTo>
                    <a:pt x="175" y="248"/>
                  </a:lnTo>
                  <a:lnTo>
                    <a:pt x="170" y="246"/>
                  </a:lnTo>
                  <a:lnTo>
                    <a:pt x="168" y="244"/>
                  </a:lnTo>
                  <a:lnTo>
                    <a:pt x="165" y="241"/>
                  </a:lnTo>
                  <a:lnTo>
                    <a:pt x="163" y="238"/>
                  </a:lnTo>
                  <a:lnTo>
                    <a:pt x="160" y="236"/>
                  </a:lnTo>
                  <a:lnTo>
                    <a:pt x="159" y="234"/>
                  </a:lnTo>
                  <a:lnTo>
                    <a:pt x="159" y="231"/>
                  </a:lnTo>
                  <a:lnTo>
                    <a:pt x="158" y="229"/>
                  </a:lnTo>
                  <a:lnTo>
                    <a:pt x="157" y="228"/>
                  </a:lnTo>
                  <a:lnTo>
                    <a:pt x="156" y="226"/>
                  </a:lnTo>
                  <a:lnTo>
                    <a:pt x="155" y="225"/>
                  </a:lnTo>
                  <a:lnTo>
                    <a:pt x="155" y="224"/>
                  </a:lnTo>
                  <a:lnTo>
                    <a:pt x="154" y="222"/>
                  </a:lnTo>
                  <a:lnTo>
                    <a:pt x="153" y="221"/>
                  </a:lnTo>
                  <a:lnTo>
                    <a:pt x="150" y="219"/>
                  </a:lnTo>
                  <a:lnTo>
                    <a:pt x="147" y="216"/>
                  </a:lnTo>
                  <a:lnTo>
                    <a:pt x="144" y="212"/>
                  </a:lnTo>
                  <a:lnTo>
                    <a:pt x="141" y="208"/>
                  </a:lnTo>
                  <a:lnTo>
                    <a:pt x="138" y="203"/>
                  </a:lnTo>
                  <a:lnTo>
                    <a:pt x="135" y="199"/>
                  </a:lnTo>
                  <a:lnTo>
                    <a:pt x="132" y="194"/>
                  </a:lnTo>
                  <a:lnTo>
                    <a:pt x="130" y="189"/>
                  </a:lnTo>
                  <a:lnTo>
                    <a:pt x="129" y="183"/>
                  </a:lnTo>
                  <a:lnTo>
                    <a:pt x="127" y="176"/>
                  </a:lnTo>
                  <a:lnTo>
                    <a:pt x="126" y="171"/>
                  </a:lnTo>
                  <a:lnTo>
                    <a:pt x="126" y="165"/>
                  </a:lnTo>
                  <a:lnTo>
                    <a:pt x="123" y="156"/>
                  </a:lnTo>
                  <a:lnTo>
                    <a:pt x="122" y="146"/>
                  </a:lnTo>
                  <a:lnTo>
                    <a:pt x="120" y="136"/>
                  </a:lnTo>
                  <a:lnTo>
                    <a:pt x="118" y="125"/>
                  </a:lnTo>
                  <a:lnTo>
                    <a:pt x="116" y="114"/>
                  </a:lnTo>
                  <a:lnTo>
                    <a:pt x="113" y="102"/>
                  </a:lnTo>
                  <a:lnTo>
                    <a:pt x="112" y="91"/>
                  </a:lnTo>
                  <a:lnTo>
                    <a:pt x="110" y="80"/>
                  </a:lnTo>
                  <a:lnTo>
                    <a:pt x="109" y="72"/>
                  </a:lnTo>
                  <a:lnTo>
                    <a:pt x="109" y="64"/>
                  </a:lnTo>
                  <a:lnTo>
                    <a:pt x="109" y="55"/>
                  </a:lnTo>
                  <a:lnTo>
                    <a:pt x="110" y="48"/>
                  </a:lnTo>
                  <a:lnTo>
                    <a:pt x="110" y="42"/>
                  </a:lnTo>
                  <a:lnTo>
                    <a:pt x="111" y="36"/>
                  </a:lnTo>
                  <a:lnTo>
                    <a:pt x="113" y="31"/>
                  </a:lnTo>
                  <a:lnTo>
                    <a:pt x="114" y="25"/>
                  </a:lnTo>
                  <a:lnTo>
                    <a:pt x="117" y="21"/>
                  </a:lnTo>
                  <a:lnTo>
                    <a:pt x="119" y="15"/>
                  </a:lnTo>
                  <a:lnTo>
                    <a:pt x="121" y="11"/>
                  </a:lnTo>
                  <a:lnTo>
                    <a:pt x="123" y="5"/>
                  </a:lnTo>
                  <a:lnTo>
                    <a:pt x="127" y="0"/>
                  </a:lnTo>
                  <a:lnTo>
                    <a:pt x="0" y="72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34" name="Google Shape;4934;p22"/>
            <p:cNvSpPr/>
            <p:nvPr/>
          </p:nvSpPr>
          <p:spPr>
            <a:xfrm>
              <a:off x="3123" y="2580"/>
              <a:ext cx="58" cy="81"/>
            </a:xfrm>
            <a:custGeom>
              <a:avLst/>
              <a:gdLst/>
              <a:ahLst/>
              <a:cxnLst/>
              <a:rect l="l" t="t" r="r" b="b"/>
              <a:pathLst>
                <a:path w="231" h="324" extrusionOk="0">
                  <a:moveTo>
                    <a:pt x="231" y="7"/>
                  </a:moveTo>
                  <a:lnTo>
                    <a:pt x="231" y="302"/>
                  </a:lnTo>
                  <a:lnTo>
                    <a:pt x="214" y="312"/>
                  </a:lnTo>
                  <a:lnTo>
                    <a:pt x="210" y="313"/>
                  </a:lnTo>
                  <a:lnTo>
                    <a:pt x="205" y="314"/>
                  </a:lnTo>
                  <a:lnTo>
                    <a:pt x="200" y="315"/>
                  </a:lnTo>
                  <a:lnTo>
                    <a:pt x="195" y="316"/>
                  </a:lnTo>
                  <a:lnTo>
                    <a:pt x="191" y="316"/>
                  </a:lnTo>
                  <a:lnTo>
                    <a:pt x="185" y="316"/>
                  </a:lnTo>
                  <a:lnTo>
                    <a:pt x="181" y="316"/>
                  </a:lnTo>
                  <a:lnTo>
                    <a:pt x="175" y="316"/>
                  </a:lnTo>
                  <a:lnTo>
                    <a:pt x="170" y="316"/>
                  </a:lnTo>
                  <a:lnTo>
                    <a:pt x="164" y="316"/>
                  </a:lnTo>
                  <a:lnTo>
                    <a:pt x="159" y="316"/>
                  </a:lnTo>
                  <a:lnTo>
                    <a:pt x="156" y="316"/>
                  </a:lnTo>
                  <a:lnTo>
                    <a:pt x="153" y="317"/>
                  </a:lnTo>
                  <a:lnTo>
                    <a:pt x="148" y="317"/>
                  </a:lnTo>
                  <a:lnTo>
                    <a:pt x="144" y="318"/>
                  </a:lnTo>
                  <a:lnTo>
                    <a:pt x="140" y="319"/>
                  </a:lnTo>
                  <a:lnTo>
                    <a:pt x="135" y="321"/>
                  </a:lnTo>
                  <a:lnTo>
                    <a:pt x="129" y="322"/>
                  </a:lnTo>
                  <a:lnTo>
                    <a:pt x="125" y="323"/>
                  </a:lnTo>
                  <a:lnTo>
                    <a:pt x="121" y="323"/>
                  </a:lnTo>
                  <a:lnTo>
                    <a:pt x="118" y="324"/>
                  </a:lnTo>
                  <a:lnTo>
                    <a:pt x="115" y="323"/>
                  </a:lnTo>
                  <a:lnTo>
                    <a:pt x="111" y="323"/>
                  </a:lnTo>
                  <a:lnTo>
                    <a:pt x="109" y="323"/>
                  </a:lnTo>
                  <a:lnTo>
                    <a:pt x="105" y="321"/>
                  </a:lnTo>
                  <a:lnTo>
                    <a:pt x="100" y="319"/>
                  </a:lnTo>
                  <a:lnTo>
                    <a:pt x="96" y="317"/>
                  </a:lnTo>
                  <a:lnTo>
                    <a:pt x="91" y="316"/>
                  </a:lnTo>
                  <a:lnTo>
                    <a:pt x="83" y="314"/>
                  </a:lnTo>
                  <a:lnTo>
                    <a:pt x="75" y="310"/>
                  </a:lnTo>
                  <a:lnTo>
                    <a:pt x="71" y="309"/>
                  </a:lnTo>
                  <a:lnTo>
                    <a:pt x="66" y="307"/>
                  </a:lnTo>
                  <a:lnTo>
                    <a:pt x="62" y="305"/>
                  </a:lnTo>
                  <a:lnTo>
                    <a:pt x="60" y="303"/>
                  </a:lnTo>
                  <a:lnTo>
                    <a:pt x="56" y="300"/>
                  </a:lnTo>
                  <a:lnTo>
                    <a:pt x="54" y="298"/>
                  </a:lnTo>
                  <a:lnTo>
                    <a:pt x="52" y="295"/>
                  </a:lnTo>
                  <a:lnTo>
                    <a:pt x="51" y="293"/>
                  </a:lnTo>
                  <a:lnTo>
                    <a:pt x="50" y="290"/>
                  </a:lnTo>
                  <a:lnTo>
                    <a:pt x="50" y="289"/>
                  </a:lnTo>
                  <a:lnTo>
                    <a:pt x="48" y="287"/>
                  </a:lnTo>
                  <a:lnTo>
                    <a:pt x="47" y="285"/>
                  </a:lnTo>
                  <a:lnTo>
                    <a:pt x="46" y="284"/>
                  </a:lnTo>
                  <a:lnTo>
                    <a:pt x="46" y="282"/>
                  </a:lnTo>
                  <a:lnTo>
                    <a:pt x="45" y="282"/>
                  </a:lnTo>
                  <a:lnTo>
                    <a:pt x="45" y="281"/>
                  </a:lnTo>
                  <a:lnTo>
                    <a:pt x="44" y="281"/>
                  </a:lnTo>
                  <a:lnTo>
                    <a:pt x="42" y="278"/>
                  </a:lnTo>
                  <a:lnTo>
                    <a:pt x="38" y="275"/>
                  </a:lnTo>
                  <a:lnTo>
                    <a:pt x="35" y="271"/>
                  </a:lnTo>
                  <a:lnTo>
                    <a:pt x="32" y="267"/>
                  </a:lnTo>
                  <a:lnTo>
                    <a:pt x="29" y="263"/>
                  </a:lnTo>
                  <a:lnTo>
                    <a:pt x="26" y="259"/>
                  </a:lnTo>
                  <a:lnTo>
                    <a:pt x="24" y="253"/>
                  </a:lnTo>
                  <a:lnTo>
                    <a:pt x="22" y="248"/>
                  </a:lnTo>
                  <a:lnTo>
                    <a:pt x="20" y="242"/>
                  </a:lnTo>
                  <a:lnTo>
                    <a:pt x="18" y="237"/>
                  </a:lnTo>
                  <a:lnTo>
                    <a:pt x="17" y="230"/>
                  </a:lnTo>
                  <a:lnTo>
                    <a:pt x="16" y="224"/>
                  </a:lnTo>
                  <a:lnTo>
                    <a:pt x="15" y="215"/>
                  </a:lnTo>
                  <a:lnTo>
                    <a:pt x="14" y="205"/>
                  </a:lnTo>
                  <a:lnTo>
                    <a:pt x="11" y="195"/>
                  </a:lnTo>
                  <a:lnTo>
                    <a:pt x="9" y="184"/>
                  </a:lnTo>
                  <a:lnTo>
                    <a:pt x="7" y="173"/>
                  </a:lnTo>
                  <a:lnTo>
                    <a:pt x="5" y="163"/>
                  </a:lnTo>
                  <a:lnTo>
                    <a:pt x="4" y="151"/>
                  </a:lnTo>
                  <a:lnTo>
                    <a:pt x="1" y="140"/>
                  </a:lnTo>
                  <a:lnTo>
                    <a:pt x="0" y="131"/>
                  </a:lnTo>
                  <a:lnTo>
                    <a:pt x="0" y="123"/>
                  </a:lnTo>
                  <a:lnTo>
                    <a:pt x="0" y="115"/>
                  </a:lnTo>
                  <a:lnTo>
                    <a:pt x="1" y="107"/>
                  </a:lnTo>
                  <a:lnTo>
                    <a:pt x="1" y="100"/>
                  </a:lnTo>
                  <a:lnTo>
                    <a:pt x="4" y="93"/>
                  </a:lnTo>
                  <a:lnTo>
                    <a:pt x="6" y="86"/>
                  </a:lnTo>
                  <a:lnTo>
                    <a:pt x="8" y="80"/>
                  </a:lnTo>
                  <a:lnTo>
                    <a:pt x="10" y="73"/>
                  </a:lnTo>
                  <a:lnTo>
                    <a:pt x="14" y="67"/>
                  </a:lnTo>
                  <a:lnTo>
                    <a:pt x="17" y="62"/>
                  </a:lnTo>
                  <a:lnTo>
                    <a:pt x="22" y="56"/>
                  </a:lnTo>
                  <a:lnTo>
                    <a:pt x="26" y="52"/>
                  </a:lnTo>
                  <a:lnTo>
                    <a:pt x="29" y="47"/>
                  </a:lnTo>
                  <a:lnTo>
                    <a:pt x="34" y="44"/>
                  </a:lnTo>
                  <a:lnTo>
                    <a:pt x="37" y="40"/>
                  </a:lnTo>
                  <a:lnTo>
                    <a:pt x="42" y="38"/>
                  </a:lnTo>
                  <a:lnTo>
                    <a:pt x="46" y="35"/>
                  </a:lnTo>
                  <a:lnTo>
                    <a:pt x="51" y="33"/>
                  </a:lnTo>
                  <a:lnTo>
                    <a:pt x="88" y="26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6" y="0"/>
                  </a:lnTo>
                  <a:lnTo>
                    <a:pt x="161" y="0"/>
                  </a:lnTo>
                  <a:lnTo>
                    <a:pt x="175" y="1"/>
                  </a:lnTo>
                  <a:lnTo>
                    <a:pt x="185" y="1"/>
                  </a:lnTo>
                  <a:lnTo>
                    <a:pt x="195" y="2"/>
                  </a:lnTo>
                  <a:lnTo>
                    <a:pt x="204" y="2"/>
                  </a:lnTo>
                  <a:lnTo>
                    <a:pt x="213" y="3"/>
                  </a:lnTo>
                  <a:lnTo>
                    <a:pt x="223" y="5"/>
                  </a:lnTo>
                  <a:lnTo>
                    <a:pt x="231" y="7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35" name="Google Shape;4935;p22"/>
            <p:cNvSpPr/>
            <p:nvPr/>
          </p:nvSpPr>
          <p:spPr>
            <a:xfrm>
              <a:off x="3181" y="2582"/>
              <a:ext cx="27" cy="74"/>
            </a:xfrm>
            <a:custGeom>
              <a:avLst/>
              <a:gdLst/>
              <a:ahLst/>
              <a:cxnLst/>
              <a:rect l="l" t="t" r="r" b="b"/>
              <a:pathLst>
                <a:path w="107" h="295" extrusionOk="0">
                  <a:moveTo>
                    <a:pt x="0" y="0"/>
                  </a:moveTo>
                  <a:lnTo>
                    <a:pt x="0" y="295"/>
                  </a:lnTo>
                  <a:lnTo>
                    <a:pt x="71" y="254"/>
                  </a:lnTo>
                  <a:lnTo>
                    <a:pt x="73" y="252"/>
                  </a:lnTo>
                  <a:lnTo>
                    <a:pt x="75" y="249"/>
                  </a:lnTo>
                  <a:lnTo>
                    <a:pt x="77" y="246"/>
                  </a:lnTo>
                  <a:lnTo>
                    <a:pt x="80" y="243"/>
                  </a:lnTo>
                  <a:lnTo>
                    <a:pt x="81" y="241"/>
                  </a:lnTo>
                  <a:lnTo>
                    <a:pt x="83" y="237"/>
                  </a:lnTo>
                  <a:lnTo>
                    <a:pt x="86" y="233"/>
                  </a:lnTo>
                  <a:lnTo>
                    <a:pt x="90" y="227"/>
                  </a:lnTo>
                  <a:lnTo>
                    <a:pt x="92" y="223"/>
                  </a:lnTo>
                  <a:lnTo>
                    <a:pt x="94" y="217"/>
                  </a:lnTo>
                  <a:lnTo>
                    <a:pt x="97" y="213"/>
                  </a:lnTo>
                  <a:lnTo>
                    <a:pt x="99" y="207"/>
                  </a:lnTo>
                  <a:lnTo>
                    <a:pt x="100" y="202"/>
                  </a:lnTo>
                  <a:lnTo>
                    <a:pt x="102" y="195"/>
                  </a:lnTo>
                  <a:lnTo>
                    <a:pt x="103" y="189"/>
                  </a:lnTo>
                  <a:lnTo>
                    <a:pt x="104" y="182"/>
                  </a:lnTo>
                  <a:lnTo>
                    <a:pt x="105" y="176"/>
                  </a:lnTo>
                  <a:lnTo>
                    <a:pt x="105" y="168"/>
                  </a:lnTo>
                  <a:lnTo>
                    <a:pt x="105" y="161"/>
                  </a:lnTo>
                  <a:lnTo>
                    <a:pt x="107" y="153"/>
                  </a:lnTo>
                  <a:lnTo>
                    <a:pt x="105" y="145"/>
                  </a:lnTo>
                  <a:lnTo>
                    <a:pt x="105" y="138"/>
                  </a:lnTo>
                  <a:lnTo>
                    <a:pt x="105" y="130"/>
                  </a:lnTo>
                  <a:lnTo>
                    <a:pt x="104" y="122"/>
                  </a:lnTo>
                  <a:lnTo>
                    <a:pt x="103" y="112"/>
                  </a:lnTo>
                  <a:lnTo>
                    <a:pt x="101" y="101"/>
                  </a:lnTo>
                  <a:lnTo>
                    <a:pt x="98" y="91"/>
                  </a:lnTo>
                  <a:lnTo>
                    <a:pt x="94" y="80"/>
                  </a:lnTo>
                  <a:lnTo>
                    <a:pt x="91" y="70"/>
                  </a:lnTo>
                  <a:lnTo>
                    <a:pt x="86" y="61"/>
                  </a:lnTo>
                  <a:lnTo>
                    <a:pt x="82" y="52"/>
                  </a:lnTo>
                  <a:lnTo>
                    <a:pt x="76" y="45"/>
                  </a:lnTo>
                  <a:lnTo>
                    <a:pt x="71" y="37"/>
                  </a:lnTo>
                  <a:lnTo>
                    <a:pt x="64" y="30"/>
                  </a:lnTo>
                  <a:lnTo>
                    <a:pt x="57" y="24"/>
                  </a:lnTo>
                  <a:lnTo>
                    <a:pt x="51" y="19"/>
                  </a:lnTo>
                  <a:lnTo>
                    <a:pt x="45" y="15"/>
                  </a:lnTo>
                  <a:lnTo>
                    <a:pt x="40" y="12"/>
                  </a:lnTo>
                  <a:lnTo>
                    <a:pt x="35" y="10"/>
                  </a:lnTo>
                  <a:lnTo>
                    <a:pt x="29" y="8"/>
                  </a:lnTo>
                  <a:lnTo>
                    <a:pt x="24" y="5"/>
                  </a:lnTo>
                  <a:lnTo>
                    <a:pt x="18" y="4"/>
                  </a:lnTo>
                  <a:lnTo>
                    <a:pt x="12" y="2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36" name="Google Shape;4936;p22"/>
            <p:cNvSpPr/>
            <p:nvPr/>
          </p:nvSpPr>
          <p:spPr>
            <a:xfrm>
              <a:off x="3123" y="2580"/>
              <a:ext cx="84" cy="81"/>
            </a:xfrm>
            <a:custGeom>
              <a:avLst/>
              <a:gdLst/>
              <a:ahLst/>
              <a:cxnLst/>
              <a:rect l="l" t="t" r="r" b="b"/>
              <a:pathLst>
                <a:path w="336" h="324" extrusionOk="0">
                  <a:moveTo>
                    <a:pt x="69" y="12"/>
                  </a:moveTo>
                  <a:lnTo>
                    <a:pt x="73" y="9"/>
                  </a:lnTo>
                  <a:lnTo>
                    <a:pt x="79" y="6"/>
                  </a:lnTo>
                  <a:lnTo>
                    <a:pt x="84" y="5"/>
                  </a:lnTo>
                  <a:lnTo>
                    <a:pt x="91" y="2"/>
                  </a:lnTo>
                  <a:lnTo>
                    <a:pt x="102" y="0"/>
                  </a:lnTo>
                  <a:lnTo>
                    <a:pt x="115" y="0"/>
                  </a:lnTo>
                  <a:lnTo>
                    <a:pt x="128" y="0"/>
                  </a:lnTo>
                  <a:lnTo>
                    <a:pt x="141" y="0"/>
                  </a:lnTo>
                  <a:lnTo>
                    <a:pt x="155" y="0"/>
                  </a:lnTo>
                  <a:lnTo>
                    <a:pt x="167" y="1"/>
                  </a:lnTo>
                  <a:lnTo>
                    <a:pt x="183" y="1"/>
                  </a:lnTo>
                  <a:lnTo>
                    <a:pt x="198" y="2"/>
                  </a:lnTo>
                  <a:lnTo>
                    <a:pt x="212" y="3"/>
                  </a:lnTo>
                  <a:lnTo>
                    <a:pt x="227" y="6"/>
                  </a:lnTo>
                  <a:lnTo>
                    <a:pt x="240" y="8"/>
                  </a:lnTo>
                  <a:lnTo>
                    <a:pt x="254" y="12"/>
                  </a:lnTo>
                  <a:lnTo>
                    <a:pt x="266" y="17"/>
                  </a:lnTo>
                  <a:lnTo>
                    <a:pt x="277" y="22"/>
                  </a:lnTo>
                  <a:lnTo>
                    <a:pt x="286" y="29"/>
                  </a:lnTo>
                  <a:lnTo>
                    <a:pt x="294" y="36"/>
                  </a:lnTo>
                  <a:lnTo>
                    <a:pt x="302" y="44"/>
                  </a:lnTo>
                  <a:lnTo>
                    <a:pt x="308" y="53"/>
                  </a:lnTo>
                  <a:lnTo>
                    <a:pt x="314" y="63"/>
                  </a:lnTo>
                  <a:lnTo>
                    <a:pt x="320" y="73"/>
                  </a:lnTo>
                  <a:lnTo>
                    <a:pt x="324" y="84"/>
                  </a:lnTo>
                  <a:lnTo>
                    <a:pt x="329" y="95"/>
                  </a:lnTo>
                  <a:lnTo>
                    <a:pt x="332" y="108"/>
                  </a:lnTo>
                  <a:lnTo>
                    <a:pt x="334" y="122"/>
                  </a:lnTo>
                  <a:lnTo>
                    <a:pt x="336" y="138"/>
                  </a:lnTo>
                  <a:lnTo>
                    <a:pt x="336" y="154"/>
                  </a:lnTo>
                  <a:lnTo>
                    <a:pt x="336" y="168"/>
                  </a:lnTo>
                  <a:lnTo>
                    <a:pt x="335" y="183"/>
                  </a:lnTo>
                  <a:lnTo>
                    <a:pt x="334" y="196"/>
                  </a:lnTo>
                  <a:lnTo>
                    <a:pt x="332" y="206"/>
                  </a:lnTo>
                  <a:lnTo>
                    <a:pt x="329" y="215"/>
                  </a:lnTo>
                  <a:lnTo>
                    <a:pt x="325" y="224"/>
                  </a:lnTo>
                  <a:lnTo>
                    <a:pt x="322" y="233"/>
                  </a:lnTo>
                  <a:lnTo>
                    <a:pt x="316" y="241"/>
                  </a:lnTo>
                  <a:lnTo>
                    <a:pt x="312" y="249"/>
                  </a:lnTo>
                  <a:lnTo>
                    <a:pt x="305" y="257"/>
                  </a:lnTo>
                  <a:lnTo>
                    <a:pt x="300" y="265"/>
                  </a:lnTo>
                  <a:lnTo>
                    <a:pt x="292" y="271"/>
                  </a:lnTo>
                  <a:lnTo>
                    <a:pt x="285" y="278"/>
                  </a:lnTo>
                  <a:lnTo>
                    <a:pt x="276" y="284"/>
                  </a:lnTo>
                  <a:lnTo>
                    <a:pt x="268" y="288"/>
                  </a:lnTo>
                  <a:lnTo>
                    <a:pt x="259" y="293"/>
                  </a:lnTo>
                  <a:lnTo>
                    <a:pt x="250" y="297"/>
                  </a:lnTo>
                  <a:lnTo>
                    <a:pt x="240" y="300"/>
                  </a:lnTo>
                  <a:lnTo>
                    <a:pt x="232" y="305"/>
                  </a:lnTo>
                  <a:lnTo>
                    <a:pt x="224" y="308"/>
                  </a:lnTo>
                  <a:lnTo>
                    <a:pt x="215" y="310"/>
                  </a:lnTo>
                  <a:lnTo>
                    <a:pt x="206" y="314"/>
                  </a:lnTo>
                  <a:lnTo>
                    <a:pt x="198" y="315"/>
                  </a:lnTo>
                  <a:lnTo>
                    <a:pt x="186" y="316"/>
                  </a:lnTo>
                  <a:lnTo>
                    <a:pt x="175" y="316"/>
                  </a:lnTo>
                  <a:lnTo>
                    <a:pt x="163" y="316"/>
                  </a:lnTo>
                  <a:lnTo>
                    <a:pt x="152" y="317"/>
                  </a:lnTo>
                  <a:lnTo>
                    <a:pt x="143" y="318"/>
                  </a:lnTo>
                  <a:lnTo>
                    <a:pt x="135" y="321"/>
                  </a:lnTo>
                  <a:lnTo>
                    <a:pt x="126" y="323"/>
                  </a:lnTo>
                  <a:lnTo>
                    <a:pt x="119" y="324"/>
                  </a:lnTo>
                  <a:lnTo>
                    <a:pt x="111" y="323"/>
                  </a:lnTo>
                  <a:lnTo>
                    <a:pt x="105" y="322"/>
                  </a:lnTo>
                  <a:lnTo>
                    <a:pt x="98" y="319"/>
                  </a:lnTo>
                  <a:lnTo>
                    <a:pt x="92" y="316"/>
                  </a:lnTo>
                  <a:lnTo>
                    <a:pt x="85" y="314"/>
                  </a:lnTo>
                  <a:lnTo>
                    <a:pt x="78" y="312"/>
                  </a:lnTo>
                  <a:lnTo>
                    <a:pt x="71" y="309"/>
                  </a:lnTo>
                  <a:lnTo>
                    <a:pt x="64" y="306"/>
                  </a:lnTo>
                  <a:lnTo>
                    <a:pt x="59" y="303"/>
                  </a:lnTo>
                  <a:lnTo>
                    <a:pt x="55" y="299"/>
                  </a:lnTo>
                  <a:lnTo>
                    <a:pt x="52" y="295"/>
                  </a:lnTo>
                  <a:lnTo>
                    <a:pt x="50" y="290"/>
                  </a:lnTo>
                  <a:lnTo>
                    <a:pt x="47" y="286"/>
                  </a:lnTo>
                  <a:lnTo>
                    <a:pt x="45" y="282"/>
                  </a:lnTo>
                  <a:lnTo>
                    <a:pt x="43" y="279"/>
                  </a:lnTo>
                  <a:lnTo>
                    <a:pt x="40" y="276"/>
                  </a:lnTo>
                  <a:lnTo>
                    <a:pt x="35" y="270"/>
                  </a:lnTo>
                  <a:lnTo>
                    <a:pt x="31" y="265"/>
                  </a:lnTo>
                  <a:lnTo>
                    <a:pt x="26" y="258"/>
                  </a:lnTo>
                  <a:lnTo>
                    <a:pt x="23" y="251"/>
                  </a:lnTo>
                  <a:lnTo>
                    <a:pt x="19" y="241"/>
                  </a:lnTo>
                  <a:lnTo>
                    <a:pt x="17" y="230"/>
                  </a:lnTo>
                  <a:lnTo>
                    <a:pt x="16" y="217"/>
                  </a:lnTo>
                  <a:lnTo>
                    <a:pt x="14" y="205"/>
                  </a:lnTo>
                  <a:lnTo>
                    <a:pt x="11" y="193"/>
                  </a:lnTo>
                  <a:lnTo>
                    <a:pt x="8" y="178"/>
                  </a:lnTo>
                  <a:lnTo>
                    <a:pt x="6" y="164"/>
                  </a:lnTo>
                  <a:lnTo>
                    <a:pt x="3" y="148"/>
                  </a:lnTo>
                  <a:lnTo>
                    <a:pt x="0" y="133"/>
                  </a:lnTo>
                  <a:lnTo>
                    <a:pt x="0" y="118"/>
                  </a:lnTo>
                  <a:lnTo>
                    <a:pt x="1" y="107"/>
                  </a:lnTo>
                  <a:lnTo>
                    <a:pt x="3" y="95"/>
                  </a:lnTo>
                  <a:lnTo>
                    <a:pt x="6" y="85"/>
                  </a:lnTo>
                  <a:lnTo>
                    <a:pt x="10" y="74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9" y="48"/>
                  </a:lnTo>
                  <a:lnTo>
                    <a:pt x="37" y="42"/>
                  </a:lnTo>
                  <a:lnTo>
                    <a:pt x="48" y="34"/>
                  </a:lnTo>
                  <a:lnTo>
                    <a:pt x="60" y="28"/>
                  </a:lnTo>
                  <a:lnTo>
                    <a:pt x="72" y="21"/>
                  </a:lnTo>
                  <a:lnTo>
                    <a:pt x="83" y="17"/>
                  </a:lnTo>
                  <a:lnTo>
                    <a:pt x="90" y="12"/>
                  </a:lnTo>
                  <a:lnTo>
                    <a:pt x="97" y="9"/>
                  </a:lnTo>
                  <a:lnTo>
                    <a:pt x="102" y="6"/>
                  </a:lnTo>
                  <a:lnTo>
                    <a:pt x="10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37" name="Google Shape;4937;p22"/>
            <p:cNvSpPr/>
            <p:nvPr/>
          </p:nvSpPr>
          <p:spPr>
            <a:xfrm>
              <a:off x="3485" y="1276"/>
              <a:ext cx="889" cy="586"/>
            </a:xfrm>
            <a:custGeom>
              <a:avLst/>
              <a:gdLst/>
              <a:ahLst/>
              <a:cxnLst/>
              <a:rect l="l" t="t" r="r" b="b"/>
              <a:pathLst>
                <a:path w="3556" h="2346" extrusionOk="0">
                  <a:moveTo>
                    <a:pt x="0" y="2019"/>
                  </a:moveTo>
                  <a:lnTo>
                    <a:pt x="3556" y="0"/>
                  </a:lnTo>
                  <a:lnTo>
                    <a:pt x="3556" y="326"/>
                  </a:lnTo>
                  <a:lnTo>
                    <a:pt x="0" y="2346"/>
                  </a:lnTo>
                  <a:lnTo>
                    <a:pt x="0" y="2019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38" name="Google Shape;4938;p22"/>
            <p:cNvSpPr/>
            <p:nvPr/>
          </p:nvSpPr>
          <p:spPr>
            <a:xfrm>
              <a:off x="3485" y="1442"/>
              <a:ext cx="820" cy="508"/>
            </a:xfrm>
            <a:custGeom>
              <a:avLst/>
              <a:gdLst/>
              <a:ahLst/>
              <a:cxnLst/>
              <a:rect l="l" t="t" r="r" b="b"/>
              <a:pathLst>
                <a:path w="3278" h="2032" extrusionOk="0">
                  <a:moveTo>
                    <a:pt x="0" y="2032"/>
                  </a:moveTo>
                  <a:lnTo>
                    <a:pt x="3278" y="172"/>
                  </a:lnTo>
                  <a:lnTo>
                    <a:pt x="3007" y="0"/>
                  </a:lnTo>
                  <a:lnTo>
                    <a:pt x="0" y="1707"/>
                  </a:lnTo>
                  <a:lnTo>
                    <a:pt x="0" y="2032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39" name="Google Shape;4939;p22"/>
            <p:cNvSpPr/>
            <p:nvPr/>
          </p:nvSpPr>
          <p:spPr>
            <a:xfrm>
              <a:off x="3363" y="1868"/>
              <a:ext cx="122" cy="111"/>
            </a:xfrm>
            <a:custGeom>
              <a:avLst/>
              <a:gdLst/>
              <a:ahLst/>
              <a:cxnLst/>
              <a:rect l="l" t="t" r="r" b="b"/>
              <a:pathLst>
                <a:path w="491" h="442" extrusionOk="0">
                  <a:moveTo>
                    <a:pt x="0" y="279"/>
                  </a:moveTo>
                  <a:lnTo>
                    <a:pt x="491" y="0"/>
                  </a:lnTo>
                  <a:lnTo>
                    <a:pt x="491" y="325"/>
                  </a:lnTo>
                  <a:lnTo>
                    <a:pt x="287" y="44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40" name="Google Shape;4940;p22"/>
            <p:cNvSpPr/>
            <p:nvPr/>
          </p:nvSpPr>
          <p:spPr>
            <a:xfrm>
              <a:off x="3418" y="2134"/>
              <a:ext cx="67" cy="121"/>
            </a:xfrm>
            <a:custGeom>
              <a:avLst/>
              <a:gdLst/>
              <a:ahLst/>
              <a:cxnLst/>
              <a:rect l="l" t="t" r="r" b="b"/>
              <a:pathLst>
                <a:path w="269" h="485" extrusionOk="0">
                  <a:moveTo>
                    <a:pt x="0" y="154"/>
                  </a:moveTo>
                  <a:lnTo>
                    <a:pt x="0" y="485"/>
                  </a:lnTo>
                  <a:lnTo>
                    <a:pt x="269" y="331"/>
                  </a:lnTo>
                  <a:lnTo>
                    <a:pt x="269" y="0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41" name="Google Shape;4941;p22"/>
            <p:cNvSpPr/>
            <p:nvPr/>
          </p:nvSpPr>
          <p:spPr>
            <a:xfrm>
              <a:off x="3418" y="2224"/>
              <a:ext cx="67" cy="119"/>
            </a:xfrm>
            <a:custGeom>
              <a:avLst/>
              <a:gdLst/>
              <a:ahLst/>
              <a:cxnLst/>
              <a:rect l="l" t="t" r="r" b="b"/>
              <a:pathLst>
                <a:path w="269" h="477" extrusionOk="0">
                  <a:moveTo>
                    <a:pt x="269" y="0"/>
                  </a:moveTo>
                  <a:lnTo>
                    <a:pt x="269" y="324"/>
                  </a:lnTo>
                  <a:lnTo>
                    <a:pt x="0" y="477"/>
                  </a:lnTo>
                  <a:lnTo>
                    <a:pt x="0" y="153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42" name="Google Shape;4942;p22"/>
            <p:cNvSpPr/>
            <p:nvPr/>
          </p:nvSpPr>
          <p:spPr>
            <a:xfrm>
              <a:off x="3418" y="2312"/>
              <a:ext cx="67" cy="138"/>
            </a:xfrm>
            <a:custGeom>
              <a:avLst/>
              <a:gdLst/>
              <a:ahLst/>
              <a:cxnLst/>
              <a:rect l="l" t="t" r="r" b="b"/>
              <a:pathLst>
                <a:path w="269" h="551" extrusionOk="0">
                  <a:moveTo>
                    <a:pt x="0" y="154"/>
                  </a:moveTo>
                  <a:lnTo>
                    <a:pt x="0" y="467"/>
                  </a:lnTo>
                  <a:lnTo>
                    <a:pt x="14" y="461"/>
                  </a:lnTo>
                  <a:lnTo>
                    <a:pt x="27" y="457"/>
                  </a:lnTo>
                  <a:lnTo>
                    <a:pt x="41" y="453"/>
                  </a:lnTo>
                  <a:lnTo>
                    <a:pt x="51" y="450"/>
                  </a:lnTo>
                  <a:lnTo>
                    <a:pt x="62" y="448"/>
                  </a:lnTo>
                  <a:lnTo>
                    <a:pt x="72" y="447"/>
                  </a:lnTo>
                  <a:lnTo>
                    <a:pt x="82" y="444"/>
                  </a:lnTo>
                  <a:lnTo>
                    <a:pt x="93" y="444"/>
                  </a:lnTo>
                  <a:lnTo>
                    <a:pt x="104" y="443"/>
                  </a:lnTo>
                  <a:lnTo>
                    <a:pt x="115" y="444"/>
                  </a:lnTo>
                  <a:lnTo>
                    <a:pt x="126" y="445"/>
                  </a:lnTo>
                  <a:lnTo>
                    <a:pt x="136" y="447"/>
                  </a:lnTo>
                  <a:lnTo>
                    <a:pt x="146" y="449"/>
                  </a:lnTo>
                  <a:lnTo>
                    <a:pt x="156" y="452"/>
                  </a:lnTo>
                  <a:lnTo>
                    <a:pt x="166" y="455"/>
                  </a:lnTo>
                  <a:lnTo>
                    <a:pt x="175" y="459"/>
                  </a:lnTo>
                  <a:lnTo>
                    <a:pt x="185" y="462"/>
                  </a:lnTo>
                  <a:lnTo>
                    <a:pt x="194" y="467"/>
                  </a:lnTo>
                  <a:lnTo>
                    <a:pt x="202" y="471"/>
                  </a:lnTo>
                  <a:lnTo>
                    <a:pt x="211" y="476"/>
                  </a:lnTo>
                  <a:lnTo>
                    <a:pt x="218" y="480"/>
                  </a:lnTo>
                  <a:lnTo>
                    <a:pt x="223" y="484"/>
                  </a:lnTo>
                  <a:lnTo>
                    <a:pt x="229" y="488"/>
                  </a:lnTo>
                  <a:lnTo>
                    <a:pt x="234" y="492"/>
                  </a:lnTo>
                  <a:lnTo>
                    <a:pt x="240" y="497"/>
                  </a:lnTo>
                  <a:lnTo>
                    <a:pt x="245" y="503"/>
                  </a:lnTo>
                  <a:lnTo>
                    <a:pt x="249" y="508"/>
                  </a:lnTo>
                  <a:lnTo>
                    <a:pt x="254" y="514"/>
                  </a:lnTo>
                  <a:lnTo>
                    <a:pt x="257" y="520"/>
                  </a:lnTo>
                  <a:lnTo>
                    <a:pt x="260" y="525"/>
                  </a:lnTo>
                  <a:lnTo>
                    <a:pt x="262" y="529"/>
                  </a:lnTo>
                  <a:lnTo>
                    <a:pt x="265" y="535"/>
                  </a:lnTo>
                  <a:lnTo>
                    <a:pt x="266" y="540"/>
                  </a:lnTo>
                  <a:lnTo>
                    <a:pt x="268" y="545"/>
                  </a:lnTo>
                  <a:lnTo>
                    <a:pt x="269" y="551"/>
                  </a:lnTo>
                  <a:lnTo>
                    <a:pt x="269" y="0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43" name="Google Shape;4943;p22"/>
            <p:cNvSpPr/>
            <p:nvPr/>
          </p:nvSpPr>
          <p:spPr>
            <a:xfrm>
              <a:off x="3485" y="2048"/>
              <a:ext cx="99" cy="80"/>
            </a:xfrm>
            <a:custGeom>
              <a:avLst/>
              <a:gdLst/>
              <a:ahLst/>
              <a:cxnLst/>
              <a:rect l="l" t="t" r="r" b="b"/>
              <a:pathLst>
                <a:path w="397" h="320" extrusionOk="0">
                  <a:moveTo>
                    <a:pt x="0" y="320"/>
                  </a:moveTo>
                  <a:lnTo>
                    <a:pt x="397" y="95"/>
                  </a:lnTo>
                  <a:lnTo>
                    <a:pt x="397" y="0"/>
                  </a:lnTo>
                  <a:lnTo>
                    <a:pt x="0" y="225"/>
                  </a:lnTo>
                  <a:lnTo>
                    <a:pt x="0" y="32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44" name="Google Shape;4944;p22"/>
            <p:cNvSpPr/>
            <p:nvPr/>
          </p:nvSpPr>
          <p:spPr>
            <a:xfrm>
              <a:off x="3418" y="2104"/>
              <a:ext cx="67" cy="63"/>
            </a:xfrm>
            <a:custGeom>
              <a:avLst/>
              <a:gdLst/>
              <a:ahLst/>
              <a:cxnLst/>
              <a:rect l="l" t="t" r="r" b="b"/>
              <a:pathLst>
                <a:path w="269" h="249" extrusionOk="0">
                  <a:moveTo>
                    <a:pt x="0" y="152"/>
                  </a:moveTo>
                  <a:lnTo>
                    <a:pt x="221" y="27"/>
                  </a:lnTo>
                  <a:lnTo>
                    <a:pt x="269" y="0"/>
                  </a:lnTo>
                  <a:lnTo>
                    <a:pt x="269" y="95"/>
                  </a:lnTo>
                  <a:lnTo>
                    <a:pt x="0" y="249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45" name="Google Shape;4945;p22"/>
            <p:cNvSpPr/>
            <p:nvPr/>
          </p:nvSpPr>
          <p:spPr>
            <a:xfrm>
              <a:off x="3485" y="1268"/>
              <a:ext cx="889" cy="513"/>
            </a:xfrm>
            <a:custGeom>
              <a:avLst/>
              <a:gdLst/>
              <a:ahLst/>
              <a:cxnLst/>
              <a:rect l="l" t="t" r="r" b="b"/>
              <a:pathLst>
                <a:path w="3556" h="2053" extrusionOk="0">
                  <a:moveTo>
                    <a:pt x="0" y="2020"/>
                  </a:moveTo>
                  <a:lnTo>
                    <a:pt x="3556" y="0"/>
                  </a:lnTo>
                  <a:lnTo>
                    <a:pt x="3556" y="34"/>
                  </a:lnTo>
                  <a:lnTo>
                    <a:pt x="0" y="2053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46" name="Google Shape;4946;p22"/>
            <p:cNvSpPr/>
            <p:nvPr/>
          </p:nvSpPr>
          <p:spPr>
            <a:xfrm>
              <a:off x="3485" y="1357"/>
              <a:ext cx="889" cy="511"/>
            </a:xfrm>
            <a:custGeom>
              <a:avLst/>
              <a:gdLst/>
              <a:ahLst/>
              <a:cxnLst/>
              <a:rect l="l" t="t" r="r" b="b"/>
              <a:pathLst>
                <a:path w="3556" h="2043" extrusionOk="0">
                  <a:moveTo>
                    <a:pt x="0" y="2020"/>
                  </a:moveTo>
                  <a:lnTo>
                    <a:pt x="3556" y="0"/>
                  </a:lnTo>
                  <a:lnTo>
                    <a:pt x="3556" y="23"/>
                  </a:lnTo>
                  <a:lnTo>
                    <a:pt x="0" y="2043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47" name="Google Shape;4947;p22"/>
            <p:cNvSpPr/>
            <p:nvPr/>
          </p:nvSpPr>
          <p:spPr>
            <a:xfrm>
              <a:off x="3418" y="2305"/>
              <a:ext cx="67" cy="45"/>
            </a:xfrm>
            <a:custGeom>
              <a:avLst/>
              <a:gdLst/>
              <a:ahLst/>
              <a:cxnLst/>
              <a:rect l="l" t="t" r="r" b="b"/>
              <a:pathLst>
                <a:path w="269" h="183" extrusionOk="0">
                  <a:moveTo>
                    <a:pt x="0" y="183"/>
                  </a:moveTo>
                  <a:lnTo>
                    <a:pt x="269" y="29"/>
                  </a:lnTo>
                  <a:lnTo>
                    <a:pt x="269" y="0"/>
                  </a:lnTo>
                  <a:lnTo>
                    <a:pt x="0" y="153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48" name="Google Shape;4948;p22"/>
            <p:cNvSpPr/>
            <p:nvPr/>
          </p:nvSpPr>
          <p:spPr>
            <a:xfrm>
              <a:off x="3418" y="2216"/>
              <a:ext cx="67" cy="46"/>
            </a:xfrm>
            <a:custGeom>
              <a:avLst/>
              <a:gdLst/>
              <a:ahLst/>
              <a:cxnLst/>
              <a:rect l="l" t="t" r="r" b="b"/>
              <a:pathLst>
                <a:path w="269" h="183" extrusionOk="0">
                  <a:moveTo>
                    <a:pt x="0" y="154"/>
                  </a:moveTo>
                  <a:lnTo>
                    <a:pt x="269" y="0"/>
                  </a:lnTo>
                  <a:lnTo>
                    <a:pt x="269" y="30"/>
                  </a:lnTo>
                  <a:lnTo>
                    <a:pt x="0" y="183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49" name="Google Shape;4949;p22"/>
            <p:cNvSpPr/>
            <p:nvPr/>
          </p:nvSpPr>
          <p:spPr>
            <a:xfrm>
              <a:off x="3418" y="2128"/>
              <a:ext cx="67" cy="44"/>
            </a:xfrm>
            <a:custGeom>
              <a:avLst/>
              <a:gdLst/>
              <a:ahLst/>
              <a:cxnLst/>
              <a:rect l="l" t="t" r="r" b="b"/>
              <a:pathLst>
                <a:path w="269" h="175" extrusionOk="0">
                  <a:moveTo>
                    <a:pt x="0" y="154"/>
                  </a:moveTo>
                  <a:lnTo>
                    <a:pt x="269" y="0"/>
                  </a:lnTo>
                  <a:lnTo>
                    <a:pt x="269" y="21"/>
                  </a:lnTo>
                  <a:lnTo>
                    <a:pt x="0" y="175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50" name="Google Shape;4950;p22"/>
            <p:cNvSpPr/>
            <p:nvPr/>
          </p:nvSpPr>
          <p:spPr>
            <a:xfrm>
              <a:off x="3418" y="2489"/>
              <a:ext cx="67" cy="123"/>
            </a:xfrm>
            <a:custGeom>
              <a:avLst/>
              <a:gdLst/>
              <a:ahLst/>
              <a:cxnLst/>
              <a:rect l="l" t="t" r="r" b="b"/>
              <a:pathLst>
                <a:path w="269" h="490" extrusionOk="0">
                  <a:moveTo>
                    <a:pt x="0" y="152"/>
                  </a:moveTo>
                  <a:lnTo>
                    <a:pt x="0" y="490"/>
                  </a:lnTo>
                  <a:lnTo>
                    <a:pt x="269" y="336"/>
                  </a:lnTo>
                  <a:lnTo>
                    <a:pt x="269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51" name="Google Shape;4951;p22"/>
            <p:cNvSpPr/>
            <p:nvPr/>
          </p:nvSpPr>
          <p:spPr>
            <a:xfrm>
              <a:off x="3418" y="2423"/>
              <a:ext cx="67" cy="94"/>
            </a:xfrm>
            <a:custGeom>
              <a:avLst/>
              <a:gdLst/>
              <a:ahLst/>
              <a:cxnLst/>
              <a:rect l="l" t="t" r="r" b="b"/>
              <a:pathLst>
                <a:path w="269" h="378" extrusionOk="0">
                  <a:moveTo>
                    <a:pt x="269" y="165"/>
                  </a:moveTo>
                  <a:lnTo>
                    <a:pt x="268" y="171"/>
                  </a:lnTo>
                  <a:lnTo>
                    <a:pt x="266" y="176"/>
                  </a:lnTo>
                  <a:lnTo>
                    <a:pt x="262" y="182"/>
                  </a:lnTo>
                  <a:lnTo>
                    <a:pt x="260" y="187"/>
                  </a:lnTo>
                  <a:lnTo>
                    <a:pt x="257" y="193"/>
                  </a:lnTo>
                  <a:lnTo>
                    <a:pt x="254" y="199"/>
                  </a:lnTo>
                  <a:lnTo>
                    <a:pt x="249" y="204"/>
                  </a:lnTo>
                  <a:lnTo>
                    <a:pt x="246" y="209"/>
                  </a:lnTo>
                  <a:lnTo>
                    <a:pt x="241" y="213"/>
                  </a:lnTo>
                  <a:lnTo>
                    <a:pt x="236" y="221"/>
                  </a:lnTo>
                  <a:lnTo>
                    <a:pt x="229" y="228"/>
                  </a:lnTo>
                  <a:lnTo>
                    <a:pt x="223" y="233"/>
                  </a:lnTo>
                  <a:lnTo>
                    <a:pt x="213" y="242"/>
                  </a:lnTo>
                  <a:lnTo>
                    <a:pt x="203" y="252"/>
                  </a:lnTo>
                  <a:lnTo>
                    <a:pt x="196" y="258"/>
                  </a:lnTo>
                  <a:lnTo>
                    <a:pt x="190" y="264"/>
                  </a:lnTo>
                  <a:lnTo>
                    <a:pt x="184" y="270"/>
                  </a:lnTo>
                  <a:lnTo>
                    <a:pt x="177" y="277"/>
                  </a:lnTo>
                  <a:lnTo>
                    <a:pt x="171" y="283"/>
                  </a:lnTo>
                  <a:lnTo>
                    <a:pt x="165" y="289"/>
                  </a:lnTo>
                  <a:lnTo>
                    <a:pt x="158" y="297"/>
                  </a:lnTo>
                  <a:lnTo>
                    <a:pt x="153" y="304"/>
                  </a:lnTo>
                  <a:lnTo>
                    <a:pt x="147" y="311"/>
                  </a:lnTo>
                  <a:lnTo>
                    <a:pt x="33" y="374"/>
                  </a:lnTo>
                  <a:lnTo>
                    <a:pt x="27" y="376"/>
                  </a:lnTo>
                  <a:lnTo>
                    <a:pt x="22" y="377"/>
                  </a:lnTo>
                  <a:lnTo>
                    <a:pt x="16" y="377"/>
                  </a:lnTo>
                  <a:lnTo>
                    <a:pt x="10" y="377"/>
                  </a:lnTo>
                  <a:lnTo>
                    <a:pt x="6" y="378"/>
                  </a:lnTo>
                  <a:lnTo>
                    <a:pt x="0" y="378"/>
                  </a:lnTo>
                  <a:lnTo>
                    <a:pt x="0" y="24"/>
                  </a:lnTo>
                  <a:lnTo>
                    <a:pt x="14" y="18"/>
                  </a:lnTo>
                  <a:lnTo>
                    <a:pt x="27" y="14"/>
                  </a:lnTo>
                  <a:lnTo>
                    <a:pt x="41" y="10"/>
                  </a:lnTo>
                  <a:lnTo>
                    <a:pt x="51" y="7"/>
                  </a:lnTo>
                  <a:lnTo>
                    <a:pt x="62" y="5"/>
                  </a:lnTo>
                  <a:lnTo>
                    <a:pt x="72" y="4"/>
                  </a:lnTo>
                  <a:lnTo>
                    <a:pt x="82" y="1"/>
                  </a:lnTo>
                  <a:lnTo>
                    <a:pt x="93" y="1"/>
                  </a:lnTo>
                  <a:lnTo>
                    <a:pt x="104" y="0"/>
                  </a:lnTo>
                  <a:lnTo>
                    <a:pt x="115" y="1"/>
                  </a:lnTo>
                  <a:lnTo>
                    <a:pt x="126" y="2"/>
                  </a:lnTo>
                  <a:lnTo>
                    <a:pt x="136" y="4"/>
                  </a:lnTo>
                  <a:lnTo>
                    <a:pt x="146" y="6"/>
                  </a:lnTo>
                  <a:lnTo>
                    <a:pt x="156" y="9"/>
                  </a:lnTo>
                  <a:lnTo>
                    <a:pt x="166" y="12"/>
                  </a:lnTo>
                  <a:lnTo>
                    <a:pt x="175" y="16"/>
                  </a:lnTo>
                  <a:lnTo>
                    <a:pt x="185" y="19"/>
                  </a:lnTo>
                  <a:lnTo>
                    <a:pt x="194" y="24"/>
                  </a:lnTo>
                  <a:lnTo>
                    <a:pt x="202" y="28"/>
                  </a:lnTo>
                  <a:lnTo>
                    <a:pt x="211" y="33"/>
                  </a:lnTo>
                  <a:lnTo>
                    <a:pt x="218" y="37"/>
                  </a:lnTo>
                  <a:lnTo>
                    <a:pt x="223" y="41"/>
                  </a:lnTo>
                  <a:lnTo>
                    <a:pt x="229" y="45"/>
                  </a:lnTo>
                  <a:lnTo>
                    <a:pt x="234" y="49"/>
                  </a:lnTo>
                  <a:lnTo>
                    <a:pt x="240" y="54"/>
                  </a:lnTo>
                  <a:lnTo>
                    <a:pt x="245" y="60"/>
                  </a:lnTo>
                  <a:lnTo>
                    <a:pt x="249" y="65"/>
                  </a:lnTo>
                  <a:lnTo>
                    <a:pt x="254" y="71"/>
                  </a:lnTo>
                  <a:lnTo>
                    <a:pt x="257" y="77"/>
                  </a:lnTo>
                  <a:lnTo>
                    <a:pt x="260" y="82"/>
                  </a:lnTo>
                  <a:lnTo>
                    <a:pt x="262" y="86"/>
                  </a:lnTo>
                  <a:lnTo>
                    <a:pt x="265" y="92"/>
                  </a:lnTo>
                  <a:lnTo>
                    <a:pt x="266" y="97"/>
                  </a:lnTo>
                  <a:lnTo>
                    <a:pt x="268" y="102"/>
                  </a:lnTo>
                  <a:lnTo>
                    <a:pt x="269" y="108"/>
                  </a:lnTo>
                  <a:lnTo>
                    <a:pt x="269" y="16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52" name="Google Shape;4952;p22"/>
            <p:cNvSpPr/>
            <p:nvPr/>
          </p:nvSpPr>
          <p:spPr>
            <a:xfrm>
              <a:off x="3485" y="1484"/>
              <a:ext cx="820" cy="545"/>
            </a:xfrm>
            <a:custGeom>
              <a:avLst/>
              <a:gdLst/>
              <a:ahLst/>
              <a:cxnLst/>
              <a:rect l="l" t="t" r="r" b="b"/>
              <a:pathLst>
                <a:path w="3278" h="2180" extrusionOk="0">
                  <a:moveTo>
                    <a:pt x="0" y="1860"/>
                  </a:moveTo>
                  <a:lnTo>
                    <a:pt x="3278" y="0"/>
                  </a:lnTo>
                  <a:lnTo>
                    <a:pt x="3278" y="318"/>
                  </a:lnTo>
                  <a:lnTo>
                    <a:pt x="0" y="2180"/>
                  </a:lnTo>
                  <a:lnTo>
                    <a:pt x="0" y="186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53" name="Google Shape;4953;p22"/>
            <p:cNvSpPr/>
            <p:nvPr/>
          </p:nvSpPr>
          <p:spPr>
            <a:xfrm>
              <a:off x="3434" y="1950"/>
              <a:ext cx="51" cy="109"/>
            </a:xfrm>
            <a:custGeom>
              <a:avLst/>
              <a:gdLst/>
              <a:ahLst/>
              <a:cxnLst/>
              <a:rect l="l" t="t" r="r" b="b"/>
              <a:pathLst>
                <a:path w="204" h="436" extrusionOk="0">
                  <a:moveTo>
                    <a:pt x="204" y="0"/>
                  </a:moveTo>
                  <a:lnTo>
                    <a:pt x="204" y="320"/>
                  </a:lnTo>
                  <a:lnTo>
                    <a:pt x="0" y="436"/>
                  </a:lnTo>
                  <a:lnTo>
                    <a:pt x="0" y="117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54" name="Google Shape;4954;p22"/>
            <p:cNvSpPr/>
            <p:nvPr/>
          </p:nvSpPr>
          <p:spPr>
            <a:xfrm>
              <a:off x="3230" y="2029"/>
              <a:ext cx="255" cy="220"/>
            </a:xfrm>
            <a:custGeom>
              <a:avLst/>
              <a:gdLst/>
              <a:ahLst/>
              <a:cxnLst/>
              <a:rect l="l" t="t" r="r" b="b"/>
              <a:pathLst>
                <a:path w="1020" h="879" extrusionOk="0">
                  <a:moveTo>
                    <a:pt x="0" y="879"/>
                  </a:moveTo>
                  <a:lnTo>
                    <a:pt x="972" y="327"/>
                  </a:lnTo>
                  <a:lnTo>
                    <a:pt x="1020" y="300"/>
                  </a:lnTo>
                  <a:lnTo>
                    <a:pt x="1020" y="0"/>
                  </a:lnTo>
                  <a:lnTo>
                    <a:pt x="0" y="579"/>
                  </a:lnTo>
                  <a:lnTo>
                    <a:pt x="0" y="879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55" name="Google Shape;4955;p22"/>
            <p:cNvSpPr/>
            <p:nvPr/>
          </p:nvSpPr>
          <p:spPr>
            <a:xfrm>
              <a:off x="3485" y="1910"/>
              <a:ext cx="211" cy="194"/>
            </a:xfrm>
            <a:custGeom>
              <a:avLst/>
              <a:gdLst/>
              <a:ahLst/>
              <a:cxnLst/>
              <a:rect l="l" t="t" r="r" b="b"/>
              <a:pathLst>
                <a:path w="842" h="778" extrusionOk="0">
                  <a:moveTo>
                    <a:pt x="0" y="778"/>
                  </a:moveTo>
                  <a:lnTo>
                    <a:pt x="842" y="300"/>
                  </a:lnTo>
                  <a:lnTo>
                    <a:pt x="842" y="0"/>
                  </a:lnTo>
                  <a:lnTo>
                    <a:pt x="0" y="478"/>
                  </a:lnTo>
                  <a:lnTo>
                    <a:pt x="0" y="778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4956" name="Google Shape;4956;p22"/>
            <p:cNvCxnSpPr/>
            <p:nvPr/>
          </p:nvCxnSpPr>
          <p:spPr>
            <a:xfrm>
              <a:off x="3485" y="1594"/>
              <a:ext cx="1" cy="128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4957" name="Google Shape;4957;p22"/>
            <p:cNvSpPr/>
            <p:nvPr/>
          </p:nvSpPr>
          <p:spPr>
            <a:xfrm>
              <a:off x="2564" y="1938"/>
              <a:ext cx="870" cy="494"/>
            </a:xfrm>
            <a:custGeom>
              <a:avLst/>
              <a:gdLst/>
              <a:ahLst/>
              <a:cxnLst/>
              <a:rect l="l" t="t" r="r" b="b"/>
              <a:pathLst>
                <a:path w="3483" h="1977" extrusionOk="0">
                  <a:moveTo>
                    <a:pt x="288" y="1977"/>
                  </a:moveTo>
                  <a:lnTo>
                    <a:pt x="3483" y="163"/>
                  </a:lnTo>
                  <a:lnTo>
                    <a:pt x="3196" y="0"/>
                  </a:lnTo>
                  <a:lnTo>
                    <a:pt x="0" y="1815"/>
                  </a:lnTo>
                  <a:lnTo>
                    <a:pt x="288" y="197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58" name="Google Shape;4958;p22"/>
            <p:cNvSpPr/>
            <p:nvPr/>
          </p:nvSpPr>
          <p:spPr>
            <a:xfrm>
              <a:off x="2564" y="2392"/>
              <a:ext cx="72" cy="120"/>
            </a:xfrm>
            <a:custGeom>
              <a:avLst/>
              <a:gdLst/>
              <a:ahLst/>
              <a:cxnLst/>
              <a:rect l="l" t="t" r="r" b="b"/>
              <a:pathLst>
                <a:path w="288" h="482" extrusionOk="0">
                  <a:moveTo>
                    <a:pt x="288" y="482"/>
                  </a:moveTo>
                  <a:lnTo>
                    <a:pt x="0" y="319"/>
                  </a:lnTo>
                  <a:lnTo>
                    <a:pt x="0" y="0"/>
                  </a:lnTo>
                  <a:lnTo>
                    <a:pt x="288" y="162"/>
                  </a:lnTo>
                  <a:lnTo>
                    <a:pt x="288" y="482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4959" name="Google Shape;4959;p22"/>
            <p:cNvCxnSpPr/>
            <p:nvPr/>
          </p:nvCxnSpPr>
          <p:spPr>
            <a:xfrm>
              <a:off x="2564" y="2392"/>
              <a:ext cx="72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4960" name="Google Shape;4960;p22"/>
            <p:cNvSpPr/>
            <p:nvPr/>
          </p:nvSpPr>
          <p:spPr>
            <a:xfrm>
              <a:off x="2636" y="1979"/>
              <a:ext cx="798" cy="533"/>
            </a:xfrm>
            <a:custGeom>
              <a:avLst/>
              <a:gdLst/>
              <a:ahLst/>
              <a:cxnLst/>
              <a:rect l="l" t="t" r="r" b="b"/>
              <a:pathLst>
                <a:path w="3195" h="2134" extrusionOk="0">
                  <a:moveTo>
                    <a:pt x="0" y="1814"/>
                  </a:moveTo>
                  <a:lnTo>
                    <a:pt x="3195" y="0"/>
                  </a:lnTo>
                  <a:lnTo>
                    <a:pt x="3195" y="319"/>
                  </a:lnTo>
                  <a:lnTo>
                    <a:pt x="0" y="2134"/>
                  </a:lnTo>
                  <a:lnTo>
                    <a:pt x="0" y="181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4961" name="Google Shape;4961;p22"/>
            <p:cNvCxnSpPr/>
            <p:nvPr/>
          </p:nvCxnSpPr>
          <p:spPr>
            <a:xfrm>
              <a:off x="2636" y="2432"/>
              <a:ext cx="1" cy="8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62" name="Google Shape;4962;p22"/>
            <p:cNvCxnSpPr/>
            <p:nvPr/>
          </p:nvCxnSpPr>
          <p:spPr>
            <a:xfrm rot="10800000">
              <a:off x="2564" y="2472"/>
              <a:ext cx="72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63" name="Google Shape;4963;p22"/>
            <p:cNvCxnSpPr/>
            <p:nvPr/>
          </p:nvCxnSpPr>
          <p:spPr>
            <a:xfrm rot="10800000" flipH="1">
              <a:off x="2564" y="2392"/>
              <a:ext cx="1" cy="8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4964" name="Google Shape;4964;p22"/>
            <p:cNvSpPr/>
            <p:nvPr/>
          </p:nvSpPr>
          <p:spPr>
            <a:xfrm>
              <a:off x="4237" y="1363"/>
              <a:ext cx="137" cy="121"/>
            </a:xfrm>
            <a:custGeom>
              <a:avLst/>
              <a:gdLst/>
              <a:ahLst/>
              <a:cxnLst/>
              <a:rect l="l" t="t" r="r" b="b"/>
              <a:pathLst>
                <a:path w="549" h="485" extrusionOk="0">
                  <a:moveTo>
                    <a:pt x="0" y="313"/>
                  </a:moveTo>
                  <a:lnTo>
                    <a:pt x="549" y="0"/>
                  </a:lnTo>
                  <a:lnTo>
                    <a:pt x="549" y="327"/>
                  </a:lnTo>
                  <a:lnTo>
                    <a:pt x="271" y="485"/>
                  </a:lnTo>
                  <a:lnTo>
                    <a:pt x="0" y="31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65" name="Google Shape;4965;p22"/>
            <p:cNvSpPr/>
            <p:nvPr/>
          </p:nvSpPr>
          <p:spPr>
            <a:xfrm>
              <a:off x="4305" y="1445"/>
              <a:ext cx="69" cy="48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0" y="191"/>
                  </a:moveTo>
                  <a:lnTo>
                    <a:pt x="278" y="33"/>
                  </a:lnTo>
                  <a:lnTo>
                    <a:pt x="278" y="0"/>
                  </a:lnTo>
                  <a:lnTo>
                    <a:pt x="0" y="158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4966" name="Google Shape;4966;p22"/>
            <p:cNvCxnSpPr/>
            <p:nvPr/>
          </p:nvCxnSpPr>
          <p:spPr>
            <a:xfrm rot="10800000" flipH="1">
              <a:off x="2636" y="1445"/>
              <a:ext cx="1738" cy="98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4967" name="Google Shape;4967;p22"/>
            <p:cNvSpPr/>
            <p:nvPr/>
          </p:nvSpPr>
          <p:spPr>
            <a:xfrm>
              <a:off x="3181" y="2174"/>
              <a:ext cx="49" cy="75"/>
            </a:xfrm>
            <a:custGeom>
              <a:avLst/>
              <a:gdLst/>
              <a:ahLst/>
              <a:cxnLst/>
              <a:rect l="l" t="t" r="r" b="b"/>
              <a:pathLst>
                <a:path w="197" h="300" extrusionOk="0">
                  <a:moveTo>
                    <a:pt x="197" y="300"/>
                  </a:moveTo>
                  <a:lnTo>
                    <a:pt x="0" y="187"/>
                  </a:lnTo>
                  <a:lnTo>
                    <a:pt x="0" y="112"/>
                  </a:lnTo>
                  <a:lnTo>
                    <a:pt x="197" y="0"/>
                  </a:lnTo>
                  <a:lnTo>
                    <a:pt x="197" y="30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68" name="Google Shape;4968;p22"/>
            <p:cNvSpPr/>
            <p:nvPr/>
          </p:nvSpPr>
          <p:spPr>
            <a:xfrm>
              <a:off x="2947" y="2245"/>
              <a:ext cx="159" cy="101"/>
            </a:xfrm>
            <a:custGeom>
              <a:avLst/>
              <a:gdLst/>
              <a:ahLst/>
              <a:cxnLst/>
              <a:rect l="l" t="t" r="r" b="b"/>
              <a:pathLst>
                <a:path w="638" h="404" extrusionOk="0">
                  <a:moveTo>
                    <a:pt x="0" y="404"/>
                  </a:moveTo>
                  <a:lnTo>
                    <a:pt x="394" y="181"/>
                  </a:lnTo>
                  <a:lnTo>
                    <a:pt x="638" y="42"/>
                  </a:lnTo>
                  <a:lnTo>
                    <a:pt x="638" y="0"/>
                  </a:lnTo>
                  <a:lnTo>
                    <a:pt x="0" y="362"/>
                  </a:lnTo>
                  <a:lnTo>
                    <a:pt x="0" y="40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4969" name="Google Shape;4969;p22"/>
            <p:cNvCxnSpPr/>
            <p:nvPr/>
          </p:nvCxnSpPr>
          <p:spPr>
            <a:xfrm rot="10800000" flipH="1">
              <a:off x="2636" y="2029"/>
              <a:ext cx="849" cy="48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4970" name="Google Shape;4970;p22"/>
            <p:cNvSpPr/>
            <p:nvPr/>
          </p:nvSpPr>
          <p:spPr>
            <a:xfrm>
              <a:off x="4451" y="1166"/>
              <a:ext cx="117" cy="148"/>
            </a:xfrm>
            <a:custGeom>
              <a:avLst/>
              <a:gdLst/>
              <a:ahLst/>
              <a:cxnLst/>
              <a:rect l="l" t="t" r="r" b="b"/>
              <a:pathLst>
                <a:path w="466" h="590" extrusionOk="0">
                  <a:moveTo>
                    <a:pt x="0" y="590"/>
                  </a:moveTo>
                  <a:lnTo>
                    <a:pt x="466" y="326"/>
                  </a:lnTo>
                  <a:lnTo>
                    <a:pt x="466" y="0"/>
                  </a:lnTo>
                  <a:lnTo>
                    <a:pt x="0" y="264"/>
                  </a:lnTo>
                  <a:lnTo>
                    <a:pt x="0" y="59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71" name="Google Shape;4971;p22"/>
            <p:cNvSpPr/>
            <p:nvPr/>
          </p:nvSpPr>
          <p:spPr>
            <a:xfrm>
              <a:off x="4451" y="1254"/>
              <a:ext cx="117" cy="147"/>
            </a:xfrm>
            <a:custGeom>
              <a:avLst/>
              <a:gdLst/>
              <a:ahLst/>
              <a:cxnLst/>
              <a:rect l="l" t="t" r="r" b="b"/>
              <a:pathLst>
                <a:path w="466" h="590" extrusionOk="0">
                  <a:moveTo>
                    <a:pt x="0" y="590"/>
                  </a:moveTo>
                  <a:lnTo>
                    <a:pt x="466" y="325"/>
                  </a:lnTo>
                  <a:lnTo>
                    <a:pt x="466" y="0"/>
                  </a:lnTo>
                  <a:lnTo>
                    <a:pt x="0" y="265"/>
                  </a:lnTo>
                  <a:lnTo>
                    <a:pt x="0" y="59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72" name="Google Shape;4972;p22"/>
            <p:cNvSpPr/>
            <p:nvPr/>
          </p:nvSpPr>
          <p:spPr>
            <a:xfrm>
              <a:off x="4451" y="1343"/>
              <a:ext cx="117" cy="148"/>
            </a:xfrm>
            <a:custGeom>
              <a:avLst/>
              <a:gdLst/>
              <a:ahLst/>
              <a:cxnLst/>
              <a:rect l="l" t="t" r="r" b="b"/>
              <a:pathLst>
                <a:path w="466" h="592" extrusionOk="0">
                  <a:moveTo>
                    <a:pt x="0" y="264"/>
                  </a:moveTo>
                  <a:lnTo>
                    <a:pt x="466" y="0"/>
                  </a:lnTo>
                  <a:lnTo>
                    <a:pt x="466" y="327"/>
                  </a:lnTo>
                  <a:lnTo>
                    <a:pt x="0" y="592"/>
                  </a:lnTo>
                  <a:lnTo>
                    <a:pt x="0" y="26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73" name="Google Shape;4973;p22"/>
            <p:cNvSpPr/>
            <p:nvPr/>
          </p:nvSpPr>
          <p:spPr>
            <a:xfrm>
              <a:off x="4451" y="1434"/>
              <a:ext cx="117" cy="146"/>
            </a:xfrm>
            <a:custGeom>
              <a:avLst/>
              <a:gdLst/>
              <a:ahLst/>
              <a:cxnLst/>
              <a:rect l="l" t="t" r="r" b="b"/>
              <a:pathLst>
                <a:path w="466" h="585" extrusionOk="0">
                  <a:moveTo>
                    <a:pt x="0" y="264"/>
                  </a:moveTo>
                  <a:lnTo>
                    <a:pt x="466" y="0"/>
                  </a:lnTo>
                  <a:lnTo>
                    <a:pt x="466" y="320"/>
                  </a:lnTo>
                  <a:lnTo>
                    <a:pt x="0" y="585"/>
                  </a:lnTo>
                  <a:lnTo>
                    <a:pt x="0" y="26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74" name="Google Shape;4974;p22"/>
            <p:cNvSpPr/>
            <p:nvPr/>
          </p:nvSpPr>
          <p:spPr>
            <a:xfrm>
              <a:off x="4451" y="1158"/>
              <a:ext cx="117" cy="75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0" y="263"/>
                  </a:moveTo>
                  <a:lnTo>
                    <a:pt x="466" y="0"/>
                  </a:lnTo>
                  <a:lnTo>
                    <a:pt x="466" y="34"/>
                  </a:lnTo>
                  <a:lnTo>
                    <a:pt x="0" y="298"/>
                  </a:lnTo>
                  <a:lnTo>
                    <a:pt x="0" y="263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75" name="Google Shape;4975;p22"/>
            <p:cNvSpPr/>
            <p:nvPr/>
          </p:nvSpPr>
          <p:spPr>
            <a:xfrm>
              <a:off x="4451" y="1248"/>
              <a:ext cx="117" cy="72"/>
            </a:xfrm>
            <a:custGeom>
              <a:avLst/>
              <a:gdLst/>
              <a:ahLst/>
              <a:cxnLst/>
              <a:rect l="l" t="t" r="r" b="b"/>
              <a:pathLst>
                <a:path w="466" h="288" extrusionOk="0">
                  <a:moveTo>
                    <a:pt x="0" y="288"/>
                  </a:moveTo>
                  <a:lnTo>
                    <a:pt x="466" y="23"/>
                  </a:lnTo>
                  <a:lnTo>
                    <a:pt x="466" y="0"/>
                  </a:lnTo>
                  <a:lnTo>
                    <a:pt x="0" y="264"/>
                  </a:lnTo>
                  <a:lnTo>
                    <a:pt x="0" y="288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76" name="Google Shape;4976;p22"/>
            <p:cNvSpPr/>
            <p:nvPr/>
          </p:nvSpPr>
          <p:spPr>
            <a:xfrm>
              <a:off x="4451" y="1335"/>
              <a:ext cx="117" cy="75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0" y="265"/>
                  </a:moveTo>
                  <a:lnTo>
                    <a:pt x="466" y="0"/>
                  </a:lnTo>
                  <a:lnTo>
                    <a:pt x="466" y="34"/>
                  </a:lnTo>
                  <a:lnTo>
                    <a:pt x="0" y="298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77" name="Google Shape;4977;p22"/>
            <p:cNvSpPr/>
            <p:nvPr/>
          </p:nvSpPr>
          <p:spPr>
            <a:xfrm>
              <a:off x="4451" y="1425"/>
              <a:ext cx="117" cy="75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0" y="298"/>
                  </a:moveTo>
                  <a:lnTo>
                    <a:pt x="466" y="34"/>
                  </a:lnTo>
                  <a:lnTo>
                    <a:pt x="466" y="0"/>
                  </a:lnTo>
                  <a:lnTo>
                    <a:pt x="0" y="265"/>
                  </a:lnTo>
                  <a:lnTo>
                    <a:pt x="0" y="298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4978" name="Google Shape;4978;p22"/>
            <p:cNvCxnSpPr/>
            <p:nvPr/>
          </p:nvCxnSpPr>
          <p:spPr>
            <a:xfrm>
              <a:off x="4568" y="1079"/>
              <a:ext cx="1" cy="120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79" name="Google Shape;4979;p22"/>
            <p:cNvCxnSpPr/>
            <p:nvPr/>
          </p:nvCxnSpPr>
          <p:spPr>
            <a:xfrm rot="10800000" flipH="1">
              <a:off x="2261" y="2704"/>
              <a:ext cx="55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80" name="Google Shape;4980;p22"/>
            <p:cNvCxnSpPr/>
            <p:nvPr/>
          </p:nvCxnSpPr>
          <p:spPr>
            <a:xfrm rot="10800000" flipH="1">
              <a:off x="2268" y="2797"/>
              <a:ext cx="48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81" name="Google Shape;4981;p22"/>
            <p:cNvCxnSpPr/>
            <p:nvPr/>
          </p:nvCxnSpPr>
          <p:spPr>
            <a:xfrm rot="10800000" flipH="1">
              <a:off x="2265" y="2792"/>
              <a:ext cx="51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82" name="Google Shape;4982;p22"/>
            <p:cNvCxnSpPr/>
            <p:nvPr/>
          </p:nvCxnSpPr>
          <p:spPr>
            <a:xfrm rot="10800000" flipH="1">
              <a:off x="2253" y="2888"/>
              <a:ext cx="63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83" name="Google Shape;4983;p22"/>
            <p:cNvCxnSpPr/>
            <p:nvPr/>
          </p:nvCxnSpPr>
          <p:spPr>
            <a:xfrm rot="10800000" flipH="1">
              <a:off x="2268" y="2880"/>
              <a:ext cx="48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84" name="Google Shape;4984;p22"/>
            <p:cNvCxnSpPr/>
            <p:nvPr/>
          </p:nvCxnSpPr>
          <p:spPr>
            <a:xfrm rot="10800000" flipH="1">
              <a:off x="2253" y="2976"/>
              <a:ext cx="63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85" name="Google Shape;4985;p22"/>
            <p:cNvCxnSpPr/>
            <p:nvPr/>
          </p:nvCxnSpPr>
          <p:spPr>
            <a:xfrm rot="10800000" flipH="1">
              <a:off x="2253" y="2969"/>
              <a:ext cx="63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86" name="Google Shape;4986;p22"/>
            <p:cNvCxnSpPr/>
            <p:nvPr/>
          </p:nvCxnSpPr>
          <p:spPr>
            <a:xfrm flipH="1">
              <a:off x="2199" y="3095"/>
              <a:ext cx="54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4987" name="Google Shape;4987;p22"/>
            <p:cNvSpPr/>
            <p:nvPr/>
          </p:nvSpPr>
          <p:spPr>
            <a:xfrm>
              <a:off x="3181" y="2569"/>
              <a:ext cx="164" cy="177"/>
            </a:xfrm>
            <a:custGeom>
              <a:avLst/>
              <a:gdLst/>
              <a:ahLst/>
              <a:cxnLst/>
              <a:rect l="l" t="t" r="r" b="b"/>
              <a:pathLst>
                <a:path w="655" h="709" extrusionOk="0">
                  <a:moveTo>
                    <a:pt x="0" y="709"/>
                  </a:moveTo>
                  <a:lnTo>
                    <a:pt x="655" y="337"/>
                  </a:lnTo>
                  <a:lnTo>
                    <a:pt x="655" y="0"/>
                  </a:lnTo>
                  <a:lnTo>
                    <a:pt x="430" y="128"/>
                  </a:lnTo>
                  <a:lnTo>
                    <a:pt x="429" y="129"/>
                  </a:lnTo>
                  <a:lnTo>
                    <a:pt x="428" y="131"/>
                  </a:lnTo>
                  <a:lnTo>
                    <a:pt x="427" y="134"/>
                  </a:lnTo>
                  <a:lnTo>
                    <a:pt x="426" y="136"/>
                  </a:lnTo>
                  <a:lnTo>
                    <a:pt x="425" y="138"/>
                  </a:lnTo>
                  <a:lnTo>
                    <a:pt x="423" y="140"/>
                  </a:lnTo>
                  <a:lnTo>
                    <a:pt x="419" y="146"/>
                  </a:lnTo>
                  <a:lnTo>
                    <a:pt x="415" y="152"/>
                  </a:lnTo>
                  <a:lnTo>
                    <a:pt x="411" y="156"/>
                  </a:lnTo>
                  <a:lnTo>
                    <a:pt x="408" y="159"/>
                  </a:lnTo>
                  <a:lnTo>
                    <a:pt x="405" y="163"/>
                  </a:lnTo>
                  <a:lnTo>
                    <a:pt x="401" y="166"/>
                  </a:lnTo>
                  <a:lnTo>
                    <a:pt x="398" y="170"/>
                  </a:lnTo>
                  <a:lnTo>
                    <a:pt x="395" y="173"/>
                  </a:lnTo>
                  <a:lnTo>
                    <a:pt x="390" y="176"/>
                  </a:lnTo>
                  <a:lnTo>
                    <a:pt x="386" y="179"/>
                  </a:lnTo>
                  <a:lnTo>
                    <a:pt x="381" y="182"/>
                  </a:lnTo>
                  <a:lnTo>
                    <a:pt x="377" y="184"/>
                  </a:lnTo>
                  <a:lnTo>
                    <a:pt x="372" y="186"/>
                  </a:lnTo>
                  <a:lnTo>
                    <a:pt x="368" y="189"/>
                  </a:lnTo>
                  <a:lnTo>
                    <a:pt x="360" y="192"/>
                  </a:lnTo>
                  <a:lnTo>
                    <a:pt x="353" y="195"/>
                  </a:lnTo>
                  <a:lnTo>
                    <a:pt x="344" y="199"/>
                  </a:lnTo>
                  <a:lnTo>
                    <a:pt x="334" y="203"/>
                  </a:lnTo>
                  <a:lnTo>
                    <a:pt x="329" y="205"/>
                  </a:lnTo>
                  <a:lnTo>
                    <a:pt x="322" y="208"/>
                  </a:lnTo>
                  <a:lnTo>
                    <a:pt x="315" y="209"/>
                  </a:lnTo>
                  <a:lnTo>
                    <a:pt x="308" y="211"/>
                  </a:lnTo>
                  <a:lnTo>
                    <a:pt x="302" y="212"/>
                  </a:lnTo>
                  <a:lnTo>
                    <a:pt x="294" y="212"/>
                  </a:lnTo>
                  <a:lnTo>
                    <a:pt x="293" y="212"/>
                  </a:lnTo>
                  <a:lnTo>
                    <a:pt x="290" y="212"/>
                  </a:lnTo>
                  <a:lnTo>
                    <a:pt x="288" y="212"/>
                  </a:lnTo>
                  <a:lnTo>
                    <a:pt x="286" y="212"/>
                  </a:lnTo>
                  <a:lnTo>
                    <a:pt x="284" y="212"/>
                  </a:lnTo>
                  <a:lnTo>
                    <a:pt x="283" y="212"/>
                  </a:lnTo>
                  <a:lnTo>
                    <a:pt x="0" y="371"/>
                  </a:lnTo>
                  <a:lnTo>
                    <a:pt x="0" y="70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88" name="Google Shape;4988;p22"/>
            <p:cNvSpPr/>
            <p:nvPr/>
          </p:nvSpPr>
          <p:spPr>
            <a:xfrm>
              <a:off x="3106" y="2662"/>
              <a:ext cx="75" cy="127"/>
            </a:xfrm>
            <a:custGeom>
              <a:avLst/>
              <a:gdLst/>
              <a:ahLst/>
              <a:cxnLst/>
              <a:rect l="l" t="t" r="r" b="b"/>
              <a:pathLst>
                <a:path w="300" h="508" extrusionOk="0">
                  <a:moveTo>
                    <a:pt x="300" y="0"/>
                  </a:moveTo>
                  <a:lnTo>
                    <a:pt x="300" y="338"/>
                  </a:lnTo>
                  <a:lnTo>
                    <a:pt x="0" y="508"/>
                  </a:lnTo>
                  <a:lnTo>
                    <a:pt x="0" y="172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89" name="Google Shape;4989;p22"/>
            <p:cNvSpPr/>
            <p:nvPr/>
          </p:nvSpPr>
          <p:spPr>
            <a:xfrm>
              <a:off x="3345" y="2516"/>
              <a:ext cx="73" cy="137"/>
            </a:xfrm>
            <a:custGeom>
              <a:avLst/>
              <a:gdLst/>
              <a:ahLst/>
              <a:cxnLst/>
              <a:rect l="l" t="t" r="r" b="b"/>
              <a:pathLst>
                <a:path w="293" h="551" extrusionOk="0">
                  <a:moveTo>
                    <a:pt x="0" y="551"/>
                  </a:moveTo>
                  <a:lnTo>
                    <a:pt x="293" y="385"/>
                  </a:lnTo>
                  <a:lnTo>
                    <a:pt x="293" y="6"/>
                  </a:lnTo>
                  <a:lnTo>
                    <a:pt x="289" y="6"/>
                  </a:lnTo>
                  <a:lnTo>
                    <a:pt x="283" y="5"/>
                  </a:lnTo>
                  <a:lnTo>
                    <a:pt x="279" y="5"/>
                  </a:lnTo>
                  <a:lnTo>
                    <a:pt x="274" y="5"/>
                  </a:lnTo>
                  <a:lnTo>
                    <a:pt x="269" y="5"/>
                  </a:lnTo>
                  <a:lnTo>
                    <a:pt x="264" y="4"/>
                  </a:lnTo>
                  <a:lnTo>
                    <a:pt x="261" y="4"/>
                  </a:lnTo>
                  <a:lnTo>
                    <a:pt x="256" y="2"/>
                  </a:lnTo>
                  <a:lnTo>
                    <a:pt x="253" y="2"/>
                  </a:lnTo>
                  <a:lnTo>
                    <a:pt x="250" y="1"/>
                  </a:lnTo>
                  <a:lnTo>
                    <a:pt x="246" y="0"/>
                  </a:lnTo>
                  <a:lnTo>
                    <a:pt x="242" y="0"/>
                  </a:lnTo>
                  <a:lnTo>
                    <a:pt x="242" y="4"/>
                  </a:lnTo>
                  <a:lnTo>
                    <a:pt x="241" y="8"/>
                  </a:lnTo>
                  <a:lnTo>
                    <a:pt x="239" y="13"/>
                  </a:lnTo>
                  <a:lnTo>
                    <a:pt x="238" y="16"/>
                  </a:lnTo>
                  <a:lnTo>
                    <a:pt x="237" y="20"/>
                  </a:lnTo>
                  <a:lnTo>
                    <a:pt x="235" y="24"/>
                  </a:lnTo>
                  <a:lnTo>
                    <a:pt x="232" y="32"/>
                  </a:lnTo>
                  <a:lnTo>
                    <a:pt x="228" y="38"/>
                  </a:lnTo>
                  <a:lnTo>
                    <a:pt x="224" y="45"/>
                  </a:lnTo>
                  <a:lnTo>
                    <a:pt x="219" y="52"/>
                  </a:lnTo>
                  <a:lnTo>
                    <a:pt x="214" y="57"/>
                  </a:lnTo>
                  <a:lnTo>
                    <a:pt x="209" y="63"/>
                  </a:lnTo>
                  <a:lnTo>
                    <a:pt x="201" y="71"/>
                  </a:lnTo>
                  <a:lnTo>
                    <a:pt x="193" y="80"/>
                  </a:lnTo>
                  <a:lnTo>
                    <a:pt x="190" y="83"/>
                  </a:lnTo>
                  <a:lnTo>
                    <a:pt x="187" y="87"/>
                  </a:lnTo>
                  <a:lnTo>
                    <a:pt x="185" y="89"/>
                  </a:lnTo>
                  <a:lnTo>
                    <a:pt x="181" y="90"/>
                  </a:lnTo>
                  <a:lnTo>
                    <a:pt x="179" y="92"/>
                  </a:lnTo>
                  <a:lnTo>
                    <a:pt x="176" y="94"/>
                  </a:lnTo>
                  <a:lnTo>
                    <a:pt x="172" y="96"/>
                  </a:lnTo>
                  <a:lnTo>
                    <a:pt x="169" y="97"/>
                  </a:lnTo>
                  <a:lnTo>
                    <a:pt x="164" y="98"/>
                  </a:lnTo>
                  <a:lnTo>
                    <a:pt x="160" y="99"/>
                  </a:lnTo>
                  <a:lnTo>
                    <a:pt x="155" y="99"/>
                  </a:lnTo>
                  <a:lnTo>
                    <a:pt x="150" y="99"/>
                  </a:lnTo>
                  <a:lnTo>
                    <a:pt x="145" y="99"/>
                  </a:lnTo>
                  <a:lnTo>
                    <a:pt x="140" y="99"/>
                  </a:lnTo>
                  <a:lnTo>
                    <a:pt x="132" y="99"/>
                  </a:lnTo>
                  <a:lnTo>
                    <a:pt x="124" y="98"/>
                  </a:lnTo>
                  <a:lnTo>
                    <a:pt x="116" y="97"/>
                  </a:lnTo>
                  <a:lnTo>
                    <a:pt x="108" y="96"/>
                  </a:lnTo>
                  <a:lnTo>
                    <a:pt x="102" y="94"/>
                  </a:lnTo>
                  <a:lnTo>
                    <a:pt x="95" y="93"/>
                  </a:lnTo>
                  <a:lnTo>
                    <a:pt x="88" y="92"/>
                  </a:lnTo>
                  <a:lnTo>
                    <a:pt x="83" y="90"/>
                  </a:lnTo>
                  <a:lnTo>
                    <a:pt x="70" y="88"/>
                  </a:lnTo>
                  <a:lnTo>
                    <a:pt x="59" y="84"/>
                  </a:lnTo>
                  <a:lnTo>
                    <a:pt x="47" y="82"/>
                  </a:lnTo>
                  <a:lnTo>
                    <a:pt x="35" y="79"/>
                  </a:lnTo>
                  <a:lnTo>
                    <a:pt x="11" y="72"/>
                  </a:lnTo>
                  <a:lnTo>
                    <a:pt x="9" y="72"/>
                  </a:lnTo>
                  <a:lnTo>
                    <a:pt x="7" y="71"/>
                  </a:lnTo>
                  <a:lnTo>
                    <a:pt x="5" y="71"/>
                  </a:lnTo>
                  <a:lnTo>
                    <a:pt x="4" y="71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90" name="Google Shape;4990;p22"/>
            <p:cNvSpPr/>
            <p:nvPr/>
          </p:nvSpPr>
          <p:spPr>
            <a:xfrm>
              <a:off x="3345" y="2612"/>
              <a:ext cx="73" cy="142"/>
            </a:xfrm>
            <a:custGeom>
              <a:avLst/>
              <a:gdLst/>
              <a:ahLst/>
              <a:cxnLst/>
              <a:rect l="l" t="t" r="r" b="b"/>
              <a:pathLst>
                <a:path w="293" h="568" extrusionOk="0">
                  <a:moveTo>
                    <a:pt x="293" y="0"/>
                  </a:moveTo>
                  <a:lnTo>
                    <a:pt x="293" y="503"/>
                  </a:lnTo>
                  <a:lnTo>
                    <a:pt x="292" y="501"/>
                  </a:lnTo>
                  <a:lnTo>
                    <a:pt x="291" y="498"/>
                  </a:lnTo>
                  <a:lnTo>
                    <a:pt x="290" y="496"/>
                  </a:lnTo>
                  <a:lnTo>
                    <a:pt x="289" y="494"/>
                  </a:lnTo>
                  <a:lnTo>
                    <a:pt x="287" y="492"/>
                  </a:lnTo>
                  <a:lnTo>
                    <a:pt x="285" y="489"/>
                  </a:lnTo>
                  <a:lnTo>
                    <a:pt x="283" y="488"/>
                  </a:lnTo>
                  <a:lnTo>
                    <a:pt x="281" y="486"/>
                  </a:lnTo>
                  <a:lnTo>
                    <a:pt x="279" y="485"/>
                  </a:lnTo>
                  <a:lnTo>
                    <a:pt x="276" y="484"/>
                  </a:lnTo>
                  <a:lnTo>
                    <a:pt x="273" y="483"/>
                  </a:lnTo>
                  <a:lnTo>
                    <a:pt x="270" y="482"/>
                  </a:lnTo>
                  <a:lnTo>
                    <a:pt x="266" y="481"/>
                  </a:lnTo>
                  <a:lnTo>
                    <a:pt x="263" y="481"/>
                  </a:lnTo>
                  <a:lnTo>
                    <a:pt x="260" y="479"/>
                  </a:lnTo>
                  <a:lnTo>
                    <a:pt x="254" y="479"/>
                  </a:lnTo>
                  <a:lnTo>
                    <a:pt x="248" y="479"/>
                  </a:lnTo>
                  <a:lnTo>
                    <a:pt x="242" y="481"/>
                  </a:lnTo>
                  <a:lnTo>
                    <a:pt x="236" y="482"/>
                  </a:lnTo>
                  <a:lnTo>
                    <a:pt x="229" y="484"/>
                  </a:lnTo>
                  <a:lnTo>
                    <a:pt x="222" y="487"/>
                  </a:lnTo>
                  <a:lnTo>
                    <a:pt x="215" y="491"/>
                  </a:lnTo>
                  <a:lnTo>
                    <a:pt x="208" y="494"/>
                  </a:lnTo>
                  <a:lnTo>
                    <a:pt x="201" y="498"/>
                  </a:lnTo>
                  <a:lnTo>
                    <a:pt x="196" y="503"/>
                  </a:lnTo>
                  <a:lnTo>
                    <a:pt x="189" y="506"/>
                  </a:lnTo>
                  <a:lnTo>
                    <a:pt x="182" y="511"/>
                  </a:lnTo>
                  <a:lnTo>
                    <a:pt x="176" y="515"/>
                  </a:lnTo>
                  <a:lnTo>
                    <a:pt x="170" y="520"/>
                  </a:lnTo>
                  <a:lnTo>
                    <a:pt x="163" y="524"/>
                  </a:lnTo>
                  <a:lnTo>
                    <a:pt x="157" y="529"/>
                  </a:lnTo>
                  <a:lnTo>
                    <a:pt x="145" y="537"/>
                  </a:lnTo>
                  <a:lnTo>
                    <a:pt x="134" y="544"/>
                  </a:lnTo>
                  <a:lnTo>
                    <a:pt x="122" y="552"/>
                  </a:lnTo>
                  <a:lnTo>
                    <a:pt x="114" y="556"/>
                  </a:lnTo>
                  <a:lnTo>
                    <a:pt x="106" y="559"/>
                  </a:lnTo>
                  <a:lnTo>
                    <a:pt x="98" y="562"/>
                  </a:lnTo>
                  <a:lnTo>
                    <a:pt x="90" y="565"/>
                  </a:lnTo>
                  <a:lnTo>
                    <a:pt x="81" y="567"/>
                  </a:lnTo>
                  <a:lnTo>
                    <a:pt x="74" y="568"/>
                  </a:lnTo>
                  <a:lnTo>
                    <a:pt x="65" y="568"/>
                  </a:lnTo>
                  <a:lnTo>
                    <a:pt x="56" y="568"/>
                  </a:lnTo>
                  <a:lnTo>
                    <a:pt x="46" y="566"/>
                  </a:lnTo>
                  <a:lnTo>
                    <a:pt x="37" y="563"/>
                  </a:lnTo>
                  <a:lnTo>
                    <a:pt x="32" y="562"/>
                  </a:lnTo>
                  <a:lnTo>
                    <a:pt x="29" y="560"/>
                  </a:lnTo>
                  <a:lnTo>
                    <a:pt x="24" y="558"/>
                  </a:lnTo>
                  <a:lnTo>
                    <a:pt x="21" y="557"/>
                  </a:lnTo>
                  <a:lnTo>
                    <a:pt x="18" y="554"/>
                  </a:lnTo>
                  <a:lnTo>
                    <a:pt x="15" y="552"/>
                  </a:lnTo>
                  <a:lnTo>
                    <a:pt x="14" y="552"/>
                  </a:lnTo>
                  <a:lnTo>
                    <a:pt x="14" y="551"/>
                  </a:lnTo>
                  <a:lnTo>
                    <a:pt x="13" y="551"/>
                  </a:lnTo>
                  <a:lnTo>
                    <a:pt x="12" y="550"/>
                  </a:lnTo>
                  <a:lnTo>
                    <a:pt x="11" y="550"/>
                  </a:lnTo>
                  <a:lnTo>
                    <a:pt x="10" y="549"/>
                  </a:lnTo>
                  <a:lnTo>
                    <a:pt x="9" y="549"/>
                  </a:lnTo>
                  <a:lnTo>
                    <a:pt x="7" y="548"/>
                  </a:lnTo>
                  <a:lnTo>
                    <a:pt x="6" y="547"/>
                  </a:lnTo>
                  <a:lnTo>
                    <a:pt x="5" y="547"/>
                  </a:lnTo>
                  <a:lnTo>
                    <a:pt x="4" y="546"/>
                  </a:lnTo>
                  <a:lnTo>
                    <a:pt x="3" y="544"/>
                  </a:lnTo>
                  <a:lnTo>
                    <a:pt x="2" y="543"/>
                  </a:lnTo>
                  <a:lnTo>
                    <a:pt x="0" y="542"/>
                  </a:lnTo>
                  <a:lnTo>
                    <a:pt x="0" y="166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91" name="Google Shape;4991;p22"/>
            <p:cNvSpPr/>
            <p:nvPr/>
          </p:nvSpPr>
          <p:spPr>
            <a:xfrm>
              <a:off x="3106" y="2746"/>
              <a:ext cx="75" cy="159"/>
            </a:xfrm>
            <a:custGeom>
              <a:avLst/>
              <a:gdLst/>
              <a:ahLst/>
              <a:cxnLst/>
              <a:rect l="l" t="t" r="r" b="b"/>
              <a:pathLst>
                <a:path w="300" h="633" extrusionOk="0">
                  <a:moveTo>
                    <a:pt x="300" y="0"/>
                  </a:moveTo>
                  <a:lnTo>
                    <a:pt x="300" y="570"/>
                  </a:lnTo>
                  <a:lnTo>
                    <a:pt x="299" y="569"/>
                  </a:lnTo>
                  <a:lnTo>
                    <a:pt x="298" y="569"/>
                  </a:lnTo>
                  <a:lnTo>
                    <a:pt x="297" y="568"/>
                  </a:lnTo>
                  <a:lnTo>
                    <a:pt x="295" y="567"/>
                  </a:lnTo>
                  <a:lnTo>
                    <a:pt x="293" y="566"/>
                  </a:lnTo>
                  <a:lnTo>
                    <a:pt x="292" y="566"/>
                  </a:lnTo>
                  <a:lnTo>
                    <a:pt x="289" y="565"/>
                  </a:lnTo>
                  <a:lnTo>
                    <a:pt x="284" y="563"/>
                  </a:lnTo>
                  <a:lnTo>
                    <a:pt x="281" y="563"/>
                  </a:lnTo>
                  <a:lnTo>
                    <a:pt x="277" y="562"/>
                  </a:lnTo>
                  <a:lnTo>
                    <a:pt x="273" y="562"/>
                  </a:lnTo>
                  <a:lnTo>
                    <a:pt x="269" y="562"/>
                  </a:lnTo>
                  <a:lnTo>
                    <a:pt x="263" y="563"/>
                  </a:lnTo>
                  <a:lnTo>
                    <a:pt x="256" y="563"/>
                  </a:lnTo>
                  <a:lnTo>
                    <a:pt x="244" y="566"/>
                  </a:lnTo>
                  <a:lnTo>
                    <a:pt x="233" y="567"/>
                  </a:lnTo>
                  <a:lnTo>
                    <a:pt x="222" y="569"/>
                  </a:lnTo>
                  <a:lnTo>
                    <a:pt x="212" y="572"/>
                  </a:lnTo>
                  <a:lnTo>
                    <a:pt x="200" y="576"/>
                  </a:lnTo>
                  <a:lnTo>
                    <a:pt x="190" y="579"/>
                  </a:lnTo>
                  <a:lnTo>
                    <a:pt x="180" y="584"/>
                  </a:lnTo>
                  <a:lnTo>
                    <a:pt x="171" y="589"/>
                  </a:lnTo>
                  <a:lnTo>
                    <a:pt x="161" y="595"/>
                  </a:lnTo>
                  <a:lnTo>
                    <a:pt x="154" y="599"/>
                  </a:lnTo>
                  <a:lnTo>
                    <a:pt x="148" y="604"/>
                  </a:lnTo>
                  <a:lnTo>
                    <a:pt x="141" y="609"/>
                  </a:lnTo>
                  <a:lnTo>
                    <a:pt x="134" y="614"/>
                  </a:lnTo>
                  <a:lnTo>
                    <a:pt x="128" y="618"/>
                  </a:lnTo>
                  <a:lnTo>
                    <a:pt x="120" y="623"/>
                  </a:lnTo>
                  <a:lnTo>
                    <a:pt x="115" y="626"/>
                  </a:lnTo>
                  <a:lnTo>
                    <a:pt x="110" y="628"/>
                  </a:lnTo>
                  <a:lnTo>
                    <a:pt x="104" y="631"/>
                  </a:lnTo>
                  <a:lnTo>
                    <a:pt x="97" y="632"/>
                  </a:lnTo>
                  <a:lnTo>
                    <a:pt x="93" y="632"/>
                  </a:lnTo>
                  <a:lnTo>
                    <a:pt x="87" y="633"/>
                  </a:lnTo>
                  <a:lnTo>
                    <a:pt x="82" y="633"/>
                  </a:lnTo>
                  <a:lnTo>
                    <a:pt x="76" y="632"/>
                  </a:lnTo>
                  <a:lnTo>
                    <a:pt x="68" y="631"/>
                  </a:lnTo>
                  <a:lnTo>
                    <a:pt x="60" y="628"/>
                  </a:lnTo>
                  <a:lnTo>
                    <a:pt x="54" y="626"/>
                  </a:lnTo>
                  <a:lnTo>
                    <a:pt x="46" y="624"/>
                  </a:lnTo>
                  <a:lnTo>
                    <a:pt x="39" y="622"/>
                  </a:lnTo>
                  <a:lnTo>
                    <a:pt x="31" y="618"/>
                  </a:lnTo>
                  <a:lnTo>
                    <a:pt x="26" y="615"/>
                  </a:lnTo>
                  <a:lnTo>
                    <a:pt x="20" y="613"/>
                  </a:lnTo>
                  <a:lnTo>
                    <a:pt x="16" y="610"/>
                  </a:lnTo>
                  <a:lnTo>
                    <a:pt x="10" y="607"/>
                  </a:lnTo>
                  <a:lnTo>
                    <a:pt x="5" y="604"/>
                  </a:lnTo>
                  <a:lnTo>
                    <a:pt x="0" y="602"/>
                  </a:lnTo>
                  <a:lnTo>
                    <a:pt x="0" y="1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92" name="Google Shape;4992;p22"/>
            <p:cNvSpPr/>
            <p:nvPr/>
          </p:nvSpPr>
          <p:spPr>
            <a:xfrm>
              <a:off x="2947" y="2705"/>
              <a:ext cx="159" cy="175"/>
            </a:xfrm>
            <a:custGeom>
              <a:avLst/>
              <a:gdLst/>
              <a:ahLst/>
              <a:cxnLst/>
              <a:rect l="l" t="t" r="r" b="b"/>
              <a:pathLst>
                <a:path w="638" h="698" extrusionOk="0">
                  <a:moveTo>
                    <a:pt x="0" y="698"/>
                  </a:moveTo>
                  <a:lnTo>
                    <a:pt x="638" y="336"/>
                  </a:lnTo>
                  <a:lnTo>
                    <a:pt x="638" y="0"/>
                  </a:lnTo>
                  <a:lnTo>
                    <a:pt x="0" y="362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93" name="Google Shape;4993;p22"/>
            <p:cNvSpPr/>
            <p:nvPr/>
          </p:nvSpPr>
          <p:spPr>
            <a:xfrm>
              <a:off x="2867" y="2795"/>
              <a:ext cx="80" cy="130"/>
            </a:xfrm>
            <a:custGeom>
              <a:avLst/>
              <a:gdLst/>
              <a:ahLst/>
              <a:cxnLst/>
              <a:rect l="l" t="t" r="r" b="b"/>
              <a:pathLst>
                <a:path w="318" h="518" extrusionOk="0">
                  <a:moveTo>
                    <a:pt x="0" y="518"/>
                  </a:moveTo>
                  <a:lnTo>
                    <a:pt x="318" y="336"/>
                  </a:lnTo>
                  <a:lnTo>
                    <a:pt x="318" y="0"/>
                  </a:lnTo>
                  <a:lnTo>
                    <a:pt x="0" y="180"/>
                  </a:lnTo>
                  <a:lnTo>
                    <a:pt x="0" y="518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94" name="Google Shape;4994;p22"/>
            <p:cNvSpPr/>
            <p:nvPr/>
          </p:nvSpPr>
          <p:spPr>
            <a:xfrm>
              <a:off x="2393" y="2841"/>
              <a:ext cx="474" cy="353"/>
            </a:xfrm>
            <a:custGeom>
              <a:avLst/>
              <a:gdLst/>
              <a:ahLst/>
              <a:cxnLst/>
              <a:rect l="l" t="t" r="r" b="b"/>
              <a:pathLst>
                <a:path w="1896" h="1415" extrusionOk="0">
                  <a:moveTo>
                    <a:pt x="0" y="1415"/>
                  </a:moveTo>
                  <a:lnTo>
                    <a:pt x="1896" y="338"/>
                  </a:lnTo>
                  <a:lnTo>
                    <a:pt x="1896" y="0"/>
                  </a:lnTo>
                  <a:lnTo>
                    <a:pt x="0" y="1077"/>
                  </a:lnTo>
                  <a:lnTo>
                    <a:pt x="0" y="1415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95" name="Google Shape;4995;p22"/>
            <p:cNvSpPr/>
            <p:nvPr/>
          </p:nvSpPr>
          <p:spPr>
            <a:xfrm>
              <a:off x="2867" y="2880"/>
              <a:ext cx="80" cy="121"/>
            </a:xfrm>
            <a:custGeom>
              <a:avLst/>
              <a:gdLst/>
              <a:ahLst/>
              <a:cxnLst/>
              <a:rect l="l" t="t" r="r" b="b"/>
              <a:pathLst>
                <a:path w="318" h="486" extrusionOk="0">
                  <a:moveTo>
                    <a:pt x="0" y="462"/>
                  </a:moveTo>
                  <a:lnTo>
                    <a:pt x="2" y="466"/>
                  </a:lnTo>
                  <a:lnTo>
                    <a:pt x="4" y="470"/>
                  </a:lnTo>
                  <a:lnTo>
                    <a:pt x="8" y="473"/>
                  </a:lnTo>
                  <a:lnTo>
                    <a:pt x="12" y="476"/>
                  </a:lnTo>
                  <a:lnTo>
                    <a:pt x="17" y="480"/>
                  </a:lnTo>
                  <a:lnTo>
                    <a:pt x="23" y="482"/>
                  </a:lnTo>
                  <a:lnTo>
                    <a:pt x="30" y="484"/>
                  </a:lnTo>
                  <a:lnTo>
                    <a:pt x="38" y="486"/>
                  </a:lnTo>
                  <a:lnTo>
                    <a:pt x="46" y="486"/>
                  </a:lnTo>
                  <a:lnTo>
                    <a:pt x="51" y="486"/>
                  </a:lnTo>
                  <a:lnTo>
                    <a:pt x="56" y="486"/>
                  </a:lnTo>
                  <a:lnTo>
                    <a:pt x="62" y="484"/>
                  </a:lnTo>
                  <a:lnTo>
                    <a:pt x="66" y="482"/>
                  </a:lnTo>
                  <a:lnTo>
                    <a:pt x="70" y="479"/>
                  </a:lnTo>
                  <a:lnTo>
                    <a:pt x="72" y="478"/>
                  </a:lnTo>
                  <a:lnTo>
                    <a:pt x="73" y="476"/>
                  </a:lnTo>
                  <a:lnTo>
                    <a:pt x="74" y="474"/>
                  </a:lnTo>
                  <a:lnTo>
                    <a:pt x="75" y="473"/>
                  </a:lnTo>
                  <a:lnTo>
                    <a:pt x="76" y="471"/>
                  </a:lnTo>
                  <a:lnTo>
                    <a:pt x="77" y="469"/>
                  </a:lnTo>
                  <a:lnTo>
                    <a:pt x="84" y="460"/>
                  </a:lnTo>
                  <a:lnTo>
                    <a:pt x="91" y="451"/>
                  </a:lnTo>
                  <a:lnTo>
                    <a:pt x="99" y="442"/>
                  </a:lnTo>
                  <a:lnTo>
                    <a:pt x="106" y="433"/>
                  </a:lnTo>
                  <a:lnTo>
                    <a:pt x="114" y="424"/>
                  </a:lnTo>
                  <a:lnTo>
                    <a:pt x="122" y="415"/>
                  </a:lnTo>
                  <a:lnTo>
                    <a:pt x="130" y="406"/>
                  </a:lnTo>
                  <a:lnTo>
                    <a:pt x="138" y="397"/>
                  </a:lnTo>
                  <a:lnTo>
                    <a:pt x="146" y="388"/>
                  </a:lnTo>
                  <a:lnTo>
                    <a:pt x="147" y="387"/>
                  </a:lnTo>
                  <a:lnTo>
                    <a:pt x="148" y="386"/>
                  </a:lnTo>
                  <a:lnTo>
                    <a:pt x="149" y="383"/>
                  </a:lnTo>
                  <a:lnTo>
                    <a:pt x="150" y="382"/>
                  </a:lnTo>
                  <a:lnTo>
                    <a:pt x="151" y="381"/>
                  </a:lnTo>
                  <a:lnTo>
                    <a:pt x="152" y="381"/>
                  </a:lnTo>
                  <a:lnTo>
                    <a:pt x="153" y="379"/>
                  </a:lnTo>
                  <a:lnTo>
                    <a:pt x="156" y="378"/>
                  </a:lnTo>
                  <a:lnTo>
                    <a:pt x="157" y="378"/>
                  </a:lnTo>
                  <a:lnTo>
                    <a:pt x="159" y="377"/>
                  </a:lnTo>
                  <a:lnTo>
                    <a:pt x="161" y="376"/>
                  </a:lnTo>
                  <a:lnTo>
                    <a:pt x="162" y="374"/>
                  </a:lnTo>
                  <a:lnTo>
                    <a:pt x="165" y="372"/>
                  </a:lnTo>
                  <a:lnTo>
                    <a:pt x="166" y="371"/>
                  </a:lnTo>
                  <a:lnTo>
                    <a:pt x="168" y="369"/>
                  </a:lnTo>
                  <a:lnTo>
                    <a:pt x="169" y="367"/>
                  </a:lnTo>
                  <a:lnTo>
                    <a:pt x="171" y="365"/>
                  </a:lnTo>
                  <a:lnTo>
                    <a:pt x="172" y="363"/>
                  </a:lnTo>
                  <a:lnTo>
                    <a:pt x="174" y="363"/>
                  </a:lnTo>
                  <a:lnTo>
                    <a:pt x="175" y="362"/>
                  </a:lnTo>
                  <a:lnTo>
                    <a:pt x="176" y="362"/>
                  </a:lnTo>
                  <a:lnTo>
                    <a:pt x="176" y="361"/>
                  </a:lnTo>
                  <a:lnTo>
                    <a:pt x="177" y="361"/>
                  </a:lnTo>
                  <a:lnTo>
                    <a:pt x="178" y="360"/>
                  </a:lnTo>
                  <a:lnTo>
                    <a:pt x="185" y="356"/>
                  </a:lnTo>
                  <a:lnTo>
                    <a:pt x="193" y="352"/>
                  </a:lnTo>
                  <a:lnTo>
                    <a:pt x="200" y="349"/>
                  </a:lnTo>
                  <a:lnTo>
                    <a:pt x="208" y="345"/>
                  </a:lnTo>
                  <a:lnTo>
                    <a:pt x="217" y="342"/>
                  </a:lnTo>
                  <a:lnTo>
                    <a:pt x="225" y="339"/>
                  </a:lnTo>
                  <a:lnTo>
                    <a:pt x="230" y="336"/>
                  </a:lnTo>
                  <a:lnTo>
                    <a:pt x="234" y="335"/>
                  </a:lnTo>
                  <a:lnTo>
                    <a:pt x="239" y="334"/>
                  </a:lnTo>
                  <a:lnTo>
                    <a:pt x="243" y="332"/>
                  </a:lnTo>
                  <a:lnTo>
                    <a:pt x="249" y="332"/>
                  </a:lnTo>
                  <a:lnTo>
                    <a:pt x="253" y="331"/>
                  </a:lnTo>
                  <a:lnTo>
                    <a:pt x="260" y="330"/>
                  </a:lnTo>
                  <a:lnTo>
                    <a:pt x="268" y="328"/>
                  </a:lnTo>
                  <a:lnTo>
                    <a:pt x="276" y="328"/>
                  </a:lnTo>
                  <a:lnTo>
                    <a:pt x="282" y="328"/>
                  </a:lnTo>
                  <a:lnTo>
                    <a:pt x="290" y="328"/>
                  </a:lnTo>
                  <a:lnTo>
                    <a:pt x="297" y="328"/>
                  </a:lnTo>
                  <a:lnTo>
                    <a:pt x="304" y="330"/>
                  </a:lnTo>
                  <a:lnTo>
                    <a:pt x="310" y="331"/>
                  </a:lnTo>
                  <a:lnTo>
                    <a:pt x="315" y="332"/>
                  </a:lnTo>
                  <a:lnTo>
                    <a:pt x="316" y="332"/>
                  </a:lnTo>
                  <a:lnTo>
                    <a:pt x="316" y="333"/>
                  </a:lnTo>
                  <a:lnTo>
                    <a:pt x="317" y="333"/>
                  </a:lnTo>
                  <a:lnTo>
                    <a:pt x="318" y="333"/>
                  </a:lnTo>
                  <a:lnTo>
                    <a:pt x="318" y="334"/>
                  </a:lnTo>
                  <a:lnTo>
                    <a:pt x="318" y="0"/>
                  </a:lnTo>
                  <a:lnTo>
                    <a:pt x="0" y="182"/>
                  </a:lnTo>
                  <a:lnTo>
                    <a:pt x="0" y="46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4996" name="Google Shape;4996;p22"/>
            <p:cNvCxnSpPr/>
            <p:nvPr/>
          </p:nvCxnSpPr>
          <p:spPr>
            <a:xfrm rot="10800000" flipH="1">
              <a:off x="2199" y="3266"/>
              <a:ext cx="66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97" name="Google Shape;4997;p22"/>
            <p:cNvCxnSpPr/>
            <p:nvPr/>
          </p:nvCxnSpPr>
          <p:spPr>
            <a:xfrm rot="10800000" flipH="1">
              <a:off x="2299" y="3210"/>
              <a:ext cx="66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98" name="Google Shape;4998;p22"/>
            <p:cNvCxnSpPr/>
            <p:nvPr/>
          </p:nvCxnSpPr>
          <p:spPr>
            <a:xfrm rot="10800000" flipH="1">
              <a:off x="2398" y="3154"/>
              <a:ext cx="66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99" name="Google Shape;4999;p22"/>
            <p:cNvCxnSpPr/>
            <p:nvPr/>
          </p:nvCxnSpPr>
          <p:spPr>
            <a:xfrm rot="10800000" flipH="1">
              <a:off x="2497" y="3097"/>
              <a:ext cx="6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00" name="Google Shape;5000;p22"/>
            <p:cNvCxnSpPr/>
            <p:nvPr/>
          </p:nvCxnSpPr>
          <p:spPr>
            <a:xfrm rot="10800000" flipH="1">
              <a:off x="2597" y="3041"/>
              <a:ext cx="66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01" name="Google Shape;5001;p22"/>
            <p:cNvCxnSpPr/>
            <p:nvPr/>
          </p:nvCxnSpPr>
          <p:spPr>
            <a:xfrm rot="10800000" flipH="1">
              <a:off x="2696" y="2984"/>
              <a:ext cx="66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02" name="Google Shape;5002;p22"/>
            <p:cNvCxnSpPr/>
            <p:nvPr/>
          </p:nvCxnSpPr>
          <p:spPr>
            <a:xfrm rot="10800000" flipH="1">
              <a:off x="2796" y="2928"/>
              <a:ext cx="66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03" name="Google Shape;5003;p22"/>
            <p:cNvCxnSpPr/>
            <p:nvPr/>
          </p:nvCxnSpPr>
          <p:spPr>
            <a:xfrm rot="10800000" flipH="1">
              <a:off x="2895" y="2871"/>
              <a:ext cx="66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04" name="Google Shape;5004;p22"/>
            <p:cNvCxnSpPr/>
            <p:nvPr/>
          </p:nvCxnSpPr>
          <p:spPr>
            <a:xfrm rot="10800000" flipH="1">
              <a:off x="2994" y="2815"/>
              <a:ext cx="67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05" name="Google Shape;5005;p22"/>
            <p:cNvCxnSpPr/>
            <p:nvPr/>
          </p:nvCxnSpPr>
          <p:spPr>
            <a:xfrm rot="10800000" flipH="1">
              <a:off x="3094" y="2758"/>
              <a:ext cx="66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06" name="Google Shape;5006;p22"/>
            <p:cNvCxnSpPr/>
            <p:nvPr/>
          </p:nvCxnSpPr>
          <p:spPr>
            <a:xfrm rot="10800000" flipH="1">
              <a:off x="3193" y="2702"/>
              <a:ext cx="66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07" name="Google Shape;5007;p22"/>
            <p:cNvCxnSpPr/>
            <p:nvPr/>
          </p:nvCxnSpPr>
          <p:spPr>
            <a:xfrm rot="10800000" flipH="1">
              <a:off x="3293" y="2645"/>
              <a:ext cx="66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08" name="Google Shape;5008;p22"/>
            <p:cNvCxnSpPr/>
            <p:nvPr/>
          </p:nvCxnSpPr>
          <p:spPr>
            <a:xfrm rot="10800000" flipH="1">
              <a:off x="3392" y="2589"/>
              <a:ext cx="66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09" name="Google Shape;5009;p22"/>
            <p:cNvCxnSpPr/>
            <p:nvPr/>
          </p:nvCxnSpPr>
          <p:spPr>
            <a:xfrm rot="10800000" flipH="1">
              <a:off x="2251" y="2569"/>
              <a:ext cx="1094" cy="6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10" name="Google Shape;5010;p22"/>
            <p:cNvCxnSpPr/>
            <p:nvPr/>
          </p:nvCxnSpPr>
          <p:spPr>
            <a:xfrm rot="10800000" flipH="1">
              <a:off x="2251" y="3150"/>
              <a:ext cx="59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11" name="Google Shape;5011;p22"/>
            <p:cNvCxnSpPr/>
            <p:nvPr/>
          </p:nvCxnSpPr>
          <p:spPr>
            <a:xfrm rot="10800000" flipH="1">
              <a:off x="2253" y="2911"/>
              <a:ext cx="324" cy="18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12" name="Google Shape;5012;p22"/>
            <p:cNvCxnSpPr/>
            <p:nvPr/>
          </p:nvCxnSpPr>
          <p:spPr>
            <a:xfrm rot="10800000" flipH="1">
              <a:off x="2253" y="2966"/>
              <a:ext cx="242" cy="1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13" name="Google Shape;5013;p22"/>
            <p:cNvCxnSpPr/>
            <p:nvPr/>
          </p:nvCxnSpPr>
          <p:spPr>
            <a:xfrm rot="10800000" flipH="1">
              <a:off x="2393" y="2477"/>
              <a:ext cx="180" cy="10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14" name="Google Shape;5014;p22"/>
            <p:cNvSpPr/>
            <p:nvPr/>
          </p:nvSpPr>
          <p:spPr>
            <a:xfrm>
              <a:off x="3181" y="2143"/>
              <a:ext cx="237" cy="397"/>
            </a:xfrm>
            <a:custGeom>
              <a:avLst/>
              <a:gdLst/>
              <a:ahLst/>
              <a:cxnLst/>
              <a:rect l="l" t="t" r="r" b="b"/>
              <a:pathLst>
                <a:path w="948" h="1592" extrusionOk="0">
                  <a:moveTo>
                    <a:pt x="655" y="263"/>
                  </a:moveTo>
                  <a:lnTo>
                    <a:pt x="655" y="1363"/>
                  </a:lnTo>
                  <a:lnTo>
                    <a:pt x="655" y="1563"/>
                  </a:lnTo>
                  <a:lnTo>
                    <a:pt x="657" y="1563"/>
                  </a:lnTo>
                  <a:lnTo>
                    <a:pt x="659" y="1564"/>
                  </a:lnTo>
                  <a:lnTo>
                    <a:pt x="660" y="1564"/>
                  </a:lnTo>
                  <a:lnTo>
                    <a:pt x="662" y="1564"/>
                  </a:lnTo>
                  <a:lnTo>
                    <a:pt x="664" y="1565"/>
                  </a:lnTo>
                  <a:lnTo>
                    <a:pt x="666" y="1565"/>
                  </a:lnTo>
                  <a:lnTo>
                    <a:pt x="690" y="1572"/>
                  </a:lnTo>
                  <a:lnTo>
                    <a:pt x="702" y="1575"/>
                  </a:lnTo>
                  <a:lnTo>
                    <a:pt x="714" y="1577"/>
                  </a:lnTo>
                  <a:lnTo>
                    <a:pt x="725" y="1581"/>
                  </a:lnTo>
                  <a:lnTo>
                    <a:pt x="738" y="1583"/>
                  </a:lnTo>
                  <a:lnTo>
                    <a:pt x="743" y="1585"/>
                  </a:lnTo>
                  <a:lnTo>
                    <a:pt x="750" y="1586"/>
                  </a:lnTo>
                  <a:lnTo>
                    <a:pt x="757" y="1587"/>
                  </a:lnTo>
                  <a:lnTo>
                    <a:pt x="763" y="1589"/>
                  </a:lnTo>
                  <a:lnTo>
                    <a:pt x="771" y="1590"/>
                  </a:lnTo>
                  <a:lnTo>
                    <a:pt x="779" y="1591"/>
                  </a:lnTo>
                  <a:lnTo>
                    <a:pt x="787" y="1592"/>
                  </a:lnTo>
                  <a:lnTo>
                    <a:pt x="795" y="1592"/>
                  </a:lnTo>
                  <a:lnTo>
                    <a:pt x="800" y="1592"/>
                  </a:lnTo>
                  <a:lnTo>
                    <a:pt x="805" y="1592"/>
                  </a:lnTo>
                  <a:lnTo>
                    <a:pt x="810" y="1592"/>
                  </a:lnTo>
                  <a:lnTo>
                    <a:pt x="815" y="1592"/>
                  </a:lnTo>
                  <a:lnTo>
                    <a:pt x="819" y="1591"/>
                  </a:lnTo>
                  <a:lnTo>
                    <a:pt x="824" y="1590"/>
                  </a:lnTo>
                  <a:lnTo>
                    <a:pt x="827" y="1589"/>
                  </a:lnTo>
                  <a:lnTo>
                    <a:pt x="831" y="1587"/>
                  </a:lnTo>
                  <a:lnTo>
                    <a:pt x="834" y="1585"/>
                  </a:lnTo>
                  <a:lnTo>
                    <a:pt x="836" y="1583"/>
                  </a:lnTo>
                  <a:lnTo>
                    <a:pt x="840" y="1582"/>
                  </a:lnTo>
                  <a:lnTo>
                    <a:pt x="842" y="1580"/>
                  </a:lnTo>
                  <a:lnTo>
                    <a:pt x="845" y="1576"/>
                  </a:lnTo>
                  <a:lnTo>
                    <a:pt x="848" y="1573"/>
                  </a:lnTo>
                  <a:lnTo>
                    <a:pt x="856" y="1564"/>
                  </a:lnTo>
                  <a:lnTo>
                    <a:pt x="864" y="1556"/>
                  </a:lnTo>
                  <a:lnTo>
                    <a:pt x="869" y="1550"/>
                  </a:lnTo>
                  <a:lnTo>
                    <a:pt x="874" y="1545"/>
                  </a:lnTo>
                  <a:lnTo>
                    <a:pt x="879" y="1538"/>
                  </a:lnTo>
                  <a:lnTo>
                    <a:pt x="883" y="1531"/>
                  </a:lnTo>
                  <a:lnTo>
                    <a:pt x="887" y="1525"/>
                  </a:lnTo>
                  <a:lnTo>
                    <a:pt x="890" y="1517"/>
                  </a:lnTo>
                  <a:lnTo>
                    <a:pt x="892" y="1513"/>
                  </a:lnTo>
                  <a:lnTo>
                    <a:pt x="893" y="1509"/>
                  </a:lnTo>
                  <a:lnTo>
                    <a:pt x="894" y="1506"/>
                  </a:lnTo>
                  <a:lnTo>
                    <a:pt x="896" y="1501"/>
                  </a:lnTo>
                  <a:lnTo>
                    <a:pt x="897" y="1497"/>
                  </a:lnTo>
                  <a:lnTo>
                    <a:pt x="897" y="1493"/>
                  </a:lnTo>
                  <a:lnTo>
                    <a:pt x="890" y="1491"/>
                  </a:lnTo>
                  <a:lnTo>
                    <a:pt x="882" y="1489"/>
                  </a:lnTo>
                  <a:lnTo>
                    <a:pt x="874" y="1487"/>
                  </a:lnTo>
                  <a:lnTo>
                    <a:pt x="866" y="1483"/>
                  </a:lnTo>
                  <a:lnTo>
                    <a:pt x="860" y="1480"/>
                  </a:lnTo>
                  <a:lnTo>
                    <a:pt x="852" y="1476"/>
                  </a:lnTo>
                  <a:lnTo>
                    <a:pt x="844" y="1473"/>
                  </a:lnTo>
                  <a:lnTo>
                    <a:pt x="835" y="1469"/>
                  </a:lnTo>
                  <a:lnTo>
                    <a:pt x="827" y="1464"/>
                  </a:lnTo>
                  <a:lnTo>
                    <a:pt x="815" y="1457"/>
                  </a:lnTo>
                  <a:lnTo>
                    <a:pt x="803" y="1451"/>
                  </a:lnTo>
                  <a:lnTo>
                    <a:pt x="790" y="1444"/>
                  </a:lnTo>
                  <a:lnTo>
                    <a:pt x="779" y="1436"/>
                  </a:lnTo>
                  <a:lnTo>
                    <a:pt x="773" y="1433"/>
                  </a:lnTo>
                  <a:lnTo>
                    <a:pt x="768" y="1429"/>
                  </a:lnTo>
                  <a:lnTo>
                    <a:pt x="762" y="1425"/>
                  </a:lnTo>
                  <a:lnTo>
                    <a:pt x="757" y="1420"/>
                  </a:lnTo>
                  <a:lnTo>
                    <a:pt x="752" y="1417"/>
                  </a:lnTo>
                  <a:lnTo>
                    <a:pt x="748" y="1411"/>
                  </a:lnTo>
                  <a:lnTo>
                    <a:pt x="743" y="1407"/>
                  </a:lnTo>
                  <a:lnTo>
                    <a:pt x="740" y="1401"/>
                  </a:lnTo>
                  <a:lnTo>
                    <a:pt x="736" y="1395"/>
                  </a:lnTo>
                  <a:lnTo>
                    <a:pt x="733" y="1389"/>
                  </a:lnTo>
                  <a:lnTo>
                    <a:pt x="731" y="1383"/>
                  </a:lnTo>
                  <a:lnTo>
                    <a:pt x="730" y="1377"/>
                  </a:lnTo>
                  <a:lnTo>
                    <a:pt x="727" y="1370"/>
                  </a:lnTo>
                  <a:lnTo>
                    <a:pt x="726" y="1361"/>
                  </a:lnTo>
                  <a:lnTo>
                    <a:pt x="725" y="1352"/>
                  </a:lnTo>
                  <a:lnTo>
                    <a:pt x="725" y="1343"/>
                  </a:lnTo>
                  <a:lnTo>
                    <a:pt x="725" y="1336"/>
                  </a:lnTo>
                  <a:lnTo>
                    <a:pt x="726" y="1330"/>
                  </a:lnTo>
                  <a:lnTo>
                    <a:pt x="726" y="1323"/>
                  </a:lnTo>
                  <a:lnTo>
                    <a:pt x="729" y="1316"/>
                  </a:lnTo>
                  <a:lnTo>
                    <a:pt x="731" y="1309"/>
                  </a:lnTo>
                  <a:lnTo>
                    <a:pt x="733" y="1303"/>
                  </a:lnTo>
                  <a:lnTo>
                    <a:pt x="736" y="1296"/>
                  </a:lnTo>
                  <a:lnTo>
                    <a:pt x="741" y="1289"/>
                  </a:lnTo>
                  <a:lnTo>
                    <a:pt x="744" y="1284"/>
                  </a:lnTo>
                  <a:lnTo>
                    <a:pt x="749" y="1278"/>
                  </a:lnTo>
                  <a:lnTo>
                    <a:pt x="755" y="1269"/>
                  </a:lnTo>
                  <a:lnTo>
                    <a:pt x="762" y="1260"/>
                  </a:lnTo>
                  <a:lnTo>
                    <a:pt x="769" y="1252"/>
                  </a:lnTo>
                  <a:lnTo>
                    <a:pt x="775" y="1244"/>
                  </a:lnTo>
                  <a:lnTo>
                    <a:pt x="779" y="1239"/>
                  </a:lnTo>
                  <a:lnTo>
                    <a:pt x="783" y="1233"/>
                  </a:lnTo>
                  <a:lnTo>
                    <a:pt x="788" y="1229"/>
                  </a:lnTo>
                  <a:lnTo>
                    <a:pt x="792" y="1223"/>
                  </a:lnTo>
                  <a:lnTo>
                    <a:pt x="797" y="1219"/>
                  </a:lnTo>
                  <a:lnTo>
                    <a:pt x="803" y="1214"/>
                  </a:lnTo>
                  <a:lnTo>
                    <a:pt x="816" y="1206"/>
                  </a:lnTo>
                  <a:lnTo>
                    <a:pt x="828" y="1200"/>
                  </a:lnTo>
                  <a:lnTo>
                    <a:pt x="842" y="1193"/>
                  </a:lnTo>
                  <a:lnTo>
                    <a:pt x="854" y="1186"/>
                  </a:lnTo>
                  <a:lnTo>
                    <a:pt x="866" y="1181"/>
                  </a:lnTo>
                  <a:lnTo>
                    <a:pt x="880" y="1174"/>
                  </a:lnTo>
                  <a:lnTo>
                    <a:pt x="899" y="1165"/>
                  </a:lnTo>
                  <a:lnTo>
                    <a:pt x="919" y="1157"/>
                  </a:lnTo>
                  <a:lnTo>
                    <a:pt x="924" y="1155"/>
                  </a:lnTo>
                  <a:lnTo>
                    <a:pt x="928" y="1153"/>
                  </a:lnTo>
                  <a:lnTo>
                    <a:pt x="934" y="1150"/>
                  </a:lnTo>
                  <a:lnTo>
                    <a:pt x="938" y="1148"/>
                  </a:lnTo>
                  <a:lnTo>
                    <a:pt x="943" y="1146"/>
                  </a:lnTo>
                  <a:lnTo>
                    <a:pt x="948" y="1145"/>
                  </a:lnTo>
                  <a:lnTo>
                    <a:pt x="948" y="0"/>
                  </a:lnTo>
                  <a:lnTo>
                    <a:pt x="197" y="427"/>
                  </a:lnTo>
                  <a:lnTo>
                    <a:pt x="0" y="314"/>
                  </a:lnTo>
                  <a:lnTo>
                    <a:pt x="0" y="635"/>
                  </a:lnTo>
                  <a:lnTo>
                    <a:pt x="655" y="26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15" name="Google Shape;5015;p22"/>
            <p:cNvSpPr/>
            <p:nvPr/>
          </p:nvSpPr>
          <p:spPr>
            <a:xfrm>
              <a:off x="3181" y="2392"/>
              <a:ext cx="164" cy="176"/>
            </a:xfrm>
            <a:custGeom>
              <a:avLst/>
              <a:gdLst/>
              <a:ahLst/>
              <a:cxnLst/>
              <a:rect l="l" t="t" r="r" b="b"/>
              <a:pathLst>
                <a:path w="655" h="703" extrusionOk="0">
                  <a:moveTo>
                    <a:pt x="0" y="703"/>
                  </a:moveTo>
                  <a:lnTo>
                    <a:pt x="655" y="330"/>
                  </a:lnTo>
                  <a:lnTo>
                    <a:pt x="655" y="0"/>
                  </a:lnTo>
                  <a:lnTo>
                    <a:pt x="0" y="372"/>
                  </a:lnTo>
                  <a:lnTo>
                    <a:pt x="0" y="70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16" name="Google Shape;5016;p22"/>
            <p:cNvSpPr/>
            <p:nvPr/>
          </p:nvSpPr>
          <p:spPr>
            <a:xfrm>
              <a:off x="3181" y="2304"/>
              <a:ext cx="164" cy="174"/>
            </a:xfrm>
            <a:custGeom>
              <a:avLst/>
              <a:gdLst/>
              <a:ahLst/>
              <a:cxnLst/>
              <a:rect l="l" t="t" r="r" b="b"/>
              <a:pathLst>
                <a:path w="655" h="696" extrusionOk="0">
                  <a:moveTo>
                    <a:pt x="0" y="371"/>
                  </a:moveTo>
                  <a:lnTo>
                    <a:pt x="655" y="0"/>
                  </a:lnTo>
                  <a:lnTo>
                    <a:pt x="655" y="324"/>
                  </a:lnTo>
                  <a:lnTo>
                    <a:pt x="0" y="696"/>
                  </a:lnTo>
                  <a:lnTo>
                    <a:pt x="0" y="371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17" name="Google Shape;5017;p22"/>
            <p:cNvSpPr/>
            <p:nvPr/>
          </p:nvSpPr>
          <p:spPr>
            <a:xfrm>
              <a:off x="3181" y="2213"/>
              <a:ext cx="164" cy="176"/>
            </a:xfrm>
            <a:custGeom>
              <a:avLst/>
              <a:gdLst/>
              <a:ahLst/>
              <a:cxnLst/>
              <a:rect l="l" t="t" r="r" b="b"/>
              <a:pathLst>
                <a:path w="655" h="703" extrusionOk="0">
                  <a:moveTo>
                    <a:pt x="0" y="703"/>
                  </a:moveTo>
                  <a:lnTo>
                    <a:pt x="655" y="331"/>
                  </a:lnTo>
                  <a:lnTo>
                    <a:pt x="655" y="0"/>
                  </a:lnTo>
                  <a:lnTo>
                    <a:pt x="0" y="372"/>
                  </a:lnTo>
                  <a:lnTo>
                    <a:pt x="0" y="70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18" name="Google Shape;5018;p22"/>
            <p:cNvSpPr/>
            <p:nvPr/>
          </p:nvSpPr>
          <p:spPr>
            <a:xfrm>
              <a:off x="3181" y="2208"/>
              <a:ext cx="164" cy="99"/>
            </a:xfrm>
            <a:custGeom>
              <a:avLst/>
              <a:gdLst/>
              <a:ahLst/>
              <a:cxnLst/>
              <a:rect l="l" t="t" r="r" b="b"/>
              <a:pathLst>
                <a:path w="655" h="393" extrusionOk="0">
                  <a:moveTo>
                    <a:pt x="0" y="393"/>
                  </a:moveTo>
                  <a:lnTo>
                    <a:pt x="655" y="21"/>
                  </a:lnTo>
                  <a:lnTo>
                    <a:pt x="655" y="0"/>
                  </a:lnTo>
                  <a:lnTo>
                    <a:pt x="0" y="372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19" name="Google Shape;5019;p22"/>
            <p:cNvSpPr/>
            <p:nvPr/>
          </p:nvSpPr>
          <p:spPr>
            <a:xfrm>
              <a:off x="3181" y="2385"/>
              <a:ext cx="164" cy="100"/>
            </a:xfrm>
            <a:custGeom>
              <a:avLst/>
              <a:gdLst/>
              <a:ahLst/>
              <a:cxnLst/>
              <a:rect l="l" t="t" r="r" b="b"/>
              <a:pathLst>
                <a:path w="655" h="401" extrusionOk="0">
                  <a:moveTo>
                    <a:pt x="0" y="372"/>
                  </a:moveTo>
                  <a:lnTo>
                    <a:pt x="655" y="0"/>
                  </a:lnTo>
                  <a:lnTo>
                    <a:pt x="655" y="29"/>
                  </a:lnTo>
                  <a:lnTo>
                    <a:pt x="0" y="401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20" name="Google Shape;5020;p22"/>
            <p:cNvSpPr/>
            <p:nvPr/>
          </p:nvSpPr>
          <p:spPr>
            <a:xfrm>
              <a:off x="3181" y="2296"/>
              <a:ext cx="164" cy="100"/>
            </a:xfrm>
            <a:custGeom>
              <a:avLst/>
              <a:gdLst/>
              <a:ahLst/>
              <a:cxnLst/>
              <a:rect l="l" t="t" r="r" b="b"/>
              <a:pathLst>
                <a:path w="655" h="401" extrusionOk="0">
                  <a:moveTo>
                    <a:pt x="0" y="372"/>
                  </a:moveTo>
                  <a:lnTo>
                    <a:pt x="655" y="0"/>
                  </a:lnTo>
                  <a:lnTo>
                    <a:pt x="655" y="30"/>
                  </a:lnTo>
                  <a:lnTo>
                    <a:pt x="0" y="401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021" name="Google Shape;5021;p22"/>
            <p:cNvCxnSpPr/>
            <p:nvPr/>
          </p:nvCxnSpPr>
          <p:spPr>
            <a:xfrm>
              <a:off x="3345" y="2188"/>
              <a:ext cx="1" cy="29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22" name="Google Shape;5022;p22"/>
            <p:cNvCxnSpPr/>
            <p:nvPr/>
          </p:nvCxnSpPr>
          <p:spPr>
            <a:xfrm rot="10800000" flipH="1">
              <a:off x="2933" y="2788"/>
              <a:ext cx="14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23" name="Google Shape;5023;p22"/>
            <p:cNvCxnSpPr/>
            <p:nvPr/>
          </p:nvCxnSpPr>
          <p:spPr>
            <a:xfrm rot="10800000" flipH="1">
              <a:off x="2947" y="2667"/>
              <a:ext cx="59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24" name="Google Shape;5024;p22"/>
            <p:cNvSpPr/>
            <p:nvPr/>
          </p:nvSpPr>
          <p:spPr>
            <a:xfrm>
              <a:off x="2947" y="2520"/>
              <a:ext cx="159" cy="98"/>
            </a:xfrm>
            <a:custGeom>
              <a:avLst/>
              <a:gdLst/>
              <a:ahLst/>
              <a:cxnLst/>
              <a:rect l="l" t="t" r="r" b="b"/>
              <a:pathLst>
                <a:path w="638" h="391" extrusionOk="0">
                  <a:moveTo>
                    <a:pt x="0" y="391"/>
                  </a:moveTo>
                  <a:lnTo>
                    <a:pt x="638" y="29"/>
                  </a:lnTo>
                  <a:lnTo>
                    <a:pt x="638" y="0"/>
                  </a:lnTo>
                  <a:lnTo>
                    <a:pt x="0" y="362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025" name="Google Shape;5025;p22"/>
            <p:cNvCxnSpPr/>
            <p:nvPr/>
          </p:nvCxnSpPr>
          <p:spPr>
            <a:xfrm rot="10800000" flipH="1">
              <a:off x="2947" y="2528"/>
              <a:ext cx="159" cy="9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26" name="Google Shape;5026;p22"/>
            <p:cNvSpPr/>
            <p:nvPr/>
          </p:nvSpPr>
          <p:spPr>
            <a:xfrm>
              <a:off x="2947" y="2439"/>
              <a:ext cx="159" cy="172"/>
            </a:xfrm>
            <a:custGeom>
              <a:avLst/>
              <a:gdLst/>
              <a:ahLst/>
              <a:cxnLst/>
              <a:rect l="l" t="t" r="r" b="b"/>
              <a:pathLst>
                <a:path w="638" h="687" extrusionOk="0">
                  <a:moveTo>
                    <a:pt x="0" y="687"/>
                  </a:moveTo>
                  <a:lnTo>
                    <a:pt x="638" y="325"/>
                  </a:lnTo>
                  <a:lnTo>
                    <a:pt x="638" y="0"/>
                  </a:lnTo>
                  <a:lnTo>
                    <a:pt x="0" y="363"/>
                  </a:lnTo>
                  <a:lnTo>
                    <a:pt x="0" y="68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027" name="Google Shape;5027;p22"/>
            <p:cNvCxnSpPr/>
            <p:nvPr/>
          </p:nvCxnSpPr>
          <p:spPr>
            <a:xfrm rot="10800000" flipH="1">
              <a:off x="2947" y="2520"/>
              <a:ext cx="159" cy="9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28" name="Google Shape;5028;p22"/>
            <p:cNvCxnSpPr/>
            <p:nvPr/>
          </p:nvCxnSpPr>
          <p:spPr>
            <a:xfrm>
              <a:off x="3230" y="2174"/>
              <a:ext cx="1" cy="7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29" name="Google Shape;5029;p22"/>
            <p:cNvCxnSpPr/>
            <p:nvPr/>
          </p:nvCxnSpPr>
          <p:spPr>
            <a:xfrm rot="10800000" flipH="1">
              <a:off x="3230" y="2111"/>
              <a:ext cx="243" cy="1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30" name="Google Shape;5030;p22"/>
            <p:cNvCxnSpPr/>
            <p:nvPr/>
          </p:nvCxnSpPr>
          <p:spPr>
            <a:xfrm rot="10800000">
              <a:off x="3181" y="2221"/>
              <a:ext cx="49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31" name="Google Shape;5031;p22"/>
            <p:cNvCxnSpPr/>
            <p:nvPr/>
          </p:nvCxnSpPr>
          <p:spPr>
            <a:xfrm rot="10800000" flipH="1">
              <a:off x="3181" y="2202"/>
              <a:ext cx="1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32" name="Google Shape;5032;p22"/>
            <p:cNvCxnSpPr/>
            <p:nvPr/>
          </p:nvCxnSpPr>
          <p:spPr>
            <a:xfrm>
              <a:off x="3181" y="2221"/>
              <a:ext cx="1" cy="36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33" name="Google Shape;5033;p22"/>
            <p:cNvSpPr/>
            <p:nvPr/>
          </p:nvSpPr>
          <p:spPr>
            <a:xfrm>
              <a:off x="2947" y="2264"/>
              <a:ext cx="159" cy="170"/>
            </a:xfrm>
            <a:custGeom>
              <a:avLst/>
              <a:gdLst/>
              <a:ahLst/>
              <a:cxnLst/>
              <a:rect l="l" t="t" r="r" b="b"/>
              <a:pathLst>
                <a:path w="638" h="682" extrusionOk="0">
                  <a:moveTo>
                    <a:pt x="0" y="362"/>
                  </a:moveTo>
                  <a:lnTo>
                    <a:pt x="638" y="0"/>
                  </a:lnTo>
                  <a:lnTo>
                    <a:pt x="638" y="320"/>
                  </a:lnTo>
                  <a:lnTo>
                    <a:pt x="0" y="68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34" name="Google Shape;5034;p22"/>
            <p:cNvSpPr/>
            <p:nvPr/>
          </p:nvSpPr>
          <p:spPr>
            <a:xfrm>
              <a:off x="2947" y="2349"/>
              <a:ext cx="159" cy="173"/>
            </a:xfrm>
            <a:custGeom>
              <a:avLst/>
              <a:gdLst/>
              <a:ahLst/>
              <a:cxnLst/>
              <a:rect l="l" t="t" r="r" b="b"/>
              <a:pathLst>
                <a:path w="638" h="693" extrusionOk="0">
                  <a:moveTo>
                    <a:pt x="0" y="362"/>
                  </a:moveTo>
                  <a:lnTo>
                    <a:pt x="638" y="0"/>
                  </a:lnTo>
                  <a:lnTo>
                    <a:pt x="638" y="331"/>
                  </a:lnTo>
                  <a:lnTo>
                    <a:pt x="0" y="693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35" name="Google Shape;5035;p22"/>
            <p:cNvSpPr/>
            <p:nvPr/>
          </p:nvSpPr>
          <p:spPr>
            <a:xfrm>
              <a:off x="2947" y="2255"/>
              <a:ext cx="159" cy="99"/>
            </a:xfrm>
            <a:custGeom>
              <a:avLst/>
              <a:gdLst/>
              <a:ahLst/>
              <a:cxnLst/>
              <a:rect l="l" t="t" r="r" b="b"/>
              <a:pathLst>
                <a:path w="638" h="396" extrusionOk="0">
                  <a:moveTo>
                    <a:pt x="0" y="362"/>
                  </a:moveTo>
                  <a:lnTo>
                    <a:pt x="394" y="139"/>
                  </a:lnTo>
                  <a:lnTo>
                    <a:pt x="638" y="0"/>
                  </a:lnTo>
                  <a:lnTo>
                    <a:pt x="638" y="34"/>
                  </a:lnTo>
                  <a:lnTo>
                    <a:pt x="0" y="396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36" name="Google Shape;5036;p22"/>
            <p:cNvSpPr/>
            <p:nvPr/>
          </p:nvSpPr>
          <p:spPr>
            <a:xfrm>
              <a:off x="2947" y="2344"/>
              <a:ext cx="159" cy="96"/>
            </a:xfrm>
            <a:custGeom>
              <a:avLst/>
              <a:gdLst/>
              <a:ahLst/>
              <a:cxnLst/>
              <a:rect l="l" t="t" r="r" b="b"/>
              <a:pathLst>
                <a:path w="638" h="383" extrusionOk="0">
                  <a:moveTo>
                    <a:pt x="0" y="362"/>
                  </a:moveTo>
                  <a:lnTo>
                    <a:pt x="638" y="0"/>
                  </a:lnTo>
                  <a:lnTo>
                    <a:pt x="638" y="21"/>
                  </a:lnTo>
                  <a:lnTo>
                    <a:pt x="0" y="383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37" name="Google Shape;5037;p22"/>
            <p:cNvSpPr/>
            <p:nvPr/>
          </p:nvSpPr>
          <p:spPr>
            <a:xfrm>
              <a:off x="2947" y="2432"/>
              <a:ext cx="159" cy="98"/>
            </a:xfrm>
            <a:custGeom>
              <a:avLst/>
              <a:gdLst/>
              <a:ahLst/>
              <a:cxnLst/>
              <a:rect l="l" t="t" r="r" b="b"/>
              <a:pathLst>
                <a:path w="638" h="392" extrusionOk="0">
                  <a:moveTo>
                    <a:pt x="0" y="392"/>
                  </a:moveTo>
                  <a:lnTo>
                    <a:pt x="638" y="29"/>
                  </a:lnTo>
                  <a:lnTo>
                    <a:pt x="638" y="0"/>
                  </a:lnTo>
                  <a:lnTo>
                    <a:pt x="0" y="362"/>
                  </a:lnTo>
                  <a:lnTo>
                    <a:pt x="0" y="39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038" name="Google Shape;5038;p22"/>
            <p:cNvCxnSpPr/>
            <p:nvPr/>
          </p:nvCxnSpPr>
          <p:spPr>
            <a:xfrm>
              <a:off x="3106" y="2245"/>
              <a:ext cx="1" cy="37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39" name="Google Shape;5039;p22"/>
            <p:cNvCxnSpPr/>
            <p:nvPr/>
          </p:nvCxnSpPr>
          <p:spPr>
            <a:xfrm>
              <a:off x="2947" y="2334"/>
              <a:ext cx="1" cy="36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40" name="Google Shape;5040;p22"/>
            <p:cNvCxnSpPr/>
            <p:nvPr/>
          </p:nvCxnSpPr>
          <p:spPr>
            <a:xfrm>
              <a:off x="2867" y="2380"/>
              <a:ext cx="1" cy="37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41" name="Google Shape;5041;p22"/>
            <p:cNvCxnSpPr/>
            <p:nvPr/>
          </p:nvCxnSpPr>
          <p:spPr>
            <a:xfrm>
              <a:off x="3363" y="1938"/>
              <a:ext cx="71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42" name="Google Shape;5042;p22"/>
            <p:cNvCxnSpPr/>
            <p:nvPr/>
          </p:nvCxnSpPr>
          <p:spPr>
            <a:xfrm>
              <a:off x="3434" y="1979"/>
              <a:ext cx="1" cy="8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43" name="Google Shape;5043;p22"/>
            <p:cNvCxnSpPr/>
            <p:nvPr/>
          </p:nvCxnSpPr>
          <p:spPr>
            <a:xfrm>
              <a:off x="2416" y="1902"/>
              <a:ext cx="249" cy="2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44" name="Google Shape;5044;p22"/>
            <p:cNvCxnSpPr/>
            <p:nvPr/>
          </p:nvCxnSpPr>
          <p:spPr>
            <a:xfrm flipH="1">
              <a:off x="2369" y="1902"/>
              <a:ext cx="47" cy="39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45" name="Google Shape;5045;p22"/>
            <p:cNvSpPr/>
            <p:nvPr/>
          </p:nvSpPr>
          <p:spPr>
            <a:xfrm>
              <a:off x="2065" y="2104"/>
              <a:ext cx="36" cy="115"/>
            </a:xfrm>
            <a:custGeom>
              <a:avLst/>
              <a:gdLst/>
              <a:ahLst/>
              <a:cxnLst/>
              <a:rect l="l" t="t" r="r" b="b"/>
              <a:pathLst>
                <a:path w="144" h="456" extrusionOk="0">
                  <a:moveTo>
                    <a:pt x="144" y="137"/>
                  </a:moveTo>
                  <a:lnTo>
                    <a:pt x="0" y="456"/>
                  </a:lnTo>
                  <a:lnTo>
                    <a:pt x="0" y="38"/>
                  </a:lnTo>
                  <a:lnTo>
                    <a:pt x="59" y="0"/>
                  </a:lnTo>
                  <a:lnTo>
                    <a:pt x="144" y="13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46" name="Google Shape;5046;p22"/>
            <p:cNvSpPr/>
            <p:nvPr/>
          </p:nvSpPr>
          <p:spPr>
            <a:xfrm>
              <a:off x="2065" y="2080"/>
              <a:ext cx="15" cy="34"/>
            </a:xfrm>
            <a:custGeom>
              <a:avLst/>
              <a:gdLst/>
              <a:ahLst/>
              <a:cxnLst/>
              <a:rect l="l" t="t" r="r" b="b"/>
              <a:pathLst>
                <a:path w="59" h="136" extrusionOk="0">
                  <a:moveTo>
                    <a:pt x="59" y="98"/>
                  </a:moveTo>
                  <a:lnTo>
                    <a:pt x="0" y="136"/>
                  </a:lnTo>
                  <a:lnTo>
                    <a:pt x="0" y="0"/>
                  </a:lnTo>
                  <a:lnTo>
                    <a:pt x="59" y="98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047" name="Google Shape;5047;p22"/>
            <p:cNvCxnSpPr/>
            <p:nvPr/>
          </p:nvCxnSpPr>
          <p:spPr>
            <a:xfrm>
              <a:off x="2065" y="1824"/>
              <a:ext cx="1" cy="4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48" name="Google Shape;5048;p22"/>
            <p:cNvSpPr/>
            <p:nvPr/>
          </p:nvSpPr>
          <p:spPr>
            <a:xfrm>
              <a:off x="2101" y="2067"/>
              <a:ext cx="36" cy="130"/>
            </a:xfrm>
            <a:custGeom>
              <a:avLst/>
              <a:gdLst/>
              <a:ahLst/>
              <a:cxnLst/>
              <a:rect l="l" t="t" r="r" b="b"/>
              <a:pathLst>
                <a:path w="144" h="517" extrusionOk="0">
                  <a:moveTo>
                    <a:pt x="144" y="0"/>
                  </a:moveTo>
                  <a:lnTo>
                    <a:pt x="144" y="517"/>
                  </a:lnTo>
                  <a:lnTo>
                    <a:pt x="0" y="285"/>
                  </a:lnTo>
                  <a:lnTo>
                    <a:pt x="122" y="15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049" name="Google Shape;5049;p22"/>
            <p:cNvCxnSpPr/>
            <p:nvPr/>
          </p:nvCxnSpPr>
          <p:spPr>
            <a:xfrm>
              <a:off x="2137" y="1824"/>
              <a:ext cx="1" cy="47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50" name="Google Shape;5050;p22"/>
            <p:cNvSpPr/>
            <p:nvPr/>
          </p:nvSpPr>
          <p:spPr>
            <a:xfrm>
              <a:off x="2080" y="2071"/>
              <a:ext cx="52" cy="68"/>
            </a:xfrm>
            <a:custGeom>
              <a:avLst/>
              <a:gdLst/>
              <a:ahLst/>
              <a:cxnLst/>
              <a:rect l="l" t="t" r="r" b="b"/>
              <a:pathLst>
                <a:path w="207" h="270" extrusionOk="0">
                  <a:moveTo>
                    <a:pt x="207" y="0"/>
                  </a:moveTo>
                  <a:lnTo>
                    <a:pt x="85" y="270"/>
                  </a:lnTo>
                  <a:lnTo>
                    <a:pt x="0" y="133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051" name="Google Shape;5051;p22"/>
            <p:cNvCxnSpPr/>
            <p:nvPr/>
          </p:nvCxnSpPr>
          <p:spPr>
            <a:xfrm flipH="1">
              <a:off x="1889" y="2067"/>
              <a:ext cx="248" cy="16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52" name="Google Shape;5052;p22"/>
            <p:cNvCxnSpPr/>
            <p:nvPr/>
          </p:nvCxnSpPr>
          <p:spPr>
            <a:xfrm rot="10800000" flipH="1">
              <a:off x="1889" y="2050"/>
              <a:ext cx="176" cy="17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53" name="Google Shape;5053;p22"/>
            <p:cNvCxnSpPr/>
            <p:nvPr/>
          </p:nvCxnSpPr>
          <p:spPr>
            <a:xfrm>
              <a:off x="2137" y="2067"/>
              <a:ext cx="73" cy="2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54" name="Google Shape;5054;p22"/>
            <p:cNvCxnSpPr/>
            <p:nvPr/>
          </p:nvCxnSpPr>
          <p:spPr>
            <a:xfrm rot="10800000">
              <a:off x="2065" y="2080"/>
              <a:ext cx="145" cy="2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5055" name="Google Shape;5055;p22"/>
          <p:cNvGrpSpPr/>
          <p:nvPr/>
        </p:nvGrpSpPr>
        <p:grpSpPr>
          <a:xfrm>
            <a:off x="2633663" y="1266825"/>
            <a:ext cx="4019550" cy="2449116"/>
            <a:chOff x="1252" y="1064"/>
            <a:chExt cx="3376" cy="2057"/>
          </a:xfrm>
        </p:grpSpPr>
        <p:cxnSp>
          <p:nvCxnSpPr>
            <p:cNvPr id="5056" name="Google Shape;5056;p22"/>
            <p:cNvCxnSpPr/>
            <p:nvPr/>
          </p:nvCxnSpPr>
          <p:spPr>
            <a:xfrm flipH="1">
              <a:off x="2033" y="2059"/>
              <a:ext cx="104" cy="2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57" name="Google Shape;5057;p22"/>
            <p:cNvCxnSpPr/>
            <p:nvPr/>
          </p:nvCxnSpPr>
          <p:spPr>
            <a:xfrm rot="10800000" flipH="1">
              <a:off x="3485" y="2072"/>
              <a:ext cx="99" cy="5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58" name="Google Shape;5058;p22"/>
            <p:cNvCxnSpPr/>
            <p:nvPr/>
          </p:nvCxnSpPr>
          <p:spPr>
            <a:xfrm>
              <a:off x="4237" y="1442"/>
              <a:ext cx="68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59" name="Google Shape;5059;p22"/>
            <p:cNvSpPr/>
            <p:nvPr/>
          </p:nvSpPr>
          <p:spPr>
            <a:xfrm>
              <a:off x="3584" y="2117"/>
              <a:ext cx="74" cy="416"/>
            </a:xfrm>
            <a:custGeom>
              <a:avLst/>
              <a:gdLst/>
              <a:ahLst/>
              <a:cxnLst/>
              <a:rect l="l" t="t" r="r" b="b"/>
              <a:pathLst>
                <a:path w="295" h="1664" extrusionOk="0">
                  <a:moveTo>
                    <a:pt x="0" y="169"/>
                  </a:moveTo>
                  <a:lnTo>
                    <a:pt x="0" y="1644"/>
                  </a:lnTo>
                  <a:lnTo>
                    <a:pt x="3" y="1647"/>
                  </a:lnTo>
                  <a:lnTo>
                    <a:pt x="6" y="1649"/>
                  </a:lnTo>
                  <a:lnTo>
                    <a:pt x="9" y="1650"/>
                  </a:lnTo>
                  <a:lnTo>
                    <a:pt x="11" y="1652"/>
                  </a:lnTo>
                  <a:lnTo>
                    <a:pt x="14" y="1655"/>
                  </a:lnTo>
                  <a:lnTo>
                    <a:pt x="18" y="1656"/>
                  </a:lnTo>
                  <a:lnTo>
                    <a:pt x="25" y="1659"/>
                  </a:lnTo>
                  <a:lnTo>
                    <a:pt x="31" y="1661"/>
                  </a:lnTo>
                  <a:lnTo>
                    <a:pt x="38" y="1662"/>
                  </a:lnTo>
                  <a:lnTo>
                    <a:pt x="45" y="1664"/>
                  </a:lnTo>
                  <a:lnTo>
                    <a:pt x="53" y="1664"/>
                  </a:lnTo>
                  <a:lnTo>
                    <a:pt x="62" y="1664"/>
                  </a:lnTo>
                  <a:lnTo>
                    <a:pt x="71" y="1662"/>
                  </a:lnTo>
                  <a:lnTo>
                    <a:pt x="81" y="1660"/>
                  </a:lnTo>
                  <a:lnTo>
                    <a:pt x="88" y="1658"/>
                  </a:lnTo>
                  <a:lnTo>
                    <a:pt x="97" y="1656"/>
                  </a:lnTo>
                  <a:lnTo>
                    <a:pt x="106" y="1652"/>
                  </a:lnTo>
                  <a:lnTo>
                    <a:pt x="114" y="1649"/>
                  </a:lnTo>
                  <a:lnTo>
                    <a:pt x="121" y="1646"/>
                  </a:lnTo>
                  <a:lnTo>
                    <a:pt x="127" y="1642"/>
                  </a:lnTo>
                  <a:lnTo>
                    <a:pt x="131" y="1640"/>
                  </a:lnTo>
                  <a:lnTo>
                    <a:pt x="136" y="1637"/>
                  </a:lnTo>
                  <a:lnTo>
                    <a:pt x="142" y="1632"/>
                  </a:lnTo>
                  <a:lnTo>
                    <a:pt x="149" y="1628"/>
                  </a:lnTo>
                  <a:lnTo>
                    <a:pt x="156" y="1622"/>
                  </a:lnTo>
                  <a:lnTo>
                    <a:pt x="162" y="1618"/>
                  </a:lnTo>
                  <a:lnTo>
                    <a:pt x="171" y="1611"/>
                  </a:lnTo>
                  <a:lnTo>
                    <a:pt x="181" y="1604"/>
                  </a:lnTo>
                  <a:lnTo>
                    <a:pt x="193" y="1598"/>
                  </a:lnTo>
                  <a:lnTo>
                    <a:pt x="203" y="1593"/>
                  </a:lnTo>
                  <a:lnTo>
                    <a:pt x="213" y="1588"/>
                  </a:lnTo>
                  <a:lnTo>
                    <a:pt x="222" y="1585"/>
                  </a:lnTo>
                  <a:lnTo>
                    <a:pt x="231" y="1583"/>
                  </a:lnTo>
                  <a:lnTo>
                    <a:pt x="241" y="1581"/>
                  </a:lnTo>
                  <a:lnTo>
                    <a:pt x="250" y="1579"/>
                  </a:lnTo>
                  <a:lnTo>
                    <a:pt x="258" y="1578"/>
                  </a:lnTo>
                  <a:lnTo>
                    <a:pt x="264" y="1579"/>
                  </a:lnTo>
                  <a:lnTo>
                    <a:pt x="272" y="1581"/>
                  </a:lnTo>
                  <a:lnTo>
                    <a:pt x="279" y="1584"/>
                  </a:lnTo>
                  <a:lnTo>
                    <a:pt x="286" y="1587"/>
                  </a:lnTo>
                  <a:lnTo>
                    <a:pt x="292" y="1592"/>
                  </a:lnTo>
                  <a:lnTo>
                    <a:pt x="294" y="1592"/>
                  </a:lnTo>
                  <a:lnTo>
                    <a:pt x="294" y="1593"/>
                  </a:lnTo>
                  <a:lnTo>
                    <a:pt x="295" y="1593"/>
                  </a:lnTo>
                  <a:lnTo>
                    <a:pt x="295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60" name="Google Shape;5060;p22"/>
            <p:cNvSpPr/>
            <p:nvPr/>
          </p:nvSpPr>
          <p:spPr>
            <a:xfrm>
              <a:off x="3819" y="1984"/>
              <a:ext cx="73" cy="433"/>
            </a:xfrm>
            <a:custGeom>
              <a:avLst/>
              <a:gdLst/>
              <a:ahLst/>
              <a:cxnLst/>
              <a:rect l="l" t="t" r="r" b="b"/>
              <a:pathLst>
                <a:path w="295" h="1733" extrusionOk="0">
                  <a:moveTo>
                    <a:pt x="295" y="9"/>
                  </a:moveTo>
                  <a:lnTo>
                    <a:pt x="295" y="1634"/>
                  </a:lnTo>
                  <a:lnTo>
                    <a:pt x="290" y="1631"/>
                  </a:lnTo>
                  <a:lnTo>
                    <a:pt x="284" y="1628"/>
                  </a:lnTo>
                  <a:lnTo>
                    <a:pt x="279" y="1626"/>
                  </a:lnTo>
                  <a:lnTo>
                    <a:pt x="273" y="1625"/>
                  </a:lnTo>
                  <a:lnTo>
                    <a:pt x="267" y="1625"/>
                  </a:lnTo>
                  <a:lnTo>
                    <a:pt x="260" y="1624"/>
                  </a:lnTo>
                  <a:lnTo>
                    <a:pt x="249" y="1624"/>
                  </a:lnTo>
                  <a:lnTo>
                    <a:pt x="238" y="1625"/>
                  </a:lnTo>
                  <a:lnTo>
                    <a:pt x="227" y="1626"/>
                  </a:lnTo>
                  <a:lnTo>
                    <a:pt x="217" y="1627"/>
                  </a:lnTo>
                  <a:lnTo>
                    <a:pt x="208" y="1628"/>
                  </a:lnTo>
                  <a:lnTo>
                    <a:pt x="199" y="1630"/>
                  </a:lnTo>
                  <a:lnTo>
                    <a:pt x="191" y="1631"/>
                  </a:lnTo>
                  <a:lnTo>
                    <a:pt x="185" y="1631"/>
                  </a:lnTo>
                  <a:lnTo>
                    <a:pt x="184" y="1631"/>
                  </a:lnTo>
                  <a:lnTo>
                    <a:pt x="182" y="1631"/>
                  </a:lnTo>
                  <a:lnTo>
                    <a:pt x="181" y="1632"/>
                  </a:lnTo>
                  <a:lnTo>
                    <a:pt x="180" y="1632"/>
                  </a:lnTo>
                  <a:lnTo>
                    <a:pt x="179" y="1633"/>
                  </a:lnTo>
                  <a:lnTo>
                    <a:pt x="178" y="1635"/>
                  </a:lnTo>
                  <a:lnTo>
                    <a:pt x="176" y="1636"/>
                  </a:lnTo>
                  <a:lnTo>
                    <a:pt x="175" y="1638"/>
                  </a:lnTo>
                  <a:lnTo>
                    <a:pt x="173" y="1640"/>
                  </a:lnTo>
                  <a:lnTo>
                    <a:pt x="172" y="1640"/>
                  </a:lnTo>
                  <a:lnTo>
                    <a:pt x="172" y="1641"/>
                  </a:lnTo>
                  <a:lnTo>
                    <a:pt x="171" y="1641"/>
                  </a:lnTo>
                  <a:lnTo>
                    <a:pt x="162" y="1645"/>
                  </a:lnTo>
                  <a:lnTo>
                    <a:pt x="153" y="1651"/>
                  </a:lnTo>
                  <a:lnTo>
                    <a:pt x="147" y="1655"/>
                  </a:lnTo>
                  <a:lnTo>
                    <a:pt x="141" y="1659"/>
                  </a:lnTo>
                  <a:lnTo>
                    <a:pt x="134" y="1663"/>
                  </a:lnTo>
                  <a:lnTo>
                    <a:pt x="131" y="1666"/>
                  </a:lnTo>
                  <a:lnTo>
                    <a:pt x="129" y="1670"/>
                  </a:lnTo>
                  <a:lnTo>
                    <a:pt x="126" y="1673"/>
                  </a:lnTo>
                  <a:lnTo>
                    <a:pt x="124" y="1677"/>
                  </a:lnTo>
                  <a:lnTo>
                    <a:pt x="124" y="1678"/>
                  </a:lnTo>
                  <a:lnTo>
                    <a:pt x="124" y="1679"/>
                  </a:lnTo>
                  <a:lnTo>
                    <a:pt x="123" y="1680"/>
                  </a:lnTo>
                  <a:lnTo>
                    <a:pt x="123" y="1681"/>
                  </a:lnTo>
                  <a:lnTo>
                    <a:pt x="122" y="1682"/>
                  </a:lnTo>
                  <a:lnTo>
                    <a:pt x="121" y="1683"/>
                  </a:lnTo>
                  <a:lnTo>
                    <a:pt x="120" y="1684"/>
                  </a:lnTo>
                  <a:lnTo>
                    <a:pt x="112" y="1691"/>
                  </a:lnTo>
                  <a:lnTo>
                    <a:pt x="105" y="1698"/>
                  </a:lnTo>
                  <a:lnTo>
                    <a:pt x="98" y="1702"/>
                  </a:lnTo>
                  <a:lnTo>
                    <a:pt x="92" y="1707"/>
                  </a:lnTo>
                  <a:lnTo>
                    <a:pt x="85" y="1711"/>
                  </a:lnTo>
                  <a:lnTo>
                    <a:pt x="78" y="1715"/>
                  </a:lnTo>
                  <a:lnTo>
                    <a:pt x="72" y="1719"/>
                  </a:lnTo>
                  <a:lnTo>
                    <a:pt x="64" y="1723"/>
                  </a:lnTo>
                  <a:lnTo>
                    <a:pt x="56" y="1726"/>
                  </a:lnTo>
                  <a:lnTo>
                    <a:pt x="50" y="1727"/>
                  </a:lnTo>
                  <a:lnTo>
                    <a:pt x="46" y="1729"/>
                  </a:lnTo>
                  <a:lnTo>
                    <a:pt x="40" y="1731"/>
                  </a:lnTo>
                  <a:lnTo>
                    <a:pt x="36" y="1733"/>
                  </a:lnTo>
                  <a:lnTo>
                    <a:pt x="32" y="1733"/>
                  </a:lnTo>
                  <a:lnTo>
                    <a:pt x="28" y="1733"/>
                  </a:lnTo>
                  <a:lnTo>
                    <a:pt x="24" y="1733"/>
                  </a:lnTo>
                  <a:lnTo>
                    <a:pt x="20" y="1733"/>
                  </a:lnTo>
                  <a:lnTo>
                    <a:pt x="17" y="1730"/>
                  </a:lnTo>
                  <a:lnTo>
                    <a:pt x="13" y="1729"/>
                  </a:lnTo>
                  <a:lnTo>
                    <a:pt x="11" y="1726"/>
                  </a:lnTo>
                  <a:lnTo>
                    <a:pt x="10" y="1725"/>
                  </a:lnTo>
                  <a:lnTo>
                    <a:pt x="9" y="1725"/>
                  </a:lnTo>
                  <a:lnTo>
                    <a:pt x="8" y="1724"/>
                  </a:lnTo>
                  <a:lnTo>
                    <a:pt x="8" y="1723"/>
                  </a:lnTo>
                  <a:lnTo>
                    <a:pt x="7" y="1721"/>
                  </a:lnTo>
                  <a:lnTo>
                    <a:pt x="5" y="1720"/>
                  </a:lnTo>
                  <a:lnTo>
                    <a:pt x="5" y="1719"/>
                  </a:lnTo>
                  <a:lnTo>
                    <a:pt x="4" y="1718"/>
                  </a:lnTo>
                  <a:lnTo>
                    <a:pt x="3" y="1718"/>
                  </a:lnTo>
                  <a:lnTo>
                    <a:pt x="2" y="1717"/>
                  </a:lnTo>
                  <a:lnTo>
                    <a:pt x="1" y="1716"/>
                  </a:lnTo>
                  <a:lnTo>
                    <a:pt x="0" y="1715"/>
                  </a:lnTo>
                  <a:lnTo>
                    <a:pt x="0" y="160"/>
                  </a:lnTo>
                  <a:lnTo>
                    <a:pt x="30" y="143"/>
                  </a:lnTo>
                  <a:lnTo>
                    <a:pt x="35" y="143"/>
                  </a:lnTo>
                  <a:lnTo>
                    <a:pt x="40" y="144"/>
                  </a:lnTo>
                  <a:lnTo>
                    <a:pt x="45" y="146"/>
                  </a:lnTo>
                  <a:lnTo>
                    <a:pt x="50" y="147"/>
                  </a:lnTo>
                  <a:lnTo>
                    <a:pt x="54" y="148"/>
                  </a:lnTo>
                  <a:lnTo>
                    <a:pt x="57" y="149"/>
                  </a:lnTo>
                  <a:lnTo>
                    <a:pt x="60" y="150"/>
                  </a:lnTo>
                  <a:lnTo>
                    <a:pt x="66" y="153"/>
                  </a:lnTo>
                  <a:lnTo>
                    <a:pt x="72" y="157"/>
                  </a:lnTo>
                  <a:lnTo>
                    <a:pt x="77" y="160"/>
                  </a:lnTo>
                  <a:lnTo>
                    <a:pt x="83" y="162"/>
                  </a:lnTo>
                  <a:lnTo>
                    <a:pt x="88" y="166"/>
                  </a:lnTo>
                  <a:lnTo>
                    <a:pt x="93" y="168"/>
                  </a:lnTo>
                  <a:lnTo>
                    <a:pt x="97" y="169"/>
                  </a:lnTo>
                  <a:lnTo>
                    <a:pt x="100" y="169"/>
                  </a:lnTo>
                  <a:lnTo>
                    <a:pt x="103" y="169"/>
                  </a:lnTo>
                  <a:lnTo>
                    <a:pt x="105" y="168"/>
                  </a:lnTo>
                  <a:lnTo>
                    <a:pt x="107" y="167"/>
                  </a:lnTo>
                  <a:lnTo>
                    <a:pt x="108" y="166"/>
                  </a:lnTo>
                  <a:lnTo>
                    <a:pt x="110" y="164"/>
                  </a:lnTo>
                  <a:lnTo>
                    <a:pt x="111" y="161"/>
                  </a:lnTo>
                  <a:lnTo>
                    <a:pt x="112" y="158"/>
                  </a:lnTo>
                  <a:lnTo>
                    <a:pt x="113" y="155"/>
                  </a:lnTo>
                  <a:lnTo>
                    <a:pt x="114" y="150"/>
                  </a:lnTo>
                  <a:lnTo>
                    <a:pt x="115" y="143"/>
                  </a:lnTo>
                  <a:lnTo>
                    <a:pt x="116" y="138"/>
                  </a:lnTo>
                  <a:lnTo>
                    <a:pt x="116" y="134"/>
                  </a:lnTo>
                  <a:lnTo>
                    <a:pt x="117" y="132"/>
                  </a:lnTo>
                  <a:lnTo>
                    <a:pt x="119" y="130"/>
                  </a:lnTo>
                  <a:lnTo>
                    <a:pt x="119" y="127"/>
                  </a:lnTo>
                  <a:lnTo>
                    <a:pt x="120" y="124"/>
                  </a:lnTo>
                  <a:lnTo>
                    <a:pt x="120" y="121"/>
                  </a:lnTo>
                  <a:lnTo>
                    <a:pt x="122" y="115"/>
                  </a:lnTo>
                  <a:lnTo>
                    <a:pt x="124" y="110"/>
                  </a:lnTo>
                  <a:lnTo>
                    <a:pt x="125" y="104"/>
                  </a:lnTo>
                  <a:lnTo>
                    <a:pt x="128" y="97"/>
                  </a:lnTo>
                  <a:lnTo>
                    <a:pt x="130" y="91"/>
                  </a:lnTo>
                  <a:lnTo>
                    <a:pt x="131" y="85"/>
                  </a:lnTo>
                  <a:lnTo>
                    <a:pt x="279" y="0"/>
                  </a:lnTo>
                  <a:lnTo>
                    <a:pt x="281" y="1"/>
                  </a:lnTo>
                  <a:lnTo>
                    <a:pt x="284" y="2"/>
                  </a:lnTo>
                  <a:lnTo>
                    <a:pt x="287" y="4"/>
                  </a:lnTo>
                  <a:lnTo>
                    <a:pt x="289" y="5"/>
                  </a:lnTo>
                  <a:lnTo>
                    <a:pt x="292" y="8"/>
                  </a:lnTo>
                  <a:lnTo>
                    <a:pt x="295" y="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61" name="Google Shape;5061;p22"/>
            <p:cNvSpPr/>
            <p:nvPr/>
          </p:nvSpPr>
          <p:spPr>
            <a:xfrm>
              <a:off x="4374" y="1659"/>
              <a:ext cx="77" cy="407"/>
            </a:xfrm>
            <a:custGeom>
              <a:avLst/>
              <a:gdLst/>
              <a:ahLst/>
              <a:cxnLst/>
              <a:rect l="l" t="t" r="r" b="b"/>
              <a:pathLst>
                <a:path w="307" h="1627" extrusionOk="0">
                  <a:moveTo>
                    <a:pt x="0" y="177"/>
                  </a:moveTo>
                  <a:lnTo>
                    <a:pt x="0" y="1580"/>
                  </a:lnTo>
                  <a:lnTo>
                    <a:pt x="2" y="1581"/>
                  </a:lnTo>
                  <a:lnTo>
                    <a:pt x="3" y="1582"/>
                  </a:lnTo>
                  <a:lnTo>
                    <a:pt x="6" y="1585"/>
                  </a:lnTo>
                  <a:lnTo>
                    <a:pt x="7" y="1586"/>
                  </a:lnTo>
                  <a:lnTo>
                    <a:pt x="9" y="1587"/>
                  </a:lnTo>
                  <a:lnTo>
                    <a:pt x="10" y="1589"/>
                  </a:lnTo>
                  <a:lnTo>
                    <a:pt x="15" y="1592"/>
                  </a:lnTo>
                  <a:lnTo>
                    <a:pt x="17" y="1596"/>
                  </a:lnTo>
                  <a:lnTo>
                    <a:pt x="20" y="1599"/>
                  </a:lnTo>
                  <a:lnTo>
                    <a:pt x="24" y="1604"/>
                  </a:lnTo>
                  <a:lnTo>
                    <a:pt x="28" y="1608"/>
                  </a:lnTo>
                  <a:lnTo>
                    <a:pt x="30" y="1611"/>
                  </a:lnTo>
                  <a:lnTo>
                    <a:pt x="34" y="1614"/>
                  </a:lnTo>
                  <a:lnTo>
                    <a:pt x="36" y="1616"/>
                  </a:lnTo>
                  <a:lnTo>
                    <a:pt x="40" y="1618"/>
                  </a:lnTo>
                  <a:lnTo>
                    <a:pt x="46" y="1620"/>
                  </a:lnTo>
                  <a:lnTo>
                    <a:pt x="50" y="1623"/>
                  </a:lnTo>
                  <a:lnTo>
                    <a:pt x="56" y="1624"/>
                  </a:lnTo>
                  <a:lnTo>
                    <a:pt x="64" y="1625"/>
                  </a:lnTo>
                  <a:lnTo>
                    <a:pt x="72" y="1626"/>
                  </a:lnTo>
                  <a:lnTo>
                    <a:pt x="81" y="1627"/>
                  </a:lnTo>
                  <a:lnTo>
                    <a:pt x="89" y="1627"/>
                  </a:lnTo>
                  <a:lnTo>
                    <a:pt x="98" y="1626"/>
                  </a:lnTo>
                  <a:lnTo>
                    <a:pt x="105" y="1625"/>
                  </a:lnTo>
                  <a:lnTo>
                    <a:pt x="117" y="1624"/>
                  </a:lnTo>
                  <a:lnTo>
                    <a:pt x="127" y="1620"/>
                  </a:lnTo>
                  <a:lnTo>
                    <a:pt x="137" y="1617"/>
                  </a:lnTo>
                  <a:lnTo>
                    <a:pt x="146" y="1614"/>
                  </a:lnTo>
                  <a:lnTo>
                    <a:pt x="155" y="1609"/>
                  </a:lnTo>
                  <a:lnTo>
                    <a:pt x="165" y="1602"/>
                  </a:lnTo>
                  <a:lnTo>
                    <a:pt x="175" y="1596"/>
                  </a:lnTo>
                  <a:lnTo>
                    <a:pt x="184" y="1589"/>
                  </a:lnTo>
                  <a:lnTo>
                    <a:pt x="194" y="1582"/>
                  </a:lnTo>
                  <a:lnTo>
                    <a:pt x="204" y="1576"/>
                  </a:lnTo>
                  <a:lnTo>
                    <a:pt x="214" y="1569"/>
                  </a:lnTo>
                  <a:lnTo>
                    <a:pt x="225" y="1562"/>
                  </a:lnTo>
                  <a:lnTo>
                    <a:pt x="237" y="1557"/>
                  </a:lnTo>
                  <a:lnTo>
                    <a:pt x="244" y="1553"/>
                  </a:lnTo>
                  <a:lnTo>
                    <a:pt x="252" y="1551"/>
                  </a:lnTo>
                  <a:lnTo>
                    <a:pt x="261" y="1549"/>
                  </a:lnTo>
                  <a:lnTo>
                    <a:pt x="267" y="1548"/>
                  </a:lnTo>
                  <a:lnTo>
                    <a:pt x="274" y="1546"/>
                  </a:lnTo>
                  <a:lnTo>
                    <a:pt x="279" y="1545"/>
                  </a:lnTo>
                  <a:lnTo>
                    <a:pt x="286" y="1545"/>
                  </a:lnTo>
                  <a:lnTo>
                    <a:pt x="291" y="1545"/>
                  </a:lnTo>
                  <a:lnTo>
                    <a:pt x="297" y="1546"/>
                  </a:lnTo>
                  <a:lnTo>
                    <a:pt x="303" y="1548"/>
                  </a:lnTo>
                  <a:lnTo>
                    <a:pt x="307" y="1550"/>
                  </a:lnTo>
                  <a:lnTo>
                    <a:pt x="307" y="0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62" name="Google Shape;5062;p22"/>
            <p:cNvSpPr/>
            <p:nvPr/>
          </p:nvSpPr>
          <p:spPr>
            <a:xfrm>
              <a:off x="4374" y="1610"/>
              <a:ext cx="77" cy="93"/>
            </a:xfrm>
            <a:custGeom>
              <a:avLst/>
              <a:gdLst/>
              <a:ahLst/>
              <a:cxnLst/>
              <a:rect l="l" t="t" r="r" b="b"/>
              <a:pathLst>
                <a:path w="307" h="373" extrusionOk="0">
                  <a:moveTo>
                    <a:pt x="307" y="196"/>
                  </a:moveTo>
                  <a:lnTo>
                    <a:pt x="0" y="373"/>
                  </a:lnTo>
                  <a:lnTo>
                    <a:pt x="0" y="219"/>
                  </a:lnTo>
                  <a:lnTo>
                    <a:pt x="10" y="215"/>
                  </a:lnTo>
                  <a:lnTo>
                    <a:pt x="20" y="210"/>
                  </a:lnTo>
                  <a:lnTo>
                    <a:pt x="30" y="206"/>
                  </a:lnTo>
                  <a:lnTo>
                    <a:pt x="39" y="200"/>
                  </a:lnTo>
                  <a:lnTo>
                    <a:pt x="48" y="196"/>
                  </a:lnTo>
                  <a:lnTo>
                    <a:pt x="57" y="190"/>
                  </a:lnTo>
                  <a:lnTo>
                    <a:pt x="65" y="185"/>
                  </a:lnTo>
                  <a:lnTo>
                    <a:pt x="73" y="178"/>
                  </a:lnTo>
                  <a:lnTo>
                    <a:pt x="81" y="171"/>
                  </a:lnTo>
                  <a:lnTo>
                    <a:pt x="83" y="168"/>
                  </a:lnTo>
                  <a:lnTo>
                    <a:pt x="86" y="164"/>
                  </a:lnTo>
                  <a:lnTo>
                    <a:pt x="89" y="161"/>
                  </a:lnTo>
                  <a:lnTo>
                    <a:pt x="91" y="159"/>
                  </a:lnTo>
                  <a:lnTo>
                    <a:pt x="94" y="155"/>
                  </a:lnTo>
                  <a:lnTo>
                    <a:pt x="96" y="152"/>
                  </a:lnTo>
                  <a:lnTo>
                    <a:pt x="107" y="143"/>
                  </a:lnTo>
                  <a:lnTo>
                    <a:pt x="115" y="134"/>
                  </a:lnTo>
                  <a:lnTo>
                    <a:pt x="126" y="125"/>
                  </a:lnTo>
                  <a:lnTo>
                    <a:pt x="136" y="116"/>
                  </a:lnTo>
                  <a:lnTo>
                    <a:pt x="147" y="108"/>
                  </a:lnTo>
                  <a:lnTo>
                    <a:pt x="158" y="99"/>
                  </a:lnTo>
                  <a:lnTo>
                    <a:pt x="168" y="92"/>
                  </a:lnTo>
                  <a:lnTo>
                    <a:pt x="179" y="84"/>
                  </a:lnTo>
                  <a:lnTo>
                    <a:pt x="191" y="75"/>
                  </a:lnTo>
                  <a:lnTo>
                    <a:pt x="206" y="61"/>
                  </a:lnTo>
                  <a:lnTo>
                    <a:pt x="222" y="49"/>
                  </a:lnTo>
                  <a:lnTo>
                    <a:pt x="232" y="40"/>
                  </a:lnTo>
                  <a:lnTo>
                    <a:pt x="243" y="32"/>
                  </a:lnTo>
                  <a:lnTo>
                    <a:pt x="254" y="24"/>
                  </a:lnTo>
                  <a:lnTo>
                    <a:pt x="262" y="19"/>
                  </a:lnTo>
                  <a:lnTo>
                    <a:pt x="271" y="14"/>
                  </a:lnTo>
                  <a:lnTo>
                    <a:pt x="280" y="10"/>
                  </a:lnTo>
                  <a:lnTo>
                    <a:pt x="289" y="6"/>
                  </a:lnTo>
                  <a:lnTo>
                    <a:pt x="293" y="5"/>
                  </a:lnTo>
                  <a:lnTo>
                    <a:pt x="296" y="4"/>
                  </a:lnTo>
                  <a:lnTo>
                    <a:pt x="298" y="3"/>
                  </a:lnTo>
                  <a:lnTo>
                    <a:pt x="302" y="2"/>
                  </a:lnTo>
                  <a:lnTo>
                    <a:pt x="305" y="1"/>
                  </a:lnTo>
                  <a:lnTo>
                    <a:pt x="307" y="0"/>
                  </a:lnTo>
                  <a:lnTo>
                    <a:pt x="307" y="196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63" name="Google Shape;5063;p22"/>
            <p:cNvSpPr/>
            <p:nvPr/>
          </p:nvSpPr>
          <p:spPr>
            <a:xfrm>
              <a:off x="4054" y="1804"/>
              <a:ext cx="77" cy="84"/>
            </a:xfrm>
            <a:custGeom>
              <a:avLst/>
              <a:gdLst/>
              <a:ahLst/>
              <a:cxnLst/>
              <a:rect l="l" t="t" r="r" b="b"/>
              <a:pathLst>
                <a:path w="309" h="335" extrusionOk="0">
                  <a:moveTo>
                    <a:pt x="309" y="155"/>
                  </a:moveTo>
                  <a:lnTo>
                    <a:pt x="0" y="335"/>
                  </a:lnTo>
                  <a:lnTo>
                    <a:pt x="0" y="159"/>
                  </a:lnTo>
                  <a:lnTo>
                    <a:pt x="4" y="156"/>
                  </a:lnTo>
                  <a:lnTo>
                    <a:pt x="8" y="154"/>
                  </a:lnTo>
                  <a:lnTo>
                    <a:pt x="12" y="151"/>
                  </a:lnTo>
                  <a:lnTo>
                    <a:pt x="17" y="149"/>
                  </a:lnTo>
                  <a:lnTo>
                    <a:pt x="21" y="146"/>
                  </a:lnTo>
                  <a:lnTo>
                    <a:pt x="26" y="144"/>
                  </a:lnTo>
                  <a:lnTo>
                    <a:pt x="37" y="137"/>
                  </a:lnTo>
                  <a:lnTo>
                    <a:pt x="48" y="131"/>
                  </a:lnTo>
                  <a:lnTo>
                    <a:pt x="60" y="123"/>
                  </a:lnTo>
                  <a:lnTo>
                    <a:pt x="77" y="113"/>
                  </a:lnTo>
                  <a:lnTo>
                    <a:pt x="94" y="102"/>
                  </a:lnTo>
                  <a:lnTo>
                    <a:pt x="105" y="95"/>
                  </a:lnTo>
                  <a:lnTo>
                    <a:pt x="117" y="88"/>
                  </a:lnTo>
                  <a:lnTo>
                    <a:pt x="128" y="81"/>
                  </a:lnTo>
                  <a:lnTo>
                    <a:pt x="142" y="74"/>
                  </a:lnTo>
                  <a:lnTo>
                    <a:pt x="158" y="66"/>
                  </a:lnTo>
                  <a:lnTo>
                    <a:pt x="174" y="59"/>
                  </a:lnTo>
                  <a:lnTo>
                    <a:pt x="188" y="52"/>
                  </a:lnTo>
                  <a:lnTo>
                    <a:pt x="209" y="43"/>
                  </a:lnTo>
                  <a:lnTo>
                    <a:pt x="230" y="34"/>
                  </a:lnTo>
                  <a:lnTo>
                    <a:pt x="250" y="26"/>
                  </a:lnTo>
                  <a:lnTo>
                    <a:pt x="270" y="17"/>
                  </a:lnTo>
                  <a:lnTo>
                    <a:pt x="290" y="9"/>
                  </a:lnTo>
                  <a:lnTo>
                    <a:pt x="309" y="0"/>
                  </a:lnTo>
                  <a:lnTo>
                    <a:pt x="309" y="155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64" name="Google Shape;5064;p22"/>
            <p:cNvSpPr/>
            <p:nvPr/>
          </p:nvSpPr>
          <p:spPr>
            <a:xfrm>
              <a:off x="3584" y="2072"/>
              <a:ext cx="74" cy="87"/>
            </a:xfrm>
            <a:custGeom>
              <a:avLst/>
              <a:gdLst/>
              <a:ahLst/>
              <a:cxnLst/>
              <a:rect l="l" t="t" r="r" b="b"/>
              <a:pathLst>
                <a:path w="295" h="348" extrusionOk="0">
                  <a:moveTo>
                    <a:pt x="295" y="179"/>
                  </a:moveTo>
                  <a:lnTo>
                    <a:pt x="0" y="348"/>
                  </a:lnTo>
                  <a:lnTo>
                    <a:pt x="0" y="162"/>
                  </a:lnTo>
                  <a:lnTo>
                    <a:pt x="14" y="156"/>
                  </a:lnTo>
                  <a:lnTo>
                    <a:pt x="28" y="149"/>
                  </a:lnTo>
                  <a:lnTo>
                    <a:pt x="42" y="142"/>
                  </a:lnTo>
                  <a:lnTo>
                    <a:pt x="63" y="133"/>
                  </a:lnTo>
                  <a:lnTo>
                    <a:pt x="83" y="125"/>
                  </a:lnTo>
                  <a:lnTo>
                    <a:pt x="103" y="118"/>
                  </a:lnTo>
                  <a:lnTo>
                    <a:pt x="123" y="109"/>
                  </a:lnTo>
                  <a:lnTo>
                    <a:pt x="140" y="102"/>
                  </a:lnTo>
                  <a:lnTo>
                    <a:pt x="157" y="94"/>
                  </a:lnTo>
                  <a:lnTo>
                    <a:pt x="172" y="87"/>
                  </a:lnTo>
                  <a:lnTo>
                    <a:pt x="189" y="78"/>
                  </a:lnTo>
                  <a:lnTo>
                    <a:pt x="205" y="71"/>
                  </a:lnTo>
                  <a:lnTo>
                    <a:pt x="221" y="60"/>
                  </a:lnTo>
                  <a:lnTo>
                    <a:pt x="233" y="54"/>
                  </a:lnTo>
                  <a:lnTo>
                    <a:pt x="244" y="46"/>
                  </a:lnTo>
                  <a:lnTo>
                    <a:pt x="254" y="37"/>
                  </a:lnTo>
                  <a:lnTo>
                    <a:pt x="266" y="28"/>
                  </a:lnTo>
                  <a:lnTo>
                    <a:pt x="270" y="23"/>
                  </a:lnTo>
                  <a:lnTo>
                    <a:pt x="274" y="19"/>
                  </a:lnTo>
                  <a:lnTo>
                    <a:pt x="280" y="14"/>
                  </a:lnTo>
                  <a:lnTo>
                    <a:pt x="285" y="9"/>
                  </a:lnTo>
                  <a:lnTo>
                    <a:pt x="289" y="4"/>
                  </a:lnTo>
                  <a:lnTo>
                    <a:pt x="295" y="0"/>
                  </a:lnTo>
                  <a:lnTo>
                    <a:pt x="295" y="17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65" name="Google Shape;5065;p22"/>
            <p:cNvSpPr/>
            <p:nvPr/>
          </p:nvSpPr>
          <p:spPr>
            <a:xfrm>
              <a:off x="4054" y="1843"/>
              <a:ext cx="77" cy="405"/>
            </a:xfrm>
            <a:custGeom>
              <a:avLst/>
              <a:gdLst/>
              <a:ahLst/>
              <a:cxnLst/>
              <a:rect l="l" t="t" r="r" b="b"/>
              <a:pathLst>
                <a:path w="309" h="1619" extrusionOk="0">
                  <a:moveTo>
                    <a:pt x="0" y="180"/>
                  </a:moveTo>
                  <a:lnTo>
                    <a:pt x="0" y="1589"/>
                  </a:lnTo>
                  <a:lnTo>
                    <a:pt x="1" y="1591"/>
                  </a:lnTo>
                  <a:lnTo>
                    <a:pt x="4" y="1593"/>
                  </a:lnTo>
                  <a:lnTo>
                    <a:pt x="5" y="1594"/>
                  </a:lnTo>
                  <a:lnTo>
                    <a:pt x="7" y="1596"/>
                  </a:lnTo>
                  <a:lnTo>
                    <a:pt x="9" y="1599"/>
                  </a:lnTo>
                  <a:lnTo>
                    <a:pt x="10" y="1600"/>
                  </a:lnTo>
                  <a:lnTo>
                    <a:pt x="14" y="1602"/>
                  </a:lnTo>
                  <a:lnTo>
                    <a:pt x="17" y="1605"/>
                  </a:lnTo>
                  <a:lnTo>
                    <a:pt x="19" y="1608"/>
                  </a:lnTo>
                  <a:lnTo>
                    <a:pt x="23" y="1609"/>
                  </a:lnTo>
                  <a:lnTo>
                    <a:pt x="26" y="1611"/>
                  </a:lnTo>
                  <a:lnTo>
                    <a:pt x="30" y="1613"/>
                  </a:lnTo>
                  <a:lnTo>
                    <a:pt x="35" y="1614"/>
                  </a:lnTo>
                  <a:lnTo>
                    <a:pt x="40" y="1617"/>
                  </a:lnTo>
                  <a:lnTo>
                    <a:pt x="47" y="1618"/>
                  </a:lnTo>
                  <a:lnTo>
                    <a:pt x="53" y="1619"/>
                  </a:lnTo>
                  <a:lnTo>
                    <a:pt x="60" y="1619"/>
                  </a:lnTo>
                  <a:lnTo>
                    <a:pt x="65" y="1619"/>
                  </a:lnTo>
                  <a:lnTo>
                    <a:pt x="72" y="1619"/>
                  </a:lnTo>
                  <a:lnTo>
                    <a:pt x="79" y="1618"/>
                  </a:lnTo>
                  <a:lnTo>
                    <a:pt x="84" y="1615"/>
                  </a:lnTo>
                  <a:lnTo>
                    <a:pt x="89" y="1614"/>
                  </a:lnTo>
                  <a:lnTo>
                    <a:pt x="93" y="1612"/>
                  </a:lnTo>
                  <a:lnTo>
                    <a:pt x="98" y="1610"/>
                  </a:lnTo>
                  <a:lnTo>
                    <a:pt x="103" y="1606"/>
                  </a:lnTo>
                  <a:lnTo>
                    <a:pt x="110" y="1602"/>
                  </a:lnTo>
                  <a:lnTo>
                    <a:pt x="116" y="1599"/>
                  </a:lnTo>
                  <a:lnTo>
                    <a:pt x="121" y="1594"/>
                  </a:lnTo>
                  <a:lnTo>
                    <a:pt x="127" y="1592"/>
                  </a:lnTo>
                  <a:lnTo>
                    <a:pt x="131" y="1589"/>
                  </a:lnTo>
                  <a:lnTo>
                    <a:pt x="137" y="1586"/>
                  </a:lnTo>
                  <a:lnTo>
                    <a:pt x="142" y="1583"/>
                  </a:lnTo>
                  <a:lnTo>
                    <a:pt x="147" y="1581"/>
                  </a:lnTo>
                  <a:lnTo>
                    <a:pt x="151" y="1577"/>
                  </a:lnTo>
                  <a:lnTo>
                    <a:pt x="160" y="1573"/>
                  </a:lnTo>
                  <a:lnTo>
                    <a:pt x="168" y="1567"/>
                  </a:lnTo>
                  <a:lnTo>
                    <a:pt x="176" y="1562"/>
                  </a:lnTo>
                  <a:lnTo>
                    <a:pt x="184" y="1557"/>
                  </a:lnTo>
                  <a:lnTo>
                    <a:pt x="188" y="1554"/>
                  </a:lnTo>
                  <a:lnTo>
                    <a:pt x="194" y="1550"/>
                  </a:lnTo>
                  <a:lnTo>
                    <a:pt x="199" y="1547"/>
                  </a:lnTo>
                  <a:lnTo>
                    <a:pt x="206" y="1544"/>
                  </a:lnTo>
                  <a:lnTo>
                    <a:pt x="213" y="1540"/>
                  </a:lnTo>
                  <a:lnTo>
                    <a:pt x="221" y="1538"/>
                  </a:lnTo>
                  <a:lnTo>
                    <a:pt x="229" y="1535"/>
                  </a:lnTo>
                  <a:lnTo>
                    <a:pt x="237" y="1532"/>
                  </a:lnTo>
                  <a:lnTo>
                    <a:pt x="244" y="1531"/>
                  </a:lnTo>
                  <a:lnTo>
                    <a:pt x="253" y="1530"/>
                  </a:lnTo>
                  <a:lnTo>
                    <a:pt x="261" y="1529"/>
                  </a:lnTo>
                  <a:lnTo>
                    <a:pt x="270" y="1529"/>
                  </a:lnTo>
                  <a:lnTo>
                    <a:pt x="275" y="1529"/>
                  </a:lnTo>
                  <a:lnTo>
                    <a:pt x="280" y="1529"/>
                  </a:lnTo>
                  <a:lnTo>
                    <a:pt x="285" y="1529"/>
                  </a:lnTo>
                  <a:lnTo>
                    <a:pt x="289" y="1529"/>
                  </a:lnTo>
                  <a:lnTo>
                    <a:pt x="294" y="1529"/>
                  </a:lnTo>
                  <a:lnTo>
                    <a:pt x="299" y="1529"/>
                  </a:lnTo>
                  <a:lnTo>
                    <a:pt x="300" y="1529"/>
                  </a:lnTo>
                  <a:lnTo>
                    <a:pt x="303" y="1529"/>
                  </a:lnTo>
                  <a:lnTo>
                    <a:pt x="305" y="1530"/>
                  </a:lnTo>
                  <a:lnTo>
                    <a:pt x="306" y="1530"/>
                  </a:lnTo>
                  <a:lnTo>
                    <a:pt x="308" y="1530"/>
                  </a:lnTo>
                  <a:lnTo>
                    <a:pt x="309" y="1530"/>
                  </a:lnTo>
                  <a:lnTo>
                    <a:pt x="309" y="0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66" name="Google Shape;5066;p22"/>
            <p:cNvSpPr/>
            <p:nvPr/>
          </p:nvSpPr>
          <p:spPr>
            <a:xfrm>
              <a:off x="3826" y="2005"/>
              <a:ext cx="25" cy="21"/>
            </a:xfrm>
            <a:custGeom>
              <a:avLst/>
              <a:gdLst/>
              <a:ahLst/>
              <a:cxnLst/>
              <a:rect l="l" t="t" r="r" b="b"/>
              <a:pathLst>
                <a:path w="101" h="84" extrusionOk="0">
                  <a:moveTo>
                    <a:pt x="101" y="0"/>
                  </a:moveTo>
                  <a:lnTo>
                    <a:pt x="0" y="58"/>
                  </a:lnTo>
                  <a:lnTo>
                    <a:pt x="5" y="58"/>
                  </a:lnTo>
                  <a:lnTo>
                    <a:pt x="10" y="59"/>
                  </a:lnTo>
                  <a:lnTo>
                    <a:pt x="15" y="61"/>
                  </a:lnTo>
                  <a:lnTo>
                    <a:pt x="20" y="62"/>
                  </a:lnTo>
                  <a:lnTo>
                    <a:pt x="24" y="63"/>
                  </a:lnTo>
                  <a:lnTo>
                    <a:pt x="27" y="64"/>
                  </a:lnTo>
                  <a:lnTo>
                    <a:pt x="30" y="65"/>
                  </a:lnTo>
                  <a:lnTo>
                    <a:pt x="36" y="68"/>
                  </a:lnTo>
                  <a:lnTo>
                    <a:pt x="42" y="72"/>
                  </a:lnTo>
                  <a:lnTo>
                    <a:pt x="47" y="75"/>
                  </a:lnTo>
                  <a:lnTo>
                    <a:pt x="53" y="77"/>
                  </a:lnTo>
                  <a:lnTo>
                    <a:pt x="58" y="81"/>
                  </a:lnTo>
                  <a:lnTo>
                    <a:pt x="63" y="83"/>
                  </a:lnTo>
                  <a:lnTo>
                    <a:pt x="67" y="84"/>
                  </a:lnTo>
                  <a:lnTo>
                    <a:pt x="70" y="84"/>
                  </a:lnTo>
                  <a:lnTo>
                    <a:pt x="73" y="84"/>
                  </a:lnTo>
                  <a:lnTo>
                    <a:pt x="75" y="83"/>
                  </a:lnTo>
                  <a:lnTo>
                    <a:pt x="77" y="82"/>
                  </a:lnTo>
                  <a:lnTo>
                    <a:pt x="78" y="81"/>
                  </a:lnTo>
                  <a:lnTo>
                    <a:pt x="80" y="79"/>
                  </a:lnTo>
                  <a:lnTo>
                    <a:pt x="81" y="76"/>
                  </a:lnTo>
                  <a:lnTo>
                    <a:pt x="82" y="73"/>
                  </a:lnTo>
                  <a:lnTo>
                    <a:pt x="83" y="70"/>
                  </a:lnTo>
                  <a:lnTo>
                    <a:pt x="84" y="65"/>
                  </a:lnTo>
                  <a:lnTo>
                    <a:pt x="85" y="58"/>
                  </a:lnTo>
                  <a:lnTo>
                    <a:pt x="86" y="53"/>
                  </a:lnTo>
                  <a:lnTo>
                    <a:pt x="86" y="49"/>
                  </a:lnTo>
                  <a:lnTo>
                    <a:pt x="87" y="47"/>
                  </a:lnTo>
                  <a:lnTo>
                    <a:pt x="89" y="45"/>
                  </a:lnTo>
                  <a:lnTo>
                    <a:pt x="89" y="42"/>
                  </a:lnTo>
                  <a:lnTo>
                    <a:pt x="90" y="39"/>
                  </a:lnTo>
                  <a:lnTo>
                    <a:pt x="90" y="36"/>
                  </a:lnTo>
                  <a:lnTo>
                    <a:pt x="92" y="30"/>
                  </a:lnTo>
                  <a:lnTo>
                    <a:pt x="94" y="25"/>
                  </a:lnTo>
                  <a:lnTo>
                    <a:pt x="95" y="19"/>
                  </a:lnTo>
                  <a:lnTo>
                    <a:pt x="98" y="12"/>
                  </a:lnTo>
                  <a:lnTo>
                    <a:pt x="100" y="6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67" name="Google Shape;5067;p22"/>
            <p:cNvSpPr/>
            <p:nvPr/>
          </p:nvSpPr>
          <p:spPr>
            <a:xfrm>
              <a:off x="3863" y="1988"/>
              <a:ext cx="14" cy="9"/>
            </a:xfrm>
            <a:custGeom>
              <a:avLst/>
              <a:gdLst/>
              <a:ahLst/>
              <a:cxnLst/>
              <a:rect l="l" t="t" r="r" b="b"/>
              <a:pathLst>
                <a:path w="56" h="35" extrusionOk="0">
                  <a:moveTo>
                    <a:pt x="56" y="9"/>
                  </a:moveTo>
                  <a:lnTo>
                    <a:pt x="47" y="5"/>
                  </a:lnTo>
                  <a:lnTo>
                    <a:pt x="39" y="3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10" y="2"/>
                  </a:lnTo>
                  <a:lnTo>
                    <a:pt x="6" y="4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0"/>
                  </a:lnTo>
                  <a:lnTo>
                    <a:pt x="12" y="35"/>
                  </a:lnTo>
                  <a:lnTo>
                    <a:pt x="56" y="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68" name="Google Shape;5068;p22"/>
            <p:cNvSpPr/>
            <p:nvPr/>
          </p:nvSpPr>
          <p:spPr>
            <a:xfrm>
              <a:off x="3819" y="1941"/>
              <a:ext cx="73" cy="79"/>
            </a:xfrm>
            <a:custGeom>
              <a:avLst/>
              <a:gdLst/>
              <a:ahLst/>
              <a:cxnLst/>
              <a:rect l="l" t="t" r="r" b="b"/>
              <a:pathLst>
                <a:path w="295" h="316" extrusionOk="0">
                  <a:moveTo>
                    <a:pt x="295" y="0"/>
                  </a:moveTo>
                  <a:lnTo>
                    <a:pt x="283" y="4"/>
                  </a:lnTo>
                  <a:lnTo>
                    <a:pt x="273" y="7"/>
                  </a:lnTo>
                  <a:lnTo>
                    <a:pt x="263" y="10"/>
                  </a:lnTo>
                  <a:lnTo>
                    <a:pt x="253" y="15"/>
                  </a:lnTo>
                  <a:lnTo>
                    <a:pt x="243" y="18"/>
                  </a:lnTo>
                  <a:lnTo>
                    <a:pt x="233" y="23"/>
                  </a:lnTo>
                  <a:lnTo>
                    <a:pt x="224" y="28"/>
                  </a:lnTo>
                  <a:lnTo>
                    <a:pt x="215" y="33"/>
                  </a:lnTo>
                  <a:lnTo>
                    <a:pt x="206" y="38"/>
                  </a:lnTo>
                  <a:lnTo>
                    <a:pt x="198" y="44"/>
                  </a:lnTo>
                  <a:lnTo>
                    <a:pt x="191" y="48"/>
                  </a:lnTo>
                  <a:lnTo>
                    <a:pt x="185" y="54"/>
                  </a:lnTo>
                  <a:lnTo>
                    <a:pt x="178" y="60"/>
                  </a:lnTo>
                  <a:lnTo>
                    <a:pt x="170" y="65"/>
                  </a:lnTo>
                  <a:lnTo>
                    <a:pt x="163" y="71"/>
                  </a:lnTo>
                  <a:lnTo>
                    <a:pt x="150" y="81"/>
                  </a:lnTo>
                  <a:lnTo>
                    <a:pt x="135" y="91"/>
                  </a:lnTo>
                  <a:lnTo>
                    <a:pt x="121" y="101"/>
                  </a:lnTo>
                  <a:lnTo>
                    <a:pt x="98" y="116"/>
                  </a:lnTo>
                  <a:lnTo>
                    <a:pt x="76" y="131"/>
                  </a:lnTo>
                  <a:lnTo>
                    <a:pt x="60" y="140"/>
                  </a:lnTo>
                  <a:lnTo>
                    <a:pt x="46" y="150"/>
                  </a:lnTo>
                  <a:lnTo>
                    <a:pt x="31" y="162"/>
                  </a:lnTo>
                  <a:lnTo>
                    <a:pt x="27" y="165"/>
                  </a:lnTo>
                  <a:lnTo>
                    <a:pt x="21" y="170"/>
                  </a:lnTo>
                  <a:lnTo>
                    <a:pt x="15" y="173"/>
                  </a:lnTo>
                  <a:lnTo>
                    <a:pt x="11" y="177"/>
                  </a:lnTo>
                  <a:lnTo>
                    <a:pt x="5" y="181"/>
                  </a:lnTo>
                  <a:lnTo>
                    <a:pt x="0" y="185"/>
                  </a:lnTo>
                  <a:lnTo>
                    <a:pt x="0" y="311"/>
                  </a:lnTo>
                  <a:lnTo>
                    <a:pt x="1" y="311"/>
                  </a:lnTo>
                  <a:lnTo>
                    <a:pt x="3" y="312"/>
                  </a:lnTo>
                  <a:lnTo>
                    <a:pt x="7" y="312"/>
                  </a:lnTo>
                  <a:lnTo>
                    <a:pt x="9" y="313"/>
                  </a:lnTo>
                  <a:lnTo>
                    <a:pt x="12" y="313"/>
                  </a:lnTo>
                  <a:lnTo>
                    <a:pt x="14" y="314"/>
                  </a:lnTo>
                  <a:lnTo>
                    <a:pt x="18" y="314"/>
                  </a:lnTo>
                  <a:lnTo>
                    <a:pt x="20" y="315"/>
                  </a:lnTo>
                  <a:lnTo>
                    <a:pt x="21" y="315"/>
                  </a:lnTo>
                  <a:lnTo>
                    <a:pt x="23" y="315"/>
                  </a:lnTo>
                  <a:lnTo>
                    <a:pt x="26" y="315"/>
                  </a:lnTo>
                  <a:lnTo>
                    <a:pt x="28" y="316"/>
                  </a:lnTo>
                  <a:lnTo>
                    <a:pt x="30" y="316"/>
                  </a:lnTo>
                  <a:lnTo>
                    <a:pt x="131" y="258"/>
                  </a:lnTo>
                  <a:lnTo>
                    <a:pt x="133" y="249"/>
                  </a:lnTo>
                  <a:lnTo>
                    <a:pt x="137" y="241"/>
                  </a:lnTo>
                  <a:lnTo>
                    <a:pt x="139" y="233"/>
                  </a:lnTo>
                  <a:lnTo>
                    <a:pt x="141" y="226"/>
                  </a:lnTo>
                  <a:lnTo>
                    <a:pt x="147" y="210"/>
                  </a:lnTo>
                  <a:lnTo>
                    <a:pt x="148" y="206"/>
                  </a:lnTo>
                  <a:lnTo>
                    <a:pt x="148" y="203"/>
                  </a:lnTo>
                  <a:lnTo>
                    <a:pt x="149" y="200"/>
                  </a:lnTo>
                  <a:lnTo>
                    <a:pt x="150" y="196"/>
                  </a:lnTo>
                  <a:lnTo>
                    <a:pt x="151" y="193"/>
                  </a:lnTo>
                  <a:lnTo>
                    <a:pt x="151" y="190"/>
                  </a:lnTo>
                  <a:lnTo>
                    <a:pt x="152" y="185"/>
                  </a:lnTo>
                  <a:lnTo>
                    <a:pt x="153" y="181"/>
                  </a:lnTo>
                  <a:lnTo>
                    <a:pt x="153" y="177"/>
                  </a:lnTo>
                  <a:lnTo>
                    <a:pt x="154" y="173"/>
                  </a:lnTo>
                  <a:lnTo>
                    <a:pt x="154" y="168"/>
                  </a:lnTo>
                  <a:lnTo>
                    <a:pt x="156" y="165"/>
                  </a:lnTo>
                  <a:lnTo>
                    <a:pt x="158" y="159"/>
                  </a:lnTo>
                  <a:lnTo>
                    <a:pt x="160" y="155"/>
                  </a:lnTo>
                  <a:lnTo>
                    <a:pt x="162" y="152"/>
                  </a:lnTo>
                  <a:lnTo>
                    <a:pt x="165" y="147"/>
                  </a:lnTo>
                  <a:lnTo>
                    <a:pt x="169" y="141"/>
                  </a:lnTo>
                  <a:lnTo>
                    <a:pt x="172" y="137"/>
                  </a:lnTo>
                  <a:lnTo>
                    <a:pt x="177" y="131"/>
                  </a:lnTo>
                  <a:lnTo>
                    <a:pt x="181" y="126"/>
                  </a:lnTo>
                  <a:lnTo>
                    <a:pt x="185" y="120"/>
                  </a:lnTo>
                  <a:lnTo>
                    <a:pt x="188" y="115"/>
                  </a:lnTo>
                  <a:lnTo>
                    <a:pt x="189" y="111"/>
                  </a:lnTo>
                  <a:lnTo>
                    <a:pt x="191" y="109"/>
                  </a:lnTo>
                  <a:lnTo>
                    <a:pt x="193" y="106"/>
                  </a:lnTo>
                  <a:lnTo>
                    <a:pt x="193" y="102"/>
                  </a:lnTo>
                  <a:lnTo>
                    <a:pt x="194" y="98"/>
                  </a:lnTo>
                  <a:lnTo>
                    <a:pt x="195" y="94"/>
                  </a:lnTo>
                  <a:lnTo>
                    <a:pt x="195" y="90"/>
                  </a:lnTo>
                  <a:lnTo>
                    <a:pt x="195" y="87"/>
                  </a:lnTo>
                  <a:lnTo>
                    <a:pt x="195" y="82"/>
                  </a:lnTo>
                  <a:lnTo>
                    <a:pt x="196" y="78"/>
                  </a:lnTo>
                  <a:lnTo>
                    <a:pt x="196" y="74"/>
                  </a:lnTo>
                  <a:lnTo>
                    <a:pt x="197" y="71"/>
                  </a:lnTo>
                  <a:lnTo>
                    <a:pt x="198" y="68"/>
                  </a:lnTo>
                  <a:lnTo>
                    <a:pt x="199" y="65"/>
                  </a:lnTo>
                  <a:lnTo>
                    <a:pt x="202" y="63"/>
                  </a:lnTo>
                  <a:lnTo>
                    <a:pt x="204" y="62"/>
                  </a:lnTo>
                  <a:lnTo>
                    <a:pt x="206" y="61"/>
                  </a:lnTo>
                  <a:lnTo>
                    <a:pt x="209" y="60"/>
                  </a:lnTo>
                  <a:lnTo>
                    <a:pt x="214" y="60"/>
                  </a:lnTo>
                  <a:lnTo>
                    <a:pt x="218" y="61"/>
                  </a:lnTo>
                  <a:lnTo>
                    <a:pt x="223" y="61"/>
                  </a:lnTo>
                  <a:lnTo>
                    <a:pt x="230" y="63"/>
                  </a:lnTo>
                  <a:lnTo>
                    <a:pt x="236" y="65"/>
                  </a:lnTo>
                  <a:lnTo>
                    <a:pt x="243" y="68"/>
                  </a:lnTo>
                  <a:lnTo>
                    <a:pt x="249" y="70"/>
                  </a:lnTo>
                  <a:lnTo>
                    <a:pt x="253" y="71"/>
                  </a:lnTo>
                  <a:lnTo>
                    <a:pt x="259" y="73"/>
                  </a:lnTo>
                  <a:lnTo>
                    <a:pt x="264" y="74"/>
                  </a:lnTo>
                  <a:lnTo>
                    <a:pt x="274" y="78"/>
                  </a:lnTo>
                  <a:lnTo>
                    <a:pt x="281" y="80"/>
                  </a:lnTo>
                  <a:lnTo>
                    <a:pt x="288" y="82"/>
                  </a:lnTo>
                  <a:lnTo>
                    <a:pt x="295" y="84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69" name="Google Shape;5069;p22"/>
            <p:cNvSpPr/>
            <p:nvPr/>
          </p:nvSpPr>
          <p:spPr>
            <a:xfrm>
              <a:off x="3819" y="1941"/>
              <a:ext cx="73" cy="79"/>
            </a:xfrm>
            <a:custGeom>
              <a:avLst/>
              <a:gdLst/>
              <a:ahLst/>
              <a:cxnLst/>
              <a:rect l="l" t="t" r="r" b="b"/>
              <a:pathLst>
                <a:path w="295" h="316" extrusionOk="0">
                  <a:moveTo>
                    <a:pt x="295" y="0"/>
                  </a:moveTo>
                  <a:lnTo>
                    <a:pt x="283" y="4"/>
                  </a:lnTo>
                  <a:lnTo>
                    <a:pt x="273" y="7"/>
                  </a:lnTo>
                  <a:lnTo>
                    <a:pt x="263" y="10"/>
                  </a:lnTo>
                  <a:lnTo>
                    <a:pt x="253" y="15"/>
                  </a:lnTo>
                  <a:lnTo>
                    <a:pt x="243" y="18"/>
                  </a:lnTo>
                  <a:lnTo>
                    <a:pt x="233" y="23"/>
                  </a:lnTo>
                  <a:lnTo>
                    <a:pt x="224" y="28"/>
                  </a:lnTo>
                  <a:lnTo>
                    <a:pt x="215" y="33"/>
                  </a:lnTo>
                  <a:lnTo>
                    <a:pt x="206" y="38"/>
                  </a:lnTo>
                  <a:lnTo>
                    <a:pt x="198" y="44"/>
                  </a:lnTo>
                  <a:lnTo>
                    <a:pt x="191" y="48"/>
                  </a:lnTo>
                  <a:lnTo>
                    <a:pt x="185" y="54"/>
                  </a:lnTo>
                  <a:lnTo>
                    <a:pt x="178" y="60"/>
                  </a:lnTo>
                  <a:lnTo>
                    <a:pt x="170" y="65"/>
                  </a:lnTo>
                  <a:lnTo>
                    <a:pt x="163" y="71"/>
                  </a:lnTo>
                  <a:lnTo>
                    <a:pt x="150" y="81"/>
                  </a:lnTo>
                  <a:lnTo>
                    <a:pt x="135" y="91"/>
                  </a:lnTo>
                  <a:lnTo>
                    <a:pt x="121" y="101"/>
                  </a:lnTo>
                  <a:lnTo>
                    <a:pt x="98" y="116"/>
                  </a:lnTo>
                  <a:lnTo>
                    <a:pt x="76" y="131"/>
                  </a:lnTo>
                  <a:lnTo>
                    <a:pt x="60" y="140"/>
                  </a:lnTo>
                  <a:lnTo>
                    <a:pt x="46" y="150"/>
                  </a:lnTo>
                  <a:lnTo>
                    <a:pt x="31" y="162"/>
                  </a:lnTo>
                  <a:lnTo>
                    <a:pt x="27" y="165"/>
                  </a:lnTo>
                  <a:lnTo>
                    <a:pt x="21" y="170"/>
                  </a:lnTo>
                  <a:lnTo>
                    <a:pt x="15" y="173"/>
                  </a:lnTo>
                  <a:lnTo>
                    <a:pt x="11" y="177"/>
                  </a:lnTo>
                  <a:lnTo>
                    <a:pt x="5" y="181"/>
                  </a:lnTo>
                  <a:lnTo>
                    <a:pt x="0" y="185"/>
                  </a:lnTo>
                  <a:lnTo>
                    <a:pt x="0" y="311"/>
                  </a:lnTo>
                  <a:lnTo>
                    <a:pt x="1" y="311"/>
                  </a:lnTo>
                  <a:lnTo>
                    <a:pt x="3" y="312"/>
                  </a:lnTo>
                  <a:lnTo>
                    <a:pt x="7" y="312"/>
                  </a:lnTo>
                  <a:lnTo>
                    <a:pt x="9" y="313"/>
                  </a:lnTo>
                  <a:lnTo>
                    <a:pt x="12" y="313"/>
                  </a:lnTo>
                  <a:lnTo>
                    <a:pt x="14" y="314"/>
                  </a:lnTo>
                  <a:lnTo>
                    <a:pt x="18" y="314"/>
                  </a:lnTo>
                  <a:lnTo>
                    <a:pt x="20" y="315"/>
                  </a:lnTo>
                  <a:lnTo>
                    <a:pt x="21" y="315"/>
                  </a:lnTo>
                  <a:lnTo>
                    <a:pt x="23" y="315"/>
                  </a:lnTo>
                  <a:lnTo>
                    <a:pt x="26" y="315"/>
                  </a:lnTo>
                  <a:lnTo>
                    <a:pt x="28" y="316"/>
                  </a:lnTo>
                  <a:lnTo>
                    <a:pt x="30" y="316"/>
                  </a:lnTo>
                  <a:lnTo>
                    <a:pt x="131" y="258"/>
                  </a:lnTo>
                  <a:lnTo>
                    <a:pt x="133" y="249"/>
                  </a:lnTo>
                  <a:lnTo>
                    <a:pt x="137" y="241"/>
                  </a:lnTo>
                  <a:lnTo>
                    <a:pt x="139" y="233"/>
                  </a:lnTo>
                  <a:lnTo>
                    <a:pt x="141" y="226"/>
                  </a:lnTo>
                  <a:lnTo>
                    <a:pt x="147" y="210"/>
                  </a:lnTo>
                  <a:lnTo>
                    <a:pt x="148" y="206"/>
                  </a:lnTo>
                  <a:lnTo>
                    <a:pt x="148" y="203"/>
                  </a:lnTo>
                  <a:lnTo>
                    <a:pt x="149" y="200"/>
                  </a:lnTo>
                  <a:lnTo>
                    <a:pt x="150" y="196"/>
                  </a:lnTo>
                  <a:lnTo>
                    <a:pt x="151" y="193"/>
                  </a:lnTo>
                  <a:lnTo>
                    <a:pt x="151" y="190"/>
                  </a:lnTo>
                  <a:lnTo>
                    <a:pt x="152" y="185"/>
                  </a:lnTo>
                  <a:lnTo>
                    <a:pt x="153" y="181"/>
                  </a:lnTo>
                  <a:lnTo>
                    <a:pt x="153" y="177"/>
                  </a:lnTo>
                  <a:lnTo>
                    <a:pt x="154" y="173"/>
                  </a:lnTo>
                  <a:lnTo>
                    <a:pt x="154" y="168"/>
                  </a:lnTo>
                  <a:lnTo>
                    <a:pt x="156" y="165"/>
                  </a:lnTo>
                  <a:lnTo>
                    <a:pt x="158" y="159"/>
                  </a:lnTo>
                  <a:lnTo>
                    <a:pt x="160" y="155"/>
                  </a:lnTo>
                  <a:lnTo>
                    <a:pt x="162" y="152"/>
                  </a:lnTo>
                  <a:lnTo>
                    <a:pt x="165" y="147"/>
                  </a:lnTo>
                  <a:lnTo>
                    <a:pt x="169" y="141"/>
                  </a:lnTo>
                  <a:lnTo>
                    <a:pt x="172" y="137"/>
                  </a:lnTo>
                  <a:lnTo>
                    <a:pt x="177" y="131"/>
                  </a:lnTo>
                  <a:lnTo>
                    <a:pt x="181" y="126"/>
                  </a:lnTo>
                  <a:lnTo>
                    <a:pt x="185" y="120"/>
                  </a:lnTo>
                  <a:lnTo>
                    <a:pt x="188" y="115"/>
                  </a:lnTo>
                  <a:lnTo>
                    <a:pt x="189" y="111"/>
                  </a:lnTo>
                  <a:lnTo>
                    <a:pt x="191" y="109"/>
                  </a:lnTo>
                  <a:lnTo>
                    <a:pt x="193" y="106"/>
                  </a:lnTo>
                  <a:lnTo>
                    <a:pt x="193" y="102"/>
                  </a:lnTo>
                  <a:lnTo>
                    <a:pt x="194" y="98"/>
                  </a:lnTo>
                  <a:lnTo>
                    <a:pt x="195" y="94"/>
                  </a:lnTo>
                  <a:lnTo>
                    <a:pt x="195" y="90"/>
                  </a:lnTo>
                  <a:lnTo>
                    <a:pt x="195" y="87"/>
                  </a:lnTo>
                  <a:lnTo>
                    <a:pt x="195" y="82"/>
                  </a:lnTo>
                  <a:lnTo>
                    <a:pt x="196" y="78"/>
                  </a:lnTo>
                  <a:lnTo>
                    <a:pt x="196" y="74"/>
                  </a:lnTo>
                  <a:lnTo>
                    <a:pt x="197" y="71"/>
                  </a:lnTo>
                  <a:lnTo>
                    <a:pt x="198" y="68"/>
                  </a:lnTo>
                  <a:lnTo>
                    <a:pt x="199" y="65"/>
                  </a:lnTo>
                  <a:lnTo>
                    <a:pt x="202" y="63"/>
                  </a:lnTo>
                  <a:lnTo>
                    <a:pt x="204" y="62"/>
                  </a:lnTo>
                  <a:lnTo>
                    <a:pt x="206" y="61"/>
                  </a:lnTo>
                  <a:lnTo>
                    <a:pt x="209" y="60"/>
                  </a:lnTo>
                  <a:lnTo>
                    <a:pt x="214" y="60"/>
                  </a:lnTo>
                  <a:lnTo>
                    <a:pt x="218" y="61"/>
                  </a:lnTo>
                  <a:lnTo>
                    <a:pt x="223" y="61"/>
                  </a:lnTo>
                  <a:lnTo>
                    <a:pt x="230" y="63"/>
                  </a:lnTo>
                  <a:lnTo>
                    <a:pt x="236" y="65"/>
                  </a:lnTo>
                  <a:lnTo>
                    <a:pt x="243" y="68"/>
                  </a:lnTo>
                  <a:lnTo>
                    <a:pt x="249" y="70"/>
                  </a:lnTo>
                  <a:lnTo>
                    <a:pt x="253" y="71"/>
                  </a:lnTo>
                  <a:lnTo>
                    <a:pt x="259" y="73"/>
                  </a:lnTo>
                  <a:lnTo>
                    <a:pt x="264" y="74"/>
                  </a:lnTo>
                  <a:lnTo>
                    <a:pt x="274" y="78"/>
                  </a:lnTo>
                  <a:lnTo>
                    <a:pt x="281" y="80"/>
                  </a:lnTo>
                  <a:lnTo>
                    <a:pt x="288" y="82"/>
                  </a:lnTo>
                  <a:lnTo>
                    <a:pt x="295" y="84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70" name="Google Shape;5070;p22"/>
            <p:cNvSpPr/>
            <p:nvPr/>
          </p:nvSpPr>
          <p:spPr>
            <a:xfrm>
              <a:off x="3852" y="1955"/>
              <a:ext cx="40" cy="50"/>
            </a:xfrm>
            <a:custGeom>
              <a:avLst/>
              <a:gdLst/>
              <a:ahLst/>
              <a:cxnLst/>
              <a:rect l="l" t="t" r="r" b="b"/>
              <a:pathLst>
                <a:path w="163" h="197" extrusionOk="0">
                  <a:moveTo>
                    <a:pt x="0" y="196"/>
                  </a:moveTo>
                  <a:lnTo>
                    <a:pt x="2" y="188"/>
                  </a:lnTo>
                  <a:lnTo>
                    <a:pt x="5" y="180"/>
                  </a:lnTo>
                  <a:lnTo>
                    <a:pt x="7" y="172"/>
                  </a:lnTo>
                  <a:lnTo>
                    <a:pt x="9" y="164"/>
                  </a:lnTo>
                  <a:lnTo>
                    <a:pt x="15" y="150"/>
                  </a:lnTo>
                  <a:lnTo>
                    <a:pt x="16" y="146"/>
                  </a:lnTo>
                  <a:lnTo>
                    <a:pt x="16" y="143"/>
                  </a:lnTo>
                  <a:lnTo>
                    <a:pt x="17" y="140"/>
                  </a:lnTo>
                  <a:lnTo>
                    <a:pt x="18" y="136"/>
                  </a:lnTo>
                  <a:lnTo>
                    <a:pt x="19" y="133"/>
                  </a:lnTo>
                  <a:lnTo>
                    <a:pt x="19" y="130"/>
                  </a:lnTo>
                  <a:lnTo>
                    <a:pt x="20" y="125"/>
                  </a:lnTo>
                  <a:lnTo>
                    <a:pt x="21" y="121"/>
                  </a:lnTo>
                  <a:lnTo>
                    <a:pt x="21" y="117"/>
                  </a:lnTo>
                  <a:lnTo>
                    <a:pt x="22" y="113"/>
                  </a:lnTo>
                  <a:lnTo>
                    <a:pt x="22" y="108"/>
                  </a:lnTo>
                  <a:lnTo>
                    <a:pt x="24" y="105"/>
                  </a:lnTo>
                  <a:lnTo>
                    <a:pt x="26" y="99"/>
                  </a:lnTo>
                  <a:lnTo>
                    <a:pt x="28" y="95"/>
                  </a:lnTo>
                  <a:lnTo>
                    <a:pt x="30" y="92"/>
                  </a:lnTo>
                  <a:lnTo>
                    <a:pt x="33" y="87"/>
                  </a:lnTo>
                  <a:lnTo>
                    <a:pt x="37" y="81"/>
                  </a:lnTo>
                  <a:lnTo>
                    <a:pt x="40" y="77"/>
                  </a:lnTo>
                  <a:lnTo>
                    <a:pt x="45" y="71"/>
                  </a:lnTo>
                  <a:lnTo>
                    <a:pt x="49" y="66"/>
                  </a:lnTo>
                  <a:lnTo>
                    <a:pt x="53" y="60"/>
                  </a:lnTo>
                  <a:lnTo>
                    <a:pt x="56" y="55"/>
                  </a:lnTo>
                  <a:lnTo>
                    <a:pt x="57" y="51"/>
                  </a:lnTo>
                  <a:lnTo>
                    <a:pt x="59" y="49"/>
                  </a:lnTo>
                  <a:lnTo>
                    <a:pt x="61" y="46"/>
                  </a:lnTo>
                  <a:lnTo>
                    <a:pt x="61" y="42"/>
                  </a:lnTo>
                  <a:lnTo>
                    <a:pt x="62" y="38"/>
                  </a:lnTo>
                  <a:lnTo>
                    <a:pt x="63" y="34"/>
                  </a:lnTo>
                  <a:lnTo>
                    <a:pt x="63" y="30"/>
                  </a:lnTo>
                  <a:lnTo>
                    <a:pt x="63" y="27"/>
                  </a:lnTo>
                  <a:lnTo>
                    <a:pt x="63" y="22"/>
                  </a:lnTo>
                  <a:lnTo>
                    <a:pt x="64" y="18"/>
                  </a:lnTo>
                  <a:lnTo>
                    <a:pt x="64" y="14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7" y="5"/>
                  </a:lnTo>
                  <a:lnTo>
                    <a:pt x="70" y="3"/>
                  </a:lnTo>
                  <a:lnTo>
                    <a:pt x="72" y="2"/>
                  </a:lnTo>
                  <a:lnTo>
                    <a:pt x="74" y="1"/>
                  </a:lnTo>
                  <a:lnTo>
                    <a:pt x="77" y="0"/>
                  </a:lnTo>
                  <a:lnTo>
                    <a:pt x="82" y="0"/>
                  </a:lnTo>
                  <a:lnTo>
                    <a:pt x="86" y="1"/>
                  </a:lnTo>
                  <a:lnTo>
                    <a:pt x="91" y="1"/>
                  </a:lnTo>
                  <a:lnTo>
                    <a:pt x="98" y="3"/>
                  </a:lnTo>
                  <a:lnTo>
                    <a:pt x="104" y="5"/>
                  </a:lnTo>
                  <a:lnTo>
                    <a:pt x="111" y="8"/>
                  </a:lnTo>
                  <a:lnTo>
                    <a:pt x="117" y="10"/>
                  </a:lnTo>
                  <a:lnTo>
                    <a:pt x="121" y="11"/>
                  </a:lnTo>
                  <a:lnTo>
                    <a:pt x="127" y="13"/>
                  </a:lnTo>
                  <a:lnTo>
                    <a:pt x="132" y="14"/>
                  </a:lnTo>
                  <a:lnTo>
                    <a:pt x="142" y="18"/>
                  </a:lnTo>
                  <a:lnTo>
                    <a:pt x="149" y="20"/>
                  </a:lnTo>
                  <a:lnTo>
                    <a:pt x="156" y="22"/>
                  </a:lnTo>
                  <a:lnTo>
                    <a:pt x="163" y="24"/>
                  </a:lnTo>
                  <a:lnTo>
                    <a:pt x="163" y="104"/>
                  </a:lnTo>
                  <a:lnTo>
                    <a:pt x="100" y="140"/>
                  </a:lnTo>
                  <a:lnTo>
                    <a:pt x="91" y="136"/>
                  </a:lnTo>
                  <a:lnTo>
                    <a:pt x="83" y="134"/>
                  </a:lnTo>
                  <a:lnTo>
                    <a:pt x="75" y="132"/>
                  </a:lnTo>
                  <a:lnTo>
                    <a:pt x="68" y="131"/>
                  </a:lnTo>
                  <a:lnTo>
                    <a:pt x="63" y="131"/>
                  </a:lnTo>
                  <a:lnTo>
                    <a:pt x="57" y="132"/>
                  </a:lnTo>
                  <a:lnTo>
                    <a:pt x="54" y="133"/>
                  </a:lnTo>
                  <a:lnTo>
                    <a:pt x="50" y="135"/>
                  </a:lnTo>
                  <a:lnTo>
                    <a:pt x="47" y="138"/>
                  </a:lnTo>
                  <a:lnTo>
                    <a:pt x="46" y="140"/>
                  </a:lnTo>
                  <a:lnTo>
                    <a:pt x="44" y="142"/>
                  </a:lnTo>
                  <a:lnTo>
                    <a:pt x="44" y="145"/>
                  </a:lnTo>
                  <a:lnTo>
                    <a:pt x="44" y="150"/>
                  </a:lnTo>
                  <a:lnTo>
                    <a:pt x="46" y="153"/>
                  </a:lnTo>
                  <a:lnTo>
                    <a:pt x="48" y="158"/>
                  </a:lnTo>
                  <a:lnTo>
                    <a:pt x="52" y="161"/>
                  </a:lnTo>
                  <a:lnTo>
                    <a:pt x="56" y="166"/>
                  </a:lnTo>
                  <a:lnTo>
                    <a:pt x="0" y="197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071" name="Google Shape;5071;p22"/>
            <p:cNvCxnSpPr/>
            <p:nvPr/>
          </p:nvCxnSpPr>
          <p:spPr>
            <a:xfrm flipH="1">
              <a:off x="3485" y="1591"/>
              <a:ext cx="1083" cy="6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72" name="Google Shape;5072;p22"/>
            <p:cNvCxnSpPr/>
            <p:nvPr/>
          </p:nvCxnSpPr>
          <p:spPr>
            <a:xfrm>
              <a:off x="3547" y="1602"/>
              <a:ext cx="24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73" name="Google Shape;5073;p22"/>
            <p:cNvCxnSpPr/>
            <p:nvPr/>
          </p:nvCxnSpPr>
          <p:spPr>
            <a:xfrm rot="10800000" flipH="1">
              <a:off x="3547" y="1559"/>
              <a:ext cx="74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74" name="Google Shape;5074;p22"/>
            <p:cNvCxnSpPr/>
            <p:nvPr/>
          </p:nvCxnSpPr>
          <p:spPr>
            <a:xfrm>
              <a:off x="3621" y="1559"/>
              <a:ext cx="24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75" name="Google Shape;5075;p22"/>
            <p:cNvCxnSpPr/>
            <p:nvPr/>
          </p:nvCxnSpPr>
          <p:spPr>
            <a:xfrm>
              <a:off x="3547" y="1602"/>
              <a:ext cx="1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76" name="Google Shape;5076;p22"/>
            <p:cNvCxnSpPr/>
            <p:nvPr/>
          </p:nvCxnSpPr>
          <p:spPr>
            <a:xfrm rot="10800000" flipH="1">
              <a:off x="3784" y="1424"/>
              <a:ext cx="76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77" name="Google Shape;5077;p22"/>
            <p:cNvCxnSpPr/>
            <p:nvPr/>
          </p:nvCxnSpPr>
          <p:spPr>
            <a:xfrm>
              <a:off x="3860" y="1424"/>
              <a:ext cx="24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78" name="Google Shape;5078;p22"/>
            <p:cNvCxnSpPr/>
            <p:nvPr/>
          </p:nvCxnSpPr>
          <p:spPr>
            <a:xfrm>
              <a:off x="3784" y="1467"/>
              <a:ext cx="24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79" name="Google Shape;5079;p22"/>
            <p:cNvCxnSpPr/>
            <p:nvPr/>
          </p:nvCxnSpPr>
          <p:spPr>
            <a:xfrm>
              <a:off x="3784" y="1467"/>
              <a:ext cx="1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80" name="Google Shape;5080;p22"/>
            <p:cNvCxnSpPr/>
            <p:nvPr/>
          </p:nvCxnSpPr>
          <p:spPr>
            <a:xfrm rot="10800000" flipH="1">
              <a:off x="4020" y="1286"/>
              <a:ext cx="81" cy="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81" name="Google Shape;5081;p22"/>
            <p:cNvCxnSpPr/>
            <p:nvPr/>
          </p:nvCxnSpPr>
          <p:spPr>
            <a:xfrm>
              <a:off x="4020" y="1333"/>
              <a:ext cx="24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82" name="Google Shape;5082;p22"/>
            <p:cNvCxnSpPr/>
            <p:nvPr/>
          </p:nvCxnSpPr>
          <p:spPr>
            <a:xfrm>
              <a:off x="4101" y="1286"/>
              <a:ext cx="24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83" name="Google Shape;5083;p22"/>
            <p:cNvCxnSpPr/>
            <p:nvPr/>
          </p:nvCxnSpPr>
          <p:spPr>
            <a:xfrm>
              <a:off x="4344" y="1145"/>
              <a:ext cx="27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84" name="Google Shape;5084;p22"/>
            <p:cNvCxnSpPr/>
            <p:nvPr/>
          </p:nvCxnSpPr>
          <p:spPr>
            <a:xfrm>
              <a:off x="4423" y="1100"/>
              <a:ext cx="28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85" name="Google Shape;5085;p22"/>
            <p:cNvCxnSpPr/>
            <p:nvPr/>
          </p:nvCxnSpPr>
          <p:spPr>
            <a:xfrm>
              <a:off x="4344" y="1145"/>
              <a:ext cx="1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86" name="Google Shape;5086;p22"/>
            <p:cNvCxnSpPr/>
            <p:nvPr/>
          </p:nvCxnSpPr>
          <p:spPr>
            <a:xfrm>
              <a:off x="4020" y="1333"/>
              <a:ext cx="1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87" name="Google Shape;5087;p22"/>
            <p:cNvCxnSpPr/>
            <p:nvPr/>
          </p:nvCxnSpPr>
          <p:spPr>
            <a:xfrm rot="10800000" flipH="1">
              <a:off x="4344" y="1100"/>
              <a:ext cx="79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88" name="Google Shape;5088;p22"/>
            <p:cNvSpPr/>
            <p:nvPr/>
          </p:nvSpPr>
          <p:spPr>
            <a:xfrm>
              <a:off x="4374" y="1207"/>
              <a:ext cx="77" cy="458"/>
            </a:xfrm>
            <a:custGeom>
              <a:avLst/>
              <a:gdLst/>
              <a:ahLst/>
              <a:cxnLst/>
              <a:rect l="l" t="t" r="r" b="b"/>
              <a:pathLst>
                <a:path w="307" h="1829" extrusionOk="0">
                  <a:moveTo>
                    <a:pt x="307" y="24"/>
                  </a:moveTo>
                  <a:lnTo>
                    <a:pt x="307" y="1610"/>
                  </a:lnTo>
                  <a:lnTo>
                    <a:pt x="305" y="1611"/>
                  </a:lnTo>
                  <a:lnTo>
                    <a:pt x="302" y="1612"/>
                  </a:lnTo>
                  <a:lnTo>
                    <a:pt x="298" y="1613"/>
                  </a:lnTo>
                  <a:lnTo>
                    <a:pt x="296" y="1614"/>
                  </a:lnTo>
                  <a:lnTo>
                    <a:pt x="293" y="1615"/>
                  </a:lnTo>
                  <a:lnTo>
                    <a:pt x="289" y="1616"/>
                  </a:lnTo>
                  <a:lnTo>
                    <a:pt x="280" y="1620"/>
                  </a:lnTo>
                  <a:lnTo>
                    <a:pt x="271" y="1624"/>
                  </a:lnTo>
                  <a:lnTo>
                    <a:pt x="262" y="1629"/>
                  </a:lnTo>
                  <a:lnTo>
                    <a:pt x="254" y="1634"/>
                  </a:lnTo>
                  <a:lnTo>
                    <a:pt x="243" y="1642"/>
                  </a:lnTo>
                  <a:lnTo>
                    <a:pt x="232" y="1650"/>
                  </a:lnTo>
                  <a:lnTo>
                    <a:pt x="222" y="1659"/>
                  </a:lnTo>
                  <a:lnTo>
                    <a:pt x="206" y="1671"/>
                  </a:lnTo>
                  <a:lnTo>
                    <a:pt x="191" y="1685"/>
                  </a:lnTo>
                  <a:lnTo>
                    <a:pt x="179" y="1694"/>
                  </a:lnTo>
                  <a:lnTo>
                    <a:pt x="168" y="1702"/>
                  </a:lnTo>
                  <a:lnTo>
                    <a:pt x="158" y="1709"/>
                  </a:lnTo>
                  <a:lnTo>
                    <a:pt x="147" y="1718"/>
                  </a:lnTo>
                  <a:lnTo>
                    <a:pt x="136" y="1726"/>
                  </a:lnTo>
                  <a:lnTo>
                    <a:pt x="126" y="1735"/>
                  </a:lnTo>
                  <a:lnTo>
                    <a:pt x="115" y="1744"/>
                  </a:lnTo>
                  <a:lnTo>
                    <a:pt x="107" y="1753"/>
                  </a:lnTo>
                  <a:lnTo>
                    <a:pt x="96" y="1762"/>
                  </a:lnTo>
                  <a:lnTo>
                    <a:pt x="94" y="1765"/>
                  </a:lnTo>
                  <a:lnTo>
                    <a:pt x="91" y="1769"/>
                  </a:lnTo>
                  <a:lnTo>
                    <a:pt x="89" y="1771"/>
                  </a:lnTo>
                  <a:lnTo>
                    <a:pt x="86" y="1774"/>
                  </a:lnTo>
                  <a:lnTo>
                    <a:pt x="83" y="1778"/>
                  </a:lnTo>
                  <a:lnTo>
                    <a:pt x="81" y="1781"/>
                  </a:lnTo>
                  <a:lnTo>
                    <a:pt x="73" y="1788"/>
                  </a:lnTo>
                  <a:lnTo>
                    <a:pt x="65" y="1795"/>
                  </a:lnTo>
                  <a:lnTo>
                    <a:pt x="57" y="1800"/>
                  </a:lnTo>
                  <a:lnTo>
                    <a:pt x="48" y="1806"/>
                  </a:lnTo>
                  <a:lnTo>
                    <a:pt x="39" y="1810"/>
                  </a:lnTo>
                  <a:lnTo>
                    <a:pt x="30" y="1816"/>
                  </a:lnTo>
                  <a:lnTo>
                    <a:pt x="20" y="1820"/>
                  </a:lnTo>
                  <a:lnTo>
                    <a:pt x="10" y="1825"/>
                  </a:lnTo>
                  <a:lnTo>
                    <a:pt x="0" y="1829"/>
                  </a:lnTo>
                  <a:lnTo>
                    <a:pt x="0" y="0"/>
                  </a:lnTo>
                  <a:lnTo>
                    <a:pt x="1" y="10"/>
                  </a:lnTo>
                  <a:lnTo>
                    <a:pt x="5" y="21"/>
                  </a:lnTo>
                  <a:lnTo>
                    <a:pt x="10" y="32"/>
                  </a:lnTo>
                  <a:lnTo>
                    <a:pt x="18" y="42"/>
                  </a:lnTo>
                  <a:lnTo>
                    <a:pt x="28" y="51"/>
                  </a:lnTo>
                  <a:lnTo>
                    <a:pt x="39" y="58"/>
                  </a:lnTo>
                  <a:lnTo>
                    <a:pt x="53" y="66"/>
                  </a:lnTo>
                  <a:lnTo>
                    <a:pt x="67" y="73"/>
                  </a:lnTo>
                  <a:lnTo>
                    <a:pt x="83" y="79"/>
                  </a:lnTo>
                  <a:lnTo>
                    <a:pt x="100" y="83"/>
                  </a:lnTo>
                  <a:lnTo>
                    <a:pt x="118" y="86"/>
                  </a:lnTo>
                  <a:lnTo>
                    <a:pt x="136" y="89"/>
                  </a:lnTo>
                  <a:lnTo>
                    <a:pt x="155" y="90"/>
                  </a:lnTo>
                  <a:lnTo>
                    <a:pt x="173" y="90"/>
                  </a:lnTo>
                  <a:lnTo>
                    <a:pt x="192" y="88"/>
                  </a:lnTo>
                  <a:lnTo>
                    <a:pt x="210" y="84"/>
                  </a:lnTo>
                  <a:lnTo>
                    <a:pt x="226" y="81"/>
                  </a:lnTo>
                  <a:lnTo>
                    <a:pt x="243" y="75"/>
                  </a:lnTo>
                  <a:lnTo>
                    <a:pt x="258" y="69"/>
                  </a:lnTo>
                  <a:lnTo>
                    <a:pt x="271" y="61"/>
                  </a:lnTo>
                  <a:lnTo>
                    <a:pt x="284" y="53"/>
                  </a:lnTo>
                  <a:lnTo>
                    <a:pt x="294" y="44"/>
                  </a:lnTo>
                  <a:lnTo>
                    <a:pt x="302" y="34"/>
                  </a:lnTo>
                  <a:lnTo>
                    <a:pt x="307" y="2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89" name="Google Shape;5089;p22"/>
            <p:cNvSpPr/>
            <p:nvPr/>
          </p:nvSpPr>
          <p:spPr>
            <a:xfrm>
              <a:off x="4131" y="1453"/>
              <a:ext cx="243" cy="220"/>
            </a:xfrm>
            <a:custGeom>
              <a:avLst/>
              <a:gdLst/>
              <a:ahLst/>
              <a:cxnLst/>
              <a:rect l="l" t="t" r="r" b="b"/>
              <a:pathLst>
                <a:path w="972" h="879" extrusionOk="0">
                  <a:moveTo>
                    <a:pt x="0" y="879"/>
                  </a:moveTo>
                  <a:lnTo>
                    <a:pt x="972" y="327"/>
                  </a:lnTo>
                  <a:lnTo>
                    <a:pt x="972" y="0"/>
                  </a:lnTo>
                  <a:lnTo>
                    <a:pt x="694" y="158"/>
                  </a:lnTo>
                  <a:lnTo>
                    <a:pt x="694" y="443"/>
                  </a:lnTo>
                  <a:lnTo>
                    <a:pt x="0" y="837"/>
                  </a:lnTo>
                  <a:lnTo>
                    <a:pt x="0" y="879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90" name="Google Shape;5090;p22"/>
            <p:cNvSpPr/>
            <p:nvPr/>
          </p:nvSpPr>
          <p:spPr>
            <a:xfrm>
              <a:off x="4131" y="1543"/>
              <a:ext cx="243" cy="219"/>
            </a:xfrm>
            <a:custGeom>
              <a:avLst/>
              <a:gdLst/>
              <a:ahLst/>
              <a:cxnLst/>
              <a:rect l="l" t="t" r="r" b="b"/>
              <a:pathLst>
                <a:path w="972" h="873" extrusionOk="0">
                  <a:moveTo>
                    <a:pt x="0" y="873"/>
                  </a:moveTo>
                  <a:lnTo>
                    <a:pt x="972" y="322"/>
                  </a:lnTo>
                  <a:lnTo>
                    <a:pt x="972" y="0"/>
                  </a:lnTo>
                  <a:lnTo>
                    <a:pt x="0" y="553"/>
                  </a:lnTo>
                  <a:lnTo>
                    <a:pt x="0" y="87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91" name="Google Shape;5091;p22"/>
            <p:cNvSpPr/>
            <p:nvPr/>
          </p:nvSpPr>
          <p:spPr>
            <a:xfrm>
              <a:off x="4131" y="1535"/>
              <a:ext cx="243" cy="146"/>
            </a:xfrm>
            <a:custGeom>
              <a:avLst/>
              <a:gdLst/>
              <a:ahLst/>
              <a:cxnLst/>
              <a:rect l="l" t="t" r="r" b="b"/>
              <a:pathLst>
                <a:path w="972" h="586" extrusionOk="0">
                  <a:moveTo>
                    <a:pt x="0" y="552"/>
                  </a:moveTo>
                  <a:lnTo>
                    <a:pt x="972" y="0"/>
                  </a:lnTo>
                  <a:lnTo>
                    <a:pt x="972" y="33"/>
                  </a:lnTo>
                  <a:lnTo>
                    <a:pt x="0" y="586"/>
                  </a:lnTo>
                  <a:lnTo>
                    <a:pt x="0" y="55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092" name="Google Shape;5092;p22"/>
            <p:cNvCxnSpPr/>
            <p:nvPr/>
          </p:nvCxnSpPr>
          <p:spPr>
            <a:xfrm>
              <a:off x="4374" y="1207"/>
              <a:ext cx="1" cy="45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93" name="Google Shape;5093;p22"/>
            <p:cNvSpPr/>
            <p:nvPr/>
          </p:nvSpPr>
          <p:spPr>
            <a:xfrm>
              <a:off x="4374" y="1185"/>
              <a:ext cx="77" cy="45"/>
            </a:xfrm>
            <a:custGeom>
              <a:avLst/>
              <a:gdLst/>
              <a:ahLst/>
              <a:cxnLst/>
              <a:rect l="l" t="t" r="r" b="b"/>
              <a:pathLst>
                <a:path w="307" h="181" extrusionOk="0">
                  <a:moveTo>
                    <a:pt x="307" y="115"/>
                  </a:moveTo>
                  <a:lnTo>
                    <a:pt x="302" y="125"/>
                  </a:lnTo>
                  <a:lnTo>
                    <a:pt x="294" y="135"/>
                  </a:lnTo>
                  <a:lnTo>
                    <a:pt x="284" y="144"/>
                  </a:lnTo>
                  <a:lnTo>
                    <a:pt x="271" y="152"/>
                  </a:lnTo>
                  <a:lnTo>
                    <a:pt x="258" y="160"/>
                  </a:lnTo>
                  <a:lnTo>
                    <a:pt x="243" y="166"/>
                  </a:lnTo>
                  <a:lnTo>
                    <a:pt x="226" y="172"/>
                  </a:lnTo>
                  <a:lnTo>
                    <a:pt x="210" y="175"/>
                  </a:lnTo>
                  <a:lnTo>
                    <a:pt x="192" y="179"/>
                  </a:lnTo>
                  <a:lnTo>
                    <a:pt x="173" y="181"/>
                  </a:lnTo>
                  <a:lnTo>
                    <a:pt x="155" y="181"/>
                  </a:lnTo>
                  <a:lnTo>
                    <a:pt x="136" y="180"/>
                  </a:lnTo>
                  <a:lnTo>
                    <a:pt x="118" y="177"/>
                  </a:lnTo>
                  <a:lnTo>
                    <a:pt x="100" y="174"/>
                  </a:lnTo>
                  <a:lnTo>
                    <a:pt x="83" y="170"/>
                  </a:lnTo>
                  <a:lnTo>
                    <a:pt x="67" y="164"/>
                  </a:lnTo>
                  <a:lnTo>
                    <a:pt x="53" y="157"/>
                  </a:lnTo>
                  <a:lnTo>
                    <a:pt x="39" y="149"/>
                  </a:lnTo>
                  <a:lnTo>
                    <a:pt x="28" y="142"/>
                  </a:lnTo>
                  <a:lnTo>
                    <a:pt x="18" y="133"/>
                  </a:lnTo>
                  <a:lnTo>
                    <a:pt x="10" y="123"/>
                  </a:lnTo>
                  <a:lnTo>
                    <a:pt x="5" y="112"/>
                  </a:lnTo>
                  <a:lnTo>
                    <a:pt x="1" y="101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5" y="70"/>
                  </a:lnTo>
                  <a:lnTo>
                    <a:pt x="10" y="60"/>
                  </a:lnTo>
                  <a:lnTo>
                    <a:pt x="18" y="50"/>
                  </a:lnTo>
                  <a:lnTo>
                    <a:pt x="28" y="41"/>
                  </a:lnTo>
                  <a:lnTo>
                    <a:pt x="39" y="32"/>
                  </a:lnTo>
                  <a:lnTo>
                    <a:pt x="53" y="24"/>
                  </a:lnTo>
                  <a:lnTo>
                    <a:pt x="67" y="17"/>
                  </a:lnTo>
                  <a:lnTo>
                    <a:pt x="83" y="12"/>
                  </a:lnTo>
                  <a:lnTo>
                    <a:pt x="100" y="7"/>
                  </a:lnTo>
                  <a:lnTo>
                    <a:pt x="118" y="4"/>
                  </a:lnTo>
                  <a:lnTo>
                    <a:pt x="136" y="1"/>
                  </a:lnTo>
                  <a:lnTo>
                    <a:pt x="155" y="0"/>
                  </a:lnTo>
                  <a:lnTo>
                    <a:pt x="173" y="1"/>
                  </a:lnTo>
                  <a:lnTo>
                    <a:pt x="192" y="3"/>
                  </a:lnTo>
                  <a:lnTo>
                    <a:pt x="210" y="6"/>
                  </a:lnTo>
                  <a:lnTo>
                    <a:pt x="226" y="10"/>
                  </a:lnTo>
                  <a:lnTo>
                    <a:pt x="243" y="16"/>
                  </a:lnTo>
                  <a:lnTo>
                    <a:pt x="258" y="22"/>
                  </a:lnTo>
                  <a:lnTo>
                    <a:pt x="271" y="30"/>
                  </a:lnTo>
                  <a:lnTo>
                    <a:pt x="284" y="38"/>
                  </a:lnTo>
                  <a:lnTo>
                    <a:pt x="294" y="47"/>
                  </a:lnTo>
                  <a:lnTo>
                    <a:pt x="302" y="56"/>
                  </a:lnTo>
                  <a:lnTo>
                    <a:pt x="307" y="66"/>
                  </a:lnTo>
                  <a:lnTo>
                    <a:pt x="307" y="115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094" name="Google Shape;5094;p22"/>
            <p:cNvCxnSpPr/>
            <p:nvPr/>
          </p:nvCxnSpPr>
          <p:spPr>
            <a:xfrm>
              <a:off x="4451" y="1201"/>
              <a:ext cx="1" cy="40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95" name="Google Shape;5095;p22"/>
            <p:cNvSpPr/>
            <p:nvPr/>
          </p:nvSpPr>
          <p:spPr>
            <a:xfrm>
              <a:off x="4054" y="1663"/>
              <a:ext cx="77" cy="181"/>
            </a:xfrm>
            <a:custGeom>
              <a:avLst/>
              <a:gdLst/>
              <a:ahLst/>
              <a:cxnLst/>
              <a:rect l="l" t="t" r="r" b="b"/>
              <a:pathLst>
                <a:path w="309" h="727" extrusionOk="0">
                  <a:moveTo>
                    <a:pt x="0" y="176"/>
                  </a:moveTo>
                  <a:lnTo>
                    <a:pt x="0" y="727"/>
                  </a:lnTo>
                  <a:lnTo>
                    <a:pt x="4" y="724"/>
                  </a:lnTo>
                  <a:lnTo>
                    <a:pt x="8" y="722"/>
                  </a:lnTo>
                  <a:lnTo>
                    <a:pt x="12" y="719"/>
                  </a:lnTo>
                  <a:lnTo>
                    <a:pt x="17" y="717"/>
                  </a:lnTo>
                  <a:lnTo>
                    <a:pt x="21" y="714"/>
                  </a:lnTo>
                  <a:lnTo>
                    <a:pt x="26" y="712"/>
                  </a:lnTo>
                  <a:lnTo>
                    <a:pt x="37" y="705"/>
                  </a:lnTo>
                  <a:lnTo>
                    <a:pt x="48" y="699"/>
                  </a:lnTo>
                  <a:lnTo>
                    <a:pt x="60" y="691"/>
                  </a:lnTo>
                  <a:lnTo>
                    <a:pt x="77" y="681"/>
                  </a:lnTo>
                  <a:lnTo>
                    <a:pt x="94" y="670"/>
                  </a:lnTo>
                  <a:lnTo>
                    <a:pt x="105" y="663"/>
                  </a:lnTo>
                  <a:lnTo>
                    <a:pt x="117" y="656"/>
                  </a:lnTo>
                  <a:lnTo>
                    <a:pt x="128" y="649"/>
                  </a:lnTo>
                  <a:lnTo>
                    <a:pt x="142" y="642"/>
                  </a:lnTo>
                  <a:lnTo>
                    <a:pt x="158" y="634"/>
                  </a:lnTo>
                  <a:lnTo>
                    <a:pt x="174" y="627"/>
                  </a:lnTo>
                  <a:lnTo>
                    <a:pt x="188" y="620"/>
                  </a:lnTo>
                  <a:lnTo>
                    <a:pt x="209" y="611"/>
                  </a:lnTo>
                  <a:lnTo>
                    <a:pt x="230" y="602"/>
                  </a:lnTo>
                  <a:lnTo>
                    <a:pt x="250" y="594"/>
                  </a:lnTo>
                  <a:lnTo>
                    <a:pt x="270" y="585"/>
                  </a:lnTo>
                  <a:lnTo>
                    <a:pt x="290" y="577"/>
                  </a:lnTo>
                  <a:lnTo>
                    <a:pt x="309" y="568"/>
                  </a:lnTo>
                  <a:lnTo>
                    <a:pt x="309" y="0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096" name="Google Shape;5096;p22"/>
            <p:cNvCxnSpPr/>
            <p:nvPr/>
          </p:nvCxnSpPr>
          <p:spPr>
            <a:xfrm>
              <a:off x="4131" y="1663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97" name="Google Shape;5097;p22"/>
            <p:cNvSpPr/>
            <p:nvPr/>
          </p:nvSpPr>
          <p:spPr>
            <a:xfrm>
              <a:off x="3892" y="1725"/>
              <a:ext cx="162" cy="172"/>
            </a:xfrm>
            <a:custGeom>
              <a:avLst/>
              <a:gdLst/>
              <a:ahLst/>
              <a:cxnLst/>
              <a:rect l="l" t="t" r="r" b="b"/>
              <a:pathLst>
                <a:path w="646" h="687" extrusionOk="0">
                  <a:moveTo>
                    <a:pt x="0" y="687"/>
                  </a:moveTo>
                  <a:lnTo>
                    <a:pt x="646" y="320"/>
                  </a:lnTo>
                  <a:lnTo>
                    <a:pt x="646" y="0"/>
                  </a:lnTo>
                  <a:lnTo>
                    <a:pt x="0" y="366"/>
                  </a:lnTo>
                  <a:lnTo>
                    <a:pt x="0" y="68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98" name="Google Shape;5098;p22"/>
            <p:cNvSpPr/>
            <p:nvPr/>
          </p:nvSpPr>
          <p:spPr>
            <a:xfrm>
              <a:off x="3892" y="1707"/>
              <a:ext cx="162" cy="102"/>
            </a:xfrm>
            <a:custGeom>
              <a:avLst/>
              <a:gdLst/>
              <a:ahLst/>
              <a:cxnLst/>
              <a:rect l="l" t="t" r="r" b="b"/>
              <a:pathLst>
                <a:path w="646" h="409" extrusionOk="0">
                  <a:moveTo>
                    <a:pt x="0" y="367"/>
                  </a:moveTo>
                  <a:lnTo>
                    <a:pt x="646" y="0"/>
                  </a:lnTo>
                  <a:lnTo>
                    <a:pt x="646" y="42"/>
                  </a:lnTo>
                  <a:lnTo>
                    <a:pt x="0" y="409"/>
                  </a:lnTo>
                  <a:lnTo>
                    <a:pt x="0" y="36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99" name="Google Shape;5099;p22"/>
            <p:cNvSpPr/>
            <p:nvPr/>
          </p:nvSpPr>
          <p:spPr>
            <a:xfrm>
              <a:off x="3892" y="1717"/>
              <a:ext cx="162" cy="100"/>
            </a:xfrm>
            <a:custGeom>
              <a:avLst/>
              <a:gdLst/>
              <a:ahLst/>
              <a:cxnLst/>
              <a:rect l="l" t="t" r="r" b="b"/>
              <a:pathLst>
                <a:path w="646" h="400" extrusionOk="0">
                  <a:moveTo>
                    <a:pt x="0" y="400"/>
                  </a:moveTo>
                  <a:lnTo>
                    <a:pt x="646" y="34"/>
                  </a:lnTo>
                  <a:lnTo>
                    <a:pt x="646" y="0"/>
                  </a:lnTo>
                  <a:lnTo>
                    <a:pt x="0" y="367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100" name="Google Shape;5100;p22"/>
            <p:cNvCxnSpPr/>
            <p:nvPr/>
          </p:nvCxnSpPr>
          <p:spPr>
            <a:xfrm>
              <a:off x="4054" y="1707"/>
              <a:ext cx="1" cy="1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101" name="Google Shape;5101;p22"/>
            <p:cNvSpPr/>
            <p:nvPr/>
          </p:nvSpPr>
          <p:spPr>
            <a:xfrm>
              <a:off x="3819" y="1798"/>
              <a:ext cx="73" cy="189"/>
            </a:xfrm>
            <a:custGeom>
              <a:avLst/>
              <a:gdLst/>
              <a:ahLst/>
              <a:cxnLst/>
              <a:rect l="l" t="t" r="r" b="b"/>
              <a:pathLst>
                <a:path w="295" h="754" extrusionOk="0">
                  <a:moveTo>
                    <a:pt x="0" y="167"/>
                  </a:moveTo>
                  <a:lnTo>
                    <a:pt x="0" y="754"/>
                  </a:lnTo>
                  <a:lnTo>
                    <a:pt x="5" y="750"/>
                  </a:lnTo>
                  <a:lnTo>
                    <a:pt x="11" y="746"/>
                  </a:lnTo>
                  <a:lnTo>
                    <a:pt x="15" y="742"/>
                  </a:lnTo>
                  <a:lnTo>
                    <a:pt x="21" y="739"/>
                  </a:lnTo>
                  <a:lnTo>
                    <a:pt x="27" y="734"/>
                  </a:lnTo>
                  <a:lnTo>
                    <a:pt x="31" y="731"/>
                  </a:lnTo>
                  <a:lnTo>
                    <a:pt x="46" y="719"/>
                  </a:lnTo>
                  <a:lnTo>
                    <a:pt x="60" y="709"/>
                  </a:lnTo>
                  <a:lnTo>
                    <a:pt x="76" y="700"/>
                  </a:lnTo>
                  <a:lnTo>
                    <a:pt x="98" y="685"/>
                  </a:lnTo>
                  <a:lnTo>
                    <a:pt x="121" y="670"/>
                  </a:lnTo>
                  <a:lnTo>
                    <a:pt x="135" y="660"/>
                  </a:lnTo>
                  <a:lnTo>
                    <a:pt x="150" y="650"/>
                  </a:lnTo>
                  <a:lnTo>
                    <a:pt x="163" y="640"/>
                  </a:lnTo>
                  <a:lnTo>
                    <a:pt x="170" y="634"/>
                  </a:lnTo>
                  <a:lnTo>
                    <a:pt x="178" y="629"/>
                  </a:lnTo>
                  <a:lnTo>
                    <a:pt x="185" y="623"/>
                  </a:lnTo>
                  <a:lnTo>
                    <a:pt x="191" y="617"/>
                  </a:lnTo>
                  <a:lnTo>
                    <a:pt x="198" y="613"/>
                  </a:lnTo>
                  <a:lnTo>
                    <a:pt x="206" y="607"/>
                  </a:lnTo>
                  <a:lnTo>
                    <a:pt x="215" y="602"/>
                  </a:lnTo>
                  <a:lnTo>
                    <a:pt x="224" y="597"/>
                  </a:lnTo>
                  <a:lnTo>
                    <a:pt x="233" y="592"/>
                  </a:lnTo>
                  <a:lnTo>
                    <a:pt x="243" y="587"/>
                  </a:lnTo>
                  <a:lnTo>
                    <a:pt x="253" y="584"/>
                  </a:lnTo>
                  <a:lnTo>
                    <a:pt x="263" y="579"/>
                  </a:lnTo>
                  <a:lnTo>
                    <a:pt x="273" y="576"/>
                  </a:lnTo>
                  <a:lnTo>
                    <a:pt x="283" y="573"/>
                  </a:lnTo>
                  <a:lnTo>
                    <a:pt x="295" y="569"/>
                  </a:lnTo>
                  <a:lnTo>
                    <a:pt x="295" y="0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102" name="Google Shape;5102;p22"/>
            <p:cNvCxnSpPr/>
            <p:nvPr/>
          </p:nvCxnSpPr>
          <p:spPr>
            <a:xfrm>
              <a:off x="3892" y="1798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103" name="Google Shape;5103;p22"/>
            <p:cNvSpPr/>
            <p:nvPr/>
          </p:nvSpPr>
          <p:spPr>
            <a:xfrm>
              <a:off x="3658" y="1859"/>
              <a:ext cx="161" cy="171"/>
            </a:xfrm>
            <a:custGeom>
              <a:avLst/>
              <a:gdLst/>
              <a:ahLst/>
              <a:cxnLst/>
              <a:rect l="l" t="t" r="r" b="b"/>
              <a:pathLst>
                <a:path w="642" h="686" extrusionOk="0">
                  <a:moveTo>
                    <a:pt x="0" y="686"/>
                  </a:moveTo>
                  <a:lnTo>
                    <a:pt x="642" y="321"/>
                  </a:lnTo>
                  <a:lnTo>
                    <a:pt x="642" y="0"/>
                  </a:lnTo>
                  <a:lnTo>
                    <a:pt x="150" y="280"/>
                  </a:lnTo>
                  <a:lnTo>
                    <a:pt x="150" y="505"/>
                  </a:lnTo>
                  <a:lnTo>
                    <a:pt x="0" y="591"/>
                  </a:lnTo>
                  <a:lnTo>
                    <a:pt x="0" y="686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04" name="Google Shape;5104;p22"/>
            <p:cNvSpPr/>
            <p:nvPr/>
          </p:nvSpPr>
          <p:spPr>
            <a:xfrm>
              <a:off x="3696" y="1851"/>
              <a:ext cx="123" cy="78"/>
            </a:xfrm>
            <a:custGeom>
              <a:avLst/>
              <a:gdLst/>
              <a:ahLst/>
              <a:cxnLst/>
              <a:rect l="l" t="t" r="r" b="b"/>
              <a:pathLst>
                <a:path w="492" h="313" extrusionOk="0">
                  <a:moveTo>
                    <a:pt x="0" y="280"/>
                  </a:moveTo>
                  <a:lnTo>
                    <a:pt x="492" y="0"/>
                  </a:lnTo>
                  <a:lnTo>
                    <a:pt x="492" y="33"/>
                  </a:lnTo>
                  <a:lnTo>
                    <a:pt x="0" y="313"/>
                  </a:lnTo>
                  <a:lnTo>
                    <a:pt x="0" y="28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05" name="Google Shape;5105;p22"/>
            <p:cNvSpPr/>
            <p:nvPr/>
          </p:nvSpPr>
          <p:spPr>
            <a:xfrm>
              <a:off x="3696" y="1840"/>
              <a:ext cx="123" cy="80"/>
            </a:xfrm>
            <a:custGeom>
              <a:avLst/>
              <a:gdLst/>
              <a:ahLst/>
              <a:cxnLst/>
              <a:rect l="l" t="t" r="r" b="b"/>
              <a:pathLst>
                <a:path w="492" h="322" extrusionOk="0">
                  <a:moveTo>
                    <a:pt x="0" y="322"/>
                  </a:moveTo>
                  <a:lnTo>
                    <a:pt x="492" y="42"/>
                  </a:lnTo>
                  <a:lnTo>
                    <a:pt x="492" y="0"/>
                  </a:lnTo>
                  <a:lnTo>
                    <a:pt x="0" y="280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106" name="Google Shape;5106;p22"/>
            <p:cNvCxnSpPr/>
            <p:nvPr/>
          </p:nvCxnSpPr>
          <p:spPr>
            <a:xfrm>
              <a:off x="3819" y="1840"/>
              <a:ext cx="1" cy="1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107" name="Google Shape;5107;p22"/>
            <p:cNvSpPr/>
            <p:nvPr/>
          </p:nvSpPr>
          <p:spPr>
            <a:xfrm>
              <a:off x="3584" y="2006"/>
              <a:ext cx="74" cy="107"/>
            </a:xfrm>
            <a:custGeom>
              <a:avLst/>
              <a:gdLst/>
              <a:ahLst/>
              <a:cxnLst/>
              <a:rect l="l" t="t" r="r" b="b"/>
              <a:pathLst>
                <a:path w="295" h="424" extrusionOk="0">
                  <a:moveTo>
                    <a:pt x="295" y="262"/>
                  </a:moveTo>
                  <a:lnTo>
                    <a:pt x="289" y="266"/>
                  </a:lnTo>
                  <a:lnTo>
                    <a:pt x="285" y="271"/>
                  </a:lnTo>
                  <a:lnTo>
                    <a:pt x="280" y="276"/>
                  </a:lnTo>
                  <a:lnTo>
                    <a:pt x="274" y="281"/>
                  </a:lnTo>
                  <a:lnTo>
                    <a:pt x="270" y="285"/>
                  </a:lnTo>
                  <a:lnTo>
                    <a:pt x="266" y="290"/>
                  </a:lnTo>
                  <a:lnTo>
                    <a:pt x="254" y="299"/>
                  </a:lnTo>
                  <a:lnTo>
                    <a:pt x="244" y="308"/>
                  </a:lnTo>
                  <a:lnTo>
                    <a:pt x="233" y="316"/>
                  </a:lnTo>
                  <a:lnTo>
                    <a:pt x="221" y="322"/>
                  </a:lnTo>
                  <a:lnTo>
                    <a:pt x="205" y="333"/>
                  </a:lnTo>
                  <a:lnTo>
                    <a:pt x="189" y="340"/>
                  </a:lnTo>
                  <a:lnTo>
                    <a:pt x="172" y="349"/>
                  </a:lnTo>
                  <a:lnTo>
                    <a:pt x="157" y="356"/>
                  </a:lnTo>
                  <a:lnTo>
                    <a:pt x="140" y="364"/>
                  </a:lnTo>
                  <a:lnTo>
                    <a:pt x="123" y="371"/>
                  </a:lnTo>
                  <a:lnTo>
                    <a:pt x="103" y="380"/>
                  </a:lnTo>
                  <a:lnTo>
                    <a:pt x="83" y="387"/>
                  </a:lnTo>
                  <a:lnTo>
                    <a:pt x="63" y="395"/>
                  </a:lnTo>
                  <a:lnTo>
                    <a:pt x="42" y="404"/>
                  </a:lnTo>
                  <a:lnTo>
                    <a:pt x="28" y="411"/>
                  </a:lnTo>
                  <a:lnTo>
                    <a:pt x="14" y="418"/>
                  </a:lnTo>
                  <a:lnTo>
                    <a:pt x="0" y="424"/>
                  </a:lnTo>
                  <a:lnTo>
                    <a:pt x="0" y="167"/>
                  </a:lnTo>
                  <a:lnTo>
                    <a:pt x="295" y="0"/>
                  </a:lnTo>
                  <a:lnTo>
                    <a:pt x="295" y="262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08" name="Google Shape;5108;p22"/>
            <p:cNvSpPr/>
            <p:nvPr/>
          </p:nvSpPr>
          <p:spPr>
            <a:xfrm>
              <a:off x="3583" y="1517"/>
              <a:ext cx="1045" cy="596"/>
            </a:xfrm>
            <a:custGeom>
              <a:avLst/>
              <a:gdLst/>
              <a:ahLst/>
              <a:cxnLst/>
              <a:rect l="l" t="t" r="r" b="b"/>
              <a:pathLst>
                <a:path w="4177" h="2384" extrusionOk="0">
                  <a:moveTo>
                    <a:pt x="4177" y="0"/>
                  </a:moveTo>
                  <a:lnTo>
                    <a:pt x="4173" y="3"/>
                  </a:lnTo>
                  <a:lnTo>
                    <a:pt x="4168" y="8"/>
                  </a:lnTo>
                  <a:lnTo>
                    <a:pt x="4164" y="11"/>
                  </a:lnTo>
                  <a:lnTo>
                    <a:pt x="4158" y="13"/>
                  </a:lnTo>
                  <a:lnTo>
                    <a:pt x="4150" y="18"/>
                  </a:lnTo>
                  <a:lnTo>
                    <a:pt x="4142" y="21"/>
                  </a:lnTo>
                  <a:lnTo>
                    <a:pt x="4135" y="24"/>
                  </a:lnTo>
                  <a:lnTo>
                    <a:pt x="4126" y="29"/>
                  </a:lnTo>
                  <a:lnTo>
                    <a:pt x="4118" y="34"/>
                  </a:lnTo>
                  <a:lnTo>
                    <a:pt x="4112" y="40"/>
                  </a:lnTo>
                  <a:lnTo>
                    <a:pt x="4103" y="47"/>
                  </a:lnTo>
                  <a:lnTo>
                    <a:pt x="4094" y="52"/>
                  </a:lnTo>
                  <a:lnTo>
                    <a:pt x="4082" y="59"/>
                  </a:lnTo>
                  <a:lnTo>
                    <a:pt x="4070" y="65"/>
                  </a:lnTo>
                  <a:lnTo>
                    <a:pt x="4057" y="70"/>
                  </a:lnTo>
                  <a:lnTo>
                    <a:pt x="4053" y="71"/>
                  </a:lnTo>
                  <a:lnTo>
                    <a:pt x="4049" y="74"/>
                  </a:lnTo>
                  <a:lnTo>
                    <a:pt x="4045" y="75"/>
                  </a:lnTo>
                  <a:lnTo>
                    <a:pt x="4042" y="76"/>
                  </a:lnTo>
                  <a:lnTo>
                    <a:pt x="4037" y="77"/>
                  </a:lnTo>
                  <a:lnTo>
                    <a:pt x="4034" y="79"/>
                  </a:lnTo>
                  <a:lnTo>
                    <a:pt x="4030" y="80"/>
                  </a:lnTo>
                  <a:lnTo>
                    <a:pt x="4027" y="82"/>
                  </a:lnTo>
                  <a:lnTo>
                    <a:pt x="4026" y="84"/>
                  </a:lnTo>
                  <a:lnTo>
                    <a:pt x="4026" y="85"/>
                  </a:lnTo>
                  <a:lnTo>
                    <a:pt x="4026" y="87"/>
                  </a:lnTo>
                  <a:lnTo>
                    <a:pt x="4026" y="89"/>
                  </a:lnTo>
                  <a:lnTo>
                    <a:pt x="4026" y="92"/>
                  </a:lnTo>
                  <a:lnTo>
                    <a:pt x="4025" y="93"/>
                  </a:lnTo>
                  <a:lnTo>
                    <a:pt x="4021" y="93"/>
                  </a:lnTo>
                  <a:lnTo>
                    <a:pt x="4018" y="93"/>
                  </a:lnTo>
                  <a:lnTo>
                    <a:pt x="4015" y="92"/>
                  </a:lnTo>
                  <a:lnTo>
                    <a:pt x="4010" y="92"/>
                  </a:lnTo>
                  <a:lnTo>
                    <a:pt x="4008" y="91"/>
                  </a:lnTo>
                  <a:lnTo>
                    <a:pt x="4003" y="92"/>
                  </a:lnTo>
                  <a:lnTo>
                    <a:pt x="4001" y="95"/>
                  </a:lnTo>
                  <a:lnTo>
                    <a:pt x="3999" y="97"/>
                  </a:lnTo>
                  <a:lnTo>
                    <a:pt x="3997" y="101"/>
                  </a:lnTo>
                  <a:lnTo>
                    <a:pt x="3994" y="104"/>
                  </a:lnTo>
                  <a:lnTo>
                    <a:pt x="3991" y="106"/>
                  </a:lnTo>
                  <a:lnTo>
                    <a:pt x="3986" y="110"/>
                  </a:lnTo>
                  <a:lnTo>
                    <a:pt x="3979" y="113"/>
                  </a:lnTo>
                  <a:lnTo>
                    <a:pt x="3971" y="116"/>
                  </a:lnTo>
                  <a:lnTo>
                    <a:pt x="3964" y="119"/>
                  </a:lnTo>
                  <a:lnTo>
                    <a:pt x="3957" y="122"/>
                  </a:lnTo>
                  <a:lnTo>
                    <a:pt x="3945" y="128"/>
                  </a:lnTo>
                  <a:lnTo>
                    <a:pt x="3935" y="133"/>
                  </a:lnTo>
                  <a:lnTo>
                    <a:pt x="3925" y="139"/>
                  </a:lnTo>
                  <a:lnTo>
                    <a:pt x="3912" y="143"/>
                  </a:lnTo>
                  <a:lnTo>
                    <a:pt x="3897" y="147"/>
                  </a:lnTo>
                  <a:lnTo>
                    <a:pt x="3884" y="150"/>
                  </a:lnTo>
                  <a:lnTo>
                    <a:pt x="3870" y="156"/>
                  </a:lnTo>
                  <a:lnTo>
                    <a:pt x="3858" y="161"/>
                  </a:lnTo>
                  <a:lnTo>
                    <a:pt x="3847" y="169"/>
                  </a:lnTo>
                  <a:lnTo>
                    <a:pt x="3835" y="177"/>
                  </a:lnTo>
                  <a:lnTo>
                    <a:pt x="3821" y="188"/>
                  </a:lnTo>
                  <a:lnTo>
                    <a:pt x="3808" y="201"/>
                  </a:lnTo>
                  <a:lnTo>
                    <a:pt x="3795" y="215"/>
                  </a:lnTo>
                  <a:lnTo>
                    <a:pt x="3783" y="228"/>
                  </a:lnTo>
                  <a:lnTo>
                    <a:pt x="3769" y="243"/>
                  </a:lnTo>
                  <a:lnTo>
                    <a:pt x="3756" y="258"/>
                  </a:lnTo>
                  <a:lnTo>
                    <a:pt x="3741" y="271"/>
                  </a:lnTo>
                  <a:lnTo>
                    <a:pt x="3727" y="283"/>
                  </a:lnTo>
                  <a:lnTo>
                    <a:pt x="3710" y="296"/>
                  </a:lnTo>
                  <a:lnTo>
                    <a:pt x="3692" y="306"/>
                  </a:lnTo>
                  <a:lnTo>
                    <a:pt x="3674" y="317"/>
                  </a:lnTo>
                  <a:lnTo>
                    <a:pt x="3657" y="326"/>
                  </a:lnTo>
                  <a:lnTo>
                    <a:pt x="3649" y="330"/>
                  </a:lnTo>
                  <a:lnTo>
                    <a:pt x="3641" y="335"/>
                  </a:lnTo>
                  <a:lnTo>
                    <a:pt x="3635" y="339"/>
                  </a:lnTo>
                  <a:lnTo>
                    <a:pt x="3628" y="343"/>
                  </a:lnTo>
                  <a:lnTo>
                    <a:pt x="3620" y="346"/>
                  </a:lnTo>
                  <a:lnTo>
                    <a:pt x="3611" y="348"/>
                  </a:lnTo>
                  <a:lnTo>
                    <a:pt x="3602" y="349"/>
                  </a:lnTo>
                  <a:lnTo>
                    <a:pt x="3592" y="349"/>
                  </a:lnTo>
                  <a:lnTo>
                    <a:pt x="3581" y="349"/>
                  </a:lnTo>
                  <a:lnTo>
                    <a:pt x="3571" y="349"/>
                  </a:lnTo>
                  <a:lnTo>
                    <a:pt x="3556" y="351"/>
                  </a:lnTo>
                  <a:lnTo>
                    <a:pt x="3543" y="354"/>
                  </a:lnTo>
                  <a:lnTo>
                    <a:pt x="3531" y="357"/>
                  </a:lnTo>
                  <a:lnTo>
                    <a:pt x="3517" y="360"/>
                  </a:lnTo>
                  <a:lnTo>
                    <a:pt x="3504" y="363"/>
                  </a:lnTo>
                  <a:lnTo>
                    <a:pt x="3490" y="365"/>
                  </a:lnTo>
                  <a:lnTo>
                    <a:pt x="3478" y="368"/>
                  </a:lnTo>
                  <a:lnTo>
                    <a:pt x="3464" y="372"/>
                  </a:lnTo>
                  <a:lnTo>
                    <a:pt x="3452" y="376"/>
                  </a:lnTo>
                  <a:lnTo>
                    <a:pt x="3441" y="382"/>
                  </a:lnTo>
                  <a:lnTo>
                    <a:pt x="3425" y="390"/>
                  </a:lnTo>
                  <a:lnTo>
                    <a:pt x="3411" y="400"/>
                  </a:lnTo>
                  <a:lnTo>
                    <a:pt x="3396" y="410"/>
                  </a:lnTo>
                  <a:lnTo>
                    <a:pt x="3383" y="421"/>
                  </a:lnTo>
                  <a:lnTo>
                    <a:pt x="3368" y="433"/>
                  </a:lnTo>
                  <a:lnTo>
                    <a:pt x="3355" y="445"/>
                  </a:lnTo>
                  <a:lnTo>
                    <a:pt x="3337" y="458"/>
                  </a:lnTo>
                  <a:lnTo>
                    <a:pt x="3319" y="473"/>
                  </a:lnTo>
                  <a:lnTo>
                    <a:pt x="3301" y="486"/>
                  </a:lnTo>
                  <a:lnTo>
                    <a:pt x="3283" y="501"/>
                  </a:lnTo>
                  <a:lnTo>
                    <a:pt x="3271" y="512"/>
                  </a:lnTo>
                  <a:lnTo>
                    <a:pt x="3258" y="524"/>
                  </a:lnTo>
                  <a:lnTo>
                    <a:pt x="3247" y="538"/>
                  </a:lnTo>
                  <a:lnTo>
                    <a:pt x="3235" y="549"/>
                  </a:lnTo>
                  <a:lnTo>
                    <a:pt x="3222" y="559"/>
                  </a:lnTo>
                  <a:lnTo>
                    <a:pt x="3211" y="566"/>
                  </a:lnTo>
                  <a:lnTo>
                    <a:pt x="3201" y="572"/>
                  </a:lnTo>
                  <a:lnTo>
                    <a:pt x="3189" y="578"/>
                  </a:lnTo>
                  <a:lnTo>
                    <a:pt x="3178" y="584"/>
                  </a:lnTo>
                  <a:lnTo>
                    <a:pt x="3165" y="589"/>
                  </a:lnTo>
                  <a:lnTo>
                    <a:pt x="3151" y="595"/>
                  </a:lnTo>
                  <a:lnTo>
                    <a:pt x="3136" y="602"/>
                  </a:lnTo>
                  <a:lnTo>
                    <a:pt x="3121" y="609"/>
                  </a:lnTo>
                  <a:lnTo>
                    <a:pt x="3108" y="616"/>
                  </a:lnTo>
                  <a:lnTo>
                    <a:pt x="3101" y="621"/>
                  </a:lnTo>
                  <a:lnTo>
                    <a:pt x="3097" y="624"/>
                  </a:lnTo>
                  <a:lnTo>
                    <a:pt x="3092" y="629"/>
                  </a:lnTo>
                  <a:lnTo>
                    <a:pt x="3086" y="632"/>
                  </a:lnTo>
                  <a:lnTo>
                    <a:pt x="3079" y="634"/>
                  </a:lnTo>
                  <a:lnTo>
                    <a:pt x="3071" y="636"/>
                  </a:lnTo>
                  <a:lnTo>
                    <a:pt x="3063" y="639"/>
                  </a:lnTo>
                  <a:lnTo>
                    <a:pt x="3056" y="641"/>
                  </a:lnTo>
                  <a:lnTo>
                    <a:pt x="3049" y="644"/>
                  </a:lnTo>
                  <a:lnTo>
                    <a:pt x="3043" y="648"/>
                  </a:lnTo>
                  <a:lnTo>
                    <a:pt x="3037" y="652"/>
                  </a:lnTo>
                  <a:lnTo>
                    <a:pt x="3033" y="657"/>
                  </a:lnTo>
                  <a:lnTo>
                    <a:pt x="3028" y="660"/>
                  </a:lnTo>
                  <a:lnTo>
                    <a:pt x="3024" y="664"/>
                  </a:lnTo>
                  <a:lnTo>
                    <a:pt x="3014" y="669"/>
                  </a:lnTo>
                  <a:lnTo>
                    <a:pt x="3003" y="673"/>
                  </a:lnTo>
                  <a:lnTo>
                    <a:pt x="2991" y="678"/>
                  </a:lnTo>
                  <a:lnTo>
                    <a:pt x="2981" y="683"/>
                  </a:lnTo>
                  <a:lnTo>
                    <a:pt x="2971" y="690"/>
                  </a:lnTo>
                  <a:lnTo>
                    <a:pt x="2962" y="698"/>
                  </a:lnTo>
                  <a:lnTo>
                    <a:pt x="2953" y="706"/>
                  </a:lnTo>
                  <a:lnTo>
                    <a:pt x="2943" y="714"/>
                  </a:lnTo>
                  <a:lnTo>
                    <a:pt x="2933" y="720"/>
                  </a:lnTo>
                  <a:lnTo>
                    <a:pt x="2922" y="726"/>
                  </a:lnTo>
                  <a:lnTo>
                    <a:pt x="2905" y="732"/>
                  </a:lnTo>
                  <a:lnTo>
                    <a:pt x="2887" y="736"/>
                  </a:lnTo>
                  <a:lnTo>
                    <a:pt x="2869" y="741"/>
                  </a:lnTo>
                  <a:lnTo>
                    <a:pt x="2849" y="743"/>
                  </a:lnTo>
                  <a:lnTo>
                    <a:pt x="2830" y="746"/>
                  </a:lnTo>
                  <a:lnTo>
                    <a:pt x="2811" y="750"/>
                  </a:lnTo>
                  <a:lnTo>
                    <a:pt x="2794" y="753"/>
                  </a:lnTo>
                  <a:lnTo>
                    <a:pt x="2780" y="757"/>
                  </a:lnTo>
                  <a:lnTo>
                    <a:pt x="2764" y="762"/>
                  </a:lnTo>
                  <a:lnTo>
                    <a:pt x="2749" y="766"/>
                  </a:lnTo>
                  <a:lnTo>
                    <a:pt x="2735" y="773"/>
                  </a:lnTo>
                  <a:lnTo>
                    <a:pt x="2721" y="780"/>
                  </a:lnTo>
                  <a:lnTo>
                    <a:pt x="2709" y="789"/>
                  </a:lnTo>
                  <a:lnTo>
                    <a:pt x="2695" y="799"/>
                  </a:lnTo>
                  <a:lnTo>
                    <a:pt x="2682" y="811"/>
                  </a:lnTo>
                  <a:lnTo>
                    <a:pt x="2670" y="825"/>
                  </a:lnTo>
                  <a:lnTo>
                    <a:pt x="2658" y="838"/>
                  </a:lnTo>
                  <a:lnTo>
                    <a:pt x="2645" y="852"/>
                  </a:lnTo>
                  <a:lnTo>
                    <a:pt x="2633" y="864"/>
                  </a:lnTo>
                  <a:lnTo>
                    <a:pt x="2617" y="877"/>
                  </a:lnTo>
                  <a:lnTo>
                    <a:pt x="2600" y="891"/>
                  </a:lnTo>
                  <a:lnTo>
                    <a:pt x="2585" y="903"/>
                  </a:lnTo>
                  <a:lnTo>
                    <a:pt x="2569" y="917"/>
                  </a:lnTo>
                  <a:lnTo>
                    <a:pt x="2560" y="924"/>
                  </a:lnTo>
                  <a:lnTo>
                    <a:pt x="2552" y="933"/>
                  </a:lnTo>
                  <a:lnTo>
                    <a:pt x="2544" y="941"/>
                  </a:lnTo>
                  <a:lnTo>
                    <a:pt x="2536" y="950"/>
                  </a:lnTo>
                  <a:lnTo>
                    <a:pt x="2529" y="958"/>
                  </a:lnTo>
                  <a:lnTo>
                    <a:pt x="2520" y="966"/>
                  </a:lnTo>
                  <a:lnTo>
                    <a:pt x="2510" y="971"/>
                  </a:lnTo>
                  <a:lnTo>
                    <a:pt x="2498" y="977"/>
                  </a:lnTo>
                  <a:lnTo>
                    <a:pt x="2485" y="982"/>
                  </a:lnTo>
                  <a:lnTo>
                    <a:pt x="2471" y="984"/>
                  </a:lnTo>
                  <a:lnTo>
                    <a:pt x="2457" y="986"/>
                  </a:lnTo>
                  <a:lnTo>
                    <a:pt x="2442" y="988"/>
                  </a:lnTo>
                  <a:lnTo>
                    <a:pt x="2428" y="989"/>
                  </a:lnTo>
                  <a:lnTo>
                    <a:pt x="2420" y="991"/>
                  </a:lnTo>
                  <a:lnTo>
                    <a:pt x="2413" y="992"/>
                  </a:lnTo>
                  <a:lnTo>
                    <a:pt x="2406" y="993"/>
                  </a:lnTo>
                  <a:lnTo>
                    <a:pt x="2400" y="994"/>
                  </a:lnTo>
                  <a:lnTo>
                    <a:pt x="2393" y="996"/>
                  </a:lnTo>
                  <a:lnTo>
                    <a:pt x="2387" y="998"/>
                  </a:lnTo>
                  <a:lnTo>
                    <a:pt x="2383" y="1003"/>
                  </a:lnTo>
                  <a:lnTo>
                    <a:pt x="2381" y="1006"/>
                  </a:lnTo>
                  <a:lnTo>
                    <a:pt x="2377" y="1010"/>
                  </a:lnTo>
                  <a:lnTo>
                    <a:pt x="2375" y="1013"/>
                  </a:lnTo>
                  <a:lnTo>
                    <a:pt x="2373" y="1016"/>
                  </a:lnTo>
                  <a:lnTo>
                    <a:pt x="2368" y="1019"/>
                  </a:lnTo>
                  <a:lnTo>
                    <a:pt x="2361" y="1022"/>
                  </a:lnTo>
                  <a:lnTo>
                    <a:pt x="2352" y="1023"/>
                  </a:lnTo>
                  <a:lnTo>
                    <a:pt x="2344" y="1025"/>
                  </a:lnTo>
                  <a:lnTo>
                    <a:pt x="2336" y="1029"/>
                  </a:lnTo>
                  <a:lnTo>
                    <a:pt x="2329" y="1033"/>
                  </a:lnTo>
                  <a:lnTo>
                    <a:pt x="2325" y="1039"/>
                  </a:lnTo>
                  <a:lnTo>
                    <a:pt x="2320" y="1045"/>
                  </a:lnTo>
                  <a:lnTo>
                    <a:pt x="2317" y="1052"/>
                  </a:lnTo>
                  <a:lnTo>
                    <a:pt x="2312" y="1059"/>
                  </a:lnTo>
                  <a:lnTo>
                    <a:pt x="2308" y="1066"/>
                  </a:lnTo>
                  <a:lnTo>
                    <a:pt x="2303" y="1071"/>
                  </a:lnTo>
                  <a:lnTo>
                    <a:pt x="2292" y="1084"/>
                  </a:lnTo>
                  <a:lnTo>
                    <a:pt x="2280" y="1095"/>
                  </a:lnTo>
                  <a:lnTo>
                    <a:pt x="2268" y="1106"/>
                  </a:lnTo>
                  <a:lnTo>
                    <a:pt x="2253" y="1115"/>
                  </a:lnTo>
                  <a:lnTo>
                    <a:pt x="2240" y="1124"/>
                  </a:lnTo>
                  <a:lnTo>
                    <a:pt x="2225" y="1132"/>
                  </a:lnTo>
                  <a:lnTo>
                    <a:pt x="2210" y="1140"/>
                  </a:lnTo>
                  <a:lnTo>
                    <a:pt x="2196" y="1147"/>
                  </a:lnTo>
                  <a:lnTo>
                    <a:pt x="2161" y="1163"/>
                  </a:lnTo>
                  <a:lnTo>
                    <a:pt x="2126" y="1178"/>
                  </a:lnTo>
                  <a:lnTo>
                    <a:pt x="2090" y="1192"/>
                  </a:lnTo>
                  <a:lnTo>
                    <a:pt x="2055" y="1208"/>
                  </a:lnTo>
                  <a:lnTo>
                    <a:pt x="2032" y="1219"/>
                  </a:lnTo>
                  <a:lnTo>
                    <a:pt x="2010" y="1232"/>
                  </a:lnTo>
                  <a:lnTo>
                    <a:pt x="1987" y="1245"/>
                  </a:lnTo>
                  <a:lnTo>
                    <a:pt x="1965" y="1258"/>
                  </a:lnTo>
                  <a:lnTo>
                    <a:pt x="1943" y="1273"/>
                  </a:lnTo>
                  <a:lnTo>
                    <a:pt x="1920" y="1286"/>
                  </a:lnTo>
                  <a:lnTo>
                    <a:pt x="1903" y="1297"/>
                  </a:lnTo>
                  <a:lnTo>
                    <a:pt x="1887" y="1305"/>
                  </a:lnTo>
                  <a:lnTo>
                    <a:pt x="1871" y="1314"/>
                  </a:lnTo>
                  <a:lnTo>
                    <a:pt x="1855" y="1325"/>
                  </a:lnTo>
                  <a:lnTo>
                    <a:pt x="1839" y="1335"/>
                  </a:lnTo>
                  <a:lnTo>
                    <a:pt x="1826" y="1347"/>
                  </a:lnTo>
                  <a:lnTo>
                    <a:pt x="1811" y="1360"/>
                  </a:lnTo>
                  <a:lnTo>
                    <a:pt x="1798" y="1373"/>
                  </a:lnTo>
                  <a:lnTo>
                    <a:pt x="1783" y="1384"/>
                  </a:lnTo>
                  <a:lnTo>
                    <a:pt x="1772" y="1392"/>
                  </a:lnTo>
                  <a:lnTo>
                    <a:pt x="1759" y="1400"/>
                  </a:lnTo>
                  <a:lnTo>
                    <a:pt x="1746" y="1405"/>
                  </a:lnTo>
                  <a:lnTo>
                    <a:pt x="1733" y="1411"/>
                  </a:lnTo>
                  <a:lnTo>
                    <a:pt x="1718" y="1416"/>
                  </a:lnTo>
                  <a:lnTo>
                    <a:pt x="1705" y="1422"/>
                  </a:lnTo>
                  <a:lnTo>
                    <a:pt x="1679" y="1432"/>
                  </a:lnTo>
                  <a:lnTo>
                    <a:pt x="1653" y="1442"/>
                  </a:lnTo>
                  <a:lnTo>
                    <a:pt x="1629" y="1452"/>
                  </a:lnTo>
                  <a:lnTo>
                    <a:pt x="1605" y="1462"/>
                  </a:lnTo>
                  <a:lnTo>
                    <a:pt x="1582" y="1472"/>
                  </a:lnTo>
                  <a:lnTo>
                    <a:pt x="1559" y="1481"/>
                  </a:lnTo>
                  <a:lnTo>
                    <a:pt x="1551" y="1484"/>
                  </a:lnTo>
                  <a:lnTo>
                    <a:pt x="1542" y="1487"/>
                  </a:lnTo>
                  <a:lnTo>
                    <a:pt x="1536" y="1489"/>
                  </a:lnTo>
                  <a:lnTo>
                    <a:pt x="1528" y="1493"/>
                  </a:lnTo>
                  <a:lnTo>
                    <a:pt x="1521" y="1496"/>
                  </a:lnTo>
                  <a:lnTo>
                    <a:pt x="1514" y="1502"/>
                  </a:lnTo>
                  <a:lnTo>
                    <a:pt x="1510" y="1507"/>
                  </a:lnTo>
                  <a:lnTo>
                    <a:pt x="1507" y="1513"/>
                  </a:lnTo>
                  <a:lnTo>
                    <a:pt x="1502" y="1517"/>
                  </a:lnTo>
                  <a:lnTo>
                    <a:pt x="1498" y="1523"/>
                  </a:lnTo>
                  <a:lnTo>
                    <a:pt x="1493" y="1526"/>
                  </a:lnTo>
                  <a:lnTo>
                    <a:pt x="1490" y="1529"/>
                  </a:lnTo>
                  <a:lnTo>
                    <a:pt x="1488" y="1530"/>
                  </a:lnTo>
                  <a:lnTo>
                    <a:pt x="1484" y="1530"/>
                  </a:lnTo>
                  <a:lnTo>
                    <a:pt x="1481" y="1531"/>
                  </a:lnTo>
                  <a:lnTo>
                    <a:pt x="1477" y="1531"/>
                  </a:lnTo>
                  <a:lnTo>
                    <a:pt x="1475" y="1532"/>
                  </a:lnTo>
                  <a:lnTo>
                    <a:pt x="1475" y="1534"/>
                  </a:lnTo>
                  <a:lnTo>
                    <a:pt x="1475" y="1536"/>
                  </a:lnTo>
                  <a:lnTo>
                    <a:pt x="1475" y="1540"/>
                  </a:lnTo>
                  <a:lnTo>
                    <a:pt x="1474" y="1542"/>
                  </a:lnTo>
                  <a:lnTo>
                    <a:pt x="1473" y="1543"/>
                  </a:lnTo>
                  <a:lnTo>
                    <a:pt x="1471" y="1543"/>
                  </a:lnTo>
                  <a:lnTo>
                    <a:pt x="1467" y="1543"/>
                  </a:lnTo>
                  <a:lnTo>
                    <a:pt x="1466" y="1543"/>
                  </a:lnTo>
                  <a:lnTo>
                    <a:pt x="1464" y="1544"/>
                  </a:lnTo>
                  <a:lnTo>
                    <a:pt x="1462" y="1546"/>
                  </a:lnTo>
                  <a:lnTo>
                    <a:pt x="1461" y="1549"/>
                  </a:lnTo>
                  <a:lnTo>
                    <a:pt x="1457" y="1554"/>
                  </a:lnTo>
                  <a:lnTo>
                    <a:pt x="1454" y="1560"/>
                  </a:lnTo>
                  <a:lnTo>
                    <a:pt x="1449" y="1565"/>
                  </a:lnTo>
                  <a:lnTo>
                    <a:pt x="1444" y="1571"/>
                  </a:lnTo>
                  <a:lnTo>
                    <a:pt x="1438" y="1576"/>
                  </a:lnTo>
                  <a:lnTo>
                    <a:pt x="1427" y="1583"/>
                  </a:lnTo>
                  <a:lnTo>
                    <a:pt x="1416" y="1591"/>
                  </a:lnTo>
                  <a:lnTo>
                    <a:pt x="1405" y="1599"/>
                  </a:lnTo>
                  <a:lnTo>
                    <a:pt x="1390" y="1609"/>
                  </a:lnTo>
                  <a:lnTo>
                    <a:pt x="1378" y="1620"/>
                  </a:lnTo>
                  <a:lnTo>
                    <a:pt x="1368" y="1633"/>
                  </a:lnTo>
                  <a:lnTo>
                    <a:pt x="1355" y="1643"/>
                  </a:lnTo>
                  <a:lnTo>
                    <a:pt x="1342" y="1652"/>
                  </a:lnTo>
                  <a:lnTo>
                    <a:pt x="1330" y="1660"/>
                  </a:lnTo>
                  <a:lnTo>
                    <a:pt x="1316" y="1665"/>
                  </a:lnTo>
                  <a:lnTo>
                    <a:pt x="1302" y="1671"/>
                  </a:lnTo>
                  <a:lnTo>
                    <a:pt x="1287" y="1676"/>
                  </a:lnTo>
                  <a:lnTo>
                    <a:pt x="1272" y="1681"/>
                  </a:lnTo>
                  <a:lnTo>
                    <a:pt x="1259" y="1687"/>
                  </a:lnTo>
                  <a:lnTo>
                    <a:pt x="1239" y="1692"/>
                  </a:lnTo>
                  <a:lnTo>
                    <a:pt x="1219" y="1699"/>
                  </a:lnTo>
                  <a:lnTo>
                    <a:pt x="1201" y="1706"/>
                  </a:lnTo>
                  <a:lnTo>
                    <a:pt x="1182" y="1713"/>
                  </a:lnTo>
                  <a:lnTo>
                    <a:pt x="1165" y="1721"/>
                  </a:lnTo>
                  <a:lnTo>
                    <a:pt x="1147" y="1732"/>
                  </a:lnTo>
                  <a:lnTo>
                    <a:pt x="1130" y="1745"/>
                  </a:lnTo>
                  <a:lnTo>
                    <a:pt x="1113" y="1758"/>
                  </a:lnTo>
                  <a:lnTo>
                    <a:pt x="1095" y="1772"/>
                  </a:lnTo>
                  <a:lnTo>
                    <a:pt x="1077" y="1784"/>
                  </a:lnTo>
                  <a:lnTo>
                    <a:pt x="1046" y="1805"/>
                  </a:lnTo>
                  <a:lnTo>
                    <a:pt x="1015" y="1826"/>
                  </a:lnTo>
                  <a:lnTo>
                    <a:pt x="983" y="1847"/>
                  </a:lnTo>
                  <a:lnTo>
                    <a:pt x="970" y="1857"/>
                  </a:lnTo>
                  <a:lnTo>
                    <a:pt x="955" y="1867"/>
                  </a:lnTo>
                  <a:lnTo>
                    <a:pt x="942" y="1878"/>
                  </a:lnTo>
                  <a:lnTo>
                    <a:pt x="928" y="1888"/>
                  </a:lnTo>
                  <a:lnTo>
                    <a:pt x="914" y="1897"/>
                  </a:lnTo>
                  <a:lnTo>
                    <a:pt x="899" y="1906"/>
                  </a:lnTo>
                  <a:lnTo>
                    <a:pt x="884" y="1914"/>
                  </a:lnTo>
                  <a:lnTo>
                    <a:pt x="867" y="1921"/>
                  </a:lnTo>
                  <a:lnTo>
                    <a:pt x="843" y="1928"/>
                  </a:lnTo>
                  <a:lnTo>
                    <a:pt x="819" y="1933"/>
                  </a:lnTo>
                  <a:lnTo>
                    <a:pt x="794" y="1938"/>
                  </a:lnTo>
                  <a:lnTo>
                    <a:pt x="769" y="1943"/>
                  </a:lnTo>
                  <a:lnTo>
                    <a:pt x="747" y="1951"/>
                  </a:lnTo>
                  <a:lnTo>
                    <a:pt x="732" y="1957"/>
                  </a:lnTo>
                  <a:lnTo>
                    <a:pt x="719" y="1963"/>
                  </a:lnTo>
                  <a:lnTo>
                    <a:pt x="706" y="1972"/>
                  </a:lnTo>
                  <a:lnTo>
                    <a:pt x="695" y="1981"/>
                  </a:lnTo>
                  <a:lnTo>
                    <a:pt x="684" y="1990"/>
                  </a:lnTo>
                  <a:lnTo>
                    <a:pt x="672" y="1999"/>
                  </a:lnTo>
                  <a:lnTo>
                    <a:pt x="660" y="2008"/>
                  </a:lnTo>
                  <a:lnTo>
                    <a:pt x="647" y="2016"/>
                  </a:lnTo>
                  <a:lnTo>
                    <a:pt x="635" y="2024"/>
                  </a:lnTo>
                  <a:lnTo>
                    <a:pt x="621" y="2032"/>
                  </a:lnTo>
                  <a:lnTo>
                    <a:pt x="609" y="2040"/>
                  </a:lnTo>
                  <a:lnTo>
                    <a:pt x="598" y="2047"/>
                  </a:lnTo>
                  <a:lnTo>
                    <a:pt x="590" y="2054"/>
                  </a:lnTo>
                  <a:lnTo>
                    <a:pt x="583" y="2062"/>
                  </a:lnTo>
                  <a:lnTo>
                    <a:pt x="576" y="2070"/>
                  </a:lnTo>
                  <a:lnTo>
                    <a:pt x="570" y="2078"/>
                  </a:lnTo>
                  <a:lnTo>
                    <a:pt x="563" y="2084"/>
                  </a:lnTo>
                  <a:lnTo>
                    <a:pt x="555" y="2089"/>
                  </a:lnTo>
                  <a:lnTo>
                    <a:pt x="547" y="2092"/>
                  </a:lnTo>
                  <a:lnTo>
                    <a:pt x="539" y="2096"/>
                  </a:lnTo>
                  <a:lnTo>
                    <a:pt x="531" y="2101"/>
                  </a:lnTo>
                  <a:lnTo>
                    <a:pt x="525" y="2106"/>
                  </a:lnTo>
                  <a:lnTo>
                    <a:pt x="519" y="2111"/>
                  </a:lnTo>
                  <a:lnTo>
                    <a:pt x="514" y="2117"/>
                  </a:lnTo>
                  <a:lnTo>
                    <a:pt x="507" y="2123"/>
                  </a:lnTo>
                  <a:lnTo>
                    <a:pt x="500" y="2127"/>
                  </a:lnTo>
                  <a:lnTo>
                    <a:pt x="491" y="2131"/>
                  </a:lnTo>
                  <a:lnTo>
                    <a:pt x="480" y="2135"/>
                  </a:lnTo>
                  <a:lnTo>
                    <a:pt x="468" y="2138"/>
                  </a:lnTo>
                  <a:lnTo>
                    <a:pt x="457" y="2140"/>
                  </a:lnTo>
                  <a:lnTo>
                    <a:pt x="444" y="2143"/>
                  </a:lnTo>
                  <a:lnTo>
                    <a:pt x="432" y="2145"/>
                  </a:lnTo>
                  <a:lnTo>
                    <a:pt x="417" y="2148"/>
                  </a:lnTo>
                  <a:lnTo>
                    <a:pt x="402" y="2153"/>
                  </a:lnTo>
                  <a:lnTo>
                    <a:pt x="387" y="2157"/>
                  </a:lnTo>
                  <a:lnTo>
                    <a:pt x="372" y="2163"/>
                  </a:lnTo>
                  <a:lnTo>
                    <a:pt x="359" y="2170"/>
                  </a:lnTo>
                  <a:lnTo>
                    <a:pt x="347" y="2177"/>
                  </a:lnTo>
                  <a:lnTo>
                    <a:pt x="330" y="2190"/>
                  </a:lnTo>
                  <a:lnTo>
                    <a:pt x="314" y="2203"/>
                  </a:lnTo>
                  <a:lnTo>
                    <a:pt x="300" y="2218"/>
                  </a:lnTo>
                  <a:lnTo>
                    <a:pt x="285" y="2233"/>
                  </a:lnTo>
                  <a:lnTo>
                    <a:pt x="269" y="2248"/>
                  </a:lnTo>
                  <a:lnTo>
                    <a:pt x="254" y="2260"/>
                  </a:lnTo>
                  <a:lnTo>
                    <a:pt x="236" y="2274"/>
                  </a:lnTo>
                  <a:lnTo>
                    <a:pt x="217" y="2285"/>
                  </a:lnTo>
                  <a:lnTo>
                    <a:pt x="198" y="2296"/>
                  </a:lnTo>
                  <a:lnTo>
                    <a:pt x="177" y="2306"/>
                  </a:lnTo>
                  <a:lnTo>
                    <a:pt x="157" y="2315"/>
                  </a:lnTo>
                  <a:lnTo>
                    <a:pt x="137" y="2324"/>
                  </a:lnTo>
                  <a:lnTo>
                    <a:pt x="106" y="2337"/>
                  </a:lnTo>
                  <a:lnTo>
                    <a:pt x="76" y="2349"/>
                  </a:lnTo>
                  <a:lnTo>
                    <a:pt x="44" y="2362"/>
                  </a:lnTo>
                  <a:lnTo>
                    <a:pt x="30" y="2369"/>
                  </a:lnTo>
                  <a:lnTo>
                    <a:pt x="15" y="2377"/>
                  </a:lnTo>
                  <a:lnTo>
                    <a:pt x="0" y="238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09" name="Google Shape;5109;p22"/>
            <p:cNvSpPr/>
            <p:nvPr/>
          </p:nvSpPr>
          <p:spPr>
            <a:xfrm>
              <a:off x="3485" y="2113"/>
              <a:ext cx="98" cy="56"/>
            </a:xfrm>
            <a:custGeom>
              <a:avLst/>
              <a:gdLst/>
              <a:ahLst/>
              <a:cxnLst/>
              <a:rect l="l" t="t" r="r" b="b"/>
              <a:pathLst>
                <a:path w="392" h="225" extrusionOk="0">
                  <a:moveTo>
                    <a:pt x="392" y="0"/>
                  </a:moveTo>
                  <a:lnTo>
                    <a:pt x="392" y="2"/>
                  </a:lnTo>
                  <a:lnTo>
                    <a:pt x="392" y="3"/>
                  </a:lnTo>
                  <a:lnTo>
                    <a:pt x="392" y="5"/>
                  </a:lnTo>
                  <a:lnTo>
                    <a:pt x="391" y="8"/>
                  </a:lnTo>
                  <a:lnTo>
                    <a:pt x="388" y="12"/>
                  </a:lnTo>
                  <a:lnTo>
                    <a:pt x="383" y="16"/>
                  </a:lnTo>
                  <a:lnTo>
                    <a:pt x="379" y="21"/>
                  </a:lnTo>
                  <a:lnTo>
                    <a:pt x="373" y="25"/>
                  </a:lnTo>
                  <a:lnTo>
                    <a:pt x="368" y="30"/>
                  </a:lnTo>
                  <a:lnTo>
                    <a:pt x="352" y="43"/>
                  </a:lnTo>
                  <a:lnTo>
                    <a:pt x="336" y="56"/>
                  </a:lnTo>
                  <a:lnTo>
                    <a:pt x="321" y="67"/>
                  </a:lnTo>
                  <a:lnTo>
                    <a:pt x="309" y="75"/>
                  </a:lnTo>
                  <a:lnTo>
                    <a:pt x="297" y="83"/>
                  </a:lnTo>
                  <a:lnTo>
                    <a:pt x="286" y="89"/>
                  </a:lnTo>
                  <a:lnTo>
                    <a:pt x="273" y="96"/>
                  </a:lnTo>
                  <a:lnTo>
                    <a:pt x="259" y="102"/>
                  </a:lnTo>
                  <a:lnTo>
                    <a:pt x="244" y="106"/>
                  </a:lnTo>
                  <a:lnTo>
                    <a:pt x="229" y="110"/>
                  </a:lnTo>
                  <a:lnTo>
                    <a:pt x="210" y="113"/>
                  </a:lnTo>
                  <a:lnTo>
                    <a:pt x="190" y="116"/>
                  </a:lnTo>
                  <a:lnTo>
                    <a:pt x="171" y="120"/>
                  </a:lnTo>
                  <a:lnTo>
                    <a:pt x="150" y="123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8"/>
                  </a:lnTo>
                  <a:lnTo>
                    <a:pt x="100" y="143"/>
                  </a:lnTo>
                  <a:lnTo>
                    <a:pt x="92" y="150"/>
                  </a:lnTo>
                  <a:lnTo>
                    <a:pt x="84" y="159"/>
                  </a:lnTo>
                  <a:lnTo>
                    <a:pt x="78" y="167"/>
                  </a:lnTo>
                  <a:lnTo>
                    <a:pt x="71" y="176"/>
                  </a:lnTo>
                  <a:lnTo>
                    <a:pt x="64" y="183"/>
                  </a:lnTo>
                  <a:lnTo>
                    <a:pt x="58" y="190"/>
                  </a:lnTo>
                  <a:lnTo>
                    <a:pt x="52" y="196"/>
                  </a:lnTo>
                  <a:lnTo>
                    <a:pt x="45" y="203"/>
                  </a:lnTo>
                  <a:lnTo>
                    <a:pt x="38" y="207"/>
                  </a:lnTo>
                  <a:lnTo>
                    <a:pt x="32" y="212"/>
                  </a:lnTo>
                  <a:lnTo>
                    <a:pt x="25" y="216"/>
                  </a:lnTo>
                  <a:lnTo>
                    <a:pt x="16" y="219"/>
                  </a:lnTo>
                  <a:lnTo>
                    <a:pt x="8" y="223"/>
                  </a:lnTo>
                  <a:lnTo>
                    <a:pt x="7" y="223"/>
                  </a:lnTo>
                  <a:lnTo>
                    <a:pt x="6" y="224"/>
                  </a:lnTo>
                  <a:lnTo>
                    <a:pt x="5" y="224"/>
                  </a:lnTo>
                  <a:lnTo>
                    <a:pt x="4" y="224"/>
                  </a:lnTo>
                  <a:lnTo>
                    <a:pt x="1" y="225"/>
                  </a:lnTo>
                  <a:lnTo>
                    <a:pt x="0" y="22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10" name="Google Shape;5110;p22"/>
            <p:cNvSpPr/>
            <p:nvPr/>
          </p:nvSpPr>
          <p:spPr>
            <a:xfrm>
              <a:off x="3671" y="2007"/>
              <a:ext cx="96" cy="74"/>
            </a:xfrm>
            <a:custGeom>
              <a:avLst/>
              <a:gdLst/>
              <a:ahLst/>
              <a:cxnLst/>
              <a:rect l="l" t="t" r="r" b="b"/>
              <a:pathLst>
                <a:path w="383" h="297" extrusionOk="0">
                  <a:moveTo>
                    <a:pt x="374" y="0"/>
                  </a:moveTo>
                  <a:lnTo>
                    <a:pt x="378" y="3"/>
                  </a:lnTo>
                  <a:lnTo>
                    <a:pt x="380" y="8"/>
                  </a:lnTo>
                  <a:lnTo>
                    <a:pt x="382" y="11"/>
                  </a:lnTo>
                  <a:lnTo>
                    <a:pt x="383" y="14"/>
                  </a:lnTo>
                  <a:lnTo>
                    <a:pt x="383" y="19"/>
                  </a:lnTo>
                  <a:lnTo>
                    <a:pt x="382" y="23"/>
                  </a:lnTo>
                  <a:lnTo>
                    <a:pt x="381" y="29"/>
                  </a:lnTo>
                  <a:lnTo>
                    <a:pt x="379" y="34"/>
                  </a:lnTo>
                  <a:lnTo>
                    <a:pt x="375" y="38"/>
                  </a:lnTo>
                  <a:lnTo>
                    <a:pt x="373" y="44"/>
                  </a:lnTo>
                  <a:lnTo>
                    <a:pt x="370" y="49"/>
                  </a:lnTo>
                  <a:lnTo>
                    <a:pt x="368" y="56"/>
                  </a:lnTo>
                  <a:lnTo>
                    <a:pt x="367" y="63"/>
                  </a:lnTo>
                  <a:lnTo>
                    <a:pt x="365" y="69"/>
                  </a:lnTo>
                  <a:lnTo>
                    <a:pt x="364" y="76"/>
                  </a:lnTo>
                  <a:lnTo>
                    <a:pt x="363" y="82"/>
                  </a:lnTo>
                  <a:lnTo>
                    <a:pt x="361" y="87"/>
                  </a:lnTo>
                  <a:lnTo>
                    <a:pt x="359" y="93"/>
                  </a:lnTo>
                  <a:lnTo>
                    <a:pt x="359" y="100"/>
                  </a:lnTo>
                  <a:lnTo>
                    <a:pt x="359" y="105"/>
                  </a:lnTo>
                  <a:lnTo>
                    <a:pt x="360" y="111"/>
                  </a:lnTo>
                  <a:lnTo>
                    <a:pt x="360" y="116"/>
                  </a:lnTo>
                  <a:lnTo>
                    <a:pt x="360" y="122"/>
                  </a:lnTo>
                  <a:lnTo>
                    <a:pt x="360" y="127"/>
                  </a:lnTo>
                  <a:lnTo>
                    <a:pt x="358" y="130"/>
                  </a:lnTo>
                  <a:lnTo>
                    <a:pt x="356" y="134"/>
                  </a:lnTo>
                  <a:lnTo>
                    <a:pt x="355" y="138"/>
                  </a:lnTo>
                  <a:lnTo>
                    <a:pt x="355" y="142"/>
                  </a:lnTo>
                  <a:lnTo>
                    <a:pt x="355" y="148"/>
                  </a:lnTo>
                  <a:lnTo>
                    <a:pt x="355" y="153"/>
                  </a:lnTo>
                  <a:lnTo>
                    <a:pt x="354" y="158"/>
                  </a:lnTo>
                  <a:lnTo>
                    <a:pt x="352" y="164"/>
                  </a:lnTo>
                  <a:lnTo>
                    <a:pt x="349" y="169"/>
                  </a:lnTo>
                  <a:lnTo>
                    <a:pt x="346" y="175"/>
                  </a:lnTo>
                  <a:lnTo>
                    <a:pt x="345" y="179"/>
                  </a:lnTo>
                  <a:lnTo>
                    <a:pt x="345" y="185"/>
                  </a:lnTo>
                  <a:lnTo>
                    <a:pt x="345" y="189"/>
                  </a:lnTo>
                  <a:lnTo>
                    <a:pt x="344" y="195"/>
                  </a:lnTo>
                  <a:lnTo>
                    <a:pt x="342" y="201"/>
                  </a:lnTo>
                  <a:lnTo>
                    <a:pt x="341" y="206"/>
                  </a:lnTo>
                  <a:lnTo>
                    <a:pt x="339" y="212"/>
                  </a:lnTo>
                  <a:lnTo>
                    <a:pt x="339" y="217"/>
                  </a:lnTo>
                  <a:lnTo>
                    <a:pt x="340" y="223"/>
                  </a:lnTo>
                  <a:lnTo>
                    <a:pt x="340" y="229"/>
                  </a:lnTo>
                  <a:lnTo>
                    <a:pt x="340" y="233"/>
                  </a:lnTo>
                  <a:lnTo>
                    <a:pt x="339" y="238"/>
                  </a:lnTo>
                  <a:lnTo>
                    <a:pt x="336" y="241"/>
                  </a:lnTo>
                  <a:lnTo>
                    <a:pt x="335" y="244"/>
                  </a:lnTo>
                  <a:lnTo>
                    <a:pt x="334" y="248"/>
                  </a:lnTo>
                  <a:lnTo>
                    <a:pt x="334" y="253"/>
                  </a:lnTo>
                  <a:lnTo>
                    <a:pt x="334" y="259"/>
                  </a:lnTo>
                  <a:lnTo>
                    <a:pt x="334" y="264"/>
                  </a:lnTo>
                  <a:lnTo>
                    <a:pt x="334" y="269"/>
                  </a:lnTo>
                  <a:lnTo>
                    <a:pt x="333" y="272"/>
                  </a:lnTo>
                  <a:lnTo>
                    <a:pt x="331" y="274"/>
                  </a:lnTo>
                  <a:lnTo>
                    <a:pt x="328" y="276"/>
                  </a:lnTo>
                  <a:lnTo>
                    <a:pt x="326" y="279"/>
                  </a:lnTo>
                  <a:lnTo>
                    <a:pt x="324" y="282"/>
                  </a:lnTo>
                  <a:lnTo>
                    <a:pt x="323" y="286"/>
                  </a:lnTo>
                  <a:lnTo>
                    <a:pt x="322" y="289"/>
                  </a:lnTo>
                  <a:lnTo>
                    <a:pt x="321" y="292"/>
                  </a:lnTo>
                  <a:lnTo>
                    <a:pt x="317" y="295"/>
                  </a:lnTo>
                  <a:lnTo>
                    <a:pt x="313" y="296"/>
                  </a:lnTo>
                  <a:lnTo>
                    <a:pt x="307" y="297"/>
                  </a:lnTo>
                  <a:lnTo>
                    <a:pt x="300" y="296"/>
                  </a:lnTo>
                  <a:lnTo>
                    <a:pt x="295" y="295"/>
                  </a:lnTo>
                  <a:lnTo>
                    <a:pt x="288" y="292"/>
                  </a:lnTo>
                  <a:lnTo>
                    <a:pt x="281" y="290"/>
                  </a:lnTo>
                  <a:lnTo>
                    <a:pt x="276" y="288"/>
                  </a:lnTo>
                  <a:lnTo>
                    <a:pt x="266" y="282"/>
                  </a:lnTo>
                  <a:lnTo>
                    <a:pt x="256" y="276"/>
                  </a:lnTo>
                  <a:lnTo>
                    <a:pt x="245" y="270"/>
                  </a:lnTo>
                  <a:lnTo>
                    <a:pt x="234" y="264"/>
                  </a:lnTo>
                  <a:lnTo>
                    <a:pt x="225" y="261"/>
                  </a:lnTo>
                  <a:lnTo>
                    <a:pt x="215" y="260"/>
                  </a:lnTo>
                  <a:lnTo>
                    <a:pt x="204" y="259"/>
                  </a:lnTo>
                  <a:lnTo>
                    <a:pt x="193" y="259"/>
                  </a:lnTo>
                  <a:lnTo>
                    <a:pt x="181" y="259"/>
                  </a:lnTo>
                  <a:lnTo>
                    <a:pt x="169" y="259"/>
                  </a:lnTo>
                  <a:lnTo>
                    <a:pt x="145" y="258"/>
                  </a:lnTo>
                  <a:lnTo>
                    <a:pt x="120" y="258"/>
                  </a:lnTo>
                  <a:lnTo>
                    <a:pt x="107" y="258"/>
                  </a:lnTo>
                  <a:lnTo>
                    <a:pt x="93" y="258"/>
                  </a:lnTo>
                  <a:lnTo>
                    <a:pt x="81" y="257"/>
                  </a:lnTo>
                  <a:lnTo>
                    <a:pt x="68" y="255"/>
                  </a:lnTo>
                  <a:lnTo>
                    <a:pt x="56" y="252"/>
                  </a:lnTo>
                  <a:lnTo>
                    <a:pt x="45" y="249"/>
                  </a:lnTo>
                  <a:lnTo>
                    <a:pt x="35" y="245"/>
                  </a:lnTo>
                  <a:lnTo>
                    <a:pt x="24" y="242"/>
                  </a:lnTo>
                  <a:lnTo>
                    <a:pt x="16" y="240"/>
                  </a:lnTo>
                  <a:lnTo>
                    <a:pt x="8" y="239"/>
                  </a:lnTo>
                  <a:lnTo>
                    <a:pt x="0" y="23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11" name="Google Shape;5111;p22"/>
            <p:cNvSpPr/>
            <p:nvPr/>
          </p:nvSpPr>
          <p:spPr>
            <a:xfrm>
              <a:off x="3731" y="2025"/>
              <a:ext cx="14" cy="49"/>
            </a:xfrm>
            <a:custGeom>
              <a:avLst/>
              <a:gdLst/>
              <a:ahLst/>
              <a:cxnLst/>
              <a:rect l="l" t="t" r="r" b="b"/>
              <a:pathLst>
                <a:path w="56" h="198" extrusionOk="0">
                  <a:moveTo>
                    <a:pt x="1" y="197"/>
                  </a:moveTo>
                  <a:lnTo>
                    <a:pt x="0" y="197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1" y="197"/>
                  </a:lnTo>
                  <a:lnTo>
                    <a:pt x="1" y="196"/>
                  </a:lnTo>
                  <a:lnTo>
                    <a:pt x="5" y="187"/>
                  </a:lnTo>
                  <a:lnTo>
                    <a:pt x="9" y="175"/>
                  </a:lnTo>
                  <a:lnTo>
                    <a:pt x="14" y="165"/>
                  </a:lnTo>
                  <a:lnTo>
                    <a:pt x="17" y="154"/>
                  </a:lnTo>
                  <a:lnTo>
                    <a:pt x="20" y="144"/>
                  </a:lnTo>
                  <a:lnTo>
                    <a:pt x="23" y="133"/>
                  </a:lnTo>
                  <a:lnTo>
                    <a:pt x="25" y="122"/>
                  </a:lnTo>
                  <a:lnTo>
                    <a:pt x="25" y="113"/>
                  </a:lnTo>
                  <a:lnTo>
                    <a:pt x="26" y="103"/>
                  </a:lnTo>
                  <a:lnTo>
                    <a:pt x="26" y="93"/>
                  </a:lnTo>
                  <a:lnTo>
                    <a:pt x="27" y="84"/>
                  </a:lnTo>
                  <a:lnTo>
                    <a:pt x="29" y="75"/>
                  </a:lnTo>
                  <a:lnTo>
                    <a:pt x="33" y="67"/>
                  </a:lnTo>
                  <a:lnTo>
                    <a:pt x="37" y="59"/>
                  </a:lnTo>
                  <a:lnTo>
                    <a:pt x="42" y="51"/>
                  </a:lnTo>
                  <a:lnTo>
                    <a:pt x="46" y="43"/>
                  </a:lnTo>
                  <a:lnTo>
                    <a:pt x="49" y="35"/>
                  </a:lnTo>
                  <a:lnTo>
                    <a:pt x="52" y="29"/>
                  </a:lnTo>
                  <a:lnTo>
                    <a:pt x="52" y="21"/>
                  </a:lnTo>
                  <a:lnTo>
                    <a:pt x="52" y="13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4" y="2"/>
                  </a:lnTo>
                  <a:lnTo>
                    <a:pt x="55" y="1"/>
                  </a:lnTo>
                  <a:lnTo>
                    <a:pt x="5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12" name="Google Shape;5112;p22"/>
            <p:cNvSpPr/>
            <p:nvPr/>
          </p:nvSpPr>
          <p:spPr>
            <a:xfrm>
              <a:off x="3711" y="2042"/>
              <a:ext cx="8" cy="27"/>
            </a:xfrm>
            <a:custGeom>
              <a:avLst/>
              <a:gdLst/>
              <a:ahLst/>
              <a:cxnLst/>
              <a:rect l="l" t="t" r="r" b="b"/>
              <a:pathLst>
                <a:path w="31" h="107" extrusionOk="0">
                  <a:moveTo>
                    <a:pt x="0" y="107"/>
                  </a:moveTo>
                  <a:lnTo>
                    <a:pt x="5" y="95"/>
                  </a:lnTo>
                  <a:lnTo>
                    <a:pt x="8" y="83"/>
                  </a:lnTo>
                  <a:lnTo>
                    <a:pt x="12" y="72"/>
                  </a:lnTo>
                  <a:lnTo>
                    <a:pt x="16" y="53"/>
                  </a:lnTo>
                  <a:lnTo>
                    <a:pt x="21" y="35"/>
                  </a:lnTo>
                  <a:lnTo>
                    <a:pt x="24" y="23"/>
                  </a:lnTo>
                  <a:lnTo>
                    <a:pt x="27" y="11"/>
                  </a:lnTo>
                  <a:lnTo>
                    <a:pt x="3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13" name="Google Shape;5113;p22"/>
            <p:cNvSpPr/>
            <p:nvPr/>
          </p:nvSpPr>
          <p:spPr>
            <a:xfrm>
              <a:off x="3691" y="2056"/>
              <a:ext cx="64" cy="25"/>
            </a:xfrm>
            <a:custGeom>
              <a:avLst/>
              <a:gdLst/>
              <a:ahLst/>
              <a:cxnLst/>
              <a:rect l="l" t="t" r="r" b="b"/>
              <a:pathLst>
                <a:path w="258" h="98" extrusionOk="0">
                  <a:moveTo>
                    <a:pt x="258" y="41"/>
                  </a:moveTo>
                  <a:lnTo>
                    <a:pt x="249" y="49"/>
                  </a:lnTo>
                  <a:lnTo>
                    <a:pt x="237" y="57"/>
                  </a:lnTo>
                  <a:lnTo>
                    <a:pt x="225" y="65"/>
                  </a:lnTo>
                  <a:lnTo>
                    <a:pt x="213" y="72"/>
                  </a:lnTo>
                  <a:lnTo>
                    <a:pt x="198" y="77"/>
                  </a:lnTo>
                  <a:lnTo>
                    <a:pt x="184" y="83"/>
                  </a:lnTo>
                  <a:lnTo>
                    <a:pt x="169" y="88"/>
                  </a:lnTo>
                  <a:lnTo>
                    <a:pt x="153" y="91"/>
                  </a:lnTo>
                  <a:lnTo>
                    <a:pt x="139" y="94"/>
                  </a:lnTo>
                  <a:lnTo>
                    <a:pt x="123" y="97"/>
                  </a:lnTo>
                  <a:lnTo>
                    <a:pt x="107" y="98"/>
                  </a:lnTo>
                  <a:lnTo>
                    <a:pt x="93" y="98"/>
                  </a:lnTo>
                  <a:lnTo>
                    <a:pt x="78" y="98"/>
                  </a:lnTo>
                  <a:lnTo>
                    <a:pt x="65" y="97"/>
                  </a:lnTo>
                  <a:lnTo>
                    <a:pt x="52" y="94"/>
                  </a:lnTo>
                  <a:lnTo>
                    <a:pt x="40" y="91"/>
                  </a:lnTo>
                  <a:lnTo>
                    <a:pt x="30" y="88"/>
                  </a:lnTo>
                  <a:lnTo>
                    <a:pt x="21" y="83"/>
                  </a:lnTo>
                  <a:lnTo>
                    <a:pt x="15" y="80"/>
                  </a:lnTo>
                  <a:lnTo>
                    <a:pt x="10" y="75"/>
                  </a:lnTo>
                  <a:lnTo>
                    <a:pt x="6" y="71"/>
                  </a:lnTo>
                  <a:lnTo>
                    <a:pt x="3" y="65"/>
                  </a:lnTo>
                  <a:lnTo>
                    <a:pt x="1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1" y="41"/>
                  </a:lnTo>
                  <a:lnTo>
                    <a:pt x="3" y="34"/>
                  </a:lnTo>
                  <a:lnTo>
                    <a:pt x="6" y="26"/>
                  </a:lnTo>
                  <a:lnTo>
                    <a:pt x="12" y="18"/>
                  </a:lnTo>
                  <a:lnTo>
                    <a:pt x="18" y="9"/>
                  </a:lnTo>
                  <a:lnTo>
                    <a:pt x="2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14" name="Google Shape;5114;p22"/>
            <p:cNvSpPr/>
            <p:nvPr/>
          </p:nvSpPr>
          <p:spPr>
            <a:xfrm>
              <a:off x="3765" y="1955"/>
              <a:ext cx="176" cy="71"/>
            </a:xfrm>
            <a:custGeom>
              <a:avLst/>
              <a:gdLst/>
              <a:ahLst/>
              <a:cxnLst/>
              <a:rect l="l" t="t" r="r" b="b"/>
              <a:pathLst>
                <a:path w="705" h="282" extrusionOk="0">
                  <a:moveTo>
                    <a:pt x="0" y="206"/>
                  </a:moveTo>
                  <a:lnTo>
                    <a:pt x="1" y="206"/>
                  </a:lnTo>
                  <a:lnTo>
                    <a:pt x="8" y="206"/>
                  </a:lnTo>
                  <a:lnTo>
                    <a:pt x="13" y="207"/>
                  </a:lnTo>
                  <a:lnTo>
                    <a:pt x="18" y="208"/>
                  </a:lnTo>
                  <a:lnTo>
                    <a:pt x="34" y="214"/>
                  </a:lnTo>
                  <a:lnTo>
                    <a:pt x="50" y="219"/>
                  </a:lnTo>
                  <a:lnTo>
                    <a:pt x="67" y="225"/>
                  </a:lnTo>
                  <a:lnTo>
                    <a:pt x="85" y="229"/>
                  </a:lnTo>
                  <a:lnTo>
                    <a:pt x="105" y="233"/>
                  </a:lnTo>
                  <a:lnTo>
                    <a:pt x="126" y="237"/>
                  </a:lnTo>
                  <a:lnTo>
                    <a:pt x="147" y="240"/>
                  </a:lnTo>
                  <a:lnTo>
                    <a:pt x="168" y="243"/>
                  </a:lnTo>
                  <a:lnTo>
                    <a:pt x="187" y="246"/>
                  </a:lnTo>
                  <a:lnTo>
                    <a:pt x="206" y="250"/>
                  </a:lnTo>
                  <a:lnTo>
                    <a:pt x="223" y="253"/>
                  </a:lnTo>
                  <a:lnTo>
                    <a:pt x="240" y="255"/>
                  </a:lnTo>
                  <a:lnTo>
                    <a:pt x="249" y="256"/>
                  </a:lnTo>
                  <a:lnTo>
                    <a:pt x="257" y="259"/>
                  </a:lnTo>
                  <a:lnTo>
                    <a:pt x="266" y="261"/>
                  </a:lnTo>
                  <a:lnTo>
                    <a:pt x="277" y="264"/>
                  </a:lnTo>
                  <a:lnTo>
                    <a:pt x="282" y="268"/>
                  </a:lnTo>
                  <a:lnTo>
                    <a:pt x="289" y="271"/>
                  </a:lnTo>
                  <a:lnTo>
                    <a:pt x="296" y="275"/>
                  </a:lnTo>
                  <a:lnTo>
                    <a:pt x="301" y="279"/>
                  </a:lnTo>
                  <a:lnTo>
                    <a:pt x="307" y="281"/>
                  </a:lnTo>
                  <a:lnTo>
                    <a:pt x="312" y="282"/>
                  </a:lnTo>
                  <a:lnTo>
                    <a:pt x="317" y="282"/>
                  </a:lnTo>
                  <a:lnTo>
                    <a:pt x="319" y="281"/>
                  </a:lnTo>
                  <a:lnTo>
                    <a:pt x="321" y="279"/>
                  </a:lnTo>
                  <a:lnTo>
                    <a:pt x="324" y="275"/>
                  </a:lnTo>
                  <a:lnTo>
                    <a:pt x="326" y="272"/>
                  </a:lnTo>
                  <a:lnTo>
                    <a:pt x="327" y="268"/>
                  </a:lnTo>
                  <a:lnTo>
                    <a:pt x="328" y="262"/>
                  </a:lnTo>
                  <a:lnTo>
                    <a:pt x="329" y="257"/>
                  </a:lnTo>
                  <a:lnTo>
                    <a:pt x="333" y="242"/>
                  </a:lnTo>
                  <a:lnTo>
                    <a:pt x="336" y="228"/>
                  </a:lnTo>
                  <a:lnTo>
                    <a:pt x="340" y="214"/>
                  </a:lnTo>
                  <a:lnTo>
                    <a:pt x="347" y="192"/>
                  </a:lnTo>
                  <a:lnTo>
                    <a:pt x="354" y="171"/>
                  </a:lnTo>
                  <a:lnTo>
                    <a:pt x="357" y="160"/>
                  </a:lnTo>
                  <a:lnTo>
                    <a:pt x="361" y="150"/>
                  </a:lnTo>
                  <a:lnTo>
                    <a:pt x="363" y="139"/>
                  </a:lnTo>
                  <a:lnTo>
                    <a:pt x="366" y="129"/>
                  </a:lnTo>
                  <a:lnTo>
                    <a:pt x="367" y="121"/>
                  </a:lnTo>
                  <a:lnTo>
                    <a:pt x="368" y="113"/>
                  </a:lnTo>
                  <a:lnTo>
                    <a:pt x="370" y="106"/>
                  </a:lnTo>
                  <a:lnTo>
                    <a:pt x="372" y="99"/>
                  </a:lnTo>
                  <a:lnTo>
                    <a:pt x="375" y="94"/>
                  </a:lnTo>
                  <a:lnTo>
                    <a:pt x="380" y="86"/>
                  </a:lnTo>
                  <a:lnTo>
                    <a:pt x="384" y="79"/>
                  </a:lnTo>
                  <a:lnTo>
                    <a:pt x="390" y="74"/>
                  </a:lnTo>
                  <a:lnTo>
                    <a:pt x="395" y="67"/>
                  </a:lnTo>
                  <a:lnTo>
                    <a:pt x="399" y="61"/>
                  </a:lnTo>
                  <a:lnTo>
                    <a:pt x="402" y="55"/>
                  </a:lnTo>
                  <a:lnTo>
                    <a:pt x="404" y="49"/>
                  </a:lnTo>
                  <a:lnTo>
                    <a:pt x="407" y="42"/>
                  </a:lnTo>
                  <a:lnTo>
                    <a:pt x="409" y="34"/>
                  </a:lnTo>
                  <a:lnTo>
                    <a:pt x="409" y="29"/>
                  </a:lnTo>
                  <a:lnTo>
                    <a:pt x="409" y="23"/>
                  </a:lnTo>
                  <a:lnTo>
                    <a:pt x="410" y="18"/>
                  </a:lnTo>
                  <a:lnTo>
                    <a:pt x="410" y="12"/>
                  </a:lnTo>
                  <a:lnTo>
                    <a:pt x="411" y="9"/>
                  </a:lnTo>
                  <a:lnTo>
                    <a:pt x="413" y="5"/>
                  </a:lnTo>
                  <a:lnTo>
                    <a:pt x="416" y="3"/>
                  </a:lnTo>
                  <a:lnTo>
                    <a:pt x="419" y="1"/>
                  </a:lnTo>
                  <a:lnTo>
                    <a:pt x="422" y="0"/>
                  </a:lnTo>
                  <a:lnTo>
                    <a:pt x="427" y="0"/>
                  </a:lnTo>
                  <a:lnTo>
                    <a:pt x="431" y="1"/>
                  </a:lnTo>
                  <a:lnTo>
                    <a:pt x="436" y="1"/>
                  </a:lnTo>
                  <a:lnTo>
                    <a:pt x="441" y="3"/>
                  </a:lnTo>
                  <a:lnTo>
                    <a:pt x="447" y="4"/>
                  </a:lnTo>
                  <a:lnTo>
                    <a:pt x="468" y="11"/>
                  </a:lnTo>
                  <a:lnTo>
                    <a:pt x="489" y="19"/>
                  </a:lnTo>
                  <a:lnTo>
                    <a:pt x="507" y="24"/>
                  </a:lnTo>
                  <a:lnTo>
                    <a:pt x="524" y="29"/>
                  </a:lnTo>
                  <a:lnTo>
                    <a:pt x="542" y="36"/>
                  </a:lnTo>
                  <a:lnTo>
                    <a:pt x="560" y="41"/>
                  </a:lnTo>
                  <a:lnTo>
                    <a:pt x="567" y="43"/>
                  </a:lnTo>
                  <a:lnTo>
                    <a:pt x="575" y="46"/>
                  </a:lnTo>
                  <a:lnTo>
                    <a:pt x="581" y="47"/>
                  </a:lnTo>
                  <a:lnTo>
                    <a:pt x="589" y="48"/>
                  </a:lnTo>
                  <a:lnTo>
                    <a:pt x="600" y="49"/>
                  </a:lnTo>
                  <a:lnTo>
                    <a:pt x="612" y="49"/>
                  </a:lnTo>
                  <a:lnTo>
                    <a:pt x="622" y="50"/>
                  </a:lnTo>
                  <a:lnTo>
                    <a:pt x="633" y="52"/>
                  </a:lnTo>
                  <a:lnTo>
                    <a:pt x="644" y="56"/>
                  </a:lnTo>
                  <a:lnTo>
                    <a:pt x="656" y="59"/>
                  </a:lnTo>
                  <a:lnTo>
                    <a:pt x="670" y="61"/>
                  </a:lnTo>
                  <a:lnTo>
                    <a:pt x="674" y="62"/>
                  </a:lnTo>
                  <a:lnTo>
                    <a:pt x="680" y="64"/>
                  </a:lnTo>
                  <a:lnTo>
                    <a:pt x="686" y="64"/>
                  </a:lnTo>
                  <a:lnTo>
                    <a:pt x="691" y="64"/>
                  </a:lnTo>
                  <a:lnTo>
                    <a:pt x="697" y="64"/>
                  </a:lnTo>
                  <a:lnTo>
                    <a:pt x="701" y="66"/>
                  </a:lnTo>
                  <a:lnTo>
                    <a:pt x="702" y="67"/>
                  </a:lnTo>
                  <a:lnTo>
                    <a:pt x="704" y="69"/>
                  </a:lnTo>
                  <a:lnTo>
                    <a:pt x="705" y="71"/>
                  </a:lnTo>
                  <a:lnTo>
                    <a:pt x="705" y="7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15" name="Google Shape;5115;p22"/>
            <p:cNvSpPr/>
            <p:nvPr/>
          </p:nvSpPr>
          <p:spPr>
            <a:xfrm>
              <a:off x="3921" y="1922"/>
              <a:ext cx="9" cy="46"/>
            </a:xfrm>
            <a:custGeom>
              <a:avLst/>
              <a:gdLst/>
              <a:ahLst/>
              <a:cxnLst/>
              <a:rect l="l" t="t" r="r" b="b"/>
              <a:pathLst>
                <a:path w="36" h="183" extrusionOk="0">
                  <a:moveTo>
                    <a:pt x="30" y="0"/>
                  </a:moveTo>
                  <a:lnTo>
                    <a:pt x="34" y="10"/>
                  </a:lnTo>
                  <a:lnTo>
                    <a:pt x="35" y="22"/>
                  </a:lnTo>
                  <a:lnTo>
                    <a:pt x="36" y="32"/>
                  </a:lnTo>
                  <a:lnTo>
                    <a:pt x="36" y="42"/>
                  </a:lnTo>
                  <a:lnTo>
                    <a:pt x="35" y="52"/>
                  </a:lnTo>
                  <a:lnTo>
                    <a:pt x="32" y="62"/>
                  </a:lnTo>
                  <a:lnTo>
                    <a:pt x="29" y="78"/>
                  </a:lnTo>
                  <a:lnTo>
                    <a:pt x="26" y="93"/>
                  </a:lnTo>
                  <a:lnTo>
                    <a:pt x="20" y="108"/>
                  </a:lnTo>
                  <a:lnTo>
                    <a:pt x="16" y="124"/>
                  </a:lnTo>
                  <a:lnTo>
                    <a:pt x="11" y="135"/>
                  </a:lnTo>
                  <a:lnTo>
                    <a:pt x="8" y="147"/>
                  </a:lnTo>
                  <a:lnTo>
                    <a:pt x="4" y="159"/>
                  </a:lnTo>
                  <a:lnTo>
                    <a:pt x="2" y="171"/>
                  </a:lnTo>
                  <a:lnTo>
                    <a:pt x="0" y="18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16" name="Google Shape;5116;p22"/>
            <p:cNvSpPr/>
            <p:nvPr/>
          </p:nvSpPr>
          <p:spPr>
            <a:xfrm>
              <a:off x="3902" y="1935"/>
              <a:ext cx="5" cy="30"/>
            </a:xfrm>
            <a:custGeom>
              <a:avLst/>
              <a:gdLst/>
              <a:ahLst/>
              <a:cxnLst/>
              <a:rect l="l" t="t" r="r" b="b"/>
              <a:pathLst>
                <a:path w="20" h="122" extrusionOk="0">
                  <a:moveTo>
                    <a:pt x="20" y="0"/>
                  </a:moveTo>
                  <a:lnTo>
                    <a:pt x="18" y="10"/>
                  </a:lnTo>
                  <a:lnTo>
                    <a:pt x="14" y="19"/>
                  </a:lnTo>
                  <a:lnTo>
                    <a:pt x="13" y="29"/>
                  </a:lnTo>
                  <a:lnTo>
                    <a:pt x="11" y="39"/>
                  </a:lnTo>
                  <a:lnTo>
                    <a:pt x="9" y="51"/>
                  </a:lnTo>
                  <a:lnTo>
                    <a:pt x="8" y="65"/>
                  </a:lnTo>
                  <a:lnTo>
                    <a:pt x="5" y="79"/>
                  </a:lnTo>
                  <a:lnTo>
                    <a:pt x="4" y="93"/>
                  </a:lnTo>
                  <a:lnTo>
                    <a:pt x="2" y="107"/>
                  </a:lnTo>
                  <a:lnTo>
                    <a:pt x="0" y="12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17" name="Google Shape;5117;p22"/>
            <p:cNvSpPr/>
            <p:nvPr/>
          </p:nvSpPr>
          <p:spPr>
            <a:xfrm>
              <a:off x="3863" y="1974"/>
              <a:ext cx="48" cy="17"/>
            </a:xfrm>
            <a:custGeom>
              <a:avLst/>
              <a:gdLst/>
              <a:ahLst/>
              <a:cxnLst/>
              <a:rect l="l" t="t" r="r" b="b"/>
              <a:pathLst>
                <a:path w="193" h="67" extrusionOk="0">
                  <a:moveTo>
                    <a:pt x="0" y="0"/>
                  </a:moveTo>
                  <a:lnTo>
                    <a:pt x="13" y="1"/>
                  </a:lnTo>
                  <a:lnTo>
                    <a:pt x="27" y="3"/>
                  </a:lnTo>
                  <a:lnTo>
                    <a:pt x="38" y="5"/>
                  </a:lnTo>
                  <a:lnTo>
                    <a:pt x="49" y="10"/>
                  </a:lnTo>
                  <a:lnTo>
                    <a:pt x="60" y="14"/>
                  </a:lnTo>
                  <a:lnTo>
                    <a:pt x="70" y="20"/>
                  </a:lnTo>
                  <a:lnTo>
                    <a:pt x="85" y="28"/>
                  </a:lnTo>
                  <a:lnTo>
                    <a:pt x="100" y="37"/>
                  </a:lnTo>
                  <a:lnTo>
                    <a:pt x="113" y="46"/>
                  </a:lnTo>
                  <a:lnTo>
                    <a:pt x="128" y="53"/>
                  </a:lnTo>
                  <a:lnTo>
                    <a:pt x="138" y="58"/>
                  </a:lnTo>
                  <a:lnTo>
                    <a:pt x="148" y="62"/>
                  </a:lnTo>
                  <a:lnTo>
                    <a:pt x="158" y="65"/>
                  </a:lnTo>
                  <a:lnTo>
                    <a:pt x="169" y="67"/>
                  </a:lnTo>
                  <a:lnTo>
                    <a:pt x="180" y="67"/>
                  </a:lnTo>
                  <a:lnTo>
                    <a:pt x="193" y="6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18" name="Google Shape;5118;p22"/>
            <p:cNvSpPr/>
            <p:nvPr/>
          </p:nvSpPr>
          <p:spPr>
            <a:xfrm>
              <a:off x="3863" y="1988"/>
              <a:ext cx="29" cy="15"/>
            </a:xfrm>
            <a:custGeom>
              <a:avLst/>
              <a:gdLst/>
              <a:ahLst/>
              <a:cxnLst/>
              <a:rect l="l" t="t" r="r" b="b"/>
              <a:pathLst>
                <a:path w="117" h="60" extrusionOk="0">
                  <a:moveTo>
                    <a:pt x="57" y="9"/>
                  </a:moveTo>
                  <a:lnTo>
                    <a:pt x="48" y="5"/>
                  </a:lnTo>
                  <a:lnTo>
                    <a:pt x="39" y="3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9" y="2"/>
                  </a:lnTo>
                  <a:lnTo>
                    <a:pt x="5" y="4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3" y="26"/>
                  </a:lnTo>
                  <a:lnTo>
                    <a:pt x="6" y="29"/>
                  </a:lnTo>
                  <a:lnTo>
                    <a:pt x="10" y="32"/>
                  </a:lnTo>
                  <a:lnTo>
                    <a:pt x="17" y="37"/>
                  </a:lnTo>
                  <a:lnTo>
                    <a:pt x="26" y="40"/>
                  </a:lnTo>
                  <a:lnTo>
                    <a:pt x="34" y="42"/>
                  </a:lnTo>
                  <a:lnTo>
                    <a:pt x="46" y="44"/>
                  </a:lnTo>
                  <a:lnTo>
                    <a:pt x="57" y="45"/>
                  </a:lnTo>
                  <a:lnTo>
                    <a:pt x="68" y="45"/>
                  </a:lnTo>
                  <a:lnTo>
                    <a:pt x="78" y="46"/>
                  </a:lnTo>
                  <a:lnTo>
                    <a:pt x="86" y="47"/>
                  </a:lnTo>
                  <a:lnTo>
                    <a:pt x="92" y="49"/>
                  </a:lnTo>
                  <a:lnTo>
                    <a:pt x="94" y="52"/>
                  </a:lnTo>
                  <a:lnTo>
                    <a:pt x="97" y="56"/>
                  </a:lnTo>
                  <a:lnTo>
                    <a:pt x="102" y="58"/>
                  </a:lnTo>
                  <a:lnTo>
                    <a:pt x="105" y="59"/>
                  </a:lnTo>
                  <a:lnTo>
                    <a:pt x="108" y="59"/>
                  </a:lnTo>
                  <a:lnTo>
                    <a:pt x="113" y="60"/>
                  </a:lnTo>
                  <a:lnTo>
                    <a:pt x="117" y="5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19" name="Google Shape;5119;p22"/>
            <p:cNvSpPr/>
            <p:nvPr/>
          </p:nvSpPr>
          <p:spPr>
            <a:xfrm>
              <a:off x="3852" y="2004"/>
              <a:ext cx="22" cy="11"/>
            </a:xfrm>
            <a:custGeom>
              <a:avLst/>
              <a:gdLst/>
              <a:ahLst/>
              <a:cxnLst/>
              <a:rect l="l" t="t" r="r" b="b"/>
              <a:pathLst>
                <a:path w="91" h="40" extrusionOk="0">
                  <a:moveTo>
                    <a:pt x="0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2" y="10"/>
                  </a:lnTo>
                  <a:lnTo>
                    <a:pt x="5" y="12"/>
                  </a:lnTo>
                  <a:lnTo>
                    <a:pt x="8" y="14"/>
                  </a:lnTo>
                  <a:lnTo>
                    <a:pt x="13" y="18"/>
                  </a:lnTo>
                  <a:lnTo>
                    <a:pt x="21" y="19"/>
                  </a:lnTo>
                  <a:lnTo>
                    <a:pt x="29" y="20"/>
                  </a:lnTo>
                  <a:lnTo>
                    <a:pt x="37" y="21"/>
                  </a:lnTo>
                  <a:lnTo>
                    <a:pt x="45" y="21"/>
                  </a:lnTo>
                  <a:lnTo>
                    <a:pt x="55" y="23"/>
                  </a:lnTo>
                  <a:lnTo>
                    <a:pt x="63" y="26"/>
                  </a:lnTo>
                  <a:lnTo>
                    <a:pt x="70" y="29"/>
                  </a:lnTo>
                  <a:lnTo>
                    <a:pt x="77" y="32"/>
                  </a:lnTo>
                  <a:lnTo>
                    <a:pt x="84" y="37"/>
                  </a:lnTo>
                  <a:lnTo>
                    <a:pt x="91" y="4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20" name="Google Shape;5120;p22"/>
            <p:cNvSpPr/>
            <p:nvPr/>
          </p:nvSpPr>
          <p:spPr>
            <a:xfrm>
              <a:off x="3764" y="2017"/>
              <a:ext cx="49" cy="20"/>
            </a:xfrm>
            <a:custGeom>
              <a:avLst/>
              <a:gdLst/>
              <a:ahLst/>
              <a:cxnLst/>
              <a:rect l="l" t="t" r="r" b="b"/>
              <a:pathLst>
                <a:path w="195" h="81" extrusionOk="0">
                  <a:moveTo>
                    <a:pt x="2" y="0"/>
                  </a:moveTo>
                  <a:lnTo>
                    <a:pt x="1" y="7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3" y="26"/>
                  </a:lnTo>
                  <a:lnTo>
                    <a:pt x="6" y="29"/>
                  </a:lnTo>
                  <a:lnTo>
                    <a:pt x="11" y="34"/>
                  </a:lnTo>
                  <a:lnTo>
                    <a:pt x="18" y="37"/>
                  </a:lnTo>
                  <a:lnTo>
                    <a:pt x="26" y="39"/>
                  </a:lnTo>
                  <a:lnTo>
                    <a:pt x="35" y="42"/>
                  </a:lnTo>
                  <a:lnTo>
                    <a:pt x="44" y="42"/>
                  </a:lnTo>
                  <a:lnTo>
                    <a:pt x="54" y="43"/>
                  </a:lnTo>
                  <a:lnTo>
                    <a:pt x="64" y="44"/>
                  </a:lnTo>
                  <a:lnTo>
                    <a:pt x="73" y="44"/>
                  </a:lnTo>
                  <a:lnTo>
                    <a:pt x="82" y="45"/>
                  </a:lnTo>
                  <a:lnTo>
                    <a:pt x="98" y="47"/>
                  </a:lnTo>
                  <a:lnTo>
                    <a:pt x="112" y="51"/>
                  </a:lnTo>
                  <a:lnTo>
                    <a:pt x="127" y="54"/>
                  </a:lnTo>
                  <a:lnTo>
                    <a:pt x="140" y="59"/>
                  </a:lnTo>
                  <a:lnTo>
                    <a:pt x="154" y="63"/>
                  </a:lnTo>
                  <a:lnTo>
                    <a:pt x="167" y="69"/>
                  </a:lnTo>
                  <a:lnTo>
                    <a:pt x="181" y="75"/>
                  </a:lnTo>
                  <a:lnTo>
                    <a:pt x="195" y="8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21" name="Google Shape;5121;p22"/>
            <p:cNvSpPr/>
            <p:nvPr/>
          </p:nvSpPr>
          <p:spPr>
            <a:xfrm>
              <a:off x="3753" y="2007"/>
              <a:ext cx="44" cy="47"/>
            </a:xfrm>
            <a:custGeom>
              <a:avLst/>
              <a:gdLst/>
              <a:ahLst/>
              <a:cxnLst/>
              <a:rect l="l" t="t" r="r" b="b"/>
              <a:pathLst>
                <a:path w="174" h="187" extrusionOk="0">
                  <a:moveTo>
                    <a:pt x="43" y="0"/>
                  </a:moveTo>
                  <a:lnTo>
                    <a:pt x="33" y="12"/>
                  </a:lnTo>
                  <a:lnTo>
                    <a:pt x="24" y="23"/>
                  </a:lnTo>
                  <a:lnTo>
                    <a:pt x="18" y="35"/>
                  </a:lnTo>
                  <a:lnTo>
                    <a:pt x="12" y="46"/>
                  </a:lnTo>
                  <a:lnTo>
                    <a:pt x="8" y="56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0" y="92"/>
                  </a:lnTo>
                  <a:lnTo>
                    <a:pt x="1" y="100"/>
                  </a:lnTo>
                  <a:lnTo>
                    <a:pt x="2" y="107"/>
                  </a:lnTo>
                  <a:lnTo>
                    <a:pt x="4" y="115"/>
                  </a:lnTo>
                  <a:lnTo>
                    <a:pt x="9" y="124"/>
                  </a:lnTo>
                  <a:lnTo>
                    <a:pt x="15" y="132"/>
                  </a:lnTo>
                  <a:lnTo>
                    <a:pt x="22" y="140"/>
                  </a:lnTo>
                  <a:lnTo>
                    <a:pt x="30" y="147"/>
                  </a:lnTo>
                  <a:lnTo>
                    <a:pt x="39" y="153"/>
                  </a:lnTo>
                  <a:lnTo>
                    <a:pt x="49" y="159"/>
                  </a:lnTo>
                  <a:lnTo>
                    <a:pt x="59" y="165"/>
                  </a:lnTo>
                  <a:lnTo>
                    <a:pt x="69" y="169"/>
                  </a:lnTo>
                  <a:lnTo>
                    <a:pt x="80" y="172"/>
                  </a:lnTo>
                  <a:lnTo>
                    <a:pt x="98" y="178"/>
                  </a:lnTo>
                  <a:lnTo>
                    <a:pt x="115" y="181"/>
                  </a:lnTo>
                  <a:lnTo>
                    <a:pt x="132" y="185"/>
                  </a:lnTo>
                  <a:lnTo>
                    <a:pt x="148" y="186"/>
                  </a:lnTo>
                  <a:lnTo>
                    <a:pt x="162" y="187"/>
                  </a:lnTo>
                  <a:lnTo>
                    <a:pt x="174" y="18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122" name="Google Shape;5122;p22"/>
            <p:cNvCxnSpPr/>
            <p:nvPr/>
          </p:nvCxnSpPr>
          <p:spPr>
            <a:xfrm rot="10800000" flipH="1">
              <a:off x="3473" y="1985"/>
              <a:ext cx="223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23" name="Google Shape;5123;p22"/>
            <p:cNvCxnSpPr/>
            <p:nvPr/>
          </p:nvCxnSpPr>
          <p:spPr>
            <a:xfrm rot="10800000" flipH="1">
              <a:off x="3696" y="1910"/>
              <a:ext cx="1" cy="7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24" name="Google Shape;5124;p22"/>
            <p:cNvCxnSpPr/>
            <p:nvPr/>
          </p:nvCxnSpPr>
          <p:spPr>
            <a:xfrm>
              <a:off x="3584" y="2048"/>
              <a:ext cx="1" cy="6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25" name="Google Shape;5125;p22"/>
            <p:cNvCxnSpPr/>
            <p:nvPr/>
          </p:nvCxnSpPr>
          <p:spPr>
            <a:xfrm>
              <a:off x="3658" y="2006"/>
              <a:ext cx="1" cy="6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26" name="Google Shape;5126;p22"/>
            <p:cNvCxnSpPr/>
            <p:nvPr/>
          </p:nvCxnSpPr>
          <p:spPr>
            <a:xfrm>
              <a:off x="3418" y="2143"/>
              <a:ext cx="1" cy="2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127" name="Google Shape;5127;p22"/>
            <p:cNvSpPr/>
            <p:nvPr/>
          </p:nvSpPr>
          <p:spPr>
            <a:xfrm>
              <a:off x="1531" y="2201"/>
              <a:ext cx="83" cy="285"/>
            </a:xfrm>
            <a:custGeom>
              <a:avLst/>
              <a:gdLst/>
              <a:ahLst/>
              <a:cxnLst/>
              <a:rect l="l" t="t" r="r" b="b"/>
              <a:pathLst>
                <a:path w="333" h="1139" extrusionOk="0">
                  <a:moveTo>
                    <a:pt x="0" y="953"/>
                  </a:moveTo>
                  <a:lnTo>
                    <a:pt x="0" y="21"/>
                  </a:lnTo>
                  <a:lnTo>
                    <a:pt x="7" y="31"/>
                  </a:lnTo>
                  <a:lnTo>
                    <a:pt x="16" y="41"/>
                  </a:lnTo>
                  <a:lnTo>
                    <a:pt x="26" y="50"/>
                  </a:lnTo>
                  <a:lnTo>
                    <a:pt x="40" y="59"/>
                  </a:lnTo>
                  <a:lnTo>
                    <a:pt x="53" y="67"/>
                  </a:lnTo>
                  <a:lnTo>
                    <a:pt x="69" y="73"/>
                  </a:lnTo>
                  <a:lnTo>
                    <a:pt x="85" y="79"/>
                  </a:lnTo>
                  <a:lnTo>
                    <a:pt x="103" y="83"/>
                  </a:lnTo>
                  <a:lnTo>
                    <a:pt x="122" y="87"/>
                  </a:lnTo>
                  <a:lnTo>
                    <a:pt x="142" y="89"/>
                  </a:lnTo>
                  <a:lnTo>
                    <a:pt x="162" y="89"/>
                  </a:lnTo>
                  <a:lnTo>
                    <a:pt x="181" y="89"/>
                  </a:lnTo>
                  <a:lnTo>
                    <a:pt x="200" y="87"/>
                  </a:lnTo>
                  <a:lnTo>
                    <a:pt x="219" y="85"/>
                  </a:lnTo>
                  <a:lnTo>
                    <a:pt x="237" y="80"/>
                  </a:lnTo>
                  <a:lnTo>
                    <a:pt x="254" y="74"/>
                  </a:lnTo>
                  <a:lnTo>
                    <a:pt x="270" y="68"/>
                  </a:lnTo>
                  <a:lnTo>
                    <a:pt x="285" y="60"/>
                  </a:lnTo>
                  <a:lnTo>
                    <a:pt x="297" y="52"/>
                  </a:lnTo>
                  <a:lnTo>
                    <a:pt x="308" y="42"/>
                  </a:lnTo>
                  <a:lnTo>
                    <a:pt x="317" y="33"/>
                  </a:lnTo>
                  <a:lnTo>
                    <a:pt x="325" y="22"/>
                  </a:lnTo>
                  <a:lnTo>
                    <a:pt x="330" y="11"/>
                  </a:lnTo>
                  <a:lnTo>
                    <a:pt x="333" y="0"/>
                  </a:lnTo>
                  <a:lnTo>
                    <a:pt x="333" y="1080"/>
                  </a:lnTo>
                  <a:lnTo>
                    <a:pt x="326" y="1088"/>
                  </a:lnTo>
                  <a:lnTo>
                    <a:pt x="321" y="1094"/>
                  </a:lnTo>
                  <a:lnTo>
                    <a:pt x="315" y="1101"/>
                  </a:lnTo>
                  <a:lnTo>
                    <a:pt x="308" y="1108"/>
                  </a:lnTo>
                  <a:lnTo>
                    <a:pt x="302" y="1113"/>
                  </a:lnTo>
                  <a:lnTo>
                    <a:pt x="295" y="1119"/>
                  </a:lnTo>
                  <a:lnTo>
                    <a:pt x="288" y="1124"/>
                  </a:lnTo>
                  <a:lnTo>
                    <a:pt x="280" y="1127"/>
                  </a:lnTo>
                  <a:lnTo>
                    <a:pt x="273" y="1130"/>
                  </a:lnTo>
                  <a:lnTo>
                    <a:pt x="264" y="1134"/>
                  </a:lnTo>
                  <a:lnTo>
                    <a:pt x="254" y="1136"/>
                  </a:lnTo>
                  <a:lnTo>
                    <a:pt x="243" y="1138"/>
                  </a:lnTo>
                  <a:lnTo>
                    <a:pt x="241" y="1138"/>
                  </a:lnTo>
                  <a:lnTo>
                    <a:pt x="239" y="1138"/>
                  </a:lnTo>
                  <a:lnTo>
                    <a:pt x="237" y="1138"/>
                  </a:lnTo>
                  <a:lnTo>
                    <a:pt x="236" y="1138"/>
                  </a:lnTo>
                  <a:lnTo>
                    <a:pt x="233" y="1139"/>
                  </a:lnTo>
                  <a:lnTo>
                    <a:pt x="231" y="1139"/>
                  </a:lnTo>
                  <a:lnTo>
                    <a:pt x="229" y="1135"/>
                  </a:lnTo>
                  <a:lnTo>
                    <a:pt x="226" y="1131"/>
                  </a:lnTo>
                  <a:lnTo>
                    <a:pt x="223" y="1127"/>
                  </a:lnTo>
                  <a:lnTo>
                    <a:pt x="221" y="1122"/>
                  </a:lnTo>
                  <a:lnTo>
                    <a:pt x="219" y="1119"/>
                  </a:lnTo>
                  <a:lnTo>
                    <a:pt x="217" y="1115"/>
                  </a:lnTo>
                  <a:lnTo>
                    <a:pt x="210" y="1106"/>
                  </a:lnTo>
                  <a:lnTo>
                    <a:pt x="203" y="1097"/>
                  </a:lnTo>
                  <a:lnTo>
                    <a:pt x="194" y="1089"/>
                  </a:lnTo>
                  <a:lnTo>
                    <a:pt x="186" y="1081"/>
                  </a:lnTo>
                  <a:lnTo>
                    <a:pt x="176" y="1072"/>
                  </a:lnTo>
                  <a:lnTo>
                    <a:pt x="166" y="1064"/>
                  </a:lnTo>
                  <a:lnTo>
                    <a:pt x="156" y="1057"/>
                  </a:lnTo>
                  <a:lnTo>
                    <a:pt x="146" y="1050"/>
                  </a:lnTo>
                  <a:lnTo>
                    <a:pt x="131" y="1039"/>
                  </a:lnTo>
                  <a:lnTo>
                    <a:pt x="117" y="1030"/>
                  </a:lnTo>
                  <a:lnTo>
                    <a:pt x="102" y="1020"/>
                  </a:lnTo>
                  <a:lnTo>
                    <a:pt x="84" y="1009"/>
                  </a:lnTo>
                  <a:lnTo>
                    <a:pt x="68" y="998"/>
                  </a:lnTo>
                  <a:lnTo>
                    <a:pt x="51" y="987"/>
                  </a:lnTo>
                  <a:lnTo>
                    <a:pt x="34" y="976"/>
                  </a:lnTo>
                  <a:lnTo>
                    <a:pt x="17" y="964"/>
                  </a:lnTo>
                  <a:lnTo>
                    <a:pt x="0" y="95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28" name="Google Shape;5128;p22"/>
            <p:cNvSpPr/>
            <p:nvPr/>
          </p:nvSpPr>
          <p:spPr>
            <a:xfrm>
              <a:off x="1614" y="2521"/>
              <a:ext cx="18" cy="13"/>
            </a:xfrm>
            <a:custGeom>
              <a:avLst/>
              <a:gdLst/>
              <a:ahLst/>
              <a:cxnLst/>
              <a:rect l="l" t="t" r="r" b="b"/>
              <a:pathLst>
                <a:path w="73" h="50" extrusionOk="0">
                  <a:moveTo>
                    <a:pt x="0" y="0"/>
                  </a:moveTo>
                  <a:lnTo>
                    <a:pt x="29" y="8"/>
                  </a:lnTo>
                  <a:lnTo>
                    <a:pt x="35" y="13"/>
                  </a:lnTo>
                  <a:lnTo>
                    <a:pt x="42" y="20"/>
                  </a:lnTo>
                  <a:lnTo>
                    <a:pt x="47" y="27"/>
                  </a:lnTo>
                  <a:lnTo>
                    <a:pt x="53" y="32"/>
                  </a:lnTo>
                  <a:lnTo>
                    <a:pt x="60" y="38"/>
                  </a:lnTo>
                  <a:lnTo>
                    <a:pt x="65" y="43"/>
                  </a:lnTo>
                  <a:lnTo>
                    <a:pt x="67" y="45"/>
                  </a:lnTo>
                  <a:lnTo>
                    <a:pt x="69" y="46"/>
                  </a:lnTo>
                  <a:lnTo>
                    <a:pt x="70" y="47"/>
                  </a:lnTo>
                  <a:lnTo>
                    <a:pt x="71" y="48"/>
                  </a:lnTo>
                  <a:lnTo>
                    <a:pt x="72" y="49"/>
                  </a:lnTo>
                  <a:lnTo>
                    <a:pt x="73" y="50"/>
                  </a:lnTo>
                  <a:lnTo>
                    <a:pt x="0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29" name="Google Shape;5129;p22"/>
            <p:cNvSpPr/>
            <p:nvPr/>
          </p:nvSpPr>
          <p:spPr>
            <a:xfrm>
              <a:off x="1531" y="2439"/>
              <a:ext cx="57" cy="47"/>
            </a:xfrm>
            <a:custGeom>
              <a:avLst/>
              <a:gdLst/>
              <a:ahLst/>
              <a:cxnLst/>
              <a:rect l="l" t="t" r="r" b="b"/>
              <a:pathLst>
                <a:path w="231" h="186" extrusionOk="0">
                  <a:moveTo>
                    <a:pt x="0" y="106"/>
                  </a:moveTo>
                  <a:lnTo>
                    <a:pt x="3" y="109"/>
                  </a:lnTo>
                  <a:lnTo>
                    <a:pt x="7" y="111"/>
                  </a:lnTo>
                  <a:lnTo>
                    <a:pt x="12" y="114"/>
                  </a:lnTo>
                  <a:lnTo>
                    <a:pt x="16" y="118"/>
                  </a:lnTo>
                  <a:lnTo>
                    <a:pt x="24" y="122"/>
                  </a:lnTo>
                  <a:lnTo>
                    <a:pt x="33" y="126"/>
                  </a:lnTo>
                  <a:lnTo>
                    <a:pt x="42" y="130"/>
                  </a:lnTo>
                  <a:lnTo>
                    <a:pt x="51" y="135"/>
                  </a:lnTo>
                  <a:lnTo>
                    <a:pt x="60" y="139"/>
                  </a:lnTo>
                  <a:lnTo>
                    <a:pt x="68" y="144"/>
                  </a:lnTo>
                  <a:lnTo>
                    <a:pt x="75" y="148"/>
                  </a:lnTo>
                  <a:lnTo>
                    <a:pt x="82" y="151"/>
                  </a:lnTo>
                  <a:lnTo>
                    <a:pt x="88" y="156"/>
                  </a:lnTo>
                  <a:lnTo>
                    <a:pt x="94" y="159"/>
                  </a:lnTo>
                  <a:lnTo>
                    <a:pt x="100" y="163"/>
                  </a:lnTo>
                  <a:lnTo>
                    <a:pt x="107" y="166"/>
                  </a:lnTo>
                  <a:lnTo>
                    <a:pt x="112" y="169"/>
                  </a:lnTo>
                  <a:lnTo>
                    <a:pt x="119" y="173"/>
                  </a:lnTo>
                  <a:lnTo>
                    <a:pt x="127" y="175"/>
                  </a:lnTo>
                  <a:lnTo>
                    <a:pt x="137" y="178"/>
                  </a:lnTo>
                  <a:lnTo>
                    <a:pt x="147" y="181"/>
                  </a:lnTo>
                  <a:lnTo>
                    <a:pt x="158" y="183"/>
                  </a:lnTo>
                  <a:lnTo>
                    <a:pt x="171" y="184"/>
                  </a:lnTo>
                  <a:lnTo>
                    <a:pt x="183" y="186"/>
                  </a:lnTo>
                  <a:lnTo>
                    <a:pt x="195" y="186"/>
                  </a:lnTo>
                  <a:lnTo>
                    <a:pt x="208" y="186"/>
                  </a:lnTo>
                  <a:lnTo>
                    <a:pt x="219" y="186"/>
                  </a:lnTo>
                  <a:lnTo>
                    <a:pt x="231" y="186"/>
                  </a:lnTo>
                  <a:lnTo>
                    <a:pt x="229" y="182"/>
                  </a:lnTo>
                  <a:lnTo>
                    <a:pt x="226" y="178"/>
                  </a:lnTo>
                  <a:lnTo>
                    <a:pt x="223" y="174"/>
                  </a:lnTo>
                  <a:lnTo>
                    <a:pt x="221" y="169"/>
                  </a:lnTo>
                  <a:lnTo>
                    <a:pt x="219" y="166"/>
                  </a:lnTo>
                  <a:lnTo>
                    <a:pt x="217" y="162"/>
                  </a:lnTo>
                  <a:lnTo>
                    <a:pt x="210" y="153"/>
                  </a:lnTo>
                  <a:lnTo>
                    <a:pt x="203" y="144"/>
                  </a:lnTo>
                  <a:lnTo>
                    <a:pt x="194" y="136"/>
                  </a:lnTo>
                  <a:lnTo>
                    <a:pt x="186" y="128"/>
                  </a:lnTo>
                  <a:lnTo>
                    <a:pt x="176" y="119"/>
                  </a:lnTo>
                  <a:lnTo>
                    <a:pt x="166" y="111"/>
                  </a:lnTo>
                  <a:lnTo>
                    <a:pt x="156" y="104"/>
                  </a:lnTo>
                  <a:lnTo>
                    <a:pt x="146" y="97"/>
                  </a:lnTo>
                  <a:lnTo>
                    <a:pt x="131" y="86"/>
                  </a:lnTo>
                  <a:lnTo>
                    <a:pt x="117" y="77"/>
                  </a:lnTo>
                  <a:lnTo>
                    <a:pt x="102" y="67"/>
                  </a:lnTo>
                  <a:lnTo>
                    <a:pt x="84" y="56"/>
                  </a:lnTo>
                  <a:lnTo>
                    <a:pt x="68" y="45"/>
                  </a:lnTo>
                  <a:lnTo>
                    <a:pt x="51" y="34"/>
                  </a:lnTo>
                  <a:lnTo>
                    <a:pt x="34" y="23"/>
                  </a:lnTo>
                  <a:lnTo>
                    <a:pt x="17" y="11"/>
                  </a:lnTo>
                  <a:lnTo>
                    <a:pt x="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30" name="Google Shape;5130;p22"/>
            <p:cNvSpPr/>
            <p:nvPr/>
          </p:nvSpPr>
          <p:spPr>
            <a:xfrm>
              <a:off x="1531" y="2465"/>
              <a:ext cx="83" cy="604"/>
            </a:xfrm>
            <a:custGeom>
              <a:avLst/>
              <a:gdLst/>
              <a:ahLst/>
              <a:cxnLst/>
              <a:rect l="l" t="t" r="r" b="b"/>
              <a:pathLst>
                <a:path w="333" h="2414" extrusionOk="0">
                  <a:moveTo>
                    <a:pt x="333" y="224"/>
                  </a:moveTo>
                  <a:lnTo>
                    <a:pt x="333" y="2327"/>
                  </a:lnTo>
                  <a:lnTo>
                    <a:pt x="329" y="2324"/>
                  </a:lnTo>
                  <a:lnTo>
                    <a:pt x="324" y="2322"/>
                  </a:lnTo>
                  <a:lnTo>
                    <a:pt x="319" y="2318"/>
                  </a:lnTo>
                  <a:lnTo>
                    <a:pt x="314" y="2315"/>
                  </a:lnTo>
                  <a:lnTo>
                    <a:pt x="308" y="2313"/>
                  </a:lnTo>
                  <a:lnTo>
                    <a:pt x="302" y="2312"/>
                  </a:lnTo>
                  <a:lnTo>
                    <a:pt x="296" y="2311"/>
                  </a:lnTo>
                  <a:lnTo>
                    <a:pt x="289" y="2309"/>
                  </a:lnTo>
                  <a:lnTo>
                    <a:pt x="283" y="2309"/>
                  </a:lnTo>
                  <a:lnTo>
                    <a:pt x="280" y="2309"/>
                  </a:lnTo>
                  <a:lnTo>
                    <a:pt x="277" y="2309"/>
                  </a:lnTo>
                  <a:lnTo>
                    <a:pt x="275" y="2309"/>
                  </a:lnTo>
                  <a:lnTo>
                    <a:pt x="272" y="2311"/>
                  </a:lnTo>
                  <a:lnTo>
                    <a:pt x="269" y="2311"/>
                  </a:lnTo>
                  <a:lnTo>
                    <a:pt x="266" y="2312"/>
                  </a:lnTo>
                  <a:lnTo>
                    <a:pt x="257" y="2313"/>
                  </a:lnTo>
                  <a:lnTo>
                    <a:pt x="248" y="2314"/>
                  </a:lnTo>
                  <a:lnTo>
                    <a:pt x="241" y="2315"/>
                  </a:lnTo>
                  <a:lnTo>
                    <a:pt x="236" y="2317"/>
                  </a:lnTo>
                  <a:lnTo>
                    <a:pt x="230" y="2318"/>
                  </a:lnTo>
                  <a:lnTo>
                    <a:pt x="226" y="2320"/>
                  </a:lnTo>
                  <a:lnTo>
                    <a:pt x="220" y="2322"/>
                  </a:lnTo>
                  <a:lnTo>
                    <a:pt x="215" y="2324"/>
                  </a:lnTo>
                  <a:lnTo>
                    <a:pt x="213" y="2324"/>
                  </a:lnTo>
                  <a:lnTo>
                    <a:pt x="212" y="2325"/>
                  </a:lnTo>
                  <a:lnTo>
                    <a:pt x="211" y="2325"/>
                  </a:lnTo>
                  <a:lnTo>
                    <a:pt x="210" y="2326"/>
                  </a:lnTo>
                  <a:lnTo>
                    <a:pt x="209" y="2326"/>
                  </a:lnTo>
                  <a:lnTo>
                    <a:pt x="208" y="2327"/>
                  </a:lnTo>
                  <a:lnTo>
                    <a:pt x="205" y="2329"/>
                  </a:lnTo>
                  <a:lnTo>
                    <a:pt x="203" y="2331"/>
                  </a:lnTo>
                  <a:lnTo>
                    <a:pt x="201" y="2332"/>
                  </a:lnTo>
                  <a:lnTo>
                    <a:pt x="199" y="2334"/>
                  </a:lnTo>
                  <a:lnTo>
                    <a:pt x="198" y="2335"/>
                  </a:lnTo>
                  <a:lnTo>
                    <a:pt x="195" y="2337"/>
                  </a:lnTo>
                  <a:lnTo>
                    <a:pt x="190" y="2341"/>
                  </a:lnTo>
                  <a:lnTo>
                    <a:pt x="185" y="2344"/>
                  </a:lnTo>
                  <a:lnTo>
                    <a:pt x="180" y="2348"/>
                  </a:lnTo>
                  <a:lnTo>
                    <a:pt x="175" y="2351"/>
                  </a:lnTo>
                  <a:lnTo>
                    <a:pt x="172" y="2353"/>
                  </a:lnTo>
                  <a:lnTo>
                    <a:pt x="168" y="2355"/>
                  </a:lnTo>
                  <a:lnTo>
                    <a:pt x="166" y="2358"/>
                  </a:lnTo>
                  <a:lnTo>
                    <a:pt x="165" y="2358"/>
                  </a:lnTo>
                  <a:lnTo>
                    <a:pt x="164" y="2359"/>
                  </a:lnTo>
                  <a:lnTo>
                    <a:pt x="164" y="2360"/>
                  </a:lnTo>
                  <a:lnTo>
                    <a:pt x="163" y="2361"/>
                  </a:lnTo>
                  <a:lnTo>
                    <a:pt x="162" y="2361"/>
                  </a:lnTo>
                  <a:lnTo>
                    <a:pt x="161" y="2362"/>
                  </a:lnTo>
                  <a:lnTo>
                    <a:pt x="159" y="2362"/>
                  </a:lnTo>
                  <a:lnTo>
                    <a:pt x="159" y="2363"/>
                  </a:lnTo>
                  <a:lnTo>
                    <a:pt x="158" y="2364"/>
                  </a:lnTo>
                  <a:lnTo>
                    <a:pt x="157" y="2366"/>
                  </a:lnTo>
                  <a:lnTo>
                    <a:pt x="156" y="2368"/>
                  </a:lnTo>
                  <a:lnTo>
                    <a:pt x="155" y="2369"/>
                  </a:lnTo>
                  <a:lnTo>
                    <a:pt x="154" y="2370"/>
                  </a:lnTo>
                  <a:lnTo>
                    <a:pt x="153" y="2370"/>
                  </a:lnTo>
                  <a:lnTo>
                    <a:pt x="152" y="2370"/>
                  </a:lnTo>
                  <a:lnTo>
                    <a:pt x="152" y="2371"/>
                  </a:lnTo>
                  <a:lnTo>
                    <a:pt x="150" y="2371"/>
                  </a:lnTo>
                  <a:lnTo>
                    <a:pt x="149" y="2371"/>
                  </a:lnTo>
                  <a:lnTo>
                    <a:pt x="149" y="2372"/>
                  </a:lnTo>
                  <a:lnTo>
                    <a:pt x="149" y="2373"/>
                  </a:lnTo>
                  <a:lnTo>
                    <a:pt x="148" y="2374"/>
                  </a:lnTo>
                  <a:lnTo>
                    <a:pt x="147" y="2374"/>
                  </a:lnTo>
                  <a:lnTo>
                    <a:pt x="146" y="2374"/>
                  </a:lnTo>
                  <a:lnTo>
                    <a:pt x="146" y="2376"/>
                  </a:lnTo>
                  <a:lnTo>
                    <a:pt x="145" y="2376"/>
                  </a:lnTo>
                  <a:lnTo>
                    <a:pt x="145" y="2377"/>
                  </a:lnTo>
                  <a:lnTo>
                    <a:pt x="144" y="2380"/>
                  </a:lnTo>
                  <a:lnTo>
                    <a:pt x="142" y="2383"/>
                  </a:lnTo>
                  <a:lnTo>
                    <a:pt x="139" y="2386"/>
                  </a:lnTo>
                  <a:lnTo>
                    <a:pt x="138" y="2388"/>
                  </a:lnTo>
                  <a:lnTo>
                    <a:pt x="136" y="2390"/>
                  </a:lnTo>
                  <a:lnTo>
                    <a:pt x="134" y="2392"/>
                  </a:lnTo>
                  <a:lnTo>
                    <a:pt x="130" y="2395"/>
                  </a:lnTo>
                  <a:lnTo>
                    <a:pt x="128" y="2397"/>
                  </a:lnTo>
                  <a:lnTo>
                    <a:pt x="125" y="2399"/>
                  </a:lnTo>
                  <a:lnTo>
                    <a:pt x="121" y="2400"/>
                  </a:lnTo>
                  <a:lnTo>
                    <a:pt x="118" y="2402"/>
                  </a:lnTo>
                  <a:lnTo>
                    <a:pt x="116" y="2405"/>
                  </a:lnTo>
                  <a:lnTo>
                    <a:pt x="112" y="2406"/>
                  </a:lnTo>
                  <a:lnTo>
                    <a:pt x="110" y="2407"/>
                  </a:lnTo>
                  <a:lnTo>
                    <a:pt x="107" y="2409"/>
                  </a:lnTo>
                  <a:lnTo>
                    <a:pt x="105" y="2410"/>
                  </a:lnTo>
                  <a:lnTo>
                    <a:pt x="101" y="2411"/>
                  </a:lnTo>
                  <a:lnTo>
                    <a:pt x="99" y="2413"/>
                  </a:lnTo>
                  <a:lnTo>
                    <a:pt x="96" y="2413"/>
                  </a:lnTo>
                  <a:lnTo>
                    <a:pt x="93" y="2413"/>
                  </a:lnTo>
                  <a:lnTo>
                    <a:pt x="91" y="2413"/>
                  </a:lnTo>
                  <a:lnTo>
                    <a:pt x="88" y="2413"/>
                  </a:lnTo>
                  <a:lnTo>
                    <a:pt x="85" y="2413"/>
                  </a:lnTo>
                  <a:lnTo>
                    <a:pt x="82" y="2413"/>
                  </a:lnTo>
                  <a:lnTo>
                    <a:pt x="78" y="2414"/>
                  </a:lnTo>
                  <a:lnTo>
                    <a:pt x="73" y="2414"/>
                  </a:lnTo>
                  <a:lnTo>
                    <a:pt x="69" y="2414"/>
                  </a:lnTo>
                  <a:lnTo>
                    <a:pt x="64" y="2414"/>
                  </a:lnTo>
                  <a:lnTo>
                    <a:pt x="60" y="2414"/>
                  </a:lnTo>
                  <a:lnTo>
                    <a:pt x="55" y="2413"/>
                  </a:lnTo>
                  <a:lnTo>
                    <a:pt x="51" y="2411"/>
                  </a:lnTo>
                  <a:lnTo>
                    <a:pt x="47" y="2410"/>
                  </a:lnTo>
                  <a:lnTo>
                    <a:pt x="43" y="2409"/>
                  </a:lnTo>
                  <a:lnTo>
                    <a:pt x="38" y="2407"/>
                  </a:lnTo>
                  <a:lnTo>
                    <a:pt x="33" y="2405"/>
                  </a:lnTo>
                  <a:lnTo>
                    <a:pt x="29" y="2402"/>
                  </a:lnTo>
                  <a:lnTo>
                    <a:pt x="26" y="2401"/>
                  </a:lnTo>
                  <a:lnTo>
                    <a:pt x="24" y="2400"/>
                  </a:lnTo>
                  <a:lnTo>
                    <a:pt x="23" y="2400"/>
                  </a:lnTo>
                  <a:lnTo>
                    <a:pt x="22" y="2400"/>
                  </a:lnTo>
                  <a:lnTo>
                    <a:pt x="20" y="2400"/>
                  </a:lnTo>
                  <a:lnTo>
                    <a:pt x="19" y="2400"/>
                  </a:lnTo>
                  <a:lnTo>
                    <a:pt x="18" y="2400"/>
                  </a:lnTo>
                  <a:lnTo>
                    <a:pt x="18" y="2399"/>
                  </a:lnTo>
                  <a:lnTo>
                    <a:pt x="18" y="2398"/>
                  </a:lnTo>
                  <a:lnTo>
                    <a:pt x="17" y="2397"/>
                  </a:lnTo>
                  <a:lnTo>
                    <a:pt x="16" y="2397"/>
                  </a:lnTo>
                  <a:lnTo>
                    <a:pt x="15" y="2397"/>
                  </a:lnTo>
                  <a:lnTo>
                    <a:pt x="13" y="2396"/>
                  </a:lnTo>
                  <a:lnTo>
                    <a:pt x="12" y="2395"/>
                  </a:lnTo>
                  <a:lnTo>
                    <a:pt x="12" y="2394"/>
                  </a:lnTo>
                  <a:lnTo>
                    <a:pt x="12" y="2392"/>
                  </a:lnTo>
                  <a:lnTo>
                    <a:pt x="12" y="2391"/>
                  </a:lnTo>
                  <a:lnTo>
                    <a:pt x="10" y="2391"/>
                  </a:lnTo>
                  <a:lnTo>
                    <a:pt x="9" y="2391"/>
                  </a:lnTo>
                  <a:lnTo>
                    <a:pt x="8" y="2388"/>
                  </a:lnTo>
                  <a:lnTo>
                    <a:pt x="6" y="2385"/>
                  </a:lnTo>
                  <a:lnTo>
                    <a:pt x="5" y="2381"/>
                  </a:lnTo>
                  <a:lnTo>
                    <a:pt x="4" y="2378"/>
                  </a:lnTo>
                  <a:lnTo>
                    <a:pt x="3" y="2374"/>
                  </a:lnTo>
                  <a:lnTo>
                    <a:pt x="1" y="2370"/>
                  </a:lnTo>
                  <a:lnTo>
                    <a:pt x="0" y="2364"/>
                  </a:lnTo>
                  <a:lnTo>
                    <a:pt x="0" y="2358"/>
                  </a:lnTo>
                  <a:lnTo>
                    <a:pt x="0" y="0"/>
                  </a:lnTo>
                  <a:lnTo>
                    <a:pt x="3" y="3"/>
                  </a:lnTo>
                  <a:lnTo>
                    <a:pt x="7" y="5"/>
                  </a:lnTo>
                  <a:lnTo>
                    <a:pt x="12" y="8"/>
                  </a:lnTo>
                  <a:lnTo>
                    <a:pt x="16" y="12"/>
                  </a:lnTo>
                  <a:lnTo>
                    <a:pt x="24" y="16"/>
                  </a:lnTo>
                  <a:lnTo>
                    <a:pt x="33" y="20"/>
                  </a:lnTo>
                  <a:lnTo>
                    <a:pt x="42" y="24"/>
                  </a:lnTo>
                  <a:lnTo>
                    <a:pt x="51" y="29"/>
                  </a:lnTo>
                  <a:lnTo>
                    <a:pt x="60" y="33"/>
                  </a:lnTo>
                  <a:lnTo>
                    <a:pt x="68" y="38"/>
                  </a:lnTo>
                  <a:lnTo>
                    <a:pt x="75" y="42"/>
                  </a:lnTo>
                  <a:lnTo>
                    <a:pt x="82" y="45"/>
                  </a:lnTo>
                  <a:lnTo>
                    <a:pt x="88" y="50"/>
                  </a:lnTo>
                  <a:lnTo>
                    <a:pt x="94" y="53"/>
                  </a:lnTo>
                  <a:lnTo>
                    <a:pt x="100" y="57"/>
                  </a:lnTo>
                  <a:lnTo>
                    <a:pt x="107" y="60"/>
                  </a:lnTo>
                  <a:lnTo>
                    <a:pt x="112" y="63"/>
                  </a:lnTo>
                  <a:lnTo>
                    <a:pt x="119" y="67"/>
                  </a:lnTo>
                  <a:lnTo>
                    <a:pt x="127" y="69"/>
                  </a:lnTo>
                  <a:lnTo>
                    <a:pt x="137" y="72"/>
                  </a:lnTo>
                  <a:lnTo>
                    <a:pt x="147" y="75"/>
                  </a:lnTo>
                  <a:lnTo>
                    <a:pt x="158" y="77"/>
                  </a:lnTo>
                  <a:lnTo>
                    <a:pt x="171" y="78"/>
                  </a:lnTo>
                  <a:lnTo>
                    <a:pt x="183" y="80"/>
                  </a:lnTo>
                  <a:lnTo>
                    <a:pt x="195" y="80"/>
                  </a:lnTo>
                  <a:lnTo>
                    <a:pt x="208" y="80"/>
                  </a:lnTo>
                  <a:lnTo>
                    <a:pt x="219" y="80"/>
                  </a:lnTo>
                  <a:lnTo>
                    <a:pt x="231" y="80"/>
                  </a:lnTo>
                  <a:lnTo>
                    <a:pt x="233" y="84"/>
                  </a:lnTo>
                  <a:lnTo>
                    <a:pt x="236" y="87"/>
                  </a:lnTo>
                  <a:lnTo>
                    <a:pt x="239" y="91"/>
                  </a:lnTo>
                  <a:lnTo>
                    <a:pt x="242" y="95"/>
                  </a:lnTo>
                  <a:lnTo>
                    <a:pt x="245" y="97"/>
                  </a:lnTo>
                  <a:lnTo>
                    <a:pt x="247" y="98"/>
                  </a:lnTo>
                  <a:lnTo>
                    <a:pt x="250" y="100"/>
                  </a:lnTo>
                  <a:lnTo>
                    <a:pt x="252" y="103"/>
                  </a:lnTo>
                  <a:lnTo>
                    <a:pt x="256" y="105"/>
                  </a:lnTo>
                  <a:lnTo>
                    <a:pt x="259" y="106"/>
                  </a:lnTo>
                  <a:lnTo>
                    <a:pt x="261" y="108"/>
                  </a:lnTo>
                  <a:lnTo>
                    <a:pt x="265" y="109"/>
                  </a:lnTo>
                  <a:lnTo>
                    <a:pt x="267" y="112"/>
                  </a:lnTo>
                  <a:lnTo>
                    <a:pt x="270" y="113"/>
                  </a:lnTo>
                  <a:lnTo>
                    <a:pt x="273" y="114"/>
                  </a:lnTo>
                  <a:lnTo>
                    <a:pt x="275" y="115"/>
                  </a:lnTo>
                  <a:lnTo>
                    <a:pt x="277" y="117"/>
                  </a:lnTo>
                  <a:lnTo>
                    <a:pt x="279" y="118"/>
                  </a:lnTo>
                  <a:lnTo>
                    <a:pt x="282" y="121"/>
                  </a:lnTo>
                  <a:lnTo>
                    <a:pt x="287" y="125"/>
                  </a:lnTo>
                  <a:lnTo>
                    <a:pt x="292" y="131"/>
                  </a:lnTo>
                  <a:lnTo>
                    <a:pt x="296" y="136"/>
                  </a:lnTo>
                  <a:lnTo>
                    <a:pt x="301" y="143"/>
                  </a:lnTo>
                  <a:lnTo>
                    <a:pt x="306" y="153"/>
                  </a:lnTo>
                  <a:lnTo>
                    <a:pt x="312" y="162"/>
                  </a:lnTo>
                  <a:lnTo>
                    <a:pt x="317" y="172"/>
                  </a:lnTo>
                  <a:lnTo>
                    <a:pt x="322" y="181"/>
                  </a:lnTo>
                  <a:lnTo>
                    <a:pt x="328" y="190"/>
                  </a:lnTo>
                  <a:lnTo>
                    <a:pt x="333" y="198"/>
                  </a:lnTo>
                  <a:lnTo>
                    <a:pt x="333" y="22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31" name="Google Shape;5131;p22"/>
            <p:cNvSpPr/>
            <p:nvPr/>
          </p:nvSpPr>
          <p:spPr>
            <a:xfrm>
              <a:off x="1588" y="2471"/>
              <a:ext cx="26" cy="44"/>
            </a:xfrm>
            <a:custGeom>
              <a:avLst/>
              <a:gdLst/>
              <a:ahLst/>
              <a:cxnLst/>
              <a:rect l="l" t="t" r="r" b="b"/>
              <a:pathLst>
                <a:path w="102" h="177" extrusionOk="0">
                  <a:moveTo>
                    <a:pt x="102" y="177"/>
                  </a:moveTo>
                  <a:lnTo>
                    <a:pt x="102" y="0"/>
                  </a:lnTo>
                  <a:lnTo>
                    <a:pt x="95" y="8"/>
                  </a:lnTo>
                  <a:lnTo>
                    <a:pt x="90" y="14"/>
                  </a:lnTo>
                  <a:lnTo>
                    <a:pt x="84" y="21"/>
                  </a:lnTo>
                  <a:lnTo>
                    <a:pt x="77" y="28"/>
                  </a:lnTo>
                  <a:lnTo>
                    <a:pt x="71" y="33"/>
                  </a:lnTo>
                  <a:lnTo>
                    <a:pt x="64" y="39"/>
                  </a:lnTo>
                  <a:lnTo>
                    <a:pt x="57" y="44"/>
                  </a:lnTo>
                  <a:lnTo>
                    <a:pt x="49" y="47"/>
                  </a:lnTo>
                  <a:lnTo>
                    <a:pt x="42" y="50"/>
                  </a:lnTo>
                  <a:lnTo>
                    <a:pt x="33" y="54"/>
                  </a:lnTo>
                  <a:lnTo>
                    <a:pt x="23" y="56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6" y="58"/>
                  </a:lnTo>
                  <a:lnTo>
                    <a:pt x="5" y="58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2" y="63"/>
                  </a:lnTo>
                  <a:lnTo>
                    <a:pt x="5" y="66"/>
                  </a:lnTo>
                  <a:lnTo>
                    <a:pt x="8" y="70"/>
                  </a:lnTo>
                  <a:lnTo>
                    <a:pt x="11" y="74"/>
                  </a:lnTo>
                  <a:lnTo>
                    <a:pt x="14" y="76"/>
                  </a:lnTo>
                  <a:lnTo>
                    <a:pt x="16" y="77"/>
                  </a:lnTo>
                  <a:lnTo>
                    <a:pt x="19" y="79"/>
                  </a:lnTo>
                  <a:lnTo>
                    <a:pt x="21" y="82"/>
                  </a:lnTo>
                  <a:lnTo>
                    <a:pt x="25" y="84"/>
                  </a:lnTo>
                  <a:lnTo>
                    <a:pt x="28" y="85"/>
                  </a:lnTo>
                  <a:lnTo>
                    <a:pt x="30" y="87"/>
                  </a:lnTo>
                  <a:lnTo>
                    <a:pt x="34" y="88"/>
                  </a:lnTo>
                  <a:lnTo>
                    <a:pt x="36" y="91"/>
                  </a:lnTo>
                  <a:lnTo>
                    <a:pt x="39" y="92"/>
                  </a:lnTo>
                  <a:lnTo>
                    <a:pt x="42" y="93"/>
                  </a:lnTo>
                  <a:lnTo>
                    <a:pt x="44" y="94"/>
                  </a:lnTo>
                  <a:lnTo>
                    <a:pt x="46" y="96"/>
                  </a:lnTo>
                  <a:lnTo>
                    <a:pt x="48" y="97"/>
                  </a:lnTo>
                  <a:lnTo>
                    <a:pt x="51" y="100"/>
                  </a:lnTo>
                  <a:lnTo>
                    <a:pt x="56" y="104"/>
                  </a:lnTo>
                  <a:lnTo>
                    <a:pt x="61" y="110"/>
                  </a:lnTo>
                  <a:lnTo>
                    <a:pt x="65" y="115"/>
                  </a:lnTo>
                  <a:lnTo>
                    <a:pt x="70" y="122"/>
                  </a:lnTo>
                  <a:lnTo>
                    <a:pt x="75" y="132"/>
                  </a:lnTo>
                  <a:lnTo>
                    <a:pt x="81" y="141"/>
                  </a:lnTo>
                  <a:lnTo>
                    <a:pt x="86" y="151"/>
                  </a:lnTo>
                  <a:lnTo>
                    <a:pt x="91" y="160"/>
                  </a:lnTo>
                  <a:lnTo>
                    <a:pt x="97" y="169"/>
                  </a:lnTo>
                  <a:lnTo>
                    <a:pt x="102" y="17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32" name="Google Shape;5132;p22"/>
            <p:cNvSpPr/>
            <p:nvPr/>
          </p:nvSpPr>
          <p:spPr>
            <a:xfrm>
              <a:off x="1614" y="2613"/>
              <a:ext cx="137" cy="44"/>
            </a:xfrm>
            <a:custGeom>
              <a:avLst/>
              <a:gdLst/>
              <a:ahLst/>
              <a:cxnLst/>
              <a:rect l="l" t="t" r="r" b="b"/>
              <a:pathLst>
                <a:path w="547" h="175" extrusionOk="0">
                  <a:moveTo>
                    <a:pt x="0" y="26"/>
                  </a:moveTo>
                  <a:lnTo>
                    <a:pt x="547" y="175"/>
                  </a:lnTo>
                  <a:lnTo>
                    <a:pt x="541" y="168"/>
                  </a:lnTo>
                  <a:lnTo>
                    <a:pt x="536" y="163"/>
                  </a:lnTo>
                  <a:lnTo>
                    <a:pt x="530" y="157"/>
                  </a:lnTo>
                  <a:lnTo>
                    <a:pt x="526" y="152"/>
                  </a:lnTo>
                  <a:lnTo>
                    <a:pt x="520" y="146"/>
                  </a:lnTo>
                  <a:lnTo>
                    <a:pt x="516" y="140"/>
                  </a:ln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33" name="Google Shape;5133;p22"/>
            <p:cNvSpPr/>
            <p:nvPr/>
          </p:nvSpPr>
          <p:spPr>
            <a:xfrm>
              <a:off x="1614" y="2710"/>
              <a:ext cx="248" cy="70"/>
            </a:xfrm>
            <a:custGeom>
              <a:avLst/>
              <a:gdLst/>
              <a:ahLst/>
              <a:cxnLst/>
              <a:rect l="l" t="t" r="r" b="b"/>
              <a:pathLst>
                <a:path w="993" h="278" extrusionOk="0">
                  <a:moveTo>
                    <a:pt x="0" y="0"/>
                  </a:moveTo>
                  <a:lnTo>
                    <a:pt x="964" y="244"/>
                  </a:lnTo>
                  <a:lnTo>
                    <a:pt x="967" y="250"/>
                  </a:lnTo>
                  <a:lnTo>
                    <a:pt x="971" y="255"/>
                  </a:lnTo>
                  <a:lnTo>
                    <a:pt x="975" y="259"/>
                  </a:lnTo>
                  <a:lnTo>
                    <a:pt x="978" y="263"/>
                  </a:lnTo>
                  <a:lnTo>
                    <a:pt x="983" y="268"/>
                  </a:lnTo>
                  <a:lnTo>
                    <a:pt x="987" y="272"/>
                  </a:lnTo>
                  <a:lnTo>
                    <a:pt x="989" y="274"/>
                  </a:lnTo>
                  <a:lnTo>
                    <a:pt x="990" y="275"/>
                  </a:lnTo>
                  <a:lnTo>
                    <a:pt x="990" y="276"/>
                  </a:lnTo>
                  <a:lnTo>
                    <a:pt x="991" y="277"/>
                  </a:lnTo>
                  <a:lnTo>
                    <a:pt x="992" y="277"/>
                  </a:lnTo>
                  <a:lnTo>
                    <a:pt x="993" y="278"/>
                  </a:lnTo>
                  <a:lnTo>
                    <a:pt x="0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34" name="Google Shape;5134;p22"/>
            <p:cNvSpPr/>
            <p:nvPr/>
          </p:nvSpPr>
          <p:spPr>
            <a:xfrm>
              <a:off x="1614" y="2529"/>
              <a:ext cx="129" cy="119"/>
            </a:xfrm>
            <a:custGeom>
              <a:avLst/>
              <a:gdLst/>
              <a:ahLst/>
              <a:cxnLst/>
              <a:rect l="l" t="t" r="r" b="b"/>
              <a:pathLst>
                <a:path w="516" h="477" extrusionOk="0">
                  <a:moveTo>
                    <a:pt x="73" y="20"/>
                  </a:moveTo>
                  <a:lnTo>
                    <a:pt x="74" y="21"/>
                  </a:lnTo>
                  <a:lnTo>
                    <a:pt x="75" y="21"/>
                  </a:lnTo>
                  <a:lnTo>
                    <a:pt x="76" y="22"/>
                  </a:lnTo>
                  <a:lnTo>
                    <a:pt x="77" y="23"/>
                  </a:lnTo>
                  <a:lnTo>
                    <a:pt x="79" y="25"/>
                  </a:lnTo>
                  <a:lnTo>
                    <a:pt x="85" y="32"/>
                  </a:lnTo>
                  <a:lnTo>
                    <a:pt x="92" y="40"/>
                  </a:lnTo>
                  <a:lnTo>
                    <a:pt x="98" y="48"/>
                  </a:lnTo>
                  <a:lnTo>
                    <a:pt x="102" y="57"/>
                  </a:lnTo>
                  <a:lnTo>
                    <a:pt x="107" y="66"/>
                  </a:lnTo>
                  <a:lnTo>
                    <a:pt x="114" y="83"/>
                  </a:lnTo>
                  <a:lnTo>
                    <a:pt x="122" y="100"/>
                  </a:lnTo>
                  <a:lnTo>
                    <a:pt x="130" y="115"/>
                  </a:lnTo>
                  <a:lnTo>
                    <a:pt x="136" y="125"/>
                  </a:lnTo>
                  <a:lnTo>
                    <a:pt x="141" y="134"/>
                  </a:lnTo>
                  <a:lnTo>
                    <a:pt x="147" y="143"/>
                  </a:lnTo>
                  <a:lnTo>
                    <a:pt x="154" y="151"/>
                  </a:lnTo>
                  <a:lnTo>
                    <a:pt x="162" y="159"/>
                  </a:lnTo>
                  <a:lnTo>
                    <a:pt x="169" y="165"/>
                  </a:lnTo>
                  <a:lnTo>
                    <a:pt x="177" y="170"/>
                  </a:lnTo>
                  <a:lnTo>
                    <a:pt x="186" y="175"/>
                  </a:lnTo>
                  <a:lnTo>
                    <a:pt x="195" y="179"/>
                  </a:lnTo>
                  <a:lnTo>
                    <a:pt x="204" y="184"/>
                  </a:lnTo>
                  <a:lnTo>
                    <a:pt x="221" y="190"/>
                  </a:lnTo>
                  <a:lnTo>
                    <a:pt x="238" y="196"/>
                  </a:lnTo>
                  <a:lnTo>
                    <a:pt x="255" y="203"/>
                  </a:lnTo>
                  <a:lnTo>
                    <a:pt x="267" y="206"/>
                  </a:lnTo>
                  <a:lnTo>
                    <a:pt x="278" y="212"/>
                  </a:lnTo>
                  <a:lnTo>
                    <a:pt x="290" y="216"/>
                  </a:lnTo>
                  <a:lnTo>
                    <a:pt x="302" y="222"/>
                  </a:lnTo>
                  <a:lnTo>
                    <a:pt x="311" y="226"/>
                  </a:lnTo>
                  <a:lnTo>
                    <a:pt x="320" y="232"/>
                  </a:lnTo>
                  <a:lnTo>
                    <a:pt x="327" y="238"/>
                  </a:lnTo>
                  <a:lnTo>
                    <a:pt x="335" y="244"/>
                  </a:lnTo>
                  <a:lnTo>
                    <a:pt x="343" y="251"/>
                  </a:lnTo>
                  <a:lnTo>
                    <a:pt x="350" y="258"/>
                  </a:lnTo>
                  <a:lnTo>
                    <a:pt x="357" y="264"/>
                  </a:lnTo>
                  <a:lnTo>
                    <a:pt x="364" y="272"/>
                  </a:lnTo>
                  <a:lnTo>
                    <a:pt x="371" y="280"/>
                  </a:lnTo>
                  <a:lnTo>
                    <a:pt x="381" y="291"/>
                  </a:lnTo>
                  <a:lnTo>
                    <a:pt x="391" y="304"/>
                  </a:lnTo>
                  <a:lnTo>
                    <a:pt x="401" y="315"/>
                  </a:lnTo>
                  <a:lnTo>
                    <a:pt x="411" y="328"/>
                  </a:lnTo>
                  <a:lnTo>
                    <a:pt x="422" y="341"/>
                  </a:lnTo>
                  <a:lnTo>
                    <a:pt x="432" y="353"/>
                  </a:lnTo>
                  <a:lnTo>
                    <a:pt x="441" y="366"/>
                  </a:lnTo>
                  <a:lnTo>
                    <a:pt x="450" y="379"/>
                  </a:lnTo>
                  <a:lnTo>
                    <a:pt x="457" y="391"/>
                  </a:lnTo>
                  <a:lnTo>
                    <a:pt x="463" y="399"/>
                  </a:lnTo>
                  <a:lnTo>
                    <a:pt x="467" y="408"/>
                  </a:lnTo>
                  <a:lnTo>
                    <a:pt x="473" y="417"/>
                  </a:lnTo>
                  <a:lnTo>
                    <a:pt x="478" y="425"/>
                  </a:lnTo>
                  <a:lnTo>
                    <a:pt x="483" y="434"/>
                  </a:lnTo>
                  <a:lnTo>
                    <a:pt x="489" y="442"/>
                  </a:lnTo>
                  <a:lnTo>
                    <a:pt x="492" y="448"/>
                  </a:lnTo>
                  <a:lnTo>
                    <a:pt x="497" y="454"/>
                  </a:lnTo>
                  <a:lnTo>
                    <a:pt x="501" y="459"/>
                  </a:lnTo>
                  <a:lnTo>
                    <a:pt x="506" y="465"/>
                  </a:lnTo>
                  <a:lnTo>
                    <a:pt x="510" y="471"/>
                  </a:lnTo>
                  <a:lnTo>
                    <a:pt x="516" y="477"/>
                  </a:lnTo>
                  <a:lnTo>
                    <a:pt x="0" y="337"/>
                  </a:lnTo>
                  <a:lnTo>
                    <a:pt x="0" y="0"/>
                  </a:lnTo>
                  <a:lnTo>
                    <a:pt x="73" y="2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35" name="Google Shape;5135;p22"/>
            <p:cNvSpPr/>
            <p:nvPr/>
          </p:nvSpPr>
          <p:spPr>
            <a:xfrm>
              <a:off x="1614" y="2620"/>
              <a:ext cx="241" cy="151"/>
            </a:xfrm>
            <a:custGeom>
              <a:avLst/>
              <a:gdLst/>
              <a:ahLst/>
              <a:cxnLst/>
              <a:rect l="l" t="t" r="r" b="b"/>
              <a:pathLst>
                <a:path w="964" h="606" extrusionOk="0">
                  <a:moveTo>
                    <a:pt x="0" y="362"/>
                  </a:moveTo>
                  <a:lnTo>
                    <a:pt x="964" y="606"/>
                  </a:lnTo>
                  <a:lnTo>
                    <a:pt x="956" y="596"/>
                  </a:lnTo>
                  <a:lnTo>
                    <a:pt x="949" y="584"/>
                  </a:lnTo>
                  <a:lnTo>
                    <a:pt x="943" y="573"/>
                  </a:lnTo>
                  <a:lnTo>
                    <a:pt x="937" y="562"/>
                  </a:lnTo>
                  <a:lnTo>
                    <a:pt x="928" y="546"/>
                  </a:lnTo>
                  <a:lnTo>
                    <a:pt x="919" y="530"/>
                  </a:lnTo>
                  <a:lnTo>
                    <a:pt x="910" y="516"/>
                  </a:lnTo>
                  <a:lnTo>
                    <a:pt x="903" y="504"/>
                  </a:lnTo>
                  <a:lnTo>
                    <a:pt x="897" y="494"/>
                  </a:lnTo>
                  <a:lnTo>
                    <a:pt x="889" y="484"/>
                  </a:lnTo>
                  <a:lnTo>
                    <a:pt x="880" y="475"/>
                  </a:lnTo>
                  <a:lnTo>
                    <a:pt x="875" y="470"/>
                  </a:lnTo>
                  <a:lnTo>
                    <a:pt x="870" y="465"/>
                  </a:lnTo>
                  <a:lnTo>
                    <a:pt x="864" y="461"/>
                  </a:lnTo>
                  <a:lnTo>
                    <a:pt x="855" y="454"/>
                  </a:lnTo>
                  <a:lnTo>
                    <a:pt x="847" y="448"/>
                  </a:lnTo>
                  <a:lnTo>
                    <a:pt x="838" y="442"/>
                  </a:lnTo>
                  <a:lnTo>
                    <a:pt x="829" y="436"/>
                  </a:lnTo>
                  <a:lnTo>
                    <a:pt x="815" y="424"/>
                  </a:lnTo>
                  <a:lnTo>
                    <a:pt x="800" y="411"/>
                  </a:lnTo>
                  <a:lnTo>
                    <a:pt x="786" y="399"/>
                  </a:lnTo>
                  <a:lnTo>
                    <a:pt x="771" y="386"/>
                  </a:lnTo>
                  <a:lnTo>
                    <a:pt x="758" y="372"/>
                  </a:lnTo>
                  <a:lnTo>
                    <a:pt x="741" y="355"/>
                  </a:lnTo>
                  <a:lnTo>
                    <a:pt x="724" y="337"/>
                  </a:lnTo>
                  <a:lnTo>
                    <a:pt x="707" y="319"/>
                  </a:lnTo>
                  <a:lnTo>
                    <a:pt x="692" y="302"/>
                  </a:lnTo>
                  <a:lnTo>
                    <a:pt x="669" y="277"/>
                  </a:lnTo>
                  <a:lnTo>
                    <a:pt x="647" y="252"/>
                  </a:lnTo>
                  <a:lnTo>
                    <a:pt x="624" y="228"/>
                  </a:lnTo>
                  <a:lnTo>
                    <a:pt x="611" y="214"/>
                  </a:lnTo>
                  <a:lnTo>
                    <a:pt x="599" y="201"/>
                  </a:lnTo>
                  <a:lnTo>
                    <a:pt x="585" y="187"/>
                  </a:lnTo>
                  <a:lnTo>
                    <a:pt x="572" y="175"/>
                  </a:lnTo>
                  <a:lnTo>
                    <a:pt x="559" y="161"/>
                  </a:lnTo>
                  <a:lnTo>
                    <a:pt x="547" y="149"/>
                  </a:lnTo>
                  <a:lnTo>
                    <a:pt x="0" y="0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36" name="Google Shape;5136;p22"/>
            <p:cNvSpPr/>
            <p:nvPr/>
          </p:nvSpPr>
          <p:spPr>
            <a:xfrm>
              <a:off x="1252" y="2147"/>
              <a:ext cx="668" cy="688"/>
            </a:xfrm>
            <a:custGeom>
              <a:avLst/>
              <a:gdLst/>
              <a:ahLst/>
              <a:cxnLst/>
              <a:rect l="l" t="t" r="r" b="b"/>
              <a:pathLst>
                <a:path w="2674" h="2755" extrusionOk="0">
                  <a:moveTo>
                    <a:pt x="3" y="0"/>
                  </a:moveTo>
                  <a:lnTo>
                    <a:pt x="1" y="3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17" y="11"/>
                  </a:lnTo>
                  <a:lnTo>
                    <a:pt x="19" y="12"/>
                  </a:lnTo>
                  <a:lnTo>
                    <a:pt x="20" y="16"/>
                  </a:lnTo>
                  <a:lnTo>
                    <a:pt x="21" y="19"/>
                  </a:lnTo>
                  <a:lnTo>
                    <a:pt x="23" y="22"/>
                  </a:lnTo>
                  <a:lnTo>
                    <a:pt x="24" y="27"/>
                  </a:lnTo>
                  <a:lnTo>
                    <a:pt x="24" y="30"/>
                  </a:lnTo>
                  <a:lnTo>
                    <a:pt x="28" y="38"/>
                  </a:lnTo>
                  <a:lnTo>
                    <a:pt x="35" y="43"/>
                  </a:lnTo>
                  <a:lnTo>
                    <a:pt x="42" y="47"/>
                  </a:lnTo>
                  <a:lnTo>
                    <a:pt x="47" y="52"/>
                  </a:lnTo>
                  <a:lnTo>
                    <a:pt x="54" y="56"/>
                  </a:lnTo>
                  <a:lnTo>
                    <a:pt x="61" y="62"/>
                  </a:lnTo>
                  <a:lnTo>
                    <a:pt x="66" y="66"/>
                  </a:lnTo>
                  <a:lnTo>
                    <a:pt x="72" y="72"/>
                  </a:lnTo>
                  <a:lnTo>
                    <a:pt x="77" y="76"/>
                  </a:lnTo>
                  <a:lnTo>
                    <a:pt x="94" y="94"/>
                  </a:lnTo>
                  <a:lnTo>
                    <a:pt x="109" y="111"/>
                  </a:lnTo>
                  <a:lnTo>
                    <a:pt x="123" y="129"/>
                  </a:lnTo>
                  <a:lnTo>
                    <a:pt x="137" y="147"/>
                  </a:lnTo>
                  <a:lnTo>
                    <a:pt x="150" y="165"/>
                  </a:lnTo>
                  <a:lnTo>
                    <a:pt x="164" y="182"/>
                  </a:lnTo>
                  <a:lnTo>
                    <a:pt x="191" y="214"/>
                  </a:lnTo>
                  <a:lnTo>
                    <a:pt x="219" y="246"/>
                  </a:lnTo>
                  <a:lnTo>
                    <a:pt x="247" y="276"/>
                  </a:lnTo>
                  <a:lnTo>
                    <a:pt x="275" y="307"/>
                  </a:lnTo>
                  <a:lnTo>
                    <a:pt x="304" y="341"/>
                  </a:lnTo>
                  <a:lnTo>
                    <a:pt x="327" y="369"/>
                  </a:lnTo>
                  <a:lnTo>
                    <a:pt x="352" y="398"/>
                  </a:lnTo>
                  <a:lnTo>
                    <a:pt x="378" y="427"/>
                  </a:lnTo>
                  <a:lnTo>
                    <a:pt x="404" y="455"/>
                  </a:lnTo>
                  <a:lnTo>
                    <a:pt x="429" y="483"/>
                  </a:lnTo>
                  <a:lnTo>
                    <a:pt x="447" y="501"/>
                  </a:lnTo>
                  <a:lnTo>
                    <a:pt x="465" y="517"/>
                  </a:lnTo>
                  <a:lnTo>
                    <a:pt x="484" y="532"/>
                  </a:lnTo>
                  <a:lnTo>
                    <a:pt x="503" y="547"/>
                  </a:lnTo>
                  <a:lnTo>
                    <a:pt x="521" y="562"/>
                  </a:lnTo>
                  <a:lnTo>
                    <a:pt x="538" y="577"/>
                  </a:lnTo>
                  <a:lnTo>
                    <a:pt x="554" y="594"/>
                  </a:lnTo>
                  <a:lnTo>
                    <a:pt x="573" y="619"/>
                  </a:lnTo>
                  <a:lnTo>
                    <a:pt x="591" y="645"/>
                  </a:lnTo>
                  <a:lnTo>
                    <a:pt x="611" y="671"/>
                  </a:lnTo>
                  <a:lnTo>
                    <a:pt x="632" y="698"/>
                  </a:lnTo>
                  <a:lnTo>
                    <a:pt x="651" y="721"/>
                  </a:lnTo>
                  <a:lnTo>
                    <a:pt x="671" y="743"/>
                  </a:lnTo>
                  <a:lnTo>
                    <a:pt x="694" y="766"/>
                  </a:lnTo>
                  <a:lnTo>
                    <a:pt x="714" y="786"/>
                  </a:lnTo>
                  <a:lnTo>
                    <a:pt x="734" y="806"/>
                  </a:lnTo>
                  <a:lnTo>
                    <a:pt x="749" y="820"/>
                  </a:lnTo>
                  <a:lnTo>
                    <a:pt x="760" y="835"/>
                  </a:lnTo>
                  <a:lnTo>
                    <a:pt x="771" y="847"/>
                  </a:lnTo>
                  <a:lnTo>
                    <a:pt x="780" y="861"/>
                  </a:lnTo>
                  <a:lnTo>
                    <a:pt x="788" y="875"/>
                  </a:lnTo>
                  <a:lnTo>
                    <a:pt x="796" y="891"/>
                  </a:lnTo>
                  <a:lnTo>
                    <a:pt x="804" y="907"/>
                  </a:lnTo>
                  <a:lnTo>
                    <a:pt x="811" y="922"/>
                  </a:lnTo>
                  <a:lnTo>
                    <a:pt x="819" y="938"/>
                  </a:lnTo>
                  <a:lnTo>
                    <a:pt x="827" y="954"/>
                  </a:lnTo>
                  <a:lnTo>
                    <a:pt x="836" y="968"/>
                  </a:lnTo>
                  <a:lnTo>
                    <a:pt x="846" y="983"/>
                  </a:lnTo>
                  <a:lnTo>
                    <a:pt x="857" y="998"/>
                  </a:lnTo>
                  <a:lnTo>
                    <a:pt x="873" y="1013"/>
                  </a:lnTo>
                  <a:lnTo>
                    <a:pt x="891" y="1029"/>
                  </a:lnTo>
                  <a:lnTo>
                    <a:pt x="909" y="1042"/>
                  </a:lnTo>
                  <a:lnTo>
                    <a:pt x="928" y="1056"/>
                  </a:lnTo>
                  <a:lnTo>
                    <a:pt x="948" y="1068"/>
                  </a:lnTo>
                  <a:lnTo>
                    <a:pt x="968" y="1079"/>
                  </a:lnTo>
                  <a:lnTo>
                    <a:pt x="989" y="1092"/>
                  </a:lnTo>
                  <a:lnTo>
                    <a:pt x="1009" y="1103"/>
                  </a:lnTo>
                  <a:lnTo>
                    <a:pt x="1028" y="1114"/>
                  </a:lnTo>
                  <a:lnTo>
                    <a:pt x="1070" y="1141"/>
                  </a:lnTo>
                  <a:lnTo>
                    <a:pt x="1111" y="1167"/>
                  </a:lnTo>
                  <a:lnTo>
                    <a:pt x="1151" y="1194"/>
                  </a:lnTo>
                  <a:lnTo>
                    <a:pt x="1191" y="1221"/>
                  </a:lnTo>
                  <a:lnTo>
                    <a:pt x="1210" y="1233"/>
                  </a:lnTo>
                  <a:lnTo>
                    <a:pt x="1229" y="1245"/>
                  </a:lnTo>
                  <a:lnTo>
                    <a:pt x="1249" y="1258"/>
                  </a:lnTo>
                  <a:lnTo>
                    <a:pt x="1268" y="1270"/>
                  </a:lnTo>
                  <a:lnTo>
                    <a:pt x="1286" y="1283"/>
                  </a:lnTo>
                  <a:lnTo>
                    <a:pt x="1301" y="1297"/>
                  </a:lnTo>
                  <a:lnTo>
                    <a:pt x="1317" y="1311"/>
                  </a:lnTo>
                  <a:lnTo>
                    <a:pt x="1326" y="1323"/>
                  </a:lnTo>
                  <a:lnTo>
                    <a:pt x="1334" y="1334"/>
                  </a:lnTo>
                  <a:lnTo>
                    <a:pt x="1340" y="1345"/>
                  </a:lnTo>
                  <a:lnTo>
                    <a:pt x="1347" y="1356"/>
                  </a:lnTo>
                  <a:lnTo>
                    <a:pt x="1356" y="1367"/>
                  </a:lnTo>
                  <a:lnTo>
                    <a:pt x="1362" y="1373"/>
                  </a:lnTo>
                  <a:lnTo>
                    <a:pt x="1368" y="1379"/>
                  </a:lnTo>
                  <a:lnTo>
                    <a:pt x="1376" y="1383"/>
                  </a:lnTo>
                  <a:lnTo>
                    <a:pt x="1383" y="1388"/>
                  </a:lnTo>
                  <a:lnTo>
                    <a:pt x="1391" y="1391"/>
                  </a:lnTo>
                  <a:lnTo>
                    <a:pt x="1398" y="1395"/>
                  </a:lnTo>
                  <a:lnTo>
                    <a:pt x="1403" y="1401"/>
                  </a:lnTo>
                  <a:lnTo>
                    <a:pt x="1409" y="1408"/>
                  </a:lnTo>
                  <a:lnTo>
                    <a:pt x="1414" y="1414"/>
                  </a:lnTo>
                  <a:lnTo>
                    <a:pt x="1421" y="1425"/>
                  </a:lnTo>
                  <a:lnTo>
                    <a:pt x="1427" y="1436"/>
                  </a:lnTo>
                  <a:lnTo>
                    <a:pt x="1432" y="1447"/>
                  </a:lnTo>
                  <a:lnTo>
                    <a:pt x="1439" y="1458"/>
                  </a:lnTo>
                  <a:lnTo>
                    <a:pt x="1445" y="1468"/>
                  </a:lnTo>
                  <a:lnTo>
                    <a:pt x="1451" y="1478"/>
                  </a:lnTo>
                  <a:lnTo>
                    <a:pt x="1459" y="1486"/>
                  </a:lnTo>
                  <a:lnTo>
                    <a:pt x="1466" y="1494"/>
                  </a:lnTo>
                  <a:lnTo>
                    <a:pt x="1475" y="1503"/>
                  </a:lnTo>
                  <a:lnTo>
                    <a:pt x="1484" y="1513"/>
                  </a:lnTo>
                  <a:lnTo>
                    <a:pt x="1493" y="1522"/>
                  </a:lnTo>
                  <a:lnTo>
                    <a:pt x="1502" y="1532"/>
                  </a:lnTo>
                  <a:lnTo>
                    <a:pt x="1512" y="1541"/>
                  </a:lnTo>
                  <a:lnTo>
                    <a:pt x="1522" y="1550"/>
                  </a:lnTo>
                  <a:lnTo>
                    <a:pt x="1531" y="1559"/>
                  </a:lnTo>
                  <a:lnTo>
                    <a:pt x="1540" y="1568"/>
                  </a:lnTo>
                  <a:lnTo>
                    <a:pt x="1547" y="1579"/>
                  </a:lnTo>
                  <a:lnTo>
                    <a:pt x="1553" y="1592"/>
                  </a:lnTo>
                  <a:lnTo>
                    <a:pt x="1560" y="1605"/>
                  </a:lnTo>
                  <a:lnTo>
                    <a:pt x="1567" y="1618"/>
                  </a:lnTo>
                  <a:lnTo>
                    <a:pt x="1572" y="1633"/>
                  </a:lnTo>
                  <a:lnTo>
                    <a:pt x="1579" y="1646"/>
                  </a:lnTo>
                  <a:lnTo>
                    <a:pt x="1587" y="1660"/>
                  </a:lnTo>
                  <a:lnTo>
                    <a:pt x="1596" y="1672"/>
                  </a:lnTo>
                  <a:lnTo>
                    <a:pt x="1606" y="1683"/>
                  </a:lnTo>
                  <a:lnTo>
                    <a:pt x="1617" y="1694"/>
                  </a:lnTo>
                  <a:lnTo>
                    <a:pt x="1630" y="1703"/>
                  </a:lnTo>
                  <a:lnTo>
                    <a:pt x="1643" y="1709"/>
                  </a:lnTo>
                  <a:lnTo>
                    <a:pt x="1659" y="1716"/>
                  </a:lnTo>
                  <a:lnTo>
                    <a:pt x="1673" y="1722"/>
                  </a:lnTo>
                  <a:lnTo>
                    <a:pt x="1690" y="1727"/>
                  </a:lnTo>
                  <a:lnTo>
                    <a:pt x="1706" y="1733"/>
                  </a:lnTo>
                  <a:lnTo>
                    <a:pt x="1720" y="1738"/>
                  </a:lnTo>
                  <a:lnTo>
                    <a:pt x="1736" y="1744"/>
                  </a:lnTo>
                  <a:lnTo>
                    <a:pt x="1751" y="1752"/>
                  </a:lnTo>
                  <a:lnTo>
                    <a:pt x="1764" y="1759"/>
                  </a:lnTo>
                  <a:lnTo>
                    <a:pt x="1776" y="1768"/>
                  </a:lnTo>
                  <a:lnTo>
                    <a:pt x="1788" y="1777"/>
                  </a:lnTo>
                  <a:lnTo>
                    <a:pt x="1798" y="1787"/>
                  </a:lnTo>
                  <a:lnTo>
                    <a:pt x="1809" y="1798"/>
                  </a:lnTo>
                  <a:lnTo>
                    <a:pt x="1819" y="1809"/>
                  </a:lnTo>
                  <a:lnTo>
                    <a:pt x="1829" y="1820"/>
                  </a:lnTo>
                  <a:lnTo>
                    <a:pt x="1846" y="1840"/>
                  </a:lnTo>
                  <a:lnTo>
                    <a:pt x="1863" y="1861"/>
                  </a:lnTo>
                  <a:lnTo>
                    <a:pt x="1878" y="1881"/>
                  </a:lnTo>
                  <a:lnTo>
                    <a:pt x="1894" y="1902"/>
                  </a:lnTo>
                  <a:lnTo>
                    <a:pt x="1907" y="1923"/>
                  </a:lnTo>
                  <a:lnTo>
                    <a:pt x="1920" y="1945"/>
                  </a:lnTo>
                  <a:lnTo>
                    <a:pt x="1932" y="1964"/>
                  </a:lnTo>
                  <a:lnTo>
                    <a:pt x="1946" y="1984"/>
                  </a:lnTo>
                  <a:lnTo>
                    <a:pt x="1961" y="2004"/>
                  </a:lnTo>
                  <a:lnTo>
                    <a:pt x="1986" y="2031"/>
                  </a:lnTo>
                  <a:lnTo>
                    <a:pt x="2012" y="2058"/>
                  </a:lnTo>
                  <a:lnTo>
                    <a:pt x="2039" y="2086"/>
                  </a:lnTo>
                  <a:lnTo>
                    <a:pt x="2067" y="2114"/>
                  </a:lnTo>
                  <a:lnTo>
                    <a:pt x="2094" y="2142"/>
                  </a:lnTo>
                  <a:lnTo>
                    <a:pt x="2119" y="2170"/>
                  </a:lnTo>
                  <a:lnTo>
                    <a:pt x="2145" y="2199"/>
                  </a:lnTo>
                  <a:lnTo>
                    <a:pt x="2170" y="2227"/>
                  </a:lnTo>
                  <a:lnTo>
                    <a:pt x="2196" y="2254"/>
                  </a:lnTo>
                  <a:lnTo>
                    <a:pt x="2222" y="2281"/>
                  </a:lnTo>
                  <a:lnTo>
                    <a:pt x="2237" y="2294"/>
                  </a:lnTo>
                  <a:lnTo>
                    <a:pt x="2252" y="2307"/>
                  </a:lnTo>
                  <a:lnTo>
                    <a:pt x="2267" y="2320"/>
                  </a:lnTo>
                  <a:lnTo>
                    <a:pt x="2283" y="2331"/>
                  </a:lnTo>
                  <a:lnTo>
                    <a:pt x="2299" y="2343"/>
                  </a:lnTo>
                  <a:lnTo>
                    <a:pt x="2314" y="2355"/>
                  </a:lnTo>
                  <a:lnTo>
                    <a:pt x="2329" y="2368"/>
                  </a:lnTo>
                  <a:lnTo>
                    <a:pt x="2342" y="2383"/>
                  </a:lnTo>
                  <a:lnTo>
                    <a:pt x="2355" y="2400"/>
                  </a:lnTo>
                  <a:lnTo>
                    <a:pt x="2365" y="2416"/>
                  </a:lnTo>
                  <a:lnTo>
                    <a:pt x="2375" y="2434"/>
                  </a:lnTo>
                  <a:lnTo>
                    <a:pt x="2385" y="2453"/>
                  </a:lnTo>
                  <a:lnTo>
                    <a:pt x="2395" y="2471"/>
                  </a:lnTo>
                  <a:lnTo>
                    <a:pt x="2405" y="2489"/>
                  </a:lnTo>
                  <a:lnTo>
                    <a:pt x="2417" y="2506"/>
                  </a:lnTo>
                  <a:lnTo>
                    <a:pt x="2430" y="2521"/>
                  </a:lnTo>
                  <a:lnTo>
                    <a:pt x="2444" y="2534"/>
                  </a:lnTo>
                  <a:lnTo>
                    <a:pt x="2459" y="2546"/>
                  </a:lnTo>
                  <a:lnTo>
                    <a:pt x="2476" y="2558"/>
                  </a:lnTo>
                  <a:lnTo>
                    <a:pt x="2492" y="2567"/>
                  </a:lnTo>
                  <a:lnTo>
                    <a:pt x="2510" y="2577"/>
                  </a:lnTo>
                  <a:lnTo>
                    <a:pt x="2527" y="2586"/>
                  </a:lnTo>
                  <a:lnTo>
                    <a:pt x="2545" y="2596"/>
                  </a:lnTo>
                  <a:lnTo>
                    <a:pt x="2562" y="2606"/>
                  </a:lnTo>
                  <a:lnTo>
                    <a:pt x="2579" y="2617"/>
                  </a:lnTo>
                  <a:lnTo>
                    <a:pt x="2591" y="2627"/>
                  </a:lnTo>
                  <a:lnTo>
                    <a:pt x="2602" y="2638"/>
                  </a:lnTo>
                  <a:lnTo>
                    <a:pt x="2614" y="2650"/>
                  </a:lnTo>
                  <a:lnTo>
                    <a:pt x="2624" y="2662"/>
                  </a:lnTo>
                  <a:lnTo>
                    <a:pt x="2634" y="2675"/>
                  </a:lnTo>
                  <a:lnTo>
                    <a:pt x="2643" y="2689"/>
                  </a:lnTo>
                  <a:lnTo>
                    <a:pt x="2650" y="2702"/>
                  </a:lnTo>
                  <a:lnTo>
                    <a:pt x="2657" y="2716"/>
                  </a:lnTo>
                  <a:lnTo>
                    <a:pt x="2663" y="2728"/>
                  </a:lnTo>
                  <a:lnTo>
                    <a:pt x="2668" y="2742"/>
                  </a:lnTo>
                  <a:lnTo>
                    <a:pt x="2674" y="275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37" name="Google Shape;5137;p22"/>
            <p:cNvSpPr/>
            <p:nvPr/>
          </p:nvSpPr>
          <p:spPr>
            <a:xfrm>
              <a:off x="2316" y="2629"/>
              <a:ext cx="79" cy="26"/>
            </a:xfrm>
            <a:custGeom>
              <a:avLst/>
              <a:gdLst/>
              <a:ahLst/>
              <a:cxnLst/>
              <a:rect l="l" t="t" r="r" b="b"/>
              <a:pathLst>
                <a:path w="317" h="103" extrusionOk="0">
                  <a:moveTo>
                    <a:pt x="0" y="72"/>
                  </a:moveTo>
                  <a:lnTo>
                    <a:pt x="5" y="77"/>
                  </a:lnTo>
                  <a:lnTo>
                    <a:pt x="11" y="83"/>
                  </a:lnTo>
                  <a:lnTo>
                    <a:pt x="18" y="87"/>
                  </a:lnTo>
                  <a:lnTo>
                    <a:pt x="24" y="91"/>
                  </a:lnTo>
                  <a:lnTo>
                    <a:pt x="31" y="94"/>
                  </a:lnTo>
                  <a:lnTo>
                    <a:pt x="39" y="96"/>
                  </a:lnTo>
                  <a:lnTo>
                    <a:pt x="51" y="99"/>
                  </a:lnTo>
                  <a:lnTo>
                    <a:pt x="64" y="100"/>
                  </a:lnTo>
                  <a:lnTo>
                    <a:pt x="77" y="100"/>
                  </a:lnTo>
                  <a:lnTo>
                    <a:pt x="90" y="100"/>
                  </a:lnTo>
                  <a:lnTo>
                    <a:pt x="104" y="100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51" y="100"/>
                  </a:lnTo>
                  <a:lnTo>
                    <a:pt x="168" y="102"/>
                  </a:lnTo>
                  <a:lnTo>
                    <a:pt x="183" y="103"/>
                  </a:lnTo>
                  <a:lnTo>
                    <a:pt x="199" y="103"/>
                  </a:lnTo>
                  <a:lnTo>
                    <a:pt x="213" y="102"/>
                  </a:lnTo>
                  <a:lnTo>
                    <a:pt x="220" y="101"/>
                  </a:lnTo>
                  <a:lnTo>
                    <a:pt x="227" y="98"/>
                  </a:lnTo>
                  <a:lnTo>
                    <a:pt x="235" y="94"/>
                  </a:lnTo>
                  <a:lnTo>
                    <a:pt x="241" y="91"/>
                  </a:lnTo>
                  <a:lnTo>
                    <a:pt x="247" y="85"/>
                  </a:lnTo>
                  <a:lnTo>
                    <a:pt x="253" y="81"/>
                  </a:lnTo>
                  <a:lnTo>
                    <a:pt x="265" y="72"/>
                  </a:lnTo>
                  <a:lnTo>
                    <a:pt x="276" y="63"/>
                  </a:lnTo>
                  <a:lnTo>
                    <a:pt x="290" y="54"/>
                  </a:lnTo>
                  <a:lnTo>
                    <a:pt x="296" y="49"/>
                  </a:lnTo>
                  <a:lnTo>
                    <a:pt x="301" y="45"/>
                  </a:lnTo>
                  <a:lnTo>
                    <a:pt x="307" y="40"/>
                  </a:lnTo>
                  <a:lnTo>
                    <a:pt x="310" y="35"/>
                  </a:lnTo>
                  <a:lnTo>
                    <a:pt x="315" y="29"/>
                  </a:lnTo>
                  <a:lnTo>
                    <a:pt x="316" y="24"/>
                  </a:lnTo>
                  <a:lnTo>
                    <a:pt x="317" y="19"/>
                  </a:lnTo>
                  <a:lnTo>
                    <a:pt x="317" y="12"/>
                  </a:lnTo>
                  <a:lnTo>
                    <a:pt x="317" y="7"/>
                  </a:lnTo>
                  <a:lnTo>
                    <a:pt x="31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38" name="Google Shape;5138;p22"/>
            <p:cNvSpPr/>
            <p:nvPr/>
          </p:nvSpPr>
          <p:spPr>
            <a:xfrm>
              <a:off x="1929" y="2571"/>
              <a:ext cx="87" cy="20"/>
            </a:xfrm>
            <a:custGeom>
              <a:avLst/>
              <a:gdLst/>
              <a:ahLst/>
              <a:cxnLst/>
              <a:rect l="l" t="t" r="r" b="b"/>
              <a:pathLst>
                <a:path w="345" h="81" extrusionOk="0">
                  <a:moveTo>
                    <a:pt x="10" y="0"/>
                  </a:moveTo>
                  <a:lnTo>
                    <a:pt x="7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4" y="19"/>
                  </a:lnTo>
                  <a:lnTo>
                    <a:pt x="9" y="21"/>
                  </a:lnTo>
                  <a:lnTo>
                    <a:pt x="13" y="25"/>
                  </a:lnTo>
                  <a:lnTo>
                    <a:pt x="19" y="28"/>
                  </a:lnTo>
                  <a:lnTo>
                    <a:pt x="25" y="32"/>
                  </a:lnTo>
                  <a:lnTo>
                    <a:pt x="30" y="34"/>
                  </a:lnTo>
                  <a:lnTo>
                    <a:pt x="40" y="41"/>
                  </a:lnTo>
                  <a:lnTo>
                    <a:pt x="49" y="47"/>
                  </a:lnTo>
                  <a:lnTo>
                    <a:pt x="57" y="53"/>
                  </a:lnTo>
                  <a:lnTo>
                    <a:pt x="65" y="58"/>
                  </a:lnTo>
                  <a:lnTo>
                    <a:pt x="74" y="63"/>
                  </a:lnTo>
                  <a:lnTo>
                    <a:pt x="87" y="69"/>
                  </a:lnTo>
                  <a:lnTo>
                    <a:pt x="103" y="72"/>
                  </a:lnTo>
                  <a:lnTo>
                    <a:pt x="119" y="74"/>
                  </a:lnTo>
                  <a:lnTo>
                    <a:pt x="136" y="76"/>
                  </a:lnTo>
                  <a:lnTo>
                    <a:pt x="152" y="79"/>
                  </a:lnTo>
                  <a:lnTo>
                    <a:pt x="169" y="80"/>
                  </a:lnTo>
                  <a:lnTo>
                    <a:pt x="186" y="80"/>
                  </a:lnTo>
                  <a:lnTo>
                    <a:pt x="203" y="81"/>
                  </a:lnTo>
                  <a:lnTo>
                    <a:pt x="219" y="80"/>
                  </a:lnTo>
                  <a:lnTo>
                    <a:pt x="233" y="79"/>
                  </a:lnTo>
                  <a:lnTo>
                    <a:pt x="248" y="78"/>
                  </a:lnTo>
                  <a:lnTo>
                    <a:pt x="261" y="75"/>
                  </a:lnTo>
                  <a:lnTo>
                    <a:pt x="275" y="71"/>
                  </a:lnTo>
                  <a:lnTo>
                    <a:pt x="287" y="67"/>
                  </a:lnTo>
                  <a:lnTo>
                    <a:pt x="299" y="62"/>
                  </a:lnTo>
                  <a:lnTo>
                    <a:pt x="307" y="56"/>
                  </a:lnTo>
                  <a:lnTo>
                    <a:pt x="316" y="51"/>
                  </a:lnTo>
                  <a:lnTo>
                    <a:pt x="323" y="44"/>
                  </a:lnTo>
                  <a:lnTo>
                    <a:pt x="329" y="37"/>
                  </a:lnTo>
                  <a:lnTo>
                    <a:pt x="336" y="29"/>
                  </a:lnTo>
                  <a:lnTo>
                    <a:pt x="341" y="20"/>
                  </a:lnTo>
                  <a:lnTo>
                    <a:pt x="345" y="1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39" name="Google Shape;5139;p22"/>
            <p:cNvSpPr/>
            <p:nvPr/>
          </p:nvSpPr>
          <p:spPr>
            <a:xfrm>
              <a:off x="1530" y="2463"/>
              <a:ext cx="88" cy="23"/>
            </a:xfrm>
            <a:custGeom>
              <a:avLst/>
              <a:gdLst/>
              <a:ahLst/>
              <a:cxnLst/>
              <a:rect l="l" t="t" r="r" b="b"/>
              <a:pathLst>
                <a:path w="354" h="89" extrusionOk="0">
                  <a:moveTo>
                    <a:pt x="1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3" y="9"/>
                  </a:lnTo>
                  <a:lnTo>
                    <a:pt x="6" y="11"/>
                  </a:lnTo>
                  <a:lnTo>
                    <a:pt x="8" y="14"/>
                  </a:lnTo>
                  <a:lnTo>
                    <a:pt x="17" y="19"/>
                  </a:lnTo>
                  <a:lnTo>
                    <a:pt x="27" y="24"/>
                  </a:lnTo>
                  <a:lnTo>
                    <a:pt x="38" y="31"/>
                  </a:lnTo>
                  <a:lnTo>
                    <a:pt x="50" y="37"/>
                  </a:lnTo>
                  <a:lnTo>
                    <a:pt x="63" y="42"/>
                  </a:lnTo>
                  <a:lnTo>
                    <a:pt x="76" y="50"/>
                  </a:lnTo>
                  <a:lnTo>
                    <a:pt x="88" y="57"/>
                  </a:lnTo>
                  <a:lnTo>
                    <a:pt x="100" y="65"/>
                  </a:lnTo>
                  <a:lnTo>
                    <a:pt x="111" y="70"/>
                  </a:lnTo>
                  <a:lnTo>
                    <a:pt x="124" y="76"/>
                  </a:lnTo>
                  <a:lnTo>
                    <a:pt x="139" y="81"/>
                  </a:lnTo>
                  <a:lnTo>
                    <a:pt x="153" y="85"/>
                  </a:lnTo>
                  <a:lnTo>
                    <a:pt x="170" y="87"/>
                  </a:lnTo>
                  <a:lnTo>
                    <a:pt x="187" y="89"/>
                  </a:lnTo>
                  <a:lnTo>
                    <a:pt x="204" y="89"/>
                  </a:lnTo>
                  <a:lnTo>
                    <a:pt x="221" y="89"/>
                  </a:lnTo>
                  <a:lnTo>
                    <a:pt x="238" y="89"/>
                  </a:lnTo>
                  <a:lnTo>
                    <a:pt x="252" y="87"/>
                  </a:lnTo>
                  <a:lnTo>
                    <a:pt x="264" y="84"/>
                  </a:lnTo>
                  <a:lnTo>
                    <a:pt x="275" y="81"/>
                  </a:lnTo>
                  <a:lnTo>
                    <a:pt x="285" y="77"/>
                  </a:lnTo>
                  <a:lnTo>
                    <a:pt x="292" y="72"/>
                  </a:lnTo>
                  <a:lnTo>
                    <a:pt x="301" y="67"/>
                  </a:lnTo>
                  <a:lnTo>
                    <a:pt x="308" y="61"/>
                  </a:lnTo>
                  <a:lnTo>
                    <a:pt x="315" y="53"/>
                  </a:lnTo>
                  <a:lnTo>
                    <a:pt x="323" y="47"/>
                  </a:lnTo>
                  <a:lnTo>
                    <a:pt x="332" y="34"/>
                  </a:lnTo>
                  <a:lnTo>
                    <a:pt x="343" y="21"/>
                  </a:lnTo>
                  <a:lnTo>
                    <a:pt x="354" y="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40" name="Google Shape;5140;p22"/>
            <p:cNvSpPr/>
            <p:nvPr/>
          </p:nvSpPr>
          <p:spPr>
            <a:xfrm>
              <a:off x="4374" y="1185"/>
              <a:ext cx="79" cy="45"/>
            </a:xfrm>
            <a:custGeom>
              <a:avLst/>
              <a:gdLst/>
              <a:ahLst/>
              <a:cxnLst/>
              <a:rect l="l" t="t" r="r" b="b"/>
              <a:pathLst>
                <a:path w="314" h="181" extrusionOk="0">
                  <a:moveTo>
                    <a:pt x="314" y="91"/>
                  </a:moveTo>
                  <a:lnTo>
                    <a:pt x="312" y="101"/>
                  </a:lnTo>
                  <a:lnTo>
                    <a:pt x="308" y="112"/>
                  </a:lnTo>
                  <a:lnTo>
                    <a:pt x="303" y="123"/>
                  </a:lnTo>
                  <a:lnTo>
                    <a:pt x="296" y="133"/>
                  </a:lnTo>
                  <a:lnTo>
                    <a:pt x="286" y="142"/>
                  </a:lnTo>
                  <a:lnTo>
                    <a:pt x="274" y="151"/>
                  </a:lnTo>
                  <a:lnTo>
                    <a:pt x="260" y="158"/>
                  </a:lnTo>
                  <a:lnTo>
                    <a:pt x="245" y="165"/>
                  </a:lnTo>
                  <a:lnTo>
                    <a:pt x="230" y="171"/>
                  </a:lnTo>
                  <a:lnTo>
                    <a:pt x="212" y="175"/>
                  </a:lnTo>
                  <a:lnTo>
                    <a:pt x="194" y="179"/>
                  </a:lnTo>
                  <a:lnTo>
                    <a:pt x="176" y="180"/>
                  </a:lnTo>
                  <a:lnTo>
                    <a:pt x="157" y="181"/>
                  </a:lnTo>
                  <a:lnTo>
                    <a:pt x="138" y="180"/>
                  </a:lnTo>
                  <a:lnTo>
                    <a:pt x="120" y="179"/>
                  </a:lnTo>
                  <a:lnTo>
                    <a:pt x="101" y="175"/>
                  </a:lnTo>
                  <a:lnTo>
                    <a:pt x="84" y="171"/>
                  </a:lnTo>
                  <a:lnTo>
                    <a:pt x="68" y="165"/>
                  </a:lnTo>
                  <a:lnTo>
                    <a:pt x="53" y="158"/>
                  </a:lnTo>
                  <a:lnTo>
                    <a:pt x="39" y="151"/>
                  </a:lnTo>
                  <a:lnTo>
                    <a:pt x="28" y="142"/>
                  </a:lnTo>
                  <a:lnTo>
                    <a:pt x="18" y="133"/>
                  </a:lnTo>
                  <a:lnTo>
                    <a:pt x="10" y="123"/>
                  </a:lnTo>
                  <a:lnTo>
                    <a:pt x="5" y="112"/>
                  </a:lnTo>
                  <a:lnTo>
                    <a:pt x="1" y="101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5" y="70"/>
                  </a:lnTo>
                  <a:lnTo>
                    <a:pt x="10" y="59"/>
                  </a:lnTo>
                  <a:lnTo>
                    <a:pt x="18" y="49"/>
                  </a:lnTo>
                  <a:lnTo>
                    <a:pt x="28" y="40"/>
                  </a:lnTo>
                  <a:lnTo>
                    <a:pt x="39" y="32"/>
                  </a:lnTo>
                  <a:lnTo>
                    <a:pt x="53" y="24"/>
                  </a:lnTo>
                  <a:lnTo>
                    <a:pt x="68" y="17"/>
                  </a:lnTo>
                  <a:lnTo>
                    <a:pt x="84" y="12"/>
                  </a:lnTo>
                  <a:lnTo>
                    <a:pt x="101" y="7"/>
                  </a:lnTo>
                  <a:lnTo>
                    <a:pt x="120" y="4"/>
                  </a:lnTo>
                  <a:lnTo>
                    <a:pt x="138" y="1"/>
                  </a:lnTo>
                  <a:lnTo>
                    <a:pt x="157" y="0"/>
                  </a:lnTo>
                  <a:lnTo>
                    <a:pt x="176" y="1"/>
                  </a:lnTo>
                  <a:lnTo>
                    <a:pt x="194" y="4"/>
                  </a:lnTo>
                  <a:lnTo>
                    <a:pt x="212" y="7"/>
                  </a:lnTo>
                  <a:lnTo>
                    <a:pt x="230" y="12"/>
                  </a:lnTo>
                  <a:lnTo>
                    <a:pt x="245" y="17"/>
                  </a:lnTo>
                  <a:lnTo>
                    <a:pt x="260" y="24"/>
                  </a:lnTo>
                  <a:lnTo>
                    <a:pt x="274" y="32"/>
                  </a:lnTo>
                  <a:lnTo>
                    <a:pt x="286" y="40"/>
                  </a:lnTo>
                  <a:lnTo>
                    <a:pt x="296" y="49"/>
                  </a:lnTo>
                  <a:lnTo>
                    <a:pt x="303" y="59"/>
                  </a:lnTo>
                  <a:lnTo>
                    <a:pt x="308" y="70"/>
                  </a:lnTo>
                  <a:lnTo>
                    <a:pt x="312" y="80"/>
                  </a:lnTo>
                  <a:lnTo>
                    <a:pt x="314" y="9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141" name="Google Shape;5141;p22"/>
            <p:cNvCxnSpPr/>
            <p:nvPr/>
          </p:nvCxnSpPr>
          <p:spPr>
            <a:xfrm rot="10800000">
              <a:off x="4543" y="1064"/>
              <a:ext cx="25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42" name="Google Shape;5142;p22"/>
            <p:cNvCxnSpPr/>
            <p:nvPr/>
          </p:nvCxnSpPr>
          <p:spPr>
            <a:xfrm rot="10800000" flipH="1">
              <a:off x="4451" y="1166"/>
              <a:ext cx="117" cy="6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43" name="Google Shape;5143;p22"/>
            <p:cNvCxnSpPr/>
            <p:nvPr/>
          </p:nvCxnSpPr>
          <p:spPr>
            <a:xfrm rot="10800000" flipH="1">
              <a:off x="4451" y="1254"/>
              <a:ext cx="117" cy="6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44" name="Google Shape;5144;p22"/>
            <p:cNvCxnSpPr/>
            <p:nvPr/>
          </p:nvCxnSpPr>
          <p:spPr>
            <a:xfrm rot="10800000" flipH="1">
              <a:off x="4451" y="1335"/>
              <a:ext cx="117" cy="6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45" name="Google Shape;5145;p22"/>
            <p:cNvCxnSpPr/>
            <p:nvPr/>
          </p:nvCxnSpPr>
          <p:spPr>
            <a:xfrm rot="10800000" flipH="1">
              <a:off x="4451" y="1514"/>
              <a:ext cx="117" cy="6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46" name="Google Shape;5146;p22"/>
            <p:cNvCxnSpPr/>
            <p:nvPr/>
          </p:nvCxnSpPr>
          <p:spPr>
            <a:xfrm rot="10800000" flipH="1">
              <a:off x="3485" y="1268"/>
              <a:ext cx="889" cy="50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47" name="Google Shape;5147;p22"/>
            <p:cNvCxnSpPr/>
            <p:nvPr/>
          </p:nvCxnSpPr>
          <p:spPr>
            <a:xfrm rot="10800000" flipH="1">
              <a:off x="4451" y="1158"/>
              <a:ext cx="117" cy="6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48" name="Google Shape;5148;p22"/>
            <p:cNvCxnSpPr/>
            <p:nvPr/>
          </p:nvCxnSpPr>
          <p:spPr>
            <a:xfrm rot="10800000" flipH="1">
              <a:off x="2393" y="1357"/>
              <a:ext cx="1981" cy="1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49" name="Google Shape;5149;p22"/>
            <p:cNvCxnSpPr/>
            <p:nvPr/>
          </p:nvCxnSpPr>
          <p:spPr>
            <a:xfrm rot="10800000" flipH="1">
              <a:off x="4451" y="1248"/>
              <a:ext cx="117" cy="6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50" name="Google Shape;5150;p22"/>
            <p:cNvCxnSpPr/>
            <p:nvPr/>
          </p:nvCxnSpPr>
          <p:spPr>
            <a:xfrm rot="10800000" flipH="1">
              <a:off x="3485" y="1564"/>
              <a:ext cx="820" cy="46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51" name="Google Shape;5151;p22"/>
            <p:cNvCxnSpPr/>
            <p:nvPr/>
          </p:nvCxnSpPr>
          <p:spPr>
            <a:xfrm>
              <a:off x="4305" y="1484"/>
              <a:ext cx="1" cy="8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52" name="Google Shape;5152;p22"/>
            <p:cNvCxnSpPr/>
            <p:nvPr/>
          </p:nvCxnSpPr>
          <p:spPr>
            <a:xfrm rot="10800000" flipH="1">
              <a:off x="4131" y="1624"/>
              <a:ext cx="243" cy="1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53" name="Google Shape;5153;p22"/>
            <p:cNvCxnSpPr/>
            <p:nvPr/>
          </p:nvCxnSpPr>
          <p:spPr>
            <a:xfrm rot="10800000" flipH="1">
              <a:off x="3892" y="1806"/>
              <a:ext cx="162" cy="9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54" name="Google Shape;5154;p22"/>
            <p:cNvCxnSpPr/>
            <p:nvPr/>
          </p:nvCxnSpPr>
          <p:spPr>
            <a:xfrm rot="10800000" flipH="1">
              <a:off x="3658" y="1939"/>
              <a:ext cx="161" cy="9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55" name="Google Shape;5155;p22"/>
            <p:cNvCxnSpPr/>
            <p:nvPr/>
          </p:nvCxnSpPr>
          <p:spPr>
            <a:xfrm rot="10800000" flipH="1">
              <a:off x="3181" y="2213"/>
              <a:ext cx="164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56" name="Google Shape;5156;p22"/>
            <p:cNvCxnSpPr/>
            <p:nvPr/>
          </p:nvCxnSpPr>
          <p:spPr>
            <a:xfrm rot="10800000" flipH="1">
              <a:off x="3181" y="2208"/>
              <a:ext cx="164" cy="9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57" name="Google Shape;5157;p22"/>
            <p:cNvCxnSpPr/>
            <p:nvPr/>
          </p:nvCxnSpPr>
          <p:spPr>
            <a:xfrm rot="10800000" flipH="1">
              <a:off x="3418" y="2134"/>
              <a:ext cx="6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58" name="Google Shape;5158;p22"/>
            <p:cNvCxnSpPr/>
            <p:nvPr/>
          </p:nvCxnSpPr>
          <p:spPr>
            <a:xfrm rot="10800000" flipH="1">
              <a:off x="3418" y="2128"/>
              <a:ext cx="67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59" name="Google Shape;5159;p22"/>
            <p:cNvCxnSpPr/>
            <p:nvPr/>
          </p:nvCxnSpPr>
          <p:spPr>
            <a:xfrm rot="10800000" flipH="1">
              <a:off x="3418" y="2216"/>
              <a:ext cx="67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60" name="Google Shape;5160;p22"/>
            <p:cNvCxnSpPr/>
            <p:nvPr/>
          </p:nvCxnSpPr>
          <p:spPr>
            <a:xfrm rot="10800000" flipH="1">
              <a:off x="3418" y="2224"/>
              <a:ext cx="6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61" name="Google Shape;5161;p22"/>
            <p:cNvCxnSpPr/>
            <p:nvPr/>
          </p:nvCxnSpPr>
          <p:spPr>
            <a:xfrm rot="10800000" flipH="1">
              <a:off x="3418" y="2305"/>
              <a:ext cx="6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62" name="Google Shape;5162;p22"/>
            <p:cNvCxnSpPr/>
            <p:nvPr/>
          </p:nvCxnSpPr>
          <p:spPr>
            <a:xfrm rot="10800000" flipH="1">
              <a:off x="3418" y="2312"/>
              <a:ext cx="6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63" name="Google Shape;5163;p22"/>
            <p:cNvCxnSpPr/>
            <p:nvPr/>
          </p:nvCxnSpPr>
          <p:spPr>
            <a:xfrm rot="10800000" flipH="1">
              <a:off x="3418" y="2483"/>
              <a:ext cx="6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64" name="Google Shape;5164;p22"/>
            <p:cNvCxnSpPr/>
            <p:nvPr/>
          </p:nvCxnSpPr>
          <p:spPr>
            <a:xfrm rot="10800000" flipH="1">
              <a:off x="3418" y="2489"/>
              <a:ext cx="67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65" name="Google Shape;5165;p22"/>
            <p:cNvCxnSpPr/>
            <p:nvPr/>
          </p:nvCxnSpPr>
          <p:spPr>
            <a:xfrm rot="10800000" flipH="1">
              <a:off x="3181" y="2392"/>
              <a:ext cx="164" cy="9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66" name="Google Shape;5166;p22"/>
            <p:cNvCxnSpPr/>
            <p:nvPr/>
          </p:nvCxnSpPr>
          <p:spPr>
            <a:xfrm rot="10800000" flipH="1">
              <a:off x="3181" y="2385"/>
              <a:ext cx="164" cy="9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67" name="Google Shape;5167;p22"/>
            <p:cNvCxnSpPr/>
            <p:nvPr/>
          </p:nvCxnSpPr>
          <p:spPr>
            <a:xfrm rot="10800000" flipH="1">
              <a:off x="3181" y="2304"/>
              <a:ext cx="164" cy="9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68" name="Google Shape;5168;p22"/>
            <p:cNvCxnSpPr/>
            <p:nvPr/>
          </p:nvCxnSpPr>
          <p:spPr>
            <a:xfrm rot="10800000" flipH="1">
              <a:off x="3181" y="2296"/>
              <a:ext cx="164" cy="9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69" name="Google Shape;5169;p22"/>
            <p:cNvCxnSpPr/>
            <p:nvPr/>
          </p:nvCxnSpPr>
          <p:spPr>
            <a:xfrm rot="10800000" flipH="1">
              <a:off x="2947" y="2439"/>
              <a:ext cx="159" cy="9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70" name="Google Shape;5170;p22"/>
            <p:cNvCxnSpPr/>
            <p:nvPr/>
          </p:nvCxnSpPr>
          <p:spPr>
            <a:xfrm rot="10800000" flipH="1">
              <a:off x="2947" y="2432"/>
              <a:ext cx="159" cy="9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71" name="Google Shape;5171;p22"/>
            <p:cNvCxnSpPr/>
            <p:nvPr/>
          </p:nvCxnSpPr>
          <p:spPr>
            <a:xfrm rot="10800000" flipH="1">
              <a:off x="2947" y="2349"/>
              <a:ext cx="159" cy="9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72" name="Google Shape;5172;p22"/>
            <p:cNvCxnSpPr/>
            <p:nvPr/>
          </p:nvCxnSpPr>
          <p:spPr>
            <a:xfrm rot="10800000" flipH="1">
              <a:off x="2947" y="2344"/>
              <a:ext cx="159" cy="9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73" name="Google Shape;5173;p22"/>
            <p:cNvCxnSpPr/>
            <p:nvPr/>
          </p:nvCxnSpPr>
          <p:spPr>
            <a:xfrm rot="10800000">
              <a:off x="1313" y="2186"/>
              <a:ext cx="218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74" name="Google Shape;5174;p22"/>
            <p:cNvCxnSpPr/>
            <p:nvPr/>
          </p:nvCxnSpPr>
          <p:spPr>
            <a:xfrm>
              <a:off x="1614" y="2259"/>
              <a:ext cx="317" cy="8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75" name="Google Shape;5175;p22"/>
            <p:cNvCxnSpPr/>
            <p:nvPr/>
          </p:nvCxnSpPr>
          <p:spPr>
            <a:xfrm>
              <a:off x="1614" y="2347"/>
              <a:ext cx="317" cy="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76" name="Google Shape;5176;p22"/>
            <p:cNvCxnSpPr/>
            <p:nvPr/>
          </p:nvCxnSpPr>
          <p:spPr>
            <a:xfrm rot="10800000">
              <a:off x="1388" y="2293"/>
              <a:ext cx="143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77" name="Google Shape;5177;p22"/>
            <p:cNvCxnSpPr/>
            <p:nvPr/>
          </p:nvCxnSpPr>
          <p:spPr>
            <a:xfrm>
              <a:off x="1614" y="2435"/>
              <a:ext cx="317" cy="8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78" name="Google Shape;5178;p22"/>
            <p:cNvCxnSpPr/>
            <p:nvPr/>
          </p:nvCxnSpPr>
          <p:spPr>
            <a:xfrm>
              <a:off x="1614" y="2441"/>
              <a:ext cx="317" cy="8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79" name="Google Shape;5179;p22"/>
            <p:cNvCxnSpPr/>
            <p:nvPr/>
          </p:nvCxnSpPr>
          <p:spPr>
            <a:xfrm>
              <a:off x="1614" y="2529"/>
              <a:ext cx="317" cy="8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80" name="Google Shape;5180;p22"/>
            <p:cNvCxnSpPr/>
            <p:nvPr/>
          </p:nvCxnSpPr>
          <p:spPr>
            <a:xfrm>
              <a:off x="1614" y="2521"/>
              <a:ext cx="317" cy="8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81" name="Google Shape;5181;p22"/>
            <p:cNvCxnSpPr/>
            <p:nvPr/>
          </p:nvCxnSpPr>
          <p:spPr>
            <a:xfrm>
              <a:off x="1614" y="2613"/>
              <a:ext cx="317" cy="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82" name="Google Shape;5182;p22"/>
            <p:cNvCxnSpPr/>
            <p:nvPr/>
          </p:nvCxnSpPr>
          <p:spPr>
            <a:xfrm>
              <a:off x="1614" y="2620"/>
              <a:ext cx="317" cy="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83" name="Google Shape;5183;p22"/>
            <p:cNvCxnSpPr/>
            <p:nvPr/>
          </p:nvCxnSpPr>
          <p:spPr>
            <a:xfrm>
              <a:off x="1614" y="2710"/>
              <a:ext cx="317" cy="8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84" name="Google Shape;5184;p22"/>
            <p:cNvCxnSpPr/>
            <p:nvPr/>
          </p:nvCxnSpPr>
          <p:spPr>
            <a:xfrm>
              <a:off x="1614" y="2717"/>
              <a:ext cx="317" cy="8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85" name="Google Shape;5185;p22"/>
            <p:cNvCxnSpPr/>
            <p:nvPr/>
          </p:nvCxnSpPr>
          <p:spPr>
            <a:xfrm>
              <a:off x="1614" y="2792"/>
              <a:ext cx="302" cy="8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86" name="Google Shape;5186;p22"/>
            <p:cNvCxnSpPr/>
            <p:nvPr/>
          </p:nvCxnSpPr>
          <p:spPr>
            <a:xfrm>
              <a:off x="1614" y="2892"/>
              <a:ext cx="317" cy="8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87" name="Google Shape;5187;p22"/>
            <p:cNvCxnSpPr/>
            <p:nvPr/>
          </p:nvCxnSpPr>
          <p:spPr>
            <a:xfrm rot="10800000">
              <a:off x="1614" y="2267"/>
              <a:ext cx="317" cy="8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88" name="Google Shape;5188;p22"/>
            <p:cNvCxnSpPr/>
            <p:nvPr/>
          </p:nvCxnSpPr>
          <p:spPr>
            <a:xfrm>
              <a:off x="2013" y="2366"/>
              <a:ext cx="162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89" name="Google Shape;5189;p22"/>
            <p:cNvCxnSpPr/>
            <p:nvPr/>
          </p:nvCxnSpPr>
          <p:spPr>
            <a:xfrm>
              <a:off x="2013" y="2455"/>
              <a:ext cx="162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90" name="Google Shape;5190;p22"/>
            <p:cNvCxnSpPr/>
            <p:nvPr/>
          </p:nvCxnSpPr>
          <p:spPr>
            <a:xfrm>
              <a:off x="2013" y="2545"/>
              <a:ext cx="175" cy="4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91" name="Google Shape;5191;p22"/>
            <p:cNvCxnSpPr/>
            <p:nvPr/>
          </p:nvCxnSpPr>
          <p:spPr>
            <a:xfrm>
              <a:off x="2013" y="2551"/>
              <a:ext cx="162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92" name="Google Shape;5192;p22"/>
            <p:cNvCxnSpPr/>
            <p:nvPr/>
          </p:nvCxnSpPr>
          <p:spPr>
            <a:xfrm>
              <a:off x="2013" y="2639"/>
              <a:ext cx="162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93" name="Google Shape;5193;p22"/>
            <p:cNvCxnSpPr/>
            <p:nvPr/>
          </p:nvCxnSpPr>
          <p:spPr>
            <a:xfrm>
              <a:off x="2013" y="2631"/>
              <a:ext cx="162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94" name="Google Shape;5194;p22"/>
            <p:cNvCxnSpPr/>
            <p:nvPr/>
          </p:nvCxnSpPr>
          <p:spPr>
            <a:xfrm>
              <a:off x="2013" y="2722"/>
              <a:ext cx="162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95" name="Google Shape;5195;p22"/>
            <p:cNvCxnSpPr/>
            <p:nvPr/>
          </p:nvCxnSpPr>
          <p:spPr>
            <a:xfrm>
              <a:off x="2013" y="2728"/>
              <a:ext cx="162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96" name="Google Shape;5196;p22"/>
            <p:cNvCxnSpPr/>
            <p:nvPr/>
          </p:nvCxnSpPr>
          <p:spPr>
            <a:xfrm>
              <a:off x="2013" y="2812"/>
              <a:ext cx="162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97" name="Google Shape;5197;p22"/>
            <p:cNvCxnSpPr/>
            <p:nvPr/>
          </p:nvCxnSpPr>
          <p:spPr>
            <a:xfrm>
              <a:off x="2013" y="2818"/>
              <a:ext cx="162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98" name="Google Shape;5198;p22"/>
            <p:cNvCxnSpPr/>
            <p:nvPr/>
          </p:nvCxnSpPr>
          <p:spPr>
            <a:xfrm rot="10800000" flipH="1">
              <a:off x="2393" y="1276"/>
              <a:ext cx="1981" cy="1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99" name="Google Shape;5199;p22"/>
            <p:cNvCxnSpPr/>
            <p:nvPr/>
          </p:nvCxnSpPr>
          <p:spPr>
            <a:xfrm rot="10800000" flipH="1">
              <a:off x="2393" y="1772"/>
              <a:ext cx="1092" cy="6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00" name="Google Shape;5200;p22"/>
            <p:cNvCxnSpPr/>
            <p:nvPr/>
          </p:nvCxnSpPr>
          <p:spPr>
            <a:xfrm rot="10800000" flipH="1">
              <a:off x="2393" y="1363"/>
              <a:ext cx="1981" cy="1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01" name="Google Shape;5201;p22"/>
            <p:cNvCxnSpPr/>
            <p:nvPr/>
          </p:nvCxnSpPr>
          <p:spPr>
            <a:xfrm rot="10800000" flipH="1">
              <a:off x="2393" y="2473"/>
              <a:ext cx="174" cy="9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02" name="Google Shape;5202;p22"/>
            <p:cNvCxnSpPr/>
            <p:nvPr/>
          </p:nvCxnSpPr>
          <p:spPr>
            <a:xfrm rot="10800000" flipH="1">
              <a:off x="2393" y="2399"/>
              <a:ext cx="474" cy="27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03" name="Google Shape;5203;p22"/>
            <p:cNvCxnSpPr/>
            <p:nvPr/>
          </p:nvCxnSpPr>
          <p:spPr>
            <a:xfrm rot="10800000" flipH="1">
              <a:off x="2393" y="2391"/>
              <a:ext cx="474" cy="26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04" name="Google Shape;5204;p22"/>
            <p:cNvCxnSpPr/>
            <p:nvPr/>
          </p:nvCxnSpPr>
          <p:spPr>
            <a:xfrm rot="10800000" flipH="1">
              <a:off x="2393" y="2485"/>
              <a:ext cx="474" cy="26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05" name="Google Shape;5205;p22"/>
            <p:cNvCxnSpPr/>
            <p:nvPr/>
          </p:nvCxnSpPr>
          <p:spPr>
            <a:xfrm rot="10800000" flipH="1">
              <a:off x="2393" y="2479"/>
              <a:ext cx="474" cy="27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06" name="Google Shape;5206;p22"/>
            <p:cNvCxnSpPr/>
            <p:nvPr/>
          </p:nvCxnSpPr>
          <p:spPr>
            <a:xfrm rot="10800000" flipH="1">
              <a:off x="2393" y="2568"/>
              <a:ext cx="474" cy="26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07" name="Google Shape;5207;p22"/>
            <p:cNvCxnSpPr/>
            <p:nvPr/>
          </p:nvCxnSpPr>
          <p:spPr>
            <a:xfrm rot="10800000" flipH="1">
              <a:off x="2393" y="2575"/>
              <a:ext cx="474" cy="26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08" name="Google Shape;5208;p22"/>
            <p:cNvCxnSpPr/>
            <p:nvPr/>
          </p:nvCxnSpPr>
          <p:spPr>
            <a:xfrm rot="10800000" flipH="1">
              <a:off x="2393" y="2663"/>
              <a:ext cx="474" cy="27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09" name="Google Shape;5209;p22"/>
            <p:cNvCxnSpPr/>
            <p:nvPr/>
          </p:nvCxnSpPr>
          <p:spPr>
            <a:xfrm rot="10800000" flipH="1">
              <a:off x="2393" y="2656"/>
              <a:ext cx="474" cy="26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10" name="Google Shape;5210;p22"/>
            <p:cNvCxnSpPr/>
            <p:nvPr/>
          </p:nvCxnSpPr>
          <p:spPr>
            <a:xfrm rot="10800000" flipH="1">
              <a:off x="3045" y="2255"/>
              <a:ext cx="61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11" name="Google Shape;5211;p22"/>
            <p:cNvCxnSpPr/>
            <p:nvPr/>
          </p:nvCxnSpPr>
          <p:spPr>
            <a:xfrm rot="10800000" flipH="1">
              <a:off x="2947" y="2264"/>
              <a:ext cx="159" cy="9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12" name="Google Shape;5212;p22"/>
            <p:cNvCxnSpPr/>
            <p:nvPr/>
          </p:nvCxnSpPr>
          <p:spPr>
            <a:xfrm rot="10800000" flipH="1">
              <a:off x="2947" y="2290"/>
              <a:ext cx="98" cy="5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13" name="Google Shape;5213;p22"/>
            <p:cNvCxnSpPr/>
            <p:nvPr/>
          </p:nvCxnSpPr>
          <p:spPr>
            <a:xfrm rot="10800000" flipH="1">
              <a:off x="3696" y="1851"/>
              <a:ext cx="123" cy="6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14" name="Google Shape;5214;p22"/>
            <p:cNvCxnSpPr/>
            <p:nvPr/>
          </p:nvCxnSpPr>
          <p:spPr>
            <a:xfrm rot="10800000" flipH="1">
              <a:off x="3696" y="1859"/>
              <a:ext cx="123" cy="7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15" name="Google Shape;5215;p22"/>
            <p:cNvCxnSpPr/>
            <p:nvPr/>
          </p:nvCxnSpPr>
          <p:spPr>
            <a:xfrm rot="10800000" flipH="1">
              <a:off x="4451" y="1434"/>
              <a:ext cx="117" cy="6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16" name="Google Shape;5216;p22"/>
            <p:cNvCxnSpPr/>
            <p:nvPr/>
          </p:nvCxnSpPr>
          <p:spPr>
            <a:xfrm rot="10800000" flipH="1">
              <a:off x="4451" y="1425"/>
              <a:ext cx="117" cy="6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17" name="Google Shape;5217;p22"/>
            <p:cNvCxnSpPr/>
            <p:nvPr/>
          </p:nvCxnSpPr>
          <p:spPr>
            <a:xfrm rot="10800000" flipH="1">
              <a:off x="4131" y="1543"/>
              <a:ext cx="243" cy="1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18" name="Google Shape;5218;p22"/>
            <p:cNvCxnSpPr/>
            <p:nvPr/>
          </p:nvCxnSpPr>
          <p:spPr>
            <a:xfrm rot="10800000" flipH="1">
              <a:off x="4131" y="1535"/>
              <a:ext cx="243" cy="1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19" name="Google Shape;5219;p22"/>
            <p:cNvCxnSpPr/>
            <p:nvPr/>
          </p:nvCxnSpPr>
          <p:spPr>
            <a:xfrm rot="10800000" flipH="1">
              <a:off x="4305" y="1453"/>
              <a:ext cx="69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20" name="Google Shape;5220;p22"/>
            <p:cNvCxnSpPr/>
            <p:nvPr/>
          </p:nvCxnSpPr>
          <p:spPr>
            <a:xfrm rot="10800000" flipH="1">
              <a:off x="4451" y="1343"/>
              <a:ext cx="117" cy="6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21" name="Google Shape;5221;p22"/>
            <p:cNvCxnSpPr/>
            <p:nvPr/>
          </p:nvCxnSpPr>
          <p:spPr>
            <a:xfrm rot="10800000" flipH="1">
              <a:off x="3892" y="1725"/>
              <a:ext cx="162" cy="9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22" name="Google Shape;5222;p22"/>
            <p:cNvCxnSpPr/>
            <p:nvPr/>
          </p:nvCxnSpPr>
          <p:spPr>
            <a:xfrm rot="10800000" flipH="1">
              <a:off x="3892" y="1717"/>
              <a:ext cx="162" cy="9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23" name="Google Shape;5223;p22"/>
            <p:cNvCxnSpPr/>
            <p:nvPr/>
          </p:nvCxnSpPr>
          <p:spPr>
            <a:xfrm rot="10800000" flipH="1">
              <a:off x="2676" y="2857"/>
              <a:ext cx="11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224" name="Google Shape;5224;p22"/>
            <p:cNvSpPr/>
            <p:nvPr/>
          </p:nvSpPr>
          <p:spPr>
            <a:xfrm>
              <a:off x="3239" y="2511"/>
              <a:ext cx="75" cy="82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0" y="128"/>
                  </a:move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3" y="4"/>
                  </a:lnTo>
                  <a:lnTo>
                    <a:pt x="223" y="5"/>
                  </a:lnTo>
                  <a:lnTo>
                    <a:pt x="222" y="6"/>
                  </a:lnTo>
                  <a:lnTo>
                    <a:pt x="221" y="6"/>
                  </a:lnTo>
                  <a:lnTo>
                    <a:pt x="219" y="8"/>
                  </a:lnTo>
                  <a:lnTo>
                    <a:pt x="217" y="10"/>
                  </a:lnTo>
                  <a:lnTo>
                    <a:pt x="213" y="13"/>
                  </a:lnTo>
                  <a:lnTo>
                    <a:pt x="209" y="15"/>
                  </a:lnTo>
                  <a:lnTo>
                    <a:pt x="205" y="18"/>
                  </a:lnTo>
                  <a:lnTo>
                    <a:pt x="203" y="19"/>
                  </a:lnTo>
                  <a:lnTo>
                    <a:pt x="201" y="21"/>
                  </a:lnTo>
                  <a:lnTo>
                    <a:pt x="199" y="24"/>
                  </a:lnTo>
                  <a:lnTo>
                    <a:pt x="196" y="27"/>
                  </a:lnTo>
                  <a:lnTo>
                    <a:pt x="195" y="30"/>
                  </a:lnTo>
                  <a:lnTo>
                    <a:pt x="194" y="34"/>
                  </a:lnTo>
                  <a:lnTo>
                    <a:pt x="193" y="38"/>
                  </a:lnTo>
                  <a:lnTo>
                    <a:pt x="193" y="42"/>
                  </a:lnTo>
                  <a:lnTo>
                    <a:pt x="193" y="46"/>
                  </a:lnTo>
                  <a:lnTo>
                    <a:pt x="192" y="53"/>
                  </a:lnTo>
                  <a:lnTo>
                    <a:pt x="192" y="60"/>
                  </a:lnTo>
                  <a:lnTo>
                    <a:pt x="192" y="70"/>
                  </a:lnTo>
                  <a:lnTo>
                    <a:pt x="191" y="80"/>
                  </a:lnTo>
                  <a:lnTo>
                    <a:pt x="191" y="87"/>
                  </a:lnTo>
                  <a:lnTo>
                    <a:pt x="191" y="92"/>
                  </a:lnTo>
                  <a:lnTo>
                    <a:pt x="191" y="99"/>
                  </a:lnTo>
                  <a:lnTo>
                    <a:pt x="191" y="106"/>
                  </a:lnTo>
                  <a:lnTo>
                    <a:pt x="191" y="111"/>
                  </a:lnTo>
                  <a:lnTo>
                    <a:pt x="192" y="117"/>
                  </a:lnTo>
                  <a:lnTo>
                    <a:pt x="193" y="121"/>
                  </a:lnTo>
                  <a:lnTo>
                    <a:pt x="194" y="126"/>
                  </a:lnTo>
                  <a:lnTo>
                    <a:pt x="195" y="129"/>
                  </a:lnTo>
                  <a:lnTo>
                    <a:pt x="196" y="134"/>
                  </a:lnTo>
                  <a:lnTo>
                    <a:pt x="196" y="137"/>
                  </a:lnTo>
                  <a:lnTo>
                    <a:pt x="196" y="140"/>
                  </a:lnTo>
                  <a:lnTo>
                    <a:pt x="196" y="144"/>
                  </a:lnTo>
                  <a:lnTo>
                    <a:pt x="196" y="148"/>
                  </a:lnTo>
                  <a:lnTo>
                    <a:pt x="196" y="153"/>
                  </a:lnTo>
                  <a:lnTo>
                    <a:pt x="196" y="156"/>
                  </a:lnTo>
                  <a:lnTo>
                    <a:pt x="196" y="160"/>
                  </a:lnTo>
                  <a:lnTo>
                    <a:pt x="196" y="163"/>
                  </a:lnTo>
                  <a:lnTo>
                    <a:pt x="196" y="164"/>
                  </a:lnTo>
                  <a:lnTo>
                    <a:pt x="197" y="166"/>
                  </a:lnTo>
                  <a:lnTo>
                    <a:pt x="199" y="167"/>
                  </a:lnTo>
                  <a:lnTo>
                    <a:pt x="200" y="168"/>
                  </a:lnTo>
                  <a:lnTo>
                    <a:pt x="201" y="168"/>
                  </a:lnTo>
                  <a:lnTo>
                    <a:pt x="202" y="169"/>
                  </a:lnTo>
                  <a:lnTo>
                    <a:pt x="202" y="171"/>
                  </a:lnTo>
                  <a:lnTo>
                    <a:pt x="203" y="171"/>
                  </a:lnTo>
                  <a:lnTo>
                    <a:pt x="205" y="173"/>
                  </a:lnTo>
                  <a:lnTo>
                    <a:pt x="206" y="176"/>
                  </a:lnTo>
                  <a:lnTo>
                    <a:pt x="206" y="178"/>
                  </a:lnTo>
                  <a:lnTo>
                    <a:pt x="208" y="184"/>
                  </a:lnTo>
                  <a:lnTo>
                    <a:pt x="209" y="188"/>
                  </a:lnTo>
                  <a:lnTo>
                    <a:pt x="209" y="191"/>
                  </a:lnTo>
                  <a:lnTo>
                    <a:pt x="210" y="194"/>
                  </a:lnTo>
                  <a:lnTo>
                    <a:pt x="211" y="196"/>
                  </a:lnTo>
                  <a:lnTo>
                    <a:pt x="213" y="197"/>
                  </a:lnTo>
                  <a:lnTo>
                    <a:pt x="214" y="199"/>
                  </a:lnTo>
                  <a:lnTo>
                    <a:pt x="217" y="200"/>
                  </a:lnTo>
                  <a:lnTo>
                    <a:pt x="218" y="201"/>
                  </a:lnTo>
                  <a:lnTo>
                    <a:pt x="220" y="202"/>
                  </a:lnTo>
                  <a:lnTo>
                    <a:pt x="221" y="202"/>
                  </a:lnTo>
                  <a:lnTo>
                    <a:pt x="222" y="204"/>
                  </a:lnTo>
                  <a:lnTo>
                    <a:pt x="223" y="205"/>
                  </a:lnTo>
                  <a:lnTo>
                    <a:pt x="223" y="206"/>
                  </a:lnTo>
                  <a:lnTo>
                    <a:pt x="224" y="209"/>
                  </a:lnTo>
                  <a:lnTo>
                    <a:pt x="224" y="210"/>
                  </a:lnTo>
                  <a:lnTo>
                    <a:pt x="224" y="211"/>
                  </a:lnTo>
                  <a:lnTo>
                    <a:pt x="224" y="212"/>
                  </a:lnTo>
                  <a:lnTo>
                    <a:pt x="224" y="213"/>
                  </a:lnTo>
                  <a:lnTo>
                    <a:pt x="224" y="214"/>
                  </a:lnTo>
                  <a:lnTo>
                    <a:pt x="224" y="215"/>
                  </a:lnTo>
                  <a:lnTo>
                    <a:pt x="224" y="217"/>
                  </a:lnTo>
                  <a:lnTo>
                    <a:pt x="226" y="217"/>
                  </a:lnTo>
                  <a:lnTo>
                    <a:pt x="227" y="217"/>
                  </a:lnTo>
                  <a:lnTo>
                    <a:pt x="228" y="217"/>
                  </a:lnTo>
                  <a:lnTo>
                    <a:pt x="229" y="215"/>
                  </a:lnTo>
                  <a:lnTo>
                    <a:pt x="230" y="215"/>
                  </a:lnTo>
                  <a:lnTo>
                    <a:pt x="231" y="217"/>
                  </a:lnTo>
                  <a:lnTo>
                    <a:pt x="231" y="218"/>
                  </a:lnTo>
                  <a:lnTo>
                    <a:pt x="231" y="219"/>
                  </a:lnTo>
                  <a:lnTo>
                    <a:pt x="231" y="220"/>
                  </a:lnTo>
                  <a:lnTo>
                    <a:pt x="231" y="221"/>
                  </a:lnTo>
                  <a:lnTo>
                    <a:pt x="231" y="222"/>
                  </a:lnTo>
                  <a:lnTo>
                    <a:pt x="231" y="223"/>
                  </a:lnTo>
                  <a:lnTo>
                    <a:pt x="231" y="225"/>
                  </a:lnTo>
                  <a:lnTo>
                    <a:pt x="232" y="225"/>
                  </a:lnTo>
                  <a:lnTo>
                    <a:pt x="233" y="227"/>
                  </a:lnTo>
                  <a:lnTo>
                    <a:pt x="234" y="227"/>
                  </a:lnTo>
                  <a:lnTo>
                    <a:pt x="236" y="228"/>
                  </a:lnTo>
                  <a:lnTo>
                    <a:pt x="238" y="228"/>
                  </a:lnTo>
                  <a:lnTo>
                    <a:pt x="240" y="229"/>
                  </a:lnTo>
                  <a:lnTo>
                    <a:pt x="242" y="229"/>
                  </a:lnTo>
                  <a:lnTo>
                    <a:pt x="243" y="230"/>
                  </a:lnTo>
                  <a:lnTo>
                    <a:pt x="246" y="232"/>
                  </a:lnTo>
                  <a:lnTo>
                    <a:pt x="247" y="233"/>
                  </a:lnTo>
                  <a:lnTo>
                    <a:pt x="248" y="236"/>
                  </a:lnTo>
                  <a:lnTo>
                    <a:pt x="249" y="238"/>
                  </a:lnTo>
                  <a:lnTo>
                    <a:pt x="249" y="240"/>
                  </a:lnTo>
                  <a:lnTo>
                    <a:pt x="250" y="242"/>
                  </a:lnTo>
                  <a:lnTo>
                    <a:pt x="252" y="245"/>
                  </a:lnTo>
                  <a:lnTo>
                    <a:pt x="254" y="247"/>
                  </a:lnTo>
                  <a:lnTo>
                    <a:pt x="256" y="249"/>
                  </a:lnTo>
                  <a:lnTo>
                    <a:pt x="258" y="251"/>
                  </a:lnTo>
                  <a:lnTo>
                    <a:pt x="260" y="254"/>
                  </a:lnTo>
                  <a:lnTo>
                    <a:pt x="261" y="255"/>
                  </a:lnTo>
                  <a:lnTo>
                    <a:pt x="261" y="256"/>
                  </a:lnTo>
                  <a:lnTo>
                    <a:pt x="262" y="257"/>
                  </a:lnTo>
                  <a:lnTo>
                    <a:pt x="262" y="258"/>
                  </a:lnTo>
                  <a:lnTo>
                    <a:pt x="262" y="259"/>
                  </a:lnTo>
                  <a:lnTo>
                    <a:pt x="264" y="260"/>
                  </a:lnTo>
                  <a:lnTo>
                    <a:pt x="265" y="260"/>
                  </a:lnTo>
                  <a:lnTo>
                    <a:pt x="266" y="260"/>
                  </a:lnTo>
                  <a:lnTo>
                    <a:pt x="267" y="259"/>
                  </a:lnTo>
                  <a:lnTo>
                    <a:pt x="268" y="259"/>
                  </a:lnTo>
                  <a:lnTo>
                    <a:pt x="269" y="259"/>
                  </a:lnTo>
                  <a:lnTo>
                    <a:pt x="269" y="260"/>
                  </a:lnTo>
                  <a:lnTo>
                    <a:pt x="269" y="261"/>
                  </a:lnTo>
                  <a:lnTo>
                    <a:pt x="269" y="262"/>
                  </a:lnTo>
                  <a:lnTo>
                    <a:pt x="269" y="264"/>
                  </a:lnTo>
                  <a:lnTo>
                    <a:pt x="269" y="265"/>
                  </a:lnTo>
                  <a:lnTo>
                    <a:pt x="269" y="266"/>
                  </a:lnTo>
                  <a:lnTo>
                    <a:pt x="270" y="267"/>
                  </a:lnTo>
                  <a:lnTo>
                    <a:pt x="270" y="266"/>
                  </a:lnTo>
                  <a:lnTo>
                    <a:pt x="271" y="266"/>
                  </a:lnTo>
                  <a:lnTo>
                    <a:pt x="273" y="266"/>
                  </a:lnTo>
                  <a:lnTo>
                    <a:pt x="274" y="266"/>
                  </a:lnTo>
                  <a:lnTo>
                    <a:pt x="275" y="266"/>
                  </a:lnTo>
                  <a:lnTo>
                    <a:pt x="275" y="267"/>
                  </a:lnTo>
                  <a:lnTo>
                    <a:pt x="275" y="268"/>
                  </a:lnTo>
                  <a:lnTo>
                    <a:pt x="275" y="269"/>
                  </a:lnTo>
                  <a:lnTo>
                    <a:pt x="275" y="270"/>
                  </a:lnTo>
                  <a:lnTo>
                    <a:pt x="275" y="271"/>
                  </a:lnTo>
                  <a:lnTo>
                    <a:pt x="275" y="273"/>
                  </a:lnTo>
                  <a:lnTo>
                    <a:pt x="276" y="273"/>
                  </a:lnTo>
                  <a:lnTo>
                    <a:pt x="277" y="274"/>
                  </a:lnTo>
                  <a:lnTo>
                    <a:pt x="278" y="274"/>
                  </a:lnTo>
                  <a:lnTo>
                    <a:pt x="279" y="274"/>
                  </a:lnTo>
                  <a:lnTo>
                    <a:pt x="280" y="273"/>
                  </a:lnTo>
                  <a:lnTo>
                    <a:pt x="284" y="273"/>
                  </a:lnTo>
                  <a:lnTo>
                    <a:pt x="286" y="273"/>
                  </a:lnTo>
                  <a:lnTo>
                    <a:pt x="287" y="273"/>
                  </a:lnTo>
                  <a:lnTo>
                    <a:pt x="289" y="273"/>
                  </a:lnTo>
                  <a:lnTo>
                    <a:pt x="291" y="273"/>
                  </a:lnTo>
                  <a:lnTo>
                    <a:pt x="293" y="274"/>
                  </a:lnTo>
                  <a:lnTo>
                    <a:pt x="294" y="275"/>
                  </a:lnTo>
                  <a:lnTo>
                    <a:pt x="296" y="275"/>
                  </a:lnTo>
                  <a:lnTo>
                    <a:pt x="298" y="276"/>
                  </a:lnTo>
                  <a:lnTo>
                    <a:pt x="299" y="276"/>
                  </a:lnTo>
                  <a:lnTo>
                    <a:pt x="299" y="277"/>
                  </a:lnTo>
                  <a:lnTo>
                    <a:pt x="209" y="327"/>
                  </a:lnTo>
                  <a:lnTo>
                    <a:pt x="210" y="327"/>
                  </a:lnTo>
                  <a:lnTo>
                    <a:pt x="210" y="326"/>
                  </a:lnTo>
                  <a:lnTo>
                    <a:pt x="210" y="325"/>
                  </a:lnTo>
                  <a:lnTo>
                    <a:pt x="210" y="324"/>
                  </a:lnTo>
                  <a:lnTo>
                    <a:pt x="211" y="317"/>
                  </a:lnTo>
                  <a:lnTo>
                    <a:pt x="212" y="311"/>
                  </a:lnTo>
                  <a:lnTo>
                    <a:pt x="212" y="304"/>
                  </a:lnTo>
                  <a:lnTo>
                    <a:pt x="212" y="296"/>
                  </a:lnTo>
                  <a:lnTo>
                    <a:pt x="213" y="289"/>
                  </a:lnTo>
                  <a:lnTo>
                    <a:pt x="213" y="282"/>
                  </a:lnTo>
                  <a:lnTo>
                    <a:pt x="212" y="274"/>
                  </a:lnTo>
                  <a:lnTo>
                    <a:pt x="212" y="266"/>
                  </a:lnTo>
                  <a:lnTo>
                    <a:pt x="211" y="258"/>
                  </a:lnTo>
                  <a:lnTo>
                    <a:pt x="210" y="247"/>
                  </a:lnTo>
                  <a:lnTo>
                    <a:pt x="208" y="237"/>
                  </a:lnTo>
                  <a:lnTo>
                    <a:pt x="204" y="225"/>
                  </a:lnTo>
                  <a:lnTo>
                    <a:pt x="201" y="215"/>
                  </a:lnTo>
                  <a:lnTo>
                    <a:pt x="197" y="206"/>
                  </a:lnTo>
                  <a:lnTo>
                    <a:pt x="193" y="197"/>
                  </a:lnTo>
                  <a:lnTo>
                    <a:pt x="189" y="188"/>
                  </a:lnTo>
                  <a:lnTo>
                    <a:pt x="183" y="181"/>
                  </a:lnTo>
                  <a:lnTo>
                    <a:pt x="177" y="173"/>
                  </a:lnTo>
                  <a:lnTo>
                    <a:pt x="171" y="166"/>
                  </a:lnTo>
                  <a:lnTo>
                    <a:pt x="164" y="159"/>
                  </a:lnTo>
                  <a:lnTo>
                    <a:pt x="157" y="154"/>
                  </a:lnTo>
                  <a:lnTo>
                    <a:pt x="149" y="149"/>
                  </a:lnTo>
                  <a:lnTo>
                    <a:pt x="143" y="146"/>
                  </a:lnTo>
                  <a:lnTo>
                    <a:pt x="135" y="143"/>
                  </a:lnTo>
                  <a:lnTo>
                    <a:pt x="126" y="140"/>
                  </a:lnTo>
                  <a:lnTo>
                    <a:pt x="118" y="137"/>
                  </a:lnTo>
                  <a:lnTo>
                    <a:pt x="107" y="135"/>
                  </a:lnTo>
                  <a:lnTo>
                    <a:pt x="96" y="134"/>
                  </a:lnTo>
                  <a:lnTo>
                    <a:pt x="83" y="131"/>
                  </a:lnTo>
                  <a:lnTo>
                    <a:pt x="72" y="131"/>
                  </a:lnTo>
                  <a:lnTo>
                    <a:pt x="55" y="130"/>
                  </a:lnTo>
                  <a:lnTo>
                    <a:pt x="38" y="129"/>
                  </a:lnTo>
                  <a:lnTo>
                    <a:pt x="22" y="129"/>
                  </a:lnTo>
                  <a:lnTo>
                    <a:pt x="18" y="129"/>
                  </a:lnTo>
                  <a:lnTo>
                    <a:pt x="15" y="129"/>
                  </a:lnTo>
                  <a:lnTo>
                    <a:pt x="11" y="129"/>
                  </a:lnTo>
                  <a:lnTo>
                    <a:pt x="8" y="128"/>
                  </a:lnTo>
                  <a:lnTo>
                    <a:pt x="4" y="128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225" name="Google Shape;5225;p22"/>
            <p:cNvSpPr/>
            <p:nvPr/>
          </p:nvSpPr>
          <p:spPr>
            <a:xfrm>
              <a:off x="3208" y="2543"/>
              <a:ext cx="85" cy="81"/>
            </a:xfrm>
            <a:custGeom>
              <a:avLst/>
              <a:gdLst/>
              <a:ahLst/>
              <a:cxnLst/>
              <a:rect l="l" t="t" r="r" b="b"/>
              <a:pathLst>
                <a:path w="337" h="324" extrusionOk="0">
                  <a:moveTo>
                    <a:pt x="114" y="324"/>
                  </a:moveTo>
                  <a:lnTo>
                    <a:pt x="333" y="199"/>
                  </a:lnTo>
                  <a:lnTo>
                    <a:pt x="334" y="199"/>
                  </a:lnTo>
                  <a:lnTo>
                    <a:pt x="334" y="198"/>
                  </a:lnTo>
                  <a:lnTo>
                    <a:pt x="334" y="197"/>
                  </a:lnTo>
                  <a:lnTo>
                    <a:pt x="334" y="196"/>
                  </a:lnTo>
                  <a:lnTo>
                    <a:pt x="335" y="189"/>
                  </a:lnTo>
                  <a:lnTo>
                    <a:pt x="336" y="183"/>
                  </a:lnTo>
                  <a:lnTo>
                    <a:pt x="336" y="176"/>
                  </a:lnTo>
                  <a:lnTo>
                    <a:pt x="336" y="168"/>
                  </a:lnTo>
                  <a:lnTo>
                    <a:pt x="337" y="161"/>
                  </a:lnTo>
                  <a:lnTo>
                    <a:pt x="337" y="154"/>
                  </a:lnTo>
                  <a:lnTo>
                    <a:pt x="336" y="146"/>
                  </a:lnTo>
                  <a:lnTo>
                    <a:pt x="336" y="138"/>
                  </a:lnTo>
                  <a:lnTo>
                    <a:pt x="335" y="130"/>
                  </a:lnTo>
                  <a:lnTo>
                    <a:pt x="334" y="119"/>
                  </a:lnTo>
                  <a:lnTo>
                    <a:pt x="332" y="109"/>
                  </a:lnTo>
                  <a:lnTo>
                    <a:pt x="328" y="97"/>
                  </a:lnTo>
                  <a:lnTo>
                    <a:pt x="325" y="87"/>
                  </a:lnTo>
                  <a:lnTo>
                    <a:pt x="321" y="78"/>
                  </a:lnTo>
                  <a:lnTo>
                    <a:pt x="317" y="69"/>
                  </a:lnTo>
                  <a:lnTo>
                    <a:pt x="313" y="60"/>
                  </a:lnTo>
                  <a:lnTo>
                    <a:pt x="307" y="53"/>
                  </a:lnTo>
                  <a:lnTo>
                    <a:pt x="301" y="45"/>
                  </a:lnTo>
                  <a:lnTo>
                    <a:pt x="295" y="38"/>
                  </a:lnTo>
                  <a:lnTo>
                    <a:pt x="288" y="31"/>
                  </a:lnTo>
                  <a:lnTo>
                    <a:pt x="281" y="26"/>
                  </a:lnTo>
                  <a:lnTo>
                    <a:pt x="273" y="21"/>
                  </a:lnTo>
                  <a:lnTo>
                    <a:pt x="267" y="18"/>
                  </a:lnTo>
                  <a:lnTo>
                    <a:pt x="259" y="15"/>
                  </a:lnTo>
                  <a:lnTo>
                    <a:pt x="250" y="12"/>
                  </a:lnTo>
                  <a:lnTo>
                    <a:pt x="242" y="9"/>
                  </a:lnTo>
                  <a:lnTo>
                    <a:pt x="231" y="7"/>
                  </a:lnTo>
                  <a:lnTo>
                    <a:pt x="220" y="6"/>
                  </a:lnTo>
                  <a:lnTo>
                    <a:pt x="207" y="3"/>
                  </a:lnTo>
                  <a:lnTo>
                    <a:pt x="196" y="3"/>
                  </a:lnTo>
                  <a:lnTo>
                    <a:pt x="179" y="2"/>
                  </a:lnTo>
                  <a:lnTo>
                    <a:pt x="162" y="1"/>
                  </a:lnTo>
                  <a:lnTo>
                    <a:pt x="146" y="1"/>
                  </a:lnTo>
                  <a:lnTo>
                    <a:pt x="142" y="1"/>
                  </a:lnTo>
                  <a:lnTo>
                    <a:pt x="139" y="1"/>
                  </a:lnTo>
                  <a:lnTo>
                    <a:pt x="135" y="1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4" y="0"/>
                  </a:lnTo>
                  <a:lnTo>
                    <a:pt x="18" y="60"/>
                  </a:lnTo>
                  <a:lnTo>
                    <a:pt x="14" y="65"/>
                  </a:lnTo>
                  <a:lnTo>
                    <a:pt x="12" y="71"/>
                  </a:lnTo>
                  <a:lnTo>
                    <a:pt x="10" y="75"/>
                  </a:lnTo>
                  <a:lnTo>
                    <a:pt x="8" y="81"/>
                  </a:lnTo>
                  <a:lnTo>
                    <a:pt x="5" y="85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1" y="102"/>
                  </a:lnTo>
                  <a:lnTo>
                    <a:pt x="1" y="108"/>
                  </a:lnTo>
                  <a:lnTo>
                    <a:pt x="0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1" y="140"/>
                  </a:lnTo>
                  <a:lnTo>
                    <a:pt x="3" y="151"/>
                  </a:lnTo>
                  <a:lnTo>
                    <a:pt x="4" y="162"/>
                  </a:lnTo>
                  <a:lnTo>
                    <a:pt x="7" y="174"/>
                  </a:lnTo>
                  <a:lnTo>
                    <a:pt x="9" y="185"/>
                  </a:lnTo>
                  <a:lnTo>
                    <a:pt x="11" y="196"/>
                  </a:lnTo>
                  <a:lnTo>
                    <a:pt x="13" y="206"/>
                  </a:lnTo>
                  <a:lnTo>
                    <a:pt x="14" y="216"/>
                  </a:lnTo>
                  <a:lnTo>
                    <a:pt x="17" y="225"/>
                  </a:lnTo>
                  <a:lnTo>
                    <a:pt x="17" y="231"/>
                  </a:lnTo>
                  <a:lnTo>
                    <a:pt x="18" y="236"/>
                  </a:lnTo>
                  <a:lnTo>
                    <a:pt x="20" y="243"/>
                  </a:lnTo>
                  <a:lnTo>
                    <a:pt x="21" y="249"/>
                  </a:lnTo>
                  <a:lnTo>
                    <a:pt x="23" y="254"/>
                  </a:lnTo>
                  <a:lnTo>
                    <a:pt x="26" y="259"/>
                  </a:lnTo>
                  <a:lnTo>
                    <a:pt x="29" y="263"/>
                  </a:lnTo>
                  <a:lnTo>
                    <a:pt x="32" y="268"/>
                  </a:lnTo>
                  <a:lnTo>
                    <a:pt x="35" y="272"/>
                  </a:lnTo>
                  <a:lnTo>
                    <a:pt x="38" y="276"/>
                  </a:lnTo>
                  <a:lnTo>
                    <a:pt x="41" y="279"/>
                  </a:lnTo>
                  <a:lnTo>
                    <a:pt x="44" y="281"/>
                  </a:lnTo>
                  <a:lnTo>
                    <a:pt x="45" y="282"/>
                  </a:lnTo>
                  <a:lnTo>
                    <a:pt x="46" y="284"/>
                  </a:lnTo>
                  <a:lnTo>
                    <a:pt x="46" y="285"/>
                  </a:lnTo>
                  <a:lnTo>
                    <a:pt x="47" y="286"/>
                  </a:lnTo>
                  <a:lnTo>
                    <a:pt x="48" y="288"/>
                  </a:lnTo>
                  <a:lnTo>
                    <a:pt x="49" y="289"/>
                  </a:lnTo>
                  <a:lnTo>
                    <a:pt x="50" y="291"/>
                  </a:lnTo>
                  <a:lnTo>
                    <a:pt x="50" y="294"/>
                  </a:lnTo>
                  <a:lnTo>
                    <a:pt x="51" y="296"/>
                  </a:lnTo>
                  <a:lnTo>
                    <a:pt x="54" y="298"/>
                  </a:lnTo>
                  <a:lnTo>
                    <a:pt x="56" y="301"/>
                  </a:lnTo>
                  <a:lnTo>
                    <a:pt x="59" y="304"/>
                  </a:lnTo>
                  <a:lnTo>
                    <a:pt x="61" y="306"/>
                  </a:lnTo>
                  <a:lnTo>
                    <a:pt x="66" y="308"/>
                  </a:lnTo>
                  <a:lnTo>
                    <a:pt x="70" y="310"/>
                  </a:lnTo>
                  <a:lnTo>
                    <a:pt x="76" y="312"/>
                  </a:lnTo>
                  <a:lnTo>
                    <a:pt x="83" y="314"/>
                  </a:lnTo>
                  <a:lnTo>
                    <a:pt x="91" y="317"/>
                  </a:lnTo>
                  <a:lnTo>
                    <a:pt x="94" y="318"/>
                  </a:lnTo>
                  <a:lnTo>
                    <a:pt x="98" y="319"/>
                  </a:lnTo>
                  <a:lnTo>
                    <a:pt x="102" y="322"/>
                  </a:lnTo>
                  <a:lnTo>
                    <a:pt x="106" y="323"/>
                  </a:lnTo>
                  <a:lnTo>
                    <a:pt x="109" y="323"/>
                  </a:lnTo>
                  <a:lnTo>
                    <a:pt x="111" y="324"/>
                  </a:lnTo>
                  <a:lnTo>
                    <a:pt x="114" y="324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226" name="Google Shape;5226;p22"/>
            <p:cNvSpPr/>
            <p:nvPr/>
          </p:nvSpPr>
          <p:spPr>
            <a:xfrm>
              <a:off x="3287" y="2505"/>
              <a:ext cx="52" cy="75"/>
            </a:xfrm>
            <a:custGeom>
              <a:avLst/>
              <a:gdLst/>
              <a:ahLst/>
              <a:cxnLst/>
              <a:rect l="l" t="t" r="r" b="b"/>
              <a:pathLst>
                <a:path w="207" h="300" extrusionOk="0">
                  <a:moveTo>
                    <a:pt x="203" y="95"/>
                  </a:moveTo>
                  <a:lnTo>
                    <a:pt x="204" y="101"/>
                  </a:lnTo>
                  <a:lnTo>
                    <a:pt x="204" y="106"/>
                  </a:lnTo>
                  <a:lnTo>
                    <a:pt x="205" y="112"/>
                  </a:lnTo>
                  <a:lnTo>
                    <a:pt x="205" y="117"/>
                  </a:lnTo>
                  <a:lnTo>
                    <a:pt x="205" y="123"/>
                  </a:lnTo>
                  <a:lnTo>
                    <a:pt x="206" y="129"/>
                  </a:lnTo>
                  <a:lnTo>
                    <a:pt x="206" y="138"/>
                  </a:lnTo>
                  <a:lnTo>
                    <a:pt x="207" y="146"/>
                  </a:lnTo>
                  <a:lnTo>
                    <a:pt x="207" y="153"/>
                  </a:lnTo>
                  <a:lnTo>
                    <a:pt x="207" y="159"/>
                  </a:lnTo>
                  <a:lnTo>
                    <a:pt x="206" y="164"/>
                  </a:lnTo>
                  <a:lnTo>
                    <a:pt x="206" y="170"/>
                  </a:lnTo>
                  <a:lnTo>
                    <a:pt x="205" y="176"/>
                  </a:lnTo>
                  <a:lnTo>
                    <a:pt x="204" y="181"/>
                  </a:lnTo>
                  <a:lnTo>
                    <a:pt x="203" y="188"/>
                  </a:lnTo>
                  <a:lnTo>
                    <a:pt x="199" y="195"/>
                  </a:lnTo>
                  <a:lnTo>
                    <a:pt x="197" y="201"/>
                  </a:lnTo>
                  <a:lnTo>
                    <a:pt x="194" y="207"/>
                  </a:lnTo>
                  <a:lnTo>
                    <a:pt x="190" y="214"/>
                  </a:lnTo>
                  <a:lnTo>
                    <a:pt x="187" y="219"/>
                  </a:lnTo>
                  <a:lnTo>
                    <a:pt x="184" y="225"/>
                  </a:lnTo>
                  <a:lnTo>
                    <a:pt x="180" y="232"/>
                  </a:lnTo>
                  <a:lnTo>
                    <a:pt x="177" y="237"/>
                  </a:lnTo>
                  <a:lnTo>
                    <a:pt x="176" y="242"/>
                  </a:lnTo>
                  <a:lnTo>
                    <a:pt x="173" y="247"/>
                  </a:lnTo>
                  <a:lnTo>
                    <a:pt x="172" y="252"/>
                  </a:lnTo>
                  <a:lnTo>
                    <a:pt x="170" y="256"/>
                  </a:lnTo>
                  <a:lnTo>
                    <a:pt x="169" y="262"/>
                  </a:lnTo>
                  <a:lnTo>
                    <a:pt x="167" y="266"/>
                  </a:lnTo>
                  <a:lnTo>
                    <a:pt x="108" y="300"/>
                  </a:lnTo>
                  <a:lnTo>
                    <a:pt x="108" y="299"/>
                  </a:lnTo>
                  <a:lnTo>
                    <a:pt x="107" y="299"/>
                  </a:lnTo>
                  <a:lnTo>
                    <a:pt x="105" y="298"/>
                  </a:lnTo>
                  <a:lnTo>
                    <a:pt x="103" y="298"/>
                  </a:lnTo>
                  <a:lnTo>
                    <a:pt x="102" y="297"/>
                  </a:lnTo>
                  <a:lnTo>
                    <a:pt x="100" y="296"/>
                  </a:lnTo>
                  <a:lnTo>
                    <a:pt x="98" y="296"/>
                  </a:lnTo>
                  <a:lnTo>
                    <a:pt x="96" y="296"/>
                  </a:lnTo>
                  <a:lnTo>
                    <a:pt x="95" y="296"/>
                  </a:lnTo>
                  <a:lnTo>
                    <a:pt x="93" y="296"/>
                  </a:lnTo>
                  <a:lnTo>
                    <a:pt x="89" y="296"/>
                  </a:lnTo>
                  <a:lnTo>
                    <a:pt x="88" y="297"/>
                  </a:lnTo>
                  <a:lnTo>
                    <a:pt x="87" y="297"/>
                  </a:lnTo>
                  <a:lnTo>
                    <a:pt x="86" y="297"/>
                  </a:lnTo>
                  <a:lnTo>
                    <a:pt x="85" y="296"/>
                  </a:lnTo>
                  <a:lnTo>
                    <a:pt x="84" y="296"/>
                  </a:lnTo>
                  <a:lnTo>
                    <a:pt x="84" y="294"/>
                  </a:lnTo>
                  <a:lnTo>
                    <a:pt x="84" y="293"/>
                  </a:lnTo>
                  <a:lnTo>
                    <a:pt x="84" y="292"/>
                  </a:lnTo>
                  <a:lnTo>
                    <a:pt x="84" y="291"/>
                  </a:lnTo>
                  <a:lnTo>
                    <a:pt x="84" y="290"/>
                  </a:lnTo>
                  <a:lnTo>
                    <a:pt x="84" y="289"/>
                  </a:lnTo>
                  <a:lnTo>
                    <a:pt x="83" y="289"/>
                  </a:lnTo>
                  <a:lnTo>
                    <a:pt x="82" y="289"/>
                  </a:lnTo>
                  <a:lnTo>
                    <a:pt x="80" y="289"/>
                  </a:lnTo>
                  <a:lnTo>
                    <a:pt x="79" y="289"/>
                  </a:lnTo>
                  <a:lnTo>
                    <a:pt x="79" y="290"/>
                  </a:lnTo>
                  <a:lnTo>
                    <a:pt x="78" y="289"/>
                  </a:lnTo>
                  <a:lnTo>
                    <a:pt x="78" y="288"/>
                  </a:lnTo>
                  <a:lnTo>
                    <a:pt x="78" y="287"/>
                  </a:lnTo>
                  <a:lnTo>
                    <a:pt x="78" y="285"/>
                  </a:lnTo>
                  <a:lnTo>
                    <a:pt x="78" y="284"/>
                  </a:lnTo>
                  <a:lnTo>
                    <a:pt x="78" y="283"/>
                  </a:lnTo>
                  <a:lnTo>
                    <a:pt x="78" y="282"/>
                  </a:lnTo>
                  <a:lnTo>
                    <a:pt x="77" y="282"/>
                  </a:lnTo>
                  <a:lnTo>
                    <a:pt x="76" y="282"/>
                  </a:lnTo>
                  <a:lnTo>
                    <a:pt x="75" y="283"/>
                  </a:lnTo>
                  <a:lnTo>
                    <a:pt x="74" y="283"/>
                  </a:lnTo>
                  <a:lnTo>
                    <a:pt x="73" y="283"/>
                  </a:lnTo>
                  <a:lnTo>
                    <a:pt x="71" y="282"/>
                  </a:lnTo>
                  <a:lnTo>
                    <a:pt x="71" y="281"/>
                  </a:lnTo>
                  <a:lnTo>
                    <a:pt x="71" y="280"/>
                  </a:lnTo>
                  <a:lnTo>
                    <a:pt x="70" y="279"/>
                  </a:lnTo>
                  <a:lnTo>
                    <a:pt x="70" y="278"/>
                  </a:lnTo>
                  <a:lnTo>
                    <a:pt x="69" y="277"/>
                  </a:lnTo>
                  <a:lnTo>
                    <a:pt x="67" y="274"/>
                  </a:lnTo>
                  <a:lnTo>
                    <a:pt x="65" y="272"/>
                  </a:lnTo>
                  <a:lnTo>
                    <a:pt x="63" y="270"/>
                  </a:lnTo>
                  <a:lnTo>
                    <a:pt x="61" y="268"/>
                  </a:lnTo>
                  <a:lnTo>
                    <a:pt x="59" y="265"/>
                  </a:lnTo>
                  <a:lnTo>
                    <a:pt x="58" y="263"/>
                  </a:lnTo>
                  <a:lnTo>
                    <a:pt x="58" y="261"/>
                  </a:lnTo>
                  <a:lnTo>
                    <a:pt x="57" y="259"/>
                  </a:lnTo>
                  <a:lnTo>
                    <a:pt x="56" y="256"/>
                  </a:lnTo>
                  <a:lnTo>
                    <a:pt x="55" y="255"/>
                  </a:lnTo>
                  <a:lnTo>
                    <a:pt x="52" y="253"/>
                  </a:lnTo>
                  <a:lnTo>
                    <a:pt x="51" y="252"/>
                  </a:lnTo>
                  <a:lnTo>
                    <a:pt x="49" y="252"/>
                  </a:lnTo>
                  <a:lnTo>
                    <a:pt x="47" y="251"/>
                  </a:lnTo>
                  <a:lnTo>
                    <a:pt x="45" y="251"/>
                  </a:lnTo>
                  <a:lnTo>
                    <a:pt x="43" y="250"/>
                  </a:lnTo>
                  <a:lnTo>
                    <a:pt x="42" y="250"/>
                  </a:lnTo>
                  <a:lnTo>
                    <a:pt x="41" y="248"/>
                  </a:lnTo>
                  <a:lnTo>
                    <a:pt x="40" y="248"/>
                  </a:lnTo>
                  <a:lnTo>
                    <a:pt x="40" y="246"/>
                  </a:lnTo>
                  <a:lnTo>
                    <a:pt x="40" y="245"/>
                  </a:lnTo>
                  <a:lnTo>
                    <a:pt x="40" y="244"/>
                  </a:lnTo>
                  <a:lnTo>
                    <a:pt x="40" y="243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0" y="240"/>
                  </a:lnTo>
                  <a:lnTo>
                    <a:pt x="39" y="238"/>
                  </a:lnTo>
                  <a:lnTo>
                    <a:pt x="38" y="238"/>
                  </a:lnTo>
                  <a:lnTo>
                    <a:pt x="37" y="240"/>
                  </a:lnTo>
                  <a:lnTo>
                    <a:pt x="36" y="240"/>
                  </a:lnTo>
                  <a:lnTo>
                    <a:pt x="35" y="240"/>
                  </a:lnTo>
                  <a:lnTo>
                    <a:pt x="33" y="240"/>
                  </a:lnTo>
                  <a:lnTo>
                    <a:pt x="33" y="238"/>
                  </a:lnTo>
                  <a:lnTo>
                    <a:pt x="33" y="237"/>
                  </a:lnTo>
                  <a:lnTo>
                    <a:pt x="33" y="236"/>
                  </a:lnTo>
                  <a:lnTo>
                    <a:pt x="33" y="235"/>
                  </a:lnTo>
                  <a:lnTo>
                    <a:pt x="33" y="234"/>
                  </a:lnTo>
                  <a:lnTo>
                    <a:pt x="33" y="233"/>
                  </a:lnTo>
                  <a:lnTo>
                    <a:pt x="33" y="232"/>
                  </a:lnTo>
                  <a:lnTo>
                    <a:pt x="32" y="229"/>
                  </a:lnTo>
                  <a:lnTo>
                    <a:pt x="32" y="228"/>
                  </a:lnTo>
                  <a:lnTo>
                    <a:pt x="31" y="227"/>
                  </a:lnTo>
                  <a:lnTo>
                    <a:pt x="30" y="225"/>
                  </a:lnTo>
                  <a:lnTo>
                    <a:pt x="29" y="225"/>
                  </a:lnTo>
                  <a:lnTo>
                    <a:pt x="27" y="224"/>
                  </a:lnTo>
                  <a:lnTo>
                    <a:pt x="26" y="223"/>
                  </a:lnTo>
                  <a:lnTo>
                    <a:pt x="23" y="222"/>
                  </a:lnTo>
                  <a:lnTo>
                    <a:pt x="22" y="220"/>
                  </a:lnTo>
                  <a:lnTo>
                    <a:pt x="20" y="219"/>
                  </a:lnTo>
                  <a:lnTo>
                    <a:pt x="19" y="217"/>
                  </a:lnTo>
                  <a:lnTo>
                    <a:pt x="18" y="214"/>
                  </a:lnTo>
                  <a:lnTo>
                    <a:pt x="18" y="211"/>
                  </a:lnTo>
                  <a:lnTo>
                    <a:pt x="17" y="207"/>
                  </a:lnTo>
                  <a:lnTo>
                    <a:pt x="15" y="201"/>
                  </a:lnTo>
                  <a:lnTo>
                    <a:pt x="15" y="199"/>
                  </a:lnTo>
                  <a:lnTo>
                    <a:pt x="14" y="196"/>
                  </a:lnTo>
                  <a:lnTo>
                    <a:pt x="12" y="194"/>
                  </a:lnTo>
                  <a:lnTo>
                    <a:pt x="11" y="194"/>
                  </a:lnTo>
                  <a:lnTo>
                    <a:pt x="11" y="192"/>
                  </a:lnTo>
                  <a:lnTo>
                    <a:pt x="10" y="191"/>
                  </a:lnTo>
                  <a:lnTo>
                    <a:pt x="9" y="191"/>
                  </a:lnTo>
                  <a:lnTo>
                    <a:pt x="8" y="190"/>
                  </a:lnTo>
                  <a:lnTo>
                    <a:pt x="6" y="189"/>
                  </a:lnTo>
                  <a:lnTo>
                    <a:pt x="5" y="187"/>
                  </a:lnTo>
                  <a:lnTo>
                    <a:pt x="5" y="186"/>
                  </a:lnTo>
                  <a:lnTo>
                    <a:pt x="5" y="183"/>
                  </a:lnTo>
                  <a:lnTo>
                    <a:pt x="5" y="179"/>
                  </a:lnTo>
                  <a:lnTo>
                    <a:pt x="5" y="176"/>
                  </a:lnTo>
                  <a:lnTo>
                    <a:pt x="5" y="171"/>
                  </a:lnTo>
                  <a:lnTo>
                    <a:pt x="5" y="167"/>
                  </a:lnTo>
                  <a:lnTo>
                    <a:pt x="5" y="163"/>
                  </a:lnTo>
                  <a:lnTo>
                    <a:pt x="5" y="160"/>
                  </a:lnTo>
                  <a:lnTo>
                    <a:pt x="5" y="157"/>
                  </a:lnTo>
                  <a:lnTo>
                    <a:pt x="4" y="152"/>
                  </a:lnTo>
                  <a:lnTo>
                    <a:pt x="3" y="149"/>
                  </a:lnTo>
                  <a:lnTo>
                    <a:pt x="2" y="144"/>
                  </a:lnTo>
                  <a:lnTo>
                    <a:pt x="1" y="140"/>
                  </a:lnTo>
                  <a:lnTo>
                    <a:pt x="0" y="134"/>
                  </a:lnTo>
                  <a:lnTo>
                    <a:pt x="0" y="129"/>
                  </a:lnTo>
                  <a:lnTo>
                    <a:pt x="0" y="122"/>
                  </a:lnTo>
                  <a:lnTo>
                    <a:pt x="0" y="115"/>
                  </a:lnTo>
                  <a:lnTo>
                    <a:pt x="0" y="110"/>
                  </a:lnTo>
                  <a:lnTo>
                    <a:pt x="0" y="103"/>
                  </a:lnTo>
                  <a:lnTo>
                    <a:pt x="1" y="93"/>
                  </a:lnTo>
                  <a:lnTo>
                    <a:pt x="1" y="83"/>
                  </a:lnTo>
                  <a:lnTo>
                    <a:pt x="1" y="76"/>
                  </a:lnTo>
                  <a:lnTo>
                    <a:pt x="2" y="69"/>
                  </a:lnTo>
                  <a:lnTo>
                    <a:pt x="2" y="65"/>
                  </a:lnTo>
                  <a:lnTo>
                    <a:pt x="2" y="61"/>
                  </a:lnTo>
                  <a:lnTo>
                    <a:pt x="3" y="57"/>
                  </a:lnTo>
                  <a:lnTo>
                    <a:pt x="4" y="53"/>
                  </a:lnTo>
                  <a:lnTo>
                    <a:pt x="5" y="50"/>
                  </a:lnTo>
                  <a:lnTo>
                    <a:pt x="8" y="47"/>
                  </a:lnTo>
                  <a:lnTo>
                    <a:pt x="10" y="44"/>
                  </a:lnTo>
                  <a:lnTo>
                    <a:pt x="12" y="42"/>
                  </a:lnTo>
                  <a:lnTo>
                    <a:pt x="14" y="41"/>
                  </a:lnTo>
                  <a:lnTo>
                    <a:pt x="18" y="38"/>
                  </a:lnTo>
                  <a:lnTo>
                    <a:pt x="22" y="36"/>
                  </a:lnTo>
                  <a:lnTo>
                    <a:pt x="26" y="33"/>
                  </a:lnTo>
                  <a:lnTo>
                    <a:pt x="28" y="31"/>
                  </a:lnTo>
                  <a:lnTo>
                    <a:pt x="30" y="29"/>
                  </a:lnTo>
                  <a:lnTo>
                    <a:pt x="31" y="29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3" y="25"/>
                  </a:lnTo>
                  <a:lnTo>
                    <a:pt x="35" y="24"/>
                  </a:lnTo>
                  <a:lnTo>
                    <a:pt x="36" y="23"/>
                  </a:lnTo>
                  <a:lnTo>
                    <a:pt x="77" y="0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102" y="2"/>
                  </a:lnTo>
                  <a:lnTo>
                    <a:pt x="110" y="3"/>
                  </a:lnTo>
                  <a:lnTo>
                    <a:pt x="116" y="6"/>
                  </a:lnTo>
                  <a:lnTo>
                    <a:pt x="125" y="11"/>
                  </a:lnTo>
                  <a:lnTo>
                    <a:pt x="133" y="15"/>
                  </a:lnTo>
                  <a:lnTo>
                    <a:pt x="141" y="21"/>
                  </a:lnTo>
                  <a:lnTo>
                    <a:pt x="148" y="28"/>
                  </a:lnTo>
                  <a:lnTo>
                    <a:pt x="158" y="36"/>
                  </a:lnTo>
                  <a:lnTo>
                    <a:pt x="167" y="44"/>
                  </a:lnTo>
                  <a:lnTo>
                    <a:pt x="176" y="52"/>
                  </a:lnTo>
                  <a:lnTo>
                    <a:pt x="179" y="55"/>
                  </a:lnTo>
                  <a:lnTo>
                    <a:pt x="182" y="58"/>
                  </a:lnTo>
                  <a:lnTo>
                    <a:pt x="185" y="61"/>
                  </a:lnTo>
                  <a:lnTo>
                    <a:pt x="188" y="65"/>
                  </a:lnTo>
                  <a:lnTo>
                    <a:pt x="191" y="68"/>
                  </a:lnTo>
                  <a:lnTo>
                    <a:pt x="194" y="71"/>
                  </a:lnTo>
                  <a:lnTo>
                    <a:pt x="195" y="76"/>
                  </a:lnTo>
                  <a:lnTo>
                    <a:pt x="196" y="80"/>
                  </a:lnTo>
                  <a:lnTo>
                    <a:pt x="197" y="84"/>
                  </a:lnTo>
                  <a:lnTo>
                    <a:pt x="198" y="88"/>
                  </a:lnTo>
                  <a:lnTo>
                    <a:pt x="199" y="90"/>
                  </a:lnTo>
                  <a:lnTo>
                    <a:pt x="201" y="93"/>
                  </a:lnTo>
                  <a:lnTo>
                    <a:pt x="203" y="9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227" name="Google Shape;5227;p22"/>
            <p:cNvCxnSpPr/>
            <p:nvPr/>
          </p:nvCxnSpPr>
          <p:spPr>
            <a:xfrm rot="10800000" flipH="1">
              <a:off x="3173" y="2483"/>
              <a:ext cx="172" cy="9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28" name="Google Shape;5228;p22"/>
            <p:cNvCxnSpPr/>
            <p:nvPr/>
          </p:nvCxnSpPr>
          <p:spPr>
            <a:xfrm rot="10800000" flipH="1">
              <a:off x="3159" y="2475"/>
              <a:ext cx="186" cy="10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29" name="Google Shape;5229;p22"/>
            <p:cNvCxnSpPr/>
            <p:nvPr/>
          </p:nvCxnSpPr>
          <p:spPr>
            <a:xfrm rot="10800000" flipH="1">
              <a:off x="3075" y="2609"/>
              <a:ext cx="48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30" name="Google Shape;5230;p22"/>
            <p:cNvCxnSpPr/>
            <p:nvPr/>
          </p:nvCxnSpPr>
          <p:spPr>
            <a:xfrm rot="10800000" flipH="1">
              <a:off x="3035" y="2652"/>
              <a:ext cx="12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31" name="Google Shape;5231;p22"/>
            <p:cNvCxnSpPr/>
            <p:nvPr/>
          </p:nvCxnSpPr>
          <p:spPr>
            <a:xfrm rot="10800000" flipH="1">
              <a:off x="3025" y="2599"/>
              <a:ext cx="101" cy="5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32" name="Google Shape;5232;p22"/>
            <p:cNvCxnSpPr/>
            <p:nvPr/>
          </p:nvCxnSpPr>
          <p:spPr>
            <a:xfrm rot="10800000" flipH="1">
              <a:off x="2972" y="2677"/>
              <a:ext cx="31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33" name="Google Shape;5233;p22"/>
            <p:cNvCxnSpPr/>
            <p:nvPr/>
          </p:nvCxnSpPr>
          <p:spPr>
            <a:xfrm rot="10800000" flipH="1">
              <a:off x="2979" y="2563"/>
              <a:ext cx="366" cy="20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34" name="Google Shape;5234;p22"/>
            <p:cNvCxnSpPr/>
            <p:nvPr/>
          </p:nvCxnSpPr>
          <p:spPr>
            <a:xfrm rot="10800000" flipH="1">
              <a:off x="2863" y="2744"/>
              <a:ext cx="23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35" name="Google Shape;5235;p22"/>
            <p:cNvCxnSpPr/>
            <p:nvPr/>
          </p:nvCxnSpPr>
          <p:spPr>
            <a:xfrm rot="10800000" flipH="1">
              <a:off x="2759" y="2775"/>
              <a:ext cx="72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36" name="Google Shape;5236;p22"/>
            <p:cNvCxnSpPr/>
            <p:nvPr/>
          </p:nvCxnSpPr>
          <p:spPr>
            <a:xfrm rot="10800000" flipH="1">
              <a:off x="2714" y="2830"/>
              <a:ext cx="20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37" name="Google Shape;5237;p22"/>
            <p:cNvCxnSpPr/>
            <p:nvPr/>
          </p:nvCxnSpPr>
          <p:spPr>
            <a:xfrm rot="10800000" flipH="1">
              <a:off x="2656" y="2863"/>
              <a:ext cx="20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38" name="Google Shape;5238;p22"/>
            <p:cNvCxnSpPr/>
            <p:nvPr/>
          </p:nvCxnSpPr>
          <p:spPr>
            <a:xfrm rot="10800000" flipH="1">
              <a:off x="2636" y="2732"/>
              <a:ext cx="257" cy="1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39" name="Google Shape;5239;p22"/>
            <p:cNvCxnSpPr/>
            <p:nvPr/>
          </p:nvCxnSpPr>
          <p:spPr>
            <a:xfrm rot="10800000" flipH="1">
              <a:off x="2539" y="2922"/>
              <a:ext cx="33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40" name="Google Shape;5240;p22"/>
            <p:cNvCxnSpPr/>
            <p:nvPr/>
          </p:nvCxnSpPr>
          <p:spPr>
            <a:xfrm rot="10800000" flipH="1">
              <a:off x="2570" y="2793"/>
              <a:ext cx="369" cy="2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41" name="Google Shape;5241;p22"/>
            <p:cNvCxnSpPr/>
            <p:nvPr/>
          </p:nvCxnSpPr>
          <p:spPr>
            <a:xfrm rot="10800000" flipH="1">
              <a:off x="2361" y="3020"/>
              <a:ext cx="179" cy="10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42" name="Google Shape;5242;p22"/>
            <p:cNvCxnSpPr/>
            <p:nvPr/>
          </p:nvCxnSpPr>
          <p:spPr>
            <a:xfrm>
              <a:off x="2105" y="3022"/>
              <a:ext cx="70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43" name="Google Shape;5243;p22"/>
            <p:cNvCxnSpPr/>
            <p:nvPr/>
          </p:nvCxnSpPr>
          <p:spPr>
            <a:xfrm>
              <a:off x="2099" y="3013"/>
              <a:ext cx="100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44" name="Google Shape;5244;p22"/>
            <p:cNvCxnSpPr/>
            <p:nvPr/>
          </p:nvCxnSpPr>
          <p:spPr>
            <a:xfrm>
              <a:off x="2013" y="2998"/>
              <a:ext cx="22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45" name="Google Shape;5245;p22"/>
            <p:cNvCxnSpPr/>
            <p:nvPr/>
          </p:nvCxnSpPr>
          <p:spPr>
            <a:xfrm>
              <a:off x="2116" y="3106"/>
              <a:ext cx="11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46" name="Google Shape;5246;p22"/>
            <p:cNvCxnSpPr/>
            <p:nvPr/>
          </p:nvCxnSpPr>
          <p:spPr>
            <a:xfrm>
              <a:off x="2013" y="2900"/>
              <a:ext cx="162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247" name="Google Shape;5247;p22"/>
            <p:cNvSpPr/>
            <p:nvPr/>
          </p:nvSpPr>
          <p:spPr>
            <a:xfrm>
              <a:off x="1931" y="2280"/>
              <a:ext cx="83" cy="47"/>
            </a:xfrm>
            <a:custGeom>
              <a:avLst/>
              <a:gdLst/>
              <a:ahLst/>
              <a:cxnLst/>
              <a:rect l="l" t="t" r="r" b="b"/>
              <a:pathLst>
                <a:path w="335" h="188" extrusionOk="0">
                  <a:moveTo>
                    <a:pt x="335" y="94"/>
                  </a:moveTo>
                  <a:lnTo>
                    <a:pt x="334" y="105"/>
                  </a:lnTo>
                  <a:lnTo>
                    <a:pt x="330" y="115"/>
                  </a:lnTo>
                  <a:lnTo>
                    <a:pt x="325" y="126"/>
                  </a:lnTo>
                  <a:lnTo>
                    <a:pt x="317" y="136"/>
                  </a:lnTo>
                  <a:lnTo>
                    <a:pt x="307" y="145"/>
                  </a:lnTo>
                  <a:lnTo>
                    <a:pt x="295" y="154"/>
                  </a:lnTo>
                  <a:lnTo>
                    <a:pt x="282" y="162"/>
                  </a:lnTo>
                  <a:lnTo>
                    <a:pt x="267" y="169"/>
                  </a:lnTo>
                  <a:lnTo>
                    <a:pt x="251" y="176"/>
                  </a:lnTo>
                  <a:lnTo>
                    <a:pt x="234" y="180"/>
                  </a:lnTo>
                  <a:lnTo>
                    <a:pt x="215" y="185"/>
                  </a:lnTo>
                  <a:lnTo>
                    <a:pt x="196" y="187"/>
                  </a:lnTo>
                  <a:lnTo>
                    <a:pt x="177" y="188"/>
                  </a:lnTo>
                  <a:lnTo>
                    <a:pt x="158" y="188"/>
                  </a:lnTo>
                  <a:lnTo>
                    <a:pt x="139" y="187"/>
                  </a:lnTo>
                  <a:lnTo>
                    <a:pt x="120" y="185"/>
                  </a:lnTo>
                  <a:lnTo>
                    <a:pt x="100" y="180"/>
                  </a:lnTo>
                  <a:lnTo>
                    <a:pt x="84" y="176"/>
                  </a:lnTo>
                  <a:lnTo>
                    <a:pt x="67" y="169"/>
                  </a:lnTo>
                  <a:lnTo>
                    <a:pt x="52" y="162"/>
                  </a:lnTo>
                  <a:lnTo>
                    <a:pt x="39" y="154"/>
                  </a:lnTo>
                  <a:lnTo>
                    <a:pt x="28" y="145"/>
                  </a:lnTo>
                  <a:lnTo>
                    <a:pt x="18" y="136"/>
                  </a:lnTo>
                  <a:lnTo>
                    <a:pt x="10" y="126"/>
                  </a:lnTo>
                  <a:lnTo>
                    <a:pt x="4" y="115"/>
                  </a:lnTo>
                  <a:lnTo>
                    <a:pt x="1" y="105"/>
                  </a:lnTo>
                  <a:lnTo>
                    <a:pt x="0" y="94"/>
                  </a:lnTo>
                  <a:lnTo>
                    <a:pt x="1" y="83"/>
                  </a:lnTo>
                  <a:lnTo>
                    <a:pt x="4" y="71"/>
                  </a:lnTo>
                  <a:lnTo>
                    <a:pt x="10" y="61"/>
                  </a:lnTo>
                  <a:lnTo>
                    <a:pt x="18" y="51"/>
                  </a:lnTo>
                  <a:lnTo>
                    <a:pt x="28" y="42"/>
                  </a:lnTo>
                  <a:lnTo>
                    <a:pt x="39" y="33"/>
                  </a:lnTo>
                  <a:lnTo>
                    <a:pt x="52" y="25"/>
                  </a:lnTo>
                  <a:lnTo>
                    <a:pt x="67" y="18"/>
                  </a:lnTo>
                  <a:lnTo>
                    <a:pt x="84" y="12"/>
                  </a:lnTo>
                  <a:lnTo>
                    <a:pt x="100" y="6"/>
                  </a:lnTo>
                  <a:lnTo>
                    <a:pt x="120" y="3"/>
                  </a:lnTo>
                  <a:lnTo>
                    <a:pt x="139" y="1"/>
                  </a:lnTo>
                  <a:lnTo>
                    <a:pt x="158" y="0"/>
                  </a:lnTo>
                  <a:lnTo>
                    <a:pt x="177" y="0"/>
                  </a:lnTo>
                  <a:lnTo>
                    <a:pt x="196" y="1"/>
                  </a:lnTo>
                  <a:lnTo>
                    <a:pt x="215" y="3"/>
                  </a:lnTo>
                  <a:lnTo>
                    <a:pt x="234" y="6"/>
                  </a:lnTo>
                  <a:lnTo>
                    <a:pt x="251" y="12"/>
                  </a:lnTo>
                  <a:lnTo>
                    <a:pt x="267" y="18"/>
                  </a:lnTo>
                  <a:lnTo>
                    <a:pt x="282" y="25"/>
                  </a:lnTo>
                  <a:lnTo>
                    <a:pt x="295" y="33"/>
                  </a:lnTo>
                  <a:lnTo>
                    <a:pt x="307" y="42"/>
                  </a:lnTo>
                  <a:lnTo>
                    <a:pt x="317" y="51"/>
                  </a:lnTo>
                  <a:lnTo>
                    <a:pt x="325" y="61"/>
                  </a:lnTo>
                  <a:lnTo>
                    <a:pt x="330" y="71"/>
                  </a:lnTo>
                  <a:lnTo>
                    <a:pt x="334" y="83"/>
                  </a:lnTo>
                  <a:lnTo>
                    <a:pt x="335" y="9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248" name="Google Shape;5248;p22"/>
            <p:cNvSpPr/>
            <p:nvPr/>
          </p:nvSpPr>
          <p:spPr>
            <a:xfrm>
              <a:off x="1531" y="2174"/>
              <a:ext cx="83" cy="49"/>
            </a:xfrm>
            <a:custGeom>
              <a:avLst/>
              <a:gdLst/>
              <a:ahLst/>
              <a:cxnLst/>
              <a:rect l="l" t="t" r="r" b="b"/>
              <a:pathLst>
                <a:path w="333" h="196" extrusionOk="0">
                  <a:moveTo>
                    <a:pt x="333" y="107"/>
                  </a:moveTo>
                  <a:lnTo>
                    <a:pt x="330" y="118"/>
                  </a:lnTo>
                  <a:lnTo>
                    <a:pt x="325" y="129"/>
                  </a:lnTo>
                  <a:lnTo>
                    <a:pt x="317" y="140"/>
                  </a:lnTo>
                  <a:lnTo>
                    <a:pt x="308" y="149"/>
                  </a:lnTo>
                  <a:lnTo>
                    <a:pt x="297" y="159"/>
                  </a:lnTo>
                  <a:lnTo>
                    <a:pt x="285" y="167"/>
                  </a:lnTo>
                  <a:lnTo>
                    <a:pt x="270" y="175"/>
                  </a:lnTo>
                  <a:lnTo>
                    <a:pt x="254" y="181"/>
                  </a:lnTo>
                  <a:lnTo>
                    <a:pt x="237" y="187"/>
                  </a:lnTo>
                  <a:lnTo>
                    <a:pt x="219" y="192"/>
                  </a:lnTo>
                  <a:lnTo>
                    <a:pt x="200" y="194"/>
                  </a:lnTo>
                  <a:lnTo>
                    <a:pt x="181" y="196"/>
                  </a:lnTo>
                  <a:lnTo>
                    <a:pt x="162" y="196"/>
                  </a:lnTo>
                  <a:lnTo>
                    <a:pt x="142" y="196"/>
                  </a:lnTo>
                  <a:lnTo>
                    <a:pt x="122" y="194"/>
                  </a:lnTo>
                  <a:lnTo>
                    <a:pt x="103" y="190"/>
                  </a:lnTo>
                  <a:lnTo>
                    <a:pt x="85" y="186"/>
                  </a:lnTo>
                  <a:lnTo>
                    <a:pt x="69" y="180"/>
                  </a:lnTo>
                  <a:lnTo>
                    <a:pt x="53" y="174"/>
                  </a:lnTo>
                  <a:lnTo>
                    <a:pt x="40" y="166"/>
                  </a:lnTo>
                  <a:lnTo>
                    <a:pt x="26" y="157"/>
                  </a:lnTo>
                  <a:lnTo>
                    <a:pt x="16" y="148"/>
                  </a:lnTo>
                  <a:lnTo>
                    <a:pt x="7" y="138"/>
                  </a:lnTo>
                  <a:lnTo>
                    <a:pt x="0" y="128"/>
                  </a:lnTo>
                  <a:lnTo>
                    <a:pt x="0" y="68"/>
                  </a:lnTo>
                  <a:lnTo>
                    <a:pt x="7" y="58"/>
                  </a:lnTo>
                  <a:lnTo>
                    <a:pt x="16" y="48"/>
                  </a:lnTo>
                  <a:lnTo>
                    <a:pt x="26" y="39"/>
                  </a:lnTo>
                  <a:lnTo>
                    <a:pt x="40" y="30"/>
                  </a:lnTo>
                  <a:lnTo>
                    <a:pt x="53" y="22"/>
                  </a:lnTo>
                  <a:lnTo>
                    <a:pt x="69" y="16"/>
                  </a:lnTo>
                  <a:lnTo>
                    <a:pt x="85" y="10"/>
                  </a:lnTo>
                  <a:lnTo>
                    <a:pt x="103" y="5"/>
                  </a:lnTo>
                  <a:lnTo>
                    <a:pt x="122" y="2"/>
                  </a:lnTo>
                  <a:lnTo>
                    <a:pt x="142" y="0"/>
                  </a:lnTo>
                  <a:lnTo>
                    <a:pt x="162" y="0"/>
                  </a:lnTo>
                  <a:lnTo>
                    <a:pt x="181" y="0"/>
                  </a:lnTo>
                  <a:lnTo>
                    <a:pt x="200" y="2"/>
                  </a:lnTo>
                  <a:lnTo>
                    <a:pt x="219" y="4"/>
                  </a:lnTo>
                  <a:lnTo>
                    <a:pt x="237" y="9"/>
                  </a:lnTo>
                  <a:lnTo>
                    <a:pt x="254" y="14"/>
                  </a:lnTo>
                  <a:lnTo>
                    <a:pt x="270" y="21"/>
                  </a:lnTo>
                  <a:lnTo>
                    <a:pt x="285" y="29"/>
                  </a:lnTo>
                  <a:lnTo>
                    <a:pt x="297" y="37"/>
                  </a:lnTo>
                  <a:lnTo>
                    <a:pt x="308" y="47"/>
                  </a:lnTo>
                  <a:lnTo>
                    <a:pt x="317" y="56"/>
                  </a:lnTo>
                  <a:lnTo>
                    <a:pt x="325" y="67"/>
                  </a:lnTo>
                  <a:lnTo>
                    <a:pt x="330" y="78"/>
                  </a:lnTo>
                  <a:lnTo>
                    <a:pt x="333" y="90"/>
                  </a:lnTo>
                  <a:lnTo>
                    <a:pt x="333" y="10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249" name="Google Shape;5249;p22"/>
            <p:cNvSpPr/>
            <p:nvPr/>
          </p:nvSpPr>
          <p:spPr>
            <a:xfrm>
              <a:off x="1529" y="2174"/>
              <a:ext cx="85" cy="49"/>
            </a:xfrm>
            <a:custGeom>
              <a:avLst/>
              <a:gdLst/>
              <a:ahLst/>
              <a:cxnLst/>
              <a:rect l="l" t="t" r="r" b="b"/>
              <a:pathLst>
                <a:path w="341" h="196" extrusionOk="0">
                  <a:moveTo>
                    <a:pt x="341" y="99"/>
                  </a:moveTo>
                  <a:lnTo>
                    <a:pt x="340" y="110"/>
                  </a:lnTo>
                  <a:lnTo>
                    <a:pt x="337" y="120"/>
                  </a:lnTo>
                  <a:lnTo>
                    <a:pt x="332" y="131"/>
                  </a:lnTo>
                  <a:lnTo>
                    <a:pt x="324" y="141"/>
                  </a:lnTo>
                  <a:lnTo>
                    <a:pt x="314" y="151"/>
                  </a:lnTo>
                  <a:lnTo>
                    <a:pt x="303" y="160"/>
                  </a:lnTo>
                  <a:lnTo>
                    <a:pt x="290" y="169"/>
                  </a:lnTo>
                  <a:lnTo>
                    <a:pt x="275" y="176"/>
                  </a:lnTo>
                  <a:lnTo>
                    <a:pt x="259" y="183"/>
                  </a:lnTo>
                  <a:lnTo>
                    <a:pt x="241" y="188"/>
                  </a:lnTo>
                  <a:lnTo>
                    <a:pt x="223" y="192"/>
                  </a:lnTo>
                  <a:lnTo>
                    <a:pt x="204" y="195"/>
                  </a:lnTo>
                  <a:lnTo>
                    <a:pt x="185" y="196"/>
                  </a:lnTo>
                  <a:lnTo>
                    <a:pt x="166" y="196"/>
                  </a:lnTo>
                  <a:lnTo>
                    <a:pt x="146" y="196"/>
                  </a:lnTo>
                  <a:lnTo>
                    <a:pt x="127" y="194"/>
                  </a:lnTo>
                  <a:lnTo>
                    <a:pt x="109" y="189"/>
                  </a:lnTo>
                  <a:lnTo>
                    <a:pt x="91" y="185"/>
                  </a:lnTo>
                  <a:lnTo>
                    <a:pt x="74" y="179"/>
                  </a:lnTo>
                  <a:lnTo>
                    <a:pt x="59" y="172"/>
                  </a:lnTo>
                  <a:lnTo>
                    <a:pt x="45" y="165"/>
                  </a:lnTo>
                  <a:lnTo>
                    <a:pt x="33" y="156"/>
                  </a:lnTo>
                  <a:lnTo>
                    <a:pt x="22" y="147"/>
                  </a:lnTo>
                  <a:lnTo>
                    <a:pt x="14" y="137"/>
                  </a:lnTo>
                  <a:lnTo>
                    <a:pt x="7" y="125"/>
                  </a:lnTo>
                  <a:lnTo>
                    <a:pt x="3" y="114"/>
                  </a:lnTo>
                  <a:lnTo>
                    <a:pt x="0" y="104"/>
                  </a:lnTo>
                  <a:lnTo>
                    <a:pt x="0" y="92"/>
                  </a:lnTo>
                  <a:lnTo>
                    <a:pt x="3" y="82"/>
                  </a:lnTo>
                  <a:lnTo>
                    <a:pt x="7" y="70"/>
                  </a:lnTo>
                  <a:lnTo>
                    <a:pt x="14" y="59"/>
                  </a:lnTo>
                  <a:lnTo>
                    <a:pt x="22" y="49"/>
                  </a:lnTo>
                  <a:lnTo>
                    <a:pt x="33" y="40"/>
                  </a:lnTo>
                  <a:lnTo>
                    <a:pt x="45" y="31"/>
                  </a:lnTo>
                  <a:lnTo>
                    <a:pt x="59" y="23"/>
                  </a:lnTo>
                  <a:lnTo>
                    <a:pt x="74" y="17"/>
                  </a:lnTo>
                  <a:lnTo>
                    <a:pt x="91" y="11"/>
                  </a:lnTo>
                  <a:lnTo>
                    <a:pt x="109" y="7"/>
                  </a:lnTo>
                  <a:lnTo>
                    <a:pt x="127" y="2"/>
                  </a:lnTo>
                  <a:lnTo>
                    <a:pt x="146" y="0"/>
                  </a:lnTo>
                  <a:lnTo>
                    <a:pt x="166" y="0"/>
                  </a:lnTo>
                  <a:lnTo>
                    <a:pt x="185" y="0"/>
                  </a:lnTo>
                  <a:lnTo>
                    <a:pt x="204" y="1"/>
                  </a:lnTo>
                  <a:lnTo>
                    <a:pt x="223" y="4"/>
                  </a:lnTo>
                  <a:lnTo>
                    <a:pt x="241" y="9"/>
                  </a:lnTo>
                  <a:lnTo>
                    <a:pt x="259" y="13"/>
                  </a:lnTo>
                  <a:lnTo>
                    <a:pt x="275" y="20"/>
                  </a:lnTo>
                  <a:lnTo>
                    <a:pt x="290" y="27"/>
                  </a:lnTo>
                  <a:lnTo>
                    <a:pt x="303" y="36"/>
                  </a:lnTo>
                  <a:lnTo>
                    <a:pt x="314" y="45"/>
                  </a:lnTo>
                  <a:lnTo>
                    <a:pt x="324" y="55"/>
                  </a:lnTo>
                  <a:lnTo>
                    <a:pt x="332" y="65"/>
                  </a:lnTo>
                  <a:lnTo>
                    <a:pt x="337" y="76"/>
                  </a:lnTo>
                  <a:lnTo>
                    <a:pt x="340" y="86"/>
                  </a:lnTo>
                  <a:lnTo>
                    <a:pt x="341" y="9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250" name="Google Shape;5250;p22"/>
            <p:cNvCxnSpPr/>
            <p:nvPr/>
          </p:nvCxnSpPr>
          <p:spPr>
            <a:xfrm rot="10800000" flipH="1">
              <a:off x="1531" y="2191"/>
              <a:ext cx="1" cy="24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51" name="Google Shape;5251;p22"/>
            <p:cNvCxnSpPr/>
            <p:nvPr/>
          </p:nvCxnSpPr>
          <p:spPr>
            <a:xfrm>
              <a:off x="1531" y="2439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52" name="Google Shape;5252;p22"/>
            <p:cNvCxnSpPr/>
            <p:nvPr/>
          </p:nvCxnSpPr>
          <p:spPr>
            <a:xfrm>
              <a:off x="1531" y="2553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53" name="Google Shape;5253;p22"/>
            <p:cNvCxnSpPr/>
            <p:nvPr/>
          </p:nvCxnSpPr>
          <p:spPr>
            <a:xfrm>
              <a:off x="1531" y="2668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54" name="Google Shape;5254;p22"/>
            <p:cNvCxnSpPr/>
            <p:nvPr/>
          </p:nvCxnSpPr>
          <p:spPr>
            <a:xfrm>
              <a:off x="1531" y="2782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55" name="Google Shape;5255;p22"/>
            <p:cNvCxnSpPr/>
            <p:nvPr/>
          </p:nvCxnSpPr>
          <p:spPr>
            <a:xfrm>
              <a:off x="1531" y="2896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5256" name="Google Shape;5256;p22"/>
          <p:cNvGrpSpPr/>
          <p:nvPr/>
        </p:nvGrpSpPr>
        <p:grpSpPr>
          <a:xfrm>
            <a:off x="2706292" y="1915717"/>
            <a:ext cx="3754040" cy="2031206"/>
            <a:chOff x="1313" y="1609"/>
            <a:chExt cx="3153" cy="1706"/>
          </a:xfrm>
        </p:grpSpPr>
        <p:cxnSp>
          <p:nvCxnSpPr>
            <p:cNvPr id="5257" name="Google Shape;5257;p22"/>
            <p:cNvCxnSpPr/>
            <p:nvPr/>
          </p:nvCxnSpPr>
          <p:spPr>
            <a:xfrm>
              <a:off x="1531" y="3011"/>
              <a:ext cx="1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58" name="Google Shape;5258;p22"/>
            <p:cNvCxnSpPr/>
            <p:nvPr/>
          </p:nvCxnSpPr>
          <p:spPr>
            <a:xfrm rot="10800000" flipH="1">
              <a:off x="1614" y="2196"/>
              <a:ext cx="1" cy="3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259" name="Google Shape;5259;p22"/>
            <p:cNvSpPr/>
            <p:nvPr/>
          </p:nvSpPr>
          <p:spPr>
            <a:xfrm>
              <a:off x="1565" y="3043"/>
              <a:ext cx="49" cy="34"/>
            </a:xfrm>
            <a:custGeom>
              <a:avLst/>
              <a:gdLst/>
              <a:ahLst/>
              <a:cxnLst/>
              <a:rect l="l" t="t" r="r" b="b"/>
              <a:pathLst>
                <a:path w="196" h="136" extrusionOk="0">
                  <a:moveTo>
                    <a:pt x="0" y="80"/>
                  </a:moveTo>
                  <a:lnTo>
                    <a:pt x="2" y="78"/>
                  </a:lnTo>
                  <a:lnTo>
                    <a:pt x="3" y="77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7" y="70"/>
                  </a:lnTo>
                  <a:lnTo>
                    <a:pt x="8" y="68"/>
                  </a:lnTo>
                  <a:lnTo>
                    <a:pt x="8" y="67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10" y="65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3" y="62"/>
                  </a:lnTo>
                  <a:lnTo>
                    <a:pt x="15" y="62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0"/>
                  </a:lnTo>
                  <a:lnTo>
                    <a:pt x="19" y="59"/>
                  </a:lnTo>
                  <a:lnTo>
                    <a:pt x="20" y="57"/>
                  </a:lnTo>
                  <a:lnTo>
                    <a:pt x="21" y="55"/>
                  </a:lnTo>
                  <a:lnTo>
                    <a:pt x="22" y="54"/>
                  </a:lnTo>
                  <a:lnTo>
                    <a:pt x="22" y="53"/>
                  </a:lnTo>
                  <a:lnTo>
                    <a:pt x="24" y="53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8" y="49"/>
                  </a:lnTo>
                  <a:lnTo>
                    <a:pt x="29" y="49"/>
                  </a:lnTo>
                  <a:lnTo>
                    <a:pt x="31" y="46"/>
                  </a:lnTo>
                  <a:lnTo>
                    <a:pt x="35" y="44"/>
                  </a:lnTo>
                  <a:lnTo>
                    <a:pt x="38" y="42"/>
                  </a:lnTo>
                  <a:lnTo>
                    <a:pt x="43" y="39"/>
                  </a:lnTo>
                  <a:lnTo>
                    <a:pt x="48" y="35"/>
                  </a:lnTo>
                  <a:lnTo>
                    <a:pt x="53" y="32"/>
                  </a:lnTo>
                  <a:lnTo>
                    <a:pt x="58" y="28"/>
                  </a:lnTo>
                  <a:lnTo>
                    <a:pt x="61" y="26"/>
                  </a:lnTo>
                  <a:lnTo>
                    <a:pt x="62" y="25"/>
                  </a:lnTo>
                  <a:lnTo>
                    <a:pt x="64" y="23"/>
                  </a:lnTo>
                  <a:lnTo>
                    <a:pt x="66" y="22"/>
                  </a:lnTo>
                  <a:lnTo>
                    <a:pt x="68" y="20"/>
                  </a:lnTo>
                  <a:lnTo>
                    <a:pt x="71" y="18"/>
                  </a:lnTo>
                  <a:lnTo>
                    <a:pt x="72" y="17"/>
                  </a:lnTo>
                  <a:lnTo>
                    <a:pt x="73" y="17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6" y="15"/>
                  </a:lnTo>
                  <a:lnTo>
                    <a:pt x="78" y="15"/>
                  </a:lnTo>
                  <a:lnTo>
                    <a:pt x="83" y="13"/>
                  </a:lnTo>
                  <a:lnTo>
                    <a:pt x="89" y="11"/>
                  </a:lnTo>
                  <a:lnTo>
                    <a:pt x="93" y="9"/>
                  </a:lnTo>
                  <a:lnTo>
                    <a:pt x="99" y="8"/>
                  </a:lnTo>
                  <a:lnTo>
                    <a:pt x="104" y="6"/>
                  </a:lnTo>
                  <a:lnTo>
                    <a:pt x="111" y="5"/>
                  </a:lnTo>
                  <a:lnTo>
                    <a:pt x="120" y="4"/>
                  </a:lnTo>
                  <a:lnTo>
                    <a:pt x="129" y="3"/>
                  </a:lnTo>
                  <a:lnTo>
                    <a:pt x="132" y="2"/>
                  </a:lnTo>
                  <a:lnTo>
                    <a:pt x="135" y="2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46" y="0"/>
                  </a:lnTo>
                  <a:lnTo>
                    <a:pt x="152" y="0"/>
                  </a:lnTo>
                  <a:lnTo>
                    <a:pt x="159" y="2"/>
                  </a:lnTo>
                  <a:lnTo>
                    <a:pt x="165" y="3"/>
                  </a:lnTo>
                  <a:lnTo>
                    <a:pt x="171" y="4"/>
                  </a:lnTo>
                  <a:lnTo>
                    <a:pt x="177" y="6"/>
                  </a:lnTo>
                  <a:lnTo>
                    <a:pt x="182" y="9"/>
                  </a:lnTo>
                  <a:lnTo>
                    <a:pt x="187" y="13"/>
                  </a:lnTo>
                  <a:lnTo>
                    <a:pt x="192" y="15"/>
                  </a:lnTo>
                  <a:lnTo>
                    <a:pt x="196" y="18"/>
                  </a:lnTo>
                  <a:lnTo>
                    <a:pt x="196" y="95"/>
                  </a:lnTo>
                  <a:lnTo>
                    <a:pt x="195" y="96"/>
                  </a:lnTo>
                  <a:lnTo>
                    <a:pt x="194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89" y="100"/>
                  </a:lnTo>
                  <a:lnTo>
                    <a:pt x="186" y="102"/>
                  </a:lnTo>
                  <a:lnTo>
                    <a:pt x="184" y="105"/>
                  </a:lnTo>
                  <a:lnTo>
                    <a:pt x="180" y="108"/>
                  </a:lnTo>
                  <a:lnTo>
                    <a:pt x="178" y="110"/>
                  </a:lnTo>
                  <a:lnTo>
                    <a:pt x="175" y="114"/>
                  </a:lnTo>
                  <a:lnTo>
                    <a:pt x="171" y="116"/>
                  </a:lnTo>
                  <a:lnTo>
                    <a:pt x="169" y="117"/>
                  </a:lnTo>
                  <a:lnTo>
                    <a:pt x="168" y="118"/>
                  </a:lnTo>
                  <a:lnTo>
                    <a:pt x="166" y="119"/>
                  </a:lnTo>
                  <a:lnTo>
                    <a:pt x="165" y="120"/>
                  </a:lnTo>
                  <a:lnTo>
                    <a:pt x="163" y="122"/>
                  </a:lnTo>
                  <a:lnTo>
                    <a:pt x="160" y="123"/>
                  </a:lnTo>
                  <a:lnTo>
                    <a:pt x="156" y="125"/>
                  </a:lnTo>
                  <a:lnTo>
                    <a:pt x="152" y="127"/>
                  </a:lnTo>
                  <a:lnTo>
                    <a:pt x="148" y="129"/>
                  </a:lnTo>
                  <a:lnTo>
                    <a:pt x="143" y="132"/>
                  </a:lnTo>
                  <a:lnTo>
                    <a:pt x="140" y="133"/>
                  </a:lnTo>
                  <a:lnTo>
                    <a:pt x="138" y="134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27" y="135"/>
                  </a:lnTo>
                  <a:lnTo>
                    <a:pt x="122" y="136"/>
                  </a:lnTo>
                  <a:lnTo>
                    <a:pt x="117" y="136"/>
                  </a:lnTo>
                  <a:lnTo>
                    <a:pt x="110" y="136"/>
                  </a:lnTo>
                  <a:lnTo>
                    <a:pt x="104" y="136"/>
                  </a:lnTo>
                  <a:lnTo>
                    <a:pt x="98" y="136"/>
                  </a:lnTo>
                  <a:lnTo>
                    <a:pt x="95" y="136"/>
                  </a:lnTo>
                  <a:lnTo>
                    <a:pt x="92" y="136"/>
                  </a:lnTo>
                  <a:lnTo>
                    <a:pt x="90" y="135"/>
                  </a:lnTo>
                  <a:lnTo>
                    <a:pt x="87" y="135"/>
                  </a:lnTo>
                  <a:lnTo>
                    <a:pt x="85" y="135"/>
                  </a:lnTo>
                  <a:lnTo>
                    <a:pt x="83" y="134"/>
                  </a:lnTo>
                  <a:lnTo>
                    <a:pt x="83" y="133"/>
                  </a:lnTo>
                  <a:lnTo>
                    <a:pt x="82" y="133"/>
                  </a:lnTo>
                  <a:lnTo>
                    <a:pt x="78" y="132"/>
                  </a:lnTo>
                  <a:lnTo>
                    <a:pt x="75" y="129"/>
                  </a:lnTo>
                  <a:lnTo>
                    <a:pt x="71" y="127"/>
                  </a:lnTo>
                  <a:lnTo>
                    <a:pt x="64" y="125"/>
                  </a:lnTo>
                  <a:lnTo>
                    <a:pt x="58" y="123"/>
                  </a:lnTo>
                  <a:lnTo>
                    <a:pt x="54" y="120"/>
                  </a:lnTo>
                  <a:lnTo>
                    <a:pt x="50" y="118"/>
                  </a:lnTo>
                  <a:lnTo>
                    <a:pt x="46" y="116"/>
                  </a:lnTo>
                  <a:lnTo>
                    <a:pt x="43" y="114"/>
                  </a:lnTo>
                  <a:lnTo>
                    <a:pt x="39" y="111"/>
                  </a:lnTo>
                  <a:lnTo>
                    <a:pt x="37" y="108"/>
                  </a:lnTo>
                  <a:lnTo>
                    <a:pt x="33" y="105"/>
                  </a:lnTo>
                  <a:lnTo>
                    <a:pt x="27" y="100"/>
                  </a:lnTo>
                  <a:lnTo>
                    <a:pt x="25" y="98"/>
                  </a:lnTo>
                  <a:lnTo>
                    <a:pt x="21" y="96"/>
                  </a:lnTo>
                  <a:lnTo>
                    <a:pt x="18" y="93"/>
                  </a:lnTo>
                  <a:lnTo>
                    <a:pt x="16" y="91"/>
                  </a:lnTo>
                  <a:lnTo>
                    <a:pt x="13" y="90"/>
                  </a:lnTo>
                  <a:lnTo>
                    <a:pt x="12" y="89"/>
                  </a:lnTo>
                  <a:lnTo>
                    <a:pt x="10" y="88"/>
                  </a:lnTo>
                  <a:lnTo>
                    <a:pt x="8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5" y="83"/>
                  </a:lnTo>
                  <a:lnTo>
                    <a:pt x="3" y="82"/>
                  </a:lnTo>
                  <a:lnTo>
                    <a:pt x="2" y="82"/>
                  </a:lnTo>
                  <a:lnTo>
                    <a:pt x="1" y="81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260" name="Google Shape;5260;p22"/>
            <p:cNvCxnSpPr/>
            <p:nvPr/>
          </p:nvCxnSpPr>
          <p:spPr>
            <a:xfrm>
              <a:off x="1614" y="2521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61" name="Google Shape;5261;p22"/>
            <p:cNvCxnSpPr/>
            <p:nvPr/>
          </p:nvCxnSpPr>
          <p:spPr>
            <a:xfrm>
              <a:off x="1614" y="2636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62" name="Google Shape;5262;p22"/>
            <p:cNvCxnSpPr/>
            <p:nvPr/>
          </p:nvCxnSpPr>
          <p:spPr>
            <a:xfrm>
              <a:off x="1614" y="2750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63" name="Google Shape;5263;p22"/>
            <p:cNvCxnSpPr/>
            <p:nvPr/>
          </p:nvCxnSpPr>
          <p:spPr>
            <a:xfrm>
              <a:off x="1614" y="2864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64" name="Google Shape;5264;p22"/>
            <p:cNvCxnSpPr/>
            <p:nvPr/>
          </p:nvCxnSpPr>
          <p:spPr>
            <a:xfrm>
              <a:off x="1614" y="2979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65" name="Google Shape;5265;p22"/>
            <p:cNvCxnSpPr/>
            <p:nvPr/>
          </p:nvCxnSpPr>
          <p:spPr>
            <a:xfrm rot="10800000" flipH="1">
              <a:off x="1931" y="2832"/>
              <a:ext cx="1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66" name="Google Shape;5266;p22"/>
            <p:cNvCxnSpPr/>
            <p:nvPr/>
          </p:nvCxnSpPr>
          <p:spPr>
            <a:xfrm>
              <a:off x="1931" y="2797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67" name="Google Shape;5267;p22"/>
            <p:cNvCxnSpPr/>
            <p:nvPr/>
          </p:nvCxnSpPr>
          <p:spPr>
            <a:xfrm>
              <a:off x="1931" y="2912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68" name="Google Shape;5268;p22"/>
            <p:cNvCxnSpPr/>
            <p:nvPr/>
          </p:nvCxnSpPr>
          <p:spPr>
            <a:xfrm>
              <a:off x="1931" y="3026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69" name="Google Shape;5269;p22"/>
            <p:cNvCxnSpPr/>
            <p:nvPr/>
          </p:nvCxnSpPr>
          <p:spPr>
            <a:xfrm>
              <a:off x="1931" y="3140"/>
              <a:ext cx="1" cy="2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70" name="Google Shape;5270;p22"/>
            <p:cNvCxnSpPr/>
            <p:nvPr/>
          </p:nvCxnSpPr>
          <p:spPr>
            <a:xfrm>
              <a:off x="2013" y="2900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71" name="Google Shape;5271;p22"/>
            <p:cNvCxnSpPr/>
            <p:nvPr/>
          </p:nvCxnSpPr>
          <p:spPr>
            <a:xfrm>
              <a:off x="2013" y="3014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72" name="Google Shape;5272;p22"/>
            <p:cNvCxnSpPr/>
            <p:nvPr/>
          </p:nvCxnSpPr>
          <p:spPr>
            <a:xfrm>
              <a:off x="2013" y="3128"/>
              <a:ext cx="1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73" name="Google Shape;5273;p22"/>
            <p:cNvCxnSpPr/>
            <p:nvPr/>
          </p:nvCxnSpPr>
          <p:spPr>
            <a:xfrm rot="10800000">
              <a:off x="1313" y="2267"/>
              <a:ext cx="66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74" name="Google Shape;5274;p22"/>
            <p:cNvCxnSpPr/>
            <p:nvPr/>
          </p:nvCxnSpPr>
          <p:spPr>
            <a:xfrm rot="10800000">
              <a:off x="1315" y="2273"/>
              <a:ext cx="73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75" name="Google Shape;5275;p22"/>
            <p:cNvCxnSpPr/>
            <p:nvPr/>
          </p:nvCxnSpPr>
          <p:spPr>
            <a:xfrm rot="10800000">
              <a:off x="1390" y="2373"/>
              <a:ext cx="74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76" name="Google Shape;5276;p22"/>
            <p:cNvCxnSpPr/>
            <p:nvPr/>
          </p:nvCxnSpPr>
          <p:spPr>
            <a:xfrm rot="10800000">
              <a:off x="1313" y="2352"/>
              <a:ext cx="41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77" name="Google Shape;5277;p22"/>
            <p:cNvCxnSpPr/>
            <p:nvPr/>
          </p:nvCxnSpPr>
          <p:spPr>
            <a:xfrm rot="10800000">
              <a:off x="1399" y="2382"/>
              <a:ext cx="74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78" name="Google Shape;5278;p22"/>
            <p:cNvCxnSpPr/>
            <p:nvPr/>
          </p:nvCxnSpPr>
          <p:spPr>
            <a:xfrm rot="10800000">
              <a:off x="1313" y="2358"/>
              <a:ext cx="49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79" name="Google Shape;5279;p22"/>
            <p:cNvCxnSpPr/>
            <p:nvPr/>
          </p:nvCxnSpPr>
          <p:spPr>
            <a:xfrm rot="10800000">
              <a:off x="1457" y="2478"/>
              <a:ext cx="74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80" name="Google Shape;5280;p22"/>
            <p:cNvCxnSpPr/>
            <p:nvPr/>
          </p:nvCxnSpPr>
          <p:spPr>
            <a:xfrm rot="10800000">
              <a:off x="1347" y="2448"/>
              <a:ext cx="73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81" name="Google Shape;5281;p22"/>
            <p:cNvCxnSpPr/>
            <p:nvPr/>
          </p:nvCxnSpPr>
          <p:spPr>
            <a:xfrm rot="10800000">
              <a:off x="1457" y="2486"/>
              <a:ext cx="74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82" name="Google Shape;5282;p22"/>
            <p:cNvCxnSpPr/>
            <p:nvPr/>
          </p:nvCxnSpPr>
          <p:spPr>
            <a:xfrm rot="10800000">
              <a:off x="1347" y="2456"/>
              <a:ext cx="73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83" name="Google Shape;5283;p22"/>
            <p:cNvCxnSpPr/>
            <p:nvPr/>
          </p:nvCxnSpPr>
          <p:spPr>
            <a:xfrm rot="10800000">
              <a:off x="1457" y="2571"/>
              <a:ext cx="74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84" name="Google Shape;5284;p22"/>
            <p:cNvCxnSpPr/>
            <p:nvPr/>
          </p:nvCxnSpPr>
          <p:spPr>
            <a:xfrm rot="10800000">
              <a:off x="1347" y="2541"/>
              <a:ext cx="73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85" name="Google Shape;5285;p22"/>
            <p:cNvCxnSpPr/>
            <p:nvPr/>
          </p:nvCxnSpPr>
          <p:spPr>
            <a:xfrm rot="10800000">
              <a:off x="1457" y="2577"/>
              <a:ext cx="74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86" name="Google Shape;5286;p22"/>
            <p:cNvCxnSpPr/>
            <p:nvPr/>
          </p:nvCxnSpPr>
          <p:spPr>
            <a:xfrm rot="10800000">
              <a:off x="1347" y="2547"/>
              <a:ext cx="73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87" name="Google Shape;5287;p22"/>
            <p:cNvCxnSpPr/>
            <p:nvPr/>
          </p:nvCxnSpPr>
          <p:spPr>
            <a:xfrm rot="10800000">
              <a:off x="1457" y="2670"/>
              <a:ext cx="74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88" name="Google Shape;5288;p22"/>
            <p:cNvCxnSpPr/>
            <p:nvPr/>
          </p:nvCxnSpPr>
          <p:spPr>
            <a:xfrm rot="10800000">
              <a:off x="1346" y="2642"/>
              <a:ext cx="74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89" name="Google Shape;5289;p22"/>
            <p:cNvCxnSpPr/>
            <p:nvPr/>
          </p:nvCxnSpPr>
          <p:spPr>
            <a:xfrm rot="10800000">
              <a:off x="1457" y="2677"/>
              <a:ext cx="74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90" name="Google Shape;5290;p22"/>
            <p:cNvCxnSpPr/>
            <p:nvPr/>
          </p:nvCxnSpPr>
          <p:spPr>
            <a:xfrm rot="10800000">
              <a:off x="1346" y="2649"/>
              <a:ext cx="74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91" name="Google Shape;5291;p22"/>
            <p:cNvCxnSpPr/>
            <p:nvPr/>
          </p:nvCxnSpPr>
          <p:spPr>
            <a:xfrm rot="10800000">
              <a:off x="1457" y="2749"/>
              <a:ext cx="74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92" name="Google Shape;5292;p22"/>
            <p:cNvCxnSpPr/>
            <p:nvPr/>
          </p:nvCxnSpPr>
          <p:spPr>
            <a:xfrm rot="10800000">
              <a:off x="1347" y="2719"/>
              <a:ext cx="73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93" name="Google Shape;5293;p22"/>
            <p:cNvCxnSpPr/>
            <p:nvPr/>
          </p:nvCxnSpPr>
          <p:spPr>
            <a:xfrm rot="10800000">
              <a:off x="1457" y="2756"/>
              <a:ext cx="74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94" name="Google Shape;5294;p22"/>
            <p:cNvCxnSpPr/>
            <p:nvPr/>
          </p:nvCxnSpPr>
          <p:spPr>
            <a:xfrm rot="10800000">
              <a:off x="1347" y="2726"/>
              <a:ext cx="73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95" name="Google Shape;5295;p22"/>
            <p:cNvCxnSpPr/>
            <p:nvPr/>
          </p:nvCxnSpPr>
          <p:spPr>
            <a:xfrm rot="10800000">
              <a:off x="1457" y="2839"/>
              <a:ext cx="74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96" name="Google Shape;5296;p22"/>
            <p:cNvCxnSpPr/>
            <p:nvPr/>
          </p:nvCxnSpPr>
          <p:spPr>
            <a:xfrm rot="10800000">
              <a:off x="1347" y="2808"/>
              <a:ext cx="73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97" name="Google Shape;5297;p22"/>
            <p:cNvCxnSpPr/>
            <p:nvPr/>
          </p:nvCxnSpPr>
          <p:spPr>
            <a:xfrm rot="10800000">
              <a:off x="1457" y="2850"/>
              <a:ext cx="74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98" name="Google Shape;5298;p22"/>
            <p:cNvCxnSpPr/>
            <p:nvPr/>
          </p:nvCxnSpPr>
          <p:spPr>
            <a:xfrm rot="10800000">
              <a:off x="1346" y="2821"/>
              <a:ext cx="74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299" name="Google Shape;5299;p22"/>
            <p:cNvSpPr/>
            <p:nvPr/>
          </p:nvSpPr>
          <p:spPr>
            <a:xfrm>
              <a:off x="1530" y="3043"/>
              <a:ext cx="49" cy="26"/>
            </a:xfrm>
            <a:custGeom>
              <a:avLst/>
              <a:gdLst/>
              <a:ahLst/>
              <a:cxnLst/>
              <a:rect l="l" t="t" r="r" b="b"/>
              <a:pathLst>
                <a:path w="195" h="105" extrusionOk="0">
                  <a:moveTo>
                    <a:pt x="0" y="0"/>
                  </a:moveTo>
                  <a:lnTo>
                    <a:pt x="0" y="15"/>
                  </a:lnTo>
                  <a:lnTo>
                    <a:pt x="0" y="30"/>
                  </a:lnTo>
                  <a:lnTo>
                    <a:pt x="0" y="40"/>
                  </a:lnTo>
                  <a:lnTo>
                    <a:pt x="1" y="50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4" y="67"/>
                  </a:lnTo>
                  <a:lnTo>
                    <a:pt x="5" y="70"/>
                  </a:lnTo>
                  <a:lnTo>
                    <a:pt x="6" y="73"/>
                  </a:lnTo>
                  <a:lnTo>
                    <a:pt x="8" y="77"/>
                  </a:lnTo>
                  <a:lnTo>
                    <a:pt x="9" y="80"/>
                  </a:lnTo>
                  <a:lnTo>
                    <a:pt x="11" y="82"/>
                  </a:lnTo>
                  <a:lnTo>
                    <a:pt x="13" y="82"/>
                  </a:lnTo>
                  <a:lnTo>
                    <a:pt x="13" y="83"/>
                  </a:lnTo>
                  <a:lnTo>
                    <a:pt x="13" y="85"/>
                  </a:lnTo>
                  <a:lnTo>
                    <a:pt x="13" y="86"/>
                  </a:lnTo>
                  <a:lnTo>
                    <a:pt x="14" y="87"/>
                  </a:lnTo>
                  <a:lnTo>
                    <a:pt x="15" y="88"/>
                  </a:lnTo>
                  <a:lnTo>
                    <a:pt x="16" y="88"/>
                  </a:lnTo>
                  <a:lnTo>
                    <a:pt x="17" y="88"/>
                  </a:lnTo>
                  <a:lnTo>
                    <a:pt x="18" y="89"/>
                  </a:lnTo>
                  <a:lnTo>
                    <a:pt x="19" y="90"/>
                  </a:lnTo>
                  <a:lnTo>
                    <a:pt x="20" y="91"/>
                  </a:lnTo>
                  <a:lnTo>
                    <a:pt x="21" y="91"/>
                  </a:lnTo>
                  <a:lnTo>
                    <a:pt x="23" y="91"/>
                  </a:lnTo>
                  <a:lnTo>
                    <a:pt x="26" y="92"/>
                  </a:lnTo>
                  <a:lnTo>
                    <a:pt x="28" y="92"/>
                  </a:lnTo>
                  <a:lnTo>
                    <a:pt x="30" y="93"/>
                  </a:lnTo>
                  <a:lnTo>
                    <a:pt x="33" y="96"/>
                  </a:lnTo>
                  <a:lnTo>
                    <a:pt x="39" y="98"/>
                  </a:lnTo>
                  <a:lnTo>
                    <a:pt x="46" y="100"/>
                  </a:lnTo>
                  <a:lnTo>
                    <a:pt x="53" y="102"/>
                  </a:lnTo>
                  <a:lnTo>
                    <a:pt x="60" y="105"/>
                  </a:lnTo>
                  <a:lnTo>
                    <a:pt x="66" y="105"/>
                  </a:lnTo>
                  <a:lnTo>
                    <a:pt x="73" y="105"/>
                  </a:lnTo>
                  <a:lnTo>
                    <a:pt x="80" y="105"/>
                  </a:lnTo>
                  <a:lnTo>
                    <a:pt x="85" y="104"/>
                  </a:lnTo>
                  <a:lnTo>
                    <a:pt x="91" y="104"/>
                  </a:lnTo>
                  <a:lnTo>
                    <a:pt x="95" y="104"/>
                  </a:lnTo>
                  <a:lnTo>
                    <a:pt x="101" y="102"/>
                  </a:lnTo>
                  <a:lnTo>
                    <a:pt x="106" y="101"/>
                  </a:lnTo>
                  <a:lnTo>
                    <a:pt x="110" y="99"/>
                  </a:lnTo>
                  <a:lnTo>
                    <a:pt x="113" y="97"/>
                  </a:lnTo>
                  <a:lnTo>
                    <a:pt x="118" y="95"/>
                  </a:lnTo>
                  <a:lnTo>
                    <a:pt x="123" y="91"/>
                  </a:lnTo>
                  <a:lnTo>
                    <a:pt x="129" y="88"/>
                  </a:lnTo>
                  <a:lnTo>
                    <a:pt x="134" y="85"/>
                  </a:lnTo>
                  <a:lnTo>
                    <a:pt x="137" y="81"/>
                  </a:lnTo>
                  <a:lnTo>
                    <a:pt x="140" y="78"/>
                  </a:lnTo>
                  <a:lnTo>
                    <a:pt x="143" y="73"/>
                  </a:lnTo>
                  <a:lnTo>
                    <a:pt x="144" y="72"/>
                  </a:lnTo>
                  <a:lnTo>
                    <a:pt x="145" y="70"/>
                  </a:lnTo>
                  <a:lnTo>
                    <a:pt x="146" y="68"/>
                  </a:lnTo>
                  <a:lnTo>
                    <a:pt x="147" y="67"/>
                  </a:lnTo>
                  <a:lnTo>
                    <a:pt x="148" y="65"/>
                  </a:lnTo>
                  <a:lnTo>
                    <a:pt x="149" y="65"/>
                  </a:lnTo>
                  <a:lnTo>
                    <a:pt x="150" y="64"/>
                  </a:lnTo>
                  <a:lnTo>
                    <a:pt x="150" y="63"/>
                  </a:lnTo>
                  <a:lnTo>
                    <a:pt x="150" y="62"/>
                  </a:lnTo>
                  <a:lnTo>
                    <a:pt x="151" y="62"/>
                  </a:lnTo>
                  <a:lnTo>
                    <a:pt x="153" y="61"/>
                  </a:lnTo>
                  <a:lnTo>
                    <a:pt x="155" y="61"/>
                  </a:lnTo>
                  <a:lnTo>
                    <a:pt x="155" y="60"/>
                  </a:lnTo>
                  <a:lnTo>
                    <a:pt x="156" y="59"/>
                  </a:lnTo>
                  <a:lnTo>
                    <a:pt x="157" y="58"/>
                  </a:lnTo>
                  <a:lnTo>
                    <a:pt x="158" y="57"/>
                  </a:lnTo>
                  <a:lnTo>
                    <a:pt x="159" y="54"/>
                  </a:lnTo>
                  <a:lnTo>
                    <a:pt x="162" y="53"/>
                  </a:lnTo>
                  <a:lnTo>
                    <a:pt x="163" y="52"/>
                  </a:lnTo>
                  <a:lnTo>
                    <a:pt x="166" y="50"/>
                  </a:lnTo>
                  <a:lnTo>
                    <a:pt x="169" y="46"/>
                  </a:lnTo>
                  <a:lnTo>
                    <a:pt x="174" y="43"/>
                  </a:lnTo>
                  <a:lnTo>
                    <a:pt x="179" y="40"/>
                  </a:lnTo>
                  <a:lnTo>
                    <a:pt x="185" y="35"/>
                  </a:lnTo>
                  <a:lnTo>
                    <a:pt x="191" y="32"/>
                  </a:lnTo>
                  <a:lnTo>
                    <a:pt x="195" y="2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00" name="Google Shape;5300;p22"/>
            <p:cNvSpPr/>
            <p:nvPr/>
          </p:nvSpPr>
          <p:spPr>
            <a:xfrm>
              <a:off x="1564" y="3048"/>
              <a:ext cx="52" cy="29"/>
            </a:xfrm>
            <a:custGeom>
              <a:avLst/>
              <a:gdLst/>
              <a:ahLst/>
              <a:cxnLst/>
              <a:rect l="l" t="t" r="r" b="b"/>
              <a:pathLst>
                <a:path w="207" h="114" extrusionOk="0">
                  <a:moveTo>
                    <a:pt x="199" y="0"/>
                  </a:moveTo>
                  <a:lnTo>
                    <a:pt x="202" y="1"/>
                  </a:lnTo>
                  <a:lnTo>
                    <a:pt x="203" y="5"/>
                  </a:lnTo>
                  <a:lnTo>
                    <a:pt x="204" y="10"/>
                  </a:lnTo>
                  <a:lnTo>
                    <a:pt x="204" y="14"/>
                  </a:lnTo>
                  <a:lnTo>
                    <a:pt x="205" y="19"/>
                  </a:lnTo>
                  <a:lnTo>
                    <a:pt x="206" y="23"/>
                  </a:lnTo>
                  <a:lnTo>
                    <a:pt x="207" y="27"/>
                  </a:lnTo>
                  <a:lnTo>
                    <a:pt x="207" y="31"/>
                  </a:lnTo>
                  <a:lnTo>
                    <a:pt x="207" y="35"/>
                  </a:lnTo>
                  <a:lnTo>
                    <a:pt x="207" y="39"/>
                  </a:lnTo>
                  <a:lnTo>
                    <a:pt x="207" y="42"/>
                  </a:lnTo>
                  <a:lnTo>
                    <a:pt x="207" y="46"/>
                  </a:lnTo>
                  <a:lnTo>
                    <a:pt x="207" y="48"/>
                  </a:lnTo>
                  <a:lnTo>
                    <a:pt x="207" y="50"/>
                  </a:lnTo>
                  <a:lnTo>
                    <a:pt x="206" y="51"/>
                  </a:lnTo>
                  <a:lnTo>
                    <a:pt x="205" y="51"/>
                  </a:lnTo>
                  <a:lnTo>
                    <a:pt x="204" y="52"/>
                  </a:lnTo>
                  <a:lnTo>
                    <a:pt x="204" y="55"/>
                  </a:lnTo>
                  <a:lnTo>
                    <a:pt x="204" y="57"/>
                  </a:lnTo>
                  <a:lnTo>
                    <a:pt x="204" y="60"/>
                  </a:lnTo>
                  <a:lnTo>
                    <a:pt x="203" y="64"/>
                  </a:lnTo>
                  <a:lnTo>
                    <a:pt x="202" y="67"/>
                  </a:lnTo>
                  <a:lnTo>
                    <a:pt x="199" y="70"/>
                  </a:lnTo>
                  <a:lnTo>
                    <a:pt x="196" y="74"/>
                  </a:lnTo>
                  <a:lnTo>
                    <a:pt x="194" y="76"/>
                  </a:lnTo>
                  <a:lnTo>
                    <a:pt x="190" y="78"/>
                  </a:lnTo>
                  <a:lnTo>
                    <a:pt x="187" y="80"/>
                  </a:lnTo>
                  <a:lnTo>
                    <a:pt x="184" y="84"/>
                  </a:lnTo>
                  <a:lnTo>
                    <a:pt x="180" y="87"/>
                  </a:lnTo>
                  <a:lnTo>
                    <a:pt x="176" y="91"/>
                  </a:lnTo>
                  <a:lnTo>
                    <a:pt x="170" y="95"/>
                  </a:lnTo>
                  <a:lnTo>
                    <a:pt x="162" y="100"/>
                  </a:lnTo>
                  <a:lnTo>
                    <a:pt x="156" y="104"/>
                  </a:lnTo>
                  <a:lnTo>
                    <a:pt x="151" y="106"/>
                  </a:lnTo>
                  <a:lnTo>
                    <a:pt x="146" y="108"/>
                  </a:lnTo>
                  <a:lnTo>
                    <a:pt x="140" y="111"/>
                  </a:lnTo>
                  <a:lnTo>
                    <a:pt x="134" y="113"/>
                  </a:lnTo>
                  <a:lnTo>
                    <a:pt x="128" y="113"/>
                  </a:lnTo>
                  <a:lnTo>
                    <a:pt x="121" y="114"/>
                  </a:lnTo>
                  <a:lnTo>
                    <a:pt x="113" y="114"/>
                  </a:lnTo>
                  <a:lnTo>
                    <a:pt x="105" y="114"/>
                  </a:lnTo>
                  <a:lnTo>
                    <a:pt x="100" y="114"/>
                  </a:lnTo>
                  <a:lnTo>
                    <a:pt x="93" y="114"/>
                  </a:lnTo>
                  <a:lnTo>
                    <a:pt x="88" y="113"/>
                  </a:lnTo>
                  <a:lnTo>
                    <a:pt x="84" y="112"/>
                  </a:lnTo>
                  <a:lnTo>
                    <a:pt x="81" y="110"/>
                  </a:lnTo>
                  <a:lnTo>
                    <a:pt x="76" y="107"/>
                  </a:lnTo>
                  <a:lnTo>
                    <a:pt x="72" y="106"/>
                  </a:lnTo>
                  <a:lnTo>
                    <a:pt x="64" y="103"/>
                  </a:lnTo>
                  <a:lnTo>
                    <a:pt x="56" y="98"/>
                  </a:lnTo>
                  <a:lnTo>
                    <a:pt x="48" y="95"/>
                  </a:lnTo>
                  <a:lnTo>
                    <a:pt x="42" y="91"/>
                  </a:lnTo>
                  <a:lnTo>
                    <a:pt x="36" y="85"/>
                  </a:lnTo>
                  <a:lnTo>
                    <a:pt x="30" y="80"/>
                  </a:lnTo>
                  <a:lnTo>
                    <a:pt x="25" y="76"/>
                  </a:lnTo>
                  <a:lnTo>
                    <a:pt x="20" y="71"/>
                  </a:lnTo>
                  <a:lnTo>
                    <a:pt x="14" y="68"/>
                  </a:lnTo>
                  <a:lnTo>
                    <a:pt x="9" y="65"/>
                  </a:lnTo>
                  <a:lnTo>
                    <a:pt x="4" y="60"/>
                  </a:lnTo>
                  <a:lnTo>
                    <a:pt x="1" y="57"/>
                  </a:lnTo>
                  <a:lnTo>
                    <a:pt x="0" y="5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301" name="Google Shape;5301;p22"/>
            <p:cNvCxnSpPr/>
            <p:nvPr/>
          </p:nvCxnSpPr>
          <p:spPr>
            <a:xfrm>
              <a:off x="2393" y="3090"/>
              <a:ext cx="1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02" name="Google Shape;5302;p22"/>
            <p:cNvCxnSpPr/>
            <p:nvPr/>
          </p:nvCxnSpPr>
          <p:spPr>
            <a:xfrm>
              <a:off x="2316" y="3067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03" name="Google Shape;5303;p22"/>
            <p:cNvCxnSpPr/>
            <p:nvPr/>
          </p:nvCxnSpPr>
          <p:spPr>
            <a:xfrm>
              <a:off x="2316" y="3182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04" name="Google Shape;5304;p22"/>
            <p:cNvCxnSpPr/>
            <p:nvPr/>
          </p:nvCxnSpPr>
          <p:spPr>
            <a:xfrm>
              <a:off x="2316" y="3296"/>
              <a:ext cx="1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05" name="Google Shape;5305;p22"/>
            <p:cNvCxnSpPr/>
            <p:nvPr/>
          </p:nvCxnSpPr>
          <p:spPr>
            <a:xfrm>
              <a:off x="2393" y="3027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06" name="Google Shape;5306;p22"/>
            <p:cNvCxnSpPr/>
            <p:nvPr/>
          </p:nvCxnSpPr>
          <p:spPr>
            <a:xfrm>
              <a:off x="2393" y="3141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07" name="Google Shape;5307;p22"/>
            <p:cNvCxnSpPr/>
            <p:nvPr/>
          </p:nvCxnSpPr>
          <p:spPr>
            <a:xfrm>
              <a:off x="2393" y="3256"/>
              <a:ext cx="1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308" name="Google Shape;5308;p22"/>
            <p:cNvSpPr/>
            <p:nvPr/>
          </p:nvSpPr>
          <p:spPr>
            <a:xfrm>
              <a:off x="2350" y="3291"/>
              <a:ext cx="45" cy="24"/>
            </a:xfrm>
            <a:custGeom>
              <a:avLst/>
              <a:gdLst/>
              <a:ahLst/>
              <a:cxnLst/>
              <a:rect l="l" t="t" r="r" b="b"/>
              <a:pathLst>
                <a:path w="181" h="95" extrusionOk="0">
                  <a:moveTo>
                    <a:pt x="0" y="40"/>
                  </a:moveTo>
                  <a:lnTo>
                    <a:pt x="1" y="40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10" y="31"/>
                  </a:lnTo>
                  <a:lnTo>
                    <a:pt x="16" y="26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7" y="8"/>
                  </a:lnTo>
                  <a:lnTo>
                    <a:pt x="55" y="6"/>
                  </a:lnTo>
                  <a:lnTo>
                    <a:pt x="63" y="4"/>
                  </a:lnTo>
                  <a:lnTo>
                    <a:pt x="70" y="4"/>
                  </a:lnTo>
                  <a:lnTo>
                    <a:pt x="76" y="3"/>
                  </a:lnTo>
                  <a:lnTo>
                    <a:pt x="83" y="3"/>
                  </a:lnTo>
                  <a:lnTo>
                    <a:pt x="90" y="2"/>
                  </a:lnTo>
                  <a:lnTo>
                    <a:pt x="97" y="2"/>
                  </a:lnTo>
                  <a:lnTo>
                    <a:pt x="103" y="2"/>
                  </a:lnTo>
                  <a:lnTo>
                    <a:pt x="111" y="2"/>
                  </a:lnTo>
                  <a:lnTo>
                    <a:pt x="119" y="0"/>
                  </a:lnTo>
                  <a:lnTo>
                    <a:pt x="127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4" y="3"/>
                  </a:lnTo>
                  <a:lnTo>
                    <a:pt x="157" y="4"/>
                  </a:lnTo>
                  <a:lnTo>
                    <a:pt x="162" y="5"/>
                  </a:lnTo>
                  <a:lnTo>
                    <a:pt x="165" y="7"/>
                  </a:lnTo>
                  <a:lnTo>
                    <a:pt x="168" y="8"/>
                  </a:lnTo>
                  <a:lnTo>
                    <a:pt x="172" y="11"/>
                  </a:lnTo>
                  <a:lnTo>
                    <a:pt x="175" y="14"/>
                  </a:lnTo>
                  <a:lnTo>
                    <a:pt x="177" y="16"/>
                  </a:lnTo>
                  <a:lnTo>
                    <a:pt x="178" y="20"/>
                  </a:lnTo>
                  <a:lnTo>
                    <a:pt x="180" y="23"/>
                  </a:lnTo>
                  <a:lnTo>
                    <a:pt x="181" y="27"/>
                  </a:lnTo>
                  <a:lnTo>
                    <a:pt x="181" y="31"/>
                  </a:lnTo>
                  <a:lnTo>
                    <a:pt x="181" y="35"/>
                  </a:lnTo>
                  <a:lnTo>
                    <a:pt x="180" y="40"/>
                  </a:lnTo>
                  <a:lnTo>
                    <a:pt x="178" y="43"/>
                  </a:lnTo>
                  <a:lnTo>
                    <a:pt x="177" y="50"/>
                  </a:lnTo>
                  <a:lnTo>
                    <a:pt x="175" y="57"/>
                  </a:lnTo>
                  <a:lnTo>
                    <a:pt x="174" y="62"/>
                  </a:lnTo>
                  <a:lnTo>
                    <a:pt x="172" y="69"/>
                  </a:lnTo>
                  <a:lnTo>
                    <a:pt x="171" y="72"/>
                  </a:lnTo>
                  <a:lnTo>
                    <a:pt x="168" y="76"/>
                  </a:lnTo>
                  <a:lnTo>
                    <a:pt x="166" y="79"/>
                  </a:lnTo>
                  <a:lnTo>
                    <a:pt x="164" y="82"/>
                  </a:lnTo>
                  <a:lnTo>
                    <a:pt x="162" y="85"/>
                  </a:lnTo>
                  <a:lnTo>
                    <a:pt x="159" y="87"/>
                  </a:lnTo>
                  <a:lnTo>
                    <a:pt x="155" y="89"/>
                  </a:lnTo>
                  <a:lnTo>
                    <a:pt x="152" y="91"/>
                  </a:lnTo>
                  <a:lnTo>
                    <a:pt x="146" y="92"/>
                  </a:lnTo>
                  <a:lnTo>
                    <a:pt x="141" y="94"/>
                  </a:lnTo>
                  <a:lnTo>
                    <a:pt x="136" y="95"/>
                  </a:lnTo>
                  <a:lnTo>
                    <a:pt x="130" y="95"/>
                  </a:lnTo>
                  <a:lnTo>
                    <a:pt x="125" y="95"/>
                  </a:lnTo>
                  <a:lnTo>
                    <a:pt x="119" y="95"/>
                  </a:lnTo>
                  <a:lnTo>
                    <a:pt x="112" y="94"/>
                  </a:lnTo>
                  <a:lnTo>
                    <a:pt x="104" y="94"/>
                  </a:lnTo>
                  <a:lnTo>
                    <a:pt x="96" y="92"/>
                  </a:lnTo>
                  <a:lnTo>
                    <a:pt x="90" y="91"/>
                  </a:lnTo>
                  <a:lnTo>
                    <a:pt x="84" y="90"/>
                  </a:lnTo>
                  <a:lnTo>
                    <a:pt x="80" y="89"/>
                  </a:lnTo>
                  <a:lnTo>
                    <a:pt x="74" y="88"/>
                  </a:lnTo>
                  <a:lnTo>
                    <a:pt x="69" y="86"/>
                  </a:lnTo>
                  <a:lnTo>
                    <a:pt x="64" y="85"/>
                  </a:lnTo>
                  <a:lnTo>
                    <a:pt x="61" y="82"/>
                  </a:lnTo>
                  <a:lnTo>
                    <a:pt x="56" y="80"/>
                  </a:lnTo>
                  <a:lnTo>
                    <a:pt x="53" y="78"/>
                  </a:lnTo>
                  <a:lnTo>
                    <a:pt x="47" y="74"/>
                  </a:lnTo>
                  <a:lnTo>
                    <a:pt x="42" y="71"/>
                  </a:lnTo>
                  <a:lnTo>
                    <a:pt x="38" y="70"/>
                  </a:lnTo>
                  <a:lnTo>
                    <a:pt x="34" y="68"/>
                  </a:lnTo>
                  <a:lnTo>
                    <a:pt x="31" y="65"/>
                  </a:lnTo>
                  <a:lnTo>
                    <a:pt x="29" y="65"/>
                  </a:lnTo>
                  <a:lnTo>
                    <a:pt x="28" y="65"/>
                  </a:lnTo>
                  <a:lnTo>
                    <a:pt x="28" y="64"/>
                  </a:lnTo>
                  <a:lnTo>
                    <a:pt x="28" y="63"/>
                  </a:lnTo>
                  <a:lnTo>
                    <a:pt x="27" y="62"/>
                  </a:lnTo>
                  <a:lnTo>
                    <a:pt x="26" y="62"/>
                  </a:lnTo>
                  <a:lnTo>
                    <a:pt x="25" y="62"/>
                  </a:lnTo>
                  <a:lnTo>
                    <a:pt x="22" y="60"/>
                  </a:lnTo>
                  <a:lnTo>
                    <a:pt x="18" y="59"/>
                  </a:lnTo>
                  <a:lnTo>
                    <a:pt x="16" y="57"/>
                  </a:lnTo>
                  <a:lnTo>
                    <a:pt x="14" y="54"/>
                  </a:lnTo>
                  <a:lnTo>
                    <a:pt x="11" y="51"/>
                  </a:lnTo>
                  <a:lnTo>
                    <a:pt x="9" y="49"/>
                  </a:lnTo>
                  <a:lnTo>
                    <a:pt x="6" y="45"/>
                  </a:lnTo>
                  <a:lnTo>
                    <a:pt x="4" y="43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09" name="Google Shape;5309;p22"/>
            <p:cNvSpPr/>
            <p:nvPr/>
          </p:nvSpPr>
          <p:spPr>
            <a:xfrm>
              <a:off x="2316" y="3291"/>
              <a:ext cx="62" cy="22"/>
            </a:xfrm>
            <a:custGeom>
              <a:avLst/>
              <a:gdLst/>
              <a:ahLst/>
              <a:cxnLst/>
              <a:rect l="l" t="t" r="r" b="b"/>
              <a:pathLst>
                <a:path w="249" h="87" extrusionOk="0">
                  <a:moveTo>
                    <a:pt x="2" y="53"/>
                  </a:move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4" y="53"/>
                  </a:lnTo>
                  <a:lnTo>
                    <a:pt x="5" y="57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5" y="69"/>
                  </a:lnTo>
                  <a:lnTo>
                    <a:pt x="19" y="73"/>
                  </a:lnTo>
                  <a:lnTo>
                    <a:pt x="24" y="78"/>
                  </a:lnTo>
                  <a:lnTo>
                    <a:pt x="30" y="80"/>
                  </a:lnTo>
                  <a:lnTo>
                    <a:pt x="35" y="83"/>
                  </a:lnTo>
                  <a:lnTo>
                    <a:pt x="44" y="86"/>
                  </a:lnTo>
                  <a:lnTo>
                    <a:pt x="53" y="87"/>
                  </a:lnTo>
                  <a:lnTo>
                    <a:pt x="62" y="87"/>
                  </a:lnTo>
                  <a:lnTo>
                    <a:pt x="72" y="86"/>
                  </a:lnTo>
                  <a:lnTo>
                    <a:pt x="81" y="83"/>
                  </a:lnTo>
                  <a:lnTo>
                    <a:pt x="90" y="80"/>
                  </a:lnTo>
                  <a:lnTo>
                    <a:pt x="99" y="76"/>
                  </a:lnTo>
                  <a:lnTo>
                    <a:pt x="107" y="71"/>
                  </a:lnTo>
                  <a:lnTo>
                    <a:pt x="114" y="64"/>
                  </a:lnTo>
                  <a:lnTo>
                    <a:pt x="121" y="59"/>
                  </a:lnTo>
                  <a:lnTo>
                    <a:pt x="126" y="52"/>
                  </a:lnTo>
                  <a:lnTo>
                    <a:pt x="133" y="44"/>
                  </a:lnTo>
                  <a:lnTo>
                    <a:pt x="138" y="37"/>
                  </a:lnTo>
                  <a:lnTo>
                    <a:pt x="146" y="31"/>
                  </a:lnTo>
                  <a:lnTo>
                    <a:pt x="153" y="25"/>
                  </a:lnTo>
                  <a:lnTo>
                    <a:pt x="161" y="20"/>
                  </a:lnTo>
                  <a:lnTo>
                    <a:pt x="170" y="15"/>
                  </a:lnTo>
                  <a:lnTo>
                    <a:pt x="179" y="11"/>
                  </a:lnTo>
                  <a:lnTo>
                    <a:pt x="188" y="7"/>
                  </a:lnTo>
                  <a:lnTo>
                    <a:pt x="198" y="5"/>
                  </a:lnTo>
                  <a:lnTo>
                    <a:pt x="208" y="3"/>
                  </a:lnTo>
                  <a:lnTo>
                    <a:pt x="219" y="3"/>
                  </a:lnTo>
                  <a:lnTo>
                    <a:pt x="230" y="2"/>
                  </a:lnTo>
                  <a:lnTo>
                    <a:pt x="242" y="2"/>
                  </a:lnTo>
                  <a:lnTo>
                    <a:pt x="24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10" name="Google Shape;5310;p22"/>
            <p:cNvSpPr/>
            <p:nvPr/>
          </p:nvSpPr>
          <p:spPr>
            <a:xfrm>
              <a:off x="2348" y="3300"/>
              <a:ext cx="40" cy="15"/>
            </a:xfrm>
            <a:custGeom>
              <a:avLst/>
              <a:gdLst/>
              <a:ahLst/>
              <a:cxnLst/>
              <a:rect l="l" t="t" r="r" b="b"/>
              <a:pathLst>
                <a:path w="162" h="61" extrusionOk="0">
                  <a:moveTo>
                    <a:pt x="162" y="57"/>
                  </a:moveTo>
                  <a:lnTo>
                    <a:pt x="155" y="60"/>
                  </a:lnTo>
                  <a:lnTo>
                    <a:pt x="147" y="60"/>
                  </a:lnTo>
                  <a:lnTo>
                    <a:pt x="139" y="61"/>
                  </a:lnTo>
                  <a:lnTo>
                    <a:pt x="131" y="61"/>
                  </a:lnTo>
                  <a:lnTo>
                    <a:pt x="123" y="60"/>
                  </a:lnTo>
                  <a:lnTo>
                    <a:pt x="113" y="60"/>
                  </a:lnTo>
                  <a:lnTo>
                    <a:pt x="103" y="58"/>
                  </a:lnTo>
                  <a:lnTo>
                    <a:pt x="94" y="56"/>
                  </a:lnTo>
                  <a:lnTo>
                    <a:pt x="85" y="54"/>
                  </a:lnTo>
                  <a:lnTo>
                    <a:pt x="76" y="52"/>
                  </a:lnTo>
                  <a:lnTo>
                    <a:pt x="70" y="48"/>
                  </a:lnTo>
                  <a:lnTo>
                    <a:pt x="64" y="45"/>
                  </a:lnTo>
                  <a:lnTo>
                    <a:pt x="57" y="40"/>
                  </a:lnTo>
                  <a:lnTo>
                    <a:pt x="52" y="37"/>
                  </a:lnTo>
                  <a:lnTo>
                    <a:pt x="48" y="36"/>
                  </a:lnTo>
                  <a:lnTo>
                    <a:pt x="46" y="35"/>
                  </a:lnTo>
                  <a:lnTo>
                    <a:pt x="44" y="34"/>
                  </a:lnTo>
                  <a:lnTo>
                    <a:pt x="41" y="33"/>
                  </a:lnTo>
                  <a:lnTo>
                    <a:pt x="38" y="31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4" y="27"/>
                  </a:lnTo>
                  <a:lnTo>
                    <a:pt x="30" y="26"/>
                  </a:lnTo>
                  <a:lnTo>
                    <a:pt x="27" y="24"/>
                  </a:lnTo>
                  <a:lnTo>
                    <a:pt x="25" y="21"/>
                  </a:lnTo>
                  <a:lnTo>
                    <a:pt x="21" y="17"/>
                  </a:lnTo>
                  <a:lnTo>
                    <a:pt x="18" y="14"/>
                  </a:lnTo>
                  <a:lnTo>
                    <a:pt x="14" y="9"/>
                  </a:lnTo>
                  <a:lnTo>
                    <a:pt x="11" y="7"/>
                  </a:lnTo>
                  <a:lnTo>
                    <a:pt x="8" y="5"/>
                  </a:lnTo>
                  <a:lnTo>
                    <a:pt x="5" y="2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311" name="Google Shape;5311;p22"/>
            <p:cNvCxnSpPr/>
            <p:nvPr/>
          </p:nvCxnSpPr>
          <p:spPr>
            <a:xfrm rot="10800000">
              <a:off x="1457" y="2927"/>
              <a:ext cx="74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12" name="Google Shape;5312;p22"/>
            <p:cNvCxnSpPr/>
            <p:nvPr/>
          </p:nvCxnSpPr>
          <p:spPr>
            <a:xfrm rot="10800000">
              <a:off x="1347" y="2897"/>
              <a:ext cx="73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13" name="Google Shape;5313;p22"/>
            <p:cNvCxnSpPr/>
            <p:nvPr/>
          </p:nvCxnSpPr>
          <p:spPr>
            <a:xfrm>
              <a:off x="2867" y="2758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14" name="Google Shape;5314;p22"/>
            <p:cNvCxnSpPr/>
            <p:nvPr/>
          </p:nvCxnSpPr>
          <p:spPr>
            <a:xfrm>
              <a:off x="2867" y="2873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15" name="Google Shape;5315;p22"/>
            <p:cNvCxnSpPr/>
            <p:nvPr/>
          </p:nvCxnSpPr>
          <p:spPr>
            <a:xfrm>
              <a:off x="2867" y="2987"/>
              <a:ext cx="1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16" name="Google Shape;5316;p22"/>
            <p:cNvCxnSpPr/>
            <p:nvPr/>
          </p:nvCxnSpPr>
          <p:spPr>
            <a:xfrm>
              <a:off x="2947" y="2701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17" name="Google Shape;5317;p22"/>
            <p:cNvCxnSpPr/>
            <p:nvPr/>
          </p:nvCxnSpPr>
          <p:spPr>
            <a:xfrm>
              <a:off x="2947" y="2815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18" name="Google Shape;5318;p22"/>
            <p:cNvCxnSpPr/>
            <p:nvPr/>
          </p:nvCxnSpPr>
          <p:spPr>
            <a:xfrm>
              <a:off x="2947" y="2930"/>
              <a:ext cx="1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319" name="Google Shape;5319;p22"/>
            <p:cNvSpPr/>
            <p:nvPr/>
          </p:nvSpPr>
          <p:spPr>
            <a:xfrm>
              <a:off x="2897" y="2962"/>
              <a:ext cx="51" cy="29"/>
            </a:xfrm>
            <a:custGeom>
              <a:avLst/>
              <a:gdLst/>
              <a:ahLst/>
              <a:cxnLst/>
              <a:rect l="l" t="t" r="r" b="b"/>
              <a:pathLst>
                <a:path w="206" h="119" extrusionOk="0">
                  <a:moveTo>
                    <a:pt x="0" y="90"/>
                  </a:moveTo>
                  <a:lnTo>
                    <a:pt x="4" y="86"/>
                  </a:lnTo>
                  <a:lnTo>
                    <a:pt x="9" y="80"/>
                  </a:lnTo>
                  <a:lnTo>
                    <a:pt x="14" y="76"/>
                  </a:lnTo>
                  <a:lnTo>
                    <a:pt x="19" y="70"/>
                  </a:lnTo>
                  <a:lnTo>
                    <a:pt x="22" y="64"/>
                  </a:lnTo>
                  <a:lnTo>
                    <a:pt x="27" y="60"/>
                  </a:lnTo>
                  <a:lnTo>
                    <a:pt x="28" y="59"/>
                  </a:lnTo>
                  <a:lnTo>
                    <a:pt x="29" y="58"/>
                  </a:lnTo>
                  <a:lnTo>
                    <a:pt x="30" y="55"/>
                  </a:lnTo>
                  <a:lnTo>
                    <a:pt x="31" y="54"/>
                  </a:lnTo>
                  <a:lnTo>
                    <a:pt x="32" y="53"/>
                  </a:lnTo>
                  <a:lnTo>
                    <a:pt x="33" y="53"/>
                  </a:lnTo>
                  <a:lnTo>
                    <a:pt x="34" y="51"/>
                  </a:lnTo>
                  <a:lnTo>
                    <a:pt x="37" y="50"/>
                  </a:lnTo>
                  <a:lnTo>
                    <a:pt x="38" y="50"/>
                  </a:lnTo>
                  <a:lnTo>
                    <a:pt x="40" y="49"/>
                  </a:lnTo>
                  <a:lnTo>
                    <a:pt x="42" y="48"/>
                  </a:lnTo>
                  <a:lnTo>
                    <a:pt x="43" y="46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9" y="41"/>
                  </a:lnTo>
                  <a:lnTo>
                    <a:pt x="50" y="39"/>
                  </a:lnTo>
                  <a:lnTo>
                    <a:pt x="52" y="37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34"/>
                  </a:lnTo>
                  <a:lnTo>
                    <a:pt x="57" y="33"/>
                  </a:lnTo>
                  <a:lnTo>
                    <a:pt x="58" y="33"/>
                  </a:lnTo>
                  <a:lnTo>
                    <a:pt x="59" y="32"/>
                  </a:lnTo>
                  <a:lnTo>
                    <a:pt x="66" y="28"/>
                  </a:lnTo>
                  <a:lnTo>
                    <a:pt x="74" y="24"/>
                  </a:lnTo>
                  <a:lnTo>
                    <a:pt x="81" y="21"/>
                  </a:lnTo>
                  <a:lnTo>
                    <a:pt x="89" y="17"/>
                  </a:lnTo>
                  <a:lnTo>
                    <a:pt x="98" y="14"/>
                  </a:lnTo>
                  <a:lnTo>
                    <a:pt x="106" y="11"/>
                  </a:lnTo>
                  <a:lnTo>
                    <a:pt x="111" y="8"/>
                  </a:lnTo>
                  <a:lnTo>
                    <a:pt x="115" y="7"/>
                  </a:lnTo>
                  <a:lnTo>
                    <a:pt x="120" y="6"/>
                  </a:lnTo>
                  <a:lnTo>
                    <a:pt x="124" y="4"/>
                  </a:lnTo>
                  <a:lnTo>
                    <a:pt x="130" y="4"/>
                  </a:lnTo>
                  <a:lnTo>
                    <a:pt x="134" y="3"/>
                  </a:lnTo>
                  <a:lnTo>
                    <a:pt x="141" y="2"/>
                  </a:lnTo>
                  <a:lnTo>
                    <a:pt x="149" y="0"/>
                  </a:lnTo>
                  <a:lnTo>
                    <a:pt x="157" y="0"/>
                  </a:lnTo>
                  <a:lnTo>
                    <a:pt x="163" y="0"/>
                  </a:lnTo>
                  <a:lnTo>
                    <a:pt x="171" y="0"/>
                  </a:lnTo>
                  <a:lnTo>
                    <a:pt x="178" y="0"/>
                  </a:lnTo>
                  <a:lnTo>
                    <a:pt x="185" y="2"/>
                  </a:lnTo>
                  <a:lnTo>
                    <a:pt x="191" y="3"/>
                  </a:lnTo>
                  <a:lnTo>
                    <a:pt x="196" y="4"/>
                  </a:lnTo>
                  <a:lnTo>
                    <a:pt x="197" y="4"/>
                  </a:lnTo>
                  <a:lnTo>
                    <a:pt x="197" y="5"/>
                  </a:lnTo>
                  <a:lnTo>
                    <a:pt x="198" y="5"/>
                  </a:lnTo>
                  <a:lnTo>
                    <a:pt x="199" y="5"/>
                  </a:lnTo>
                  <a:lnTo>
                    <a:pt x="199" y="6"/>
                  </a:lnTo>
                  <a:lnTo>
                    <a:pt x="200" y="7"/>
                  </a:lnTo>
                  <a:lnTo>
                    <a:pt x="200" y="8"/>
                  </a:lnTo>
                  <a:lnTo>
                    <a:pt x="200" y="9"/>
                  </a:lnTo>
                  <a:lnTo>
                    <a:pt x="201" y="11"/>
                  </a:lnTo>
                  <a:lnTo>
                    <a:pt x="204" y="19"/>
                  </a:lnTo>
                  <a:lnTo>
                    <a:pt x="205" y="28"/>
                  </a:lnTo>
                  <a:lnTo>
                    <a:pt x="206" y="36"/>
                  </a:lnTo>
                  <a:lnTo>
                    <a:pt x="206" y="45"/>
                  </a:lnTo>
                  <a:lnTo>
                    <a:pt x="204" y="54"/>
                  </a:lnTo>
                  <a:lnTo>
                    <a:pt x="203" y="62"/>
                  </a:lnTo>
                  <a:lnTo>
                    <a:pt x="199" y="70"/>
                  </a:lnTo>
                  <a:lnTo>
                    <a:pt x="196" y="78"/>
                  </a:lnTo>
                  <a:lnTo>
                    <a:pt x="191" y="84"/>
                  </a:lnTo>
                  <a:lnTo>
                    <a:pt x="186" y="91"/>
                  </a:lnTo>
                  <a:lnTo>
                    <a:pt x="180" y="98"/>
                  </a:lnTo>
                  <a:lnTo>
                    <a:pt x="173" y="102"/>
                  </a:lnTo>
                  <a:lnTo>
                    <a:pt x="167" y="107"/>
                  </a:lnTo>
                  <a:lnTo>
                    <a:pt x="158" y="111"/>
                  </a:lnTo>
                  <a:lnTo>
                    <a:pt x="149" y="115"/>
                  </a:lnTo>
                  <a:lnTo>
                    <a:pt x="140" y="117"/>
                  </a:lnTo>
                  <a:lnTo>
                    <a:pt x="130" y="118"/>
                  </a:lnTo>
                  <a:lnTo>
                    <a:pt x="120" y="119"/>
                  </a:lnTo>
                  <a:lnTo>
                    <a:pt x="106" y="119"/>
                  </a:lnTo>
                  <a:lnTo>
                    <a:pt x="94" y="118"/>
                  </a:lnTo>
                  <a:lnTo>
                    <a:pt x="81" y="116"/>
                  </a:lnTo>
                  <a:lnTo>
                    <a:pt x="68" y="114"/>
                  </a:lnTo>
                  <a:lnTo>
                    <a:pt x="56" y="111"/>
                  </a:lnTo>
                  <a:lnTo>
                    <a:pt x="40" y="107"/>
                  </a:lnTo>
                  <a:lnTo>
                    <a:pt x="25" y="101"/>
                  </a:lnTo>
                  <a:lnTo>
                    <a:pt x="12" y="96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20" name="Google Shape;5320;p22"/>
            <p:cNvSpPr/>
            <p:nvPr/>
          </p:nvSpPr>
          <p:spPr>
            <a:xfrm>
              <a:off x="2867" y="2964"/>
              <a:ext cx="58" cy="37"/>
            </a:xfrm>
            <a:custGeom>
              <a:avLst/>
              <a:gdLst/>
              <a:ahLst/>
              <a:cxnLst/>
              <a:rect l="l" t="t" r="r" b="b"/>
              <a:pathLst>
                <a:path w="233" h="150" extrusionOk="0">
                  <a:moveTo>
                    <a:pt x="0" y="122"/>
                  </a:moveTo>
                  <a:lnTo>
                    <a:pt x="1" y="126"/>
                  </a:lnTo>
                  <a:lnTo>
                    <a:pt x="2" y="129"/>
                  </a:lnTo>
                  <a:lnTo>
                    <a:pt x="4" y="133"/>
                  </a:lnTo>
                  <a:lnTo>
                    <a:pt x="8" y="136"/>
                  </a:lnTo>
                  <a:lnTo>
                    <a:pt x="11" y="139"/>
                  </a:lnTo>
                  <a:lnTo>
                    <a:pt x="15" y="142"/>
                  </a:lnTo>
                  <a:lnTo>
                    <a:pt x="21" y="145"/>
                  </a:lnTo>
                  <a:lnTo>
                    <a:pt x="28" y="147"/>
                  </a:lnTo>
                  <a:lnTo>
                    <a:pt x="35" y="149"/>
                  </a:lnTo>
                  <a:lnTo>
                    <a:pt x="42" y="150"/>
                  </a:lnTo>
                  <a:lnTo>
                    <a:pt x="49" y="150"/>
                  </a:lnTo>
                  <a:lnTo>
                    <a:pt x="57" y="150"/>
                  </a:lnTo>
                  <a:lnTo>
                    <a:pt x="64" y="148"/>
                  </a:lnTo>
                  <a:lnTo>
                    <a:pt x="69" y="145"/>
                  </a:lnTo>
                  <a:lnTo>
                    <a:pt x="74" y="139"/>
                  </a:lnTo>
                  <a:lnTo>
                    <a:pt x="78" y="134"/>
                  </a:lnTo>
                  <a:lnTo>
                    <a:pt x="83" y="127"/>
                  </a:lnTo>
                  <a:lnTo>
                    <a:pt x="87" y="121"/>
                  </a:lnTo>
                  <a:lnTo>
                    <a:pt x="92" y="116"/>
                  </a:lnTo>
                  <a:lnTo>
                    <a:pt x="96" y="109"/>
                  </a:lnTo>
                  <a:lnTo>
                    <a:pt x="105" y="99"/>
                  </a:lnTo>
                  <a:lnTo>
                    <a:pt x="115" y="88"/>
                  </a:lnTo>
                  <a:lnTo>
                    <a:pt x="125" y="76"/>
                  </a:lnTo>
                  <a:lnTo>
                    <a:pt x="131" y="70"/>
                  </a:lnTo>
                  <a:lnTo>
                    <a:pt x="136" y="64"/>
                  </a:lnTo>
                  <a:lnTo>
                    <a:pt x="142" y="56"/>
                  </a:lnTo>
                  <a:lnTo>
                    <a:pt x="148" y="50"/>
                  </a:lnTo>
                  <a:lnTo>
                    <a:pt x="154" y="44"/>
                  </a:lnTo>
                  <a:lnTo>
                    <a:pt x="158" y="42"/>
                  </a:lnTo>
                  <a:lnTo>
                    <a:pt x="161" y="40"/>
                  </a:lnTo>
                  <a:lnTo>
                    <a:pt x="165" y="37"/>
                  </a:lnTo>
                  <a:lnTo>
                    <a:pt x="167" y="35"/>
                  </a:lnTo>
                  <a:lnTo>
                    <a:pt x="169" y="32"/>
                  </a:lnTo>
                  <a:lnTo>
                    <a:pt x="172" y="29"/>
                  </a:lnTo>
                  <a:lnTo>
                    <a:pt x="176" y="26"/>
                  </a:lnTo>
                  <a:lnTo>
                    <a:pt x="180" y="23"/>
                  </a:lnTo>
                  <a:lnTo>
                    <a:pt x="186" y="20"/>
                  </a:lnTo>
                  <a:lnTo>
                    <a:pt x="191" y="17"/>
                  </a:lnTo>
                  <a:lnTo>
                    <a:pt x="200" y="13"/>
                  </a:lnTo>
                  <a:lnTo>
                    <a:pt x="210" y="9"/>
                  </a:lnTo>
                  <a:lnTo>
                    <a:pt x="219" y="5"/>
                  </a:lnTo>
                  <a:lnTo>
                    <a:pt x="231" y="0"/>
                  </a:lnTo>
                  <a:lnTo>
                    <a:pt x="233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21" name="Google Shape;5321;p22"/>
            <p:cNvSpPr/>
            <p:nvPr/>
          </p:nvSpPr>
          <p:spPr>
            <a:xfrm>
              <a:off x="2896" y="2978"/>
              <a:ext cx="51" cy="13"/>
            </a:xfrm>
            <a:custGeom>
              <a:avLst/>
              <a:gdLst/>
              <a:ahLst/>
              <a:cxnLst/>
              <a:rect l="l" t="t" r="r" b="b"/>
              <a:pathLst>
                <a:path w="203" h="51" extrusionOk="0">
                  <a:moveTo>
                    <a:pt x="203" y="0"/>
                  </a:moveTo>
                  <a:lnTo>
                    <a:pt x="201" y="5"/>
                  </a:lnTo>
                  <a:lnTo>
                    <a:pt x="195" y="14"/>
                  </a:lnTo>
                  <a:lnTo>
                    <a:pt x="190" y="23"/>
                  </a:lnTo>
                  <a:lnTo>
                    <a:pt x="183" y="30"/>
                  </a:lnTo>
                  <a:lnTo>
                    <a:pt x="175" y="36"/>
                  </a:lnTo>
                  <a:lnTo>
                    <a:pt x="166" y="41"/>
                  </a:lnTo>
                  <a:lnTo>
                    <a:pt x="156" y="45"/>
                  </a:lnTo>
                  <a:lnTo>
                    <a:pt x="145" y="48"/>
                  </a:lnTo>
                  <a:lnTo>
                    <a:pt x="133" y="50"/>
                  </a:lnTo>
                  <a:lnTo>
                    <a:pt x="120" y="51"/>
                  </a:lnTo>
                  <a:lnTo>
                    <a:pt x="108" y="51"/>
                  </a:lnTo>
                  <a:lnTo>
                    <a:pt x="95" y="50"/>
                  </a:lnTo>
                  <a:lnTo>
                    <a:pt x="82" y="48"/>
                  </a:lnTo>
                  <a:lnTo>
                    <a:pt x="69" y="46"/>
                  </a:lnTo>
                  <a:lnTo>
                    <a:pt x="56" y="42"/>
                  </a:lnTo>
                  <a:lnTo>
                    <a:pt x="41" y="38"/>
                  </a:lnTo>
                  <a:lnTo>
                    <a:pt x="26" y="32"/>
                  </a:lnTo>
                  <a:lnTo>
                    <a:pt x="13" y="27"/>
                  </a:lnTo>
                  <a:lnTo>
                    <a:pt x="0" y="2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322" name="Google Shape;5322;p22"/>
            <p:cNvCxnSpPr/>
            <p:nvPr/>
          </p:nvCxnSpPr>
          <p:spPr>
            <a:xfrm>
              <a:off x="3106" y="2610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23" name="Google Shape;5323;p22"/>
            <p:cNvCxnSpPr/>
            <p:nvPr/>
          </p:nvCxnSpPr>
          <p:spPr>
            <a:xfrm>
              <a:off x="3106" y="2725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24" name="Google Shape;5324;p22"/>
            <p:cNvCxnSpPr/>
            <p:nvPr/>
          </p:nvCxnSpPr>
          <p:spPr>
            <a:xfrm>
              <a:off x="3106" y="2839"/>
              <a:ext cx="1" cy="5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25" name="Google Shape;5325;p22"/>
            <p:cNvCxnSpPr/>
            <p:nvPr/>
          </p:nvCxnSpPr>
          <p:spPr>
            <a:xfrm>
              <a:off x="3181" y="2582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26" name="Google Shape;5326;p22"/>
            <p:cNvCxnSpPr/>
            <p:nvPr/>
          </p:nvCxnSpPr>
          <p:spPr>
            <a:xfrm>
              <a:off x="3181" y="2696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27" name="Google Shape;5327;p22"/>
            <p:cNvCxnSpPr/>
            <p:nvPr/>
          </p:nvCxnSpPr>
          <p:spPr>
            <a:xfrm>
              <a:off x="3181" y="2811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28" name="Google Shape;5328;p22"/>
            <p:cNvCxnSpPr/>
            <p:nvPr/>
          </p:nvCxnSpPr>
          <p:spPr>
            <a:xfrm flipH="1">
              <a:off x="3106" y="289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329" name="Google Shape;5329;p22"/>
            <p:cNvSpPr/>
            <p:nvPr/>
          </p:nvSpPr>
          <p:spPr>
            <a:xfrm>
              <a:off x="3145" y="2887"/>
              <a:ext cx="41" cy="23"/>
            </a:xfrm>
            <a:custGeom>
              <a:avLst/>
              <a:gdLst/>
              <a:ahLst/>
              <a:cxnLst/>
              <a:rect l="l" t="t" r="r" b="b"/>
              <a:pathLst>
                <a:path w="162" h="92" extrusionOk="0">
                  <a:moveTo>
                    <a:pt x="0" y="37"/>
                  </a:moveTo>
                  <a:lnTo>
                    <a:pt x="0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5" y="33"/>
                  </a:lnTo>
                  <a:lnTo>
                    <a:pt x="15" y="27"/>
                  </a:lnTo>
                  <a:lnTo>
                    <a:pt x="24" y="22"/>
                  </a:lnTo>
                  <a:lnTo>
                    <a:pt x="34" y="17"/>
                  </a:lnTo>
                  <a:lnTo>
                    <a:pt x="44" y="14"/>
                  </a:lnTo>
                  <a:lnTo>
                    <a:pt x="56" y="10"/>
                  </a:lnTo>
                  <a:lnTo>
                    <a:pt x="66" y="7"/>
                  </a:lnTo>
                  <a:lnTo>
                    <a:pt x="77" y="5"/>
                  </a:lnTo>
                  <a:lnTo>
                    <a:pt x="88" y="4"/>
                  </a:lnTo>
                  <a:lnTo>
                    <a:pt x="100" y="1"/>
                  </a:lnTo>
                  <a:lnTo>
                    <a:pt x="107" y="1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5" y="1"/>
                  </a:lnTo>
                  <a:lnTo>
                    <a:pt x="128" y="1"/>
                  </a:lnTo>
                  <a:lnTo>
                    <a:pt x="133" y="3"/>
                  </a:lnTo>
                  <a:lnTo>
                    <a:pt x="136" y="4"/>
                  </a:lnTo>
                  <a:lnTo>
                    <a:pt x="141" y="6"/>
                  </a:lnTo>
                  <a:lnTo>
                    <a:pt x="146" y="9"/>
                  </a:lnTo>
                  <a:lnTo>
                    <a:pt x="150" y="14"/>
                  </a:lnTo>
                  <a:lnTo>
                    <a:pt x="154" y="18"/>
                  </a:lnTo>
                  <a:lnTo>
                    <a:pt x="156" y="23"/>
                  </a:lnTo>
                  <a:lnTo>
                    <a:pt x="159" y="28"/>
                  </a:lnTo>
                  <a:lnTo>
                    <a:pt x="161" y="34"/>
                  </a:lnTo>
                  <a:lnTo>
                    <a:pt x="162" y="40"/>
                  </a:lnTo>
                  <a:lnTo>
                    <a:pt x="162" y="46"/>
                  </a:lnTo>
                  <a:lnTo>
                    <a:pt x="162" y="52"/>
                  </a:lnTo>
                  <a:lnTo>
                    <a:pt x="161" y="57"/>
                  </a:lnTo>
                  <a:lnTo>
                    <a:pt x="160" y="63"/>
                  </a:lnTo>
                  <a:lnTo>
                    <a:pt x="156" y="68"/>
                  </a:lnTo>
                  <a:lnTo>
                    <a:pt x="153" y="72"/>
                  </a:lnTo>
                  <a:lnTo>
                    <a:pt x="150" y="77"/>
                  </a:lnTo>
                  <a:lnTo>
                    <a:pt x="145" y="80"/>
                  </a:lnTo>
                  <a:lnTo>
                    <a:pt x="140" y="83"/>
                  </a:lnTo>
                  <a:lnTo>
                    <a:pt x="134" y="87"/>
                  </a:lnTo>
                  <a:lnTo>
                    <a:pt x="128" y="89"/>
                  </a:lnTo>
                  <a:lnTo>
                    <a:pt x="123" y="90"/>
                  </a:lnTo>
                  <a:lnTo>
                    <a:pt x="116" y="91"/>
                  </a:lnTo>
                  <a:lnTo>
                    <a:pt x="111" y="92"/>
                  </a:lnTo>
                  <a:lnTo>
                    <a:pt x="104" y="92"/>
                  </a:lnTo>
                  <a:lnTo>
                    <a:pt x="97" y="92"/>
                  </a:lnTo>
                  <a:lnTo>
                    <a:pt x="90" y="91"/>
                  </a:lnTo>
                  <a:lnTo>
                    <a:pt x="85" y="90"/>
                  </a:lnTo>
                  <a:lnTo>
                    <a:pt x="78" y="88"/>
                  </a:lnTo>
                  <a:lnTo>
                    <a:pt x="72" y="84"/>
                  </a:lnTo>
                  <a:lnTo>
                    <a:pt x="63" y="81"/>
                  </a:lnTo>
                  <a:lnTo>
                    <a:pt x="57" y="77"/>
                  </a:lnTo>
                  <a:lnTo>
                    <a:pt x="49" y="71"/>
                  </a:lnTo>
                  <a:lnTo>
                    <a:pt x="41" y="66"/>
                  </a:lnTo>
                  <a:lnTo>
                    <a:pt x="34" y="61"/>
                  </a:lnTo>
                  <a:lnTo>
                    <a:pt x="28" y="55"/>
                  </a:lnTo>
                  <a:lnTo>
                    <a:pt x="23" y="52"/>
                  </a:lnTo>
                  <a:lnTo>
                    <a:pt x="19" y="48"/>
                  </a:lnTo>
                  <a:lnTo>
                    <a:pt x="14" y="45"/>
                  </a:lnTo>
                  <a:lnTo>
                    <a:pt x="9" y="42"/>
                  </a:lnTo>
                  <a:lnTo>
                    <a:pt x="4" y="4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30" name="Google Shape;5330;p22"/>
            <p:cNvSpPr/>
            <p:nvPr/>
          </p:nvSpPr>
          <p:spPr>
            <a:xfrm>
              <a:off x="3106" y="2887"/>
              <a:ext cx="71" cy="18"/>
            </a:xfrm>
            <a:custGeom>
              <a:avLst/>
              <a:gdLst/>
              <a:ahLst/>
              <a:cxnLst/>
              <a:rect l="l" t="t" r="r" b="b"/>
              <a:pathLst>
                <a:path w="282" h="71" extrusionOk="0">
                  <a:moveTo>
                    <a:pt x="0" y="40"/>
                  </a:moveTo>
                  <a:lnTo>
                    <a:pt x="5" y="42"/>
                  </a:lnTo>
                  <a:lnTo>
                    <a:pt x="10" y="45"/>
                  </a:lnTo>
                  <a:lnTo>
                    <a:pt x="20" y="51"/>
                  </a:lnTo>
                  <a:lnTo>
                    <a:pt x="30" y="55"/>
                  </a:lnTo>
                  <a:lnTo>
                    <a:pt x="41" y="60"/>
                  </a:lnTo>
                  <a:lnTo>
                    <a:pt x="49" y="63"/>
                  </a:lnTo>
                  <a:lnTo>
                    <a:pt x="58" y="66"/>
                  </a:lnTo>
                  <a:lnTo>
                    <a:pt x="66" y="69"/>
                  </a:lnTo>
                  <a:lnTo>
                    <a:pt x="75" y="70"/>
                  </a:lnTo>
                  <a:lnTo>
                    <a:pt x="84" y="71"/>
                  </a:lnTo>
                  <a:lnTo>
                    <a:pt x="92" y="70"/>
                  </a:lnTo>
                  <a:lnTo>
                    <a:pt x="100" y="69"/>
                  </a:lnTo>
                  <a:lnTo>
                    <a:pt x="111" y="65"/>
                  </a:lnTo>
                  <a:lnTo>
                    <a:pt x="121" y="61"/>
                  </a:lnTo>
                  <a:lnTo>
                    <a:pt x="131" y="54"/>
                  </a:lnTo>
                  <a:lnTo>
                    <a:pt x="141" y="47"/>
                  </a:lnTo>
                  <a:lnTo>
                    <a:pt x="151" y="41"/>
                  </a:lnTo>
                  <a:lnTo>
                    <a:pt x="160" y="33"/>
                  </a:lnTo>
                  <a:lnTo>
                    <a:pt x="170" y="27"/>
                  </a:lnTo>
                  <a:lnTo>
                    <a:pt x="181" y="20"/>
                  </a:lnTo>
                  <a:lnTo>
                    <a:pt x="194" y="16"/>
                  </a:lnTo>
                  <a:lnTo>
                    <a:pt x="206" y="12"/>
                  </a:lnTo>
                  <a:lnTo>
                    <a:pt x="219" y="8"/>
                  </a:lnTo>
                  <a:lnTo>
                    <a:pt x="233" y="5"/>
                  </a:lnTo>
                  <a:lnTo>
                    <a:pt x="241" y="4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5" y="1"/>
                  </a:lnTo>
                  <a:lnTo>
                    <a:pt x="273" y="0"/>
                  </a:lnTo>
                  <a:lnTo>
                    <a:pt x="281" y="1"/>
                  </a:lnTo>
                  <a:lnTo>
                    <a:pt x="282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31" name="Google Shape;5331;p22"/>
            <p:cNvSpPr/>
            <p:nvPr/>
          </p:nvSpPr>
          <p:spPr>
            <a:xfrm>
              <a:off x="3143" y="2896"/>
              <a:ext cx="27" cy="14"/>
            </a:xfrm>
            <a:custGeom>
              <a:avLst/>
              <a:gdLst/>
              <a:ahLst/>
              <a:cxnLst/>
              <a:rect l="l" t="t" r="r" b="b"/>
              <a:pathLst>
                <a:path w="104" h="57" extrusionOk="0">
                  <a:moveTo>
                    <a:pt x="104" y="57"/>
                  </a:moveTo>
                  <a:lnTo>
                    <a:pt x="102" y="57"/>
                  </a:lnTo>
                  <a:lnTo>
                    <a:pt x="92" y="55"/>
                  </a:lnTo>
                  <a:lnTo>
                    <a:pt x="83" y="53"/>
                  </a:lnTo>
                  <a:lnTo>
                    <a:pt x="75" y="48"/>
                  </a:lnTo>
                  <a:lnTo>
                    <a:pt x="66" y="44"/>
                  </a:lnTo>
                  <a:lnTo>
                    <a:pt x="58" y="38"/>
                  </a:lnTo>
                  <a:lnTo>
                    <a:pt x="50" y="34"/>
                  </a:lnTo>
                  <a:lnTo>
                    <a:pt x="43" y="28"/>
                  </a:lnTo>
                  <a:lnTo>
                    <a:pt x="35" y="21"/>
                  </a:lnTo>
                  <a:lnTo>
                    <a:pt x="27" y="16"/>
                  </a:lnTo>
                  <a:lnTo>
                    <a:pt x="19" y="10"/>
                  </a:lnTo>
                  <a:lnTo>
                    <a:pt x="11" y="6"/>
                  </a:lnTo>
                  <a:lnTo>
                    <a:pt x="8" y="3"/>
                  </a:lnTo>
                  <a:lnTo>
                    <a:pt x="3" y="1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32" name="Google Shape;5332;p22"/>
            <p:cNvSpPr/>
            <p:nvPr/>
          </p:nvSpPr>
          <p:spPr>
            <a:xfrm>
              <a:off x="3208" y="2543"/>
              <a:ext cx="85" cy="81"/>
            </a:xfrm>
            <a:custGeom>
              <a:avLst/>
              <a:gdLst/>
              <a:ahLst/>
              <a:cxnLst/>
              <a:rect l="l" t="t" r="r" b="b"/>
              <a:pathLst>
                <a:path w="337" h="324" extrusionOk="0">
                  <a:moveTo>
                    <a:pt x="68" y="12"/>
                  </a:moveTo>
                  <a:lnTo>
                    <a:pt x="73" y="9"/>
                  </a:lnTo>
                  <a:lnTo>
                    <a:pt x="78" y="7"/>
                  </a:lnTo>
                  <a:lnTo>
                    <a:pt x="84" y="4"/>
                  </a:lnTo>
                  <a:lnTo>
                    <a:pt x="91" y="3"/>
                  </a:lnTo>
                  <a:lnTo>
                    <a:pt x="102" y="1"/>
                  </a:lnTo>
                  <a:lnTo>
                    <a:pt x="115" y="0"/>
                  </a:lnTo>
                  <a:lnTo>
                    <a:pt x="128" y="0"/>
                  </a:lnTo>
                  <a:lnTo>
                    <a:pt x="141" y="1"/>
                  </a:lnTo>
                  <a:lnTo>
                    <a:pt x="155" y="1"/>
                  </a:lnTo>
                  <a:lnTo>
                    <a:pt x="167" y="1"/>
                  </a:lnTo>
                  <a:lnTo>
                    <a:pt x="183" y="2"/>
                  </a:lnTo>
                  <a:lnTo>
                    <a:pt x="197" y="3"/>
                  </a:lnTo>
                  <a:lnTo>
                    <a:pt x="212" y="4"/>
                  </a:lnTo>
                  <a:lnTo>
                    <a:pt x="226" y="7"/>
                  </a:lnTo>
                  <a:lnTo>
                    <a:pt x="240" y="9"/>
                  </a:lnTo>
                  <a:lnTo>
                    <a:pt x="253" y="12"/>
                  </a:lnTo>
                  <a:lnTo>
                    <a:pt x="265" y="18"/>
                  </a:lnTo>
                  <a:lnTo>
                    <a:pt x="277" y="24"/>
                  </a:lnTo>
                  <a:lnTo>
                    <a:pt x="286" y="29"/>
                  </a:lnTo>
                  <a:lnTo>
                    <a:pt x="293" y="37"/>
                  </a:lnTo>
                  <a:lnTo>
                    <a:pt x="301" y="45"/>
                  </a:lnTo>
                  <a:lnTo>
                    <a:pt x="308" y="54"/>
                  </a:lnTo>
                  <a:lnTo>
                    <a:pt x="314" y="63"/>
                  </a:lnTo>
                  <a:lnTo>
                    <a:pt x="319" y="74"/>
                  </a:lnTo>
                  <a:lnTo>
                    <a:pt x="324" y="85"/>
                  </a:lnTo>
                  <a:lnTo>
                    <a:pt x="328" y="96"/>
                  </a:lnTo>
                  <a:lnTo>
                    <a:pt x="332" y="109"/>
                  </a:lnTo>
                  <a:lnTo>
                    <a:pt x="334" y="123"/>
                  </a:lnTo>
                  <a:lnTo>
                    <a:pt x="336" y="139"/>
                  </a:lnTo>
                  <a:lnTo>
                    <a:pt x="337" y="154"/>
                  </a:lnTo>
                  <a:lnTo>
                    <a:pt x="336" y="169"/>
                  </a:lnTo>
                  <a:lnTo>
                    <a:pt x="336" y="184"/>
                  </a:lnTo>
                  <a:lnTo>
                    <a:pt x="334" y="197"/>
                  </a:lnTo>
                  <a:lnTo>
                    <a:pt x="332" y="207"/>
                  </a:lnTo>
                  <a:lnTo>
                    <a:pt x="328" y="216"/>
                  </a:lnTo>
                  <a:lnTo>
                    <a:pt x="325" y="225"/>
                  </a:lnTo>
                  <a:lnTo>
                    <a:pt x="321" y="233"/>
                  </a:lnTo>
                  <a:lnTo>
                    <a:pt x="317" y="242"/>
                  </a:lnTo>
                  <a:lnTo>
                    <a:pt x="311" y="250"/>
                  </a:lnTo>
                  <a:lnTo>
                    <a:pt x="306" y="258"/>
                  </a:lnTo>
                  <a:lnTo>
                    <a:pt x="299" y="264"/>
                  </a:lnTo>
                  <a:lnTo>
                    <a:pt x="291" y="272"/>
                  </a:lnTo>
                  <a:lnTo>
                    <a:pt x="285" y="279"/>
                  </a:lnTo>
                  <a:lnTo>
                    <a:pt x="276" y="285"/>
                  </a:lnTo>
                  <a:lnTo>
                    <a:pt x="268" y="289"/>
                  </a:lnTo>
                  <a:lnTo>
                    <a:pt x="259" y="294"/>
                  </a:lnTo>
                  <a:lnTo>
                    <a:pt x="250" y="298"/>
                  </a:lnTo>
                  <a:lnTo>
                    <a:pt x="241" y="301"/>
                  </a:lnTo>
                  <a:lnTo>
                    <a:pt x="232" y="305"/>
                  </a:lnTo>
                  <a:lnTo>
                    <a:pt x="224" y="308"/>
                  </a:lnTo>
                  <a:lnTo>
                    <a:pt x="215" y="312"/>
                  </a:lnTo>
                  <a:lnTo>
                    <a:pt x="206" y="314"/>
                  </a:lnTo>
                  <a:lnTo>
                    <a:pt x="197" y="316"/>
                  </a:lnTo>
                  <a:lnTo>
                    <a:pt x="186" y="317"/>
                  </a:lnTo>
                  <a:lnTo>
                    <a:pt x="175" y="317"/>
                  </a:lnTo>
                  <a:lnTo>
                    <a:pt x="163" y="317"/>
                  </a:lnTo>
                  <a:lnTo>
                    <a:pt x="151" y="317"/>
                  </a:lnTo>
                  <a:lnTo>
                    <a:pt x="142" y="319"/>
                  </a:lnTo>
                  <a:lnTo>
                    <a:pt x="134" y="322"/>
                  </a:lnTo>
                  <a:lnTo>
                    <a:pt x="126" y="323"/>
                  </a:lnTo>
                  <a:lnTo>
                    <a:pt x="119" y="324"/>
                  </a:lnTo>
                  <a:lnTo>
                    <a:pt x="111" y="324"/>
                  </a:lnTo>
                  <a:lnTo>
                    <a:pt x="104" y="322"/>
                  </a:lnTo>
                  <a:lnTo>
                    <a:pt x="98" y="319"/>
                  </a:lnTo>
                  <a:lnTo>
                    <a:pt x="92" y="317"/>
                  </a:lnTo>
                  <a:lnTo>
                    <a:pt x="85" y="315"/>
                  </a:lnTo>
                  <a:lnTo>
                    <a:pt x="77" y="313"/>
                  </a:lnTo>
                  <a:lnTo>
                    <a:pt x="70" y="309"/>
                  </a:lnTo>
                  <a:lnTo>
                    <a:pt x="64" y="307"/>
                  </a:lnTo>
                  <a:lnTo>
                    <a:pt x="58" y="303"/>
                  </a:lnTo>
                  <a:lnTo>
                    <a:pt x="55" y="299"/>
                  </a:lnTo>
                  <a:lnTo>
                    <a:pt x="51" y="296"/>
                  </a:lnTo>
                  <a:lnTo>
                    <a:pt x="49" y="291"/>
                  </a:lnTo>
                  <a:lnTo>
                    <a:pt x="47" y="287"/>
                  </a:lnTo>
                  <a:lnTo>
                    <a:pt x="45" y="284"/>
                  </a:lnTo>
                  <a:lnTo>
                    <a:pt x="42" y="280"/>
                  </a:lnTo>
                  <a:lnTo>
                    <a:pt x="39" y="277"/>
                  </a:lnTo>
                  <a:lnTo>
                    <a:pt x="35" y="271"/>
                  </a:lnTo>
                  <a:lnTo>
                    <a:pt x="30" y="266"/>
                  </a:lnTo>
                  <a:lnTo>
                    <a:pt x="26" y="259"/>
                  </a:lnTo>
                  <a:lnTo>
                    <a:pt x="22" y="252"/>
                  </a:lnTo>
                  <a:lnTo>
                    <a:pt x="19" y="241"/>
                  </a:lnTo>
                  <a:lnTo>
                    <a:pt x="17" y="230"/>
                  </a:lnTo>
                  <a:lnTo>
                    <a:pt x="16" y="219"/>
                  </a:lnTo>
                  <a:lnTo>
                    <a:pt x="13" y="206"/>
                  </a:lnTo>
                  <a:lnTo>
                    <a:pt x="11" y="194"/>
                  </a:lnTo>
                  <a:lnTo>
                    <a:pt x="8" y="179"/>
                  </a:lnTo>
                  <a:lnTo>
                    <a:pt x="5" y="164"/>
                  </a:lnTo>
                  <a:lnTo>
                    <a:pt x="2" y="149"/>
                  </a:lnTo>
                  <a:lnTo>
                    <a:pt x="1" y="134"/>
                  </a:lnTo>
                  <a:lnTo>
                    <a:pt x="0" y="119"/>
                  </a:lnTo>
                  <a:lnTo>
                    <a:pt x="1" y="108"/>
                  </a:lnTo>
                  <a:lnTo>
                    <a:pt x="2" y="96"/>
                  </a:lnTo>
                  <a:lnTo>
                    <a:pt x="5" y="85"/>
                  </a:lnTo>
                  <a:lnTo>
                    <a:pt x="10" y="75"/>
                  </a:lnTo>
                  <a:lnTo>
                    <a:pt x="16" y="65"/>
                  </a:lnTo>
                  <a:lnTo>
                    <a:pt x="21" y="57"/>
                  </a:lnTo>
                  <a:lnTo>
                    <a:pt x="29" y="49"/>
                  </a:lnTo>
                  <a:lnTo>
                    <a:pt x="37" y="43"/>
                  </a:lnTo>
                  <a:lnTo>
                    <a:pt x="48" y="35"/>
                  </a:lnTo>
                  <a:lnTo>
                    <a:pt x="60" y="28"/>
                  </a:lnTo>
                  <a:lnTo>
                    <a:pt x="72" y="22"/>
                  </a:lnTo>
                  <a:lnTo>
                    <a:pt x="83" y="17"/>
                  </a:lnTo>
                  <a:lnTo>
                    <a:pt x="90" y="13"/>
                  </a:lnTo>
                  <a:lnTo>
                    <a:pt x="96" y="10"/>
                  </a:lnTo>
                  <a:lnTo>
                    <a:pt x="102" y="6"/>
                  </a:lnTo>
                  <a:lnTo>
                    <a:pt x="10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33" name="Google Shape;5333;p22"/>
            <p:cNvSpPr/>
            <p:nvPr/>
          </p:nvSpPr>
          <p:spPr>
            <a:xfrm>
              <a:off x="3287" y="2503"/>
              <a:ext cx="52" cy="78"/>
            </a:xfrm>
            <a:custGeom>
              <a:avLst/>
              <a:gdLst/>
              <a:ahLst/>
              <a:cxnLst/>
              <a:rect l="l" t="t" r="r" b="b"/>
              <a:pathLst>
                <a:path w="207" h="312" extrusionOk="0">
                  <a:moveTo>
                    <a:pt x="67" y="11"/>
                  </a:moveTo>
                  <a:lnTo>
                    <a:pt x="77" y="10"/>
                  </a:lnTo>
                  <a:lnTo>
                    <a:pt x="86" y="10"/>
                  </a:lnTo>
                  <a:lnTo>
                    <a:pt x="95" y="10"/>
                  </a:lnTo>
                  <a:lnTo>
                    <a:pt x="104" y="12"/>
                  </a:lnTo>
                  <a:lnTo>
                    <a:pt x="112" y="14"/>
                  </a:lnTo>
                  <a:lnTo>
                    <a:pt x="121" y="19"/>
                  </a:lnTo>
                  <a:lnTo>
                    <a:pt x="130" y="23"/>
                  </a:lnTo>
                  <a:lnTo>
                    <a:pt x="139" y="30"/>
                  </a:lnTo>
                  <a:lnTo>
                    <a:pt x="147" y="35"/>
                  </a:lnTo>
                  <a:lnTo>
                    <a:pt x="154" y="42"/>
                  </a:lnTo>
                  <a:lnTo>
                    <a:pt x="161" y="49"/>
                  </a:lnTo>
                  <a:lnTo>
                    <a:pt x="169" y="56"/>
                  </a:lnTo>
                  <a:lnTo>
                    <a:pt x="176" y="62"/>
                  </a:lnTo>
                  <a:lnTo>
                    <a:pt x="182" y="68"/>
                  </a:lnTo>
                  <a:lnTo>
                    <a:pt x="188" y="75"/>
                  </a:lnTo>
                  <a:lnTo>
                    <a:pt x="194" y="81"/>
                  </a:lnTo>
                  <a:lnTo>
                    <a:pt x="198" y="89"/>
                  </a:lnTo>
                  <a:lnTo>
                    <a:pt x="200" y="97"/>
                  </a:lnTo>
                  <a:lnTo>
                    <a:pt x="203" y="106"/>
                  </a:lnTo>
                  <a:lnTo>
                    <a:pt x="204" y="115"/>
                  </a:lnTo>
                  <a:lnTo>
                    <a:pt x="205" y="125"/>
                  </a:lnTo>
                  <a:lnTo>
                    <a:pt x="206" y="135"/>
                  </a:lnTo>
                  <a:lnTo>
                    <a:pt x="206" y="145"/>
                  </a:lnTo>
                  <a:lnTo>
                    <a:pt x="207" y="156"/>
                  </a:lnTo>
                  <a:lnTo>
                    <a:pt x="207" y="167"/>
                  </a:lnTo>
                  <a:lnTo>
                    <a:pt x="206" y="177"/>
                  </a:lnTo>
                  <a:lnTo>
                    <a:pt x="205" y="187"/>
                  </a:lnTo>
                  <a:lnTo>
                    <a:pt x="203" y="197"/>
                  </a:lnTo>
                  <a:lnTo>
                    <a:pt x="198" y="208"/>
                  </a:lnTo>
                  <a:lnTo>
                    <a:pt x="193" y="218"/>
                  </a:lnTo>
                  <a:lnTo>
                    <a:pt x="187" y="229"/>
                  </a:lnTo>
                  <a:lnTo>
                    <a:pt x="181" y="239"/>
                  </a:lnTo>
                  <a:lnTo>
                    <a:pt x="176" y="250"/>
                  </a:lnTo>
                  <a:lnTo>
                    <a:pt x="173" y="258"/>
                  </a:lnTo>
                  <a:lnTo>
                    <a:pt x="170" y="267"/>
                  </a:lnTo>
                  <a:lnTo>
                    <a:pt x="167" y="276"/>
                  </a:lnTo>
                  <a:lnTo>
                    <a:pt x="163" y="284"/>
                  </a:lnTo>
                  <a:lnTo>
                    <a:pt x="159" y="292"/>
                  </a:lnTo>
                  <a:lnTo>
                    <a:pt x="154" y="299"/>
                  </a:lnTo>
                  <a:lnTo>
                    <a:pt x="149" y="303"/>
                  </a:lnTo>
                  <a:lnTo>
                    <a:pt x="143" y="307"/>
                  </a:lnTo>
                  <a:lnTo>
                    <a:pt x="138" y="309"/>
                  </a:lnTo>
                  <a:lnTo>
                    <a:pt x="131" y="311"/>
                  </a:lnTo>
                  <a:lnTo>
                    <a:pt x="123" y="312"/>
                  </a:lnTo>
                  <a:lnTo>
                    <a:pt x="116" y="311"/>
                  </a:lnTo>
                  <a:lnTo>
                    <a:pt x="111" y="310"/>
                  </a:lnTo>
                  <a:lnTo>
                    <a:pt x="106" y="309"/>
                  </a:lnTo>
                  <a:lnTo>
                    <a:pt x="102" y="307"/>
                  </a:lnTo>
                  <a:lnTo>
                    <a:pt x="95" y="306"/>
                  </a:lnTo>
                  <a:lnTo>
                    <a:pt x="93" y="306"/>
                  </a:lnTo>
                  <a:lnTo>
                    <a:pt x="91" y="306"/>
                  </a:lnTo>
                  <a:lnTo>
                    <a:pt x="88" y="307"/>
                  </a:lnTo>
                  <a:lnTo>
                    <a:pt x="86" y="307"/>
                  </a:lnTo>
                  <a:lnTo>
                    <a:pt x="85" y="306"/>
                  </a:lnTo>
                  <a:lnTo>
                    <a:pt x="84" y="304"/>
                  </a:lnTo>
                  <a:lnTo>
                    <a:pt x="84" y="302"/>
                  </a:lnTo>
                  <a:lnTo>
                    <a:pt x="84" y="300"/>
                  </a:lnTo>
                  <a:lnTo>
                    <a:pt x="84" y="299"/>
                  </a:lnTo>
                  <a:lnTo>
                    <a:pt x="83" y="299"/>
                  </a:lnTo>
                  <a:lnTo>
                    <a:pt x="80" y="299"/>
                  </a:lnTo>
                  <a:lnTo>
                    <a:pt x="79" y="300"/>
                  </a:lnTo>
                  <a:lnTo>
                    <a:pt x="78" y="299"/>
                  </a:lnTo>
                  <a:lnTo>
                    <a:pt x="78" y="298"/>
                  </a:lnTo>
                  <a:lnTo>
                    <a:pt x="78" y="297"/>
                  </a:lnTo>
                  <a:lnTo>
                    <a:pt x="78" y="294"/>
                  </a:lnTo>
                  <a:lnTo>
                    <a:pt x="78" y="293"/>
                  </a:lnTo>
                  <a:lnTo>
                    <a:pt x="77" y="292"/>
                  </a:lnTo>
                  <a:lnTo>
                    <a:pt x="76" y="292"/>
                  </a:lnTo>
                  <a:lnTo>
                    <a:pt x="75" y="293"/>
                  </a:lnTo>
                  <a:lnTo>
                    <a:pt x="73" y="293"/>
                  </a:lnTo>
                  <a:lnTo>
                    <a:pt x="71" y="292"/>
                  </a:lnTo>
                  <a:lnTo>
                    <a:pt x="71" y="291"/>
                  </a:lnTo>
                  <a:lnTo>
                    <a:pt x="70" y="289"/>
                  </a:lnTo>
                  <a:lnTo>
                    <a:pt x="69" y="288"/>
                  </a:lnTo>
                  <a:lnTo>
                    <a:pt x="67" y="283"/>
                  </a:lnTo>
                  <a:lnTo>
                    <a:pt x="64" y="280"/>
                  </a:lnTo>
                  <a:lnTo>
                    <a:pt x="60" y="275"/>
                  </a:lnTo>
                  <a:lnTo>
                    <a:pt x="58" y="272"/>
                  </a:lnTo>
                  <a:lnTo>
                    <a:pt x="56" y="269"/>
                  </a:lnTo>
                  <a:lnTo>
                    <a:pt x="55" y="265"/>
                  </a:lnTo>
                  <a:lnTo>
                    <a:pt x="51" y="263"/>
                  </a:lnTo>
                  <a:lnTo>
                    <a:pt x="50" y="262"/>
                  </a:lnTo>
                  <a:lnTo>
                    <a:pt x="47" y="261"/>
                  </a:lnTo>
                  <a:lnTo>
                    <a:pt x="45" y="261"/>
                  </a:lnTo>
                  <a:lnTo>
                    <a:pt x="42" y="260"/>
                  </a:lnTo>
                  <a:lnTo>
                    <a:pt x="40" y="257"/>
                  </a:lnTo>
                  <a:lnTo>
                    <a:pt x="40" y="256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1"/>
                  </a:lnTo>
                  <a:lnTo>
                    <a:pt x="40" y="250"/>
                  </a:lnTo>
                  <a:lnTo>
                    <a:pt x="38" y="248"/>
                  </a:lnTo>
                  <a:lnTo>
                    <a:pt x="37" y="250"/>
                  </a:lnTo>
                  <a:lnTo>
                    <a:pt x="35" y="250"/>
                  </a:lnTo>
                  <a:lnTo>
                    <a:pt x="33" y="250"/>
                  </a:lnTo>
                  <a:lnTo>
                    <a:pt x="33" y="248"/>
                  </a:lnTo>
                  <a:lnTo>
                    <a:pt x="33" y="247"/>
                  </a:lnTo>
                  <a:lnTo>
                    <a:pt x="33" y="246"/>
                  </a:lnTo>
                  <a:lnTo>
                    <a:pt x="33" y="245"/>
                  </a:lnTo>
                  <a:lnTo>
                    <a:pt x="33" y="243"/>
                  </a:lnTo>
                  <a:lnTo>
                    <a:pt x="32" y="241"/>
                  </a:lnTo>
                  <a:lnTo>
                    <a:pt x="32" y="238"/>
                  </a:lnTo>
                  <a:lnTo>
                    <a:pt x="30" y="236"/>
                  </a:lnTo>
                  <a:lnTo>
                    <a:pt x="29" y="235"/>
                  </a:lnTo>
                  <a:lnTo>
                    <a:pt x="26" y="233"/>
                  </a:lnTo>
                  <a:lnTo>
                    <a:pt x="22" y="230"/>
                  </a:lnTo>
                  <a:lnTo>
                    <a:pt x="20" y="228"/>
                  </a:lnTo>
                  <a:lnTo>
                    <a:pt x="19" y="226"/>
                  </a:lnTo>
                  <a:lnTo>
                    <a:pt x="18" y="220"/>
                  </a:lnTo>
                  <a:lnTo>
                    <a:pt x="17" y="215"/>
                  </a:lnTo>
                  <a:lnTo>
                    <a:pt x="15" y="209"/>
                  </a:lnTo>
                  <a:lnTo>
                    <a:pt x="13" y="205"/>
                  </a:lnTo>
                  <a:lnTo>
                    <a:pt x="11" y="202"/>
                  </a:lnTo>
                  <a:lnTo>
                    <a:pt x="8" y="200"/>
                  </a:lnTo>
                  <a:lnTo>
                    <a:pt x="5" y="197"/>
                  </a:lnTo>
                  <a:lnTo>
                    <a:pt x="5" y="191"/>
                  </a:lnTo>
                  <a:lnTo>
                    <a:pt x="5" y="186"/>
                  </a:lnTo>
                  <a:lnTo>
                    <a:pt x="5" y="179"/>
                  </a:lnTo>
                  <a:lnTo>
                    <a:pt x="5" y="173"/>
                  </a:lnTo>
                  <a:lnTo>
                    <a:pt x="5" y="165"/>
                  </a:lnTo>
                  <a:lnTo>
                    <a:pt x="3" y="159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2"/>
                  </a:lnTo>
                  <a:lnTo>
                    <a:pt x="0" y="121"/>
                  </a:lnTo>
                  <a:lnTo>
                    <a:pt x="0" y="108"/>
                  </a:lnTo>
                  <a:lnTo>
                    <a:pt x="1" y="97"/>
                  </a:lnTo>
                  <a:lnTo>
                    <a:pt x="1" y="89"/>
                  </a:lnTo>
                  <a:lnTo>
                    <a:pt x="2" y="81"/>
                  </a:lnTo>
                  <a:lnTo>
                    <a:pt x="2" y="75"/>
                  </a:lnTo>
                  <a:lnTo>
                    <a:pt x="3" y="69"/>
                  </a:lnTo>
                  <a:lnTo>
                    <a:pt x="4" y="63"/>
                  </a:lnTo>
                  <a:lnTo>
                    <a:pt x="6" y="58"/>
                  </a:lnTo>
                  <a:lnTo>
                    <a:pt x="11" y="53"/>
                  </a:lnTo>
                  <a:lnTo>
                    <a:pt x="15" y="50"/>
                  </a:lnTo>
                  <a:lnTo>
                    <a:pt x="21" y="47"/>
                  </a:lnTo>
                  <a:lnTo>
                    <a:pt x="26" y="43"/>
                  </a:lnTo>
                  <a:lnTo>
                    <a:pt x="30" y="39"/>
                  </a:lnTo>
                  <a:lnTo>
                    <a:pt x="36" y="33"/>
                  </a:lnTo>
                  <a:lnTo>
                    <a:pt x="39" y="28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4" y="12"/>
                  </a:lnTo>
                  <a:lnTo>
                    <a:pt x="59" y="10"/>
                  </a:lnTo>
                  <a:lnTo>
                    <a:pt x="64" y="7"/>
                  </a:lnTo>
                  <a:lnTo>
                    <a:pt x="69" y="4"/>
                  </a:lnTo>
                  <a:lnTo>
                    <a:pt x="73" y="3"/>
                  </a:lnTo>
                  <a:lnTo>
                    <a:pt x="76" y="1"/>
                  </a:lnTo>
                  <a:lnTo>
                    <a:pt x="78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34" name="Google Shape;5334;p22"/>
            <p:cNvSpPr/>
            <p:nvPr/>
          </p:nvSpPr>
          <p:spPr>
            <a:xfrm>
              <a:off x="3345" y="2484"/>
              <a:ext cx="18" cy="2"/>
            </a:xfrm>
            <a:custGeom>
              <a:avLst/>
              <a:gdLst/>
              <a:ahLst/>
              <a:cxnLst/>
              <a:rect l="l" t="t" r="r" b="b"/>
              <a:pathLst>
                <a:path w="71" h="4" extrusionOk="0">
                  <a:moveTo>
                    <a:pt x="0" y="0"/>
                  </a:moveTo>
                  <a:lnTo>
                    <a:pt x="11" y="0"/>
                  </a:lnTo>
                  <a:lnTo>
                    <a:pt x="24" y="1"/>
                  </a:lnTo>
                  <a:lnTo>
                    <a:pt x="35" y="1"/>
                  </a:lnTo>
                  <a:lnTo>
                    <a:pt x="47" y="2"/>
                  </a:lnTo>
                  <a:lnTo>
                    <a:pt x="58" y="3"/>
                  </a:lnTo>
                  <a:lnTo>
                    <a:pt x="71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35" name="Google Shape;5335;p22"/>
            <p:cNvSpPr/>
            <p:nvPr/>
          </p:nvSpPr>
          <p:spPr>
            <a:xfrm>
              <a:off x="3362" y="2429"/>
              <a:ext cx="56" cy="88"/>
            </a:xfrm>
            <a:custGeom>
              <a:avLst/>
              <a:gdLst/>
              <a:ahLst/>
              <a:cxnLst/>
              <a:rect l="l" t="t" r="r" b="b"/>
              <a:pathLst>
                <a:path w="223" h="354" extrusionOk="0">
                  <a:moveTo>
                    <a:pt x="223" y="0"/>
                  </a:moveTo>
                  <a:lnTo>
                    <a:pt x="223" y="354"/>
                  </a:lnTo>
                  <a:lnTo>
                    <a:pt x="219" y="354"/>
                  </a:lnTo>
                  <a:lnTo>
                    <a:pt x="213" y="353"/>
                  </a:lnTo>
                  <a:lnTo>
                    <a:pt x="209" y="353"/>
                  </a:lnTo>
                  <a:lnTo>
                    <a:pt x="204" y="353"/>
                  </a:lnTo>
                  <a:lnTo>
                    <a:pt x="199" y="353"/>
                  </a:lnTo>
                  <a:lnTo>
                    <a:pt x="194" y="352"/>
                  </a:lnTo>
                  <a:lnTo>
                    <a:pt x="186" y="350"/>
                  </a:lnTo>
                  <a:lnTo>
                    <a:pt x="178" y="349"/>
                  </a:lnTo>
                  <a:lnTo>
                    <a:pt x="171" y="347"/>
                  </a:lnTo>
                  <a:lnTo>
                    <a:pt x="163" y="346"/>
                  </a:lnTo>
                  <a:lnTo>
                    <a:pt x="156" y="343"/>
                  </a:lnTo>
                  <a:lnTo>
                    <a:pt x="148" y="340"/>
                  </a:lnTo>
                  <a:lnTo>
                    <a:pt x="141" y="338"/>
                  </a:lnTo>
                  <a:lnTo>
                    <a:pt x="135" y="335"/>
                  </a:lnTo>
                  <a:lnTo>
                    <a:pt x="127" y="331"/>
                  </a:lnTo>
                  <a:lnTo>
                    <a:pt x="119" y="328"/>
                  </a:lnTo>
                  <a:lnTo>
                    <a:pt x="110" y="324"/>
                  </a:lnTo>
                  <a:lnTo>
                    <a:pt x="102" y="319"/>
                  </a:lnTo>
                  <a:lnTo>
                    <a:pt x="90" y="312"/>
                  </a:lnTo>
                  <a:lnTo>
                    <a:pt x="78" y="306"/>
                  </a:lnTo>
                  <a:lnTo>
                    <a:pt x="65" y="299"/>
                  </a:lnTo>
                  <a:lnTo>
                    <a:pt x="54" y="291"/>
                  </a:lnTo>
                  <a:lnTo>
                    <a:pt x="48" y="288"/>
                  </a:lnTo>
                  <a:lnTo>
                    <a:pt x="43" y="284"/>
                  </a:lnTo>
                  <a:lnTo>
                    <a:pt x="37" y="280"/>
                  </a:lnTo>
                  <a:lnTo>
                    <a:pt x="32" y="275"/>
                  </a:lnTo>
                  <a:lnTo>
                    <a:pt x="27" y="272"/>
                  </a:lnTo>
                  <a:lnTo>
                    <a:pt x="23" y="266"/>
                  </a:lnTo>
                  <a:lnTo>
                    <a:pt x="18" y="262"/>
                  </a:lnTo>
                  <a:lnTo>
                    <a:pt x="15" y="256"/>
                  </a:lnTo>
                  <a:lnTo>
                    <a:pt x="11" y="250"/>
                  </a:lnTo>
                  <a:lnTo>
                    <a:pt x="8" y="244"/>
                  </a:lnTo>
                  <a:lnTo>
                    <a:pt x="6" y="238"/>
                  </a:lnTo>
                  <a:lnTo>
                    <a:pt x="5" y="232"/>
                  </a:lnTo>
                  <a:lnTo>
                    <a:pt x="2" y="225"/>
                  </a:lnTo>
                  <a:lnTo>
                    <a:pt x="1" y="216"/>
                  </a:lnTo>
                  <a:lnTo>
                    <a:pt x="0" y="207"/>
                  </a:lnTo>
                  <a:lnTo>
                    <a:pt x="0" y="198"/>
                  </a:lnTo>
                  <a:lnTo>
                    <a:pt x="0" y="191"/>
                  </a:lnTo>
                  <a:lnTo>
                    <a:pt x="1" y="185"/>
                  </a:lnTo>
                  <a:lnTo>
                    <a:pt x="1" y="178"/>
                  </a:lnTo>
                  <a:lnTo>
                    <a:pt x="4" y="171"/>
                  </a:lnTo>
                  <a:lnTo>
                    <a:pt x="6" y="164"/>
                  </a:lnTo>
                  <a:lnTo>
                    <a:pt x="8" y="158"/>
                  </a:lnTo>
                  <a:lnTo>
                    <a:pt x="11" y="151"/>
                  </a:lnTo>
                  <a:lnTo>
                    <a:pt x="16" y="144"/>
                  </a:lnTo>
                  <a:lnTo>
                    <a:pt x="19" y="139"/>
                  </a:lnTo>
                  <a:lnTo>
                    <a:pt x="24" y="133"/>
                  </a:lnTo>
                  <a:lnTo>
                    <a:pt x="30" y="124"/>
                  </a:lnTo>
                  <a:lnTo>
                    <a:pt x="37" y="115"/>
                  </a:lnTo>
                  <a:lnTo>
                    <a:pt x="44" y="107"/>
                  </a:lnTo>
                  <a:lnTo>
                    <a:pt x="50" y="99"/>
                  </a:lnTo>
                  <a:lnTo>
                    <a:pt x="54" y="94"/>
                  </a:lnTo>
                  <a:lnTo>
                    <a:pt x="58" y="88"/>
                  </a:lnTo>
                  <a:lnTo>
                    <a:pt x="63" y="84"/>
                  </a:lnTo>
                  <a:lnTo>
                    <a:pt x="67" y="78"/>
                  </a:lnTo>
                  <a:lnTo>
                    <a:pt x="72" y="74"/>
                  </a:lnTo>
                  <a:lnTo>
                    <a:pt x="78" y="69"/>
                  </a:lnTo>
                  <a:lnTo>
                    <a:pt x="91" y="61"/>
                  </a:lnTo>
                  <a:lnTo>
                    <a:pt x="103" y="55"/>
                  </a:lnTo>
                  <a:lnTo>
                    <a:pt x="117" y="48"/>
                  </a:lnTo>
                  <a:lnTo>
                    <a:pt x="129" y="41"/>
                  </a:lnTo>
                  <a:lnTo>
                    <a:pt x="141" y="36"/>
                  </a:lnTo>
                  <a:lnTo>
                    <a:pt x="155" y="29"/>
                  </a:lnTo>
                  <a:lnTo>
                    <a:pt x="174" y="20"/>
                  </a:lnTo>
                  <a:lnTo>
                    <a:pt x="194" y="12"/>
                  </a:lnTo>
                  <a:lnTo>
                    <a:pt x="199" y="10"/>
                  </a:lnTo>
                  <a:lnTo>
                    <a:pt x="203" y="8"/>
                  </a:lnTo>
                  <a:lnTo>
                    <a:pt x="209" y="5"/>
                  </a:lnTo>
                  <a:lnTo>
                    <a:pt x="213" y="3"/>
                  </a:lnTo>
                  <a:lnTo>
                    <a:pt x="218" y="1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36" name="Google Shape;5336;p22"/>
            <p:cNvSpPr/>
            <p:nvPr/>
          </p:nvSpPr>
          <p:spPr>
            <a:xfrm>
              <a:off x="3362" y="2423"/>
              <a:ext cx="124" cy="94"/>
            </a:xfrm>
            <a:custGeom>
              <a:avLst/>
              <a:gdLst/>
              <a:ahLst/>
              <a:cxnLst/>
              <a:rect l="l" t="t" r="r" b="b"/>
              <a:pathLst>
                <a:path w="497" h="378" extrusionOk="0">
                  <a:moveTo>
                    <a:pt x="39" y="116"/>
                  </a:moveTo>
                  <a:lnTo>
                    <a:pt x="58" y="104"/>
                  </a:lnTo>
                  <a:lnTo>
                    <a:pt x="75" y="94"/>
                  </a:lnTo>
                  <a:lnTo>
                    <a:pt x="93" y="84"/>
                  </a:lnTo>
                  <a:lnTo>
                    <a:pt x="117" y="72"/>
                  </a:lnTo>
                  <a:lnTo>
                    <a:pt x="140" y="60"/>
                  </a:lnTo>
                  <a:lnTo>
                    <a:pt x="164" y="48"/>
                  </a:lnTo>
                  <a:lnTo>
                    <a:pt x="188" y="38"/>
                  </a:lnTo>
                  <a:lnTo>
                    <a:pt x="204" y="32"/>
                  </a:lnTo>
                  <a:lnTo>
                    <a:pt x="220" y="25"/>
                  </a:lnTo>
                  <a:lnTo>
                    <a:pt x="237" y="18"/>
                  </a:lnTo>
                  <a:lnTo>
                    <a:pt x="255" y="12"/>
                  </a:lnTo>
                  <a:lnTo>
                    <a:pt x="271" y="8"/>
                  </a:lnTo>
                  <a:lnTo>
                    <a:pt x="289" y="4"/>
                  </a:lnTo>
                  <a:lnTo>
                    <a:pt x="307" y="1"/>
                  </a:lnTo>
                  <a:lnTo>
                    <a:pt x="325" y="0"/>
                  </a:lnTo>
                  <a:lnTo>
                    <a:pt x="341" y="1"/>
                  </a:lnTo>
                  <a:lnTo>
                    <a:pt x="357" y="4"/>
                  </a:lnTo>
                  <a:lnTo>
                    <a:pt x="372" y="7"/>
                  </a:lnTo>
                  <a:lnTo>
                    <a:pt x="388" y="11"/>
                  </a:lnTo>
                  <a:lnTo>
                    <a:pt x="403" y="17"/>
                  </a:lnTo>
                  <a:lnTo>
                    <a:pt x="417" y="24"/>
                  </a:lnTo>
                  <a:lnTo>
                    <a:pt x="429" y="30"/>
                  </a:lnTo>
                  <a:lnTo>
                    <a:pt x="441" y="37"/>
                  </a:lnTo>
                  <a:lnTo>
                    <a:pt x="450" y="44"/>
                  </a:lnTo>
                  <a:lnTo>
                    <a:pt x="459" y="51"/>
                  </a:lnTo>
                  <a:lnTo>
                    <a:pt x="466" y="58"/>
                  </a:lnTo>
                  <a:lnTo>
                    <a:pt x="474" y="67"/>
                  </a:lnTo>
                  <a:lnTo>
                    <a:pt x="480" y="76"/>
                  </a:lnTo>
                  <a:lnTo>
                    <a:pt x="484" y="85"/>
                  </a:lnTo>
                  <a:lnTo>
                    <a:pt x="489" y="95"/>
                  </a:lnTo>
                  <a:lnTo>
                    <a:pt x="492" y="106"/>
                  </a:lnTo>
                  <a:lnTo>
                    <a:pt x="494" y="116"/>
                  </a:lnTo>
                  <a:lnTo>
                    <a:pt x="496" y="127"/>
                  </a:lnTo>
                  <a:lnTo>
                    <a:pt x="497" y="138"/>
                  </a:lnTo>
                  <a:lnTo>
                    <a:pt x="496" y="148"/>
                  </a:lnTo>
                  <a:lnTo>
                    <a:pt x="494" y="159"/>
                  </a:lnTo>
                  <a:lnTo>
                    <a:pt x="491" y="169"/>
                  </a:lnTo>
                  <a:lnTo>
                    <a:pt x="487" y="179"/>
                  </a:lnTo>
                  <a:lnTo>
                    <a:pt x="482" y="190"/>
                  </a:lnTo>
                  <a:lnTo>
                    <a:pt x="475" y="199"/>
                  </a:lnTo>
                  <a:lnTo>
                    <a:pt x="470" y="207"/>
                  </a:lnTo>
                  <a:lnTo>
                    <a:pt x="462" y="216"/>
                  </a:lnTo>
                  <a:lnTo>
                    <a:pt x="448" y="231"/>
                  </a:lnTo>
                  <a:lnTo>
                    <a:pt x="434" y="246"/>
                  </a:lnTo>
                  <a:lnTo>
                    <a:pt x="418" y="259"/>
                  </a:lnTo>
                  <a:lnTo>
                    <a:pt x="405" y="273"/>
                  </a:lnTo>
                  <a:lnTo>
                    <a:pt x="390" y="287"/>
                  </a:lnTo>
                  <a:lnTo>
                    <a:pt x="381" y="297"/>
                  </a:lnTo>
                  <a:lnTo>
                    <a:pt x="371" y="308"/>
                  </a:lnTo>
                  <a:lnTo>
                    <a:pt x="361" y="320"/>
                  </a:lnTo>
                  <a:lnTo>
                    <a:pt x="350" y="330"/>
                  </a:lnTo>
                  <a:lnTo>
                    <a:pt x="339" y="340"/>
                  </a:lnTo>
                  <a:lnTo>
                    <a:pt x="327" y="349"/>
                  </a:lnTo>
                  <a:lnTo>
                    <a:pt x="314" y="357"/>
                  </a:lnTo>
                  <a:lnTo>
                    <a:pt x="302" y="362"/>
                  </a:lnTo>
                  <a:lnTo>
                    <a:pt x="289" y="368"/>
                  </a:lnTo>
                  <a:lnTo>
                    <a:pt x="275" y="371"/>
                  </a:lnTo>
                  <a:lnTo>
                    <a:pt x="260" y="374"/>
                  </a:lnTo>
                  <a:lnTo>
                    <a:pt x="246" y="377"/>
                  </a:lnTo>
                  <a:lnTo>
                    <a:pt x="230" y="377"/>
                  </a:lnTo>
                  <a:lnTo>
                    <a:pt x="215" y="378"/>
                  </a:lnTo>
                  <a:lnTo>
                    <a:pt x="201" y="377"/>
                  </a:lnTo>
                  <a:lnTo>
                    <a:pt x="186" y="374"/>
                  </a:lnTo>
                  <a:lnTo>
                    <a:pt x="173" y="372"/>
                  </a:lnTo>
                  <a:lnTo>
                    <a:pt x="159" y="369"/>
                  </a:lnTo>
                  <a:lnTo>
                    <a:pt x="147" y="364"/>
                  </a:lnTo>
                  <a:lnTo>
                    <a:pt x="136" y="360"/>
                  </a:lnTo>
                  <a:lnTo>
                    <a:pt x="123" y="354"/>
                  </a:lnTo>
                  <a:lnTo>
                    <a:pt x="107" y="345"/>
                  </a:lnTo>
                  <a:lnTo>
                    <a:pt x="90" y="336"/>
                  </a:lnTo>
                  <a:lnTo>
                    <a:pt x="73" y="327"/>
                  </a:lnTo>
                  <a:lnTo>
                    <a:pt x="58" y="317"/>
                  </a:lnTo>
                  <a:lnTo>
                    <a:pt x="50" y="313"/>
                  </a:lnTo>
                  <a:lnTo>
                    <a:pt x="42" y="307"/>
                  </a:lnTo>
                  <a:lnTo>
                    <a:pt x="34" y="302"/>
                  </a:lnTo>
                  <a:lnTo>
                    <a:pt x="27" y="295"/>
                  </a:lnTo>
                  <a:lnTo>
                    <a:pt x="20" y="288"/>
                  </a:lnTo>
                  <a:lnTo>
                    <a:pt x="15" y="280"/>
                  </a:lnTo>
                  <a:lnTo>
                    <a:pt x="10" y="273"/>
                  </a:lnTo>
                  <a:lnTo>
                    <a:pt x="7" y="262"/>
                  </a:lnTo>
                  <a:lnTo>
                    <a:pt x="4" y="252"/>
                  </a:lnTo>
                  <a:lnTo>
                    <a:pt x="1" y="241"/>
                  </a:lnTo>
                  <a:lnTo>
                    <a:pt x="0" y="230"/>
                  </a:lnTo>
                  <a:lnTo>
                    <a:pt x="0" y="219"/>
                  </a:lnTo>
                  <a:lnTo>
                    <a:pt x="1" y="207"/>
                  </a:lnTo>
                  <a:lnTo>
                    <a:pt x="2" y="197"/>
                  </a:lnTo>
                  <a:lnTo>
                    <a:pt x="6" y="187"/>
                  </a:lnTo>
                  <a:lnTo>
                    <a:pt x="10" y="177"/>
                  </a:lnTo>
                  <a:lnTo>
                    <a:pt x="15" y="169"/>
                  </a:lnTo>
                  <a:lnTo>
                    <a:pt x="22" y="160"/>
                  </a:lnTo>
                  <a:lnTo>
                    <a:pt x="27" y="153"/>
                  </a:lnTo>
                  <a:lnTo>
                    <a:pt x="34" y="145"/>
                  </a:lnTo>
                  <a:lnTo>
                    <a:pt x="41" y="136"/>
                  </a:lnTo>
                  <a:lnTo>
                    <a:pt x="47" y="126"/>
                  </a:lnTo>
                  <a:lnTo>
                    <a:pt x="55" y="116"/>
                  </a:lnTo>
                  <a:lnTo>
                    <a:pt x="63" y="107"/>
                  </a:lnTo>
                  <a:lnTo>
                    <a:pt x="72" y="98"/>
                  </a:lnTo>
                  <a:lnTo>
                    <a:pt x="78" y="93"/>
                  </a:lnTo>
                  <a:lnTo>
                    <a:pt x="83" y="89"/>
                  </a:lnTo>
                  <a:lnTo>
                    <a:pt x="89" y="85"/>
                  </a:lnTo>
                  <a:lnTo>
                    <a:pt x="95" y="8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37" name="Google Shape;5337;p22"/>
            <p:cNvSpPr/>
            <p:nvPr/>
          </p:nvSpPr>
          <p:spPr>
            <a:xfrm>
              <a:off x="3331" y="2492"/>
              <a:ext cx="74" cy="48"/>
            </a:xfrm>
            <a:custGeom>
              <a:avLst/>
              <a:gdLst/>
              <a:ahLst/>
              <a:cxnLst/>
              <a:rect l="l" t="t" r="r" b="b"/>
              <a:pathLst>
                <a:path w="296" h="194" extrusionOk="0">
                  <a:moveTo>
                    <a:pt x="296" y="95"/>
                  </a:moveTo>
                  <a:lnTo>
                    <a:pt x="296" y="99"/>
                  </a:lnTo>
                  <a:lnTo>
                    <a:pt x="295" y="103"/>
                  </a:lnTo>
                  <a:lnTo>
                    <a:pt x="292" y="112"/>
                  </a:lnTo>
                  <a:lnTo>
                    <a:pt x="289" y="120"/>
                  </a:lnTo>
                  <a:lnTo>
                    <a:pt x="286" y="127"/>
                  </a:lnTo>
                  <a:lnTo>
                    <a:pt x="282" y="134"/>
                  </a:lnTo>
                  <a:lnTo>
                    <a:pt x="276" y="142"/>
                  </a:lnTo>
                  <a:lnTo>
                    <a:pt x="270" y="150"/>
                  </a:lnTo>
                  <a:lnTo>
                    <a:pt x="263" y="158"/>
                  </a:lnTo>
                  <a:lnTo>
                    <a:pt x="256" y="165"/>
                  </a:lnTo>
                  <a:lnTo>
                    <a:pt x="252" y="170"/>
                  </a:lnTo>
                  <a:lnTo>
                    <a:pt x="246" y="175"/>
                  </a:lnTo>
                  <a:lnTo>
                    <a:pt x="241" y="180"/>
                  </a:lnTo>
                  <a:lnTo>
                    <a:pt x="236" y="185"/>
                  </a:lnTo>
                  <a:lnTo>
                    <a:pt x="230" y="189"/>
                  </a:lnTo>
                  <a:lnTo>
                    <a:pt x="222" y="192"/>
                  </a:lnTo>
                  <a:lnTo>
                    <a:pt x="214" y="194"/>
                  </a:lnTo>
                  <a:lnTo>
                    <a:pt x="205" y="194"/>
                  </a:lnTo>
                  <a:lnTo>
                    <a:pt x="195" y="194"/>
                  </a:lnTo>
                  <a:lnTo>
                    <a:pt x="186" y="194"/>
                  </a:lnTo>
                  <a:lnTo>
                    <a:pt x="177" y="193"/>
                  </a:lnTo>
                  <a:lnTo>
                    <a:pt x="162" y="191"/>
                  </a:lnTo>
                  <a:lnTo>
                    <a:pt x="149" y="188"/>
                  </a:lnTo>
                  <a:lnTo>
                    <a:pt x="137" y="186"/>
                  </a:lnTo>
                  <a:lnTo>
                    <a:pt x="125" y="183"/>
                  </a:lnTo>
                  <a:lnTo>
                    <a:pt x="101" y="177"/>
                  </a:lnTo>
                  <a:lnTo>
                    <a:pt x="76" y="170"/>
                  </a:lnTo>
                  <a:lnTo>
                    <a:pt x="68" y="168"/>
                  </a:lnTo>
                  <a:lnTo>
                    <a:pt x="60" y="166"/>
                  </a:lnTo>
                  <a:lnTo>
                    <a:pt x="52" y="164"/>
                  </a:lnTo>
                  <a:lnTo>
                    <a:pt x="46" y="161"/>
                  </a:lnTo>
                  <a:lnTo>
                    <a:pt x="38" y="158"/>
                  </a:lnTo>
                  <a:lnTo>
                    <a:pt x="32" y="155"/>
                  </a:lnTo>
                  <a:lnTo>
                    <a:pt x="27" y="150"/>
                  </a:lnTo>
                  <a:lnTo>
                    <a:pt x="23" y="143"/>
                  </a:lnTo>
                  <a:lnTo>
                    <a:pt x="20" y="137"/>
                  </a:lnTo>
                  <a:lnTo>
                    <a:pt x="18" y="129"/>
                  </a:lnTo>
                  <a:lnTo>
                    <a:pt x="17" y="120"/>
                  </a:lnTo>
                  <a:lnTo>
                    <a:pt x="16" y="111"/>
                  </a:lnTo>
                  <a:lnTo>
                    <a:pt x="14" y="102"/>
                  </a:lnTo>
                  <a:lnTo>
                    <a:pt x="13" y="93"/>
                  </a:lnTo>
                  <a:lnTo>
                    <a:pt x="12" y="81"/>
                  </a:lnTo>
                  <a:lnTo>
                    <a:pt x="9" y="69"/>
                  </a:lnTo>
                  <a:lnTo>
                    <a:pt x="5" y="57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1" y="30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1" y="9"/>
                  </a:lnTo>
                  <a:lnTo>
                    <a:pt x="2" y="4"/>
                  </a:lnTo>
                  <a:lnTo>
                    <a:pt x="3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338" name="Google Shape;5338;p22"/>
            <p:cNvCxnSpPr/>
            <p:nvPr/>
          </p:nvCxnSpPr>
          <p:spPr>
            <a:xfrm>
              <a:off x="3345" y="2483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39" name="Google Shape;5339;p22"/>
            <p:cNvCxnSpPr/>
            <p:nvPr/>
          </p:nvCxnSpPr>
          <p:spPr>
            <a:xfrm>
              <a:off x="3345" y="2598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40" name="Google Shape;5340;p22"/>
            <p:cNvCxnSpPr/>
            <p:nvPr/>
          </p:nvCxnSpPr>
          <p:spPr>
            <a:xfrm>
              <a:off x="3345" y="2712"/>
              <a:ext cx="1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41" name="Google Shape;5341;p22"/>
            <p:cNvCxnSpPr/>
            <p:nvPr/>
          </p:nvCxnSpPr>
          <p:spPr>
            <a:xfrm>
              <a:off x="3418" y="2429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42" name="Google Shape;5342;p22"/>
            <p:cNvCxnSpPr/>
            <p:nvPr/>
          </p:nvCxnSpPr>
          <p:spPr>
            <a:xfrm>
              <a:off x="3418" y="2543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43" name="Google Shape;5343;p22"/>
            <p:cNvCxnSpPr/>
            <p:nvPr/>
          </p:nvCxnSpPr>
          <p:spPr>
            <a:xfrm>
              <a:off x="3418" y="2657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344" name="Google Shape;5344;p22"/>
            <p:cNvSpPr/>
            <p:nvPr/>
          </p:nvSpPr>
          <p:spPr>
            <a:xfrm>
              <a:off x="3345" y="2744"/>
              <a:ext cx="1" cy="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45" name="Google Shape;5345;p22"/>
            <p:cNvSpPr/>
            <p:nvPr/>
          </p:nvSpPr>
          <p:spPr>
            <a:xfrm>
              <a:off x="3374" y="2732"/>
              <a:ext cx="45" cy="28"/>
            </a:xfrm>
            <a:custGeom>
              <a:avLst/>
              <a:gdLst/>
              <a:ahLst/>
              <a:cxnLst/>
              <a:rect l="l" t="t" r="r" b="b"/>
              <a:pathLst>
                <a:path w="181" h="111" extrusionOk="0">
                  <a:moveTo>
                    <a:pt x="0" y="74"/>
                  </a:moveTo>
                  <a:lnTo>
                    <a:pt x="7" y="71"/>
                  </a:lnTo>
                  <a:lnTo>
                    <a:pt x="14" y="67"/>
                  </a:lnTo>
                  <a:lnTo>
                    <a:pt x="21" y="63"/>
                  </a:lnTo>
                  <a:lnTo>
                    <a:pt x="26" y="59"/>
                  </a:lnTo>
                  <a:lnTo>
                    <a:pt x="33" y="54"/>
                  </a:lnTo>
                  <a:lnTo>
                    <a:pt x="39" y="50"/>
                  </a:lnTo>
                  <a:lnTo>
                    <a:pt x="45" y="45"/>
                  </a:lnTo>
                  <a:lnTo>
                    <a:pt x="52" y="41"/>
                  </a:lnTo>
                  <a:lnTo>
                    <a:pt x="58" y="36"/>
                  </a:lnTo>
                  <a:lnTo>
                    <a:pt x="64" y="32"/>
                  </a:lnTo>
                  <a:lnTo>
                    <a:pt x="71" y="27"/>
                  </a:lnTo>
                  <a:lnTo>
                    <a:pt x="78" y="24"/>
                  </a:lnTo>
                  <a:lnTo>
                    <a:pt x="83" y="19"/>
                  </a:lnTo>
                  <a:lnTo>
                    <a:pt x="90" y="15"/>
                  </a:lnTo>
                  <a:lnTo>
                    <a:pt x="97" y="12"/>
                  </a:lnTo>
                  <a:lnTo>
                    <a:pt x="104" y="8"/>
                  </a:lnTo>
                  <a:lnTo>
                    <a:pt x="111" y="5"/>
                  </a:lnTo>
                  <a:lnTo>
                    <a:pt x="118" y="3"/>
                  </a:lnTo>
                  <a:lnTo>
                    <a:pt x="124" y="2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2" y="0"/>
                  </a:lnTo>
                  <a:lnTo>
                    <a:pt x="145" y="2"/>
                  </a:lnTo>
                  <a:lnTo>
                    <a:pt x="148" y="2"/>
                  </a:lnTo>
                  <a:lnTo>
                    <a:pt x="152" y="3"/>
                  </a:lnTo>
                  <a:lnTo>
                    <a:pt x="155" y="4"/>
                  </a:lnTo>
                  <a:lnTo>
                    <a:pt x="158" y="5"/>
                  </a:lnTo>
                  <a:lnTo>
                    <a:pt x="161" y="6"/>
                  </a:lnTo>
                  <a:lnTo>
                    <a:pt x="164" y="8"/>
                  </a:lnTo>
                  <a:lnTo>
                    <a:pt x="167" y="12"/>
                  </a:lnTo>
                  <a:lnTo>
                    <a:pt x="170" y="14"/>
                  </a:lnTo>
                  <a:lnTo>
                    <a:pt x="172" y="17"/>
                  </a:lnTo>
                  <a:lnTo>
                    <a:pt x="174" y="22"/>
                  </a:lnTo>
                  <a:lnTo>
                    <a:pt x="176" y="25"/>
                  </a:lnTo>
                  <a:lnTo>
                    <a:pt x="177" y="30"/>
                  </a:lnTo>
                  <a:lnTo>
                    <a:pt x="179" y="34"/>
                  </a:lnTo>
                  <a:lnTo>
                    <a:pt x="179" y="38"/>
                  </a:lnTo>
                  <a:lnTo>
                    <a:pt x="180" y="46"/>
                  </a:lnTo>
                  <a:lnTo>
                    <a:pt x="181" y="54"/>
                  </a:lnTo>
                  <a:lnTo>
                    <a:pt x="180" y="62"/>
                  </a:lnTo>
                  <a:lnTo>
                    <a:pt x="180" y="69"/>
                  </a:lnTo>
                  <a:lnTo>
                    <a:pt x="179" y="74"/>
                  </a:lnTo>
                  <a:lnTo>
                    <a:pt x="176" y="80"/>
                  </a:lnTo>
                  <a:lnTo>
                    <a:pt x="175" y="86"/>
                  </a:lnTo>
                  <a:lnTo>
                    <a:pt x="172" y="90"/>
                  </a:lnTo>
                  <a:lnTo>
                    <a:pt x="170" y="95"/>
                  </a:lnTo>
                  <a:lnTo>
                    <a:pt x="166" y="99"/>
                  </a:lnTo>
                  <a:lnTo>
                    <a:pt x="162" y="102"/>
                  </a:lnTo>
                  <a:lnTo>
                    <a:pt x="157" y="105"/>
                  </a:lnTo>
                  <a:lnTo>
                    <a:pt x="153" y="107"/>
                  </a:lnTo>
                  <a:lnTo>
                    <a:pt x="147" y="109"/>
                  </a:lnTo>
                  <a:lnTo>
                    <a:pt x="142" y="110"/>
                  </a:lnTo>
                  <a:lnTo>
                    <a:pt x="134" y="110"/>
                  </a:lnTo>
                  <a:lnTo>
                    <a:pt x="125" y="111"/>
                  </a:lnTo>
                  <a:lnTo>
                    <a:pt x="117" y="110"/>
                  </a:lnTo>
                  <a:lnTo>
                    <a:pt x="108" y="110"/>
                  </a:lnTo>
                  <a:lnTo>
                    <a:pt x="99" y="109"/>
                  </a:lnTo>
                  <a:lnTo>
                    <a:pt x="91" y="108"/>
                  </a:lnTo>
                  <a:lnTo>
                    <a:pt x="81" y="106"/>
                  </a:lnTo>
                  <a:lnTo>
                    <a:pt x="72" y="105"/>
                  </a:lnTo>
                  <a:lnTo>
                    <a:pt x="67" y="103"/>
                  </a:lnTo>
                  <a:lnTo>
                    <a:pt x="61" y="101"/>
                  </a:lnTo>
                  <a:lnTo>
                    <a:pt x="55" y="100"/>
                  </a:lnTo>
                  <a:lnTo>
                    <a:pt x="50" y="98"/>
                  </a:lnTo>
                  <a:lnTo>
                    <a:pt x="45" y="97"/>
                  </a:lnTo>
                  <a:lnTo>
                    <a:pt x="40" y="93"/>
                  </a:lnTo>
                  <a:lnTo>
                    <a:pt x="35" y="92"/>
                  </a:lnTo>
                  <a:lnTo>
                    <a:pt x="31" y="90"/>
                  </a:lnTo>
                  <a:lnTo>
                    <a:pt x="26" y="87"/>
                  </a:lnTo>
                  <a:lnTo>
                    <a:pt x="23" y="84"/>
                  </a:lnTo>
                  <a:lnTo>
                    <a:pt x="19" y="82"/>
                  </a:lnTo>
                  <a:lnTo>
                    <a:pt x="16" y="80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9"/>
                  </a:lnTo>
                  <a:lnTo>
                    <a:pt x="13" y="79"/>
                  </a:lnTo>
                  <a:lnTo>
                    <a:pt x="10" y="80"/>
                  </a:lnTo>
                  <a:lnTo>
                    <a:pt x="9" y="80"/>
                  </a:lnTo>
                  <a:lnTo>
                    <a:pt x="8" y="79"/>
                  </a:lnTo>
                  <a:lnTo>
                    <a:pt x="7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5" y="77"/>
                  </a:lnTo>
                  <a:lnTo>
                    <a:pt x="5" y="75"/>
                  </a:lnTo>
                  <a:lnTo>
                    <a:pt x="3" y="75"/>
                  </a:lnTo>
                  <a:lnTo>
                    <a:pt x="2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46" name="Google Shape;5346;p22"/>
            <p:cNvSpPr/>
            <p:nvPr/>
          </p:nvSpPr>
          <p:spPr>
            <a:xfrm>
              <a:off x="3345" y="2732"/>
              <a:ext cx="68" cy="22"/>
            </a:xfrm>
            <a:custGeom>
              <a:avLst/>
              <a:gdLst/>
              <a:ahLst/>
              <a:cxnLst/>
              <a:rect l="l" t="t" r="r" b="b"/>
              <a:pathLst>
                <a:path w="274" h="89" extrusionOk="0">
                  <a:moveTo>
                    <a:pt x="0" y="63"/>
                  </a:moveTo>
                  <a:lnTo>
                    <a:pt x="2" y="64"/>
                  </a:lnTo>
                  <a:lnTo>
                    <a:pt x="3" y="65"/>
                  </a:lnTo>
                  <a:lnTo>
                    <a:pt x="4" y="67"/>
                  </a:lnTo>
                  <a:lnTo>
                    <a:pt x="6" y="68"/>
                  </a:lnTo>
                  <a:lnTo>
                    <a:pt x="10" y="70"/>
                  </a:lnTo>
                  <a:lnTo>
                    <a:pt x="13" y="72"/>
                  </a:lnTo>
                  <a:lnTo>
                    <a:pt x="15" y="73"/>
                  </a:lnTo>
                  <a:lnTo>
                    <a:pt x="18" y="75"/>
                  </a:lnTo>
                  <a:lnTo>
                    <a:pt x="20" y="77"/>
                  </a:lnTo>
                  <a:lnTo>
                    <a:pt x="29" y="81"/>
                  </a:lnTo>
                  <a:lnTo>
                    <a:pt x="38" y="84"/>
                  </a:lnTo>
                  <a:lnTo>
                    <a:pt x="47" y="88"/>
                  </a:lnTo>
                  <a:lnTo>
                    <a:pt x="57" y="89"/>
                  </a:lnTo>
                  <a:lnTo>
                    <a:pt x="66" y="89"/>
                  </a:lnTo>
                  <a:lnTo>
                    <a:pt x="74" y="89"/>
                  </a:lnTo>
                  <a:lnTo>
                    <a:pt x="85" y="87"/>
                  </a:lnTo>
                  <a:lnTo>
                    <a:pt x="96" y="84"/>
                  </a:lnTo>
                  <a:lnTo>
                    <a:pt x="106" y="80"/>
                  </a:lnTo>
                  <a:lnTo>
                    <a:pt x="116" y="75"/>
                  </a:lnTo>
                  <a:lnTo>
                    <a:pt x="126" y="70"/>
                  </a:lnTo>
                  <a:lnTo>
                    <a:pt x="136" y="64"/>
                  </a:lnTo>
                  <a:lnTo>
                    <a:pt x="158" y="49"/>
                  </a:lnTo>
                  <a:lnTo>
                    <a:pt x="179" y="34"/>
                  </a:lnTo>
                  <a:lnTo>
                    <a:pt x="200" y="19"/>
                  </a:lnTo>
                  <a:lnTo>
                    <a:pt x="208" y="15"/>
                  </a:lnTo>
                  <a:lnTo>
                    <a:pt x="216" y="10"/>
                  </a:lnTo>
                  <a:lnTo>
                    <a:pt x="225" y="7"/>
                  </a:lnTo>
                  <a:lnTo>
                    <a:pt x="234" y="4"/>
                  </a:lnTo>
                  <a:lnTo>
                    <a:pt x="243" y="2"/>
                  </a:lnTo>
                  <a:lnTo>
                    <a:pt x="248" y="0"/>
                  </a:lnTo>
                  <a:lnTo>
                    <a:pt x="255" y="0"/>
                  </a:lnTo>
                  <a:lnTo>
                    <a:pt x="262" y="0"/>
                  </a:lnTo>
                  <a:lnTo>
                    <a:pt x="267" y="2"/>
                  </a:lnTo>
                  <a:lnTo>
                    <a:pt x="274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47" name="Google Shape;5347;p22"/>
            <p:cNvSpPr/>
            <p:nvPr/>
          </p:nvSpPr>
          <p:spPr>
            <a:xfrm>
              <a:off x="3372" y="2748"/>
              <a:ext cx="33" cy="12"/>
            </a:xfrm>
            <a:custGeom>
              <a:avLst/>
              <a:gdLst/>
              <a:ahLst/>
              <a:cxnLst/>
              <a:rect l="l" t="t" r="r" b="b"/>
              <a:pathLst>
                <a:path w="134" h="44" extrusionOk="0">
                  <a:moveTo>
                    <a:pt x="134" y="44"/>
                  </a:moveTo>
                  <a:lnTo>
                    <a:pt x="125" y="43"/>
                  </a:lnTo>
                  <a:lnTo>
                    <a:pt x="116" y="42"/>
                  </a:lnTo>
                  <a:lnTo>
                    <a:pt x="107" y="41"/>
                  </a:lnTo>
                  <a:lnTo>
                    <a:pt x="93" y="40"/>
                  </a:lnTo>
                  <a:lnTo>
                    <a:pt x="80" y="36"/>
                  </a:lnTo>
                  <a:lnTo>
                    <a:pt x="69" y="34"/>
                  </a:lnTo>
                  <a:lnTo>
                    <a:pt x="56" y="30"/>
                  </a:lnTo>
                  <a:lnTo>
                    <a:pt x="49" y="26"/>
                  </a:lnTo>
                  <a:lnTo>
                    <a:pt x="40" y="22"/>
                  </a:lnTo>
                  <a:lnTo>
                    <a:pt x="32" y="17"/>
                  </a:lnTo>
                  <a:lnTo>
                    <a:pt x="29" y="16"/>
                  </a:lnTo>
                  <a:lnTo>
                    <a:pt x="28" y="14"/>
                  </a:lnTo>
                  <a:lnTo>
                    <a:pt x="26" y="13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20" y="13"/>
                  </a:lnTo>
                  <a:lnTo>
                    <a:pt x="19" y="13"/>
                  </a:lnTo>
                  <a:lnTo>
                    <a:pt x="17" y="12"/>
                  </a:lnTo>
                  <a:lnTo>
                    <a:pt x="16" y="10"/>
                  </a:lnTo>
                  <a:lnTo>
                    <a:pt x="14" y="8"/>
                  </a:lnTo>
                  <a:lnTo>
                    <a:pt x="12" y="7"/>
                  </a:lnTo>
                  <a:lnTo>
                    <a:pt x="8" y="7"/>
                  </a:lnTo>
                  <a:lnTo>
                    <a:pt x="6" y="6"/>
                  </a:lnTo>
                  <a:lnTo>
                    <a:pt x="3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348" name="Google Shape;5348;p22"/>
            <p:cNvCxnSpPr/>
            <p:nvPr/>
          </p:nvCxnSpPr>
          <p:spPr>
            <a:xfrm>
              <a:off x="3584" y="2113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49" name="Google Shape;5349;p22"/>
            <p:cNvCxnSpPr/>
            <p:nvPr/>
          </p:nvCxnSpPr>
          <p:spPr>
            <a:xfrm>
              <a:off x="3584" y="2227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50" name="Google Shape;5350;p22"/>
            <p:cNvCxnSpPr/>
            <p:nvPr/>
          </p:nvCxnSpPr>
          <p:spPr>
            <a:xfrm>
              <a:off x="3584" y="2341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51" name="Google Shape;5351;p22"/>
            <p:cNvCxnSpPr/>
            <p:nvPr/>
          </p:nvCxnSpPr>
          <p:spPr>
            <a:xfrm>
              <a:off x="3584" y="2456"/>
              <a:ext cx="1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52" name="Google Shape;5352;p22"/>
            <p:cNvCxnSpPr/>
            <p:nvPr/>
          </p:nvCxnSpPr>
          <p:spPr>
            <a:xfrm>
              <a:off x="3658" y="2072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53" name="Google Shape;5353;p22"/>
            <p:cNvCxnSpPr/>
            <p:nvPr/>
          </p:nvCxnSpPr>
          <p:spPr>
            <a:xfrm>
              <a:off x="3658" y="2186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54" name="Google Shape;5354;p22"/>
            <p:cNvCxnSpPr/>
            <p:nvPr/>
          </p:nvCxnSpPr>
          <p:spPr>
            <a:xfrm>
              <a:off x="3658" y="2301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55" name="Google Shape;5355;p22"/>
            <p:cNvCxnSpPr/>
            <p:nvPr/>
          </p:nvCxnSpPr>
          <p:spPr>
            <a:xfrm>
              <a:off x="3658" y="2415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356" name="Google Shape;5356;p22"/>
            <p:cNvSpPr/>
            <p:nvPr/>
          </p:nvSpPr>
          <p:spPr>
            <a:xfrm>
              <a:off x="3620" y="2511"/>
              <a:ext cx="41" cy="21"/>
            </a:xfrm>
            <a:custGeom>
              <a:avLst/>
              <a:gdLst/>
              <a:ahLst/>
              <a:cxnLst/>
              <a:rect l="l" t="t" r="r" b="b"/>
              <a:pathLst>
                <a:path w="165" h="83" extrusionOk="0">
                  <a:moveTo>
                    <a:pt x="0" y="54"/>
                  </a:moveTo>
                  <a:lnTo>
                    <a:pt x="3" y="52"/>
                  </a:lnTo>
                  <a:lnTo>
                    <a:pt x="7" y="50"/>
                  </a:lnTo>
                  <a:lnTo>
                    <a:pt x="10" y="47"/>
                  </a:lnTo>
                  <a:lnTo>
                    <a:pt x="15" y="45"/>
                  </a:lnTo>
                  <a:lnTo>
                    <a:pt x="18" y="42"/>
                  </a:lnTo>
                  <a:lnTo>
                    <a:pt x="21" y="40"/>
                  </a:lnTo>
                  <a:lnTo>
                    <a:pt x="30" y="33"/>
                  </a:lnTo>
                  <a:lnTo>
                    <a:pt x="40" y="26"/>
                  </a:lnTo>
                  <a:lnTo>
                    <a:pt x="52" y="20"/>
                  </a:lnTo>
                  <a:lnTo>
                    <a:pt x="62" y="15"/>
                  </a:lnTo>
                  <a:lnTo>
                    <a:pt x="72" y="10"/>
                  </a:lnTo>
                  <a:lnTo>
                    <a:pt x="81" y="7"/>
                  </a:lnTo>
                  <a:lnTo>
                    <a:pt x="90" y="5"/>
                  </a:lnTo>
                  <a:lnTo>
                    <a:pt x="100" y="3"/>
                  </a:lnTo>
                  <a:lnTo>
                    <a:pt x="109" y="1"/>
                  </a:lnTo>
                  <a:lnTo>
                    <a:pt x="117" y="0"/>
                  </a:lnTo>
                  <a:lnTo>
                    <a:pt x="123" y="1"/>
                  </a:lnTo>
                  <a:lnTo>
                    <a:pt x="131" y="3"/>
                  </a:lnTo>
                  <a:lnTo>
                    <a:pt x="138" y="6"/>
                  </a:lnTo>
                  <a:lnTo>
                    <a:pt x="145" y="9"/>
                  </a:lnTo>
                  <a:lnTo>
                    <a:pt x="151" y="14"/>
                  </a:lnTo>
                  <a:lnTo>
                    <a:pt x="153" y="15"/>
                  </a:lnTo>
                  <a:lnTo>
                    <a:pt x="154" y="15"/>
                  </a:lnTo>
                  <a:lnTo>
                    <a:pt x="155" y="16"/>
                  </a:lnTo>
                  <a:lnTo>
                    <a:pt x="156" y="17"/>
                  </a:lnTo>
                  <a:lnTo>
                    <a:pt x="157" y="19"/>
                  </a:lnTo>
                  <a:lnTo>
                    <a:pt x="158" y="20"/>
                  </a:lnTo>
                  <a:lnTo>
                    <a:pt x="160" y="24"/>
                  </a:lnTo>
                  <a:lnTo>
                    <a:pt x="163" y="27"/>
                  </a:lnTo>
                  <a:lnTo>
                    <a:pt x="164" y="32"/>
                  </a:lnTo>
                  <a:lnTo>
                    <a:pt x="165" y="36"/>
                  </a:lnTo>
                  <a:lnTo>
                    <a:pt x="165" y="41"/>
                  </a:lnTo>
                  <a:lnTo>
                    <a:pt x="165" y="45"/>
                  </a:lnTo>
                  <a:lnTo>
                    <a:pt x="165" y="50"/>
                  </a:lnTo>
                  <a:lnTo>
                    <a:pt x="164" y="54"/>
                  </a:lnTo>
                  <a:lnTo>
                    <a:pt x="163" y="59"/>
                  </a:lnTo>
                  <a:lnTo>
                    <a:pt x="161" y="62"/>
                  </a:lnTo>
                  <a:lnTo>
                    <a:pt x="159" y="65"/>
                  </a:lnTo>
                  <a:lnTo>
                    <a:pt x="157" y="69"/>
                  </a:lnTo>
                  <a:lnTo>
                    <a:pt x="153" y="73"/>
                  </a:lnTo>
                  <a:lnTo>
                    <a:pt x="148" y="77"/>
                  </a:lnTo>
                  <a:lnTo>
                    <a:pt x="144" y="79"/>
                  </a:lnTo>
                  <a:lnTo>
                    <a:pt x="137" y="81"/>
                  </a:lnTo>
                  <a:lnTo>
                    <a:pt x="131" y="82"/>
                  </a:lnTo>
                  <a:lnTo>
                    <a:pt x="123" y="83"/>
                  </a:lnTo>
                  <a:lnTo>
                    <a:pt x="114" y="83"/>
                  </a:lnTo>
                  <a:lnTo>
                    <a:pt x="105" y="83"/>
                  </a:lnTo>
                  <a:lnTo>
                    <a:pt x="96" y="82"/>
                  </a:lnTo>
                  <a:lnTo>
                    <a:pt x="84" y="81"/>
                  </a:lnTo>
                  <a:lnTo>
                    <a:pt x="73" y="80"/>
                  </a:lnTo>
                  <a:lnTo>
                    <a:pt x="63" y="79"/>
                  </a:lnTo>
                  <a:lnTo>
                    <a:pt x="60" y="79"/>
                  </a:lnTo>
                  <a:lnTo>
                    <a:pt x="57" y="79"/>
                  </a:lnTo>
                  <a:lnTo>
                    <a:pt x="55" y="78"/>
                  </a:lnTo>
                  <a:lnTo>
                    <a:pt x="54" y="78"/>
                  </a:lnTo>
                  <a:lnTo>
                    <a:pt x="52" y="77"/>
                  </a:lnTo>
                  <a:lnTo>
                    <a:pt x="49" y="75"/>
                  </a:lnTo>
                  <a:lnTo>
                    <a:pt x="48" y="75"/>
                  </a:lnTo>
                  <a:lnTo>
                    <a:pt x="47" y="74"/>
                  </a:lnTo>
                  <a:lnTo>
                    <a:pt x="46" y="73"/>
                  </a:lnTo>
                  <a:lnTo>
                    <a:pt x="45" y="73"/>
                  </a:lnTo>
                  <a:lnTo>
                    <a:pt x="44" y="72"/>
                  </a:lnTo>
                  <a:lnTo>
                    <a:pt x="43" y="71"/>
                  </a:lnTo>
                  <a:lnTo>
                    <a:pt x="39" y="69"/>
                  </a:lnTo>
                  <a:lnTo>
                    <a:pt x="34" y="66"/>
                  </a:lnTo>
                  <a:lnTo>
                    <a:pt x="29" y="64"/>
                  </a:lnTo>
                  <a:lnTo>
                    <a:pt x="25" y="62"/>
                  </a:lnTo>
                  <a:lnTo>
                    <a:pt x="19" y="61"/>
                  </a:lnTo>
                  <a:lnTo>
                    <a:pt x="15" y="60"/>
                  </a:lnTo>
                  <a:lnTo>
                    <a:pt x="10" y="57"/>
                  </a:lnTo>
                  <a:lnTo>
                    <a:pt x="6" y="56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57" name="Google Shape;5357;p22"/>
            <p:cNvSpPr/>
            <p:nvPr/>
          </p:nvSpPr>
          <p:spPr>
            <a:xfrm>
              <a:off x="3584" y="2511"/>
              <a:ext cx="70" cy="22"/>
            </a:xfrm>
            <a:custGeom>
              <a:avLst/>
              <a:gdLst/>
              <a:ahLst/>
              <a:cxnLst/>
              <a:rect l="l" t="t" r="r" b="b"/>
              <a:pathLst>
                <a:path w="279" h="86" extrusionOk="0">
                  <a:moveTo>
                    <a:pt x="0" y="66"/>
                  </a:moveTo>
                  <a:lnTo>
                    <a:pt x="3" y="69"/>
                  </a:lnTo>
                  <a:lnTo>
                    <a:pt x="6" y="71"/>
                  </a:lnTo>
                  <a:lnTo>
                    <a:pt x="13" y="75"/>
                  </a:lnTo>
                  <a:lnTo>
                    <a:pt x="20" y="79"/>
                  </a:lnTo>
                  <a:lnTo>
                    <a:pt x="28" y="82"/>
                  </a:lnTo>
                  <a:lnTo>
                    <a:pt x="37" y="84"/>
                  </a:lnTo>
                  <a:lnTo>
                    <a:pt x="46" y="86"/>
                  </a:lnTo>
                  <a:lnTo>
                    <a:pt x="56" y="86"/>
                  </a:lnTo>
                  <a:lnTo>
                    <a:pt x="67" y="84"/>
                  </a:lnTo>
                  <a:lnTo>
                    <a:pt x="78" y="83"/>
                  </a:lnTo>
                  <a:lnTo>
                    <a:pt x="88" y="80"/>
                  </a:lnTo>
                  <a:lnTo>
                    <a:pt x="99" y="78"/>
                  </a:lnTo>
                  <a:lnTo>
                    <a:pt x="109" y="73"/>
                  </a:lnTo>
                  <a:lnTo>
                    <a:pt x="123" y="66"/>
                  </a:lnTo>
                  <a:lnTo>
                    <a:pt x="136" y="59"/>
                  </a:lnTo>
                  <a:lnTo>
                    <a:pt x="147" y="51"/>
                  </a:lnTo>
                  <a:lnTo>
                    <a:pt x="158" y="43"/>
                  </a:lnTo>
                  <a:lnTo>
                    <a:pt x="170" y="34"/>
                  </a:lnTo>
                  <a:lnTo>
                    <a:pt x="185" y="25"/>
                  </a:lnTo>
                  <a:lnTo>
                    <a:pt x="196" y="18"/>
                  </a:lnTo>
                  <a:lnTo>
                    <a:pt x="207" y="13"/>
                  </a:lnTo>
                  <a:lnTo>
                    <a:pt x="218" y="8"/>
                  </a:lnTo>
                  <a:lnTo>
                    <a:pt x="230" y="5"/>
                  </a:lnTo>
                  <a:lnTo>
                    <a:pt x="241" y="3"/>
                  </a:lnTo>
                  <a:lnTo>
                    <a:pt x="253" y="0"/>
                  </a:lnTo>
                  <a:lnTo>
                    <a:pt x="260" y="1"/>
                  </a:lnTo>
                  <a:lnTo>
                    <a:pt x="267" y="1"/>
                  </a:lnTo>
                  <a:lnTo>
                    <a:pt x="273" y="4"/>
                  </a:lnTo>
                  <a:lnTo>
                    <a:pt x="279" y="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58" name="Google Shape;5358;p22"/>
            <p:cNvSpPr/>
            <p:nvPr/>
          </p:nvSpPr>
          <p:spPr>
            <a:xfrm>
              <a:off x="3618" y="2524"/>
              <a:ext cx="23" cy="8"/>
            </a:xfrm>
            <a:custGeom>
              <a:avLst/>
              <a:gdLst/>
              <a:ahLst/>
              <a:cxnLst/>
              <a:rect l="l" t="t" r="r" b="b"/>
              <a:pathLst>
                <a:path w="93" h="31" extrusionOk="0">
                  <a:moveTo>
                    <a:pt x="93" y="31"/>
                  </a:moveTo>
                  <a:lnTo>
                    <a:pt x="90" y="31"/>
                  </a:lnTo>
                  <a:lnTo>
                    <a:pt x="82" y="30"/>
                  </a:lnTo>
                  <a:lnTo>
                    <a:pt x="74" y="29"/>
                  </a:lnTo>
                  <a:lnTo>
                    <a:pt x="66" y="29"/>
                  </a:lnTo>
                  <a:lnTo>
                    <a:pt x="60" y="27"/>
                  </a:lnTo>
                  <a:lnTo>
                    <a:pt x="54" y="23"/>
                  </a:lnTo>
                  <a:lnTo>
                    <a:pt x="48" y="20"/>
                  </a:lnTo>
                  <a:lnTo>
                    <a:pt x="43" y="16"/>
                  </a:lnTo>
                  <a:lnTo>
                    <a:pt x="36" y="14"/>
                  </a:lnTo>
                  <a:lnTo>
                    <a:pt x="29" y="12"/>
                  </a:lnTo>
                  <a:lnTo>
                    <a:pt x="23" y="10"/>
                  </a:lnTo>
                  <a:lnTo>
                    <a:pt x="16" y="7"/>
                  </a:lnTo>
                  <a:lnTo>
                    <a:pt x="10" y="5"/>
                  </a:lnTo>
                  <a:lnTo>
                    <a:pt x="5" y="3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359" name="Google Shape;5359;p22"/>
            <p:cNvCxnSpPr/>
            <p:nvPr/>
          </p:nvCxnSpPr>
          <p:spPr>
            <a:xfrm>
              <a:off x="3819" y="1987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60" name="Google Shape;5360;p22"/>
            <p:cNvCxnSpPr/>
            <p:nvPr/>
          </p:nvCxnSpPr>
          <p:spPr>
            <a:xfrm>
              <a:off x="3819" y="2101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61" name="Google Shape;5361;p22"/>
            <p:cNvCxnSpPr/>
            <p:nvPr/>
          </p:nvCxnSpPr>
          <p:spPr>
            <a:xfrm>
              <a:off x="3819" y="2215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62" name="Google Shape;5362;p22"/>
            <p:cNvCxnSpPr/>
            <p:nvPr/>
          </p:nvCxnSpPr>
          <p:spPr>
            <a:xfrm>
              <a:off x="3819" y="2330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63" name="Google Shape;5363;p22"/>
            <p:cNvCxnSpPr/>
            <p:nvPr/>
          </p:nvCxnSpPr>
          <p:spPr>
            <a:xfrm>
              <a:off x="3892" y="1941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64" name="Google Shape;5364;p22"/>
            <p:cNvCxnSpPr/>
            <p:nvPr/>
          </p:nvCxnSpPr>
          <p:spPr>
            <a:xfrm>
              <a:off x="3892" y="2055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65" name="Google Shape;5365;p22"/>
            <p:cNvCxnSpPr/>
            <p:nvPr/>
          </p:nvCxnSpPr>
          <p:spPr>
            <a:xfrm>
              <a:off x="3892" y="2169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66" name="Google Shape;5366;p22"/>
            <p:cNvCxnSpPr/>
            <p:nvPr/>
          </p:nvCxnSpPr>
          <p:spPr>
            <a:xfrm>
              <a:off x="3892" y="2284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367" name="Google Shape;5367;p22"/>
            <p:cNvSpPr/>
            <p:nvPr/>
          </p:nvSpPr>
          <p:spPr>
            <a:xfrm>
              <a:off x="3851" y="2390"/>
              <a:ext cx="44" cy="18"/>
            </a:xfrm>
            <a:custGeom>
              <a:avLst/>
              <a:gdLst/>
              <a:ahLst/>
              <a:cxnLst/>
              <a:rect l="l" t="t" r="r" b="b"/>
              <a:pathLst>
                <a:path w="177" h="73" extrusionOk="0">
                  <a:moveTo>
                    <a:pt x="0" y="45"/>
                  </a:moveTo>
                  <a:lnTo>
                    <a:pt x="3" y="41"/>
                  </a:lnTo>
                  <a:lnTo>
                    <a:pt x="8" y="38"/>
                  </a:lnTo>
                  <a:lnTo>
                    <a:pt x="12" y="35"/>
                  </a:lnTo>
                  <a:lnTo>
                    <a:pt x="18" y="31"/>
                  </a:lnTo>
                  <a:lnTo>
                    <a:pt x="22" y="28"/>
                  </a:lnTo>
                  <a:lnTo>
                    <a:pt x="28" y="25"/>
                  </a:lnTo>
                  <a:lnTo>
                    <a:pt x="36" y="21"/>
                  </a:lnTo>
                  <a:lnTo>
                    <a:pt x="42" y="17"/>
                  </a:lnTo>
                  <a:lnTo>
                    <a:pt x="43" y="17"/>
                  </a:lnTo>
                  <a:lnTo>
                    <a:pt x="43" y="16"/>
                  </a:lnTo>
                  <a:lnTo>
                    <a:pt x="44" y="16"/>
                  </a:lnTo>
                  <a:lnTo>
                    <a:pt x="46" y="14"/>
                  </a:lnTo>
                  <a:lnTo>
                    <a:pt x="47" y="12"/>
                  </a:lnTo>
                  <a:lnTo>
                    <a:pt x="49" y="11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3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64" y="7"/>
                  </a:lnTo>
                  <a:lnTo>
                    <a:pt x="73" y="6"/>
                  </a:lnTo>
                  <a:lnTo>
                    <a:pt x="83" y="3"/>
                  </a:lnTo>
                  <a:lnTo>
                    <a:pt x="94" y="2"/>
                  </a:lnTo>
                  <a:lnTo>
                    <a:pt x="106" y="1"/>
                  </a:lnTo>
                  <a:lnTo>
                    <a:pt x="118" y="0"/>
                  </a:lnTo>
                  <a:lnTo>
                    <a:pt x="130" y="0"/>
                  </a:lnTo>
                  <a:lnTo>
                    <a:pt x="142" y="1"/>
                  </a:lnTo>
                  <a:lnTo>
                    <a:pt x="148" y="2"/>
                  </a:lnTo>
                  <a:lnTo>
                    <a:pt x="153" y="3"/>
                  </a:lnTo>
                  <a:lnTo>
                    <a:pt x="159" y="6"/>
                  </a:lnTo>
                  <a:lnTo>
                    <a:pt x="163" y="9"/>
                  </a:lnTo>
                  <a:lnTo>
                    <a:pt x="168" y="11"/>
                  </a:lnTo>
                  <a:lnTo>
                    <a:pt x="171" y="16"/>
                  </a:lnTo>
                  <a:lnTo>
                    <a:pt x="173" y="20"/>
                  </a:lnTo>
                  <a:lnTo>
                    <a:pt x="174" y="23"/>
                  </a:lnTo>
                  <a:lnTo>
                    <a:pt x="176" y="28"/>
                  </a:lnTo>
                  <a:lnTo>
                    <a:pt x="177" y="31"/>
                  </a:lnTo>
                  <a:lnTo>
                    <a:pt x="177" y="36"/>
                  </a:lnTo>
                  <a:lnTo>
                    <a:pt x="177" y="39"/>
                  </a:lnTo>
                  <a:lnTo>
                    <a:pt x="176" y="42"/>
                  </a:lnTo>
                  <a:lnTo>
                    <a:pt x="176" y="46"/>
                  </a:lnTo>
                  <a:lnTo>
                    <a:pt x="173" y="49"/>
                  </a:lnTo>
                  <a:lnTo>
                    <a:pt x="172" y="53"/>
                  </a:lnTo>
                  <a:lnTo>
                    <a:pt x="171" y="53"/>
                  </a:lnTo>
                  <a:lnTo>
                    <a:pt x="171" y="54"/>
                  </a:lnTo>
                  <a:lnTo>
                    <a:pt x="170" y="54"/>
                  </a:lnTo>
                  <a:lnTo>
                    <a:pt x="170" y="55"/>
                  </a:lnTo>
                  <a:lnTo>
                    <a:pt x="166" y="58"/>
                  </a:lnTo>
                  <a:lnTo>
                    <a:pt x="161" y="62"/>
                  </a:lnTo>
                  <a:lnTo>
                    <a:pt x="155" y="64"/>
                  </a:lnTo>
                  <a:lnTo>
                    <a:pt x="150" y="66"/>
                  </a:lnTo>
                  <a:lnTo>
                    <a:pt x="144" y="68"/>
                  </a:lnTo>
                  <a:lnTo>
                    <a:pt x="136" y="71"/>
                  </a:lnTo>
                  <a:lnTo>
                    <a:pt x="127" y="72"/>
                  </a:lnTo>
                  <a:lnTo>
                    <a:pt x="118" y="73"/>
                  </a:lnTo>
                  <a:lnTo>
                    <a:pt x="111" y="73"/>
                  </a:lnTo>
                  <a:lnTo>
                    <a:pt x="102" y="73"/>
                  </a:lnTo>
                  <a:lnTo>
                    <a:pt x="92" y="73"/>
                  </a:lnTo>
                  <a:lnTo>
                    <a:pt x="83" y="72"/>
                  </a:lnTo>
                  <a:lnTo>
                    <a:pt x="75" y="71"/>
                  </a:lnTo>
                  <a:lnTo>
                    <a:pt x="66" y="68"/>
                  </a:lnTo>
                  <a:lnTo>
                    <a:pt x="57" y="66"/>
                  </a:lnTo>
                  <a:lnTo>
                    <a:pt x="48" y="64"/>
                  </a:lnTo>
                  <a:lnTo>
                    <a:pt x="39" y="60"/>
                  </a:lnTo>
                  <a:lnTo>
                    <a:pt x="31" y="58"/>
                  </a:lnTo>
                  <a:lnTo>
                    <a:pt x="23" y="55"/>
                  </a:lnTo>
                  <a:lnTo>
                    <a:pt x="11" y="49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68" name="Google Shape;5368;p22"/>
            <p:cNvSpPr/>
            <p:nvPr/>
          </p:nvSpPr>
          <p:spPr>
            <a:xfrm>
              <a:off x="3819" y="2390"/>
              <a:ext cx="65" cy="27"/>
            </a:xfrm>
            <a:custGeom>
              <a:avLst/>
              <a:gdLst/>
              <a:ahLst/>
              <a:cxnLst/>
              <a:rect l="l" t="t" r="r" b="b"/>
              <a:pathLst>
                <a:path w="262" h="109" extrusionOk="0">
                  <a:moveTo>
                    <a:pt x="0" y="91"/>
                  </a:move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6"/>
                  </a:lnTo>
                  <a:lnTo>
                    <a:pt x="9" y="100"/>
                  </a:lnTo>
                  <a:lnTo>
                    <a:pt x="12" y="103"/>
                  </a:lnTo>
                  <a:lnTo>
                    <a:pt x="14" y="106"/>
                  </a:lnTo>
                  <a:lnTo>
                    <a:pt x="19" y="107"/>
                  </a:lnTo>
                  <a:lnTo>
                    <a:pt x="22" y="109"/>
                  </a:lnTo>
                  <a:lnTo>
                    <a:pt x="29" y="109"/>
                  </a:lnTo>
                  <a:lnTo>
                    <a:pt x="37" y="107"/>
                  </a:lnTo>
                  <a:lnTo>
                    <a:pt x="45" y="106"/>
                  </a:lnTo>
                  <a:lnTo>
                    <a:pt x="51" y="103"/>
                  </a:lnTo>
                  <a:lnTo>
                    <a:pt x="58" y="101"/>
                  </a:lnTo>
                  <a:lnTo>
                    <a:pt x="65" y="97"/>
                  </a:lnTo>
                  <a:lnTo>
                    <a:pt x="74" y="93"/>
                  </a:lnTo>
                  <a:lnTo>
                    <a:pt x="83" y="88"/>
                  </a:lnTo>
                  <a:lnTo>
                    <a:pt x="91" y="84"/>
                  </a:lnTo>
                  <a:lnTo>
                    <a:pt x="100" y="78"/>
                  </a:lnTo>
                  <a:lnTo>
                    <a:pt x="104" y="75"/>
                  </a:lnTo>
                  <a:lnTo>
                    <a:pt x="108" y="71"/>
                  </a:lnTo>
                  <a:lnTo>
                    <a:pt x="114" y="66"/>
                  </a:lnTo>
                  <a:lnTo>
                    <a:pt x="119" y="62"/>
                  </a:lnTo>
                  <a:lnTo>
                    <a:pt x="123" y="57"/>
                  </a:lnTo>
                  <a:lnTo>
                    <a:pt x="124" y="53"/>
                  </a:lnTo>
                  <a:lnTo>
                    <a:pt x="126" y="48"/>
                  </a:lnTo>
                  <a:lnTo>
                    <a:pt x="129" y="45"/>
                  </a:lnTo>
                  <a:lnTo>
                    <a:pt x="133" y="41"/>
                  </a:lnTo>
                  <a:lnTo>
                    <a:pt x="138" y="37"/>
                  </a:lnTo>
                  <a:lnTo>
                    <a:pt x="142" y="34"/>
                  </a:lnTo>
                  <a:lnTo>
                    <a:pt x="149" y="30"/>
                  </a:lnTo>
                  <a:lnTo>
                    <a:pt x="154" y="27"/>
                  </a:lnTo>
                  <a:lnTo>
                    <a:pt x="160" y="23"/>
                  </a:lnTo>
                  <a:lnTo>
                    <a:pt x="166" y="20"/>
                  </a:lnTo>
                  <a:lnTo>
                    <a:pt x="170" y="18"/>
                  </a:lnTo>
                  <a:lnTo>
                    <a:pt x="176" y="13"/>
                  </a:lnTo>
                  <a:lnTo>
                    <a:pt x="178" y="11"/>
                  </a:lnTo>
                  <a:lnTo>
                    <a:pt x="180" y="8"/>
                  </a:lnTo>
                  <a:lnTo>
                    <a:pt x="186" y="7"/>
                  </a:lnTo>
                  <a:lnTo>
                    <a:pt x="190" y="7"/>
                  </a:lnTo>
                  <a:lnTo>
                    <a:pt x="196" y="6"/>
                  </a:lnTo>
                  <a:lnTo>
                    <a:pt x="202" y="6"/>
                  </a:lnTo>
                  <a:lnTo>
                    <a:pt x="208" y="4"/>
                  </a:lnTo>
                  <a:lnTo>
                    <a:pt x="215" y="3"/>
                  </a:lnTo>
                  <a:lnTo>
                    <a:pt x="222" y="2"/>
                  </a:lnTo>
                  <a:lnTo>
                    <a:pt x="232" y="1"/>
                  </a:lnTo>
                  <a:lnTo>
                    <a:pt x="243" y="1"/>
                  </a:lnTo>
                  <a:lnTo>
                    <a:pt x="253" y="0"/>
                  </a:lnTo>
                  <a:lnTo>
                    <a:pt x="262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69" name="Google Shape;5369;p22"/>
            <p:cNvSpPr/>
            <p:nvPr/>
          </p:nvSpPr>
          <p:spPr>
            <a:xfrm>
              <a:off x="3848" y="2400"/>
              <a:ext cx="29" cy="8"/>
            </a:xfrm>
            <a:custGeom>
              <a:avLst/>
              <a:gdLst/>
              <a:ahLst/>
              <a:cxnLst/>
              <a:rect l="l" t="t" r="r" b="b"/>
              <a:pathLst>
                <a:path w="115" h="32" extrusionOk="0">
                  <a:moveTo>
                    <a:pt x="115" y="32"/>
                  </a:moveTo>
                  <a:lnTo>
                    <a:pt x="111" y="32"/>
                  </a:lnTo>
                  <a:lnTo>
                    <a:pt x="98" y="31"/>
                  </a:lnTo>
                  <a:lnTo>
                    <a:pt x="87" y="30"/>
                  </a:lnTo>
                  <a:lnTo>
                    <a:pt x="74" y="27"/>
                  </a:lnTo>
                  <a:lnTo>
                    <a:pt x="61" y="24"/>
                  </a:lnTo>
                  <a:lnTo>
                    <a:pt x="49" y="19"/>
                  </a:lnTo>
                  <a:lnTo>
                    <a:pt x="38" y="15"/>
                  </a:lnTo>
                  <a:lnTo>
                    <a:pt x="26" y="10"/>
                  </a:lnTo>
                  <a:lnTo>
                    <a:pt x="13" y="5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370" name="Google Shape;5370;p22"/>
            <p:cNvCxnSpPr/>
            <p:nvPr/>
          </p:nvCxnSpPr>
          <p:spPr>
            <a:xfrm>
              <a:off x="4054" y="1811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71" name="Google Shape;5371;p22"/>
            <p:cNvCxnSpPr/>
            <p:nvPr/>
          </p:nvCxnSpPr>
          <p:spPr>
            <a:xfrm>
              <a:off x="4054" y="1925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72" name="Google Shape;5372;p22"/>
            <p:cNvCxnSpPr/>
            <p:nvPr/>
          </p:nvCxnSpPr>
          <p:spPr>
            <a:xfrm>
              <a:off x="4054" y="2039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73" name="Google Shape;5373;p22"/>
            <p:cNvCxnSpPr/>
            <p:nvPr/>
          </p:nvCxnSpPr>
          <p:spPr>
            <a:xfrm>
              <a:off x="4054" y="2154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74" name="Google Shape;5374;p22"/>
            <p:cNvCxnSpPr/>
            <p:nvPr/>
          </p:nvCxnSpPr>
          <p:spPr>
            <a:xfrm>
              <a:off x="4131" y="1767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75" name="Google Shape;5375;p22"/>
            <p:cNvCxnSpPr/>
            <p:nvPr/>
          </p:nvCxnSpPr>
          <p:spPr>
            <a:xfrm>
              <a:off x="4131" y="1881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76" name="Google Shape;5376;p22"/>
            <p:cNvCxnSpPr/>
            <p:nvPr/>
          </p:nvCxnSpPr>
          <p:spPr>
            <a:xfrm>
              <a:off x="4131" y="1995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77" name="Google Shape;5377;p22"/>
            <p:cNvCxnSpPr/>
            <p:nvPr/>
          </p:nvCxnSpPr>
          <p:spPr>
            <a:xfrm>
              <a:off x="4131" y="2110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78" name="Google Shape;5378;p22"/>
            <p:cNvCxnSpPr/>
            <p:nvPr/>
          </p:nvCxnSpPr>
          <p:spPr>
            <a:xfrm>
              <a:off x="4131" y="2224"/>
              <a:ext cx="1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379" name="Google Shape;5379;p22"/>
            <p:cNvSpPr/>
            <p:nvPr/>
          </p:nvSpPr>
          <p:spPr>
            <a:xfrm>
              <a:off x="4092" y="2226"/>
              <a:ext cx="47" cy="19"/>
            </a:xfrm>
            <a:custGeom>
              <a:avLst/>
              <a:gdLst/>
              <a:ahLst/>
              <a:cxnLst/>
              <a:rect l="l" t="t" r="r" b="b"/>
              <a:pathLst>
                <a:path w="186" h="80" extrusionOk="0">
                  <a:moveTo>
                    <a:pt x="0" y="48"/>
                  </a:moveTo>
                  <a:lnTo>
                    <a:pt x="7" y="43"/>
                  </a:lnTo>
                  <a:lnTo>
                    <a:pt x="15" y="38"/>
                  </a:lnTo>
                  <a:lnTo>
                    <a:pt x="23" y="33"/>
                  </a:lnTo>
                  <a:lnTo>
                    <a:pt x="31" y="28"/>
                  </a:lnTo>
                  <a:lnTo>
                    <a:pt x="39" y="23"/>
                  </a:lnTo>
                  <a:lnTo>
                    <a:pt x="46" y="18"/>
                  </a:lnTo>
                  <a:lnTo>
                    <a:pt x="53" y="15"/>
                  </a:lnTo>
                  <a:lnTo>
                    <a:pt x="60" y="11"/>
                  </a:lnTo>
                  <a:lnTo>
                    <a:pt x="68" y="9"/>
                  </a:lnTo>
                  <a:lnTo>
                    <a:pt x="76" y="6"/>
                  </a:lnTo>
                  <a:lnTo>
                    <a:pt x="84" y="3"/>
                  </a:lnTo>
                  <a:lnTo>
                    <a:pt x="91" y="2"/>
                  </a:lnTo>
                  <a:lnTo>
                    <a:pt x="100" y="1"/>
                  </a:lnTo>
                  <a:lnTo>
                    <a:pt x="108" y="0"/>
                  </a:lnTo>
                  <a:lnTo>
                    <a:pt x="117" y="0"/>
                  </a:lnTo>
                  <a:lnTo>
                    <a:pt x="122" y="0"/>
                  </a:lnTo>
                  <a:lnTo>
                    <a:pt x="127" y="0"/>
                  </a:lnTo>
                  <a:lnTo>
                    <a:pt x="132" y="0"/>
                  </a:lnTo>
                  <a:lnTo>
                    <a:pt x="136" y="0"/>
                  </a:lnTo>
                  <a:lnTo>
                    <a:pt x="141" y="0"/>
                  </a:lnTo>
                  <a:lnTo>
                    <a:pt x="146" y="0"/>
                  </a:lnTo>
                  <a:lnTo>
                    <a:pt x="153" y="1"/>
                  </a:lnTo>
                  <a:lnTo>
                    <a:pt x="160" y="1"/>
                  </a:lnTo>
                  <a:lnTo>
                    <a:pt x="164" y="2"/>
                  </a:lnTo>
                  <a:lnTo>
                    <a:pt x="169" y="2"/>
                  </a:lnTo>
                  <a:lnTo>
                    <a:pt x="173" y="5"/>
                  </a:lnTo>
                  <a:lnTo>
                    <a:pt x="175" y="6"/>
                  </a:lnTo>
                  <a:lnTo>
                    <a:pt x="178" y="7"/>
                  </a:lnTo>
                  <a:lnTo>
                    <a:pt x="180" y="8"/>
                  </a:lnTo>
                  <a:lnTo>
                    <a:pt x="181" y="10"/>
                  </a:lnTo>
                  <a:lnTo>
                    <a:pt x="182" y="12"/>
                  </a:lnTo>
                  <a:lnTo>
                    <a:pt x="183" y="14"/>
                  </a:lnTo>
                  <a:lnTo>
                    <a:pt x="184" y="16"/>
                  </a:lnTo>
                  <a:lnTo>
                    <a:pt x="184" y="18"/>
                  </a:lnTo>
                  <a:lnTo>
                    <a:pt x="186" y="21"/>
                  </a:lnTo>
                  <a:lnTo>
                    <a:pt x="186" y="24"/>
                  </a:lnTo>
                  <a:lnTo>
                    <a:pt x="186" y="27"/>
                  </a:lnTo>
                  <a:lnTo>
                    <a:pt x="186" y="31"/>
                  </a:lnTo>
                  <a:lnTo>
                    <a:pt x="186" y="37"/>
                  </a:lnTo>
                  <a:lnTo>
                    <a:pt x="186" y="42"/>
                  </a:lnTo>
                  <a:lnTo>
                    <a:pt x="184" y="45"/>
                  </a:lnTo>
                  <a:lnTo>
                    <a:pt x="184" y="48"/>
                  </a:lnTo>
                  <a:lnTo>
                    <a:pt x="183" y="51"/>
                  </a:lnTo>
                  <a:lnTo>
                    <a:pt x="182" y="54"/>
                  </a:lnTo>
                  <a:lnTo>
                    <a:pt x="181" y="56"/>
                  </a:lnTo>
                  <a:lnTo>
                    <a:pt x="179" y="58"/>
                  </a:lnTo>
                  <a:lnTo>
                    <a:pt x="178" y="60"/>
                  </a:lnTo>
                  <a:lnTo>
                    <a:pt x="175" y="61"/>
                  </a:lnTo>
                  <a:lnTo>
                    <a:pt x="174" y="62"/>
                  </a:lnTo>
                  <a:lnTo>
                    <a:pt x="171" y="63"/>
                  </a:lnTo>
                  <a:lnTo>
                    <a:pt x="168" y="63"/>
                  </a:lnTo>
                  <a:lnTo>
                    <a:pt x="164" y="64"/>
                  </a:lnTo>
                  <a:lnTo>
                    <a:pt x="161" y="65"/>
                  </a:lnTo>
                  <a:lnTo>
                    <a:pt x="158" y="66"/>
                  </a:lnTo>
                  <a:lnTo>
                    <a:pt x="154" y="68"/>
                  </a:lnTo>
                  <a:lnTo>
                    <a:pt x="151" y="70"/>
                  </a:lnTo>
                  <a:lnTo>
                    <a:pt x="147" y="72"/>
                  </a:lnTo>
                  <a:lnTo>
                    <a:pt x="143" y="73"/>
                  </a:lnTo>
                  <a:lnTo>
                    <a:pt x="140" y="74"/>
                  </a:lnTo>
                  <a:lnTo>
                    <a:pt x="135" y="76"/>
                  </a:lnTo>
                  <a:lnTo>
                    <a:pt x="130" y="77"/>
                  </a:lnTo>
                  <a:lnTo>
                    <a:pt x="123" y="79"/>
                  </a:lnTo>
                  <a:lnTo>
                    <a:pt x="117" y="79"/>
                  </a:lnTo>
                  <a:lnTo>
                    <a:pt x="111" y="80"/>
                  </a:lnTo>
                  <a:lnTo>
                    <a:pt x="105" y="80"/>
                  </a:lnTo>
                  <a:lnTo>
                    <a:pt x="98" y="79"/>
                  </a:lnTo>
                  <a:lnTo>
                    <a:pt x="91" y="79"/>
                  </a:lnTo>
                  <a:lnTo>
                    <a:pt x="86" y="77"/>
                  </a:lnTo>
                  <a:lnTo>
                    <a:pt x="80" y="76"/>
                  </a:lnTo>
                  <a:lnTo>
                    <a:pt x="75" y="75"/>
                  </a:lnTo>
                  <a:lnTo>
                    <a:pt x="70" y="74"/>
                  </a:lnTo>
                  <a:lnTo>
                    <a:pt x="65" y="73"/>
                  </a:lnTo>
                  <a:lnTo>
                    <a:pt x="60" y="72"/>
                  </a:lnTo>
                  <a:lnTo>
                    <a:pt x="54" y="70"/>
                  </a:lnTo>
                  <a:lnTo>
                    <a:pt x="47" y="67"/>
                  </a:lnTo>
                  <a:lnTo>
                    <a:pt x="38" y="65"/>
                  </a:lnTo>
                  <a:lnTo>
                    <a:pt x="31" y="64"/>
                  </a:lnTo>
                  <a:lnTo>
                    <a:pt x="25" y="62"/>
                  </a:lnTo>
                  <a:lnTo>
                    <a:pt x="21" y="60"/>
                  </a:lnTo>
                  <a:lnTo>
                    <a:pt x="15" y="57"/>
                  </a:lnTo>
                  <a:lnTo>
                    <a:pt x="10" y="55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4" y="51"/>
                  </a:lnTo>
                  <a:lnTo>
                    <a:pt x="3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80" name="Google Shape;5380;p22"/>
            <p:cNvSpPr/>
            <p:nvPr/>
          </p:nvSpPr>
          <p:spPr>
            <a:xfrm>
              <a:off x="4054" y="2226"/>
              <a:ext cx="68" cy="22"/>
            </a:xfrm>
            <a:custGeom>
              <a:avLst/>
              <a:gdLst/>
              <a:ahLst/>
              <a:cxnLst/>
              <a:rect l="l" t="t" r="r" b="b"/>
              <a:pathLst>
                <a:path w="272" h="90" extrusionOk="0">
                  <a:moveTo>
                    <a:pt x="0" y="60"/>
                  </a:moveTo>
                  <a:lnTo>
                    <a:pt x="1" y="62"/>
                  </a:lnTo>
                  <a:lnTo>
                    <a:pt x="4" y="64"/>
                  </a:lnTo>
                  <a:lnTo>
                    <a:pt x="6" y="66"/>
                  </a:lnTo>
                  <a:lnTo>
                    <a:pt x="9" y="70"/>
                  </a:lnTo>
                  <a:lnTo>
                    <a:pt x="12" y="73"/>
                  </a:lnTo>
                  <a:lnTo>
                    <a:pt x="18" y="77"/>
                  </a:lnTo>
                  <a:lnTo>
                    <a:pt x="24" y="81"/>
                  </a:lnTo>
                  <a:lnTo>
                    <a:pt x="30" y="84"/>
                  </a:lnTo>
                  <a:lnTo>
                    <a:pt x="38" y="86"/>
                  </a:lnTo>
                  <a:lnTo>
                    <a:pt x="46" y="89"/>
                  </a:lnTo>
                  <a:lnTo>
                    <a:pt x="55" y="90"/>
                  </a:lnTo>
                  <a:lnTo>
                    <a:pt x="64" y="90"/>
                  </a:lnTo>
                  <a:lnTo>
                    <a:pt x="72" y="90"/>
                  </a:lnTo>
                  <a:lnTo>
                    <a:pt x="81" y="88"/>
                  </a:lnTo>
                  <a:lnTo>
                    <a:pt x="89" y="85"/>
                  </a:lnTo>
                  <a:lnTo>
                    <a:pt x="97" y="81"/>
                  </a:lnTo>
                  <a:lnTo>
                    <a:pt x="104" y="76"/>
                  </a:lnTo>
                  <a:lnTo>
                    <a:pt x="112" y="72"/>
                  </a:lnTo>
                  <a:lnTo>
                    <a:pt x="120" y="67"/>
                  </a:lnTo>
                  <a:lnTo>
                    <a:pt x="132" y="60"/>
                  </a:lnTo>
                  <a:lnTo>
                    <a:pt x="146" y="52"/>
                  </a:lnTo>
                  <a:lnTo>
                    <a:pt x="158" y="45"/>
                  </a:lnTo>
                  <a:lnTo>
                    <a:pt x="170" y="37"/>
                  </a:lnTo>
                  <a:lnTo>
                    <a:pt x="182" y="29"/>
                  </a:lnTo>
                  <a:lnTo>
                    <a:pt x="193" y="23"/>
                  </a:lnTo>
                  <a:lnTo>
                    <a:pt x="205" y="16"/>
                  </a:lnTo>
                  <a:lnTo>
                    <a:pt x="214" y="11"/>
                  </a:lnTo>
                  <a:lnTo>
                    <a:pt x="223" y="8"/>
                  </a:lnTo>
                  <a:lnTo>
                    <a:pt x="232" y="5"/>
                  </a:lnTo>
                  <a:lnTo>
                    <a:pt x="242" y="2"/>
                  </a:lnTo>
                  <a:lnTo>
                    <a:pt x="252" y="1"/>
                  </a:lnTo>
                  <a:lnTo>
                    <a:pt x="265" y="0"/>
                  </a:lnTo>
                  <a:lnTo>
                    <a:pt x="272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81" name="Google Shape;5381;p22"/>
            <p:cNvSpPr/>
            <p:nvPr/>
          </p:nvSpPr>
          <p:spPr>
            <a:xfrm>
              <a:off x="4088" y="2235"/>
              <a:ext cx="40" cy="10"/>
            </a:xfrm>
            <a:custGeom>
              <a:avLst/>
              <a:gdLst/>
              <a:ahLst/>
              <a:cxnLst/>
              <a:rect l="l" t="t" r="r" b="b"/>
              <a:pathLst>
                <a:path w="161" h="41" extrusionOk="0">
                  <a:moveTo>
                    <a:pt x="161" y="34"/>
                  </a:moveTo>
                  <a:lnTo>
                    <a:pt x="157" y="35"/>
                  </a:lnTo>
                  <a:lnTo>
                    <a:pt x="149" y="37"/>
                  </a:lnTo>
                  <a:lnTo>
                    <a:pt x="140" y="40"/>
                  </a:lnTo>
                  <a:lnTo>
                    <a:pt x="130" y="41"/>
                  </a:lnTo>
                  <a:lnTo>
                    <a:pt x="120" y="41"/>
                  </a:lnTo>
                  <a:lnTo>
                    <a:pt x="110" y="40"/>
                  </a:lnTo>
                  <a:lnTo>
                    <a:pt x="97" y="37"/>
                  </a:lnTo>
                  <a:lnTo>
                    <a:pt x="86" y="35"/>
                  </a:lnTo>
                  <a:lnTo>
                    <a:pt x="75" y="32"/>
                  </a:lnTo>
                  <a:lnTo>
                    <a:pt x="65" y="29"/>
                  </a:lnTo>
                  <a:lnTo>
                    <a:pt x="55" y="26"/>
                  </a:lnTo>
                  <a:lnTo>
                    <a:pt x="46" y="24"/>
                  </a:lnTo>
                  <a:lnTo>
                    <a:pt x="37" y="21"/>
                  </a:lnTo>
                  <a:lnTo>
                    <a:pt x="29" y="17"/>
                  </a:lnTo>
                  <a:lnTo>
                    <a:pt x="22" y="13"/>
                  </a:lnTo>
                  <a:lnTo>
                    <a:pt x="15" y="8"/>
                  </a:lnTo>
                  <a:lnTo>
                    <a:pt x="9" y="4"/>
                  </a:lnTo>
                  <a:lnTo>
                    <a:pt x="5" y="1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382" name="Google Shape;5382;p22"/>
            <p:cNvCxnSpPr/>
            <p:nvPr/>
          </p:nvCxnSpPr>
          <p:spPr>
            <a:xfrm>
              <a:off x="4131" y="2219"/>
              <a:ext cx="1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83" name="Google Shape;5383;p22"/>
            <p:cNvCxnSpPr/>
            <p:nvPr/>
          </p:nvCxnSpPr>
          <p:spPr>
            <a:xfrm>
              <a:off x="4374" y="1665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84" name="Google Shape;5384;p22"/>
            <p:cNvCxnSpPr/>
            <p:nvPr/>
          </p:nvCxnSpPr>
          <p:spPr>
            <a:xfrm>
              <a:off x="4374" y="1779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85" name="Google Shape;5385;p22"/>
            <p:cNvCxnSpPr/>
            <p:nvPr/>
          </p:nvCxnSpPr>
          <p:spPr>
            <a:xfrm>
              <a:off x="4374" y="1893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86" name="Google Shape;5386;p22"/>
            <p:cNvCxnSpPr/>
            <p:nvPr/>
          </p:nvCxnSpPr>
          <p:spPr>
            <a:xfrm>
              <a:off x="4374" y="2008"/>
              <a:ext cx="1" cy="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87" name="Google Shape;5387;p22"/>
            <p:cNvCxnSpPr/>
            <p:nvPr/>
          </p:nvCxnSpPr>
          <p:spPr>
            <a:xfrm>
              <a:off x="4451" y="1610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88" name="Google Shape;5388;p22"/>
            <p:cNvCxnSpPr/>
            <p:nvPr/>
          </p:nvCxnSpPr>
          <p:spPr>
            <a:xfrm>
              <a:off x="4451" y="1724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89" name="Google Shape;5389;p22"/>
            <p:cNvCxnSpPr/>
            <p:nvPr/>
          </p:nvCxnSpPr>
          <p:spPr>
            <a:xfrm>
              <a:off x="4451" y="1839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90" name="Google Shape;5390;p22"/>
            <p:cNvCxnSpPr/>
            <p:nvPr/>
          </p:nvCxnSpPr>
          <p:spPr>
            <a:xfrm>
              <a:off x="4451" y="1953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91" name="Google Shape;5391;p22"/>
            <p:cNvCxnSpPr/>
            <p:nvPr/>
          </p:nvCxnSpPr>
          <p:spPr>
            <a:xfrm flipH="1">
              <a:off x="4374" y="204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392" name="Google Shape;5392;p22"/>
            <p:cNvSpPr/>
            <p:nvPr/>
          </p:nvSpPr>
          <p:spPr>
            <a:xfrm>
              <a:off x="4419" y="2045"/>
              <a:ext cx="39" cy="27"/>
            </a:xfrm>
            <a:custGeom>
              <a:avLst/>
              <a:gdLst/>
              <a:ahLst/>
              <a:cxnLst/>
              <a:rect l="l" t="t" r="r" b="b"/>
              <a:pathLst>
                <a:path w="157" h="108" extrusionOk="0">
                  <a:moveTo>
                    <a:pt x="0" y="50"/>
                  </a:moveTo>
                  <a:lnTo>
                    <a:pt x="9" y="43"/>
                  </a:lnTo>
                  <a:lnTo>
                    <a:pt x="18" y="36"/>
                  </a:lnTo>
                  <a:lnTo>
                    <a:pt x="25" y="32"/>
                  </a:lnTo>
                  <a:lnTo>
                    <a:pt x="32" y="27"/>
                  </a:lnTo>
                  <a:lnTo>
                    <a:pt x="38" y="23"/>
                  </a:lnTo>
                  <a:lnTo>
                    <a:pt x="45" y="19"/>
                  </a:lnTo>
                  <a:lnTo>
                    <a:pt x="52" y="15"/>
                  </a:lnTo>
                  <a:lnTo>
                    <a:pt x="60" y="12"/>
                  </a:lnTo>
                  <a:lnTo>
                    <a:pt x="67" y="9"/>
                  </a:lnTo>
                  <a:lnTo>
                    <a:pt x="75" y="6"/>
                  </a:lnTo>
                  <a:lnTo>
                    <a:pt x="83" y="4"/>
                  </a:lnTo>
                  <a:lnTo>
                    <a:pt x="91" y="3"/>
                  </a:lnTo>
                  <a:lnTo>
                    <a:pt x="99" y="0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1" y="1"/>
                  </a:lnTo>
                  <a:lnTo>
                    <a:pt x="127" y="4"/>
                  </a:lnTo>
                  <a:lnTo>
                    <a:pt x="132" y="6"/>
                  </a:lnTo>
                  <a:lnTo>
                    <a:pt x="137" y="9"/>
                  </a:lnTo>
                  <a:lnTo>
                    <a:pt x="141" y="13"/>
                  </a:lnTo>
                  <a:lnTo>
                    <a:pt x="146" y="17"/>
                  </a:lnTo>
                  <a:lnTo>
                    <a:pt x="148" y="22"/>
                  </a:lnTo>
                  <a:lnTo>
                    <a:pt x="151" y="26"/>
                  </a:lnTo>
                  <a:lnTo>
                    <a:pt x="153" y="32"/>
                  </a:lnTo>
                  <a:lnTo>
                    <a:pt x="155" y="37"/>
                  </a:lnTo>
                  <a:lnTo>
                    <a:pt x="156" y="44"/>
                  </a:lnTo>
                  <a:lnTo>
                    <a:pt x="157" y="50"/>
                  </a:lnTo>
                  <a:lnTo>
                    <a:pt x="157" y="56"/>
                  </a:lnTo>
                  <a:lnTo>
                    <a:pt x="157" y="63"/>
                  </a:lnTo>
                  <a:lnTo>
                    <a:pt x="156" y="69"/>
                  </a:lnTo>
                  <a:lnTo>
                    <a:pt x="155" y="74"/>
                  </a:lnTo>
                  <a:lnTo>
                    <a:pt x="153" y="80"/>
                  </a:lnTo>
                  <a:lnTo>
                    <a:pt x="150" y="84"/>
                  </a:lnTo>
                  <a:lnTo>
                    <a:pt x="148" y="89"/>
                  </a:lnTo>
                  <a:lnTo>
                    <a:pt x="145" y="92"/>
                  </a:lnTo>
                  <a:lnTo>
                    <a:pt x="140" y="96"/>
                  </a:lnTo>
                  <a:lnTo>
                    <a:pt x="137" y="99"/>
                  </a:lnTo>
                  <a:lnTo>
                    <a:pt x="132" y="101"/>
                  </a:lnTo>
                  <a:lnTo>
                    <a:pt x="128" y="103"/>
                  </a:lnTo>
                  <a:lnTo>
                    <a:pt x="122" y="105"/>
                  </a:lnTo>
                  <a:lnTo>
                    <a:pt x="118" y="107"/>
                  </a:lnTo>
                  <a:lnTo>
                    <a:pt x="111" y="108"/>
                  </a:lnTo>
                  <a:lnTo>
                    <a:pt x="104" y="108"/>
                  </a:lnTo>
                  <a:lnTo>
                    <a:pt x="98" y="108"/>
                  </a:lnTo>
                  <a:lnTo>
                    <a:pt x="90" y="107"/>
                  </a:lnTo>
                  <a:lnTo>
                    <a:pt x="82" y="106"/>
                  </a:lnTo>
                  <a:lnTo>
                    <a:pt x="74" y="103"/>
                  </a:lnTo>
                  <a:lnTo>
                    <a:pt x="67" y="100"/>
                  </a:lnTo>
                  <a:lnTo>
                    <a:pt x="61" y="97"/>
                  </a:lnTo>
                  <a:lnTo>
                    <a:pt x="52" y="92"/>
                  </a:lnTo>
                  <a:lnTo>
                    <a:pt x="44" y="87"/>
                  </a:lnTo>
                  <a:lnTo>
                    <a:pt x="36" y="81"/>
                  </a:lnTo>
                  <a:lnTo>
                    <a:pt x="28" y="74"/>
                  </a:lnTo>
                  <a:lnTo>
                    <a:pt x="18" y="66"/>
                  </a:lnTo>
                  <a:lnTo>
                    <a:pt x="9" y="57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93" name="Google Shape;5393;p22"/>
            <p:cNvSpPr/>
            <p:nvPr/>
          </p:nvSpPr>
          <p:spPr>
            <a:xfrm>
              <a:off x="4374" y="2045"/>
              <a:ext cx="68" cy="20"/>
            </a:xfrm>
            <a:custGeom>
              <a:avLst/>
              <a:gdLst/>
              <a:ahLst/>
              <a:cxnLst/>
              <a:rect l="l" t="t" r="r" b="b"/>
              <a:pathLst>
                <a:path w="269" h="80" extrusionOk="0">
                  <a:moveTo>
                    <a:pt x="0" y="34"/>
                  </a:moveTo>
                  <a:lnTo>
                    <a:pt x="2" y="35"/>
                  </a:lnTo>
                  <a:lnTo>
                    <a:pt x="3" y="36"/>
                  </a:lnTo>
                  <a:lnTo>
                    <a:pt x="9" y="41"/>
                  </a:lnTo>
                  <a:lnTo>
                    <a:pt x="14" y="45"/>
                  </a:lnTo>
                  <a:lnTo>
                    <a:pt x="18" y="50"/>
                  </a:lnTo>
                  <a:lnTo>
                    <a:pt x="22" y="55"/>
                  </a:lnTo>
                  <a:lnTo>
                    <a:pt x="27" y="61"/>
                  </a:lnTo>
                  <a:lnTo>
                    <a:pt x="31" y="65"/>
                  </a:lnTo>
                  <a:lnTo>
                    <a:pt x="37" y="70"/>
                  </a:lnTo>
                  <a:lnTo>
                    <a:pt x="43" y="73"/>
                  </a:lnTo>
                  <a:lnTo>
                    <a:pt x="54" y="77"/>
                  </a:lnTo>
                  <a:lnTo>
                    <a:pt x="65" y="79"/>
                  </a:lnTo>
                  <a:lnTo>
                    <a:pt x="79" y="80"/>
                  </a:lnTo>
                  <a:lnTo>
                    <a:pt x="91" y="80"/>
                  </a:lnTo>
                  <a:lnTo>
                    <a:pt x="103" y="80"/>
                  </a:lnTo>
                  <a:lnTo>
                    <a:pt x="115" y="78"/>
                  </a:lnTo>
                  <a:lnTo>
                    <a:pt x="127" y="74"/>
                  </a:lnTo>
                  <a:lnTo>
                    <a:pt x="137" y="71"/>
                  </a:lnTo>
                  <a:lnTo>
                    <a:pt x="151" y="64"/>
                  </a:lnTo>
                  <a:lnTo>
                    <a:pt x="165" y="56"/>
                  </a:lnTo>
                  <a:lnTo>
                    <a:pt x="178" y="48"/>
                  </a:lnTo>
                  <a:lnTo>
                    <a:pt x="191" y="39"/>
                  </a:lnTo>
                  <a:lnTo>
                    <a:pt x="204" y="30"/>
                  </a:lnTo>
                  <a:lnTo>
                    <a:pt x="219" y="21"/>
                  </a:lnTo>
                  <a:lnTo>
                    <a:pt x="226" y="16"/>
                  </a:lnTo>
                  <a:lnTo>
                    <a:pt x="235" y="12"/>
                  </a:lnTo>
                  <a:lnTo>
                    <a:pt x="244" y="8"/>
                  </a:lnTo>
                  <a:lnTo>
                    <a:pt x="253" y="5"/>
                  </a:lnTo>
                  <a:lnTo>
                    <a:pt x="263" y="2"/>
                  </a:lnTo>
                  <a:lnTo>
                    <a:pt x="26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94" name="Google Shape;5394;p22"/>
            <p:cNvSpPr/>
            <p:nvPr/>
          </p:nvSpPr>
          <p:spPr>
            <a:xfrm>
              <a:off x="4415" y="2054"/>
              <a:ext cx="37" cy="18"/>
            </a:xfrm>
            <a:custGeom>
              <a:avLst/>
              <a:gdLst/>
              <a:ahLst/>
              <a:cxnLst/>
              <a:rect l="l" t="t" r="r" b="b"/>
              <a:pathLst>
                <a:path w="151" h="72" extrusionOk="0">
                  <a:moveTo>
                    <a:pt x="151" y="64"/>
                  </a:moveTo>
                  <a:lnTo>
                    <a:pt x="143" y="67"/>
                  </a:lnTo>
                  <a:lnTo>
                    <a:pt x="135" y="70"/>
                  </a:lnTo>
                  <a:lnTo>
                    <a:pt x="127" y="72"/>
                  </a:lnTo>
                  <a:lnTo>
                    <a:pt x="118" y="72"/>
                  </a:lnTo>
                  <a:lnTo>
                    <a:pt x="110" y="72"/>
                  </a:lnTo>
                  <a:lnTo>
                    <a:pt x="102" y="71"/>
                  </a:lnTo>
                  <a:lnTo>
                    <a:pt x="95" y="69"/>
                  </a:lnTo>
                  <a:lnTo>
                    <a:pt x="88" y="66"/>
                  </a:lnTo>
                  <a:lnTo>
                    <a:pt x="78" y="62"/>
                  </a:lnTo>
                  <a:lnTo>
                    <a:pt x="68" y="56"/>
                  </a:lnTo>
                  <a:lnTo>
                    <a:pt x="59" y="50"/>
                  </a:lnTo>
                  <a:lnTo>
                    <a:pt x="50" y="43"/>
                  </a:lnTo>
                  <a:lnTo>
                    <a:pt x="41" y="36"/>
                  </a:lnTo>
                  <a:lnTo>
                    <a:pt x="33" y="28"/>
                  </a:lnTo>
                  <a:lnTo>
                    <a:pt x="22" y="18"/>
                  </a:lnTo>
                  <a:lnTo>
                    <a:pt x="11" y="9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395" name="Google Shape;5395;p22"/>
            <p:cNvCxnSpPr/>
            <p:nvPr/>
          </p:nvCxnSpPr>
          <p:spPr>
            <a:xfrm>
              <a:off x="2013" y="2927"/>
              <a:ext cx="1" cy="20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396" name="Google Shape;5396;p22"/>
            <p:cNvSpPr/>
            <p:nvPr/>
          </p:nvSpPr>
          <p:spPr>
            <a:xfrm>
              <a:off x="1968" y="3190"/>
              <a:ext cx="44" cy="24"/>
            </a:xfrm>
            <a:custGeom>
              <a:avLst/>
              <a:gdLst/>
              <a:ahLst/>
              <a:cxnLst/>
              <a:rect l="l" t="t" r="r" b="b"/>
              <a:pathLst>
                <a:path w="179" h="94" extrusionOk="0">
                  <a:moveTo>
                    <a:pt x="0" y="40"/>
                  </a:moveTo>
                  <a:lnTo>
                    <a:pt x="1" y="39"/>
                  </a:lnTo>
                  <a:lnTo>
                    <a:pt x="1" y="38"/>
                  </a:lnTo>
                  <a:lnTo>
                    <a:pt x="2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4" y="36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21" y="22"/>
                  </a:lnTo>
                  <a:lnTo>
                    <a:pt x="26" y="18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4" y="6"/>
                  </a:lnTo>
                  <a:lnTo>
                    <a:pt x="62" y="4"/>
                  </a:lnTo>
                  <a:lnTo>
                    <a:pt x="68" y="3"/>
                  </a:lnTo>
                  <a:lnTo>
                    <a:pt x="75" y="2"/>
                  </a:lnTo>
                  <a:lnTo>
                    <a:pt x="81" y="2"/>
                  </a:lnTo>
                  <a:lnTo>
                    <a:pt x="88" y="2"/>
                  </a:lnTo>
                  <a:lnTo>
                    <a:pt x="96" y="2"/>
                  </a:lnTo>
                  <a:lnTo>
                    <a:pt x="103" y="1"/>
                  </a:lnTo>
                  <a:lnTo>
                    <a:pt x="110" y="1"/>
                  </a:lnTo>
                  <a:lnTo>
                    <a:pt x="118" y="0"/>
                  </a:lnTo>
                  <a:lnTo>
                    <a:pt x="125" y="0"/>
                  </a:lnTo>
                  <a:lnTo>
                    <a:pt x="133" y="0"/>
                  </a:lnTo>
                  <a:lnTo>
                    <a:pt x="139" y="0"/>
                  </a:lnTo>
                  <a:lnTo>
                    <a:pt x="143" y="1"/>
                  </a:lnTo>
                  <a:lnTo>
                    <a:pt x="147" y="1"/>
                  </a:lnTo>
                  <a:lnTo>
                    <a:pt x="152" y="2"/>
                  </a:lnTo>
                  <a:lnTo>
                    <a:pt x="156" y="3"/>
                  </a:lnTo>
                  <a:lnTo>
                    <a:pt x="160" y="4"/>
                  </a:lnTo>
                  <a:lnTo>
                    <a:pt x="164" y="7"/>
                  </a:lnTo>
                  <a:lnTo>
                    <a:pt x="168" y="9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5" y="17"/>
                  </a:lnTo>
                  <a:lnTo>
                    <a:pt x="178" y="20"/>
                  </a:lnTo>
                  <a:lnTo>
                    <a:pt x="179" y="24"/>
                  </a:lnTo>
                  <a:lnTo>
                    <a:pt x="179" y="27"/>
                  </a:lnTo>
                  <a:lnTo>
                    <a:pt x="179" y="31"/>
                  </a:lnTo>
                  <a:lnTo>
                    <a:pt x="179" y="35"/>
                  </a:lnTo>
                  <a:lnTo>
                    <a:pt x="179" y="39"/>
                  </a:lnTo>
                  <a:lnTo>
                    <a:pt x="178" y="44"/>
                  </a:lnTo>
                  <a:lnTo>
                    <a:pt x="177" y="49"/>
                  </a:lnTo>
                  <a:lnTo>
                    <a:pt x="174" y="56"/>
                  </a:lnTo>
                  <a:lnTo>
                    <a:pt x="172" y="63"/>
                  </a:lnTo>
                  <a:lnTo>
                    <a:pt x="170" y="68"/>
                  </a:lnTo>
                  <a:lnTo>
                    <a:pt x="169" y="73"/>
                  </a:lnTo>
                  <a:lnTo>
                    <a:pt x="168" y="76"/>
                  </a:lnTo>
                  <a:lnTo>
                    <a:pt x="165" y="80"/>
                  </a:lnTo>
                  <a:lnTo>
                    <a:pt x="163" y="82"/>
                  </a:lnTo>
                  <a:lnTo>
                    <a:pt x="161" y="85"/>
                  </a:lnTo>
                  <a:lnTo>
                    <a:pt x="159" y="87"/>
                  </a:lnTo>
                  <a:lnTo>
                    <a:pt x="154" y="90"/>
                  </a:lnTo>
                  <a:lnTo>
                    <a:pt x="150" y="91"/>
                  </a:lnTo>
                  <a:lnTo>
                    <a:pt x="145" y="93"/>
                  </a:lnTo>
                  <a:lnTo>
                    <a:pt x="140" y="93"/>
                  </a:lnTo>
                  <a:lnTo>
                    <a:pt x="135" y="94"/>
                  </a:lnTo>
                  <a:lnTo>
                    <a:pt x="130" y="94"/>
                  </a:lnTo>
                  <a:lnTo>
                    <a:pt x="123" y="94"/>
                  </a:lnTo>
                  <a:lnTo>
                    <a:pt x="117" y="94"/>
                  </a:lnTo>
                  <a:lnTo>
                    <a:pt x="112" y="94"/>
                  </a:lnTo>
                  <a:lnTo>
                    <a:pt x="103" y="93"/>
                  </a:lnTo>
                  <a:lnTo>
                    <a:pt x="95" y="92"/>
                  </a:lnTo>
                  <a:lnTo>
                    <a:pt x="89" y="92"/>
                  </a:lnTo>
                  <a:lnTo>
                    <a:pt x="84" y="91"/>
                  </a:lnTo>
                  <a:lnTo>
                    <a:pt x="78" y="90"/>
                  </a:lnTo>
                  <a:lnTo>
                    <a:pt x="74" y="87"/>
                  </a:lnTo>
                  <a:lnTo>
                    <a:pt x="68" y="86"/>
                  </a:lnTo>
                  <a:lnTo>
                    <a:pt x="63" y="84"/>
                  </a:lnTo>
                  <a:lnTo>
                    <a:pt x="59" y="82"/>
                  </a:lnTo>
                  <a:lnTo>
                    <a:pt x="56" y="81"/>
                  </a:lnTo>
                  <a:lnTo>
                    <a:pt x="52" y="78"/>
                  </a:lnTo>
                  <a:lnTo>
                    <a:pt x="47" y="75"/>
                  </a:lnTo>
                  <a:lnTo>
                    <a:pt x="41" y="72"/>
                  </a:lnTo>
                  <a:lnTo>
                    <a:pt x="37" y="69"/>
                  </a:lnTo>
                  <a:lnTo>
                    <a:pt x="33" y="67"/>
                  </a:lnTo>
                  <a:lnTo>
                    <a:pt x="29" y="66"/>
                  </a:lnTo>
                  <a:lnTo>
                    <a:pt x="28" y="65"/>
                  </a:lnTo>
                  <a:lnTo>
                    <a:pt x="26" y="64"/>
                  </a:lnTo>
                  <a:lnTo>
                    <a:pt x="26" y="63"/>
                  </a:lnTo>
                  <a:lnTo>
                    <a:pt x="25" y="63"/>
                  </a:lnTo>
                  <a:lnTo>
                    <a:pt x="25" y="62"/>
                  </a:lnTo>
                  <a:lnTo>
                    <a:pt x="24" y="62"/>
                  </a:lnTo>
                  <a:lnTo>
                    <a:pt x="21" y="61"/>
                  </a:lnTo>
                  <a:lnTo>
                    <a:pt x="17" y="58"/>
                  </a:lnTo>
                  <a:lnTo>
                    <a:pt x="15" y="56"/>
                  </a:lnTo>
                  <a:lnTo>
                    <a:pt x="12" y="54"/>
                  </a:lnTo>
                  <a:lnTo>
                    <a:pt x="10" y="52"/>
                  </a:lnTo>
                  <a:lnTo>
                    <a:pt x="7" y="48"/>
                  </a:lnTo>
                  <a:lnTo>
                    <a:pt x="5" y="46"/>
                  </a:lnTo>
                  <a:lnTo>
                    <a:pt x="3" y="43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97" name="Google Shape;5397;p22"/>
            <p:cNvSpPr/>
            <p:nvPr/>
          </p:nvSpPr>
          <p:spPr>
            <a:xfrm>
              <a:off x="1933" y="3137"/>
              <a:ext cx="79" cy="75"/>
            </a:xfrm>
            <a:custGeom>
              <a:avLst/>
              <a:gdLst/>
              <a:ahLst/>
              <a:cxnLst/>
              <a:rect l="l" t="t" r="r" b="b"/>
              <a:pathLst>
                <a:path w="316" h="300" extrusionOk="0">
                  <a:moveTo>
                    <a:pt x="0" y="259"/>
                  </a:moveTo>
                  <a:lnTo>
                    <a:pt x="0" y="0"/>
                  </a:lnTo>
                  <a:lnTo>
                    <a:pt x="316" y="0"/>
                  </a:lnTo>
                  <a:lnTo>
                    <a:pt x="316" y="244"/>
                  </a:lnTo>
                  <a:lnTo>
                    <a:pt x="316" y="243"/>
                  </a:lnTo>
                  <a:lnTo>
                    <a:pt x="316" y="241"/>
                  </a:lnTo>
                  <a:lnTo>
                    <a:pt x="316" y="239"/>
                  </a:lnTo>
                  <a:lnTo>
                    <a:pt x="316" y="238"/>
                  </a:lnTo>
                  <a:lnTo>
                    <a:pt x="315" y="235"/>
                  </a:lnTo>
                  <a:lnTo>
                    <a:pt x="315" y="234"/>
                  </a:lnTo>
                  <a:lnTo>
                    <a:pt x="312" y="231"/>
                  </a:lnTo>
                  <a:lnTo>
                    <a:pt x="310" y="227"/>
                  </a:lnTo>
                  <a:lnTo>
                    <a:pt x="308" y="225"/>
                  </a:lnTo>
                  <a:lnTo>
                    <a:pt x="305" y="223"/>
                  </a:lnTo>
                  <a:lnTo>
                    <a:pt x="301" y="221"/>
                  </a:lnTo>
                  <a:lnTo>
                    <a:pt x="297" y="218"/>
                  </a:lnTo>
                  <a:lnTo>
                    <a:pt x="293" y="217"/>
                  </a:lnTo>
                  <a:lnTo>
                    <a:pt x="289" y="216"/>
                  </a:lnTo>
                  <a:lnTo>
                    <a:pt x="284" y="215"/>
                  </a:lnTo>
                  <a:lnTo>
                    <a:pt x="280" y="215"/>
                  </a:lnTo>
                  <a:lnTo>
                    <a:pt x="276" y="214"/>
                  </a:lnTo>
                  <a:lnTo>
                    <a:pt x="270" y="214"/>
                  </a:lnTo>
                  <a:lnTo>
                    <a:pt x="262" y="214"/>
                  </a:lnTo>
                  <a:lnTo>
                    <a:pt x="255" y="214"/>
                  </a:lnTo>
                  <a:lnTo>
                    <a:pt x="247" y="215"/>
                  </a:lnTo>
                  <a:lnTo>
                    <a:pt x="240" y="215"/>
                  </a:lnTo>
                  <a:lnTo>
                    <a:pt x="233" y="216"/>
                  </a:lnTo>
                  <a:lnTo>
                    <a:pt x="225" y="216"/>
                  </a:lnTo>
                  <a:lnTo>
                    <a:pt x="218" y="216"/>
                  </a:lnTo>
                  <a:lnTo>
                    <a:pt x="212" y="216"/>
                  </a:lnTo>
                  <a:lnTo>
                    <a:pt x="205" y="217"/>
                  </a:lnTo>
                  <a:lnTo>
                    <a:pt x="199" y="218"/>
                  </a:lnTo>
                  <a:lnTo>
                    <a:pt x="191" y="220"/>
                  </a:lnTo>
                  <a:lnTo>
                    <a:pt x="184" y="222"/>
                  </a:lnTo>
                  <a:lnTo>
                    <a:pt x="177" y="225"/>
                  </a:lnTo>
                  <a:lnTo>
                    <a:pt x="170" y="229"/>
                  </a:lnTo>
                  <a:lnTo>
                    <a:pt x="163" y="232"/>
                  </a:lnTo>
                  <a:lnTo>
                    <a:pt x="158" y="236"/>
                  </a:lnTo>
                  <a:lnTo>
                    <a:pt x="151" y="240"/>
                  </a:lnTo>
                  <a:lnTo>
                    <a:pt x="147" y="244"/>
                  </a:lnTo>
                  <a:lnTo>
                    <a:pt x="141" y="250"/>
                  </a:lnTo>
                  <a:lnTo>
                    <a:pt x="140" y="251"/>
                  </a:lnTo>
                  <a:lnTo>
                    <a:pt x="138" y="253"/>
                  </a:lnTo>
                  <a:lnTo>
                    <a:pt x="137" y="254"/>
                  </a:lnTo>
                  <a:lnTo>
                    <a:pt x="134" y="257"/>
                  </a:lnTo>
                  <a:lnTo>
                    <a:pt x="133" y="258"/>
                  </a:lnTo>
                  <a:lnTo>
                    <a:pt x="131" y="260"/>
                  </a:lnTo>
                  <a:lnTo>
                    <a:pt x="126" y="264"/>
                  </a:lnTo>
                  <a:lnTo>
                    <a:pt x="123" y="270"/>
                  </a:lnTo>
                  <a:lnTo>
                    <a:pt x="120" y="273"/>
                  </a:lnTo>
                  <a:lnTo>
                    <a:pt x="116" y="276"/>
                  </a:lnTo>
                  <a:lnTo>
                    <a:pt x="113" y="279"/>
                  </a:lnTo>
                  <a:lnTo>
                    <a:pt x="110" y="282"/>
                  </a:lnTo>
                  <a:lnTo>
                    <a:pt x="106" y="286"/>
                  </a:lnTo>
                  <a:lnTo>
                    <a:pt x="102" y="288"/>
                  </a:lnTo>
                  <a:lnTo>
                    <a:pt x="96" y="291"/>
                  </a:lnTo>
                  <a:lnTo>
                    <a:pt x="89" y="295"/>
                  </a:lnTo>
                  <a:lnTo>
                    <a:pt x="83" y="297"/>
                  </a:lnTo>
                  <a:lnTo>
                    <a:pt x="75" y="298"/>
                  </a:lnTo>
                  <a:lnTo>
                    <a:pt x="68" y="299"/>
                  </a:lnTo>
                  <a:lnTo>
                    <a:pt x="60" y="300"/>
                  </a:lnTo>
                  <a:lnTo>
                    <a:pt x="52" y="300"/>
                  </a:lnTo>
                  <a:lnTo>
                    <a:pt x="46" y="299"/>
                  </a:lnTo>
                  <a:lnTo>
                    <a:pt x="40" y="298"/>
                  </a:lnTo>
                  <a:lnTo>
                    <a:pt x="35" y="297"/>
                  </a:lnTo>
                  <a:lnTo>
                    <a:pt x="30" y="295"/>
                  </a:lnTo>
                  <a:lnTo>
                    <a:pt x="26" y="292"/>
                  </a:lnTo>
                  <a:lnTo>
                    <a:pt x="21" y="289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2"/>
                  </a:lnTo>
                  <a:lnTo>
                    <a:pt x="11" y="278"/>
                  </a:lnTo>
                  <a:lnTo>
                    <a:pt x="8" y="273"/>
                  </a:lnTo>
                  <a:lnTo>
                    <a:pt x="4" y="269"/>
                  </a:lnTo>
                  <a:lnTo>
                    <a:pt x="2" y="264"/>
                  </a:lnTo>
                  <a:lnTo>
                    <a:pt x="2" y="262"/>
                  </a:lnTo>
                  <a:lnTo>
                    <a:pt x="1" y="261"/>
                  </a:lnTo>
                  <a:lnTo>
                    <a:pt x="1" y="260"/>
                  </a:lnTo>
                  <a:lnTo>
                    <a:pt x="0" y="25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98" name="Google Shape;5398;p22"/>
            <p:cNvSpPr/>
            <p:nvPr/>
          </p:nvSpPr>
          <p:spPr>
            <a:xfrm>
              <a:off x="1933" y="3191"/>
              <a:ext cx="63" cy="21"/>
            </a:xfrm>
            <a:custGeom>
              <a:avLst/>
              <a:gdLst/>
              <a:ahLst/>
              <a:cxnLst/>
              <a:rect l="l" t="t" r="r" b="b"/>
              <a:pathLst>
                <a:path w="250" h="85" extrusionOk="0">
                  <a:moveTo>
                    <a:pt x="2" y="52"/>
                  </a:moveTo>
                  <a:lnTo>
                    <a:pt x="2" y="49"/>
                  </a:lnTo>
                  <a:lnTo>
                    <a:pt x="2" y="47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2" y="51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7" y="57"/>
                  </a:lnTo>
                  <a:lnTo>
                    <a:pt x="11" y="63"/>
                  </a:lnTo>
                  <a:lnTo>
                    <a:pt x="14" y="67"/>
                  </a:lnTo>
                  <a:lnTo>
                    <a:pt x="19" y="72"/>
                  </a:lnTo>
                  <a:lnTo>
                    <a:pt x="23" y="76"/>
                  </a:lnTo>
                  <a:lnTo>
                    <a:pt x="29" y="80"/>
                  </a:lnTo>
                  <a:lnTo>
                    <a:pt x="35" y="82"/>
                  </a:lnTo>
                  <a:lnTo>
                    <a:pt x="44" y="84"/>
                  </a:lnTo>
                  <a:lnTo>
                    <a:pt x="52" y="85"/>
                  </a:lnTo>
                  <a:lnTo>
                    <a:pt x="63" y="85"/>
                  </a:lnTo>
                  <a:lnTo>
                    <a:pt x="72" y="84"/>
                  </a:lnTo>
                  <a:lnTo>
                    <a:pt x="82" y="82"/>
                  </a:lnTo>
                  <a:lnTo>
                    <a:pt x="91" y="79"/>
                  </a:lnTo>
                  <a:lnTo>
                    <a:pt x="100" y="75"/>
                  </a:lnTo>
                  <a:lnTo>
                    <a:pt x="107" y="70"/>
                  </a:lnTo>
                  <a:lnTo>
                    <a:pt x="114" y="64"/>
                  </a:lnTo>
                  <a:lnTo>
                    <a:pt x="120" y="57"/>
                  </a:lnTo>
                  <a:lnTo>
                    <a:pt x="125" y="51"/>
                  </a:lnTo>
                  <a:lnTo>
                    <a:pt x="132" y="44"/>
                  </a:lnTo>
                  <a:lnTo>
                    <a:pt x="139" y="37"/>
                  </a:lnTo>
                  <a:lnTo>
                    <a:pt x="146" y="30"/>
                  </a:lnTo>
                  <a:lnTo>
                    <a:pt x="153" y="24"/>
                  </a:lnTo>
                  <a:lnTo>
                    <a:pt x="161" y="18"/>
                  </a:lnTo>
                  <a:lnTo>
                    <a:pt x="169" y="14"/>
                  </a:lnTo>
                  <a:lnTo>
                    <a:pt x="178" y="9"/>
                  </a:lnTo>
                  <a:lnTo>
                    <a:pt x="188" y="6"/>
                  </a:lnTo>
                  <a:lnTo>
                    <a:pt x="197" y="3"/>
                  </a:lnTo>
                  <a:lnTo>
                    <a:pt x="208" y="2"/>
                  </a:lnTo>
                  <a:lnTo>
                    <a:pt x="218" y="1"/>
                  </a:lnTo>
                  <a:lnTo>
                    <a:pt x="230" y="1"/>
                  </a:lnTo>
                  <a:lnTo>
                    <a:pt x="241" y="0"/>
                  </a:lnTo>
                  <a:lnTo>
                    <a:pt x="25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99" name="Google Shape;5399;p22"/>
            <p:cNvSpPr/>
            <p:nvPr/>
          </p:nvSpPr>
          <p:spPr>
            <a:xfrm>
              <a:off x="1965" y="3199"/>
              <a:ext cx="40" cy="15"/>
            </a:xfrm>
            <a:custGeom>
              <a:avLst/>
              <a:gdLst/>
              <a:ahLst/>
              <a:cxnLst/>
              <a:rect l="l" t="t" r="r" b="b"/>
              <a:pathLst>
                <a:path w="162" h="60" extrusionOk="0">
                  <a:moveTo>
                    <a:pt x="162" y="57"/>
                  </a:moveTo>
                  <a:lnTo>
                    <a:pt x="161" y="57"/>
                  </a:lnTo>
                  <a:lnTo>
                    <a:pt x="154" y="59"/>
                  </a:lnTo>
                  <a:lnTo>
                    <a:pt x="147" y="60"/>
                  </a:lnTo>
                  <a:lnTo>
                    <a:pt x="139" y="60"/>
                  </a:lnTo>
                  <a:lnTo>
                    <a:pt x="130" y="60"/>
                  </a:lnTo>
                  <a:lnTo>
                    <a:pt x="123" y="60"/>
                  </a:lnTo>
                  <a:lnTo>
                    <a:pt x="113" y="59"/>
                  </a:lnTo>
                  <a:lnTo>
                    <a:pt x="104" y="58"/>
                  </a:lnTo>
                  <a:lnTo>
                    <a:pt x="93" y="57"/>
                  </a:lnTo>
                  <a:lnTo>
                    <a:pt x="86" y="55"/>
                  </a:lnTo>
                  <a:lnTo>
                    <a:pt x="77" y="51"/>
                  </a:lnTo>
                  <a:lnTo>
                    <a:pt x="70" y="48"/>
                  </a:lnTo>
                  <a:lnTo>
                    <a:pt x="63" y="44"/>
                  </a:lnTo>
                  <a:lnTo>
                    <a:pt x="58" y="41"/>
                  </a:lnTo>
                  <a:lnTo>
                    <a:pt x="51" y="37"/>
                  </a:lnTo>
                  <a:lnTo>
                    <a:pt x="49" y="35"/>
                  </a:lnTo>
                  <a:lnTo>
                    <a:pt x="46" y="34"/>
                  </a:lnTo>
                  <a:lnTo>
                    <a:pt x="43" y="33"/>
                  </a:lnTo>
                  <a:lnTo>
                    <a:pt x="41" y="32"/>
                  </a:lnTo>
                  <a:lnTo>
                    <a:pt x="39" y="31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4" y="28"/>
                  </a:lnTo>
                  <a:lnTo>
                    <a:pt x="31" y="25"/>
                  </a:lnTo>
                  <a:lnTo>
                    <a:pt x="27" y="23"/>
                  </a:lnTo>
                  <a:lnTo>
                    <a:pt x="24" y="21"/>
                  </a:lnTo>
                  <a:lnTo>
                    <a:pt x="21" y="18"/>
                  </a:lnTo>
                  <a:lnTo>
                    <a:pt x="17" y="13"/>
                  </a:lnTo>
                  <a:lnTo>
                    <a:pt x="14" y="10"/>
                  </a:lnTo>
                  <a:lnTo>
                    <a:pt x="12" y="6"/>
                  </a:lnTo>
                  <a:lnTo>
                    <a:pt x="8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400" name="Google Shape;5400;p22"/>
            <p:cNvCxnSpPr/>
            <p:nvPr/>
          </p:nvCxnSpPr>
          <p:spPr>
            <a:xfrm flipH="1">
              <a:off x="1931" y="3136"/>
              <a:ext cx="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01" name="Google Shape;5401;p22"/>
            <p:cNvCxnSpPr/>
            <p:nvPr/>
          </p:nvCxnSpPr>
          <p:spPr>
            <a:xfrm rot="10800000" flipH="1">
              <a:off x="1933" y="3137"/>
              <a:ext cx="1" cy="6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02" name="Google Shape;5402;p22"/>
            <p:cNvCxnSpPr/>
            <p:nvPr/>
          </p:nvCxnSpPr>
          <p:spPr>
            <a:xfrm rot="10800000" flipH="1">
              <a:off x="2012" y="3137"/>
              <a:ext cx="1" cy="6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403" name="Google Shape;5403;p22"/>
            <p:cNvSpPr/>
            <p:nvPr/>
          </p:nvSpPr>
          <p:spPr>
            <a:xfrm>
              <a:off x="2312" y="2353"/>
              <a:ext cx="83" cy="48"/>
            </a:xfrm>
            <a:custGeom>
              <a:avLst/>
              <a:gdLst/>
              <a:ahLst/>
              <a:cxnLst/>
              <a:rect l="l" t="t" r="r" b="b"/>
              <a:pathLst>
                <a:path w="332" h="192" extrusionOk="0">
                  <a:moveTo>
                    <a:pt x="332" y="96"/>
                  </a:moveTo>
                  <a:lnTo>
                    <a:pt x="331" y="108"/>
                  </a:lnTo>
                  <a:lnTo>
                    <a:pt x="327" y="118"/>
                  </a:lnTo>
                  <a:lnTo>
                    <a:pt x="322" y="129"/>
                  </a:lnTo>
                  <a:lnTo>
                    <a:pt x="315" y="139"/>
                  </a:lnTo>
                  <a:lnTo>
                    <a:pt x="305" y="149"/>
                  </a:lnTo>
                  <a:lnTo>
                    <a:pt x="294" y="158"/>
                  </a:lnTo>
                  <a:lnTo>
                    <a:pt x="280" y="166"/>
                  </a:lnTo>
                  <a:lnTo>
                    <a:pt x="266" y="173"/>
                  </a:lnTo>
                  <a:lnTo>
                    <a:pt x="249" y="179"/>
                  </a:lnTo>
                  <a:lnTo>
                    <a:pt x="232" y="184"/>
                  </a:lnTo>
                  <a:lnTo>
                    <a:pt x="214" y="188"/>
                  </a:lnTo>
                  <a:lnTo>
                    <a:pt x="195" y="191"/>
                  </a:lnTo>
                  <a:lnTo>
                    <a:pt x="176" y="192"/>
                  </a:lnTo>
                  <a:lnTo>
                    <a:pt x="157" y="192"/>
                  </a:lnTo>
                  <a:lnTo>
                    <a:pt x="138" y="191"/>
                  </a:lnTo>
                  <a:lnTo>
                    <a:pt x="119" y="188"/>
                  </a:lnTo>
                  <a:lnTo>
                    <a:pt x="101" y="184"/>
                  </a:lnTo>
                  <a:lnTo>
                    <a:pt x="83" y="179"/>
                  </a:lnTo>
                  <a:lnTo>
                    <a:pt x="67" y="173"/>
                  </a:lnTo>
                  <a:lnTo>
                    <a:pt x="53" y="166"/>
                  </a:lnTo>
                  <a:lnTo>
                    <a:pt x="39" y="158"/>
                  </a:lnTo>
                  <a:lnTo>
                    <a:pt x="28" y="149"/>
                  </a:lnTo>
                  <a:lnTo>
                    <a:pt x="18" y="139"/>
                  </a:lnTo>
                  <a:lnTo>
                    <a:pt x="10" y="129"/>
                  </a:lnTo>
                  <a:lnTo>
                    <a:pt x="4" y="118"/>
                  </a:lnTo>
                  <a:lnTo>
                    <a:pt x="1" y="108"/>
                  </a:lnTo>
                  <a:lnTo>
                    <a:pt x="0" y="96"/>
                  </a:lnTo>
                  <a:lnTo>
                    <a:pt x="1" y="85"/>
                  </a:lnTo>
                  <a:lnTo>
                    <a:pt x="4" y="74"/>
                  </a:lnTo>
                  <a:lnTo>
                    <a:pt x="10" y="64"/>
                  </a:lnTo>
                  <a:lnTo>
                    <a:pt x="18" y="53"/>
                  </a:lnTo>
                  <a:lnTo>
                    <a:pt x="28" y="44"/>
                  </a:lnTo>
                  <a:lnTo>
                    <a:pt x="39" y="35"/>
                  </a:lnTo>
                  <a:lnTo>
                    <a:pt x="53" y="27"/>
                  </a:lnTo>
                  <a:lnTo>
                    <a:pt x="67" y="19"/>
                  </a:lnTo>
                  <a:lnTo>
                    <a:pt x="83" y="14"/>
                  </a:lnTo>
                  <a:lnTo>
                    <a:pt x="101" y="8"/>
                  </a:lnTo>
                  <a:lnTo>
                    <a:pt x="119" y="5"/>
                  </a:lnTo>
                  <a:lnTo>
                    <a:pt x="138" y="2"/>
                  </a:lnTo>
                  <a:lnTo>
                    <a:pt x="157" y="0"/>
                  </a:lnTo>
                  <a:lnTo>
                    <a:pt x="176" y="0"/>
                  </a:lnTo>
                  <a:lnTo>
                    <a:pt x="195" y="2"/>
                  </a:lnTo>
                  <a:lnTo>
                    <a:pt x="214" y="5"/>
                  </a:lnTo>
                  <a:lnTo>
                    <a:pt x="232" y="8"/>
                  </a:lnTo>
                  <a:lnTo>
                    <a:pt x="249" y="14"/>
                  </a:lnTo>
                  <a:lnTo>
                    <a:pt x="266" y="19"/>
                  </a:lnTo>
                  <a:lnTo>
                    <a:pt x="280" y="27"/>
                  </a:lnTo>
                  <a:lnTo>
                    <a:pt x="294" y="35"/>
                  </a:lnTo>
                  <a:lnTo>
                    <a:pt x="305" y="44"/>
                  </a:lnTo>
                  <a:lnTo>
                    <a:pt x="315" y="53"/>
                  </a:lnTo>
                  <a:lnTo>
                    <a:pt x="322" y="64"/>
                  </a:lnTo>
                  <a:lnTo>
                    <a:pt x="327" y="74"/>
                  </a:lnTo>
                  <a:lnTo>
                    <a:pt x="331" y="85"/>
                  </a:lnTo>
                  <a:lnTo>
                    <a:pt x="332" y="9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404" name="Google Shape;5404;p22"/>
            <p:cNvCxnSpPr/>
            <p:nvPr/>
          </p:nvCxnSpPr>
          <p:spPr>
            <a:xfrm flipH="1">
              <a:off x="3054" y="2636"/>
              <a:ext cx="5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05" name="Google Shape;5405;p22"/>
            <p:cNvCxnSpPr/>
            <p:nvPr/>
          </p:nvCxnSpPr>
          <p:spPr>
            <a:xfrm flipH="1">
              <a:off x="3047" y="2643"/>
              <a:ext cx="7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06" name="Google Shape;5406;p22"/>
            <p:cNvCxnSpPr/>
            <p:nvPr/>
          </p:nvCxnSpPr>
          <p:spPr>
            <a:xfrm rot="10800000">
              <a:off x="3163" y="2578"/>
              <a:ext cx="2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07" name="Google Shape;5407;p22"/>
            <p:cNvCxnSpPr/>
            <p:nvPr/>
          </p:nvCxnSpPr>
          <p:spPr>
            <a:xfrm flipH="1">
              <a:off x="3145" y="2578"/>
              <a:ext cx="18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08" name="Google Shape;5408;p22"/>
            <p:cNvCxnSpPr/>
            <p:nvPr/>
          </p:nvCxnSpPr>
          <p:spPr>
            <a:xfrm flipH="1">
              <a:off x="3136" y="2587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09" name="Google Shape;5409;p22"/>
            <p:cNvCxnSpPr/>
            <p:nvPr/>
          </p:nvCxnSpPr>
          <p:spPr>
            <a:xfrm flipH="1">
              <a:off x="3024" y="2657"/>
              <a:ext cx="4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10" name="Google Shape;5410;p22"/>
            <p:cNvCxnSpPr/>
            <p:nvPr/>
          </p:nvCxnSpPr>
          <p:spPr>
            <a:xfrm flipH="1">
              <a:off x="3020" y="2660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11" name="Google Shape;5411;p22"/>
            <p:cNvCxnSpPr/>
            <p:nvPr/>
          </p:nvCxnSpPr>
          <p:spPr>
            <a:xfrm flipH="1">
              <a:off x="3016" y="2660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12" name="Google Shape;5412;p22"/>
            <p:cNvCxnSpPr/>
            <p:nvPr/>
          </p:nvCxnSpPr>
          <p:spPr>
            <a:xfrm flipH="1">
              <a:off x="3014" y="2660"/>
              <a:ext cx="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413" name="Google Shape;5413;p22"/>
            <p:cNvSpPr/>
            <p:nvPr/>
          </p:nvSpPr>
          <p:spPr>
            <a:xfrm>
              <a:off x="3671" y="2007"/>
              <a:ext cx="96" cy="74"/>
            </a:xfrm>
            <a:custGeom>
              <a:avLst/>
              <a:gdLst/>
              <a:ahLst/>
              <a:cxnLst/>
              <a:rect l="l" t="t" r="r" b="b"/>
              <a:pathLst>
                <a:path w="383" h="297" extrusionOk="0">
                  <a:moveTo>
                    <a:pt x="374" y="0"/>
                  </a:moveTo>
                  <a:lnTo>
                    <a:pt x="378" y="3"/>
                  </a:lnTo>
                  <a:lnTo>
                    <a:pt x="380" y="8"/>
                  </a:lnTo>
                  <a:lnTo>
                    <a:pt x="382" y="11"/>
                  </a:lnTo>
                  <a:lnTo>
                    <a:pt x="383" y="14"/>
                  </a:lnTo>
                  <a:lnTo>
                    <a:pt x="383" y="19"/>
                  </a:lnTo>
                  <a:lnTo>
                    <a:pt x="382" y="23"/>
                  </a:lnTo>
                  <a:lnTo>
                    <a:pt x="381" y="29"/>
                  </a:lnTo>
                  <a:lnTo>
                    <a:pt x="379" y="34"/>
                  </a:lnTo>
                  <a:lnTo>
                    <a:pt x="375" y="38"/>
                  </a:lnTo>
                  <a:lnTo>
                    <a:pt x="373" y="44"/>
                  </a:lnTo>
                  <a:lnTo>
                    <a:pt x="370" y="49"/>
                  </a:lnTo>
                  <a:lnTo>
                    <a:pt x="368" y="56"/>
                  </a:lnTo>
                  <a:lnTo>
                    <a:pt x="367" y="63"/>
                  </a:lnTo>
                  <a:lnTo>
                    <a:pt x="365" y="69"/>
                  </a:lnTo>
                  <a:lnTo>
                    <a:pt x="364" y="76"/>
                  </a:lnTo>
                  <a:lnTo>
                    <a:pt x="363" y="82"/>
                  </a:lnTo>
                  <a:lnTo>
                    <a:pt x="361" y="87"/>
                  </a:lnTo>
                  <a:lnTo>
                    <a:pt x="359" y="93"/>
                  </a:lnTo>
                  <a:lnTo>
                    <a:pt x="359" y="100"/>
                  </a:lnTo>
                  <a:lnTo>
                    <a:pt x="359" y="105"/>
                  </a:lnTo>
                  <a:lnTo>
                    <a:pt x="360" y="111"/>
                  </a:lnTo>
                  <a:lnTo>
                    <a:pt x="360" y="116"/>
                  </a:lnTo>
                  <a:lnTo>
                    <a:pt x="360" y="122"/>
                  </a:lnTo>
                  <a:lnTo>
                    <a:pt x="360" y="127"/>
                  </a:lnTo>
                  <a:lnTo>
                    <a:pt x="358" y="130"/>
                  </a:lnTo>
                  <a:lnTo>
                    <a:pt x="356" y="134"/>
                  </a:lnTo>
                  <a:lnTo>
                    <a:pt x="355" y="138"/>
                  </a:lnTo>
                  <a:lnTo>
                    <a:pt x="355" y="142"/>
                  </a:lnTo>
                  <a:lnTo>
                    <a:pt x="355" y="148"/>
                  </a:lnTo>
                  <a:lnTo>
                    <a:pt x="355" y="153"/>
                  </a:lnTo>
                  <a:lnTo>
                    <a:pt x="354" y="158"/>
                  </a:lnTo>
                  <a:lnTo>
                    <a:pt x="352" y="164"/>
                  </a:lnTo>
                  <a:lnTo>
                    <a:pt x="349" y="169"/>
                  </a:lnTo>
                  <a:lnTo>
                    <a:pt x="346" y="175"/>
                  </a:lnTo>
                  <a:lnTo>
                    <a:pt x="345" y="179"/>
                  </a:lnTo>
                  <a:lnTo>
                    <a:pt x="345" y="185"/>
                  </a:lnTo>
                  <a:lnTo>
                    <a:pt x="345" y="189"/>
                  </a:lnTo>
                  <a:lnTo>
                    <a:pt x="344" y="195"/>
                  </a:lnTo>
                  <a:lnTo>
                    <a:pt x="342" y="201"/>
                  </a:lnTo>
                  <a:lnTo>
                    <a:pt x="341" y="206"/>
                  </a:lnTo>
                  <a:lnTo>
                    <a:pt x="339" y="212"/>
                  </a:lnTo>
                  <a:lnTo>
                    <a:pt x="339" y="217"/>
                  </a:lnTo>
                  <a:lnTo>
                    <a:pt x="340" y="223"/>
                  </a:lnTo>
                  <a:lnTo>
                    <a:pt x="340" y="229"/>
                  </a:lnTo>
                  <a:lnTo>
                    <a:pt x="340" y="233"/>
                  </a:lnTo>
                  <a:lnTo>
                    <a:pt x="339" y="238"/>
                  </a:lnTo>
                  <a:lnTo>
                    <a:pt x="336" y="241"/>
                  </a:lnTo>
                  <a:lnTo>
                    <a:pt x="335" y="244"/>
                  </a:lnTo>
                  <a:lnTo>
                    <a:pt x="334" y="248"/>
                  </a:lnTo>
                  <a:lnTo>
                    <a:pt x="334" y="253"/>
                  </a:lnTo>
                  <a:lnTo>
                    <a:pt x="334" y="259"/>
                  </a:lnTo>
                  <a:lnTo>
                    <a:pt x="334" y="264"/>
                  </a:lnTo>
                  <a:lnTo>
                    <a:pt x="334" y="269"/>
                  </a:lnTo>
                  <a:lnTo>
                    <a:pt x="333" y="272"/>
                  </a:lnTo>
                  <a:lnTo>
                    <a:pt x="331" y="274"/>
                  </a:lnTo>
                  <a:lnTo>
                    <a:pt x="328" y="276"/>
                  </a:lnTo>
                  <a:lnTo>
                    <a:pt x="326" y="279"/>
                  </a:lnTo>
                  <a:lnTo>
                    <a:pt x="324" y="282"/>
                  </a:lnTo>
                  <a:lnTo>
                    <a:pt x="323" y="286"/>
                  </a:lnTo>
                  <a:lnTo>
                    <a:pt x="322" y="289"/>
                  </a:lnTo>
                  <a:lnTo>
                    <a:pt x="321" y="292"/>
                  </a:lnTo>
                  <a:lnTo>
                    <a:pt x="317" y="295"/>
                  </a:lnTo>
                  <a:lnTo>
                    <a:pt x="313" y="296"/>
                  </a:lnTo>
                  <a:lnTo>
                    <a:pt x="307" y="297"/>
                  </a:lnTo>
                  <a:lnTo>
                    <a:pt x="300" y="296"/>
                  </a:lnTo>
                  <a:lnTo>
                    <a:pt x="295" y="295"/>
                  </a:lnTo>
                  <a:lnTo>
                    <a:pt x="288" y="292"/>
                  </a:lnTo>
                  <a:lnTo>
                    <a:pt x="281" y="290"/>
                  </a:lnTo>
                  <a:lnTo>
                    <a:pt x="276" y="288"/>
                  </a:lnTo>
                  <a:lnTo>
                    <a:pt x="266" y="282"/>
                  </a:lnTo>
                  <a:lnTo>
                    <a:pt x="256" y="276"/>
                  </a:lnTo>
                  <a:lnTo>
                    <a:pt x="245" y="270"/>
                  </a:lnTo>
                  <a:lnTo>
                    <a:pt x="234" y="264"/>
                  </a:lnTo>
                  <a:lnTo>
                    <a:pt x="225" y="261"/>
                  </a:lnTo>
                  <a:lnTo>
                    <a:pt x="215" y="260"/>
                  </a:lnTo>
                  <a:lnTo>
                    <a:pt x="204" y="259"/>
                  </a:lnTo>
                  <a:lnTo>
                    <a:pt x="193" y="259"/>
                  </a:lnTo>
                  <a:lnTo>
                    <a:pt x="181" y="259"/>
                  </a:lnTo>
                  <a:lnTo>
                    <a:pt x="169" y="259"/>
                  </a:lnTo>
                  <a:lnTo>
                    <a:pt x="145" y="258"/>
                  </a:lnTo>
                  <a:lnTo>
                    <a:pt x="120" y="258"/>
                  </a:lnTo>
                  <a:lnTo>
                    <a:pt x="107" y="258"/>
                  </a:lnTo>
                  <a:lnTo>
                    <a:pt x="93" y="258"/>
                  </a:lnTo>
                  <a:lnTo>
                    <a:pt x="81" y="257"/>
                  </a:lnTo>
                  <a:lnTo>
                    <a:pt x="68" y="255"/>
                  </a:lnTo>
                  <a:lnTo>
                    <a:pt x="56" y="252"/>
                  </a:lnTo>
                  <a:lnTo>
                    <a:pt x="45" y="249"/>
                  </a:lnTo>
                  <a:lnTo>
                    <a:pt x="35" y="245"/>
                  </a:lnTo>
                  <a:lnTo>
                    <a:pt x="24" y="242"/>
                  </a:lnTo>
                  <a:lnTo>
                    <a:pt x="16" y="240"/>
                  </a:lnTo>
                  <a:lnTo>
                    <a:pt x="8" y="239"/>
                  </a:lnTo>
                  <a:lnTo>
                    <a:pt x="0" y="23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14" name="Google Shape;5414;p22"/>
            <p:cNvSpPr/>
            <p:nvPr/>
          </p:nvSpPr>
          <p:spPr>
            <a:xfrm>
              <a:off x="3731" y="2025"/>
              <a:ext cx="14" cy="49"/>
            </a:xfrm>
            <a:custGeom>
              <a:avLst/>
              <a:gdLst/>
              <a:ahLst/>
              <a:cxnLst/>
              <a:rect l="l" t="t" r="r" b="b"/>
              <a:pathLst>
                <a:path w="56" h="198" extrusionOk="0">
                  <a:moveTo>
                    <a:pt x="1" y="197"/>
                  </a:moveTo>
                  <a:lnTo>
                    <a:pt x="0" y="197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1" y="197"/>
                  </a:lnTo>
                  <a:lnTo>
                    <a:pt x="1" y="196"/>
                  </a:lnTo>
                  <a:lnTo>
                    <a:pt x="5" y="187"/>
                  </a:lnTo>
                  <a:lnTo>
                    <a:pt x="9" y="175"/>
                  </a:lnTo>
                  <a:lnTo>
                    <a:pt x="14" y="165"/>
                  </a:lnTo>
                  <a:lnTo>
                    <a:pt x="17" y="154"/>
                  </a:lnTo>
                  <a:lnTo>
                    <a:pt x="20" y="144"/>
                  </a:lnTo>
                  <a:lnTo>
                    <a:pt x="23" y="133"/>
                  </a:lnTo>
                  <a:lnTo>
                    <a:pt x="25" y="122"/>
                  </a:lnTo>
                  <a:lnTo>
                    <a:pt x="25" y="113"/>
                  </a:lnTo>
                  <a:lnTo>
                    <a:pt x="26" y="103"/>
                  </a:lnTo>
                  <a:lnTo>
                    <a:pt x="26" y="93"/>
                  </a:lnTo>
                  <a:lnTo>
                    <a:pt x="27" y="84"/>
                  </a:lnTo>
                  <a:lnTo>
                    <a:pt x="29" y="75"/>
                  </a:lnTo>
                  <a:lnTo>
                    <a:pt x="33" y="67"/>
                  </a:lnTo>
                  <a:lnTo>
                    <a:pt x="37" y="59"/>
                  </a:lnTo>
                  <a:lnTo>
                    <a:pt x="42" y="51"/>
                  </a:lnTo>
                  <a:lnTo>
                    <a:pt x="46" y="43"/>
                  </a:lnTo>
                  <a:lnTo>
                    <a:pt x="49" y="35"/>
                  </a:lnTo>
                  <a:lnTo>
                    <a:pt x="52" y="29"/>
                  </a:lnTo>
                  <a:lnTo>
                    <a:pt x="52" y="21"/>
                  </a:lnTo>
                  <a:lnTo>
                    <a:pt x="52" y="13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4" y="2"/>
                  </a:lnTo>
                  <a:lnTo>
                    <a:pt x="55" y="1"/>
                  </a:lnTo>
                  <a:lnTo>
                    <a:pt x="5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15" name="Google Shape;5415;p22"/>
            <p:cNvSpPr/>
            <p:nvPr/>
          </p:nvSpPr>
          <p:spPr>
            <a:xfrm>
              <a:off x="3711" y="2042"/>
              <a:ext cx="8" cy="27"/>
            </a:xfrm>
            <a:custGeom>
              <a:avLst/>
              <a:gdLst/>
              <a:ahLst/>
              <a:cxnLst/>
              <a:rect l="l" t="t" r="r" b="b"/>
              <a:pathLst>
                <a:path w="31" h="107" extrusionOk="0">
                  <a:moveTo>
                    <a:pt x="0" y="107"/>
                  </a:moveTo>
                  <a:lnTo>
                    <a:pt x="5" y="95"/>
                  </a:lnTo>
                  <a:lnTo>
                    <a:pt x="8" y="83"/>
                  </a:lnTo>
                  <a:lnTo>
                    <a:pt x="12" y="72"/>
                  </a:lnTo>
                  <a:lnTo>
                    <a:pt x="16" y="53"/>
                  </a:lnTo>
                  <a:lnTo>
                    <a:pt x="21" y="35"/>
                  </a:lnTo>
                  <a:lnTo>
                    <a:pt x="24" y="23"/>
                  </a:lnTo>
                  <a:lnTo>
                    <a:pt x="27" y="11"/>
                  </a:lnTo>
                  <a:lnTo>
                    <a:pt x="3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16" name="Google Shape;5416;p22"/>
            <p:cNvSpPr/>
            <p:nvPr/>
          </p:nvSpPr>
          <p:spPr>
            <a:xfrm>
              <a:off x="3691" y="2056"/>
              <a:ext cx="64" cy="25"/>
            </a:xfrm>
            <a:custGeom>
              <a:avLst/>
              <a:gdLst/>
              <a:ahLst/>
              <a:cxnLst/>
              <a:rect l="l" t="t" r="r" b="b"/>
              <a:pathLst>
                <a:path w="258" h="98" extrusionOk="0">
                  <a:moveTo>
                    <a:pt x="258" y="41"/>
                  </a:moveTo>
                  <a:lnTo>
                    <a:pt x="249" y="49"/>
                  </a:lnTo>
                  <a:lnTo>
                    <a:pt x="237" y="57"/>
                  </a:lnTo>
                  <a:lnTo>
                    <a:pt x="225" y="65"/>
                  </a:lnTo>
                  <a:lnTo>
                    <a:pt x="213" y="72"/>
                  </a:lnTo>
                  <a:lnTo>
                    <a:pt x="198" y="77"/>
                  </a:lnTo>
                  <a:lnTo>
                    <a:pt x="184" y="83"/>
                  </a:lnTo>
                  <a:lnTo>
                    <a:pt x="169" y="88"/>
                  </a:lnTo>
                  <a:lnTo>
                    <a:pt x="153" y="91"/>
                  </a:lnTo>
                  <a:lnTo>
                    <a:pt x="139" y="94"/>
                  </a:lnTo>
                  <a:lnTo>
                    <a:pt x="123" y="97"/>
                  </a:lnTo>
                  <a:lnTo>
                    <a:pt x="107" y="98"/>
                  </a:lnTo>
                  <a:lnTo>
                    <a:pt x="93" y="98"/>
                  </a:lnTo>
                  <a:lnTo>
                    <a:pt x="78" y="98"/>
                  </a:lnTo>
                  <a:lnTo>
                    <a:pt x="65" y="97"/>
                  </a:lnTo>
                  <a:lnTo>
                    <a:pt x="52" y="94"/>
                  </a:lnTo>
                  <a:lnTo>
                    <a:pt x="40" y="91"/>
                  </a:lnTo>
                  <a:lnTo>
                    <a:pt x="30" y="88"/>
                  </a:lnTo>
                  <a:lnTo>
                    <a:pt x="21" y="83"/>
                  </a:lnTo>
                  <a:lnTo>
                    <a:pt x="15" y="80"/>
                  </a:lnTo>
                  <a:lnTo>
                    <a:pt x="10" y="75"/>
                  </a:lnTo>
                  <a:lnTo>
                    <a:pt x="6" y="71"/>
                  </a:lnTo>
                  <a:lnTo>
                    <a:pt x="3" y="65"/>
                  </a:lnTo>
                  <a:lnTo>
                    <a:pt x="1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1" y="41"/>
                  </a:lnTo>
                  <a:lnTo>
                    <a:pt x="3" y="34"/>
                  </a:lnTo>
                  <a:lnTo>
                    <a:pt x="6" y="26"/>
                  </a:lnTo>
                  <a:lnTo>
                    <a:pt x="12" y="18"/>
                  </a:lnTo>
                  <a:lnTo>
                    <a:pt x="18" y="9"/>
                  </a:lnTo>
                  <a:lnTo>
                    <a:pt x="2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17" name="Google Shape;5417;p22"/>
            <p:cNvSpPr/>
            <p:nvPr/>
          </p:nvSpPr>
          <p:spPr>
            <a:xfrm>
              <a:off x="3921" y="1922"/>
              <a:ext cx="9" cy="46"/>
            </a:xfrm>
            <a:custGeom>
              <a:avLst/>
              <a:gdLst/>
              <a:ahLst/>
              <a:cxnLst/>
              <a:rect l="l" t="t" r="r" b="b"/>
              <a:pathLst>
                <a:path w="36" h="183" extrusionOk="0">
                  <a:moveTo>
                    <a:pt x="30" y="0"/>
                  </a:moveTo>
                  <a:lnTo>
                    <a:pt x="34" y="10"/>
                  </a:lnTo>
                  <a:lnTo>
                    <a:pt x="35" y="22"/>
                  </a:lnTo>
                  <a:lnTo>
                    <a:pt x="36" y="32"/>
                  </a:lnTo>
                  <a:lnTo>
                    <a:pt x="36" y="42"/>
                  </a:lnTo>
                  <a:lnTo>
                    <a:pt x="35" y="52"/>
                  </a:lnTo>
                  <a:lnTo>
                    <a:pt x="32" y="62"/>
                  </a:lnTo>
                  <a:lnTo>
                    <a:pt x="29" y="78"/>
                  </a:lnTo>
                  <a:lnTo>
                    <a:pt x="26" y="93"/>
                  </a:lnTo>
                  <a:lnTo>
                    <a:pt x="20" y="108"/>
                  </a:lnTo>
                  <a:lnTo>
                    <a:pt x="16" y="124"/>
                  </a:lnTo>
                  <a:lnTo>
                    <a:pt x="11" y="135"/>
                  </a:lnTo>
                  <a:lnTo>
                    <a:pt x="8" y="147"/>
                  </a:lnTo>
                  <a:lnTo>
                    <a:pt x="4" y="159"/>
                  </a:lnTo>
                  <a:lnTo>
                    <a:pt x="2" y="171"/>
                  </a:lnTo>
                  <a:lnTo>
                    <a:pt x="0" y="18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18" name="Google Shape;5418;p22"/>
            <p:cNvSpPr/>
            <p:nvPr/>
          </p:nvSpPr>
          <p:spPr>
            <a:xfrm>
              <a:off x="3902" y="1935"/>
              <a:ext cx="5" cy="30"/>
            </a:xfrm>
            <a:custGeom>
              <a:avLst/>
              <a:gdLst/>
              <a:ahLst/>
              <a:cxnLst/>
              <a:rect l="l" t="t" r="r" b="b"/>
              <a:pathLst>
                <a:path w="20" h="122" extrusionOk="0">
                  <a:moveTo>
                    <a:pt x="20" y="0"/>
                  </a:moveTo>
                  <a:lnTo>
                    <a:pt x="18" y="10"/>
                  </a:lnTo>
                  <a:lnTo>
                    <a:pt x="14" y="19"/>
                  </a:lnTo>
                  <a:lnTo>
                    <a:pt x="13" y="29"/>
                  </a:lnTo>
                  <a:lnTo>
                    <a:pt x="11" y="39"/>
                  </a:lnTo>
                  <a:lnTo>
                    <a:pt x="9" y="51"/>
                  </a:lnTo>
                  <a:lnTo>
                    <a:pt x="8" y="65"/>
                  </a:lnTo>
                  <a:lnTo>
                    <a:pt x="5" y="79"/>
                  </a:lnTo>
                  <a:lnTo>
                    <a:pt x="4" y="93"/>
                  </a:lnTo>
                  <a:lnTo>
                    <a:pt x="2" y="107"/>
                  </a:lnTo>
                  <a:lnTo>
                    <a:pt x="0" y="12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19" name="Google Shape;5419;p22"/>
            <p:cNvSpPr/>
            <p:nvPr/>
          </p:nvSpPr>
          <p:spPr>
            <a:xfrm>
              <a:off x="3863" y="1974"/>
              <a:ext cx="48" cy="17"/>
            </a:xfrm>
            <a:custGeom>
              <a:avLst/>
              <a:gdLst/>
              <a:ahLst/>
              <a:cxnLst/>
              <a:rect l="l" t="t" r="r" b="b"/>
              <a:pathLst>
                <a:path w="193" h="67" extrusionOk="0">
                  <a:moveTo>
                    <a:pt x="0" y="0"/>
                  </a:moveTo>
                  <a:lnTo>
                    <a:pt x="13" y="1"/>
                  </a:lnTo>
                  <a:lnTo>
                    <a:pt x="27" y="3"/>
                  </a:lnTo>
                  <a:lnTo>
                    <a:pt x="38" y="5"/>
                  </a:lnTo>
                  <a:lnTo>
                    <a:pt x="49" y="10"/>
                  </a:lnTo>
                  <a:lnTo>
                    <a:pt x="60" y="14"/>
                  </a:lnTo>
                  <a:lnTo>
                    <a:pt x="70" y="20"/>
                  </a:lnTo>
                  <a:lnTo>
                    <a:pt x="85" y="28"/>
                  </a:lnTo>
                  <a:lnTo>
                    <a:pt x="100" y="37"/>
                  </a:lnTo>
                  <a:lnTo>
                    <a:pt x="113" y="46"/>
                  </a:lnTo>
                  <a:lnTo>
                    <a:pt x="128" y="53"/>
                  </a:lnTo>
                  <a:lnTo>
                    <a:pt x="138" y="58"/>
                  </a:lnTo>
                  <a:lnTo>
                    <a:pt x="148" y="62"/>
                  </a:lnTo>
                  <a:lnTo>
                    <a:pt x="158" y="65"/>
                  </a:lnTo>
                  <a:lnTo>
                    <a:pt x="169" y="67"/>
                  </a:lnTo>
                  <a:lnTo>
                    <a:pt x="180" y="67"/>
                  </a:lnTo>
                  <a:lnTo>
                    <a:pt x="193" y="6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20" name="Google Shape;5420;p22"/>
            <p:cNvSpPr/>
            <p:nvPr/>
          </p:nvSpPr>
          <p:spPr>
            <a:xfrm>
              <a:off x="3863" y="1988"/>
              <a:ext cx="29" cy="15"/>
            </a:xfrm>
            <a:custGeom>
              <a:avLst/>
              <a:gdLst/>
              <a:ahLst/>
              <a:cxnLst/>
              <a:rect l="l" t="t" r="r" b="b"/>
              <a:pathLst>
                <a:path w="117" h="60" extrusionOk="0">
                  <a:moveTo>
                    <a:pt x="57" y="9"/>
                  </a:moveTo>
                  <a:lnTo>
                    <a:pt x="48" y="5"/>
                  </a:lnTo>
                  <a:lnTo>
                    <a:pt x="39" y="3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9" y="2"/>
                  </a:lnTo>
                  <a:lnTo>
                    <a:pt x="5" y="4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3" y="26"/>
                  </a:lnTo>
                  <a:lnTo>
                    <a:pt x="6" y="29"/>
                  </a:lnTo>
                  <a:lnTo>
                    <a:pt x="10" y="32"/>
                  </a:lnTo>
                  <a:lnTo>
                    <a:pt x="17" y="37"/>
                  </a:lnTo>
                  <a:lnTo>
                    <a:pt x="26" y="40"/>
                  </a:lnTo>
                  <a:lnTo>
                    <a:pt x="34" y="42"/>
                  </a:lnTo>
                  <a:lnTo>
                    <a:pt x="46" y="44"/>
                  </a:lnTo>
                  <a:lnTo>
                    <a:pt x="57" y="45"/>
                  </a:lnTo>
                  <a:lnTo>
                    <a:pt x="68" y="45"/>
                  </a:lnTo>
                  <a:lnTo>
                    <a:pt x="78" y="46"/>
                  </a:lnTo>
                  <a:lnTo>
                    <a:pt x="86" y="47"/>
                  </a:lnTo>
                  <a:lnTo>
                    <a:pt x="92" y="49"/>
                  </a:lnTo>
                  <a:lnTo>
                    <a:pt x="94" y="52"/>
                  </a:lnTo>
                  <a:lnTo>
                    <a:pt x="97" y="56"/>
                  </a:lnTo>
                  <a:lnTo>
                    <a:pt x="102" y="58"/>
                  </a:lnTo>
                  <a:lnTo>
                    <a:pt x="105" y="59"/>
                  </a:lnTo>
                  <a:lnTo>
                    <a:pt x="108" y="59"/>
                  </a:lnTo>
                  <a:lnTo>
                    <a:pt x="113" y="60"/>
                  </a:lnTo>
                  <a:lnTo>
                    <a:pt x="117" y="5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21" name="Google Shape;5421;p22"/>
            <p:cNvSpPr/>
            <p:nvPr/>
          </p:nvSpPr>
          <p:spPr>
            <a:xfrm>
              <a:off x="3852" y="2004"/>
              <a:ext cx="22" cy="11"/>
            </a:xfrm>
            <a:custGeom>
              <a:avLst/>
              <a:gdLst/>
              <a:ahLst/>
              <a:cxnLst/>
              <a:rect l="l" t="t" r="r" b="b"/>
              <a:pathLst>
                <a:path w="91" h="40" extrusionOk="0">
                  <a:moveTo>
                    <a:pt x="0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2" y="10"/>
                  </a:lnTo>
                  <a:lnTo>
                    <a:pt x="5" y="12"/>
                  </a:lnTo>
                  <a:lnTo>
                    <a:pt x="8" y="14"/>
                  </a:lnTo>
                  <a:lnTo>
                    <a:pt x="13" y="18"/>
                  </a:lnTo>
                  <a:lnTo>
                    <a:pt x="21" y="19"/>
                  </a:lnTo>
                  <a:lnTo>
                    <a:pt x="29" y="20"/>
                  </a:lnTo>
                  <a:lnTo>
                    <a:pt x="37" y="21"/>
                  </a:lnTo>
                  <a:lnTo>
                    <a:pt x="45" y="21"/>
                  </a:lnTo>
                  <a:lnTo>
                    <a:pt x="55" y="23"/>
                  </a:lnTo>
                  <a:lnTo>
                    <a:pt x="63" y="26"/>
                  </a:lnTo>
                  <a:lnTo>
                    <a:pt x="70" y="29"/>
                  </a:lnTo>
                  <a:lnTo>
                    <a:pt x="77" y="32"/>
                  </a:lnTo>
                  <a:lnTo>
                    <a:pt x="84" y="37"/>
                  </a:lnTo>
                  <a:lnTo>
                    <a:pt x="91" y="4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22" name="Google Shape;5422;p22"/>
            <p:cNvSpPr/>
            <p:nvPr/>
          </p:nvSpPr>
          <p:spPr>
            <a:xfrm>
              <a:off x="3764" y="2017"/>
              <a:ext cx="49" cy="20"/>
            </a:xfrm>
            <a:custGeom>
              <a:avLst/>
              <a:gdLst/>
              <a:ahLst/>
              <a:cxnLst/>
              <a:rect l="l" t="t" r="r" b="b"/>
              <a:pathLst>
                <a:path w="195" h="81" extrusionOk="0">
                  <a:moveTo>
                    <a:pt x="2" y="0"/>
                  </a:moveTo>
                  <a:lnTo>
                    <a:pt x="1" y="7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3" y="26"/>
                  </a:lnTo>
                  <a:lnTo>
                    <a:pt x="6" y="29"/>
                  </a:lnTo>
                  <a:lnTo>
                    <a:pt x="11" y="34"/>
                  </a:lnTo>
                  <a:lnTo>
                    <a:pt x="18" y="37"/>
                  </a:lnTo>
                  <a:lnTo>
                    <a:pt x="26" y="39"/>
                  </a:lnTo>
                  <a:lnTo>
                    <a:pt x="35" y="42"/>
                  </a:lnTo>
                  <a:lnTo>
                    <a:pt x="44" y="42"/>
                  </a:lnTo>
                  <a:lnTo>
                    <a:pt x="54" y="43"/>
                  </a:lnTo>
                  <a:lnTo>
                    <a:pt x="64" y="44"/>
                  </a:lnTo>
                  <a:lnTo>
                    <a:pt x="73" y="44"/>
                  </a:lnTo>
                  <a:lnTo>
                    <a:pt x="82" y="45"/>
                  </a:lnTo>
                  <a:lnTo>
                    <a:pt x="98" y="47"/>
                  </a:lnTo>
                  <a:lnTo>
                    <a:pt x="112" y="51"/>
                  </a:lnTo>
                  <a:lnTo>
                    <a:pt x="127" y="54"/>
                  </a:lnTo>
                  <a:lnTo>
                    <a:pt x="140" y="59"/>
                  </a:lnTo>
                  <a:lnTo>
                    <a:pt x="154" y="63"/>
                  </a:lnTo>
                  <a:lnTo>
                    <a:pt x="167" y="69"/>
                  </a:lnTo>
                  <a:lnTo>
                    <a:pt x="181" y="75"/>
                  </a:lnTo>
                  <a:lnTo>
                    <a:pt x="195" y="8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23" name="Google Shape;5423;p22"/>
            <p:cNvSpPr/>
            <p:nvPr/>
          </p:nvSpPr>
          <p:spPr>
            <a:xfrm>
              <a:off x="3753" y="2007"/>
              <a:ext cx="44" cy="47"/>
            </a:xfrm>
            <a:custGeom>
              <a:avLst/>
              <a:gdLst/>
              <a:ahLst/>
              <a:cxnLst/>
              <a:rect l="l" t="t" r="r" b="b"/>
              <a:pathLst>
                <a:path w="174" h="187" extrusionOk="0">
                  <a:moveTo>
                    <a:pt x="43" y="0"/>
                  </a:moveTo>
                  <a:lnTo>
                    <a:pt x="33" y="12"/>
                  </a:lnTo>
                  <a:lnTo>
                    <a:pt x="24" y="23"/>
                  </a:lnTo>
                  <a:lnTo>
                    <a:pt x="18" y="35"/>
                  </a:lnTo>
                  <a:lnTo>
                    <a:pt x="12" y="46"/>
                  </a:lnTo>
                  <a:lnTo>
                    <a:pt x="8" y="56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0" y="92"/>
                  </a:lnTo>
                  <a:lnTo>
                    <a:pt x="1" y="100"/>
                  </a:lnTo>
                  <a:lnTo>
                    <a:pt x="2" y="107"/>
                  </a:lnTo>
                  <a:lnTo>
                    <a:pt x="4" y="115"/>
                  </a:lnTo>
                  <a:lnTo>
                    <a:pt x="9" y="124"/>
                  </a:lnTo>
                  <a:lnTo>
                    <a:pt x="15" y="132"/>
                  </a:lnTo>
                  <a:lnTo>
                    <a:pt x="22" y="140"/>
                  </a:lnTo>
                  <a:lnTo>
                    <a:pt x="30" y="147"/>
                  </a:lnTo>
                  <a:lnTo>
                    <a:pt x="39" y="153"/>
                  </a:lnTo>
                  <a:lnTo>
                    <a:pt x="49" y="159"/>
                  </a:lnTo>
                  <a:lnTo>
                    <a:pt x="59" y="165"/>
                  </a:lnTo>
                  <a:lnTo>
                    <a:pt x="69" y="169"/>
                  </a:lnTo>
                  <a:lnTo>
                    <a:pt x="80" y="172"/>
                  </a:lnTo>
                  <a:lnTo>
                    <a:pt x="98" y="178"/>
                  </a:lnTo>
                  <a:lnTo>
                    <a:pt x="115" y="181"/>
                  </a:lnTo>
                  <a:lnTo>
                    <a:pt x="132" y="185"/>
                  </a:lnTo>
                  <a:lnTo>
                    <a:pt x="148" y="186"/>
                  </a:lnTo>
                  <a:lnTo>
                    <a:pt x="162" y="187"/>
                  </a:lnTo>
                  <a:lnTo>
                    <a:pt x="174" y="18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424" name="Google Shape;5424;p22"/>
            <p:cNvCxnSpPr/>
            <p:nvPr/>
          </p:nvCxnSpPr>
          <p:spPr>
            <a:xfrm rot="10800000" flipH="1">
              <a:off x="3696" y="1910"/>
              <a:ext cx="1" cy="7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25" name="Google Shape;5425;p22"/>
            <p:cNvCxnSpPr/>
            <p:nvPr/>
          </p:nvCxnSpPr>
          <p:spPr>
            <a:xfrm rot="10800000" flipH="1">
              <a:off x="2065" y="1824"/>
              <a:ext cx="1" cy="25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26" name="Google Shape;5426;p22"/>
            <p:cNvCxnSpPr/>
            <p:nvPr/>
          </p:nvCxnSpPr>
          <p:spPr>
            <a:xfrm rot="10800000" flipH="1">
              <a:off x="2137" y="1824"/>
              <a:ext cx="1" cy="2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427" name="Google Shape;5427;p22"/>
            <p:cNvSpPr/>
            <p:nvPr/>
          </p:nvSpPr>
          <p:spPr>
            <a:xfrm>
              <a:off x="2064" y="1805"/>
              <a:ext cx="71" cy="47"/>
            </a:xfrm>
            <a:custGeom>
              <a:avLst/>
              <a:gdLst/>
              <a:ahLst/>
              <a:cxnLst/>
              <a:rect l="l" t="t" r="r" b="b"/>
              <a:pathLst>
                <a:path w="283" h="188" extrusionOk="0">
                  <a:moveTo>
                    <a:pt x="283" y="94"/>
                  </a:moveTo>
                  <a:lnTo>
                    <a:pt x="281" y="106"/>
                  </a:lnTo>
                  <a:lnTo>
                    <a:pt x="278" y="117"/>
                  </a:lnTo>
                  <a:lnTo>
                    <a:pt x="272" y="129"/>
                  </a:lnTo>
                  <a:lnTo>
                    <a:pt x="266" y="140"/>
                  </a:lnTo>
                  <a:lnTo>
                    <a:pt x="256" y="150"/>
                  </a:lnTo>
                  <a:lnTo>
                    <a:pt x="244" y="159"/>
                  </a:lnTo>
                  <a:lnTo>
                    <a:pt x="232" y="167"/>
                  </a:lnTo>
                  <a:lnTo>
                    <a:pt x="218" y="174"/>
                  </a:lnTo>
                  <a:lnTo>
                    <a:pt x="202" y="179"/>
                  </a:lnTo>
                  <a:lnTo>
                    <a:pt x="185" y="184"/>
                  </a:lnTo>
                  <a:lnTo>
                    <a:pt x="168" y="187"/>
                  </a:lnTo>
                  <a:lnTo>
                    <a:pt x="150" y="188"/>
                  </a:lnTo>
                  <a:lnTo>
                    <a:pt x="132" y="188"/>
                  </a:lnTo>
                  <a:lnTo>
                    <a:pt x="116" y="187"/>
                  </a:lnTo>
                  <a:lnTo>
                    <a:pt x="98" y="184"/>
                  </a:lnTo>
                  <a:lnTo>
                    <a:pt x="82" y="179"/>
                  </a:lnTo>
                  <a:lnTo>
                    <a:pt x="66" y="174"/>
                  </a:lnTo>
                  <a:lnTo>
                    <a:pt x="52" y="167"/>
                  </a:lnTo>
                  <a:lnTo>
                    <a:pt x="39" y="159"/>
                  </a:lnTo>
                  <a:lnTo>
                    <a:pt x="27" y="150"/>
                  </a:lnTo>
                  <a:lnTo>
                    <a:pt x="18" y="140"/>
                  </a:lnTo>
                  <a:lnTo>
                    <a:pt x="10" y="129"/>
                  </a:lnTo>
                  <a:lnTo>
                    <a:pt x="5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2"/>
                  </a:lnTo>
                  <a:lnTo>
                    <a:pt x="5" y="70"/>
                  </a:lnTo>
                  <a:lnTo>
                    <a:pt x="10" y="59"/>
                  </a:lnTo>
                  <a:lnTo>
                    <a:pt x="18" y="48"/>
                  </a:lnTo>
                  <a:lnTo>
                    <a:pt x="27" y="38"/>
                  </a:lnTo>
                  <a:lnTo>
                    <a:pt x="39" y="29"/>
                  </a:lnTo>
                  <a:lnTo>
                    <a:pt x="52" y="21"/>
                  </a:lnTo>
                  <a:lnTo>
                    <a:pt x="66" y="14"/>
                  </a:lnTo>
                  <a:lnTo>
                    <a:pt x="82" y="9"/>
                  </a:lnTo>
                  <a:lnTo>
                    <a:pt x="98" y="4"/>
                  </a:lnTo>
                  <a:lnTo>
                    <a:pt x="116" y="1"/>
                  </a:lnTo>
                  <a:lnTo>
                    <a:pt x="132" y="0"/>
                  </a:lnTo>
                  <a:lnTo>
                    <a:pt x="150" y="0"/>
                  </a:lnTo>
                  <a:lnTo>
                    <a:pt x="168" y="1"/>
                  </a:lnTo>
                  <a:lnTo>
                    <a:pt x="185" y="4"/>
                  </a:lnTo>
                  <a:lnTo>
                    <a:pt x="202" y="9"/>
                  </a:lnTo>
                  <a:lnTo>
                    <a:pt x="218" y="14"/>
                  </a:lnTo>
                  <a:lnTo>
                    <a:pt x="232" y="21"/>
                  </a:lnTo>
                  <a:lnTo>
                    <a:pt x="244" y="29"/>
                  </a:lnTo>
                  <a:lnTo>
                    <a:pt x="256" y="38"/>
                  </a:lnTo>
                  <a:lnTo>
                    <a:pt x="266" y="48"/>
                  </a:lnTo>
                  <a:lnTo>
                    <a:pt x="272" y="59"/>
                  </a:lnTo>
                  <a:lnTo>
                    <a:pt x="278" y="70"/>
                  </a:lnTo>
                  <a:lnTo>
                    <a:pt x="281" y="82"/>
                  </a:lnTo>
                  <a:lnTo>
                    <a:pt x="283" y="9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28" name="Google Shape;5428;p22"/>
            <p:cNvSpPr/>
            <p:nvPr/>
          </p:nvSpPr>
          <p:spPr>
            <a:xfrm>
              <a:off x="2064" y="1805"/>
              <a:ext cx="71" cy="47"/>
            </a:xfrm>
            <a:custGeom>
              <a:avLst/>
              <a:gdLst/>
              <a:ahLst/>
              <a:cxnLst/>
              <a:rect l="l" t="t" r="r" b="b"/>
              <a:pathLst>
                <a:path w="283" h="188" extrusionOk="0">
                  <a:moveTo>
                    <a:pt x="283" y="94"/>
                  </a:moveTo>
                  <a:lnTo>
                    <a:pt x="281" y="106"/>
                  </a:lnTo>
                  <a:lnTo>
                    <a:pt x="278" y="117"/>
                  </a:lnTo>
                  <a:lnTo>
                    <a:pt x="272" y="129"/>
                  </a:lnTo>
                  <a:lnTo>
                    <a:pt x="266" y="140"/>
                  </a:lnTo>
                  <a:lnTo>
                    <a:pt x="256" y="150"/>
                  </a:lnTo>
                  <a:lnTo>
                    <a:pt x="244" y="159"/>
                  </a:lnTo>
                  <a:lnTo>
                    <a:pt x="232" y="167"/>
                  </a:lnTo>
                  <a:lnTo>
                    <a:pt x="218" y="174"/>
                  </a:lnTo>
                  <a:lnTo>
                    <a:pt x="202" y="179"/>
                  </a:lnTo>
                  <a:lnTo>
                    <a:pt x="185" y="184"/>
                  </a:lnTo>
                  <a:lnTo>
                    <a:pt x="168" y="187"/>
                  </a:lnTo>
                  <a:lnTo>
                    <a:pt x="150" y="188"/>
                  </a:lnTo>
                  <a:lnTo>
                    <a:pt x="132" y="188"/>
                  </a:lnTo>
                  <a:lnTo>
                    <a:pt x="116" y="187"/>
                  </a:lnTo>
                  <a:lnTo>
                    <a:pt x="98" y="184"/>
                  </a:lnTo>
                  <a:lnTo>
                    <a:pt x="82" y="179"/>
                  </a:lnTo>
                  <a:lnTo>
                    <a:pt x="66" y="174"/>
                  </a:lnTo>
                  <a:lnTo>
                    <a:pt x="52" y="167"/>
                  </a:lnTo>
                  <a:lnTo>
                    <a:pt x="39" y="159"/>
                  </a:lnTo>
                  <a:lnTo>
                    <a:pt x="27" y="150"/>
                  </a:lnTo>
                  <a:lnTo>
                    <a:pt x="18" y="140"/>
                  </a:lnTo>
                  <a:lnTo>
                    <a:pt x="10" y="129"/>
                  </a:lnTo>
                  <a:lnTo>
                    <a:pt x="5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2"/>
                  </a:lnTo>
                  <a:lnTo>
                    <a:pt x="5" y="70"/>
                  </a:lnTo>
                  <a:lnTo>
                    <a:pt x="10" y="59"/>
                  </a:lnTo>
                  <a:lnTo>
                    <a:pt x="18" y="48"/>
                  </a:lnTo>
                  <a:lnTo>
                    <a:pt x="27" y="38"/>
                  </a:lnTo>
                  <a:lnTo>
                    <a:pt x="39" y="29"/>
                  </a:lnTo>
                  <a:lnTo>
                    <a:pt x="52" y="21"/>
                  </a:lnTo>
                  <a:lnTo>
                    <a:pt x="66" y="14"/>
                  </a:lnTo>
                  <a:lnTo>
                    <a:pt x="82" y="9"/>
                  </a:lnTo>
                  <a:lnTo>
                    <a:pt x="98" y="4"/>
                  </a:lnTo>
                  <a:lnTo>
                    <a:pt x="116" y="1"/>
                  </a:lnTo>
                  <a:lnTo>
                    <a:pt x="132" y="0"/>
                  </a:lnTo>
                  <a:lnTo>
                    <a:pt x="150" y="0"/>
                  </a:lnTo>
                  <a:lnTo>
                    <a:pt x="168" y="1"/>
                  </a:lnTo>
                  <a:lnTo>
                    <a:pt x="185" y="4"/>
                  </a:lnTo>
                  <a:lnTo>
                    <a:pt x="202" y="9"/>
                  </a:lnTo>
                  <a:lnTo>
                    <a:pt x="218" y="14"/>
                  </a:lnTo>
                  <a:lnTo>
                    <a:pt x="232" y="21"/>
                  </a:lnTo>
                  <a:lnTo>
                    <a:pt x="244" y="29"/>
                  </a:lnTo>
                  <a:lnTo>
                    <a:pt x="256" y="38"/>
                  </a:lnTo>
                  <a:lnTo>
                    <a:pt x="266" y="48"/>
                  </a:lnTo>
                  <a:lnTo>
                    <a:pt x="272" y="59"/>
                  </a:lnTo>
                  <a:lnTo>
                    <a:pt x="278" y="70"/>
                  </a:lnTo>
                  <a:lnTo>
                    <a:pt x="281" y="82"/>
                  </a:lnTo>
                  <a:lnTo>
                    <a:pt x="283" y="9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29" name="Google Shape;5429;p22"/>
            <p:cNvSpPr/>
            <p:nvPr/>
          </p:nvSpPr>
          <p:spPr>
            <a:xfrm>
              <a:off x="2369" y="1609"/>
              <a:ext cx="87" cy="52"/>
            </a:xfrm>
            <a:custGeom>
              <a:avLst/>
              <a:gdLst/>
              <a:ahLst/>
              <a:cxnLst/>
              <a:rect l="l" t="t" r="r" b="b"/>
              <a:pathLst>
                <a:path w="349" h="209" extrusionOk="0">
                  <a:moveTo>
                    <a:pt x="349" y="105"/>
                  </a:moveTo>
                  <a:lnTo>
                    <a:pt x="348" y="117"/>
                  </a:lnTo>
                  <a:lnTo>
                    <a:pt x="345" y="128"/>
                  </a:lnTo>
                  <a:lnTo>
                    <a:pt x="339" y="141"/>
                  </a:lnTo>
                  <a:lnTo>
                    <a:pt x="331" y="151"/>
                  </a:lnTo>
                  <a:lnTo>
                    <a:pt x="321" y="162"/>
                  </a:lnTo>
                  <a:lnTo>
                    <a:pt x="310" y="171"/>
                  </a:lnTo>
                  <a:lnTo>
                    <a:pt x="296" y="180"/>
                  </a:lnTo>
                  <a:lnTo>
                    <a:pt x="281" y="188"/>
                  </a:lnTo>
                  <a:lnTo>
                    <a:pt x="264" y="194"/>
                  </a:lnTo>
                  <a:lnTo>
                    <a:pt x="247" y="200"/>
                  </a:lnTo>
                  <a:lnTo>
                    <a:pt x="228" y="204"/>
                  </a:lnTo>
                  <a:lnTo>
                    <a:pt x="209" y="208"/>
                  </a:lnTo>
                  <a:lnTo>
                    <a:pt x="189" y="209"/>
                  </a:lnTo>
                  <a:lnTo>
                    <a:pt x="170" y="209"/>
                  </a:lnTo>
                  <a:lnTo>
                    <a:pt x="150" y="208"/>
                  </a:lnTo>
                  <a:lnTo>
                    <a:pt x="130" y="206"/>
                  </a:lnTo>
                  <a:lnTo>
                    <a:pt x="111" y="202"/>
                  </a:lnTo>
                  <a:lnTo>
                    <a:pt x="93" y="198"/>
                  </a:lnTo>
                  <a:lnTo>
                    <a:pt x="76" y="191"/>
                  </a:lnTo>
                  <a:lnTo>
                    <a:pt x="60" y="184"/>
                  </a:lnTo>
                  <a:lnTo>
                    <a:pt x="46" y="175"/>
                  </a:lnTo>
                  <a:lnTo>
                    <a:pt x="33" y="166"/>
                  </a:lnTo>
                  <a:lnTo>
                    <a:pt x="23" y="156"/>
                  </a:lnTo>
                  <a:lnTo>
                    <a:pt x="14" y="145"/>
                  </a:lnTo>
                  <a:lnTo>
                    <a:pt x="7" y="134"/>
                  </a:lnTo>
                  <a:lnTo>
                    <a:pt x="3" y="123"/>
                  </a:lnTo>
                  <a:lnTo>
                    <a:pt x="0" y="110"/>
                  </a:lnTo>
                  <a:lnTo>
                    <a:pt x="0" y="99"/>
                  </a:lnTo>
                  <a:lnTo>
                    <a:pt x="3" y="87"/>
                  </a:lnTo>
                  <a:lnTo>
                    <a:pt x="7" y="76"/>
                  </a:lnTo>
                  <a:lnTo>
                    <a:pt x="14" y="64"/>
                  </a:lnTo>
                  <a:lnTo>
                    <a:pt x="23" y="53"/>
                  </a:lnTo>
                  <a:lnTo>
                    <a:pt x="33" y="43"/>
                  </a:lnTo>
                  <a:lnTo>
                    <a:pt x="46" y="34"/>
                  </a:lnTo>
                  <a:lnTo>
                    <a:pt x="60" y="26"/>
                  </a:lnTo>
                  <a:lnTo>
                    <a:pt x="76" y="18"/>
                  </a:lnTo>
                  <a:lnTo>
                    <a:pt x="93" y="13"/>
                  </a:lnTo>
                  <a:lnTo>
                    <a:pt x="111" y="7"/>
                  </a:lnTo>
                  <a:lnTo>
                    <a:pt x="130" y="4"/>
                  </a:lnTo>
                  <a:lnTo>
                    <a:pt x="150" y="2"/>
                  </a:lnTo>
                  <a:lnTo>
                    <a:pt x="170" y="0"/>
                  </a:lnTo>
                  <a:lnTo>
                    <a:pt x="189" y="0"/>
                  </a:lnTo>
                  <a:lnTo>
                    <a:pt x="209" y="3"/>
                  </a:lnTo>
                  <a:lnTo>
                    <a:pt x="228" y="5"/>
                  </a:lnTo>
                  <a:lnTo>
                    <a:pt x="247" y="9"/>
                  </a:lnTo>
                  <a:lnTo>
                    <a:pt x="264" y="15"/>
                  </a:lnTo>
                  <a:lnTo>
                    <a:pt x="281" y="22"/>
                  </a:lnTo>
                  <a:lnTo>
                    <a:pt x="296" y="30"/>
                  </a:lnTo>
                  <a:lnTo>
                    <a:pt x="310" y="39"/>
                  </a:lnTo>
                  <a:lnTo>
                    <a:pt x="321" y="49"/>
                  </a:lnTo>
                  <a:lnTo>
                    <a:pt x="331" y="59"/>
                  </a:lnTo>
                  <a:lnTo>
                    <a:pt x="339" y="70"/>
                  </a:lnTo>
                  <a:lnTo>
                    <a:pt x="345" y="81"/>
                  </a:lnTo>
                  <a:lnTo>
                    <a:pt x="348" y="94"/>
                  </a:lnTo>
                  <a:lnTo>
                    <a:pt x="349" y="105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30" name="Google Shape;5430;p22"/>
            <p:cNvSpPr/>
            <p:nvPr/>
          </p:nvSpPr>
          <p:spPr>
            <a:xfrm>
              <a:off x="2369" y="1609"/>
              <a:ext cx="87" cy="52"/>
            </a:xfrm>
            <a:custGeom>
              <a:avLst/>
              <a:gdLst/>
              <a:ahLst/>
              <a:cxnLst/>
              <a:rect l="l" t="t" r="r" b="b"/>
              <a:pathLst>
                <a:path w="349" h="209" extrusionOk="0">
                  <a:moveTo>
                    <a:pt x="349" y="105"/>
                  </a:moveTo>
                  <a:lnTo>
                    <a:pt x="348" y="117"/>
                  </a:lnTo>
                  <a:lnTo>
                    <a:pt x="345" y="128"/>
                  </a:lnTo>
                  <a:lnTo>
                    <a:pt x="339" y="141"/>
                  </a:lnTo>
                  <a:lnTo>
                    <a:pt x="331" y="151"/>
                  </a:lnTo>
                  <a:lnTo>
                    <a:pt x="321" y="162"/>
                  </a:lnTo>
                  <a:lnTo>
                    <a:pt x="310" y="171"/>
                  </a:lnTo>
                  <a:lnTo>
                    <a:pt x="296" y="180"/>
                  </a:lnTo>
                  <a:lnTo>
                    <a:pt x="281" y="188"/>
                  </a:lnTo>
                  <a:lnTo>
                    <a:pt x="264" y="194"/>
                  </a:lnTo>
                  <a:lnTo>
                    <a:pt x="247" y="200"/>
                  </a:lnTo>
                  <a:lnTo>
                    <a:pt x="228" y="204"/>
                  </a:lnTo>
                  <a:lnTo>
                    <a:pt x="209" y="208"/>
                  </a:lnTo>
                  <a:lnTo>
                    <a:pt x="189" y="209"/>
                  </a:lnTo>
                  <a:lnTo>
                    <a:pt x="170" y="209"/>
                  </a:lnTo>
                  <a:lnTo>
                    <a:pt x="150" y="208"/>
                  </a:lnTo>
                  <a:lnTo>
                    <a:pt x="130" y="206"/>
                  </a:lnTo>
                  <a:lnTo>
                    <a:pt x="111" y="202"/>
                  </a:lnTo>
                  <a:lnTo>
                    <a:pt x="93" y="198"/>
                  </a:lnTo>
                  <a:lnTo>
                    <a:pt x="76" y="191"/>
                  </a:lnTo>
                  <a:lnTo>
                    <a:pt x="60" y="184"/>
                  </a:lnTo>
                  <a:lnTo>
                    <a:pt x="46" y="175"/>
                  </a:lnTo>
                  <a:lnTo>
                    <a:pt x="33" y="166"/>
                  </a:lnTo>
                  <a:lnTo>
                    <a:pt x="23" y="156"/>
                  </a:lnTo>
                  <a:lnTo>
                    <a:pt x="14" y="145"/>
                  </a:lnTo>
                  <a:lnTo>
                    <a:pt x="7" y="134"/>
                  </a:lnTo>
                  <a:lnTo>
                    <a:pt x="3" y="123"/>
                  </a:lnTo>
                  <a:lnTo>
                    <a:pt x="0" y="110"/>
                  </a:lnTo>
                  <a:lnTo>
                    <a:pt x="0" y="99"/>
                  </a:lnTo>
                  <a:lnTo>
                    <a:pt x="3" y="87"/>
                  </a:lnTo>
                  <a:lnTo>
                    <a:pt x="7" y="76"/>
                  </a:lnTo>
                  <a:lnTo>
                    <a:pt x="14" y="64"/>
                  </a:lnTo>
                  <a:lnTo>
                    <a:pt x="23" y="53"/>
                  </a:lnTo>
                  <a:lnTo>
                    <a:pt x="33" y="43"/>
                  </a:lnTo>
                  <a:lnTo>
                    <a:pt x="46" y="34"/>
                  </a:lnTo>
                  <a:lnTo>
                    <a:pt x="60" y="26"/>
                  </a:lnTo>
                  <a:lnTo>
                    <a:pt x="76" y="18"/>
                  </a:lnTo>
                  <a:lnTo>
                    <a:pt x="93" y="13"/>
                  </a:lnTo>
                  <a:lnTo>
                    <a:pt x="111" y="7"/>
                  </a:lnTo>
                  <a:lnTo>
                    <a:pt x="130" y="4"/>
                  </a:lnTo>
                  <a:lnTo>
                    <a:pt x="150" y="2"/>
                  </a:lnTo>
                  <a:lnTo>
                    <a:pt x="170" y="0"/>
                  </a:lnTo>
                  <a:lnTo>
                    <a:pt x="189" y="0"/>
                  </a:lnTo>
                  <a:lnTo>
                    <a:pt x="209" y="3"/>
                  </a:lnTo>
                  <a:lnTo>
                    <a:pt x="228" y="5"/>
                  </a:lnTo>
                  <a:lnTo>
                    <a:pt x="247" y="9"/>
                  </a:lnTo>
                  <a:lnTo>
                    <a:pt x="264" y="15"/>
                  </a:lnTo>
                  <a:lnTo>
                    <a:pt x="281" y="22"/>
                  </a:lnTo>
                  <a:lnTo>
                    <a:pt x="296" y="30"/>
                  </a:lnTo>
                  <a:lnTo>
                    <a:pt x="310" y="39"/>
                  </a:lnTo>
                  <a:lnTo>
                    <a:pt x="321" y="49"/>
                  </a:lnTo>
                  <a:lnTo>
                    <a:pt x="331" y="59"/>
                  </a:lnTo>
                  <a:lnTo>
                    <a:pt x="339" y="70"/>
                  </a:lnTo>
                  <a:lnTo>
                    <a:pt x="345" y="81"/>
                  </a:lnTo>
                  <a:lnTo>
                    <a:pt x="348" y="94"/>
                  </a:lnTo>
                  <a:lnTo>
                    <a:pt x="349" y="10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31" name="Google Shape;5431;p22"/>
            <p:cNvSpPr/>
            <p:nvPr/>
          </p:nvSpPr>
          <p:spPr>
            <a:xfrm>
              <a:off x="4030" y="1799"/>
              <a:ext cx="176" cy="70"/>
            </a:xfrm>
            <a:custGeom>
              <a:avLst/>
              <a:gdLst/>
              <a:ahLst/>
              <a:cxnLst/>
              <a:rect l="l" t="t" r="r" b="b"/>
              <a:pathLst>
                <a:path w="703" h="283" extrusionOk="0">
                  <a:moveTo>
                    <a:pt x="0" y="206"/>
                  </a:moveTo>
                  <a:lnTo>
                    <a:pt x="5" y="206"/>
                  </a:lnTo>
                  <a:lnTo>
                    <a:pt x="11" y="207"/>
                  </a:lnTo>
                  <a:lnTo>
                    <a:pt x="16" y="209"/>
                  </a:lnTo>
                  <a:lnTo>
                    <a:pt x="32" y="214"/>
                  </a:lnTo>
                  <a:lnTo>
                    <a:pt x="48" y="220"/>
                  </a:lnTo>
                  <a:lnTo>
                    <a:pt x="66" y="224"/>
                  </a:lnTo>
                  <a:lnTo>
                    <a:pt x="84" y="229"/>
                  </a:lnTo>
                  <a:lnTo>
                    <a:pt x="104" y="233"/>
                  </a:lnTo>
                  <a:lnTo>
                    <a:pt x="124" y="237"/>
                  </a:lnTo>
                  <a:lnTo>
                    <a:pt x="145" y="240"/>
                  </a:lnTo>
                  <a:lnTo>
                    <a:pt x="166" y="243"/>
                  </a:lnTo>
                  <a:lnTo>
                    <a:pt x="185" y="247"/>
                  </a:lnTo>
                  <a:lnTo>
                    <a:pt x="204" y="250"/>
                  </a:lnTo>
                  <a:lnTo>
                    <a:pt x="220" y="253"/>
                  </a:lnTo>
                  <a:lnTo>
                    <a:pt x="237" y="256"/>
                  </a:lnTo>
                  <a:lnTo>
                    <a:pt x="246" y="257"/>
                  </a:lnTo>
                  <a:lnTo>
                    <a:pt x="255" y="258"/>
                  </a:lnTo>
                  <a:lnTo>
                    <a:pt x="264" y="261"/>
                  </a:lnTo>
                  <a:lnTo>
                    <a:pt x="274" y="265"/>
                  </a:lnTo>
                  <a:lnTo>
                    <a:pt x="281" y="268"/>
                  </a:lnTo>
                  <a:lnTo>
                    <a:pt x="287" y="271"/>
                  </a:lnTo>
                  <a:lnTo>
                    <a:pt x="293" y="275"/>
                  </a:lnTo>
                  <a:lnTo>
                    <a:pt x="299" y="278"/>
                  </a:lnTo>
                  <a:lnTo>
                    <a:pt x="304" y="280"/>
                  </a:lnTo>
                  <a:lnTo>
                    <a:pt x="310" y="283"/>
                  </a:lnTo>
                  <a:lnTo>
                    <a:pt x="315" y="283"/>
                  </a:lnTo>
                  <a:lnTo>
                    <a:pt x="318" y="281"/>
                  </a:lnTo>
                  <a:lnTo>
                    <a:pt x="320" y="279"/>
                  </a:lnTo>
                  <a:lnTo>
                    <a:pt x="321" y="276"/>
                  </a:lnTo>
                  <a:lnTo>
                    <a:pt x="324" y="271"/>
                  </a:lnTo>
                  <a:lnTo>
                    <a:pt x="325" y="267"/>
                  </a:lnTo>
                  <a:lnTo>
                    <a:pt x="326" y="262"/>
                  </a:lnTo>
                  <a:lnTo>
                    <a:pt x="327" y="257"/>
                  </a:lnTo>
                  <a:lnTo>
                    <a:pt x="330" y="242"/>
                  </a:lnTo>
                  <a:lnTo>
                    <a:pt x="334" y="229"/>
                  </a:lnTo>
                  <a:lnTo>
                    <a:pt x="338" y="213"/>
                  </a:lnTo>
                  <a:lnTo>
                    <a:pt x="345" y="193"/>
                  </a:lnTo>
                  <a:lnTo>
                    <a:pt x="352" y="172"/>
                  </a:lnTo>
                  <a:lnTo>
                    <a:pt x="355" y="160"/>
                  </a:lnTo>
                  <a:lnTo>
                    <a:pt x="358" y="149"/>
                  </a:lnTo>
                  <a:lnTo>
                    <a:pt x="362" y="139"/>
                  </a:lnTo>
                  <a:lnTo>
                    <a:pt x="364" y="128"/>
                  </a:lnTo>
                  <a:lnTo>
                    <a:pt x="365" y="121"/>
                  </a:lnTo>
                  <a:lnTo>
                    <a:pt x="366" y="113"/>
                  </a:lnTo>
                  <a:lnTo>
                    <a:pt x="367" y="107"/>
                  </a:lnTo>
                  <a:lnTo>
                    <a:pt x="369" y="100"/>
                  </a:lnTo>
                  <a:lnTo>
                    <a:pt x="373" y="93"/>
                  </a:lnTo>
                  <a:lnTo>
                    <a:pt x="377" y="86"/>
                  </a:lnTo>
                  <a:lnTo>
                    <a:pt x="382" y="80"/>
                  </a:lnTo>
                  <a:lnTo>
                    <a:pt x="387" y="73"/>
                  </a:lnTo>
                  <a:lnTo>
                    <a:pt x="393" y="66"/>
                  </a:lnTo>
                  <a:lnTo>
                    <a:pt x="396" y="61"/>
                  </a:lnTo>
                  <a:lnTo>
                    <a:pt x="400" y="55"/>
                  </a:lnTo>
                  <a:lnTo>
                    <a:pt x="403" y="49"/>
                  </a:lnTo>
                  <a:lnTo>
                    <a:pt x="405" y="42"/>
                  </a:lnTo>
                  <a:lnTo>
                    <a:pt x="406" y="35"/>
                  </a:lnTo>
                  <a:lnTo>
                    <a:pt x="406" y="28"/>
                  </a:lnTo>
                  <a:lnTo>
                    <a:pt x="408" y="23"/>
                  </a:lnTo>
                  <a:lnTo>
                    <a:pt x="408" y="17"/>
                  </a:lnTo>
                  <a:lnTo>
                    <a:pt x="409" y="12"/>
                  </a:lnTo>
                  <a:lnTo>
                    <a:pt x="410" y="8"/>
                  </a:lnTo>
                  <a:lnTo>
                    <a:pt x="411" y="5"/>
                  </a:lnTo>
                  <a:lnTo>
                    <a:pt x="413" y="2"/>
                  </a:lnTo>
                  <a:lnTo>
                    <a:pt x="417" y="1"/>
                  </a:lnTo>
                  <a:lnTo>
                    <a:pt x="421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1"/>
                  </a:lnTo>
                  <a:lnTo>
                    <a:pt x="439" y="2"/>
                  </a:lnTo>
                  <a:lnTo>
                    <a:pt x="445" y="5"/>
                  </a:lnTo>
                  <a:lnTo>
                    <a:pt x="467" y="11"/>
                  </a:lnTo>
                  <a:lnTo>
                    <a:pt x="488" y="18"/>
                  </a:lnTo>
                  <a:lnTo>
                    <a:pt x="505" y="24"/>
                  </a:lnTo>
                  <a:lnTo>
                    <a:pt x="522" y="29"/>
                  </a:lnTo>
                  <a:lnTo>
                    <a:pt x="540" y="35"/>
                  </a:lnTo>
                  <a:lnTo>
                    <a:pt x="558" y="40"/>
                  </a:lnTo>
                  <a:lnTo>
                    <a:pt x="566" y="43"/>
                  </a:lnTo>
                  <a:lnTo>
                    <a:pt x="572" y="45"/>
                  </a:lnTo>
                  <a:lnTo>
                    <a:pt x="580" y="47"/>
                  </a:lnTo>
                  <a:lnTo>
                    <a:pt x="587" y="48"/>
                  </a:lnTo>
                  <a:lnTo>
                    <a:pt x="598" y="49"/>
                  </a:lnTo>
                  <a:lnTo>
                    <a:pt x="609" y="49"/>
                  </a:lnTo>
                  <a:lnTo>
                    <a:pt x="620" y="51"/>
                  </a:lnTo>
                  <a:lnTo>
                    <a:pt x="631" y="53"/>
                  </a:lnTo>
                  <a:lnTo>
                    <a:pt x="643" y="56"/>
                  </a:lnTo>
                  <a:lnTo>
                    <a:pt x="654" y="60"/>
                  </a:lnTo>
                  <a:lnTo>
                    <a:pt x="668" y="62"/>
                  </a:lnTo>
                  <a:lnTo>
                    <a:pt x="672" y="63"/>
                  </a:lnTo>
                  <a:lnTo>
                    <a:pt x="678" y="63"/>
                  </a:lnTo>
                  <a:lnTo>
                    <a:pt x="683" y="63"/>
                  </a:lnTo>
                  <a:lnTo>
                    <a:pt x="690" y="63"/>
                  </a:lnTo>
                  <a:lnTo>
                    <a:pt x="694" y="64"/>
                  </a:lnTo>
                  <a:lnTo>
                    <a:pt x="699" y="66"/>
                  </a:lnTo>
                  <a:lnTo>
                    <a:pt x="701" y="67"/>
                  </a:lnTo>
                  <a:lnTo>
                    <a:pt x="702" y="70"/>
                  </a:lnTo>
                  <a:lnTo>
                    <a:pt x="702" y="72"/>
                  </a:lnTo>
                  <a:lnTo>
                    <a:pt x="703" y="7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32" name="Google Shape;5432;p22"/>
            <p:cNvSpPr/>
            <p:nvPr/>
          </p:nvSpPr>
          <p:spPr>
            <a:xfrm>
              <a:off x="3935" y="1850"/>
              <a:ext cx="96" cy="74"/>
            </a:xfrm>
            <a:custGeom>
              <a:avLst/>
              <a:gdLst/>
              <a:ahLst/>
              <a:cxnLst/>
              <a:rect l="l" t="t" r="r" b="b"/>
              <a:pathLst>
                <a:path w="383" h="296" extrusionOk="0">
                  <a:moveTo>
                    <a:pt x="374" y="0"/>
                  </a:moveTo>
                  <a:lnTo>
                    <a:pt x="377" y="4"/>
                  </a:lnTo>
                  <a:lnTo>
                    <a:pt x="381" y="8"/>
                  </a:lnTo>
                  <a:lnTo>
                    <a:pt x="382" y="12"/>
                  </a:lnTo>
                  <a:lnTo>
                    <a:pt x="383" y="15"/>
                  </a:lnTo>
                  <a:lnTo>
                    <a:pt x="383" y="18"/>
                  </a:lnTo>
                  <a:lnTo>
                    <a:pt x="383" y="24"/>
                  </a:lnTo>
                  <a:lnTo>
                    <a:pt x="381" y="28"/>
                  </a:lnTo>
                  <a:lnTo>
                    <a:pt x="379" y="34"/>
                  </a:lnTo>
                  <a:lnTo>
                    <a:pt x="375" y="38"/>
                  </a:lnTo>
                  <a:lnTo>
                    <a:pt x="373" y="43"/>
                  </a:lnTo>
                  <a:lnTo>
                    <a:pt x="370" y="50"/>
                  </a:lnTo>
                  <a:lnTo>
                    <a:pt x="367" y="56"/>
                  </a:lnTo>
                  <a:lnTo>
                    <a:pt x="366" y="62"/>
                  </a:lnTo>
                  <a:lnTo>
                    <a:pt x="365" y="70"/>
                  </a:lnTo>
                  <a:lnTo>
                    <a:pt x="364" y="77"/>
                  </a:lnTo>
                  <a:lnTo>
                    <a:pt x="363" y="82"/>
                  </a:lnTo>
                  <a:lnTo>
                    <a:pt x="361" y="88"/>
                  </a:lnTo>
                  <a:lnTo>
                    <a:pt x="359" y="93"/>
                  </a:lnTo>
                  <a:lnTo>
                    <a:pt x="358" y="100"/>
                  </a:lnTo>
                  <a:lnTo>
                    <a:pt x="358" y="106"/>
                  </a:lnTo>
                  <a:lnTo>
                    <a:pt x="359" y="111"/>
                  </a:lnTo>
                  <a:lnTo>
                    <a:pt x="361" y="117"/>
                  </a:lnTo>
                  <a:lnTo>
                    <a:pt x="361" y="123"/>
                  </a:lnTo>
                  <a:lnTo>
                    <a:pt x="359" y="127"/>
                  </a:lnTo>
                  <a:lnTo>
                    <a:pt x="358" y="130"/>
                  </a:lnTo>
                  <a:lnTo>
                    <a:pt x="356" y="134"/>
                  </a:lnTo>
                  <a:lnTo>
                    <a:pt x="355" y="138"/>
                  </a:lnTo>
                  <a:lnTo>
                    <a:pt x="355" y="143"/>
                  </a:lnTo>
                  <a:lnTo>
                    <a:pt x="355" y="148"/>
                  </a:lnTo>
                  <a:lnTo>
                    <a:pt x="355" y="153"/>
                  </a:lnTo>
                  <a:lnTo>
                    <a:pt x="354" y="158"/>
                  </a:lnTo>
                  <a:lnTo>
                    <a:pt x="352" y="164"/>
                  </a:lnTo>
                  <a:lnTo>
                    <a:pt x="348" y="168"/>
                  </a:lnTo>
                  <a:lnTo>
                    <a:pt x="346" y="175"/>
                  </a:lnTo>
                  <a:lnTo>
                    <a:pt x="345" y="180"/>
                  </a:lnTo>
                  <a:lnTo>
                    <a:pt x="345" y="184"/>
                  </a:lnTo>
                  <a:lnTo>
                    <a:pt x="345" y="190"/>
                  </a:lnTo>
                  <a:lnTo>
                    <a:pt x="344" y="194"/>
                  </a:lnTo>
                  <a:lnTo>
                    <a:pt x="343" y="200"/>
                  </a:lnTo>
                  <a:lnTo>
                    <a:pt x="340" y="205"/>
                  </a:lnTo>
                  <a:lnTo>
                    <a:pt x="339" y="211"/>
                  </a:lnTo>
                  <a:lnTo>
                    <a:pt x="339" y="217"/>
                  </a:lnTo>
                  <a:lnTo>
                    <a:pt x="339" y="222"/>
                  </a:lnTo>
                  <a:lnTo>
                    <a:pt x="339" y="228"/>
                  </a:lnTo>
                  <a:lnTo>
                    <a:pt x="339" y="233"/>
                  </a:lnTo>
                  <a:lnTo>
                    <a:pt x="338" y="237"/>
                  </a:lnTo>
                  <a:lnTo>
                    <a:pt x="337" y="240"/>
                  </a:lnTo>
                  <a:lnTo>
                    <a:pt x="335" y="244"/>
                  </a:lnTo>
                  <a:lnTo>
                    <a:pt x="334" y="248"/>
                  </a:lnTo>
                  <a:lnTo>
                    <a:pt x="334" y="253"/>
                  </a:lnTo>
                  <a:lnTo>
                    <a:pt x="334" y="258"/>
                  </a:lnTo>
                  <a:lnTo>
                    <a:pt x="335" y="264"/>
                  </a:lnTo>
                  <a:lnTo>
                    <a:pt x="334" y="268"/>
                  </a:lnTo>
                  <a:lnTo>
                    <a:pt x="333" y="272"/>
                  </a:lnTo>
                  <a:lnTo>
                    <a:pt x="330" y="274"/>
                  </a:lnTo>
                  <a:lnTo>
                    <a:pt x="328" y="276"/>
                  </a:lnTo>
                  <a:lnTo>
                    <a:pt x="326" y="278"/>
                  </a:lnTo>
                  <a:lnTo>
                    <a:pt x="324" y="282"/>
                  </a:lnTo>
                  <a:lnTo>
                    <a:pt x="324" y="286"/>
                  </a:lnTo>
                  <a:lnTo>
                    <a:pt x="322" y="290"/>
                  </a:lnTo>
                  <a:lnTo>
                    <a:pt x="320" y="293"/>
                  </a:lnTo>
                  <a:lnTo>
                    <a:pt x="317" y="295"/>
                  </a:lnTo>
                  <a:lnTo>
                    <a:pt x="312" y="296"/>
                  </a:lnTo>
                  <a:lnTo>
                    <a:pt x="307" y="296"/>
                  </a:lnTo>
                  <a:lnTo>
                    <a:pt x="301" y="296"/>
                  </a:lnTo>
                  <a:lnTo>
                    <a:pt x="294" y="295"/>
                  </a:lnTo>
                  <a:lnTo>
                    <a:pt x="288" y="293"/>
                  </a:lnTo>
                  <a:lnTo>
                    <a:pt x="282" y="291"/>
                  </a:lnTo>
                  <a:lnTo>
                    <a:pt x="277" y="288"/>
                  </a:lnTo>
                  <a:lnTo>
                    <a:pt x="265" y="282"/>
                  </a:lnTo>
                  <a:lnTo>
                    <a:pt x="255" y="276"/>
                  </a:lnTo>
                  <a:lnTo>
                    <a:pt x="245" y="269"/>
                  </a:lnTo>
                  <a:lnTo>
                    <a:pt x="235" y="265"/>
                  </a:lnTo>
                  <a:lnTo>
                    <a:pt x="225" y="262"/>
                  </a:lnTo>
                  <a:lnTo>
                    <a:pt x="215" y="259"/>
                  </a:lnTo>
                  <a:lnTo>
                    <a:pt x="204" y="258"/>
                  </a:lnTo>
                  <a:lnTo>
                    <a:pt x="192" y="258"/>
                  </a:lnTo>
                  <a:lnTo>
                    <a:pt x="181" y="258"/>
                  </a:lnTo>
                  <a:lnTo>
                    <a:pt x="169" y="258"/>
                  </a:lnTo>
                  <a:lnTo>
                    <a:pt x="144" y="258"/>
                  </a:lnTo>
                  <a:lnTo>
                    <a:pt x="120" y="258"/>
                  </a:lnTo>
                  <a:lnTo>
                    <a:pt x="106" y="258"/>
                  </a:lnTo>
                  <a:lnTo>
                    <a:pt x="94" y="257"/>
                  </a:lnTo>
                  <a:lnTo>
                    <a:pt x="80" y="257"/>
                  </a:lnTo>
                  <a:lnTo>
                    <a:pt x="68" y="255"/>
                  </a:lnTo>
                  <a:lnTo>
                    <a:pt x="57" y="253"/>
                  </a:lnTo>
                  <a:lnTo>
                    <a:pt x="46" y="249"/>
                  </a:lnTo>
                  <a:lnTo>
                    <a:pt x="34" y="246"/>
                  </a:lnTo>
                  <a:lnTo>
                    <a:pt x="24" y="242"/>
                  </a:lnTo>
                  <a:lnTo>
                    <a:pt x="15" y="240"/>
                  </a:lnTo>
                  <a:lnTo>
                    <a:pt x="8" y="239"/>
                  </a:lnTo>
                  <a:lnTo>
                    <a:pt x="0" y="23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33" name="Google Shape;5433;p22"/>
            <p:cNvSpPr/>
            <p:nvPr/>
          </p:nvSpPr>
          <p:spPr>
            <a:xfrm>
              <a:off x="3995" y="1868"/>
              <a:ext cx="14" cy="49"/>
            </a:xfrm>
            <a:custGeom>
              <a:avLst/>
              <a:gdLst/>
              <a:ahLst/>
              <a:cxnLst/>
              <a:rect l="l" t="t" r="r" b="b"/>
              <a:pathLst>
                <a:path w="56" h="197" extrusionOk="0">
                  <a:moveTo>
                    <a:pt x="1" y="197"/>
                  </a:moveTo>
                  <a:lnTo>
                    <a:pt x="0" y="197"/>
                  </a:lnTo>
                  <a:lnTo>
                    <a:pt x="1" y="197"/>
                  </a:lnTo>
                  <a:lnTo>
                    <a:pt x="1" y="196"/>
                  </a:lnTo>
                  <a:lnTo>
                    <a:pt x="1" y="195"/>
                  </a:lnTo>
                  <a:lnTo>
                    <a:pt x="4" y="187"/>
                  </a:lnTo>
                  <a:lnTo>
                    <a:pt x="10" y="176"/>
                  </a:lnTo>
                  <a:lnTo>
                    <a:pt x="13" y="165"/>
                  </a:lnTo>
                  <a:lnTo>
                    <a:pt x="18" y="155"/>
                  </a:lnTo>
                  <a:lnTo>
                    <a:pt x="20" y="143"/>
                  </a:lnTo>
                  <a:lnTo>
                    <a:pt x="22" y="133"/>
                  </a:lnTo>
                  <a:lnTo>
                    <a:pt x="24" y="122"/>
                  </a:lnTo>
                  <a:lnTo>
                    <a:pt x="26" y="113"/>
                  </a:lnTo>
                  <a:lnTo>
                    <a:pt x="26" y="103"/>
                  </a:lnTo>
                  <a:lnTo>
                    <a:pt x="27" y="93"/>
                  </a:lnTo>
                  <a:lnTo>
                    <a:pt x="27" y="83"/>
                  </a:lnTo>
                  <a:lnTo>
                    <a:pt x="29" y="74"/>
                  </a:lnTo>
                  <a:lnTo>
                    <a:pt x="32" y="66"/>
                  </a:lnTo>
                  <a:lnTo>
                    <a:pt x="37" y="58"/>
                  </a:lnTo>
                  <a:lnTo>
                    <a:pt x="41" y="52"/>
                  </a:lnTo>
                  <a:lnTo>
                    <a:pt x="46" y="44"/>
                  </a:lnTo>
                  <a:lnTo>
                    <a:pt x="49" y="36"/>
                  </a:lnTo>
                  <a:lnTo>
                    <a:pt x="51" y="29"/>
                  </a:lnTo>
                  <a:lnTo>
                    <a:pt x="51" y="21"/>
                  </a:lnTo>
                  <a:lnTo>
                    <a:pt x="51" y="13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2"/>
                  </a:lnTo>
                  <a:lnTo>
                    <a:pt x="55" y="1"/>
                  </a:lnTo>
                  <a:lnTo>
                    <a:pt x="5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34" name="Google Shape;5434;p22"/>
            <p:cNvSpPr/>
            <p:nvPr/>
          </p:nvSpPr>
          <p:spPr>
            <a:xfrm>
              <a:off x="3975" y="1886"/>
              <a:ext cx="8" cy="26"/>
            </a:xfrm>
            <a:custGeom>
              <a:avLst/>
              <a:gdLst/>
              <a:ahLst/>
              <a:cxnLst/>
              <a:rect l="l" t="t" r="r" b="b"/>
              <a:pathLst>
                <a:path w="31" h="106" extrusionOk="0">
                  <a:moveTo>
                    <a:pt x="0" y="106"/>
                  </a:moveTo>
                  <a:lnTo>
                    <a:pt x="5" y="95"/>
                  </a:lnTo>
                  <a:lnTo>
                    <a:pt x="8" y="83"/>
                  </a:lnTo>
                  <a:lnTo>
                    <a:pt x="11" y="70"/>
                  </a:lnTo>
                  <a:lnTo>
                    <a:pt x="16" y="52"/>
                  </a:lnTo>
                  <a:lnTo>
                    <a:pt x="20" y="33"/>
                  </a:lnTo>
                  <a:lnTo>
                    <a:pt x="24" y="22"/>
                  </a:lnTo>
                  <a:lnTo>
                    <a:pt x="27" y="11"/>
                  </a:lnTo>
                  <a:lnTo>
                    <a:pt x="3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35" name="Google Shape;5435;p22"/>
            <p:cNvSpPr/>
            <p:nvPr/>
          </p:nvSpPr>
          <p:spPr>
            <a:xfrm>
              <a:off x="4019" y="1910"/>
              <a:ext cx="1" cy="1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36" name="Google Shape;5436;p22"/>
            <p:cNvSpPr/>
            <p:nvPr/>
          </p:nvSpPr>
          <p:spPr>
            <a:xfrm>
              <a:off x="4185" y="1765"/>
              <a:ext cx="9" cy="46"/>
            </a:xfrm>
            <a:custGeom>
              <a:avLst/>
              <a:gdLst/>
              <a:ahLst/>
              <a:cxnLst/>
              <a:rect l="l" t="t" r="r" b="b"/>
              <a:pathLst>
                <a:path w="35" h="181" extrusionOk="0">
                  <a:moveTo>
                    <a:pt x="30" y="0"/>
                  </a:moveTo>
                  <a:lnTo>
                    <a:pt x="33" y="10"/>
                  </a:lnTo>
                  <a:lnTo>
                    <a:pt x="34" y="20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4" y="51"/>
                  </a:lnTo>
                  <a:lnTo>
                    <a:pt x="33" y="61"/>
                  </a:lnTo>
                  <a:lnTo>
                    <a:pt x="30" y="77"/>
                  </a:lnTo>
                  <a:lnTo>
                    <a:pt x="25" y="92"/>
                  </a:lnTo>
                  <a:lnTo>
                    <a:pt x="21" y="107"/>
                  </a:lnTo>
                  <a:lnTo>
                    <a:pt x="15" y="122"/>
                  </a:lnTo>
                  <a:lnTo>
                    <a:pt x="12" y="134"/>
                  </a:lnTo>
                  <a:lnTo>
                    <a:pt x="7" y="147"/>
                  </a:lnTo>
                  <a:lnTo>
                    <a:pt x="4" y="158"/>
                  </a:lnTo>
                  <a:lnTo>
                    <a:pt x="2" y="170"/>
                  </a:lnTo>
                  <a:lnTo>
                    <a:pt x="0" y="18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37" name="Google Shape;5437;p22"/>
            <p:cNvSpPr/>
            <p:nvPr/>
          </p:nvSpPr>
          <p:spPr>
            <a:xfrm>
              <a:off x="4166" y="1778"/>
              <a:ext cx="5" cy="30"/>
            </a:xfrm>
            <a:custGeom>
              <a:avLst/>
              <a:gdLst/>
              <a:ahLst/>
              <a:cxnLst/>
              <a:rect l="l" t="t" r="r" b="b"/>
              <a:pathLst>
                <a:path w="20" h="121" extrusionOk="0">
                  <a:moveTo>
                    <a:pt x="20" y="0"/>
                  </a:moveTo>
                  <a:lnTo>
                    <a:pt x="16" y="10"/>
                  </a:lnTo>
                  <a:lnTo>
                    <a:pt x="14" y="19"/>
                  </a:lnTo>
                  <a:lnTo>
                    <a:pt x="12" y="29"/>
                  </a:lnTo>
                  <a:lnTo>
                    <a:pt x="10" y="38"/>
                  </a:lnTo>
                  <a:lnTo>
                    <a:pt x="7" y="52"/>
                  </a:lnTo>
                  <a:lnTo>
                    <a:pt x="6" y="65"/>
                  </a:lnTo>
                  <a:lnTo>
                    <a:pt x="4" y="79"/>
                  </a:lnTo>
                  <a:lnTo>
                    <a:pt x="3" y="93"/>
                  </a:lnTo>
                  <a:lnTo>
                    <a:pt x="1" y="107"/>
                  </a:lnTo>
                  <a:lnTo>
                    <a:pt x="0" y="12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38" name="Google Shape;5438;p22"/>
            <p:cNvSpPr/>
            <p:nvPr/>
          </p:nvSpPr>
          <p:spPr>
            <a:xfrm>
              <a:off x="4127" y="1817"/>
              <a:ext cx="48" cy="17"/>
            </a:xfrm>
            <a:custGeom>
              <a:avLst/>
              <a:gdLst/>
              <a:ahLst/>
              <a:cxnLst/>
              <a:rect l="l" t="t" r="r" b="b"/>
              <a:pathLst>
                <a:path w="191" h="67" extrusionOk="0">
                  <a:moveTo>
                    <a:pt x="0" y="0"/>
                  </a:moveTo>
                  <a:lnTo>
                    <a:pt x="13" y="1"/>
                  </a:lnTo>
                  <a:lnTo>
                    <a:pt x="25" y="2"/>
                  </a:lnTo>
                  <a:lnTo>
                    <a:pt x="38" y="6"/>
                  </a:lnTo>
                  <a:lnTo>
                    <a:pt x="49" y="10"/>
                  </a:lnTo>
                  <a:lnTo>
                    <a:pt x="59" y="15"/>
                  </a:lnTo>
                  <a:lnTo>
                    <a:pt x="69" y="19"/>
                  </a:lnTo>
                  <a:lnTo>
                    <a:pt x="85" y="28"/>
                  </a:lnTo>
                  <a:lnTo>
                    <a:pt x="98" y="37"/>
                  </a:lnTo>
                  <a:lnTo>
                    <a:pt x="113" y="46"/>
                  </a:lnTo>
                  <a:lnTo>
                    <a:pt x="126" y="54"/>
                  </a:lnTo>
                  <a:lnTo>
                    <a:pt x="136" y="58"/>
                  </a:lnTo>
                  <a:lnTo>
                    <a:pt x="146" y="62"/>
                  </a:lnTo>
                  <a:lnTo>
                    <a:pt x="157" y="65"/>
                  </a:lnTo>
                  <a:lnTo>
                    <a:pt x="168" y="66"/>
                  </a:lnTo>
                  <a:lnTo>
                    <a:pt x="179" y="67"/>
                  </a:lnTo>
                  <a:lnTo>
                    <a:pt x="191" y="6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39" name="Google Shape;5439;p22"/>
            <p:cNvSpPr/>
            <p:nvPr/>
          </p:nvSpPr>
          <p:spPr>
            <a:xfrm>
              <a:off x="4116" y="1848"/>
              <a:ext cx="22" cy="10"/>
            </a:xfrm>
            <a:custGeom>
              <a:avLst/>
              <a:gdLst/>
              <a:ahLst/>
              <a:cxnLst/>
              <a:rect l="l" t="t" r="r" b="b"/>
              <a:pathLst>
                <a:path w="90" h="42" extrusionOk="0">
                  <a:moveTo>
                    <a:pt x="0" y="0"/>
                  </a:moveTo>
                  <a:lnTo>
                    <a:pt x="0" y="5"/>
                  </a:lnTo>
                  <a:lnTo>
                    <a:pt x="1" y="8"/>
                  </a:lnTo>
                  <a:lnTo>
                    <a:pt x="2" y="11"/>
                  </a:lnTo>
                  <a:lnTo>
                    <a:pt x="4" y="14"/>
                  </a:lnTo>
                  <a:lnTo>
                    <a:pt x="8" y="16"/>
                  </a:lnTo>
                  <a:lnTo>
                    <a:pt x="13" y="18"/>
                  </a:lnTo>
                  <a:lnTo>
                    <a:pt x="21" y="20"/>
                  </a:lnTo>
                  <a:lnTo>
                    <a:pt x="29" y="21"/>
                  </a:lnTo>
                  <a:lnTo>
                    <a:pt x="37" y="21"/>
                  </a:lnTo>
                  <a:lnTo>
                    <a:pt x="46" y="23"/>
                  </a:lnTo>
                  <a:lnTo>
                    <a:pt x="55" y="25"/>
                  </a:lnTo>
                  <a:lnTo>
                    <a:pt x="62" y="27"/>
                  </a:lnTo>
                  <a:lnTo>
                    <a:pt x="69" y="30"/>
                  </a:lnTo>
                  <a:lnTo>
                    <a:pt x="77" y="34"/>
                  </a:lnTo>
                  <a:lnTo>
                    <a:pt x="84" y="37"/>
                  </a:lnTo>
                  <a:lnTo>
                    <a:pt x="90" y="4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40" name="Google Shape;5440;p22"/>
            <p:cNvSpPr/>
            <p:nvPr/>
          </p:nvSpPr>
          <p:spPr>
            <a:xfrm>
              <a:off x="4028" y="1860"/>
              <a:ext cx="48" cy="21"/>
            </a:xfrm>
            <a:custGeom>
              <a:avLst/>
              <a:gdLst/>
              <a:ahLst/>
              <a:cxnLst/>
              <a:rect l="l" t="t" r="r" b="b"/>
              <a:pathLst>
                <a:path w="195" h="80" extrusionOk="0">
                  <a:moveTo>
                    <a:pt x="2" y="0"/>
                  </a:moveTo>
                  <a:lnTo>
                    <a:pt x="1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3" y="26"/>
                  </a:lnTo>
                  <a:lnTo>
                    <a:pt x="5" y="29"/>
                  </a:lnTo>
                  <a:lnTo>
                    <a:pt x="11" y="33"/>
                  </a:lnTo>
                  <a:lnTo>
                    <a:pt x="18" y="37"/>
                  </a:lnTo>
                  <a:lnTo>
                    <a:pt x="26" y="39"/>
                  </a:lnTo>
                  <a:lnTo>
                    <a:pt x="35" y="40"/>
                  </a:lnTo>
                  <a:lnTo>
                    <a:pt x="45" y="41"/>
                  </a:lnTo>
                  <a:lnTo>
                    <a:pt x="54" y="42"/>
                  </a:lnTo>
                  <a:lnTo>
                    <a:pt x="64" y="42"/>
                  </a:lnTo>
                  <a:lnTo>
                    <a:pt x="73" y="43"/>
                  </a:lnTo>
                  <a:lnTo>
                    <a:pt x="82" y="45"/>
                  </a:lnTo>
                  <a:lnTo>
                    <a:pt x="97" y="47"/>
                  </a:lnTo>
                  <a:lnTo>
                    <a:pt x="112" y="50"/>
                  </a:lnTo>
                  <a:lnTo>
                    <a:pt x="126" y="54"/>
                  </a:lnTo>
                  <a:lnTo>
                    <a:pt x="140" y="58"/>
                  </a:lnTo>
                  <a:lnTo>
                    <a:pt x="153" y="62"/>
                  </a:lnTo>
                  <a:lnTo>
                    <a:pt x="167" y="68"/>
                  </a:lnTo>
                  <a:lnTo>
                    <a:pt x="180" y="74"/>
                  </a:lnTo>
                  <a:lnTo>
                    <a:pt x="195" y="8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41" name="Google Shape;5441;p22"/>
            <p:cNvSpPr/>
            <p:nvPr/>
          </p:nvSpPr>
          <p:spPr>
            <a:xfrm>
              <a:off x="4023" y="1886"/>
              <a:ext cx="38" cy="11"/>
            </a:xfrm>
            <a:custGeom>
              <a:avLst/>
              <a:gdLst/>
              <a:ahLst/>
              <a:cxnLst/>
              <a:rect l="l" t="t" r="r" b="b"/>
              <a:pathLst>
                <a:path w="151" h="46" extrusionOk="0">
                  <a:moveTo>
                    <a:pt x="0" y="0"/>
                  </a:moveTo>
                  <a:lnTo>
                    <a:pt x="8" y="6"/>
                  </a:lnTo>
                  <a:lnTo>
                    <a:pt x="17" y="13"/>
                  </a:lnTo>
                  <a:lnTo>
                    <a:pt x="27" y="19"/>
                  </a:lnTo>
                  <a:lnTo>
                    <a:pt x="37" y="23"/>
                  </a:lnTo>
                  <a:lnTo>
                    <a:pt x="47" y="28"/>
                  </a:lnTo>
                  <a:lnTo>
                    <a:pt x="62" y="32"/>
                  </a:lnTo>
                  <a:lnTo>
                    <a:pt x="75" y="37"/>
                  </a:lnTo>
                  <a:lnTo>
                    <a:pt x="90" y="40"/>
                  </a:lnTo>
                  <a:lnTo>
                    <a:pt x="103" y="42"/>
                  </a:lnTo>
                  <a:lnTo>
                    <a:pt x="117" y="43"/>
                  </a:lnTo>
                  <a:lnTo>
                    <a:pt x="129" y="44"/>
                  </a:lnTo>
                  <a:lnTo>
                    <a:pt x="140" y="46"/>
                  </a:lnTo>
                  <a:lnTo>
                    <a:pt x="151" y="4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42" name="Google Shape;5442;p22"/>
            <p:cNvSpPr/>
            <p:nvPr/>
          </p:nvSpPr>
          <p:spPr>
            <a:xfrm>
              <a:off x="4120" y="1833"/>
              <a:ext cx="25" cy="9"/>
            </a:xfrm>
            <a:custGeom>
              <a:avLst/>
              <a:gdLst/>
              <a:ahLst/>
              <a:cxnLst/>
              <a:rect l="l" t="t" r="r" b="b"/>
              <a:pathLst>
                <a:path w="98" h="36" extrusionOk="0">
                  <a:moveTo>
                    <a:pt x="0" y="0"/>
                  </a:moveTo>
                  <a:lnTo>
                    <a:pt x="5" y="3"/>
                  </a:lnTo>
                  <a:lnTo>
                    <a:pt x="11" y="7"/>
                  </a:lnTo>
                  <a:lnTo>
                    <a:pt x="18" y="9"/>
                  </a:lnTo>
                  <a:lnTo>
                    <a:pt x="24" y="10"/>
                  </a:lnTo>
                  <a:lnTo>
                    <a:pt x="31" y="11"/>
                  </a:lnTo>
                  <a:lnTo>
                    <a:pt x="43" y="13"/>
                  </a:lnTo>
                  <a:lnTo>
                    <a:pt x="55" y="16"/>
                  </a:lnTo>
                  <a:lnTo>
                    <a:pt x="67" y="18"/>
                  </a:lnTo>
                  <a:lnTo>
                    <a:pt x="74" y="20"/>
                  </a:lnTo>
                  <a:lnTo>
                    <a:pt x="80" y="22"/>
                  </a:lnTo>
                  <a:lnTo>
                    <a:pt x="86" y="26"/>
                  </a:lnTo>
                  <a:lnTo>
                    <a:pt x="93" y="30"/>
                  </a:lnTo>
                  <a:lnTo>
                    <a:pt x="98" y="3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43" name="Google Shape;5443;p22"/>
            <p:cNvSpPr/>
            <p:nvPr/>
          </p:nvSpPr>
          <p:spPr>
            <a:xfrm>
              <a:off x="3955" y="1900"/>
              <a:ext cx="6" cy="15"/>
            </a:xfrm>
            <a:custGeom>
              <a:avLst/>
              <a:gdLst/>
              <a:ahLst/>
              <a:cxnLst/>
              <a:rect l="l" t="t" r="r" b="b"/>
              <a:pathLst>
                <a:path w="24" h="59" extrusionOk="0">
                  <a:moveTo>
                    <a:pt x="1" y="59"/>
                  </a:moveTo>
                  <a:lnTo>
                    <a:pt x="0" y="55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1" y="38"/>
                  </a:lnTo>
                  <a:lnTo>
                    <a:pt x="3" y="33"/>
                  </a:lnTo>
                  <a:lnTo>
                    <a:pt x="4" y="28"/>
                  </a:lnTo>
                  <a:lnTo>
                    <a:pt x="7" y="22"/>
                  </a:lnTo>
                  <a:lnTo>
                    <a:pt x="12" y="15"/>
                  </a:lnTo>
                  <a:lnTo>
                    <a:pt x="17" y="7"/>
                  </a:lnTo>
                  <a:lnTo>
                    <a:pt x="24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44" name="Google Shape;5444;p22"/>
            <p:cNvSpPr/>
            <p:nvPr/>
          </p:nvSpPr>
          <p:spPr>
            <a:xfrm>
              <a:off x="4290" y="1655"/>
              <a:ext cx="176" cy="71"/>
            </a:xfrm>
            <a:custGeom>
              <a:avLst/>
              <a:gdLst/>
              <a:ahLst/>
              <a:cxnLst/>
              <a:rect l="l" t="t" r="r" b="b"/>
              <a:pathLst>
                <a:path w="704" h="283" extrusionOk="0">
                  <a:moveTo>
                    <a:pt x="0" y="207"/>
                  </a:moveTo>
                  <a:lnTo>
                    <a:pt x="6" y="208"/>
                  </a:lnTo>
                  <a:lnTo>
                    <a:pt x="11" y="208"/>
                  </a:lnTo>
                  <a:lnTo>
                    <a:pt x="17" y="209"/>
                  </a:lnTo>
                  <a:lnTo>
                    <a:pt x="34" y="214"/>
                  </a:lnTo>
                  <a:lnTo>
                    <a:pt x="49" y="220"/>
                  </a:lnTo>
                  <a:lnTo>
                    <a:pt x="66" y="226"/>
                  </a:lnTo>
                  <a:lnTo>
                    <a:pt x="84" y="230"/>
                  </a:lnTo>
                  <a:lnTo>
                    <a:pt x="104" y="233"/>
                  </a:lnTo>
                  <a:lnTo>
                    <a:pt x="126" y="238"/>
                  </a:lnTo>
                  <a:lnTo>
                    <a:pt x="146" y="241"/>
                  </a:lnTo>
                  <a:lnTo>
                    <a:pt x="166" y="244"/>
                  </a:lnTo>
                  <a:lnTo>
                    <a:pt x="186" y="247"/>
                  </a:lnTo>
                  <a:lnTo>
                    <a:pt x="205" y="250"/>
                  </a:lnTo>
                  <a:lnTo>
                    <a:pt x="222" y="254"/>
                  </a:lnTo>
                  <a:lnTo>
                    <a:pt x="239" y="256"/>
                  </a:lnTo>
                  <a:lnTo>
                    <a:pt x="248" y="257"/>
                  </a:lnTo>
                  <a:lnTo>
                    <a:pt x="257" y="259"/>
                  </a:lnTo>
                  <a:lnTo>
                    <a:pt x="266" y="261"/>
                  </a:lnTo>
                  <a:lnTo>
                    <a:pt x="275" y="265"/>
                  </a:lnTo>
                  <a:lnTo>
                    <a:pt x="281" y="268"/>
                  </a:lnTo>
                  <a:lnTo>
                    <a:pt x="288" y="272"/>
                  </a:lnTo>
                  <a:lnTo>
                    <a:pt x="295" y="276"/>
                  </a:lnTo>
                  <a:lnTo>
                    <a:pt x="300" y="279"/>
                  </a:lnTo>
                  <a:lnTo>
                    <a:pt x="306" y="282"/>
                  </a:lnTo>
                  <a:lnTo>
                    <a:pt x="310" y="283"/>
                  </a:lnTo>
                  <a:lnTo>
                    <a:pt x="315" y="283"/>
                  </a:lnTo>
                  <a:lnTo>
                    <a:pt x="318" y="282"/>
                  </a:lnTo>
                  <a:lnTo>
                    <a:pt x="320" y="279"/>
                  </a:lnTo>
                  <a:lnTo>
                    <a:pt x="323" y="276"/>
                  </a:lnTo>
                  <a:lnTo>
                    <a:pt x="324" y="273"/>
                  </a:lnTo>
                  <a:lnTo>
                    <a:pt x="326" y="268"/>
                  </a:lnTo>
                  <a:lnTo>
                    <a:pt x="327" y="263"/>
                  </a:lnTo>
                  <a:lnTo>
                    <a:pt x="327" y="258"/>
                  </a:lnTo>
                  <a:lnTo>
                    <a:pt x="331" y="242"/>
                  </a:lnTo>
                  <a:lnTo>
                    <a:pt x="335" y="229"/>
                  </a:lnTo>
                  <a:lnTo>
                    <a:pt x="340" y="214"/>
                  </a:lnTo>
                  <a:lnTo>
                    <a:pt x="345" y="193"/>
                  </a:lnTo>
                  <a:lnTo>
                    <a:pt x="352" y="172"/>
                  </a:lnTo>
                  <a:lnTo>
                    <a:pt x="355" y="161"/>
                  </a:lnTo>
                  <a:lnTo>
                    <a:pt x="359" y="150"/>
                  </a:lnTo>
                  <a:lnTo>
                    <a:pt x="362" y="139"/>
                  </a:lnTo>
                  <a:lnTo>
                    <a:pt x="364" y="129"/>
                  </a:lnTo>
                  <a:lnTo>
                    <a:pt x="365" y="121"/>
                  </a:lnTo>
                  <a:lnTo>
                    <a:pt x="366" y="114"/>
                  </a:lnTo>
                  <a:lnTo>
                    <a:pt x="369" y="107"/>
                  </a:lnTo>
                  <a:lnTo>
                    <a:pt x="371" y="100"/>
                  </a:lnTo>
                  <a:lnTo>
                    <a:pt x="373" y="94"/>
                  </a:lnTo>
                  <a:lnTo>
                    <a:pt x="378" y="88"/>
                  </a:lnTo>
                  <a:lnTo>
                    <a:pt x="383" y="81"/>
                  </a:lnTo>
                  <a:lnTo>
                    <a:pt x="389" y="74"/>
                  </a:lnTo>
                  <a:lnTo>
                    <a:pt x="393" y="68"/>
                  </a:lnTo>
                  <a:lnTo>
                    <a:pt x="398" y="62"/>
                  </a:lnTo>
                  <a:lnTo>
                    <a:pt x="401" y="56"/>
                  </a:lnTo>
                  <a:lnTo>
                    <a:pt x="403" y="50"/>
                  </a:lnTo>
                  <a:lnTo>
                    <a:pt x="406" y="43"/>
                  </a:lnTo>
                  <a:lnTo>
                    <a:pt x="407" y="35"/>
                  </a:lnTo>
                  <a:lnTo>
                    <a:pt x="408" y="29"/>
                  </a:lnTo>
                  <a:lnTo>
                    <a:pt x="408" y="24"/>
                  </a:lnTo>
                  <a:lnTo>
                    <a:pt x="408" y="18"/>
                  </a:lnTo>
                  <a:lnTo>
                    <a:pt x="409" y="13"/>
                  </a:lnTo>
                  <a:lnTo>
                    <a:pt x="410" y="9"/>
                  </a:lnTo>
                  <a:lnTo>
                    <a:pt x="412" y="6"/>
                  </a:lnTo>
                  <a:lnTo>
                    <a:pt x="415" y="4"/>
                  </a:lnTo>
                  <a:lnTo>
                    <a:pt x="418" y="1"/>
                  </a:lnTo>
                  <a:lnTo>
                    <a:pt x="421" y="0"/>
                  </a:lnTo>
                  <a:lnTo>
                    <a:pt x="426" y="0"/>
                  </a:lnTo>
                  <a:lnTo>
                    <a:pt x="430" y="1"/>
                  </a:lnTo>
                  <a:lnTo>
                    <a:pt x="435" y="1"/>
                  </a:lnTo>
                  <a:lnTo>
                    <a:pt x="440" y="4"/>
                  </a:lnTo>
                  <a:lnTo>
                    <a:pt x="446" y="5"/>
                  </a:lnTo>
                  <a:lnTo>
                    <a:pt x="467" y="13"/>
                  </a:lnTo>
                  <a:lnTo>
                    <a:pt x="489" y="19"/>
                  </a:lnTo>
                  <a:lnTo>
                    <a:pt x="507" y="25"/>
                  </a:lnTo>
                  <a:lnTo>
                    <a:pt x="523" y="31"/>
                  </a:lnTo>
                  <a:lnTo>
                    <a:pt x="541" y="36"/>
                  </a:lnTo>
                  <a:lnTo>
                    <a:pt x="559" y="42"/>
                  </a:lnTo>
                  <a:lnTo>
                    <a:pt x="566" y="44"/>
                  </a:lnTo>
                  <a:lnTo>
                    <a:pt x="574" y="46"/>
                  </a:lnTo>
                  <a:lnTo>
                    <a:pt x="580" y="47"/>
                  </a:lnTo>
                  <a:lnTo>
                    <a:pt x="588" y="48"/>
                  </a:lnTo>
                  <a:lnTo>
                    <a:pt x="598" y="50"/>
                  </a:lnTo>
                  <a:lnTo>
                    <a:pt x="610" y="50"/>
                  </a:lnTo>
                  <a:lnTo>
                    <a:pt x="621" y="51"/>
                  </a:lnTo>
                  <a:lnTo>
                    <a:pt x="631" y="53"/>
                  </a:lnTo>
                  <a:lnTo>
                    <a:pt x="643" y="56"/>
                  </a:lnTo>
                  <a:lnTo>
                    <a:pt x="656" y="60"/>
                  </a:lnTo>
                  <a:lnTo>
                    <a:pt x="668" y="63"/>
                  </a:lnTo>
                  <a:lnTo>
                    <a:pt x="674" y="63"/>
                  </a:lnTo>
                  <a:lnTo>
                    <a:pt x="679" y="64"/>
                  </a:lnTo>
                  <a:lnTo>
                    <a:pt x="685" y="64"/>
                  </a:lnTo>
                  <a:lnTo>
                    <a:pt x="690" y="64"/>
                  </a:lnTo>
                  <a:lnTo>
                    <a:pt x="696" y="64"/>
                  </a:lnTo>
                  <a:lnTo>
                    <a:pt x="700" y="66"/>
                  </a:lnTo>
                  <a:lnTo>
                    <a:pt x="702" y="68"/>
                  </a:lnTo>
                  <a:lnTo>
                    <a:pt x="703" y="70"/>
                  </a:lnTo>
                  <a:lnTo>
                    <a:pt x="704" y="72"/>
                  </a:lnTo>
                  <a:lnTo>
                    <a:pt x="704" y="7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45" name="Google Shape;5445;p22"/>
            <p:cNvSpPr/>
            <p:nvPr/>
          </p:nvSpPr>
          <p:spPr>
            <a:xfrm>
              <a:off x="4196" y="1707"/>
              <a:ext cx="96" cy="74"/>
            </a:xfrm>
            <a:custGeom>
              <a:avLst/>
              <a:gdLst/>
              <a:ahLst/>
              <a:cxnLst/>
              <a:rect l="l" t="t" r="r" b="b"/>
              <a:pathLst>
                <a:path w="384" h="297" extrusionOk="0">
                  <a:moveTo>
                    <a:pt x="376" y="0"/>
                  </a:moveTo>
                  <a:lnTo>
                    <a:pt x="379" y="4"/>
                  </a:lnTo>
                  <a:lnTo>
                    <a:pt x="381" y="7"/>
                  </a:lnTo>
                  <a:lnTo>
                    <a:pt x="383" y="11"/>
                  </a:lnTo>
                  <a:lnTo>
                    <a:pt x="383" y="15"/>
                  </a:lnTo>
                  <a:lnTo>
                    <a:pt x="384" y="19"/>
                  </a:lnTo>
                  <a:lnTo>
                    <a:pt x="383" y="23"/>
                  </a:lnTo>
                  <a:lnTo>
                    <a:pt x="382" y="29"/>
                  </a:lnTo>
                  <a:lnTo>
                    <a:pt x="379" y="33"/>
                  </a:lnTo>
                  <a:lnTo>
                    <a:pt x="377" y="38"/>
                  </a:lnTo>
                  <a:lnTo>
                    <a:pt x="373" y="43"/>
                  </a:lnTo>
                  <a:lnTo>
                    <a:pt x="371" y="49"/>
                  </a:lnTo>
                  <a:lnTo>
                    <a:pt x="369" y="56"/>
                  </a:lnTo>
                  <a:lnTo>
                    <a:pt x="368" y="62"/>
                  </a:lnTo>
                  <a:lnTo>
                    <a:pt x="367" y="69"/>
                  </a:lnTo>
                  <a:lnTo>
                    <a:pt x="365" y="76"/>
                  </a:lnTo>
                  <a:lnTo>
                    <a:pt x="363" y="81"/>
                  </a:lnTo>
                  <a:lnTo>
                    <a:pt x="362" y="87"/>
                  </a:lnTo>
                  <a:lnTo>
                    <a:pt x="360" y="93"/>
                  </a:lnTo>
                  <a:lnTo>
                    <a:pt x="359" y="99"/>
                  </a:lnTo>
                  <a:lnTo>
                    <a:pt x="360" y="105"/>
                  </a:lnTo>
                  <a:lnTo>
                    <a:pt x="360" y="110"/>
                  </a:lnTo>
                  <a:lnTo>
                    <a:pt x="361" y="116"/>
                  </a:lnTo>
                  <a:lnTo>
                    <a:pt x="361" y="122"/>
                  </a:lnTo>
                  <a:lnTo>
                    <a:pt x="360" y="126"/>
                  </a:lnTo>
                  <a:lnTo>
                    <a:pt x="359" y="130"/>
                  </a:lnTo>
                  <a:lnTo>
                    <a:pt x="358" y="134"/>
                  </a:lnTo>
                  <a:lnTo>
                    <a:pt x="356" y="137"/>
                  </a:lnTo>
                  <a:lnTo>
                    <a:pt x="355" y="142"/>
                  </a:lnTo>
                  <a:lnTo>
                    <a:pt x="355" y="147"/>
                  </a:lnTo>
                  <a:lnTo>
                    <a:pt x="355" y="153"/>
                  </a:lnTo>
                  <a:lnTo>
                    <a:pt x="354" y="158"/>
                  </a:lnTo>
                  <a:lnTo>
                    <a:pt x="352" y="163"/>
                  </a:lnTo>
                  <a:lnTo>
                    <a:pt x="350" y="169"/>
                  </a:lnTo>
                  <a:lnTo>
                    <a:pt x="346" y="174"/>
                  </a:lnTo>
                  <a:lnTo>
                    <a:pt x="345" y="179"/>
                  </a:lnTo>
                  <a:lnTo>
                    <a:pt x="345" y="184"/>
                  </a:lnTo>
                  <a:lnTo>
                    <a:pt x="345" y="190"/>
                  </a:lnTo>
                  <a:lnTo>
                    <a:pt x="345" y="195"/>
                  </a:lnTo>
                  <a:lnTo>
                    <a:pt x="343" y="200"/>
                  </a:lnTo>
                  <a:lnTo>
                    <a:pt x="341" y="206"/>
                  </a:lnTo>
                  <a:lnTo>
                    <a:pt x="340" y="211"/>
                  </a:lnTo>
                  <a:lnTo>
                    <a:pt x="340" y="217"/>
                  </a:lnTo>
                  <a:lnTo>
                    <a:pt x="340" y="223"/>
                  </a:lnTo>
                  <a:lnTo>
                    <a:pt x="341" y="228"/>
                  </a:lnTo>
                  <a:lnTo>
                    <a:pt x="341" y="233"/>
                  </a:lnTo>
                  <a:lnTo>
                    <a:pt x="340" y="237"/>
                  </a:lnTo>
                  <a:lnTo>
                    <a:pt x="337" y="240"/>
                  </a:lnTo>
                  <a:lnTo>
                    <a:pt x="336" y="244"/>
                  </a:lnTo>
                  <a:lnTo>
                    <a:pt x="335" y="247"/>
                  </a:lnTo>
                  <a:lnTo>
                    <a:pt x="335" y="253"/>
                  </a:lnTo>
                  <a:lnTo>
                    <a:pt x="335" y="258"/>
                  </a:lnTo>
                  <a:lnTo>
                    <a:pt x="335" y="264"/>
                  </a:lnTo>
                  <a:lnTo>
                    <a:pt x="335" y="269"/>
                  </a:lnTo>
                  <a:lnTo>
                    <a:pt x="333" y="272"/>
                  </a:lnTo>
                  <a:lnTo>
                    <a:pt x="331" y="274"/>
                  </a:lnTo>
                  <a:lnTo>
                    <a:pt x="328" y="276"/>
                  </a:lnTo>
                  <a:lnTo>
                    <a:pt x="326" y="279"/>
                  </a:lnTo>
                  <a:lnTo>
                    <a:pt x="325" y="282"/>
                  </a:lnTo>
                  <a:lnTo>
                    <a:pt x="324" y="285"/>
                  </a:lnTo>
                  <a:lnTo>
                    <a:pt x="323" y="289"/>
                  </a:lnTo>
                  <a:lnTo>
                    <a:pt x="322" y="292"/>
                  </a:lnTo>
                  <a:lnTo>
                    <a:pt x="318" y="294"/>
                  </a:lnTo>
                  <a:lnTo>
                    <a:pt x="314" y="295"/>
                  </a:lnTo>
                  <a:lnTo>
                    <a:pt x="308" y="297"/>
                  </a:lnTo>
                  <a:lnTo>
                    <a:pt x="302" y="295"/>
                  </a:lnTo>
                  <a:lnTo>
                    <a:pt x="295" y="294"/>
                  </a:lnTo>
                  <a:lnTo>
                    <a:pt x="289" y="292"/>
                  </a:lnTo>
                  <a:lnTo>
                    <a:pt x="282" y="290"/>
                  </a:lnTo>
                  <a:lnTo>
                    <a:pt x="277" y="288"/>
                  </a:lnTo>
                  <a:lnTo>
                    <a:pt x="266" y="282"/>
                  </a:lnTo>
                  <a:lnTo>
                    <a:pt x="256" y="275"/>
                  </a:lnTo>
                  <a:lnTo>
                    <a:pt x="246" y="270"/>
                  </a:lnTo>
                  <a:lnTo>
                    <a:pt x="235" y="264"/>
                  </a:lnTo>
                  <a:lnTo>
                    <a:pt x="226" y="261"/>
                  </a:lnTo>
                  <a:lnTo>
                    <a:pt x="216" y="260"/>
                  </a:lnTo>
                  <a:lnTo>
                    <a:pt x="205" y="258"/>
                  </a:lnTo>
                  <a:lnTo>
                    <a:pt x="194" y="258"/>
                  </a:lnTo>
                  <a:lnTo>
                    <a:pt x="182" y="258"/>
                  </a:lnTo>
                  <a:lnTo>
                    <a:pt x="170" y="258"/>
                  </a:lnTo>
                  <a:lnTo>
                    <a:pt x="145" y="257"/>
                  </a:lnTo>
                  <a:lnTo>
                    <a:pt x="120" y="257"/>
                  </a:lnTo>
                  <a:lnTo>
                    <a:pt x="108" y="257"/>
                  </a:lnTo>
                  <a:lnTo>
                    <a:pt x="94" y="257"/>
                  </a:lnTo>
                  <a:lnTo>
                    <a:pt x="82" y="256"/>
                  </a:lnTo>
                  <a:lnTo>
                    <a:pt x="70" y="255"/>
                  </a:lnTo>
                  <a:lnTo>
                    <a:pt x="57" y="252"/>
                  </a:lnTo>
                  <a:lnTo>
                    <a:pt x="46" y="248"/>
                  </a:lnTo>
                  <a:lnTo>
                    <a:pt x="36" y="245"/>
                  </a:lnTo>
                  <a:lnTo>
                    <a:pt x="25" y="242"/>
                  </a:lnTo>
                  <a:lnTo>
                    <a:pt x="17" y="240"/>
                  </a:lnTo>
                  <a:lnTo>
                    <a:pt x="9" y="238"/>
                  </a:lnTo>
                  <a:lnTo>
                    <a:pt x="0" y="23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46" name="Google Shape;5446;p22"/>
            <p:cNvSpPr/>
            <p:nvPr/>
          </p:nvSpPr>
          <p:spPr>
            <a:xfrm>
              <a:off x="4256" y="1725"/>
              <a:ext cx="14" cy="49"/>
            </a:xfrm>
            <a:custGeom>
              <a:avLst/>
              <a:gdLst/>
              <a:ahLst/>
              <a:cxnLst/>
              <a:rect l="l" t="t" r="r" b="b"/>
              <a:pathLst>
                <a:path w="56" h="199" extrusionOk="0">
                  <a:moveTo>
                    <a:pt x="0" y="197"/>
                  </a:moveTo>
                  <a:lnTo>
                    <a:pt x="0" y="199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1" y="196"/>
                  </a:lnTo>
                  <a:lnTo>
                    <a:pt x="5" y="187"/>
                  </a:lnTo>
                  <a:lnTo>
                    <a:pt x="9" y="177"/>
                  </a:lnTo>
                  <a:lnTo>
                    <a:pt x="14" y="166"/>
                  </a:lnTo>
                  <a:lnTo>
                    <a:pt x="17" y="155"/>
                  </a:lnTo>
                  <a:lnTo>
                    <a:pt x="20" y="145"/>
                  </a:lnTo>
                  <a:lnTo>
                    <a:pt x="23" y="134"/>
                  </a:lnTo>
                  <a:lnTo>
                    <a:pt x="24" y="122"/>
                  </a:lnTo>
                  <a:lnTo>
                    <a:pt x="25" y="113"/>
                  </a:lnTo>
                  <a:lnTo>
                    <a:pt x="26" y="103"/>
                  </a:lnTo>
                  <a:lnTo>
                    <a:pt x="26" y="93"/>
                  </a:lnTo>
                  <a:lnTo>
                    <a:pt x="27" y="84"/>
                  </a:lnTo>
                  <a:lnTo>
                    <a:pt x="29" y="75"/>
                  </a:lnTo>
                  <a:lnTo>
                    <a:pt x="32" y="67"/>
                  </a:lnTo>
                  <a:lnTo>
                    <a:pt x="36" y="60"/>
                  </a:lnTo>
                  <a:lnTo>
                    <a:pt x="42" y="52"/>
                  </a:lnTo>
                  <a:lnTo>
                    <a:pt x="46" y="44"/>
                  </a:lnTo>
                  <a:lnTo>
                    <a:pt x="50" y="36"/>
                  </a:lnTo>
                  <a:lnTo>
                    <a:pt x="51" y="29"/>
                  </a:lnTo>
                  <a:lnTo>
                    <a:pt x="52" y="21"/>
                  </a:lnTo>
                  <a:lnTo>
                    <a:pt x="52" y="14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4" y="2"/>
                  </a:lnTo>
                  <a:lnTo>
                    <a:pt x="55" y="1"/>
                  </a:lnTo>
                  <a:lnTo>
                    <a:pt x="5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47" name="Google Shape;5447;p22"/>
            <p:cNvSpPr/>
            <p:nvPr/>
          </p:nvSpPr>
          <p:spPr>
            <a:xfrm>
              <a:off x="4236" y="1742"/>
              <a:ext cx="8" cy="27"/>
            </a:xfrm>
            <a:custGeom>
              <a:avLst/>
              <a:gdLst/>
              <a:ahLst/>
              <a:cxnLst/>
              <a:rect l="l" t="t" r="r" b="b"/>
              <a:pathLst>
                <a:path w="30" h="106" extrusionOk="0">
                  <a:moveTo>
                    <a:pt x="0" y="106"/>
                  </a:moveTo>
                  <a:lnTo>
                    <a:pt x="3" y="95"/>
                  </a:lnTo>
                  <a:lnTo>
                    <a:pt x="6" y="83"/>
                  </a:lnTo>
                  <a:lnTo>
                    <a:pt x="10" y="71"/>
                  </a:lnTo>
                  <a:lnTo>
                    <a:pt x="15" y="52"/>
                  </a:lnTo>
                  <a:lnTo>
                    <a:pt x="20" y="34"/>
                  </a:lnTo>
                  <a:lnTo>
                    <a:pt x="23" y="22"/>
                  </a:lnTo>
                  <a:lnTo>
                    <a:pt x="26" y="11"/>
                  </a:lnTo>
                  <a:lnTo>
                    <a:pt x="3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48" name="Google Shape;5448;p22"/>
            <p:cNvSpPr/>
            <p:nvPr/>
          </p:nvSpPr>
          <p:spPr>
            <a:xfrm>
              <a:off x="4280" y="1766"/>
              <a:ext cx="1" cy="1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49" name="Google Shape;5449;p22"/>
            <p:cNvSpPr/>
            <p:nvPr/>
          </p:nvSpPr>
          <p:spPr>
            <a:xfrm>
              <a:off x="4446" y="1622"/>
              <a:ext cx="9" cy="46"/>
            </a:xfrm>
            <a:custGeom>
              <a:avLst/>
              <a:gdLst/>
              <a:ahLst/>
              <a:cxnLst/>
              <a:rect l="l" t="t" r="r" b="b"/>
              <a:pathLst>
                <a:path w="35" h="183" extrusionOk="0">
                  <a:moveTo>
                    <a:pt x="30" y="0"/>
                  </a:moveTo>
                  <a:lnTo>
                    <a:pt x="33" y="11"/>
                  </a:lnTo>
                  <a:lnTo>
                    <a:pt x="35" y="21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4" y="51"/>
                  </a:lnTo>
                  <a:lnTo>
                    <a:pt x="33" y="62"/>
                  </a:lnTo>
                  <a:lnTo>
                    <a:pt x="29" y="77"/>
                  </a:lnTo>
                  <a:lnTo>
                    <a:pt x="25" y="93"/>
                  </a:lnTo>
                  <a:lnTo>
                    <a:pt x="20" y="108"/>
                  </a:lnTo>
                  <a:lnTo>
                    <a:pt x="16" y="123"/>
                  </a:lnTo>
                  <a:lnTo>
                    <a:pt x="11" y="136"/>
                  </a:lnTo>
                  <a:lnTo>
                    <a:pt x="8" y="147"/>
                  </a:lnTo>
                  <a:lnTo>
                    <a:pt x="5" y="159"/>
                  </a:lnTo>
                  <a:lnTo>
                    <a:pt x="2" y="170"/>
                  </a:lnTo>
                  <a:lnTo>
                    <a:pt x="0" y="18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50" name="Google Shape;5450;p22"/>
            <p:cNvSpPr/>
            <p:nvPr/>
          </p:nvSpPr>
          <p:spPr>
            <a:xfrm>
              <a:off x="4427" y="1635"/>
              <a:ext cx="5" cy="30"/>
            </a:xfrm>
            <a:custGeom>
              <a:avLst/>
              <a:gdLst/>
              <a:ahLst/>
              <a:cxnLst/>
              <a:rect l="l" t="t" r="r" b="b"/>
              <a:pathLst>
                <a:path w="20" h="123" extrusionOk="0">
                  <a:moveTo>
                    <a:pt x="20" y="0"/>
                  </a:moveTo>
                  <a:lnTo>
                    <a:pt x="17" y="10"/>
                  </a:lnTo>
                  <a:lnTo>
                    <a:pt x="14" y="19"/>
                  </a:lnTo>
                  <a:lnTo>
                    <a:pt x="12" y="30"/>
                  </a:lnTo>
                  <a:lnTo>
                    <a:pt x="11" y="40"/>
                  </a:lnTo>
                  <a:lnTo>
                    <a:pt x="9" y="53"/>
                  </a:lnTo>
                  <a:lnTo>
                    <a:pt x="7" y="65"/>
                  </a:lnTo>
                  <a:lnTo>
                    <a:pt x="5" y="80"/>
                  </a:lnTo>
                  <a:lnTo>
                    <a:pt x="3" y="93"/>
                  </a:lnTo>
                  <a:lnTo>
                    <a:pt x="2" y="108"/>
                  </a:lnTo>
                  <a:lnTo>
                    <a:pt x="0" y="12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51" name="Google Shape;5451;p22"/>
            <p:cNvSpPr/>
            <p:nvPr/>
          </p:nvSpPr>
          <p:spPr>
            <a:xfrm>
              <a:off x="4388" y="1674"/>
              <a:ext cx="48" cy="17"/>
            </a:xfrm>
            <a:custGeom>
              <a:avLst/>
              <a:gdLst/>
              <a:ahLst/>
              <a:cxnLst/>
              <a:rect l="l" t="t" r="r" b="b"/>
              <a:pathLst>
                <a:path w="193" h="68" extrusionOk="0">
                  <a:moveTo>
                    <a:pt x="0" y="0"/>
                  </a:moveTo>
                  <a:lnTo>
                    <a:pt x="13" y="1"/>
                  </a:lnTo>
                  <a:lnTo>
                    <a:pt x="26" y="4"/>
                  </a:lnTo>
                  <a:lnTo>
                    <a:pt x="38" y="6"/>
                  </a:lnTo>
                  <a:lnTo>
                    <a:pt x="49" y="10"/>
                  </a:lnTo>
                  <a:lnTo>
                    <a:pt x="60" y="15"/>
                  </a:lnTo>
                  <a:lnTo>
                    <a:pt x="71" y="20"/>
                  </a:lnTo>
                  <a:lnTo>
                    <a:pt x="85" y="28"/>
                  </a:lnTo>
                  <a:lnTo>
                    <a:pt x="100" y="37"/>
                  </a:lnTo>
                  <a:lnTo>
                    <a:pt x="113" y="46"/>
                  </a:lnTo>
                  <a:lnTo>
                    <a:pt x="128" y="54"/>
                  </a:lnTo>
                  <a:lnTo>
                    <a:pt x="138" y="59"/>
                  </a:lnTo>
                  <a:lnTo>
                    <a:pt x="148" y="63"/>
                  </a:lnTo>
                  <a:lnTo>
                    <a:pt x="158" y="65"/>
                  </a:lnTo>
                  <a:lnTo>
                    <a:pt x="169" y="68"/>
                  </a:lnTo>
                  <a:lnTo>
                    <a:pt x="180" y="68"/>
                  </a:lnTo>
                  <a:lnTo>
                    <a:pt x="193" y="6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52" name="Google Shape;5452;p22"/>
            <p:cNvSpPr/>
            <p:nvPr/>
          </p:nvSpPr>
          <p:spPr>
            <a:xfrm>
              <a:off x="4377" y="1704"/>
              <a:ext cx="22" cy="10"/>
            </a:xfrm>
            <a:custGeom>
              <a:avLst/>
              <a:gdLst/>
              <a:ahLst/>
              <a:cxnLst/>
              <a:rect l="l" t="t" r="r" b="b"/>
              <a:pathLst>
                <a:path w="92" h="41" extrusionOk="0">
                  <a:moveTo>
                    <a:pt x="0" y="0"/>
                  </a:moveTo>
                  <a:lnTo>
                    <a:pt x="1" y="5"/>
                  </a:lnTo>
                  <a:lnTo>
                    <a:pt x="1" y="8"/>
                  </a:lnTo>
                  <a:lnTo>
                    <a:pt x="3" y="11"/>
                  </a:lnTo>
                  <a:lnTo>
                    <a:pt x="6" y="14"/>
                  </a:lnTo>
                  <a:lnTo>
                    <a:pt x="8" y="15"/>
                  </a:lnTo>
                  <a:lnTo>
                    <a:pt x="15" y="18"/>
                  </a:lnTo>
                  <a:lnTo>
                    <a:pt x="21" y="19"/>
                  </a:lnTo>
                  <a:lnTo>
                    <a:pt x="30" y="21"/>
                  </a:lnTo>
                  <a:lnTo>
                    <a:pt x="38" y="22"/>
                  </a:lnTo>
                  <a:lnTo>
                    <a:pt x="46" y="22"/>
                  </a:lnTo>
                  <a:lnTo>
                    <a:pt x="55" y="24"/>
                  </a:lnTo>
                  <a:lnTo>
                    <a:pt x="63" y="26"/>
                  </a:lnTo>
                  <a:lnTo>
                    <a:pt x="71" y="30"/>
                  </a:lnTo>
                  <a:lnTo>
                    <a:pt x="77" y="33"/>
                  </a:lnTo>
                  <a:lnTo>
                    <a:pt x="84" y="37"/>
                  </a:lnTo>
                  <a:lnTo>
                    <a:pt x="92" y="4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53" name="Google Shape;5453;p22"/>
            <p:cNvSpPr/>
            <p:nvPr/>
          </p:nvSpPr>
          <p:spPr>
            <a:xfrm>
              <a:off x="4289" y="1717"/>
              <a:ext cx="48" cy="20"/>
            </a:xfrm>
            <a:custGeom>
              <a:avLst/>
              <a:gdLst/>
              <a:ahLst/>
              <a:cxnLst/>
              <a:rect l="l" t="t" r="r" b="b"/>
              <a:pathLst>
                <a:path w="194" h="81" extrusionOk="0">
                  <a:moveTo>
                    <a:pt x="3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3" y="26"/>
                  </a:lnTo>
                  <a:lnTo>
                    <a:pt x="6" y="29"/>
                  </a:lnTo>
                  <a:lnTo>
                    <a:pt x="10" y="34"/>
                  </a:lnTo>
                  <a:lnTo>
                    <a:pt x="17" y="37"/>
                  </a:lnTo>
                  <a:lnTo>
                    <a:pt x="26" y="39"/>
                  </a:lnTo>
                  <a:lnTo>
                    <a:pt x="35" y="41"/>
                  </a:lnTo>
                  <a:lnTo>
                    <a:pt x="44" y="41"/>
                  </a:lnTo>
                  <a:lnTo>
                    <a:pt x="54" y="42"/>
                  </a:lnTo>
                  <a:lnTo>
                    <a:pt x="63" y="44"/>
                  </a:lnTo>
                  <a:lnTo>
                    <a:pt x="73" y="44"/>
                  </a:lnTo>
                  <a:lnTo>
                    <a:pt x="82" y="45"/>
                  </a:lnTo>
                  <a:lnTo>
                    <a:pt x="98" y="47"/>
                  </a:lnTo>
                  <a:lnTo>
                    <a:pt x="112" y="50"/>
                  </a:lnTo>
                  <a:lnTo>
                    <a:pt x="127" y="54"/>
                  </a:lnTo>
                  <a:lnTo>
                    <a:pt x="140" y="58"/>
                  </a:lnTo>
                  <a:lnTo>
                    <a:pt x="154" y="63"/>
                  </a:lnTo>
                  <a:lnTo>
                    <a:pt x="167" y="68"/>
                  </a:lnTo>
                  <a:lnTo>
                    <a:pt x="181" y="75"/>
                  </a:lnTo>
                  <a:lnTo>
                    <a:pt x="194" y="8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54" name="Google Shape;5454;p22"/>
            <p:cNvSpPr/>
            <p:nvPr/>
          </p:nvSpPr>
          <p:spPr>
            <a:xfrm>
              <a:off x="4284" y="1742"/>
              <a:ext cx="38" cy="12"/>
            </a:xfrm>
            <a:custGeom>
              <a:avLst/>
              <a:gdLst/>
              <a:ahLst/>
              <a:cxnLst/>
              <a:rect l="l" t="t" r="r" b="b"/>
              <a:pathLst>
                <a:path w="152" h="45" extrusionOk="0">
                  <a:moveTo>
                    <a:pt x="0" y="0"/>
                  </a:moveTo>
                  <a:lnTo>
                    <a:pt x="9" y="7"/>
                  </a:lnTo>
                  <a:lnTo>
                    <a:pt x="18" y="12"/>
                  </a:lnTo>
                  <a:lnTo>
                    <a:pt x="27" y="18"/>
                  </a:lnTo>
                  <a:lnTo>
                    <a:pt x="37" y="22"/>
                  </a:lnTo>
                  <a:lnTo>
                    <a:pt x="49" y="27"/>
                  </a:lnTo>
                  <a:lnTo>
                    <a:pt x="62" y="32"/>
                  </a:lnTo>
                  <a:lnTo>
                    <a:pt x="77" y="36"/>
                  </a:lnTo>
                  <a:lnTo>
                    <a:pt x="90" y="39"/>
                  </a:lnTo>
                  <a:lnTo>
                    <a:pt x="103" y="41"/>
                  </a:lnTo>
                  <a:lnTo>
                    <a:pt x="117" y="44"/>
                  </a:lnTo>
                  <a:lnTo>
                    <a:pt x="130" y="45"/>
                  </a:lnTo>
                  <a:lnTo>
                    <a:pt x="142" y="45"/>
                  </a:lnTo>
                  <a:lnTo>
                    <a:pt x="152" y="4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55" name="Google Shape;5455;p22"/>
            <p:cNvSpPr/>
            <p:nvPr/>
          </p:nvSpPr>
          <p:spPr>
            <a:xfrm>
              <a:off x="4382" y="1690"/>
              <a:ext cx="24" cy="9"/>
            </a:xfrm>
            <a:custGeom>
              <a:avLst/>
              <a:gdLst/>
              <a:ahLst/>
              <a:cxnLst/>
              <a:rect l="l" t="t" r="r" b="b"/>
              <a:pathLst>
                <a:path w="98" h="35" extrusionOk="0">
                  <a:moveTo>
                    <a:pt x="0" y="0"/>
                  </a:moveTo>
                  <a:lnTo>
                    <a:pt x="5" y="4"/>
                  </a:lnTo>
                  <a:lnTo>
                    <a:pt x="11" y="6"/>
                  </a:lnTo>
                  <a:lnTo>
                    <a:pt x="17" y="8"/>
                  </a:lnTo>
                  <a:lnTo>
                    <a:pt x="24" y="10"/>
                  </a:lnTo>
                  <a:lnTo>
                    <a:pt x="32" y="11"/>
                  </a:lnTo>
                  <a:lnTo>
                    <a:pt x="43" y="13"/>
                  </a:lnTo>
                  <a:lnTo>
                    <a:pt x="55" y="15"/>
                  </a:lnTo>
                  <a:lnTo>
                    <a:pt x="66" y="17"/>
                  </a:lnTo>
                  <a:lnTo>
                    <a:pt x="73" y="19"/>
                  </a:lnTo>
                  <a:lnTo>
                    <a:pt x="80" y="23"/>
                  </a:lnTo>
                  <a:lnTo>
                    <a:pt x="86" y="26"/>
                  </a:lnTo>
                  <a:lnTo>
                    <a:pt x="92" y="31"/>
                  </a:lnTo>
                  <a:lnTo>
                    <a:pt x="98" y="3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56" name="Google Shape;5456;p22"/>
            <p:cNvSpPr/>
            <p:nvPr/>
          </p:nvSpPr>
          <p:spPr>
            <a:xfrm>
              <a:off x="4216" y="1756"/>
              <a:ext cx="6" cy="15"/>
            </a:xfrm>
            <a:custGeom>
              <a:avLst/>
              <a:gdLst/>
              <a:ahLst/>
              <a:cxnLst/>
              <a:rect l="l" t="t" r="r" b="b"/>
              <a:pathLst>
                <a:path w="25" h="59" extrusionOk="0">
                  <a:moveTo>
                    <a:pt x="1" y="59"/>
                  </a:moveTo>
                  <a:lnTo>
                    <a:pt x="0" y="56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1" y="42"/>
                  </a:lnTo>
                  <a:lnTo>
                    <a:pt x="2" y="38"/>
                  </a:lnTo>
                  <a:lnTo>
                    <a:pt x="3" y="33"/>
                  </a:lnTo>
                  <a:lnTo>
                    <a:pt x="5" y="28"/>
                  </a:lnTo>
                  <a:lnTo>
                    <a:pt x="8" y="23"/>
                  </a:lnTo>
                  <a:lnTo>
                    <a:pt x="12" y="15"/>
                  </a:lnTo>
                  <a:lnTo>
                    <a:pt x="18" y="8"/>
                  </a:lnTo>
                  <a:lnTo>
                    <a:pt x="25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</p:grpSp>
      <p:sp>
        <p:nvSpPr>
          <p:cNvPr id="5457" name="Google Shape;5457;p22"/>
          <p:cNvSpPr/>
          <p:nvPr/>
        </p:nvSpPr>
        <p:spPr>
          <a:xfrm>
            <a:off x="6250781" y="1970485"/>
            <a:ext cx="209550" cy="84534"/>
          </a:xfrm>
          <a:custGeom>
            <a:avLst/>
            <a:gdLst/>
            <a:ahLst/>
            <a:cxnLst/>
            <a:rect l="l" t="t" r="r" b="b"/>
            <a:pathLst>
              <a:path w="704" h="283" extrusionOk="0">
                <a:moveTo>
                  <a:pt x="0" y="207"/>
                </a:moveTo>
                <a:lnTo>
                  <a:pt x="6" y="208"/>
                </a:lnTo>
                <a:lnTo>
                  <a:pt x="11" y="208"/>
                </a:lnTo>
                <a:lnTo>
                  <a:pt x="17" y="209"/>
                </a:lnTo>
                <a:lnTo>
                  <a:pt x="34" y="214"/>
                </a:lnTo>
                <a:lnTo>
                  <a:pt x="49" y="220"/>
                </a:lnTo>
                <a:lnTo>
                  <a:pt x="66" y="226"/>
                </a:lnTo>
                <a:lnTo>
                  <a:pt x="84" y="230"/>
                </a:lnTo>
                <a:lnTo>
                  <a:pt x="104" y="233"/>
                </a:lnTo>
                <a:lnTo>
                  <a:pt x="126" y="238"/>
                </a:lnTo>
                <a:lnTo>
                  <a:pt x="146" y="241"/>
                </a:lnTo>
                <a:lnTo>
                  <a:pt x="166" y="244"/>
                </a:lnTo>
                <a:lnTo>
                  <a:pt x="186" y="247"/>
                </a:lnTo>
                <a:lnTo>
                  <a:pt x="205" y="250"/>
                </a:lnTo>
                <a:lnTo>
                  <a:pt x="222" y="254"/>
                </a:lnTo>
                <a:lnTo>
                  <a:pt x="239" y="256"/>
                </a:lnTo>
                <a:lnTo>
                  <a:pt x="248" y="257"/>
                </a:lnTo>
                <a:lnTo>
                  <a:pt x="257" y="259"/>
                </a:lnTo>
                <a:lnTo>
                  <a:pt x="266" y="261"/>
                </a:lnTo>
                <a:lnTo>
                  <a:pt x="275" y="265"/>
                </a:lnTo>
                <a:lnTo>
                  <a:pt x="281" y="268"/>
                </a:lnTo>
                <a:lnTo>
                  <a:pt x="288" y="272"/>
                </a:lnTo>
                <a:lnTo>
                  <a:pt x="295" y="276"/>
                </a:lnTo>
                <a:lnTo>
                  <a:pt x="300" y="279"/>
                </a:lnTo>
                <a:lnTo>
                  <a:pt x="306" y="282"/>
                </a:lnTo>
                <a:lnTo>
                  <a:pt x="310" y="283"/>
                </a:lnTo>
                <a:lnTo>
                  <a:pt x="315" y="283"/>
                </a:lnTo>
                <a:lnTo>
                  <a:pt x="318" y="282"/>
                </a:lnTo>
                <a:lnTo>
                  <a:pt x="320" y="279"/>
                </a:lnTo>
                <a:lnTo>
                  <a:pt x="323" y="276"/>
                </a:lnTo>
                <a:lnTo>
                  <a:pt x="324" y="273"/>
                </a:lnTo>
                <a:lnTo>
                  <a:pt x="326" y="268"/>
                </a:lnTo>
                <a:lnTo>
                  <a:pt x="327" y="263"/>
                </a:lnTo>
                <a:lnTo>
                  <a:pt x="327" y="258"/>
                </a:lnTo>
                <a:lnTo>
                  <a:pt x="331" y="242"/>
                </a:lnTo>
                <a:lnTo>
                  <a:pt x="335" y="229"/>
                </a:lnTo>
                <a:lnTo>
                  <a:pt x="340" y="214"/>
                </a:lnTo>
                <a:lnTo>
                  <a:pt x="345" y="193"/>
                </a:lnTo>
                <a:lnTo>
                  <a:pt x="352" y="172"/>
                </a:lnTo>
                <a:lnTo>
                  <a:pt x="355" y="161"/>
                </a:lnTo>
                <a:lnTo>
                  <a:pt x="359" y="150"/>
                </a:lnTo>
                <a:lnTo>
                  <a:pt x="362" y="139"/>
                </a:lnTo>
                <a:lnTo>
                  <a:pt x="364" y="129"/>
                </a:lnTo>
                <a:lnTo>
                  <a:pt x="365" y="121"/>
                </a:lnTo>
                <a:lnTo>
                  <a:pt x="366" y="114"/>
                </a:lnTo>
                <a:lnTo>
                  <a:pt x="369" y="107"/>
                </a:lnTo>
                <a:lnTo>
                  <a:pt x="371" y="100"/>
                </a:lnTo>
                <a:lnTo>
                  <a:pt x="373" y="94"/>
                </a:lnTo>
                <a:lnTo>
                  <a:pt x="378" y="88"/>
                </a:lnTo>
                <a:lnTo>
                  <a:pt x="383" y="81"/>
                </a:lnTo>
                <a:lnTo>
                  <a:pt x="389" y="74"/>
                </a:lnTo>
                <a:lnTo>
                  <a:pt x="393" y="68"/>
                </a:lnTo>
                <a:lnTo>
                  <a:pt x="398" y="62"/>
                </a:lnTo>
                <a:lnTo>
                  <a:pt x="401" y="56"/>
                </a:lnTo>
                <a:lnTo>
                  <a:pt x="403" y="50"/>
                </a:lnTo>
                <a:lnTo>
                  <a:pt x="406" y="43"/>
                </a:lnTo>
                <a:lnTo>
                  <a:pt x="407" y="35"/>
                </a:lnTo>
                <a:lnTo>
                  <a:pt x="408" y="29"/>
                </a:lnTo>
                <a:lnTo>
                  <a:pt x="408" y="24"/>
                </a:lnTo>
                <a:lnTo>
                  <a:pt x="408" y="18"/>
                </a:lnTo>
                <a:lnTo>
                  <a:pt x="409" y="13"/>
                </a:lnTo>
                <a:lnTo>
                  <a:pt x="410" y="9"/>
                </a:lnTo>
                <a:lnTo>
                  <a:pt x="412" y="6"/>
                </a:lnTo>
                <a:lnTo>
                  <a:pt x="415" y="4"/>
                </a:lnTo>
                <a:lnTo>
                  <a:pt x="418" y="1"/>
                </a:lnTo>
                <a:lnTo>
                  <a:pt x="421" y="0"/>
                </a:lnTo>
                <a:lnTo>
                  <a:pt x="426" y="0"/>
                </a:lnTo>
                <a:lnTo>
                  <a:pt x="430" y="1"/>
                </a:lnTo>
                <a:lnTo>
                  <a:pt x="435" y="1"/>
                </a:lnTo>
                <a:lnTo>
                  <a:pt x="440" y="4"/>
                </a:lnTo>
                <a:lnTo>
                  <a:pt x="446" y="5"/>
                </a:lnTo>
                <a:lnTo>
                  <a:pt x="467" y="13"/>
                </a:lnTo>
                <a:lnTo>
                  <a:pt x="489" y="19"/>
                </a:lnTo>
                <a:lnTo>
                  <a:pt x="507" y="25"/>
                </a:lnTo>
                <a:lnTo>
                  <a:pt x="523" y="31"/>
                </a:lnTo>
                <a:lnTo>
                  <a:pt x="541" y="36"/>
                </a:lnTo>
                <a:lnTo>
                  <a:pt x="559" y="42"/>
                </a:lnTo>
                <a:lnTo>
                  <a:pt x="566" y="44"/>
                </a:lnTo>
                <a:lnTo>
                  <a:pt x="574" y="46"/>
                </a:lnTo>
                <a:lnTo>
                  <a:pt x="580" y="47"/>
                </a:lnTo>
                <a:lnTo>
                  <a:pt x="588" y="48"/>
                </a:lnTo>
                <a:lnTo>
                  <a:pt x="598" y="50"/>
                </a:lnTo>
                <a:lnTo>
                  <a:pt x="610" y="50"/>
                </a:lnTo>
                <a:lnTo>
                  <a:pt x="621" y="51"/>
                </a:lnTo>
                <a:lnTo>
                  <a:pt x="631" y="53"/>
                </a:lnTo>
                <a:lnTo>
                  <a:pt x="643" y="56"/>
                </a:lnTo>
                <a:lnTo>
                  <a:pt x="656" y="60"/>
                </a:lnTo>
                <a:lnTo>
                  <a:pt x="668" y="63"/>
                </a:lnTo>
                <a:lnTo>
                  <a:pt x="674" y="63"/>
                </a:lnTo>
                <a:lnTo>
                  <a:pt x="679" y="64"/>
                </a:lnTo>
                <a:lnTo>
                  <a:pt x="685" y="64"/>
                </a:lnTo>
                <a:lnTo>
                  <a:pt x="690" y="64"/>
                </a:lnTo>
                <a:lnTo>
                  <a:pt x="696" y="64"/>
                </a:lnTo>
                <a:lnTo>
                  <a:pt x="700" y="66"/>
                </a:lnTo>
                <a:lnTo>
                  <a:pt x="702" y="68"/>
                </a:lnTo>
                <a:lnTo>
                  <a:pt x="703" y="70"/>
                </a:lnTo>
                <a:lnTo>
                  <a:pt x="704" y="72"/>
                </a:lnTo>
                <a:lnTo>
                  <a:pt x="704" y="7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58" name="Google Shape;5458;p22"/>
          <p:cNvSpPr/>
          <p:nvPr/>
        </p:nvSpPr>
        <p:spPr>
          <a:xfrm>
            <a:off x="6138863" y="2032399"/>
            <a:ext cx="114300" cy="88106"/>
          </a:xfrm>
          <a:custGeom>
            <a:avLst/>
            <a:gdLst/>
            <a:ahLst/>
            <a:cxnLst/>
            <a:rect l="l" t="t" r="r" b="b"/>
            <a:pathLst>
              <a:path w="384" h="297" extrusionOk="0">
                <a:moveTo>
                  <a:pt x="376" y="0"/>
                </a:moveTo>
                <a:lnTo>
                  <a:pt x="379" y="4"/>
                </a:lnTo>
                <a:lnTo>
                  <a:pt x="381" y="7"/>
                </a:lnTo>
                <a:lnTo>
                  <a:pt x="383" y="11"/>
                </a:lnTo>
                <a:lnTo>
                  <a:pt x="383" y="15"/>
                </a:lnTo>
                <a:lnTo>
                  <a:pt x="384" y="19"/>
                </a:lnTo>
                <a:lnTo>
                  <a:pt x="383" y="23"/>
                </a:lnTo>
                <a:lnTo>
                  <a:pt x="382" y="29"/>
                </a:lnTo>
                <a:lnTo>
                  <a:pt x="379" y="33"/>
                </a:lnTo>
                <a:lnTo>
                  <a:pt x="377" y="38"/>
                </a:lnTo>
                <a:lnTo>
                  <a:pt x="373" y="43"/>
                </a:lnTo>
                <a:lnTo>
                  <a:pt x="371" y="49"/>
                </a:lnTo>
                <a:lnTo>
                  <a:pt x="369" y="56"/>
                </a:lnTo>
                <a:lnTo>
                  <a:pt x="368" y="62"/>
                </a:lnTo>
                <a:lnTo>
                  <a:pt x="367" y="69"/>
                </a:lnTo>
                <a:lnTo>
                  <a:pt x="365" y="76"/>
                </a:lnTo>
                <a:lnTo>
                  <a:pt x="363" y="81"/>
                </a:lnTo>
                <a:lnTo>
                  <a:pt x="362" y="87"/>
                </a:lnTo>
                <a:lnTo>
                  <a:pt x="360" y="93"/>
                </a:lnTo>
                <a:lnTo>
                  <a:pt x="359" y="99"/>
                </a:lnTo>
                <a:lnTo>
                  <a:pt x="360" y="105"/>
                </a:lnTo>
                <a:lnTo>
                  <a:pt x="360" y="110"/>
                </a:lnTo>
                <a:lnTo>
                  <a:pt x="361" y="116"/>
                </a:lnTo>
                <a:lnTo>
                  <a:pt x="361" y="122"/>
                </a:lnTo>
                <a:lnTo>
                  <a:pt x="360" y="126"/>
                </a:lnTo>
                <a:lnTo>
                  <a:pt x="359" y="130"/>
                </a:lnTo>
                <a:lnTo>
                  <a:pt x="358" y="134"/>
                </a:lnTo>
                <a:lnTo>
                  <a:pt x="356" y="137"/>
                </a:lnTo>
                <a:lnTo>
                  <a:pt x="355" y="142"/>
                </a:lnTo>
                <a:lnTo>
                  <a:pt x="355" y="147"/>
                </a:lnTo>
                <a:lnTo>
                  <a:pt x="355" y="153"/>
                </a:lnTo>
                <a:lnTo>
                  <a:pt x="354" y="158"/>
                </a:lnTo>
                <a:lnTo>
                  <a:pt x="352" y="163"/>
                </a:lnTo>
                <a:lnTo>
                  <a:pt x="350" y="169"/>
                </a:lnTo>
                <a:lnTo>
                  <a:pt x="346" y="174"/>
                </a:lnTo>
                <a:lnTo>
                  <a:pt x="345" y="179"/>
                </a:lnTo>
                <a:lnTo>
                  <a:pt x="345" y="184"/>
                </a:lnTo>
                <a:lnTo>
                  <a:pt x="345" y="190"/>
                </a:lnTo>
                <a:lnTo>
                  <a:pt x="345" y="195"/>
                </a:lnTo>
                <a:lnTo>
                  <a:pt x="343" y="200"/>
                </a:lnTo>
                <a:lnTo>
                  <a:pt x="341" y="206"/>
                </a:lnTo>
                <a:lnTo>
                  <a:pt x="340" y="211"/>
                </a:lnTo>
                <a:lnTo>
                  <a:pt x="340" y="217"/>
                </a:lnTo>
                <a:lnTo>
                  <a:pt x="340" y="223"/>
                </a:lnTo>
                <a:lnTo>
                  <a:pt x="341" y="228"/>
                </a:lnTo>
                <a:lnTo>
                  <a:pt x="341" y="233"/>
                </a:lnTo>
                <a:lnTo>
                  <a:pt x="340" y="237"/>
                </a:lnTo>
                <a:lnTo>
                  <a:pt x="337" y="240"/>
                </a:lnTo>
                <a:lnTo>
                  <a:pt x="336" y="244"/>
                </a:lnTo>
                <a:lnTo>
                  <a:pt x="335" y="247"/>
                </a:lnTo>
                <a:lnTo>
                  <a:pt x="335" y="253"/>
                </a:lnTo>
                <a:lnTo>
                  <a:pt x="335" y="258"/>
                </a:lnTo>
                <a:lnTo>
                  <a:pt x="335" y="264"/>
                </a:lnTo>
                <a:lnTo>
                  <a:pt x="335" y="269"/>
                </a:lnTo>
                <a:lnTo>
                  <a:pt x="333" y="272"/>
                </a:lnTo>
                <a:lnTo>
                  <a:pt x="331" y="274"/>
                </a:lnTo>
                <a:lnTo>
                  <a:pt x="328" y="276"/>
                </a:lnTo>
                <a:lnTo>
                  <a:pt x="326" y="279"/>
                </a:lnTo>
                <a:lnTo>
                  <a:pt x="325" y="282"/>
                </a:lnTo>
                <a:lnTo>
                  <a:pt x="324" y="285"/>
                </a:lnTo>
                <a:lnTo>
                  <a:pt x="323" y="289"/>
                </a:lnTo>
                <a:lnTo>
                  <a:pt x="322" y="292"/>
                </a:lnTo>
                <a:lnTo>
                  <a:pt x="318" y="294"/>
                </a:lnTo>
                <a:lnTo>
                  <a:pt x="314" y="295"/>
                </a:lnTo>
                <a:lnTo>
                  <a:pt x="308" y="297"/>
                </a:lnTo>
                <a:lnTo>
                  <a:pt x="302" y="295"/>
                </a:lnTo>
                <a:lnTo>
                  <a:pt x="295" y="294"/>
                </a:lnTo>
                <a:lnTo>
                  <a:pt x="289" y="292"/>
                </a:lnTo>
                <a:lnTo>
                  <a:pt x="282" y="290"/>
                </a:lnTo>
                <a:lnTo>
                  <a:pt x="277" y="288"/>
                </a:lnTo>
                <a:lnTo>
                  <a:pt x="266" y="282"/>
                </a:lnTo>
                <a:lnTo>
                  <a:pt x="256" y="275"/>
                </a:lnTo>
                <a:lnTo>
                  <a:pt x="246" y="270"/>
                </a:lnTo>
                <a:lnTo>
                  <a:pt x="235" y="264"/>
                </a:lnTo>
                <a:lnTo>
                  <a:pt x="226" y="261"/>
                </a:lnTo>
                <a:lnTo>
                  <a:pt x="216" y="260"/>
                </a:lnTo>
                <a:lnTo>
                  <a:pt x="205" y="258"/>
                </a:lnTo>
                <a:lnTo>
                  <a:pt x="194" y="258"/>
                </a:lnTo>
                <a:lnTo>
                  <a:pt x="182" y="258"/>
                </a:lnTo>
                <a:lnTo>
                  <a:pt x="170" y="258"/>
                </a:lnTo>
                <a:lnTo>
                  <a:pt x="145" y="257"/>
                </a:lnTo>
                <a:lnTo>
                  <a:pt x="120" y="257"/>
                </a:lnTo>
                <a:lnTo>
                  <a:pt x="108" y="257"/>
                </a:lnTo>
                <a:lnTo>
                  <a:pt x="94" y="257"/>
                </a:lnTo>
                <a:lnTo>
                  <a:pt x="82" y="256"/>
                </a:lnTo>
                <a:lnTo>
                  <a:pt x="70" y="255"/>
                </a:lnTo>
                <a:lnTo>
                  <a:pt x="57" y="252"/>
                </a:lnTo>
                <a:lnTo>
                  <a:pt x="46" y="248"/>
                </a:lnTo>
                <a:lnTo>
                  <a:pt x="36" y="245"/>
                </a:lnTo>
                <a:lnTo>
                  <a:pt x="25" y="242"/>
                </a:lnTo>
                <a:lnTo>
                  <a:pt x="17" y="240"/>
                </a:lnTo>
                <a:lnTo>
                  <a:pt x="9" y="238"/>
                </a:lnTo>
                <a:lnTo>
                  <a:pt x="0" y="23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59" name="Google Shape;5459;p22"/>
          <p:cNvSpPr/>
          <p:nvPr/>
        </p:nvSpPr>
        <p:spPr>
          <a:xfrm>
            <a:off x="6210301" y="2053830"/>
            <a:ext cx="16669" cy="58340"/>
          </a:xfrm>
          <a:custGeom>
            <a:avLst/>
            <a:gdLst/>
            <a:ahLst/>
            <a:cxnLst/>
            <a:rect l="l" t="t" r="r" b="b"/>
            <a:pathLst>
              <a:path w="56" h="199" extrusionOk="0">
                <a:moveTo>
                  <a:pt x="0" y="197"/>
                </a:moveTo>
                <a:lnTo>
                  <a:pt x="0" y="199"/>
                </a:lnTo>
                <a:lnTo>
                  <a:pt x="0" y="197"/>
                </a:lnTo>
                <a:lnTo>
                  <a:pt x="0" y="196"/>
                </a:lnTo>
                <a:lnTo>
                  <a:pt x="1" y="196"/>
                </a:lnTo>
                <a:lnTo>
                  <a:pt x="5" y="187"/>
                </a:lnTo>
                <a:lnTo>
                  <a:pt x="9" y="177"/>
                </a:lnTo>
                <a:lnTo>
                  <a:pt x="14" y="166"/>
                </a:lnTo>
                <a:lnTo>
                  <a:pt x="17" y="155"/>
                </a:lnTo>
                <a:lnTo>
                  <a:pt x="20" y="145"/>
                </a:lnTo>
                <a:lnTo>
                  <a:pt x="23" y="134"/>
                </a:lnTo>
                <a:lnTo>
                  <a:pt x="24" y="122"/>
                </a:lnTo>
                <a:lnTo>
                  <a:pt x="25" y="113"/>
                </a:lnTo>
                <a:lnTo>
                  <a:pt x="26" y="103"/>
                </a:lnTo>
                <a:lnTo>
                  <a:pt x="26" y="93"/>
                </a:lnTo>
                <a:lnTo>
                  <a:pt x="27" y="84"/>
                </a:lnTo>
                <a:lnTo>
                  <a:pt x="29" y="75"/>
                </a:lnTo>
                <a:lnTo>
                  <a:pt x="32" y="67"/>
                </a:lnTo>
                <a:lnTo>
                  <a:pt x="36" y="60"/>
                </a:lnTo>
                <a:lnTo>
                  <a:pt x="42" y="52"/>
                </a:lnTo>
                <a:lnTo>
                  <a:pt x="46" y="44"/>
                </a:lnTo>
                <a:lnTo>
                  <a:pt x="50" y="36"/>
                </a:lnTo>
                <a:lnTo>
                  <a:pt x="51" y="29"/>
                </a:lnTo>
                <a:lnTo>
                  <a:pt x="52" y="21"/>
                </a:lnTo>
                <a:lnTo>
                  <a:pt x="52" y="14"/>
                </a:lnTo>
                <a:lnTo>
                  <a:pt x="52" y="7"/>
                </a:lnTo>
                <a:lnTo>
                  <a:pt x="53" y="5"/>
                </a:lnTo>
                <a:lnTo>
                  <a:pt x="54" y="2"/>
                </a:lnTo>
                <a:lnTo>
                  <a:pt x="55" y="1"/>
                </a:lnTo>
                <a:lnTo>
                  <a:pt x="5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60" name="Google Shape;5460;p22"/>
          <p:cNvSpPr/>
          <p:nvPr/>
        </p:nvSpPr>
        <p:spPr>
          <a:xfrm>
            <a:off x="6186488" y="2074070"/>
            <a:ext cx="9525" cy="32147"/>
          </a:xfrm>
          <a:custGeom>
            <a:avLst/>
            <a:gdLst/>
            <a:ahLst/>
            <a:cxnLst/>
            <a:rect l="l" t="t" r="r" b="b"/>
            <a:pathLst>
              <a:path w="30" h="106" extrusionOk="0">
                <a:moveTo>
                  <a:pt x="0" y="106"/>
                </a:moveTo>
                <a:lnTo>
                  <a:pt x="3" y="95"/>
                </a:lnTo>
                <a:lnTo>
                  <a:pt x="6" y="83"/>
                </a:lnTo>
                <a:lnTo>
                  <a:pt x="10" y="71"/>
                </a:lnTo>
                <a:lnTo>
                  <a:pt x="15" y="52"/>
                </a:lnTo>
                <a:lnTo>
                  <a:pt x="20" y="34"/>
                </a:lnTo>
                <a:lnTo>
                  <a:pt x="23" y="22"/>
                </a:lnTo>
                <a:lnTo>
                  <a:pt x="26" y="11"/>
                </a:lnTo>
                <a:lnTo>
                  <a:pt x="3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61" name="Google Shape;5461;p22"/>
          <p:cNvSpPr/>
          <p:nvPr/>
        </p:nvSpPr>
        <p:spPr>
          <a:xfrm>
            <a:off x="6238875" y="2102644"/>
            <a:ext cx="1191" cy="1191"/>
          </a:xfrm>
          <a:custGeom>
            <a:avLst/>
            <a:gdLst/>
            <a:ahLst/>
            <a:cxnLst/>
            <a:rect l="l" t="t" r="r" b="b"/>
            <a:pathLst>
              <a:path w="1" h="2" extrusionOk="0">
                <a:moveTo>
                  <a:pt x="1" y="0"/>
                </a:moveTo>
                <a:lnTo>
                  <a:pt x="1" y="1"/>
                </a:lnTo>
                <a:lnTo>
                  <a:pt x="0" y="1"/>
                </a:lnTo>
                <a:lnTo>
                  <a:pt x="0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62" name="Google Shape;5462;p22"/>
          <p:cNvSpPr/>
          <p:nvPr/>
        </p:nvSpPr>
        <p:spPr>
          <a:xfrm>
            <a:off x="6436519" y="1931195"/>
            <a:ext cx="10716" cy="54769"/>
          </a:xfrm>
          <a:custGeom>
            <a:avLst/>
            <a:gdLst/>
            <a:ahLst/>
            <a:cxnLst/>
            <a:rect l="l" t="t" r="r" b="b"/>
            <a:pathLst>
              <a:path w="35" h="183" extrusionOk="0">
                <a:moveTo>
                  <a:pt x="30" y="0"/>
                </a:moveTo>
                <a:lnTo>
                  <a:pt x="33" y="11"/>
                </a:lnTo>
                <a:lnTo>
                  <a:pt x="35" y="21"/>
                </a:lnTo>
                <a:lnTo>
                  <a:pt x="35" y="31"/>
                </a:lnTo>
                <a:lnTo>
                  <a:pt x="35" y="41"/>
                </a:lnTo>
                <a:lnTo>
                  <a:pt x="34" y="51"/>
                </a:lnTo>
                <a:lnTo>
                  <a:pt x="33" y="62"/>
                </a:lnTo>
                <a:lnTo>
                  <a:pt x="29" y="77"/>
                </a:lnTo>
                <a:lnTo>
                  <a:pt x="25" y="93"/>
                </a:lnTo>
                <a:lnTo>
                  <a:pt x="20" y="108"/>
                </a:lnTo>
                <a:lnTo>
                  <a:pt x="16" y="123"/>
                </a:lnTo>
                <a:lnTo>
                  <a:pt x="11" y="136"/>
                </a:lnTo>
                <a:lnTo>
                  <a:pt x="8" y="147"/>
                </a:lnTo>
                <a:lnTo>
                  <a:pt x="5" y="159"/>
                </a:lnTo>
                <a:lnTo>
                  <a:pt x="2" y="170"/>
                </a:lnTo>
                <a:lnTo>
                  <a:pt x="0" y="18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63" name="Google Shape;5463;p22"/>
          <p:cNvSpPr/>
          <p:nvPr/>
        </p:nvSpPr>
        <p:spPr>
          <a:xfrm>
            <a:off x="6413898" y="1946673"/>
            <a:ext cx="5953" cy="35719"/>
          </a:xfrm>
          <a:custGeom>
            <a:avLst/>
            <a:gdLst/>
            <a:ahLst/>
            <a:cxnLst/>
            <a:rect l="l" t="t" r="r" b="b"/>
            <a:pathLst>
              <a:path w="20" h="123" extrusionOk="0">
                <a:moveTo>
                  <a:pt x="20" y="0"/>
                </a:moveTo>
                <a:lnTo>
                  <a:pt x="17" y="10"/>
                </a:lnTo>
                <a:lnTo>
                  <a:pt x="14" y="19"/>
                </a:lnTo>
                <a:lnTo>
                  <a:pt x="12" y="30"/>
                </a:lnTo>
                <a:lnTo>
                  <a:pt x="11" y="40"/>
                </a:lnTo>
                <a:lnTo>
                  <a:pt x="9" y="53"/>
                </a:lnTo>
                <a:lnTo>
                  <a:pt x="7" y="65"/>
                </a:lnTo>
                <a:lnTo>
                  <a:pt x="5" y="80"/>
                </a:lnTo>
                <a:lnTo>
                  <a:pt x="3" y="93"/>
                </a:lnTo>
                <a:lnTo>
                  <a:pt x="2" y="108"/>
                </a:lnTo>
                <a:lnTo>
                  <a:pt x="0" y="12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64" name="Google Shape;5464;p22"/>
          <p:cNvSpPr/>
          <p:nvPr/>
        </p:nvSpPr>
        <p:spPr>
          <a:xfrm>
            <a:off x="6367463" y="1993106"/>
            <a:ext cx="57150" cy="20241"/>
          </a:xfrm>
          <a:custGeom>
            <a:avLst/>
            <a:gdLst/>
            <a:ahLst/>
            <a:cxnLst/>
            <a:rect l="l" t="t" r="r" b="b"/>
            <a:pathLst>
              <a:path w="193" h="68" extrusionOk="0">
                <a:moveTo>
                  <a:pt x="0" y="0"/>
                </a:moveTo>
                <a:lnTo>
                  <a:pt x="13" y="1"/>
                </a:lnTo>
                <a:lnTo>
                  <a:pt x="26" y="4"/>
                </a:lnTo>
                <a:lnTo>
                  <a:pt x="38" y="6"/>
                </a:lnTo>
                <a:lnTo>
                  <a:pt x="49" y="10"/>
                </a:lnTo>
                <a:lnTo>
                  <a:pt x="60" y="15"/>
                </a:lnTo>
                <a:lnTo>
                  <a:pt x="71" y="20"/>
                </a:lnTo>
                <a:lnTo>
                  <a:pt x="85" y="28"/>
                </a:lnTo>
                <a:lnTo>
                  <a:pt x="100" y="37"/>
                </a:lnTo>
                <a:lnTo>
                  <a:pt x="113" y="46"/>
                </a:lnTo>
                <a:lnTo>
                  <a:pt x="128" y="54"/>
                </a:lnTo>
                <a:lnTo>
                  <a:pt x="138" y="59"/>
                </a:lnTo>
                <a:lnTo>
                  <a:pt x="148" y="63"/>
                </a:lnTo>
                <a:lnTo>
                  <a:pt x="158" y="65"/>
                </a:lnTo>
                <a:lnTo>
                  <a:pt x="169" y="68"/>
                </a:lnTo>
                <a:lnTo>
                  <a:pt x="180" y="68"/>
                </a:lnTo>
                <a:lnTo>
                  <a:pt x="193" y="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65" name="Google Shape;5465;p22"/>
          <p:cNvSpPr/>
          <p:nvPr/>
        </p:nvSpPr>
        <p:spPr>
          <a:xfrm>
            <a:off x="6354367" y="2028826"/>
            <a:ext cx="26194" cy="11906"/>
          </a:xfrm>
          <a:custGeom>
            <a:avLst/>
            <a:gdLst/>
            <a:ahLst/>
            <a:cxnLst/>
            <a:rect l="l" t="t" r="r" b="b"/>
            <a:pathLst>
              <a:path w="92" h="41" extrusionOk="0">
                <a:moveTo>
                  <a:pt x="0" y="0"/>
                </a:moveTo>
                <a:lnTo>
                  <a:pt x="1" y="5"/>
                </a:lnTo>
                <a:lnTo>
                  <a:pt x="1" y="8"/>
                </a:lnTo>
                <a:lnTo>
                  <a:pt x="3" y="11"/>
                </a:lnTo>
                <a:lnTo>
                  <a:pt x="6" y="14"/>
                </a:lnTo>
                <a:lnTo>
                  <a:pt x="8" y="15"/>
                </a:lnTo>
                <a:lnTo>
                  <a:pt x="15" y="18"/>
                </a:lnTo>
                <a:lnTo>
                  <a:pt x="21" y="19"/>
                </a:lnTo>
                <a:lnTo>
                  <a:pt x="30" y="21"/>
                </a:lnTo>
                <a:lnTo>
                  <a:pt x="38" y="22"/>
                </a:lnTo>
                <a:lnTo>
                  <a:pt x="46" y="22"/>
                </a:lnTo>
                <a:lnTo>
                  <a:pt x="55" y="24"/>
                </a:lnTo>
                <a:lnTo>
                  <a:pt x="63" y="26"/>
                </a:lnTo>
                <a:lnTo>
                  <a:pt x="71" y="30"/>
                </a:lnTo>
                <a:lnTo>
                  <a:pt x="77" y="33"/>
                </a:lnTo>
                <a:lnTo>
                  <a:pt x="84" y="37"/>
                </a:lnTo>
                <a:lnTo>
                  <a:pt x="92" y="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66" name="Google Shape;5466;p22"/>
          <p:cNvSpPr/>
          <p:nvPr/>
        </p:nvSpPr>
        <p:spPr>
          <a:xfrm>
            <a:off x="6249591" y="2044303"/>
            <a:ext cx="57150" cy="23813"/>
          </a:xfrm>
          <a:custGeom>
            <a:avLst/>
            <a:gdLst/>
            <a:ahLst/>
            <a:cxnLst/>
            <a:rect l="l" t="t" r="r" b="b"/>
            <a:pathLst>
              <a:path w="194" h="81" extrusionOk="0">
                <a:moveTo>
                  <a:pt x="3" y="0"/>
                </a:moveTo>
                <a:lnTo>
                  <a:pt x="0" y="7"/>
                </a:lnTo>
                <a:lnTo>
                  <a:pt x="0" y="12"/>
                </a:lnTo>
                <a:lnTo>
                  <a:pt x="0" y="18"/>
                </a:lnTo>
                <a:lnTo>
                  <a:pt x="1" y="22"/>
                </a:lnTo>
                <a:lnTo>
                  <a:pt x="3" y="26"/>
                </a:lnTo>
                <a:lnTo>
                  <a:pt x="6" y="29"/>
                </a:lnTo>
                <a:lnTo>
                  <a:pt x="10" y="34"/>
                </a:lnTo>
                <a:lnTo>
                  <a:pt x="17" y="37"/>
                </a:lnTo>
                <a:lnTo>
                  <a:pt x="26" y="39"/>
                </a:lnTo>
                <a:lnTo>
                  <a:pt x="35" y="41"/>
                </a:lnTo>
                <a:lnTo>
                  <a:pt x="44" y="41"/>
                </a:lnTo>
                <a:lnTo>
                  <a:pt x="54" y="42"/>
                </a:lnTo>
                <a:lnTo>
                  <a:pt x="63" y="44"/>
                </a:lnTo>
                <a:lnTo>
                  <a:pt x="73" y="44"/>
                </a:lnTo>
                <a:lnTo>
                  <a:pt x="82" y="45"/>
                </a:lnTo>
                <a:lnTo>
                  <a:pt x="98" y="47"/>
                </a:lnTo>
                <a:lnTo>
                  <a:pt x="112" y="50"/>
                </a:lnTo>
                <a:lnTo>
                  <a:pt x="127" y="54"/>
                </a:lnTo>
                <a:lnTo>
                  <a:pt x="140" y="58"/>
                </a:lnTo>
                <a:lnTo>
                  <a:pt x="154" y="63"/>
                </a:lnTo>
                <a:lnTo>
                  <a:pt x="167" y="68"/>
                </a:lnTo>
                <a:lnTo>
                  <a:pt x="181" y="75"/>
                </a:lnTo>
                <a:lnTo>
                  <a:pt x="194" y="8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67" name="Google Shape;5467;p22"/>
          <p:cNvSpPr/>
          <p:nvPr/>
        </p:nvSpPr>
        <p:spPr>
          <a:xfrm>
            <a:off x="6243639" y="2074069"/>
            <a:ext cx="45244" cy="14288"/>
          </a:xfrm>
          <a:custGeom>
            <a:avLst/>
            <a:gdLst/>
            <a:ahLst/>
            <a:cxnLst/>
            <a:rect l="l" t="t" r="r" b="b"/>
            <a:pathLst>
              <a:path w="152" h="45" extrusionOk="0">
                <a:moveTo>
                  <a:pt x="0" y="0"/>
                </a:moveTo>
                <a:lnTo>
                  <a:pt x="9" y="7"/>
                </a:lnTo>
                <a:lnTo>
                  <a:pt x="18" y="12"/>
                </a:lnTo>
                <a:lnTo>
                  <a:pt x="27" y="18"/>
                </a:lnTo>
                <a:lnTo>
                  <a:pt x="37" y="22"/>
                </a:lnTo>
                <a:lnTo>
                  <a:pt x="49" y="27"/>
                </a:lnTo>
                <a:lnTo>
                  <a:pt x="62" y="32"/>
                </a:lnTo>
                <a:lnTo>
                  <a:pt x="77" y="36"/>
                </a:lnTo>
                <a:lnTo>
                  <a:pt x="90" y="39"/>
                </a:lnTo>
                <a:lnTo>
                  <a:pt x="103" y="41"/>
                </a:lnTo>
                <a:lnTo>
                  <a:pt x="117" y="44"/>
                </a:lnTo>
                <a:lnTo>
                  <a:pt x="130" y="45"/>
                </a:lnTo>
                <a:lnTo>
                  <a:pt x="142" y="45"/>
                </a:lnTo>
                <a:lnTo>
                  <a:pt x="152" y="4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68" name="Google Shape;5468;p22"/>
          <p:cNvSpPr/>
          <p:nvPr/>
        </p:nvSpPr>
        <p:spPr>
          <a:xfrm>
            <a:off x="6360319" y="2012156"/>
            <a:ext cx="28575" cy="10716"/>
          </a:xfrm>
          <a:custGeom>
            <a:avLst/>
            <a:gdLst/>
            <a:ahLst/>
            <a:cxnLst/>
            <a:rect l="l" t="t" r="r" b="b"/>
            <a:pathLst>
              <a:path w="98" h="35" extrusionOk="0">
                <a:moveTo>
                  <a:pt x="0" y="0"/>
                </a:moveTo>
                <a:lnTo>
                  <a:pt x="5" y="4"/>
                </a:lnTo>
                <a:lnTo>
                  <a:pt x="11" y="6"/>
                </a:lnTo>
                <a:lnTo>
                  <a:pt x="17" y="8"/>
                </a:lnTo>
                <a:lnTo>
                  <a:pt x="24" y="10"/>
                </a:lnTo>
                <a:lnTo>
                  <a:pt x="32" y="11"/>
                </a:lnTo>
                <a:lnTo>
                  <a:pt x="43" y="13"/>
                </a:lnTo>
                <a:lnTo>
                  <a:pt x="55" y="15"/>
                </a:lnTo>
                <a:lnTo>
                  <a:pt x="66" y="17"/>
                </a:lnTo>
                <a:lnTo>
                  <a:pt x="73" y="19"/>
                </a:lnTo>
                <a:lnTo>
                  <a:pt x="80" y="23"/>
                </a:lnTo>
                <a:lnTo>
                  <a:pt x="86" y="26"/>
                </a:lnTo>
                <a:lnTo>
                  <a:pt x="92" y="31"/>
                </a:lnTo>
                <a:lnTo>
                  <a:pt x="98" y="3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69" name="Google Shape;5469;p22"/>
          <p:cNvSpPr/>
          <p:nvPr/>
        </p:nvSpPr>
        <p:spPr>
          <a:xfrm>
            <a:off x="6162676" y="2090739"/>
            <a:ext cx="7144" cy="17860"/>
          </a:xfrm>
          <a:custGeom>
            <a:avLst/>
            <a:gdLst/>
            <a:ahLst/>
            <a:cxnLst/>
            <a:rect l="l" t="t" r="r" b="b"/>
            <a:pathLst>
              <a:path w="25" h="59" extrusionOk="0">
                <a:moveTo>
                  <a:pt x="1" y="59"/>
                </a:moveTo>
                <a:lnTo>
                  <a:pt x="0" y="56"/>
                </a:lnTo>
                <a:lnTo>
                  <a:pt x="0" y="51"/>
                </a:lnTo>
                <a:lnTo>
                  <a:pt x="0" y="47"/>
                </a:lnTo>
                <a:lnTo>
                  <a:pt x="1" y="42"/>
                </a:lnTo>
                <a:lnTo>
                  <a:pt x="2" y="38"/>
                </a:lnTo>
                <a:lnTo>
                  <a:pt x="3" y="33"/>
                </a:lnTo>
                <a:lnTo>
                  <a:pt x="5" y="28"/>
                </a:lnTo>
                <a:lnTo>
                  <a:pt x="8" y="23"/>
                </a:lnTo>
                <a:lnTo>
                  <a:pt x="12" y="15"/>
                </a:lnTo>
                <a:lnTo>
                  <a:pt x="18" y="8"/>
                </a:lnTo>
                <a:lnTo>
                  <a:pt x="25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70" name="Google Shape;5470;p22"/>
          <p:cNvSpPr/>
          <p:nvPr/>
        </p:nvSpPr>
        <p:spPr>
          <a:xfrm>
            <a:off x="5412582" y="2489598"/>
            <a:ext cx="102394" cy="26194"/>
          </a:xfrm>
          <a:custGeom>
            <a:avLst/>
            <a:gdLst/>
            <a:ahLst/>
            <a:cxnLst/>
            <a:rect l="l" t="t" r="r" b="b"/>
            <a:pathLst>
              <a:path w="344" h="86" extrusionOk="0">
                <a:moveTo>
                  <a:pt x="0" y="10"/>
                </a:moveTo>
                <a:lnTo>
                  <a:pt x="6" y="10"/>
                </a:lnTo>
                <a:lnTo>
                  <a:pt x="12" y="11"/>
                </a:lnTo>
                <a:lnTo>
                  <a:pt x="16" y="12"/>
                </a:lnTo>
                <a:lnTo>
                  <a:pt x="33" y="18"/>
                </a:lnTo>
                <a:lnTo>
                  <a:pt x="49" y="24"/>
                </a:lnTo>
                <a:lnTo>
                  <a:pt x="65" y="29"/>
                </a:lnTo>
                <a:lnTo>
                  <a:pt x="83" y="34"/>
                </a:lnTo>
                <a:lnTo>
                  <a:pt x="103" y="37"/>
                </a:lnTo>
                <a:lnTo>
                  <a:pt x="125" y="42"/>
                </a:lnTo>
                <a:lnTo>
                  <a:pt x="145" y="45"/>
                </a:lnTo>
                <a:lnTo>
                  <a:pt x="166" y="47"/>
                </a:lnTo>
                <a:lnTo>
                  <a:pt x="185" y="51"/>
                </a:lnTo>
                <a:lnTo>
                  <a:pt x="204" y="54"/>
                </a:lnTo>
                <a:lnTo>
                  <a:pt x="221" y="57"/>
                </a:lnTo>
                <a:lnTo>
                  <a:pt x="238" y="60"/>
                </a:lnTo>
                <a:lnTo>
                  <a:pt x="247" y="61"/>
                </a:lnTo>
                <a:lnTo>
                  <a:pt x="256" y="63"/>
                </a:lnTo>
                <a:lnTo>
                  <a:pt x="265" y="65"/>
                </a:lnTo>
                <a:lnTo>
                  <a:pt x="275" y="69"/>
                </a:lnTo>
                <a:lnTo>
                  <a:pt x="281" y="72"/>
                </a:lnTo>
                <a:lnTo>
                  <a:pt x="287" y="75"/>
                </a:lnTo>
                <a:lnTo>
                  <a:pt x="294" y="80"/>
                </a:lnTo>
                <a:lnTo>
                  <a:pt x="300" y="83"/>
                </a:lnTo>
                <a:lnTo>
                  <a:pt x="305" y="85"/>
                </a:lnTo>
                <a:lnTo>
                  <a:pt x="311" y="86"/>
                </a:lnTo>
                <a:lnTo>
                  <a:pt x="315" y="86"/>
                </a:lnTo>
                <a:lnTo>
                  <a:pt x="318" y="85"/>
                </a:lnTo>
                <a:lnTo>
                  <a:pt x="321" y="83"/>
                </a:lnTo>
                <a:lnTo>
                  <a:pt x="322" y="80"/>
                </a:lnTo>
                <a:lnTo>
                  <a:pt x="324" y="76"/>
                </a:lnTo>
                <a:lnTo>
                  <a:pt x="325" y="72"/>
                </a:lnTo>
                <a:lnTo>
                  <a:pt x="327" y="66"/>
                </a:lnTo>
                <a:lnTo>
                  <a:pt x="328" y="62"/>
                </a:lnTo>
                <a:lnTo>
                  <a:pt x="330" y="52"/>
                </a:lnTo>
                <a:lnTo>
                  <a:pt x="332" y="42"/>
                </a:lnTo>
                <a:lnTo>
                  <a:pt x="334" y="33"/>
                </a:lnTo>
                <a:lnTo>
                  <a:pt x="338" y="24"/>
                </a:lnTo>
                <a:lnTo>
                  <a:pt x="340" y="14"/>
                </a:lnTo>
                <a:lnTo>
                  <a:pt x="342" y="7"/>
                </a:lnTo>
                <a:lnTo>
                  <a:pt x="344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71" name="Google Shape;5471;p22"/>
          <p:cNvSpPr/>
          <p:nvPr/>
        </p:nvSpPr>
        <p:spPr>
          <a:xfrm>
            <a:off x="5299472" y="2493170"/>
            <a:ext cx="113109" cy="88106"/>
          </a:xfrm>
          <a:custGeom>
            <a:avLst/>
            <a:gdLst/>
            <a:ahLst/>
            <a:cxnLst/>
            <a:rect l="l" t="t" r="r" b="b"/>
            <a:pathLst>
              <a:path w="384" h="297" extrusionOk="0">
                <a:moveTo>
                  <a:pt x="375" y="0"/>
                </a:moveTo>
                <a:lnTo>
                  <a:pt x="378" y="5"/>
                </a:lnTo>
                <a:lnTo>
                  <a:pt x="380" y="8"/>
                </a:lnTo>
                <a:lnTo>
                  <a:pt x="383" y="11"/>
                </a:lnTo>
                <a:lnTo>
                  <a:pt x="384" y="16"/>
                </a:lnTo>
                <a:lnTo>
                  <a:pt x="384" y="19"/>
                </a:lnTo>
                <a:lnTo>
                  <a:pt x="383" y="24"/>
                </a:lnTo>
                <a:lnTo>
                  <a:pt x="382" y="29"/>
                </a:lnTo>
                <a:lnTo>
                  <a:pt x="379" y="34"/>
                </a:lnTo>
                <a:lnTo>
                  <a:pt x="376" y="38"/>
                </a:lnTo>
                <a:lnTo>
                  <a:pt x="374" y="44"/>
                </a:lnTo>
                <a:lnTo>
                  <a:pt x="370" y="50"/>
                </a:lnTo>
                <a:lnTo>
                  <a:pt x="368" y="56"/>
                </a:lnTo>
                <a:lnTo>
                  <a:pt x="367" y="63"/>
                </a:lnTo>
                <a:lnTo>
                  <a:pt x="366" y="70"/>
                </a:lnTo>
                <a:lnTo>
                  <a:pt x="365" y="76"/>
                </a:lnTo>
                <a:lnTo>
                  <a:pt x="364" y="82"/>
                </a:lnTo>
                <a:lnTo>
                  <a:pt x="361" y="88"/>
                </a:lnTo>
                <a:lnTo>
                  <a:pt x="359" y="93"/>
                </a:lnTo>
                <a:lnTo>
                  <a:pt x="359" y="100"/>
                </a:lnTo>
                <a:lnTo>
                  <a:pt x="359" y="106"/>
                </a:lnTo>
                <a:lnTo>
                  <a:pt x="360" y="111"/>
                </a:lnTo>
                <a:lnTo>
                  <a:pt x="360" y="117"/>
                </a:lnTo>
                <a:lnTo>
                  <a:pt x="361" y="122"/>
                </a:lnTo>
                <a:lnTo>
                  <a:pt x="360" y="127"/>
                </a:lnTo>
                <a:lnTo>
                  <a:pt x="358" y="130"/>
                </a:lnTo>
                <a:lnTo>
                  <a:pt x="357" y="135"/>
                </a:lnTo>
                <a:lnTo>
                  <a:pt x="356" y="138"/>
                </a:lnTo>
                <a:lnTo>
                  <a:pt x="356" y="143"/>
                </a:lnTo>
                <a:lnTo>
                  <a:pt x="356" y="148"/>
                </a:lnTo>
                <a:lnTo>
                  <a:pt x="356" y="154"/>
                </a:lnTo>
                <a:lnTo>
                  <a:pt x="355" y="158"/>
                </a:lnTo>
                <a:lnTo>
                  <a:pt x="352" y="164"/>
                </a:lnTo>
                <a:lnTo>
                  <a:pt x="349" y="169"/>
                </a:lnTo>
                <a:lnTo>
                  <a:pt x="347" y="175"/>
                </a:lnTo>
                <a:lnTo>
                  <a:pt x="346" y="180"/>
                </a:lnTo>
                <a:lnTo>
                  <a:pt x="346" y="185"/>
                </a:lnTo>
                <a:lnTo>
                  <a:pt x="346" y="190"/>
                </a:lnTo>
                <a:lnTo>
                  <a:pt x="345" y="195"/>
                </a:lnTo>
                <a:lnTo>
                  <a:pt x="343" y="201"/>
                </a:lnTo>
                <a:lnTo>
                  <a:pt x="341" y="206"/>
                </a:lnTo>
                <a:lnTo>
                  <a:pt x="339" y="212"/>
                </a:lnTo>
                <a:lnTo>
                  <a:pt x="339" y="218"/>
                </a:lnTo>
                <a:lnTo>
                  <a:pt x="340" y="223"/>
                </a:lnTo>
                <a:lnTo>
                  <a:pt x="340" y="229"/>
                </a:lnTo>
                <a:lnTo>
                  <a:pt x="340" y="233"/>
                </a:lnTo>
                <a:lnTo>
                  <a:pt x="339" y="238"/>
                </a:lnTo>
                <a:lnTo>
                  <a:pt x="337" y="241"/>
                </a:lnTo>
                <a:lnTo>
                  <a:pt x="336" y="245"/>
                </a:lnTo>
                <a:lnTo>
                  <a:pt x="334" y="248"/>
                </a:lnTo>
                <a:lnTo>
                  <a:pt x="334" y="254"/>
                </a:lnTo>
                <a:lnTo>
                  <a:pt x="334" y="259"/>
                </a:lnTo>
                <a:lnTo>
                  <a:pt x="336" y="265"/>
                </a:lnTo>
                <a:lnTo>
                  <a:pt x="334" y="269"/>
                </a:lnTo>
                <a:lnTo>
                  <a:pt x="333" y="273"/>
                </a:lnTo>
                <a:lnTo>
                  <a:pt x="331" y="275"/>
                </a:lnTo>
                <a:lnTo>
                  <a:pt x="329" y="277"/>
                </a:lnTo>
                <a:lnTo>
                  <a:pt x="327" y="279"/>
                </a:lnTo>
                <a:lnTo>
                  <a:pt x="324" y="283"/>
                </a:lnTo>
                <a:lnTo>
                  <a:pt x="323" y="286"/>
                </a:lnTo>
                <a:lnTo>
                  <a:pt x="322" y="289"/>
                </a:lnTo>
                <a:lnTo>
                  <a:pt x="321" y="293"/>
                </a:lnTo>
                <a:lnTo>
                  <a:pt x="318" y="295"/>
                </a:lnTo>
                <a:lnTo>
                  <a:pt x="313" y="296"/>
                </a:lnTo>
                <a:lnTo>
                  <a:pt x="308" y="297"/>
                </a:lnTo>
                <a:lnTo>
                  <a:pt x="301" y="296"/>
                </a:lnTo>
                <a:lnTo>
                  <a:pt x="295" y="295"/>
                </a:lnTo>
                <a:lnTo>
                  <a:pt x="288" y="293"/>
                </a:lnTo>
                <a:lnTo>
                  <a:pt x="282" y="291"/>
                </a:lnTo>
                <a:lnTo>
                  <a:pt x="276" y="288"/>
                </a:lnTo>
                <a:lnTo>
                  <a:pt x="266" y="283"/>
                </a:lnTo>
                <a:lnTo>
                  <a:pt x="256" y="276"/>
                </a:lnTo>
                <a:lnTo>
                  <a:pt x="246" y="270"/>
                </a:lnTo>
                <a:lnTo>
                  <a:pt x="235" y="265"/>
                </a:lnTo>
                <a:lnTo>
                  <a:pt x="226" y="261"/>
                </a:lnTo>
                <a:lnTo>
                  <a:pt x="216" y="260"/>
                </a:lnTo>
                <a:lnTo>
                  <a:pt x="204" y="259"/>
                </a:lnTo>
                <a:lnTo>
                  <a:pt x="193" y="259"/>
                </a:lnTo>
                <a:lnTo>
                  <a:pt x="181" y="259"/>
                </a:lnTo>
                <a:lnTo>
                  <a:pt x="170" y="259"/>
                </a:lnTo>
                <a:lnTo>
                  <a:pt x="145" y="258"/>
                </a:lnTo>
                <a:lnTo>
                  <a:pt x="120" y="258"/>
                </a:lnTo>
                <a:lnTo>
                  <a:pt x="107" y="258"/>
                </a:lnTo>
                <a:lnTo>
                  <a:pt x="94" y="258"/>
                </a:lnTo>
                <a:lnTo>
                  <a:pt x="81" y="257"/>
                </a:lnTo>
                <a:lnTo>
                  <a:pt x="69" y="256"/>
                </a:lnTo>
                <a:lnTo>
                  <a:pt x="57" y="252"/>
                </a:lnTo>
                <a:lnTo>
                  <a:pt x="45" y="249"/>
                </a:lnTo>
                <a:lnTo>
                  <a:pt x="35" y="246"/>
                </a:lnTo>
                <a:lnTo>
                  <a:pt x="24" y="242"/>
                </a:lnTo>
                <a:lnTo>
                  <a:pt x="16" y="241"/>
                </a:lnTo>
                <a:lnTo>
                  <a:pt x="8" y="239"/>
                </a:lnTo>
                <a:lnTo>
                  <a:pt x="0" y="23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72" name="Google Shape;5472;p22"/>
          <p:cNvSpPr/>
          <p:nvPr/>
        </p:nvSpPr>
        <p:spPr>
          <a:xfrm>
            <a:off x="5370911" y="2513411"/>
            <a:ext cx="16669" cy="59531"/>
          </a:xfrm>
          <a:custGeom>
            <a:avLst/>
            <a:gdLst/>
            <a:ahLst/>
            <a:cxnLst/>
            <a:rect l="l" t="t" r="r" b="b"/>
            <a:pathLst>
              <a:path w="56" h="198" extrusionOk="0">
                <a:moveTo>
                  <a:pt x="1" y="197"/>
                </a:moveTo>
                <a:lnTo>
                  <a:pt x="0" y="197"/>
                </a:lnTo>
                <a:lnTo>
                  <a:pt x="0" y="198"/>
                </a:lnTo>
                <a:lnTo>
                  <a:pt x="0" y="197"/>
                </a:lnTo>
                <a:lnTo>
                  <a:pt x="1" y="197"/>
                </a:lnTo>
                <a:lnTo>
                  <a:pt x="1" y="196"/>
                </a:lnTo>
                <a:lnTo>
                  <a:pt x="4" y="187"/>
                </a:lnTo>
                <a:lnTo>
                  <a:pt x="9" y="176"/>
                </a:lnTo>
                <a:lnTo>
                  <a:pt x="13" y="166"/>
                </a:lnTo>
                <a:lnTo>
                  <a:pt x="16" y="155"/>
                </a:lnTo>
                <a:lnTo>
                  <a:pt x="20" y="144"/>
                </a:lnTo>
                <a:lnTo>
                  <a:pt x="22" y="133"/>
                </a:lnTo>
                <a:lnTo>
                  <a:pt x="24" y="122"/>
                </a:lnTo>
                <a:lnTo>
                  <a:pt x="24" y="113"/>
                </a:lnTo>
                <a:lnTo>
                  <a:pt x="25" y="103"/>
                </a:lnTo>
                <a:lnTo>
                  <a:pt x="25" y="93"/>
                </a:lnTo>
                <a:lnTo>
                  <a:pt x="26" y="84"/>
                </a:lnTo>
                <a:lnTo>
                  <a:pt x="29" y="75"/>
                </a:lnTo>
                <a:lnTo>
                  <a:pt x="32" y="67"/>
                </a:lnTo>
                <a:lnTo>
                  <a:pt x="37" y="59"/>
                </a:lnTo>
                <a:lnTo>
                  <a:pt x="41" y="51"/>
                </a:lnTo>
                <a:lnTo>
                  <a:pt x="45" y="44"/>
                </a:lnTo>
                <a:lnTo>
                  <a:pt x="49" y="36"/>
                </a:lnTo>
                <a:lnTo>
                  <a:pt x="51" y="29"/>
                </a:lnTo>
                <a:lnTo>
                  <a:pt x="51" y="21"/>
                </a:lnTo>
                <a:lnTo>
                  <a:pt x="51" y="13"/>
                </a:lnTo>
                <a:lnTo>
                  <a:pt x="52" y="7"/>
                </a:lnTo>
                <a:lnTo>
                  <a:pt x="52" y="4"/>
                </a:lnTo>
                <a:lnTo>
                  <a:pt x="53" y="2"/>
                </a:lnTo>
                <a:lnTo>
                  <a:pt x="54" y="1"/>
                </a:lnTo>
                <a:lnTo>
                  <a:pt x="5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73" name="Google Shape;5473;p22"/>
          <p:cNvSpPr/>
          <p:nvPr/>
        </p:nvSpPr>
        <p:spPr>
          <a:xfrm>
            <a:off x="5347097" y="2534842"/>
            <a:ext cx="9525" cy="30956"/>
          </a:xfrm>
          <a:custGeom>
            <a:avLst/>
            <a:gdLst/>
            <a:ahLst/>
            <a:cxnLst/>
            <a:rect l="l" t="t" r="r" b="b"/>
            <a:pathLst>
              <a:path w="30" h="107" extrusionOk="0">
                <a:moveTo>
                  <a:pt x="0" y="107"/>
                </a:moveTo>
                <a:lnTo>
                  <a:pt x="4" y="96"/>
                </a:lnTo>
                <a:lnTo>
                  <a:pt x="8" y="83"/>
                </a:lnTo>
                <a:lnTo>
                  <a:pt x="11" y="72"/>
                </a:lnTo>
                <a:lnTo>
                  <a:pt x="16" y="53"/>
                </a:lnTo>
                <a:lnTo>
                  <a:pt x="20" y="35"/>
                </a:lnTo>
                <a:lnTo>
                  <a:pt x="23" y="23"/>
                </a:lnTo>
                <a:lnTo>
                  <a:pt x="27" y="12"/>
                </a:lnTo>
                <a:lnTo>
                  <a:pt x="3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74" name="Google Shape;5474;p22"/>
          <p:cNvSpPr/>
          <p:nvPr/>
        </p:nvSpPr>
        <p:spPr>
          <a:xfrm>
            <a:off x="5399486" y="2563417"/>
            <a:ext cx="1190" cy="1190"/>
          </a:xfrm>
          <a:custGeom>
            <a:avLst/>
            <a:gdLst/>
            <a:ahLst/>
            <a:cxnLst/>
            <a:rect l="l" t="t" r="r" b="b"/>
            <a:pathLst>
              <a:path w="1" h="2" extrusionOk="0">
                <a:moveTo>
                  <a:pt x="1" y="0"/>
                </a:moveTo>
                <a:lnTo>
                  <a:pt x="1" y="1"/>
                </a:lnTo>
                <a:lnTo>
                  <a:pt x="0" y="1"/>
                </a:lnTo>
                <a:lnTo>
                  <a:pt x="0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75" name="Google Shape;5475;p22"/>
          <p:cNvSpPr/>
          <p:nvPr/>
        </p:nvSpPr>
        <p:spPr>
          <a:xfrm>
            <a:off x="5528072" y="2452688"/>
            <a:ext cx="57150" cy="20241"/>
          </a:xfrm>
          <a:custGeom>
            <a:avLst/>
            <a:gdLst/>
            <a:ahLst/>
            <a:cxnLst/>
            <a:rect l="l" t="t" r="r" b="b"/>
            <a:pathLst>
              <a:path w="193" h="67" extrusionOk="0">
                <a:moveTo>
                  <a:pt x="0" y="0"/>
                </a:moveTo>
                <a:lnTo>
                  <a:pt x="14" y="1"/>
                </a:lnTo>
                <a:lnTo>
                  <a:pt x="27" y="3"/>
                </a:lnTo>
                <a:lnTo>
                  <a:pt x="38" y="6"/>
                </a:lnTo>
                <a:lnTo>
                  <a:pt x="50" y="10"/>
                </a:lnTo>
                <a:lnTo>
                  <a:pt x="61" y="15"/>
                </a:lnTo>
                <a:lnTo>
                  <a:pt x="71" y="20"/>
                </a:lnTo>
                <a:lnTo>
                  <a:pt x="85" y="28"/>
                </a:lnTo>
                <a:lnTo>
                  <a:pt x="100" y="37"/>
                </a:lnTo>
                <a:lnTo>
                  <a:pt x="115" y="46"/>
                </a:lnTo>
                <a:lnTo>
                  <a:pt x="128" y="54"/>
                </a:lnTo>
                <a:lnTo>
                  <a:pt x="138" y="58"/>
                </a:lnTo>
                <a:lnTo>
                  <a:pt x="148" y="63"/>
                </a:lnTo>
                <a:lnTo>
                  <a:pt x="158" y="65"/>
                </a:lnTo>
                <a:lnTo>
                  <a:pt x="169" y="67"/>
                </a:lnTo>
                <a:lnTo>
                  <a:pt x="181" y="67"/>
                </a:lnTo>
                <a:lnTo>
                  <a:pt x="193" y="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76" name="Google Shape;5476;p22"/>
          <p:cNvSpPr/>
          <p:nvPr/>
        </p:nvSpPr>
        <p:spPr>
          <a:xfrm>
            <a:off x="5514976" y="2489599"/>
            <a:ext cx="26194" cy="11906"/>
          </a:xfrm>
          <a:custGeom>
            <a:avLst/>
            <a:gdLst/>
            <a:ahLst/>
            <a:cxnLst/>
            <a:rect l="l" t="t" r="r" b="b"/>
            <a:pathLst>
              <a:path w="91" h="40" extrusionOk="0">
                <a:moveTo>
                  <a:pt x="0" y="0"/>
                </a:moveTo>
                <a:lnTo>
                  <a:pt x="0" y="5"/>
                </a:lnTo>
                <a:lnTo>
                  <a:pt x="2" y="8"/>
                </a:lnTo>
                <a:lnTo>
                  <a:pt x="3" y="10"/>
                </a:lnTo>
                <a:lnTo>
                  <a:pt x="5" y="14"/>
                </a:lnTo>
                <a:lnTo>
                  <a:pt x="8" y="15"/>
                </a:lnTo>
                <a:lnTo>
                  <a:pt x="14" y="18"/>
                </a:lnTo>
                <a:lnTo>
                  <a:pt x="22" y="19"/>
                </a:lnTo>
                <a:lnTo>
                  <a:pt x="30" y="20"/>
                </a:lnTo>
                <a:lnTo>
                  <a:pt x="37" y="21"/>
                </a:lnTo>
                <a:lnTo>
                  <a:pt x="45" y="21"/>
                </a:lnTo>
                <a:lnTo>
                  <a:pt x="55" y="24"/>
                </a:lnTo>
                <a:lnTo>
                  <a:pt x="63" y="26"/>
                </a:lnTo>
                <a:lnTo>
                  <a:pt x="70" y="29"/>
                </a:lnTo>
                <a:lnTo>
                  <a:pt x="78" y="33"/>
                </a:lnTo>
                <a:lnTo>
                  <a:pt x="84" y="37"/>
                </a:lnTo>
                <a:lnTo>
                  <a:pt x="91" y="4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77" name="Google Shape;5477;p22"/>
          <p:cNvSpPr/>
          <p:nvPr/>
        </p:nvSpPr>
        <p:spPr>
          <a:xfrm>
            <a:off x="5410200" y="2505075"/>
            <a:ext cx="57150" cy="23813"/>
          </a:xfrm>
          <a:custGeom>
            <a:avLst/>
            <a:gdLst/>
            <a:ahLst/>
            <a:cxnLst/>
            <a:rect l="l" t="t" r="r" b="b"/>
            <a:pathLst>
              <a:path w="195" h="80" extrusionOk="0">
                <a:moveTo>
                  <a:pt x="2" y="0"/>
                </a:moveTo>
                <a:lnTo>
                  <a:pt x="1" y="6"/>
                </a:lnTo>
                <a:lnTo>
                  <a:pt x="0" y="12"/>
                </a:lnTo>
                <a:lnTo>
                  <a:pt x="0" y="18"/>
                </a:lnTo>
                <a:lnTo>
                  <a:pt x="1" y="22"/>
                </a:lnTo>
                <a:lnTo>
                  <a:pt x="3" y="25"/>
                </a:lnTo>
                <a:lnTo>
                  <a:pt x="5" y="29"/>
                </a:lnTo>
                <a:lnTo>
                  <a:pt x="11" y="33"/>
                </a:lnTo>
                <a:lnTo>
                  <a:pt x="17" y="37"/>
                </a:lnTo>
                <a:lnTo>
                  <a:pt x="25" y="39"/>
                </a:lnTo>
                <a:lnTo>
                  <a:pt x="34" y="41"/>
                </a:lnTo>
                <a:lnTo>
                  <a:pt x="43" y="41"/>
                </a:lnTo>
                <a:lnTo>
                  <a:pt x="53" y="42"/>
                </a:lnTo>
                <a:lnTo>
                  <a:pt x="63" y="43"/>
                </a:lnTo>
                <a:lnTo>
                  <a:pt x="72" y="43"/>
                </a:lnTo>
                <a:lnTo>
                  <a:pt x="81" y="44"/>
                </a:lnTo>
                <a:lnTo>
                  <a:pt x="97" y="47"/>
                </a:lnTo>
                <a:lnTo>
                  <a:pt x="112" y="50"/>
                </a:lnTo>
                <a:lnTo>
                  <a:pt x="126" y="53"/>
                </a:lnTo>
                <a:lnTo>
                  <a:pt x="140" y="58"/>
                </a:lnTo>
                <a:lnTo>
                  <a:pt x="153" y="62"/>
                </a:lnTo>
                <a:lnTo>
                  <a:pt x="167" y="68"/>
                </a:lnTo>
                <a:lnTo>
                  <a:pt x="180" y="75"/>
                </a:lnTo>
                <a:lnTo>
                  <a:pt x="195" y="8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78" name="Google Shape;5478;p22"/>
          <p:cNvSpPr/>
          <p:nvPr/>
        </p:nvSpPr>
        <p:spPr>
          <a:xfrm>
            <a:off x="5404248" y="2534841"/>
            <a:ext cx="45244" cy="13097"/>
          </a:xfrm>
          <a:custGeom>
            <a:avLst/>
            <a:gdLst/>
            <a:ahLst/>
            <a:cxnLst/>
            <a:rect l="l" t="t" r="r" b="b"/>
            <a:pathLst>
              <a:path w="150" h="44" extrusionOk="0">
                <a:moveTo>
                  <a:pt x="0" y="0"/>
                </a:moveTo>
                <a:lnTo>
                  <a:pt x="8" y="6"/>
                </a:lnTo>
                <a:lnTo>
                  <a:pt x="17" y="12"/>
                </a:lnTo>
                <a:lnTo>
                  <a:pt x="26" y="17"/>
                </a:lnTo>
                <a:lnTo>
                  <a:pt x="37" y="22"/>
                </a:lnTo>
                <a:lnTo>
                  <a:pt x="47" y="26"/>
                </a:lnTo>
                <a:lnTo>
                  <a:pt x="60" y="32"/>
                </a:lnTo>
                <a:lnTo>
                  <a:pt x="75" y="35"/>
                </a:lnTo>
                <a:lnTo>
                  <a:pt x="88" y="39"/>
                </a:lnTo>
                <a:lnTo>
                  <a:pt x="103" y="41"/>
                </a:lnTo>
                <a:lnTo>
                  <a:pt x="116" y="43"/>
                </a:lnTo>
                <a:lnTo>
                  <a:pt x="129" y="44"/>
                </a:lnTo>
                <a:lnTo>
                  <a:pt x="140" y="44"/>
                </a:lnTo>
                <a:lnTo>
                  <a:pt x="150" y="4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79" name="Google Shape;5479;p22"/>
          <p:cNvSpPr/>
          <p:nvPr/>
        </p:nvSpPr>
        <p:spPr>
          <a:xfrm>
            <a:off x="5519738" y="2472929"/>
            <a:ext cx="29766" cy="9525"/>
          </a:xfrm>
          <a:custGeom>
            <a:avLst/>
            <a:gdLst/>
            <a:ahLst/>
            <a:cxnLst/>
            <a:rect l="l" t="t" r="r" b="b"/>
            <a:pathLst>
              <a:path w="98" h="35" extrusionOk="0">
                <a:moveTo>
                  <a:pt x="0" y="0"/>
                </a:moveTo>
                <a:lnTo>
                  <a:pt x="6" y="3"/>
                </a:lnTo>
                <a:lnTo>
                  <a:pt x="12" y="6"/>
                </a:lnTo>
                <a:lnTo>
                  <a:pt x="18" y="8"/>
                </a:lnTo>
                <a:lnTo>
                  <a:pt x="25" y="10"/>
                </a:lnTo>
                <a:lnTo>
                  <a:pt x="32" y="11"/>
                </a:lnTo>
                <a:lnTo>
                  <a:pt x="43" y="12"/>
                </a:lnTo>
                <a:lnTo>
                  <a:pt x="55" y="15"/>
                </a:lnTo>
                <a:lnTo>
                  <a:pt x="68" y="17"/>
                </a:lnTo>
                <a:lnTo>
                  <a:pt x="74" y="19"/>
                </a:lnTo>
                <a:lnTo>
                  <a:pt x="81" y="22"/>
                </a:lnTo>
                <a:lnTo>
                  <a:pt x="87" y="26"/>
                </a:lnTo>
                <a:lnTo>
                  <a:pt x="94" y="30"/>
                </a:lnTo>
                <a:lnTo>
                  <a:pt x="98" y="3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80" name="Google Shape;5480;p22"/>
          <p:cNvSpPr/>
          <p:nvPr/>
        </p:nvSpPr>
        <p:spPr>
          <a:xfrm>
            <a:off x="5323286" y="2551510"/>
            <a:ext cx="7144" cy="17859"/>
          </a:xfrm>
          <a:custGeom>
            <a:avLst/>
            <a:gdLst/>
            <a:ahLst/>
            <a:cxnLst/>
            <a:rect l="l" t="t" r="r" b="b"/>
            <a:pathLst>
              <a:path w="26" h="60" extrusionOk="0">
                <a:moveTo>
                  <a:pt x="1" y="60"/>
                </a:moveTo>
                <a:lnTo>
                  <a:pt x="1" y="57"/>
                </a:lnTo>
                <a:lnTo>
                  <a:pt x="0" y="52"/>
                </a:lnTo>
                <a:lnTo>
                  <a:pt x="0" y="48"/>
                </a:lnTo>
                <a:lnTo>
                  <a:pt x="1" y="43"/>
                </a:lnTo>
                <a:lnTo>
                  <a:pt x="2" y="39"/>
                </a:lnTo>
                <a:lnTo>
                  <a:pt x="4" y="34"/>
                </a:lnTo>
                <a:lnTo>
                  <a:pt x="6" y="29"/>
                </a:lnTo>
                <a:lnTo>
                  <a:pt x="9" y="24"/>
                </a:lnTo>
                <a:lnTo>
                  <a:pt x="14" y="16"/>
                </a:lnTo>
                <a:lnTo>
                  <a:pt x="19" y="8"/>
                </a:lnTo>
                <a:lnTo>
                  <a:pt x="2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81" name="Google Shape;5481;p22"/>
          <p:cNvSpPr/>
          <p:nvPr/>
        </p:nvSpPr>
        <p:spPr>
          <a:xfrm>
            <a:off x="5513786" y="2450306"/>
            <a:ext cx="15478" cy="39291"/>
          </a:xfrm>
          <a:custGeom>
            <a:avLst/>
            <a:gdLst/>
            <a:ahLst/>
            <a:cxnLst/>
            <a:rect l="l" t="t" r="r" b="b"/>
            <a:pathLst>
              <a:path w="52" h="132" extrusionOk="0">
                <a:moveTo>
                  <a:pt x="0" y="132"/>
                </a:moveTo>
                <a:lnTo>
                  <a:pt x="7" y="131"/>
                </a:lnTo>
                <a:lnTo>
                  <a:pt x="12" y="130"/>
                </a:lnTo>
                <a:lnTo>
                  <a:pt x="16" y="128"/>
                </a:lnTo>
                <a:lnTo>
                  <a:pt x="20" y="124"/>
                </a:lnTo>
                <a:lnTo>
                  <a:pt x="24" y="120"/>
                </a:lnTo>
                <a:lnTo>
                  <a:pt x="26" y="114"/>
                </a:lnTo>
                <a:lnTo>
                  <a:pt x="27" y="109"/>
                </a:lnTo>
                <a:lnTo>
                  <a:pt x="31" y="96"/>
                </a:lnTo>
                <a:lnTo>
                  <a:pt x="32" y="83"/>
                </a:lnTo>
                <a:lnTo>
                  <a:pt x="33" y="68"/>
                </a:lnTo>
                <a:lnTo>
                  <a:pt x="35" y="54"/>
                </a:lnTo>
                <a:lnTo>
                  <a:pt x="36" y="44"/>
                </a:lnTo>
                <a:lnTo>
                  <a:pt x="37" y="35"/>
                </a:lnTo>
                <a:lnTo>
                  <a:pt x="40" y="25"/>
                </a:lnTo>
                <a:lnTo>
                  <a:pt x="43" y="16"/>
                </a:lnTo>
                <a:lnTo>
                  <a:pt x="46" y="8"/>
                </a:lnTo>
                <a:lnTo>
                  <a:pt x="52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82" name="Google Shape;5482;p22"/>
          <p:cNvSpPr/>
          <p:nvPr/>
        </p:nvSpPr>
        <p:spPr>
          <a:xfrm>
            <a:off x="6527007" y="1854995"/>
            <a:ext cx="102394" cy="26194"/>
          </a:xfrm>
          <a:custGeom>
            <a:avLst/>
            <a:gdLst/>
            <a:ahLst/>
            <a:cxnLst/>
            <a:rect l="l" t="t" r="r" b="b"/>
            <a:pathLst>
              <a:path w="344" h="87" extrusionOk="0">
                <a:moveTo>
                  <a:pt x="0" y="10"/>
                </a:moveTo>
                <a:lnTo>
                  <a:pt x="5" y="10"/>
                </a:lnTo>
                <a:lnTo>
                  <a:pt x="11" y="12"/>
                </a:lnTo>
                <a:lnTo>
                  <a:pt x="16" y="13"/>
                </a:lnTo>
                <a:lnTo>
                  <a:pt x="33" y="18"/>
                </a:lnTo>
                <a:lnTo>
                  <a:pt x="49" y="24"/>
                </a:lnTo>
                <a:lnTo>
                  <a:pt x="66" y="30"/>
                </a:lnTo>
                <a:lnTo>
                  <a:pt x="84" y="33"/>
                </a:lnTo>
                <a:lnTo>
                  <a:pt x="104" y="37"/>
                </a:lnTo>
                <a:lnTo>
                  <a:pt x="124" y="41"/>
                </a:lnTo>
                <a:lnTo>
                  <a:pt x="145" y="44"/>
                </a:lnTo>
                <a:lnTo>
                  <a:pt x="166" y="47"/>
                </a:lnTo>
                <a:lnTo>
                  <a:pt x="186" y="51"/>
                </a:lnTo>
                <a:lnTo>
                  <a:pt x="204" y="54"/>
                </a:lnTo>
                <a:lnTo>
                  <a:pt x="222" y="58"/>
                </a:lnTo>
                <a:lnTo>
                  <a:pt x="238" y="60"/>
                </a:lnTo>
                <a:lnTo>
                  <a:pt x="247" y="61"/>
                </a:lnTo>
                <a:lnTo>
                  <a:pt x="256" y="63"/>
                </a:lnTo>
                <a:lnTo>
                  <a:pt x="265" y="65"/>
                </a:lnTo>
                <a:lnTo>
                  <a:pt x="274" y="69"/>
                </a:lnTo>
                <a:lnTo>
                  <a:pt x="281" y="72"/>
                </a:lnTo>
                <a:lnTo>
                  <a:pt x="288" y="75"/>
                </a:lnTo>
                <a:lnTo>
                  <a:pt x="293" y="80"/>
                </a:lnTo>
                <a:lnTo>
                  <a:pt x="300" y="82"/>
                </a:lnTo>
                <a:lnTo>
                  <a:pt x="306" y="86"/>
                </a:lnTo>
                <a:lnTo>
                  <a:pt x="310" y="87"/>
                </a:lnTo>
                <a:lnTo>
                  <a:pt x="315" y="87"/>
                </a:lnTo>
                <a:lnTo>
                  <a:pt x="318" y="86"/>
                </a:lnTo>
                <a:lnTo>
                  <a:pt x="320" y="83"/>
                </a:lnTo>
                <a:lnTo>
                  <a:pt x="322" y="80"/>
                </a:lnTo>
                <a:lnTo>
                  <a:pt x="324" y="77"/>
                </a:lnTo>
                <a:lnTo>
                  <a:pt x="325" y="72"/>
                </a:lnTo>
                <a:lnTo>
                  <a:pt x="326" y="67"/>
                </a:lnTo>
                <a:lnTo>
                  <a:pt x="327" y="62"/>
                </a:lnTo>
                <a:lnTo>
                  <a:pt x="329" y="51"/>
                </a:lnTo>
                <a:lnTo>
                  <a:pt x="331" y="42"/>
                </a:lnTo>
                <a:lnTo>
                  <a:pt x="335" y="33"/>
                </a:lnTo>
                <a:lnTo>
                  <a:pt x="337" y="24"/>
                </a:lnTo>
                <a:lnTo>
                  <a:pt x="340" y="14"/>
                </a:lnTo>
                <a:lnTo>
                  <a:pt x="341" y="7"/>
                </a:lnTo>
                <a:lnTo>
                  <a:pt x="344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83" name="Google Shape;5483;p22"/>
          <p:cNvSpPr/>
          <p:nvPr/>
        </p:nvSpPr>
        <p:spPr>
          <a:xfrm>
            <a:off x="6413897" y="1858567"/>
            <a:ext cx="114300" cy="88106"/>
          </a:xfrm>
          <a:custGeom>
            <a:avLst/>
            <a:gdLst/>
            <a:ahLst/>
            <a:cxnLst/>
            <a:rect l="l" t="t" r="r" b="b"/>
            <a:pathLst>
              <a:path w="384" h="297" extrusionOk="0">
                <a:moveTo>
                  <a:pt x="375" y="0"/>
                </a:moveTo>
                <a:lnTo>
                  <a:pt x="379" y="4"/>
                </a:lnTo>
                <a:lnTo>
                  <a:pt x="381" y="8"/>
                </a:lnTo>
                <a:lnTo>
                  <a:pt x="382" y="12"/>
                </a:lnTo>
                <a:lnTo>
                  <a:pt x="383" y="15"/>
                </a:lnTo>
                <a:lnTo>
                  <a:pt x="384" y="18"/>
                </a:lnTo>
                <a:lnTo>
                  <a:pt x="383" y="24"/>
                </a:lnTo>
                <a:lnTo>
                  <a:pt x="381" y="30"/>
                </a:lnTo>
                <a:lnTo>
                  <a:pt x="379" y="34"/>
                </a:lnTo>
                <a:lnTo>
                  <a:pt x="376" y="39"/>
                </a:lnTo>
                <a:lnTo>
                  <a:pt x="373" y="44"/>
                </a:lnTo>
                <a:lnTo>
                  <a:pt x="371" y="50"/>
                </a:lnTo>
                <a:lnTo>
                  <a:pt x="368" y="57"/>
                </a:lnTo>
                <a:lnTo>
                  <a:pt x="367" y="63"/>
                </a:lnTo>
                <a:lnTo>
                  <a:pt x="366" y="70"/>
                </a:lnTo>
                <a:lnTo>
                  <a:pt x="364" y="77"/>
                </a:lnTo>
                <a:lnTo>
                  <a:pt x="363" y="82"/>
                </a:lnTo>
                <a:lnTo>
                  <a:pt x="361" y="88"/>
                </a:lnTo>
                <a:lnTo>
                  <a:pt x="359" y="94"/>
                </a:lnTo>
                <a:lnTo>
                  <a:pt x="358" y="100"/>
                </a:lnTo>
                <a:lnTo>
                  <a:pt x="359" y="106"/>
                </a:lnTo>
                <a:lnTo>
                  <a:pt x="359" y="111"/>
                </a:lnTo>
                <a:lnTo>
                  <a:pt x="361" y="117"/>
                </a:lnTo>
                <a:lnTo>
                  <a:pt x="361" y="123"/>
                </a:lnTo>
                <a:lnTo>
                  <a:pt x="359" y="127"/>
                </a:lnTo>
                <a:lnTo>
                  <a:pt x="358" y="130"/>
                </a:lnTo>
                <a:lnTo>
                  <a:pt x="357" y="135"/>
                </a:lnTo>
                <a:lnTo>
                  <a:pt x="356" y="138"/>
                </a:lnTo>
                <a:lnTo>
                  <a:pt x="355" y="143"/>
                </a:lnTo>
                <a:lnTo>
                  <a:pt x="355" y="148"/>
                </a:lnTo>
                <a:lnTo>
                  <a:pt x="355" y="153"/>
                </a:lnTo>
                <a:lnTo>
                  <a:pt x="354" y="159"/>
                </a:lnTo>
                <a:lnTo>
                  <a:pt x="352" y="164"/>
                </a:lnTo>
                <a:lnTo>
                  <a:pt x="348" y="170"/>
                </a:lnTo>
                <a:lnTo>
                  <a:pt x="346" y="175"/>
                </a:lnTo>
                <a:lnTo>
                  <a:pt x="345" y="180"/>
                </a:lnTo>
                <a:lnTo>
                  <a:pt x="345" y="185"/>
                </a:lnTo>
                <a:lnTo>
                  <a:pt x="345" y="190"/>
                </a:lnTo>
                <a:lnTo>
                  <a:pt x="345" y="195"/>
                </a:lnTo>
                <a:lnTo>
                  <a:pt x="343" y="201"/>
                </a:lnTo>
                <a:lnTo>
                  <a:pt x="340" y="206"/>
                </a:lnTo>
                <a:lnTo>
                  <a:pt x="339" y="212"/>
                </a:lnTo>
                <a:lnTo>
                  <a:pt x="339" y="218"/>
                </a:lnTo>
                <a:lnTo>
                  <a:pt x="339" y="224"/>
                </a:lnTo>
                <a:lnTo>
                  <a:pt x="340" y="229"/>
                </a:lnTo>
                <a:lnTo>
                  <a:pt x="339" y="234"/>
                </a:lnTo>
                <a:lnTo>
                  <a:pt x="338" y="238"/>
                </a:lnTo>
                <a:lnTo>
                  <a:pt x="337" y="241"/>
                </a:lnTo>
                <a:lnTo>
                  <a:pt x="335" y="245"/>
                </a:lnTo>
                <a:lnTo>
                  <a:pt x="335" y="248"/>
                </a:lnTo>
                <a:lnTo>
                  <a:pt x="334" y="254"/>
                </a:lnTo>
                <a:lnTo>
                  <a:pt x="335" y="259"/>
                </a:lnTo>
                <a:lnTo>
                  <a:pt x="335" y="265"/>
                </a:lnTo>
                <a:lnTo>
                  <a:pt x="335" y="269"/>
                </a:lnTo>
                <a:lnTo>
                  <a:pt x="333" y="272"/>
                </a:lnTo>
                <a:lnTo>
                  <a:pt x="330" y="275"/>
                </a:lnTo>
                <a:lnTo>
                  <a:pt x="328" y="276"/>
                </a:lnTo>
                <a:lnTo>
                  <a:pt x="326" y="278"/>
                </a:lnTo>
                <a:lnTo>
                  <a:pt x="325" y="282"/>
                </a:lnTo>
                <a:lnTo>
                  <a:pt x="324" y="286"/>
                </a:lnTo>
                <a:lnTo>
                  <a:pt x="323" y="290"/>
                </a:lnTo>
                <a:lnTo>
                  <a:pt x="320" y="293"/>
                </a:lnTo>
                <a:lnTo>
                  <a:pt x="318" y="295"/>
                </a:lnTo>
                <a:lnTo>
                  <a:pt x="314" y="296"/>
                </a:lnTo>
                <a:lnTo>
                  <a:pt x="308" y="297"/>
                </a:lnTo>
                <a:lnTo>
                  <a:pt x="301" y="296"/>
                </a:lnTo>
                <a:lnTo>
                  <a:pt x="294" y="295"/>
                </a:lnTo>
                <a:lnTo>
                  <a:pt x="288" y="293"/>
                </a:lnTo>
                <a:lnTo>
                  <a:pt x="282" y="291"/>
                </a:lnTo>
                <a:lnTo>
                  <a:pt x="277" y="289"/>
                </a:lnTo>
                <a:lnTo>
                  <a:pt x="265" y="283"/>
                </a:lnTo>
                <a:lnTo>
                  <a:pt x="255" y="276"/>
                </a:lnTo>
                <a:lnTo>
                  <a:pt x="245" y="271"/>
                </a:lnTo>
                <a:lnTo>
                  <a:pt x="235" y="265"/>
                </a:lnTo>
                <a:lnTo>
                  <a:pt x="226" y="262"/>
                </a:lnTo>
                <a:lnTo>
                  <a:pt x="216" y="260"/>
                </a:lnTo>
                <a:lnTo>
                  <a:pt x="205" y="259"/>
                </a:lnTo>
                <a:lnTo>
                  <a:pt x="194" y="258"/>
                </a:lnTo>
                <a:lnTo>
                  <a:pt x="181" y="258"/>
                </a:lnTo>
                <a:lnTo>
                  <a:pt x="170" y="258"/>
                </a:lnTo>
                <a:lnTo>
                  <a:pt x="144" y="258"/>
                </a:lnTo>
                <a:lnTo>
                  <a:pt x="120" y="258"/>
                </a:lnTo>
                <a:lnTo>
                  <a:pt x="107" y="258"/>
                </a:lnTo>
                <a:lnTo>
                  <a:pt x="94" y="258"/>
                </a:lnTo>
                <a:lnTo>
                  <a:pt x="80" y="257"/>
                </a:lnTo>
                <a:lnTo>
                  <a:pt x="68" y="256"/>
                </a:lnTo>
                <a:lnTo>
                  <a:pt x="57" y="253"/>
                </a:lnTo>
                <a:lnTo>
                  <a:pt x="46" y="249"/>
                </a:lnTo>
                <a:lnTo>
                  <a:pt x="34" y="246"/>
                </a:lnTo>
                <a:lnTo>
                  <a:pt x="24" y="243"/>
                </a:lnTo>
                <a:lnTo>
                  <a:pt x="17" y="240"/>
                </a:lnTo>
                <a:lnTo>
                  <a:pt x="9" y="239"/>
                </a:lnTo>
                <a:lnTo>
                  <a:pt x="0" y="23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84" name="Google Shape;5484;p22"/>
          <p:cNvSpPr/>
          <p:nvPr/>
        </p:nvSpPr>
        <p:spPr>
          <a:xfrm>
            <a:off x="6486526" y="1878808"/>
            <a:ext cx="16669" cy="59531"/>
          </a:xfrm>
          <a:custGeom>
            <a:avLst/>
            <a:gdLst/>
            <a:ahLst/>
            <a:cxnLst/>
            <a:rect l="l" t="t" r="r" b="b"/>
            <a:pathLst>
              <a:path w="56" h="197" extrusionOk="0">
                <a:moveTo>
                  <a:pt x="0" y="197"/>
                </a:moveTo>
                <a:lnTo>
                  <a:pt x="0" y="196"/>
                </a:lnTo>
                <a:lnTo>
                  <a:pt x="1" y="196"/>
                </a:lnTo>
                <a:lnTo>
                  <a:pt x="4" y="187"/>
                </a:lnTo>
                <a:lnTo>
                  <a:pt x="9" y="176"/>
                </a:lnTo>
                <a:lnTo>
                  <a:pt x="13" y="166"/>
                </a:lnTo>
                <a:lnTo>
                  <a:pt x="17" y="155"/>
                </a:lnTo>
                <a:lnTo>
                  <a:pt x="20" y="145"/>
                </a:lnTo>
                <a:lnTo>
                  <a:pt x="22" y="133"/>
                </a:lnTo>
                <a:lnTo>
                  <a:pt x="23" y="122"/>
                </a:lnTo>
                <a:lnTo>
                  <a:pt x="25" y="113"/>
                </a:lnTo>
                <a:lnTo>
                  <a:pt x="25" y="103"/>
                </a:lnTo>
                <a:lnTo>
                  <a:pt x="26" y="93"/>
                </a:lnTo>
                <a:lnTo>
                  <a:pt x="27" y="84"/>
                </a:lnTo>
                <a:lnTo>
                  <a:pt x="28" y="75"/>
                </a:lnTo>
                <a:lnTo>
                  <a:pt x="31" y="67"/>
                </a:lnTo>
                <a:lnTo>
                  <a:pt x="36" y="59"/>
                </a:lnTo>
                <a:lnTo>
                  <a:pt x="41" y="52"/>
                </a:lnTo>
                <a:lnTo>
                  <a:pt x="46" y="44"/>
                </a:lnTo>
                <a:lnTo>
                  <a:pt x="49" y="36"/>
                </a:lnTo>
                <a:lnTo>
                  <a:pt x="50" y="29"/>
                </a:lnTo>
                <a:lnTo>
                  <a:pt x="51" y="21"/>
                </a:lnTo>
                <a:lnTo>
                  <a:pt x="50" y="14"/>
                </a:lnTo>
                <a:lnTo>
                  <a:pt x="51" y="7"/>
                </a:lnTo>
                <a:lnTo>
                  <a:pt x="53" y="5"/>
                </a:lnTo>
                <a:lnTo>
                  <a:pt x="53" y="2"/>
                </a:lnTo>
                <a:lnTo>
                  <a:pt x="54" y="1"/>
                </a:lnTo>
                <a:lnTo>
                  <a:pt x="5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85" name="Google Shape;5485;p22"/>
          <p:cNvSpPr/>
          <p:nvPr/>
        </p:nvSpPr>
        <p:spPr>
          <a:xfrm>
            <a:off x="6462714" y="1900239"/>
            <a:ext cx="8335" cy="32147"/>
          </a:xfrm>
          <a:custGeom>
            <a:avLst/>
            <a:gdLst/>
            <a:ahLst/>
            <a:cxnLst/>
            <a:rect l="l" t="t" r="r" b="b"/>
            <a:pathLst>
              <a:path w="31" h="106" extrusionOk="0">
                <a:moveTo>
                  <a:pt x="0" y="106"/>
                </a:moveTo>
                <a:lnTo>
                  <a:pt x="4" y="95"/>
                </a:lnTo>
                <a:lnTo>
                  <a:pt x="7" y="83"/>
                </a:lnTo>
                <a:lnTo>
                  <a:pt x="10" y="70"/>
                </a:lnTo>
                <a:lnTo>
                  <a:pt x="15" y="52"/>
                </a:lnTo>
                <a:lnTo>
                  <a:pt x="20" y="34"/>
                </a:lnTo>
                <a:lnTo>
                  <a:pt x="23" y="22"/>
                </a:lnTo>
                <a:lnTo>
                  <a:pt x="27" y="11"/>
                </a:lnTo>
                <a:lnTo>
                  <a:pt x="3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86" name="Google Shape;5486;p22"/>
          <p:cNvSpPr/>
          <p:nvPr/>
        </p:nvSpPr>
        <p:spPr>
          <a:xfrm>
            <a:off x="6513911" y="1928813"/>
            <a:ext cx="1190" cy="1191"/>
          </a:xfrm>
          <a:custGeom>
            <a:avLst/>
            <a:gdLst/>
            <a:ahLst/>
            <a:cxnLst/>
            <a:rect l="l" t="t" r="r" b="b"/>
            <a:pathLst>
              <a:path w="2" h="2" extrusionOk="0">
                <a:moveTo>
                  <a:pt x="2" y="0"/>
                </a:moveTo>
                <a:lnTo>
                  <a:pt x="1" y="1"/>
                </a:lnTo>
                <a:lnTo>
                  <a:pt x="0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87" name="Google Shape;5487;p22"/>
          <p:cNvSpPr/>
          <p:nvPr/>
        </p:nvSpPr>
        <p:spPr>
          <a:xfrm>
            <a:off x="6642499" y="1819275"/>
            <a:ext cx="58340" cy="19050"/>
          </a:xfrm>
          <a:custGeom>
            <a:avLst/>
            <a:gdLst/>
            <a:ahLst/>
            <a:cxnLst/>
            <a:rect l="l" t="t" r="r" b="b"/>
            <a:pathLst>
              <a:path w="192" h="67" extrusionOk="0">
                <a:moveTo>
                  <a:pt x="0" y="0"/>
                </a:moveTo>
                <a:lnTo>
                  <a:pt x="13" y="1"/>
                </a:lnTo>
                <a:lnTo>
                  <a:pt x="25" y="4"/>
                </a:lnTo>
                <a:lnTo>
                  <a:pt x="38" y="6"/>
                </a:lnTo>
                <a:lnTo>
                  <a:pt x="49" y="10"/>
                </a:lnTo>
                <a:lnTo>
                  <a:pt x="60" y="15"/>
                </a:lnTo>
                <a:lnTo>
                  <a:pt x="70" y="20"/>
                </a:lnTo>
                <a:lnTo>
                  <a:pt x="85" y="28"/>
                </a:lnTo>
                <a:lnTo>
                  <a:pt x="99" y="37"/>
                </a:lnTo>
                <a:lnTo>
                  <a:pt x="113" y="46"/>
                </a:lnTo>
                <a:lnTo>
                  <a:pt x="127" y="54"/>
                </a:lnTo>
                <a:lnTo>
                  <a:pt x="136" y="59"/>
                </a:lnTo>
                <a:lnTo>
                  <a:pt x="146" y="62"/>
                </a:lnTo>
                <a:lnTo>
                  <a:pt x="158" y="65"/>
                </a:lnTo>
                <a:lnTo>
                  <a:pt x="168" y="67"/>
                </a:lnTo>
                <a:lnTo>
                  <a:pt x="180" y="67"/>
                </a:lnTo>
                <a:lnTo>
                  <a:pt x="192" y="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88" name="Google Shape;5488;p22"/>
          <p:cNvSpPr/>
          <p:nvPr/>
        </p:nvSpPr>
        <p:spPr>
          <a:xfrm>
            <a:off x="6629401" y="1854995"/>
            <a:ext cx="27385" cy="11906"/>
          </a:xfrm>
          <a:custGeom>
            <a:avLst/>
            <a:gdLst/>
            <a:ahLst/>
            <a:cxnLst/>
            <a:rect l="l" t="t" r="r" b="b"/>
            <a:pathLst>
              <a:path w="92" h="41" extrusionOk="0">
                <a:moveTo>
                  <a:pt x="0" y="0"/>
                </a:moveTo>
                <a:lnTo>
                  <a:pt x="0" y="4"/>
                </a:lnTo>
                <a:lnTo>
                  <a:pt x="1" y="8"/>
                </a:lnTo>
                <a:lnTo>
                  <a:pt x="3" y="10"/>
                </a:lnTo>
                <a:lnTo>
                  <a:pt x="5" y="13"/>
                </a:lnTo>
                <a:lnTo>
                  <a:pt x="8" y="15"/>
                </a:lnTo>
                <a:lnTo>
                  <a:pt x="14" y="18"/>
                </a:lnTo>
                <a:lnTo>
                  <a:pt x="21" y="19"/>
                </a:lnTo>
                <a:lnTo>
                  <a:pt x="29" y="21"/>
                </a:lnTo>
                <a:lnTo>
                  <a:pt x="38" y="22"/>
                </a:lnTo>
                <a:lnTo>
                  <a:pt x="46" y="22"/>
                </a:lnTo>
                <a:lnTo>
                  <a:pt x="55" y="24"/>
                </a:lnTo>
                <a:lnTo>
                  <a:pt x="62" y="26"/>
                </a:lnTo>
                <a:lnTo>
                  <a:pt x="70" y="30"/>
                </a:lnTo>
                <a:lnTo>
                  <a:pt x="77" y="33"/>
                </a:lnTo>
                <a:lnTo>
                  <a:pt x="84" y="37"/>
                </a:lnTo>
                <a:lnTo>
                  <a:pt x="92" y="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89" name="Google Shape;5489;p22"/>
          <p:cNvSpPr/>
          <p:nvPr/>
        </p:nvSpPr>
        <p:spPr>
          <a:xfrm>
            <a:off x="6524625" y="1870472"/>
            <a:ext cx="58341" cy="23813"/>
          </a:xfrm>
          <a:custGeom>
            <a:avLst/>
            <a:gdLst/>
            <a:ahLst/>
            <a:cxnLst/>
            <a:rect l="l" t="t" r="r" b="b"/>
            <a:pathLst>
              <a:path w="194" h="81" extrusionOk="0">
                <a:moveTo>
                  <a:pt x="2" y="0"/>
                </a:moveTo>
                <a:lnTo>
                  <a:pt x="0" y="7"/>
                </a:lnTo>
                <a:lnTo>
                  <a:pt x="0" y="12"/>
                </a:lnTo>
                <a:lnTo>
                  <a:pt x="0" y="18"/>
                </a:lnTo>
                <a:lnTo>
                  <a:pt x="1" y="22"/>
                </a:lnTo>
                <a:lnTo>
                  <a:pt x="2" y="26"/>
                </a:lnTo>
                <a:lnTo>
                  <a:pt x="4" y="29"/>
                </a:lnTo>
                <a:lnTo>
                  <a:pt x="10" y="33"/>
                </a:lnTo>
                <a:lnTo>
                  <a:pt x="17" y="37"/>
                </a:lnTo>
                <a:lnTo>
                  <a:pt x="26" y="39"/>
                </a:lnTo>
                <a:lnTo>
                  <a:pt x="34" y="40"/>
                </a:lnTo>
                <a:lnTo>
                  <a:pt x="44" y="41"/>
                </a:lnTo>
                <a:lnTo>
                  <a:pt x="54" y="42"/>
                </a:lnTo>
                <a:lnTo>
                  <a:pt x="63" y="42"/>
                </a:lnTo>
                <a:lnTo>
                  <a:pt x="73" y="44"/>
                </a:lnTo>
                <a:lnTo>
                  <a:pt x="82" y="45"/>
                </a:lnTo>
                <a:lnTo>
                  <a:pt x="97" y="47"/>
                </a:lnTo>
                <a:lnTo>
                  <a:pt x="112" y="50"/>
                </a:lnTo>
                <a:lnTo>
                  <a:pt x="125" y="54"/>
                </a:lnTo>
                <a:lnTo>
                  <a:pt x="140" y="58"/>
                </a:lnTo>
                <a:lnTo>
                  <a:pt x="153" y="63"/>
                </a:lnTo>
                <a:lnTo>
                  <a:pt x="167" y="68"/>
                </a:lnTo>
                <a:lnTo>
                  <a:pt x="180" y="74"/>
                </a:lnTo>
                <a:lnTo>
                  <a:pt x="194" y="8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0" name="Google Shape;5490;p22"/>
          <p:cNvSpPr/>
          <p:nvPr/>
        </p:nvSpPr>
        <p:spPr>
          <a:xfrm>
            <a:off x="6519864" y="1900239"/>
            <a:ext cx="45244" cy="13097"/>
          </a:xfrm>
          <a:custGeom>
            <a:avLst/>
            <a:gdLst/>
            <a:ahLst/>
            <a:cxnLst/>
            <a:rect l="l" t="t" r="r" b="b"/>
            <a:pathLst>
              <a:path w="151" h="46" extrusionOk="0">
                <a:moveTo>
                  <a:pt x="0" y="0"/>
                </a:moveTo>
                <a:lnTo>
                  <a:pt x="8" y="8"/>
                </a:lnTo>
                <a:lnTo>
                  <a:pt x="17" y="13"/>
                </a:lnTo>
                <a:lnTo>
                  <a:pt x="27" y="19"/>
                </a:lnTo>
                <a:lnTo>
                  <a:pt x="37" y="23"/>
                </a:lnTo>
                <a:lnTo>
                  <a:pt x="48" y="28"/>
                </a:lnTo>
                <a:lnTo>
                  <a:pt x="62" y="33"/>
                </a:lnTo>
                <a:lnTo>
                  <a:pt x="75" y="37"/>
                </a:lnTo>
                <a:lnTo>
                  <a:pt x="90" y="40"/>
                </a:lnTo>
                <a:lnTo>
                  <a:pt x="103" y="42"/>
                </a:lnTo>
                <a:lnTo>
                  <a:pt x="117" y="45"/>
                </a:lnTo>
                <a:lnTo>
                  <a:pt x="129" y="46"/>
                </a:lnTo>
                <a:lnTo>
                  <a:pt x="141" y="46"/>
                </a:lnTo>
                <a:lnTo>
                  <a:pt x="151" y="4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1" name="Google Shape;5491;p22"/>
          <p:cNvSpPr/>
          <p:nvPr/>
        </p:nvSpPr>
        <p:spPr>
          <a:xfrm>
            <a:off x="6635354" y="1838325"/>
            <a:ext cx="28575" cy="9525"/>
          </a:xfrm>
          <a:custGeom>
            <a:avLst/>
            <a:gdLst/>
            <a:ahLst/>
            <a:cxnLst/>
            <a:rect l="l" t="t" r="r" b="b"/>
            <a:pathLst>
              <a:path w="98" h="35" extrusionOk="0">
                <a:moveTo>
                  <a:pt x="0" y="0"/>
                </a:moveTo>
                <a:lnTo>
                  <a:pt x="5" y="4"/>
                </a:lnTo>
                <a:lnTo>
                  <a:pt x="12" y="6"/>
                </a:lnTo>
                <a:lnTo>
                  <a:pt x="18" y="8"/>
                </a:lnTo>
                <a:lnTo>
                  <a:pt x="24" y="9"/>
                </a:lnTo>
                <a:lnTo>
                  <a:pt x="31" y="11"/>
                </a:lnTo>
                <a:lnTo>
                  <a:pt x="43" y="13"/>
                </a:lnTo>
                <a:lnTo>
                  <a:pt x="56" y="15"/>
                </a:lnTo>
                <a:lnTo>
                  <a:pt x="67" y="17"/>
                </a:lnTo>
                <a:lnTo>
                  <a:pt x="74" y="19"/>
                </a:lnTo>
                <a:lnTo>
                  <a:pt x="80" y="23"/>
                </a:lnTo>
                <a:lnTo>
                  <a:pt x="87" y="26"/>
                </a:lnTo>
                <a:lnTo>
                  <a:pt x="93" y="30"/>
                </a:lnTo>
                <a:lnTo>
                  <a:pt x="98" y="3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2" name="Google Shape;5492;p22"/>
          <p:cNvSpPr/>
          <p:nvPr/>
        </p:nvSpPr>
        <p:spPr>
          <a:xfrm>
            <a:off x="6437710" y="1916907"/>
            <a:ext cx="8334" cy="17860"/>
          </a:xfrm>
          <a:custGeom>
            <a:avLst/>
            <a:gdLst/>
            <a:ahLst/>
            <a:cxnLst/>
            <a:rect l="l" t="t" r="r" b="b"/>
            <a:pathLst>
              <a:path w="24" h="59" extrusionOk="0">
                <a:moveTo>
                  <a:pt x="1" y="59"/>
                </a:moveTo>
                <a:lnTo>
                  <a:pt x="0" y="56"/>
                </a:lnTo>
                <a:lnTo>
                  <a:pt x="0" y="51"/>
                </a:lnTo>
                <a:lnTo>
                  <a:pt x="0" y="47"/>
                </a:lnTo>
                <a:lnTo>
                  <a:pt x="1" y="42"/>
                </a:lnTo>
                <a:lnTo>
                  <a:pt x="2" y="38"/>
                </a:lnTo>
                <a:lnTo>
                  <a:pt x="3" y="33"/>
                </a:lnTo>
                <a:lnTo>
                  <a:pt x="5" y="28"/>
                </a:lnTo>
                <a:lnTo>
                  <a:pt x="7" y="23"/>
                </a:lnTo>
                <a:lnTo>
                  <a:pt x="12" y="15"/>
                </a:lnTo>
                <a:lnTo>
                  <a:pt x="17" y="8"/>
                </a:lnTo>
                <a:lnTo>
                  <a:pt x="24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3" name="Google Shape;5493;p22"/>
          <p:cNvSpPr/>
          <p:nvPr/>
        </p:nvSpPr>
        <p:spPr>
          <a:xfrm>
            <a:off x="6629400" y="1815705"/>
            <a:ext cx="15479" cy="39290"/>
          </a:xfrm>
          <a:custGeom>
            <a:avLst/>
            <a:gdLst/>
            <a:ahLst/>
            <a:cxnLst/>
            <a:rect l="l" t="t" r="r" b="b"/>
            <a:pathLst>
              <a:path w="50" h="133" extrusionOk="0">
                <a:moveTo>
                  <a:pt x="0" y="133"/>
                </a:moveTo>
                <a:lnTo>
                  <a:pt x="5" y="131"/>
                </a:lnTo>
                <a:lnTo>
                  <a:pt x="11" y="130"/>
                </a:lnTo>
                <a:lnTo>
                  <a:pt x="15" y="128"/>
                </a:lnTo>
                <a:lnTo>
                  <a:pt x="19" y="125"/>
                </a:lnTo>
                <a:lnTo>
                  <a:pt x="22" y="120"/>
                </a:lnTo>
                <a:lnTo>
                  <a:pt x="24" y="115"/>
                </a:lnTo>
                <a:lnTo>
                  <a:pt x="27" y="109"/>
                </a:lnTo>
                <a:lnTo>
                  <a:pt x="29" y="97"/>
                </a:lnTo>
                <a:lnTo>
                  <a:pt x="31" y="83"/>
                </a:lnTo>
                <a:lnTo>
                  <a:pt x="32" y="69"/>
                </a:lnTo>
                <a:lnTo>
                  <a:pt x="33" y="54"/>
                </a:lnTo>
                <a:lnTo>
                  <a:pt x="34" y="44"/>
                </a:lnTo>
                <a:lnTo>
                  <a:pt x="37" y="34"/>
                </a:lnTo>
                <a:lnTo>
                  <a:pt x="39" y="25"/>
                </a:lnTo>
                <a:lnTo>
                  <a:pt x="42" y="16"/>
                </a:lnTo>
                <a:lnTo>
                  <a:pt x="46" y="8"/>
                </a:lnTo>
                <a:lnTo>
                  <a:pt x="5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4" name="Google Shape;5494;p22"/>
          <p:cNvSpPr/>
          <p:nvPr/>
        </p:nvSpPr>
        <p:spPr>
          <a:xfrm>
            <a:off x="2667001" y="2587230"/>
            <a:ext cx="94060" cy="191690"/>
          </a:xfrm>
          <a:custGeom>
            <a:avLst/>
            <a:gdLst/>
            <a:ahLst/>
            <a:cxnLst/>
            <a:rect l="l" t="t" r="r" b="b"/>
            <a:pathLst>
              <a:path w="317" h="646" extrusionOk="0">
                <a:moveTo>
                  <a:pt x="316" y="646"/>
                </a:moveTo>
                <a:lnTo>
                  <a:pt x="315" y="640"/>
                </a:lnTo>
                <a:lnTo>
                  <a:pt x="315" y="635"/>
                </a:lnTo>
                <a:lnTo>
                  <a:pt x="315" y="629"/>
                </a:lnTo>
                <a:lnTo>
                  <a:pt x="315" y="612"/>
                </a:lnTo>
                <a:lnTo>
                  <a:pt x="317" y="595"/>
                </a:lnTo>
                <a:lnTo>
                  <a:pt x="317" y="577"/>
                </a:lnTo>
                <a:lnTo>
                  <a:pt x="317" y="560"/>
                </a:lnTo>
                <a:lnTo>
                  <a:pt x="316" y="538"/>
                </a:lnTo>
                <a:lnTo>
                  <a:pt x="314" y="518"/>
                </a:lnTo>
                <a:lnTo>
                  <a:pt x="312" y="497"/>
                </a:lnTo>
                <a:lnTo>
                  <a:pt x="310" y="477"/>
                </a:lnTo>
                <a:lnTo>
                  <a:pt x="307" y="456"/>
                </a:lnTo>
                <a:lnTo>
                  <a:pt x="306" y="437"/>
                </a:lnTo>
                <a:lnTo>
                  <a:pt x="305" y="419"/>
                </a:lnTo>
                <a:lnTo>
                  <a:pt x="303" y="404"/>
                </a:lnTo>
                <a:lnTo>
                  <a:pt x="302" y="395"/>
                </a:lnTo>
                <a:lnTo>
                  <a:pt x="301" y="386"/>
                </a:lnTo>
                <a:lnTo>
                  <a:pt x="301" y="376"/>
                </a:lnTo>
                <a:lnTo>
                  <a:pt x="302" y="366"/>
                </a:lnTo>
                <a:lnTo>
                  <a:pt x="304" y="359"/>
                </a:lnTo>
                <a:lnTo>
                  <a:pt x="305" y="351"/>
                </a:lnTo>
                <a:lnTo>
                  <a:pt x="307" y="344"/>
                </a:lnTo>
                <a:lnTo>
                  <a:pt x="310" y="338"/>
                </a:lnTo>
                <a:lnTo>
                  <a:pt x="310" y="332"/>
                </a:lnTo>
                <a:lnTo>
                  <a:pt x="311" y="326"/>
                </a:lnTo>
                <a:lnTo>
                  <a:pt x="310" y="322"/>
                </a:lnTo>
                <a:lnTo>
                  <a:pt x="307" y="320"/>
                </a:lnTo>
                <a:lnTo>
                  <a:pt x="305" y="317"/>
                </a:lnTo>
                <a:lnTo>
                  <a:pt x="301" y="316"/>
                </a:lnTo>
                <a:lnTo>
                  <a:pt x="297" y="316"/>
                </a:lnTo>
                <a:lnTo>
                  <a:pt x="292" y="316"/>
                </a:lnTo>
                <a:lnTo>
                  <a:pt x="287" y="316"/>
                </a:lnTo>
                <a:lnTo>
                  <a:pt x="282" y="316"/>
                </a:lnTo>
                <a:lnTo>
                  <a:pt x="267" y="317"/>
                </a:lnTo>
                <a:lnTo>
                  <a:pt x="252" y="317"/>
                </a:lnTo>
                <a:lnTo>
                  <a:pt x="237" y="316"/>
                </a:lnTo>
                <a:lnTo>
                  <a:pt x="214" y="316"/>
                </a:lnTo>
                <a:lnTo>
                  <a:pt x="193" y="315"/>
                </a:lnTo>
                <a:lnTo>
                  <a:pt x="181" y="314"/>
                </a:lnTo>
                <a:lnTo>
                  <a:pt x="170" y="314"/>
                </a:lnTo>
                <a:lnTo>
                  <a:pt x="158" y="314"/>
                </a:lnTo>
                <a:lnTo>
                  <a:pt x="147" y="314"/>
                </a:lnTo>
                <a:lnTo>
                  <a:pt x="140" y="315"/>
                </a:lnTo>
                <a:lnTo>
                  <a:pt x="133" y="315"/>
                </a:lnTo>
                <a:lnTo>
                  <a:pt x="126" y="316"/>
                </a:lnTo>
                <a:lnTo>
                  <a:pt x="119" y="315"/>
                </a:lnTo>
                <a:lnTo>
                  <a:pt x="112" y="314"/>
                </a:lnTo>
                <a:lnTo>
                  <a:pt x="103" y="312"/>
                </a:lnTo>
                <a:lnTo>
                  <a:pt x="97" y="309"/>
                </a:lnTo>
                <a:lnTo>
                  <a:pt x="89" y="305"/>
                </a:lnTo>
                <a:lnTo>
                  <a:pt x="81" y="302"/>
                </a:lnTo>
                <a:lnTo>
                  <a:pt x="74" y="300"/>
                </a:lnTo>
                <a:lnTo>
                  <a:pt x="68" y="298"/>
                </a:lnTo>
                <a:lnTo>
                  <a:pt x="61" y="297"/>
                </a:lnTo>
                <a:lnTo>
                  <a:pt x="54" y="296"/>
                </a:lnTo>
                <a:lnTo>
                  <a:pt x="46" y="297"/>
                </a:lnTo>
                <a:lnTo>
                  <a:pt x="41" y="298"/>
                </a:lnTo>
                <a:lnTo>
                  <a:pt x="35" y="300"/>
                </a:lnTo>
                <a:lnTo>
                  <a:pt x="29" y="301"/>
                </a:lnTo>
                <a:lnTo>
                  <a:pt x="24" y="301"/>
                </a:lnTo>
                <a:lnTo>
                  <a:pt x="19" y="301"/>
                </a:lnTo>
                <a:lnTo>
                  <a:pt x="16" y="300"/>
                </a:lnTo>
                <a:lnTo>
                  <a:pt x="14" y="298"/>
                </a:lnTo>
                <a:lnTo>
                  <a:pt x="12" y="295"/>
                </a:lnTo>
                <a:lnTo>
                  <a:pt x="9" y="292"/>
                </a:lnTo>
                <a:lnTo>
                  <a:pt x="8" y="288"/>
                </a:lnTo>
                <a:lnTo>
                  <a:pt x="7" y="284"/>
                </a:lnTo>
                <a:lnTo>
                  <a:pt x="7" y="278"/>
                </a:lnTo>
                <a:lnTo>
                  <a:pt x="7" y="274"/>
                </a:lnTo>
                <a:lnTo>
                  <a:pt x="7" y="268"/>
                </a:lnTo>
                <a:lnTo>
                  <a:pt x="8" y="245"/>
                </a:lnTo>
                <a:lnTo>
                  <a:pt x="9" y="222"/>
                </a:lnTo>
                <a:lnTo>
                  <a:pt x="10" y="204"/>
                </a:lnTo>
                <a:lnTo>
                  <a:pt x="12" y="186"/>
                </a:lnTo>
                <a:lnTo>
                  <a:pt x="13" y="167"/>
                </a:lnTo>
                <a:lnTo>
                  <a:pt x="13" y="149"/>
                </a:lnTo>
                <a:lnTo>
                  <a:pt x="14" y="142"/>
                </a:lnTo>
                <a:lnTo>
                  <a:pt x="14" y="134"/>
                </a:lnTo>
                <a:lnTo>
                  <a:pt x="14" y="126"/>
                </a:lnTo>
                <a:lnTo>
                  <a:pt x="13" y="118"/>
                </a:lnTo>
                <a:lnTo>
                  <a:pt x="10" y="108"/>
                </a:lnTo>
                <a:lnTo>
                  <a:pt x="8" y="98"/>
                </a:lnTo>
                <a:lnTo>
                  <a:pt x="6" y="87"/>
                </a:lnTo>
                <a:lnTo>
                  <a:pt x="6" y="76"/>
                </a:lnTo>
                <a:lnTo>
                  <a:pt x="6" y="63"/>
                </a:lnTo>
                <a:lnTo>
                  <a:pt x="6" y="51"/>
                </a:lnTo>
                <a:lnTo>
                  <a:pt x="6" y="37"/>
                </a:lnTo>
                <a:lnTo>
                  <a:pt x="5" y="33"/>
                </a:lnTo>
                <a:lnTo>
                  <a:pt x="4" y="27"/>
                </a:lnTo>
                <a:lnTo>
                  <a:pt x="3" y="22"/>
                </a:lnTo>
                <a:lnTo>
                  <a:pt x="1" y="16"/>
                </a:lnTo>
                <a:lnTo>
                  <a:pt x="0" y="10"/>
                </a:lnTo>
                <a:lnTo>
                  <a:pt x="1" y="6"/>
                </a:lnTo>
                <a:lnTo>
                  <a:pt x="3" y="4"/>
                </a:lnTo>
                <a:lnTo>
                  <a:pt x="4" y="3"/>
                </a:lnTo>
                <a:lnTo>
                  <a:pt x="6" y="1"/>
                </a:lnTo>
                <a:lnTo>
                  <a:pt x="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5" name="Google Shape;5495;p22"/>
          <p:cNvSpPr/>
          <p:nvPr/>
        </p:nvSpPr>
        <p:spPr>
          <a:xfrm>
            <a:off x="2761061" y="2771776"/>
            <a:ext cx="97631" cy="97631"/>
          </a:xfrm>
          <a:custGeom>
            <a:avLst/>
            <a:gdLst/>
            <a:ahLst/>
            <a:cxnLst/>
            <a:rect l="l" t="t" r="r" b="b"/>
            <a:pathLst>
              <a:path w="327" h="331" extrusionOk="0">
                <a:moveTo>
                  <a:pt x="0" y="30"/>
                </a:moveTo>
                <a:lnTo>
                  <a:pt x="4" y="26"/>
                </a:lnTo>
                <a:lnTo>
                  <a:pt x="7" y="23"/>
                </a:lnTo>
                <a:lnTo>
                  <a:pt x="9" y="19"/>
                </a:lnTo>
                <a:lnTo>
                  <a:pt x="13" y="18"/>
                </a:lnTo>
                <a:lnTo>
                  <a:pt x="16" y="17"/>
                </a:lnTo>
                <a:lnTo>
                  <a:pt x="22" y="16"/>
                </a:lnTo>
                <a:lnTo>
                  <a:pt x="27" y="16"/>
                </a:lnTo>
                <a:lnTo>
                  <a:pt x="32" y="17"/>
                </a:lnTo>
                <a:lnTo>
                  <a:pt x="37" y="19"/>
                </a:lnTo>
                <a:lnTo>
                  <a:pt x="43" y="20"/>
                </a:lnTo>
                <a:lnTo>
                  <a:pt x="50" y="21"/>
                </a:lnTo>
                <a:lnTo>
                  <a:pt x="56" y="23"/>
                </a:lnTo>
                <a:lnTo>
                  <a:pt x="63" y="21"/>
                </a:lnTo>
                <a:lnTo>
                  <a:pt x="70" y="21"/>
                </a:lnTo>
                <a:lnTo>
                  <a:pt x="77" y="20"/>
                </a:lnTo>
                <a:lnTo>
                  <a:pt x="83" y="20"/>
                </a:lnTo>
                <a:lnTo>
                  <a:pt x="89" y="20"/>
                </a:lnTo>
                <a:lnTo>
                  <a:pt x="95" y="20"/>
                </a:lnTo>
                <a:lnTo>
                  <a:pt x="101" y="20"/>
                </a:lnTo>
                <a:lnTo>
                  <a:pt x="107" y="18"/>
                </a:lnTo>
                <a:lnTo>
                  <a:pt x="113" y="16"/>
                </a:lnTo>
                <a:lnTo>
                  <a:pt x="117" y="14"/>
                </a:lnTo>
                <a:lnTo>
                  <a:pt x="123" y="13"/>
                </a:lnTo>
                <a:lnTo>
                  <a:pt x="127" y="11"/>
                </a:lnTo>
                <a:lnTo>
                  <a:pt x="130" y="13"/>
                </a:lnTo>
                <a:lnTo>
                  <a:pt x="135" y="13"/>
                </a:lnTo>
                <a:lnTo>
                  <a:pt x="139" y="13"/>
                </a:lnTo>
                <a:lnTo>
                  <a:pt x="144" y="13"/>
                </a:lnTo>
                <a:lnTo>
                  <a:pt x="148" y="11"/>
                </a:lnTo>
                <a:lnTo>
                  <a:pt x="154" y="9"/>
                </a:lnTo>
                <a:lnTo>
                  <a:pt x="158" y="9"/>
                </a:lnTo>
                <a:lnTo>
                  <a:pt x="165" y="10"/>
                </a:lnTo>
                <a:lnTo>
                  <a:pt x="171" y="11"/>
                </a:lnTo>
                <a:lnTo>
                  <a:pt x="176" y="13"/>
                </a:lnTo>
                <a:lnTo>
                  <a:pt x="182" y="13"/>
                </a:lnTo>
                <a:lnTo>
                  <a:pt x="186" y="11"/>
                </a:lnTo>
                <a:lnTo>
                  <a:pt x="192" y="10"/>
                </a:lnTo>
                <a:lnTo>
                  <a:pt x="197" y="9"/>
                </a:lnTo>
                <a:lnTo>
                  <a:pt x="202" y="9"/>
                </a:lnTo>
                <a:lnTo>
                  <a:pt x="208" y="10"/>
                </a:lnTo>
                <a:lnTo>
                  <a:pt x="215" y="10"/>
                </a:lnTo>
                <a:lnTo>
                  <a:pt x="220" y="9"/>
                </a:lnTo>
                <a:lnTo>
                  <a:pt x="225" y="7"/>
                </a:lnTo>
                <a:lnTo>
                  <a:pt x="230" y="5"/>
                </a:lnTo>
                <a:lnTo>
                  <a:pt x="235" y="4"/>
                </a:lnTo>
                <a:lnTo>
                  <a:pt x="239" y="4"/>
                </a:lnTo>
                <a:lnTo>
                  <a:pt x="243" y="5"/>
                </a:lnTo>
                <a:lnTo>
                  <a:pt x="247" y="6"/>
                </a:lnTo>
                <a:lnTo>
                  <a:pt x="250" y="6"/>
                </a:lnTo>
                <a:lnTo>
                  <a:pt x="256" y="5"/>
                </a:lnTo>
                <a:lnTo>
                  <a:pt x="260" y="2"/>
                </a:lnTo>
                <a:lnTo>
                  <a:pt x="266" y="0"/>
                </a:lnTo>
                <a:lnTo>
                  <a:pt x="271" y="0"/>
                </a:lnTo>
                <a:lnTo>
                  <a:pt x="274" y="0"/>
                </a:lnTo>
                <a:lnTo>
                  <a:pt x="277" y="2"/>
                </a:lnTo>
                <a:lnTo>
                  <a:pt x="280" y="4"/>
                </a:lnTo>
                <a:lnTo>
                  <a:pt x="283" y="6"/>
                </a:lnTo>
                <a:lnTo>
                  <a:pt x="286" y="6"/>
                </a:lnTo>
                <a:lnTo>
                  <a:pt x="290" y="6"/>
                </a:lnTo>
                <a:lnTo>
                  <a:pt x="294" y="6"/>
                </a:lnTo>
                <a:lnTo>
                  <a:pt x="297" y="7"/>
                </a:lnTo>
                <a:lnTo>
                  <a:pt x="301" y="9"/>
                </a:lnTo>
                <a:lnTo>
                  <a:pt x="303" y="14"/>
                </a:lnTo>
                <a:lnTo>
                  <a:pt x="305" y="19"/>
                </a:lnTo>
                <a:lnTo>
                  <a:pt x="306" y="25"/>
                </a:lnTo>
                <a:lnTo>
                  <a:pt x="306" y="32"/>
                </a:lnTo>
                <a:lnTo>
                  <a:pt x="306" y="38"/>
                </a:lnTo>
                <a:lnTo>
                  <a:pt x="305" y="45"/>
                </a:lnTo>
                <a:lnTo>
                  <a:pt x="304" y="51"/>
                </a:lnTo>
                <a:lnTo>
                  <a:pt x="302" y="63"/>
                </a:lnTo>
                <a:lnTo>
                  <a:pt x="299" y="74"/>
                </a:lnTo>
                <a:lnTo>
                  <a:pt x="295" y="85"/>
                </a:lnTo>
                <a:lnTo>
                  <a:pt x="293" y="97"/>
                </a:lnTo>
                <a:lnTo>
                  <a:pt x="292" y="107"/>
                </a:lnTo>
                <a:lnTo>
                  <a:pt x="293" y="117"/>
                </a:lnTo>
                <a:lnTo>
                  <a:pt x="294" y="128"/>
                </a:lnTo>
                <a:lnTo>
                  <a:pt x="297" y="139"/>
                </a:lnTo>
                <a:lnTo>
                  <a:pt x="300" y="150"/>
                </a:lnTo>
                <a:lnTo>
                  <a:pt x="303" y="162"/>
                </a:lnTo>
                <a:lnTo>
                  <a:pt x="310" y="186"/>
                </a:lnTo>
                <a:lnTo>
                  <a:pt x="315" y="210"/>
                </a:lnTo>
                <a:lnTo>
                  <a:pt x="319" y="223"/>
                </a:lnTo>
                <a:lnTo>
                  <a:pt x="322" y="236"/>
                </a:lnTo>
                <a:lnTo>
                  <a:pt x="324" y="248"/>
                </a:lnTo>
                <a:lnTo>
                  <a:pt x="327" y="260"/>
                </a:lnTo>
                <a:lnTo>
                  <a:pt x="327" y="273"/>
                </a:lnTo>
                <a:lnTo>
                  <a:pt x="327" y="284"/>
                </a:lnTo>
                <a:lnTo>
                  <a:pt x="325" y="295"/>
                </a:lnTo>
                <a:lnTo>
                  <a:pt x="325" y="306"/>
                </a:lnTo>
                <a:lnTo>
                  <a:pt x="325" y="315"/>
                </a:lnTo>
                <a:lnTo>
                  <a:pt x="325" y="323"/>
                </a:lnTo>
                <a:lnTo>
                  <a:pt x="327" y="33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6" name="Google Shape;5496;p22"/>
          <p:cNvSpPr/>
          <p:nvPr/>
        </p:nvSpPr>
        <p:spPr>
          <a:xfrm>
            <a:off x="2787253" y="2796780"/>
            <a:ext cx="61913" cy="2381"/>
          </a:xfrm>
          <a:custGeom>
            <a:avLst/>
            <a:gdLst/>
            <a:ahLst/>
            <a:cxnLst/>
            <a:rect l="l" t="t" r="r" b="b"/>
            <a:pathLst>
              <a:path w="205" h="9" extrusionOk="0">
                <a:moveTo>
                  <a:pt x="205" y="6"/>
                </a:moveTo>
                <a:lnTo>
                  <a:pt x="204" y="6"/>
                </a:lnTo>
                <a:lnTo>
                  <a:pt x="203" y="6"/>
                </a:lnTo>
                <a:lnTo>
                  <a:pt x="194" y="5"/>
                </a:lnTo>
                <a:lnTo>
                  <a:pt x="183" y="2"/>
                </a:lnTo>
                <a:lnTo>
                  <a:pt x="170" y="1"/>
                </a:lnTo>
                <a:lnTo>
                  <a:pt x="159" y="0"/>
                </a:lnTo>
                <a:lnTo>
                  <a:pt x="148" y="0"/>
                </a:lnTo>
                <a:lnTo>
                  <a:pt x="138" y="0"/>
                </a:lnTo>
                <a:lnTo>
                  <a:pt x="127" y="2"/>
                </a:lnTo>
                <a:lnTo>
                  <a:pt x="117" y="4"/>
                </a:lnTo>
                <a:lnTo>
                  <a:pt x="108" y="6"/>
                </a:lnTo>
                <a:lnTo>
                  <a:pt x="97" y="8"/>
                </a:lnTo>
                <a:lnTo>
                  <a:pt x="87" y="9"/>
                </a:lnTo>
                <a:lnTo>
                  <a:pt x="78" y="9"/>
                </a:lnTo>
                <a:lnTo>
                  <a:pt x="71" y="9"/>
                </a:lnTo>
                <a:lnTo>
                  <a:pt x="62" y="6"/>
                </a:lnTo>
                <a:lnTo>
                  <a:pt x="54" y="4"/>
                </a:lnTo>
                <a:lnTo>
                  <a:pt x="45" y="1"/>
                </a:lnTo>
                <a:lnTo>
                  <a:pt x="36" y="0"/>
                </a:lnTo>
                <a:lnTo>
                  <a:pt x="29" y="0"/>
                </a:lnTo>
                <a:lnTo>
                  <a:pt x="21" y="1"/>
                </a:lnTo>
                <a:lnTo>
                  <a:pt x="13" y="4"/>
                </a:lnTo>
                <a:lnTo>
                  <a:pt x="7" y="5"/>
                </a:lnTo>
                <a:lnTo>
                  <a:pt x="4" y="5"/>
                </a:lnTo>
                <a:lnTo>
                  <a:pt x="3" y="5"/>
                </a:lnTo>
                <a:lnTo>
                  <a:pt x="1" y="4"/>
                </a:lnTo>
                <a:lnTo>
                  <a:pt x="0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7" name="Google Shape;5497;p22"/>
          <p:cNvSpPr/>
          <p:nvPr/>
        </p:nvSpPr>
        <p:spPr>
          <a:xfrm>
            <a:off x="2815828" y="2821781"/>
            <a:ext cx="33338" cy="1191"/>
          </a:xfrm>
          <a:custGeom>
            <a:avLst/>
            <a:gdLst/>
            <a:ahLst/>
            <a:cxnLst/>
            <a:rect l="l" t="t" r="r" b="b"/>
            <a:pathLst>
              <a:path w="111" h="3" extrusionOk="0">
                <a:moveTo>
                  <a:pt x="111" y="3"/>
                </a:moveTo>
                <a:lnTo>
                  <a:pt x="99" y="3"/>
                </a:lnTo>
                <a:lnTo>
                  <a:pt x="87" y="2"/>
                </a:lnTo>
                <a:lnTo>
                  <a:pt x="74" y="2"/>
                </a:lnTo>
                <a:lnTo>
                  <a:pt x="55" y="2"/>
                </a:lnTo>
                <a:lnTo>
                  <a:pt x="36" y="3"/>
                </a:lnTo>
                <a:lnTo>
                  <a:pt x="24" y="3"/>
                </a:lnTo>
                <a:lnTo>
                  <a:pt x="11" y="2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8" name="Google Shape;5498;p22"/>
          <p:cNvSpPr/>
          <p:nvPr/>
        </p:nvSpPr>
        <p:spPr>
          <a:xfrm>
            <a:off x="2832499" y="2772967"/>
            <a:ext cx="1190" cy="1190"/>
          </a:xfrm>
          <a:custGeom>
            <a:avLst/>
            <a:gdLst/>
            <a:ahLst/>
            <a:cxnLst/>
            <a:rect l="l" t="t" r="r" b="b"/>
            <a:pathLst>
              <a:path w="2" h="1" extrusionOk="0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9" name="Google Shape;5499;p22"/>
          <p:cNvSpPr/>
          <p:nvPr/>
        </p:nvSpPr>
        <p:spPr>
          <a:xfrm>
            <a:off x="2613423" y="2611042"/>
            <a:ext cx="54769" cy="5953"/>
          </a:xfrm>
          <a:custGeom>
            <a:avLst/>
            <a:gdLst/>
            <a:ahLst/>
            <a:cxnLst/>
            <a:rect l="l" t="t" r="r" b="b"/>
            <a:pathLst>
              <a:path w="184" h="19" extrusionOk="0">
                <a:moveTo>
                  <a:pt x="0" y="19"/>
                </a:moveTo>
                <a:lnTo>
                  <a:pt x="9" y="14"/>
                </a:lnTo>
                <a:lnTo>
                  <a:pt x="18" y="10"/>
                </a:lnTo>
                <a:lnTo>
                  <a:pt x="28" y="7"/>
                </a:lnTo>
                <a:lnTo>
                  <a:pt x="38" y="5"/>
                </a:lnTo>
                <a:lnTo>
                  <a:pt x="48" y="2"/>
                </a:lnTo>
                <a:lnTo>
                  <a:pt x="58" y="1"/>
                </a:lnTo>
                <a:lnTo>
                  <a:pt x="74" y="0"/>
                </a:lnTo>
                <a:lnTo>
                  <a:pt x="91" y="0"/>
                </a:lnTo>
                <a:lnTo>
                  <a:pt x="106" y="1"/>
                </a:lnTo>
                <a:lnTo>
                  <a:pt x="122" y="2"/>
                </a:lnTo>
                <a:lnTo>
                  <a:pt x="134" y="4"/>
                </a:lnTo>
                <a:lnTo>
                  <a:pt x="147" y="4"/>
                </a:lnTo>
                <a:lnTo>
                  <a:pt x="159" y="4"/>
                </a:lnTo>
                <a:lnTo>
                  <a:pt x="171" y="4"/>
                </a:lnTo>
                <a:lnTo>
                  <a:pt x="184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00" name="Google Shape;5500;p22"/>
          <p:cNvSpPr/>
          <p:nvPr/>
        </p:nvSpPr>
        <p:spPr>
          <a:xfrm>
            <a:off x="2634855" y="2634853"/>
            <a:ext cx="35719" cy="3572"/>
          </a:xfrm>
          <a:custGeom>
            <a:avLst/>
            <a:gdLst/>
            <a:ahLst/>
            <a:cxnLst/>
            <a:rect l="l" t="t" r="r" b="b"/>
            <a:pathLst>
              <a:path w="122" h="12" extrusionOk="0">
                <a:moveTo>
                  <a:pt x="0" y="12"/>
                </a:moveTo>
                <a:lnTo>
                  <a:pt x="10" y="12"/>
                </a:lnTo>
                <a:lnTo>
                  <a:pt x="20" y="12"/>
                </a:lnTo>
                <a:lnTo>
                  <a:pt x="30" y="12"/>
                </a:lnTo>
                <a:lnTo>
                  <a:pt x="39" y="11"/>
                </a:lnTo>
                <a:lnTo>
                  <a:pt x="52" y="10"/>
                </a:lnTo>
                <a:lnTo>
                  <a:pt x="66" y="7"/>
                </a:lnTo>
                <a:lnTo>
                  <a:pt x="79" y="6"/>
                </a:lnTo>
                <a:lnTo>
                  <a:pt x="94" y="4"/>
                </a:lnTo>
                <a:lnTo>
                  <a:pt x="107" y="2"/>
                </a:lnTo>
                <a:lnTo>
                  <a:pt x="122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01" name="Google Shape;5501;p22"/>
          <p:cNvSpPr/>
          <p:nvPr/>
        </p:nvSpPr>
        <p:spPr>
          <a:xfrm>
            <a:off x="2692005" y="2616995"/>
            <a:ext cx="7144" cy="60722"/>
          </a:xfrm>
          <a:custGeom>
            <a:avLst/>
            <a:gdLst/>
            <a:ahLst/>
            <a:cxnLst/>
            <a:rect l="l" t="t" r="r" b="b"/>
            <a:pathLst>
              <a:path w="26" h="203" extrusionOk="0">
                <a:moveTo>
                  <a:pt x="5" y="203"/>
                </a:moveTo>
                <a:lnTo>
                  <a:pt x="1" y="190"/>
                </a:lnTo>
                <a:lnTo>
                  <a:pt x="0" y="176"/>
                </a:lnTo>
                <a:lnTo>
                  <a:pt x="0" y="164"/>
                </a:lnTo>
                <a:lnTo>
                  <a:pt x="1" y="153"/>
                </a:lnTo>
                <a:lnTo>
                  <a:pt x="3" y="140"/>
                </a:lnTo>
                <a:lnTo>
                  <a:pt x="6" y="129"/>
                </a:lnTo>
                <a:lnTo>
                  <a:pt x="10" y="113"/>
                </a:lnTo>
                <a:lnTo>
                  <a:pt x="15" y="97"/>
                </a:lnTo>
                <a:lnTo>
                  <a:pt x="19" y="81"/>
                </a:lnTo>
                <a:lnTo>
                  <a:pt x="24" y="65"/>
                </a:lnTo>
                <a:lnTo>
                  <a:pt x="25" y="55"/>
                </a:lnTo>
                <a:lnTo>
                  <a:pt x="26" y="44"/>
                </a:lnTo>
                <a:lnTo>
                  <a:pt x="26" y="34"/>
                </a:lnTo>
                <a:lnTo>
                  <a:pt x="25" y="23"/>
                </a:lnTo>
                <a:lnTo>
                  <a:pt x="23" y="11"/>
                </a:lnTo>
                <a:lnTo>
                  <a:pt x="1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02" name="Google Shape;5502;p22"/>
          <p:cNvSpPr/>
          <p:nvPr/>
        </p:nvSpPr>
        <p:spPr>
          <a:xfrm>
            <a:off x="2731294" y="2651524"/>
            <a:ext cx="4763" cy="29765"/>
          </a:xfrm>
          <a:custGeom>
            <a:avLst/>
            <a:gdLst/>
            <a:ahLst/>
            <a:cxnLst/>
            <a:rect l="l" t="t" r="r" b="b"/>
            <a:pathLst>
              <a:path w="15" h="98" extrusionOk="0">
                <a:moveTo>
                  <a:pt x="0" y="98"/>
                </a:moveTo>
                <a:lnTo>
                  <a:pt x="4" y="97"/>
                </a:lnTo>
                <a:lnTo>
                  <a:pt x="8" y="95"/>
                </a:lnTo>
                <a:lnTo>
                  <a:pt x="10" y="93"/>
                </a:lnTo>
                <a:lnTo>
                  <a:pt x="11" y="91"/>
                </a:lnTo>
                <a:lnTo>
                  <a:pt x="12" y="87"/>
                </a:lnTo>
                <a:lnTo>
                  <a:pt x="13" y="80"/>
                </a:lnTo>
                <a:lnTo>
                  <a:pt x="13" y="73"/>
                </a:lnTo>
                <a:lnTo>
                  <a:pt x="12" y="65"/>
                </a:lnTo>
                <a:lnTo>
                  <a:pt x="11" y="57"/>
                </a:lnTo>
                <a:lnTo>
                  <a:pt x="10" y="48"/>
                </a:lnTo>
                <a:lnTo>
                  <a:pt x="9" y="39"/>
                </a:lnTo>
                <a:lnTo>
                  <a:pt x="9" y="31"/>
                </a:lnTo>
                <a:lnTo>
                  <a:pt x="10" y="23"/>
                </a:lnTo>
                <a:lnTo>
                  <a:pt x="12" y="15"/>
                </a:lnTo>
                <a:lnTo>
                  <a:pt x="14" y="8"/>
                </a:lnTo>
                <a:lnTo>
                  <a:pt x="15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03" name="Google Shape;5503;p22"/>
          <p:cNvSpPr/>
          <p:nvPr/>
        </p:nvSpPr>
        <p:spPr>
          <a:xfrm>
            <a:off x="2772966" y="2715816"/>
            <a:ext cx="9525" cy="61913"/>
          </a:xfrm>
          <a:custGeom>
            <a:avLst/>
            <a:gdLst/>
            <a:ahLst/>
            <a:cxnLst/>
            <a:rect l="l" t="t" r="r" b="b"/>
            <a:pathLst>
              <a:path w="32" h="206" extrusionOk="0">
                <a:moveTo>
                  <a:pt x="0" y="206"/>
                </a:moveTo>
                <a:lnTo>
                  <a:pt x="6" y="206"/>
                </a:lnTo>
                <a:lnTo>
                  <a:pt x="12" y="206"/>
                </a:lnTo>
                <a:lnTo>
                  <a:pt x="18" y="204"/>
                </a:lnTo>
                <a:lnTo>
                  <a:pt x="22" y="202"/>
                </a:lnTo>
                <a:lnTo>
                  <a:pt x="25" y="200"/>
                </a:lnTo>
                <a:lnTo>
                  <a:pt x="28" y="196"/>
                </a:lnTo>
                <a:lnTo>
                  <a:pt x="30" y="189"/>
                </a:lnTo>
                <a:lnTo>
                  <a:pt x="32" y="183"/>
                </a:lnTo>
                <a:lnTo>
                  <a:pt x="32" y="174"/>
                </a:lnTo>
                <a:lnTo>
                  <a:pt x="31" y="165"/>
                </a:lnTo>
                <a:lnTo>
                  <a:pt x="30" y="156"/>
                </a:lnTo>
                <a:lnTo>
                  <a:pt x="28" y="146"/>
                </a:lnTo>
                <a:lnTo>
                  <a:pt x="25" y="137"/>
                </a:lnTo>
                <a:lnTo>
                  <a:pt x="24" y="127"/>
                </a:lnTo>
                <a:lnTo>
                  <a:pt x="23" y="118"/>
                </a:lnTo>
                <a:lnTo>
                  <a:pt x="21" y="102"/>
                </a:lnTo>
                <a:lnTo>
                  <a:pt x="20" y="87"/>
                </a:lnTo>
                <a:lnTo>
                  <a:pt x="20" y="73"/>
                </a:lnTo>
                <a:lnTo>
                  <a:pt x="21" y="58"/>
                </a:lnTo>
                <a:lnTo>
                  <a:pt x="22" y="44"/>
                </a:lnTo>
                <a:lnTo>
                  <a:pt x="23" y="30"/>
                </a:lnTo>
                <a:lnTo>
                  <a:pt x="25" y="15"/>
                </a:lnTo>
                <a:lnTo>
                  <a:pt x="2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04" name="Google Shape;5504;p22"/>
          <p:cNvSpPr/>
          <p:nvPr/>
        </p:nvSpPr>
        <p:spPr>
          <a:xfrm>
            <a:off x="2803922" y="2727722"/>
            <a:ext cx="4763" cy="47625"/>
          </a:xfrm>
          <a:custGeom>
            <a:avLst/>
            <a:gdLst/>
            <a:ahLst/>
            <a:cxnLst/>
            <a:rect l="l" t="t" r="r" b="b"/>
            <a:pathLst>
              <a:path w="15" h="158" extrusionOk="0">
                <a:moveTo>
                  <a:pt x="0" y="158"/>
                </a:moveTo>
                <a:lnTo>
                  <a:pt x="4" y="147"/>
                </a:lnTo>
                <a:lnTo>
                  <a:pt x="8" y="137"/>
                </a:lnTo>
                <a:lnTo>
                  <a:pt x="11" y="127"/>
                </a:lnTo>
                <a:lnTo>
                  <a:pt x="13" y="116"/>
                </a:lnTo>
                <a:lnTo>
                  <a:pt x="14" y="105"/>
                </a:lnTo>
                <a:lnTo>
                  <a:pt x="15" y="90"/>
                </a:lnTo>
                <a:lnTo>
                  <a:pt x="15" y="76"/>
                </a:lnTo>
                <a:lnTo>
                  <a:pt x="15" y="61"/>
                </a:lnTo>
                <a:lnTo>
                  <a:pt x="14" y="47"/>
                </a:lnTo>
                <a:lnTo>
                  <a:pt x="12" y="33"/>
                </a:lnTo>
                <a:lnTo>
                  <a:pt x="10" y="21"/>
                </a:lnTo>
                <a:lnTo>
                  <a:pt x="8" y="10"/>
                </a:lnTo>
                <a:lnTo>
                  <a:pt x="4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05" name="Google Shape;5505;p22"/>
          <p:cNvSpPr/>
          <p:nvPr/>
        </p:nvSpPr>
        <p:spPr>
          <a:xfrm>
            <a:off x="2713436" y="2649142"/>
            <a:ext cx="2381" cy="30956"/>
          </a:xfrm>
          <a:custGeom>
            <a:avLst/>
            <a:gdLst/>
            <a:ahLst/>
            <a:cxnLst/>
            <a:rect l="l" t="t" r="r" b="b"/>
            <a:pathLst>
              <a:path w="9" h="104" extrusionOk="0">
                <a:moveTo>
                  <a:pt x="0" y="104"/>
                </a:moveTo>
                <a:lnTo>
                  <a:pt x="2" y="97"/>
                </a:lnTo>
                <a:lnTo>
                  <a:pt x="4" y="91"/>
                </a:lnTo>
                <a:lnTo>
                  <a:pt x="4" y="84"/>
                </a:lnTo>
                <a:lnTo>
                  <a:pt x="4" y="77"/>
                </a:lnTo>
                <a:lnTo>
                  <a:pt x="4" y="70"/>
                </a:lnTo>
                <a:lnTo>
                  <a:pt x="2" y="58"/>
                </a:lnTo>
                <a:lnTo>
                  <a:pt x="1" y="47"/>
                </a:lnTo>
                <a:lnTo>
                  <a:pt x="0" y="34"/>
                </a:lnTo>
                <a:lnTo>
                  <a:pt x="1" y="27"/>
                </a:lnTo>
                <a:lnTo>
                  <a:pt x="1" y="20"/>
                </a:lnTo>
                <a:lnTo>
                  <a:pt x="4" y="13"/>
                </a:lnTo>
                <a:lnTo>
                  <a:pt x="6" y="6"/>
                </a:lnTo>
                <a:lnTo>
                  <a:pt x="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06" name="Google Shape;5506;p22"/>
          <p:cNvSpPr/>
          <p:nvPr/>
        </p:nvSpPr>
        <p:spPr>
          <a:xfrm>
            <a:off x="2838450" y="2842022"/>
            <a:ext cx="19050" cy="4763"/>
          </a:xfrm>
          <a:custGeom>
            <a:avLst/>
            <a:gdLst/>
            <a:ahLst/>
            <a:cxnLst/>
            <a:rect l="l" t="t" r="r" b="b"/>
            <a:pathLst>
              <a:path w="64" h="12" extrusionOk="0">
                <a:moveTo>
                  <a:pt x="64" y="8"/>
                </a:moveTo>
                <a:lnTo>
                  <a:pt x="61" y="9"/>
                </a:lnTo>
                <a:lnTo>
                  <a:pt x="56" y="10"/>
                </a:lnTo>
                <a:lnTo>
                  <a:pt x="53" y="11"/>
                </a:lnTo>
                <a:lnTo>
                  <a:pt x="49" y="12"/>
                </a:lnTo>
                <a:lnTo>
                  <a:pt x="43" y="12"/>
                </a:lnTo>
                <a:lnTo>
                  <a:pt x="39" y="12"/>
                </a:lnTo>
                <a:lnTo>
                  <a:pt x="33" y="11"/>
                </a:lnTo>
                <a:lnTo>
                  <a:pt x="27" y="10"/>
                </a:lnTo>
                <a:lnTo>
                  <a:pt x="18" y="8"/>
                </a:lnTo>
                <a:lnTo>
                  <a:pt x="9" y="4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07" name="Google Shape;5507;p22"/>
          <p:cNvSpPr/>
          <p:nvPr/>
        </p:nvSpPr>
        <p:spPr>
          <a:xfrm>
            <a:off x="2907507" y="2843213"/>
            <a:ext cx="94060" cy="191691"/>
          </a:xfrm>
          <a:custGeom>
            <a:avLst/>
            <a:gdLst/>
            <a:ahLst/>
            <a:cxnLst/>
            <a:rect l="l" t="t" r="r" b="b"/>
            <a:pathLst>
              <a:path w="318" h="646" extrusionOk="0">
                <a:moveTo>
                  <a:pt x="316" y="646"/>
                </a:moveTo>
                <a:lnTo>
                  <a:pt x="315" y="640"/>
                </a:lnTo>
                <a:lnTo>
                  <a:pt x="315" y="634"/>
                </a:lnTo>
                <a:lnTo>
                  <a:pt x="314" y="629"/>
                </a:lnTo>
                <a:lnTo>
                  <a:pt x="315" y="612"/>
                </a:lnTo>
                <a:lnTo>
                  <a:pt x="316" y="595"/>
                </a:lnTo>
                <a:lnTo>
                  <a:pt x="318" y="577"/>
                </a:lnTo>
                <a:lnTo>
                  <a:pt x="316" y="559"/>
                </a:lnTo>
                <a:lnTo>
                  <a:pt x="315" y="538"/>
                </a:lnTo>
                <a:lnTo>
                  <a:pt x="314" y="518"/>
                </a:lnTo>
                <a:lnTo>
                  <a:pt x="312" y="497"/>
                </a:lnTo>
                <a:lnTo>
                  <a:pt x="310" y="476"/>
                </a:lnTo>
                <a:lnTo>
                  <a:pt x="307" y="456"/>
                </a:lnTo>
                <a:lnTo>
                  <a:pt x="306" y="437"/>
                </a:lnTo>
                <a:lnTo>
                  <a:pt x="304" y="419"/>
                </a:lnTo>
                <a:lnTo>
                  <a:pt x="303" y="402"/>
                </a:lnTo>
                <a:lnTo>
                  <a:pt x="302" y="395"/>
                </a:lnTo>
                <a:lnTo>
                  <a:pt x="301" y="386"/>
                </a:lnTo>
                <a:lnTo>
                  <a:pt x="301" y="376"/>
                </a:lnTo>
                <a:lnTo>
                  <a:pt x="302" y="365"/>
                </a:lnTo>
                <a:lnTo>
                  <a:pt x="304" y="359"/>
                </a:lnTo>
                <a:lnTo>
                  <a:pt x="305" y="351"/>
                </a:lnTo>
                <a:lnTo>
                  <a:pt x="307" y="344"/>
                </a:lnTo>
                <a:lnTo>
                  <a:pt x="309" y="337"/>
                </a:lnTo>
                <a:lnTo>
                  <a:pt x="310" y="332"/>
                </a:lnTo>
                <a:lnTo>
                  <a:pt x="310" y="326"/>
                </a:lnTo>
                <a:lnTo>
                  <a:pt x="309" y="322"/>
                </a:lnTo>
                <a:lnTo>
                  <a:pt x="307" y="319"/>
                </a:lnTo>
                <a:lnTo>
                  <a:pt x="304" y="317"/>
                </a:lnTo>
                <a:lnTo>
                  <a:pt x="301" y="316"/>
                </a:lnTo>
                <a:lnTo>
                  <a:pt x="296" y="316"/>
                </a:lnTo>
                <a:lnTo>
                  <a:pt x="292" y="316"/>
                </a:lnTo>
                <a:lnTo>
                  <a:pt x="286" y="316"/>
                </a:lnTo>
                <a:lnTo>
                  <a:pt x="282" y="316"/>
                </a:lnTo>
                <a:lnTo>
                  <a:pt x="266" y="317"/>
                </a:lnTo>
                <a:lnTo>
                  <a:pt x="251" y="317"/>
                </a:lnTo>
                <a:lnTo>
                  <a:pt x="236" y="316"/>
                </a:lnTo>
                <a:lnTo>
                  <a:pt x="214" y="316"/>
                </a:lnTo>
                <a:lnTo>
                  <a:pt x="192" y="315"/>
                </a:lnTo>
                <a:lnTo>
                  <a:pt x="181" y="314"/>
                </a:lnTo>
                <a:lnTo>
                  <a:pt x="170" y="314"/>
                </a:lnTo>
                <a:lnTo>
                  <a:pt x="158" y="314"/>
                </a:lnTo>
                <a:lnTo>
                  <a:pt x="147" y="314"/>
                </a:lnTo>
                <a:lnTo>
                  <a:pt x="139" y="315"/>
                </a:lnTo>
                <a:lnTo>
                  <a:pt x="133" y="315"/>
                </a:lnTo>
                <a:lnTo>
                  <a:pt x="125" y="316"/>
                </a:lnTo>
                <a:lnTo>
                  <a:pt x="118" y="315"/>
                </a:lnTo>
                <a:lnTo>
                  <a:pt x="111" y="314"/>
                </a:lnTo>
                <a:lnTo>
                  <a:pt x="104" y="312"/>
                </a:lnTo>
                <a:lnTo>
                  <a:pt x="96" y="308"/>
                </a:lnTo>
                <a:lnTo>
                  <a:pt x="88" y="305"/>
                </a:lnTo>
                <a:lnTo>
                  <a:pt x="80" y="302"/>
                </a:lnTo>
                <a:lnTo>
                  <a:pt x="74" y="299"/>
                </a:lnTo>
                <a:lnTo>
                  <a:pt x="68" y="297"/>
                </a:lnTo>
                <a:lnTo>
                  <a:pt x="61" y="296"/>
                </a:lnTo>
                <a:lnTo>
                  <a:pt x="53" y="296"/>
                </a:lnTo>
                <a:lnTo>
                  <a:pt x="45" y="297"/>
                </a:lnTo>
                <a:lnTo>
                  <a:pt x="40" y="298"/>
                </a:lnTo>
                <a:lnTo>
                  <a:pt x="34" y="299"/>
                </a:lnTo>
                <a:lnTo>
                  <a:pt x="28" y="300"/>
                </a:lnTo>
                <a:lnTo>
                  <a:pt x="24" y="300"/>
                </a:lnTo>
                <a:lnTo>
                  <a:pt x="19" y="300"/>
                </a:lnTo>
                <a:lnTo>
                  <a:pt x="16" y="299"/>
                </a:lnTo>
                <a:lnTo>
                  <a:pt x="13" y="298"/>
                </a:lnTo>
                <a:lnTo>
                  <a:pt x="11" y="295"/>
                </a:lnTo>
                <a:lnTo>
                  <a:pt x="9" y="291"/>
                </a:lnTo>
                <a:lnTo>
                  <a:pt x="7" y="288"/>
                </a:lnTo>
                <a:lnTo>
                  <a:pt x="7" y="284"/>
                </a:lnTo>
                <a:lnTo>
                  <a:pt x="7" y="278"/>
                </a:lnTo>
                <a:lnTo>
                  <a:pt x="6" y="274"/>
                </a:lnTo>
                <a:lnTo>
                  <a:pt x="7" y="268"/>
                </a:lnTo>
                <a:lnTo>
                  <a:pt x="8" y="244"/>
                </a:lnTo>
                <a:lnTo>
                  <a:pt x="9" y="222"/>
                </a:lnTo>
                <a:lnTo>
                  <a:pt x="11" y="204"/>
                </a:lnTo>
                <a:lnTo>
                  <a:pt x="12" y="186"/>
                </a:lnTo>
                <a:lnTo>
                  <a:pt x="12" y="167"/>
                </a:lnTo>
                <a:lnTo>
                  <a:pt x="13" y="149"/>
                </a:lnTo>
                <a:lnTo>
                  <a:pt x="13" y="141"/>
                </a:lnTo>
                <a:lnTo>
                  <a:pt x="14" y="133"/>
                </a:lnTo>
                <a:lnTo>
                  <a:pt x="13" y="126"/>
                </a:lnTo>
                <a:lnTo>
                  <a:pt x="13" y="118"/>
                </a:lnTo>
                <a:lnTo>
                  <a:pt x="11" y="108"/>
                </a:lnTo>
                <a:lnTo>
                  <a:pt x="8" y="98"/>
                </a:lnTo>
                <a:lnTo>
                  <a:pt x="6" y="86"/>
                </a:lnTo>
                <a:lnTo>
                  <a:pt x="5" y="76"/>
                </a:lnTo>
                <a:lnTo>
                  <a:pt x="5" y="63"/>
                </a:lnTo>
                <a:lnTo>
                  <a:pt x="6" y="50"/>
                </a:lnTo>
                <a:lnTo>
                  <a:pt x="5" y="37"/>
                </a:lnTo>
                <a:lnTo>
                  <a:pt x="5" y="33"/>
                </a:lnTo>
                <a:lnTo>
                  <a:pt x="4" y="27"/>
                </a:lnTo>
                <a:lnTo>
                  <a:pt x="3" y="21"/>
                </a:lnTo>
                <a:lnTo>
                  <a:pt x="0" y="16"/>
                </a:lnTo>
                <a:lnTo>
                  <a:pt x="0" y="10"/>
                </a:lnTo>
                <a:lnTo>
                  <a:pt x="0" y="6"/>
                </a:lnTo>
                <a:lnTo>
                  <a:pt x="2" y="3"/>
                </a:lnTo>
                <a:lnTo>
                  <a:pt x="4" y="2"/>
                </a:lnTo>
                <a:lnTo>
                  <a:pt x="5" y="1"/>
                </a:lnTo>
                <a:lnTo>
                  <a:pt x="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08" name="Google Shape;5508;p22"/>
          <p:cNvSpPr/>
          <p:nvPr/>
        </p:nvSpPr>
        <p:spPr>
          <a:xfrm>
            <a:off x="3001567" y="3027760"/>
            <a:ext cx="97631" cy="98822"/>
          </a:xfrm>
          <a:custGeom>
            <a:avLst/>
            <a:gdLst/>
            <a:ahLst/>
            <a:cxnLst/>
            <a:rect l="l" t="t" r="r" b="b"/>
            <a:pathLst>
              <a:path w="326" h="331" extrusionOk="0">
                <a:moveTo>
                  <a:pt x="0" y="30"/>
                </a:moveTo>
                <a:lnTo>
                  <a:pt x="3" y="26"/>
                </a:lnTo>
                <a:lnTo>
                  <a:pt x="5" y="22"/>
                </a:lnTo>
                <a:lnTo>
                  <a:pt x="9" y="19"/>
                </a:lnTo>
                <a:lnTo>
                  <a:pt x="12" y="18"/>
                </a:lnTo>
                <a:lnTo>
                  <a:pt x="15" y="17"/>
                </a:lnTo>
                <a:lnTo>
                  <a:pt x="21" y="16"/>
                </a:lnTo>
                <a:lnTo>
                  <a:pt x="25" y="16"/>
                </a:lnTo>
                <a:lnTo>
                  <a:pt x="31" y="17"/>
                </a:lnTo>
                <a:lnTo>
                  <a:pt x="37" y="19"/>
                </a:lnTo>
                <a:lnTo>
                  <a:pt x="42" y="20"/>
                </a:lnTo>
                <a:lnTo>
                  <a:pt x="49" y="21"/>
                </a:lnTo>
                <a:lnTo>
                  <a:pt x="56" y="22"/>
                </a:lnTo>
                <a:lnTo>
                  <a:pt x="62" y="21"/>
                </a:lnTo>
                <a:lnTo>
                  <a:pt x="69" y="21"/>
                </a:lnTo>
                <a:lnTo>
                  <a:pt x="76" y="20"/>
                </a:lnTo>
                <a:lnTo>
                  <a:pt x="81" y="20"/>
                </a:lnTo>
                <a:lnTo>
                  <a:pt x="88" y="20"/>
                </a:lnTo>
                <a:lnTo>
                  <a:pt x="94" y="20"/>
                </a:lnTo>
                <a:lnTo>
                  <a:pt x="100" y="20"/>
                </a:lnTo>
                <a:lnTo>
                  <a:pt x="106" y="18"/>
                </a:lnTo>
                <a:lnTo>
                  <a:pt x="111" y="16"/>
                </a:lnTo>
                <a:lnTo>
                  <a:pt x="116" y="13"/>
                </a:lnTo>
                <a:lnTo>
                  <a:pt x="122" y="12"/>
                </a:lnTo>
                <a:lnTo>
                  <a:pt x="125" y="11"/>
                </a:lnTo>
                <a:lnTo>
                  <a:pt x="130" y="12"/>
                </a:lnTo>
                <a:lnTo>
                  <a:pt x="134" y="12"/>
                </a:lnTo>
                <a:lnTo>
                  <a:pt x="137" y="12"/>
                </a:lnTo>
                <a:lnTo>
                  <a:pt x="143" y="12"/>
                </a:lnTo>
                <a:lnTo>
                  <a:pt x="148" y="10"/>
                </a:lnTo>
                <a:lnTo>
                  <a:pt x="152" y="9"/>
                </a:lnTo>
                <a:lnTo>
                  <a:pt x="158" y="9"/>
                </a:lnTo>
                <a:lnTo>
                  <a:pt x="163" y="10"/>
                </a:lnTo>
                <a:lnTo>
                  <a:pt x="170" y="11"/>
                </a:lnTo>
                <a:lnTo>
                  <a:pt x="176" y="12"/>
                </a:lnTo>
                <a:lnTo>
                  <a:pt x="181" y="12"/>
                </a:lnTo>
                <a:lnTo>
                  <a:pt x="186" y="11"/>
                </a:lnTo>
                <a:lnTo>
                  <a:pt x="191" y="10"/>
                </a:lnTo>
                <a:lnTo>
                  <a:pt x="196" y="9"/>
                </a:lnTo>
                <a:lnTo>
                  <a:pt x="201" y="9"/>
                </a:lnTo>
                <a:lnTo>
                  <a:pt x="207" y="10"/>
                </a:lnTo>
                <a:lnTo>
                  <a:pt x="214" y="10"/>
                </a:lnTo>
                <a:lnTo>
                  <a:pt x="218" y="8"/>
                </a:lnTo>
                <a:lnTo>
                  <a:pt x="224" y="7"/>
                </a:lnTo>
                <a:lnTo>
                  <a:pt x="229" y="4"/>
                </a:lnTo>
                <a:lnTo>
                  <a:pt x="234" y="3"/>
                </a:lnTo>
                <a:lnTo>
                  <a:pt x="238" y="3"/>
                </a:lnTo>
                <a:lnTo>
                  <a:pt x="242" y="4"/>
                </a:lnTo>
                <a:lnTo>
                  <a:pt x="245" y="6"/>
                </a:lnTo>
                <a:lnTo>
                  <a:pt x="249" y="6"/>
                </a:lnTo>
                <a:lnTo>
                  <a:pt x="254" y="4"/>
                </a:lnTo>
                <a:lnTo>
                  <a:pt x="260" y="2"/>
                </a:lnTo>
                <a:lnTo>
                  <a:pt x="265" y="0"/>
                </a:lnTo>
                <a:lnTo>
                  <a:pt x="270" y="0"/>
                </a:lnTo>
                <a:lnTo>
                  <a:pt x="273" y="0"/>
                </a:lnTo>
                <a:lnTo>
                  <a:pt x="275" y="2"/>
                </a:lnTo>
                <a:lnTo>
                  <a:pt x="279" y="3"/>
                </a:lnTo>
                <a:lnTo>
                  <a:pt x="281" y="6"/>
                </a:lnTo>
                <a:lnTo>
                  <a:pt x="285" y="6"/>
                </a:lnTo>
                <a:lnTo>
                  <a:pt x="289" y="6"/>
                </a:lnTo>
                <a:lnTo>
                  <a:pt x="293" y="6"/>
                </a:lnTo>
                <a:lnTo>
                  <a:pt x="297" y="7"/>
                </a:lnTo>
                <a:lnTo>
                  <a:pt x="299" y="9"/>
                </a:lnTo>
                <a:lnTo>
                  <a:pt x="302" y="13"/>
                </a:lnTo>
                <a:lnTo>
                  <a:pt x="303" y="19"/>
                </a:lnTo>
                <a:lnTo>
                  <a:pt x="304" y="25"/>
                </a:lnTo>
                <a:lnTo>
                  <a:pt x="306" y="31"/>
                </a:lnTo>
                <a:lnTo>
                  <a:pt x="304" y="38"/>
                </a:lnTo>
                <a:lnTo>
                  <a:pt x="304" y="45"/>
                </a:lnTo>
                <a:lnTo>
                  <a:pt x="303" y="50"/>
                </a:lnTo>
                <a:lnTo>
                  <a:pt x="300" y="63"/>
                </a:lnTo>
                <a:lnTo>
                  <a:pt x="297" y="74"/>
                </a:lnTo>
                <a:lnTo>
                  <a:pt x="293" y="85"/>
                </a:lnTo>
                <a:lnTo>
                  <a:pt x="291" y="96"/>
                </a:lnTo>
                <a:lnTo>
                  <a:pt x="291" y="106"/>
                </a:lnTo>
                <a:lnTo>
                  <a:pt x="291" y="117"/>
                </a:lnTo>
                <a:lnTo>
                  <a:pt x="293" y="128"/>
                </a:lnTo>
                <a:lnTo>
                  <a:pt x="295" y="139"/>
                </a:lnTo>
                <a:lnTo>
                  <a:pt x="299" y="150"/>
                </a:lnTo>
                <a:lnTo>
                  <a:pt x="302" y="161"/>
                </a:lnTo>
                <a:lnTo>
                  <a:pt x="308" y="186"/>
                </a:lnTo>
                <a:lnTo>
                  <a:pt x="314" y="210"/>
                </a:lnTo>
                <a:lnTo>
                  <a:pt x="318" y="222"/>
                </a:lnTo>
                <a:lnTo>
                  <a:pt x="320" y="235"/>
                </a:lnTo>
                <a:lnTo>
                  <a:pt x="323" y="248"/>
                </a:lnTo>
                <a:lnTo>
                  <a:pt x="325" y="260"/>
                </a:lnTo>
                <a:lnTo>
                  <a:pt x="326" y="272"/>
                </a:lnTo>
                <a:lnTo>
                  <a:pt x="325" y="284"/>
                </a:lnTo>
                <a:lnTo>
                  <a:pt x="325" y="295"/>
                </a:lnTo>
                <a:lnTo>
                  <a:pt x="325" y="306"/>
                </a:lnTo>
                <a:lnTo>
                  <a:pt x="325" y="315"/>
                </a:lnTo>
                <a:lnTo>
                  <a:pt x="325" y="323"/>
                </a:lnTo>
                <a:lnTo>
                  <a:pt x="326" y="33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09" name="Google Shape;5509;p22"/>
          <p:cNvSpPr/>
          <p:nvPr/>
        </p:nvSpPr>
        <p:spPr>
          <a:xfrm>
            <a:off x="3027760" y="3051572"/>
            <a:ext cx="61913" cy="3572"/>
          </a:xfrm>
          <a:custGeom>
            <a:avLst/>
            <a:gdLst/>
            <a:ahLst/>
            <a:cxnLst/>
            <a:rect l="l" t="t" r="r" b="b"/>
            <a:pathLst>
              <a:path w="206" h="10" extrusionOk="0">
                <a:moveTo>
                  <a:pt x="205" y="7"/>
                </a:moveTo>
                <a:lnTo>
                  <a:pt x="206" y="7"/>
                </a:lnTo>
                <a:lnTo>
                  <a:pt x="205" y="7"/>
                </a:lnTo>
                <a:lnTo>
                  <a:pt x="204" y="7"/>
                </a:lnTo>
                <a:lnTo>
                  <a:pt x="195" y="4"/>
                </a:lnTo>
                <a:lnTo>
                  <a:pt x="183" y="3"/>
                </a:lnTo>
                <a:lnTo>
                  <a:pt x="171" y="2"/>
                </a:lnTo>
                <a:lnTo>
                  <a:pt x="160" y="1"/>
                </a:lnTo>
                <a:lnTo>
                  <a:pt x="149" y="1"/>
                </a:lnTo>
                <a:lnTo>
                  <a:pt x="138" y="1"/>
                </a:lnTo>
                <a:lnTo>
                  <a:pt x="127" y="2"/>
                </a:lnTo>
                <a:lnTo>
                  <a:pt x="118" y="4"/>
                </a:lnTo>
                <a:lnTo>
                  <a:pt x="108" y="7"/>
                </a:lnTo>
                <a:lnTo>
                  <a:pt x="99" y="8"/>
                </a:lnTo>
                <a:lnTo>
                  <a:pt x="89" y="10"/>
                </a:lnTo>
                <a:lnTo>
                  <a:pt x="80" y="10"/>
                </a:lnTo>
                <a:lnTo>
                  <a:pt x="72" y="9"/>
                </a:lnTo>
                <a:lnTo>
                  <a:pt x="63" y="7"/>
                </a:lnTo>
                <a:lnTo>
                  <a:pt x="54" y="4"/>
                </a:lnTo>
                <a:lnTo>
                  <a:pt x="46" y="2"/>
                </a:lnTo>
                <a:lnTo>
                  <a:pt x="37" y="0"/>
                </a:lnTo>
                <a:lnTo>
                  <a:pt x="30" y="1"/>
                </a:lnTo>
                <a:lnTo>
                  <a:pt x="22" y="2"/>
                </a:lnTo>
                <a:lnTo>
                  <a:pt x="15" y="4"/>
                </a:lnTo>
                <a:lnTo>
                  <a:pt x="8" y="5"/>
                </a:lnTo>
                <a:lnTo>
                  <a:pt x="6" y="5"/>
                </a:lnTo>
                <a:lnTo>
                  <a:pt x="3" y="5"/>
                </a:lnTo>
                <a:lnTo>
                  <a:pt x="2" y="4"/>
                </a:lnTo>
                <a:lnTo>
                  <a:pt x="0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10" name="Google Shape;5510;p22"/>
          <p:cNvSpPr/>
          <p:nvPr/>
        </p:nvSpPr>
        <p:spPr>
          <a:xfrm>
            <a:off x="3056335" y="3077767"/>
            <a:ext cx="33338" cy="1190"/>
          </a:xfrm>
          <a:custGeom>
            <a:avLst/>
            <a:gdLst/>
            <a:ahLst/>
            <a:cxnLst/>
            <a:rect l="l" t="t" r="r" b="b"/>
            <a:pathLst>
              <a:path w="111" h="2" extrusionOk="0">
                <a:moveTo>
                  <a:pt x="111" y="2"/>
                </a:moveTo>
                <a:lnTo>
                  <a:pt x="99" y="1"/>
                </a:lnTo>
                <a:lnTo>
                  <a:pt x="87" y="1"/>
                </a:lnTo>
                <a:lnTo>
                  <a:pt x="74" y="1"/>
                </a:lnTo>
                <a:lnTo>
                  <a:pt x="55" y="1"/>
                </a:lnTo>
                <a:lnTo>
                  <a:pt x="36" y="2"/>
                </a:lnTo>
                <a:lnTo>
                  <a:pt x="24" y="1"/>
                </a:lnTo>
                <a:lnTo>
                  <a:pt x="12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11" name="Google Shape;5511;p22"/>
          <p:cNvSpPr/>
          <p:nvPr/>
        </p:nvSpPr>
        <p:spPr>
          <a:xfrm>
            <a:off x="3073005" y="3028950"/>
            <a:ext cx="1190" cy="1191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0" y="0"/>
                </a:moveTo>
                <a:lnTo>
                  <a:pt x="1" y="0"/>
                </a:lnTo>
                <a:lnTo>
                  <a:pt x="3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12" name="Google Shape;5512;p22"/>
          <p:cNvSpPr/>
          <p:nvPr/>
        </p:nvSpPr>
        <p:spPr>
          <a:xfrm>
            <a:off x="2853930" y="2867025"/>
            <a:ext cx="54769" cy="5954"/>
          </a:xfrm>
          <a:custGeom>
            <a:avLst/>
            <a:gdLst/>
            <a:ahLst/>
            <a:cxnLst/>
            <a:rect l="l" t="t" r="r" b="b"/>
            <a:pathLst>
              <a:path w="184" h="19" extrusionOk="0">
                <a:moveTo>
                  <a:pt x="0" y="19"/>
                </a:moveTo>
                <a:lnTo>
                  <a:pt x="10" y="13"/>
                </a:lnTo>
                <a:lnTo>
                  <a:pt x="19" y="10"/>
                </a:lnTo>
                <a:lnTo>
                  <a:pt x="29" y="7"/>
                </a:lnTo>
                <a:lnTo>
                  <a:pt x="39" y="3"/>
                </a:lnTo>
                <a:lnTo>
                  <a:pt x="49" y="2"/>
                </a:lnTo>
                <a:lnTo>
                  <a:pt x="59" y="1"/>
                </a:lnTo>
                <a:lnTo>
                  <a:pt x="75" y="0"/>
                </a:lnTo>
                <a:lnTo>
                  <a:pt x="91" y="0"/>
                </a:lnTo>
                <a:lnTo>
                  <a:pt x="106" y="1"/>
                </a:lnTo>
                <a:lnTo>
                  <a:pt x="123" y="2"/>
                </a:lnTo>
                <a:lnTo>
                  <a:pt x="136" y="2"/>
                </a:lnTo>
                <a:lnTo>
                  <a:pt x="148" y="3"/>
                </a:lnTo>
                <a:lnTo>
                  <a:pt x="160" y="3"/>
                </a:lnTo>
                <a:lnTo>
                  <a:pt x="173" y="3"/>
                </a:lnTo>
                <a:lnTo>
                  <a:pt x="184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13" name="Google Shape;5513;p22"/>
          <p:cNvSpPr/>
          <p:nvPr/>
        </p:nvSpPr>
        <p:spPr>
          <a:xfrm>
            <a:off x="2875361" y="2890839"/>
            <a:ext cx="35719" cy="3572"/>
          </a:xfrm>
          <a:custGeom>
            <a:avLst/>
            <a:gdLst/>
            <a:ahLst/>
            <a:cxnLst/>
            <a:rect l="l" t="t" r="r" b="b"/>
            <a:pathLst>
              <a:path w="122" h="13" extrusionOk="0">
                <a:moveTo>
                  <a:pt x="0" y="13"/>
                </a:moveTo>
                <a:lnTo>
                  <a:pt x="10" y="13"/>
                </a:lnTo>
                <a:lnTo>
                  <a:pt x="19" y="13"/>
                </a:lnTo>
                <a:lnTo>
                  <a:pt x="29" y="13"/>
                </a:lnTo>
                <a:lnTo>
                  <a:pt x="39" y="12"/>
                </a:lnTo>
                <a:lnTo>
                  <a:pt x="52" y="10"/>
                </a:lnTo>
                <a:lnTo>
                  <a:pt x="66" y="8"/>
                </a:lnTo>
                <a:lnTo>
                  <a:pt x="79" y="6"/>
                </a:lnTo>
                <a:lnTo>
                  <a:pt x="93" y="5"/>
                </a:lnTo>
                <a:lnTo>
                  <a:pt x="107" y="3"/>
                </a:lnTo>
                <a:lnTo>
                  <a:pt x="122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14" name="Google Shape;5514;p22"/>
          <p:cNvSpPr/>
          <p:nvPr/>
        </p:nvSpPr>
        <p:spPr>
          <a:xfrm>
            <a:off x="2932510" y="2872980"/>
            <a:ext cx="8334" cy="59531"/>
          </a:xfrm>
          <a:custGeom>
            <a:avLst/>
            <a:gdLst/>
            <a:ahLst/>
            <a:cxnLst/>
            <a:rect l="l" t="t" r="r" b="b"/>
            <a:pathLst>
              <a:path w="26" h="203" extrusionOk="0">
                <a:moveTo>
                  <a:pt x="5" y="203"/>
                </a:moveTo>
                <a:lnTo>
                  <a:pt x="2" y="190"/>
                </a:lnTo>
                <a:lnTo>
                  <a:pt x="0" y="177"/>
                </a:lnTo>
                <a:lnTo>
                  <a:pt x="0" y="165"/>
                </a:lnTo>
                <a:lnTo>
                  <a:pt x="0" y="153"/>
                </a:lnTo>
                <a:lnTo>
                  <a:pt x="3" y="141"/>
                </a:lnTo>
                <a:lnTo>
                  <a:pt x="5" y="130"/>
                </a:lnTo>
                <a:lnTo>
                  <a:pt x="9" y="114"/>
                </a:lnTo>
                <a:lnTo>
                  <a:pt x="15" y="97"/>
                </a:lnTo>
                <a:lnTo>
                  <a:pt x="20" y="82"/>
                </a:lnTo>
                <a:lnTo>
                  <a:pt x="23" y="66"/>
                </a:lnTo>
                <a:lnTo>
                  <a:pt x="25" y="56"/>
                </a:lnTo>
                <a:lnTo>
                  <a:pt x="26" y="45"/>
                </a:lnTo>
                <a:lnTo>
                  <a:pt x="26" y="35"/>
                </a:lnTo>
                <a:lnTo>
                  <a:pt x="25" y="23"/>
                </a:lnTo>
                <a:lnTo>
                  <a:pt x="23" y="12"/>
                </a:lnTo>
                <a:lnTo>
                  <a:pt x="1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15" name="Google Shape;5515;p22"/>
          <p:cNvSpPr/>
          <p:nvPr/>
        </p:nvSpPr>
        <p:spPr>
          <a:xfrm>
            <a:off x="2971800" y="2907506"/>
            <a:ext cx="4763" cy="29766"/>
          </a:xfrm>
          <a:custGeom>
            <a:avLst/>
            <a:gdLst/>
            <a:ahLst/>
            <a:cxnLst/>
            <a:rect l="l" t="t" r="r" b="b"/>
            <a:pathLst>
              <a:path w="16" h="99" extrusionOk="0">
                <a:moveTo>
                  <a:pt x="0" y="99"/>
                </a:moveTo>
                <a:lnTo>
                  <a:pt x="3" y="98"/>
                </a:lnTo>
                <a:lnTo>
                  <a:pt x="7" y="96"/>
                </a:lnTo>
                <a:lnTo>
                  <a:pt x="9" y="94"/>
                </a:lnTo>
                <a:lnTo>
                  <a:pt x="11" y="91"/>
                </a:lnTo>
                <a:lnTo>
                  <a:pt x="12" y="88"/>
                </a:lnTo>
                <a:lnTo>
                  <a:pt x="13" y="81"/>
                </a:lnTo>
                <a:lnTo>
                  <a:pt x="13" y="73"/>
                </a:lnTo>
                <a:lnTo>
                  <a:pt x="12" y="65"/>
                </a:lnTo>
                <a:lnTo>
                  <a:pt x="10" y="58"/>
                </a:lnTo>
                <a:lnTo>
                  <a:pt x="9" y="49"/>
                </a:lnTo>
                <a:lnTo>
                  <a:pt x="9" y="40"/>
                </a:lnTo>
                <a:lnTo>
                  <a:pt x="9" y="32"/>
                </a:lnTo>
                <a:lnTo>
                  <a:pt x="10" y="24"/>
                </a:lnTo>
                <a:lnTo>
                  <a:pt x="12" y="16"/>
                </a:lnTo>
                <a:lnTo>
                  <a:pt x="13" y="8"/>
                </a:lnTo>
                <a:lnTo>
                  <a:pt x="1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16" name="Google Shape;5516;p22"/>
          <p:cNvSpPr/>
          <p:nvPr/>
        </p:nvSpPr>
        <p:spPr>
          <a:xfrm>
            <a:off x="3013472" y="2971800"/>
            <a:ext cx="9525" cy="61913"/>
          </a:xfrm>
          <a:custGeom>
            <a:avLst/>
            <a:gdLst/>
            <a:ahLst/>
            <a:cxnLst/>
            <a:rect l="l" t="t" r="r" b="b"/>
            <a:pathLst>
              <a:path w="31" h="206" extrusionOk="0">
                <a:moveTo>
                  <a:pt x="0" y="206"/>
                </a:moveTo>
                <a:lnTo>
                  <a:pt x="7" y="206"/>
                </a:lnTo>
                <a:lnTo>
                  <a:pt x="12" y="205"/>
                </a:lnTo>
                <a:lnTo>
                  <a:pt x="18" y="204"/>
                </a:lnTo>
                <a:lnTo>
                  <a:pt x="21" y="202"/>
                </a:lnTo>
                <a:lnTo>
                  <a:pt x="24" y="199"/>
                </a:lnTo>
                <a:lnTo>
                  <a:pt x="28" y="196"/>
                </a:lnTo>
                <a:lnTo>
                  <a:pt x="30" y="189"/>
                </a:lnTo>
                <a:lnTo>
                  <a:pt x="31" y="182"/>
                </a:lnTo>
                <a:lnTo>
                  <a:pt x="31" y="174"/>
                </a:lnTo>
                <a:lnTo>
                  <a:pt x="31" y="165"/>
                </a:lnTo>
                <a:lnTo>
                  <a:pt x="29" y="156"/>
                </a:lnTo>
                <a:lnTo>
                  <a:pt x="28" y="146"/>
                </a:lnTo>
                <a:lnTo>
                  <a:pt x="26" y="137"/>
                </a:lnTo>
                <a:lnTo>
                  <a:pt x="23" y="126"/>
                </a:lnTo>
                <a:lnTo>
                  <a:pt x="22" y="117"/>
                </a:lnTo>
                <a:lnTo>
                  <a:pt x="21" y="102"/>
                </a:lnTo>
                <a:lnTo>
                  <a:pt x="20" y="87"/>
                </a:lnTo>
                <a:lnTo>
                  <a:pt x="20" y="73"/>
                </a:lnTo>
                <a:lnTo>
                  <a:pt x="20" y="58"/>
                </a:lnTo>
                <a:lnTo>
                  <a:pt x="22" y="44"/>
                </a:lnTo>
                <a:lnTo>
                  <a:pt x="23" y="29"/>
                </a:lnTo>
                <a:lnTo>
                  <a:pt x="26" y="14"/>
                </a:lnTo>
                <a:lnTo>
                  <a:pt x="2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17" name="Google Shape;5517;p22"/>
          <p:cNvSpPr/>
          <p:nvPr/>
        </p:nvSpPr>
        <p:spPr>
          <a:xfrm>
            <a:off x="3044428" y="2984897"/>
            <a:ext cx="4763" cy="46434"/>
          </a:xfrm>
          <a:custGeom>
            <a:avLst/>
            <a:gdLst/>
            <a:ahLst/>
            <a:cxnLst/>
            <a:rect l="l" t="t" r="r" b="b"/>
            <a:pathLst>
              <a:path w="16" h="158" extrusionOk="0">
                <a:moveTo>
                  <a:pt x="0" y="158"/>
                </a:moveTo>
                <a:lnTo>
                  <a:pt x="4" y="148"/>
                </a:lnTo>
                <a:lnTo>
                  <a:pt x="8" y="138"/>
                </a:lnTo>
                <a:lnTo>
                  <a:pt x="10" y="128"/>
                </a:lnTo>
                <a:lnTo>
                  <a:pt x="12" y="117"/>
                </a:lnTo>
                <a:lnTo>
                  <a:pt x="14" y="105"/>
                </a:lnTo>
                <a:lnTo>
                  <a:pt x="16" y="91"/>
                </a:lnTo>
                <a:lnTo>
                  <a:pt x="16" y="76"/>
                </a:lnTo>
                <a:lnTo>
                  <a:pt x="14" y="62"/>
                </a:lnTo>
                <a:lnTo>
                  <a:pt x="13" y="47"/>
                </a:lnTo>
                <a:lnTo>
                  <a:pt x="12" y="34"/>
                </a:lnTo>
                <a:lnTo>
                  <a:pt x="10" y="22"/>
                </a:lnTo>
                <a:lnTo>
                  <a:pt x="8" y="10"/>
                </a:lnTo>
                <a:lnTo>
                  <a:pt x="4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18" name="Google Shape;5518;p22"/>
          <p:cNvSpPr/>
          <p:nvPr/>
        </p:nvSpPr>
        <p:spPr>
          <a:xfrm>
            <a:off x="2953941" y="2905126"/>
            <a:ext cx="3572" cy="30956"/>
          </a:xfrm>
          <a:custGeom>
            <a:avLst/>
            <a:gdLst/>
            <a:ahLst/>
            <a:cxnLst/>
            <a:rect l="l" t="t" r="r" b="b"/>
            <a:pathLst>
              <a:path w="9" h="103" extrusionOk="0">
                <a:moveTo>
                  <a:pt x="0" y="103"/>
                </a:moveTo>
                <a:lnTo>
                  <a:pt x="3" y="97"/>
                </a:lnTo>
                <a:lnTo>
                  <a:pt x="4" y="90"/>
                </a:lnTo>
                <a:lnTo>
                  <a:pt x="4" y="84"/>
                </a:lnTo>
                <a:lnTo>
                  <a:pt x="4" y="77"/>
                </a:lnTo>
                <a:lnTo>
                  <a:pt x="4" y="70"/>
                </a:lnTo>
                <a:lnTo>
                  <a:pt x="1" y="58"/>
                </a:lnTo>
                <a:lnTo>
                  <a:pt x="0" y="45"/>
                </a:lnTo>
                <a:lnTo>
                  <a:pt x="0" y="34"/>
                </a:lnTo>
                <a:lnTo>
                  <a:pt x="0" y="26"/>
                </a:lnTo>
                <a:lnTo>
                  <a:pt x="1" y="20"/>
                </a:lnTo>
                <a:lnTo>
                  <a:pt x="4" y="13"/>
                </a:lnTo>
                <a:lnTo>
                  <a:pt x="6" y="6"/>
                </a:lnTo>
                <a:lnTo>
                  <a:pt x="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19" name="Google Shape;5519;p22"/>
          <p:cNvSpPr/>
          <p:nvPr/>
        </p:nvSpPr>
        <p:spPr>
          <a:xfrm>
            <a:off x="3078956" y="3099197"/>
            <a:ext cx="19050" cy="3572"/>
          </a:xfrm>
          <a:custGeom>
            <a:avLst/>
            <a:gdLst/>
            <a:ahLst/>
            <a:cxnLst/>
            <a:rect l="l" t="t" r="r" b="b"/>
            <a:pathLst>
              <a:path w="63" h="12" extrusionOk="0">
                <a:moveTo>
                  <a:pt x="63" y="8"/>
                </a:moveTo>
                <a:lnTo>
                  <a:pt x="59" y="9"/>
                </a:lnTo>
                <a:lnTo>
                  <a:pt x="56" y="10"/>
                </a:lnTo>
                <a:lnTo>
                  <a:pt x="51" y="11"/>
                </a:lnTo>
                <a:lnTo>
                  <a:pt x="47" y="12"/>
                </a:lnTo>
                <a:lnTo>
                  <a:pt x="42" y="12"/>
                </a:lnTo>
                <a:lnTo>
                  <a:pt x="37" y="12"/>
                </a:lnTo>
                <a:lnTo>
                  <a:pt x="32" y="11"/>
                </a:lnTo>
                <a:lnTo>
                  <a:pt x="25" y="10"/>
                </a:lnTo>
                <a:lnTo>
                  <a:pt x="18" y="8"/>
                </a:lnTo>
                <a:lnTo>
                  <a:pt x="9" y="4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20" name="Google Shape;5520;p22"/>
          <p:cNvSpPr/>
          <p:nvPr/>
        </p:nvSpPr>
        <p:spPr>
          <a:xfrm>
            <a:off x="3148014" y="3089674"/>
            <a:ext cx="94060" cy="192881"/>
          </a:xfrm>
          <a:custGeom>
            <a:avLst/>
            <a:gdLst/>
            <a:ahLst/>
            <a:cxnLst/>
            <a:rect l="l" t="t" r="r" b="b"/>
            <a:pathLst>
              <a:path w="318" h="647" extrusionOk="0">
                <a:moveTo>
                  <a:pt x="316" y="647"/>
                </a:moveTo>
                <a:lnTo>
                  <a:pt x="316" y="640"/>
                </a:lnTo>
                <a:lnTo>
                  <a:pt x="315" y="635"/>
                </a:lnTo>
                <a:lnTo>
                  <a:pt x="315" y="630"/>
                </a:lnTo>
                <a:lnTo>
                  <a:pt x="316" y="612"/>
                </a:lnTo>
                <a:lnTo>
                  <a:pt x="318" y="596"/>
                </a:lnTo>
                <a:lnTo>
                  <a:pt x="318" y="578"/>
                </a:lnTo>
                <a:lnTo>
                  <a:pt x="318" y="560"/>
                </a:lnTo>
                <a:lnTo>
                  <a:pt x="316" y="540"/>
                </a:lnTo>
                <a:lnTo>
                  <a:pt x="314" y="518"/>
                </a:lnTo>
                <a:lnTo>
                  <a:pt x="313" y="497"/>
                </a:lnTo>
                <a:lnTo>
                  <a:pt x="311" y="477"/>
                </a:lnTo>
                <a:lnTo>
                  <a:pt x="309" y="457"/>
                </a:lnTo>
                <a:lnTo>
                  <a:pt x="306" y="438"/>
                </a:lnTo>
                <a:lnTo>
                  <a:pt x="305" y="421"/>
                </a:lnTo>
                <a:lnTo>
                  <a:pt x="304" y="404"/>
                </a:lnTo>
                <a:lnTo>
                  <a:pt x="303" y="395"/>
                </a:lnTo>
                <a:lnTo>
                  <a:pt x="302" y="386"/>
                </a:lnTo>
                <a:lnTo>
                  <a:pt x="302" y="376"/>
                </a:lnTo>
                <a:lnTo>
                  <a:pt x="303" y="366"/>
                </a:lnTo>
                <a:lnTo>
                  <a:pt x="304" y="359"/>
                </a:lnTo>
                <a:lnTo>
                  <a:pt x="306" y="351"/>
                </a:lnTo>
                <a:lnTo>
                  <a:pt x="309" y="345"/>
                </a:lnTo>
                <a:lnTo>
                  <a:pt x="310" y="338"/>
                </a:lnTo>
                <a:lnTo>
                  <a:pt x="311" y="332"/>
                </a:lnTo>
                <a:lnTo>
                  <a:pt x="311" y="327"/>
                </a:lnTo>
                <a:lnTo>
                  <a:pt x="310" y="322"/>
                </a:lnTo>
                <a:lnTo>
                  <a:pt x="309" y="320"/>
                </a:lnTo>
                <a:lnTo>
                  <a:pt x="305" y="318"/>
                </a:lnTo>
                <a:lnTo>
                  <a:pt x="302" y="317"/>
                </a:lnTo>
                <a:lnTo>
                  <a:pt x="297" y="317"/>
                </a:lnTo>
                <a:lnTo>
                  <a:pt x="293" y="317"/>
                </a:lnTo>
                <a:lnTo>
                  <a:pt x="287" y="317"/>
                </a:lnTo>
                <a:lnTo>
                  <a:pt x="282" y="317"/>
                </a:lnTo>
                <a:lnTo>
                  <a:pt x="267" y="318"/>
                </a:lnTo>
                <a:lnTo>
                  <a:pt x="253" y="318"/>
                </a:lnTo>
                <a:lnTo>
                  <a:pt x="237" y="317"/>
                </a:lnTo>
                <a:lnTo>
                  <a:pt x="216" y="317"/>
                </a:lnTo>
                <a:lnTo>
                  <a:pt x="193" y="315"/>
                </a:lnTo>
                <a:lnTo>
                  <a:pt x="182" y="315"/>
                </a:lnTo>
                <a:lnTo>
                  <a:pt x="171" y="314"/>
                </a:lnTo>
                <a:lnTo>
                  <a:pt x="160" y="314"/>
                </a:lnTo>
                <a:lnTo>
                  <a:pt x="148" y="314"/>
                </a:lnTo>
                <a:lnTo>
                  <a:pt x="141" y="315"/>
                </a:lnTo>
                <a:lnTo>
                  <a:pt x="134" y="317"/>
                </a:lnTo>
                <a:lnTo>
                  <a:pt x="126" y="317"/>
                </a:lnTo>
                <a:lnTo>
                  <a:pt x="119" y="317"/>
                </a:lnTo>
                <a:lnTo>
                  <a:pt x="112" y="314"/>
                </a:lnTo>
                <a:lnTo>
                  <a:pt x="105" y="312"/>
                </a:lnTo>
                <a:lnTo>
                  <a:pt x="97" y="309"/>
                </a:lnTo>
                <a:lnTo>
                  <a:pt x="89" y="305"/>
                </a:lnTo>
                <a:lnTo>
                  <a:pt x="81" y="302"/>
                </a:lnTo>
                <a:lnTo>
                  <a:pt x="74" y="300"/>
                </a:lnTo>
                <a:lnTo>
                  <a:pt x="69" y="299"/>
                </a:lnTo>
                <a:lnTo>
                  <a:pt x="61" y="297"/>
                </a:lnTo>
                <a:lnTo>
                  <a:pt x="54" y="296"/>
                </a:lnTo>
                <a:lnTo>
                  <a:pt x="46" y="297"/>
                </a:lnTo>
                <a:lnTo>
                  <a:pt x="41" y="299"/>
                </a:lnTo>
                <a:lnTo>
                  <a:pt x="35" y="300"/>
                </a:lnTo>
                <a:lnTo>
                  <a:pt x="30" y="301"/>
                </a:lnTo>
                <a:lnTo>
                  <a:pt x="25" y="301"/>
                </a:lnTo>
                <a:lnTo>
                  <a:pt x="21" y="301"/>
                </a:lnTo>
                <a:lnTo>
                  <a:pt x="17" y="300"/>
                </a:lnTo>
                <a:lnTo>
                  <a:pt x="14" y="299"/>
                </a:lnTo>
                <a:lnTo>
                  <a:pt x="12" y="296"/>
                </a:lnTo>
                <a:lnTo>
                  <a:pt x="9" y="293"/>
                </a:lnTo>
                <a:lnTo>
                  <a:pt x="8" y="288"/>
                </a:lnTo>
                <a:lnTo>
                  <a:pt x="8" y="284"/>
                </a:lnTo>
                <a:lnTo>
                  <a:pt x="7" y="280"/>
                </a:lnTo>
                <a:lnTo>
                  <a:pt x="7" y="274"/>
                </a:lnTo>
                <a:lnTo>
                  <a:pt x="7" y="268"/>
                </a:lnTo>
                <a:lnTo>
                  <a:pt x="9" y="245"/>
                </a:lnTo>
                <a:lnTo>
                  <a:pt x="11" y="222"/>
                </a:lnTo>
                <a:lnTo>
                  <a:pt x="11" y="204"/>
                </a:lnTo>
                <a:lnTo>
                  <a:pt x="12" y="186"/>
                </a:lnTo>
                <a:lnTo>
                  <a:pt x="13" y="167"/>
                </a:lnTo>
                <a:lnTo>
                  <a:pt x="14" y="150"/>
                </a:lnTo>
                <a:lnTo>
                  <a:pt x="14" y="142"/>
                </a:lnTo>
                <a:lnTo>
                  <a:pt x="14" y="134"/>
                </a:lnTo>
                <a:lnTo>
                  <a:pt x="14" y="126"/>
                </a:lnTo>
                <a:lnTo>
                  <a:pt x="13" y="119"/>
                </a:lnTo>
                <a:lnTo>
                  <a:pt x="12" y="108"/>
                </a:lnTo>
                <a:lnTo>
                  <a:pt x="8" y="98"/>
                </a:lnTo>
                <a:lnTo>
                  <a:pt x="7" y="87"/>
                </a:lnTo>
                <a:lnTo>
                  <a:pt x="6" y="77"/>
                </a:lnTo>
                <a:lnTo>
                  <a:pt x="6" y="63"/>
                </a:lnTo>
                <a:lnTo>
                  <a:pt x="6" y="51"/>
                </a:lnTo>
                <a:lnTo>
                  <a:pt x="6" y="39"/>
                </a:lnTo>
                <a:lnTo>
                  <a:pt x="5" y="33"/>
                </a:lnTo>
                <a:lnTo>
                  <a:pt x="5" y="27"/>
                </a:lnTo>
                <a:lnTo>
                  <a:pt x="3" y="22"/>
                </a:lnTo>
                <a:lnTo>
                  <a:pt x="2" y="16"/>
                </a:lnTo>
                <a:lnTo>
                  <a:pt x="0" y="11"/>
                </a:lnTo>
                <a:lnTo>
                  <a:pt x="2" y="6"/>
                </a:lnTo>
                <a:lnTo>
                  <a:pt x="3" y="5"/>
                </a:lnTo>
                <a:lnTo>
                  <a:pt x="4" y="3"/>
                </a:lnTo>
                <a:lnTo>
                  <a:pt x="6" y="2"/>
                </a:lnTo>
                <a:lnTo>
                  <a:pt x="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21" name="Google Shape;5521;p22"/>
          <p:cNvSpPr/>
          <p:nvPr/>
        </p:nvSpPr>
        <p:spPr>
          <a:xfrm>
            <a:off x="3243263" y="3274220"/>
            <a:ext cx="96441" cy="98822"/>
          </a:xfrm>
          <a:custGeom>
            <a:avLst/>
            <a:gdLst/>
            <a:ahLst/>
            <a:cxnLst/>
            <a:rect l="l" t="t" r="r" b="b"/>
            <a:pathLst>
              <a:path w="326" h="331" extrusionOk="0">
                <a:moveTo>
                  <a:pt x="0" y="31"/>
                </a:moveTo>
                <a:lnTo>
                  <a:pt x="2" y="26"/>
                </a:lnTo>
                <a:lnTo>
                  <a:pt x="5" y="23"/>
                </a:lnTo>
                <a:lnTo>
                  <a:pt x="9" y="21"/>
                </a:lnTo>
                <a:lnTo>
                  <a:pt x="12" y="18"/>
                </a:lnTo>
                <a:lnTo>
                  <a:pt x="15" y="17"/>
                </a:lnTo>
                <a:lnTo>
                  <a:pt x="20" y="16"/>
                </a:lnTo>
                <a:lnTo>
                  <a:pt x="25" y="17"/>
                </a:lnTo>
                <a:lnTo>
                  <a:pt x="31" y="18"/>
                </a:lnTo>
                <a:lnTo>
                  <a:pt x="37" y="19"/>
                </a:lnTo>
                <a:lnTo>
                  <a:pt x="41" y="21"/>
                </a:lnTo>
                <a:lnTo>
                  <a:pt x="48" y="22"/>
                </a:lnTo>
                <a:lnTo>
                  <a:pt x="55" y="23"/>
                </a:lnTo>
                <a:lnTo>
                  <a:pt x="61" y="22"/>
                </a:lnTo>
                <a:lnTo>
                  <a:pt x="68" y="22"/>
                </a:lnTo>
                <a:lnTo>
                  <a:pt x="76" y="21"/>
                </a:lnTo>
                <a:lnTo>
                  <a:pt x="82" y="21"/>
                </a:lnTo>
                <a:lnTo>
                  <a:pt x="87" y="22"/>
                </a:lnTo>
                <a:lnTo>
                  <a:pt x="94" y="22"/>
                </a:lnTo>
                <a:lnTo>
                  <a:pt x="99" y="21"/>
                </a:lnTo>
                <a:lnTo>
                  <a:pt x="105" y="18"/>
                </a:lnTo>
                <a:lnTo>
                  <a:pt x="111" y="16"/>
                </a:lnTo>
                <a:lnTo>
                  <a:pt x="116" y="14"/>
                </a:lnTo>
                <a:lnTo>
                  <a:pt x="121" y="13"/>
                </a:lnTo>
                <a:lnTo>
                  <a:pt x="125" y="13"/>
                </a:lnTo>
                <a:lnTo>
                  <a:pt x="130" y="13"/>
                </a:lnTo>
                <a:lnTo>
                  <a:pt x="133" y="13"/>
                </a:lnTo>
                <a:lnTo>
                  <a:pt x="138" y="14"/>
                </a:lnTo>
                <a:lnTo>
                  <a:pt x="142" y="13"/>
                </a:lnTo>
                <a:lnTo>
                  <a:pt x="148" y="12"/>
                </a:lnTo>
                <a:lnTo>
                  <a:pt x="152" y="10"/>
                </a:lnTo>
                <a:lnTo>
                  <a:pt x="158" y="9"/>
                </a:lnTo>
                <a:lnTo>
                  <a:pt x="163" y="10"/>
                </a:lnTo>
                <a:lnTo>
                  <a:pt x="169" y="12"/>
                </a:lnTo>
                <a:lnTo>
                  <a:pt x="176" y="13"/>
                </a:lnTo>
                <a:lnTo>
                  <a:pt x="180" y="13"/>
                </a:lnTo>
                <a:lnTo>
                  <a:pt x="186" y="12"/>
                </a:lnTo>
                <a:lnTo>
                  <a:pt x="190" y="10"/>
                </a:lnTo>
                <a:lnTo>
                  <a:pt x="196" y="9"/>
                </a:lnTo>
                <a:lnTo>
                  <a:pt x="201" y="9"/>
                </a:lnTo>
                <a:lnTo>
                  <a:pt x="207" y="10"/>
                </a:lnTo>
                <a:lnTo>
                  <a:pt x="213" y="10"/>
                </a:lnTo>
                <a:lnTo>
                  <a:pt x="218" y="9"/>
                </a:lnTo>
                <a:lnTo>
                  <a:pt x="224" y="7"/>
                </a:lnTo>
                <a:lnTo>
                  <a:pt x="229" y="5"/>
                </a:lnTo>
                <a:lnTo>
                  <a:pt x="234" y="4"/>
                </a:lnTo>
                <a:lnTo>
                  <a:pt x="237" y="4"/>
                </a:lnTo>
                <a:lnTo>
                  <a:pt x="242" y="5"/>
                </a:lnTo>
                <a:lnTo>
                  <a:pt x="245" y="6"/>
                </a:lnTo>
                <a:lnTo>
                  <a:pt x="250" y="6"/>
                </a:lnTo>
                <a:lnTo>
                  <a:pt x="254" y="5"/>
                </a:lnTo>
                <a:lnTo>
                  <a:pt x="260" y="3"/>
                </a:lnTo>
                <a:lnTo>
                  <a:pt x="264" y="1"/>
                </a:lnTo>
                <a:lnTo>
                  <a:pt x="270" y="0"/>
                </a:lnTo>
                <a:lnTo>
                  <a:pt x="273" y="0"/>
                </a:lnTo>
                <a:lnTo>
                  <a:pt x="275" y="3"/>
                </a:lnTo>
                <a:lnTo>
                  <a:pt x="279" y="4"/>
                </a:lnTo>
                <a:lnTo>
                  <a:pt x="281" y="6"/>
                </a:lnTo>
                <a:lnTo>
                  <a:pt x="284" y="6"/>
                </a:lnTo>
                <a:lnTo>
                  <a:pt x="289" y="6"/>
                </a:lnTo>
                <a:lnTo>
                  <a:pt x="292" y="6"/>
                </a:lnTo>
                <a:lnTo>
                  <a:pt x="296" y="7"/>
                </a:lnTo>
                <a:lnTo>
                  <a:pt x="299" y="9"/>
                </a:lnTo>
                <a:lnTo>
                  <a:pt x="301" y="14"/>
                </a:lnTo>
                <a:lnTo>
                  <a:pt x="303" y="19"/>
                </a:lnTo>
                <a:lnTo>
                  <a:pt x="305" y="25"/>
                </a:lnTo>
                <a:lnTo>
                  <a:pt x="305" y="32"/>
                </a:lnTo>
                <a:lnTo>
                  <a:pt x="305" y="38"/>
                </a:lnTo>
                <a:lnTo>
                  <a:pt x="305" y="45"/>
                </a:lnTo>
                <a:lnTo>
                  <a:pt x="303" y="51"/>
                </a:lnTo>
                <a:lnTo>
                  <a:pt x="300" y="63"/>
                </a:lnTo>
                <a:lnTo>
                  <a:pt x="297" y="74"/>
                </a:lnTo>
                <a:lnTo>
                  <a:pt x="293" y="86"/>
                </a:lnTo>
                <a:lnTo>
                  <a:pt x="291" y="97"/>
                </a:lnTo>
                <a:lnTo>
                  <a:pt x="290" y="107"/>
                </a:lnTo>
                <a:lnTo>
                  <a:pt x="291" y="117"/>
                </a:lnTo>
                <a:lnTo>
                  <a:pt x="293" y="128"/>
                </a:lnTo>
                <a:lnTo>
                  <a:pt x="296" y="139"/>
                </a:lnTo>
                <a:lnTo>
                  <a:pt x="299" y="151"/>
                </a:lnTo>
                <a:lnTo>
                  <a:pt x="302" y="162"/>
                </a:lnTo>
                <a:lnTo>
                  <a:pt x="308" y="186"/>
                </a:lnTo>
                <a:lnTo>
                  <a:pt x="315" y="210"/>
                </a:lnTo>
                <a:lnTo>
                  <a:pt x="317" y="223"/>
                </a:lnTo>
                <a:lnTo>
                  <a:pt x="320" y="236"/>
                </a:lnTo>
                <a:lnTo>
                  <a:pt x="324" y="248"/>
                </a:lnTo>
                <a:lnTo>
                  <a:pt x="325" y="260"/>
                </a:lnTo>
                <a:lnTo>
                  <a:pt x="325" y="273"/>
                </a:lnTo>
                <a:lnTo>
                  <a:pt x="325" y="284"/>
                </a:lnTo>
                <a:lnTo>
                  <a:pt x="325" y="295"/>
                </a:lnTo>
                <a:lnTo>
                  <a:pt x="324" y="306"/>
                </a:lnTo>
                <a:lnTo>
                  <a:pt x="324" y="315"/>
                </a:lnTo>
                <a:lnTo>
                  <a:pt x="325" y="323"/>
                </a:lnTo>
                <a:lnTo>
                  <a:pt x="326" y="33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22" name="Google Shape;5522;p22"/>
          <p:cNvSpPr/>
          <p:nvPr/>
        </p:nvSpPr>
        <p:spPr>
          <a:xfrm>
            <a:off x="3269458" y="3299222"/>
            <a:ext cx="60722" cy="3572"/>
          </a:xfrm>
          <a:custGeom>
            <a:avLst/>
            <a:gdLst/>
            <a:ahLst/>
            <a:cxnLst/>
            <a:rect l="l" t="t" r="r" b="b"/>
            <a:pathLst>
              <a:path w="205" h="10" extrusionOk="0">
                <a:moveTo>
                  <a:pt x="205" y="6"/>
                </a:moveTo>
                <a:lnTo>
                  <a:pt x="204" y="6"/>
                </a:lnTo>
                <a:lnTo>
                  <a:pt x="203" y="6"/>
                </a:lnTo>
                <a:lnTo>
                  <a:pt x="195" y="5"/>
                </a:lnTo>
                <a:lnTo>
                  <a:pt x="183" y="3"/>
                </a:lnTo>
                <a:lnTo>
                  <a:pt x="170" y="1"/>
                </a:lnTo>
                <a:lnTo>
                  <a:pt x="159" y="0"/>
                </a:lnTo>
                <a:lnTo>
                  <a:pt x="149" y="0"/>
                </a:lnTo>
                <a:lnTo>
                  <a:pt x="138" y="1"/>
                </a:lnTo>
                <a:lnTo>
                  <a:pt x="127" y="3"/>
                </a:lnTo>
                <a:lnTo>
                  <a:pt x="118" y="4"/>
                </a:lnTo>
                <a:lnTo>
                  <a:pt x="108" y="6"/>
                </a:lnTo>
                <a:lnTo>
                  <a:pt x="98" y="8"/>
                </a:lnTo>
                <a:lnTo>
                  <a:pt x="89" y="9"/>
                </a:lnTo>
                <a:lnTo>
                  <a:pt x="80" y="10"/>
                </a:lnTo>
                <a:lnTo>
                  <a:pt x="71" y="9"/>
                </a:lnTo>
                <a:lnTo>
                  <a:pt x="62" y="7"/>
                </a:lnTo>
                <a:lnTo>
                  <a:pt x="54" y="4"/>
                </a:lnTo>
                <a:lnTo>
                  <a:pt x="45" y="1"/>
                </a:lnTo>
                <a:lnTo>
                  <a:pt x="36" y="0"/>
                </a:lnTo>
                <a:lnTo>
                  <a:pt x="29" y="0"/>
                </a:lnTo>
                <a:lnTo>
                  <a:pt x="23" y="1"/>
                </a:lnTo>
                <a:lnTo>
                  <a:pt x="15" y="4"/>
                </a:lnTo>
                <a:lnTo>
                  <a:pt x="7" y="5"/>
                </a:lnTo>
                <a:lnTo>
                  <a:pt x="6" y="5"/>
                </a:lnTo>
                <a:lnTo>
                  <a:pt x="3" y="5"/>
                </a:lnTo>
                <a:lnTo>
                  <a:pt x="1" y="4"/>
                </a:lnTo>
                <a:lnTo>
                  <a:pt x="0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23" name="Google Shape;5523;p22"/>
          <p:cNvSpPr/>
          <p:nvPr/>
        </p:nvSpPr>
        <p:spPr>
          <a:xfrm>
            <a:off x="3298033" y="3325417"/>
            <a:ext cx="32147" cy="1190"/>
          </a:xfrm>
          <a:custGeom>
            <a:avLst/>
            <a:gdLst/>
            <a:ahLst/>
            <a:cxnLst/>
            <a:rect l="l" t="t" r="r" b="b"/>
            <a:pathLst>
              <a:path w="110" h="2" extrusionOk="0">
                <a:moveTo>
                  <a:pt x="110" y="2"/>
                </a:moveTo>
                <a:lnTo>
                  <a:pt x="99" y="2"/>
                </a:lnTo>
                <a:lnTo>
                  <a:pt x="87" y="1"/>
                </a:lnTo>
                <a:lnTo>
                  <a:pt x="73" y="1"/>
                </a:lnTo>
                <a:lnTo>
                  <a:pt x="54" y="2"/>
                </a:lnTo>
                <a:lnTo>
                  <a:pt x="35" y="2"/>
                </a:lnTo>
                <a:lnTo>
                  <a:pt x="23" y="2"/>
                </a:lnTo>
                <a:lnTo>
                  <a:pt x="12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24" name="Google Shape;5524;p22"/>
          <p:cNvSpPr/>
          <p:nvPr/>
        </p:nvSpPr>
        <p:spPr>
          <a:xfrm>
            <a:off x="3313511" y="3275411"/>
            <a:ext cx="1190" cy="1190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0" y="0"/>
                </a:moveTo>
                <a:lnTo>
                  <a:pt x="2" y="0"/>
                </a:lnTo>
                <a:lnTo>
                  <a:pt x="2" y="1"/>
                </a:lnTo>
                <a:lnTo>
                  <a:pt x="3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25" name="Google Shape;5525;p22"/>
          <p:cNvSpPr/>
          <p:nvPr/>
        </p:nvSpPr>
        <p:spPr>
          <a:xfrm>
            <a:off x="3094436" y="3114675"/>
            <a:ext cx="54769" cy="5954"/>
          </a:xfrm>
          <a:custGeom>
            <a:avLst/>
            <a:gdLst/>
            <a:ahLst/>
            <a:cxnLst/>
            <a:rect l="l" t="t" r="r" b="b"/>
            <a:pathLst>
              <a:path w="184" h="19" extrusionOk="0">
                <a:moveTo>
                  <a:pt x="0" y="19"/>
                </a:moveTo>
                <a:lnTo>
                  <a:pt x="9" y="15"/>
                </a:lnTo>
                <a:lnTo>
                  <a:pt x="19" y="10"/>
                </a:lnTo>
                <a:lnTo>
                  <a:pt x="29" y="7"/>
                </a:lnTo>
                <a:lnTo>
                  <a:pt x="39" y="5"/>
                </a:lnTo>
                <a:lnTo>
                  <a:pt x="49" y="3"/>
                </a:lnTo>
                <a:lnTo>
                  <a:pt x="60" y="1"/>
                </a:lnTo>
                <a:lnTo>
                  <a:pt x="75" y="0"/>
                </a:lnTo>
                <a:lnTo>
                  <a:pt x="91" y="1"/>
                </a:lnTo>
                <a:lnTo>
                  <a:pt x="107" y="1"/>
                </a:lnTo>
                <a:lnTo>
                  <a:pt x="122" y="3"/>
                </a:lnTo>
                <a:lnTo>
                  <a:pt x="136" y="4"/>
                </a:lnTo>
                <a:lnTo>
                  <a:pt x="148" y="4"/>
                </a:lnTo>
                <a:lnTo>
                  <a:pt x="160" y="4"/>
                </a:lnTo>
                <a:lnTo>
                  <a:pt x="172" y="4"/>
                </a:lnTo>
                <a:lnTo>
                  <a:pt x="184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26" name="Google Shape;5526;p22"/>
          <p:cNvSpPr/>
          <p:nvPr/>
        </p:nvSpPr>
        <p:spPr>
          <a:xfrm>
            <a:off x="3115866" y="3137297"/>
            <a:ext cx="36909" cy="3572"/>
          </a:xfrm>
          <a:custGeom>
            <a:avLst/>
            <a:gdLst/>
            <a:ahLst/>
            <a:cxnLst/>
            <a:rect l="l" t="t" r="r" b="b"/>
            <a:pathLst>
              <a:path w="123" h="12" extrusionOk="0">
                <a:moveTo>
                  <a:pt x="0" y="12"/>
                </a:moveTo>
                <a:lnTo>
                  <a:pt x="10" y="12"/>
                </a:lnTo>
                <a:lnTo>
                  <a:pt x="20" y="12"/>
                </a:lnTo>
                <a:lnTo>
                  <a:pt x="30" y="12"/>
                </a:lnTo>
                <a:lnTo>
                  <a:pt x="40" y="11"/>
                </a:lnTo>
                <a:lnTo>
                  <a:pt x="54" y="10"/>
                </a:lnTo>
                <a:lnTo>
                  <a:pt x="67" y="8"/>
                </a:lnTo>
                <a:lnTo>
                  <a:pt x="80" y="6"/>
                </a:lnTo>
                <a:lnTo>
                  <a:pt x="94" y="4"/>
                </a:lnTo>
                <a:lnTo>
                  <a:pt x="108" y="2"/>
                </a:lnTo>
                <a:lnTo>
                  <a:pt x="123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27" name="Google Shape;5527;p22"/>
          <p:cNvSpPr/>
          <p:nvPr/>
        </p:nvSpPr>
        <p:spPr>
          <a:xfrm>
            <a:off x="3173016" y="3119439"/>
            <a:ext cx="8334" cy="60722"/>
          </a:xfrm>
          <a:custGeom>
            <a:avLst/>
            <a:gdLst/>
            <a:ahLst/>
            <a:cxnLst/>
            <a:rect l="l" t="t" r="r" b="b"/>
            <a:pathLst>
              <a:path w="27" h="203" extrusionOk="0">
                <a:moveTo>
                  <a:pt x="5" y="203"/>
                </a:moveTo>
                <a:lnTo>
                  <a:pt x="3" y="190"/>
                </a:lnTo>
                <a:lnTo>
                  <a:pt x="2" y="176"/>
                </a:lnTo>
                <a:lnTo>
                  <a:pt x="0" y="164"/>
                </a:lnTo>
                <a:lnTo>
                  <a:pt x="2" y="153"/>
                </a:lnTo>
                <a:lnTo>
                  <a:pt x="4" y="142"/>
                </a:lnTo>
                <a:lnTo>
                  <a:pt x="6" y="129"/>
                </a:lnTo>
                <a:lnTo>
                  <a:pt x="11" y="114"/>
                </a:lnTo>
                <a:lnTo>
                  <a:pt x="15" y="98"/>
                </a:lnTo>
                <a:lnTo>
                  <a:pt x="21" y="81"/>
                </a:lnTo>
                <a:lnTo>
                  <a:pt x="24" y="65"/>
                </a:lnTo>
                <a:lnTo>
                  <a:pt x="26" y="55"/>
                </a:lnTo>
                <a:lnTo>
                  <a:pt x="27" y="44"/>
                </a:lnTo>
                <a:lnTo>
                  <a:pt x="27" y="34"/>
                </a:lnTo>
                <a:lnTo>
                  <a:pt x="26" y="23"/>
                </a:lnTo>
                <a:lnTo>
                  <a:pt x="24" y="12"/>
                </a:lnTo>
                <a:lnTo>
                  <a:pt x="2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28" name="Google Shape;5528;p22"/>
          <p:cNvSpPr/>
          <p:nvPr/>
        </p:nvSpPr>
        <p:spPr>
          <a:xfrm>
            <a:off x="3213497" y="3153967"/>
            <a:ext cx="4763" cy="29765"/>
          </a:xfrm>
          <a:custGeom>
            <a:avLst/>
            <a:gdLst/>
            <a:ahLst/>
            <a:cxnLst/>
            <a:rect l="l" t="t" r="r" b="b"/>
            <a:pathLst>
              <a:path w="16" h="99" extrusionOk="0">
                <a:moveTo>
                  <a:pt x="0" y="99"/>
                </a:moveTo>
                <a:lnTo>
                  <a:pt x="3" y="97"/>
                </a:lnTo>
                <a:lnTo>
                  <a:pt x="7" y="95"/>
                </a:lnTo>
                <a:lnTo>
                  <a:pt x="9" y="93"/>
                </a:lnTo>
                <a:lnTo>
                  <a:pt x="11" y="91"/>
                </a:lnTo>
                <a:lnTo>
                  <a:pt x="12" y="87"/>
                </a:lnTo>
                <a:lnTo>
                  <a:pt x="13" y="81"/>
                </a:lnTo>
                <a:lnTo>
                  <a:pt x="12" y="73"/>
                </a:lnTo>
                <a:lnTo>
                  <a:pt x="11" y="65"/>
                </a:lnTo>
                <a:lnTo>
                  <a:pt x="10" y="57"/>
                </a:lnTo>
                <a:lnTo>
                  <a:pt x="9" y="49"/>
                </a:lnTo>
                <a:lnTo>
                  <a:pt x="8" y="39"/>
                </a:lnTo>
                <a:lnTo>
                  <a:pt x="9" y="31"/>
                </a:lnTo>
                <a:lnTo>
                  <a:pt x="10" y="23"/>
                </a:lnTo>
                <a:lnTo>
                  <a:pt x="11" y="16"/>
                </a:lnTo>
                <a:lnTo>
                  <a:pt x="13" y="8"/>
                </a:lnTo>
                <a:lnTo>
                  <a:pt x="1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29" name="Google Shape;5529;p22"/>
          <p:cNvSpPr/>
          <p:nvPr/>
        </p:nvSpPr>
        <p:spPr>
          <a:xfrm>
            <a:off x="3253979" y="3219451"/>
            <a:ext cx="9525" cy="60722"/>
          </a:xfrm>
          <a:custGeom>
            <a:avLst/>
            <a:gdLst/>
            <a:ahLst/>
            <a:cxnLst/>
            <a:rect l="l" t="t" r="r" b="b"/>
            <a:pathLst>
              <a:path w="32" h="208" extrusionOk="0">
                <a:moveTo>
                  <a:pt x="0" y="208"/>
                </a:moveTo>
                <a:lnTo>
                  <a:pt x="8" y="206"/>
                </a:lnTo>
                <a:lnTo>
                  <a:pt x="13" y="206"/>
                </a:lnTo>
                <a:lnTo>
                  <a:pt x="18" y="204"/>
                </a:lnTo>
                <a:lnTo>
                  <a:pt x="22" y="202"/>
                </a:lnTo>
                <a:lnTo>
                  <a:pt x="26" y="200"/>
                </a:lnTo>
                <a:lnTo>
                  <a:pt x="28" y="196"/>
                </a:lnTo>
                <a:lnTo>
                  <a:pt x="31" y="190"/>
                </a:lnTo>
                <a:lnTo>
                  <a:pt x="32" y="183"/>
                </a:lnTo>
                <a:lnTo>
                  <a:pt x="32" y="174"/>
                </a:lnTo>
                <a:lnTo>
                  <a:pt x="31" y="165"/>
                </a:lnTo>
                <a:lnTo>
                  <a:pt x="30" y="156"/>
                </a:lnTo>
                <a:lnTo>
                  <a:pt x="28" y="146"/>
                </a:lnTo>
                <a:lnTo>
                  <a:pt x="27" y="137"/>
                </a:lnTo>
                <a:lnTo>
                  <a:pt x="24" y="128"/>
                </a:lnTo>
                <a:lnTo>
                  <a:pt x="23" y="119"/>
                </a:lnTo>
                <a:lnTo>
                  <a:pt x="21" y="103"/>
                </a:lnTo>
                <a:lnTo>
                  <a:pt x="21" y="88"/>
                </a:lnTo>
                <a:lnTo>
                  <a:pt x="21" y="73"/>
                </a:lnTo>
                <a:lnTo>
                  <a:pt x="21" y="58"/>
                </a:lnTo>
                <a:lnTo>
                  <a:pt x="22" y="45"/>
                </a:lnTo>
                <a:lnTo>
                  <a:pt x="24" y="30"/>
                </a:lnTo>
                <a:lnTo>
                  <a:pt x="27" y="16"/>
                </a:lnTo>
                <a:lnTo>
                  <a:pt x="2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30" name="Google Shape;5530;p22"/>
          <p:cNvSpPr/>
          <p:nvPr/>
        </p:nvSpPr>
        <p:spPr>
          <a:xfrm>
            <a:off x="3284935" y="3231357"/>
            <a:ext cx="4763" cy="46435"/>
          </a:xfrm>
          <a:custGeom>
            <a:avLst/>
            <a:gdLst/>
            <a:ahLst/>
            <a:cxnLst/>
            <a:rect l="l" t="t" r="r" b="b"/>
            <a:pathLst>
              <a:path w="17" h="158" extrusionOk="0">
                <a:moveTo>
                  <a:pt x="0" y="158"/>
                </a:moveTo>
                <a:lnTo>
                  <a:pt x="4" y="149"/>
                </a:lnTo>
                <a:lnTo>
                  <a:pt x="9" y="138"/>
                </a:lnTo>
                <a:lnTo>
                  <a:pt x="11" y="127"/>
                </a:lnTo>
                <a:lnTo>
                  <a:pt x="13" y="116"/>
                </a:lnTo>
                <a:lnTo>
                  <a:pt x="14" y="105"/>
                </a:lnTo>
                <a:lnTo>
                  <a:pt x="16" y="90"/>
                </a:lnTo>
                <a:lnTo>
                  <a:pt x="17" y="76"/>
                </a:lnTo>
                <a:lnTo>
                  <a:pt x="16" y="61"/>
                </a:lnTo>
                <a:lnTo>
                  <a:pt x="14" y="47"/>
                </a:lnTo>
                <a:lnTo>
                  <a:pt x="13" y="34"/>
                </a:lnTo>
                <a:lnTo>
                  <a:pt x="11" y="21"/>
                </a:lnTo>
                <a:lnTo>
                  <a:pt x="8" y="10"/>
                </a:lnTo>
                <a:lnTo>
                  <a:pt x="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31" name="Google Shape;5531;p22"/>
          <p:cNvSpPr/>
          <p:nvPr/>
        </p:nvSpPr>
        <p:spPr>
          <a:xfrm>
            <a:off x="3195639" y="3151586"/>
            <a:ext cx="2381" cy="30956"/>
          </a:xfrm>
          <a:custGeom>
            <a:avLst/>
            <a:gdLst/>
            <a:ahLst/>
            <a:cxnLst/>
            <a:rect l="l" t="t" r="r" b="b"/>
            <a:pathLst>
              <a:path w="9" h="104" extrusionOk="0">
                <a:moveTo>
                  <a:pt x="0" y="104"/>
                </a:moveTo>
                <a:lnTo>
                  <a:pt x="2" y="97"/>
                </a:lnTo>
                <a:lnTo>
                  <a:pt x="3" y="91"/>
                </a:lnTo>
                <a:lnTo>
                  <a:pt x="4" y="84"/>
                </a:lnTo>
                <a:lnTo>
                  <a:pt x="4" y="77"/>
                </a:lnTo>
                <a:lnTo>
                  <a:pt x="3" y="71"/>
                </a:lnTo>
                <a:lnTo>
                  <a:pt x="2" y="58"/>
                </a:lnTo>
                <a:lnTo>
                  <a:pt x="0" y="47"/>
                </a:lnTo>
                <a:lnTo>
                  <a:pt x="0" y="35"/>
                </a:lnTo>
                <a:lnTo>
                  <a:pt x="0" y="27"/>
                </a:lnTo>
                <a:lnTo>
                  <a:pt x="2" y="20"/>
                </a:lnTo>
                <a:lnTo>
                  <a:pt x="3" y="13"/>
                </a:lnTo>
                <a:lnTo>
                  <a:pt x="5" y="7"/>
                </a:lnTo>
                <a:lnTo>
                  <a:pt x="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32" name="Google Shape;5532;p22"/>
          <p:cNvSpPr/>
          <p:nvPr/>
        </p:nvSpPr>
        <p:spPr>
          <a:xfrm>
            <a:off x="3319463" y="3345658"/>
            <a:ext cx="19050" cy="3572"/>
          </a:xfrm>
          <a:custGeom>
            <a:avLst/>
            <a:gdLst/>
            <a:ahLst/>
            <a:cxnLst/>
            <a:rect l="l" t="t" r="r" b="b"/>
            <a:pathLst>
              <a:path w="63" h="12" extrusionOk="0">
                <a:moveTo>
                  <a:pt x="63" y="8"/>
                </a:moveTo>
                <a:lnTo>
                  <a:pt x="60" y="9"/>
                </a:lnTo>
                <a:lnTo>
                  <a:pt x="57" y="11"/>
                </a:lnTo>
                <a:lnTo>
                  <a:pt x="52" y="11"/>
                </a:lnTo>
                <a:lnTo>
                  <a:pt x="48" y="12"/>
                </a:lnTo>
                <a:lnTo>
                  <a:pt x="43" y="12"/>
                </a:lnTo>
                <a:lnTo>
                  <a:pt x="38" y="12"/>
                </a:lnTo>
                <a:lnTo>
                  <a:pt x="32" y="11"/>
                </a:lnTo>
                <a:lnTo>
                  <a:pt x="26" y="10"/>
                </a:lnTo>
                <a:lnTo>
                  <a:pt x="19" y="8"/>
                </a:lnTo>
                <a:lnTo>
                  <a:pt x="10" y="5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533" name="Google Shape;5533;p22"/>
          <p:cNvCxnSpPr/>
          <p:nvPr/>
        </p:nvCxnSpPr>
        <p:spPr>
          <a:xfrm>
            <a:off x="5775724" y="2334816"/>
            <a:ext cx="1190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34" name="Google Shape;5534;p22"/>
          <p:cNvCxnSpPr/>
          <p:nvPr/>
        </p:nvCxnSpPr>
        <p:spPr>
          <a:xfrm>
            <a:off x="3761186" y="3990976"/>
            <a:ext cx="1190" cy="3559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35" name="Google Shape;5535;p22"/>
          <p:cNvCxnSpPr/>
          <p:nvPr/>
        </p:nvCxnSpPr>
        <p:spPr>
          <a:xfrm rot="10800000" flipH="1">
            <a:off x="3761186" y="2639617"/>
            <a:ext cx="2820590" cy="16013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36" name="Google Shape;5536;p22"/>
          <p:cNvCxnSpPr/>
          <p:nvPr/>
        </p:nvCxnSpPr>
        <p:spPr>
          <a:xfrm flipH="1">
            <a:off x="6442473" y="2649142"/>
            <a:ext cx="120253" cy="833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37" name="Google Shape;5537;p22"/>
          <p:cNvCxnSpPr/>
          <p:nvPr/>
        </p:nvCxnSpPr>
        <p:spPr>
          <a:xfrm flipH="1">
            <a:off x="6430566" y="2649141"/>
            <a:ext cx="132159" cy="619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38" name="Google Shape;5538;p22"/>
          <p:cNvCxnSpPr/>
          <p:nvPr/>
        </p:nvCxnSpPr>
        <p:spPr>
          <a:xfrm flipH="1">
            <a:off x="6442473" y="2649142"/>
            <a:ext cx="120253" cy="833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39" name="Google Shape;5539;p22"/>
          <p:cNvCxnSpPr/>
          <p:nvPr/>
        </p:nvCxnSpPr>
        <p:spPr>
          <a:xfrm flipH="1">
            <a:off x="6430566" y="2649141"/>
            <a:ext cx="132159" cy="619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40" name="Google Shape;5540;p22"/>
          <p:cNvCxnSpPr/>
          <p:nvPr/>
        </p:nvCxnSpPr>
        <p:spPr>
          <a:xfrm rot="10800000" flipH="1">
            <a:off x="5303045" y="3281364"/>
            <a:ext cx="121444" cy="833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41" name="Google Shape;5541;p22"/>
          <p:cNvCxnSpPr/>
          <p:nvPr/>
        </p:nvCxnSpPr>
        <p:spPr>
          <a:xfrm rot="10800000" flipH="1">
            <a:off x="5303044" y="3303985"/>
            <a:ext cx="133350" cy="60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42" name="Google Shape;5542;p22"/>
          <p:cNvCxnSpPr/>
          <p:nvPr/>
        </p:nvCxnSpPr>
        <p:spPr>
          <a:xfrm rot="10800000" flipH="1">
            <a:off x="5303045" y="3281364"/>
            <a:ext cx="121444" cy="833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43" name="Google Shape;5543;p22"/>
          <p:cNvCxnSpPr/>
          <p:nvPr/>
        </p:nvCxnSpPr>
        <p:spPr>
          <a:xfrm rot="10800000" flipH="1">
            <a:off x="5303044" y="3303985"/>
            <a:ext cx="133350" cy="60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44" name="Google Shape;5544;p22"/>
          <p:cNvCxnSpPr/>
          <p:nvPr/>
        </p:nvCxnSpPr>
        <p:spPr>
          <a:xfrm flipH="1">
            <a:off x="5172075" y="3371851"/>
            <a:ext cx="120254" cy="833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45" name="Google Shape;5545;p22"/>
          <p:cNvCxnSpPr/>
          <p:nvPr/>
        </p:nvCxnSpPr>
        <p:spPr>
          <a:xfrm flipH="1">
            <a:off x="5160170" y="3371851"/>
            <a:ext cx="132160" cy="60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46" name="Google Shape;5546;p22"/>
          <p:cNvCxnSpPr/>
          <p:nvPr/>
        </p:nvCxnSpPr>
        <p:spPr>
          <a:xfrm flipH="1">
            <a:off x="5172075" y="3371851"/>
            <a:ext cx="120254" cy="833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47" name="Google Shape;5547;p22"/>
          <p:cNvCxnSpPr/>
          <p:nvPr/>
        </p:nvCxnSpPr>
        <p:spPr>
          <a:xfrm flipH="1">
            <a:off x="5160170" y="3371851"/>
            <a:ext cx="132160" cy="60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48" name="Google Shape;5548;p22"/>
          <p:cNvCxnSpPr/>
          <p:nvPr/>
        </p:nvCxnSpPr>
        <p:spPr>
          <a:xfrm rot="10800000" flipH="1">
            <a:off x="3761186" y="4157664"/>
            <a:ext cx="120253" cy="833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49" name="Google Shape;5549;p22"/>
          <p:cNvCxnSpPr/>
          <p:nvPr/>
        </p:nvCxnSpPr>
        <p:spPr>
          <a:xfrm rot="10800000" flipH="1">
            <a:off x="3761185" y="4180285"/>
            <a:ext cx="133350" cy="60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50" name="Google Shape;5550;p22"/>
          <p:cNvCxnSpPr/>
          <p:nvPr/>
        </p:nvCxnSpPr>
        <p:spPr>
          <a:xfrm rot="10800000" flipH="1">
            <a:off x="3761186" y="4157664"/>
            <a:ext cx="120253" cy="833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51" name="Google Shape;5551;p22"/>
          <p:cNvCxnSpPr/>
          <p:nvPr/>
        </p:nvCxnSpPr>
        <p:spPr>
          <a:xfrm rot="10800000" flipH="1">
            <a:off x="3761185" y="4180285"/>
            <a:ext cx="133350" cy="60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552" name="Google Shape;5552;p22"/>
          <p:cNvSpPr/>
          <p:nvPr/>
        </p:nvSpPr>
        <p:spPr>
          <a:xfrm rot="-1800000">
            <a:off x="5577940" y="2982006"/>
            <a:ext cx="931345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SPILL THROUGH ABUTMENT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53" name="Google Shape;5553;p22"/>
          <p:cNvSpPr/>
          <p:nvPr/>
        </p:nvSpPr>
        <p:spPr>
          <a:xfrm rot="-1800000">
            <a:off x="4234663" y="3730910"/>
            <a:ext cx="942566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HIGH BACKWALL ABUTMENT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54" name="Google Shape;5554;p22"/>
          <p:cNvSpPr/>
          <p:nvPr/>
        </p:nvSpPr>
        <p:spPr>
          <a:xfrm>
            <a:off x="4836319" y="1626394"/>
            <a:ext cx="527388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ABUTMENT CAP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55" name="Google Shape;5555;p22"/>
          <p:cNvSpPr/>
          <p:nvPr/>
        </p:nvSpPr>
        <p:spPr>
          <a:xfrm>
            <a:off x="4355307" y="1963342"/>
            <a:ext cx="395942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CAP SPLICE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56" name="Google Shape;5556;p22"/>
          <p:cNvSpPr/>
          <p:nvPr/>
        </p:nvSpPr>
        <p:spPr>
          <a:xfrm>
            <a:off x="5464970" y="1226344"/>
            <a:ext cx="456856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TIMBER SCAB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57" name="Google Shape;5557;p22"/>
          <p:cNvSpPr/>
          <p:nvPr/>
        </p:nvSpPr>
        <p:spPr>
          <a:xfrm>
            <a:off x="5474495" y="1362076"/>
            <a:ext cx="365485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BACKWALL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58" name="Google Shape;5558;p22"/>
          <p:cNvSpPr/>
          <p:nvPr/>
        </p:nvSpPr>
        <p:spPr>
          <a:xfrm>
            <a:off x="4271803" y="3642123"/>
            <a:ext cx="440826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HEAVY ROCK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59" name="Google Shape;5559;p22"/>
          <p:cNvSpPr/>
          <p:nvPr/>
        </p:nvSpPr>
        <p:spPr>
          <a:xfrm>
            <a:off x="4271804" y="3707607"/>
            <a:ext cx="250068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RIPRAP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60" name="Google Shape;5560;p22"/>
          <p:cNvSpPr/>
          <p:nvPr/>
        </p:nvSpPr>
        <p:spPr>
          <a:xfrm>
            <a:off x="2265760" y="3587354"/>
            <a:ext cx="367088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WINGWALL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61" name="Google Shape;5561;p22"/>
          <p:cNvSpPr/>
          <p:nvPr/>
        </p:nvSpPr>
        <p:spPr>
          <a:xfrm>
            <a:off x="2624138" y="3907632"/>
            <a:ext cx="367088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WINGWALL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62" name="Google Shape;5562;p22"/>
          <p:cNvSpPr/>
          <p:nvPr/>
        </p:nvSpPr>
        <p:spPr>
          <a:xfrm>
            <a:off x="2624138" y="3973117"/>
            <a:ext cx="145874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PILE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69" name="Google Shape;5569;p22"/>
          <p:cNvSpPr/>
          <p:nvPr/>
        </p:nvSpPr>
        <p:spPr>
          <a:xfrm>
            <a:off x="5851922" y="1891903"/>
            <a:ext cx="104775" cy="71438"/>
          </a:xfrm>
          <a:custGeom>
            <a:avLst/>
            <a:gdLst/>
            <a:ahLst/>
            <a:cxnLst/>
            <a:rect l="l" t="t" r="r" b="b"/>
            <a:pathLst>
              <a:path w="352" h="239" extrusionOk="0">
                <a:moveTo>
                  <a:pt x="1" y="239"/>
                </a:moveTo>
                <a:lnTo>
                  <a:pt x="0" y="231"/>
                </a:lnTo>
                <a:lnTo>
                  <a:pt x="0" y="224"/>
                </a:lnTo>
                <a:lnTo>
                  <a:pt x="0" y="216"/>
                </a:lnTo>
                <a:lnTo>
                  <a:pt x="2" y="209"/>
                </a:lnTo>
                <a:lnTo>
                  <a:pt x="3" y="204"/>
                </a:lnTo>
                <a:lnTo>
                  <a:pt x="6" y="195"/>
                </a:lnTo>
                <a:lnTo>
                  <a:pt x="11" y="187"/>
                </a:lnTo>
                <a:lnTo>
                  <a:pt x="16" y="180"/>
                </a:lnTo>
                <a:lnTo>
                  <a:pt x="23" y="174"/>
                </a:lnTo>
                <a:lnTo>
                  <a:pt x="29" y="167"/>
                </a:lnTo>
                <a:lnTo>
                  <a:pt x="37" y="161"/>
                </a:lnTo>
                <a:lnTo>
                  <a:pt x="43" y="157"/>
                </a:lnTo>
                <a:lnTo>
                  <a:pt x="56" y="150"/>
                </a:lnTo>
                <a:lnTo>
                  <a:pt x="68" y="144"/>
                </a:lnTo>
                <a:lnTo>
                  <a:pt x="80" y="140"/>
                </a:lnTo>
                <a:lnTo>
                  <a:pt x="93" y="137"/>
                </a:lnTo>
                <a:lnTo>
                  <a:pt x="106" y="133"/>
                </a:lnTo>
                <a:lnTo>
                  <a:pt x="120" y="131"/>
                </a:lnTo>
                <a:lnTo>
                  <a:pt x="133" y="130"/>
                </a:lnTo>
                <a:lnTo>
                  <a:pt x="150" y="129"/>
                </a:lnTo>
                <a:lnTo>
                  <a:pt x="167" y="128"/>
                </a:lnTo>
                <a:lnTo>
                  <a:pt x="183" y="126"/>
                </a:lnTo>
                <a:lnTo>
                  <a:pt x="200" y="124"/>
                </a:lnTo>
                <a:lnTo>
                  <a:pt x="216" y="122"/>
                </a:lnTo>
                <a:lnTo>
                  <a:pt x="232" y="119"/>
                </a:lnTo>
                <a:lnTo>
                  <a:pt x="244" y="114"/>
                </a:lnTo>
                <a:lnTo>
                  <a:pt x="256" y="109"/>
                </a:lnTo>
                <a:lnTo>
                  <a:pt x="268" y="102"/>
                </a:lnTo>
                <a:lnTo>
                  <a:pt x="279" y="94"/>
                </a:lnTo>
                <a:lnTo>
                  <a:pt x="289" y="86"/>
                </a:lnTo>
                <a:lnTo>
                  <a:pt x="298" y="76"/>
                </a:lnTo>
                <a:lnTo>
                  <a:pt x="306" y="66"/>
                </a:lnTo>
                <a:lnTo>
                  <a:pt x="315" y="54"/>
                </a:lnTo>
                <a:lnTo>
                  <a:pt x="322" y="40"/>
                </a:lnTo>
                <a:lnTo>
                  <a:pt x="329" y="28"/>
                </a:lnTo>
                <a:lnTo>
                  <a:pt x="337" y="15"/>
                </a:lnTo>
                <a:lnTo>
                  <a:pt x="340" y="11"/>
                </a:lnTo>
                <a:lnTo>
                  <a:pt x="344" y="7"/>
                </a:lnTo>
                <a:lnTo>
                  <a:pt x="347" y="2"/>
                </a:lnTo>
                <a:lnTo>
                  <a:pt x="352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76" name="Google Shape;5576;p22"/>
          <p:cNvSpPr/>
          <p:nvPr/>
        </p:nvSpPr>
        <p:spPr>
          <a:xfrm>
            <a:off x="5337574" y="2369345"/>
            <a:ext cx="107156" cy="55960"/>
          </a:xfrm>
          <a:custGeom>
            <a:avLst/>
            <a:gdLst/>
            <a:ahLst/>
            <a:cxnLst/>
            <a:rect l="l" t="t" r="r" b="b"/>
            <a:pathLst>
              <a:path w="363" h="187" extrusionOk="0">
                <a:moveTo>
                  <a:pt x="0" y="187"/>
                </a:moveTo>
                <a:lnTo>
                  <a:pt x="7" y="177"/>
                </a:lnTo>
                <a:lnTo>
                  <a:pt x="15" y="169"/>
                </a:lnTo>
                <a:lnTo>
                  <a:pt x="23" y="161"/>
                </a:lnTo>
                <a:lnTo>
                  <a:pt x="33" y="154"/>
                </a:lnTo>
                <a:lnTo>
                  <a:pt x="43" y="149"/>
                </a:lnTo>
                <a:lnTo>
                  <a:pt x="54" y="143"/>
                </a:lnTo>
                <a:lnTo>
                  <a:pt x="65" y="140"/>
                </a:lnTo>
                <a:lnTo>
                  <a:pt x="79" y="135"/>
                </a:lnTo>
                <a:lnTo>
                  <a:pt x="91" y="132"/>
                </a:lnTo>
                <a:lnTo>
                  <a:pt x="104" y="129"/>
                </a:lnTo>
                <a:lnTo>
                  <a:pt x="118" y="126"/>
                </a:lnTo>
                <a:lnTo>
                  <a:pt x="140" y="123"/>
                </a:lnTo>
                <a:lnTo>
                  <a:pt x="163" y="120"/>
                </a:lnTo>
                <a:lnTo>
                  <a:pt x="186" y="116"/>
                </a:lnTo>
                <a:lnTo>
                  <a:pt x="209" y="113"/>
                </a:lnTo>
                <a:lnTo>
                  <a:pt x="231" y="110"/>
                </a:lnTo>
                <a:lnTo>
                  <a:pt x="252" y="105"/>
                </a:lnTo>
                <a:lnTo>
                  <a:pt x="274" y="98"/>
                </a:lnTo>
                <a:lnTo>
                  <a:pt x="286" y="94"/>
                </a:lnTo>
                <a:lnTo>
                  <a:pt x="297" y="89"/>
                </a:lnTo>
                <a:lnTo>
                  <a:pt x="308" y="83"/>
                </a:lnTo>
                <a:lnTo>
                  <a:pt x="319" y="76"/>
                </a:lnTo>
                <a:lnTo>
                  <a:pt x="329" y="69"/>
                </a:lnTo>
                <a:lnTo>
                  <a:pt x="338" y="60"/>
                </a:lnTo>
                <a:lnTo>
                  <a:pt x="344" y="50"/>
                </a:lnTo>
                <a:lnTo>
                  <a:pt x="351" y="40"/>
                </a:lnTo>
                <a:lnTo>
                  <a:pt x="357" y="28"/>
                </a:lnTo>
                <a:lnTo>
                  <a:pt x="361" y="14"/>
                </a:lnTo>
                <a:lnTo>
                  <a:pt x="363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80" name="Google Shape;5580;p22"/>
          <p:cNvSpPr/>
          <p:nvPr/>
        </p:nvSpPr>
        <p:spPr>
          <a:xfrm>
            <a:off x="4398170" y="1766888"/>
            <a:ext cx="665247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ABUTMENT SUBCAP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85" name="Google Shape;5585;p22"/>
          <p:cNvSpPr/>
          <p:nvPr/>
        </p:nvSpPr>
        <p:spPr>
          <a:xfrm>
            <a:off x="3465910" y="1683544"/>
            <a:ext cx="500137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ANCHOR PILES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95" name="Google Shape;5595;p22"/>
          <p:cNvSpPr/>
          <p:nvPr/>
        </p:nvSpPr>
        <p:spPr>
          <a:xfrm>
            <a:off x="6653214" y="2511681"/>
            <a:ext cx="580287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ABUTMENT PILES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98" name="Google Shape;5598;p22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A4AB1E5B-9D44-0F7C-8964-52EFBB6FB15F}"/>
              </a:ext>
            </a:extLst>
          </p:cNvPr>
          <p:cNvCxnSpPr>
            <a:cxnSpLocks/>
            <a:stCxn id="5560" idx="3"/>
          </p:cNvCxnSpPr>
          <p:nvPr/>
        </p:nvCxnSpPr>
        <p:spPr>
          <a:xfrm flipV="1">
            <a:off x="2632848" y="3500680"/>
            <a:ext cx="216318" cy="12707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F66C0145-720B-3FD8-E9D6-7647814DD420}"/>
              </a:ext>
            </a:extLst>
          </p:cNvPr>
          <p:cNvCxnSpPr>
            <a:stCxn id="5561" idx="3"/>
          </p:cNvCxnSpPr>
          <p:nvPr/>
        </p:nvCxnSpPr>
        <p:spPr>
          <a:xfrm flipV="1">
            <a:off x="2991226" y="3835004"/>
            <a:ext cx="428250" cy="11302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C39E69B2-BF31-5461-2946-BFBDD2ACFC98}"/>
              </a:ext>
            </a:extLst>
          </p:cNvPr>
          <p:cNvCxnSpPr/>
          <p:nvPr/>
        </p:nvCxnSpPr>
        <p:spPr>
          <a:xfrm flipV="1">
            <a:off x="4649694" y="3274220"/>
            <a:ext cx="101555" cy="35123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2131AAA8-322B-5EFF-7877-9B8F435320B4}"/>
              </a:ext>
            </a:extLst>
          </p:cNvPr>
          <p:cNvCxnSpPr>
            <a:stCxn id="5585" idx="2"/>
          </p:cNvCxnSpPr>
          <p:nvPr/>
        </p:nvCxnSpPr>
        <p:spPr>
          <a:xfrm flipH="1">
            <a:off x="3642122" y="1764335"/>
            <a:ext cx="73857" cy="33830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C5D98E9E-AC62-A2DF-C60F-5D50A75AF10C}"/>
              </a:ext>
            </a:extLst>
          </p:cNvPr>
          <p:cNvCxnSpPr>
            <a:stCxn id="5585" idx="2"/>
          </p:cNvCxnSpPr>
          <p:nvPr/>
        </p:nvCxnSpPr>
        <p:spPr>
          <a:xfrm>
            <a:off x="3715979" y="1764335"/>
            <a:ext cx="276187" cy="14304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66324347-E664-7D83-7E7D-37A003780A80}"/>
              </a:ext>
            </a:extLst>
          </p:cNvPr>
          <p:cNvCxnSpPr>
            <a:stCxn id="5555" idx="3"/>
          </p:cNvCxnSpPr>
          <p:nvPr/>
        </p:nvCxnSpPr>
        <p:spPr>
          <a:xfrm>
            <a:off x="4751249" y="2003738"/>
            <a:ext cx="408921" cy="33107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BFDFBD37-810F-BF46-1A87-632C5223FE9A}"/>
              </a:ext>
            </a:extLst>
          </p:cNvPr>
          <p:cNvCxnSpPr>
            <a:cxnSpLocks/>
            <a:stCxn id="5580" idx="3"/>
          </p:cNvCxnSpPr>
          <p:nvPr/>
        </p:nvCxnSpPr>
        <p:spPr>
          <a:xfrm>
            <a:off x="5063417" y="1807284"/>
            <a:ext cx="362701" cy="59250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831506CA-49F9-1AA1-FF3B-9C917698569D}"/>
              </a:ext>
            </a:extLst>
          </p:cNvPr>
          <p:cNvCxnSpPr>
            <a:stCxn id="5554" idx="3"/>
          </p:cNvCxnSpPr>
          <p:nvPr/>
        </p:nvCxnSpPr>
        <p:spPr>
          <a:xfrm>
            <a:off x="5363707" y="1666790"/>
            <a:ext cx="592990" cy="26440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AF219177-216A-709C-C70B-5FA8A82E248E}"/>
              </a:ext>
            </a:extLst>
          </p:cNvPr>
          <p:cNvCxnSpPr>
            <a:stCxn id="5557" idx="3"/>
          </p:cNvCxnSpPr>
          <p:nvPr/>
        </p:nvCxnSpPr>
        <p:spPr>
          <a:xfrm>
            <a:off x="5839980" y="1402472"/>
            <a:ext cx="409611" cy="4039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AD26D5D5-E96A-5541-95ED-928E59CD18E3}"/>
              </a:ext>
            </a:extLst>
          </p:cNvPr>
          <p:cNvCxnSpPr>
            <a:stCxn id="5556" idx="3"/>
          </p:cNvCxnSpPr>
          <p:nvPr/>
        </p:nvCxnSpPr>
        <p:spPr>
          <a:xfrm>
            <a:off x="5921826" y="1266740"/>
            <a:ext cx="432541" cy="9533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151262FD-3EFE-7B85-4EFA-BADE7995E82F}"/>
              </a:ext>
            </a:extLst>
          </p:cNvPr>
          <p:cNvCxnSpPr>
            <a:cxnSpLocks/>
            <a:stCxn id="5595" idx="1"/>
          </p:cNvCxnSpPr>
          <p:nvPr/>
        </p:nvCxnSpPr>
        <p:spPr>
          <a:xfrm flipH="1" flipV="1">
            <a:off x="6054329" y="2404250"/>
            <a:ext cx="598885" cy="14782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69E2607-26D0-11AD-297F-BBD0032F1C2C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27</a:t>
            </a:fld>
            <a:endParaRPr lang="en-US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3" name="Google Shape;5603;p23"/>
          <p:cNvSpPr txBox="1"/>
          <p:nvPr/>
        </p:nvSpPr>
        <p:spPr>
          <a:xfrm>
            <a:off x="5945982" y="3318274"/>
            <a:ext cx="2015360" cy="5078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r>
              <a:rPr lang="en-US" sz="135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Timber Piers ( 2 Types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r>
              <a:rPr lang="en-US" sz="135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Of Bracing) </a:t>
            </a:r>
            <a:endParaRPr sz="135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4" name="Google Shape;5604;p23"/>
          <p:cNvSpPr/>
          <p:nvPr/>
        </p:nvSpPr>
        <p:spPr>
          <a:xfrm>
            <a:off x="2400301" y="900112"/>
            <a:ext cx="3545681" cy="37290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05" name="Google Shape;5605;p23"/>
          <p:cNvSpPr/>
          <p:nvPr/>
        </p:nvSpPr>
        <p:spPr>
          <a:xfrm>
            <a:off x="2400301" y="900114"/>
            <a:ext cx="3875485" cy="38028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06" name="Google Shape;5606;p23"/>
          <p:cNvSpPr/>
          <p:nvPr/>
        </p:nvSpPr>
        <p:spPr>
          <a:xfrm>
            <a:off x="2665810" y="1943100"/>
            <a:ext cx="1485900" cy="863204"/>
          </a:xfrm>
          <a:custGeom>
            <a:avLst/>
            <a:gdLst/>
            <a:ahLst/>
            <a:cxnLst/>
            <a:rect l="l" t="t" r="r" b="b"/>
            <a:pathLst>
              <a:path w="3744" h="2174" extrusionOk="0">
                <a:moveTo>
                  <a:pt x="296" y="2174"/>
                </a:moveTo>
                <a:lnTo>
                  <a:pt x="3744" y="177"/>
                </a:lnTo>
                <a:lnTo>
                  <a:pt x="3439" y="0"/>
                </a:lnTo>
                <a:lnTo>
                  <a:pt x="0" y="1997"/>
                </a:lnTo>
                <a:lnTo>
                  <a:pt x="296" y="2174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07" name="Google Shape;5607;p23"/>
          <p:cNvSpPr/>
          <p:nvPr/>
        </p:nvSpPr>
        <p:spPr>
          <a:xfrm>
            <a:off x="2665811" y="2736057"/>
            <a:ext cx="116681" cy="217885"/>
          </a:xfrm>
          <a:custGeom>
            <a:avLst/>
            <a:gdLst/>
            <a:ahLst/>
            <a:cxnLst/>
            <a:rect l="l" t="t" r="r" b="b"/>
            <a:pathLst>
              <a:path w="296" h="549" extrusionOk="0">
                <a:moveTo>
                  <a:pt x="0" y="371"/>
                </a:moveTo>
                <a:lnTo>
                  <a:pt x="0" y="0"/>
                </a:lnTo>
                <a:lnTo>
                  <a:pt x="296" y="177"/>
                </a:lnTo>
                <a:lnTo>
                  <a:pt x="296" y="549"/>
                </a:lnTo>
                <a:lnTo>
                  <a:pt x="0" y="37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08" name="Google Shape;5608;p23"/>
          <p:cNvCxnSpPr/>
          <p:nvPr/>
        </p:nvCxnSpPr>
        <p:spPr>
          <a:xfrm rot="10800000">
            <a:off x="2665811" y="2736058"/>
            <a:ext cx="116681" cy="702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09" name="Google Shape;5609;p23"/>
          <p:cNvSpPr/>
          <p:nvPr/>
        </p:nvSpPr>
        <p:spPr>
          <a:xfrm>
            <a:off x="2782492" y="2013348"/>
            <a:ext cx="1369219" cy="940594"/>
          </a:xfrm>
          <a:custGeom>
            <a:avLst/>
            <a:gdLst/>
            <a:ahLst/>
            <a:cxnLst/>
            <a:rect l="l" t="t" r="r" b="b"/>
            <a:pathLst>
              <a:path w="3448" h="2369" extrusionOk="0">
                <a:moveTo>
                  <a:pt x="3216" y="502"/>
                </a:moveTo>
                <a:lnTo>
                  <a:pt x="0" y="2369"/>
                </a:lnTo>
                <a:lnTo>
                  <a:pt x="0" y="1997"/>
                </a:lnTo>
                <a:lnTo>
                  <a:pt x="3448" y="0"/>
                </a:lnTo>
                <a:lnTo>
                  <a:pt x="3448" y="102"/>
                </a:lnTo>
                <a:lnTo>
                  <a:pt x="3216" y="50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10" name="Google Shape;5610;p23"/>
          <p:cNvCxnSpPr/>
          <p:nvPr/>
        </p:nvCxnSpPr>
        <p:spPr>
          <a:xfrm rot="10800000" flipH="1">
            <a:off x="2782492" y="2806303"/>
            <a:ext cx="1190" cy="1476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11" name="Google Shape;5611;p23"/>
          <p:cNvSpPr/>
          <p:nvPr/>
        </p:nvSpPr>
        <p:spPr>
          <a:xfrm>
            <a:off x="4238625" y="1073945"/>
            <a:ext cx="1409700" cy="888206"/>
          </a:xfrm>
          <a:custGeom>
            <a:avLst/>
            <a:gdLst/>
            <a:ahLst/>
            <a:cxnLst/>
            <a:rect l="l" t="t" r="r" b="b"/>
            <a:pathLst>
              <a:path w="3551" h="2238" extrusionOk="0">
                <a:moveTo>
                  <a:pt x="0" y="2238"/>
                </a:moveTo>
                <a:lnTo>
                  <a:pt x="3551" y="181"/>
                </a:lnTo>
                <a:lnTo>
                  <a:pt x="3248" y="0"/>
                </a:lnTo>
                <a:lnTo>
                  <a:pt x="0" y="1884"/>
                </a:lnTo>
                <a:lnTo>
                  <a:pt x="0" y="2238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12" name="Google Shape;5612;p23"/>
          <p:cNvSpPr/>
          <p:nvPr/>
        </p:nvSpPr>
        <p:spPr>
          <a:xfrm>
            <a:off x="4030266" y="1821656"/>
            <a:ext cx="208359" cy="191691"/>
          </a:xfrm>
          <a:custGeom>
            <a:avLst/>
            <a:gdLst/>
            <a:ahLst/>
            <a:cxnLst/>
            <a:rect l="l" t="t" r="r" b="b"/>
            <a:pathLst>
              <a:path w="525" h="482" extrusionOk="0">
                <a:moveTo>
                  <a:pt x="0" y="305"/>
                </a:moveTo>
                <a:lnTo>
                  <a:pt x="525" y="0"/>
                </a:lnTo>
                <a:lnTo>
                  <a:pt x="525" y="354"/>
                </a:lnTo>
                <a:lnTo>
                  <a:pt x="305" y="482"/>
                </a:lnTo>
                <a:lnTo>
                  <a:pt x="0" y="305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13" name="Google Shape;5613;p23"/>
          <p:cNvCxnSpPr/>
          <p:nvPr/>
        </p:nvCxnSpPr>
        <p:spPr>
          <a:xfrm rot="10800000" flipH="1">
            <a:off x="2665810" y="1073944"/>
            <a:ext cx="2862263" cy="16621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14" name="Google Shape;5614;p23"/>
          <p:cNvCxnSpPr/>
          <p:nvPr/>
        </p:nvCxnSpPr>
        <p:spPr>
          <a:xfrm rot="10800000">
            <a:off x="5528073" y="1073944"/>
            <a:ext cx="120253" cy="726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15" name="Google Shape;5615;p23"/>
          <p:cNvSpPr/>
          <p:nvPr/>
        </p:nvSpPr>
        <p:spPr>
          <a:xfrm>
            <a:off x="4238625" y="1146572"/>
            <a:ext cx="1409700" cy="962025"/>
          </a:xfrm>
          <a:custGeom>
            <a:avLst/>
            <a:gdLst/>
            <a:ahLst/>
            <a:cxnLst/>
            <a:rect l="l" t="t" r="r" b="b"/>
            <a:pathLst>
              <a:path w="3551" h="2425" extrusionOk="0">
                <a:moveTo>
                  <a:pt x="3551" y="364"/>
                </a:moveTo>
                <a:lnTo>
                  <a:pt x="0" y="2425"/>
                </a:lnTo>
                <a:lnTo>
                  <a:pt x="0" y="2057"/>
                </a:lnTo>
                <a:lnTo>
                  <a:pt x="3551" y="0"/>
                </a:lnTo>
                <a:lnTo>
                  <a:pt x="3551" y="36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16" name="Google Shape;5616;p23"/>
          <p:cNvCxnSpPr/>
          <p:nvPr/>
        </p:nvCxnSpPr>
        <p:spPr>
          <a:xfrm>
            <a:off x="5648325" y="1146574"/>
            <a:ext cx="1191" cy="1440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17" name="Google Shape;5617;p23"/>
          <p:cNvSpPr/>
          <p:nvPr/>
        </p:nvSpPr>
        <p:spPr>
          <a:xfrm>
            <a:off x="4238626" y="1885951"/>
            <a:ext cx="383381" cy="369094"/>
          </a:xfrm>
          <a:custGeom>
            <a:avLst/>
            <a:gdLst/>
            <a:ahLst/>
            <a:cxnLst/>
            <a:rect l="l" t="t" r="r" b="b"/>
            <a:pathLst>
              <a:path w="966" h="929" extrusionOk="0">
                <a:moveTo>
                  <a:pt x="966" y="0"/>
                </a:moveTo>
                <a:lnTo>
                  <a:pt x="0" y="560"/>
                </a:lnTo>
                <a:lnTo>
                  <a:pt x="0" y="929"/>
                </a:lnTo>
                <a:lnTo>
                  <a:pt x="966" y="369"/>
                </a:lnTo>
                <a:lnTo>
                  <a:pt x="966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18" name="Google Shape;5618;p23"/>
          <p:cNvSpPr/>
          <p:nvPr/>
        </p:nvSpPr>
        <p:spPr>
          <a:xfrm>
            <a:off x="5242322" y="1443039"/>
            <a:ext cx="141684" cy="360760"/>
          </a:xfrm>
          <a:custGeom>
            <a:avLst/>
            <a:gdLst/>
            <a:ahLst/>
            <a:cxnLst/>
            <a:rect l="l" t="t" r="r" b="b"/>
            <a:pathLst>
              <a:path w="358" h="909" extrusionOk="0">
                <a:moveTo>
                  <a:pt x="273" y="467"/>
                </a:moveTo>
                <a:lnTo>
                  <a:pt x="166" y="528"/>
                </a:lnTo>
                <a:lnTo>
                  <a:pt x="166" y="812"/>
                </a:lnTo>
                <a:lnTo>
                  <a:pt x="0" y="909"/>
                </a:lnTo>
                <a:lnTo>
                  <a:pt x="0" y="208"/>
                </a:lnTo>
                <a:lnTo>
                  <a:pt x="358" y="0"/>
                </a:lnTo>
                <a:lnTo>
                  <a:pt x="358" y="519"/>
                </a:lnTo>
                <a:lnTo>
                  <a:pt x="273" y="46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19" name="Google Shape;5619;p23"/>
          <p:cNvSpPr/>
          <p:nvPr/>
        </p:nvSpPr>
        <p:spPr>
          <a:xfrm>
            <a:off x="4831556" y="1681164"/>
            <a:ext cx="142875" cy="359569"/>
          </a:xfrm>
          <a:custGeom>
            <a:avLst/>
            <a:gdLst/>
            <a:ahLst/>
            <a:cxnLst/>
            <a:rect l="l" t="t" r="r" b="b"/>
            <a:pathLst>
              <a:path w="360" h="906" extrusionOk="0">
                <a:moveTo>
                  <a:pt x="173" y="522"/>
                </a:moveTo>
                <a:lnTo>
                  <a:pt x="274" y="463"/>
                </a:lnTo>
                <a:lnTo>
                  <a:pt x="360" y="514"/>
                </a:lnTo>
                <a:lnTo>
                  <a:pt x="360" y="0"/>
                </a:lnTo>
                <a:lnTo>
                  <a:pt x="0" y="208"/>
                </a:lnTo>
                <a:lnTo>
                  <a:pt x="0" y="906"/>
                </a:lnTo>
                <a:lnTo>
                  <a:pt x="173" y="806"/>
                </a:lnTo>
                <a:lnTo>
                  <a:pt x="173" y="52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20" name="Google Shape;5620;p23"/>
          <p:cNvCxnSpPr/>
          <p:nvPr/>
        </p:nvCxnSpPr>
        <p:spPr>
          <a:xfrm flipH="1">
            <a:off x="4238625" y="1290639"/>
            <a:ext cx="1409700" cy="817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21" name="Google Shape;5621;p23"/>
          <p:cNvCxnSpPr/>
          <p:nvPr/>
        </p:nvCxnSpPr>
        <p:spPr>
          <a:xfrm rot="10800000">
            <a:off x="2665811" y="2882503"/>
            <a:ext cx="116681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22" name="Google Shape;5622;p23"/>
          <p:cNvCxnSpPr/>
          <p:nvPr/>
        </p:nvCxnSpPr>
        <p:spPr>
          <a:xfrm rot="10800000" flipH="1">
            <a:off x="2665811" y="2736058"/>
            <a:ext cx="1190" cy="1464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23" name="Google Shape;5623;p23"/>
          <p:cNvSpPr/>
          <p:nvPr/>
        </p:nvSpPr>
        <p:spPr>
          <a:xfrm>
            <a:off x="4151711" y="1962150"/>
            <a:ext cx="86915" cy="114300"/>
          </a:xfrm>
          <a:custGeom>
            <a:avLst/>
            <a:gdLst/>
            <a:ahLst/>
            <a:cxnLst/>
            <a:rect l="l" t="t" r="r" b="b"/>
            <a:pathLst>
              <a:path w="220" h="287" extrusionOk="0">
                <a:moveTo>
                  <a:pt x="220" y="287"/>
                </a:moveTo>
                <a:lnTo>
                  <a:pt x="220" y="0"/>
                </a:lnTo>
                <a:lnTo>
                  <a:pt x="0" y="128"/>
                </a:lnTo>
                <a:lnTo>
                  <a:pt x="0" y="230"/>
                </a:lnTo>
                <a:lnTo>
                  <a:pt x="30" y="177"/>
                </a:lnTo>
                <a:lnTo>
                  <a:pt x="157" y="177"/>
                </a:lnTo>
                <a:lnTo>
                  <a:pt x="220" y="28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24" name="Google Shape;5624;p23"/>
          <p:cNvCxnSpPr/>
          <p:nvPr/>
        </p:nvCxnSpPr>
        <p:spPr>
          <a:xfrm rot="10800000" flipH="1">
            <a:off x="2782491" y="1146574"/>
            <a:ext cx="2865834" cy="16597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25" name="Google Shape;5625;p23"/>
          <p:cNvSpPr/>
          <p:nvPr/>
        </p:nvSpPr>
        <p:spPr>
          <a:xfrm>
            <a:off x="5242322" y="1787129"/>
            <a:ext cx="141684" cy="200025"/>
          </a:xfrm>
          <a:custGeom>
            <a:avLst/>
            <a:gdLst/>
            <a:ahLst/>
            <a:cxnLst/>
            <a:rect l="l" t="t" r="r" b="b"/>
            <a:pathLst>
              <a:path w="358" h="503" extrusionOk="0">
                <a:moveTo>
                  <a:pt x="358" y="66"/>
                </a:moveTo>
                <a:lnTo>
                  <a:pt x="358" y="298"/>
                </a:lnTo>
                <a:lnTo>
                  <a:pt x="0" y="503"/>
                </a:lnTo>
                <a:lnTo>
                  <a:pt x="0" y="145"/>
                </a:lnTo>
                <a:lnTo>
                  <a:pt x="251" y="0"/>
                </a:lnTo>
                <a:lnTo>
                  <a:pt x="358" y="66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26" name="Google Shape;5626;p23"/>
          <p:cNvSpPr/>
          <p:nvPr/>
        </p:nvSpPr>
        <p:spPr>
          <a:xfrm>
            <a:off x="4974431" y="1844280"/>
            <a:ext cx="267891" cy="296465"/>
          </a:xfrm>
          <a:custGeom>
            <a:avLst/>
            <a:gdLst/>
            <a:ahLst/>
            <a:cxnLst/>
            <a:rect l="l" t="t" r="r" b="b"/>
            <a:pathLst>
              <a:path w="675" h="746" extrusionOk="0">
                <a:moveTo>
                  <a:pt x="675" y="0"/>
                </a:moveTo>
                <a:lnTo>
                  <a:pt x="142" y="307"/>
                </a:lnTo>
                <a:lnTo>
                  <a:pt x="142" y="308"/>
                </a:lnTo>
                <a:lnTo>
                  <a:pt x="142" y="309"/>
                </a:lnTo>
                <a:lnTo>
                  <a:pt x="142" y="310"/>
                </a:lnTo>
                <a:lnTo>
                  <a:pt x="143" y="311"/>
                </a:lnTo>
                <a:lnTo>
                  <a:pt x="144" y="312"/>
                </a:lnTo>
                <a:lnTo>
                  <a:pt x="144" y="313"/>
                </a:lnTo>
                <a:lnTo>
                  <a:pt x="145" y="314"/>
                </a:lnTo>
                <a:lnTo>
                  <a:pt x="145" y="315"/>
                </a:lnTo>
                <a:lnTo>
                  <a:pt x="146" y="316"/>
                </a:lnTo>
                <a:lnTo>
                  <a:pt x="147" y="318"/>
                </a:lnTo>
                <a:lnTo>
                  <a:pt x="148" y="319"/>
                </a:lnTo>
                <a:lnTo>
                  <a:pt x="148" y="321"/>
                </a:lnTo>
                <a:lnTo>
                  <a:pt x="149" y="322"/>
                </a:lnTo>
                <a:lnTo>
                  <a:pt x="150" y="324"/>
                </a:lnTo>
                <a:lnTo>
                  <a:pt x="151" y="326"/>
                </a:lnTo>
                <a:lnTo>
                  <a:pt x="152" y="327"/>
                </a:lnTo>
                <a:lnTo>
                  <a:pt x="153" y="329"/>
                </a:lnTo>
                <a:lnTo>
                  <a:pt x="155" y="330"/>
                </a:lnTo>
                <a:lnTo>
                  <a:pt x="156" y="332"/>
                </a:lnTo>
                <a:lnTo>
                  <a:pt x="157" y="334"/>
                </a:lnTo>
                <a:lnTo>
                  <a:pt x="157" y="335"/>
                </a:lnTo>
                <a:lnTo>
                  <a:pt x="157" y="336"/>
                </a:lnTo>
                <a:lnTo>
                  <a:pt x="157" y="337"/>
                </a:lnTo>
                <a:lnTo>
                  <a:pt x="157" y="339"/>
                </a:lnTo>
                <a:lnTo>
                  <a:pt x="157" y="340"/>
                </a:lnTo>
                <a:lnTo>
                  <a:pt x="157" y="341"/>
                </a:lnTo>
                <a:lnTo>
                  <a:pt x="157" y="342"/>
                </a:lnTo>
                <a:lnTo>
                  <a:pt x="157" y="343"/>
                </a:lnTo>
                <a:lnTo>
                  <a:pt x="157" y="344"/>
                </a:lnTo>
                <a:lnTo>
                  <a:pt x="157" y="345"/>
                </a:lnTo>
                <a:lnTo>
                  <a:pt x="157" y="346"/>
                </a:lnTo>
                <a:lnTo>
                  <a:pt x="157" y="348"/>
                </a:lnTo>
                <a:lnTo>
                  <a:pt x="157" y="349"/>
                </a:lnTo>
                <a:lnTo>
                  <a:pt x="157" y="350"/>
                </a:lnTo>
                <a:lnTo>
                  <a:pt x="157" y="351"/>
                </a:lnTo>
                <a:lnTo>
                  <a:pt x="156" y="352"/>
                </a:lnTo>
                <a:lnTo>
                  <a:pt x="155" y="353"/>
                </a:lnTo>
                <a:lnTo>
                  <a:pt x="155" y="354"/>
                </a:lnTo>
                <a:lnTo>
                  <a:pt x="153" y="355"/>
                </a:lnTo>
                <a:lnTo>
                  <a:pt x="152" y="356"/>
                </a:lnTo>
                <a:lnTo>
                  <a:pt x="151" y="358"/>
                </a:lnTo>
                <a:lnTo>
                  <a:pt x="151" y="362"/>
                </a:lnTo>
                <a:lnTo>
                  <a:pt x="150" y="364"/>
                </a:lnTo>
                <a:lnTo>
                  <a:pt x="149" y="366"/>
                </a:lnTo>
                <a:lnTo>
                  <a:pt x="149" y="368"/>
                </a:lnTo>
                <a:lnTo>
                  <a:pt x="148" y="368"/>
                </a:lnTo>
                <a:lnTo>
                  <a:pt x="148" y="369"/>
                </a:lnTo>
                <a:lnTo>
                  <a:pt x="148" y="370"/>
                </a:lnTo>
                <a:lnTo>
                  <a:pt x="147" y="370"/>
                </a:lnTo>
                <a:lnTo>
                  <a:pt x="147" y="371"/>
                </a:lnTo>
                <a:lnTo>
                  <a:pt x="147" y="372"/>
                </a:lnTo>
                <a:lnTo>
                  <a:pt x="146" y="374"/>
                </a:lnTo>
                <a:lnTo>
                  <a:pt x="145" y="377"/>
                </a:lnTo>
                <a:lnTo>
                  <a:pt x="144" y="380"/>
                </a:lnTo>
                <a:lnTo>
                  <a:pt x="143" y="383"/>
                </a:lnTo>
                <a:lnTo>
                  <a:pt x="142" y="386"/>
                </a:lnTo>
                <a:lnTo>
                  <a:pt x="142" y="389"/>
                </a:lnTo>
                <a:lnTo>
                  <a:pt x="142" y="390"/>
                </a:lnTo>
                <a:lnTo>
                  <a:pt x="142" y="391"/>
                </a:lnTo>
                <a:lnTo>
                  <a:pt x="141" y="392"/>
                </a:lnTo>
                <a:lnTo>
                  <a:pt x="141" y="393"/>
                </a:lnTo>
                <a:lnTo>
                  <a:pt x="141" y="395"/>
                </a:lnTo>
                <a:lnTo>
                  <a:pt x="141" y="396"/>
                </a:lnTo>
                <a:lnTo>
                  <a:pt x="141" y="398"/>
                </a:lnTo>
                <a:lnTo>
                  <a:pt x="142" y="401"/>
                </a:lnTo>
                <a:lnTo>
                  <a:pt x="142" y="403"/>
                </a:lnTo>
                <a:lnTo>
                  <a:pt x="142" y="406"/>
                </a:lnTo>
                <a:lnTo>
                  <a:pt x="143" y="408"/>
                </a:lnTo>
                <a:lnTo>
                  <a:pt x="143" y="410"/>
                </a:lnTo>
                <a:lnTo>
                  <a:pt x="144" y="411"/>
                </a:lnTo>
                <a:lnTo>
                  <a:pt x="144" y="412"/>
                </a:lnTo>
                <a:lnTo>
                  <a:pt x="145" y="413"/>
                </a:lnTo>
                <a:lnTo>
                  <a:pt x="145" y="414"/>
                </a:lnTo>
                <a:lnTo>
                  <a:pt x="145" y="415"/>
                </a:lnTo>
                <a:lnTo>
                  <a:pt x="146" y="415"/>
                </a:lnTo>
                <a:lnTo>
                  <a:pt x="147" y="418"/>
                </a:lnTo>
                <a:lnTo>
                  <a:pt x="147" y="421"/>
                </a:lnTo>
                <a:lnTo>
                  <a:pt x="148" y="424"/>
                </a:lnTo>
                <a:lnTo>
                  <a:pt x="148" y="428"/>
                </a:lnTo>
                <a:lnTo>
                  <a:pt x="148" y="430"/>
                </a:lnTo>
                <a:lnTo>
                  <a:pt x="148" y="432"/>
                </a:lnTo>
                <a:lnTo>
                  <a:pt x="148" y="434"/>
                </a:lnTo>
                <a:lnTo>
                  <a:pt x="147" y="436"/>
                </a:lnTo>
                <a:lnTo>
                  <a:pt x="147" y="438"/>
                </a:lnTo>
                <a:lnTo>
                  <a:pt x="146" y="439"/>
                </a:lnTo>
                <a:lnTo>
                  <a:pt x="146" y="441"/>
                </a:lnTo>
                <a:lnTo>
                  <a:pt x="145" y="442"/>
                </a:lnTo>
                <a:lnTo>
                  <a:pt x="144" y="444"/>
                </a:lnTo>
                <a:lnTo>
                  <a:pt x="144" y="446"/>
                </a:lnTo>
                <a:lnTo>
                  <a:pt x="143" y="448"/>
                </a:lnTo>
                <a:lnTo>
                  <a:pt x="143" y="450"/>
                </a:lnTo>
                <a:lnTo>
                  <a:pt x="142" y="452"/>
                </a:lnTo>
                <a:lnTo>
                  <a:pt x="142" y="454"/>
                </a:lnTo>
                <a:lnTo>
                  <a:pt x="142" y="456"/>
                </a:lnTo>
                <a:lnTo>
                  <a:pt x="142" y="457"/>
                </a:lnTo>
                <a:lnTo>
                  <a:pt x="142" y="458"/>
                </a:lnTo>
                <a:lnTo>
                  <a:pt x="142" y="459"/>
                </a:lnTo>
                <a:lnTo>
                  <a:pt x="142" y="460"/>
                </a:lnTo>
                <a:lnTo>
                  <a:pt x="142" y="461"/>
                </a:lnTo>
                <a:lnTo>
                  <a:pt x="142" y="462"/>
                </a:lnTo>
                <a:lnTo>
                  <a:pt x="142" y="464"/>
                </a:lnTo>
                <a:lnTo>
                  <a:pt x="141" y="467"/>
                </a:lnTo>
                <a:lnTo>
                  <a:pt x="141" y="469"/>
                </a:lnTo>
                <a:lnTo>
                  <a:pt x="141" y="471"/>
                </a:lnTo>
                <a:lnTo>
                  <a:pt x="141" y="474"/>
                </a:lnTo>
                <a:lnTo>
                  <a:pt x="141" y="476"/>
                </a:lnTo>
                <a:lnTo>
                  <a:pt x="142" y="479"/>
                </a:lnTo>
                <a:lnTo>
                  <a:pt x="142" y="482"/>
                </a:lnTo>
                <a:lnTo>
                  <a:pt x="142" y="485"/>
                </a:lnTo>
                <a:lnTo>
                  <a:pt x="142" y="487"/>
                </a:lnTo>
                <a:lnTo>
                  <a:pt x="141" y="489"/>
                </a:lnTo>
                <a:lnTo>
                  <a:pt x="141" y="490"/>
                </a:lnTo>
                <a:lnTo>
                  <a:pt x="140" y="491"/>
                </a:lnTo>
                <a:lnTo>
                  <a:pt x="140" y="492"/>
                </a:lnTo>
                <a:lnTo>
                  <a:pt x="139" y="493"/>
                </a:lnTo>
                <a:lnTo>
                  <a:pt x="138" y="494"/>
                </a:lnTo>
                <a:lnTo>
                  <a:pt x="137" y="494"/>
                </a:lnTo>
                <a:lnTo>
                  <a:pt x="136" y="495"/>
                </a:lnTo>
                <a:lnTo>
                  <a:pt x="135" y="495"/>
                </a:lnTo>
                <a:lnTo>
                  <a:pt x="134" y="496"/>
                </a:lnTo>
                <a:lnTo>
                  <a:pt x="133" y="496"/>
                </a:lnTo>
                <a:lnTo>
                  <a:pt x="133" y="497"/>
                </a:lnTo>
                <a:lnTo>
                  <a:pt x="132" y="497"/>
                </a:lnTo>
                <a:lnTo>
                  <a:pt x="130" y="497"/>
                </a:lnTo>
                <a:lnTo>
                  <a:pt x="128" y="498"/>
                </a:lnTo>
                <a:lnTo>
                  <a:pt x="126" y="498"/>
                </a:lnTo>
                <a:lnTo>
                  <a:pt x="123" y="497"/>
                </a:lnTo>
                <a:lnTo>
                  <a:pt x="121" y="497"/>
                </a:lnTo>
                <a:lnTo>
                  <a:pt x="119" y="497"/>
                </a:lnTo>
                <a:lnTo>
                  <a:pt x="117" y="498"/>
                </a:lnTo>
                <a:lnTo>
                  <a:pt x="115" y="498"/>
                </a:lnTo>
                <a:lnTo>
                  <a:pt x="114" y="499"/>
                </a:lnTo>
                <a:lnTo>
                  <a:pt x="113" y="499"/>
                </a:lnTo>
                <a:lnTo>
                  <a:pt x="112" y="500"/>
                </a:lnTo>
                <a:lnTo>
                  <a:pt x="111" y="501"/>
                </a:lnTo>
                <a:lnTo>
                  <a:pt x="110" y="502"/>
                </a:lnTo>
                <a:lnTo>
                  <a:pt x="109" y="502"/>
                </a:lnTo>
                <a:lnTo>
                  <a:pt x="109" y="503"/>
                </a:lnTo>
                <a:lnTo>
                  <a:pt x="108" y="504"/>
                </a:lnTo>
                <a:lnTo>
                  <a:pt x="107" y="504"/>
                </a:lnTo>
                <a:lnTo>
                  <a:pt x="107" y="505"/>
                </a:lnTo>
                <a:lnTo>
                  <a:pt x="106" y="506"/>
                </a:lnTo>
                <a:lnTo>
                  <a:pt x="105" y="507"/>
                </a:lnTo>
                <a:lnTo>
                  <a:pt x="104" y="508"/>
                </a:lnTo>
                <a:lnTo>
                  <a:pt x="103" y="510"/>
                </a:lnTo>
                <a:lnTo>
                  <a:pt x="102" y="511"/>
                </a:lnTo>
                <a:lnTo>
                  <a:pt x="100" y="512"/>
                </a:lnTo>
                <a:lnTo>
                  <a:pt x="99" y="514"/>
                </a:lnTo>
                <a:lnTo>
                  <a:pt x="98" y="515"/>
                </a:lnTo>
                <a:lnTo>
                  <a:pt x="97" y="515"/>
                </a:lnTo>
                <a:lnTo>
                  <a:pt x="97" y="516"/>
                </a:lnTo>
                <a:lnTo>
                  <a:pt x="96" y="516"/>
                </a:lnTo>
                <a:lnTo>
                  <a:pt x="95" y="517"/>
                </a:lnTo>
                <a:lnTo>
                  <a:pt x="93" y="518"/>
                </a:lnTo>
                <a:lnTo>
                  <a:pt x="91" y="518"/>
                </a:lnTo>
                <a:lnTo>
                  <a:pt x="89" y="518"/>
                </a:lnTo>
                <a:lnTo>
                  <a:pt x="87" y="519"/>
                </a:lnTo>
                <a:lnTo>
                  <a:pt x="84" y="519"/>
                </a:lnTo>
                <a:lnTo>
                  <a:pt x="82" y="520"/>
                </a:lnTo>
                <a:lnTo>
                  <a:pt x="80" y="521"/>
                </a:lnTo>
                <a:lnTo>
                  <a:pt x="79" y="522"/>
                </a:lnTo>
                <a:lnTo>
                  <a:pt x="78" y="523"/>
                </a:lnTo>
                <a:lnTo>
                  <a:pt x="78" y="524"/>
                </a:lnTo>
                <a:lnTo>
                  <a:pt x="77" y="524"/>
                </a:lnTo>
                <a:lnTo>
                  <a:pt x="77" y="525"/>
                </a:lnTo>
                <a:lnTo>
                  <a:pt x="76" y="526"/>
                </a:lnTo>
                <a:lnTo>
                  <a:pt x="75" y="526"/>
                </a:lnTo>
                <a:lnTo>
                  <a:pt x="74" y="527"/>
                </a:lnTo>
                <a:lnTo>
                  <a:pt x="73" y="527"/>
                </a:lnTo>
                <a:lnTo>
                  <a:pt x="71" y="528"/>
                </a:lnTo>
                <a:lnTo>
                  <a:pt x="69" y="528"/>
                </a:lnTo>
                <a:lnTo>
                  <a:pt x="66" y="528"/>
                </a:lnTo>
                <a:lnTo>
                  <a:pt x="64" y="528"/>
                </a:lnTo>
                <a:lnTo>
                  <a:pt x="62" y="528"/>
                </a:lnTo>
                <a:lnTo>
                  <a:pt x="60" y="528"/>
                </a:lnTo>
                <a:lnTo>
                  <a:pt x="58" y="528"/>
                </a:lnTo>
                <a:lnTo>
                  <a:pt x="56" y="528"/>
                </a:lnTo>
                <a:lnTo>
                  <a:pt x="53" y="528"/>
                </a:lnTo>
                <a:lnTo>
                  <a:pt x="51" y="528"/>
                </a:lnTo>
                <a:lnTo>
                  <a:pt x="49" y="528"/>
                </a:lnTo>
                <a:lnTo>
                  <a:pt x="47" y="528"/>
                </a:lnTo>
                <a:lnTo>
                  <a:pt x="44" y="528"/>
                </a:lnTo>
                <a:lnTo>
                  <a:pt x="42" y="528"/>
                </a:lnTo>
                <a:lnTo>
                  <a:pt x="41" y="528"/>
                </a:lnTo>
                <a:lnTo>
                  <a:pt x="40" y="527"/>
                </a:lnTo>
                <a:lnTo>
                  <a:pt x="39" y="527"/>
                </a:lnTo>
                <a:lnTo>
                  <a:pt x="38" y="526"/>
                </a:lnTo>
                <a:lnTo>
                  <a:pt x="37" y="526"/>
                </a:lnTo>
                <a:lnTo>
                  <a:pt x="37" y="525"/>
                </a:lnTo>
                <a:lnTo>
                  <a:pt x="0" y="504"/>
                </a:lnTo>
                <a:lnTo>
                  <a:pt x="0" y="746"/>
                </a:lnTo>
                <a:lnTo>
                  <a:pt x="675" y="358"/>
                </a:lnTo>
                <a:lnTo>
                  <a:pt x="675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27" name="Google Shape;5627;p23"/>
          <p:cNvSpPr/>
          <p:nvPr/>
        </p:nvSpPr>
        <p:spPr>
          <a:xfrm>
            <a:off x="4974431" y="2001441"/>
            <a:ext cx="267891" cy="284559"/>
          </a:xfrm>
          <a:custGeom>
            <a:avLst/>
            <a:gdLst/>
            <a:ahLst/>
            <a:cxnLst/>
            <a:rect l="l" t="t" r="r" b="b"/>
            <a:pathLst>
              <a:path w="675" h="717" extrusionOk="0">
                <a:moveTo>
                  <a:pt x="675" y="0"/>
                </a:moveTo>
                <a:lnTo>
                  <a:pt x="0" y="392"/>
                </a:lnTo>
                <a:lnTo>
                  <a:pt x="0" y="717"/>
                </a:lnTo>
                <a:lnTo>
                  <a:pt x="675" y="325"/>
                </a:lnTo>
                <a:lnTo>
                  <a:pt x="675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28" name="Google Shape;5628;p23"/>
          <p:cNvSpPr/>
          <p:nvPr/>
        </p:nvSpPr>
        <p:spPr>
          <a:xfrm>
            <a:off x="5242322" y="1918099"/>
            <a:ext cx="141684" cy="211931"/>
          </a:xfrm>
          <a:custGeom>
            <a:avLst/>
            <a:gdLst/>
            <a:ahLst/>
            <a:cxnLst/>
            <a:rect l="l" t="t" r="r" b="b"/>
            <a:pathLst>
              <a:path w="358" h="534" extrusionOk="0">
                <a:moveTo>
                  <a:pt x="358" y="0"/>
                </a:moveTo>
                <a:lnTo>
                  <a:pt x="0" y="209"/>
                </a:lnTo>
                <a:lnTo>
                  <a:pt x="0" y="534"/>
                </a:lnTo>
                <a:lnTo>
                  <a:pt x="358" y="325"/>
                </a:lnTo>
                <a:lnTo>
                  <a:pt x="358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29" name="Google Shape;5629;p23"/>
          <p:cNvSpPr/>
          <p:nvPr/>
        </p:nvSpPr>
        <p:spPr>
          <a:xfrm>
            <a:off x="5242322" y="2070497"/>
            <a:ext cx="141684" cy="217884"/>
          </a:xfrm>
          <a:custGeom>
            <a:avLst/>
            <a:gdLst/>
            <a:ahLst/>
            <a:cxnLst/>
            <a:rect l="l" t="t" r="r" b="b"/>
            <a:pathLst>
              <a:path w="358" h="547" extrusionOk="0">
                <a:moveTo>
                  <a:pt x="358" y="0"/>
                </a:moveTo>
                <a:lnTo>
                  <a:pt x="0" y="208"/>
                </a:lnTo>
                <a:lnTo>
                  <a:pt x="0" y="547"/>
                </a:lnTo>
                <a:lnTo>
                  <a:pt x="358" y="340"/>
                </a:lnTo>
                <a:lnTo>
                  <a:pt x="358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30" name="Google Shape;5630;p23"/>
          <p:cNvSpPr/>
          <p:nvPr/>
        </p:nvSpPr>
        <p:spPr>
          <a:xfrm>
            <a:off x="4974431" y="2153841"/>
            <a:ext cx="267891" cy="290513"/>
          </a:xfrm>
          <a:custGeom>
            <a:avLst/>
            <a:gdLst/>
            <a:ahLst/>
            <a:cxnLst/>
            <a:rect l="l" t="t" r="r" b="b"/>
            <a:pathLst>
              <a:path w="675" h="733" extrusionOk="0">
                <a:moveTo>
                  <a:pt x="0" y="733"/>
                </a:moveTo>
                <a:lnTo>
                  <a:pt x="675" y="339"/>
                </a:lnTo>
                <a:lnTo>
                  <a:pt x="675" y="0"/>
                </a:lnTo>
                <a:lnTo>
                  <a:pt x="0" y="394"/>
                </a:lnTo>
                <a:lnTo>
                  <a:pt x="0" y="73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31" name="Google Shape;5631;p23"/>
          <p:cNvSpPr/>
          <p:nvPr/>
        </p:nvSpPr>
        <p:spPr>
          <a:xfrm>
            <a:off x="4974431" y="2308622"/>
            <a:ext cx="267891" cy="290513"/>
          </a:xfrm>
          <a:custGeom>
            <a:avLst/>
            <a:gdLst/>
            <a:ahLst/>
            <a:cxnLst/>
            <a:rect l="l" t="t" r="r" b="b"/>
            <a:pathLst>
              <a:path w="675" h="733" extrusionOk="0">
                <a:moveTo>
                  <a:pt x="0" y="733"/>
                </a:moveTo>
                <a:lnTo>
                  <a:pt x="675" y="340"/>
                </a:lnTo>
                <a:lnTo>
                  <a:pt x="675" y="0"/>
                </a:lnTo>
                <a:lnTo>
                  <a:pt x="0" y="391"/>
                </a:lnTo>
                <a:lnTo>
                  <a:pt x="0" y="73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32" name="Google Shape;5632;p23"/>
          <p:cNvSpPr/>
          <p:nvPr/>
        </p:nvSpPr>
        <p:spPr>
          <a:xfrm>
            <a:off x="5242322" y="2225279"/>
            <a:ext cx="141684" cy="217884"/>
          </a:xfrm>
          <a:custGeom>
            <a:avLst/>
            <a:gdLst/>
            <a:ahLst/>
            <a:cxnLst/>
            <a:rect l="l" t="t" r="r" b="b"/>
            <a:pathLst>
              <a:path w="358" h="548" extrusionOk="0">
                <a:moveTo>
                  <a:pt x="0" y="208"/>
                </a:moveTo>
                <a:lnTo>
                  <a:pt x="0" y="548"/>
                </a:lnTo>
                <a:lnTo>
                  <a:pt x="358" y="340"/>
                </a:lnTo>
                <a:lnTo>
                  <a:pt x="358" y="0"/>
                </a:lnTo>
                <a:lnTo>
                  <a:pt x="0" y="208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33" name="Google Shape;5633;p23"/>
          <p:cNvSpPr/>
          <p:nvPr/>
        </p:nvSpPr>
        <p:spPr>
          <a:xfrm>
            <a:off x="5242322" y="2387204"/>
            <a:ext cx="141684" cy="209550"/>
          </a:xfrm>
          <a:custGeom>
            <a:avLst/>
            <a:gdLst/>
            <a:ahLst/>
            <a:cxnLst/>
            <a:rect l="l" t="t" r="r" b="b"/>
            <a:pathLst>
              <a:path w="358" h="527" extrusionOk="0">
                <a:moveTo>
                  <a:pt x="0" y="527"/>
                </a:moveTo>
                <a:lnTo>
                  <a:pt x="358" y="320"/>
                </a:lnTo>
                <a:lnTo>
                  <a:pt x="358" y="0"/>
                </a:lnTo>
                <a:lnTo>
                  <a:pt x="0" y="209"/>
                </a:lnTo>
                <a:lnTo>
                  <a:pt x="0" y="527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34" name="Google Shape;5634;p23"/>
          <p:cNvSpPr/>
          <p:nvPr/>
        </p:nvSpPr>
        <p:spPr>
          <a:xfrm>
            <a:off x="4974431" y="2470548"/>
            <a:ext cx="267891" cy="282178"/>
          </a:xfrm>
          <a:custGeom>
            <a:avLst/>
            <a:gdLst/>
            <a:ahLst/>
            <a:cxnLst/>
            <a:rect l="l" t="t" r="r" b="b"/>
            <a:pathLst>
              <a:path w="675" h="712" extrusionOk="0">
                <a:moveTo>
                  <a:pt x="0" y="712"/>
                </a:moveTo>
                <a:lnTo>
                  <a:pt x="675" y="318"/>
                </a:lnTo>
                <a:lnTo>
                  <a:pt x="675" y="0"/>
                </a:lnTo>
                <a:lnTo>
                  <a:pt x="0" y="393"/>
                </a:lnTo>
                <a:lnTo>
                  <a:pt x="0" y="71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35" name="Google Shape;5635;p23"/>
          <p:cNvSpPr/>
          <p:nvPr/>
        </p:nvSpPr>
        <p:spPr>
          <a:xfrm>
            <a:off x="4974431" y="2616995"/>
            <a:ext cx="267891" cy="292894"/>
          </a:xfrm>
          <a:custGeom>
            <a:avLst/>
            <a:gdLst/>
            <a:ahLst/>
            <a:cxnLst/>
            <a:rect l="l" t="t" r="r" b="b"/>
            <a:pathLst>
              <a:path w="675" h="738" extrusionOk="0">
                <a:moveTo>
                  <a:pt x="675" y="0"/>
                </a:moveTo>
                <a:lnTo>
                  <a:pt x="0" y="392"/>
                </a:lnTo>
                <a:lnTo>
                  <a:pt x="0" y="738"/>
                </a:lnTo>
                <a:lnTo>
                  <a:pt x="675" y="350"/>
                </a:lnTo>
                <a:lnTo>
                  <a:pt x="675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36" name="Google Shape;5636;p23"/>
          <p:cNvSpPr/>
          <p:nvPr/>
        </p:nvSpPr>
        <p:spPr>
          <a:xfrm>
            <a:off x="5242322" y="2534842"/>
            <a:ext cx="141684" cy="221456"/>
          </a:xfrm>
          <a:custGeom>
            <a:avLst/>
            <a:gdLst/>
            <a:ahLst/>
            <a:cxnLst/>
            <a:rect l="l" t="t" r="r" b="b"/>
            <a:pathLst>
              <a:path w="358" h="559" extrusionOk="0">
                <a:moveTo>
                  <a:pt x="0" y="559"/>
                </a:moveTo>
                <a:lnTo>
                  <a:pt x="358" y="353"/>
                </a:lnTo>
                <a:lnTo>
                  <a:pt x="358" y="0"/>
                </a:lnTo>
                <a:lnTo>
                  <a:pt x="0" y="209"/>
                </a:lnTo>
                <a:lnTo>
                  <a:pt x="0" y="559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37" name="Google Shape;5637;p23"/>
          <p:cNvSpPr/>
          <p:nvPr/>
        </p:nvSpPr>
        <p:spPr>
          <a:xfrm>
            <a:off x="5242322" y="1765699"/>
            <a:ext cx="100013" cy="78581"/>
          </a:xfrm>
          <a:custGeom>
            <a:avLst/>
            <a:gdLst/>
            <a:ahLst/>
            <a:cxnLst/>
            <a:rect l="l" t="t" r="r" b="b"/>
            <a:pathLst>
              <a:path w="251" h="199" extrusionOk="0">
                <a:moveTo>
                  <a:pt x="251" y="54"/>
                </a:moveTo>
                <a:lnTo>
                  <a:pt x="0" y="199"/>
                </a:lnTo>
                <a:lnTo>
                  <a:pt x="0" y="97"/>
                </a:lnTo>
                <a:lnTo>
                  <a:pt x="166" y="0"/>
                </a:lnTo>
                <a:lnTo>
                  <a:pt x="251" y="54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38" name="Google Shape;5638;p23"/>
          <p:cNvSpPr/>
          <p:nvPr/>
        </p:nvSpPr>
        <p:spPr>
          <a:xfrm>
            <a:off x="5029201" y="1803799"/>
            <a:ext cx="213122" cy="163115"/>
          </a:xfrm>
          <a:custGeom>
            <a:avLst/>
            <a:gdLst/>
            <a:ahLst/>
            <a:cxnLst/>
            <a:rect l="l" t="t" r="r" b="b"/>
            <a:pathLst>
              <a:path w="537" h="409" extrusionOk="0">
                <a:moveTo>
                  <a:pt x="537" y="102"/>
                </a:moveTo>
                <a:lnTo>
                  <a:pt x="4" y="409"/>
                </a:lnTo>
                <a:lnTo>
                  <a:pt x="3" y="407"/>
                </a:lnTo>
                <a:lnTo>
                  <a:pt x="3" y="405"/>
                </a:lnTo>
                <a:lnTo>
                  <a:pt x="3" y="404"/>
                </a:lnTo>
                <a:lnTo>
                  <a:pt x="3" y="402"/>
                </a:lnTo>
                <a:lnTo>
                  <a:pt x="3" y="400"/>
                </a:lnTo>
                <a:lnTo>
                  <a:pt x="3" y="398"/>
                </a:lnTo>
                <a:lnTo>
                  <a:pt x="4" y="396"/>
                </a:lnTo>
                <a:lnTo>
                  <a:pt x="4" y="394"/>
                </a:lnTo>
                <a:lnTo>
                  <a:pt x="4" y="393"/>
                </a:lnTo>
                <a:lnTo>
                  <a:pt x="5" y="391"/>
                </a:lnTo>
                <a:lnTo>
                  <a:pt x="5" y="389"/>
                </a:lnTo>
                <a:lnTo>
                  <a:pt x="5" y="387"/>
                </a:lnTo>
                <a:lnTo>
                  <a:pt x="5" y="386"/>
                </a:lnTo>
                <a:lnTo>
                  <a:pt x="5" y="385"/>
                </a:lnTo>
                <a:lnTo>
                  <a:pt x="5" y="384"/>
                </a:lnTo>
                <a:lnTo>
                  <a:pt x="6" y="383"/>
                </a:lnTo>
                <a:lnTo>
                  <a:pt x="6" y="382"/>
                </a:lnTo>
                <a:lnTo>
                  <a:pt x="7" y="380"/>
                </a:lnTo>
                <a:lnTo>
                  <a:pt x="7" y="378"/>
                </a:lnTo>
                <a:lnTo>
                  <a:pt x="8" y="377"/>
                </a:lnTo>
                <a:lnTo>
                  <a:pt x="9" y="375"/>
                </a:lnTo>
                <a:lnTo>
                  <a:pt x="10" y="374"/>
                </a:lnTo>
                <a:lnTo>
                  <a:pt x="11" y="372"/>
                </a:lnTo>
                <a:lnTo>
                  <a:pt x="11" y="371"/>
                </a:lnTo>
                <a:lnTo>
                  <a:pt x="11" y="370"/>
                </a:lnTo>
                <a:lnTo>
                  <a:pt x="11" y="369"/>
                </a:lnTo>
                <a:lnTo>
                  <a:pt x="11" y="368"/>
                </a:lnTo>
                <a:lnTo>
                  <a:pt x="12" y="368"/>
                </a:lnTo>
                <a:lnTo>
                  <a:pt x="12" y="367"/>
                </a:lnTo>
                <a:lnTo>
                  <a:pt x="12" y="366"/>
                </a:lnTo>
                <a:lnTo>
                  <a:pt x="12" y="365"/>
                </a:lnTo>
                <a:lnTo>
                  <a:pt x="12" y="364"/>
                </a:lnTo>
                <a:lnTo>
                  <a:pt x="11" y="363"/>
                </a:lnTo>
                <a:lnTo>
                  <a:pt x="11" y="362"/>
                </a:lnTo>
                <a:lnTo>
                  <a:pt x="11" y="360"/>
                </a:lnTo>
                <a:lnTo>
                  <a:pt x="10" y="358"/>
                </a:lnTo>
                <a:lnTo>
                  <a:pt x="9" y="356"/>
                </a:lnTo>
                <a:lnTo>
                  <a:pt x="7" y="354"/>
                </a:lnTo>
                <a:lnTo>
                  <a:pt x="5" y="351"/>
                </a:lnTo>
                <a:lnTo>
                  <a:pt x="3" y="349"/>
                </a:lnTo>
                <a:lnTo>
                  <a:pt x="2" y="348"/>
                </a:lnTo>
                <a:lnTo>
                  <a:pt x="1" y="346"/>
                </a:lnTo>
                <a:lnTo>
                  <a:pt x="1" y="344"/>
                </a:lnTo>
                <a:lnTo>
                  <a:pt x="1" y="343"/>
                </a:lnTo>
                <a:lnTo>
                  <a:pt x="0" y="341"/>
                </a:lnTo>
                <a:lnTo>
                  <a:pt x="0" y="340"/>
                </a:lnTo>
                <a:lnTo>
                  <a:pt x="0" y="338"/>
                </a:lnTo>
                <a:lnTo>
                  <a:pt x="0" y="337"/>
                </a:lnTo>
                <a:lnTo>
                  <a:pt x="0" y="335"/>
                </a:lnTo>
                <a:lnTo>
                  <a:pt x="0" y="333"/>
                </a:lnTo>
                <a:lnTo>
                  <a:pt x="0" y="330"/>
                </a:lnTo>
                <a:lnTo>
                  <a:pt x="0" y="329"/>
                </a:lnTo>
                <a:lnTo>
                  <a:pt x="1" y="327"/>
                </a:lnTo>
                <a:lnTo>
                  <a:pt x="1" y="325"/>
                </a:lnTo>
                <a:lnTo>
                  <a:pt x="1" y="324"/>
                </a:lnTo>
                <a:lnTo>
                  <a:pt x="1" y="322"/>
                </a:lnTo>
                <a:lnTo>
                  <a:pt x="1" y="321"/>
                </a:lnTo>
                <a:lnTo>
                  <a:pt x="2" y="320"/>
                </a:lnTo>
                <a:lnTo>
                  <a:pt x="2" y="319"/>
                </a:lnTo>
                <a:lnTo>
                  <a:pt x="2" y="318"/>
                </a:lnTo>
                <a:lnTo>
                  <a:pt x="3" y="316"/>
                </a:lnTo>
                <a:lnTo>
                  <a:pt x="3" y="314"/>
                </a:lnTo>
                <a:lnTo>
                  <a:pt x="4" y="312"/>
                </a:lnTo>
                <a:lnTo>
                  <a:pt x="5" y="310"/>
                </a:lnTo>
                <a:lnTo>
                  <a:pt x="6" y="308"/>
                </a:lnTo>
                <a:lnTo>
                  <a:pt x="6" y="306"/>
                </a:lnTo>
                <a:lnTo>
                  <a:pt x="7" y="306"/>
                </a:lnTo>
                <a:lnTo>
                  <a:pt x="7" y="305"/>
                </a:lnTo>
                <a:lnTo>
                  <a:pt x="537" y="0"/>
                </a:lnTo>
                <a:lnTo>
                  <a:pt x="537" y="10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39" name="Google Shape;5639;p23"/>
          <p:cNvSpPr/>
          <p:nvPr/>
        </p:nvSpPr>
        <p:spPr>
          <a:xfrm>
            <a:off x="5242322" y="2206230"/>
            <a:ext cx="141684" cy="102394"/>
          </a:xfrm>
          <a:custGeom>
            <a:avLst/>
            <a:gdLst/>
            <a:ahLst/>
            <a:cxnLst/>
            <a:rect l="l" t="t" r="r" b="b"/>
            <a:pathLst>
              <a:path w="358" h="258" extrusionOk="0">
                <a:moveTo>
                  <a:pt x="358" y="50"/>
                </a:moveTo>
                <a:lnTo>
                  <a:pt x="0" y="258"/>
                </a:lnTo>
                <a:lnTo>
                  <a:pt x="0" y="207"/>
                </a:lnTo>
                <a:lnTo>
                  <a:pt x="358" y="0"/>
                </a:lnTo>
                <a:lnTo>
                  <a:pt x="358" y="5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40" name="Google Shape;5640;p23"/>
          <p:cNvSpPr/>
          <p:nvPr/>
        </p:nvSpPr>
        <p:spPr>
          <a:xfrm>
            <a:off x="5242322" y="2047875"/>
            <a:ext cx="141684" cy="105966"/>
          </a:xfrm>
          <a:custGeom>
            <a:avLst/>
            <a:gdLst/>
            <a:ahLst/>
            <a:cxnLst/>
            <a:rect l="l" t="t" r="r" b="b"/>
            <a:pathLst>
              <a:path w="358" h="267" extrusionOk="0">
                <a:moveTo>
                  <a:pt x="358" y="59"/>
                </a:moveTo>
                <a:lnTo>
                  <a:pt x="0" y="267"/>
                </a:lnTo>
                <a:lnTo>
                  <a:pt x="0" y="209"/>
                </a:lnTo>
                <a:lnTo>
                  <a:pt x="358" y="0"/>
                </a:lnTo>
                <a:lnTo>
                  <a:pt x="358" y="59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41" name="Google Shape;5641;p23"/>
          <p:cNvSpPr/>
          <p:nvPr/>
        </p:nvSpPr>
        <p:spPr>
          <a:xfrm>
            <a:off x="5242322" y="1905000"/>
            <a:ext cx="141684" cy="96441"/>
          </a:xfrm>
          <a:custGeom>
            <a:avLst/>
            <a:gdLst/>
            <a:ahLst/>
            <a:cxnLst/>
            <a:rect l="l" t="t" r="r" b="b"/>
            <a:pathLst>
              <a:path w="358" h="242" extrusionOk="0">
                <a:moveTo>
                  <a:pt x="0" y="205"/>
                </a:moveTo>
                <a:lnTo>
                  <a:pt x="358" y="0"/>
                </a:lnTo>
                <a:lnTo>
                  <a:pt x="358" y="33"/>
                </a:lnTo>
                <a:lnTo>
                  <a:pt x="0" y="242"/>
                </a:lnTo>
                <a:lnTo>
                  <a:pt x="0" y="20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42" name="Google Shape;5642;p23"/>
          <p:cNvSpPr/>
          <p:nvPr/>
        </p:nvSpPr>
        <p:spPr>
          <a:xfrm>
            <a:off x="4974431" y="1987154"/>
            <a:ext cx="267891" cy="170259"/>
          </a:xfrm>
          <a:custGeom>
            <a:avLst/>
            <a:gdLst/>
            <a:ahLst/>
            <a:cxnLst/>
            <a:rect l="l" t="t" r="r" b="b"/>
            <a:pathLst>
              <a:path w="675" h="429" extrusionOk="0">
                <a:moveTo>
                  <a:pt x="675" y="37"/>
                </a:moveTo>
                <a:lnTo>
                  <a:pt x="0" y="429"/>
                </a:lnTo>
                <a:lnTo>
                  <a:pt x="0" y="388"/>
                </a:lnTo>
                <a:lnTo>
                  <a:pt x="675" y="0"/>
                </a:lnTo>
                <a:lnTo>
                  <a:pt x="675" y="3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43" name="Google Shape;5643;p23"/>
          <p:cNvSpPr/>
          <p:nvPr/>
        </p:nvSpPr>
        <p:spPr>
          <a:xfrm>
            <a:off x="4974431" y="2130029"/>
            <a:ext cx="267891" cy="179784"/>
          </a:xfrm>
          <a:custGeom>
            <a:avLst/>
            <a:gdLst/>
            <a:ahLst/>
            <a:cxnLst/>
            <a:rect l="l" t="t" r="r" b="b"/>
            <a:pathLst>
              <a:path w="675" h="452" extrusionOk="0">
                <a:moveTo>
                  <a:pt x="0" y="392"/>
                </a:moveTo>
                <a:lnTo>
                  <a:pt x="675" y="0"/>
                </a:lnTo>
                <a:lnTo>
                  <a:pt x="675" y="58"/>
                </a:lnTo>
                <a:lnTo>
                  <a:pt x="0" y="452"/>
                </a:lnTo>
                <a:lnTo>
                  <a:pt x="0" y="39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44" name="Google Shape;5644;p23"/>
          <p:cNvSpPr/>
          <p:nvPr/>
        </p:nvSpPr>
        <p:spPr>
          <a:xfrm>
            <a:off x="4974431" y="2288383"/>
            <a:ext cx="267891" cy="175022"/>
          </a:xfrm>
          <a:custGeom>
            <a:avLst/>
            <a:gdLst/>
            <a:ahLst/>
            <a:cxnLst/>
            <a:rect l="l" t="t" r="r" b="b"/>
            <a:pathLst>
              <a:path w="675" h="442" extrusionOk="0">
                <a:moveTo>
                  <a:pt x="0" y="394"/>
                </a:moveTo>
                <a:lnTo>
                  <a:pt x="675" y="0"/>
                </a:lnTo>
                <a:lnTo>
                  <a:pt x="675" y="51"/>
                </a:lnTo>
                <a:lnTo>
                  <a:pt x="0" y="442"/>
                </a:lnTo>
                <a:lnTo>
                  <a:pt x="0" y="39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45" name="Google Shape;5645;p23"/>
          <p:cNvSpPr/>
          <p:nvPr/>
        </p:nvSpPr>
        <p:spPr>
          <a:xfrm>
            <a:off x="4974431" y="2443164"/>
            <a:ext cx="267891" cy="183356"/>
          </a:xfrm>
          <a:custGeom>
            <a:avLst/>
            <a:gdLst/>
            <a:ahLst/>
            <a:cxnLst/>
            <a:rect l="l" t="t" r="r" b="b"/>
            <a:pathLst>
              <a:path w="675" h="461" extrusionOk="0">
                <a:moveTo>
                  <a:pt x="675" y="68"/>
                </a:moveTo>
                <a:lnTo>
                  <a:pt x="0" y="461"/>
                </a:lnTo>
                <a:lnTo>
                  <a:pt x="0" y="393"/>
                </a:lnTo>
                <a:lnTo>
                  <a:pt x="675" y="0"/>
                </a:lnTo>
                <a:lnTo>
                  <a:pt x="675" y="68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46" name="Google Shape;5646;p23"/>
          <p:cNvSpPr/>
          <p:nvPr/>
        </p:nvSpPr>
        <p:spPr>
          <a:xfrm>
            <a:off x="5242322" y="2361010"/>
            <a:ext cx="141684" cy="109538"/>
          </a:xfrm>
          <a:custGeom>
            <a:avLst/>
            <a:gdLst/>
            <a:ahLst/>
            <a:cxnLst/>
            <a:rect l="l" t="t" r="r" b="b"/>
            <a:pathLst>
              <a:path w="358" h="276" extrusionOk="0">
                <a:moveTo>
                  <a:pt x="0" y="208"/>
                </a:moveTo>
                <a:lnTo>
                  <a:pt x="358" y="0"/>
                </a:lnTo>
                <a:lnTo>
                  <a:pt x="358" y="67"/>
                </a:lnTo>
                <a:lnTo>
                  <a:pt x="0" y="276"/>
                </a:lnTo>
                <a:lnTo>
                  <a:pt x="0" y="208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47" name="Google Shape;5647;p23"/>
          <p:cNvSpPr/>
          <p:nvPr/>
        </p:nvSpPr>
        <p:spPr>
          <a:xfrm>
            <a:off x="4974431" y="2596753"/>
            <a:ext cx="267891" cy="176213"/>
          </a:xfrm>
          <a:custGeom>
            <a:avLst/>
            <a:gdLst/>
            <a:ahLst/>
            <a:cxnLst/>
            <a:rect l="l" t="t" r="r" b="b"/>
            <a:pathLst>
              <a:path w="675" h="445" extrusionOk="0">
                <a:moveTo>
                  <a:pt x="0" y="394"/>
                </a:moveTo>
                <a:lnTo>
                  <a:pt x="675" y="0"/>
                </a:lnTo>
                <a:lnTo>
                  <a:pt x="675" y="53"/>
                </a:lnTo>
                <a:lnTo>
                  <a:pt x="0" y="445"/>
                </a:lnTo>
                <a:lnTo>
                  <a:pt x="0" y="39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48" name="Google Shape;5648;p23"/>
          <p:cNvSpPr/>
          <p:nvPr/>
        </p:nvSpPr>
        <p:spPr>
          <a:xfrm>
            <a:off x="5242322" y="2514601"/>
            <a:ext cx="141684" cy="102394"/>
          </a:xfrm>
          <a:custGeom>
            <a:avLst/>
            <a:gdLst/>
            <a:ahLst/>
            <a:cxnLst/>
            <a:rect l="l" t="t" r="r" b="b"/>
            <a:pathLst>
              <a:path w="358" h="260" extrusionOk="0">
                <a:moveTo>
                  <a:pt x="358" y="51"/>
                </a:moveTo>
                <a:lnTo>
                  <a:pt x="0" y="260"/>
                </a:lnTo>
                <a:lnTo>
                  <a:pt x="0" y="207"/>
                </a:lnTo>
                <a:lnTo>
                  <a:pt x="358" y="0"/>
                </a:lnTo>
                <a:lnTo>
                  <a:pt x="358" y="51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49" name="Google Shape;5649;p23"/>
          <p:cNvCxnSpPr/>
          <p:nvPr/>
        </p:nvCxnSpPr>
        <p:spPr>
          <a:xfrm>
            <a:off x="5242324" y="1526381"/>
            <a:ext cx="1190" cy="1107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50" name="Google Shape;5650;p23"/>
          <p:cNvCxnSpPr/>
          <p:nvPr/>
        </p:nvCxnSpPr>
        <p:spPr>
          <a:xfrm>
            <a:off x="5242324" y="1693070"/>
            <a:ext cx="1190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51" name="Google Shape;5651;p23"/>
          <p:cNvCxnSpPr/>
          <p:nvPr/>
        </p:nvCxnSpPr>
        <p:spPr>
          <a:xfrm>
            <a:off x="5242324" y="1859757"/>
            <a:ext cx="1190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52" name="Google Shape;5652;p23"/>
          <p:cNvCxnSpPr/>
          <p:nvPr/>
        </p:nvCxnSpPr>
        <p:spPr>
          <a:xfrm>
            <a:off x="5242324" y="2027636"/>
            <a:ext cx="1190" cy="1107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53" name="Google Shape;5653;p23"/>
          <p:cNvCxnSpPr/>
          <p:nvPr/>
        </p:nvCxnSpPr>
        <p:spPr>
          <a:xfrm>
            <a:off x="5242324" y="2194323"/>
            <a:ext cx="1190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54" name="Google Shape;5654;p23"/>
          <p:cNvCxnSpPr/>
          <p:nvPr/>
        </p:nvCxnSpPr>
        <p:spPr>
          <a:xfrm>
            <a:off x="5242324" y="2362200"/>
            <a:ext cx="1190" cy="1107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55" name="Google Shape;5655;p23"/>
          <p:cNvCxnSpPr/>
          <p:nvPr/>
        </p:nvCxnSpPr>
        <p:spPr>
          <a:xfrm>
            <a:off x="5242324" y="2528889"/>
            <a:ext cx="1190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56" name="Google Shape;5656;p23"/>
          <p:cNvCxnSpPr/>
          <p:nvPr/>
        </p:nvCxnSpPr>
        <p:spPr>
          <a:xfrm>
            <a:off x="5242324" y="2695576"/>
            <a:ext cx="1190" cy="60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57" name="Google Shape;5657;p23"/>
          <p:cNvCxnSpPr/>
          <p:nvPr/>
        </p:nvCxnSpPr>
        <p:spPr>
          <a:xfrm>
            <a:off x="5384006" y="1443039"/>
            <a:ext cx="1191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58" name="Google Shape;5658;p23"/>
          <p:cNvCxnSpPr/>
          <p:nvPr/>
        </p:nvCxnSpPr>
        <p:spPr>
          <a:xfrm>
            <a:off x="5384006" y="1610916"/>
            <a:ext cx="1191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59" name="Google Shape;5659;p23"/>
          <p:cNvCxnSpPr/>
          <p:nvPr/>
        </p:nvCxnSpPr>
        <p:spPr>
          <a:xfrm>
            <a:off x="4974431" y="1681164"/>
            <a:ext cx="1191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60" name="Google Shape;5660;p23"/>
          <p:cNvCxnSpPr/>
          <p:nvPr/>
        </p:nvCxnSpPr>
        <p:spPr>
          <a:xfrm>
            <a:off x="4974431" y="1849041"/>
            <a:ext cx="1191" cy="369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61" name="Google Shape;5661;p23"/>
          <p:cNvSpPr/>
          <p:nvPr/>
        </p:nvSpPr>
        <p:spPr>
          <a:xfrm>
            <a:off x="4831556" y="2021681"/>
            <a:ext cx="142875" cy="201216"/>
          </a:xfrm>
          <a:custGeom>
            <a:avLst/>
            <a:gdLst/>
            <a:ahLst/>
            <a:cxnLst/>
            <a:rect l="l" t="t" r="r" b="b"/>
            <a:pathLst>
              <a:path w="360" h="508" extrusionOk="0">
                <a:moveTo>
                  <a:pt x="360" y="58"/>
                </a:moveTo>
                <a:lnTo>
                  <a:pt x="360" y="300"/>
                </a:lnTo>
                <a:lnTo>
                  <a:pt x="0" y="508"/>
                </a:lnTo>
                <a:lnTo>
                  <a:pt x="0" y="151"/>
                </a:lnTo>
                <a:lnTo>
                  <a:pt x="262" y="0"/>
                </a:lnTo>
                <a:lnTo>
                  <a:pt x="360" y="58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62" name="Google Shape;5662;p23"/>
          <p:cNvSpPr/>
          <p:nvPr/>
        </p:nvSpPr>
        <p:spPr>
          <a:xfrm>
            <a:off x="4491039" y="2081213"/>
            <a:ext cx="340519" cy="295275"/>
          </a:xfrm>
          <a:custGeom>
            <a:avLst/>
            <a:gdLst/>
            <a:ahLst/>
            <a:cxnLst/>
            <a:rect l="l" t="t" r="r" b="b"/>
            <a:pathLst>
              <a:path w="858" h="743" extrusionOk="0">
                <a:moveTo>
                  <a:pt x="858" y="0"/>
                </a:moveTo>
                <a:lnTo>
                  <a:pt x="331" y="304"/>
                </a:lnTo>
                <a:lnTo>
                  <a:pt x="332" y="307"/>
                </a:lnTo>
                <a:lnTo>
                  <a:pt x="332" y="310"/>
                </a:lnTo>
                <a:lnTo>
                  <a:pt x="333" y="313"/>
                </a:lnTo>
                <a:lnTo>
                  <a:pt x="333" y="315"/>
                </a:lnTo>
                <a:lnTo>
                  <a:pt x="333" y="319"/>
                </a:lnTo>
                <a:lnTo>
                  <a:pt x="333" y="322"/>
                </a:lnTo>
                <a:lnTo>
                  <a:pt x="333" y="326"/>
                </a:lnTo>
                <a:lnTo>
                  <a:pt x="332" y="331"/>
                </a:lnTo>
                <a:lnTo>
                  <a:pt x="331" y="335"/>
                </a:lnTo>
                <a:lnTo>
                  <a:pt x="330" y="339"/>
                </a:lnTo>
                <a:lnTo>
                  <a:pt x="329" y="343"/>
                </a:lnTo>
                <a:lnTo>
                  <a:pt x="327" y="348"/>
                </a:lnTo>
                <a:lnTo>
                  <a:pt x="324" y="353"/>
                </a:lnTo>
                <a:lnTo>
                  <a:pt x="322" y="358"/>
                </a:lnTo>
                <a:lnTo>
                  <a:pt x="319" y="363"/>
                </a:lnTo>
                <a:lnTo>
                  <a:pt x="318" y="367"/>
                </a:lnTo>
                <a:lnTo>
                  <a:pt x="316" y="370"/>
                </a:lnTo>
                <a:lnTo>
                  <a:pt x="316" y="372"/>
                </a:lnTo>
                <a:lnTo>
                  <a:pt x="315" y="375"/>
                </a:lnTo>
                <a:lnTo>
                  <a:pt x="315" y="377"/>
                </a:lnTo>
                <a:lnTo>
                  <a:pt x="315" y="380"/>
                </a:lnTo>
                <a:lnTo>
                  <a:pt x="316" y="382"/>
                </a:lnTo>
                <a:lnTo>
                  <a:pt x="317" y="385"/>
                </a:lnTo>
                <a:lnTo>
                  <a:pt x="317" y="386"/>
                </a:lnTo>
                <a:lnTo>
                  <a:pt x="317" y="387"/>
                </a:lnTo>
                <a:lnTo>
                  <a:pt x="318" y="387"/>
                </a:lnTo>
                <a:lnTo>
                  <a:pt x="318" y="388"/>
                </a:lnTo>
                <a:lnTo>
                  <a:pt x="319" y="389"/>
                </a:lnTo>
                <a:lnTo>
                  <a:pt x="319" y="390"/>
                </a:lnTo>
                <a:lnTo>
                  <a:pt x="320" y="391"/>
                </a:lnTo>
                <a:lnTo>
                  <a:pt x="320" y="392"/>
                </a:lnTo>
                <a:lnTo>
                  <a:pt x="321" y="392"/>
                </a:lnTo>
                <a:lnTo>
                  <a:pt x="322" y="392"/>
                </a:lnTo>
                <a:lnTo>
                  <a:pt x="322" y="393"/>
                </a:lnTo>
                <a:lnTo>
                  <a:pt x="322" y="394"/>
                </a:lnTo>
                <a:lnTo>
                  <a:pt x="323" y="394"/>
                </a:lnTo>
                <a:lnTo>
                  <a:pt x="326" y="400"/>
                </a:lnTo>
                <a:lnTo>
                  <a:pt x="329" y="406"/>
                </a:lnTo>
                <a:lnTo>
                  <a:pt x="330" y="410"/>
                </a:lnTo>
                <a:lnTo>
                  <a:pt x="332" y="413"/>
                </a:lnTo>
                <a:lnTo>
                  <a:pt x="333" y="417"/>
                </a:lnTo>
                <a:lnTo>
                  <a:pt x="334" y="420"/>
                </a:lnTo>
                <a:lnTo>
                  <a:pt x="335" y="424"/>
                </a:lnTo>
                <a:lnTo>
                  <a:pt x="335" y="428"/>
                </a:lnTo>
                <a:lnTo>
                  <a:pt x="335" y="431"/>
                </a:lnTo>
                <a:lnTo>
                  <a:pt x="335" y="434"/>
                </a:lnTo>
                <a:lnTo>
                  <a:pt x="335" y="437"/>
                </a:lnTo>
                <a:lnTo>
                  <a:pt x="335" y="440"/>
                </a:lnTo>
                <a:lnTo>
                  <a:pt x="334" y="443"/>
                </a:lnTo>
                <a:lnTo>
                  <a:pt x="334" y="446"/>
                </a:lnTo>
                <a:lnTo>
                  <a:pt x="333" y="448"/>
                </a:lnTo>
                <a:lnTo>
                  <a:pt x="331" y="451"/>
                </a:lnTo>
                <a:lnTo>
                  <a:pt x="330" y="453"/>
                </a:lnTo>
                <a:lnTo>
                  <a:pt x="329" y="454"/>
                </a:lnTo>
                <a:lnTo>
                  <a:pt x="328" y="454"/>
                </a:lnTo>
                <a:lnTo>
                  <a:pt x="328" y="455"/>
                </a:lnTo>
                <a:lnTo>
                  <a:pt x="327" y="455"/>
                </a:lnTo>
                <a:lnTo>
                  <a:pt x="327" y="456"/>
                </a:lnTo>
                <a:lnTo>
                  <a:pt x="326" y="457"/>
                </a:lnTo>
                <a:lnTo>
                  <a:pt x="325" y="459"/>
                </a:lnTo>
                <a:lnTo>
                  <a:pt x="324" y="462"/>
                </a:lnTo>
                <a:lnTo>
                  <a:pt x="324" y="465"/>
                </a:lnTo>
                <a:lnTo>
                  <a:pt x="324" y="468"/>
                </a:lnTo>
                <a:lnTo>
                  <a:pt x="325" y="473"/>
                </a:lnTo>
                <a:lnTo>
                  <a:pt x="325" y="477"/>
                </a:lnTo>
                <a:lnTo>
                  <a:pt x="326" y="482"/>
                </a:lnTo>
                <a:lnTo>
                  <a:pt x="326" y="485"/>
                </a:lnTo>
                <a:lnTo>
                  <a:pt x="326" y="488"/>
                </a:lnTo>
                <a:lnTo>
                  <a:pt x="326" y="491"/>
                </a:lnTo>
                <a:lnTo>
                  <a:pt x="325" y="494"/>
                </a:lnTo>
                <a:lnTo>
                  <a:pt x="324" y="495"/>
                </a:lnTo>
                <a:lnTo>
                  <a:pt x="322" y="497"/>
                </a:lnTo>
                <a:lnTo>
                  <a:pt x="320" y="498"/>
                </a:lnTo>
                <a:lnTo>
                  <a:pt x="318" y="499"/>
                </a:lnTo>
                <a:lnTo>
                  <a:pt x="315" y="500"/>
                </a:lnTo>
                <a:lnTo>
                  <a:pt x="311" y="500"/>
                </a:lnTo>
                <a:lnTo>
                  <a:pt x="307" y="501"/>
                </a:lnTo>
                <a:lnTo>
                  <a:pt x="304" y="501"/>
                </a:lnTo>
                <a:lnTo>
                  <a:pt x="300" y="502"/>
                </a:lnTo>
                <a:lnTo>
                  <a:pt x="297" y="504"/>
                </a:lnTo>
                <a:lnTo>
                  <a:pt x="296" y="505"/>
                </a:lnTo>
                <a:lnTo>
                  <a:pt x="294" y="506"/>
                </a:lnTo>
                <a:lnTo>
                  <a:pt x="293" y="508"/>
                </a:lnTo>
                <a:lnTo>
                  <a:pt x="292" y="510"/>
                </a:lnTo>
                <a:lnTo>
                  <a:pt x="290" y="513"/>
                </a:lnTo>
                <a:lnTo>
                  <a:pt x="289" y="516"/>
                </a:lnTo>
                <a:lnTo>
                  <a:pt x="288" y="519"/>
                </a:lnTo>
                <a:lnTo>
                  <a:pt x="286" y="521"/>
                </a:lnTo>
                <a:lnTo>
                  <a:pt x="283" y="524"/>
                </a:lnTo>
                <a:lnTo>
                  <a:pt x="282" y="526"/>
                </a:lnTo>
                <a:lnTo>
                  <a:pt x="280" y="527"/>
                </a:lnTo>
                <a:lnTo>
                  <a:pt x="279" y="529"/>
                </a:lnTo>
                <a:lnTo>
                  <a:pt x="277" y="530"/>
                </a:lnTo>
                <a:lnTo>
                  <a:pt x="275" y="531"/>
                </a:lnTo>
                <a:lnTo>
                  <a:pt x="273" y="532"/>
                </a:lnTo>
                <a:lnTo>
                  <a:pt x="270" y="533"/>
                </a:lnTo>
                <a:lnTo>
                  <a:pt x="266" y="533"/>
                </a:lnTo>
                <a:lnTo>
                  <a:pt x="263" y="534"/>
                </a:lnTo>
                <a:lnTo>
                  <a:pt x="257" y="534"/>
                </a:lnTo>
                <a:lnTo>
                  <a:pt x="252" y="534"/>
                </a:lnTo>
                <a:lnTo>
                  <a:pt x="248" y="534"/>
                </a:lnTo>
                <a:lnTo>
                  <a:pt x="245" y="534"/>
                </a:lnTo>
                <a:lnTo>
                  <a:pt x="243" y="535"/>
                </a:lnTo>
                <a:lnTo>
                  <a:pt x="242" y="535"/>
                </a:lnTo>
                <a:lnTo>
                  <a:pt x="241" y="536"/>
                </a:lnTo>
                <a:lnTo>
                  <a:pt x="240" y="536"/>
                </a:lnTo>
                <a:lnTo>
                  <a:pt x="240" y="537"/>
                </a:lnTo>
                <a:lnTo>
                  <a:pt x="239" y="538"/>
                </a:lnTo>
                <a:lnTo>
                  <a:pt x="238" y="539"/>
                </a:lnTo>
                <a:lnTo>
                  <a:pt x="238" y="541"/>
                </a:lnTo>
                <a:lnTo>
                  <a:pt x="237" y="543"/>
                </a:lnTo>
                <a:lnTo>
                  <a:pt x="236" y="545"/>
                </a:lnTo>
                <a:lnTo>
                  <a:pt x="236" y="547"/>
                </a:lnTo>
                <a:lnTo>
                  <a:pt x="235" y="548"/>
                </a:lnTo>
                <a:lnTo>
                  <a:pt x="235" y="549"/>
                </a:lnTo>
                <a:lnTo>
                  <a:pt x="234" y="550"/>
                </a:lnTo>
                <a:lnTo>
                  <a:pt x="233" y="550"/>
                </a:lnTo>
                <a:lnTo>
                  <a:pt x="232" y="551"/>
                </a:lnTo>
                <a:lnTo>
                  <a:pt x="231" y="551"/>
                </a:lnTo>
                <a:lnTo>
                  <a:pt x="230" y="552"/>
                </a:lnTo>
                <a:lnTo>
                  <a:pt x="229" y="552"/>
                </a:lnTo>
                <a:lnTo>
                  <a:pt x="225" y="554"/>
                </a:lnTo>
                <a:lnTo>
                  <a:pt x="220" y="556"/>
                </a:lnTo>
                <a:lnTo>
                  <a:pt x="217" y="557"/>
                </a:lnTo>
                <a:lnTo>
                  <a:pt x="214" y="557"/>
                </a:lnTo>
                <a:lnTo>
                  <a:pt x="211" y="557"/>
                </a:lnTo>
                <a:lnTo>
                  <a:pt x="209" y="557"/>
                </a:lnTo>
                <a:lnTo>
                  <a:pt x="208" y="556"/>
                </a:lnTo>
                <a:lnTo>
                  <a:pt x="206" y="555"/>
                </a:lnTo>
                <a:lnTo>
                  <a:pt x="205" y="553"/>
                </a:lnTo>
                <a:lnTo>
                  <a:pt x="205" y="551"/>
                </a:lnTo>
                <a:lnTo>
                  <a:pt x="205" y="548"/>
                </a:lnTo>
                <a:lnTo>
                  <a:pt x="205" y="545"/>
                </a:lnTo>
                <a:lnTo>
                  <a:pt x="205" y="542"/>
                </a:lnTo>
                <a:lnTo>
                  <a:pt x="205" y="540"/>
                </a:lnTo>
                <a:lnTo>
                  <a:pt x="206" y="537"/>
                </a:lnTo>
                <a:lnTo>
                  <a:pt x="207" y="535"/>
                </a:lnTo>
                <a:lnTo>
                  <a:pt x="207" y="533"/>
                </a:lnTo>
                <a:lnTo>
                  <a:pt x="208" y="532"/>
                </a:lnTo>
                <a:lnTo>
                  <a:pt x="209" y="532"/>
                </a:lnTo>
                <a:lnTo>
                  <a:pt x="209" y="531"/>
                </a:lnTo>
                <a:lnTo>
                  <a:pt x="211" y="531"/>
                </a:lnTo>
                <a:lnTo>
                  <a:pt x="212" y="530"/>
                </a:lnTo>
                <a:lnTo>
                  <a:pt x="213" y="529"/>
                </a:lnTo>
                <a:lnTo>
                  <a:pt x="214" y="528"/>
                </a:lnTo>
                <a:lnTo>
                  <a:pt x="216" y="527"/>
                </a:lnTo>
                <a:lnTo>
                  <a:pt x="217" y="526"/>
                </a:lnTo>
                <a:lnTo>
                  <a:pt x="220" y="524"/>
                </a:lnTo>
                <a:lnTo>
                  <a:pt x="222" y="522"/>
                </a:lnTo>
                <a:lnTo>
                  <a:pt x="224" y="519"/>
                </a:lnTo>
                <a:lnTo>
                  <a:pt x="226" y="516"/>
                </a:lnTo>
                <a:lnTo>
                  <a:pt x="228" y="512"/>
                </a:lnTo>
                <a:lnTo>
                  <a:pt x="229" y="509"/>
                </a:lnTo>
                <a:lnTo>
                  <a:pt x="230" y="505"/>
                </a:lnTo>
                <a:lnTo>
                  <a:pt x="231" y="502"/>
                </a:lnTo>
                <a:lnTo>
                  <a:pt x="231" y="498"/>
                </a:lnTo>
                <a:lnTo>
                  <a:pt x="231" y="496"/>
                </a:lnTo>
                <a:lnTo>
                  <a:pt x="231" y="494"/>
                </a:lnTo>
                <a:lnTo>
                  <a:pt x="231" y="492"/>
                </a:lnTo>
                <a:lnTo>
                  <a:pt x="230" y="488"/>
                </a:lnTo>
                <a:lnTo>
                  <a:pt x="229" y="485"/>
                </a:lnTo>
                <a:lnTo>
                  <a:pt x="228" y="482"/>
                </a:lnTo>
                <a:lnTo>
                  <a:pt x="227" y="479"/>
                </a:lnTo>
                <a:lnTo>
                  <a:pt x="226" y="477"/>
                </a:lnTo>
                <a:lnTo>
                  <a:pt x="226" y="475"/>
                </a:lnTo>
                <a:lnTo>
                  <a:pt x="225" y="472"/>
                </a:lnTo>
                <a:lnTo>
                  <a:pt x="224" y="470"/>
                </a:lnTo>
                <a:lnTo>
                  <a:pt x="224" y="468"/>
                </a:lnTo>
                <a:lnTo>
                  <a:pt x="223" y="466"/>
                </a:lnTo>
                <a:lnTo>
                  <a:pt x="221" y="464"/>
                </a:lnTo>
                <a:lnTo>
                  <a:pt x="220" y="462"/>
                </a:lnTo>
                <a:lnTo>
                  <a:pt x="219" y="460"/>
                </a:lnTo>
                <a:lnTo>
                  <a:pt x="217" y="458"/>
                </a:lnTo>
                <a:lnTo>
                  <a:pt x="217" y="456"/>
                </a:lnTo>
                <a:lnTo>
                  <a:pt x="216" y="455"/>
                </a:lnTo>
                <a:lnTo>
                  <a:pt x="216" y="453"/>
                </a:lnTo>
                <a:lnTo>
                  <a:pt x="215" y="452"/>
                </a:lnTo>
                <a:lnTo>
                  <a:pt x="215" y="451"/>
                </a:lnTo>
                <a:lnTo>
                  <a:pt x="215" y="449"/>
                </a:lnTo>
                <a:lnTo>
                  <a:pt x="215" y="448"/>
                </a:lnTo>
                <a:lnTo>
                  <a:pt x="214" y="448"/>
                </a:lnTo>
                <a:lnTo>
                  <a:pt x="214" y="447"/>
                </a:lnTo>
                <a:lnTo>
                  <a:pt x="213" y="447"/>
                </a:lnTo>
                <a:lnTo>
                  <a:pt x="213" y="446"/>
                </a:lnTo>
                <a:lnTo>
                  <a:pt x="212" y="445"/>
                </a:lnTo>
                <a:lnTo>
                  <a:pt x="211" y="443"/>
                </a:lnTo>
                <a:lnTo>
                  <a:pt x="210" y="441"/>
                </a:lnTo>
                <a:lnTo>
                  <a:pt x="210" y="439"/>
                </a:lnTo>
                <a:lnTo>
                  <a:pt x="210" y="436"/>
                </a:lnTo>
                <a:lnTo>
                  <a:pt x="211" y="434"/>
                </a:lnTo>
                <a:lnTo>
                  <a:pt x="211" y="432"/>
                </a:lnTo>
                <a:lnTo>
                  <a:pt x="212" y="430"/>
                </a:lnTo>
                <a:lnTo>
                  <a:pt x="212" y="429"/>
                </a:lnTo>
                <a:lnTo>
                  <a:pt x="213" y="429"/>
                </a:lnTo>
                <a:lnTo>
                  <a:pt x="213" y="428"/>
                </a:lnTo>
                <a:lnTo>
                  <a:pt x="214" y="428"/>
                </a:lnTo>
                <a:lnTo>
                  <a:pt x="215" y="427"/>
                </a:lnTo>
                <a:lnTo>
                  <a:pt x="217" y="426"/>
                </a:lnTo>
                <a:lnTo>
                  <a:pt x="220" y="424"/>
                </a:lnTo>
                <a:lnTo>
                  <a:pt x="222" y="422"/>
                </a:lnTo>
                <a:lnTo>
                  <a:pt x="223" y="421"/>
                </a:lnTo>
                <a:lnTo>
                  <a:pt x="224" y="419"/>
                </a:lnTo>
                <a:lnTo>
                  <a:pt x="225" y="417"/>
                </a:lnTo>
                <a:lnTo>
                  <a:pt x="225" y="416"/>
                </a:lnTo>
                <a:lnTo>
                  <a:pt x="226" y="415"/>
                </a:lnTo>
                <a:lnTo>
                  <a:pt x="226" y="414"/>
                </a:lnTo>
                <a:lnTo>
                  <a:pt x="226" y="413"/>
                </a:lnTo>
                <a:lnTo>
                  <a:pt x="227" y="413"/>
                </a:lnTo>
                <a:lnTo>
                  <a:pt x="228" y="412"/>
                </a:lnTo>
                <a:lnTo>
                  <a:pt x="229" y="411"/>
                </a:lnTo>
                <a:lnTo>
                  <a:pt x="230" y="411"/>
                </a:lnTo>
                <a:lnTo>
                  <a:pt x="231" y="411"/>
                </a:lnTo>
                <a:lnTo>
                  <a:pt x="231" y="410"/>
                </a:lnTo>
                <a:lnTo>
                  <a:pt x="232" y="410"/>
                </a:lnTo>
                <a:lnTo>
                  <a:pt x="233" y="409"/>
                </a:lnTo>
                <a:lnTo>
                  <a:pt x="233" y="408"/>
                </a:lnTo>
                <a:lnTo>
                  <a:pt x="233" y="407"/>
                </a:lnTo>
                <a:lnTo>
                  <a:pt x="234" y="406"/>
                </a:lnTo>
                <a:lnTo>
                  <a:pt x="233" y="404"/>
                </a:lnTo>
                <a:lnTo>
                  <a:pt x="233" y="402"/>
                </a:lnTo>
                <a:lnTo>
                  <a:pt x="233" y="400"/>
                </a:lnTo>
                <a:lnTo>
                  <a:pt x="233" y="397"/>
                </a:lnTo>
                <a:lnTo>
                  <a:pt x="233" y="394"/>
                </a:lnTo>
                <a:lnTo>
                  <a:pt x="233" y="391"/>
                </a:lnTo>
                <a:lnTo>
                  <a:pt x="234" y="388"/>
                </a:lnTo>
                <a:lnTo>
                  <a:pt x="234" y="385"/>
                </a:lnTo>
                <a:lnTo>
                  <a:pt x="234" y="382"/>
                </a:lnTo>
                <a:lnTo>
                  <a:pt x="234" y="379"/>
                </a:lnTo>
                <a:lnTo>
                  <a:pt x="234" y="376"/>
                </a:lnTo>
                <a:lnTo>
                  <a:pt x="233" y="372"/>
                </a:lnTo>
                <a:lnTo>
                  <a:pt x="233" y="369"/>
                </a:lnTo>
                <a:lnTo>
                  <a:pt x="232" y="366"/>
                </a:lnTo>
                <a:lnTo>
                  <a:pt x="232" y="363"/>
                </a:lnTo>
                <a:lnTo>
                  <a:pt x="231" y="356"/>
                </a:lnTo>
                <a:lnTo>
                  <a:pt x="230" y="348"/>
                </a:lnTo>
                <a:lnTo>
                  <a:pt x="229" y="341"/>
                </a:lnTo>
                <a:lnTo>
                  <a:pt x="229" y="333"/>
                </a:lnTo>
                <a:lnTo>
                  <a:pt x="229" y="326"/>
                </a:lnTo>
                <a:lnTo>
                  <a:pt x="229" y="318"/>
                </a:lnTo>
                <a:lnTo>
                  <a:pt x="229" y="311"/>
                </a:lnTo>
                <a:lnTo>
                  <a:pt x="230" y="304"/>
                </a:lnTo>
                <a:lnTo>
                  <a:pt x="231" y="297"/>
                </a:lnTo>
                <a:lnTo>
                  <a:pt x="231" y="296"/>
                </a:lnTo>
                <a:lnTo>
                  <a:pt x="230" y="295"/>
                </a:lnTo>
                <a:lnTo>
                  <a:pt x="229" y="295"/>
                </a:lnTo>
                <a:lnTo>
                  <a:pt x="228" y="295"/>
                </a:lnTo>
                <a:lnTo>
                  <a:pt x="227" y="295"/>
                </a:lnTo>
                <a:lnTo>
                  <a:pt x="226" y="295"/>
                </a:lnTo>
                <a:lnTo>
                  <a:pt x="226" y="294"/>
                </a:lnTo>
                <a:lnTo>
                  <a:pt x="226" y="293"/>
                </a:lnTo>
                <a:lnTo>
                  <a:pt x="226" y="292"/>
                </a:lnTo>
                <a:lnTo>
                  <a:pt x="225" y="291"/>
                </a:lnTo>
                <a:lnTo>
                  <a:pt x="224" y="292"/>
                </a:lnTo>
                <a:lnTo>
                  <a:pt x="223" y="292"/>
                </a:lnTo>
                <a:lnTo>
                  <a:pt x="223" y="291"/>
                </a:lnTo>
                <a:lnTo>
                  <a:pt x="223" y="290"/>
                </a:lnTo>
                <a:lnTo>
                  <a:pt x="223" y="289"/>
                </a:lnTo>
                <a:lnTo>
                  <a:pt x="222" y="289"/>
                </a:lnTo>
                <a:lnTo>
                  <a:pt x="221" y="289"/>
                </a:lnTo>
                <a:lnTo>
                  <a:pt x="220" y="289"/>
                </a:lnTo>
                <a:lnTo>
                  <a:pt x="220" y="288"/>
                </a:lnTo>
                <a:lnTo>
                  <a:pt x="220" y="287"/>
                </a:lnTo>
                <a:lnTo>
                  <a:pt x="221" y="286"/>
                </a:lnTo>
                <a:lnTo>
                  <a:pt x="221" y="284"/>
                </a:lnTo>
                <a:lnTo>
                  <a:pt x="221" y="283"/>
                </a:lnTo>
                <a:lnTo>
                  <a:pt x="220" y="283"/>
                </a:lnTo>
                <a:lnTo>
                  <a:pt x="219" y="283"/>
                </a:lnTo>
                <a:lnTo>
                  <a:pt x="218" y="283"/>
                </a:lnTo>
                <a:lnTo>
                  <a:pt x="217" y="282"/>
                </a:lnTo>
                <a:lnTo>
                  <a:pt x="216" y="282"/>
                </a:lnTo>
                <a:lnTo>
                  <a:pt x="216" y="281"/>
                </a:lnTo>
                <a:lnTo>
                  <a:pt x="215" y="279"/>
                </a:lnTo>
                <a:lnTo>
                  <a:pt x="215" y="277"/>
                </a:lnTo>
                <a:lnTo>
                  <a:pt x="215" y="276"/>
                </a:lnTo>
                <a:lnTo>
                  <a:pt x="215" y="275"/>
                </a:lnTo>
                <a:lnTo>
                  <a:pt x="214" y="274"/>
                </a:lnTo>
                <a:lnTo>
                  <a:pt x="213" y="274"/>
                </a:lnTo>
                <a:lnTo>
                  <a:pt x="212" y="274"/>
                </a:lnTo>
                <a:lnTo>
                  <a:pt x="212" y="273"/>
                </a:lnTo>
                <a:lnTo>
                  <a:pt x="211" y="272"/>
                </a:lnTo>
                <a:lnTo>
                  <a:pt x="211" y="270"/>
                </a:lnTo>
                <a:lnTo>
                  <a:pt x="210" y="269"/>
                </a:lnTo>
                <a:lnTo>
                  <a:pt x="210" y="267"/>
                </a:lnTo>
                <a:lnTo>
                  <a:pt x="210" y="266"/>
                </a:lnTo>
                <a:lnTo>
                  <a:pt x="210" y="263"/>
                </a:lnTo>
                <a:lnTo>
                  <a:pt x="209" y="260"/>
                </a:lnTo>
                <a:lnTo>
                  <a:pt x="208" y="258"/>
                </a:lnTo>
                <a:lnTo>
                  <a:pt x="207" y="255"/>
                </a:lnTo>
                <a:lnTo>
                  <a:pt x="207" y="253"/>
                </a:lnTo>
                <a:lnTo>
                  <a:pt x="206" y="250"/>
                </a:lnTo>
                <a:lnTo>
                  <a:pt x="206" y="249"/>
                </a:lnTo>
                <a:lnTo>
                  <a:pt x="206" y="248"/>
                </a:lnTo>
                <a:lnTo>
                  <a:pt x="205" y="247"/>
                </a:lnTo>
                <a:lnTo>
                  <a:pt x="205" y="245"/>
                </a:lnTo>
                <a:lnTo>
                  <a:pt x="205" y="244"/>
                </a:lnTo>
                <a:lnTo>
                  <a:pt x="205" y="243"/>
                </a:lnTo>
                <a:lnTo>
                  <a:pt x="0" y="115"/>
                </a:lnTo>
                <a:lnTo>
                  <a:pt x="0" y="427"/>
                </a:lnTo>
                <a:lnTo>
                  <a:pt x="184" y="541"/>
                </a:lnTo>
                <a:lnTo>
                  <a:pt x="184" y="743"/>
                </a:lnTo>
                <a:lnTo>
                  <a:pt x="858" y="357"/>
                </a:lnTo>
                <a:lnTo>
                  <a:pt x="858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63" name="Google Shape;5663;p23"/>
          <p:cNvSpPr/>
          <p:nvPr/>
        </p:nvSpPr>
        <p:spPr>
          <a:xfrm>
            <a:off x="4563667" y="2240757"/>
            <a:ext cx="267890" cy="284560"/>
          </a:xfrm>
          <a:custGeom>
            <a:avLst/>
            <a:gdLst/>
            <a:ahLst/>
            <a:cxnLst/>
            <a:rect l="l" t="t" r="r" b="b"/>
            <a:pathLst>
              <a:path w="674" h="718" extrusionOk="0">
                <a:moveTo>
                  <a:pt x="0" y="718"/>
                </a:moveTo>
                <a:lnTo>
                  <a:pt x="674" y="325"/>
                </a:lnTo>
                <a:lnTo>
                  <a:pt x="674" y="0"/>
                </a:lnTo>
                <a:lnTo>
                  <a:pt x="0" y="392"/>
                </a:lnTo>
                <a:lnTo>
                  <a:pt x="0" y="718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64" name="Google Shape;5664;p23"/>
          <p:cNvSpPr/>
          <p:nvPr/>
        </p:nvSpPr>
        <p:spPr>
          <a:xfrm>
            <a:off x="4831556" y="2157414"/>
            <a:ext cx="142875" cy="211931"/>
          </a:xfrm>
          <a:custGeom>
            <a:avLst/>
            <a:gdLst/>
            <a:ahLst/>
            <a:cxnLst/>
            <a:rect l="l" t="t" r="r" b="b"/>
            <a:pathLst>
              <a:path w="360" h="535" extrusionOk="0">
                <a:moveTo>
                  <a:pt x="0" y="535"/>
                </a:moveTo>
                <a:lnTo>
                  <a:pt x="360" y="325"/>
                </a:lnTo>
                <a:lnTo>
                  <a:pt x="360" y="0"/>
                </a:lnTo>
                <a:lnTo>
                  <a:pt x="0" y="210"/>
                </a:lnTo>
                <a:lnTo>
                  <a:pt x="0" y="535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65" name="Google Shape;5665;p23"/>
          <p:cNvSpPr/>
          <p:nvPr/>
        </p:nvSpPr>
        <p:spPr>
          <a:xfrm>
            <a:off x="4831556" y="2309814"/>
            <a:ext cx="142875" cy="217885"/>
          </a:xfrm>
          <a:custGeom>
            <a:avLst/>
            <a:gdLst/>
            <a:ahLst/>
            <a:cxnLst/>
            <a:rect l="l" t="t" r="r" b="b"/>
            <a:pathLst>
              <a:path w="360" h="549" extrusionOk="0">
                <a:moveTo>
                  <a:pt x="360" y="0"/>
                </a:moveTo>
                <a:lnTo>
                  <a:pt x="0" y="209"/>
                </a:lnTo>
                <a:lnTo>
                  <a:pt x="0" y="549"/>
                </a:lnTo>
                <a:lnTo>
                  <a:pt x="360" y="339"/>
                </a:lnTo>
                <a:lnTo>
                  <a:pt x="36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66" name="Google Shape;5666;p23"/>
          <p:cNvSpPr/>
          <p:nvPr/>
        </p:nvSpPr>
        <p:spPr>
          <a:xfrm>
            <a:off x="4563667" y="2393156"/>
            <a:ext cx="267890" cy="290513"/>
          </a:xfrm>
          <a:custGeom>
            <a:avLst/>
            <a:gdLst/>
            <a:ahLst/>
            <a:cxnLst/>
            <a:rect l="l" t="t" r="r" b="b"/>
            <a:pathLst>
              <a:path w="674" h="732" extrusionOk="0">
                <a:moveTo>
                  <a:pt x="674" y="0"/>
                </a:moveTo>
                <a:lnTo>
                  <a:pt x="0" y="392"/>
                </a:lnTo>
                <a:lnTo>
                  <a:pt x="0" y="732"/>
                </a:lnTo>
                <a:lnTo>
                  <a:pt x="674" y="340"/>
                </a:lnTo>
                <a:lnTo>
                  <a:pt x="674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67" name="Google Shape;5667;p23"/>
          <p:cNvSpPr/>
          <p:nvPr/>
        </p:nvSpPr>
        <p:spPr>
          <a:xfrm>
            <a:off x="4563667" y="2546748"/>
            <a:ext cx="267890" cy="291703"/>
          </a:xfrm>
          <a:custGeom>
            <a:avLst/>
            <a:gdLst/>
            <a:ahLst/>
            <a:cxnLst/>
            <a:rect l="l" t="t" r="r" b="b"/>
            <a:pathLst>
              <a:path w="674" h="735" extrusionOk="0">
                <a:moveTo>
                  <a:pt x="674" y="0"/>
                </a:moveTo>
                <a:lnTo>
                  <a:pt x="0" y="390"/>
                </a:lnTo>
                <a:lnTo>
                  <a:pt x="0" y="735"/>
                </a:lnTo>
                <a:lnTo>
                  <a:pt x="674" y="342"/>
                </a:lnTo>
                <a:lnTo>
                  <a:pt x="674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68" name="Google Shape;5668;p23"/>
          <p:cNvSpPr/>
          <p:nvPr/>
        </p:nvSpPr>
        <p:spPr>
          <a:xfrm>
            <a:off x="4831556" y="2463404"/>
            <a:ext cx="142875" cy="219075"/>
          </a:xfrm>
          <a:custGeom>
            <a:avLst/>
            <a:gdLst/>
            <a:ahLst/>
            <a:cxnLst/>
            <a:rect l="l" t="t" r="r" b="b"/>
            <a:pathLst>
              <a:path w="360" h="552" extrusionOk="0">
                <a:moveTo>
                  <a:pt x="360" y="0"/>
                </a:moveTo>
                <a:lnTo>
                  <a:pt x="360" y="342"/>
                </a:lnTo>
                <a:lnTo>
                  <a:pt x="0" y="552"/>
                </a:lnTo>
                <a:lnTo>
                  <a:pt x="0" y="210"/>
                </a:lnTo>
                <a:lnTo>
                  <a:pt x="36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69" name="Google Shape;5669;p23"/>
          <p:cNvSpPr/>
          <p:nvPr/>
        </p:nvSpPr>
        <p:spPr>
          <a:xfrm>
            <a:off x="4831556" y="2626519"/>
            <a:ext cx="142875" cy="209550"/>
          </a:xfrm>
          <a:custGeom>
            <a:avLst/>
            <a:gdLst/>
            <a:ahLst/>
            <a:cxnLst/>
            <a:rect l="l" t="t" r="r" b="b"/>
            <a:pathLst>
              <a:path w="360" h="529" extrusionOk="0">
                <a:moveTo>
                  <a:pt x="360" y="0"/>
                </a:moveTo>
                <a:lnTo>
                  <a:pt x="0" y="209"/>
                </a:lnTo>
                <a:lnTo>
                  <a:pt x="0" y="529"/>
                </a:lnTo>
                <a:lnTo>
                  <a:pt x="360" y="319"/>
                </a:lnTo>
                <a:lnTo>
                  <a:pt x="36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70" name="Google Shape;5670;p23"/>
          <p:cNvSpPr/>
          <p:nvPr/>
        </p:nvSpPr>
        <p:spPr>
          <a:xfrm>
            <a:off x="4563667" y="2708673"/>
            <a:ext cx="267890" cy="283369"/>
          </a:xfrm>
          <a:custGeom>
            <a:avLst/>
            <a:gdLst/>
            <a:ahLst/>
            <a:cxnLst/>
            <a:rect l="l" t="t" r="r" b="b"/>
            <a:pathLst>
              <a:path w="674" h="712" extrusionOk="0">
                <a:moveTo>
                  <a:pt x="0" y="712"/>
                </a:moveTo>
                <a:lnTo>
                  <a:pt x="674" y="320"/>
                </a:lnTo>
                <a:lnTo>
                  <a:pt x="674" y="0"/>
                </a:lnTo>
                <a:lnTo>
                  <a:pt x="0" y="393"/>
                </a:lnTo>
                <a:lnTo>
                  <a:pt x="0" y="71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71" name="Google Shape;5671;p23"/>
          <p:cNvSpPr/>
          <p:nvPr/>
        </p:nvSpPr>
        <p:spPr>
          <a:xfrm>
            <a:off x="4563667" y="2856310"/>
            <a:ext cx="267890" cy="290513"/>
          </a:xfrm>
          <a:custGeom>
            <a:avLst/>
            <a:gdLst/>
            <a:ahLst/>
            <a:cxnLst/>
            <a:rect l="l" t="t" r="r" b="b"/>
            <a:pathLst>
              <a:path w="674" h="731" extrusionOk="0">
                <a:moveTo>
                  <a:pt x="674" y="0"/>
                </a:moveTo>
                <a:lnTo>
                  <a:pt x="0" y="392"/>
                </a:lnTo>
                <a:lnTo>
                  <a:pt x="0" y="731"/>
                </a:lnTo>
                <a:lnTo>
                  <a:pt x="674" y="343"/>
                </a:lnTo>
                <a:lnTo>
                  <a:pt x="674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72" name="Google Shape;5672;p23"/>
          <p:cNvSpPr/>
          <p:nvPr/>
        </p:nvSpPr>
        <p:spPr>
          <a:xfrm>
            <a:off x="4831556" y="2772966"/>
            <a:ext cx="142875" cy="219075"/>
          </a:xfrm>
          <a:custGeom>
            <a:avLst/>
            <a:gdLst/>
            <a:ahLst/>
            <a:cxnLst/>
            <a:rect l="l" t="t" r="r" b="b"/>
            <a:pathLst>
              <a:path w="360" h="553" extrusionOk="0">
                <a:moveTo>
                  <a:pt x="0" y="553"/>
                </a:moveTo>
                <a:lnTo>
                  <a:pt x="360" y="346"/>
                </a:lnTo>
                <a:lnTo>
                  <a:pt x="360" y="0"/>
                </a:lnTo>
                <a:lnTo>
                  <a:pt x="0" y="210"/>
                </a:lnTo>
                <a:lnTo>
                  <a:pt x="0" y="55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73" name="Google Shape;5673;p23"/>
          <p:cNvSpPr/>
          <p:nvPr/>
        </p:nvSpPr>
        <p:spPr>
          <a:xfrm>
            <a:off x="4831557" y="2001441"/>
            <a:ext cx="103585" cy="79772"/>
          </a:xfrm>
          <a:custGeom>
            <a:avLst/>
            <a:gdLst/>
            <a:ahLst/>
            <a:cxnLst/>
            <a:rect l="l" t="t" r="r" b="b"/>
            <a:pathLst>
              <a:path w="262" h="202" extrusionOk="0">
                <a:moveTo>
                  <a:pt x="173" y="0"/>
                </a:moveTo>
                <a:lnTo>
                  <a:pt x="0" y="100"/>
                </a:lnTo>
                <a:lnTo>
                  <a:pt x="0" y="202"/>
                </a:lnTo>
                <a:lnTo>
                  <a:pt x="262" y="51"/>
                </a:lnTo>
                <a:lnTo>
                  <a:pt x="173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74" name="Google Shape;5674;p23"/>
          <p:cNvSpPr/>
          <p:nvPr/>
        </p:nvSpPr>
        <p:spPr>
          <a:xfrm>
            <a:off x="4613672" y="2040731"/>
            <a:ext cx="217884" cy="161925"/>
          </a:xfrm>
          <a:custGeom>
            <a:avLst/>
            <a:gdLst/>
            <a:ahLst/>
            <a:cxnLst/>
            <a:rect l="l" t="t" r="r" b="b"/>
            <a:pathLst>
              <a:path w="548" h="406" extrusionOk="0">
                <a:moveTo>
                  <a:pt x="548" y="0"/>
                </a:moveTo>
                <a:lnTo>
                  <a:pt x="12" y="309"/>
                </a:lnTo>
                <a:lnTo>
                  <a:pt x="12" y="310"/>
                </a:lnTo>
                <a:lnTo>
                  <a:pt x="13" y="312"/>
                </a:lnTo>
                <a:lnTo>
                  <a:pt x="13" y="313"/>
                </a:lnTo>
                <a:lnTo>
                  <a:pt x="13" y="314"/>
                </a:lnTo>
                <a:lnTo>
                  <a:pt x="13" y="316"/>
                </a:lnTo>
                <a:lnTo>
                  <a:pt x="13" y="317"/>
                </a:lnTo>
                <a:lnTo>
                  <a:pt x="12" y="322"/>
                </a:lnTo>
                <a:lnTo>
                  <a:pt x="12" y="326"/>
                </a:lnTo>
                <a:lnTo>
                  <a:pt x="10" y="330"/>
                </a:lnTo>
                <a:lnTo>
                  <a:pt x="9" y="335"/>
                </a:lnTo>
                <a:lnTo>
                  <a:pt x="7" y="339"/>
                </a:lnTo>
                <a:lnTo>
                  <a:pt x="6" y="343"/>
                </a:lnTo>
                <a:lnTo>
                  <a:pt x="4" y="347"/>
                </a:lnTo>
                <a:lnTo>
                  <a:pt x="2" y="351"/>
                </a:lnTo>
                <a:lnTo>
                  <a:pt x="1" y="355"/>
                </a:lnTo>
                <a:lnTo>
                  <a:pt x="0" y="358"/>
                </a:lnTo>
                <a:lnTo>
                  <a:pt x="0" y="361"/>
                </a:lnTo>
                <a:lnTo>
                  <a:pt x="0" y="364"/>
                </a:lnTo>
                <a:lnTo>
                  <a:pt x="0" y="367"/>
                </a:lnTo>
                <a:lnTo>
                  <a:pt x="0" y="369"/>
                </a:lnTo>
                <a:lnTo>
                  <a:pt x="0" y="372"/>
                </a:lnTo>
                <a:lnTo>
                  <a:pt x="0" y="375"/>
                </a:lnTo>
                <a:lnTo>
                  <a:pt x="1" y="377"/>
                </a:lnTo>
                <a:lnTo>
                  <a:pt x="2" y="380"/>
                </a:lnTo>
                <a:lnTo>
                  <a:pt x="3" y="382"/>
                </a:lnTo>
                <a:lnTo>
                  <a:pt x="4" y="383"/>
                </a:lnTo>
                <a:lnTo>
                  <a:pt x="5" y="385"/>
                </a:lnTo>
                <a:lnTo>
                  <a:pt x="6" y="388"/>
                </a:lnTo>
                <a:lnTo>
                  <a:pt x="7" y="389"/>
                </a:lnTo>
                <a:lnTo>
                  <a:pt x="8" y="390"/>
                </a:lnTo>
                <a:lnTo>
                  <a:pt x="9" y="390"/>
                </a:lnTo>
                <a:lnTo>
                  <a:pt x="9" y="391"/>
                </a:lnTo>
                <a:lnTo>
                  <a:pt x="9" y="392"/>
                </a:lnTo>
                <a:lnTo>
                  <a:pt x="9" y="393"/>
                </a:lnTo>
                <a:lnTo>
                  <a:pt x="9" y="394"/>
                </a:lnTo>
                <a:lnTo>
                  <a:pt x="10" y="394"/>
                </a:lnTo>
                <a:lnTo>
                  <a:pt x="11" y="394"/>
                </a:lnTo>
                <a:lnTo>
                  <a:pt x="12" y="394"/>
                </a:lnTo>
                <a:lnTo>
                  <a:pt x="14" y="394"/>
                </a:lnTo>
                <a:lnTo>
                  <a:pt x="15" y="395"/>
                </a:lnTo>
                <a:lnTo>
                  <a:pt x="16" y="396"/>
                </a:lnTo>
                <a:lnTo>
                  <a:pt x="17" y="397"/>
                </a:lnTo>
                <a:lnTo>
                  <a:pt x="17" y="398"/>
                </a:lnTo>
                <a:lnTo>
                  <a:pt x="18" y="399"/>
                </a:lnTo>
                <a:lnTo>
                  <a:pt x="18" y="401"/>
                </a:lnTo>
                <a:lnTo>
                  <a:pt x="19" y="401"/>
                </a:lnTo>
                <a:lnTo>
                  <a:pt x="19" y="402"/>
                </a:lnTo>
                <a:lnTo>
                  <a:pt x="20" y="403"/>
                </a:lnTo>
                <a:lnTo>
                  <a:pt x="20" y="404"/>
                </a:lnTo>
                <a:lnTo>
                  <a:pt x="21" y="405"/>
                </a:lnTo>
                <a:lnTo>
                  <a:pt x="21" y="406"/>
                </a:lnTo>
                <a:lnTo>
                  <a:pt x="548" y="102"/>
                </a:lnTo>
                <a:lnTo>
                  <a:pt x="548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75" name="Google Shape;5675;p23"/>
          <p:cNvSpPr/>
          <p:nvPr/>
        </p:nvSpPr>
        <p:spPr>
          <a:xfrm>
            <a:off x="4831556" y="2140744"/>
            <a:ext cx="142875" cy="100013"/>
          </a:xfrm>
          <a:custGeom>
            <a:avLst/>
            <a:gdLst/>
            <a:ahLst/>
            <a:cxnLst/>
            <a:rect l="l" t="t" r="r" b="b"/>
            <a:pathLst>
              <a:path w="360" h="251" extrusionOk="0">
                <a:moveTo>
                  <a:pt x="0" y="208"/>
                </a:moveTo>
                <a:lnTo>
                  <a:pt x="360" y="0"/>
                </a:lnTo>
                <a:lnTo>
                  <a:pt x="360" y="41"/>
                </a:lnTo>
                <a:lnTo>
                  <a:pt x="0" y="251"/>
                </a:lnTo>
                <a:lnTo>
                  <a:pt x="0" y="208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76" name="Google Shape;5676;p23"/>
          <p:cNvSpPr/>
          <p:nvPr/>
        </p:nvSpPr>
        <p:spPr>
          <a:xfrm>
            <a:off x="4563667" y="2222899"/>
            <a:ext cx="267890" cy="172640"/>
          </a:xfrm>
          <a:custGeom>
            <a:avLst/>
            <a:gdLst/>
            <a:ahLst/>
            <a:cxnLst/>
            <a:rect l="l" t="t" r="r" b="b"/>
            <a:pathLst>
              <a:path w="674" h="435" extrusionOk="0">
                <a:moveTo>
                  <a:pt x="674" y="43"/>
                </a:moveTo>
                <a:lnTo>
                  <a:pt x="0" y="435"/>
                </a:lnTo>
                <a:lnTo>
                  <a:pt x="0" y="386"/>
                </a:lnTo>
                <a:lnTo>
                  <a:pt x="674" y="0"/>
                </a:lnTo>
                <a:lnTo>
                  <a:pt x="674" y="43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77" name="Google Shape;5677;p23"/>
          <p:cNvSpPr/>
          <p:nvPr/>
        </p:nvSpPr>
        <p:spPr>
          <a:xfrm>
            <a:off x="4831556" y="2286001"/>
            <a:ext cx="142875" cy="107156"/>
          </a:xfrm>
          <a:custGeom>
            <a:avLst/>
            <a:gdLst/>
            <a:ahLst/>
            <a:cxnLst/>
            <a:rect l="l" t="t" r="r" b="b"/>
            <a:pathLst>
              <a:path w="360" h="269" extrusionOk="0">
                <a:moveTo>
                  <a:pt x="0" y="210"/>
                </a:moveTo>
                <a:lnTo>
                  <a:pt x="360" y="0"/>
                </a:lnTo>
                <a:lnTo>
                  <a:pt x="360" y="60"/>
                </a:lnTo>
                <a:lnTo>
                  <a:pt x="0" y="269"/>
                </a:lnTo>
                <a:lnTo>
                  <a:pt x="0" y="21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78" name="Google Shape;5678;p23"/>
          <p:cNvSpPr/>
          <p:nvPr/>
        </p:nvSpPr>
        <p:spPr>
          <a:xfrm>
            <a:off x="4563667" y="2369345"/>
            <a:ext cx="267890" cy="178594"/>
          </a:xfrm>
          <a:custGeom>
            <a:avLst/>
            <a:gdLst/>
            <a:ahLst/>
            <a:cxnLst/>
            <a:rect l="l" t="t" r="r" b="b"/>
            <a:pathLst>
              <a:path w="674" h="451" extrusionOk="0">
                <a:moveTo>
                  <a:pt x="0" y="393"/>
                </a:moveTo>
                <a:lnTo>
                  <a:pt x="674" y="0"/>
                </a:lnTo>
                <a:lnTo>
                  <a:pt x="674" y="59"/>
                </a:lnTo>
                <a:lnTo>
                  <a:pt x="0" y="451"/>
                </a:lnTo>
                <a:lnTo>
                  <a:pt x="0" y="393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79" name="Google Shape;5679;p23"/>
          <p:cNvSpPr/>
          <p:nvPr/>
        </p:nvSpPr>
        <p:spPr>
          <a:xfrm>
            <a:off x="4831556" y="2444355"/>
            <a:ext cx="142875" cy="102394"/>
          </a:xfrm>
          <a:custGeom>
            <a:avLst/>
            <a:gdLst/>
            <a:ahLst/>
            <a:cxnLst/>
            <a:rect l="l" t="t" r="r" b="b"/>
            <a:pathLst>
              <a:path w="360" h="258" extrusionOk="0">
                <a:moveTo>
                  <a:pt x="0" y="210"/>
                </a:moveTo>
                <a:lnTo>
                  <a:pt x="360" y="0"/>
                </a:lnTo>
                <a:lnTo>
                  <a:pt x="360" y="48"/>
                </a:lnTo>
                <a:lnTo>
                  <a:pt x="0" y="258"/>
                </a:lnTo>
                <a:lnTo>
                  <a:pt x="0" y="21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80" name="Google Shape;5680;p23"/>
          <p:cNvSpPr/>
          <p:nvPr/>
        </p:nvSpPr>
        <p:spPr>
          <a:xfrm>
            <a:off x="4563667" y="2527699"/>
            <a:ext cx="267890" cy="173831"/>
          </a:xfrm>
          <a:custGeom>
            <a:avLst/>
            <a:gdLst/>
            <a:ahLst/>
            <a:cxnLst/>
            <a:rect l="l" t="t" r="r" b="b"/>
            <a:pathLst>
              <a:path w="674" h="438" extrusionOk="0">
                <a:moveTo>
                  <a:pt x="0" y="392"/>
                </a:moveTo>
                <a:lnTo>
                  <a:pt x="674" y="0"/>
                </a:lnTo>
                <a:lnTo>
                  <a:pt x="674" y="48"/>
                </a:lnTo>
                <a:lnTo>
                  <a:pt x="0" y="438"/>
                </a:lnTo>
                <a:lnTo>
                  <a:pt x="0" y="39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81" name="Google Shape;5681;p23"/>
          <p:cNvSpPr/>
          <p:nvPr/>
        </p:nvSpPr>
        <p:spPr>
          <a:xfrm>
            <a:off x="4831556" y="2599135"/>
            <a:ext cx="142875" cy="109538"/>
          </a:xfrm>
          <a:custGeom>
            <a:avLst/>
            <a:gdLst/>
            <a:ahLst/>
            <a:cxnLst/>
            <a:rect l="l" t="t" r="r" b="b"/>
            <a:pathLst>
              <a:path w="360" h="277" extrusionOk="0">
                <a:moveTo>
                  <a:pt x="0" y="210"/>
                </a:moveTo>
                <a:lnTo>
                  <a:pt x="360" y="0"/>
                </a:lnTo>
                <a:lnTo>
                  <a:pt x="360" y="68"/>
                </a:lnTo>
                <a:lnTo>
                  <a:pt x="0" y="277"/>
                </a:lnTo>
                <a:lnTo>
                  <a:pt x="0" y="21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82" name="Google Shape;5682;p23"/>
          <p:cNvSpPr/>
          <p:nvPr/>
        </p:nvSpPr>
        <p:spPr>
          <a:xfrm>
            <a:off x="4563667" y="2682480"/>
            <a:ext cx="267890" cy="182165"/>
          </a:xfrm>
          <a:custGeom>
            <a:avLst/>
            <a:gdLst/>
            <a:ahLst/>
            <a:cxnLst/>
            <a:rect l="l" t="t" r="r" b="b"/>
            <a:pathLst>
              <a:path w="674" h="460" extrusionOk="0">
                <a:moveTo>
                  <a:pt x="0" y="393"/>
                </a:moveTo>
                <a:lnTo>
                  <a:pt x="674" y="0"/>
                </a:lnTo>
                <a:lnTo>
                  <a:pt x="674" y="67"/>
                </a:lnTo>
                <a:lnTo>
                  <a:pt x="0" y="460"/>
                </a:lnTo>
                <a:lnTo>
                  <a:pt x="0" y="393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83" name="Google Shape;5683;p23"/>
          <p:cNvSpPr/>
          <p:nvPr/>
        </p:nvSpPr>
        <p:spPr>
          <a:xfrm>
            <a:off x="4831556" y="2752726"/>
            <a:ext cx="142875" cy="103585"/>
          </a:xfrm>
          <a:custGeom>
            <a:avLst/>
            <a:gdLst/>
            <a:ahLst/>
            <a:cxnLst/>
            <a:rect l="l" t="t" r="r" b="b"/>
            <a:pathLst>
              <a:path w="360" h="261" extrusionOk="0">
                <a:moveTo>
                  <a:pt x="360" y="51"/>
                </a:moveTo>
                <a:lnTo>
                  <a:pt x="0" y="261"/>
                </a:lnTo>
                <a:lnTo>
                  <a:pt x="0" y="210"/>
                </a:lnTo>
                <a:lnTo>
                  <a:pt x="360" y="0"/>
                </a:lnTo>
                <a:lnTo>
                  <a:pt x="360" y="51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84" name="Google Shape;5684;p23"/>
          <p:cNvSpPr/>
          <p:nvPr/>
        </p:nvSpPr>
        <p:spPr>
          <a:xfrm>
            <a:off x="4563667" y="2836069"/>
            <a:ext cx="267890" cy="176213"/>
          </a:xfrm>
          <a:custGeom>
            <a:avLst/>
            <a:gdLst/>
            <a:ahLst/>
            <a:cxnLst/>
            <a:rect l="l" t="t" r="r" b="b"/>
            <a:pathLst>
              <a:path w="674" h="443" extrusionOk="0">
                <a:moveTo>
                  <a:pt x="674" y="51"/>
                </a:moveTo>
                <a:lnTo>
                  <a:pt x="0" y="443"/>
                </a:lnTo>
                <a:lnTo>
                  <a:pt x="0" y="392"/>
                </a:lnTo>
                <a:lnTo>
                  <a:pt x="674" y="0"/>
                </a:lnTo>
                <a:lnTo>
                  <a:pt x="674" y="51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85" name="Google Shape;5685;p23"/>
          <p:cNvCxnSpPr/>
          <p:nvPr/>
        </p:nvCxnSpPr>
        <p:spPr>
          <a:xfrm>
            <a:off x="4831556" y="1764506"/>
            <a:ext cx="1191" cy="1107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86" name="Google Shape;5686;p23"/>
          <p:cNvCxnSpPr/>
          <p:nvPr/>
        </p:nvCxnSpPr>
        <p:spPr>
          <a:xfrm>
            <a:off x="4831556" y="1931195"/>
            <a:ext cx="1191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87" name="Google Shape;5687;p23"/>
          <p:cNvCxnSpPr/>
          <p:nvPr/>
        </p:nvCxnSpPr>
        <p:spPr>
          <a:xfrm>
            <a:off x="4831556" y="2099073"/>
            <a:ext cx="1191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88" name="Google Shape;5688;p23"/>
          <p:cNvCxnSpPr/>
          <p:nvPr/>
        </p:nvCxnSpPr>
        <p:spPr>
          <a:xfrm>
            <a:off x="4831556" y="2265761"/>
            <a:ext cx="1191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89" name="Google Shape;5689;p23"/>
          <p:cNvCxnSpPr/>
          <p:nvPr/>
        </p:nvCxnSpPr>
        <p:spPr>
          <a:xfrm>
            <a:off x="4831556" y="2433637"/>
            <a:ext cx="1191" cy="1107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90" name="Google Shape;5690;p23"/>
          <p:cNvCxnSpPr/>
          <p:nvPr/>
        </p:nvCxnSpPr>
        <p:spPr>
          <a:xfrm>
            <a:off x="4831556" y="2600326"/>
            <a:ext cx="1191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91" name="Google Shape;5691;p23"/>
          <p:cNvCxnSpPr/>
          <p:nvPr/>
        </p:nvCxnSpPr>
        <p:spPr>
          <a:xfrm>
            <a:off x="4831556" y="2767014"/>
            <a:ext cx="1191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92" name="Google Shape;5692;p23"/>
          <p:cNvCxnSpPr/>
          <p:nvPr/>
        </p:nvCxnSpPr>
        <p:spPr>
          <a:xfrm>
            <a:off x="4831556" y="2934892"/>
            <a:ext cx="1191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93" name="Google Shape;5693;p23"/>
          <p:cNvCxnSpPr/>
          <p:nvPr/>
        </p:nvCxnSpPr>
        <p:spPr>
          <a:xfrm>
            <a:off x="4622006" y="1885951"/>
            <a:ext cx="1191" cy="1464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94" name="Google Shape;5694;p23"/>
          <p:cNvSpPr/>
          <p:nvPr/>
        </p:nvSpPr>
        <p:spPr>
          <a:xfrm>
            <a:off x="4430316" y="2066925"/>
            <a:ext cx="133350" cy="205979"/>
          </a:xfrm>
          <a:custGeom>
            <a:avLst/>
            <a:gdLst/>
            <a:ahLst/>
            <a:cxnLst/>
            <a:rect l="l" t="t" r="r" b="b"/>
            <a:pathLst>
              <a:path w="337" h="519" extrusionOk="0">
                <a:moveTo>
                  <a:pt x="153" y="153"/>
                </a:moveTo>
                <a:lnTo>
                  <a:pt x="153" y="430"/>
                </a:lnTo>
                <a:lnTo>
                  <a:pt x="0" y="519"/>
                </a:lnTo>
                <a:lnTo>
                  <a:pt x="0" y="195"/>
                </a:lnTo>
                <a:lnTo>
                  <a:pt x="337" y="0"/>
                </a:lnTo>
                <a:lnTo>
                  <a:pt x="337" y="149"/>
                </a:lnTo>
                <a:lnTo>
                  <a:pt x="252" y="96"/>
                </a:lnTo>
                <a:lnTo>
                  <a:pt x="153" y="153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95" name="Google Shape;5695;p23"/>
          <p:cNvCxnSpPr/>
          <p:nvPr/>
        </p:nvCxnSpPr>
        <p:spPr>
          <a:xfrm flipH="1">
            <a:off x="4238626" y="2032397"/>
            <a:ext cx="383381" cy="2226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96" name="Google Shape;5696;p23"/>
          <p:cNvSpPr/>
          <p:nvPr/>
        </p:nvSpPr>
        <p:spPr>
          <a:xfrm>
            <a:off x="3146823" y="2032399"/>
            <a:ext cx="1091803" cy="1964531"/>
          </a:xfrm>
          <a:custGeom>
            <a:avLst/>
            <a:gdLst/>
            <a:ahLst/>
            <a:cxnLst/>
            <a:rect l="l" t="t" r="r" b="b"/>
            <a:pathLst>
              <a:path w="2752" h="4949" extrusionOk="0">
                <a:moveTo>
                  <a:pt x="2490" y="343"/>
                </a:moveTo>
                <a:lnTo>
                  <a:pt x="0" y="4635"/>
                </a:lnTo>
                <a:lnTo>
                  <a:pt x="168" y="4949"/>
                </a:lnTo>
                <a:lnTo>
                  <a:pt x="1509" y="2640"/>
                </a:lnTo>
                <a:lnTo>
                  <a:pt x="2752" y="500"/>
                </a:lnTo>
                <a:lnTo>
                  <a:pt x="2752" y="110"/>
                </a:lnTo>
                <a:lnTo>
                  <a:pt x="2689" y="0"/>
                </a:lnTo>
                <a:lnTo>
                  <a:pt x="2490" y="34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97" name="Google Shape;5697;p23"/>
          <p:cNvCxnSpPr/>
          <p:nvPr/>
        </p:nvCxnSpPr>
        <p:spPr>
          <a:xfrm rot="10800000" flipH="1">
            <a:off x="4238625" y="1747839"/>
            <a:ext cx="1191" cy="5072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98" name="Google Shape;5698;p23"/>
          <p:cNvSpPr/>
          <p:nvPr/>
        </p:nvSpPr>
        <p:spPr>
          <a:xfrm>
            <a:off x="3099197" y="2032399"/>
            <a:ext cx="1114425" cy="1839515"/>
          </a:xfrm>
          <a:custGeom>
            <a:avLst/>
            <a:gdLst/>
            <a:ahLst/>
            <a:cxnLst/>
            <a:rect l="l" t="t" r="r" b="b"/>
            <a:pathLst>
              <a:path w="2808" h="4635" extrusionOk="0">
                <a:moveTo>
                  <a:pt x="2808" y="0"/>
                </a:moveTo>
                <a:lnTo>
                  <a:pt x="2609" y="343"/>
                </a:lnTo>
                <a:lnTo>
                  <a:pt x="119" y="4635"/>
                </a:lnTo>
                <a:lnTo>
                  <a:pt x="0" y="4635"/>
                </a:lnTo>
                <a:lnTo>
                  <a:pt x="1628" y="1821"/>
                </a:lnTo>
                <a:lnTo>
                  <a:pt x="2681" y="0"/>
                </a:lnTo>
                <a:lnTo>
                  <a:pt x="2808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99" name="Google Shape;5699;p23"/>
          <p:cNvCxnSpPr/>
          <p:nvPr/>
        </p:nvCxnSpPr>
        <p:spPr>
          <a:xfrm>
            <a:off x="4163617" y="2032399"/>
            <a:ext cx="5000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00" name="Google Shape;5700;p23"/>
          <p:cNvCxnSpPr/>
          <p:nvPr/>
        </p:nvCxnSpPr>
        <p:spPr>
          <a:xfrm>
            <a:off x="4213623" y="2032398"/>
            <a:ext cx="25003" cy="440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01" name="Google Shape;5701;p23"/>
          <p:cNvCxnSpPr/>
          <p:nvPr/>
        </p:nvCxnSpPr>
        <p:spPr>
          <a:xfrm flipH="1">
            <a:off x="4135042" y="2032397"/>
            <a:ext cx="78581" cy="1369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02" name="Google Shape;5702;p23"/>
          <p:cNvSpPr/>
          <p:nvPr/>
        </p:nvSpPr>
        <p:spPr>
          <a:xfrm>
            <a:off x="3810000" y="2212182"/>
            <a:ext cx="248841" cy="284560"/>
          </a:xfrm>
          <a:custGeom>
            <a:avLst/>
            <a:gdLst/>
            <a:ahLst/>
            <a:cxnLst/>
            <a:rect l="l" t="t" r="r" b="b"/>
            <a:pathLst>
              <a:path w="628" h="715" extrusionOk="0">
                <a:moveTo>
                  <a:pt x="628" y="0"/>
                </a:moveTo>
                <a:lnTo>
                  <a:pt x="0" y="365"/>
                </a:lnTo>
                <a:lnTo>
                  <a:pt x="0" y="715"/>
                </a:lnTo>
                <a:lnTo>
                  <a:pt x="322" y="528"/>
                </a:lnTo>
                <a:lnTo>
                  <a:pt x="628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03" name="Google Shape;5703;p23"/>
          <p:cNvCxnSpPr/>
          <p:nvPr/>
        </p:nvCxnSpPr>
        <p:spPr>
          <a:xfrm flipH="1">
            <a:off x="3745707" y="2032397"/>
            <a:ext cx="417910" cy="7227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04" name="Google Shape;5704;p23"/>
          <p:cNvCxnSpPr/>
          <p:nvPr/>
        </p:nvCxnSpPr>
        <p:spPr>
          <a:xfrm>
            <a:off x="4030267" y="1943101"/>
            <a:ext cx="121444" cy="702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05" name="Google Shape;5705;p23"/>
          <p:cNvCxnSpPr/>
          <p:nvPr/>
        </p:nvCxnSpPr>
        <p:spPr>
          <a:xfrm>
            <a:off x="4151711" y="2013349"/>
            <a:ext cx="1190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06" name="Google Shape;5706;p23"/>
          <p:cNvSpPr/>
          <p:nvPr/>
        </p:nvSpPr>
        <p:spPr>
          <a:xfrm>
            <a:off x="3745707" y="2357437"/>
            <a:ext cx="64294" cy="139304"/>
          </a:xfrm>
          <a:custGeom>
            <a:avLst/>
            <a:gdLst/>
            <a:ahLst/>
            <a:cxnLst/>
            <a:rect l="l" t="t" r="r" b="b"/>
            <a:pathLst>
              <a:path w="163" h="350" extrusionOk="0">
                <a:moveTo>
                  <a:pt x="163" y="0"/>
                </a:moveTo>
                <a:lnTo>
                  <a:pt x="163" y="350"/>
                </a:lnTo>
                <a:lnTo>
                  <a:pt x="0" y="256"/>
                </a:lnTo>
                <a:lnTo>
                  <a:pt x="0" y="94"/>
                </a:lnTo>
                <a:lnTo>
                  <a:pt x="163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07" name="Google Shape;5707;p23"/>
          <p:cNvCxnSpPr/>
          <p:nvPr/>
        </p:nvCxnSpPr>
        <p:spPr>
          <a:xfrm>
            <a:off x="3810000" y="2357437"/>
            <a:ext cx="1191" cy="1393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08" name="Google Shape;5708;p23"/>
          <p:cNvCxnSpPr/>
          <p:nvPr/>
        </p:nvCxnSpPr>
        <p:spPr>
          <a:xfrm rot="10800000" flipH="1">
            <a:off x="3810001" y="2421732"/>
            <a:ext cx="127397" cy="750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09" name="Google Shape;5709;p23"/>
          <p:cNvSpPr/>
          <p:nvPr/>
        </p:nvSpPr>
        <p:spPr>
          <a:xfrm>
            <a:off x="3594497" y="2394347"/>
            <a:ext cx="151209" cy="617934"/>
          </a:xfrm>
          <a:custGeom>
            <a:avLst/>
            <a:gdLst/>
            <a:ahLst/>
            <a:cxnLst/>
            <a:rect l="l" t="t" r="r" b="b"/>
            <a:pathLst>
              <a:path w="381" h="1556" extrusionOk="0">
                <a:moveTo>
                  <a:pt x="0" y="221"/>
                </a:moveTo>
                <a:lnTo>
                  <a:pt x="0" y="1552"/>
                </a:lnTo>
                <a:lnTo>
                  <a:pt x="6" y="1556"/>
                </a:lnTo>
                <a:lnTo>
                  <a:pt x="381" y="909"/>
                </a:lnTo>
                <a:lnTo>
                  <a:pt x="381" y="0"/>
                </a:lnTo>
                <a:lnTo>
                  <a:pt x="0" y="221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10" name="Google Shape;5710;p23"/>
          <p:cNvCxnSpPr/>
          <p:nvPr/>
        </p:nvCxnSpPr>
        <p:spPr>
          <a:xfrm>
            <a:off x="3745706" y="2394347"/>
            <a:ext cx="1191" cy="3607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11" name="Google Shape;5711;p23"/>
          <p:cNvSpPr/>
          <p:nvPr/>
        </p:nvSpPr>
        <p:spPr>
          <a:xfrm>
            <a:off x="3332560" y="2630091"/>
            <a:ext cx="261938" cy="381000"/>
          </a:xfrm>
          <a:custGeom>
            <a:avLst/>
            <a:gdLst/>
            <a:ahLst/>
            <a:cxnLst/>
            <a:rect l="l" t="t" r="r" b="b"/>
            <a:pathLst>
              <a:path w="659" h="958" extrusionOk="0">
                <a:moveTo>
                  <a:pt x="0" y="439"/>
                </a:moveTo>
                <a:lnTo>
                  <a:pt x="659" y="958"/>
                </a:lnTo>
                <a:lnTo>
                  <a:pt x="659" y="510"/>
                </a:lnTo>
                <a:lnTo>
                  <a:pt x="18" y="0"/>
                </a:lnTo>
                <a:lnTo>
                  <a:pt x="0" y="10"/>
                </a:lnTo>
                <a:lnTo>
                  <a:pt x="0" y="439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12" name="Google Shape;5712;p23"/>
          <p:cNvSpPr/>
          <p:nvPr/>
        </p:nvSpPr>
        <p:spPr>
          <a:xfrm>
            <a:off x="3332560" y="2805112"/>
            <a:ext cx="261938" cy="234554"/>
          </a:xfrm>
          <a:custGeom>
            <a:avLst/>
            <a:gdLst/>
            <a:ahLst/>
            <a:cxnLst/>
            <a:rect l="l" t="t" r="r" b="b"/>
            <a:pathLst>
              <a:path w="659" h="591" extrusionOk="0">
                <a:moveTo>
                  <a:pt x="0" y="0"/>
                </a:moveTo>
                <a:lnTo>
                  <a:pt x="659" y="519"/>
                </a:lnTo>
                <a:lnTo>
                  <a:pt x="659" y="532"/>
                </a:lnTo>
                <a:lnTo>
                  <a:pt x="626" y="591"/>
                </a:lnTo>
                <a:lnTo>
                  <a:pt x="0" y="98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13" name="Google Shape;5713;p23"/>
          <p:cNvCxnSpPr/>
          <p:nvPr/>
        </p:nvCxnSpPr>
        <p:spPr>
          <a:xfrm>
            <a:off x="3594499" y="2482454"/>
            <a:ext cx="1190" cy="5334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14" name="Google Shape;5714;p23"/>
          <p:cNvSpPr/>
          <p:nvPr/>
        </p:nvSpPr>
        <p:spPr>
          <a:xfrm>
            <a:off x="3745706" y="2993233"/>
            <a:ext cx="266700" cy="346472"/>
          </a:xfrm>
          <a:custGeom>
            <a:avLst/>
            <a:gdLst/>
            <a:ahLst/>
            <a:cxnLst/>
            <a:rect l="l" t="t" r="r" b="b"/>
            <a:pathLst>
              <a:path w="674" h="874" extrusionOk="0">
                <a:moveTo>
                  <a:pt x="128" y="0"/>
                </a:moveTo>
                <a:lnTo>
                  <a:pt x="674" y="434"/>
                </a:lnTo>
                <a:lnTo>
                  <a:pt x="674" y="874"/>
                </a:lnTo>
                <a:lnTo>
                  <a:pt x="0" y="344"/>
                </a:lnTo>
                <a:lnTo>
                  <a:pt x="0" y="220"/>
                </a:lnTo>
                <a:lnTo>
                  <a:pt x="128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15" name="Google Shape;5715;p23"/>
          <p:cNvSpPr/>
          <p:nvPr/>
        </p:nvSpPr>
        <p:spPr>
          <a:xfrm>
            <a:off x="3745706" y="3130155"/>
            <a:ext cx="266700" cy="248840"/>
          </a:xfrm>
          <a:custGeom>
            <a:avLst/>
            <a:gdLst/>
            <a:ahLst/>
            <a:cxnLst/>
            <a:rect l="l" t="t" r="r" b="b"/>
            <a:pathLst>
              <a:path w="674" h="627" extrusionOk="0">
                <a:moveTo>
                  <a:pt x="0" y="97"/>
                </a:moveTo>
                <a:lnTo>
                  <a:pt x="674" y="627"/>
                </a:lnTo>
                <a:lnTo>
                  <a:pt x="674" y="530"/>
                </a:lnTo>
                <a:lnTo>
                  <a:pt x="0" y="0"/>
                </a:lnTo>
                <a:lnTo>
                  <a:pt x="0" y="9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16" name="Google Shape;5716;p23"/>
          <p:cNvSpPr/>
          <p:nvPr/>
        </p:nvSpPr>
        <p:spPr>
          <a:xfrm>
            <a:off x="4012407" y="2361010"/>
            <a:ext cx="151210" cy="1209675"/>
          </a:xfrm>
          <a:custGeom>
            <a:avLst/>
            <a:gdLst/>
            <a:ahLst/>
            <a:cxnLst/>
            <a:rect l="l" t="t" r="r" b="b"/>
            <a:pathLst>
              <a:path w="379" h="3049" extrusionOk="0">
                <a:moveTo>
                  <a:pt x="379" y="0"/>
                </a:moveTo>
                <a:lnTo>
                  <a:pt x="379" y="2951"/>
                </a:lnTo>
                <a:lnTo>
                  <a:pt x="376" y="2949"/>
                </a:lnTo>
                <a:lnTo>
                  <a:pt x="373" y="2947"/>
                </a:lnTo>
                <a:lnTo>
                  <a:pt x="369" y="2945"/>
                </a:lnTo>
                <a:lnTo>
                  <a:pt x="366" y="2944"/>
                </a:lnTo>
                <a:lnTo>
                  <a:pt x="360" y="2943"/>
                </a:lnTo>
                <a:lnTo>
                  <a:pt x="355" y="2942"/>
                </a:lnTo>
                <a:lnTo>
                  <a:pt x="349" y="2942"/>
                </a:lnTo>
                <a:lnTo>
                  <a:pt x="343" y="2942"/>
                </a:lnTo>
                <a:lnTo>
                  <a:pt x="337" y="2942"/>
                </a:lnTo>
                <a:lnTo>
                  <a:pt x="331" y="2942"/>
                </a:lnTo>
                <a:lnTo>
                  <a:pt x="320" y="2942"/>
                </a:lnTo>
                <a:lnTo>
                  <a:pt x="309" y="2942"/>
                </a:lnTo>
                <a:lnTo>
                  <a:pt x="302" y="2942"/>
                </a:lnTo>
                <a:lnTo>
                  <a:pt x="296" y="2943"/>
                </a:lnTo>
                <a:lnTo>
                  <a:pt x="289" y="2943"/>
                </a:lnTo>
                <a:lnTo>
                  <a:pt x="282" y="2944"/>
                </a:lnTo>
                <a:lnTo>
                  <a:pt x="275" y="2945"/>
                </a:lnTo>
                <a:lnTo>
                  <a:pt x="269" y="2947"/>
                </a:lnTo>
                <a:lnTo>
                  <a:pt x="263" y="2948"/>
                </a:lnTo>
                <a:lnTo>
                  <a:pt x="256" y="2950"/>
                </a:lnTo>
                <a:lnTo>
                  <a:pt x="250" y="2952"/>
                </a:lnTo>
                <a:lnTo>
                  <a:pt x="245" y="2954"/>
                </a:lnTo>
                <a:lnTo>
                  <a:pt x="239" y="2956"/>
                </a:lnTo>
                <a:lnTo>
                  <a:pt x="233" y="2959"/>
                </a:lnTo>
                <a:lnTo>
                  <a:pt x="228" y="2962"/>
                </a:lnTo>
                <a:lnTo>
                  <a:pt x="223" y="2965"/>
                </a:lnTo>
                <a:lnTo>
                  <a:pt x="218" y="2967"/>
                </a:lnTo>
                <a:lnTo>
                  <a:pt x="215" y="2970"/>
                </a:lnTo>
                <a:lnTo>
                  <a:pt x="211" y="2972"/>
                </a:lnTo>
                <a:lnTo>
                  <a:pt x="208" y="2976"/>
                </a:lnTo>
                <a:lnTo>
                  <a:pt x="203" y="2980"/>
                </a:lnTo>
                <a:lnTo>
                  <a:pt x="199" y="2984"/>
                </a:lnTo>
                <a:lnTo>
                  <a:pt x="195" y="2989"/>
                </a:lnTo>
                <a:lnTo>
                  <a:pt x="190" y="2993"/>
                </a:lnTo>
                <a:lnTo>
                  <a:pt x="184" y="3000"/>
                </a:lnTo>
                <a:lnTo>
                  <a:pt x="178" y="3008"/>
                </a:lnTo>
                <a:lnTo>
                  <a:pt x="174" y="3013"/>
                </a:lnTo>
                <a:lnTo>
                  <a:pt x="169" y="3018"/>
                </a:lnTo>
                <a:lnTo>
                  <a:pt x="164" y="3023"/>
                </a:lnTo>
                <a:lnTo>
                  <a:pt x="159" y="3028"/>
                </a:lnTo>
                <a:lnTo>
                  <a:pt x="153" y="3032"/>
                </a:lnTo>
                <a:lnTo>
                  <a:pt x="148" y="3036"/>
                </a:lnTo>
                <a:lnTo>
                  <a:pt x="141" y="3039"/>
                </a:lnTo>
                <a:lnTo>
                  <a:pt x="134" y="3042"/>
                </a:lnTo>
                <a:lnTo>
                  <a:pt x="125" y="3045"/>
                </a:lnTo>
                <a:lnTo>
                  <a:pt x="118" y="3047"/>
                </a:lnTo>
                <a:lnTo>
                  <a:pt x="110" y="3048"/>
                </a:lnTo>
                <a:lnTo>
                  <a:pt x="100" y="3049"/>
                </a:lnTo>
                <a:lnTo>
                  <a:pt x="90" y="3049"/>
                </a:lnTo>
                <a:lnTo>
                  <a:pt x="80" y="3048"/>
                </a:lnTo>
                <a:lnTo>
                  <a:pt x="71" y="3046"/>
                </a:lnTo>
                <a:lnTo>
                  <a:pt x="63" y="3044"/>
                </a:lnTo>
                <a:lnTo>
                  <a:pt x="56" y="3042"/>
                </a:lnTo>
                <a:lnTo>
                  <a:pt x="49" y="3039"/>
                </a:lnTo>
                <a:lnTo>
                  <a:pt x="42" y="3036"/>
                </a:lnTo>
                <a:lnTo>
                  <a:pt x="36" y="3033"/>
                </a:lnTo>
                <a:lnTo>
                  <a:pt x="32" y="3030"/>
                </a:lnTo>
                <a:lnTo>
                  <a:pt x="28" y="3027"/>
                </a:lnTo>
                <a:lnTo>
                  <a:pt x="24" y="3023"/>
                </a:lnTo>
                <a:lnTo>
                  <a:pt x="21" y="3020"/>
                </a:lnTo>
                <a:lnTo>
                  <a:pt x="18" y="3016"/>
                </a:lnTo>
                <a:lnTo>
                  <a:pt x="15" y="3013"/>
                </a:lnTo>
                <a:lnTo>
                  <a:pt x="12" y="3009"/>
                </a:lnTo>
                <a:lnTo>
                  <a:pt x="9" y="3005"/>
                </a:lnTo>
                <a:lnTo>
                  <a:pt x="7" y="3001"/>
                </a:lnTo>
                <a:lnTo>
                  <a:pt x="5" y="2999"/>
                </a:lnTo>
                <a:lnTo>
                  <a:pt x="4" y="2996"/>
                </a:lnTo>
                <a:lnTo>
                  <a:pt x="3" y="2994"/>
                </a:lnTo>
                <a:lnTo>
                  <a:pt x="2" y="2992"/>
                </a:lnTo>
                <a:lnTo>
                  <a:pt x="1" y="2989"/>
                </a:lnTo>
                <a:lnTo>
                  <a:pt x="0" y="2987"/>
                </a:lnTo>
                <a:lnTo>
                  <a:pt x="0" y="653"/>
                </a:lnTo>
                <a:lnTo>
                  <a:pt x="379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17" name="Google Shape;5717;p23"/>
          <p:cNvCxnSpPr/>
          <p:nvPr/>
        </p:nvCxnSpPr>
        <p:spPr>
          <a:xfrm>
            <a:off x="4012406" y="2620567"/>
            <a:ext cx="1191" cy="9263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18" name="Google Shape;5718;p23"/>
          <p:cNvSpPr/>
          <p:nvPr/>
        </p:nvSpPr>
        <p:spPr>
          <a:xfrm>
            <a:off x="4163617" y="3284935"/>
            <a:ext cx="50006" cy="103584"/>
          </a:xfrm>
          <a:custGeom>
            <a:avLst/>
            <a:gdLst/>
            <a:ahLst/>
            <a:cxnLst/>
            <a:rect l="l" t="t" r="r" b="b"/>
            <a:pathLst>
              <a:path w="127" h="259" extrusionOk="0">
                <a:moveTo>
                  <a:pt x="127" y="100"/>
                </a:moveTo>
                <a:lnTo>
                  <a:pt x="0" y="259"/>
                </a:lnTo>
                <a:lnTo>
                  <a:pt x="0" y="0"/>
                </a:lnTo>
                <a:lnTo>
                  <a:pt x="127" y="10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19" name="Google Shape;5719;p23"/>
          <p:cNvCxnSpPr/>
          <p:nvPr/>
        </p:nvCxnSpPr>
        <p:spPr>
          <a:xfrm>
            <a:off x="4163617" y="2361010"/>
            <a:ext cx="1190" cy="1171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20" name="Google Shape;5720;p23"/>
          <p:cNvCxnSpPr/>
          <p:nvPr/>
        </p:nvCxnSpPr>
        <p:spPr>
          <a:xfrm flipH="1">
            <a:off x="3745707" y="2231231"/>
            <a:ext cx="492919" cy="8489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21" name="Google Shape;5721;p23"/>
          <p:cNvSpPr/>
          <p:nvPr/>
        </p:nvSpPr>
        <p:spPr>
          <a:xfrm>
            <a:off x="3184922" y="2634855"/>
            <a:ext cx="147638" cy="1087040"/>
          </a:xfrm>
          <a:custGeom>
            <a:avLst/>
            <a:gdLst/>
            <a:ahLst/>
            <a:cxnLst/>
            <a:rect l="l" t="t" r="r" b="b"/>
            <a:pathLst>
              <a:path w="371" h="2741" extrusionOk="0">
                <a:moveTo>
                  <a:pt x="371" y="0"/>
                </a:moveTo>
                <a:lnTo>
                  <a:pt x="371" y="2101"/>
                </a:lnTo>
                <a:lnTo>
                  <a:pt x="0" y="2741"/>
                </a:lnTo>
                <a:lnTo>
                  <a:pt x="0" y="215"/>
                </a:lnTo>
                <a:lnTo>
                  <a:pt x="371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22" name="Google Shape;5722;p23"/>
          <p:cNvCxnSpPr/>
          <p:nvPr/>
        </p:nvCxnSpPr>
        <p:spPr>
          <a:xfrm>
            <a:off x="3332561" y="2634853"/>
            <a:ext cx="1190" cy="833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23" name="Google Shape;5723;p23"/>
          <p:cNvCxnSpPr/>
          <p:nvPr/>
        </p:nvCxnSpPr>
        <p:spPr>
          <a:xfrm>
            <a:off x="3184924" y="2719389"/>
            <a:ext cx="1190" cy="1002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24" name="Google Shape;5724;p23"/>
          <p:cNvCxnSpPr/>
          <p:nvPr/>
        </p:nvCxnSpPr>
        <p:spPr>
          <a:xfrm>
            <a:off x="3339705" y="2630092"/>
            <a:ext cx="254794" cy="2024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25" name="Google Shape;5725;p23"/>
          <p:cNvCxnSpPr/>
          <p:nvPr/>
        </p:nvCxnSpPr>
        <p:spPr>
          <a:xfrm flipH="1">
            <a:off x="4163617" y="3325417"/>
            <a:ext cx="50006" cy="631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26" name="Google Shape;5726;p23"/>
          <p:cNvCxnSpPr/>
          <p:nvPr/>
        </p:nvCxnSpPr>
        <p:spPr>
          <a:xfrm>
            <a:off x="3332561" y="2805114"/>
            <a:ext cx="264319" cy="2071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27" name="Google Shape;5727;p23"/>
          <p:cNvCxnSpPr/>
          <p:nvPr/>
        </p:nvCxnSpPr>
        <p:spPr>
          <a:xfrm>
            <a:off x="3332561" y="2843212"/>
            <a:ext cx="248840" cy="1964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28" name="Google Shape;5728;p23"/>
          <p:cNvSpPr/>
          <p:nvPr/>
        </p:nvSpPr>
        <p:spPr>
          <a:xfrm>
            <a:off x="4430316" y="2264570"/>
            <a:ext cx="133350" cy="189310"/>
          </a:xfrm>
          <a:custGeom>
            <a:avLst/>
            <a:gdLst/>
            <a:ahLst/>
            <a:cxnLst/>
            <a:rect l="l" t="t" r="r" b="b"/>
            <a:pathLst>
              <a:path w="337" h="475" extrusionOk="0">
                <a:moveTo>
                  <a:pt x="0" y="475"/>
                </a:moveTo>
                <a:lnTo>
                  <a:pt x="337" y="281"/>
                </a:lnTo>
                <a:lnTo>
                  <a:pt x="337" y="79"/>
                </a:lnTo>
                <a:lnTo>
                  <a:pt x="210" y="0"/>
                </a:lnTo>
                <a:lnTo>
                  <a:pt x="0" y="121"/>
                </a:lnTo>
                <a:lnTo>
                  <a:pt x="0" y="475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29" name="Google Shape;5729;p23"/>
          <p:cNvSpPr/>
          <p:nvPr/>
        </p:nvSpPr>
        <p:spPr>
          <a:xfrm>
            <a:off x="4238625" y="2313386"/>
            <a:ext cx="191691" cy="250031"/>
          </a:xfrm>
          <a:custGeom>
            <a:avLst/>
            <a:gdLst/>
            <a:ahLst/>
            <a:cxnLst/>
            <a:rect l="l" t="t" r="r" b="b"/>
            <a:pathLst>
              <a:path w="483" h="631" extrusionOk="0">
                <a:moveTo>
                  <a:pt x="483" y="0"/>
                </a:moveTo>
                <a:lnTo>
                  <a:pt x="0" y="279"/>
                </a:lnTo>
                <a:lnTo>
                  <a:pt x="0" y="631"/>
                </a:lnTo>
                <a:lnTo>
                  <a:pt x="483" y="354"/>
                </a:lnTo>
                <a:lnTo>
                  <a:pt x="483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30" name="Google Shape;5730;p23"/>
          <p:cNvSpPr/>
          <p:nvPr/>
        </p:nvSpPr>
        <p:spPr>
          <a:xfrm>
            <a:off x="4238625" y="2474120"/>
            <a:ext cx="191691" cy="240506"/>
          </a:xfrm>
          <a:custGeom>
            <a:avLst/>
            <a:gdLst/>
            <a:ahLst/>
            <a:cxnLst/>
            <a:rect l="l" t="t" r="r" b="b"/>
            <a:pathLst>
              <a:path w="483" h="606" extrusionOk="0">
                <a:moveTo>
                  <a:pt x="483" y="0"/>
                </a:moveTo>
                <a:lnTo>
                  <a:pt x="0" y="280"/>
                </a:lnTo>
                <a:lnTo>
                  <a:pt x="0" y="606"/>
                </a:lnTo>
                <a:lnTo>
                  <a:pt x="483" y="324"/>
                </a:lnTo>
                <a:lnTo>
                  <a:pt x="483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31" name="Google Shape;5731;p23"/>
          <p:cNvSpPr/>
          <p:nvPr/>
        </p:nvSpPr>
        <p:spPr>
          <a:xfrm>
            <a:off x="4430316" y="2395539"/>
            <a:ext cx="133350" cy="207169"/>
          </a:xfrm>
          <a:custGeom>
            <a:avLst/>
            <a:gdLst/>
            <a:ahLst/>
            <a:cxnLst/>
            <a:rect l="l" t="t" r="r" b="b"/>
            <a:pathLst>
              <a:path w="337" h="521" extrusionOk="0">
                <a:moveTo>
                  <a:pt x="0" y="521"/>
                </a:moveTo>
                <a:lnTo>
                  <a:pt x="337" y="326"/>
                </a:lnTo>
                <a:lnTo>
                  <a:pt x="337" y="0"/>
                </a:lnTo>
                <a:lnTo>
                  <a:pt x="0" y="197"/>
                </a:lnTo>
                <a:lnTo>
                  <a:pt x="0" y="52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32" name="Google Shape;5732;p23"/>
          <p:cNvSpPr/>
          <p:nvPr/>
        </p:nvSpPr>
        <p:spPr>
          <a:xfrm>
            <a:off x="4430316" y="2547939"/>
            <a:ext cx="133350" cy="213122"/>
          </a:xfrm>
          <a:custGeom>
            <a:avLst/>
            <a:gdLst/>
            <a:ahLst/>
            <a:cxnLst/>
            <a:rect l="l" t="t" r="r" b="b"/>
            <a:pathLst>
              <a:path w="337" h="536" extrusionOk="0">
                <a:moveTo>
                  <a:pt x="337" y="0"/>
                </a:moveTo>
                <a:lnTo>
                  <a:pt x="0" y="197"/>
                </a:lnTo>
                <a:lnTo>
                  <a:pt x="0" y="536"/>
                </a:lnTo>
                <a:lnTo>
                  <a:pt x="337" y="340"/>
                </a:lnTo>
                <a:lnTo>
                  <a:pt x="337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33" name="Google Shape;5733;p23"/>
          <p:cNvSpPr/>
          <p:nvPr/>
        </p:nvSpPr>
        <p:spPr>
          <a:xfrm>
            <a:off x="4238625" y="2626520"/>
            <a:ext cx="191691" cy="246460"/>
          </a:xfrm>
          <a:custGeom>
            <a:avLst/>
            <a:gdLst/>
            <a:ahLst/>
            <a:cxnLst/>
            <a:rect l="l" t="t" r="r" b="b"/>
            <a:pathLst>
              <a:path w="483" h="620" extrusionOk="0">
                <a:moveTo>
                  <a:pt x="483" y="0"/>
                </a:moveTo>
                <a:lnTo>
                  <a:pt x="0" y="281"/>
                </a:lnTo>
                <a:lnTo>
                  <a:pt x="0" y="620"/>
                </a:lnTo>
                <a:lnTo>
                  <a:pt x="483" y="339"/>
                </a:lnTo>
                <a:lnTo>
                  <a:pt x="483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34" name="Google Shape;5734;p23"/>
          <p:cNvSpPr/>
          <p:nvPr/>
        </p:nvSpPr>
        <p:spPr>
          <a:xfrm>
            <a:off x="4238625" y="2778919"/>
            <a:ext cx="191691" cy="248841"/>
          </a:xfrm>
          <a:custGeom>
            <a:avLst/>
            <a:gdLst/>
            <a:ahLst/>
            <a:cxnLst/>
            <a:rect l="l" t="t" r="r" b="b"/>
            <a:pathLst>
              <a:path w="483" h="626" extrusionOk="0">
                <a:moveTo>
                  <a:pt x="0" y="626"/>
                </a:moveTo>
                <a:lnTo>
                  <a:pt x="483" y="344"/>
                </a:lnTo>
                <a:lnTo>
                  <a:pt x="483" y="0"/>
                </a:lnTo>
                <a:lnTo>
                  <a:pt x="0" y="280"/>
                </a:lnTo>
                <a:lnTo>
                  <a:pt x="0" y="626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35" name="Google Shape;5735;p23"/>
          <p:cNvSpPr/>
          <p:nvPr/>
        </p:nvSpPr>
        <p:spPr>
          <a:xfrm>
            <a:off x="4430316" y="2701528"/>
            <a:ext cx="133350" cy="214313"/>
          </a:xfrm>
          <a:custGeom>
            <a:avLst/>
            <a:gdLst/>
            <a:ahLst/>
            <a:cxnLst/>
            <a:rect l="l" t="t" r="r" b="b"/>
            <a:pathLst>
              <a:path w="337" h="540" extrusionOk="0">
                <a:moveTo>
                  <a:pt x="337" y="0"/>
                </a:moveTo>
                <a:lnTo>
                  <a:pt x="337" y="345"/>
                </a:lnTo>
                <a:lnTo>
                  <a:pt x="0" y="540"/>
                </a:lnTo>
                <a:lnTo>
                  <a:pt x="0" y="196"/>
                </a:lnTo>
                <a:lnTo>
                  <a:pt x="337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36" name="Google Shape;5736;p23"/>
          <p:cNvSpPr/>
          <p:nvPr/>
        </p:nvSpPr>
        <p:spPr>
          <a:xfrm>
            <a:off x="4430316" y="2864644"/>
            <a:ext cx="133350" cy="204788"/>
          </a:xfrm>
          <a:custGeom>
            <a:avLst/>
            <a:gdLst/>
            <a:ahLst/>
            <a:cxnLst/>
            <a:rect l="l" t="t" r="r" b="b"/>
            <a:pathLst>
              <a:path w="337" h="515" extrusionOk="0">
                <a:moveTo>
                  <a:pt x="337" y="0"/>
                </a:moveTo>
                <a:lnTo>
                  <a:pt x="0" y="196"/>
                </a:lnTo>
                <a:lnTo>
                  <a:pt x="0" y="515"/>
                </a:lnTo>
                <a:lnTo>
                  <a:pt x="337" y="319"/>
                </a:lnTo>
                <a:lnTo>
                  <a:pt x="337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37" name="Google Shape;5737;p23"/>
          <p:cNvSpPr/>
          <p:nvPr/>
        </p:nvSpPr>
        <p:spPr>
          <a:xfrm>
            <a:off x="4238625" y="2943225"/>
            <a:ext cx="191691" cy="238125"/>
          </a:xfrm>
          <a:custGeom>
            <a:avLst/>
            <a:gdLst/>
            <a:ahLst/>
            <a:cxnLst/>
            <a:rect l="l" t="t" r="r" b="b"/>
            <a:pathLst>
              <a:path w="483" h="600" extrusionOk="0">
                <a:moveTo>
                  <a:pt x="483" y="0"/>
                </a:moveTo>
                <a:lnTo>
                  <a:pt x="0" y="281"/>
                </a:lnTo>
                <a:lnTo>
                  <a:pt x="0" y="600"/>
                </a:lnTo>
                <a:lnTo>
                  <a:pt x="483" y="319"/>
                </a:lnTo>
                <a:lnTo>
                  <a:pt x="483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38" name="Google Shape;5738;p23"/>
          <p:cNvSpPr/>
          <p:nvPr/>
        </p:nvSpPr>
        <p:spPr>
          <a:xfrm>
            <a:off x="4238625" y="3089672"/>
            <a:ext cx="191691" cy="242888"/>
          </a:xfrm>
          <a:custGeom>
            <a:avLst/>
            <a:gdLst/>
            <a:ahLst/>
            <a:cxnLst/>
            <a:rect l="l" t="t" r="r" b="b"/>
            <a:pathLst>
              <a:path w="483" h="613" extrusionOk="0">
                <a:moveTo>
                  <a:pt x="483" y="0"/>
                </a:moveTo>
                <a:lnTo>
                  <a:pt x="0" y="281"/>
                </a:lnTo>
                <a:lnTo>
                  <a:pt x="0" y="613"/>
                </a:lnTo>
                <a:lnTo>
                  <a:pt x="483" y="335"/>
                </a:lnTo>
                <a:lnTo>
                  <a:pt x="483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39" name="Google Shape;5739;p23"/>
          <p:cNvSpPr/>
          <p:nvPr/>
        </p:nvSpPr>
        <p:spPr>
          <a:xfrm>
            <a:off x="4430316" y="3012281"/>
            <a:ext cx="133350" cy="210741"/>
          </a:xfrm>
          <a:custGeom>
            <a:avLst/>
            <a:gdLst/>
            <a:ahLst/>
            <a:cxnLst/>
            <a:rect l="l" t="t" r="r" b="b"/>
            <a:pathLst>
              <a:path w="337" h="531" extrusionOk="0">
                <a:moveTo>
                  <a:pt x="0" y="531"/>
                </a:moveTo>
                <a:lnTo>
                  <a:pt x="337" y="339"/>
                </a:lnTo>
                <a:lnTo>
                  <a:pt x="337" y="0"/>
                </a:lnTo>
                <a:lnTo>
                  <a:pt x="0" y="196"/>
                </a:lnTo>
                <a:lnTo>
                  <a:pt x="0" y="53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40" name="Google Shape;5740;p23"/>
          <p:cNvSpPr/>
          <p:nvPr/>
        </p:nvSpPr>
        <p:spPr>
          <a:xfrm>
            <a:off x="4430317" y="2237185"/>
            <a:ext cx="83344" cy="76200"/>
          </a:xfrm>
          <a:custGeom>
            <a:avLst/>
            <a:gdLst/>
            <a:ahLst/>
            <a:cxnLst/>
            <a:rect l="l" t="t" r="r" b="b"/>
            <a:pathLst>
              <a:path w="210" h="191" extrusionOk="0">
                <a:moveTo>
                  <a:pt x="210" y="70"/>
                </a:moveTo>
                <a:lnTo>
                  <a:pt x="0" y="191"/>
                </a:lnTo>
                <a:lnTo>
                  <a:pt x="0" y="89"/>
                </a:lnTo>
                <a:lnTo>
                  <a:pt x="153" y="0"/>
                </a:lnTo>
                <a:lnTo>
                  <a:pt x="153" y="35"/>
                </a:lnTo>
                <a:lnTo>
                  <a:pt x="210" y="7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41" name="Google Shape;5741;p23"/>
          <p:cNvSpPr/>
          <p:nvPr/>
        </p:nvSpPr>
        <p:spPr>
          <a:xfrm>
            <a:off x="4238625" y="2272904"/>
            <a:ext cx="191691" cy="151209"/>
          </a:xfrm>
          <a:custGeom>
            <a:avLst/>
            <a:gdLst/>
            <a:ahLst/>
            <a:cxnLst/>
            <a:rect l="l" t="t" r="r" b="b"/>
            <a:pathLst>
              <a:path w="483" h="381" extrusionOk="0">
                <a:moveTo>
                  <a:pt x="483" y="102"/>
                </a:moveTo>
                <a:lnTo>
                  <a:pt x="0" y="381"/>
                </a:lnTo>
                <a:lnTo>
                  <a:pt x="0" y="278"/>
                </a:lnTo>
                <a:lnTo>
                  <a:pt x="483" y="0"/>
                </a:lnTo>
                <a:lnTo>
                  <a:pt x="483" y="10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42" name="Google Shape;5742;p23"/>
          <p:cNvSpPr/>
          <p:nvPr/>
        </p:nvSpPr>
        <p:spPr>
          <a:xfrm>
            <a:off x="4238625" y="3069432"/>
            <a:ext cx="191691" cy="132160"/>
          </a:xfrm>
          <a:custGeom>
            <a:avLst/>
            <a:gdLst/>
            <a:ahLst/>
            <a:cxnLst/>
            <a:rect l="l" t="t" r="r" b="b"/>
            <a:pathLst>
              <a:path w="483" h="332" extrusionOk="0">
                <a:moveTo>
                  <a:pt x="483" y="51"/>
                </a:moveTo>
                <a:lnTo>
                  <a:pt x="0" y="332"/>
                </a:lnTo>
                <a:lnTo>
                  <a:pt x="0" y="281"/>
                </a:lnTo>
                <a:lnTo>
                  <a:pt x="483" y="0"/>
                </a:lnTo>
                <a:lnTo>
                  <a:pt x="483" y="51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43" name="Google Shape;5743;p23"/>
          <p:cNvSpPr/>
          <p:nvPr/>
        </p:nvSpPr>
        <p:spPr>
          <a:xfrm>
            <a:off x="4430316" y="2992042"/>
            <a:ext cx="133350" cy="97631"/>
          </a:xfrm>
          <a:custGeom>
            <a:avLst/>
            <a:gdLst/>
            <a:ahLst/>
            <a:cxnLst/>
            <a:rect l="l" t="t" r="r" b="b"/>
            <a:pathLst>
              <a:path w="337" h="247" extrusionOk="0">
                <a:moveTo>
                  <a:pt x="337" y="51"/>
                </a:moveTo>
                <a:lnTo>
                  <a:pt x="0" y="247"/>
                </a:lnTo>
                <a:lnTo>
                  <a:pt x="0" y="196"/>
                </a:lnTo>
                <a:lnTo>
                  <a:pt x="337" y="0"/>
                </a:lnTo>
                <a:lnTo>
                  <a:pt x="337" y="51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44" name="Google Shape;5744;p23"/>
          <p:cNvSpPr/>
          <p:nvPr/>
        </p:nvSpPr>
        <p:spPr>
          <a:xfrm>
            <a:off x="4238625" y="2915841"/>
            <a:ext cx="191691" cy="138113"/>
          </a:xfrm>
          <a:custGeom>
            <a:avLst/>
            <a:gdLst/>
            <a:ahLst/>
            <a:cxnLst/>
            <a:rect l="l" t="t" r="r" b="b"/>
            <a:pathLst>
              <a:path w="483" h="349" extrusionOk="0">
                <a:moveTo>
                  <a:pt x="483" y="68"/>
                </a:moveTo>
                <a:lnTo>
                  <a:pt x="0" y="349"/>
                </a:lnTo>
                <a:lnTo>
                  <a:pt x="0" y="282"/>
                </a:lnTo>
                <a:lnTo>
                  <a:pt x="483" y="0"/>
                </a:lnTo>
                <a:lnTo>
                  <a:pt x="483" y="68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45" name="Google Shape;5745;p23"/>
          <p:cNvSpPr/>
          <p:nvPr/>
        </p:nvSpPr>
        <p:spPr>
          <a:xfrm>
            <a:off x="4430316" y="2838450"/>
            <a:ext cx="133350" cy="104775"/>
          </a:xfrm>
          <a:custGeom>
            <a:avLst/>
            <a:gdLst/>
            <a:ahLst/>
            <a:cxnLst/>
            <a:rect l="l" t="t" r="r" b="b"/>
            <a:pathLst>
              <a:path w="337" h="263" extrusionOk="0">
                <a:moveTo>
                  <a:pt x="337" y="67"/>
                </a:moveTo>
                <a:lnTo>
                  <a:pt x="0" y="263"/>
                </a:lnTo>
                <a:lnTo>
                  <a:pt x="0" y="195"/>
                </a:lnTo>
                <a:lnTo>
                  <a:pt x="337" y="0"/>
                </a:lnTo>
                <a:lnTo>
                  <a:pt x="337" y="6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46" name="Google Shape;5746;p23"/>
          <p:cNvSpPr/>
          <p:nvPr/>
        </p:nvSpPr>
        <p:spPr>
          <a:xfrm>
            <a:off x="4238625" y="2761061"/>
            <a:ext cx="191691" cy="129778"/>
          </a:xfrm>
          <a:custGeom>
            <a:avLst/>
            <a:gdLst/>
            <a:ahLst/>
            <a:cxnLst/>
            <a:rect l="l" t="t" r="r" b="b"/>
            <a:pathLst>
              <a:path w="483" h="326" extrusionOk="0">
                <a:moveTo>
                  <a:pt x="0" y="281"/>
                </a:moveTo>
                <a:lnTo>
                  <a:pt x="483" y="0"/>
                </a:lnTo>
                <a:lnTo>
                  <a:pt x="483" y="46"/>
                </a:lnTo>
                <a:lnTo>
                  <a:pt x="0" y="326"/>
                </a:lnTo>
                <a:lnTo>
                  <a:pt x="0" y="281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47" name="Google Shape;5747;p23"/>
          <p:cNvSpPr/>
          <p:nvPr/>
        </p:nvSpPr>
        <p:spPr>
          <a:xfrm>
            <a:off x="4430316" y="2683669"/>
            <a:ext cx="133350" cy="95250"/>
          </a:xfrm>
          <a:custGeom>
            <a:avLst/>
            <a:gdLst/>
            <a:ahLst/>
            <a:cxnLst/>
            <a:rect l="l" t="t" r="r" b="b"/>
            <a:pathLst>
              <a:path w="337" h="242" extrusionOk="0">
                <a:moveTo>
                  <a:pt x="0" y="196"/>
                </a:moveTo>
                <a:lnTo>
                  <a:pt x="337" y="0"/>
                </a:lnTo>
                <a:lnTo>
                  <a:pt x="337" y="46"/>
                </a:lnTo>
                <a:lnTo>
                  <a:pt x="0" y="242"/>
                </a:lnTo>
                <a:lnTo>
                  <a:pt x="0" y="19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48" name="Google Shape;5748;p23"/>
          <p:cNvSpPr/>
          <p:nvPr/>
        </p:nvSpPr>
        <p:spPr>
          <a:xfrm>
            <a:off x="4430316" y="2525317"/>
            <a:ext cx="133350" cy="101203"/>
          </a:xfrm>
          <a:custGeom>
            <a:avLst/>
            <a:gdLst/>
            <a:ahLst/>
            <a:cxnLst/>
            <a:rect l="l" t="t" r="r" b="b"/>
            <a:pathLst>
              <a:path w="337" h="255" extrusionOk="0">
                <a:moveTo>
                  <a:pt x="337" y="58"/>
                </a:moveTo>
                <a:lnTo>
                  <a:pt x="0" y="255"/>
                </a:lnTo>
                <a:lnTo>
                  <a:pt x="0" y="195"/>
                </a:lnTo>
                <a:lnTo>
                  <a:pt x="337" y="0"/>
                </a:lnTo>
                <a:lnTo>
                  <a:pt x="337" y="58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49" name="Google Shape;5749;p23"/>
          <p:cNvSpPr/>
          <p:nvPr/>
        </p:nvSpPr>
        <p:spPr>
          <a:xfrm>
            <a:off x="4238625" y="2602708"/>
            <a:ext cx="191691" cy="135731"/>
          </a:xfrm>
          <a:custGeom>
            <a:avLst/>
            <a:gdLst/>
            <a:ahLst/>
            <a:cxnLst/>
            <a:rect l="l" t="t" r="r" b="b"/>
            <a:pathLst>
              <a:path w="483" h="341" extrusionOk="0">
                <a:moveTo>
                  <a:pt x="0" y="282"/>
                </a:moveTo>
                <a:lnTo>
                  <a:pt x="483" y="0"/>
                </a:lnTo>
                <a:lnTo>
                  <a:pt x="483" y="60"/>
                </a:lnTo>
                <a:lnTo>
                  <a:pt x="0" y="341"/>
                </a:lnTo>
                <a:lnTo>
                  <a:pt x="0" y="28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50" name="Google Shape;5750;p23"/>
          <p:cNvSpPr/>
          <p:nvPr/>
        </p:nvSpPr>
        <p:spPr>
          <a:xfrm>
            <a:off x="4238625" y="2453880"/>
            <a:ext cx="191691" cy="130969"/>
          </a:xfrm>
          <a:custGeom>
            <a:avLst/>
            <a:gdLst/>
            <a:ahLst/>
            <a:cxnLst/>
            <a:rect l="l" t="t" r="r" b="b"/>
            <a:pathLst>
              <a:path w="483" h="332" extrusionOk="0">
                <a:moveTo>
                  <a:pt x="483" y="52"/>
                </a:moveTo>
                <a:lnTo>
                  <a:pt x="0" y="332"/>
                </a:lnTo>
                <a:lnTo>
                  <a:pt x="0" y="277"/>
                </a:lnTo>
                <a:lnTo>
                  <a:pt x="483" y="0"/>
                </a:lnTo>
                <a:lnTo>
                  <a:pt x="483" y="5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51" name="Google Shape;5751;p23"/>
          <p:cNvSpPr/>
          <p:nvPr/>
        </p:nvSpPr>
        <p:spPr>
          <a:xfrm>
            <a:off x="4430316" y="2376489"/>
            <a:ext cx="133350" cy="97631"/>
          </a:xfrm>
          <a:custGeom>
            <a:avLst/>
            <a:gdLst/>
            <a:ahLst/>
            <a:cxnLst/>
            <a:rect l="l" t="t" r="r" b="b"/>
            <a:pathLst>
              <a:path w="337" h="246" extrusionOk="0">
                <a:moveTo>
                  <a:pt x="0" y="194"/>
                </a:moveTo>
                <a:lnTo>
                  <a:pt x="337" y="0"/>
                </a:lnTo>
                <a:lnTo>
                  <a:pt x="337" y="49"/>
                </a:lnTo>
                <a:lnTo>
                  <a:pt x="0" y="246"/>
                </a:lnTo>
                <a:lnTo>
                  <a:pt x="0" y="19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52" name="Google Shape;5752;p23"/>
          <p:cNvCxnSpPr/>
          <p:nvPr/>
        </p:nvCxnSpPr>
        <p:spPr>
          <a:xfrm>
            <a:off x="4430317" y="2144317"/>
            <a:ext cx="1190" cy="1107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53" name="Google Shape;5753;p23"/>
          <p:cNvCxnSpPr/>
          <p:nvPr/>
        </p:nvCxnSpPr>
        <p:spPr>
          <a:xfrm>
            <a:off x="4430317" y="2311005"/>
            <a:ext cx="1190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54" name="Google Shape;5754;p23"/>
          <p:cNvCxnSpPr/>
          <p:nvPr/>
        </p:nvCxnSpPr>
        <p:spPr>
          <a:xfrm>
            <a:off x="4430317" y="2478881"/>
            <a:ext cx="1190" cy="1107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55" name="Google Shape;5755;p23"/>
          <p:cNvCxnSpPr/>
          <p:nvPr/>
        </p:nvCxnSpPr>
        <p:spPr>
          <a:xfrm>
            <a:off x="4430317" y="2645570"/>
            <a:ext cx="1190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56" name="Google Shape;5756;p23"/>
          <p:cNvCxnSpPr/>
          <p:nvPr/>
        </p:nvCxnSpPr>
        <p:spPr>
          <a:xfrm>
            <a:off x="4430317" y="2812257"/>
            <a:ext cx="1190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57" name="Google Shape;5757;p23"/>
          <p:cNvCxnSpPr/>
          <p:nvPr/>
        </p:nvCxnSpPr>
        <p:spPr>
          <a:xfrm>
            <a:off x="4430317" y="2980136"/>
            <a:ext cx="1190" cy="1107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58" name="Google Shape;5758;p23"/>
          <p:cNvCxnSpPr/>
          <p:nvPr/>
        </p:nvCxnSpPr>
        <p:spPr>
          <a:xfrm>
            <a:off x="4430317" y="3146823"/>
            <a:ext cx="1190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59" name="Google Shape;5759;p23"/>
          <p:cNvCxnSpPr/>
          <p:nvPr/>
        </p:nvCxnSpPr>
        <p:spPr>
          <a:xfrm>
            <a:off x="4563667" y="2066925"/>
            <a:ext cx="1190" cy="583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60" name="Google Shape;5760;p23"/>
          <p:cNvCxnSpPr/>
          <p:nvPr/>
        </p:nvCxnSpPr>
        <p:spPr>
          <a:xfrm>
            <a:off x="4238625" y="2255044"/>
            <a:ext cx="1191" cy="16204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61" name="Google Shape;5761;p23"/>
          <p:cNvSpPr/>
          <p:nvPr/>
        </p:nvSpPr>
        <p:spPr>
          <a:xfrm>
            <a:off x="5384006" y="2376489"/>
            <a:ext cx="271463" cy="297656"/>
          </a:xfrm>
          <a:custGeom>
            <a:avLst/>
            <a:gdLst/>
            <a:ahLst/>
            <a:cxnLst/>
            <a:rect l="l" t="t" r="r" b="b"/>
            <a:pathLst>
              <a:path w="683" h="751" extrusionOk="0">
                <a:moveTo>
                  <a:pt x="683" y="0"/>
                </a:moveTo>
                <a:lnTo>
                  <a:pt x="0" y="398"/>
                </a:lnTo>
                <a:lnTo>
                  <a:pt x="0" y="751"/>
                </a:lnTo>
                <a:lnTo>
                  <a:pt x="683" y="359"/>
                </a:lnTo>
                <a:lnTo>
                  <a:pt x="683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62" name="Google Shape;5762;p23"/>
          <p:cNvSpPr/>
          <p:nvPr/>
        </p:nvSpPr>
        <p:spPr>
          <a:xfrm>
            <a:off x="4430316" y="3146822"/>
            <a:ext cx="133350" cy="198834"/>
          </a:xfrm>
          <a:custGeom>
            <a:avLst/>
            <a:gdLst/>
            <a:ahLst/>
            <a:cxnLst/>
            <a:rect l="l" t="t" r="r" b="b"/>
            <a:pathLst>
              <a:path w="337" h="503" extrusionOk="0">
                <a:moveTo>
                  <a:pt x="337" y="0"/>
                </a:moveTo>
                <a:lnTo>
                  <a:pt x="337" y="430"/>
                </a:lnTo>
                <a:lnTo>
                  <a:pt x="334" y="423"/>
                </a:lnTo>
                <a:lnTo>
                  <a:pt x="334" y="425"/>
                </a:lnTo>
                <a:lnTo>
                  <a:pt x="334" y="427"/>
                </a:lnTo>
                <a:lnTo>
                  <a:pt x="335" y="429"/>
                </a:lnTo>
                <a:lnTo>
                  <a:pt x="335" y="431"/>
                </a:lnTo>
                <a:lnTo>
                  <a:pt x="335" y="434"/>
                </a:lnTo>
                <a:lnTo>
                  <a:pt x="335" y="436"/>
                </a:lnTo>
                <a:lnTo>
                  <a:pt x="325" y="468"/>
                </a:lnTo>
                <a:lnTo>
                  <a:pt x="308" y="494"/>
                </a:lnTo>
                <a:lnTo>
                  <a:pt x="305" y="495"/>
                </a:lnTo>
                <a:lnTo>
                  <a:pt x="302" y="496"/>
                </a:lnTo>
                <a:lnTo>
                  <a:pt x="299" y="498"/>
                </a:lnTo>
                <a:lnTo>
                  <a:pt x="295" y="499"/>
                </a:lnTo>
                <a:lnTo>
                  <a:pt x="290" y="501"/>
                </a:lnTo>
                <a:lnTo>
                  <a:pt x="285" y="502"/>
                </a:lnTo>
                <a:lnTo>
                  <a:pt x="280" y="503"/>
                </a:lnTo>
                <a:lnTo>
                  <a:pt x="242" y="503"/>
                </a:lnTo>
                <a:lnTo>
                  <a:pt x="227" y="503"/>
                </a:lnTo>
                <a:lnTo>
                  <a:pt x="216" y="501"/>
                </a:lnTo>
                <a:lnTo>
                  <a:pt x="206" y="500"/>
                </a:lnTo>
                <a:lnTo>
                  <a:pt x="196" y="498"/>
                </a:lnTo>
                <a:lnTo>
                  <a:pt x="187" y="495"/>
                </a:lnTo>
                <a:lnTo>
                  <a:pt x="177" y="493"/>
                </a:lnTo>
                <a:lnTo>
                  <a:pt x="169" y="489"/>
                </a:lnTo>
                <a:lnTo>
                  <a:pt x="159" y="485"/>
                </a:lnTo>
                <a:lnTo>
                  <a:pt x="151" y="481"/>
                </a:lnTo>
                <a:lnTo>
                  <a:pt x="143" y="476"/>
                </a:lnTo>
                <a:lnTo>
                  <a:pt x="136" y="469"/>
                </a:lnTo>
                <a:lnTo>
                  <a:pt x="129" y="463"/>
                </a:lnTo>
                <a:lnTo>
                  <a:pt x="123" y="456"/>
                </a:lnTo>
                <a:lnTo>
                  <a:pt x="116" y="461"/>
                </a:lnTo>
                <a:lnTo>
                  <a:pt x="107" y="466"/>
                </a:lnTo>
                <a:lnTo>
                  <a:pt x="99" y="470"/>
                </a:lnTo>
                <a:lnTo>
                  <a:pt x="93" y="472"/>
                </a:lnTo>
                <a:lnTo>
                  <a:pt x="86" y="475"/>
                </a:lnTo>
                <a:lnTo>
                  <a:pt x="80" y="477"/>
                </a:lnTo>
                <a:lnTo>
                  <a:pt x="73" y="479"/>
                </a:lnTo>
                <a:lnTo>
                  <a:pt x="67" y="479"/>
                </a:lnTo>
                <a:lnTo>
                  <a:pt x="60" y="480"/>
                </a:lnTo>
                <a:lnTo>
                  <a:pt x="54" y="479"/>
                </a:lnTo>
                <a:lnTo>
                  <a:pt x="48" y="478"/>
                </a:lnTo>
                <a:lnTo>
                  <a:pt x="7" y="457"/>
                </a:lnTo>
                <a:lnTo>
                  <a:pt x="0" y="419"/>
                </a:lnTo>
                <a:lnTo>
                  <a:pt x="0" y="192"/>
                </a:lnTo>
                <a:lnTo>
                  <a:pt x="337" y="0"/>
                </a:lnTo>
                <a:close/>
                <a:moveTo>
                  <a:pt x="210" y="393"/>
                </a:moveTo>
                <a:lnTo>
                  <a:pt x="226" y="393"/>
                </a:lnTo>
                <a:lnTo>
                  <a:pt x="225" y="393"/>
                </a:lnTo>
                <a:lnTo>
                  <a:pt x="224" y="393"/>
                </a:lnTo>
                <a:lnTo>
                  <a:pt x="223" y="394"/>
                </a:lnTo>
                <a:lnTo>
                  <a:pt x="222" y="394"/>
                </a:lnTo>
                <a:lnTo>
                  <a:pt x="214" y="396"/>
                </a:lnTo>
                <a:lnTo>
                  <a:pt x="206" y="399"/>
                </a:lnTo>
                <a:lnTo>
                  <a:pt x="201" y="401"/>
                </a:lnTo>
                <a:lnTo>
                  <a:pt x="196" y="403"/>
                </a:lnTo>
                <a:lnTo>
                  <a:pt x="191" y="405"/>
                </a:lnTo>
                <a:lnTo>
                  <a:pt x="187" y="407"/>
                </a:lnTo>
                <a:lnTo>
                  <a:pt x="183" y="409"/>
                </a:lnTo>
                <a:lnTo>
                  <a:pt x="178" y="412"/>
                </a:lnTo>
                <a:lnTo>
                  <a:pt x="210" y="393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63" name="Google Shape;5763;p23"/>
          <p:cNvSpPr/>
          <p:nvPr/>
        </p:nvSpPr>
        <p:spPr>
          <a:xfrm>
            <a:off x="4831556" y="2909889"/>
            <a:ext cx="142875" cy="203597"/>
          </a:xfrm>
          <a:custGeom>
            <a:avLst/>
            <a:gdLst/>
            <a:ahLst/>
            <a:cxnLst/>
            <a:rect l="l" t="t" r="r" b="b"/>
            <a:pathLst>
              <a:path w="360" h="513" extrusionOk="0">
                <a:moveTo>
                  <a:pt x="0" y="207"/>
                </a:moveTo>
                <a:lnTo>
                  <a:pt x="0" y="472"/>
                </a:lnTo>
                <a:lnTo>
                  <a:pt x="19" y="504"/>
                </a:lnTo>
                <a:lnTo>
                  <a:pt x="19" y="505"/>
                </a:lnTo>
                <a:lnTo>
                  <a:pt x="20" y="505"/>
                </a:lnTo>
                <a:lnTo>
                  <a:pt x="20" y="506"/>
                </a:lnTo>
                <a:lnTo>
                  <a:pt x="21" y="507"/>
                </a:lnTo>
                <a:lnTo>
                  <a:pt x="23" y="508"/>
                </a:lnTo>
                <a:lnTo>
                  <a:pt x="24" y="510"/>
                </a:lnTo>
                <a:lnTo>
                  <a:pt x="25" y="511"/>
                </a:lnTo>
                <a:lnTo>
                  <a:pt x="26" y="512"/>
                </a:lnTo>
                <a:lnTo>
                  <a:pt x="28" y="513"/>
                </a:lnTo>
                <a:lnTo>
                  <a:pt x="93" y="513"/>
                </a:lnTo>
                <a:lnTo>
                  <a:pt x="137" y="492"/>
                </a:lnTo>
                <a:lnTo>
                  <a:pt x="138" y="492"/>
                </a:lnTo>
                <a:lnTo>
                  <a:pt x="138" y="491"/>
                </a:lnTo>
                <a:lnTo>
                  <a:pt x="142" y="489"/>
                </a:lnTo>
                <a:lnTo>
                  <a:pt x="145" y="487"/>
                </a:lnTo>
                <a:lnTo>
                  <a:pt x="147" y="486"/>
                </a:lnTo>
                <a:lnTo>
                  <a:pt x="150" y="484"/>
                </a:lnTo>
                <a:lnTo>
                  <a:pt x="153" y="482"/>
                </a:lnTo>
                <a:lnTo>
                  <a:pt x="156" y="481"/>
                </a:lnTo>
                <a:lnTo>
                  <a:pt x="163" y="477"/>
                </a:lnTo>
                <a:lnTo>
                  <a:pt x="166" y="475"/>
                </a:lnTo>
                <a:lnTo>
                  <a:pt x="170" y="473"/>
                </a:lnTo>
                <a:lnTo>
                  <a:pt x="173" y="471"/>
                </a:lnTo>
                <a:lnTo>
                  <a:pt x="177" y="469"/>
                </a:lnTo>
                <a:lnTo>
                  <a:pt x="208" y="446"/>
                </a:lnTo>
                <a:lnTo>
                  <a:pt x="256" y="412"/>
                </a:lnTo>
                <a:lnTo>
                  <a:pt x="324" y="412"/>
                </a:lnTo>
                <a:lnTo>
                  <a:pt x="360" y="426"/>
                </a:lnTo>
                <a:lnTo>
                  <a:pt x="360" y="0"/>
                </a:lnTo>
                <a:lnTo>
                  <a:pt x="0" y="20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64" name="Google Shape;5764;p23"/>
          <p:cNvCxnSpPr/>
          <p:nvPr/>
        </p:nvCxnSpPr>
        <p:spPr>
          <a:xfrm rot="10800000" flipH="1">
            <a:off x="4238626" y="2519364"/>
            <a:ext cx="1416844" cy="813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65" name="Google Shape;5765;p23"/>
          <p:cNvCxnSpPr/>
          <p:nvPr/>
        </p:nvCxnSpPr>
        <p:spPr>
          <a:xfrm rot="10800000" flipH="1">
            <a:off x="5655469" y="2376488"/>
            <a:ext cx="1191" cy="1428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66" name="Google Shape;5766;p23"/>
          <p:cNvSpPr/>
          <p:nvPr/>
        </p:nvSpPr>
        <p:spPr>
          <a:xfrm>
            <a:off x="5384006" y="2365773"/>
            <a:ext cx="271463" cy="169069"/>
          </a:xfrm>
          <a:custGeom>
            <a:avLst/>
            <a:gdLst/>
            <a:ahLst/>
            <a:cxnLst/>
            <a:rect l="l" t="t" r="r" b="b"/>
            <a:pathLst>
              <a:path w="683" h="426" extrusionOk="0">
                <a:moveTo>
                  <a:pt x="0" y="375"/>
                </a:moveTo>
                <a:lnTo>
                  <a:pt x="643" y="0"/>
                </a:lnTo>
                <a:lnTo>
                  <a:pt x="683" y="28"/>
                </a:lnTo>
                <a:lnTo>
                  <a:pt x="0" y="426"/>
                </a:lnTo>
                <a:lnTo>
                  <a:pt x="0" y="37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67" name="Google Shape;5767;p23"/>
          <p:cNvCxnSpPr/>
          <p:nvPr/>
        </p:nvCxnSpPr>
        <p:spPr>
          <a:xfrm flipH="1">
            <a:off x="4238626" y="2376487"/>
            <a:ext cx="1416844" cy="8251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68" name="Google Shape;5768;p23"/>
          <p:cNvSpPr/>
          <p:nvPr/>
        </p:nvSpPr>
        <p:spPr>
          <a:xfrm>
            <a:off x="5384006" y="2230041"/>
            <a:ext cx="271463" cy="284559"/>
          </a:xfrm>
          <a:custGeom>
            <a:avLst/>
            <a:gdLst/>
            <a:ahLst/>
            <a:cxnLst/>
            <a:rect l="l" t="t" r="r" b="b"/>
            <a:pathLst>
              <a:path w="683" h="717" extrusionOk="0">
                <a:moveTo>
                  <a:pt x="0" y="717"/>
                </a:moveTo>
                <a:lnTo>
                  <a:pt x="683" y="318"/>
                </a:lnTo>
                <a:lnTo>
                  <a:pt x="683" y="0"/>
                </a:lnTo>
                <a:lnTo>
                  <a:pt x="0" y="397"/>
                </a:lnTo>
                <a:lnTo>
                  <a:pt x="0" y="717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69" name="Google Shape;5769;p23"/>
          <p:cNvCxnSpPr/>
          <p:nvPr/>
        </p:nvCxnSpPr>
        <p:spPr>
          <a:xfrm rot="10800000" flipH="1">
            <a:off x="4238626" y="2356248"/>
            <a:ext cx="1416844" cy="8251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70" name="Google Shape;5770;p23"/>
          <p:cNvCxnSpPr/>
          <p:nvPr/>
        </p:nvCxnSpPr>
        <p:spPr>
          <a:xfrm rot="10800000" flipH="1">
            <a:off x="5655469" y="2230042"/>
            <a:ext cx="1191" cy="1262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71" name="Google Shape;5771;p23"/>
          <p:cNvSpPr/>
          <p:nvPr/>
        </p:nvSpPr>
        <p:spPr>
          <a:xfrm>
            <a:off x="5384006" y="2214563"/>
            <a:ext cx="271463" cy="172641"/>
          </a:xfrm>
          <a:custGeom>
            <a:avLst/>
            <a:gdLst/>
            <a:ahLst/>
            <a:cxnLst/>
            <a:rect l="l" t="t" r="r" b="b"/>
            <a:pathLst>
              <a:path w="683" h="434" extrusionOk="0">
                <a:moveTo>
                  <a:pt x="683" y="37"/>
                </a:moveTo>
                <a:lnTo>
                  <a:pt x="0" y="434"/>
                </a:lnTo>
                <a:lnTo>
                  <a:pt x="0" y="367"/>
                </a:lnTo>
                <a:lnTo>
                  <a:pt x="631" y="0"/>
                </a:lnTo>
                <a:lnTo>
                  <a:pt x="683" y="3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72" name="Google Shape;5772;p23"/>
          <p:cNvCxnSpPr/>
          <p:nvPr/>
        </p:nvCxnSpPr>
        <p:spPr>
          <a:xfrm flipH="1">
            <a:off x="4238626" y="2230041"/>
            <a:ext cx="1416844" cy="8239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73" name="Google Shape;5773;p23"/>
          <p:cNvSpPr/>
          <p:nvPr/>
        </p:nvSpPr>
        <p:spPr>
          <a:xfrm>
            <a:off x="5384006" y="2068117"/>
            <a:ext cx="271463" cy="292894"/>
          </a:xfrm>
          <a:custGeom>
            <a:avLst/>
            <a:gdLst/>
            <a:ahLst/>
            <a:cxnLst/>
            <a:rect l="l" t="t" r="r" b="b"/>
            <a:pathLst>
              <a:path w="683" h="737" extrusionOk="0">
                <a:moveTo>
                  <a:pt x="0" y="737"/>
                </a:moveTo>
                <a:lnTo>
                  <a:pt x="683" y="340"/>
                </a:lnTo>
                <a:lnTo>
                  <a:pt x="683" y="0"/>
                </a:lnTo>
                <a:lnTo>
                  <a:pt x="0" y="397"/>
                </a:lnTo>
                <a:lnTo>
                  <a:pt x="0" y="737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74" name="Google Shape;5774;p23"/>
          <p:cNvCxnSpPr/>
          <p:nvPr/>
        </p:nvCxnSpPr>
        <p:spPr>
          <a:xfrm rot="10800000" flipH="1">
            <a:off x="4238626" y="2202656"/>
            <a:ext cx="1416844" cy="8251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75" name="Google Shape;5775;p23"/>
          <p:cNvCxnSpPr/>
          <p:nvPr/>
        </p:nvCxnSpPr>
        <p:spPr>
          <a:xfrm rot="10800000" flipH="1">
            <a:off x="5655469" y="2068117"/>
            <a:ext cx="1191" cy="1345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76" name="Google Shape;5776;p23"/>
          <p:cNvSpPr/>
          <p:nvPr/>
        </p:nvSpPr>
        <p:spPr>
          <a:xfrm>
            <a:off x="5384006" y="2057400"/>
            <a:ext cx="271463" cy="167879"/>
          </a:xfrm>
          <a:custGeom>
            <a:avLst/>
            <a:gdLst/>
            <a:ahLst/>
            <a:cxnLst/>
            <a:rect l="l" t="t" r="r" b="b"/>
            <a:pathLst>
              <a:path w="683" h="425" extrusionOk="0">
                <a:moveTo>
                  <a:pt x="0" y="375"/>
                </a:moveTo>
                <a:lnTo>
                  <a:pt x="643" y="0"/>
                </a:lnTo>
                <a:lnTo>
                  <a:pt x="683" y="28"/>
                </a:lnTo>
                <a:lnTo>
                  <a:pt x="0" y="425"/>
                </a:lnTo>
                <a:lnTo>
                  <a:pt x="0" y="37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77" name="Google Shape;5777;p23"/>
          <p:cNvCxnSpPr/>
          <p:nvPr/>
        </p:nvCxnSpPr>
        <p:spPr>
          <a:xfrm flipH="1">
            <a:off x="4238626" y="2068116"/>
            <a:ext cx="1416844" cy="822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78" name="Google Shape;5778;p23"/>
          <p:cNvSpPr/>
          <p:nvPr/>
        </p:nvSpPr>
        <p:spPr>
          <a:xfrm>
            <a:off x="5384006" y="1913336"/>
            <a:ext cx="271463" cy="292894"/>
          </a:xfrm>
          <a:custGeom>
            <a:avLst/>
            <a:gdLst/>
            <a:ahLst/>
            <a:cxnLst/>
            <a:rect l="l" t="t" r="r" b="b"/>
            <a:pathLst>
              <a:path w="683" h="738" extrusionOk="0">
                <a:moveTo>
                  <a:pt x="0" y="738"/>
                </a:moveTo>
                <a:lnTo>
                  <a:pt x="683" y="340"/>
                </a:lnTo>
                <a:lnTo>
                  <a:pt x="683" y="0"/>
                </a:lnTo>
                <a:lnTo>
                  <a:pt x="0" y="398"/>
                </a:lnTo>
                <a:lnTo>
                  <a:pt x="0" y="738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79" name="Google Shape;5779;p23"/>
          <p:cNvCxnSpPr/>
          <p:nvPr/>
        </p:nvCxnSpPr>
        <p:spPr>
          <a:xfrm rot="10800000" flipH="1">
            <a:off x="4238626" y="2047875"/>
            <a:ext cx="1416844" cy="8251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80" name="Google Shape;5780;p23"/>
          <p:cNvCxnSpPr/>
          <p:nvPr/>
        </p:nvCxnSpPr>
        <p:spPr>
          <a:xfrm rot="10800000" flipH="1">
            <a:off x="5655469" y="1913336"/>
            <a:ext cx="1191" cy="1345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81" name="Google Shape;5781;p23"/>
          <p:cNvSpPr/>
          <p:nvPr/>
        </p:nvSpPr>
        <p:spPr>
          <a:xfrm>
            <a:off x="5384006" y="1900239"/>
            <a:ext cx="271463" cy="170260"/>
          </a:xfrm>
          <a:custGeom>
            <a:avLst/>
            <a:gdLst/>
            <a:ahLst/>
            <a:cxnLst/>
            <a:rect l="l" t="t" r="r" b="b"/>
            <a:pathLst>
              <a:path w="683" h="430" extrusionOk="0">
                <a:moveTo>
                  <a:pt x="0" y="371"/>
                </a:moveTo>
                <a:lnTo>
                  <a:pt x="638" y="0"/>
                </a:lnTo>
                <a:lnTo>
                  <a:pt x="683" y="32"/>
                </a:lnTo>
                <a:lnTo>
                  <a:pt x="0" y="430"/>
                </a:lnTo>
                <a:lnTo>
                  <a:pt x="0" y="371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82" name="Google Shape;5782;p23"/>
          <p:cNvCxnSpPr/>
          <p:nvPr/>
        </p:nvCxnSpPr>
        <p:spPr>
          <a:xfrm flipH="1">
            <a:off x="4238626" y="1913336"/>
            <a:ext cx="1416844" cy="8251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83" name="Google Shape;5783;p23"/>
          <p:cNvSpPr/>
          <p:nvPr/>
        </p:nvSpPr>
        <p:spPr>
          <a:xfrm>
            <a:off x="5384006" y="1760936"/>
            <a:ext cx="271463" cy="286940"/>
          </a:xfrm>
          <a:custGeom>
            <a:avLst/>
            <a:gdLst/>
            <a:ahLst/>
            <a:cxnLst/>
            <a:rect l="l" t="t" r="r" b="b"/>
            <a:pathLst>
              <a:path w="683" h="723" extrusionOk="0">
                <a:moveTo>
                  <a:pt x="0" y="723"/>
                </a:moveTo>
                <a:lnTo>
                  <a:pt x="683" y="326"/>
                </a:lnTo>
                <a:lnTo>
                  <a:pt x="683" y="0"/>
                </a:lnTo>
                <a:lnTo>
                  <a:pt x="0" y="398"/>
                </a:lnTo>
                <a:lnTo>
                  <a:pt x="0" y="72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84" name="Google Shape;5784;p23"/>
          <p:cNvCxnSpPr/>
          <p:nvPr/>
        </p:nvCxnSpPr>
        <p:spPr>
          <a:xfrm rot="10800000" flipH="1">
            <a:off x="4238626" y="1889523"/>
            <a:ext cx="1416844" cy="8251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85" name="Google Shape;5785;p23"/>
          <p:cNvCxnSpPr/>
          <p:nvPr/>
        </p:nvCxnSpPr>
        <p:spPr>
          <a:xfrm rot="10800000" flipH="1">
            <a:off x="5655469" y="1760935"/>
            <a:ext cx="1191" cy="1285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86" name="Google Shape;5786;p23"/>
          <p:cNvSpPr/>
          <p:nvPr/>
        </p:nvSpPr>
        <p:spPr>
          <a:xfrm>
            <a:off x="5384006" y="1754981"/>
            <a:ext cx="271463" cy="163116"/>
          </a:xfrm>
          <a:custGeom>
            <a:avLst/>
            <a:gdLst/>
            <a:ahLst/>
            <a:cxnLst/>
            <a:rect l="l" t="t" r="r" b="b"/>
            <a:pathLst>
              <a:path w="683" h="413" extrusionOk="0">
                <a:moveTo>
                  <a:pt x="683" y="15"/>
                </a:moveTo>
                <a:lnTo>
                  <a:pt x="0" y="413"/>
                </a:lnTo>
                <a:lnTo>
                  <a:pt x="0" y="380"/>
                </a:lnTo>
                <a:lnTo>
                  <a:pt x="661" y="0"/>
                </a:lnTo>
                <a:lnTo>
                  <a:pt x="683" y="1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87" name="Google Shape;5787;p23"/>
          <p:cNvCxnSpPr/>
          <p:nvPr/>
        </p:nvCxnSpPr>
        <p:spPr>
          <a:xfrm flipH="1">
            <a:off x="4238626" y="1760935"/>
            <a:ext cx="1416844" cy="8239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88" name="Google Shape;5788;p23"/>
          <p:cNvSpPr/>
          <p:nvPr/>
        </p:nvSpPr>
        <p:spPr>
          <a:xfrm>
            <a:off x="5384006" y="1606153"/>
            <a:ext cx="271463" cy="298847"/>
          </a:xfrm>
          <a:custGeom>
            <a:avLst/>
            <a:gdLst/>
            <a:ahLst/>
            <a:cxnLst/>
            <a:rect l="l" t="t" r="r" b="b"/>
            <a:pathLst>
              <a:path w="683" h="754" extrusionOk="0">
                <a:moveTo>
                  <a:pt x="0" y="754"/>
                </a:moveTo>
                <a:lnTo>
                  <a:pt x="683" y="361"/>
                </a:lnTo>
                <a:lnTo>
                  <a:pt x="683" y="0"/>
                </a:lnTo>
                <a:lnTo>
                  <a:pt x="135" y="316"/>
                </a:lnTo>
                <a:lnTo>
                  <a:pt x="134" y="321"/>
                </a:lnTo>
                <a:lnTo>
                  <a:pt x="134" y="325"/>
                </a:lnTo>
                <a:lnTo>
                  <a:pt x="134" y="329"/>
                </a:lnTo>
                <a:lnTo>
                  <a:pt x="134" y="333"/>
                </a:lnTo>
                <a:lnTo>
                  <a:pt x="134" y="337"/>
                </a:lnTo>
                <a:lnTo>
                  <a:pt x="135" y="341"/>
                </a:lnTo>
                <a:lnTo>
                  <a:pt x="136" y="344"/>
                </a:lnTo>
                <a:lnTo>
                  <a:pt x="136" y="347"/>
                </a:lnTo>
                <a:lnTo>
                  <a:pt x="137" y="350"/>
                </a:lnTo>
                <a:lnTo>
                  <a:pt x="139" y="354"/>
                </a:lnTo>
                <a:lnTo>
                  <a:pt x="141" y="357"/>
                </a:lnTo>
                <a:lnTo>
                  <a:pt x="143" y="361"/>
                </a:lnTo>
                <a:lnTo>
                  <a:pt x="145" y="365"/>
                </a:lnTo>
                <a:lnTo>
                  <a:pt x="145" y="367"/>
                </a:lnTo>
                <a:lnTo>
                  <a:pt x="146" y="369"/>
                </a:lnTo>
                <a:lnTo>
                  <a:pt x="147" y="371"/>
                </a:lnTo>
                <a:lnTo>
                  <a:pt x="147" y="373"/>
                </a:lnTo>
                <a:lnTo>
                  <a:pt x="147" y="375"/>
                </a:lnTo>
                <a:lnTo>
                  <a:pt x="148" y="377"/>
                </a:lnTo>
                <a:lnTo>
                  <a:pt x="148" y="380"/>
                </a:lnTo>
                <a:lnTo>
                  <a:pt x="147" y="383"/>
                </a:lnTo>
                <a:lnTo>
                  <a:pt x="146" y="387"/>
                </a:lnTo>
                <a:lnTo>
                  <a:pt x="145" y="390"/>
                </a:lnTo>
                <a:lnTo>
                  <a:pt x="144" y="393"/>
                </a:lnTo>
                <a:lnTo>
                  <a:pt x="142" y="396"/>
                </a:lnTo>
                <a:lnTo>
                  <a:pt x="140" y="401"/>
                </a:lnTo>
                <a:lnTo>
                  <a:pt x="138" y="405"/>
                </a:lnTo>
                <a:lnTo>
                  <a:pt x="137" y="406"/>
                </a:lnTo>
                <a:lnTo>
                  <a:pt x="136" y="408"/>
                </a:lnTo>
                <a:lnTo>
                  <a:pt x="136" y="410"/>
                </a:lnTo>
                <a:lnTo>
                  <a:pt x="135" y="412"/>
                </a:lnTo>
                <a:lnTo>
                  <a:pt x="135" y="414"/>
                </a:lnTo>
                <a:lnTo>
                  <a:pt x="134" y="416"/>
                </a:lnTo>
                <a:lnTo>
                  <a:pt x="134" y="419"/>
                </a:lnTo>
                <a:lnTo>
                  <a:pt x="134" y="422"/>
                </a:lnTo>
                <a:lnTo>
                  <a:pt x="134" y="425"/>
                </a:lnTo>
                <a:lnTo>
                  <a:pt x="134" y="428"/>
                </a:lnTo>
                <a:lnTo>
                  <a:pt x="134" y="432"/>
                </a:lnTo>
                <a:lnTo>
                  <a:pt x="134" y="435"/>
                </a:lnTo>
                <a:lnTo>
                  <a:pt x="135" y="438"/>
                </a:lnTo>
                <a:lnTo>
                  <a:pt x="135" y="441"/>
                </a:lnTo>
                <a:lnTo>
                  <a:pt x="136" y="444"/>
                </a:lnTo>
                <a:lnTo>
                  <a:pt x="137" y="445"/>
                </a:lnTo>
                <a:lnTo>
                  <a:pt x="138" y="447"/>
                </a:lnTo>
                <a:lnTo>
                  <a:pt x="139" y="448"/>
                </a:lnTo>
                <a:lnTo>
                  <a:pt x="140" y="449"/>
                </a:lnTo>
                <a:lnTo>
                  <a:pt x="142" y="451"/>
                </a:lnTo>
                <a:lnTo>
                  <a:pt x="143" y="452"/>
                </a:lnTo>
                <a:lnTo>
                  <a:pt x="144" y="455"/>
                </a:lnTo>
                <a:lnTo>
                  <a:pt x="145" y="458"/>
                </a:lnTo>
                <a:lnTo>
                  <a:pt x="146" y="461"/>
                </a:lnTo>
                <a:lnTo>
                  <a:pt x="146" y="464"/>
                </a:lnTo>
                <a:lnTo>
                  <a:pt x="147" y="468"/>
                </a:lnTo>
                <a:lnTo>
                  <a:pt x="147" y="471"/>
                </a:lnTo>
                <a:lnTo>
                  <a:pt x="147" y="475"/>
                </a:lnTo>
                <a:lnTo>
                  <a:pt x="146" y="478"/>
                </a:lnTo>
                <a:lnTo>
                  <a:pt x="146" y="481"/>
                </a:lnTo>
                <a:lnTo>
                  <a:pt x="145" y="484"/>
                </a:lnTo>
                <a:lnTo>
                  <a:pt x="144" y="486"/>
                </a:lnTo>
                <a:lnTo>
                  <a:pt x="142" y="489"/>
                </a:lnTo>
                <a:lnTo>
                  <a:pt x="140" y="491"/>
                </a:lnTo>
                <a:lnTo>
                  <a:pt x="139" y="493"/>
                </a:lnTo>
                <a:lnTo>
                  <a:pt x="137" y="494"/>
                </a:lnTo>
                <a:lnTo>
                  <a:pt x="133" y="497"/>
                </a:lnTo>
                <a:lnTo>
                  <a:pt x="130" y="500"/>
                </a:lnTo>
                <a:lnTo>
                  <a:pt x="128" y="501"/>
                </a:lnTo>
                <a:lnTo>
                  <a:pt x="126" y="503"/>
                </a:lnTo>
                <a:lnTo>
                  <a:pt x="124" y="504"/>
                </a:lnTo>
                <a:lnTo>
                  <a:pt x="122" y="506"/>
                </a:lnTo>
                <a:lnTo>
                  <a:pt x="120" y="507"/>
                </a:lnTo>
                <a:lnTo>
                  <a:pt x="118" y="507"/>
                </a:lnTo>
                <a:lnTo>
                  <a:pt x="117" y="508"/>
                </a:lnTo>
                <a:lnTo>
                  <a:pt x="114" y="508"/>
                </a:lnTo>
                <a:lnTo>
                  <a:pt x="111" y="509"/>
                </a:lnTo>
                <a:lnTo>
                  <a:pt x="109" y="509"/>
                </a:lnTo>
                <a:lnTo>
                  <a:pt x="106" y="509"/>
                </a:lnTo>
                <a:lnTo>
                  <a:pt x="105" y="509"/>
                </a:lnTo>
                <a:lnTo>
                  <a:pt x="103" y="510"/>
                </a:lnTo>
                <a:lnTo>
                  <a:pt x="102" y="510"/>
                </a:lnTo>
                <a:lnTo>
                  <a:pt x="100" y="511"/>
                </a:lnTo>
                <a:lnTo>
                  <a:pt x="99" y="513"/>
                </a:lnTo>
                <a:lnTo>
                  <a:pt x="98" y="515"/>
                </a:lnTo>
                <a:lnTo>
                  <a:pt x="98" y="517"/>
                </a:lnTo>
                <a:lnTo>
                  <a:pt x="97" y="520"/>
                </a:lnTo>
                <a:lnTo>
                  <a:pt x="96" y="523"/>
                </a:lnTo>
                <a:lnTo>
                  <a:pt x="96" y="526"/>
                </a:lnTo>
                <a:lnTo>
                  <a:pt x="95" y="529"/>
                </a:lnTo>
                <a:lnTo>
                  <a:pt x="95" y="531"/>
                </a:lnTo>
                <a:lnTo>
                  <a:pt x="94" y="533"/>
                </a:lnTo>
                <a:lnTo>
                  <a:pt x="93" y="534"/>
                </a:lnTo>
                <a:lnTo>
                  <a:pt x="92" y="535"/>
                </a:lnTo>
                <a:lnTo>
                  <a:pt x="91" y="536"/>
                </a:lnTo>
                <a:lnTo>
                  <a:pt x="90" y="537"/>
                </a:lnTo>
                <a:lnTo>
                  <a:pt x="88" y="537"/>
                </a:lnTo>
                <a:lnTo>
                  <a:pt x="86" y="538"/>
                </a:lnTo>
                <a:lnTo>
                  <a:pt x="84" y="538"/>
                </a:lnTo>
                <a:lnTo>
                  <a:pt x="81" y="538"/>
                </a:lnTo>
                <a:lnTo>
                  <a:pt x="76" y="539"/>
                </a:lnTo>
                <a:lnTo>
                  <a:pt x="71" y="539"/>
                </a:lnTo>
                <a:lnTo>
                  <a:pt x="66" y="539"/>
                </a:lnTo>
                <a:lnTo>
                  <a:pt x="58" y="539"/>
                </a:lnTo>
                <a:lnTo>
                  <a:pt x="50" y="539"/>
                </a:lnTo>
                <a:lnTo>
                  <a:pt x="42" y="539"/>
                </a:lnTo>
                <a:lnTo>
                  <a:pt x="34" y="539"/>
                </a:lnTo>
                <a:lnTo>
                  <a:pt x="34" y="540"/>
                </a:lnTo>
                <a:lnTo>
                  <a:pt x="34" y="541"/>
                </a:lnTo>
                <a:lnTo>
                  <a:pt x="34" y="542"/>
                </a:lnTo>
                <a:lnTo>
                  <a:pt x="0" y="522"/>
                </a:lnTo>
                <a:lnTo>
                  <a:pt x="0" y="754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89" name="Google Shape;5789;p23"/>
          <p:cNvCxnSpPr/>
          <p:nvPr/>
        </p:nvCxnSpPr>
        <p:spPr>
          <a:xfrm rot="10800000" flipH="1">
            <a:off x="4238626" y="1749028"/>
            <a:ext cx="1416844" cy="814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90" name="Google Shape;5790;p23"/>
          <p:cNvCxnSpPr/>
          <p:nvPr/>
        </p:nvCxnSpPr>
        <p:spPr>
          <a:xfrm rot="10800000" flipH="1">
            <a:off x="5655469" y="1606154"/>
            <a:ext cx="1191" cy="1428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91" name="Google Shape;5791;p23"/>
          <p:cNvSpPr/>
          <p:nvPr/>
        </p:nvSpPr>
        <p:spPr>
          <a:xfrm>
            <a:off x="5437585" y="1583531"/>
            <a:ext cx="217884" cy="147638"/>
          </a:xfrm>
          <a:custGeom>
            <a:avLst/>
            <a:gdLst/>
            <a:ahLst/>
            <a:cxnLst/>
            <a:rect l="l" t="t" r="r" b="b"/>
            <a:pathLst>
              <a:path w="550" h="372" extrusionOk="0">
                <a:moveTo>
                  <a:pt x="471" y="0"/>
                </a:moveTo>
                <a:lnTo>
                  <a:pt x="5" y="269"/>
                </a:lnTo>
                <a:lnTo>
                  <a:pt x="4" y="272"/>
                </a:lnTo>
                <a:lnTo>
                  <a:pt x="3" y="275"/>
                </a:lnTo>
                <a:lnTo>
                  <a:pt x="3" y="278"/>
                </a:lnTo>
                <a:lnTo>
                  <a:pt x="2" y="281"/>
                </a:lnTo>
                <a:lnTo>
                  <a:pt x="2" y="285"/>
                </a:lnTo>
                <a:lnTo>
                  <a:pt x="1" y="288"/>
                </a:lnTo>
                <a:lnTo>
                  <a:pt x="1" y="291"/>
                </a:lnTo>
                <a:lnTo>
                  <a:pt x="0" y="294"/>
                </a:lnTo>
                <a:lnTo>
                  <a:pt x="0" y="297"/>
                </a:lnTo>
                <a:lnTo>
                  <a:pt x="0" y="299"/>
                </a:lnTo>
                <a:lnTo>
                  <a:pt x="1" y="302"/>
                </a:lnTo>
                <a:lnTo>
                  <a:pt x="1" y="304"/>
                </a:lnTo>
                <a:lnTo>
                  <a:pt x="1" y="306"/>
                </a:lnTo>
                <a:lnTo>
                  <a:pt x="2" y="308"/>
                </a:lnTo>
                <a:lnTo>
                  <a:pt x="3" y="309"/>
                </a:lnTo>
                <a:lnTo>
                  <a:pt x="4" y="311"/>
                </a:lnTo>
                <a:lnTo>
                  <a:pt x="5" y="312"/>
                </a:lnTo>
                <a:lnTo>
                  <a:pt x="6" y="314"/>
                </a:lnTo>
                <a:lnTo>
                  <a:pt x="7" y="316"/>
                </a:lnTo>
                <a:lnTo>
                  <a:pt x="8" y="319"/>
                </a:lnTo>
                <a:lnTo>
                  <a:pt x="9" y="322"/>
                </a:lnTo>
                <a:lnTo>
                  <a:pt x="9" y="326"/>
                </a:lnTo>
                <a:lnTo>
                  <a:pt x="10" y="329"/>
                </a:lnTo>
                <a:lnTo>
                  <a:pt x="10" y="332"/>
                </a:lnTo>
                <a:lnTo>
                  <a:pt x="11" y="336"/>
                </a:lnTo>
                <a:lnTo>
                  <a:pt x="11" y="339"/>
                </a:lnTo>
                <a:lnTo>
                  <a:pt x="10" y="342"/>
                </a:lnTo>
                <a:lnTo>
                  <a:pt x="10" y="345"/>
                </a:lnTo>
                <a:lnTo>
                  <a:pt x="9" y="348"/>
                </a:lnTo>
                <a:lnTo>
                  <a:pt x="9" y="351"/>
                </a:lnTo>
                <a:lnTo>
                  <a:pt x="7" y="355"/>
                </a:lnTo>
                <a:lnTo>
                  <a:pt x="6" y="359"/>
                </a:lnTo>
                <a:lnTo>
                  <a:pt x="4" y="363"/>
                </a:lnTo>
                <a:lnTo>
                  <a:pt x="3" y="368"/>
                </a:lnTo>
                <a:lnTo>
                  <a:pt x="2" y="369"/>
                </a:lnTo>
                <a:lnTo>
                  <a:pt x="2" y="370"/>
                </a:lnTo>
                <a:lnTo>
                  <a:pt x="2" y="371"/>
                </a:lnTo>
                <a:lnTo>
                  <a:pt x="2" y="372"/>
                </a:lnTo>
                <a:lnTo>
                  <a:pt x="550" y="56"/>
                </a:lnTo>
                <a:lnTo>
                  <a:pt x="471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92" name="Google Shape;5792;p23"/>
          <p:cNvCxnSpPr/>
          <p:nvPr/>
        </p:nvCxnSpPr>
        <p:spPr>
          <a:xfrm flipH="1">
            <a:off x="5437585" y="1606155"/>
            <a:ext cx="217884" cy="1250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93" name="Google Shape;5793;p23"/>
          <p:cNvCxnSpPr/>
          <p:nvPr/>
        </p:nvCxnSpPr>
        <p:spPr>
          <a:xfrm rot="10800000">
            <a:off x="5624514" y="1583533"/>
            <a:ext cx="30956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94" name="Google Shape;5794;p23"/>
          <p:cNvCxnSpPr/>
          <p:nvPr/>
        </p:nvCxnSpPr>
        <p:spPr>
          <a:xfrm flipH="1">
            <a:off x="5438775" y="1583533"/>
            <a:ext cx="185738" cy="1071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95" name="Google Shape;5795;p23"/>
          <p:cNvSpPr/>
          <p:nvPr/>
        </p:nvSpPr>
        <p:spPr>
          <a:xfrm>
            <a:off x="5310188" y="1628775"/>
            <a:ext cx="125016" cy="77391"/>
          </a:xfrm>
          <a:custGeom>
            <a:avLst/>
            <a:gdLst/>
            <a:ahLst/>
            <a:cxnLst/>
            <a:rect l="l" t="t" r="r" b="b"/>
            <a:pathLst>
              <a:path w="315" h="194" extrusionOk="0">
                <a:moveTo>
                  <a:pt x="101" y="0"/>
                </a:moveTo>
                <a:lnTo>
                  <a:pt x="315" y="133"/>
                </a:lnTo>
                <a:lnTo>
                  <a:pt x="315" y="134"/>
                </a:lnTo>
                <a:lnTo>
                  <a:pt x="314" y="135"/>
                </a:lnTo>
                <a:lnTo>
                  <a:pt x="313" y="137"/>
                </a:lnTo>
                <a:lnTo>
                  <a:pt x="312" y="138"/>
                </a:lnTo>
                <a:lnTo>
                  <a:pt x="311" y="139"/>
                </a:lnTo>
                <a:lnTo>
                  <a:pt x="310" y="140"/>
                </a:lnTo>
                <a:lnTo>
                  <a:pt x="309" y="141"/>
                </a:lnTo>
                <a:lnTo>
                  <a:pt x="308" y="142"/>
                </a:lnTo>
                <a:lnTo>
                  <a:pt x="307" y="143"/>
                </a:lnTo>
                <a:lnTo>
                  <a:pt x="305" y="143"/>
                </a:lnTo>
                <a:lnTo>
                  <a:pt x="303" y="144"/>
                </a:lnTo>
                <a:lnTo>
                  <a:pt x="301" y="145"/>
                </a:lnTo>
                <a:lnTo>
                  <a:pt x="299" y="146"/>
                </a:lnTo>
                <a:lnTo>
                  <a:pt x="296" y="147"/>
                </a:lnTo>
                <a:lnTo>
                  <a:pt x="294" y="149"/>
                </a:lnTo>
                <a:lnTo>
                  <a:pt x="292" y="151"/>
                </a:lnTo>
                <a:lnTo>
                  <a:pt x="290" y="154"/>
                </a:lnTo>
                <a:lnTo>
                  <a:pt x="288" y="156"/>
                </a:lnTo>
                <a:lnTo>
                  <a:pt x="286" y="158"/>
                </a:lnTo>
                <a:lnTo>
                  <a:pt x="284" y="159"/>
                </a:lnTo>
                <a:lnTo>
                  <a:pt x="282" y="160"/>
                </a:lnTo>
                <a:lnTo>
                  <a:pt x="280" y="160"/>
                </a:lnTo>
                <a:lnTo>
                  <a:pt x="277" y="161"/>
                </a:lnTo>
                <a:lnTo>
                  <a:pt x="275" y="160"/>
                </a:lnTo>
                <a:lnTo>
                  <a:pt x="272" y="160"/>
                </a:lnTo>
                <a:lnTo>
                  <a:pt x="269" y="160"/>
                </a:lnTo>
                <a:lnTo>
                  <a:pt x="267" y="159"/>
                </a:lnTo>
                <a:lnTo>
                  <a:pt x="265" y="159"/>
                </a:lnTo>
                <a:lnTo>
                  <a:pt x="264" y="159"/>
                </a:lnTo>
                <a:lnTo>
                  <a:pt x="263" y="160"/>
                </a:lnTo>
                <a:lnTo>
                  <a:pt x="262" y="161"/>
                </a:lnTo>
                <a:lnTo>
                  <a:pt x="261" y="161"/>
                </a:lnTo>
                <a:lnTo>
                  <a:pt x="260" y="163"/>
                </a:lnTo>
                <a:lnTo>
                  <a:pt x="260" y="165"/>
                </a:lnTo>
                <a:lnTo>
                  <a:pt x="259" y="167"/>
                </a:lnTo>
                <a:lnTo>
                  <a:pt x="259" y="169"/>
                </a:lnTo>
                <a:lnTo>
                  <a:pt x="258" y="171"/>
                </a:lnTo>
                <a:lnTo>
                  <a:pt x="257" y="172"/>
                </a:lnTo>
                <a:lnTo>
                  <a:pt x="256" y="173"/>
                </a:lnTo>
                <a:lnTo>
                  <a:pt x="255" y="174"/>
                </a:lnTo>
                <a:lnTo>
                  <a:pt x="254" y="175"/>
                </a:lnTo>
                <a:lnTo>
                  <a:pt x="253" y="176"/>
                </a:lnTo>
                <a:lnTo>
                  <a:pt x="252" y="176"/>
                </a:lnTo>
                <a:lnTo>
                  <a:pt x="249" y="177"/>
                </a:lnTo>
                <a:lnTo>
                  <a:pt x="247" y="177"/>
                </a:lnTo>
                <a:lnTo>
                  <a:pt x="244" y="177"/>
                </a:lnTo>
                <a:lnTo>
                  <a:pt x="241" y="177"/>
                </a:lnTo>
                <a:lnTo>
                  <a:pt x="239" y="177"/>
                </a:lnTo>
                <a:lnTo>
                  <a:pt x="236" y="177"/>
                </a:lnTo>
                <a:lnTo>
                  <a:pt x="235" y="177"/>
                </a:lnTo>
                <a:lnTo>
                  <a:pt x="233" y="177"/>
                </a:lnTo>
                <a:lnTo>
                  <a:pt x="232" y="178"/>
                </a:lnTo>
                <a:lnTo>
                  <a:pt x="230" y="179"/>
                </a:lnTo>
                <a:lnTo>
                  <a:pt x="228" y="180"/>
                </a:lnTo>
                <a:lnTo>
                  <a:pt x="227" y="182"/>
                </a:lnTo>
                <a:lnTo>
                  <a:pt x="224" y="185"/>
                </a:lnTo>
                <a:lnTo>
                  <a:pt x="222" y="187"/>
                </a:lnTo>
                <a:lnTo>
                  <a:pt x="220" y="189"/>
                </a:lnTo>
                <a:lnTo>
                  <a:pt x="218" y="191"/>
                </a:lnTo>
                <a:lnTo>
                  <a:pt x="215" y="192"/>
                </a:lnTo>
                <a:lnTo>
                  <a:pt x="216" y="193"/>
                </a:lnTo>
                <a:lnTo>
                  <a:pt x="217" y="193"/>
                </a:lnTo>
                <a:lnTo>
                  <a:pt x="217" y="194"/>
                </a:lnTo>
                <a:lnTo>
                  <a:pt x="0" y="58"/>
                </a:lnTo>
                <a:lnTo>
                  <a:pt x="101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96" name="Google Shape;5796;p23"/>
          <p:cNvSpPr/>
          <p:nvPr/>
        </p:nvSpPr>
        <p:spPr>
          <a:xfrm>
            <a:off x="5307806" y="1651397"/>
            <a:ext cx="95250" cy="170259"/>
          </a:xfrm>
          <a:custGeom>
            <a:avLst/>
            <a:gdLst/>
            <a:ahLst/>
            <a:cxnLst/>
            <a:rect l="l" t="t" r="r" b="b"/>
            <a:pathLst>
              <a:path w="239" h="427" extrusionOk="0">
                <a:moveTo>
                  <a:pt x="223" y="136"/>
                </a:moveTo>
                <a:lnTo>
                  <a:pt x="6" y="0"/>
                </a:lnTo>
                <a:lnTo>
                  <a:pt x="0" y="3"/>
                </a:lnTo>
                <a:lnTo>
                  <a:pt x="0" y="287"/>
                </a:lnTo>
                <a:lnTo>
                  <a:pt x="226" y="427"/>
                </a:lnTo>
                <a:lnTo>
                  <a:pt x="226" y="424"/>
                </a:lnTo>
                <a:lnTo>
                  <a:pt x="226" y="420"/>
                </a:lnTo>
                <a:lnTo>
                  <a:pt x="227" y="418"/>
                </a:lnTo>
                <a:lnTo>
                  <a:pt x="227" y="415"/>
                </a:lnTo>
                <a:lnTo>
                  <a:pt x="228" y="413"/>
                </a:lnTo>
                <a:lnTo>
                  <a:pt x="229" y="411"/>
                </a:lnTo>
                <a:lnTo>
                  <a:pt x="230" y="409"/>
                </a:lnTo>
                <a:lnTo>
                  <a:pt x="232" y="408"/>
                </a:lnTo>
                <a:lnTo>
                  <a:pt x="233" y="408"/>
                </a:lnTo>
                <a:lnTo>
                  <a:pt x="233" y="407"/>
                </a:lnTo>
                <a:lnTo>
                  <a:pt x="234" y="406"/>
                </a:lnTo>
                <a:lnTo>
                  <a:pt x="235" y="405"/>
                </a:lnTo>
                <a:lnTo>
                  <a:pt x="235" y="404"/>
                </a:lnTo>
                <a:lnTo>
                  <a:pt x="235" y="402"/>
                </a:lnTo>
                <a:lnTo>
                  <a:pt x="236" y="401"/>
                </a:lnTo>
                <a:lnTo>
                  <a:pt x="236" y="399"/>
                </a:lnTo>
                <a:lnTo>
                  <a:pt x="235" y="397"/>
                </a:lnTo>
                <a:lnTo>
                  <a:pt x="235" y="394"/>
                </a:lnTo>
                <a:lnTo>
                  <a:pt x="235" y="393"/>
                </a:lnTo>
                <a:lnTo>
                  <a:pt x="234" y="393"/>
                </a:lnTo>
                <a:lnTo>
                  <a:pt x="234" y="392"/>
                </a:lnTo>
                <a:lnTo>
                  <a:pt x="234" y="391"/>
                </a:lnTo>
                <a:lnTo>
                  <a:pt x="233" y="389"/>
                </a:lnTo>
                <a:lnTo>
                  <a:pt x="231" y="387"/>
                </a:lnTo>
                <a:lnTo>
                  <a:pt x="230" y="385"/>
                </a:lnTo>
                <a:lnTo>
                  <a:pt x="229" y="383"/>
                </a:lnTo>
                <a:lnTo>
                  <a:pt x="228" y="380"/>
                </a:lnTo>
                <a:lnTo>
                  <a:pt x="227" y="378"/>
                </a:lnTo>
                <a:lnTo>
                  <a:pt x="226" y="375"/>
                </a:lnTo>
                <a:lnTo>
                  <a:pt x="225" y="373"/>
                </a:lnTo>
                <a:lnTo>
                  <a:pt x="225" y="370"/>
                </a:lnTo>
                <a:lnTo>
                  <a:pt x="224" y="367"/>
                </a:lnTo>
                <a:lnTo>
                  <a:pt x="224" y="364"/>
                </a:lnTo>
                <a:lnTo>
                  <a:pt x="224" y="361"/>
                </a:lnTo>
                <a:lnTo>
                  <a:pt x="224" y="358"/>
                </a:lnTo>
                <a:lnTo>
                  <a:pt x="224" y="356"/>
                </a:lnTo>
                <a:lnTo>
                  <a:pt x="224" y="353"/>
                </a:lnTo>
                <a:lnTo>
                  <a:pt x="225" y="349"/>
                </a:lnTo>
                <a:lnTo>
                  <a:pt x="226" y="346"/>
                </a:lnTo>
                <a:lnTo>
                  <a:pt x="227" y="343"/>
                </a:lnTo>
                <a:lnTo>
                  <a:pt x="228" y="339"/>
                </a:lnTo>
                <a:lnTo>
                  <a:pt x="230" y="334"/>
                </a:lnTo>
                <a:lnTo>
                  <a:pt x="233" y="330"/>
                </a:lnTo>
                <a:lnTo>
                  <a:pt x="235" y="325"/>
                </a:lnTo>
                <a:lnTo>
                  <a:pt x="236" y="323"/>
                </a:lnTo>
                <a:lnTo>
                  <a:pt x="237" y="321"/>
                </a:lnTo>
                <a:lnTo>
                  <a:pt x="237" y="319"/>
                </a:lnTo>
                <a:lnTo>
                  <a:pt x="238" y="317"/>
                </a:lnTo>
                <a:lnTo>
                  <a:pt x="239" y="315"/>
                </a:lnTo>
                <a:lnTo>
                  <a:pt x="239" y="313"/>
                </a:lnTo>
                <a:lnTo>
                  <a:pt x="239" y="310"/>
                </a:lnTo>
                <a:lnTo>
                  <a:pt x="239" y="307"/>
                </a:lnTo>
                <a:lnTo>
                  <a:pt x="239" y="305"/>
                </a:lnTo>
                <a:lnTo>
                  <a:pt x="239" y="302"/>
                </a:lnTo>
                <a:lnTo>
                  <a:pt x="239" y="299"/>
                </a:lnTo>
                <a:lnTo>
                  <a:pt x="239" y="297"/>
                </a:lnTo>
                <a:lnTo>
                  <a:pt x="239" y="295"/>
                </a:lnTo>
                <a:lnTo>
                  <a:pt x="239" y="293"/>
                </a:lnTo>
                <a:lnTo>
                  <a:pt x="239" y="292"/>
                </a:lnTo>
                <a:lnTo>
                  <a:pt x="238" y="291"/>
                </a:lnTo>
                <a:lnTo>
                  <a:pt x="238" y="290"/>
                </a:lnTo>
                <a:lnTo>
                  <a:pt x="238" y="289"/>
                </a:lnTo>
                <a:lnTo>
                  <a:pt x="237" y="289"/>
                </a:lnTo>
                <a:lnTo>
                  <a:pt x="236" y="288"/>
                </a:lnTo>
                <a:lnTo>
                  <a:pt x="235" y="288"/>
                </a:lnTo>
                <a:lnTo>
                  <a:pt x="234" y="288"/>
                </a:lnTo>
                <a:lnTo>
                  <a:pt x="234" y="287"/>
                </a:lnTo>
                <a:lnTo>
                  <a:pt x="233" y="287"/>
                </a:lnTo>
                <a:lnTo>
                  <a:pt x="233" y="286"/>
                </a:lnTo>
                <a:lnTo>
                  <a:pt x="233" y="285"/>
                </a:lnTo>
                <a:lnTo>
                  <a:pt x="232" y="284"/>
                </a:lnTo>
                <a:lnTo>
                  <a:pt x="231" y="284"/>
                </a:lnTo>
                <a:lnTo>
                  <a:pt x="231" y="283"/>
                </a:lnTo>
                <a:lnTo>
                  <a:pt x="231" y="282"/>
                </a:lnTo>
                <a:lnTo>
                  <a:pt x="231" y="281"/>
                </a:lnTo>
                <a:lnTo>
                  <a:pt x="230" y="281"/>
                </a:lnTo>
                <a:lnTo>
                  <a:pt x="230" y="282"/>
                </a:lnTo>
                <a:lnTo>
                  <a:pt x="229" y="282"/>
                </a:lnTo>
                <a:lnTo>
                  <a:pt x="229" y="281"/>
                </a:lnTo>
                <a:lnTo>
                  <a:pt x="229" y="280"/>
                </a:lnTo>
                <a:lnTo>
                  <a:pt x="229" y="279"/>
                </a:lnTo>
                <a:lnTo>
                  <a:pt x="228" y="279"/>
                </a:lnTo>
                <a:lnTo>
                  <a:pt x="227" y="279"/>
                </a:lnTo>
                <a:lnTo>
                  <a:pt x="227" y="278"/>
                </a:lnTo>
                <a:lnTo>
                  <a:pt x="226" y="278"/>
                </a:lnTo>
                <a:lnTo>
                  <a:pt x="226" y="277"/>
                </a:lnTo>
                <a:lnTo>
                  <a:pt x="226" y="273"/>
                </a:lnTo>
                <a:lnTo>
                  <a:pt x="225" y="269"/>
                </a:lnTo>
                <a:lnTo>
                  <a:pt x="225" y="266"/>
                </a:lnTo>
                <a:lnTo>
                  <a:pt x="226" y="264"/>
                </a:lnTo>
                <a:lnTo>
                  <a:pt x="226" y="261"/>
                </a:lnTo>
                <a:lnTo>
                  <a:pt x="227" y="259"/>
                </a:lnTo>
                <a:lnTo>
                  <a:pt x="228" y="256"/>
                </a:lnTo>
                <a:lnTo>
                  <a:pt x="229" y="254"/>
                </a:lnTo>
                <a:lnTo>
                  <a:pt x="230" y="253"/>
                </a:lnTo>
                <a:lnTo>
                  <a:pt x="230" y="252"/>
                </a:lnTo>
                <a:lnTo>
                  <a:pt x="231" y="251"/>
                </a:lnTo>
                <a:lnTo>
                  <a:pt x="232" y="250"/>
                </a:lnTo>
                <a:lnTo>
                  <a:pt x="233" y="249"/>
                </a:lnTo>
                <a:lnTo>
                  <a:pt x="234" y="248"/>
                </a:lnTo>
                <a:lnTo>
                  <a:pt x="234" y="246"/>
                </a:lnTo>
                <a:lnTo>
                  <a:pt x="235" y="244"/>
                </a:lnTo>
                <a:lnTo>
                  <a:pt x="235" y="242"/>
                </a:lnTo>
                <a:lnTo>
                  <a:pt x="235" y="239"/>
                </a:lnTo>
                <a:lnTo>
                  <a:pt x="235" y="236"/>
                </a:lnTo>
                <a:lnTo>
                  <a:pt x="235" y="232"/>
                </a:lnTo>
                <a:lnTo>
                  <a:pt x="235" y="229"/>
                </a:lnTo>
                <a:lnTo>
                  <a:pt x="234" y="227"/>
                </a:lnTo>
                <a:lnTo>
                  <a:pt x="234" y="225"/>
                </a:lnTo>
                <a:lnTo>
                  <a:pt x="234" y="224"/>
                </a:lnTo>
                <a:lnTo>
                  <a:pt x="234" y="222"/>
                </a:lnTo>
                <a:lnTo>
                  <a:pt x="233" y="220"/>
                </a:lnTo>
                <a:lnTo>
                  <a:pt x="233" y="218"/>
                </a:lnTo>
                <a:lnTo>
                  <a:pt x="233" y="214"/>
                </a:lnTo>
                <a:lnTo>
                  <a:pt x="233" y="209"/>
                </a:lnTo>
                <a:lnTo>
                  <a:pt x="233" y="205"/>
                </a:lnTo>
                <a:lnTo>
                  <a:pt x="233" y="201"/>
                </a:lnTo>
                <a:lnTo>
                  <a:pt x="233" y="198"/>
                </a:lnTo>
                <a:lnTo>
                  <a:pt x="233" y="195"/>
                </a:lnTo>
                <a:lnTo>
                  <a:pt x="234" y="193"/>
                </a:lnTo>
                <a:lnTo>
                  <a:pt x="234" y="191"/>
                </a:lnTo>
                <a:lnTo>
                  <a:pt x="235" y="190"/>
                </a:lnTo>
                <a:lnTo>
                  <a:pt x="235" y="188"/>
                </a:lnTo>
                <a:lnTo>
                  <a:pt x="236" y="187"/>
                </a:lnTo>
                <a:lnTo>
                  <a:pt x="236" y="186"/>
                </a:lnTo>
                <a:lnTo>
                  <a:pt x="236" y="184"/>
                </a:lnTo>
                <a:lnTo>
                  <a:pt x="237" y="182"/>
                </a:lnTo>
                <a:lnTo>
                  <a:pt x="237" y="179"/>
                </a:lnTo>
                <a:lnTo>
                  <a:pt x="237" y="178"/>
                </a:lnTo>
                <a:lnTo>
                  <a:pt x="237" y="176"/>
                </a:lnTo>
                <a:lnTo>
                  <a:pt x="237" y="175"/>
                </a:lnTo>
                <a:lnTo>
                  <a:pt x="236" y="173"/>
                </a:lnTo>
                <a:lnTo>
                  <a:pt x="236" y="172"/>
                </a:lnTo>
                <a:lnTo>
                  <a:pt x="235" y="171"/>
                </a:lnTo>
                <a:lnTo>
                  <a:pt x="234" y="171"/>
                </a:lnTo>
                <a:lnTo>
                  <a:pt x="234" y="170"/>
                </a:lnTo>
                <a:lnTo>
                  <a:pt x="233" y="170"/>
                </a:lnTo>
                <a:lnTo>
                  <a:pt x="232" y="170"/>
                </a:lnTo>
                <a:lnTo>
                  <a:pt x="230" y="168"/>
                </a:lnTo>
                <a:lnTo>
                  <a:pt x="229" y="167"/>
                </a:lnTo>
                <a:lnTo>
                  <a:pt x="228" y="165"/>
                </a:lnTo>
                <a:lnTo>
                  <a:pt x="227" y="162"/>
                </a:lnTo>
                <a:lnTo>
                  <a:pt x="226" y="160"/>
                </a:lnTo>
                <a:lnTo>
                  <a:pt x="225" y="157"/>
                </a:lnTo>
                <a:lnTo>
                  <a:pt x="225" y="154"/>
                </a:lnTo>
                <a:lnTo>
                  <a:pt x="225" y="151"/>
                </a:lnTo>
                <a:lnTo>
                  <a:pt x="225" y="148"/>
                </a:lnTo>
                <a:lnTo>
                  <a:pt x="225" y="146"/>
                </a:lnTo>
                <a:lnTo>
                  <a:pt x="226" y="143"/>
                </a:lnTo>
                <a:lnTo>
                  <a:pt x="226" y="142"/>
                </a:lnTo>
                <a:lnTo>
                  <a:pt x="226" y="141"/>
                </a:lnTo>
                <a:lnTo>
                  <a:pt x="225" y="139"/>
                </a:lnTo>
                <a:lnTo>
                  <a:pt x="225" y="138"/>
                </a:lnTo>
                <a:lnTo>
                  <a:pt x="224" y="137"/>
                </a:lnTo>
                <a:lnTo>
                  <a:pt x="223" y="136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97" name="Google Shape;5797;p23"/>
          <p:cNvCxnSpPr/>
          <p:nvPr/>
        </p:nvCxnSpPr>
        <p:spPr>
          <a:xfrm flipH="1">
            <a:off x="5307806" y="1628775"/>
            <a:ext cx="42863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98" name="Google Shape;5798;p23"/>
          <p:cNvCxnSpPr/>
          <p:nvPr/>
        </p:nvCxnSpPr>
        <p:spPr>
          <a:xfrm>
            <a:off x="5307806" y="1652589"/>
            <a:ext cx="1191" cy="1131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99" name="Google Shape;5799;p23"/>
          <p:cNvCxnSpPr/>
          <p:nvPr/>
        </p:nvCxnSpPr>
        <p:spPr>
          <a:xfrm>
            <a:off x="5307806" y="1765697"/>
            <a:ext cx="90488" cy="559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800" name="Google Shape;5800;p23"/>
          <p:cNvSpPr/>
          <p:nvPr/>
        </p:nvSpPr>
        <p:spPr>
          <a:xfrm>
            <a:off x="5395913" y="1681162"/>
            <a:ext cx="47625" cy="139304"/>
          </a:xfrm>
          <a:custGeom>
            <a:avLst/>
            <a:gdLst/>
            <a:ahLst/>
            <a:cxnLst/>
            <a:rect l="l" t="t" r="r" b="b"/>
            <a:pathLst>
              <a:path w="119" h="349" extrusionOk="0">
                <a:moveTo>
                  <a:pt x="107" y="4"/>
                </a:moveTo>
                <a:lnTo>
                  <a:pt x="108" y="6"/>
                </a:lnTo>
                <a:lnTo>
                  <a:pt x="108" y="8"/>
                </a:lnTo>
                <a:lnTo>
                  <a:pt x="109" y="10"/>
                </a:lnTo>
                <a:lnTo>
                  <a:pt x="109" y="12"/>
                </a:lnTo>
                <a:lnTo>
                  <a:pt x="109" y="13"/>
                </a:lnTo>
                <a:lnTo>
                  <a:pt x="109" y="15"/>
                </a:lnTo>
                <a:lnTo>
                  <a:pt x="109" y="18"/>
                </a:lnTo>
                <a:lnTo>
                  <a:pt x="109" y="21"/>
                </a:lnTo>
                <a:lnTo>
                  <a:pt x="108" y="24"/>
                </a:lnTo>
                <a:lnTo>
                  <a:pt x="108" y="28"/>
                </a:lnTo>
                <a:lnTo>
                  <a:pt x="107" y="33"/>
                </a:lnTo>
                <a:lnTo>
                  <a:pt x="106" y="37"/>
                </a:lnTo>
                <a:lnTo>
                  <a:pt x="105" y="42"/>
                </a:lnTo>
                <a:lnTo>
                  <a:pt x="105" y="45"/>
                </a:lnTo>
                <a:lnTo>
                  <a:pt x="104" y="48"/>
                </a:lnTo>
                <a:lnTo>
                  <a:pt x="104" y="51"/>
                </a:lnTo>
                <a:lnTo>
                  <a:pt x="104" y="53"/>
                </a:lnTo>
                <a:lnTo>
                  <a:pt x="105" y="56"/>
                </a:lnTo>
                <a:lnTo>
                  <a:pt x="105" y="58"/>
                </a:lnTo>
                <a:lnTo>
                  <a:pt x="105" y="60"/>
                </a:lnTo>
                <a:lnTo>
                  <a:pt x="106" y="62"/>
                </a:lnTo>
                <a:lnTo>
                  <a:pt x="107" y="63"/>
                </a:lnTo>
                <a:lnTo>
                  <a:pt x="108" y="65"/>
                </a:lnTo>
                <a:lnTo>
                  <a:pt x="109" y="66"/>
                </a:lnTo>
                <a:lnTo>
                  <a:pt x="110" y="68"/>
                </a:lnTo>
                <a:lnTo>
                  <a:pt x="111" y="70"/>
                </a:lnTo>
                <a:lnTo>
                  <a:pt x="112" y="73"/>
                </a:lnTo>
                <a:lnTo>
                  <a:pt x="113" y="76"/>
                </a:lnTo>
                <a:lnTo>
                  <a:pt x="113" y="80"/>
                </a:lnTo>
                <a:lnTo>
                  <a:pt x="114" y="83"/>
                </a:lnTo>
                <a:lnTo>
                  <a:pt x="114" y="86"/>
                </a:lnTo>
                <a:lnTo>
                  <a:pt x="115" y="90"/>
                </a:lnTo>
                <a:lnTo>
                  <a:pt x="115" y="93"/>
                </a:lnTo>
                <a:lnTo>
                  <a:pt x="114" y="96"/>
                </a:lnTo>
                <a:lnTo>
                  <a:pt x="114" y="99"/>
                </a:lnTo>
                <a:lnTo>
                  <a:pt x="113" y="102"/>
                </a:lnTo>
                <a:lnTo>
                  <a:pt x="113" y="105"/>
                </a:lnTo>
                <a:lnTo>
                  <a:pt x="111" y="109"/>
                </a:lnTo>
                <a:lnTo>
                  <a:pt x="110" y="113"/>
                </a:lnTo>
                <a:lnTo>
                  <a:pt x="108" y="117"/>
                </a:lnTo>
                <a:lnTo>
                  <a:pt x="107" y="122"/>
                </a:lnTo>
                <a:lnTo>
                  <a:pt x="106" y="125"/>
                </a:lnTo>
                <a:lnTo>
                  <a:pt x="106" y="128"/>
                </a:lnTo>
                <a:lnTo>
                  <a:pt x="105" y="131"/>
                </a:lnTo>
                <a:lnTo>
                  <a:pt x="105" y="135"/>
                </a:lnTo>
                <a:lnTo>
                  <a:pt x="105" y="138"/>
                </a:lnTo>
                <a:lnTo>
                  <a:pt x="105" y="142"/>
                </a:lnTo>
                <a:lnTo>
                  <a:pt x="105" y="145"/>
                </a:lnTo>
                <a:lnTo>
                  <a:pt x="105" y="148"/>
                </a:lnTo>
                <a:lnTo>
                  <a:pt x="106" y="151"/>
                </a:lnTo>
                <a:lnTo>
                  <a:pt x="107" y="154"/>
                </a:lnTo>
                <a:lnTo>
                  <a:pt x="107" y="157"/>
                </a:lnTo>
                <a:lnTo>
                  <a:pt x="108" y="160"/>
                </a:lnTo>
                <a:lnTo>
                  <a:pt x="110" y="164"/>
                </a:lnTo>
                <a:lnTo>
                  <a:pt x="112" y="167"/>
                </a:lnTo>
                <a:lnTo>
                  <a:pt x="114" y="171"/>
                </a:lnTo>
                <a:lnTo>
                  <a:pt x="116" y="175"/>
                </a:lnTo>
                <a:lnTo>
                  <a:pt x="116" y="177"/>
                </a:lnTo>
                <a:lnTo>
                  <a:pt x="117" y="179"/>
                </a:lnTo>
                <a:lnTo>
                  <a:pt x="118" y="181"/>
                </a:lnTo>
                <a:lnTo>
                  <a:pt x="118" y="183"/>
                </a:lnTo>
                <a:lnTo>
                  <a:pt x="118" y="185"/>
                </a:lnTo>
                <a:lnTo>
                  <a:pt x="119" y="187"/>
                </a:lnTo>
                <a:lnTo>
                  <a:pt x="119" y="190"/>
                </a:lnTo>
                <a:lnTo>
                  <a:pt x="118" y="193"/>
                </a:lnTo>
                <a:lnTo>
                  <a:pt x="117" y="197"/>
                </a:lnTo>
                <a:lnTo>
                  <a:pt x="116" y="200"/>
                </a:lnTo>
                <a:lnTo>
                  <a:pt x="115" y="203"/>
                </a:lnTo>
                <a:lnTo>
                  <a:pt x="113" y="206"/>
                </a:lnTo>
                <a:lnTo>
                  <a:pt x="111" y="211"/>
                </a:lnTo>
                <a:lnTo>
                  <a:pt x="109" y="215"/>
                </a:lnTo>
                <a:lnTo>
                  <a:pt x="108" y="216"/>
                </a:lnTo>
                <a:lnTo>
                  <a:pt x="107" y="218"/>
                </a:lnTo>
                <a:lnTo>
                  <a:pt x="107" y="220"/>
                </a:lnTo>
                <a:lnTo>
                  <a:pt x="106" y="222"/>
                </a:lnTo>
                <a:lnTo>
                  <a:pt x="106" y="224"/>
                </a:lnTo>
                <a:lnTo>
                  <a:pt x="105" y="226"/>
                </a:lnTo>
                <a:lnTo>
                  <a:pt x="105" y="229"/>
                </a:lnTo>
                <a:lnTo>
                  <a:pt x="105" y="232"/>
                </a:lnTo>
                <a:lnTo>
                  <a:pt x="105" y="235"/>
                </a:lnTo>
                <a:lnTo>
                  <a:pt x="105" y="238"/>
                </a:lnTo>
                <a:lnTo>
                  <a:pt x="105" y="242"/>
                </a:lnTo>
                <a:lnTo>
                  <a:pt x="105" y="245"/>
                </a:lnTo>
                <a:lnTo>
                  <a:pt x="106" y="248"/>
                </a:lnTo>
                <a:lnTo>
                  <a:pt x="106" y="251"/>
                </a:lnTo>
                <a:lnTo>
                  <a:pt x="107" y="254"/>
                </a:lnTo>
                <a:lnTo>
                  <a:pt x="108" y="255"/>
                </a:lnTo>
                <a:lnTo>
                  <a:pt x="109" y="257"/>
                </a:lnTo>
                <a:lnTo>
                  <a:pt x="110" y="258"/>
                </a:lnTo>
                <a:lnTo>
                  <a:pt x="111" y="259"/>
                </a:lnTo>
                <a:lnTo>
                  <a:pt x="113" y="261"/>
                </a:lnTo>
                <a:lnTo>
                  <a:pt x="114" y="262"/>
                </a:lnTo>
                <a:lnTo>
                  <a:pt x="115" y="265"/>
                </a:lnTo>
                <a:lnTo>
                  <a:pt x="116" y="268"/>
                </a:lnTo>
                <a:lnTo>
                  <a:pt x="117" y="271"/>
                </a:lnTo>
                <a:lnTo>
                  <a:pt x="117" y="274"/>
                </a:lnTo>
                <a:lnTo>
                  <a:pt x="118" y="278"/>
                </a:lnTo>
                <a:lnTo>
                  <a:pt x="118" y="281"/>
                </a:lnTo>
                <a:lnTo>
                  <a:pt x="118" y="285"/>
                </a:lnTo>
                <a:lnTo>
                  <a:pt x="117" y="288"/>
                </a:lnTo>
                <a:lnTo>
                  <a:pt x="117" y="291"/>
                </a:lnTo>
                <a:lnTo>
                  <a:pt x="116" y="294"/>
                </a:lnTo>
                <a:lnTo>
                  <a:pt x="115" y="296"/>
                </a:lnTo>
                <a:lnTo>
                  <a:pt x="113" y="299"/>
                </a:lnTo>
                <a:lnTo>
                  <a:pt x="111" y="301"/>
                </a:lnTo>
                <a:lnTo>
                  <a:pt x="110" y="303"/>
                </a:lnTo>
                <a:lnTo>
                  <a:pt x="108" y="304"/>
                </a:lnTo>
                <a:lnTo>
                  <a:pt x="104" y="307"/>
                </a:lnTo>
                <a:lnTo>
                  <a:pt x="101" y="310"/>
                </a:lnTo>
                <a:lnTo>
                  <a:pt x="99" y="311"/>
                </a:lnTo>
                <a:lnTo>
                  <a:pt x="97" y="313"/>
                </a:lnTo>
                <a:lnTo>
                  <a:pt x="95" y="314"/>
                </a:lnTo>
                <a:lnTo>
                  <a:pt x="93" y="316"/>
                </a:lnTo>
                <a:lnTo>
                  <a:pt x="91" y="317"/>
                </a:lnTo>
                <a:lnTo>
                  <a:pt x="89" y="317"/>
                </a:lnTo>
                <a:lnTo>
                  <a:pt x="88" y="318"/>
                </a:lnTo>
                <a:lnTo>
                  <a:pt x="85" y="318"/>
                </a:lnTo>
                <a:lnTo>
                  <a:pt x="82" y="319"/>
                </a:lnTo>
                <a:lnTo>
                  <a:pt x="80" y="319"/>
                </a:lnTo>
                <a:lnTo>
                  <a:pt x="77" y="319"/>
                </a:lnTo>
                <a:lnTo>
                  <a:pt x="76" y="319"/>
                </a:lnTo>
                <a:lnTo>
                  <a:pt x="74" y="320"/>
                </a:lnTo>
                <a:lnTo>
                  <a:pt x="73" y="320"/>
                </a:lnTo>
                <a:lnTo>
                  <a:pt x="71" y="321"/>
                </a:lnTo>
                <a:lnTo>
                  <a:pt x="70" y="323"/>
                </a:lnTo>
                <a:lnTo>
                  <a:pt x="69" y="325"/>
                </a:lnTo>
                <a:lnTo>
                  <a:pt x="69" y="327"/>
                </a:lnTo>
                <a:lnTo>
                  <a:pt x="68" y="330"/>
                </a:lnTo>
                <a:lnTo>
                  <a:pt x="67" y="333"/>
                </a:lnTo>
                <a:lnTo>
                  <a:pt x="67" y="336"/>
                </a:lnTo>
                <a:lnTo>
                  <a:pt x="66" y="339"/>
                </a:lnTo>
                <a:lnTo>
                  <a:pt x="66" y="341"/>
                </a:lnTo>
                <a:lnTo>
                  <a:pt x="65" y="343"/>
                </a:lnTo>
                <a:lnTo>
                  <a:pt x="64" y="344"/>
                </a:lnTo>
                <a:lnTo>
                  <a:pt x="63" y="345"/>
                </a:lnTo>
                <a:lnTo>
                  <a:pt x="62" y="346"/>
                </a:lnTo>
                <a:lnTo>
                  <a:pt x="61" y="347"/>
                </a:lnTo>
                <a:lnTo>
                  <a:pt x="59" y="347"/>
                </a:lnTo>
                <a:lnTo>
                  <a:pt x="57" y="348"/>
                </a:lnTo>
                <a:lnTo>
                  <a:pt x="55" y="348"/>
                </a:lnTo>
                <a:lnTo>
                  <a:pt x="52" y="348"/>
                </a:lnTo>
                <a:lnTo>
                  <a:pt x="47" y="349"/>
                </a:lnTo>
                <a:lnTo>
                  <a:pt x="42" y="349"/>
                </a:lnTo>
                <a:lnTo>
                  <a:pt x="37" y="349"/>
                </a:lnTo>
                <a:lnTo>
                  <a:pt x="29" y="349"/>
                </a:lnTo>
                <a:lnTo>
                  <a:pt x="21" y="349"/>
                </a:lnTo>
                <a:lnTo>
                  <a:pt x="13" y="349"/>
                </a:lnTo>
                <a:lnTo>
                  <a:pt x="5" y="349"/>
                </a:lnTo>
                <a:lnTo>
                  <a:pt x="5" y="346"/>
                </a:lnTo>
                <a:lnTo>
                  <a:pt x="6" y="343"/>
                </a:lnTo>
                <a:lnTo>
                  <a:pt x="6" y="341"/>
                </a:lnTo>
                <a:lnTo>
                  <a:pt x="7" y="339"/>
                </a:lnTo>
                <a:lnTo>
                  <a:pt x="8" y="337"/>
                </a:lnTo>
                <a:lnTo>
                  <a:pt x="8" y="335"/>
                </a:lnTo>
                <a:lnTo>
                  <a:pt x="10" y="334"/>
                </a:lnTo>
                <a:lnTo>
                  <a:pt x="11" y="333"/>
                </a:lnTo>
                <a:lnTo>
                  <a:pt x="12" y="333"/>
                </a:lnTo>
                <a:lnTo>
                  <a:pt x="12" y="332"/>
                </a:lnTo>
                <a:lnTo>
                  <a:pt x="13" y="331"/>
                </a:lnTo>
                <a:lnTo>
                  <a:pt x="14" y="330"/>
                </a:lnTo>
                <a:lnTo>
                  <a:pt x="14" y="329"/>
                </a:lnTo>
                <a:lnTo>
                  <a:pt x="14" y="327"/>
                </a:lnTo>
                <a:lnTo>
                  <a:pt x="15" y="326"/>
                </a:lnTo>
                <a:lnTo>
                  <a:pt x="15" y="324"/>
                </a:lnTo>
                <a:lnTo>
                  <a:pt x="14" y="322"/>
                </a:lnTo>
                <a:lnTo>
                  <a:pt x="14" y="319"/>
                </a:lnTo>
                <a:lnTo>
                  <a:pt x="14" y="318"/>
                </a:lnTo>
                <a:lnTo>
                  <a:pt x="13" y="318"/>
                </a:lnTo>
                <a:lnTo>
                  <a:pt x="13" y="317"/>
                </a:lnTo>
                <a:lnTo>
                  <a:pt x="13" y="316"/>
                </a:lnTo>
                <a:lnTo>
                  <a:pt x="12" y="314"/>
                </a:lnTo>
                <a:lnTo>
                  <a:pt x="10" y="312"/>
                </a:lnTo>
                <a:lnTo>
                  <a:pt x="9" y="310"/>
                </a:lnTo>
                <a:lnTo>
                  <a:pt x="8" y="308"/>
                </a:lnTo>
                <a:lnTo>
                  <a:pt x="7" y="305"/>
                </a:lnTo>
                <a:lnTo>
                  <a:pt x="6" y="303"/>
                </a:lnTo>
                <a:lnTo>
                  <a:pt x="5" y="300"/>
                </a:lnTo>
                <a:lnTo>
                  <a:pt x="4" y="298"/>
                </a:lnTo>
                <a:lnTo>
                  <a:pt x="4" y="295"/>
                </a:lnTo>
                <a:lnTo>
                  <a:pt x="3" y="292"/>
                </a:lnTo>
                <a:lnTo>
                  <a:pt x="3" y="289"/>
                </a:lnTo>
                <a:lnTo>
                  <a:pt x="3" y="286"/>
                </a:lnTo>
                <a:lnTo>
                  <a:pt x="3" y="283"/>
                </a:lnTo>
                <a:lnTo>
                  <a:pt x="3" y="281"/>
                </a:lnTo>
                <a:lnTo>
                  <a:pt x="3" y="278"/>
                </a:lnTo>
                <a:lnTo>
                  <a:pt x="4" y="274"/>
                </a:lnTo>
                <a:lnTo>
                  <a:pt x="5" y="271"/>
                </a:lnTo>
                <a:lnTo>
                  <a:pt x="6" y="268"/>
                </a:lnTo>
                <a:lnTo>
                  <a:pt x="7" y="264"/>
                </a:lnTo>
                <a:lnTo>
                  <a:pt x="9" y="259"/>
                </a:lnTo>
                <a:lnTo>
                  <a:pt x="12" y="255"/>
                </a:lnTo>
                <a:lnTo>
                  <a:pt x="14" y="250"/>
                </a:lnTo>
                <a:lnTo>
                  <a:pt x="15" y="248"/>
                </a:lnTo>
                <a:lnTo>
                  <a:pt x="16" y="246"/>
                </a:lnTo>
                <a:lnTo>
                  <a:pt x="16" y="244"/>
                </a:lnTo>
                <a:lnTo>
                  <a:pt x="17" y="242"/>
                </a:lnTo>
                <a:lnTo>
                  <a:pt x="18" y="240"/>
                </a:lnTo>
                <a:lnTo>
                  <a:pt x="18" y="238"/>
                </a:lnTo>
                <a:lnTo>
                  <a:pt x="18" y="235"/>
                </a:lnTo>
                <a:lnTo>
                  <a:pt x="18" y="232"/>
                </a:lnTo>
                <a:lnTo>
                  <a:pt x="18" y="230"/>
                </a:lnTo>
                <a:lnTo>
                  <a:pt x="18" y="227"/>
                </a:lnTo>
                <a:lnTo>
                  <a:pt x="18" y="224"/>
                </a:lnTo>
                <a:lnTo>
                  <a:pt x="18" y="222"/>
                </a:lnTo>
                <a:lnTo>
                  <a:pt x="18" y="220"/>
                </a:lnTo>
                <a:lnTo>
                  <a:pt x="18" y="218"/>
                </a:lnTo>
                <a:lnTo>
                  <a:pt x="18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4"/>
                </a:lnTo>
                <a:lnTo>
                  <a:pt x="16" y="214"/>
                </a:lnTo>
                <a:lnTo>
                  <a:pt x="15" y="213"/>
                </a:lnTo>
                <a:lnTo>
                  <a:pt x="14" y="213"/>
                </a:lnTo>
                <a:lnTo>
                  <a:pt x="13" y="213"/>
                </a:lnTo>
                <a:lnTo>
                  <a:pt x="13" y="212"/>
                </a:lnTo>
                <a:lnTo>
                  <a:pt x="12" y="212"/>
                </a:lnTo>
                <a:lnTo>
                  <a:pt x="12" y="211"/>
                </a:lnTo>
                <a:lnTo>
                  <a:pt x="12" y="210"/>
                </a:lnTo>
                <a:lnTo>
                  <a:pt x="11" y="209"/>
                </a:lnTo>
                <a:lnTo>
                  <a:pt x="10" y="209"/>
                </a:lnTo>
                <a:lnTo>
                  <a:pt x="10" y="208"/>
                </a:lnTo>
                <a:lnTo>
                  <a:pt x="10" y="207"/>
                </a:lnTo>
                <a:lnTo>
                  <a:pt x="10" y="206"/>
                </a:lnTo>
                <a:lnTo>
                  <a:pt x="9" y="206"/>
                </a:lnTo>
                <a:lnTo>
                  <a:pt x="9" y="207"/>
                </a:lnTo>
                <a:lnTo>
                  <a:pt x="8" y="207"/>
                </a:lnTo>
                <a:lnTo>
                  <a:pt x="8" y="206"/>
                </a:lnTo>
                <a:lnTo>
                  <a:pt x="8" y="205"/>
                </a:lnTo>
                <a:lnTo>
                  <a:pt x="8" y="204"/>
                </a:lnTo>
                <a:lnTo>
                  <a:pt x="7" y="204"/>
                </a:lnTo>
                <a:lnTo>
                  <a:pt x="6" y="204"/>
                </a:lnTo>
                <a:lnTo>
                  <a:pt x="6" y="203"/>
                </a:lnTo>
                <a:lnTo>
                  <a:pt x="5" y="203"/>
                </a:lnTo>
                <a:lnTo>
                  <a:pt x="5" y="202"/>
                </a:lnTo>
                <a:lnTo>
                  <a:pt x="5" y="198"/>
                </a:lnTo>
                <a:lnTo>
                  <a:pt x="4" y="194"/>
                </a:lnTo>
                <a:lnTo>
                  <a:pt x="4" y="191"/>
                </a:lnTo>
                <a:lnTo>
                  <a:pt x="5" y="189"/>
                </a:lnTo>
                <a:lnTo>
                  <a:pt x="5" y="186"/>
                </a:lnTo>
                <a:lnTo>
                  <a:pt x="6" y="184"/>
                </a:lnTo>
                <a:lnTo>
                  <a:pt x="7" y="181"/>
                </a:lnTo>
                <a:lnTo>
                  <a:pt x="8" y="179"/>
                </a:lnTo>
                <a:lnTo>
                  <a:pt x="9" y="178"/>
                </a:lnTo>
                <a:lnTo>
                  <a:pt x="9" y="177"/>
                </a:lnTo>
                <a:lnTo>
                  <a:pt x="10" y="176"/>
                </a:lnTo>
                <a:lnTo>
                  <a:pt x="11" y="175"/>
                </a:lnTo>
                <a:lnTo>
                  <a:pt x="12" y="174"/>
                </a:lnTo>
                <a:lnTo>
                  <a:pt x="13" y="173"/>
                </a:lnTo>
                <a:lnTo>
                  <a:pt x="13" y="171"/>
                </a:lnTo>
                <a:lnTo>
                  <a:pt x="14" y="169"/>
                </a:lnTo>
                <a:lnTo>
                  <a:pt x="14" y="167"/>
                </a:lnTo>
                <a:lnTo>
                  <a:pt x="14" y="164"/>
                </a:lnTo>
                <a:lnTo>
                  <a:pt x="14" y="161"/>
                </a:lnTo>
                <a:lnTo>
                  <a:pt x="14" y="157"/>
                </a:lnTo>
                <a:lnTo>
                  <a:pt x="14" y="154"/>
                </a:lnTo>
                <a:lnTo>
                  <a:pt x="13" y="152"/>
                </a:lnTo>
                <a:lnTo>
                  <a:pt x="13" y="150"/>
                </a:lnTo>
                <a:lnTo>
                  <a:pt x="13" y="149"/>
                </a:lnTo>
                <a:lnTo>
                  <a:pt x="13" y="147"/>
                </a:lnTo>
                <a:lnTo>
                  <a:pt x="12" y="145"/>
                </a:lnTo>
                <a:lnTo>
                  <a:pt x="12" y="143"/>
                </a:lnTo>
                <a:lnTo>
                  <a:pt x="12" y="139"/>
                </a:lnTo>
                <a:lnTo>
                  <a:pt x="12" y="134"/>
                </a:lnTo>
                <a:lnTo>
                  <a:pt x="12" y="130"/>
                </a:lnTo>
                <a:lnTo>
                  <a:pt x="12" y="126"/>
                </a:lnTo>
                <a:lnTo>
                  <a:pt x="12" y="123"/>
                </a:lnTo>
                <a:lnTo>
                  <a:pt x="12" y="120"/>
                </a:lnTo>
                <a:lnTo>
                  <a:pt x="13" y="118"/>
                </a:lnTo>
                <a:lnTo>
                  <a:pt x="13" y="116"/>
                </a:lnTo>
                <a:lnTo>
                  <a:pt x="14" y="115"/>
                </a:lnTo>
                <a:lnTo>
                  <a:pt x="14" y="113"/>
                </a:lnTo>
                <a:lnTo>
                  <a:pt x="15" y="112"/>
                </a:lnTo>
                <a:lnTo>
                  <a:pt x="15" y="111"/>
                </a:lnTo>
                <a:lnTo>
                  <a:pt x="15" y="109"/>
                </a:lnTo>
                <a:lnTo>
                  <a:pt x="16" y="107"/>
                </a:lnTo>
                <a:lnTo>
                  <a:pt x="16" y="104"/>
                </a:lnTo>
                <a:lnTo>
                  <a:pt x="16" y="103"/>
                </a:lnTo>
                <a:lnTo>
                  <a:pt x="16" y="101"/>
                </a:lnTo>
                <a:lnTo>
                  <a:pt x="16" y="100"/>
                </a:lnTo>
                <a:lnTo>
                  <a:pt x="15" y="98"/>
                </a:lnTo>
                <a:lnTo>
                  <a:pt x="15" y="97"/>
                </a:lnTo>
                <a:lnTo>
                  <a:pt x="14" y="96"/>
                </a:lnTo>
                <a:lnTo>
                  <a:pt x="13" y="96"/>
                </a:lnTo>
                <a:lnTo>
                  <a:pt x="13" y="95"/>
                </a:lnTo>
                <a:lnTo>
                  <a:pt x="12" y="95"/>
                </a:lnTo>
                <a:lnTo>
                  <a:pt x="11" y="95"/>
                </a:lnTo>
                <a:lnTo>
                  <a:pt x="10" y="94"/>
                </a:lnTo>
                <a:lnTo>
                  <a:pt x="9" y="93"/>
                </a:lnTo>
                <a:lnTo>
                  <a:pt x="8" y="92"/>
                </a:lnTo>
                <a:lnTo>
                  <a:pt x="7" y="91"/>
                </a:lnTo>
                <a:lnTo>
                  <a:pt x="6" y="89"/>
                </a:lnTo>
                <a:lnTo>
                  <a:pt x="6" y="88"/>
                </a:lnTo>
                <a:lnTo>
                  <a:pt x="5" y="86"/>
                </a:lnTo>
                <a:lnTo>
                  <a:pt x="5" y="83"/>
                </a:lnTo>
                <a:lnTo>
                  <a:pt x="22" y="73"/>
                </a:lnTo>
                <a:lnTo>
                  <a:pt x="2" y="61"/>
                </a:lnTo>
                <a:lnTo>
                  <a:pt x="2" y="60"/>
                </a:lnTo>
                <a:lnTo>
                  <a:pt x="1" y="60"/>
                </a:lnTo>
                <a:lnTo>
                  <a:pt x="0" y="59"/>
                </a:lnTo>
                <a:lnTo>
                  <a:pt x="3" y="58"/>
                </a:lnTo>
                <a:lnTo>
                  <a:pt x="5" y="56"/>
                </a:lnTo>
                <a:lnTo>
                  <a:pt x="7" y="54"/>
                </a:lnTo>
                <a:lnTo>
                  <a:pt x="9" y="52"/>
                </a:lnTo>
                <a:lnTo>
                  <a:pt x="12" y="49"/>
                </a:lnTo>
                <a:lnTo>
                  <a:pt x="13" y="47"/>
                </a:lnTo>
                <a:lnTo>
                  <a:pt x="15" y="46"/>
                </a:lnTo>
                <a:lnTo>
                  <a:pt x="17" y="45"/>
                </a:lnTo>
                <a:lnTo>
                  <a:pt x="18" y="44"/>
                </a:lnTo>
                <a:lnTo>
                  <a:pt x="20" y="44"/>
                </a:lnTo>
                <a:lnTo>
                  <a:pt x="21" y="44"/>
                </a:lnTo>
                <a:lnTo>
                  <a:pt x="24" y="44"/>
                </a:lnTo>
                <a:lnTo>
                  <a:pt x="26" y="44"/>
                </a:lnTo>
                <a:lnTo>
                  <a:pt x="29" y="44"/>
                </a:lnTo>
                <a:lnTo>
                  <a:pt x="32" y="44"/>
                </a:lnTo>
                <a:lnTo>
                  <a:pt x="34" y="44"/>
                </a:lnTo>
                <a:lnTo>
                  <a:pt x="37" y="43"/>
                </a:lnTo>
                <a:lnTo>
                  <a:pt x="38" y="43"/>
                </a:lnTo>
                <a:lnTo>
                  <a:pt x="39" y="42"/>
                </a:lnTo>
                <a:lnTo>
                  <a:pt x="40" y="41"/>
                </a:lnTo>
                <a:lnTo>
                  <a:pt x="41" y="40"/>
                </a:lnTo>
                <a:lnTo>
                  <a:pt x="42" y="39"/>
                </a:lnTo>
                <a:lnTo>
                  <a:pt x="43" y="38"/>
                </a:lnTo>
                <a:lnTo>
                  <a:pt x="44" y="36"/>
                </a:lnTo>
                <a:lnTo>
                  <a:pt x="44" y="34"/>
                </a:lnTo>
                <a:lnTo>
                  <a:pt x="45" y="32"/>
                </a:lnTo>
                <a:lnTo>
                  <a:pt x="45" y="30"/>
                </a:lnTo>
                <a:lnTo>
                  <a:pt x="46" y="28"/>
                </a:lnTo>
                <a:lnTo>
                  <a:pt x="47" y="28"/>
                </a:lnTo>
                <a:lnTo>
                  <a:pt x="48" y="27"/>
                </a:lnTo>
                <a:lnTo>
                  <a:pt x="49" y="26"/>
                </a:lnTo>
                <a:lnTo>
                  <a:pt x="50" y="26"/>
                </a:lnTo>
                <a:lnTo>
                  <a:pt x="52" y="26"/>
                </a:lnTo>
                <a:lnTo>
                  <a:pt x="54" y="27"/>
                </a:lnTo>
                <a:lnTo>
                  <a:pt x="57" y="27"/>
                </a:lnTo>
                <a:lnTo>
                  <a:pt x="60" y="27"/>
                </a:lnTo>
                <a:lnTo>
                  <a:pt x="62" y="28"/>
                </a:lnTo>
                <a:lnTo>
                  <a:pt x="65" y="27"/>
                </a:lnTo>
                <a:lnTo>
                  <a:pt x="67" y="27"/>
                </a:lnTo>
                <a:lnTo>
                  <a:pt x="69" y="26"/>
                </a:lnTo>
                <a:lnTo>
                  <a:pt x="71" y="25"/>
                </a:lnTo>
                <a:lnTo>
                  <a:pt x="73" y="23"/>
                </a:lnTo>
                <a:lnTo>
                  <a:pt x="75" y="21"/>
                </a:lnTo>
                <a:lnTo>
                  <a:pt x="77" y="18"/>
                </a:lnTo>
                <a:lnTo>
                  <a:pt x="79" y="16"/>
                </a:lnTo>
                <a:lnTo>
                  <a:pt x="81" y="14"/>
                </a:lnTo>
                <a:lnTo>
                  <a:pt x="84" y="13"/>
                </a:lnTo>
                <a:lnTo>
                  <a:pt x="86" y="12"/>
                </a:lnTo>
                <a:lnTo>
                  <a:pt x="88" y="11"/>
                </a:lnTo>
                <a:lnTo>
                  <a:pt x="90" y="10"/>
                </a:lnTo>
                <a:lnTo>
                  <a:pt x="92" y="10"/>
                </a:lnTo>
                <a:lnTo>
                  <a:pt x="93" y="9"/>
                </a:lnTo>
                <a:lnTo>
                  <a:pt x="94" y="8"/>
                </a:lnTo>
                <a:lnTo>
                  <a:pt x="95" y="7"/>
                </a:lnTo>
                <a:lnTo>
                  <a:pt x="96" y="6"/>
                </a:lnTo>
                <a:lnTo>
                  <a:pt x="97" y="5"/>
                </a:lnTo>
                <a:lnTo>
                  <a:pt x="98" y="4"/>
                </a:lnTo>
                <a:lnTo>
                  <a:pt x="99" y="2"/>
                </a:lnTo>
                <a:lnTo>
                  <a:pt x="100" y="1"/>
                </a:lnTo>
                <a:lnTo>
                  <a:pt x="100" y="0"/>
                </a:lnTo>
                <a:lnTo>
                  <a:pt x="107" y="4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801" name="Google Shape;5801;p23"/>
          <p:cNvCxnSpPr/>
          <p:nvPr/>
        </p:nvCxnSpPr>
        <p:spPr>
          <a:xfrm rot="10800000">
            <a:off x="5310189" y="1651399"/>
            <a:ext cx="94060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802" name="Google Shape;5802;p23"/>
          <p:cNvCxnSpPr/>
          <p:nvPr/>
        </p:nvCxnSpPr>
        <p:spPr>
          <a:xfrm>
            <a:off x="5350670" y="1628775"/>
            <a:ext cx="94060" cy="583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803" name="Google Shape;5803;p23"/>
          <p:cNvSpPr/>
          <p:nvPr/>
        </p:nvSpPr>
        <p:spPr>
          <a:xfrm>
            <a:off x="4900614" y="1865710"/>
            <a:ext cx="127397" cy="75009"/>
          </a:xfrm>
          <a:custGeom>
            <a:avLst/>
            <a:gdLst/>
            <a:ahLst/>
            <a:cxnLst/>
            <a:rect l="l" t="t" r="r" b="b"/>
            <a:pathLst>
              <a:path w="323" h="189" extrusionOk="0">
                <a:moveTo>
                  <a:pt x="101" y="0"/>
                </a:moveTo>
                <a:lnTo>
                  <a:pt x="323" y="130"/>
                </a:lnTo>
                <a:lnTo>
                  <a:pt x="323" y="131"/>
                </a:lnTo>
                <a:lnTo>
                  <a:pt x="322" y="131"/>
                </a:lnTo>
                <a:lnTo>
                  <a:pt x="322" y="132"/>
                </a:lnTo>
                <a:lnTo>
                  <a:pt x="322" y="133"/>
                </a:lnTo>
                <a:lnTo>
                  <a:pt x="322" y="134"/>
                </a:lnTo>
                <a:lnTo>
                  <a:pt x="321" y="135"/>
                </a:lnTo>
                <a:lnTo>
                  <a:pt x="320" y="136"/>
                </a:lnTo>
                <a:lnTo>
                  <a:pt x="319" y="136"/>
                </a:lnTo>
                <a:lnTo>
                  <a:pt x="318" y="137"/>
                </a:lnTo>
                <a:lnTo>
                  <a:pt x="316" y="138"/>
                </a:lnTo>
                <a:lnTo>
                  <a:pt x="314" y="139"/>
                </a:lnTo>
                <a:lnTo>
                  <a:pt x="313" y="140"/>
                </a:lnTo>
                <a:lnTo>
                  <a:pt x="311" y="142"/>
                </a:lnTo>
                <a:lnTo>
                  <a:pt x="309" y="142"/>
                </a:lnTo>
                <a:lnTo>
                  <a:pt x="308" y="143"/>
                </a:lnTo>
                <a:lnTo>
                  <a:pt x="306" y="143"/>
                </a:lnTo>
                <a:lnTo>
                  <a:pt x="304" y="143"/>
                </a:lnTo>
                <a:lnTo>
                  <a:pt x="303" y="144"/>
                </a:lnTo>
                <a:lnTo>
                  <a:pt x="301" y="144"/>
                </a:lnTo>
                <a:lnTo>
                  <a:pt x="299" y="144"/>
                </a:lnTo>
                <a:lnTo>
                  <a:pt x="298" y="144"/>
                </a:lnTo>
                <a:lnTo>
                  <a:pt x="296" y="144"/>
                </a:lnTo>
                <a:lnTo>
                  <a:pt x="295" y="145"/>
                </a:lnTo>
                <a:lnTo>
                  <a:pt x="294" y="146"/>
                </a:lnTo>
                <a:lnTo>
                  <a:pt x="293" y="147"/>
                </a:lnTo>
                <a:lnTo>
                  <a:pt x="292" y="148"/>
                </a:lnTo>
                <a:lnTo>
                  <a:pt x="291" y="149"/>
                </a:lnTo>
                <a:lnTo>
                  <a:pt x="290" y="150"/>
                </a:lnTo>
                <a:lnTo>
                  <a:pt x="288" y="151"/>
                </a:lnTo>
                <a:lnTo>
                  <a:pt x="286" y="152"/>
                </a:lnTo>
                <a:lnTo>
                  <a:pt x="285" y="153"/>
                </a:lnTo>
                <a:lnTo>
                  <a:pt x="283" y="154"/>
                </a:lnTo>
                <a:lnTo>
                  <a:pt x="281" y="155"/>
                </a:lnTo>
                <a:lnTo>
                  <a:pt x="280" y="155"/>
                </a:lnTo>
                <a:lnTo>
                  <a:pt x="280" y="156"/>
                </a:lnTo>
                <a:lnTo>
                  <a:pt x="279" y="156"/>
                </a:lnTo>
                <a:lnTo>
                  <a:pt x="278" y="157"/>
                </a:lnTo>
                <a:lnTo>
                  <a:pt x="277" y="157"/>
                </a:lnTo>
                <a:lnTo>
                  <a:pt x="276" y="158"/>
                </a:lnTo>
                <a:lnTo>
                  <a:pt x="275" y="159"/>
                </a:lnTo>
                <a:lnTo>
                  <a:pt x="274" y="160"/>
                </a:lnTo>
                <a:lnTo>
                  <a:pt x="273" y="161"/>
                </a:lnTo>
                <a:lnTo>
                  <a:pt x="272" y="162"/>
                </a:lnTo>
                <a:lnTo>
                  <a:pt x="271" y="163"/>
                </a:lnTo>
                <a:lnTo>
                  <a:pt x="270" y="164"/>
                </a:lnTo>
                <a:lnTo>
                  <a:pt x="269" y="166"/>
                </a:lnTo>
                <a:lnTo>
                  <a:pt x="268" y="168"/>
                </a:lnTo>
                <a:lnTo>
                  <a:pt x="267" y="169"/>
                </a:lnTo>
                <a:lnTo>
                  <a:pt x="265" y="170"/>
                </a:lnTo>
                <a:lnTo>
                  <a:pt x="264" y="171"/>
                </a:lnTo>
                <a:lnTo>
                  <a:pt x="263" y="172"/>
                </a:lnTo>
                <a:lnTo>
                  <a:pt x="261" y="172"/>
                </a:lnTo>
                <a:lnTo>
                  <a:pt x="260" y="173"/>
                </a:lnTo>
                <a:lnTo>
                  <a:pt x="259" y="173"/>
                </a:lnTo>
                <a:lnTo>
                  <a:pt x="257" y="173"/>
                </a:lnTo>
                <a:lnTo>
                  <a:pt x="256" y="173"/>
                </a:lnTo>
                <a:lnTo>
                  <a:pt x="252" y="173"/>
                </a:lnTo>
                <a:lnTo>
                  <a:pt x="247" y="173"/>
                </a:lnTo>
                <a:lnTo>
                  <a:pt x="244" y="173"/>
                </a:lnTo>
                <a:lnTo>
                  <a:pt x="241" y="173"/>
                </a:lnTo>
                <a:lnTo>
                  <a:pt x="239" y="173"/>
                </a:lnTo>
                <a:lnTo>
                  <a:pt x="236" y="174"/>
                </a:lnTo>
                <a:lnTo>
                  <a:pt x="234" y="175"/>
                </a:lnTo>
                <a:lnTo>
                  <a:pt x="232" y="176"/>
                </a:lnTo>
                <a:lnTo>
                  <a:pt x="232" y="177"/>
                </a:lnTo>
                <a:lnTo>
                  <a:pt x="231" y="178"/>
                </a:lnTo>
                <a:lnTo>
                  <a:pt x="230" y="179"/>
                </a:lnTo>
                <a:lnTo>
                  <a:pt x="230" y="180"/>
                </a:lnTo>
                <a:lnTo>
                  <a:pt x="229" y="181"/>
                </a:lnTo>
                <a:lnTo>
                  <a:pt x="229" y="182"/>
                </a:lnTo>
                <a:lnTo>
                  <a:pt x="228" y="183"/>
                </a:lnTo>
                <a:lnTo>
                  <a:pt x="228" y="184"/>
                </a:lnTo>
                <a:lnTo>
                  <a:pt x="227" y="184"/>
                </a:lnTo>
                <a:lnTo>
                  <a:pt x="226" y="185"/>
                </a:lnTo>
                <a:lnTo>
                  <a:pt x="226" y="186"/>
                </a:lnTo>
                <a:lnTo>
                  <a:pt x="225" y="187"/>
                </a:lnTo>
                <a:lnTo>
                  <a:pt x="225" y="188"/>
                </a:lnTo>
                <a:lnTo>
                  <a:pt x="224" y="188"/>
                </a:lnTo>
                <a:lnTo>
                  <a:pt x="224" y="189"/>
                </a:lnTo>
                <a:lnTo>
                  <a:pt x="0" y="59"/>
                </a:lnTo>
                <a:lnTo>
                  <a:pt x="101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804" name="Google Shape;5804;p23"/>
          <p:cNvCxnSpPr/>
          <p:nvPr/>
        </p:nvCxnSpPr>
        <p:spPr>
          <a:xfrm rot="10800000" flipH="1">
            <a:off x="4900613" y="1865710"/>
            <a:ext cx="39291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5805" name="Google Shape;5805;p23"/>
          <p:cNvGrpSpPr/>
          <p:nvPr/>
        </p:nvGrpSpPr>
        <p:grpSpPr>
          <a:xfrm>
            <a:off x="2782492" y="1070372"/>
            <a:ext cx="3077765" cy="3399234"/>
            <a:chOff x="1377" y="899"/>
            <a:chExt cx="2585" cy="2855"/>
          </a:xfrm>
        </p:grpSpPr>
        <p:sp>
          <p:nvSpPr>
            <p:cNvPr id="5806" name="Google Shape;5806;p23"/>
            <p:cNvSpPr/>
            <p:nvPr/>
          </p:nvSpPr>
          <p:spPr>
            <a:xfrm>
              <a:off x="3227" y="1610"/>
              <a:ext cx="43" cy="115"/>
            </a:xfrm>
            <a:custGeom>
              <a:avLst/>
              <a:gdLst/>
              <a:ahLst/>
              <a:cxnLst/>
              <a:rect l="l" t="t" r="r" b="b"/>
              <a:pathLst>
                <a:path w="129" h="346" extrusionOk="0">
                  <a:moveTo>
                    <a:pt x="118" y="6"/>
                  </a:moveTo>
                  <a:lnTo>
                    <a:pt x="119" y="7"/>
                  </a:lnTo>
                  <a:lnTo>
                    <a:pt x="119" y="8"/>
                  </a:lnTo>
                  <a:lnTo>
                    <a:pt x="120" y="9"/>
                  </a:lnTo>
                  <a:lnTo>
                    <a:pt x="120" y="10"/>
                  </a:lnTo>
                  <a:lnTo>
                    <a:pt x="120" y="11"/>
                  </a:lnTo>
                  <a:lnTo>
                    <a:pt x="120" y="13"/>
                  </a:lnTo>
                  <a:lnTo>
                    <a:pt x="120" y="14"/>
                  </a:lnTo>
                  <a:lnTo>
                    <a:pt x="119" y="16"/>
                  </a:lnTo>
                  <a:lnTo>
                    <a:pt x="118" y="18"/>
                  </a:lnTo>
                  <a:lnTo>
                    <a:pt x="117" y="20"/>
                  </a:lnTo>
                  <a:lnTo>
                    <a:pt x="116" y="22"/>
                  </a:lnTo>
                  <a:lnTo>
                    <a:pt x="116" y="24"/>
                  </a:lnTo>
                  <a:lnTo>
                    <a:pt x="115" y="26"/>
                  </a:lnTo>
                  <a:lnTo>
                    <a:pt x="114" y="28"/>
                  </a:lnTo>
                  <a:lnTo>
                    <a:pt x="113" y="30"/>
                  </a:lnTo>
                  <a:lnTo>
                    <a:pt x="113" y="32"/>
                  </a:lnTo>
                  <a:lnTo>
                    <a:pt x="112" y="34"/>
                  </a:lnTo>
                  <a:lnTo>
                    <a:pt x="112" y="35"/>
                  </a:lnTo>
                  <a:lnTo>
                    <a:pt x="112" y="36"/>
                  </a:lnTo>
                  <a:lnTo>
                    <a:pt x="111" y="37"/>
                  </a:lnTo>
                  <a:lnTo>
                    <a:pt x="111" y="38"/>
                  </a:lnTo>
                  <a:lnTo>
                    <a:pt x="111" y="40"/>
                  </a:lnTo>
                  <a:lnTo>
                    <a:pt x="111" y="41"/>
                  </a:lnTo>
                  <a:lnTo>
                    <a:pt x="111" y="43"/>
                  </a:lnTo>
                  <a:lnTo>
                    <a:pt x="110" y="45"/>
                  </a:lnTo>
                  <a:lnTo>
                    <a:pt x="110" y="46"/>
                  </a:lnTo>
                  <a:lnTo>
                    <a:pt x="110" y="49"/>
                  </a:lnTo>
                  <a:lnTo>
                    <a:pt x="110" y="51"/>
                  </a:lnTo>
                  <a:lnTo>
                    <a:pt x="110" y="53"/>
                  </a:lnTo>
                  <a:lnTo>
                    <a:pt x="110" y="54"/>
                  </a:lnTo>
                  <a:lnTo>
                    <a:pt x="110" y="56"/>
                  </a:lnTo>
                  <a:lnTo>
                    <a:pt x="110" y="57"/>
                  </a:lnTo>
                  <a:lnTo>
                    <a:pt x="111" y="59"/>
                  </a:lnTo>
                  <a:lnTo>
                    <a:pt x="111" y="60"/>
                  </a:lnTo>
                  <a:lnTo>
                    <a:pt x="111" y="62"/>
                  </a:lnTo>
                  <a:lnTo>
                    <a:pt x="112" y="64"/>
                  </a:lnTo>
                  <a:lnTo>
                    <a:pt x="113" y="65"/>
                  </a:lnTo>
                  <a:lnTo>
                    <a:pt x="115" y="67"/>
                  </a:lnTo>
                  <a:lnTo>
                    <a:pt x="117" y="70"/>
                  </a:lnTo>
                  <a:lnTo>
                    <a:pt x="119" y="72"/>
                  </a:lnTo>
                  <a:lnTo>
                    <a:pt x="120" y="74"/>
                  </a:lnTo>
                  <a:lnTo>
                    <a:pt x="121" y="76"/>
                  </a:lnTo>
                  <a:lnTo>
                    <a:pt x="121" y="78"/>
                  </a:lnTo>
                  <a:lnTo>
                    <a:pt x="121" y="79"/>
                  </a:lnTo>
                  <a:lnTo>
                    <a:pt x="122" y="80"/>
                  </a:lnTo>
                  <a:lnTo>
                    <a:pt x="122" y="81"/>
                  </a:lnTo>
                  <a:lnTo>
                    <a:pt x="122" y="82"/>
                  </a:lnTo>
                  <a:lnTo>
                    <a:pt x="122" y="83"/>
                  </a:lnTo>
                  <a:lnTo>
                    <a:pt x="122" y="84"/>
                  </a:lnTo>
                  <a:lnTo>
                    <a:pt x="121" y="84"/>
                  </a:lnTo>
                  <a:lnTo>
                    <a:pt x="121" y="85"/>
                  </a:lnTo>
                  <a:lnTo>
                    <a:pt x="121" y="86"/>
                  </a:lnTo>
                  <a:lnTo>
                    <a:pt x="121" y="87"/>
                  </a:lnTo>
                  <a:lnTo>
                    <a:pt x="121" y="88"/>
                  </a:lnTo>
                  <a:lnTo>
                    <a:pt x="120" y="90"/>
                  </a:lnTo>
                  <a:lnTo>
                    <a:pt x="119" y="91"/>
                  </a:lnTo>
                  <a:lnTo>
                    <a:pt x="118" y="93"/>
                  </a:lnTo>
                  <a:lnTo>
                    <a:pt x="117" y="94"/>
                  </a:lnTo>
                  <a:lnTo>
                    <a:pt x="117" y="96"/>
                  </a:lnTo>
                  <a:lnTo>
                    <a:pt x="116" y="98"/>
                  </a:lnTo>
                  <a:lnTo>
                    <a:pt x="116" y="99"/>
                  </a:lnTo>
                  <a:lnTo>
                    <a:pt x="115" y="100"/>
                  </a:lnTo>
                  <a:lnTo>
                    <a:pt x="115" y="101"/>
                  </a:lnTo>
                  <a:lnTo>
                    <a:pt x="115" y="102"/>
                  </a:lnTo>
                  <a:lnTo>
                    <a:pt x="115" y="103"/>
                  </a:lnTo>
                  <a:lnTo>
                    <a:pt x="115" y="105"/>
                  </a:lnTo>
                  <a:lnTo>
                    <a:pt x="115" y="107"/>
                  </a:lnTo>
                  <a:lnTo>
                    <a:pt x="114" y="109"/>
                  </a:lnTo>
                  <a:lnTo>
                    <a:pt x="114" y="110"/>
                  </a:lnTo>
                  <a:lnTo>
                    <a:pt x="114" y="112"/>
                  </a:lnTo>
                  <a:lnTo>
                    <a:pt x="113" y="114"/>
                  </a:lnTo>
                  <a:lnTo>
                    <a:pt x="113" y="116"/>
                  </a:lnTo>
                  <a:lnTo>
                    <a:pt x="113" y="119"/>
                  </a:lnTo>
                  <a:lnTo>
                    <a:pt x="113" y="121"/>
                  </a:lnTo>
                  <a:lnTo>
                    <a:pt x="113" y="123"/>
                  </a:lnTo>
                  <a:lnTo>
                    <a:pt x="114" y="125"/>
                  </a:lnTo>
                  <a:lnTo>
                    <a:pt x="114" y="128"/>
                  </a:lnTo>
                  <a:lnTo>
                    <a:pt x="115" y="129"/>
                  </a:lnTo>
                  <a:lnTo>
                    <a:pt x="116" y="130"/>
                  </a:lnTo>
                  <a:lnTo>
                    <a:pt x="116" y="131"/>
                  </a:lnTo>
                  <a:lnTo>
                    <a:pt x="117" y="132"/>
                  </a:lnTo>
                  <a:lnTo>
                    <a:pt x="117" y="133"/>
                  </a:lnTo>
                  <a:lnTo>
                    <a:pt x="118" y="134"/>
                  </a:lnTo>
                  <a:lnTo>
                    <a:pt x="119" y="136"/>
                  </a:lnTo>
                  <a:lnTo>
                    <a:pt x="120" y="137"/>
                  </a:lnTo>
                  <a:lnTo>
                    <a:pt x="120" y="139"/>
                  </a:lnTo>
                  <a:lnTo>
                    <a:pt x="121" y="140"/>
                  </a:lnTo>
                  <a:lnTo>
                    <a:pt x="122" y="142"/>
                  </a:lnTo>
                  <a:lnTo>
                    <a:pt x="123" y="144"/>
                  </a:lnTo>
                  <a:lnTo>
                    <a:pt x="124" y="145"/>
                  </a:lnTo>
                  <a:lnTo>
                    <a:pt x="125" y="147"/>
                  </a:lnTo>
                  <a:lnTo>
                    <a:pt x="127" y="148"/>
                  </a:lnTo>
                  <a:lnTo>
                    <a:pt x="128" y="150"/>
                  </a:lnTo>
                  <a:lnTo>
                    <a:pt x="129" y="152"/>
                  </a:lnTo>
                  <a:lnTo>
                    <a:pt x="129" y="153"/>
                  </a:lnTo>
                  <a:lnTo>
                    <a:pt x="129" y="154"/>
                  </a:lnTo>
                  <a:lnTo>
                    <a:pt x="129" y="155"/>
                  </a:lnTo>
                  <a:lnTo>
                    <a:pt x="129" y="157"/>
                  </a:lnTo>
                  <a:lnTo>
                    <a:pt x="129" y="158"/>
                  </a:lnTo>
                  <a:lnTo>
                    <a:pt x="129" y="159"/>
                  </a:lnTo>
                  <a:lnTo>
                    <a:pt x="129" y="160"/>
                  </a:lnTo>
                  <a:lnTo>
                    <a:pt x="129" y="161"/>
                  </a:lnTo>
                  <a:lnTo>
                    <a:pt x="129" y="162"/>
                  </a:lnTo>
                  <a:lnTo>
                    <a:pt x="129" y="163"/>
                  </a:lnTo>
                  <a:lnTo>
                    <a:pt x="129" y="164"/>
                  </a:lnTo>
                  <a:lnTo>
                    <a:pt x="129" y="166"/>
                  </a:lnTo>
                  <a:lnTo>
                    <a:pt x="129" y="167"/>
                  </a:lnTo>
                  <a:lnTo>
                    <a:pt x="129" y="168"/>
                  </a:lnTo>
                  <a:lnTo>
                    <a:pt x="129" y="169"/>
                  </a:lnTo>
                  <a:lnTo>
                    <a:pt x="128" y="170"/>
                  </a:lnTo>
                  <a:lnTo>
                    <a:pt x="127" y="171"/>
                  </a:lnTo>
                  <a:lnTo>
                    <a:pt x="127" y="172"/>
                  </a:lnTo>
                  <a:lnTo>
                    <a:pt x="125" y="173"/>
                  </a:lnTo>
                  <a:lnTo>
                    <a:pt x="124" y="174"/>
                  </a:lnTo>
                  <a:lnTo>
                    <a:pt x="123" y="176"/>
                  </a:lnTo>
                  <a:lnTo>
                    <a:pt x="123" y="180"/>
                  </a:lnTo>
                  <a:lnTo>
                    <a:pt x="122" y="182"/>
                  </a:lnTo>
                  <a:lnTo>
                    <a:pt x="121" y="184"/>
                  </a:lnTo>
                  <a:lnTo>
                    <a:pt x="121" y="186"/>
                  </a:lnTo>
                  <a:lnTo>
                    <a:pt x="120" y="186"/>
                  </a:lnTo>
                  <a:lnTo>
                    <a:pt x="120" y="187"/>
                  </a:lnTo>
                  <a:lnTo>
                    <a:pt x="120" y="188"/>
                  </a:lnTo>
                  <a:lnTo>
                    <a:pt x="119" y="188"/>
                  </a:lnTo>
                  <a:lnTo>
                    <a:pt x="119" y="189"/>
                  </a:lnTo>
                  <a:lnTo>
                    <a:pt x="119" y="190"/>
                  </a:lnTo>
                  <a:lnTo>
                    <a:pt x="118" y="192"/>
                  </a:lnTo>
                  <a:lnTo>
                    <a:pt x="117" y="195"/>
                  </a:lnTo>
                  <a:lnTo>
                    <a:pt x="116" y="198"/>
                  </a:lnTo>
                  <a:lnTo>
                    <a:pt x="115" y="201"/>
                  </a:lnTo>
                  <a:lnTo>
                    <a:pt x="114" y="204"/>
                  </a:lnTo>
                  <a:lnTo>
                    <a:pt x="114" y="207"/>
                  </a:lnTo>
                  <a:lnTo>
                    <a:pt x="114" y="208"/>
                  </a:lnTo>
                  <a:lnTo>
                    <a:pt x="114" y="209"/>
                  </a:lnTo>
                  <a:lnTo>
                    <a:pt x="113" y="210"/>
                  </a:lnTo>
                  <a:lnTo>
                    <a:pt x="113" y="211"/>
                  </a:lnTo>
                  <a:lnTo>
                    <a:pt x="113" y="213"/>
                  </a:lnTo>
                  <a:lnTo>
                    <a:pt x="113" y="214"/>
                  </a:lnTo>
                  <a:lnTo>
                    <a:pt x="113" y="216"/>
                  </a:lnTo>
                  <a:lnTo>
                    <a:pt x="114" y="219"/>
                  </a:lnTo>
                  <a:lnTo>
                    <a:pt x="114" y="221"/>
                  </a:lnTo>
                  <a:lnTo>
                    <a:pt x="114" y="224"/>
                  </a:lnTo>
                  <a:lnTo>
                    <a:pt x="115" y="226"/>
                  </a:lnTo>
                  <a:lnTo>
                    <a:pt x="115" y="228"/>
                  </a:lnTo>
                  <a:lnTo>
                    <a:pt x="116" y="229"/>
                  </a:lnTo>
                  <a:lnTo>
                    <a:pt x="116" y="230"/>
                  </a:lnTo>
                  <a:lnTo>
                    <a:pt x="117" y="231"/>
                  </a:lnTo>
                  <a:lnTo>
                    <a:pt x="117" y="232"/>
                  </a:lnTo>
                  <a:lnTo>
                    <a:pt x="117" y="233"/>
                  </a:lnTo>
                  <a:lnTo>
                    <a:pt x="118" y="233"/>
                  </a:lnTo>
                  <a:lnTo>
                    <a:pt x="119" y="236"/>
                  </a:lnTo>
                  <a:lnTo>
                    <a:pt x="119" y="239"/>
                  </a:lnTo>
                  <a:lnTo>
                    <a:pt x="120" y="242"/>
                  </a:lnTo>
                  <a:lnTo>
                    <a:pt x="120" y="246"/>
                  </a:lnTo>
                  <a:lnTo>
                    <a:pt x="120" y="248"/>
                  </a:lnTo>
                  <a:lnTo>
                    <a:pt x="120" y="250"/>
                  </a:lnTo>
                  <a:lnTo>
                    <a:pt x="120" y="252"/>
                  </a:lnTo>
                  <a:lnTo>
                    <a:pt x="119" y="254"/>
                  </a:lnTo>
                  <a:lnTo>
                    <a:pt x="119" y="256"/>
                  </a:lnTo>
                  <a:lnTo>
                    <a:pt x="118" y="257"/>
                  </a:lnTo>
                  <a:lnTo>
                    <a:pt x="118" y="259"/>
                  </a:lnTo>
                  <a:lnTo>
                    <a:pt x="117" y="260"/>
                  </a:lnTo>
                  <a:lnTo>
                    <a:pt x="116" y="262"/>
                  </a:lnTo>
                  <a:lnTo>
                    <a:pt x="116" y="264"/>
                  </a:lnTo>
                  <a:lnTo>
                    <a:pt x="115" y="266"/>
                  </a:lnTo>
                  <a:lnTo>
                    <a:pt x="115" y="268"/>
                  </a:lnTo>
                  <a:lnTo>
                    <a:pt x="114" y="270"/>
                  </a:lnTo>
                  <a:lnTo>
                    <a:pt x="114" y="272"/>
                  </a:lnTo>
                  <a:lnTo>
                    <a:pt x="114" y="274"/>
                  </a:lnTo>
                  <a:lnTo>
                    <a:pt x="114" y="275"/>
                  </a:lnTo>
                  <a:lnTo>
                    <a:pt x="114" y="276"/>
                  </a:lnTo>
                  <a:lnTo>
                    <a:pt x="114" y="277"/>
                  </a:lnTo>
                  <a:lnTo>
                    <a:pt x="114" y="278"/>
                  </a:lnTo>
                  <a:lnTo>
                    <a:pt x="114" y="279"/>
                  </a:lnTo>
                  <a:lnTo>
                    <a:pt x="114" y="280"/>
                  </a:lnTo>
                  <a:lnTo>
                    <a:pt x="114" y="282"/>
                  </a:lnTo>
                  <a:lnTo>
                    <a:pt x="113" y="285"/>
                  </a:lnTo>
                  <a:lnTo>
                    <a:pt x="113" y="287"/>
                  </a:lnTo>
                  <a:lnTo>
                    <a:pt x="113" y="289"/>
                  </a:lnTo>
                  <a:lnTo>
                    <a:pt x="113" y="292"/>
                  </a:lnTo>
                  <a:lnTo>
                    <a:pt x="113" y="294"/>
                  </a:lnTo>
                  <a:lnTo>
                    <a:pt x="114" y="297"/>
                  </a:lnTo>
                  <a:lnTo>
                    <a:pt x="114" y="300"/>
                  </a:lnTo>
                  <a:lnTo>
                    <a:pt x="114" y="303"/>
                  </a:lnTo>
                  <a:lnTo>
                    <a:pt x="114" y="305"/>
                  </a:lnTo>
                  <a:lnTo>
                    <a:pt x="113" y="307"/>
                  </a:lnTo>
                  <a:lnTo>
                    <a:pt x="113" y="308"/>
                  </a:lnTo>
                  <a:lnTo>
                    <a:pt x="112" y="309"/>
                  </a:lnTo>
                  <a:lnTo>
                    <a:pt x="112" y="310"/>
                  </a:lnTo>
                  <a:lnTo>
                    <a:pt x="111" y="311"/>
                  </a:lnTo>
                  <a:lnTo>
                    <a:pt x="110" y="312"/>
                  </a:lnTo>
                  <a:lnTo>
                    <a:pt x="109" y="312"/>
                  </a:lnTo>
                  <a:lnTo>
                    <a:pt x="108" y="313"/>
                  </a:lnTo>
                  <a:lnTo>
                    <a:pt x="107" y="313"/>
                  </a:lnTo>
                  <a:lnTo>
                    <a:pt x="106" y="314"/>
                  </a:lnTo>
                  <a:lnTo>
                    <a:pt x="105" y="314"/>
                  </a:lnTo>
                  <a:lnTo>
                    <a:pt x="105" y="315"/>
                  </a:lnTo>
                  <a:lnTo>
                    <a:pt x="104" y="315"/>
                  </a:lnTo>
                  <a:lnTo>
                    <a:pt x="102" y="315"/>
                  </a:lnTo>
                  <a:lnTo>
                    <a:pt x="100" y="316"/>
                  </a:lnTo>
                  <a:lnTo>
                    <a:pt x="98" y="316"/>
                  </a:lnTo>
                  <a:lnTo>
                    <a:pt x="95" y="315"/>
                  </a:lnTo>
                  <a:lnTo>
                    <a:pt x="93" y="315"/>
                  </a:lnTo>
                  <a:lnTo>
                    <a:pt x="91" y="315"/>
                  </a:lnTo>
                  <a:lnTo>
                    <a:pt x="89" y="316"/>
                  </a:lnTo>
                  <a:lnTo>
                    <a:pt x="87" y="316"/>
                  </a:lnTo>
                  <a:lnTo>
                    <a:pt x="86" y="317"/>
                  </a:lnTo>
                  <a:lnTo>
                    <a:pt x="85" y="317"/>
                  </a:lnTo>
                  <a:lnTo>
                    <a:pt x="84" y="318"/>
                  </a:lnTo>
                  <a:lnTo>
                    <a:pt x="83" y="319"/>
                  </a:lnTo>
                  <a:lnTo>
                    <a:pt x="82" y="320"/>
                  </a:lnTo>
                  <a:lnTo>
                    <a:pt x="81" y="320"/>
                  </a:lnTo>
                  <a:lnTo>
                    <a:pt x="81" y="321"/>
                  </a:lnTo>
                  <a:lnTo>
                    <a:pt x="80" y="322"/>
                  </a:lnTo>
                  <a:lnTo>
                    <a:pt x="79" y="322"/>
                  </a:lnTo>
                  <a:lnTo>
                    <a:pt x="79" y="323"/>
                  </a:lnTo>
                  <a:lnTo>
                    <a:pt x="78" y="324"/>
                  </a:lnTo>
                  <a:lnTo>
                    <a:pt x="77" y="325"/>
                  </a:lnTo>
                  <a:lnTo>
                    <a:pt x="76" y="326"/>
                  </a:lnTo>
                  <a:lnTo>
                    <a:pt x="75" y="328"/>
                  </a:lnTo>
                  <a:lnTo>
                    <a:pt x="74" y="329"/>
                  </a:lnTo>
                  <a:lnTo>
                    <a:pt x="72" y="330"/>
                  </a:lnTo>
                  <a:lnTo>
                    <a:pt x="71" y="332"/>
                  </a:lnTo>
                  <a:lnTo>
                    <a:pt x="70" y="333"/>
                  </a:lnTo>
                  <a:lnTo>
                    <a:pt x="69" y="333"/>
                  </a:lnTo>
                  <a:lnTo>
                    <a:pt x="69" y="334"/>
                  </a:lnTo>
                  <a:lnTo>
                    <a:pt x="68" y="334"/>
                  </a:lnTo>
                  <a:lnTo>
                    <a:pt x="67" y="335"/>
                  </a:lnTo>
                  <a:lnTo>
                    <a:pt x="65" y="336"/>
                  </a:lnTo>
                  <a:lnTo>
                    <a:pt x="63" y="336"/>
                  </a:lnTo>
                  <a:lnTo>
                    <a:pt x="61" y="336"/>
                  </a:lnTo>
                  <a:lnTo>
                    <a:pt x="59" y="337"/>
                  </a:lnTo>
                  <a:lnTo>
                    <a:pt x="56" y="337"/>
                  </a:lnTo>
                  <a:lnTo>
                    <a:pt x="54" y="338"/>
                  </a:lnTo>
                  <a:lnTo>
                    <a:pt x="52" y="339"/>
                  </a:lnTo>
                  <a:lnTo>
                    <a:pt x="51" y="340"/>
                  </a:lnTo>
                  <a:lnTo>
                    <a:pt x="50" y="341"/>
                  </a:lnTo>
                  <a:lnTo>
                    <a:pt x="50" y="342"/>
                  </a:lnTo>
                  <a:lnTo>
                    <a:pt x="49" y="342"/>
                  </a:lnTo>
                  <a:lnTo>
                    <a:pt x="49" y="343"/>
                  </a:lnTo>
                  <a:lnTo>
                    <a:pt x="48" y="344"/>
                  </a:lnTo>
                  <a:lnTo>
                    <a:pt x="47" y="344"/>
                  </a:lnTo>
                  <a:lnTo>
                    <a:pt x="46" y="345"/>
                  </a:lnTo>
                  <a:lnTo>
                    <a:pt x="45" y="345"/>
                  </a:lnTo>
                  <a:lnTo>
                    <a:pt x="43" y="346"/>
                  </a:lnTo>
                  <a:lnTo>
                    <a:pt x="41" y="346"/>
                  </a:lnTo>
                  <a:lnTo>
                    <a:pt x="38" y="346"/>
                  </a:lnTo>
                  <a:lnTo>
                    <a:pt x="36" y="346"/>
                  </a:lnTo>
                  <a:lnTo>
                    <a:pt x="34" y="346"/>
                  </a:lnTo>
                  <a:lnTo>
                    <a:pt x="32" y="346"/>
                  </a:lnTo>
                  <a:lnTo>
                    <a:pt x="30" y="346"/>
                  </a:lnTo>
                  <a:lnTo>
                    <a:pt x="28" y="346"/>
                  </a:lnTo>
                  <a:lnTo>
                    <a:pt x="25" y="346"/>
                  </a:lnTo>
                  <a:lnTo>
                    <a:pt x="23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16" y="346"/>
                  </a:lnTo>
                  <a:lnTo>
                    <a:pt x="14" y="346"/>
                  </a:lnTo>
                  <a:lnTo>
                    <a:pt x="13" y="346"/>
                  </a:lnTo>
                  <a:lnTo>
                    <a:pt x="12" y="345"/>
                  </a:lnTo>
                  <a:lnTo>
                    <a:pt x="11" y="345"/>
                  </a:lnTo>
                  <a:lnTo>
                    <a:pt x="10" y="344"/>
                  </a:lnTo>
                  <a:lnTo>
                    <a:pt x="9" y="343"/>
                  </a:lnTo>
                  <a:lnTo>
                    <a:pt x="9" y="342"/>
                  </a:lnTo>
                  <a:lnTo>
                    <a:pt x="8" y="341"/>
                  </a:lnTo>
                  <a:lnTo>
                    <a:pt x="8" y="340"/>
                  </a:lnTo>
                  <a:lnTo>
                    <a:pt x="7" y="339"/>
                  </a:lnTo>
                  <a:lnTo>
                    <a:pt x="7" y="337"/>
                  </a:lnTo>
                  <a:lnTo>
                    <a:pt x="7" y="335"/>
                  </a:lnTo>
                  <a:lnTo>
                    <a:pt x="7" y="332"/>
                  </a:lnTo>
                  <a:lnTo>
                    <a:pt x="7" y="330"/>
                  </a:lnTo>
                  <a:lnTo>
                    <a:pt x="7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9" y="322"/>
                  </a:lnTo>
                  <a:lnTo>
                    <a:pt x="10" y="319"/>
                  </a:lnTo>
                  <a:lnTo>
                    <a:pt x="11" y="316"/>
                  </a:lnTo>
                  <a:lnTo>
                    <a:pt x="12" y="314"/>
                  </a:lnTo>
                  <a:lnTo>
                    <a:pt x="13" y="311"/>
                  </a:lnTo>
                  <a:lnTo>
                    <a:pt x="14" y="308"/>
                  </a:lnTo>
                  <a:lnTo>
                    <a:pt x="15" y="306"/>
                  </a:lnTo>
                  <a:lnTo>
                    <a:pt x="16" y="305"/>
                  </a:lnTo>
                  <a:lnTo>
                    <a:pt x="16" y="304"/>
                  </a:lnTo>
                  <a:lnTo>
                    <a:pt x="16" y="302"/>
                  </a:lnTo>
                  <a:lnTo>
                    <a:pt x="16" y="301"/>
                  </a:lnTo>
                  <a:lnTo>
                    <a:pt x="17" y="300"/>
                  </a:lnTo>
                  <a:lnTo>
                    <a:pt x="17" y="299"/>
                  </a:lnTo>
                  <a:lnTo>
                    <a:pt x="17" y="297"/>
                  </a:lnTo>
                  <a:lnTo>
                    <a:pt x="17" y="294"/>
                  </a:lnTo>
                  <a:lnTo>
                    <a:pt x="16" y="292"/>
                  </a:lnTo>
                  <a:lnTo>
                    <a:pt x="16" y="290"/>
                  </a:lnTo>
                  <a:lnTo>
                    <a:pt x="15" y="288"/>
                  </a:lnTo>
                  <a:lnTo>
                    <a:pt x="14" y="286"/>
                  </a:lnTo>
                  <a:lnTo>
                    <a:pt x="14" y="285"/>
                  </a:lnTo>
                  <a:lnTo>
                    <a:pt x="13" y="284"/>
                  </a:lnTo>
                  <a:lnTo>
                    <a:pt x="13" y="283"/>
                  </a:lnTo>
                  <a:lnTo>
                    <a:pt x="12" y="282"/>
                  </a:lnTo>
                  <a:lnTo>
                    <a:pt x="11" y="280"/>
                  </a:lnTo>
                  <a:lnTo>
                    <a:pt x="10" y="278"/>
                  </a:lnTo>
                  <a:lnTo>
                    <a:pt x="10" y="276"/>
                  </a:lnTo>
                  <a:lnTo>
                    <a:pt x="9" y="273"/>
                  </a:lnTo>
                  <a:lnTo>
                    <a:pt x="9" y="269"/>
                  </a:lnTo>
                  <a:lnTo>
                    <a:pt x="9" y="265"/>
                  </a:lnTo>
                  <a:lnTo>
                    <a:pt x="9" y="262"/>
                  </a:lnTo>
                  <a:lnTo>
                    <a:pt x="9" y="261"/>
                  </a:lnTo>
                  <a:lnTo>
                    <a:pt x="9" y="260"/>
                  </a:lnTo>
                  <a:lnTo>
                    <a:pt x="9" y="259"/>
                  </a:lnTo>
                  <a:lnTo>
                    <a:pt x="9" y="258"/>
                  </a:lnTo>
                  <a:lnTo>
                    <a:pt x="9" y="257"/>
                  </a:lnTo>
                  <a:lnTo>
                    <a:pt x="9" y="256"/>
                  </a:lnTo>
                  <a:lnTo>
                    <a:pt x="9" y="255"/>
                  </a:lnTo>
                  <a:lnTo>
                    <a:pt x="9" y="254"/>
                  </a:lnTo>
                  <a:lnTo>
                    <a:pt x="8" y="253"/>
                  </a:lnTo>
                  <a:lnTo>
                    <a:pt x="8" y="252"/>
                  </a:lnTo>
                  <a:lnTo>
                    <a:pt x="8" y="251"/>
                  </a:lnTo>
                  <a:lnTo>
                    <a:pt x="9" y="249"/>
                  </a:lnTo>
                  <a:lnTo>
                    <a:pt x="9" y="247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39"/>
                  </a:lnTo>
                  <a:lnTo>
                    <a:pt x="12" y="239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3" y="236"/>
                  </a:lnTo>
                  <a:lnTo>
                    <a:pt x="13" y="235"/>
                  </a:lnTo>
                  <a:lnTo>
                    <a:pt x="15" y="232"/>
                  </a:lnTo>
                  <a:lnTo>
                    <a:pt x="16" y="229"/>
                  </a:lnTo>
                  <a:lnTo>
                    <a:pt x="16" y="225"/>
                  </a:lnTo>
                  <a:lnTo>
                    <a:pt x="17" y="222"/>
                  </a:lnTo>
                  <a:lnTo>
                    <a:pt x="17" y="220"/>
                  </a:lnTo>
                  <a:lnTo>
                    <a:pt x="17" y="218"/>
                  </a:lnTo>
                  <a:lnTo>
                    <a:pt x="17" y="215"/>
                  </a:lnTo>
                  <a:lnTo>
                    <a:pt x="16" y="214"/>
                  </a:lnTo>
                  <a:lnTo>
                    <a:pt x="16" y="213"/>
                  </a:lnTo>
                  <a:lnTo>
                    <a:pt x="16" y="212"/>
                  </a:lnTo>
                  <a:lnTo>
                    <a:pt x="15" y="211"/>
                  </a:lnTo>
                  <a:lnTo>
                    <a:pt x="15" y="210"/>
                  </a:lnTo>
                  <a:lnTo>
                    <a:pt x="14" y="209"/>
                  </a:lnTo>
                  <a:lnTo>
                    <a:pt x="14" y="208"/>
                  </a:lnTo>
                  <a:lnTo>
                    <a:pt x="13" y="206"/>
                  </a:lnTo>
                  <a:lnTo>
                    <a:pt x="13" y="205"/>
                  </a:lnTo>
                  <a:lnTo>
                    <a:pt x="12" y="203"/>
                  </a:lnTo>
                  <a:lnTo>
                    <a:pt x="11" y="202"/>
                  </a:lnTo>
                  <a:lnTo>
                    <a:pt x="11" y="200"/>
                  </a:lnTo>
                  <a:lnTo>
                    <a:pt x="11" y="199"/>
                  </a:lnTo>
                  <a:lnTo>
                    <a:pt x="10" y="199"/>
                  </a:lnTo>
                  <a:lnTo>
                    <a:pt x="10" y="198"/>
                  </a:lnTo>
                  <a:lnTo>
                    <a:pt x="10" y="197"/>
                  </a:lnTo>
                  <a:lnTo>
                    <a:pt x="9" y="196"/>
                  </a:lnTo>
                  <a:lnTo>
                    <a:pt x="9" y="195"/>
                  </a:lnTo>
                  <a:lnTo>
                    <a:pt x="9" y="194"/>
                  </a:lnTo>
                  <a:lnTo>
                    <a:pt x="8" y="192"/>
                  </a:lnTo>
                  <a:lnTo>
                    <a:pt x="8" y="190"/>
                  </a:lnTo>
                  <a:lnTo>
                    <a:pt x="7" y="189"/>
                  </a:lnTo>
                  <a:lnTo>
                    <a:pt x="6" y="187"/>
                  </a:lnTo>
                  <a:lnTo>
                    <a:pt x="5" y="186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2" y="184"/>
                  </a:lnTo>
                  <a:lnTo>
                    <a:pt x="1" y="183"/>
                  </a:lnTo>
                  <a:lnTo>
                    <a:pt x="1" y="182"/>
                  </a:lnTo>
                  <a:lnTo>
                    <a:pt x="0" y="181"/>
                  </a:lnTo>
                  <a:lnTo>
                    <a:pt x="0" y="180"/>
                  </a:lnTo>
                  <a:lnTo>
                    <a:pt x="0" y="177"/>
                  </a:lnTo>
                  <a:lnTo>
                    <a:pt x="0" y="176"/>
                  </a:lnTo>
                  <a:lnTo>
                    <a:pt x="0" y="174"/>
                  </a:lnTo>
                  <a:lnTo>
                    <a:pt x="1" y="172"/>
                  </a:lnTo>
                  <a:lnTo>
                    <a:pt x="1" y="170"/>
                  </a:lnTo>
                  <a:lnTo>
                    <a:pt x="1" y="167"/>
                  </a:lnTo>
                  <a:lnTo>
                    <a:pt x="1" y="165"/>
                  </a:lnTo>
                  <a:lnTo>
                    <a:pt x="1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3" y="158"/>
                  </a:lnTo>
                  <a:lnTo>
                    <a:pt x="4" y="157"/>
                  </a:lnTo>
                  <a:lnTo>
                    <a:pt x="4" y="156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6" y="154"/>
                  </a:lnTo>
                  <a:lnTo>
                    <a:pt x="8" y="152"/>
                  </a:lnTo>
                  <a:lnTo>
                    <a:pt x="9" y="151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5"/>
                  </a:lnTo>
                  <a:lnTo>
                    <a:pt x="13" y="143"/>
                  </a:lnTo>
                  <a:lnTo>
                    <a:pt x="14" y="142"/>
                  </a:lnTo>
                  <a:lnTo>
                    <a:pt x="14" y="140"/>
                  </a:lnTo>
                  <a:lnTo>
                    <a:pt x="15" y="138"/>
                  </a:lnTo>
                  <a:lnTo>
                    <a:pt x="15" y="136"/>
                  </a:lnTo>
                  <a:lnTo>
                    <a:pt x="15" y="134"/>
                  </a:lnTo>
                  <a:lnTo>
                    <a:pt x="15" y="132"/>
                  </a:lnTo>
                  <a:lnTo>
                    <a:pt x="15" y="130"/>
                  </a:lnTo>
                  <a:lnTo>
                    <a:pt x="15" y="127"/>
                  </a:lnTo>
                  <a:lnTo>
                    <a:pt x="15" y="125"/>
                  </a:lnTo>
                  <a:lnTo>
                    <a:pt x="15" y="122"/>
                  </a:lnTo>
                  <a:lnTo>
                    <a:pt x="15" y="120"/>
                  </a:lnTo>
                  <a:lnTo>
                    <a:pt x="15" y="117"/>
                  </a:lnTo>
                  <a:lnTo>
                    <a:pt x="15" y="116"/>
                  </a:lnTo>
                  <a:lnTo>
                    <a:pt x="15" y="114"/>
                  </a:lnTo>
                  <a:lnTo>
                    <a:pt x="15" y="113"/>
                  </a:lnTo>
                  <a:lnTo>
                    <a:pt x="15" y="112"/>
                  </a:lnTo>
                  <a:lnTo>
                    <a:pt x="15" y="110"/>
                  </a:lnTo>
                  <a:lnTo>
                    <a:pt x="15" y="109"/>
                  </a:lnTo>
                  <a:lnTo>
                    <a:pt x="15" y="108"/>
                  </a:lnTo>
                  <a:lnTo>
                    <a:pt x="14" y="107"/>
                  </a:lnTo>
                  <a:lnTo>
                    <a:pt x="14" y="106"/>
                  </a:lnTo>
                  <a:lnTo>
                    <a:pt x="14" y="105"/>
                  </a:lnTo>
                  <a:lnTo>
                    <a:pt x="14" y="104"/>
                  </a:lnTo>
                  <a:lnTo>
                    <a:pt x="13" y="104"/>
                  </a:lnTo>
                  <a:lnTo>
                    <a:pt x="13" y="103"/>
                  </a:lnTo>
                  <a:lnTo>
                    <a:pt x="13" y="102"/>
                  </a:lnTo>
                  <a:lnTo>
                    <a:pt x="13" y="100"/>
                  </a:lnTo>
                  <a:lnTo>
                    <a:pt x="13" y="99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2" y="93"/>
                  </a:lnTo>
                  <a:lnTo>
                    <a:pt x="11" y="91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10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3" y="53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6" y="48"/>
                  </a:lnTo>
                  <a:lnTo>
                    <a:pt x="17" y="47"/>
                  </a:lnTo>
                  <a:lnTo>
                    <a:pt x="17" y="46"/>
                  </a:lnTo>
                  <a:lnTo>
                    <a:pt x="19" y="45"/>
                  </a:lnTo>
                  <a:lnTo>
                    <a:pt x="21" y="44"/>
                  </a:lnTo>
                  <a:lnTo>
                    <a:pt x="24" y="43"/>
                  </a:lnTo>
                  <a:lnTo>
                    <a:pt x="26" y="43"/>
                  </a:lnTo>
                  <a:lnTo>
                    <a:pt x="29" y="43"/>
                  </a:lnTo>
                  <a:lnTo>
                    <a:pt x="32" y="43"/>
                  </a:lnTo>
                  <a:lnTo>
                    <a:pt x="37" y="43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5" y="43"/>
                  </a:lnTo>
                  <a:lnTo>
                    <a:pt x="46" y="42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4" y="36"/>
                  </a:lnTo>
                  <a:lnTo>
                    <a:pt x="55" y="34"/>
                  </a:lnTo>
                  <a:lnTo>
                    <a:pt x="56" y="33"/>
                  </a:lnTo>
                  <a:lnTo>
                    <a:pt x="57" y="32"/>
                  </a:lnTo>
                  <a:lnTo>
                    <a:pt x="58" y="31"/>
                  </a:lnTo>
                  <a:lnTo>
                    <a:pt x="59" y="30"/>
                  </a:lnTo>
                  <a:lnTo>
                    <a:pt x="60" y="29"/>
                  </a:lnTo>
                  <a:lnTo>
                    <a:pt x="61" y="28"/>
                  </a:lnTo>
                  <a:lnTo>
                    <a:pt x="62" y="27"/>
                  </a:lnTo>
                  <a:lnTo>
                    <a:pt x="63" y="27"/>
                  </a:lnTo>
                  <a:lnTo>
                    <a:pt x="64" y="26"/>
                  </a:lnTo>
                  <a:lnTo>
                    <a:pt x="65" y="26"/>
                  </a:lnTo>
                  <a:lnTo>
                    <a:pt x="65" y="25"/>
                  </a:lnTo>
                  <a:lnTo>
                    <a:pt x="66" y="25"/>
                  </a:lnTo>
                  <a:lnTo>
                    <a:pt x="68" y="24"/>
                  </a:lnTo>
                  <a:lnTo>
                    <a:pt x="70" y="23"/>
                  </a:lnTo>
                  <a:lnTo>
                    <a:pt x="71" y="22"/>
                  </a:lnTo>
                  <a:lnTo>
                    <a:pt x="73" y="21"/>
                  </a:lnTo>
                  <a:lnTo>
                    <a:pt x="75" y="20"/>
                  </a:lnTo>
                  <a:lnTo>
                    <a:pt x="76" y="19"/>
                  </a:lnTo>
                  <a:lnTo>
                    <a:pt x="77" y="18"/>
                  </a:lnTo>
                  <a:lnTo>
                    <a:pt x="78" y="17"/>
                  </a:lnTo>
                  <a:lnTo>
                    <a:pt x="79" y="16"/>
                  </a:lnTo>
                  <a:lnTo>
                    <a:pt x="80" y="15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4" y="14"/>
                  </a:lnTo>
                  <a:lnTo>
                    <a:pt x="86" y="14"/>
                  </a:lnTo>
                  <a:lnTo>
                    <a:pt x="88" y="14"/>
                  </a:lnTo>
                  <a:lnTo>
                    <a:pt x="89" y="13"/>
                  </a:lnTo>
                  <a:lnTo>
                    <a:pt x="91" y="13"/>
                  </a:lnTo>
                  <a:lnTo>
                    <a:pt x="93" y="13"/>
                  </a:lnTo>
                  <a:lnTo>
                    <a:pt x="94" y="12"/>
                  </a:lnTo>
                  <a:lnTo>
                    <a:pt x="96" y="12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1" y="8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5" y="6"/>
                  </a:lnTo>
                  <a:lnTo>
                    <a:pt x="106" y="5"/>
                  </a:lnTo>
                  <a:lnTo>
                    <a:pt x="107" y="4"/>
                  </a:lnTo>
                  <a:lnTo>
                    <a:pt x="107" y="3"/>
                  </a:lnTo>
                  <a:lnTo>
                    <a:pt x="107" y="2"/>
                  </a:lnTo>
                  <a:lnTo>
                    <a:pt x="107" y="1"/>
                  </a:lnTo>
                  <a:lnTo>
                    <a:pt x="108" y="1"/>
                  </a:lnTo>
                  <a:lnTo>
                    <a:pt x="108" y="0"/>
                  </a:lnTo>
                  <a:lnTo>
                    <a:pt x="118" y="6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807" name="Google Shape;5807;p23"/>
            <p:cNvCxnSpPr/>
            <p:nvPr/>
          </p:nvCxnSpPr>
          <p:spPr>
            <a:xfrm>
              <a:off x="3189" y="1567"/>
              <a:ext cx="82" cy="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808" name="Google Shape;5808;p23"/>
            <p:cNvSpPr/>
            <p:nvPr/>
          </p:nvSpPr>
          <p:spPr>
            <a:xfrm>
              <a:off x="3156" y="1586"/>
              <a:ext cx="77" cy="138"/>
            </a:xfrm>
            <a:custGeom>
              <a:avLst/>
              <a:gdLst/>
              <a:ahLst/>
              <a:cxnLst/>
              <a:rect l="l" t="t" r="r" b="b"/>
              <a:pathLst>
                <a:path w="232" h="414" extrusionOk="0">
                  <a:moveTo>
                    <a:pt x="224" y="414"/>
                  </a:moveTo>
                  <a:lnTo>
                    <a:pt x="224" y="413"/>
                  </a:lnTo>
                  <a:lnTo>
                    <a:pt x="223" y="413"/>
                  </a:lnTo>
                  <a:lnTo>
                    <a:pt x="223" y="412"/>
                  </a:lnTo>
                  <a:lnTo>
                    <a:pt x="223" y="411"/>
                  </a:lnTo>
                  <a:lnTo>
                    <a:pt x="222" y="410"/>
                  </a:lnTo>
                  <a:lnTo>
                    <a:pt x="222" y="408"/>
                  </a:lnTo>
                  <a:lnTo>
                    <a:pt x="222" y="406"/>
                  </a:lnTo>
                  <a:lnTo>
                    <a:pt x="222" y="403"/>
                  </a:lnTo>
                  <a:lnTo>
                    <a:pt x="222" y="401"/>
                  </a:lnTo>
                  <a:lnTo>
                    <a:pt x="222" y="399"/>
                  </a:lnTo>
                  <a:lnTo>
                    <a:pt x="222" y="398"/>
                  </a:lnTo>
                  <a:lnTo>
                    <a:pt x="223" y="397"/>
                  </a:lnTo>
                  <a:lnTo>
                    <a:pt x="223" y="396"/>
                  </a:lnTo>
                  <a:lnTo>
                    <a:pt x="223" y="395"/>
                  </a:lnTo>
                  <a:lnTo>
                    <a:pt x="224" y="394"/>
                  </a:lnTo>
                  <a:lnTo>
                    <a:pt x="224" y="393"/>
                  </a:lnTo>
                  <a:lnTo>
                    <a:pt x="225" y="390"/>
                  </a:lnTo>
                  <a:lnTo>
                    <a:pt x="226" y="387"/>
                  </a:lnTo>
                  <a:lnTo>
                    <a:pt x="227" y="385"/>
                  </a:lnTo>
                  <a:lnTo>
                    <a:pt x="228" y="382"/>
                  </a:lnTo>
                  <a:lnTo>
                    <a:pt x="229" y="379"/>
                  </a:lnTo>
                  <a:lnTo>
                    <a:pt x="230" y="377"/>
                  </a:lnTo>
                  <a:lnTo>
                    <a:pt x="231" y="376"/>
                  </a:lnTo>
                  <a:lnTo>
                    <a:pt x="231" y="375"/>
                  </a:lnTo>
                  <a:lnTo>
                    <a:pt x="231" y="373"/>
                  </a:lnTo>
                  <a:lnTo>
                    <a:pt x="231" y="372"/>
                  </a:lnTo>
                  <a:lnTo>
                    <a:pt x="232" y="371"/>
                  </a:lnTo>
                  <a:lnTo>
                    <a:pt x="232" y="370"/>
                  </a:lnTo>
                  <a:lnTo>
                    <a:pt x="232" y="368"/>
                  </a:lnTo>
                  <a:lnTo>
                    <a:pt x="232" y="365"/>
                  </a:lnTo>
                  <a:lnTo>
                    <a:pt x="231" y="363"/>
                  </a:lnTo>
                  <a:lnTo>
                    <a:pt x="231" y="361"/>
                  </a:lnTo>
                  <a:lnTo>
                    <a:pt x="230" y="359"/>
                  </a:lnTo>
                  <a:lnTo>
                    <a:pt x="229" y="357"/>
                  </a:lnTo>
                  <a:lnTo>
                    <a:pt x="229" y="356"/>
                  </a:lnTo>
                  <a:lnTo>
                    <a:pt x="228" y="355"/>
                  </a:lnTo>
                  <a:lnTo>
                    <a:pt x="228" y="354"/>
                  </a:lnTo>
                  <a:lnTo>
                    <a:pt x="227" y="353"/>
                  </a:lnTo>
                  <a:lnTo>
                    <a:pt x="226" y="351"/>
                  </a:lnTo>
                  <a:lnTo>
                    <a:pt x="225" y="349"/>
                  </a:lnTo>
                  <a:lnTo>
                    <a:pt x="225" y="347"/>
                  </a:lnTo>
                  <a:lnTo>
                    <a:pt x="224" y="344"/>
                  </a:lnTo>
                  <a:lnTo>
                    <a:pt x="224" y="340"/>
                  </a:lnTo>
                  <a:lnTo>
                    <a:pt x="224" y="336"/>
                  </a:lnTo>
                  <a:lnTo>
                    <a:pt x="224" y="333"/>
                  </a:lnTo>
                  <a:lnTo>
                    <a:pt x="224" y="332"/>
                  </a:lnTo>
                  <a:lnTo>
                    <a:pt x="224" y="331"/>
                  </a:lnTo>
                  <a:lnTo>
                    <a:pt x="224" y="330"/>
                  </a:lnTo>
                  <a:lnTo>
                    <a:pt x="224" y="329"/>
                  </a:lnTo>
                  <a:lnTo>
                    <a:pt x="224" y="328"/>
                  </a:lnTo>
                  <a:lnTo>
                    <a:pt x="224" y="327"/>
                  </a:lnTo>
                  <a:lnTo>
                    <a:pt x="224" y="326"/>
                  </a:lnTo>
                  <a:lnTo>
                    <a:pt x="224" y="325"/>
                  </a:lnTo>
                  <a:lnTo>
                    <a:pt x="223" y="324"/>
                  </a:lnTo>
                  <a:lnTo>
                    <a:pt x="223" y="323"/>
                  </a:lnTo>
                  <a:lnTo>
                    <a:pt x="223" y="322"/>
                  </a:lnTo>
                  <a:lnTo>
                    <a:pt x="224" y="320"/>
                  </a:lnTo>
                  <a:lnTo>
                    <a:pt x="224" y="318"/>
                  </a:lnTo>
                  <a:lnTo>
                    <a:pt x="224" y="316"/>
                  </a:lnTo>
                  <a:lnTo>
                    <a:pt x="225" y="314"/>
                  </a:lnTo>
                  <a:lnTo>
                    <a:pt x="226" y="312"/>
                  </a:lnTo>
                  <a:lnTo>
                    <a:pt x="226" y="310"/>
                  </a:lnTo>
                  <a:lnTo>
                    <a:pt x="227" y="310"/>
                  </a:lnTo>
                  <a:lnTo>
                    <a:pt x="227" y="309"/>
                  </a:lnTo>
                  <a:lnTo>
                    <a:pt x="227" y="308"/>
                  </a:lnTo>
                  <a:lnTo>
                    <a:pt x="228" y="307"/>
                  </a:lnTo>
                  <a:lnTo>
                    <a:pt x="228" y="306"/>
                  </a:lnTo>
                  <a:lnTo>
                    <a:pt x="230" y="303"/>
                  </a:lnTo>
                  <a:lnTo>
                    <a:pt x="231" y="300"/>
                  </a:lnTo>
                  <a:lnTo>
                    <a:pt x="231" y="296"/>
                  </a:lnTo>
                  <a:lnTo>
                    <a:pt x="232" y="293"/>
                  </a:lnTo>
                  <a:lnTo>
                    <a:pt x="232" y="291"/>
                  </a:lnTo>
                  <a:lnTo>
                    <a:pt x="232" y="289"/>
                  </a:lnTo>
                  <a:lnTo>
                    <a:pt x="232" y="286"/>
                  </a:lnTo>
                  <a:lnTo>
                    <a:pt x="231" y="285"/>
                  </a:lnTo>
                  <a:lnTo>
                    <a:pt x="231" y="284"/>
                  </a:lnTo>
                  <a:lnTo>
                    <a:pt x="231" y="283"/>
                  </a:lnTo>
                  <a:lnTo>
                    <a:pt x="230" y="282"/>
                  </a:lnTo>
                  <a:lnTo>
                    <a:pt x="230" y="281"/>
                  </a:lnTo>
                  <a:lnTo>
                    <a:pt x="229" y="280"/>
                  </a:lnTo>
                  <a:lnTo>
                    <a:pt x="229" y="279"/>
                  </a:lnTo>
                  <a:lnTo>
                    <a:pt x="228" y="277"/>
                  </a:lnTo>
                  <a:lnTo>
                    <a:pt x="228" y="276"/>
                  </a:lnTo>
                  <a:lnTo>
                    <a:pt x="227" y="274"/>
                  </a:lnTo>
                  <a:lnTo>
                    <a:pt x="226" y="273"/>
                  </a:lnTo>
                  <a:lnTo>
                    <a:pt x="226" y="271"/>
                  </a:lnTo>
                  <a:lnTo>
                    <a:pt x="226" y="270"/>
                  </a:lnTo>
                  <a:lnTo>
                    <a:pt x="225" y="270"/>
                  </a:lnTo>
                  <a:lnTo>
                    <a:pt x="225" y="269"/>
                  </a:lnTo>
                  <a:lnTo>
                    <a:pt x="225" y="268"/>
                  </a:lnTo>
                  <a:lnTo>
                    <a:pt x="224" y="267"/>
                  </a:lnTo>
                  <a:lnTo>
                    <a:pt x="224" y="266"/>
                  </a:lnTo>
                  <a:lnTo>
                    <a:pt x="224" y="265"/>
                  </a:lnTo>
                  <a:lnTo>
                    <a:pt x="223" y="263"/>
                  </a:lnTo>
                  <a:lnTo>
                    <a:pt x="223" y="261"/>
                  </a:lnTo>
                  <a:lnTo>
                    <a:pt x="222" y="260"/>
                  </a:lnTo>
                  <a:lnTo>
                    <a:pt x="221" y="258"/>
                  </a:lnTo>
                  <a:lnTo>
                    <a:pt x="220" y="257"/>
                  </a:lnTo>
                  <a:lnTo>
                    <a:pt x="219" y="257"/>
                  </a:lnTo>
                  <a:lnTo>
                    <a:pt x="219" y="256"/>
                  </a:lnTo>
                  <a:lnTo>
                    <a:pt x="218" y="255"/>
                  </a:lnTo>
                  <a:lnTo>
                    <a:pt x="217" y="255"/>
                  </a:lnTo>
                  <a:lnTo>
                    <a:pt x="216" y="254"/>
                  </a:lnTo>
                  <a:lnTo>
                    <a:pt x="216" y="253"/>
                  </a:lnTo>
                  <a:lnTo>
                    <a:pt x="215" y="252"/>
                  </a:lnTo>
                  <a:lnTo>
                    <a:pt x="215" y="251"/>
                  </a:lnTo>
                  <a:lnTo>
                    <a:pt x="215" y="248"/>
                  </a:lnTo>
                  <a:lnTo>
                    <a:pt x="215" y="247"/>
                  </a:lnTo>
                  <a:lnTo>
                    <a:pt x="215" y="245"/>
                  </a:lnTo>
                  <a:lnTo>
                    <a:pt x="216" y="243"/>
                  </a:lnTo>
                  <a:lnTo>
                    <a:pt x="216" y="241"/>
                  </a:lnTo>
                  <a:lnTo>
                    <a:pt x="216" y="238"/>
                  </a:lnTo>
                  <a:lnTo>
                    <a:pt x="216" y="236"/>
                  </a:lnTo>
                  <a:lnTo>
                    <a:pt x="216" y="233"/>
                  </a:lnTo>
                  <a:lnTo>
                    <a:pt x="217" y="232"/>
                  </a:lnTo>
                  <a:lnTo>
                    <a:pt x="217" y="231"/>
                  </a:lnTo>
                  <a:lnTo>
                    <a:pt x="218" y="229"/>
                  </a:lnTo>
                  <a:lnTo>
                    <a:pt x="219" y="228"/>
                  </a:lnTo>
                  <a:lnTo>
                    <a:pt x="219" y="227"/>
                  </a:lnTo>
                  <a:lnTo>
                    <a:pt x="220" y="226"/>
                  </a:lnTo>
                  <a:lnTo>
                    <a:pt x="221" y="226"/>
                  </a:lnTo>
                  <a:lnTo>
                    <a:pt x="221" y="225"/>
                  </a:lnTo>
                  <a:lnTo>
                    <a:pt x="223" y="223"/>
                  </a:lnTo>
                  <a:lnTo>
                    <a:pt x="224" y="222"/>
                  </a:lnTo>
                  <a:lnTo>
                    <a:pt x="225" y="220"/>
                  </a:lnTo>
                  <a:lnTo>
                    <a:pt x="227" y="218"/>
                  </a:lnTo>
                  <a:lnTo>
                    <a:pt x="228" y="216"/>
                  </a:lnTo>
                  <a:lnTo>
                    <a:pt x="228" y="214"/>
                  </a:lnTo>
                  <a:lnTo>
                    <a:pt x="229" y="213"/>
                  </a:lnTo>
                  <a:lnTo>
                    <a:pt x="229" y="211"/>
                  </a:lnTo>
                  <a:lnTo>
                    <a:pt x="230" y="209"/>
                  </a:lnTo>
                  <a:lnTo>
                    <a:pt x="230" y="207"/>
                  </a:lnTo>
                  <a:lnTo>
                    <a:pt x="230" y="205"/>
                  </a:lnTo>
                  <a:lnTo>
                    <a:pt x="230" y="203"/>
                  </a:lnTo>
                  <a:lnTo>
                    <a:pt x="230" y="201"/>
                  </a:lnTo>
                  <a:lnTo>
                    <a:pt x="230" y="198"/>
                  </a:lnTo>
                  <a:lnTo>
                    <a:pt x="230" y="196"/>
                  </a:lnTo>
                  <a:lnTo>
                    <a:pt x="230" y="193"/>
                  </a:lnTo>
                  <a:lnTo>
                    <a:pt x="230" y="191"/>
                  </a:lnTo>
                  <a:lnTo>
                    <a:pt x="230" y="188"/>
                  </a:lnTo>
                  <a:lnTo>
                    <a:pt x="230" y="187"/>
                  </a:lnTo>
                  <a:lnTo>
                    <a:pt x="230" y="185"/>
                  </a:lnTo>
                  <a:lnTo>
                    <a:pt x="230" y="184"/>
                  </a:lnTo>
                  <a:lnTo>
                    <a:pt x="230" y="183"/>
                  </a:lnTo>
                  <a:lnTo>
                    <a:pt x="230" y="181"/>
                  </a:lnTo>
                  <a:lnTo>
                    <a:pt x="230" y="180"/>
                  </a:lnTo>
                  <a:lnTo>
                    <a:pt x="230" y="179"/>
                  </a:lnTo>
                  <a:lnTo>
                    <a:pt x="229" y="178"/>
                  </a:lnTo>
                  <a:lnTo>
                    <a:pt x="229" y="177"/>
                  </a:lnTo>
                  <a:lnTo>
                    <a:pt x="229" y="176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3"/>
                  </a:lnTo>
                  <a:lnTo>
                    <a:pt x="228" y="171"/>
                  </a:lnTo>
                  <a:lnTo>
                    <a:pt x="228" y="170"/>
                  </a:lnTo>
                  <a:lnTo>
                    <a:pt x="228" y="169"/>
                  </a:lnTo>
                  <a:lnTo>
                    <a:pt x="228" y="167"/>
                  </a:lnTo>
                  <a:lnTo>
                    <a:pt x="228" y="165"/>
                  </a:lnTo>
                  <a:lnTo>
                    <a:pt x="227" y="164"/>
                  </a:lnTo>
                  <a:lnTo>
                    <a:pt x="226" y="162"/>
                  </a:lnTo>
                  <a:lnTo>
                    <a:pt x="226" y="160"/>
                  </a:lnTo>
                  <a:lnTo>
                    <a:pt x="225" y="158"/>
                  </a:lnTo>
                  <a:lnTo>
                    <a:pt x="225" y="156"/>
                  </a:lnTo>
                  <a:lnTo>
                    <a:pt x="225" y="154"/>
                  </a:lnTo>
                  <a:lnTo>
                    <a:pt x="225" y="152"/>
                  </a:lnTo>
                  <a:lnTo>
                    <a:pt x="225" y="149"/>
                  </a:lnTo>
                  <a:lnTo>
                    <a:pt x="225" y="147"/>
                  </a:lnTo>
                  <a:lnTo>
                    <a:pt x="225" y="145"/>
                  </a:lnTo>
                  <a:lnTo>
                    <a:pt x="225" y="143"/>
                  </a:lnTo>
                  <a:lnTo>
                    <a:pt x="225" y="140"/>
                  </a:lnTo>
                  <a:lnTo>
                    <a:pt x="225" y="138"/>
                  </a:lnTo>
                  <a:lnTo>
                    <a:pt x="225" y="136"/>
                  </a:lnTo>
                  <a:lnTo>
                    <a:pt x="225" y="134"/>
                  </a:lnTo>
                  <a:lnTo>
                    <a:pt x="226" y="132"/>
                  </a:lnTo>
                  <a:lnTo>
                    <a:pt x="226" y="131"/>
                  </a:lnTo>
                  <a:lnTo>
                    <a:pt x="225" y="131"/>
                  </a:lnTo>
                  <a:lnTo>
                    <a:pt x="224" y="131"/>
                  </a:lnTo>
                  <a:lnTo>
                    <a:pt x="224" y="130"/>
                  </a:lnTo>
                  <a:lnTo>
                    <a:pt x="0" y="0"/>
                  </a:lnTo>
                  <a:lnTo>
                    <a:pt x="0" y="284"/>
                  </a:lnTo>
                  <a:lnTo>
                    <a:pt x="224" y="41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809" name="Google Shape;5809;p23"/>
            <p:cNvCxnSpPr/>
            <p:nvPr/>
          </p:nvCxnSpPr>
          <p:spPr>
            <a:xfrm>
              <a:off x="3156" y="1586"/>
              <a:ext cx="75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10" name="Google Shape;5810;p23"/>
            <p:cNvCxnSpPr/>
            <p:nvPr/>
          </p:nvCxnSpPr>
          <p:spPr>
            <a:xfrm>
              <a:off x="3156" y="1586"/>
              <a:ext cx="1" cy="9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11" name="Google Shape;5811;p23"/>
            <p:cNvCxnSpPr/>
            <p:nvPr/>
          </p:nvCxnSpPr>
          <p:spPr>
            <a:xfrm>
              <a:off x="3156" y="1681"/>
              <a:ext cx="75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812" name="Google Shape;5812;p23"/>
            <p:cNvSpPr/>
            <p:nvPr/>
          </p:nvSpPr>
          <p:spPr>
            <a:xfrm>
              <a:off x="2812" y="1768"/>
              <a:ext cx="110" cy="63"/>
            </a:xfrm>
            <a:custGeom>
              <a:avLst/>
              <a:gdLst/>
              <a:ahLst/>
              <a:cxnLst/>
              <a:rect l="l" t="t" r="r" b="b"/>
              <a:pathLst>
                <a:path w="330" h="190" extrusionOk="0">
                  <a:moveTo>
                    <a:pt x="0" y="57"/>
                  </a:moveTo>
                  <a:lnTo>
                    <a:pt x="205" y="185"/>
                  </a:lnTo>
                  <a:lnTo>
                    <a:pt x="205" y="186"/>
                  </a:lnTo>
                  <a:lnTo>
                    <a:pt x="205" y="187"/>
                  </a:lnTo>
                  <a:lnTo>
                    <a:pt x="205" y="188"/>
                  </a:lnTo>
                  <a:lnTo>
                    <a:pt x="205" y="189"/>
                  </a:lnTo>
                  <a:lnTo>
                    <a:pt x="206" y="190"/>
                  </a:lnTo>
                  <a:lnTo>
                    <a:pt x="210" y="190"/>
                  </a:lnTo>
                  <a:lnTo>
                    <a:pt x="214" y="190"/>
                  </a:lnTo>
                  <a:lnTo>
                    <a:pt x="217" y="190"/>
                  </a:lnTo>
                  <a:lnTo>
                    <a:pt x="220" y="190"/>
                  </a:lnTo>
                  <a:lnTo>
                    <a:pt x="223" y="189"/>
                  </a:lnTo>
                  <a:lnTo>
                    <a:pt x="225" y="189"/>
                  </a:lnTo>
                  <a:lnTo>
                    <a:pt x="228" y="188"/>
                  </a:lnTo>
                  <a:lnTo>
                    <a:pt x="230" y="187"/>
                  </a:lnTo>
                  <a:lnTo>
                    <a:pt x="231" y="185"/>
                  </a:lnTo>
                  <a:lnTo>
                    <a:pt x="233" y="184"/>
                  </a:lnTo>
                  <a:lnTo>
                    <a:pt x="234" y="182"/>
                  </a:lnTo>
                  <a:lnTo>
                    <a:pt x="236" y="179"/>
                  </a:lnTo>
                  <a:lnTo>
                    <a:pt x="238" y="176"/>
                  </a:lnTo>
                  <a:lnTo>
                    <a:pt x="239" y="174"/>
                  </a:lnTo>
                  <a:lnTo>
                    <a:pt x="241" y="172"/>
                  </a:lnTo>
                  <a:lnTo>
                    <a:pt x="242" y="171"/>
                  </a:lnTo>
                  <a:lnTo>
                    <a:pt x="245" y="169"/>
                  </a:lnTo>
                  <a:lnTo>
                    <a:pt x="248" y="167"/>
                  </a:lnTo>
                  <a:lnTo>
                    <a:pt x="251" y="166"/>
                  </a:lnTo>
                  <a:lnTo>
                    <a:pt x="254" y="165"/>
                  </a:lnTo>
                  <a:lnTo>
                    <a:pt x="259" y="164"/>
                  </a:lnTo>
                  <a:lnTo>
                    <a:pt x="264" y="164"/>
                  </a:lnTo>
                  <a:lnTo>
                    <a:pt x="269" y="163"/>
                  </a:lnTo>
                  <a:lnTo>
                    <a:pt x="274" y="163"/>
                  </a:lnTo>
                  <a:lnTo>
                    <a:pt x="278" y="162"/>
                  </a:lnTo>
                  <a:lnTo>
                    <a:pt x="283" y="161"/>
                  </a:lnTo>
                  <a:lnTo>
                    <a:pt x="286" y="160"/>
                  </a:lnTo>
                  <a:lnTo>
                    <a:pt x="288" y="159"/>
                  </a:lnTo>
                  <a:lnTo>
                    <a:pt x="289" y="158"/>
                  </a:lnTo>
                  <a:lnTo>
                    <a:pt x="291" y="157"/>
                  </a:lnTo>
                  <a:lnTo>
                    <a:pt x="293" y="155"/>
                  </a:lnTo>
                  <a:lnTo>
                    <a:pt x="294" y="154"/>
                  </a:lnTo>
                  <a:lnTo>
                    <a:pt x="295" y="153"/>
                  </a:lnTo>
                  <a:lnTo>
                    <a:pt x="297" y="152"/>
                  </a:lnTo>
                  <a:lnTo>
                    <a:pt x="298" y="151"/>
                  </a:lnTo>
                  <a:lnTo>
                    <a:pt x="299" y="150"/>
                  </a:lnTo>
                  <a:lnTo>
                    <a:pt x="301" y="149"/>
                  </a:lnTo>
                  <a:lnTo>
                    <a:pt x="302" y="147"/>
                  </a:lnTo>
                  <a:lnTo>
                    <a:pt x="305" y="146"/>
                  </a:lnTo>
                  <a:lnTo>
                    <a:pt x="308" y="144"/>
                  </a:lnTo>
                  <a:lnTo>
                    <a:pt x="310" y="143"/>
                  </a:lnTo>
                  <a:lnTo>
                    <a:pt x="312" y="143"/>
                  </a:lnTo>
                  <a:lnTo>
                    <a:pt x="314" y="142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19" y="143"/>
                  </a:lnTo>
                  <a:lnTo>
                    <a:pt x="319" y="144"/>
                  </a:lnTo>
                  <a:lnTo>
                    <a:pt x="320" y="144"/>
                  </a:lnTo>
                  <a:lnTo>
                    <a:pt x="321" y="145"/>
                  </a:lnTo>
                  <a:lnTo>
                    <a:pt x="321" y="146"/>
                  </a:lnTo>
                  <a:lnTo>
                    <a:pt x="322" y="148"/>
                  </a:lnTo>
                  <a:lnTo>
                    <a:pt x="322" y="149"/>
                  </a:lnTo>
                  <a:lnTo>
                    <a:pt x="330" y="144"/>
                  </a:lnTo>
                  <a:lnTo>
                    <a:pt x="99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813" name="Google Shape;5813;p23"/>
            <p:cNvCxnSpPr/>
            <p:nvPr/>
          </p:nvCxnSpPr>
          <p:spPr>
            <a:xfrm rot="10800000" flipH="1">
              <a:off x="2812" y="1768"/>
              <a:ext cx="33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14" name="Google Shape;5814;p23"/>
            <p:cNvCxnSpPr/>
            <p:nvPr/>
          </p:nvCxnSpPr>
          <p:spPr>
            <a:xfrm>
              <a:off x="2845" y="1768"/>
              <a:ext cx="77" cy="4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15" name="Google Shape;5815;p23"/>
            <p:cNvCxnSpPr/>
            <p:nvPr/>
          </p:nvCxnSpPr>
          <p:spPr>
            <a:xfrm>
              <a:off x="2812" y="1787"/>
              <a:ext cx="70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16" name="Google Shape;5816;p23"/>
            <p:cNvCxnSpPr/>
            <p:nvPr/>
          </p:nvCxnSpPr>
          <p:spPr>
            <a:xfrm>
              <a:off x="2812" y="1787"/>
              <a:ext cx="1" cy="10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17" name="Google Shape;5817;p23"/>
            <p:cNvCxnSpPr/>
            <p:nvPr/>
          </p:nvCxnSpPr>
          <p:spPr>
            <a:xfrm>
              <a:off x="2812" y="1891"/>
              <a:ext cx="70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818" name="Google Shape;5818;p23"/>
            <p:cNvSpPr/>
            <p:nvPr/>
          </p:nvSpPr>
          <p:spPr>
            <a:xfrm>
              <a:off x="1643" y="3252"/>
              <a:ext cx="96" cy="105"/>
            </a:xfrm>
            <a:custGeom>
              <a:avLst/>
              <a:gdLst/>
              <a:ahLst/>
              <a:cxnLst/>
              <a:rect l="l" t="t" r="r" b="b"/>
              <a:pathLst>
                <a:path w="287" h="314" extrusionOk="0">
                  <a:moveTo>
                    <a:pt x="287" y="314"/>
                  </a:moveTo>
                  <a:lnTo>
                    <a:pt x="119" y="0"/>
                  </a:lnTo>
                  <a:lnTo>
                    <a:pt x="0" y="0"/>
                  </a:lnTo>
                  <a:lnTo>
                    <a:pt x="185" y="314"/>
                  </a:lnTo>
                  <a:lnTo>
                    <a:pt x="287" y="31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819" name="Google Shape;5819;p23"/>
            <p:cNvCxnSpPr/>
            <p:nvPr/>
          </p:nvCxnSpPr>
          <p:spPr>
            <a:xfrm flipH="1">
              <a:off x="1643" y="3252"/>
              <a:ext cx="4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20" name="Google Shape;5820;p23"/>
            <p:cNvCxnSpPr/>
            <p:nvPr/>
          </p:nvCxnSpPr>
          <p:spPr>
            <a:xfrm>
              <a:off x="1643" y="3252"/>
              <a:ext cx="62" cy="10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821" name="Google Shape;5821;p23"/>
            <p:cNvSpPr/>
            <p:nvPr/>
          </p:nvSpPr>
          <p:spPr>
            <a:xfrm>
              <a:off x="1715" y="3184"/>
              <a:ext cx="124" cy="234"/>
            </a:xfrm>
            <a:custGeom>
              <a:avLst/>
              <a:gdLst/>
              <a:ahLst/>
              <a:cxnLst/>
              <a:rect l="l" t="t" r="r" b="b"/>
              <a:pathLst>
                <a:path w="371" h="703" extrusionOk="0">
                  <a:moveTo>
                    <a:pt x="371" y="0"/>
                  </a:moveTo>
                  <a:lnTo>
                    <a:pt x="371" y="625"/>
                  </a:lnTo>
                  <a:lnTo>
                    <a:pt x="371" y="624"/>
                  </a:lnTo>
                  <a:lnTo>
                    <a:pt x="371" y="623"/>
                  </a:lnTo>
                  <a:lnTo>
                    <a:pt x="370" y="623"/>
                  </a:lnTo>
                  <a:lnTo>
                    <a:pt x="370" y="622"/>
                  </a:lnTo>
                  <a:lnTo>
                    <a:pt x="368" y="617"/>
                  </a:lnTo>
                  <a:lnTo>
                    <a:pt x="365" y="613"/>
                  </a:lnTo>
                  <a:lnTo>
                    <a:pt x="361" y="609"/>
                  </a:lnTo>
                  <a:lnTo>
                    <a:pt x="357" y="606"/>
                  </a:lnTo>
                  <a:lnTo>
                    <a:pt x="352" y="604"/>
                  </a:lnTo>
                  <a:lnTo>
                    <a:pt x="347" y="601"/>
                  </a:lnTo>
                  <a:lnTo>
                    <a:pt x="341" y="599"/>
                  </a:lnTo>
                  <a:lnTo>
                    <a:pt x="334" y="598"/>
                  </a:lnTo>
                  <a:lnTo>
                    <a:pt x="327" y="597"/>
                  </a:lnTo>
                  <a:lnTo>
                    <a:pt x="319" y="597"/>
                  </a:lnTo>
                  <a:lnTo>
                    <a:pt x="312" y="598"/>
                  </a:lnTo>
                  <a:lnTo>
                    <a:pt x="302" y="599"/>
                  </a:lnTo>
                  <a:lnTo>
                    <a:pt x="292" y="600"/>
                  </a:lnTo>
                  <a:lnTo>
                    <a:pt x="283" y="603"/>
                  </a:lnTo>
                  <a:lnTo>
                    <a:pt x="275" y="606"/>
                  </a:lnTo>
                  <a:lnTo>
                    <a:pt x="269" y="608"/>
                  </a:lnTo>
                  <a:lnTo>
                    <a:pt x="264" y="610"/>
                  </a:lnTo>
                  <a:lnTo>
                    <a:pt x="259" y="613"/>
                  </a:lnTo>
                  <a:lnTo>
                    <a:pt x="254" y="615"/>
                  </a:lnTo>
                  <a:lnTo>
                    <a:pt x="250" y="618"/>
                  </a:lnTo>
                  <a:lnTo>
                    <a:pt x="245" y="621"/>
                  </a:lnTo>
                  <a:lnTo>
                    <a:pt x="239" y="626"/>
                  </a:lnTo>
                  <a:lnTo>
                    <a:pt x="232" y="631"/>
                  </a:lnTo>
                  <a:lnTo>
                    <a:pt x="225" y="636"/>
                  </a:lnTo>
                  <a:lnTo>
                    <a:pt x="218" y="642"/>
                  </a:lnTo>
                  <a:lnTo>
                    <a:pt x="211" y="648"/>
                  </a:lnTo>
                  <a:lnTo>
                    <a:pt x="204" y="654"/>
                  </a:lnTo>
                  <a:lnTo>
                    <a:pt x="197" y="660"/>
                  </a:lnTo>
                  <a:lnTo>
                    <a:pt x="190" y="666"/>
                  </a:lnTo>
                  <a:lnTo>
                    <a:pt x="183" y="672"/>
                  </a:lnTo>
                  <a:lnTo>
                    <a:pt x="176" y="679"/>
                  </a:lnTo>
                  <a:lnTo>
                    <a:pt x="171" y="682"/>
                  </a:lnTo>
                  <a:lnTo>
                    <a:pt x="166" y="686"/>
                  </a:lnTo>
                  <a:lnTo>
                    <a:pt x="161" y="689"/>
                  </a:lnTo>
                  <a:lnTo>
                    <a:pt x="156" y="693"/>
                  </a:lnTo>
                  <a:lnTo>
                    <a:pt x="151" y="695"/>
                  </a:lnTo>
                  <a:lnTo>
                    <a:pt x="146" y="698"/>
                  </a:lnTo>
                  <a:lnTo>
                    <a:pt x="139" y="700"/>
                  </a:lnTo>
                  <a:lnTo>
                    <a:pt x="132" y="701"/>
                  </a:lnTo>
                  <a:lnTo>
                    <a:pt x="126" y="702"/>
                  </a:lnTo>
                  <a:lnTo>
                    <a:pt x="119" y="703"/>
                  </a:lnTo>
                  <a:lnTo>
                    <a:pt x="111" y="702"/>
                  </a:lnTo>
                  <a:lnTo>
                    <a:pt x="102" y="702"/>
                  </a:lnTo>
                  <a:lnTo>
                    <a:pt x="93" y="700"/>
                  </a:lnTo>
                  <a:lnTo>
                    <a:pt x="84" y="698"/>
                  </a:lnTo>
                  <a:lnTo>
                    <a:pt x="75" y="696"/>
                  </a:lnTo>
                  <a:lnTo>
                    <a:pt x="67" y="693"/>
                  </a:lnTo>
                  <a:lnTo>
                    <a:pt x="58" y="689"/>
                  </a:lnTo>
                  <a:lnTo>
                    <a:pt x="50" y="686"/>
                  </a:lnTo>
                  <a:lnTo>
                    <a:pt x="42" y="682"/>
                  </a:lnTo>
                  <a:lnTo>
                    <a:pt x="35" y="679"/>
                  </a:lnTo>
                  <a:lnTo>
                    <a:pt x="30" y="675"/>
                  </a:lnTo>
                  <a:lnTo>
                    <a:pt x="25" y="671"/>
                  </a:lnTo>
                  <a:lnTo>
                    <a:pt x="20" y="667"/>
                  </a:lnTo>
                  <a:lnTo>
                    <a:pt x="15" y="662"/>
                  </a:lnTo>
                  <a:lnTo>
                    <a:pt x="11" y="657"/>
                  </a:lnTo>
                  <a:lnTo>
                    <a:pt x="8" y="653"/>
                  </a:lnTo>
                  <a:lnTo>
                    <a:pt x="5" y="648"/>
                  </a:lnTo>
                  <a:lnTo>
                    <a:pt x="3" y="643"/>
                  </a:lnTo>
                  <a:lnTo>
                    <a:pt x="0" y="637"/>
                  </a:lnTo>
                  <a:lnTo>
                    <a:pt x="0" y="519"/>
                  </a:lnTo>
                  <a:lnTo>
                    <a:pt x="70" y="519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822" name="Google Shape;5822;p23"/>
            <p:cNvCxnSpPr/>
            <p:nvPr/>
          </p:nvCxnSpPr>
          <p:spPr>
            <a:xfrm>
              <a:off x="1705" y="3357"/>
              <a:ext cx="3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23" name="Google Shape;5823;p23"/>
            <p:cNvCxnSpPr/>
            <p:nvPr/>
          </p:nvCxnSpPr>
          <p:spPr>
            <a:xfrm rot="10800000">
              <a:off x="1683" y="3252"/>
              <a:ext cx="56" cy="10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24" name="Google Shape;5824;p23"/>
            <p:cNvCxnSpPr/>
            <p:nvPr/>
          </p:nvCxnSpPr>
          <p:spPr>
            <a:xfrm>
              <a:off x="1715" y="3357"/>
              <a:ext cx="1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25" name="Google Shape;5825;p23"/>
            <p:cNvCxnSpPr/>
            <p:nvPr/>
          </p:nvCxnSpPr>
          <p:spPr>
            <a:xfrm>
              <a:off x="1839" y="3184"/>
              <a:ext cx="1" cy="20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826" name="Google Shape;5826;p23"/>
            <p:cNvSpPr/>
            <p:nvPr/>
          </p:nvSpPr>
          <p:spPr>
            <a:xfrm>
              <a:off x="2058" y="2587"/>
              <a:ext cx="128" cy="612"/>
            </a:xfrm>
            <a:custGeom>
              <a:avLst/>
              <a:gdLst/>
              <a:ahLst/>
              <a:cxnLst/>
              <a:rect l="l" t="t" r="r" b="b"/>
              <a:pathLst>
                <a:path w="382" h="1834" extrusionOk="0">
                  <a:moveTo>
                    <a:pt x="382" y="0"/>
                  </a:moveTo>
                  <a:lnTo>
                    <a:pt x="382" y="1785"/>
                  </a:lnTo>
                  <a:lnTo>
                    <a:pt x="380" y="1782"/>
                  </a:lnTo>
                  <a:lnTo>
                    <a:pt x="379" y="1779"/>
                  </a:lnTo>
                  <a:lnTo>
                    <a:pt x="377" y="1775"/>
                  </a:lnTo>
                  <a:lnTo>
                    <a:pt x="375" y="1772"/>
                  </a:lnTo>
                  <a:lnTo>
                    <a:pt x="373" y="1769"/>
                  </a:lnTo>
                  <a:lnTo>
                    <a:pt x="372" y="1766"/>
                  </a:lnTo>
                  <a:lnTo>
                    <a:pt x="371" y="1765"/>
                  </a:lnTo>
                  <a:lnTo>
                    <a:pt x="369" y="1764"/>
                  </a:lnTo>
                  <a:lnTo>
                    <a:pt x="368" y="1762"/>
                  </a:lnTo>
                  <a:lnTo>
                    <a:pt x="367" y="1761"/>
                  </a:lnTo>
                  <a:lnTo>
                    <a:pt x="366" y="1760"/>
                  </a:lnTo>
                  <a:lnTo>
                    <a:pt x="365" y="1759"/>
                  </a:lnTo>
                  <a:lnTo>
                    <a:pt x="363" y="1757"/>
                  </a:lnTo>
                  <a:lnTo>
                    <a:pt x="360" y="1755"/>
                  </a:lnTo>
                  <a:lnTo>
                    <a:pt x="357" y="1754"/>
                  </a:lnTo>
                  <a:lnTo>
                    <a:pt x="354" y="1753"/>
                  </a:lnTo>
                  <a:lnTo>
                    <a:pt x="349" y="1752"/>
                  </a:lnTo>
                  <a:lnTo>
                    <a:pt x="344" y="1751"/>
                  </a:lnTo>
                  <a:lnTo>
                    <a:pt x="339" y="1751"/>
                  </a:lnTo>
                  <a:lnTo>
                    <a:pt x="333" y="1750"/>
                  </a:lnTo>
                  <a:lnTo>
                    <a:pt x="327" y="1750"/>
                  </a:lnTo>
                  <a:lnTo>
                    <a:pt x="322" y="1750"/>
                  </a:lnTo>
                  <a:lnTo>
                    <a:pt x="316" y="1750"/>
                  </a:lnTo>
                  <a:lnTo>
                    <a:pt x="310" y="1750"/>
                  </a:lnTo>
                  <a:lnTo>
                    <a:pt x="305" y="1750"/>
                  </a:lnTo>
                  <a:lnTo>
                    <a:pt x="299" y="1751"/>
                  </a:lnTo>
                  <a:lnTo>
                    <a:pt x="294" y="1751"/>
                  </a:lnTo>
                  <a:lnTo>
                    <a:pt x="289" y="1752"/>
                  </a:lnTo>
                  <a:lnTo>
                    <a:pt x="284" y="1753"/>
                  </a:lnTo>
                  <a:lnTo>
                    <a:pt x="280" y="1754"/>
                  </a:lnTo>
                  <a:lnTo>
                    <a:pt x="275" y="1755"/>
                  </a:lnTo>
                  <a:lnTo>
                    <a:pt x="271" y="1757"/>
                  </a:lnTo>
                  <a:lnTo>
                    <a:pt x="266" y="1758"/>
                  </a:lnTo>
                  <a:lnTo>
                    <a:pt x="262" y="1760"/>
                  </a:lnTo>
                  <a:lnTo>
                    <a:pt x="246" y="1765"/>
                  </a:lnTo>
                  <a:lnTo>
                    <a:pt x="229" y="1770"/>
                  </a:lnTo>
                  <a:lnTo>
                    <a:pt x="218" y="1774"/>
                  </a:lnTo>
                  <a:lnTo>
                    <a:pt x="207" y="1778"/>
                  </a:lnTo>
                  <a:lnTo>
                    <a:pt x="197" y="1783"/>
                  </a:lnTo>
                  <a:lnTo>
                    <a:pt x="189" y="1787"/>
                  </a:lnTo>
                  <a:lnTo>
                    <a:pt x="182" y="1791"/>
                  </a:lnTo>
                  <a:lnTo>
                    <a:pt x="175" y="1796"/>
                  </a:lnTo>
                  <a:lnTo>
                    <a:pt x="169" y="1801"/>
                  </a:lnTo>
                  <a:lnTo>
                    <a:pt x="168" y="1802"/>
                  </a:lnTo>
                  <a:lnTo>
                    <a:pt x="167" y="1803"/>
                  </a:lnTo>
                  <a:lnTo>
                    <a:pt x="166" y="1804"/>
                  </a:lnTo>
                  <a:lnTo>
                    <a:pt x="165" y="1805"/>
                  </a:lnTo>
                  <a:lnTo>
                    <a:pt x="163" y="1806"/>
                  </a:lnTo>
                  <a:lnTo>
                    <a:pt x="162" y="1808"/>
                  </a:lnTo>
                  <a:lnTo>
                    <a:pt x="158" y="1812"/>
                  </a:lnTo>
                  <a:lnTo>
                    <a:pt x="154" y="1816"/>
                  </a:lnTo>
                  <a:lnTo>
                    <a:pt x="151" y="1819"/>
                  </a:lnTo>
                  <a:lnTo>
                    <a:pt x="147" y="1821"/>
                  </a:lnTo>
                  <a:lnTo>
                    <a:pt x="144" y="1823"/>
                  </a:lnTo>
                  <a:lnTo>
                    <a:pt x="141" y="1826"/>
                  </a:lnTo>
                  <a:lnTo>
                    <a:pt x="137" y="1828"/>
                  </a:lnTo>
                  <a:lnTo>
                    <a:pt x="133" y="1829"/>
                  </a:lnTo>
                  <a:lnTo>
                    <a:pt x="127" y="1831"/>
                  </a:lnTo>
                  <a:lnTo>
                    <a:pt x="120" y="1833"/>
                  </a:lnTo>
                  <a:lnTo>
                    <a:pt x="113" y="1834"/>
                  </a:lnTo>
                  <a:lnTo>
                    <a:pt x="106" y="1834"/>
                  </a:lnTo>
                  <a:lnTo>
                    <a:pt x="95" y="1834"/>
                  </a:lnTo>
                  <a:lnTo>
                    <a:pt x="84" y="1834"/>
                  </a:lnTo>
                  <a:lnTo>
                    <a:pt x="74" y="1833"/>
                  </a:lnTo>
                  <a:lnTo>
                    <a:pt x="64" y="1833"/>
                  </a:lnTo>
                  <a:lnTo>
                    <a:pt x="54" y="1832"/>
                  </a:lnTo>
                  <a:lnTo>
                    <a:pt x="45" y="1832"/>
                  </a:lnTo>
                  <a:lnTo>
                    <a:pt x="44" y="1832"/>
                  </a:lnTo>
                  <a:lnTo>
                    <a:pt x="43" y="1832"/>
                  </a:lnTo>
                  <a:lnTo>
                    <a:pt x="42" y="1832"/>
                  </a:lnTo>
                  <a:lnTo>
                    <a:pt x="41" y="1832"/>
                  </a:lnTo>
                  <a:lnTo>
                    <a:pt x="40" y="1832"/>
                  </a:lnTo>
                  <a:lnTo>
                    <a:pt x="40" y="1831"/>
                  </a:lnTo>
                  <a:lnTo>
                    <a:pt x="40" y="1830"/>
                  </a:lnTo>
                  <a:lnTo>
                    <a:pt x="39" y="1829"/>
                  </a:lnTo>
                  <a:lnTo>
                    <a:pt x="39" y="1828"/>
                  </a:lnTo>
                  <a:lnTo>
                    <a:pt x="39" y="1827"/>
                  </a:lnTo>
                  <a:lnTo>
                    <a:pt x="38" y="1825"/>
                  </a:lnTo>
                  <a:lnTo>
                    <a:pt x="37" y="1824"/>
                  </a:lnTo>
                  <a:lnTo>
                    <a:pt x="35" y="1823"/>
                  </a:lnTo>
                  <a:lnTo>
                    <a:pt x="33" y="1822"/>
                  </a:lnTo>
                  <a:lnTo>
                    <a:pt x="30" y="1821"/>
                  </a:lnTo>
                  <a:lnTo>
                    <a:pt x="28" y="1821"/>
                  </a:lnTo>
                  <a:lnTo>
                    <a:pt x="26" y="1820"/>
                  </a:lnTo>
                  <a:lnTo>
                    <a:pt x="23" y="1820"/>
                  </a:lnTo>
                  <a:lnTo>
                    <a:pt x="21" y="1819"/>
                  </a:lnTo>
                  <a:lnTo>
                    <a:pt x="20" y="1818"/>
                  </a:lnTo>
                  <a:lnTo>
                    <a:pt x="19" y="1817"/>
                  </a:lnTo>
                  <a:lnTo>
                    <a:pt x="18" y="1816"/>
                  </a:lnTo>
                  <a:lnTo>
                    <a:pt x="17" y="1816"/>
                  </a:lnTo>
                  <a:lnTo>
                    <a:pt x="17" y="1815"/>
                  </a:lnTo>
                  <a:lnTo>
                    <a:pt x="14" y="1811"/>
                  </a:lnTo>
                  <a:lnTo>
                    <a:pt x="11" y="1807"/>
                  </a:lnTo>
                  <a:lnTo>
                    <a:pt x="8" y="1803"/>
                  </a:lnTo>
                  <a:lnTo>
                    <a:pt x="6" y="1798"/>
                  </a:lnTo>
                  <a:lnTo>
                    <a:pt x="4" y="1793"/>
                  </a:lnTo>
                  <a:lnTo>
                    <a:pt x="3" y="1789"/>
                  </a:lnTo>
                  <a:lnTo>
                    <a:pt x="2" y="1783"/>
                  </a:lnTo>
                  <a:lnTo>
                    <a:pt x="1" y="1777"/>
                  </a:lnTo>
                  <a:lnTo>
                    <a:pt x="0" y="1771"/>
                  </a:lnTo>
                  <a:lnTo>
                    <a:pt x="0" y="1766"/>
                  </a:lnTo>
                  <a:lnTo>
                    <a:pt x="1" y="1761"/>
                  </a:lnTo>
                  <a:lnTo>
                    <a:pt x="1" y="1757"/>
                  </a:lnTo>
                  <a:lnTo>
                    <a:pt x="1" y="1752"/>
                  </a:lnTo>
                  <a:lnTo>
                    <a:pt x="1" y="1748"/>
                  </a:lnTo>
                  <a:lnTo>
                    <a:pt x="1" y="1744"/>
                  </a:lnTo>
                  <a:lnTo>
                    <a:pt x="1" y="655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827" name="Google Shape;5827;p23"/>
            <p:cNvCxnSpPr/>
            <p:nvPr/>
          </p:nvCxnSpPr>
          <p:spPr>
            <a:xfrm>
              <a:off x="2186" y="2587"/>
              <a:ext cx="1" cy="59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28" name="Google Shape;5828;p23"/>
            <p:cNvCxnSpPr/>
            <p:nvPr/>
          </p:nvCxnSpPr>
          <p:spPr>
            <a:xfrm flipH="1">
              <a:off x="1739" y="2587"/>
              <a:ext cx="447" cy="77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29" name="Google Shape;5829;p23"/>
            <p:cNvCxnSpPr/>
            <p:nvPr/>
          </p:nvCxnSpPr>
          <p:spPr>
            <a:xfrm>
              <a:off x="2228" y="2514"/>
              <a:ext cx="182" cy="1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30" name="Google Shape;5830;p23"/>
            <p:cNvCxnSpPr/>
            <p:nvPr/>
          </p:nvCxnSpPr>
          <p:spPr>
            <a:xfrm flipH="1">
              <a:off x="1643" y="2314"/>
              <a:ext cx="543" cy="9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31" name="Google Shape;5831;p23"/>
            <p:cNvCxnSpPr/>
            <p:nvPr/>
          </p:nvCxnSpPr>
          <p:spPr>
            <a:xfrm flipH="1">
              <a:off x="1683" y="1822"/>
              <a:ext cx="830" cy="14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32" name="Google Shape;5832;p23"/>
            <p:cNvCxnSpPr/>
            <p:nvPr/>
          </p:nvCxnSpPr>
          <p:spPr>
            <a:xfrm>
              <a:off x="2186" y="2629"/>
              <a:ext cx="224" cy="1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33" name="Google Shape;5833;p23"/>
            <p:cNvCxnSpPr/>
            <p:nvPr/>
          </p:nvCxnSpPr>
          <p:spPr>
            <a:xfrm>
              <a:off x="2186" y="2661"/>
              <a:ext cx="224" cy="1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34" name="Google Shape;5834;p23"/>
            <p:cNvCxnSpPr/>
            <p:nvPr/>
          </p:nvCxnSpPr>
          <p:spPr>
            <a:xfrm>
              <a:off x="2059" y="2806"/>
              <a:ext cx="1" cy="37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35" name="Google Shape;5835;p23"/>
            <p:cNvCxnSpPr/>
            <p:nvPr/>
          </p:nvCxnSpPr>
          <p:spPr>
            <a:xfrm>
              <a:off x="2537" y="2759"/>
              <a:ext cx="42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36" name="Google Shape;5836;p23"/>
            <p:cNvCxnSpPr/>
            <p:nvPr/>
          </p:nvCxnSpPr>
          <p:spPr>
            <a:xfrm flipH="1">
              <a:off x="1377" y="1858"/>
              <a:ext cx="1072" cy="6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37" name="Google Shape;5837;p23"/>
            <p:cNvCxnSpPr/>
            <p:nvPr/>
          </p:nvCxnSpPr>
          <p:spPr>
            <a:xfrm rot="10800000">
              <a:off x="2186" y="2065"/>
              <a:ext cx="54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38" name="Google Shape;5838;p23"/>
            <p:cNvCxnSpPr/>
            <p:nvPr/>
          </p:nvCxnSpPr>
          <p:spPr>
            <a:xfrm>
              <a:off x="3562" y="1523"/>
              <a:ext cx="1" cy="9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39" name="Google Shape;5839;p23"/>
            <p:cNvCxnSpPr/>
            <p:nvPr/>
          </p:nvCxnSpPr>
          <p:spPr>
            <a:xfrm>
              <a:off x="3562" y="1663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40" name="Google Shape;5840;p23"/>
            <p:cNvCxnSpPr/>
            <p:nvPr/>
          </p:nvCxnSpPr>
          <p:spPr>
            <a:xfrm>
              <a:off x="3562" y="1804"/>
              <a:ext cx="1" cy="9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41" name="Google Shape;5841;p23"/>
            <p:cNvCxnSpPr/>
            <p:nvPr/>
          </p:nvCxnSpPr>
          <p:spPr>
            <a:xfrm>
              <a:off x="3562" y="1944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42" name="Google Shape;5842;p23"/>
            <p:cNvCxnSpPr/>
            <p:nvPr/>
          </p:nvCxnSpPr>
          <p:spPr>
            <a:xfrm>
              <a:off x="3562" y="2084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43" name="Google Shape;5843;p23"/>
            <p:cNvCxnSpPr/>
            <p:nvPr/>
          </p:nvCxnSpPr>
          <p:spPr>
            <a:xfrm>
              <a:off x="3562" y="2225"/>
              <a:ext cx="1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44" name="Google Shape;5844;p23"/>
            <p:cNvCxnSpPr/>
            <p:nvPr/>
          </p:nvCxnSpPr>
          <p:spPr>
            <a:xfrm flipH="1">
              <a:off x="3265" y="1501"/>
              <a:ext cx="262" cy="1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845" name="Google Shape;5845;p23"/>
            <p:cNvSpPr/>
            <p:nvPr/>
          </p:nvSpPr>
          <p:spPr>
            <a:xfrm>
              <a:off x="3572" y="1411"/>
              <a:ext cx="34" cy="21"/>
            </a:xfrm>
            <a:custGeom>
              <a:avLst/>
              <a:gdLst/>
              <a:ahLst/>
              <a:cxnLst/>
              <a:rect l="l" t="t" r="r" b="b"/>
              <a:pathLst>
                <a:path w="103" h="62" extrusionOk="0">
                  <a:moveTo>
                    <a:pt x="0" y="62"/>
                  </a:moveTo>
                  <a:lnTo>
                    <a:pt x="3" y="61"/>
                  </a:lnTo>
                  <a:lnTo>
                    <a:pt x="5" y="59"/>
                  </a:lnTo>
                  <a:lnTo>
                    <a:pt x="7" y="57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5" y="49"/>
                  </a:lnTo>
                  <a:lnTo>
                    <a:pt x="17" y="48"/>
                  </a:lnTo>
                  <a:lnTo>
                    <a:pt x="21" y="47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5" y="47"/>
                  </a:lnTo>
                  <a:lnTo>
                    <a:pt x="37" y="46"/>
                  </a:lnTo>
                  <a:lnTo>
                    <a:pt x="40" y="45"/>
                  </a:lnTo>
                  <a:lnTo>
                    <a:pt x="42" y="43"/>
                  </a:lnTo>
                  <a:lnTo>
                    <a:pt x="43" y="41"/>
                  </a:lnTo>
                  <a:lnTo>
                    <a:pt x="44" y="39"/>
                  </a:lnTo>
                  <a:lnTo>
                    <a:pt x="44" y="36"/>
                  </a:lnTo>
                  <a:lnTo>
                    <a:pt x="45" y="33"/>
                  </a:lnTo>
                  <a:lnTo>
                    <a:pt x="46" y="31"/>
                  </a:lnTo>
                  <a:lnTo>
                    <a:pt x="48" y="30"/>
                  </a:lnTo>
                  <a:lnTo>
                    <a:pt x="51" y="29"/>
                  </a:lnTo>
                  <a:lnTo>
                    <a:pt x="55" y="30"/>
                  </a:lnTo>
                  <a:lnTo>
                    <a:pt x="60" y="30"/>
                  </a:lnTo>
                  <a:lnTo>
                    <a:pt x="64" y="31"/>
                  </a:lnTo>
                  <a:lnTo>
                    <a:pt x="67" y="30"/>
                  </a:lnTo>
                  <a:lnTo>
                    <a:pt x="71" y="28"/>
                  </a:lnTo>
                  <a:lnTo>
                    <a:pt x="74" y="25"/>
                  </a:lnTo>
                  <a:lnTo>
                    <a:pt x="77" y="22"/>
                  </a:lnTo>
                  <a:lnTo>
                    <a:pt x="80" y="19"/>
                  </a:lnTo>
                  <a:lnTo>
                    <a:pt x="83" y="16"/>
                  </a:lnTo>
                  <a:lnTo>
                    <a:pt x="87" y="14"/>
                  </a:lnTo>
                  <a:lnTo>
                    <a:pt x="92" y="13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9" y="5"/>
                  </a:lnTo>
                  <a:lnTo>
                    <a:pt x="101" y="2"/>
                  </a:lnTo>
                  <a:lnTo>
                    <a:pt x="102" y="1"/>
                  </a:lnTo>
                  <a:lnTo>
                    <a:pt x="103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846" name="Google Shape;5846;p23"/>
            <p:cNvSpPr/>
            <p:nvPr/>
          </p:nvSpPr>
          <p:spPr>
            <a:xfrm>
              <a:off x="3572" y="1432"/>
              <a:ext cx="6" cy="99"/>
            </a:xfrm>
            <a:custGeom>
              <a:avLst/>
              <a:gdLst/>
              <a:ahLst/>
              <a:cxnLst/>
              <a:rect l="l" t="t" r="r" b="b"/>
              <a:pathLst>
                <a:path w="18" h="296" extrusionOk="0">
                  <a:moveTo>
                    <a:pt x="0" y="0"/>
                  </a:moveTo>
                  <a:lnTo>
                    <a:pt x="2" y="1"/>
                  </a:lnTo>
                  <a:lnTo>
                    <a:pt x="3" y="3"/>
                  </a:lnTo>
                  <a:lnTo>
                    <a:pt x="4" y="4"/>
                  </a:lnTo>
                  <a:lnTo>
                    <a:pt x="5" y="7"/>
                  </a:lnTo>
                  <a:lnTo>
                    <a:pt x="5" y="11"/>
                  </a:lnTo>
                  <a:lnTo>
                    <a:pt x="4" y="15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5" y="25"/>
                  </a:lnTo>
                  <a:lnTo>
                    <a:pt x="6" y="29"/>
                  </a:lnTo>
                  <a:lnTo>
                    <a:pt x="7" y="31"/>
                  </a:lnTo>
                  <a:lnTo>
                    <a:pt x="9" y="34"/>
                  </a:lnTo>
                  <a:lnTo>
                    <a:pt x="11" y="36"/>
                  </a:lnTo>
                  <a:lnTo>
                    <a:pt x="14" y="37"/>
                  </a:lnTo>
                  <a:lnTo>
                    <a:pt x="15" y="40"/>
                  </a:lnTo>
                  <a:lnTo>
                    <a:pt x="16" y="42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6" y="49"/>
                  </a:lnTo>
                  <a:lnTo>
                    <a:pt x="15" y="54"/>
                  </a:lnTo>
                  <a:lnTo>
                    <a:pt x="13" y="58"/>
                  </a:lnTo>
                  <a:lnTo>
                    <a:pt x="12" y="63"/>
                  </a:lnTo>
                  <a:lnTo>
                    <a:pt x="12" y="68"/>
                  </a:lnTo>
                  <a:lnTo>
                    <a:pt x="12" y="74"/>
                  </a:lnTo>
                  <a:lnTo>
                    <a:pt x="12" y="80"/>
                  </a:lnTo>
                  <a:lnTo>
                    <a:pt x="12" y="86"/>
                  </a:lnTo>
                  <a:lnTo>
                    <a:pt x="13" y="91"/>
                  </a:lnTo>
                  <a:lnTo>
                    <a:pt x="14" y="97"/>
                  </a:lnTo>
                  <a:lnTo>
                    <a:pt x="14" y="101"/>
                  </a:lnTo>
                  <a:lnTo>
                    <a:pt x="14" y="104"/>
                  </a:lnTo>
                  <a:lnTo>
                    <a:pt x="14" y="107"/>
                  </a:lnTo>
                  <a:lnTo>
                    <a:pt x="14" y="111"/>
                  </a:lnTo>
                  <a:lnTo>
                    <a:pt x="12" y="114"/>
                  </a:lnTo>
                  <a:lnTo>
                    <a:pt x="10" y="118"/>
                  </a:lnTo>
                  <a:lnTo>
                    <a:pt x="7" y="121"/>
                  </a:lnTo>
                  <a:lnTo>
                    <a:pt x="6" y="124"/>
                  </a:lnTo>
                  <a:lnTo>
                    <a:pt x="5" y="128"/>
                  </a:lnTo>
                  <a:lnTo>
                    <a:pt x="4" y="132"/>
                  </a:lnTo>
                  <a:lnTo>
                    <a:pt x="4" y="136"/>
                  </a:lnTo>
                  <a:lnTo>
                    <a:pt x="5" y="138"/>
                  </a:lnTo>
                  <a:lnTo>
                    <a:pt x="5" y="140"/>
                  </a:lnTo>
                  <a:lnTo>
                    <a:pt x="5" y="142"/>
                  </a:lnTo>
                  <a:lnTo>
                    <a:pt x="5" y="144"/>
                  </a:lnTo>
                  <a:lnTo>
                    <a:pt x="6" y="145"/>
                  </a:lnTo>
                  <a:lnTo>
                    <a:pt x="7" y="145"/>
                  </a:lnTo>
                  <a:lnTo>
                    <a:pt x="8" y="145"/>
                  </a:lnTo>
                  <a:lnTo>
                    <a:pt x="8" y="146"/>
                  </a:lnTo>
                  <a:lnTo>
                    <a:pt x="8" y="147"/>
                  </a:lnTo>
                  <a:lnTo>
                    <a:pt x="9" y="148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0" y="150"/>
                  </a:lnTo>
                  <a:lnTo>
                    <a:pt x="11" y="150"/>
                  </a:lnTo>
                  <a:lnTo>
                    <a:pt x="11" y="151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3"/>
                  </a:lnTo>
                  <a:lnTo>
                    <a:pt x="13" y="153"/>
                  </a:lnTo>
                  <a:lnTo>
                    <a:pt x="14" y="154"/>
                  </a:lnTo>
                  <a:lnTo>
                    <a:pt x="16" y="155"/>
                  </a:lnTo>
                  <a:lnTo>
                    <a:pt x="17" y="155"/>
                  </a:lnTo>
                  <a:lnTo>
                    <a:pt x="17" y="157"/>
                  </a:lnTo>
                  <a:lnTo>
                    <a:pt x="18" y="159"/>
                  </a:lnTo>
                  <a:lnTo>
                    <a:pt x="18" y="161"/>
                  </a:lnTo>
                  <a:lnTo>
                    <a:pt x="18" y="164"/>
                  </a:lnTo>
                  <a:lnTo>
                    <a:pt x="18" y="169"/>
                  </a:lnTo>
                  <a:lnTo>
                    <a:pt x="18" y="173"/>
                  </a:lnTo>
                  <a:lnTo>
                    <a:pt x="18" y="178"/>
                  </a:lnTo>
                  <a:lnTo>
                    <a:pt x="17" y="183"/>
                  </a:lnTo>
                  <a:lnTo>
                    <a:pt x="15" y="187"/>
                  </a:lnTo>
                  <a:lnTo>
                    <a:pt x="13" y="192"/>
                  </a:lnTo>
                  <a:lnTo>
                    <a:pt x="11" y="197"/>
                  </a:lnTo>
                  <a:lnTo>
                    <a:pt x="9" y="202"/>
                  </a:lnTo>
                  <a:lnTo>
                    <a:pt x="7" y="207"/>
                  </a:lnTo>
                  <a:lnTo>
                    <a:pt x="5" y="212"/>
                  </a:lnTo>
                  <a:lnTo>
                    <a:pt x="3" y="218"/>
                  </a:lnTo>
                  <a:lnTo>
                    <a:pt x="3" y="224"/>
                  </a:lnTo>
                  <a:lnTo>
                    <a:pt x="3" y="230"/>
                  </a:lnTo>
                  <a:lnTo>
                    <a:pt x="4" y="236"/>
                  </a:lnTo>
                  <a:lnTo>
                    <a:pt x="5" y="242"/>
                  </a:lnTo>
                  <a:lnTo>
                    <a:pt x="7" y="246"/>
                  </a:lnTo>
                  <a:lnTo>
                    <a:pt x="9" y="250"/>
                  </a:lnTo>
                  <a:lnTo>
                    <a:pt x="11" y="254"/>
                  </a:lnTo>
                  <a:lnTo>
                    <a:pt x="12" y="257"/>
                  </a:lnTo>
                  <a:lnTo>
                    <a:pt x="14" y="260"/>
                  </a:lnTo>
                  <a:lnTo>
                    <a:pt x="14" y="264"/>
                  </a:lnTo>
                  <a:lnTo>
                    <a:pt x="15" y="266"/>
                  </a:lnTo>
                  <a:lnTo>
                    <a:pt x="14" y="268"/>
                  </a:lnTo>
                  <a:lnTo>
                    <a:pt x="14" y="270"/>
                  </a:lnTo>
                  <a:lnTo>
                    <a:pt x="13" y="273"/>
                  </a:lnTo>
                  <a:lnTo>
                    <a:pt x="10" y="275"/>
                  </a:lnTo>
                  <a:lnTo>
                    <a:pt x="8" y="277"/>
                  </a:lnTo>
                  <a:lnTo>
                    <a:pt x="7" y="279"/>
                  </a:lnTo>
                  <a:lnTo>
                    <a:pt x="6" y="282"/>
                  </a:lnTo>
                  <a:lnTo>
                    <a:pt x="6" y="285"/>
                  </a:lnTo>
                  <a:lnTo>
                    <a:pt x="5" y="288"/>
                  </a:lnTo>
                  <a:lnTo>
                    <a:pt x="5" y="292"/>
                  </a:lnTo>
                  <a:lnTo>
                    <a:pt x="4" y="29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847" name="Google Shape;5847;p23"/>
            <p:cNvSpPr/>
            <p:nvPr/>
          </p:nvSpPr>
          <p:spPr>
            <a:xfrm>
              <a:off x="3573" y="1411"/>
              <a:ext cx="39" cy="118"/>
            </a:xfrm>
            <a:custGeom>
              <a:avLst/>
              <a:gdLst/>
              <a:ahLst/>
              <a:cxnLst/>
              <a:rect l="l" t="t" r="r" b="b"/>
              <a:pathLst>
                <a:path w="115" h="352" extrusionOk="0">
                  <a:moveTo>
                    <a:pt x="99" y="0"/>
                  </a:moveTo>
                  <a:lnTo>
                    <a:pt x="100" y="2"/>
                  </a:lnTo>
                  <a:lnTo>
                    <a:pt x="102" y="4"/>
                  </a:lnTo>
                  <a:lnTo>
                    <a:pt x="103" y="6"/>
                  </a:lnTo>
                  <a:lnTo>
                    <a:pt x="104" y="10"/>
                  </a:lnTo>
                  <a:lnTo>
                    <a:pt x="105" y="13"/>
                  </a:lnTo>
                  <a:lnTo>
                    <a:pt x="105" y="17"/>
                  </a:lnTo>
                  <a:lnTo>
                    <a:pt x="105" y="21"/>
                  </a:lnTo>
                  <a:lnTo>
                    <a:pt x="104" y="27"/>
                  </a:lnTo>
                  <a:lnTo>
                    <a:pt x="103" y="34"/>
                  </a:lnTo>
                  <a:lnTo>
                    <a:pt x="102" y="40"/>
                  </a:lnTo>
                  <a:lnTo>
                    <a:pt x="101" y="46"/>
                  </a:lnTo>
                  <a:lnTo>
                    <a:pt x="100" y="51"/>
                  </a:lnTo>
                  <a:lnTo>
                    <a:pt x="100" y="56"/>
                  </a:lnTo>
                  <a:lnTo>
                    <a:pt x="101" y="61"/>
                  </a:lnTo>
                  <a:lnTo>
                    <a:pt x="102" y="65"/>
                  </a:lnTo>
                  <a:lnTo>
                    <a:pt x="104" y="68"/>
                  </a:lnTo>
                  <a:lnTo>
                    <a:pt x="106" y="71"/>
                  </a:lnTo>
                  <a:lnTo>
                    <a:pt x="107" y="75"/>
                  </a:lnTo>
                  <a:lnTo>
                    <a:pt x="109" y="81"/>
                  </a:lnTo>
                  <a:lnTo>
                    <a:pt x="110" y="87"/>
                  </a:lnTo>
                  <a:lnTo>
                    <a:pt x="111" y="93"/>
                  </a:lnTo>
                  <a:lnTo>
                    <a:pt x="110" y="100"/>
                  </a:lnTo>
                  <a:lnTo>
                    <a:pt x="109" y="106"/>
                  </a:lnTo>
                  <a:lnTo>
                    <a:pt x="107" y="112"/>
                  </a:lnTo>
                  <a:lnTo>
                    <a:pt x="105" y="118"/>
                  </a:lnTo>
                  <a:lnTo>
                    <a:pt x="103" y="125"/>
                  </a:lnTo>
                  <a:lnTo>
                    <a:pt x="102" y="130"/>
                  </a:lnTo>
                  <a:lnTo>
                    <a:pt x="101" y="136"/>
                  </a:lnTo>
                  <a:lnTo>
                    <a:pt x="101" y="143"/>
                  </a:lnTo>
                  <a:lnTo>
                    <a:pt x="101" y="149"/>
                  </a:lnTo>
                  <a:lnTo>
                    <a:pt x="102" y="154"/>
                  </a:lnTo>
                  <a:lnTo>
                    <a:pt x="103" y="160"/>
                  </a:lnTo>
                  <a:lnTo>
                    <a:pt x="105" y="165"/>
                  </a:lnTo>
                  <a:lnTo>
                    <a:pt x="107" y="169"/>
                  </a:lnTo>
                  <a:lnTo>
                    <a:pt x="110" y="174"/>
                  </a:lnTo>
                  <a:lnTo>
                    <a:pt x="111" y="178"/>
                  </a:lnTo>
                  <a:lnTo>
                    <a:pt x="113" y="182"/>
                  </a:lnTo>
                  <a:lnTo>
                    <a:pt x="114" y="186"/>
                  </a:lnTo>
                  <a:lnTo>
                    <a:pt x="115" y="191"/>
                  </a:lnTo>
                  <a:lnTo>
                    <a:pt x="114" y="195"/>
                  </a:lnTo>
                  <a:lnTo>
                    <a:pt x="113" y="200"/>
                  </a:lnTo>
                  <a:lnTo>
                    <a:pt x="111" y="205"/>
                  </a:lnTo>
                  <a:lnTo>
                    <a:pt x="109" y="209"/>
                  </a:lnTo>
                  <a:lnTo>
                    <a:pt x="107" y="213"/>
                  </a:lnTo>
                  <a:lnTo>
                    <a:pt x="105" y="218"/>
                  </a:lnTo>
                  <a:lnTo>
                    <a:pt x="103" y="223"/>
                  </a:lnTo>
                  <a:lnTo>
                    <a:pt x="102" y="227"/>
                  </a:lnTo>
                  <a:lnTo>
                    <a:pt x="101" y="233"/>
                  </a:lnTo>
                  <a:lnTo>
                    <a:pt x="101" y="238"/>
                  </a:lnTo>
                  <a:lnTo>
                    <a:pt x="101" y="243"/>
                  </a:lnTo>
                  <a:lnTo>
                    <a:pt x="101" y="248"/>
                  </a:lnTo>
                  <a:lnTo>
                    <a:pt x="102" y="253"/>
                  </a:lnTo>
                  <a:lnTo>
                    <a:pt x="104" y="258"/>
                  </a:lnTo>
                  <a:lnTo>
                    <a:pt x="106" y="261"/>
                  </a:lnTo>
                  <a:lnTo>
                    <a:pt x="109" y="264"/>
                  </a:lnTo>
                  <a:lnTo>
                    <a:pt x="111" y="269"/>
                  </a:lnTo>
                  <a:lnTo>
                    <a:pt x="113" y="274"/>
                  </a:lnTo>
                  <a:lnTo>
                    <a:pt x="113" y="279"/>
                  </a:lnTo>
                  <a:lnTo>
                    <a:pt x="114" y="285"/>
                  </a:lnTo>
                  <a:lnTo>
                    <a:pt x="113" y="290"/>
                  </a:lnTo>
                  <a:lnTo>
                    <a:pt x="113" y="295"/>
                  </a:lnTo>
                  <a:lnTo>
                    <a:pt x="111" y="299"/>
                  </a:lnTo>
                  <a:lnTo>
                    <a:pt x="109" y="302"/>
                  </a:lnTo>
                  <a:lnTo>
                    <a:pt x="106" y="305"/>
                  </a:lnTo>
                  <a:lnTo>
                    <a:pt x="103" y="308"/>
                  </a:lnTo>
                  <a:lnTo>
                    <a:pt x="100" y="310"/>
                  </a:lnTo>
                  <a:lnTo>
                    <a:pt x="96" y="313"/>
                  </a:lnTo>
                  <a:lnTo>
                    <a:pt x="93" y="316"/>
                  </a:lnTo>
                  <a:lnTo>
                    <a:pt x="89" y="319"/>
                  </a:lnTo>
                  <a:lnTo>
                    <a:pt x="84" y="321"/>
                  </a:lnTo>
                  <a:lnTo>
                    <a:pt x="81" y="321"/>
                  </a:lnTo>
                  <a:lnTo>
                    <a:pt x="77" y="322"/>
                  </a:lnTo>
                  <a:lnTo>
                    <a:pt x="74" y="322"/>
                  </a:lnTo>
                  <a:lnTo>
                    <a:pt x="70" y="323"/>
                  </a:lnTo>
                  <a:lnTo>
                    <a:pt x="68" y="324"/>
                  </a:lnTo>
                  <a:lnTo>
                    <a:pt x="66" y="326"/>
                  </a:lnTo>
                  <a:lnTo>
                    <a:pt x="65" y="330"/>
                  </a:lnTo>
                  <a:lnTo>
                    <a:pt x="64" y="334"/>
                  </a:lnTo>
                  <a:lnTo>
                    <a:pt x="63" y="339"/>
                  </a:lnTo>
                  <a:lnTo>
                    <a:pt x="62" y="344"/>
                  </a:lnTo>
                  <a:lnTo>
                    <a:pt x="60" y="347"/>
                  </a:lnTo>
                  <a:lnTo>
                    <a:pt x="58" y="349"/>
                  </a:lnTo>
                  <a:lnTo>
                    <a:pt x="54" y="350"/>
                  </a:lnTo>
                  <a:lnTo>
                    <a:pt x="51" y="351"/>
                  </a:lnTo>
                  <a:lnTo>
                    <a:pt x="47" y="351"/>
                  </a:lnTo>
                  <a:lnTo>
                    <a:pt x="42" y="352"/>
                  </a:lnTo>
                  <a:lnTo>
                    <a:pt x="38" y="352"/>
                  </a:lnTo>
                  <a:lnTo>
                    <a:pt x="27" y="352"/>
                  </a:lnTo>
                  <a:lnTo>
                    <a:pt x="16" y="352"/>
                  </a:lnTo>
                  <a:lnTo>
                    <a:pt x="8" y="352"/>
                  </a:lnTo>
                  <a:lnTo>
                    <a:pt x="0" y="35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848" name="Google Shape;5848;p23"/>
            <p:cNvCxnSpPr/>
            <p:nvPr/>
          </p:nvCxnSpPr>
          <p:spPr>
            <a:xfrm flipH="1">
              <a:off x="3574" y="1437"/>
              <a:ext cx="5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49" name="Google Shape;5849;p23"/>
            <p:cNvCxnSpPr/>
            <p:nvPr/>
          </p:nvCxnSpPr>
          <p:spPr>
            <a:xfrm flipH="1">
              <a:off x="3266" y="1483"/>
              <a:ext cx="232" cy="1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850" name="Google Shape;5850;p23"/>
            <p:cNvSpPr/>
            <p:nvPr/>
          </p:nvSpPr>
          <p:spPr>
            <a:xfrm>
              <a:off x="3227" y="1609"/>
              <a:ext cx="43" cy="116"/>
            </a:xfrm>
            <a:custGeom>
              <a:avLst/>
              <a:gdLst/>
              <a:ahLst/>
              <a:cxnLst/>
              <a:rect l="l" t="t" r="r" b="b"/>
              <a:pathLst>
                <a:path w="129" h="348" extrusionOk="0">
                  <a:moveTo>
                    <a:pt x="12" y="61"/>
                  </a:moveTo>
                  <a:lnTo>
                    <a:pt x="11" y="62"/>
                  </a:lnTo>
                  <a:lnTo>
                    <a:pt x="10" y="62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8"/>
                  </a:lnTo>
                  <a:lnTo>
                    <a:pt x="12" y="56"/>
                  </a:lnTo>
                  <a:lnTo>
                    <a:pt x="14" y="53"/>
                  </a:lnTo>
                  <a:lnTo>
                    <a:pt x="16" y="51"/>
                  </a:lnTo>
                  <a:lnTo>
                    <a:pt x="17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5"/>
                  </a:lnTo>
                  <a:lnTo>
                    <a:pt x="45" y="45"/>
                  </a:lnTo>
                  <a:lnTo>
                    <a:pt x="48" y="44"/>
                  </a:lnTo>
                  <a:lnTo>
                    <a:pt x="50" y="43"/>
                  </a:lnTo>
                  <a:lnTo>
                    <a:pt x="52" y="41"/>
                  </a:lnTo>
                  <a:lnTo>
                    <a:pt x="53" y="39"/>
                  </a:lnTo>
                  <a:lnTo>
                    <a:pt x="55" y="36"/>
                  </a:lnTo>
                  <a:lnTo>
                    <a:pt x="57" y="34"/>
                  </a:lnTo>
                  <a:lnTo>
                    <a:pt x="59" y="32"/>
                  </a:lnTo>
                  <a:lnTo>
                    <a:pt x="61" y="30"/>
                  </a:lnTo>
                  <a:lnTo>
                    <a:pt x="64" y="28"/>
                  </a:lnTo>
                  <a:lnTo>
                    <a:pt x="66" y="27"/>
                  </a:lnTo>
                  <a:lnTo>
                    <a:pt x="68" y="26"/>
                  </a:lnTo>
                  <a:lnTo>
                    <a:pt x="70" y="25"/>
                  </a:lnTo>
                  <a:lnTo>
                    <a:pt x="73" y="24"/>
                  </a:lnTo>
                  <a:lnTo>
                    <a:pt x="75" y="22"/>
                  </a:lnTo>
                  <a:lnTo>
                    <a:pt x="77" y="20"/>
                  </a:lnTo>
                  <a:lnTo>
                    <a:pt x="78" y="19"/>
                  </a:lnTo>
                  <a:lnTo>
                    <a:pt x="80" y="17"/>
                  </a:lnTo>
                  <a:lnTo>
                    <a:pt x="82" y="16"/>
                  </a:lnTo>
                  <a:lnTo>
                    <a:pt x="85" y="16"/>
                  </a:lnTo>
                  <a:lnTo>
                    <a:pt x="89" y="16"/>
                  </a:lnTo>
                  <a:lnTo>
                    <a:pt x="93" y="15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101" y="10"/>
                  </a:lnTo>
                  <a:lnTo>
                    <a:pt x="103" y="9"/>
                  </a:lnTo>
                  <a:lnTo>
                    <a:pt x="104" y="8"/>
                  </a:lnTo>
                  <a:lnTo>
                    <a:pt x="106" y="7"/>
                  </a:lnTo>
                  <a:lnTo>
                    <a:pt x="107" y="6"/>
                  </a:lnTo>
                  <a:lnTo>
                    <a:pt x="107" y="4"/>
                  </a:lnTo>
                  <a:lnTo>
                    <a:pt x="108" y="2"/>
                  </a:lnTo>
                  <a:lnTo>
                    <a:pt x="109" y="1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6" y="1"/>
                  </a:lnTo>
                  <a:lnTo>
                    <a:pt x="116" y="2"/>
                  </a:lnTo>
                  <a:lnTo>
                    <a:pt x="117" y="4"/>
                  </a:lnTo>
                  <a:lnTo>
                    <a:pt x="117" y="5"/>
                  </a:lnTo>
                  <a:lnTo>
                    <a:pt x="118" y="7"/>
                  </a:lnTo>
                  <a:lnTo>
                    <a:pt x="119" y="10"/>
                  </a:lnTo>
                  <a:lnTo>
                    <a:pt x="120" y="12"/>
                  </a:lnTo>
                  <a:lnTo>
                    <a:pt x="120" y="14"/>
                  </a:lnTo>
                  <a:lnTo>
                    <a:pt x="120" y="16"/>
                  </a:lnTo>
                  <a:lnTo>
                    <a:pt x="119" y="19"/>
                  </a:lnTo>
                  <a:lnTo>
                    <a:pt x="118" y="22"/>
                  </a:lnTo>
                  <a:lnTo>
                    <a:pt x="116" y="24"/>
                  </a:lnTo>
                  <a:lnTo>
                    <a:pt x="115" y="28"/>
                  </a:lnTo>
                  <a:lnTo>
                    <a:pt x="114" y="31"/>
                  </a:lnTo>
                  <a:lnTo>
                    <a:pt x="113" y="34"/>
                  </a:lnTo>
                  <a:lnTo>
                    <a:pt x="112" y="37"/>
                  </a:lnTo>
                  <a:lnTo>
                    <a:pt x="111" y="41"/>
                  </a:lnTo>
                  <a:lnTo>
                    <a:pt x="111" y="44"/>
                  </a:lnTo>
                  <a:lnTo>
                    <a:pt x="110" y="49"/>
                  </a:lnTo>
                  <a:lnTo>
                    <a:pt x="110" y="53"/>
                  </a:lnTo>
                  <a:lnTo>
                    <a:pt x="110" y="57"/>
                  </a:lnTo>
                  <a:lnTo>
                    <a:pt x="111" y="61"/>
                  </a:lnTo>
                  <a:lnTo>
                    <a:pt x="111" y="64"/>
                  </a:lnTo>
                  <a:lnTo>
                    <a:pt x="113" y="67"/>
                  </a:lnTo>
                  <a:lnTo>
                    <a:pt x="115" y="70"/>
                  </a:lnTo>
                  <a:lnTo>
                    <a:pt x="117" y="73"/>
                  </a:lnTo>
                  <a:lnTo>
                    <a:pt x="120" y="75"/>
                  </a:lnTo>
                  <a:lnTo>
                    <a:pt x="121" y="78"/>
                  </a:lnTo>
                  <a:lnTo>
                    <a:pt x="121" y="80"/>
                  </a:lnTo>
                  <a:lnTo>
                    <a:pt x="122" y="82"/>
                  </a:lnTo>
                  <a:lnTo>
                    <a:pt x="122" y="85"/>
                  </a:lnTo>
                  <a:lnTo>
                    <a:pt x="121" y="88"/>
                  </a:lnTo>
                  <a:lnTo>
                    <a:pt x="121" y="90"/>
                  </a:lnTo>
                  <a:lnTo>
                    <a:pt x="120" y="92"/>
                  </a:lnTo>
                  <a:lnTo>
                    <a:pt x="118" y="95"/>
                  </a:lnTo>
                  <a:lnTo>
                    <a:pt x="117" y="98"/>
                  </a:lnTo>
                  <a:lnTo>
                    <a:pt x="116" y="101"/>
                  </a:lnTo>
                  <a:lnTo>
                    <a:pt x="115" y="104"/>
                  </a:lnTo>
                  <a:lnTo>
                    <a:pt x="115" y="107"/>
                  </a:lnTo>
                  <a:lnTo>
                    <a:pt x="114" y="112"/>
                  </a:lnTo>
                  <a:lnTo>
                    <a:pt x="113" y="116"/>
                  </a:lnTo>
                  <a:lnTo>
                    <a:pt x="113" y="120"/>
                  </a:lnTo>
                  <a:lnTo>
                    <a:pt x="113" y="124"/>
                  </a:lnTo>
                  <a:lnTo>
                    <a:pt x="114" y="128"/>
                  </a:lnTo>
                  <a:lnTo>
                    <a:pt x="115" y="131"/>
                  </a:lnTo>
                  <a:lnTo>
                    <a:pt x="117" y="134"/>
                  </a:lnTo>
                  <a:lnTo>
                    <a:pt x="119" y="137"/>
                  </a:lnTo>
                  <a:lnTo>
                    <a:pt x="120" y="140"/>
                  </a:lnTo>
                  <a:lnTo>
                    <a:pt x="121" y="143"/>
                  </a:lnTo>
                  <a:lnTo>
                    <a:pt x="123" y="146"/>
                  </a:lnTo>
                  <a:lnTo>
                    <a:pt x="125" y="148"/>
                  </a:lnTo>
                  <a:lnTo>
                    <a:pt x="128" y="151"/>
                  </a:lnTo>
                  <a:lnTo>
                    <a:pt x="129" y="154"/>
                  </a:lnTo>
                  <a:lnTo>
                    <a:pt x="129" y="157"/>
                  </a:lnTo>
                  <a:lnTo>
                    <a:pt x="129" y="160"/>
                  </a:lnTo>
                  <a:lnTo>
                    <a:pt x="129" y="163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9" y="170"/>
                  </a:lnTo>
                  <a:lnTo>
                    <a:pt x="128" y="172"/>
                  </a:lnTo>
                  <a:lnTo>
                    <a:pt x="127" y="174"/>
                  </a:lnTo>
                  <a:lnTo>
                    <a:pt x="124" y="176"/>
                  </a:lnTo>
                  <a:lnTo>
                    <a:pt x="123" y="179"/>
                  </a:lnTo>
                  <a:lnTo>
                    <a:pt x="122" y="183"/>
                  </a:lnTo>
                  <a:lnTo>
                    <a:pt x="121" y="186"/>
                  </a:lnTo>
                  <a:lnTo>
                    <a:pt x="120" y="189"/>
                  </a:lnTo>
                  <a:lnTo>
                    <a:pt x="119" y="192"/>
                  </a:lnTo>
                  <a:lnTo>
                    <a:pt x="117" y="195"/>
                  </a:lnTo>
                  <a:lnTo>
                    <a:pt x="116" y="198"/>
                  </a:lnTo>
                  <a:lnTo>
                    <a:pt x="115" y="201"/>
                  </a:lnTo>
                  <a:lnTo>
                    <a:pt x="114" y="205"/>
                  </a:lnTo>
                  <a:lnTo>
                    <a:pt x="114" y="209"/>
                  </a:lnTo>
                  <a:lnTo>
                    <a:pt x="113" y="214"/>
                  </a:lnTo>
                  <a:lnTo>
                    <a:pt x="113" y="218"/>
                  </a:lnTo>
                  <a:lnTo>
                    <a:pt x="114" y="222"/>
                  </a:lnTo>
                  <a:lnTo>
                    <a:pt x="114" y="225"/>
                  </a:lnTo>
                  <a:lnTo>
                    <a:pt x="115" y="228"/>
                  </a:lnTo>
                  <a:lnTo>
                    <a:pt x="116" y="232"/>
                  </a:lnTo>
                  <a:lnTo>
                    <a:pt x="118" y="235"/>
                  </a:lnTo>
                  <a:lnTo>
                    <a:pt x="119" y="239"/>
                  </a:lnTo>
                  <a:lnTo>
                    <a:pt x="120" y="243"/>
                  </a:lnTo>
                  <a:lnTo>
                    <a:pt x="120" y="247"/>
                  </a:lnTo>
                  <a:lnTo>
                    <a:pt x="120" y="251"/>
                  </a:lnTo>
                  <a:lnTo>
                    <a:pt x="119" y="256"/>
                  </a:lnTo>
                  <a:lnTo>
                    <a:pt x="118" y="261"/>
                  </a:lnTo>
                  <a:lnTo>
                    <a:pt x="116" y="265"/>
                  </a:lnTo>
                  <a:lnTo>
                    <a:pt x="115" y="268"/>
                  </a:lnTo>
                  <a:lnTo>
                    <a:pt x="114" y="270"/>
                  </a:lnTo>
                  <a:lnTo>
                    <a:pt x="114" y="273"/>
                  </a:lnTo>
                  <a:lnTo>
                    <a:pt x="114" y="277"/>
                  </a:lnTo>
                  <a:lnTo>
                    <a:pt x="114" y="281"/>
                  </a:lnTo>
                  <a:lnTo>
                    <a:pt x="114" y="285"/>
                  </a:lnTo>
                  <a:lnTo>
                    <a:pt x="113" y="289"/>
                  </a:lnTo>
                  <a:lnTo>
                    <a:pt x="113" y="293"/>
                  </a:lnTo>
                  <a:lnTo>
                    <a:pt x="113" y="297"/>
                  </a:lnTo>
                  <a:lnTo>
                    <a:pt x="114" y="300"/>
                  </a:lnTo>
                  <a:lnTo>
                    <a:pt x="114" y="303"/>
                  </a:lnTo>
                  <a:lnTo>
                    <a:pt x="114" y="306"/>
                  </a:lnTo>
                  <a:lnTo>
                    <a:pt x="113" y="309"/>
                  </a:lnTo>
                  <a:lnTo>
                    <a:pt x="113" y="311"/>
                  </a:lnTo>
                  <a:lnTo>
                    <a:pt x="112" y="312"/>
                  </a:lnTo>
                  <a:lnTo>
                    <a:pt x="110" y="314"/>
                  </a:lnTo>
                  <a:lnTo>
                    <a:pt x="109" y="315"/>
                  </a:lnTo>
                  <a:lnTo>
                    <a:pt x="106" y="316"/>
                  </a:lnTo>
                  <a:lnTo>
                    <a:pt x="104" y="317"/>
                  </a:lnTo>
                  <a:lnTo>
                    <a:pt x="101" y="318"/>
                  </a:lnTo>
                  <a:lnTo>
                    <a:pt x="97" y="318"/>
                  </a:lnTo>
                  <a:lnTo>
                    <a:pt x="94" y="317"/>
                  </a:lnTo>
                  <a:lnTo>
                    <a:pt x="90" y="318"/>
                  </a:lnTo>
                  <a:lnTo>
                    <a:pt x="88" y="318"/>
                  </a:lnTo>
                  <a:lnTo>
                    <a:pt x="86" y="319"/>
                  </a:lnTo>
                  <a:lnTo>
                    <a:pt x="84" y="320"/>
                  </a:lnTo>
                  <a:lnTo>
                    <a:pt x="82" y="322"/>
                  </a:lnTo>
                  <a:lnTo>
                    <a:pt x="79" y="324"/>
                  </a:lnTo>
                  <a:lnTo>
                    <a:pt x="77" y="327"/>
                  </a:lnTo>
                  <a:lnTo>
                    <a:pt x="75" y="330"/>
                  </a:lnTo>
                  <a:lnTo>
                    <a:pt x="72" y="332"/>
                  </a:lnTo>
                  <a:lnTo>
                    <a:pt x="71" y="334"/>
                  </a:lnTo>
                  <a:lnTo>
                    <a:pt x="69" y="336"/>
                  </a:lnTo>
                  <a:lnTo>
                    <a:pt x="66" y="337"/>
                  </a:lnTo>
                  <a:lnTo>
                    <a:pt x="64" y="338"/>
                  </a:lnTo>
                  <a:lnTo>
                    <a:pt x="60" y="339"/>
                  </a:lnTo>
                  <a:lnTo>
                    <a:pt x="57" y="339"/>
                  </a:lnTo>
                  <a:lnTo>
                    <a:pt x="54" y="340"/>
                  </a:lnTo>
                  <a:lnTo>
                    <a:pt x="52" y="341"/>
                  </a:lnTo>
                  <a:lnTo>
                    <a:pt x="50" y="343"/>
                  </a:lnTo>
                  <a:lnTo>
                    <a:pt x="49" y="345"/>
                  </a:lnTo>
                  <a:lnTo>
                    <a:pt x="47" y="347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39" y="348"/>
                  </a:lnTo>
                  <a:lnTo>
                    <a:pt x="36" y="348"/>
                  </a:lnTo>
                  <a:lnTo>
                    <a:pt x="30" y="348"/>
                  </a:lnTo>
                  <a:lnTo>
                    <a:pt x="23" y="348"/>
                  </a:lnTo>
                  <a:lnTo>
                    <a:pt x="20" y="348"/>
                  </a:lnTo>
                  <a:lnTo>
                    <a:pt x="17" y="348"/>
                  </a:lnTo>
                  <a:lnTo>
                    <a:pt x="15" y="348"/>
                  </a:lnTo>
                  <a:lnTo>
                    <a:pt x="12" y="348"/>
                  </a:lnTo>
                  <a:lnTo>
                    <a:pt x="10" y="347"/>
                  </a:lnTo>
                  <a:lnTo>
                    <a:pt x="9" y="345"/>
                  </a:lnTo>
                  <a:lnTo>
                    <a:pt x="8" y="343"/>
                  </a:lnTo>
                  <a:lnTo>
                    <a:pt x="7" y="341"/>
                  </a:lnTo>
                  <a:lnTo>
                    <a:pt x="7" y="338"/>
                  </a:lnTo>
                  <a:lnTo>
                    <a:pt x="7" y="335"/>
                  </a:lnTo>
                  <a:lnTo>
                    <a:pt x="7" y="332"/>
                  </a:lnTo>
                  <a:lnTo>
                    <a:pt x="8" y="328"/>
                  </a:lnTo>
                  <a:lnTo>
                    <a:pt x="9" y="324"/>
                  </a:lnTo>
                  <a:lnTo>
                    <a:pt x="11" y="320"/>
                  </a:lnTo>
                  <a:lnTo>
                    <a:pt x="12" y="316"/>
                  </a:lnTo>
                  <a:lnTo>
                    <a:pt x="14" y="311"/>
                  </a:lnTo>
                  <a:lnTo>
                    <a:pt x="15" y="308"/>
                  </a:lnTo>
                  <a:lnTo>
                    <a:pt x="16" y="305"/>
                  </a:lnTo>
                  <a:lnTo>
                    <a:pt x="17" y="302"/>
                  </a:lnTo>
                  <a:lnTo>
                    <a:pt x="17" y="299"/>
                  </a:lnTo>
                  <a:lnTo>
                    <a:pt x="17" y="296"/>
                  </a:lnTo>
                  <a:lnTo>
                    <a:pt x="16" y="293"/>
                  </a:lnTo>
                  <a:lnTo>
                    <a:pt x="15" y="290"/>
                  </a:lnTo>
                  <a:lnTo>
                    <a:pt x="13" y="287"/>
                  </a:lnTo>
                  <a:lnTo>
                    <a:pt x="12" y="284"/>
                  </a:lnTo>
                  <a:lnTo>
                    <a:pt x="10" y="280"/>
                  </a:lnTo>
                  <a:lnTo>
                    <a:pt x="10" y="277"/>
                  </a:lnTo>
                  <a:lnTo>
                    <a:pt x="9" y="273"/>
                  </a:lnTo>
                  <a:lnTo>
                    <a:pt x="9" y="269"/>
                  </a:lnTo>
                  <a:lnTo>
                    <a:pt x="9" y="264"/>
                  </a:lnTo>
                  <a:lnTo>
                    <a:pt x="9" y="259"/>
                  </a:lnTo>
                  <a:lnTo>
                    <a:pt x="9" y="256"/>
                  </a:lnTo>
                  <a:lnTo>
                    <a:pt x="8" y="253"/>
                  </a:lnTo>
                  <a:lnTo>
                    <a:pt x="9" y="251"/>
                  </a:lnTo>
                  <a:lnTo>
                    <a:pt x="9" y="248"/>
                  </a:lnTo>
                  <a:lnTo>
                    <a:pt x="10" y="245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4" y="236"/>
                  </a:lnTo>
                  <a:lnTo>
                    <a:pt x="15" y="233"/>
                  </a:lnTo>
                  <a:lnTo>
                    <a:pt x="16" y="229"/>
                  </a:lnTo>
                  <a:lnTo>
                    <a:pt x="17" y="225"/>
                  </a:lnTo>
                  <a:lnTo>
                    <a:pt x="17" y="222"/>
                  </a:lnTo>
                  <a:lnTo>
                    <a:pt x="17" y="219"/>
                  </a:lnTo>
                  <a:lnTo>
                    <a:pt x="16" y="215"/>
                  </a:lnTo>
                  <a:lnTo>
                    <a:pt x="15" y="212"/>
                  </a:lnTo>
                  <a:lnTo>
                    <a:pt x="14" y="210"/>
                  </a:lnTo>
                  <a:lnTo>
                    <a:pt x="13" y="207"/>
                  </a:lnTo>
                  <a:lnTo>
                    <a:pt x="11" y="204"/>
                  </a:lnTo>
                  <a:lnTo>
                    <a:pt x="10" y="200"/>
                  </a:lnTo>
                  <a:lnTo>
                    <a:pt x="9" y="196"/>
                  </a:lnTo>
                  <a:lnTo>
                    <a:pt x="8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5" y="188"/>
                  </a:lnTo>
                  <a:lnTo>
                    <a:pt x="3" y="187"/>
                  </a:lnTo>
                  <a:lnTo>
                    <a:pt x="2" y="185"/>
                  </a:lnTo>
                  <a:lnTo>
                    <a:pt x="1" y="184"/>
                  </a:lnTo>
                  <a:lnTo>
                    <a:pt x="0" y="182"/>
                  </a:lnTo>
                  <a:lnTo>
                    <a:pt x="0" y="178"/>
                  </a:lnTo>
                  <a:lnTo>
                    <a:pt x="0" y="175"/>
                  </a:lnTo>
                  <a:lnTo>
                    <a:pt x="1" y="172"/>
                  </a:lnTo>
                  <a:lnTo>
                    <a:pt x="1" y="169"/>
                  </a:lnTo>
                  <a:lnTo>
                    <a:pt x="1" y="165"/>
                  </a:lnTo>
                  <a:lnTo>
                    <a:pt x="2" y="162"/>
                  </a:lnTo>
                  <a:lnTo>
                    <a:pt x="3" y="160"/>
                  </a:lnTo>
                  <a:lnTo>
                    <a:pt x="4" y="158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0" y="152"/>
                  </a:lnTo>
                  <a:lnTo>
                    <a:pt x="12" y="149"/>
                  </a:lnTo>
                  <a:lnTo>
                    <a:pt x="13" y="146"/>
                  </a:lnTo>
                  <a:lnTo>
                    <a:pt x="14" y="143"/>
                  </a:lnTo>
                  <a:lnTo>
                    <a:pt x="15" y="140"/>
                  </a:lnTo>
                  <a:lnTo>
                    <a:pt x="15" y="137"/>
                  </a:lnTo>
                  <a:lnTo>
                    <a:pt x="15" y="134"/>
                  </a:lnTo>
                  <a:lnTo>
                    <a:pt x="15" y="128"/>
                  </a:lnTo>
                  <a:lnTo>
                    <a:pt x="15" y="122"/>
                  </a:lnTo>
                  <a:lnTo>
                    <a:pt x="15" y="118"/>
                  </a:lnTo>
                  <a:lnTo>
                    <a:pt x="15" y="115"/>
                  </a:lnTo>
                  <a:lnTo>
                    <a:pt x="15" y="112"/>
                  </a:lnTo>
                  <a:lnTo>
                    <a:pt x="15" y="110"/>
                  </a:lnTo>
                  <a:lnTo>
                    <a:pt x="14" y="108"/>
                  </a:lnTo>
                  <a:lnTo>
                    <a:pt x="14" y="106"/>
                  </a:lnTo>
                  <a:lnTo>
                    <a:pt x="13" y="104"/>
                  </a:lnTo>
                  <a:lnTo>
                    <a:pt x="13" y="101"/>
                  </a:lnTo>
                  <a:lnTo>
                    <a:pt x="13" y="98"/>
                  </a:lnTo>
                  <a:lnTo>
                    <a:pt x="12" y="95"/>
                  </a:lnTo>
                  <a:lnTo>
                    <a:pt x="11" y="92"/>
                  </a:lnTo>
                  <a:lnTo>
                    <a:pt x="10" y="89"/>
                  </a:lnTo>
                  <a:lnTo>
                    <a:pt x="10" y="85"/>
                  </a:lnTo>
                  <a:lnTo>
                    <a:pt x="10" y="80"/>
                  </a:lnTo>
                  <a:lnTo>
                    <a:pt x="10" y="76"/>
                  </a:lnTo>
                  <a:lnTo>
                    <a:pt x="10" y="72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851" name="Google Shape;5851;p23"/>
            <p:cNvSpPr/>
            <p:nvPr/>
          </p:nvSpPr>
          <p:spPr>
            <a:xfrm>
              <a:off x="2880" y="1815"/>
              <a:ext cx="44" cy="119"/>
            </a:xfrm>
            <a:custGeom>
              <a:avLst/>
              <a:gdLst/>
              <a:ahLst/>
              <a:cxnLst/>
              <a:rect l="l" t="t" r="r" b="b"/>
              <a:pathLst>
                <a:path w="130" h="357" extrusionOk="0">
                  <a:moveTo>
                    <a:pt x="1" y="48"/>
                  </a:moveTo>
                  <a:lnTo>
                    <a:pt x="5" y="48"/>
                  </a:lnTo>
                  <a:lnTo>
                    <a:pt x="9" y="48"/>
                  </a:lnTo>
                  <a:lnTo>
                    <a:pt x="12" y="48"/>
                  </a:lnTo>
                  <a:lnTo>
                    <a:pt x="15" y="48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3" y="46"/>
                  </a:lnTo>
                  <a:lnTo>
                    <a:pt x="25" y="45"/>
                  </a:lnTo>
                  <a:lnTo>
                    <a:pt x="26" y="43"/>
                  </a:lnTo>
                  <a:lnTo>
                    <a:pt x="28" y="42"/>
                  </a:lnTo>
                  <a:lnTo>
                    <a:pt x="29" y="40"/>
                  </a:lnTo>
                  <a:lnTo>
                    <a:pt x="31" y="37"/>
                  </a:lnTo>
                  <a:lnTo>
                    <a:pt x="33" y="34"/>
                  </a:lnTo>
                  <a:lnTo>
                    <a:pt x="34" y="32"/>
                  </a:lnTo>
                  <a:lnTo>
                    <a:pt x="36" y="30"/>
                  </a:lnTo>
                  <a:lnTo>
                    <a:pt x="37" y="29"/>
                  </a:lnTo>
                  <a:lnTo>
                    <a:pt x="40" y="27"/>
                  </a:lnTo>
                  <a:lnTo>
                    <a:pt x="43" y="25"/>
                  </a:lnTo>
                  <a:lnTo>
                    <a:pt x="46" y="24"/>
                  </a:lnTo>
                  <a:lnTo>
                    <a:pt x="49" y="23"/>
                  </a:lnTo>
                  <a:lnTo>
                    <a:pt x="54" y="22"/>
                  </a:lnTo>
                  <a:lnTo>
                    <a:pt x="59" y="22"/>
                  </a:lnTo>
                  <a:lnTo>
                    <a:pt x="64" y="21"/>
                  </a:lnTo>
                  <a:lnTo>
                    <a:pt x="69" y="21"/>
                  </a:lnTo>
                  <a:lnTo>
                    <a:pt x="73" y="20"/>
                  </a:lnTo>
                  <a:lnTo>
                    <a:pt x="78" y="19"/>
                  </a:lnTo>
                  <a:lnTo>
                    <a:pt x="81" y="18"/>
                  </a:lnTo>
                  <a:lnTo>
                    <a:pt x="83" y="17"/>
                  </a:lnTo>
                  <a:lnTo>
                    <a:pt x="84" y="16"/>
                  </a:lnTo>
                  <a:lnTo>
                    <a:pt x="86" y="15"/>
                  </a:lnTo>
                  <a:lnTo>
                    <a:pt x="88" y="13"/>
                  </a:lnTo>
                  <a:lnTo>
                    <a:pt x="89" y="12"/>
                  </a:lnTo>
                  <a:lnTo>
                    <a:pt x="90" y="11"/>
                  </a:lnTo>
                  <a:lnTo>
                    <a:pt x="92" y="10"/>
                  </a:lnTo>
                  <a:lnTo>
                    <a:pt x="93" y="9"/>
                  </a:lnTo>
                  <a:lnTo>
                    <a:pt x="94" y="8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100" y="4"/>
                  </a:lnTo>
                  <a:lnTo>
                    <a:pt x="103" y="2"/>
                  </a:lnTo>
                  <a:lnTo>
                    <a:pt x="105" y="1"/>
                  </a:lnTo>
                  <a:lnTo>
                    <a:pt x="107" y="1"/>
                  </a:lnTo>
                  <a:lnTo>
                    <a:pt x="109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1"/>
                  </a:lnTo>
                  <a:lnTo>
                    <a:pt x="115" y="2"/>
                  </a:lnTo>
                  <a:lnTo>
                    <a:pt x="115" y="3"/>
                  </a:lnTo>
                  <a:lnTo>
                    <a:pt x="116" y="4"/>
                  </a:lnTo>
                  <a:lnTo>
                    <a:pt x="117" y="6"/>
                  </a:lnTo>
                  <a:lnTo>
                    <a:pt x="117" y="8"/>
                  </a:lnTo>
                  <a:lnTo>
                    <a:pt x="118" y="9"/>
                  </a:lnTo>
                  <a:lnTo>
                    <a:pt x="118" y="12"/>
                  </a:lnTo>
                  <a:lnTo>
                    <a:pt x="118" y="15"/>
                  </a:lnTo>
                  <a:lnTo>
                    <a:pt x="117" y="20"/>
                  </a:lnTo>
                  <a:lnTo>
                    <a:pt x="117" y="24"/>
                  </a:lnTo>
                  <a:lnTo>
                    <a:pt x="115" y="28"/>
                  </a:lnTo>
                  <a:lnTo>
                    <a:pt x="114" y="33"/>
                  </a:lnTo>
                  <a:lnTo>
                    <a:pt x="112" y="37"/>
                  </a:lnTo>
                  <a:lnTo>
                    <a:pt x="111" y="41"/>
                  </a:lnTo>
                  <a:lnTo>
                    <a:pt x="109" y="45"/>
                  </a:lnTo>
                  <a:lnTo>
                    <a:pt x="107" y="49"/>
                  </a:lnTo>
                  <a:lnTo>
                    <a:pt x="106" y="53"/>
                  </a:lnTo>
                  <a:lnTo>
                    <a:pt x="105" y="56"/>
                  </a:lnTo>
                  <a:lnTo>
                    <a:pt x="105" y="59"/>
                  </a:lnTo>
                  <a:lnTo>
                    <a:pt x="105" y="62"/>
                  </a:lnTo>
                  <a:lnTo>
                    <a:pt x="105" y="65"/>
                  </a:lnTo>
                  <a:lnTo>
                    <a:pt x="105" y="67"/>
                  </a:lnTo>
                  <a:lnTo>
                    <a:pt x="105" y="70"/>
                  </a:lnTo>
                  <a:lnTo>
                    <a:pt x="105" y="73"/>
                  </a:lnTo>
                  <a:lnTo>
                    <a:pt x="106" y="75"/>
                  </a:lnTo>
                  <a:lnTo>
                    <a:pt x="107" y="78"/>
                  </a:lnTo>
                  <a:lnTo>
                    <a:pt x="108" y="80"/>
                  </a:lnTo>
                  <a:lnTo>
                    <a:pt x="109" y="81"/>
                  </a:lnTo>
                  <a:lnTo>
                    <a:pt x="110" y="83"/>
                  </a:lnTo>
                  <a:lnTo>
                    <a:pt x="111" y="86"/>
                  </a:lnTo>
                  <a:lnTo>
                    <a:pt x="112" y="87"/>
                  </a:lnTo>
                  <a:lnTo>
                    <a:pt x="113" y="88"/>
                  </a:lnTo>
                  <a:lnTo>
                    <a:pt x="114" y="88"/>
                  </a:lnTo>
                  <a:lnTo>
                    <a:pt x="114" y="89"/>
                  </a:lnTo>
                  <a:lnTo>
                    <a:pt x="114" y="90"/>
                  </a:lnTo>
                  <a:lnTo>
                    <a:pt x="114" y="91"/>
                  </a:lnTo>
                  <a:lnTo>
                    <a:pt x="114" y="92"/>
                  </a:lnTo>
                  <a:lnTo>
                    <a:pt x="115" y="92"/>
                  </a:lnTo>
                  <a:lnTo>
                    <a:pt x="116" y="92"/>
                  </a:lnTo>
                  <a:lnTo>
                    <a:pt x="117" y="92"/>
                  </a:lnTo>
                  <a:lnTo>
                    <a:pt x="119" y="92"/>
                  </a:lnTo>
                  <a:lnTo>
                    <a:pt x="120" y="93"/>
                  </a:lnTo>
                  <a:lnTo>
                    <a:pt x="121" y="94"/>
                  </a:lnTo>
                  <a:lnTo>
                    <a:pt x="122" y="95"/>
                  </a:lnTo>
                  <a:lnTo>
                    <a:pt x="122" y="96"/>
                  </a:lnTo>
                  <a:lnTo>
                    <a:pt x="123" y="97"/>
                  </a:lnTo>
                  <a:lnTo>
                    <a:pt x="123" y="99"/>
                  </a:lnTo>
                  <a:lnTo>
                    <a:pt x="124" y="99"/>
                  </a:lnTo>
                  <a:lnTo>
                    <a:pt x="124" y="100"/>
                  </a:lnTo>
                  <a:lnTo>
                    <a:pt x="125" y="103"/>
                  </a:lnTo>
                  <a:lnTo>
                    <a:pt x="127" y="106"/>
                  </a:lnTo>
                  <a:lnTo>
                    <a:pt x="127" y="109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8" y="120"/>
                  </a:lnTo>
                  <a:lnTo>
                    <a:pt x="128" y="123"/>
                  </a:lnTo>
                  <a:lnTo>
                    <a:pt x="127" y="127"/>
                  </a:lnTo>
                  <a:lnTo>
                    <a:pt x="127" y="131"/>
                  </a:lnTo>
                  <a:lnTo>
                    <a:pt x="126" y="135"/>
                  </a:lnTo>
                  <a:lnTo>
                    <a:pt x="125" y="139"/>
                  </a:lnTo>
                  <a:lnTo>
                    <a:pt x="124" y="143"/>
                  </a:lnTo>
                  <a:lnTo>
                    <a:pt x="122" y="148"/>
                  </a:lnTo>
                  <a:lnTo>
                    <a:pt x="119" y="153"/>
                  </a:lnTo>
                  <a:lnTo>
                    <a:pt x="117" y="158"/>
                  </a:lnTo>
                  <a:lnTo>
                    <a:pt x="114" y="163"/>
                  </a:lnTo>
                  <a:lnTo>
                    <a:pt x="113" y="167"/>
                  </a:lnTo>
                  <a:lnTo>
                    <a:pt x="111" y="170"/>
                  </a:lnTo>
                  <a:lnTo>
                    <a:pt x="111" y="172"/>
                  </a:lnTo>
                  <a:lnTo>
                    <a:pt x="110" y="175"/>
                  </a:lnTo>
                  <a:lnTo>
                    <a:pt x="110" y="177"/>
                  </a:lnTo>
                  <a:lnTo>
                    <a:pt x="110" y="180"/>
                  </a:lnTo>
                  <a:lnTo>
                    <a:pt x="111" y="182"/>
                  </a:lnTo>
                  <a:lnTo>
                    <a:pt x="112" y="185"/>
                  </a:lnTo>
                  <a:lnTo>
                    <a:pt x="112" y="186"/>
                  </a:lnTo>
                  <a:lnTo>
                    <a:pt x="112" y="187"/>
                  </a:lnTo>
                  <a:lnTo>
                    <a:pt x="113" y="187"/>
                  </a:lnTo>
                  <a:lnTo>
                    <a:pt x="113" y="188"/>
                  </a:lnTo>
                  <a:lnTo>
                    <a:pt x="114" y="189"/>
                  </a:lnTo>
                  <a:lnTo>
                    <a:pt x="114" y="190"/>
                  </a:lnTo>
                  <a:lnTo>
                    <a:pt x="115" y="191"/>
                  </a:lnTo>
                  <a:lnTo>
                    <a:pt x="115" y="192"/>
                  </a:lnTo>
                  <a:lnTo>
                    <a:pt x="116" y="192"/>
                  </a:lnTo>
                  <a:lnTo>
                    <a:pt x="117" y="192"/>
                  </a:lnTo>
                  <a:lnTo>
                    <a:pt x="117" y="193"/>
                  </a:lnTo>
                  <a:lnTo>
                    <a:pt x="117" y="194"/>
                  </a:lnTo>
                  <a:lnTo>
                    <a:pt x="118" y="194"/>
                  </a:lnTo>
                  <a:lnTo>
                    <a:pt x="121" y="200"/>
                  </a:lnTo>
                  <a:lnTo>
                    <a:pt x="124" y="206"/>
                  </a:lnTo>
                  <a:lnTo>
                    <a:pt x="125" y="210"/>
                  </a:lnTo>
                  <a:lnTo>
                    <a:pt x="127" y="213"/>
                  </a:lnTo>
                  <a:lnTo>
                    <a:pt x="128" y="217"/>
                  </a:lnTo>
                  <a:lnTo>
                    <a:pt x="129" y="220"/>
                  </a:lnTo>
                  <a:lnTo>
                    <a:pt x="130" y="224"/>
                  </a:lnTo>
                  <a:lnTo>
                    <a:pt x="130" y="228"/>
                  </a:lnTo>
                  <a:lnTo>
                    <a:pt x="130" y="231"/>
                  </a:lnTo>
                  <a:lnTo>
                    <a:pt x="130" y="234"/>
                  </a:lnTo>
                  <a:lnTo>
                    <a:pt x="130" y="237"/>
                  </a:lnTo>
                  <a:lnTo>
                    <a:pt x="130" y="240"/>
                  </a:lnTo>
                  <a:lnTo>
                    <a:pt x="129" y="243"/>
                  </a:lnTo>
                  <a:lnTo>
                    <a:pt x="129" y="246"/>
                  </a:lnTo>
                  <a:lnTo>
                    <a:pt x="128" y="248"/>
                  </a:lnTo>
                  <a:lnTo>
                    <a:pt x="126" y="251"/>
                  </a:lnTo>
                  <a:lnTo>
                    <a:pt x="125" y="253"/>
                  </a:lnTo>
                  <a:lnTo>
                    <a:pt x="124" y="254"/>
                  </a:lnTo>
                  <a:lnTo>
                    <a:pt x="123" y="254"/>
                  </a:lnTo>
                  <a:lnTo>
                    <a:pt x="123" y="255"/>
                  </a:lnTo>
                  <a:lnTo>
                    <a:pt x="122" y="255"/>
                  </a:lnTo>
                  <a:lnTo>
                    <a:pt x="122" y="256"/>
                  </a:lnTo>
                  <a:lnTo>
                    <a:pt x="121" y="257"/>
                  </a:lnTo>
                  <a:lnTo>
                    <a:pt x="120" y="259"/>
                  </a:lnTo>
                  <a:lnTo>
                    <a:pt x="119" y="262"/>
                  </a:lnTo>
                  <a:lnTo>
                    <a:pt x="119" y="265"/>
                  </a:lnTo>
                  <a:lnTo>
                    <a:pt x="119" y="268"/>
                  </a:lnTo>
                  <a:lnTo>
                    <a:pt x="120" y="273"/>
                  </a:lnTo>
                  <a:lnTo>
                    <a:pt x="120" y="277"/>
                  </a:lnTo>
                  <a:lnTo>
                    <a:pt x="121" y="282"/>
                  </a:lnTo>
                  <a:lnTo>
                    <a:pt x="121" y="285"/>
                  </a:lnTo>
                  <a:lnTo>
                    <a:pt x="121" y="288"/>
                  </a:lnTo>
                  <a:lnTo>
                    <a:pt x="121" y="291"/>
                  </a:lnTo>
                  <a:lnTo>
                    <a:pt x="120" y="294"/>
                  </a:lnTo>
                  <a:lnTo>
                    <a:pt x="119" y="295"/>
                  </a:lnTo>
                  <a:lnTo>
                    <a:pt x="117" y="297"/>
                  </a:lnTo>
                  <a:lnTo>
                    <a:pt x="115" y="298"/>
                  </a:lnTo>
                  <a:lnTo>
                    <a:pt x="113" y="299"/>
                  </a:lnTo>
                  <a:lnTo>
                    <a:pt x="110" y="300"/>
                  </a:lnTo>
                  <a:lnTo>
                    <a:pt x="106" y="300"/>
                  </a:lnTo>
                  <a:lnTo>
                    <a:pt x="102" y="301"/>
                  </a:lnTo>
                  <a:lnTo>
                    <a:pt x="99" y="301"/>
                  </a:lnTo>
                  <a:lnTo>
                    <a:pt x="95" y="302"/>
                  </a:lnTo>
                  <a:lnTo>
                    <a:pt x="92" y="304"/>
                  </a:lnTo>
                  <a:lnTo>
                    <a:pt x="91" y="305"/>
                  </a:lnTo>
                  <a:lnTo>
                    <a:pt x="89" y="306"/>
                  </a:lnTo>
                  <a:lnTo>
                    <a:pt x="88" y="308"/>
                  </a:lnTo>
                  <a:lnTo>
                    <a:pt x="87" y="310"/>
                  </a:lnTo>
                  <a:lnTo>
                    <a:pt x="85" y="313"/>
                  </a:lnTo>
                  <a:lnTo>
                    <a:pt x="84" y="316"/>
                  </a:lnTo>
                  <a:lnTo>
                    <a:pt x="83" y="319"/>
                  </a:lnTo>
                  <a:lnTo>
                    <a:pt x="81" y="321"/>
                  </a:lnTo>
                  <a:lnTo>
                    <a:pt x="78" y="324"/>
                  </a:lnTo>
                  <a:lnTo>
                    <a:pt x="77" y="326"/>
                  </a:lnTo>
                  <a:lnTo>
                    <a:pt x="75" y="327"/>
                  </a:lnTo>
                  <a:lnTo>
                    <a:pt x="74" y="329"/>
                  </a:lnTo>
                  <a:lnTo>
                    <a:pt x="72" y="330"/>
                  </a:lnTo>
                  <a:lnTo>
                    <a:pt x="70" y="331"/>
                  </a:lnTo>
                  <a:lnTo>
                    <a:pt x="68" y="332"/>
                  </a:lnTo>
                  <a:lnTo>
                    <a:pt x="65" y="333"/>
                  </a:lnTo>
                  <a:lnTo>
                    <a:pt x="61" y="333"/>
                  </a:lnTo>
                  <a:lnTo>
                    <a:pt x="58" y="334"/>
                  </a:lnTo>
                  <a:lnTo>
                    <a:pt x="52" y="334"/>
                  </a:lnTo>
                  <a:lnTo>
                    <a:pt x="47" y="334"/>
                  </a:lnTo>
                  <a:lnTo>
                    <a:pt x="43" y="334"/>
                  </a:lnTo>
                  <a:lnTo>
                    <a:pt x="40" y="334"/>
                  </a:lnTo>
                  <a:lnTo>
                    <a:pt x="38" y="335"/>
                  </a:lnTo>
                  <a:lnTo>
                    <a:pt x="37" y="335"/>
                  </a:lnTo>
                  <a:lnTo>
                    <a:pt x="36" y="336"/>
                  </a:lnTo>
                  <a:lnTo>
                    <a:pt x="35" y="336"/>
                  </a:lnTo>
                  <a:lnTo>
                    <a:pt x="35" y="337"/>
                  </a:lnTo>
                  <a:lnTo>
                    <a:pt x="34" y="338"/>
                  </a:lnTo>
                  <a:lnTo>
                    <a:pt x="33" y="339"/>
                  </a:lnTo>
                  <a:lnTo>
                    <a:pt x="33" y="341"/>
                  </a:lnTo>
                  <a:lnTo>
                    <a:pt x="32" y="343"/>
                  </a:lnTo>
                  <a:lnTo>
                    <a:pt x="31" y="345"/>
                  </a:lnTo>
                  <a:lnTo>
                    <a:pt x="31" y="347"/>
                  </a:lnTo>
                  <a:lnTo>
                    <a:pt x="30" y="348"/>
                  </a:lnTo>
                  <a:lnTo>
                    <a:pt x="30" y="349"/>
                  </a:lnTo>
                  <a:lnTo>
                    <a:pt x="29" y="350"/>
                  </a:lnTo>
                  <a:lnTo>
                    <a:pt x="28" y="350"/>
                  </a:lnTo>
                  <a:lnTo>
                    <a:pt x="27" y="351"/>
                  </a:lnTo>
                  <a:lnTo>
                    <a:pt x="26" y="351"/>
                  </a:lnTo>
                  <a:lnTo>
                    <a:pt x="25" y="352"/>
                  </a:lnTo>
                  <a:lnTo>
                    <a:pt x="24" y="352"/>
                  </a:lnTo>
                  <a:lnTo>
                    <a:pt x="20" y="354"/>
                  </a:lnTo>
                  <a:lnTo>
                    <a:pt x="15" y="356"/>
                  </a:lnTo>
                  <a:lnTo>
                    <a:pt x="12" y="357"/>
                  </a:lnTo>
                  <a:lnTo>
                    <a:pt x="9" y="357"/>
                  </a:lnTo>
                  <a:lnTo>
                    <a:pt x="6" y="357"/>
                  </a:lnTo>
                  <a:lnTo>
                    <a:pt x="4" y="357"/>
                  </a:lnTo>
                  <a:lnTo>
                    <a:pt x="3" y="356"/>
                  </a:lnTo>
                  <a:lnTo>
                    <a:pt x="1" y="355"/>
                  </a:lnTo>
                  <a:lnTo>
                    <a:pt x="0" y="353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5"/>
                  </a:lnTo>
                  <a:lnTo>
                    <a:pt x="0" y="342"/>
                  </a:lnTo>
                  <a:lnTo>
                    <a:pt x="0" y="340"/>
                  </a:lnTo>
                  <a:lnTo>
                    <a:pt x="1" y="337"/>
                  </a:lnTo>
                  <a:lnTo>
                    <a:pt x="2" y="335"/>
                  </a:lnTo>
                  <a:lnTo>
                    <a:pt x="2" y="333"/>
                  </a:lnTo>
                  <a:lnTo>
                    <a:pt x="3" y="332"/>
                  </a:lnTo>
                  <a:lnTo>
                    <a:pt x="4" y="332"/>
                  </a:lnTo>
                  <a:lnTo>
                    <a:pt x="4" y="331"/>
                  </a:lnTo>
                  <a:lnTo>
                    <a:pt x="6" y="331"/>
                  </a:lnTo>
                  <a:lnTo>
                    <a:pt x="7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2" y="326"/>
                  </a:lnTo>
                  <a:lnTo>
                    <a:pt x="15" y="324"/>
                  </a:lnTo>
                  <a:lnTo>
                    <a:pt x="17" y="322"/>
                  </a:lnTo>
                  <a:lnTo>
                    <a:pt x="19" y="319"/>
                  </a:lnTo>
                  <a:lnTo>
                    <a:pt x="21" y="316"/>
                  </a:lnTo>
                  <a:lnTo>
                    <a:pt x="23" y="312"/>
                  </a:lnTo>
                  <a:lnTo>
                    <a:pt x="24" y="309"/>
                  </a:lnTo>
                  <a:lnTo>
                    <a:pt x="25" y="305"/>
                  </a:lnTo>
                  <a:lnTo>
                    <a:pt x="26" y="302"/>
                  </a:lnTo>
                  <a:lnTo>
                    <a:pt x="26" y="298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6" y="292"/>
                  </a:lnTo>
                  <a:lnTo>
                    <a:pt x="25" y="288"/>
                  </a:lnTo>
                  <a:lnTo>
                    <a:pt x="24" y="285"/>
                  </a:lnTo>
                  <a:lnTo>
                    <a:pt x="23" y="282"/>
                  </a:lnTo>
                  <a:lnTo>
                    <a:pt x="22" y="279"/>
                  </a:lnTo>
                  <a:lnTo>
                    <a:pt x="21" y="277"/>
                  </a:lnTo>
                  <a:lnTo>
                    <a:pt x="21" y="275"/>
                  </a:lnTo>
                  <a:lnTo>
                    <a:pt x="20" y="272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8" y="266"/>
                  </a:lnTo>
                  <a:lnTo>
                    <a:pt x="16" y="264"/>
                  </a:lnTo>
                  <a:lnTo>
                    <a:pt x="15" y="262"/>
                  </a:lnTo>
                  <a:lnTo>
                    <a:pt x="14" y="260"/>
                  </a:lnTo>
                  <a:lnTo>
                    <a:pt x="12" y="258"/>
                  </a:lnTo>
                  <a:lnTo>
                    <a:pt x="12" y="256"/>
                  </a:lnTo>
                  <a:lnTo>
                    <a:pt x="11" y="255"/>
                  </a:lnTo>
                  <a:lnTo>
                    <a:pt x="11" y="253"/>
                  </a:lnTo>
                  <a:lnTo>
                    <a:pt x="10" y="252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10" y="248"/>
                  </a:lnTo>
                  <a:lnTo>
                    <a:pt x="9" y="248"/>
                  </a:lnTo>
                  <a:lnTo>
                    <a:pt x="9" y="247"/>
                  </a:lnTo>
                  <a:lnTo>
                    <a:pt x="8" y="247"/>
                  </a:lnTo>
                  <a:lnTo>
                    <a:pt x="8" y="246"/>
                  </a:lnTo>
                  <a:lnTo>
                    <a:pt x="7" y="245"/>
                  </a:lnTo>
                  <a:lnTo>
                    <a:pt x="6" y="243"/>
                  </a:lnTo>
                  <a:lnTo>
                    <a:pt x="5" y="241"/>
                  </a:lnTo>
                  <a:lnTo>
                    <a:pt x="5" y="239"/>
                  </a:lnTo>
                  <a:lnTo>
                    <a:pt x="5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7" y="230"/>
                  </a:lnTo>
                  <a:lnTo>
                    <a:pt x="7" y="229"/>
                  </a:lnTo>
                  <a:lnTo>
                    <a:pt x="8" y="229"/>
                  </a:lnTo>
                  <a:lnTo>
                    <a:pt x="8" y="228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2" y="226"/>
                  </a:lnTo>
                  <a:lnTo>
                    <a:pt x="15" y="224"/>
                  </a:lnTo>
                  <a:lnTo>
                    <a:pt x="17" y="222"/>
                  </a:lnTo>
                  <a:lnTo>
                    <a:pt x="18" y="221"/>
                  </a:lnTo>
                  <a:lnTo>
                    <a:pt x="19" y="219"/>
                  </a:lnTo>
                  <a:lnTo>
                    <a:pt x="20" y="217"/>
                  </a:lnTo>
                  <a:lnTo>
                    <a:pt x="20" y="216"/>
                  </a:lnTo>
                  <a:lnTo>
                    <a:pt x="21" y="215"/>
                  </a:lnTo>
                  <a:lnTo>
                    <a:pt x="21" y="214"/>
                  </a:lnTo>
                  <a:lnTo>
                    <a:pt x="21" y="213"/>
                  </a:lnTo>
                  <a:lnTo>
                    <a:pt x="22" y="213"/>
                  </a:lnTo>
                  <a:lnTo>
                    <a:pt x="23" y="212"/>
                  </a:lnTo>
                  <a:lnTo>
                    <a:pt x="24" y="211"/>
                  </a:lnTo>
                  <a:lnTo>
                    <a:pt x="25" y="211"/>
                  </a:lnTo>
                  <a:lnTo>
                    <a:pt x="26" y="211"/>
                  </a:lnTo>
                  <a:lnTo>
                    <a:pt x="26" y="210"/>
                  </a:lnTo>
                  <a:lnTo>
                    <a:pt x="27" y="210"/>
                  </a:lnTo>
                  <a:lnTo>
                    <a:pt x="28" y="209"/>
                  </a:lnTo>
                  <a:lnTo>
                    <a:pt x="28" y="208"/>
                  </a:lnTo>
                  <a:lnTo>
                    <a:pt x="28" y="207"/>
                  </a:lnTo>
                  <a:lnTo>
                    <a:pt x="29" y="206"/>
                  </a:lnTo>
                  <a:lnTo>
                    <a:pt x="28" y="204"/>
                  </a:lnTo>
                  <a:lnTo>
                    <a:pt x="28" y="202"/>
                  </a:lnTo>
                  <a:lnTo>
                    <a:pt x="28" y="200"/>
                  </a:lnTo>
                  <a:lnTo>
                    <a:pt x="28" y="197"/>
                  </a:lnTo>
                  <a:lnTo>
                    <a:pt x="28" y="194"/>
                  </a:lnTo>
                  <a:lnTo>
                    <a:pt x="28" y="191"/>
                  </a:lnTo>
                  <a:lnTo>
                    <a:pt x="29" y="188"/>
                  </a:lnTo>
                  <a:lnTo>
                    <a:pt x="29" y="185"/>
                  </a:lnTo>
                  <a:lnTo>
                    <a:pt x="29" y="182"/>
                  </a:lnTo>
                  <a:lnTo>
                    <a:pt x="29" y="179"/>
                  </a:lnTo>
                  <a:lnTo>
                    <a:pt x="29" y="176"/>
                  </a:lnTo>
                  <a:lnTo>
                    <a:pt x="28" y="172"/>
                  </a:lnTo>
                  <a:lnTo>
                    <a:pt x="28" y="169"/>
                  </a:lnTo>
                  <a:lnTo>
                    <a:pt x="27" y="166"/>
                  </a:lnTo>
                  <a:lnTo>
                    <a:pt x="27" y="163"/>
                  </a:lnTo>
                  <a:lnTo>
                    <a:pt x="26" y="156"/>
                  </a:lnTo>
                  <a:lnTo>
                    <a:pt x="25" y="148"/>
                  </a:lnTo>
                  <a:lnTo>
                    <a:pt x="24" y="141"/>
                  </a:lnTo>
                  <a:lnTo>
                    <a:pt x="24" y="133"/>
                  </a:lnTo>
                  <a:lnTo>
                    <a:pt x="24" y="126"/>
                  </a:lnTo>
                  <a:lnTo>
                    <a:pt x="24" y="118"/>
                  </a:lnTo>
                  <a:lnTo>
                    <a:pt x="24" y="111"/>
                  </a:lnTo>
                  <a:lnTo>
                    <a:pt x="25" y="104"/>
                  </a:lnTo>
                  <a:lnTo>
                    <a:pt x="26" y="97"/>
                  </a:lnTo>
                  <a:lnTo>
                    <a:pt x="26" y="96"/>
                  </a:lnTo>
                  <a:lnTo>
                    <a:pt x="25" y="95"/>
                  </a:lnTo>
                  <a:lnTo>
                    <a:pt x="24" y="95"/>
                  </a:lnTo>
                  <a:lnTo>
                    <a:pt x="23" y="95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1" y="94"/>
                  </a:lnTo>
                  <a:lnTo>
                    <a:pt x="21" y="93"/>
                  </a:lnTo>
                  <a:lnTo>
                    <a:pt x="21" y="92"/>
                  </a:lnTo>
                  <a:lnTo>
                    <a:pt x="20" y="91"/>
                  </a:lnTo>
                  <a:lnTo>
                    <a:pt x="19" y="92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8" y="90"/>
                  </a:lnTo>
                  <a:lnTo>
                    <a:pt x="18" y="89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5" y="89"/>
                  </a:lnTo>
                  <a:lnTo>
                    <a:pt x="15" y="88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4"/>
                  </a:lnTo>
                  <a:lnTo>
                    <a:pt x="16" y="83"/>
                  </a:lnTo>
                  <a:lnTo>
                    <a:pt x="15" y="83"/>
                  </a:lnTo>
                  <a:lnTo>
                    <a:pt x="14" y="83"/>
                  </a:lnTo>
                  <a:lnTo>
                    <a:pt x="13" y="83"/>
                  </a:lnTo>
                  <a:lnTo>
                    <a:pt x="12" y="82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0" y="79"/>
                  </a:lnTo>
                  <a:lnTo>
                    <a:pt x="10" y="77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9" y="74"/>
                  </a:lnTo>
                  <a:lnTo>
                    <a:pt x="8" y="74"/>
                  </a:lnTo>
                  <a:lnTo>
                    <a:pt x="7" y="74"/>
                  </a:lnTo>
                  <a:lnTo>
                    <a:pt x="7" y="73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5" y="69"/>
                  </a:lnTo>
                  <a:lnTo>
                    <a:pt x="5" y="67"/>
                  </a:lnTo>
                  <a:lnTo>
                    <a:pt x="5" y="66"/>
                  </a:lnTo>
                  <a:lnTo>
                    <a:pt x="5" y="63"/>
                  </a:lnTo>
                  <a:lnTo>
                    <a:pt x="4" y="60"/>
                  </a:lnTo>
                  <a:lnTo>
                    <a:pt x="3" y="58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8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852" name="Google Shape;5852;p23"/>
            <p:cNvSpPr/>
            <p:nvPr/>
          </p:nvSpPr>
          <p:spPr>
            <a:xfrm>
              <a:off x="2880" y="1815"/>
              <a:ext cx="44" cy="119"/>
            </a:xfrm>
            <a:custGeom>
              <a:avLst/>
              <a:gdLst/>
              <a:ahLst/>
              <a:cxnLst/>
              <a:rect l="l" t="t" r="r" b="b"/>
              <a:pathLst>
                <a:path w="130" h="357" extrusionOk="0">
                  <a:moveTo>
                    <a:pt x="1" y="48"/>
                  </a:moveTo>
                  <a:lnTo>
                    <a:pt x="5" y="48"/>
                  </a:lnTo>
                  <a:lnTo>
                    <a:pt x="9" y="48"/>
                  </a:lnTo>
                  <a:lnTo>
                    <a:pt x="14" y="48"/>
                  </a:lnTo>
                  <a:lnTo>
                    <a:pt x="17" y="47"/>
                  </a:lnTo>
                  <a:lnTo>
                    <a:pt x="21" y="46"/>
                  </a:lnTo>
                  <a:lnTo>
                    <a:pt x="24" y="45"/>
                  </a:lnTo>
                  <a:lnTo>
                    <a:pt x="28" y="41"/>
                  </a:lnTo>
                  <a:lnTo>
                    <a:pt x="31" y="37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43" y="25"/>
                  </a:lnTo>
                  <a:lnTo>
                    <a:pt x="49" y="23"/>
                  </a:lnTo>
                  <a:lnTo>
                    <a:pt x="55" y="22"/>
                  </a:lnTo>
                  <a:lnTo>
                    <a:pt x="62" y="22"/>
                  </a:lnTo>
                  <a:lnTo>
                    <a:pt x="69" y="21"/>
                  </a:lnTo>
                  <a:lnTo>
                    <a:pt x="75" y="20"/>
                  </a:lnTo>
                  <a:lnTo>
                    <a:pt x="81" y="18"/>
                  </a:lnTo>
                  <a:lnTo>
                    <a:pt x="85" y="15"/>
                  </a:lnTo>
                  <a:lnTo>
                    <a:pt x="89" y="12"/>
                  </a:lnTo>
                  <a:lnTo>
                    <a:pt x="92" y="10"/>
                  </a:lnTo>
                  <a:lnTo>
                    <a:pt x="95" y="7"/>
                  </a:lnTo>
                  <a:lnTo>
                    <a:pt x="99" y="4"/>
                  </a:lnTo>
                  <a:lnTo>
                    <a:pt x="102" y="3"/>
                  </a:lnTo>
                  <a:lnTo>
                    <a:pt x="105" y="1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3" y="1"/>
                  </a:lnTo>
                  <a:lnTo>
                    <a:pt x="115" y="2"/>
                  </a:lnTo>
                  <a:lnTo>
                    <a:pt x="116" y="5"/>
                  </a:lnTo>
                  <a:lnTo>
                    <a:pt x="117" y="8"/>
                  </a:lnTo>
                  <a:lnTo>
                    <a:pt x="118" y="12"/>
                  </a:lnTo>
                  <a:lnTo>
                    <a:pt x="118" y="16"/>
                  </a:lnTo>
                  <a:lnTo>
                    <a:pt x="117" y="20"/>
                  </a:lnTo>
                  <a:lnTo>
                    <a:pt x="117" y="23"/>
                  </a:lnTo>
                  <a:lnTo>
                    <a:pt x="115" y="30"/>
                  </a:lnTo>
                  <a:lnTo>
                    <a:pt x="113" y="36"/>
                  </a:lnTo>
                  <a:lnTo>
                    <a:pt x="110" y="42"/>
                  </a:lnTo>
                  <a:lnTo>
                    <a:pt x="108" y="48"/>
                  </a:lnTo>
                  <a:lnTo>
                    <a:pt x="106" y="53"/>
                  </a:lnTo>
                  <a:lnTo>
                    <a:pt x="105" y="59"/>
                  </a:lnTo>
                  <a:lnTo>
                    <a:pt x="105" y="64"/>
                  </a:lnTo>
                  <a:lnTo>
                    <a:pt x="105" y="70"/>
                  </a:lnTo>
                  <a:lnTo>
                    <a:pt x="106" y="75"/>
                  </a:lnTo>
                  <a:lnTo>
                    <a:pt x="107" y="79"/>
                  </a:lnTo>
                  <a:lnTo>
                    <a:pt x="109" y="82"/>
                  </a:lnTo>
                  <a:lnTo>
                    <a:pt x="112" y="86"/>
                  </a:lnTo>
                  <a:lnTo>
                    <a:pt x="113" y="87"/>
                  </a:lnTo>
                  <a:lnTo>
                    <a:pt x="113" y="88"/>
                  </a:lnTo>
                  <a:lnTo>
                    <a:pt x="114" y="90"/>
                  </a:lnTo>
                  <a:lnTo>
                    <a:pt x="114" y="91"/>
                  </a:lnTo>
                  <a:lnTo>
                    <a:pt x="115" y="92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20" y="93"/>
                  </a:lnTo>
                  <a:lnTo>
                    <a:pt x="121" y="94"/>
                  </a:lnTo>
                  <a:lnTo>
                    <a:pt x="122" y="95"/>
                  </a:lnTo>
                  <a:lnTo>
                    <a:pt x="122" y="97"/>
                  </a:lnTo>
                  <a:lnTo>
                    <a:pt x="124" y="100"/>
                  </a:lnTo>
                  <a:lnTo>
                    <a:pt x="126" y="104"/>
                  </a:lnTo>
                  <a:lnTo>
                    <a:pt x="127" y="108"/>
                  </a:lnTo>
                  <a:lnTo>
                    <a:pt x="128" y="114"/>
                  </a:lnTo>
                  <a:lnTo>
                    <a:pt x="128" y="120"/>
                  </a:lnTo>
                  <a:lnTo>
                    <a:pt x="128" y="127"/>
                  </a:lnTo>
                  <a:lnTo>
                    <a:pt x="127" y="133"/>
                  </a:lnTo>
                  <a:lnTo>
                    <a:pt x="125" y="140"/>
                  </a:lnTo>
                  <a:lnTo>
                    <a:pt x="122" y="147"/>
                  </a:lnTo>
                  <a:lnTo>
                    <a:pt x="119" y="154"/>
                  </a:lnTo>
                  <a:lnTo>
                    <a:pt x="116" y="160"/>
                  </a:lnTo>
                  <a:lnTo>
                    <a:pt x="114" y="164"/>
                  </a:lnTo>
                  <a:lnTo>
                    <a:pt x="112" y="168"/>
                  </a:lnTo>
                  <a:lnTo>
                    <a:pt x="111" y="173"/>
                  </a:lnTo>
                  <a:lnTo>
                    <a:pt x="110" y="178"/>
                  </a:lnTo>
                  <a:lnTo>
                    <a:pt x="110" y="180"/>
                  </a:lnTo>
                  <a:lnTo>
                    <a:pt x="111" y="183"/>
                  </a:lnTo>
                  <a:lnTo>
                    <a:pt x="112" y="186"/>
                  </a:lnTo>
                  <a:lnTo>
                    <a:pt x="113" y="189"/>
                  </a:lnTo>
                  <a:lnTo>
                    <a:pt x="114" y="190"/>
                  </a:lnTo>
                  <a:lnTo>
                    <a:pt x="115" y="191"/>
                  </a:lnTo>
                  <a:lnTo>
                    <a:pt x="116" y="192"/>
                  </a:lnTo>
                  <a:lnTo>
                    <a:pt x="117" y="192"/>
                  </a:lnTo>
                  <a:lnTo>
                    <a:pt x="118" y="196"/>
                  </a:lnTo>
                  <a:lnTo>
                    <a:pt x="120" y="199"/>
                  </a:lnTo>
                  <a:lnTo>
                    <a:pt x="122" y="202"/>
                  </a:lnTo>
                  <a:lnTo>
                    <a:pt x="123" y="205"/>
                  </a:lnTo>
                  <a:lnTo>
                    <a:pt x="125" y="210"/>
                  </a:lnTo>
                  <a:lnTo>
                    <a:pt x="127" y="215"/>
                  </a:lnTo>
                  <a:lnTo>
                    <a:pt x="129" y="220"/>
                  </a:lnTo>
                  <a:lnTo>
                    <a:pt x="130" y="225"/>
                  </a:lnTo>
                  <a:lnTo>
                    <a:pt x="130" y="229"/>
                  </a:lnTo>
                  <a:lnTo>
                    <a:pt x="130" y="234"/>
                  </a:lnTo>
                  <a:lnTo>
                    <a:pt x="130" y="239"/>
                  </a:lnTo>
                  <a:lnTo>
                    <a:pt x="129" y="243"/>
                  </a:lnTo>
                  <a:lnTo>
                    <a:pt x="128" y="247"/>
                  </a:lnTo>
                  <a:lnTo>
                    <a:pt x="126" y="251"/>
                  </a:lnTo>
                  <a:lnTo>
                    <a:pt x="123" y="254"/>
                  </a:lnTo>
                  <a:lnTo>
                    <a:pt x="121" y="257"/>
                  </a:lnTo>
                  <a:lnTo>
                    <a:pt x="119" y="261"/>
                  </a:lnTo>
                  <a:lnTo>
                    <a:pt x="119" y="266"/>
                  </a:lnTo>
                  <a:lnTo>
                    <a:pt x="119" y="271"/>
                  </a:lnTo>
                  <a:lnTo>
                    <a:pt x="120" y="276"/>
                  </a:lnTo>
                  <a:lnTo>
                    <a:pt x="121" y="281"/>
                  </a:lnTo>
                  <a:lnTo>
                    <a:pt x="121" y="286"/>
                  </a:lnTo>
                  <a:lnTo>
                    <a:pt x="121" y="290"/>
                  </a:lnTo>
                  <a:lnTo>
                    <a:pt x="120" y="294"/>
                  </a:lnTo>
                  <a:lnTo>
                    <a:pt x="118" y="296"/>
                  </a:lnTo>
                  <a:lnTo>
                    <a:pt x="115" y="298"/>
                  </a:lnTo>
                  <a:lnTo>
                    <a:pt x="112" y="299"/>
                  </a:lnTo>
                  <a:lnTo>
                    <a:pt x="108" y="300"/>
                  </a:lnTo>
                  <a:lnTo>
                    <a:pt x="104" y="301"/>
                  </a:lnTo>
                  <a:lnTo>
                    <a:pt x="100" y="301"/>
                  </a:lnTo>
                  <a:lnTo>
                    <a:pt x="96" y="302"/>
                  </a:lnTo>
                  <a:lnTo>
                    <a:pt x="92" y="304"/>
                  </a:lnTo>
                  <a:lnTo>
                    <a:pt x="90" y="306"/>
                  </a:lnTo>
                  <a:lnTo>
                    <a:pt x="88" y="309"/>
                  </a:lnTo>
                  <a:lnTo>
                    <a:pt x="86" y="312"/>
                  </a:lnTo>
                  <a:lnTo>
                    <a:pt x="84" y="315"/>
                  </a:lnTo>
                  <a:lnTo>
                    <a:pt x="83" y="318"/>
                  </a:lnTo>
                  <a:lnTo>
                    <a:pt x="80" y="322"/>
                  </a:lnTo>
                  <a:lnTo>
                    <a:pt x="77" y="326"/>
                  </a:lnTo>
                  <a:lnTo>
                    <a:pt x="73" y="329"/>
                  </a:lnTo>
                  <a:lnTo>
                    <a:pt x="69" y="332"/>
                  </a:lnTo>
                  <a:lnTo>
                    <a:pt x="65" y="333"/>
                  </a:lnTo>
                  <a:lnTo>
                    <a:pt x="60" y="334"/>
                  </a:lnTo>
                  <a:lnTo>
                    <a:pt x="55" y="334"/>
                  </a:lnTo>
                  <a:lnTo>
                    <a:pt x="50" y="334"/>
                  </a:lnTo>
                  <a:lnTo>
                    <a:pt x="45" y="334"/>
                  </a:lnTo>
                  <a:lnTo>
                    <a:pt x="42" y="334"/>
                  </a:lnTo>
                  <a:lnTo>
                    <a:pt x="39" y="334"/>
                  </a:lnTo>
                  <a:lnTo>
                    <a:pt x="37" y="335"/>
                  </a:lnTo>
                  <a:lnTo>
                    <a:pt x="35" y="337"/>
                  </a:lnTo>
                  <a:lnTo>
                    <a:pt x="33" y="339"/>
                  </a:lnTo>
                  <a:lnTo>
                    <a:pt x="32" y="342"/>
                  </a:lnTo>
                  <a:lnTo>
                    <a:pt x="31" y="345"/>
                  </a:lnTo>
                  <a:lnTo>
                    <a:pt x="30" y="348"/>
                  </a:lnTo>
                  <a:lnTo>
                    <a:pt x="29" y="350"/>
                  </a:lnTo>
                  <a:lnTo>
                    <a:pt x="27" y="351"/>
                  </a:lnTo>
                  <a:lnTo>
                    <a:pt x="24" y="352"/>
                  </a:lnTo>
                  <a:lnTo>
                    <a:pt x="21" y="353"/>
                  </a:lnTo>
                  <a:lnTo>
                    <a:pt x="18" y="354"/>
                  </a:lnTo>
                  <a:lnTo>
                    <a:pt x="15" y="356"/>
                  </a:lnTo>
                  <a:lnTo>
                    <a:pt x="12" y="357"/>
                  </a:lnTo>
                  <a:lnTo>
                    <a:pt x="9" y="357"/>
                  </a:lnTo>
                  <a:lnTo>
                    <a:pt x="6" y="357"/>
                  </a:lnTo>
                  <a:lnTo>
                    <a:pt x="4" y="357"/>
                  </a:lnTo>
                  <a:lnTo>
                    <a:pt x="2" y="356"/>
                  </a:lnTo>
                  <a:lnTo>
                    <a:pt x="1" y="354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3"/>
                  </a:lnTo>
                  <a:lnTo>
                    <a:pt x="0" y="340"/>
                  </a:lnTo>
                  <a:lnTo>
                    <a:pt x="1" y="336"/>
                  </a:lnTo>
                  <a:lnTo>
                    <a:pt x="2" y="334"/>
                  </a:lnTo>
                  <a:lnTo>
                    <a:pt x="4" y="332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9" y="328"/>
                  </a:lnTo>
                  <a:lnTo>
                    <a:pt x="13" y="326"/>
                  </a:lnTo>
                  <a:lnTo>
                    <a:pt x="16" y="322"/>
                  </a:lnTo>
                  <a:lnTo>
                    <a:pt x="19" y="318"/>
                  </a:lnTo>
                  <a:lnTo>
                    <a:pt x="22" y="313"/>
                  </a:lnTo>
                  <a:lnTo>
                    <a:pt x="25" y="308"/>
                  </a:lnTo>
                  <a:lnTo>
                    <a:pt x="26" y="303"/>
                  </a:lnTo>
                  <a:lnTo>
                    <a:pt x="26" y="298"/>
                  </a:lnTo>
                  <a:lnTo>
                    <a:pt x="26" y="293"/>
                  </a:lnTo>
                  <a:lnTo>
                    <a:pt x="25" y="289"/>
                  </a:lnTo>
                  <a:lnTo>
                    <a:pt x="24" y="285"/>
                  </a:lnTo>
                  <a:lnTo>
                    <a:pt x="22" y="280"/>
                  </a:lnTo>
                  <a:lnTo>
                    <a:pt x="21" y="275"/>
                  </a:lnTo>
                  <a:lnTo>
                    <a:pt x="19" y="270"/>
                  </a:lnTo>
                  <a:lnTo>
                    <a:pt x="17" y="266"/>
                  </a:lnTo>
                  <a:lnTo>
                    <a:pt x="15" y="263"/>
                  </a:lnTo>
                  <a:lnTo>
                    <a:pt x="13" y="259"/>
                  </a:lnTo>
                  <a:lnTo>
                    <a:pt x="12" y="256"/>
                  </a:lnTo>
                  <a:lnTo>
                    <a:pt x="11" y="253"/>
                  </a:lnTo>
                  <a:lnTo>
                    <a:pt x="10" y="250"/>
                  </a:lnTo>
                  <a:lnTo>
                    <a:pt x="10" y="248"/>
                  </a:lnTo>
                  <a:lnTo>
                    <a:pt x="9" y="247"/>
                  </a:lnTo>
                  <a:lnTo>
                    <a:pt x="7" y="246"/>
                  </a:lnTo>
                  <a:lnTo>
                    <a:pt x="6" y="244"/>
                  </a:lnTo>
                  <a:lnTo>
                    <a:pt x="5" y="242"/>
                  </a:lnTo>
                  <a:lnTo>
                    <a:pt x="5" y="239"/>
                  </a:lnTo>
                  <a:lnTo>
                    <a:pt x="5" y="236"/>
                  </a:lnTo>
                  <a:lnTo>
                    <a:pt x="6" y="233"/>
                  </a:lnTo>
                  <a:lnTo>
                    <a:pt x="7" y="230"/>
                  </a:lnTo>
                  <a:lnTo>
                    <a:pt x="8" y="229"/>
                  </a:lnTo>
                  <a:lnTo>
                    <a:pt x="10" y="228"/>
                  </a:lnTo>
                  <a:lnTo>
                    <a:pt x="12" y="226"/>
                  </a:lnTo>
                  <a:lnTo>
                    <a:pt x="14" y="225"/>
                  </a:lnTo>
                  <a:lnTo>
                    <a:pt x="16" y="223"/>
                  </a:lnTo>
                  <a:lnTo>
                    <a:pt x="18" y="220"/>
                  </a:lnTo>
                  <a:lnTo>
                    <a:pt x="20" y="218"/>
                  </a:lnTo>
                  <a:lnTo>
                    <a:pt x="21" y="215"/>
                  </a:lnTo>
                  <a:lnTo>
                    <a:pt x="22" y="213"/>
                  </a:lnTo>
                  <a:lnTo>
                    <a:pt x="24" y="212"/>
                  </a:lnTo>
                  <a:lnTo>
                    <a:pt x="25" y="211"/>
                  </a:lnTo>
                  <a:lnTo>
                    <a:pt x="27" y="210"/>
                  </a:lnTo>
                  <a:lnTo>
                    <a:pt x="28" y="209"/>
                  </a:lnTo>
                  <a:lnTo>
                    <a:pt x="28" y="207"/>
                  </a:lnTo>
                  <a:lnTo>
                    <a:pt x="28" y="204"/>
                  </a:lnTo>
                  <a:lnTo>
                    <a:pt x="28" y="201"/>
                  </a:lnTo>
                  <a:lnTo>
                    <a:pt x="28" y="199"/>
                  </a:lnTo>
                  <a:lnTo>
                    <a:pt x="28" y="193"/>
                  </a:lnTo>
                  <a:lnTo>
                    <a:pt x="29" y="187"/>
                  </a:lnTo>
                  <a:lnTo>
                    <a:pt x="29" y="181"/>
                  </a:lnTo>
                  <a:lnTo>
                    <a:pt x="28" y="172"/>
                  </a:lnTo>
                  <a:lnTo>
                    <a:pt x="27" y="164"/>
                  </a:lnTo>
                  <a:lnTo>
                    <a:pt x="26" y="156"/>
                  </a:lnTo>
                  <a:lnTo>
                    <a:pt x="25" y="147"/>
                  </a:lnTo>
                  <a:lnTo>
                    <a:pt x="24" y="137"/>
                  </a:lnTo>
                  <a:lnTo>
                    <a:pt x="24" y="127"/>
                  </a:lnTo>
                  <a:lnTo>
                    <a:pt x="24" y="118"/>
                  </a:lnTo>
                  <a:lnTo>
                    <a:pt x="24" y="115"/>
                  </a:lnTo>
                  <a:lnTo>
                    <a:pt x="24" y="112"/>
                  </a:lnTo>
                  <a:lnTo>
                    <a:pt x="24" y="110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5" y="102"/>
                  </a:lnTo>
                  <a:lnTo>
                    <a:pt x="25" y="99"/>
                  </a:lnTo>
                  <a:lnTo>
                    <a:pt x="26" y="97"/>
                  </a:lnTo>
                  <a:lnTo>
                    <a:pt x="25" y="95"/>
                  </a:lnTo>
                  <a:lnTo>
                    <a:pt x="23" y="95"/>
                  </a:lnTo>
                  <a:lnTo>
                    <a:pt x="22" y="95"/>
                  </a:lnTo>
                  <a:lnTo>
                    <a:pt x="21" y="94"/>
                  </a:lnTo>
                  <a:lnTo>
                    <a:pt x="21" y="93"/>
                  </a:lnTo>
                  <a:lnTo>
                    <a:pt x="21" y="92"/>
                  </a:lnTo>
                  <a:lnTo>
                    <a:pt x="20" y="91"/>
                  </a:lnTo>
                  <a:lnTo>
                    <a:pt x="19" y="92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8" y="90"/>
                  </a:lnTo>
                  <a:lnTo>
                    <a:pt x="18" y="89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4"/>
                  </a:lnTo>
                  <a:lnTo>
                    <a:pt x="15" y="83"/>
                  </a:lnTo>
                  <a:lnTo>
                    <a:pt x="13" y="83"/>
                  </a:lnTo>
                  <a:lnTo>
                    <a:pt x="12" y="82"/>
                  </a:lnTo>
                  <a:lnTo>
                    <a:pt x="11" y="81"/>
                  </a:lnTo>
                  <a:lnTo>
                    <a:pt x="11" y="80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8" y="74"/>
                  </a:lnTo>
                  <a:lnTo>
                    <a:pt x="7" y="73"/>
                  </a:lnTo>
                  <a:lnTo>
                    <a:pt x="6" y="72"/>
                  </a:lnTo>
                  <a:lnTo>
                    <a:pt x="6" y="69"/>
                  </a:lnTo>
                  <a:lnTo>
                    <a:pt x="5" y="66"/>
                  </a:lnTo>
                  <a:lnTo>
                    <a:pt x="5" y="63"/>
                  </a:lnTo>
                  <a:lnTo>
                    <a:pt x="3" y="59"/>
                  </a:lnTo>
                  <a:lnTo>
                    <a:pt x="2" y="55"/>
                  </a:lnTo>
                  <a:lnTo>
                    <a:pt x="1" y="51"/>
                  </a:lnTo>
                  <a:lnTo>
                    <a:pt x="1" y="48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2" y="36"/>
                  </a:lnTo>
                  <a:lnTo>
                    <a:pt x="3" y="3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853" name="Google Shape;5853;p23"/>
            <p:cNvCxnSpPr/>
            <p:nvPr/>
          </p:nvCxnSpPr>
          <p:spPr>
            <a:xfrm flipH="1">
              <a:off x="2919" y="1681"/>
              <a:ext cx="237" cy="1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54" name="Google Shape;5854;p23"/>
            <p:cNvCxnSpPr/>
            <p:nvPr/>
          </p:nvCxnSpPr>
          <p:spPr>
            <a:xfrm>
              <a:off x="3218" y="1717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55" name="Google Shape;5855;p23"/>
            <p:cNvCxnSpPr/>
            <p:nvPr/>
          </p:nvCxnSpPr>
          <p:spPr>
            <a:xfrm>
              <a:off x="3218" y="1858"/>
              <a:ext cx="1" cy="9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56" name="Google Shape;5856;p23"/>
            <p:cNvCxnSpPr/>
            <p:nvPr/>
          </p:nvCxnSpPr>
          <p:spPr>
            <a:xfrm>
              <a:off x="3218" y="1998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57" name="Google Shape;5857;p23"/>
            <p:cNvCxnSpPr/>
            <p:nvPr/>
          </p:nvCxnSpPr>
          <p:spPr>
            <a:xfrm>
              <a:off x="3218" y="2139"/>
              <a:ext cx="1" cy="9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58" name="Google Shape;5858;p23"/>
            <p:cNvCxnSpPr/>
            <p:nvPr/>
          </p:nvCxnSpPr>
          <p:spPr>
            <a:xfrm>
              <a:off x="3218" y="2279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59" name="Google Shape;5859;p23"/>
            <p:cNvCxnSpPr/>
            <p:nvPr/>
          </p:nvCxnSpPr>
          <p:spPr>
            <a:xfrm>
              <a:off x="3218" y="2419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60" name="Google Shape;5860;p23"/>
            <p:cNvCxnSpPr/>
            <p:nvPr/>
          </p:nvCxnSpPr>
          <p:spPr>
            <a:xfrm>
              <a:off x="3218" y="2560"/>
              <a:ext cx="1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61" name="Google Shape;5861;p23"/>
            <p:cNvCxnSpPr/>
            <p:nvPr/>
          </p:nvCxnSpPr>
          <p:spPr>
            <a:xfrm flipH="1">
              <a:off x="2922" y="1698"/>
              <a:ext cx="263" cy="1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62" name="Google Shape;5862;p23"/>
            <p:cNvCxnSpPr/>
            <p:nvPr/>
          </p:nvCxnSpPr>
          <p:spPr>
            <a:xfrm flipH="1">
              <a:off x="2600" y="1879"/>
              <a:ext cx="212" cy="1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63" name="Google Shape;5863;p23"/>
            <p:cNvCxnSpPr/>
            <p:nvPr/>
          </p:nvCxnSpPr>
          <p:spPr>
            <a:xfrm>
              <a:off x="2873" y="1929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64" name="Google Shape;5864;p23"/>
            <p:cNvCxnSpPr/>
            <p:nvPr/>
          </p:nvCxnSpPr>
          <p:spPr>
            <a:xfrm>
              <a:off x="2873" y="2069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65" name="Google Shape;5865;p23"/>
            <p:cNvCxnSpPr/>
            <p:nvPr/>
          </p:nvCxnSpPr>
          <p:spPr>
            <a:xfrm>
              <a:off x="2873" y="2210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66" name="Google Shape;5866;p23"/>
            <p:cNvCxnSpPr/>
            <p:nvPr/>
          </p:nvCxnSpPr>
          <p:spPr>
            <a:xfrm>
              <a:off x="2873" y="2350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67" name="Google Shape;5867;p23"/>
            <p:cNvCxnSpPr/>
            <p:nvPr/>
          </p:nvCxnSpPr>
          <p:spPr>
            <a:xfrm>
              <a:off x="2873" y="2491"/>
              <a:ext cx="1" cy="9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68" name="Google Shape;5868;p23"/>
            <p:cNvCxnSpPr/>
            <p:nvPr/>
          </p:nvCxnSpPr>
          <p:spPr>
            <a:xfrm>
              <a:off x="2873" y="2631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69" name="Google Shape;5869;p23"/>
            <p:cNvCxnSpPr/>
            <p:nvPr/>
          </p:nvCxnSpPr>
          <p:spPr>
            <a:xfrm>
              <a:off x="2873" y="2771"/>
              <a:ext cx="1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70" name="Google Shape;5870;p23"/>
            <p:cNvCxnSpPr/>
            <p:nvPr/>
          </p:nvCxnSpPr>
          <p:spPr>
            <a:xfrm flipH="1">
              <a:off x="2600" y="1902"/>
              <a:ext cx="231" cy="1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871" name="Google Shape;5871;p23"/>
            <p:cNvSpPr/>
            <p:nvPr/>
          </p:nvSpPr>
          <p:spPr>
            <a:xfrm>
              <a:off x="3097" y="2588"/>
              <a:ext cx="60" cy="31"/>
            </a:xfrm>
            <a:custGeom>
              <a:avLst/>
              <a:gdLst/>
              <a:ahLst/>
              <a:cxnLst/>
              <a:rect l="l" t="t" r="r" b="b"/>
              <a:pathLst>
                <a:path w="181" h="93" extrusionOk="0">
                  <a:moveTo>
                    <a:pt x="4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" y="25"/>
                  </a:lnTo>
                  <a:lnTo>
                    <a:pt x="2" y="30"/>
                  </a:lnTo>
                  <a:lnTo>
                    <a:pt x="3" y="35"/>
                  </a:lnTo>
                  <a:lnTo>
                    <a:pt x="5" y="43"/>
                  </a:lnTo>
                  <a:lnTo>
                    <a:pt x="7" y="49"/>
                  </a:lnTo>
                  <a:lnTo>
                    <a:pt x="10" y="55"/>
                  </a:lnTo>
                  <a:lnTo>
                    <a:pt x="13" y="60"/>
                  </a:lnTo>
                  <a:lnTo>
                    <a:pt x="17" y="66"/>
                  </a:lnTo>
                  <a:lnTo>
                    <a:pt x="20" y="70"/>
                  </a:lnTo>
                  <a:lnTo>
                    <a:pt x="24" y="75"/>
                  </a:lnTo>
                  <a:lnTo>
                    <a:pt x="28" y="79"/>
                  </a:lnTo>
                  <a:lnTo>
                    <a:pt x="33" y="84"/>
                  </a:lnTo>
                  <a:lnTo>
                    <a:pt x="39" y="87"/>
                  </a:lnTo>
                  <a:lnTo>
                    <a:pt x="45" y="90"/>
                  </a:lnTo>
                  <a:lnTo>
                    <a:pt x="52" y="92"/>
                  </a:lnTo>
                  <a:lnTo>
                    <a:pt x="59" y="93"/>
                  </a:lnTo>
                  <a:lnTo>
                    <a:pt x="67" y="92"/>
                  </a:lnTo>
                  <a:lnTo>
                    <a:pt x="74" y="91"/>
                  </a:lnTo>
                  <a:lnTo>
                    <a:pt x="82" y="90"/>
                  </a:lnTo>
                  <a:lnTo>
                    <a:pt x="90" y="88"/>
                  </a:lnTo>
                  <a:lnTo>
                    <a:pt x="98" y="85"/>
                  </a:lnTo>
                  <a:lnTo>
                    <a:pt x="106" y="82"/>
                  </a:lnTo>
                  <a:lnTo>
                    <a:pt x="113" y="79"/>
                  </a:lnTo>
                  <a:lnTo>
                    <a:pt x="120" y="75"/>
                  </a:lnTo>
                  <a:lnTo>
                    <a:pt x="127" y="70"/>
                  </a:lnTo>
                  <a:lnTo>
                    <a:pt x="135" y="65"/>
                  </a:lnTo>
                  <a:lnTo>
                    <a:pt x="142" y="60"/>
                  </a:lnTo>
                  <a:lnTo>
                    <a:pt x="148" y="57"/>
                  </a:lnTo>
                  <a:lnTo>
                    <a:pt x="154" y="53"/>
                  </a:lnTo>
                  <a:lnTo>
                    <a:pt x="160" y="50"/>
                  </a:lnTo>
                  <a:lnTo>
                    <a:pt x="166" y="46"/>
                  </a:lnTo>
                  <a:lnTo>
                    <a:pt x="174" y="42"/>
                  </a:lnTo>
                  <a:lnTo>
                    <a:pt x="177" y="40"/>
                  </a:lnTo>
                  <a:lnTo>
                    <a:pt x="181" y="3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872" name="Google Shape;5872;p23"/>
            <p:cNvSpPr/>
            <p:nvPr/>
          </p:nvSpPr>
          <p:spPr>
            <a:xfrm>
              <a:off x="2760" y="2775"/>
              <a:ext cx="72" cy="28"/>
            </a:xfrm>
            <a:custGeom>
              <a:avLst/>
              <a:gdLst/>
              <a:ahLst/>
              <a:cxnLst/>
              <a:rect l="l" t="t" r="r" b="b"/>
              <a:pathLst>
                <a:path w="216" h="84" extrusionOk="0">
                  <a:moveTo>
                    <a:pt x="2" y="21"/>
                  </a:move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2" y="26"/>
                  </a:lnTo>
                  <a:lnTo>
                    <a:pt x="5" y="33"/>
                  </a:lnTo>
                  <a:lnTo>
                    <a:pt x="8" y="42"/>
                  </a:lnTo>
                  <a:lnTo>
                    <a:pt x="13" y="52"/>
                  </a:lnTo>
                  <a:lnTo>
                    <a:pt x="18" y="60"/>
                  </a:lnTo>
                  <a:lnTo>
                    <a:pt x="24" y="67"/>
                  </a:lnTo>
                  <a:lnTo>
                    <a:pt x="31" y="73"/>
                  </a:lnTo>
                  <a:lnTo>
                    <a:pt x="38" y="78"/>
                  </a:lnTo>
                  <a:lnTo>
                    <a:pt x="45" y="81"/>
                  </a:lnTo>
                  <a:lnTo>
                    <a:pt x="52" y="83"/>
                  </a:lnTo>
                  <a:lnTo>
                    <a:pt x="60" y="84"/>
                  </a:lnTo>
                  <a:lnTo>
                    <a:pt x="68" y="83"/>
                  </a:lnTo>
                  <a:lnTo>
                    <a:pt x="76" y="83"/>
                  </a:lnTo>
                  <a:lnTo>
                    <a:pt x="84" y="81"/>
                  </a:lnTo>
                  <a:lnTo>
                    <a:pt x="92" y="78"/>
                  </a:lnTo>
                  <a:lnTo>
                    <a:pt x="100" y="74"/>
                  </a:lnTo>
                  <a:lnTo>
                    <a:pt x="108" y="71"/>
                  </a:lnTo>
                  <a:lnTo>
                    <a:pt x="121" y="64"/>
                  </a:lnTo>
                  <a:lnTo>
                    <a:pt x="132" y="56"/>
                  </a:lnTo>
                  <a:lnTo>
                    <a:pt x="142" y="47"/>
                  </a:lnTo>
                  <a:lnTo>
                    <a:pt x="152" y="38"/>
                  </a:lnTo>
                  <a:lnTo>
                    <a:pt x="161" y="30"/>
                  </a:lnTo>
                  <a:lnTo>
                    <a:pt x="172" y="22"/>
                  </a:lnTo>
                  <a:lnTo>
                    <a:pt x="179" y="17"/>
                  </a:lnTo>
                  <a:lnTo>
                    <a:pt x="187" y="12"/>
                  </a:lnTo>
                  <a:lnTo>
                    <a:pt x="196" y="8"/>
                  </a:lnTo>
                  <a:lnTo>
                    <a:pt x="205" y="4"/>
                  </a:lnTo>
                  <a:lnTo>
                    <a:pt x="212" y="2"/>
                  </a:lnTo>
                  <a:lnTo>
                    <a:pt x="21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873" name="Google Shape;5873;p23"/>
            <p:cNvSpPr/>
            <p:nvPr/>
          </p:nvSpPr>
          <p:spPr>
            <a:xfrm>
              <a:off x="2410" y="2964"/>
              <a:ext cx="127" cy="35"/>
            </a:xfrm>
            <a:custGeom>
              <a:avLst/>
              <a:gdLst/>
              <a:ahLst/>
              <a:cxnLst/>
              <a:rect l="l" t="t" r="r" b="b"/>
              <a:pathLst>
                <a:path w="381" h="107" extrusionOk="0">
                  <a:moveTo>
                    <a:pt x="1" y="13"/>
                  </a:moveTo>
                  <a:lnTo>
                    <a:pt x="0" y="20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2" y="44"/>
                  </a:lnTo>
                  <a:lnTo>
                    <a:pt x="4" y="50"/>
                  </a:lnTo>
                  <a:lnTo>
                    <a:pt x="6" y="55"/>
                  </a:lnTo>
                  <a:lnTo>
                    <a:pt x="9" y="59"/>
                  </a:lnTo>
                  <a:lnTo>
                    <a:pt x="14" y="66"/>
                  </a:lnTo>
                  <a:lnTo>
                    <a:pt x="19" y="73"/>
                  </a:lnTo>
                  <a:lnTo>
                    <a:pt x="24" y="80"/>
                  </a:lnTo>
                  <a:lnTo>
                    <a:pt x="31" y="86"/>
                  </a:lnTo>
                  <a:lnTo>
                    <a:pt x="39" y="91"/>
                  </a:lnTo>
                  <a:lnTo>
                    <a:pt x="47" y="96"/>
                  </a:lnTo>
                  <a:lnTo>
                    <a:pt x="56" y="100"/>
                  </a:lnTo>
                  <a:lnTo>
                    <a:pt x="66" y="103"/>
                  </a:lnTo>
                  <a:lnTo>
                    <a:pt x="77" y="105"/>
                  </a:lnTo>
                  <a:lnTo>
                    <a:pt x="89" y="106"/>
                  </a:lnTo>
                  <a:lnTo>
                    <a:pt x="100" y="107"/>
                  </a:lnTo>
                  <a:lnTo>
                    <a:pt x="111" y="106"/>
                  </a:lnTo>
                  <a:lnTo>
                    <a:pt x="123" y="104"/>
                  </a:lnTo>
                  <a:lnTo>
                    <a:pt x="134" y="101"/>
                  </a:lnTo>
                  <a:lnTo>
                    <a:pt x="144" y="97"/>
                  </a:lnTo>
                  <a:lnTo>
                    <a:pt x="153" y="91"/>
                  </a:lnTo>
                  <a:lnTo>
                    <a:pt x="162" y="85"/>
                  </a:lnTo>
                  <a:lnTo>
                    <a:pt x="169" y="78"/>
                  </a:lnTo>
                  <a:lnTo>
                    <a:pt x="176" y="70"/>
                  </a:lnTo>
                  <a:lnTo>
                    <a:pt x="183" y="62"/>
                  </a:lnTo>
                  <a:lnTo>
                    <a:pt x="189" y="55"/>
                  </a:lnTo>
                  <a:lnTo>
                    <a:pt x="195" y="48"/>
                  </a:lnTo>
                  <a:lnTo>
                    <a:pt x="202" y="41"/>
                  </a:lnTo>
                  <a:lnTo>
                    <a:pt x="208" y="35"/>
                  </a:lnTo>
                  <a:lnTo>
                    <a:pt x="215" y="29"/>
                  </a:lnTo>
                  <a:lnTo>
                    <a:pt x="223" y="24"/>
                  </a:lnTo>
                  <a:lnTo>
                    <a:pt x="231" y="19"/>
                  </a:lnTo>
                  <a:lnTo>
                    <a:pt x="241" y="15"/>
                  </a:lnTo>
                  <a:lnTo>
                    <a:pt x="251" y="11"/>
                  </a:lnTo>
                  <a:lnTo>
                    <a:pt x="261" y="7"/>
                  </a:lnTo>
                  <a:lnTo>
                    <a:pt x="272" y="4"/>
                  </a:lnTo>
                  <a:lnTo>
                    <a:pt x="283" y="2"/>
                  </a:lnTo>
                  <a:lnTo>
                    <a:pt x="294" y="1"/>
                  </a:lnTo>
                  <a:lnTo>
                    <a:pt x="306" y="0"/>
                  </a:lnTo>
                  <a:lnTo>
                    <a:pt x="317" y="0"/>
                  </a:lnTo>
                  <a:lnTo>
                    <a:pt x="329" y="0"/>
                  </a:lnTo>
                  <a:lnTo>
                    <a:pt x="337" y="0"/>
                  </a:lnTo>
                  <a:lnTo>
                    <a:pt x="345" y="0"/>
                  </a:lnTo>
                  <a:lnTo>
                    <a:pt x="353" y="0"/>
                  </a:lnTo>
                  <a:lnTo>
                    <a:pt x="361" y="1"/>
                  </a:lnTo>
                  <a:lnTo>
                    <a:pt x="368" y="2"/>
                  </a:lnTo>
                  <a:lnTo>
                    <a:pt x="371" y="3"/>
                  </a:lnTo>
                  <a:lnTo>
                    <a:pt x="375" y="5"/>
                  </a:lnTo>
                  <a:lnTo>
                    <a:pt x="378" y="7"/>
                  </a:lnTo>
                  <a:lnTo>
                    <a:pt x="381" y="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874" name="Google Shape;5874;p23"/>
            <p:cNvSpPr/>
            <p:nvPr/>
          </p:nvSpPr>
          <p:spPr>
            <a:xfrm>
              <a:off x="2118" y="3171"/>
              <a:ext cx="72" cy="42"/>
            </a:xfrm>
            <a:custGeom>
              <a:avLst/>
              <a:gdLst/>
              <a:ahLst/>
              <a:cxnLst/>
              <a:rect l="l" t="t" r="r" b="b"/>
              <a:pathLst>
                <a:path w="215" h="126" extrusionOk="0">
                  <a:moveTo>
                    <a:pt x="0" y="42"/>
                  </a:moveTo>
                  <a:lnTo>
                    <a:pt x="6" y="39"/>
                  </a:lnTo>
                  <a:lnTo>
                    <a:pt x="12" y="35"/>
                  </a:lnTo>
                  <a:lnTo>
                    <a:pt x="19" y="32"/>
                  </a:lnTo>
                  <a:lnTo>
                    <a:pt x="25" y="29"/>
                  </a:lnTo>
                  <a:lnTo>
                    <a:pt x="35" y="25"/>
                  </a:lnTo>
                  <a:lnTo>
                    <a:pt x="44" y="22"/>
                  </a:lnTo>
                  <a:lnTo>
                    <a:pt x="54" y="19"/>
                  </a:lnTo>
                  <a:lnTo>
                    <a:pt x="68" y="14"/>
                  </a:lnTo>
                  <a:lnTo>
                    <a:pt x="82" y="10"/>
                  </a:lnTo>
                  <a:lnTo>
                    <a:pt x="86" y="8"/>
                  </a:lnTo>
                  <a:lnTo>
                    <a:pt x="91" y="7"/>
                  </a:lnTo>
                  <a:lnTo>
                    <a:pt x="95" y="5"/>
                  </a:lnTo>
                  <a:lnTo>
                    <a:pt x="100" y="4"/>
                  </a:lnTo>
                  <a:lnTo>
                    <a:pt x="104" y="3"/>
                  </a:lnTo>
                  <a:lnTo>
                    <a:pt x="109" y="2"/>
                  </a:lnTo>
                  <a:lnTo>
                    <a:pt x="114" y="1"/>
                  </a:lnTo>
                  <a:lnTo>
                    <a:pt x="119" y="1"/>
                  </a:lnTo>
                  <a:lnTo>
                    <a:pt x="125" y="0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53" y="0"/>
                  </a:lnTo>
                  <a:lnTo>
                    <a:pt x="159" y="1"/>
                  </a:lnTo>
                  <a:lnTo>
                    <a:pt x="164" y="1"/>
                  </a:lnTo>
                  <a:lnTo>
                    <a:pt x="169" y="2"/>
                  </a:lnTo>
                  <a:lnTo>
                    <a:pt x="174" y="3"/>
                  </a:lnTo>
                  <a:lnTo>
                    <a:pt x="177" y="4"/>
                  </a:lnTo>
                  <a:lnTo>
                    <a:pt x="180" y="5"/>
                  </a:lnTo>
                  <a:lnTo>
                    <a:pt x="183" y="7"/>
                  </a:lnTo>
                  <a:lnTo>
                    <a:pt x="185" y="9"/>
                  </a:lnTo>
                  <a:lnTo>
                    <a:pt x="186" y="10"/>
                  </a:lnTo>
                  <a:lnTo>
                    <a:pt x="187" y="11"/>
                  </a:lnTo>
                  <a:lnTo>
                    <a:pt x="188" y="12"/>
                  </a:lnTo>
                  <a:lnTo>
                    <a:pt x="189" y="14"/>
                  </a:lnTo>
                  <a:lnTo>
                    <a:pt x="191" y="15"/>
                  </a:lnTo>
                  <a:lnTo>
                    <a:pt x="192" y="16"/>
                  </a:lnTo>
                  <a:lnTo>
                    <a:pt x="197" y="25"/>
                  </a:lnTo>
                  <a:lnTo>
                    <a:pt x="202" y="34"/>
                  </a:lnTo>
                  <a:lnTo>
                    <a:pt x="205" y="41"/>
                  </a:lnTo>
                  <a:lnTo>
                    <a:pt x="208" y="48"/>
                  </a:lnTo>
                  <a:lnTo>
                    <a:pt x="211" y="55"/>
                  </a:lnTo>
                  <a:lnTo>
                    <a:pt x="213" y="60"/>
                  </a:lnTo>
                  <a:lnTo>
                    <a:pt x="214" y="66"/>
                  </a:lnTo>
                  <a:lnTo>
                    <a:pt x="215" y="71"/>
                  </a:lnTo>
                  <a:lnTo>
                    <a:pt x="215" y="76"/>
                  </a:lnTo>
                  <a:lnTo>
                    <a:pt x="215" y="81"/>
                  </a:lnTo>
                  <a:lnTo>
                    <a:pt x="214" y="86"/>
                  </a:lnTo>
                  <a:lnTo>
                    <a:pt x="212" y="91"/>
                  </a:lnTo>
                  <a:lnTo>
                    <a:pt x="211" y="95"/>
                  </a:lnTo>
                  <a:lnTo>
                    <a:pt x="208" y="100"/>
                  </a:lnTo>
                  <a:lnTo>
                    <a:pt x="206" y="104"/>
                  </a:lnTo>
                  <a:lnTo>
                    <a:pt x="202" y="108"/>
                  </a:lnTo>
                  <a:lnTo>
                    <a:pt x="199" y="111"/>
                  </a:lnTo>
                  <a:lnTo>
                    <a:pt x="195" y="115"/>
                  </a:lnTo>
                  <a:lnTo>
                    <a:pt x="191" y="118"/>
                  </a:lnTo>
                  <a:lnTo>
                    <a:pt x="185" y="120"/>
                  </a:lnTo>
                  <a:lnTo>
                    <a:pt x="180" y="122"/>
                  </a:lnTo>
                  <a:lnTo>
                    <a:pt x="177" y="123"/>
                  </a:lnTo>
                  <a:lnTo>
                    <a:pt x="173" y="124"/>
                  </a:lnTo>
                  <a:lnTo>
                    <a:pt x="169" y="125"/>
                  </a:lnTo>
                  <a:lnTo>
                    <a:pt x="164" y="125"/>
                  </a:lnTo>
                  <a:lnTo>
                    <a:pt x="160" y="125"/>
                  </a:lnTo>
                  <a:lnTo>
                    <a:pt x="156" y="126"/>
                  </a:lnTo>
                  <a:lnTo>
                    <a:pt x="149" y="126"/>
                  </a:lnTo>
                  <a:lnTo>
                    <a:pt x="142" y="125"/>
                  </a:lnTo>
                  <a:lnTo>
                    <a:pt x="136" y="125"/>
                  </a:lnTo>
                  <a:lnTo>
                    <a:pt x="129" y="125"/>
                  </a:lnTo>
                  <a:lnTo>
                    <a:pt x="123" y="124"/>
                  </a:lnTo>
                  <a:lnTo>
                    <a:pt x="116" y="123"/>
                  </a:lnTo>
                  <a:lnTo>
                    <a:pt x="110" y="122"/>
                  </a:lnTo>
                  <a:lnTo>
                    <a:pt x="104" y="121"/>
                  </a:lnTo>
                  <a:lnTo>
                    <a:pt x="98" y="119"/>
                  </a:lnTo>
                  <a:lnTo>
                    <a:pt x="92" y="117"/>
                  </a:lnTo>
                  <a:lnTo>
                    <a:pt x="86" y="115"/>
                  </a:lnTo>
                  <a:lnTo>
                    <a:pt x="83" y="114"/>
                  </a:lnTo>
                  <a:lnTo>
                    <a:pt x="81" y="112"/>
                  </a:lnTo>
                  <a:lnTo>
                    <a:pt x="78" y="111"/>
                  </a:lnTo>
                  <a:lnTo>
                    <a:pt x="75" y="109"/>
                  </a:lnTo>
                  <a:lnTo>
                    <a:pt x="73" y="107"/>
                  </a:lnTo>
                  <a:lnTo>
                    <a:pt x="70" y="106"/>
                  </a:lnTo>
                  <a:lnTo>
                    <a:pt x="63" y="102"/>
                  </a:lnTo>
                  <a:lnTo>
                    <a:pt x="56" y="98"/>
                  </a:lnTo>
                  <a:lnTo>
                    <a:pt x="52" y="95"/>
                  </a:lnTo>
                  <a:lnTo>
                    <a:pt x="47" y="93"/>
                  </a:lnTo>
                  <a:lnTo>
                    <a:pt x="43" y="90"/>
                  </a:lnTo>
                  <a:lnTo>
                    <a:pt x="40" y="87"/>
                  </a:lnTo>
                  <a:lnTo>
                    <a:pt x="36" y="84"/>
                  </a:lnTo>
                  <a:lnTo>
                    <a:pt x="33" y="81"/>
                  </a:lnTo>
                  <a:lnTo>
                    <a:pt x="32" y="79"/>
                  </a:lnTo>
                  <a:lnTo>
                    <a:pt x="31" y="78"/>
                  </a:lnTo>
                  <a:lnTo>
                    <a:pt x="30" y="77"/>
                  </a:lnTo>
                  <a:lnTo>
                    <a:pt x="29" y="76"/>
                  </a:lnTo>
                  <a:lnTo>
                    <a:pt x="28" y="74"/>
                  </a:lnTo>
                  <a:lnTo>
                    <a:pt x="27" y="73"/>
                  </a:lnTo>
                  <a:lnTo>
                    <a:pt x="26" y="72"/>
                  </a:lnTo>
                  <a:lnTo>
                    <a:pt x="25" y="70"/>
                  </a:lnTo>
                  <a:lnTo>
                    <a:pt x="23" y="69"/>
                  </a:lnTo>
                  <a:lnTo>
                    <a:pt x="22" y="67"/>
                  </a:lnTo>
                  <a:lnTo>
                    <a:pt x="21" y="66"/>
                  </a:lnTo>
                  <a:lnTo>
                    <a:pt x="19" y="6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875" name="Google Shape;5875;p23"/>
            <p:cNvSpPr/>
            <p:nvPr/>
          </p:nvSpPr>
          <p:spPr>
            <a:xfrm>
              <a:off x="2058" y="3167"/>
              <a:ext cx="132" cy="46"/>
            </a:xfrm>
            <a:custGeom>
              <a:avLst/>
              <a:gdLst/>
              <a:ahLst/>
              <a:cxnLst/>
              <a:rect l="l" t="t" r="r" b="b"/>
              <a:pathLst>
                <a:path w="395" h="136" extrusionOk="0">
                  <a:moveTo>
                    <a:pt x="1" y="0"/>
                  </a:moveTo>
                  <a:lnTo>
                    <a:pt x="1" y="1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14"/>
                  </a:lnTo>
                  <a:lnTo>
                    <a:pt x="1" y="23"/>
                  </a:lnTo>
                  <a:lnTo>
                    <a:pt x="0" y="31"/>
                  </a:lnTo>
                  <a:lnTo>
                    <a:pt x="1" y="38"/>
                  </a:lnTo>
                  <a:lnTo>
                    <a:pt x="2" y="46"/>
                  </a:lnTo>
                  <a:lnTo>
                    <a:pt x="4" y="52"/>
                  </a:lnTo>
                  <a:lnTo>
                    <a:pt x="6" y="59"/>
                  </a:lnTo>
                  <a:lnTo>
                    <a:pt x="9" y="64"/>
                  </a:lnTo>
                  <a:lnTo>
                    <a:pt x="11" y="67"/>
                  </a:lnTo>
                  <a:lnTo>
                    <a:pt x="13" y="70"/>
                  </a:lnTo>
                  <a:lnTo>
                    <a:pt x="16" y="73"/>
                  </a:lnTo>
                  <a:lnTo>
                    <a:pt x="18" y="76"/>
                  </a:lnTo>
                  <a:lnTo>
                    <a:pt x="21" y="79"/>
                  </a:lnTo>
                  <a:lnTo>
                    <a:pt x="25" y="80"/>
                  </a:lnTo>
                  <a:lnTo>
                    <a:pt x="29" y="81"/>
                  </a:lnTo>
                  <a:lnTo>
                    <a:pt x="32" y="82"/>
                  </a:lnTo>
                  <a:lnTo>
                    <a:pt x="36" y="83"/>
                  </a:lnTo>
                  <a:lnTo>
                    <a:pt x="38" y="85"/>
                  </a:lnTo>
                  <a:lnTo>
                    <a:pt x="39" y="87"/>
                  </a:lnTo>
                  <a:lnTo>
                    <a:pt x="40" y="90"/>
                  </a:lnTo>
                  <a:lnTo>
                    <a:pt x="40" y="92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53" y="92"/>
                  </a:lnTo>
                  <a:lnTo>
                    <a:pt x="58" y="92"/>
                  </a:lnTo>
                  <a:lnTo>
                    <a:pt x="62" y="92"/>
                  </a:lnTo>
                  <a:lnTo>
                    <a:pt x="67" y="93"/>
                  </a:lnTo>
                  <a:lnTo>
                    <a:pt x="72" y="93"/>
                  </a:lnTo>
                  <a:lnTo>
                    <a:pt x="81" y="94"/>
                  </a:lnTo>
                  <a:lnTo>
                    <a:pt x="91" y="94"/>
                  </a:lnTo>
                  <a:lnTo>
                    <a:pt x="101" y="94"/>
                  </a:lnTo>
                  <a:lnTo>
                    <a:pt x="110" y="94"/>
                  </a:lnTo>
                  <a:lnTo>
                    <a:pt x="119" y="93"/>
                  </a:lnTo>
                  <a:lnTo>
                    <a:pt x="127" y="91"/>
                  </a:lnTo>
                  <a:lnTo>
                    <a:pt x="133" y="89"/>
                  </a:lnTo>
                  <a:lnTo>
                    <a:pt x="140" y="86"/>
                  </a:lnTo>
                  <a:lnTo>
                    <a:pt x="146" y="82"/>
                  </a:lnTo>
                  <a:lnTo>
                    <a:pt x="151" y="78"/>
                  </a:lnTo>
                  <a:lnTo>
                    <a:pt x="156" y="74"/>
                  </a:lnTo>
                  <a:lnTo>
                    <a:pt x="163" y="67"/>
                  </a:lnTo>
                  <a:lnTo>
                    <a:pt x="170" y="60"/>
                  </a:lnTo>
                  <a:lnTo>
                    <a:pt x="177" y="54"/>
                  </a:lnTo>
                  <a:lnTo>
                    <a:pt x="185" y="49"/>
                  </a:lnTo>
                  <a:lnTo>
                    <a:pt x="194" y="44"/>
                  </a:lnTo>
                  <a:lnTo>
                    <a:pt x="204" y="39"/>
                  </a:lnTo>
                  <a:lnTo>
                    <a:pt x="216" y="35"/>
                  </a:lnTo>
                  <a:lnTo>
                    <a:pt x="227" y="31"/>
                  </a:lnTo>
                  <a:lnTo>
                    <a:pt x="239" y="27"/>
                  </a:lnTo>
                  <a:lnTo>
                    <a:pt x="252" y="23"/>
                  </a:lnTo>
                  <a:lnTo>
                    <a:pt x="264" y="19"/>
                  </a:lnTo>
                  <a:lnTo>
                    <a:pt x="276" y="15"/>
                  </a:lnTo>
                  <a:lnTo>
                    <a:pt x="289" y="12"/>
                  </a:lnTo>
                  <a:lnTo>
                    <a:pt x="298" y="11"/>
                  </a:lnTo>
                  <a:lnTo>
                    <a:pt x="307" y="10"/>
                  </a:lnTo>
                  <a:lnTo>
                    <a:pt x="317" y="10"/>
                  </a:lnTo>
                  <a:lnTo>
                    <a:pt x="327" y="10"/>
                  </a:lnTo>
                  <a:lnTo>
                    <a:pt x="334" y="10"/>
                  </a:lnTo>
                  <a:lnTo>
                    <a:pt x="341" y="11"/>
                  </a:lnTo>
                  <a:lnTo>
                    <a:pt x="347" y="11"/>
                  </a:lnTo>
                  <a:lnTo>
                    <a:pt x="353" y="12"/>
                  </a:lnTo>
                  <a:lnTo>
                    <a:pt x="358" y="14"/>
                  </a:lnTo>
                  <a:lnTo>
                    <a:pt x="363" y="17"/>
                  </a:lnTo>
                  <a:lnTo>
                    <a:pt x="367" y="20"/>
                  </a:lnTo>
                  <a:lnTo>
                    <a:pt x="371" y="25"/>
                  </a:lnTo>
                  <a:lnTo>
                    <a:pt x="374" y="30"/>
                  </a:lnTo>
                  <a:lnTo>
                    <a:pt x="377" y="35"/>
                  </a:lnTo>
                  <a:lnTo>
                    <a:pt x="380" y="41"/>
                  </a:lnTo>
                  <a:lnTo>
                    <a:pt x="384" y="48"/>
                  </a:lnTo>
                  <a:lnTo>
                    <a:pt x="387" y="55"/>
                  </a:lnTo>
                  <a:lnTo>
                    <a:pt x="390" y="62"/>
                  </a:lnTo>
                  <a:lnTo>
                    <a:pt x="393" y="70"/>
                  </a:lnTo>
                  <a:lnTo>
                    <a:pt x="394" y="77"/>
                  </a:lnTo>
                  <a:lnTo>
                    <a:pt x="395" y="85"/>
                  </a:lnTo>
                  <a:lnTo>
                    <a:pt x="395" y="92"/>
                  </a:lnTo>
                  <a:lnTo>
                    <a:pt x="393" y="99"/>
                  </a:lnTo>
                  <a:lnTo>
                    <a:pt x="390" y="106"/>
                  </a:lnTo>
                  <a:lnTo>
                    <a:pt x="386" y="113"/>
                  </a:lnTo>
                  <a:lnTo>
                    <a:pt x="382" y="119"/>
                  </a:lnTo>
                  <a:lnTo>
                    <a:pt x="376" y="124"/>
                  </a:lnTo>
                  <a:lnTo>
                    <a:pt x="369" y="128"/>
                  </a:lnTo>
                  <a:lnTo>
                    <a:pt x="362" y="131"/>
                  </a:lnTo>
                  <a:lnTo>
                    <a:pt x="356" y="133"/>
                  </a:lnTo>
                  <a:lnTo>
                    <a:pt x="348" y="135"/>
                  </a:lnTo>
                  <a:lnTo>
                    <a:pt x="341" y="135"/>
                  </a:lnTo>
                  <a:lnTo>
                    <a:pt x="333" y="136"/>
                  </a:lnTo>
                  <a:lnTo>
                    <a:pt x="325" y="135"/>
                  </a:lnTo>
                  <a:lnTo>
                    <a:pt x="316" y="135"/>
                  </a:lnTo>
                  <a:lnTo>
                    <a:pt x="307" y="134"/>
                  </a:lnTo>
                  <a:lnTo>
                    <a:pt x="297" y="133"/>
                  </a:lnTo>
                  <a:lnTo>
                    <a:pt x="287" y="132"/>
                  </a:lnTo>
                  <a:lnTo>
                    <a:pt x="278" y="129"/>
                  </a:lnTo>
                  <a:lnTo>
                    <a:pt x="270" y="127"/>
                  </a:lnTo>
                  <a:lnTo>
                    <a:pt x="262" y="123"/>
                  </a:lnTo>
                  <a:lnTo>
                    <a:pt x="255" y="119"/>
                  </a:lnTo>
                  <a:lnTo>
                    <a:pt x="248" y="115"/>
                  </a:lnTo>
                  <a:lnTo>
                    <a:pt x="241" y="111"/>
                  </a:lnTo>
                  <a:lnTo>
                    <a:pt x="234" y="107"/>
                  </a:lnTo>
                  <a:lnTo>
                    <a:pt x="227" y="103"/>
                  </a:lnTo>
                  <a:lnTo>
                    <a:pt x="221" y="98"/>
                  </a:lnTo>
                  <a:lnTo>
                    <a:pt x="216" y="93"/>
                  </a:lnTo>
                  <a:lnTo>
                    <a:pt x="211" y="88"/>
                  </a:lnTo>
                  <a:lnTo>
                    <a:pt x="207" y="83"/>
                  </a:lnTo>
                  <a:lnTo>
                    <a:pt x="202" y="77"/>
                  </a:lnTo>
                  <a:lnTo>
                    <a:pt x="198" y="74"/>
                  </a:lnTo>
                  <a:lnTo>
                    <a:pt x="195" y="70"/>
                  </a:lnTo>
                  <a:lnTo>
                    <a:pt x="191" y="67"/>
                  </a:lnTo>
                  <a:lnTo>
                    <a:pt x="189" y="64"/>
                  </a:lnTo>
                  <a:lnTo>
                    <a:pt x="187" y="62"/>
                  </a:lnTo>
                  <a:lnTo>
                    <a:pt x="186" y="5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876" name="Google Shape;5876;p23"/>
            <p:cNvSpPr/>
            <p:nvPr/>
          </p:nvSpPr>
          <p:spPr>
            <a:xfrm>
              <a:off x="1775" y="3384"/>
              <a:ext cx="65" cy="48"/>
            </a:xfrm>
            <a:custGeom>
              <a:avLst/>
              <a:gdLst/>
              <a:ahLst/>
              <a:cxnLst/>
              <a:rect l="l" t="t" r="r" b="b"/>
              <a:pathLst>
                <a:path w="197" h="144" extrusionOk="0">
                  <a:moveTo>
                    <a:pt x="147" y="144"/>
                  </a:moveTo>
                  <a:lnTo>
                    <a:pt x="106" y="144"/>
                  </a:lnTo>
                  <a:lnTo>
                    <a:pt x="103" y="143"/>
                  </a:lnTo>
                  <a:lnTo>
                    <a:pt x="99" y="142"/>
                  </a:lnTo>
                  <a:lnTo>
                    <a:pt x="95" y="140"/>
                  </a:lnTo>
                  <a:lnTo>
                    <a:pt x="91" y="139"/>
                  </a:lnTo>
                  <a:lnTo>
                    <a:pt x="88" y="138"/>
                  </a:lnTo>
                  <a:lnTo>
                    <a:pt x="84" y="136"/>
                  </a:lnTo>
                  <a:lnTo>
                    <a:pt x="79" y="134"/>
                  </a:lnTo>
                  <a:lnTo>
                    <a:pt x="74" y="132"/>
                  </a:lnTo>
                  <a:lnTo>
                    <a:pt x="69" y="129"/>
                  </a:lnTo>
                  <a:lnTo>
                    <a:pt x="64" y="127"/>
                  </a:lnTo>
                  <a:lnTo>
                    <a:pt x="60" y="124"/>
                  </a:lnTo>
                  <a:lnTo>
                    <a:pt x="55" y="121"/>
                  </a:lnTo>
                  <a:lnTo>
                    <a:pt x="0" y="80"/>
                  </a:lnTo>
                  <a:lnTo>
                    <a:pt x="91" y="9"/>
                  </a:lnTo>
                  <a:lnTo>
                    <a:pt x="159" y="0"/>
                  </a:lnTo>
                  <a:lnTo>
                    <a:pt x="189" y="17"/>
                  </a:lnTo>
                  <a:lnTo>
                    <a:pt x="190" y="18"/>
                  </a:lnTo>
                  <a:lnTo>
                    <a:pt x="190" y="19"/>
                  </a:lnTo>
                  <a:lnTo>
                    <a:pt x="191" y="20"/>
                  </a:lnTo>
                  <a:lnTo>
                    <a:pt x="191" y="21"/>
                  </a:lnTo>
                  <a:lnTo>
                    <a:pt x="192" y="22"/>
                  </a:lnTo>
                  <a:lnTo>
                    <a:pt x="192" y="23"/>
                  </a:lnTo>
                  <a:lnTo>
                    <a:pt x="194" y="28"/>
                  </a:lnTo>
                  <a:lnTo>
                    <a:pt x="195" y="33"/>
                  </a:lnTo>
                  <a:lnTo>
                    <a:pt x="196" y="38"/>
                  </a:lnTo>
                  <a:lnTo>
                    <a:pt x="196" y="44"/>
                  </a:lnTo>
                  <a:lnTo>
                    <a:pt x="197" y="50"/>
                  </a:lnTo>
                  <a:lnTo>
                    <a:pt x="197" y="56"/>
                  </a:lnTo>
                  <a:lnTo>
                    <a:pt x="196" y="62"/>
                  </a:lnTo>
                  <a:lnTo>
                    <a:pt x="196" y="67"/>
                  </a:lnTo>
                  <a:lnTo>
                    <a:pt x="195" y="73"/>
                  </a:lnTo>
                  <a:lnTo>
                    <a:pt x="195" y="75"/>
                  </a:lnTo>
                  <a:lnTo>
                    <a:pt x="195" y="79"/>
                  </a:lnTo>
                  <a:lnTo>
                    <a:pt x="195" y="81"/>
                  </a:lnTo>
                  <a:lnTo>
                    <a:pt x="194" y="83"/>
                  </a:lnTo>
                  <a:lnTo>
                    <a:pt x="194" y="85"/>
                  </a:lnTo>
                  <a:lnTo>
                    <a:pt x="194" y="87"/>
                  </a:lnTo>
                  <a:lnTo>
                    <a:pt x="179" y="124"/>
                  </a:lnTo>
                  <a:lnTo>
                    <a:pt x="147" y="14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877" name="Google Shape;5877;p23"/>
            <p:cNvSpPr/>
            <p:nvPr/>
          </p:nvSpPr>
          <p:spPr>
            <a:xfrm>
              <a:off x="1715" y="3383"/>
              <a:ext cx="125" cy="49"/>
            </a:xfrm>
            <a:custGeom>
              <a:avLst/>
              <a:gdLst/>
              <a:ahLst/>
              <a:cxnLst/>
              <a:rect l="l" t="t" r="r" b="b"/>
              <a:pathLst>
                <a:path w="375" h="148" extrusionOk="0">
                  <a:moveTo>
                    <a:pt x="0" y="40"/>
                  </a:moveTo>
                  <a:lnTo>
                    <a:pt x="2" y="46"/>
                  </a:lnTo>
                  <a:lnTo>
                    <a:pt x="5" y="51"/>
                  </a:lnTo>
                  <a:lnTo>
                    <a:pt x="8" y="56"/>
                  </a:lnTo>
                  <a:lnTo>
                    <a:pt x="11" y="60"/>
                  </a:lnTo>
                  <a:lnTo>
                    <a:pt x="17" y="67"/>
                  </a:lnTo>
                  <a:lnTo>
                    <a:pt x="23" y="73"/>
                  </a:lnTo>
                  <a:lnTo>
                    <a:pt x="31" y="78"/>
                  </a:lnTo>
                  <a:lnTo>
                    <a:pt x="38" y="83"/>
                  </a:lnTo>
                  <a:lnTo>
                    <a:pt x="47" y="87"/>
                  </a:lnTo>
                  <a:lnTo>
                    <a:pt x="56" y="91"/>
                  </a:lnTo>
                  <a:lnTo>
                    <a:pt x="66" y="95"/>
                  </a:lnTo>
                  <a:lnTo>
                    <a:pt x="76" y="99"/>
                  </a:lnTo>
                  <a:lnTo>
                    <a:pt x="87" y="102"/>
                  </a:lnTo>
                  <a:lnTo>
                    <a:pt x="98" y="104"/>
                  </a:lnTo>
                  <a:lnTo>
                    <a:pt x="108" y="105"/>
                  </a:lnTo>
                  <a:lnTo>
                    <a:pt x="119" y="106"/>
                  </a:lnTo>
                  <a:lnTo>
                    <a:pt x="129" y="105"/>
                  </a:lnTo>
                  <a:lnTo>
                    <a:pt x="139" y="103"/>
                  </a:lnTo>
                  <a:lnTo>
                    <a:pt x="148" y="99"/>
                  </a:lnTo>
                  <a:lnTo>
                    <a:pt x="157" y="95"/>
                  </a:lnTo>
                  <a:lnTo>
                    <a:pt x="165" y="90"/>
                  </a:lnTo>
                  <a:lnTo>
                    <a:pt x="173" y="83"/>
                  </a:lnTo>
                  <a:lnTo>
                    <a:pt x="181" y="76"/>
                  </a:lnTo>
                  <a:lnTo>
                    <a:pt x="189" y="69"/>
                  </a:lnTo>
                  <a:lnTo>
                    <a:pt x="203" y="57"/>
                  </a:lnTo>
                  <a:lnTo>
                    <a:pt x="218" y="45"/>
                  </a:lnTo>
                  <a:lnTo>
                    <a:pt x="231" y="34"/>
                  </a:lnTo>
                  <a:lnTo>
                    <a:pt x="240" y="28"/>
                  </a:lnTo>
                  <a:lnTo>
                    <a:pt x="249" y="22"/>
                  </a:lnTo>
                  <a:lnTo>
                    <a:pt x="258" y="16"/>
                  </a:lnTo>
                  <a:lnTo>
                    <a:pt x="268" y="11"/>
                  </a:lnTo>
                  <a:lnTo>
                    <a:pt x="279" y="7"/>
                  </a:lnTo>
                  <a:lnTo>
                    <a:pt x="291" y="4"/>
                  </a:lnTo>
                  <a:lnTo>
                    <a:pt x="300" y="2"/>
                  </a:lnTo>
                  <a:lnTo>
                    <a:pt x="310" y="1"/>
                  </a:lnTo>
                  <a:lnTo>
                    <a:pt x="320" y="0"/>
                  </a:lnTo>
                  <a:lnTo>
                    <a:pt x="329" y="1"/>
                  </a:lnTo>
                  <a:lnTo>
                    <a:pt x="337" y="2"/>
                  </a:lnTo>
                  <a:lnTo>
                    <a:pt x="345" y="4"/>
                  </a:lnTo>
                  <a:lnTo>
                    <a:pt x="353" y="7"/>
                  </a:lnTo>
                  <a:lnTo>
                    <a:pt x="359" y="11"/>
                  </a:lnTo>
                  <a:lnTo>
                    <a:pt x="364" y="15"/>
                  </a:lnTo>
                  <a:lnTo>
                    <a:pt x="368" y="20"/>
                  </a:lnTo>
                  <a:lnTo>
                    <a:pt x="370" y="26"/>
                  </a:lnTo>
                  <a:lnTo>
                    <a:pt x="373" y="32"/>
                  </a:lnTo>
                  <a:lnTo>
                    <a:pt x="374" y="39"/>
                  </a:lnTo>
                  <a:lnTo>
                    <a:pt x="375" y="47"/>
                  </a:lnTo>
                  <a:lnTo>
                    <a:pt x="375" y="55"/>
                  </a:lnTo>
                  <a:lnTo>
                    <a:pt x="374" y="62"/>
                  </a:lnTo>
                  <a:lnTo>
                    <a:pt x="374" y="70"/>
                  </a:lnTo>
                  <a:lnTo>
                    <a:pt x="373" y="78"/>
                  </a:lnTo>
                  <a:lnTo>
                    <a:pt x="372" y="87"/>
                  </a:lnTo>
                  <a:lnTo>
                    <a:pt x="371" y="96"/>
                  </a:lnTo>
                  <a:lnTo>
                    <a:pt x="369" y="103"/>
                  </a:lnTo>
                  <a:lnTo>
                    <a:pt x="367" y="110"/>
                  </a:lnTo>
                  <a:lnTo>
                    <a:pt x="364" y="117"/>
                  </a:lnTo>
                  <a:lnTo>
                    <a:pt x="360" y="123"/>
                  </a:lnTo>
                  <a:lnTo>
                    <a:pt x="355" y="128"/>
                  </a:lnTo>
                  <a:lnTo>
                    <a:pt x="350" y="133"/>
                  </a:lnTo>
                  <a:lnTo>
                    <a:pt x="344" y="137"/>
                  </a:lnTo>
                  <a:lnTo>
                    <a:pt x="337" y="141"/>
                  </a:lnTo>
                  <a:lnTo>
                    <a:pt x="330" y="144"/>
                  </a:lnTo>
                  <a:lnTo>
                    <a:pt x="323" y="146"/>
                  </a:lnTo>
                  <a:lnTo>
                    <a:pt x="316" y="148"/>
                  </a:lnTo>
                  <a:lnTo>
                    <a:pt x="306" y="148"/>
                  </a:lnTo>
                  <a:lnTo>
                    <a:pt x="297" y="148"/>
                  </a:lnTo>
                  <a:lnTo>
                    <a:pt x="288" y="146"/>
                  </a:lnTo>
                  <a:lnTo>
                    <a:pt x="279" y="144"/>
                  </a:lnTo>
                  <a:lnTo>
                    <a:pt x="270" y="141"/>
                  </a:lnTo>
                  <a:lnTo>
                    <a:pt x="262" y="138"/>
                  </a:lnTo>
                  <a:lnTo>
                    <a:pt x="249" y="132"/>
                  </a:lnTo>
                  <a:lnTo>
                    <a:pt x="236" y="125"/>
                  </a:lnTo>
                  <a:lnTo>
                    <a:pt x="224" y="118"/>
                  </a:lnTo>
                  <a:lnTo>
                    <a:pt x="213" y="112"/>
                  </a:lnTo>
                  <a:lnTo>
                    <a:pt x="206" y="107"/>
                  </a:lnTo>
                  <a:lnTo>
                    <a:pt x="199" y="103"/>
                  </a:lnTo>
                  <a:lnTo>
                    <a:pt x="193" y="99"/>
                  </a:lnTo>
                  <a:lnTo>
                    <a:pt x="187" y="94"/>
                  </a:lnTo>
                  <a:lnTo>
                    <a:pt x="184" y="91"/>
                  </a:lnTo>
                  <a:lnTo>
                    <a:pt x="181" y="87"/>
                  </a:lnTo>
                  <a:lnTo>
                    <a:pt x="178" y="8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878" name="Google Shape;5878;p23"/>
            <p:cNvCxnSpPr/>
            <p:nvPr/>
          </p:nvCxnSpPr>
          <p:spPr>
            <a:xfrm rot="10800000">
              <a:off x="1775" y="3410"/>
              <a:ext cx="2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79" name="Google Shape;5879;p23"/>
            <p:cNvCxnSpPr/>
            <p:nvPr/>
          </p:nvCxnSpPr>
          <p:spPr>
            <a:xfrm rot="10800000" flipH="1">
              <a:off x="1775" y="3387"/>
              <a:ext cx="30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0" name="Google Shape;5880;p23"/>
            <p:cNvCxnSpPr/>
            <p:nvPr/>
          </p:nvCxnSpPr>
          <p:spPr>
            <a:xfrm rot="10800000" flipH="1">
              <a:off x="1805" y="3384"/>
              <a:ext cx="23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1" name="Google Shape;5881;p23"/>
            <p:cNvCxnSpPr/>
            <p:nvPr/>
          </p:nvCxnSpPr>
          <p:spPr>
            <a:xfrm>
              <a:off x="1828" y="3384"/>
              <a:ext cx="12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2" name="Google Shape;5882;p23"/>
            <p:cNvCxnSpPr/>
            <p:nvPr/>
          </p:nvCxnSpPr>
          <p:spPr>
            <a:xfrm>
              <a:off x="1840" y="3391"/>
              <a:ext cx="1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3" name="Google Shape;5883;p23"/>
            <p:cNvCxnSpPr/>
            <p:nvPr/>
          </p:nvCxnSpPr>
          <p:spPr>
            <a:xfrm flipH="1">
              <a:off x="1834" y="3411"/>
              <a:ext cx="6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4" name="Google Shape;5884;p23"/>
            <p:cNvCxnSpPr/>
            <p:nvPr/>
          </p:nvCxnSpPr>
          <p:spPr>
            <a:xfrm flipH="1">
              <a:off x="1824" y="3425"/>
              <a:ext cx="10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5" name="Google Shape;5885;p23"/>
            <p:cNvCxnSpPr/>
            <p:nvPr/>
          </p:nvCxnSpPr>
          <p:spPr>
            <a:xfrm flipH="1">
              <a:off x="1806" y="3432"/>
              <a:ext cx="1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6" name="Google Shape;5886;p23"/>
            <p:cNvCxnSpPr/>
            <p:nvPr/>
          </p:nvCxnSpPr>
          <p:spPr>
            <a:xfrm rot="10800000">
              <a:off x="1794" y="3425"/>
              <a:ext cx="12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7" name="Google Shape;5887;p23"/>
            <p:cNvCxnSpPr/>
            <p:nvPr/>
          </p:nvCxnSpPr>
          <p:spPr>
            <a:xfrm rot="10800000">
              <a:off x="1775" y="3410"/>
              <a:ext cx="19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8" name="Google Shape;5888;p23"/>
            <p:cNvCxnSpPr/>
            <p:nvPr/>
          </p:nvCxnSpPr>
          <p:spPr>
            <a:xfrm rot="10800000">
              <a:off x="2118" y="3185"/>
              <a:ext cx="12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9" name="Google Shape;5889;p23"/>
            <p:cNvCxnSpPr/>
            <p:nvPr/>
          </p:nvCxnSpPr>
          <p:spPr>
            <a:xfrm>
              <a:off x="2414" y="2933"/>
              <a:ext cx="1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890" name="Google Shape;5890;p23"/>
            <p:cNvSpPr/>
            <p:nvPr/>
          </p:nvSpPr>
          <p:spPr>
            <a:xfrm>
              <a:off x="2473" y="2960"/>
              <a:ext cx="65" cy="48"/>
            </a:xfrm>
            <a:custGeom>
              <a:avLst/>
              <a:gdLst/>
              <a:ahLst/>
              <a:cxnLst/>
              <a:rect l="l" t="t" r="r" b="b"/>
              <a:pathLst>
                <a:path w="195" h="144" extrusionOk="0">
                  <a:moveTo>
                    <a:pt x="145" y="144"/>
                  </a:moveTo>
                  <a:lnTo>
                    <a:pt x="106" y="144"/>
                  </a:lnTo>
                  <a:lnTo>
                    <a:pt x="102" y="143"/>
                  </a:lnTo>
                  <a:lnTo>
                    <a:pt x="98" y="142"/>
                  </a:lnTo>
                  <a:lnTo>
                    <a:pt x="95" y="140"/>
                  </a:lnTo>
                  <a:lnTo>
                    <a:pt x="91" y="139"/>
                  </a:lnTo>
                  <a:lnTo>
                    <a:pt x="87" y="138"/>
                  </a:lnTo>
                  <a:lnTo>
                    <a:pt x="83" y="136"/>
                  </a:lnTo>
                  <a:lnTo>
                    <a:pt x="78" y="134"/>
                  </a:lnTo>
                  <a:lnTo>
                    <a:pt x="73" y="132"/>
                  </a:lnTo>
                  <a:lnTo>
                    <a:pt x="69" y="129"/>
                  </a:lnTo>
                  <a:lnTo>
                    <a:pt x="64" y="127"/>
                  </a:lnTo>
                  <a:lnTo>
                    <a:pt x="59" y="124"/>
                  </a:lnTo>
                  <a:lnTo>
                    <a:pt x="54" y="122"/>
                  </a:lnTo>
                  <a:lnTo>
                    <a:pt x="0" y="81"/>
                  </a:lnTo>
                  <a:lnTo>
                    <a:pt x="90" y="9"/>
                  </a:lnTo>
                  <a:lnTo>
                    <a:pt x="157" y="0"/>
                  </a:lnTo>
                  <a:lnTo>
                    <a:pt x="188" y="17"/>
                  </a:lnTo>
                  <a:lnTo>
                    <a:pt x="188" y="18"/>
                  </a:lnTo>
                  <a:lnTo>
                    <a:pt x="189" y="19"/>
                  </a:lnTo>
                  <a:lnTo>
                    <a:pt x="189" y="20"/>
                  </a:lnTo>
                  <a:lnTo>
                    <a:pt x="190" y="21"/>
                  </a:lnTo>
                  <a:lnTo>
                    <a:pt x="190" y="22"/>
                  </a:lnTo>
                  <a:lnTo>
                    <a:pt x="191" y="23"/>
                  </a:lnTo>
                  <a:lnTo>
                    <a:pt x="192" y="28"/>
                  </a:lnTo>
                  <a:lnTo>
                    <a:pt x="194" y="33"/>
                  </a:lnTo>
                  <a:lnTo>
                    <a:pt x="194" y="38"/>
                  </a:lnTo>
                  <a:lnTo>
                    <a:pt x="195" y="45"/>
                  </a:lnTo>
                  <a:lnTo>
                    <a:pt x="195" y="51"/>
                  </a:lnTo>
                  <a:lnTo>
                    <a:pt x="195" y="57"/>
                  </a:lnTo>
                  <a:lnTo>
                    <a:pt x="195" y="63"/>
                  </a:lnTo>
                  <a:lnTo>
                    <a:pt x="194" y="69"/>
                  </a:lnTo>
                  <a:lnTo>
                    <a:pt x="194" y="74"/>
                  </a:lnTo>
                  <a:lnTo>
                    <a:pt x="194" y="77"/>
                  </a:lnTo>
                  <a:lnTo>
                    <a:pt x="193" y="79"/>
                  </a:lnTo>
                  <a:lnTo>
                    <a:pt x="193" y="81"/>
                  </a:lnTo>
                  <a:lnTo>
                    <a:pt x="193" y="83"/>
                  </a:lnTo>
                  <a:lnTo>
                    <a:pt x="193" y="85"/>
                  </a:lnTo>
                  <a:lnTo>
                    <a:pt x="192" y="87"/>
                  </a:lnTo>
                  <a:lnTo>
                    <a:pt x="177" y="124"/>
                  </a:lnTo>
                  <a:lnTo>
                    <a:pt x="145" y="14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891" name="Google Shape;5891;p23"/>
            <p:cNvSpPr/>
            <p:nvPr/>
          </p:nvSpPr>
          <p:spPr>
            <a:xfrm>
              <a:off x="2414" y="2959"/>
              <a:ext cx="124" cy="49"/>
            </a:xfrm>
            <a:custGeom>
              <a:avLst/>
              <a:gdLst/>
              <a:ahLst/>
              <a:cxnLst/>
              <a:rect l="l" t="t" r="r" b="b"/>
              <a:pathLst>
                <a:path w="374" h="148" extrusionOk="0">
                  <a:moveTo>
                    <a:pt x="0" y="40"/>
                  </a:moveTo>
                  <a:lnTo>
                    <a:pt x="3" y="47"/>
                  </a:lnTo>
                  <a:lnTo>
                    <a:pt x="5" y="52"/>
                  </a:lnTo>
                  <a:lnTo>
                    <a:pt x="8" y="57"/>
                  </a:lnTo>
                  <a:lnTo>
                    <a:pt x="11" y="61"/>
                  </a:lnTo>
                  <a:lnTo>
                    <a:pt x="17" y="68"/>
                  </a:lnTo>
                  <a:lnTo>
                    <a:pt x="24" y="74"/>
                  </a:lnTo>
                  <a:lnTo>
                    <a:pt x="31" y="79"/>
                  </a:lnTo>
                  <a:lnTo>
                    <a:pt x="39" y="83"/>
                  </a:lnTo>
                  <a:lnTo>
                    <a:pt x="47" y="88"/>
                  </a:lnTo>
                  <a:lnTo>
                    <a:pt x="55" y="92"/>
                  </a:lnTo>
                  <a:lnTo>
                    <a:pt x="65" y="96"/>
                  </a:lnTo>
                  <a:lnTo>
                    <a:pt x="76" y="99"/>
                  </a:lnTo>
                  <a:lnTo>
                    <a:pt x="86" y="102"/>
                  </a:lnTo>
                  <a:lnTo>
                    <a:pt x="97" y="104"/>
                  </a:lnTo>
                  <a:lnTo>
                    <a:pt x="108" y="105"/>
                  </a:lnTo>
                  <a:lnTo>
                    <a:pt x="118" y="106"/>
                  </a:lnTo>
                  <a:lnTo>
                    <a:pt x="130" y="105"/>
                  </a:lnTo>
                  <a:lnTo>
                    <a:pt x="139" y="103"/>
                  </a:lnTo>
                  <a:lnTo>
                    <a:pt x="149" y="100"/>
                  </a:lnTo>
                  <a:lnTo>
                    <a:pt x="157" y="95"/>
                  </a:lnTo>
                  <a:lnTo>
                    <a:pt x="166" y="90"/>
                  </a:lnTo>
                  <a:lnTo>
                    <a:pt x="174" y="84"/>
                  </a:lnTo>
                  <a:lnTo>
                    <a:pt x="182" y="77"/>
                  </a:lnTo>
                  <a:lnTo>
                    <a:pt x="190" y="70"/>
                  </a:lnTo>
                  <a:lnTo>
                    <a:pt x="204" y="58"/>
                  </a:lnTo>
                  <a:lnTo>
                    <a:pt x="218" y="45"/>
                  </a:lnTo>
                  <a:lnTo>
                    <a:pt x="232" y="35"/>
                  </a:lnTo>
                  <a:lnTo>
                    <a:pt x="241" y="28"/>
                  </a:lnTo>
                  <a:lnTo>
                    <a:pt x="249" y="22"/>
                  </a:lnTo>
                  <a:lnTo>
                    <a:pt x="259" y="16"/>
                  </a:lnTo>
                  <a:lnTo>
                    <a:pt x="269" y="11"/>
                  </a:lnTo>
                  <a:lnTo>
                    <a:pt x="280" y="7"/>
                  </a:lnTo>
                  <a:lnTo>
                    <a:pt x="292" y="4"/>
                  </a:lnTo>
                  <a:lnTo>
                    <a:pt x="301" y="2"/>
                  </a:lnTo>
                  <a:lnTo>
                    <a:pt x="310" y="1"/>
                  </a:lnTo>
                  <a:lnTo>
                    <a:pt x="319" y="0"/>
                  </a:lnTo>
                  <a:lnTo>
                    <a:pt x="328" y="1"/>
                  </a:lnTo>
                  <a:lnTo>
                    <a:pt x="337" y="2"/>
                  </a:lnTo>
                  <a:lnTo>
                    <a:pt x="345" y="4"/>
                  </a:lnTo>
                  <a:lnTo>
                    <a:pt x="352" y="7"/>
                  </a:lnTo>
                  <a:lnTo>
                    <a:pt x="359" y="11"/>
                  </a:lnTo>
                  <a:lnTo>
                    <a:pt x="363" y="15"/>
                  </a:lnTo>
                  <a:lnTo>
                    <a:pt x="367" y="20"/>
                  </a:lnTo>
                  <a:lnTo>
                    <a:pt x="370" y="26"/>
                  </a:lnTo>
                  <a:lnTo>
                    <a:pt x="372" y="32"/>
                  </a:lnTo>
                  <a:lnTo>
                    <a:pt x="373" y="39"/>
                  </a:lnTo>
                  <a:lnTo>
                    <a:pt x="374" y="48"/>
                  </a:lnTo>
                  <a:lnTo>
                    <a:pt x="374" y="56"/>
                  </a:lnTo>
                  <a:lnTo>
                    <a:pt x="374" y="64"/>
                  </a:lnTo>
                  <a:lnTo>
                    <a:pt x="373" y="71"/>
                  </a:lnTo>
                  <a:lnTo>
                    <a:pt x="373" y="79"/>
                  </a:lnTo>
                  <a:lnTo>
                    <a:pt x="372" y="88"/>
                  </a:lnTo>
                  <a:lnTo>
                    <a:pt x="370" y="96"/>
                  </a:lnTo>
                  <a:lnTo>
                    <a:pt x="368" y="103"/>
                  </a:lnTo>
                  <a:lnTo>
                    <a:pt x="366" y="110"/>
                  </a:lnTo>
                  <a:lnTo>
                    <a:pt x="363" y="117"/>
                  </a:lnTo>
                  <a:lnTo>
                    <a:pt x="359" y="123"/>
                  </a:lnTo>
                  <a:lnTo>
                    <a:pt x="354" y="128"/>
                  </a:lnTo>
                  <a:lnTo>
                    <a:pt x="349" y="133"/>
                  </a:lnTo>
                  <a:lnTo>
                    <a:pt x="343" y="137"/>
                  </a:lnTo>
                  <a:lnTo>
                    <a:pt x="337" y="141"/>
                  </a:lnTo>
                  <a:lnTo>
                    <a:pt x="330" y="144"/>
                  </a:lnTo>
                  <a:lnTo>
                    <a:pt x="323" y="146"/>
                  </a:lnTo>
                  <a:lnTo>
                    <a:pt x="315" y="148"/>
                  </a:lnTo>
                  <a:lnTo>
                    <a:pt x="307" y="148"/>
                  </a:lnTo>
                  <a:lnTo>
                    <a:pt x="298" y="148"/>
                  </a:lnTo>
                  <a:lnTo>
                    <a:pt x="289" y="147"/>
                  </a:lnTo>
                  <a:lnTo>
                    <a:pt x="280" y="144"/>
                  </a:lnTo>
                  <a:lnTo>
                    <a:pt x="271" y="142"/>
                  </a:lnTo>
                  <a:lnTo>
                    <a:pt x="262" y="138"/>
                  </a:lnTo>
                  <a:lnTo>
                    <a:pt x="249" y="132"/>
                  </a:lnTo>
                  <a:lnTo>
                    <a:pt x="237" y="125"/>
                  </a:lnTo>
                  <a:lnTo>
                    <a:pt x="224" y="118"/>
                  </a:lnTo>
                  <a:lnTo>
                    <a:pt x="213" y="112"/>
                  </a:lnTo>
                  <a:lnTo>
                    <a:pt x="206" y="108"/>
                  </a:lnTo>
                  <a:lnTo>
                    <a:pt x="199" y="104"/>
                  </a:lnTo>
                  <a:lnTo>
                    <a:pt x="193" y="99"/>
                  </a:lnTo>
                  <a:lnTo>
                    <a:pt x="188" y="94"/>
                  </a:lnTo>
                  <a:lnTo>
                    <a:pt x="184" y="91"/>
                  </a:lnTo>
                  <a:lnTo>
                    <a:pt x="181" y="87"/>
                  </a:lnTo>
                  <a:lnTo>
                    <a:pt x="179" y="8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892" name="Google Shape;5892;p23"/>
            <p:cNvCxnSpPr/>
            <p:nvPr/>
          </p:nvCxnSpPr>
          <p:spPr>
            <a:xfrm rot="10800000">
              <a:off x="2473" y="2987"/>
              <a:ext cx="2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93" name="Google Shape;5893;p23"/>
            <p:cNvCxnSpPr/>
            <p:nvPr/>
          </p:nvCxnSpPr>
          <p:spPr>
            <a:xfrm rot="10800000" flipH="1">
              <a:off x="2473" y="2963"/>
              <a:ext cx="30" cy="2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94" name="Google Shape;5894;p23"/>
            <p:cNvCxnSpPr/>
            <p:nvPr/>
          </p:nvCxnSpPr>
          <p:spPr>
            <a:xfrm rot="10800000" flipH="1">
              <a:off x="2503" y="2960"/>
              <a:ext cx="23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95" name="Google Shape;5895;p23"/>
            <p:cNvCxnSpPr/>
            <p:nvPr/>
          </p:nvCxnSpPr>
          <p:spPr>
            <a:xfrm>
              <a:off x="2526" y="2960"/>
              <a:ext cx="12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96" name="Google Shape;5896;p23"/>
            <p:cNvCxnSpPr/>
            <p:nvPr/>
          </p:nvCxnSpPr>
          <p:spPr>
            <a:xfrm>
              <a:off x="2538" y="2967"/>
              <a:ext cx="1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97" name="Google Shape;5897;p23"/>
            <p:cNvCxnSpPr/>
            <p:nvPr/>
          </p:nvCxnSpPr>
          <p:spPr>
            <a:xfrm flipH="1">
              <a:off x="2532" y="2987"/>
              <a:ext cx="6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98" name="Google Shape;5898;p23"/>
            <p:cNvCxnSpPr/>
            <p:nvPr/>
          </p:nvCxnSpPr>
          <p:spPr>
            <a:xfrm flipH="1">
              <a:off x="2522" y="3001"/>
              <a:ext cx="10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99" name="Google Shape;5899;p23"/>
            <p:cNvCxnSpPr/>
            <p:nvPr/>
          </p:nvCxnSpPr>
          <p:spPr>
            <a:xfrm flipH="1">
              <a:off x="2505" y="3008"/>
              <a:ext cx="1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00" name="Google Shape;5900;p23"/>
            <p:cNvCxnSpPr/>
            <p:nvPr/>
          </p:nvCxnSpPr>
          <p:spPr>
            <a:xfrm rot="10800000">
              <a:off x="2493" y="3001"/>
              <a:ext cx="12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01" name="Google Shape;5901;p23"/>
            <p:cNvCxnSpPr/>
            <p:nvPr/>
          </p:nvCxnSpPr>
          <p:spPr>
            <a:xfrm rot="10800000">
              <a:off x="2473" y="2987"/>
              <a:ext cx="20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02" name="Google Shape;5902;p23"/>
            <p:cNvCxnSpPr/>
            <p:nvPr/>
          </p:nvCxnSpPr>
          <p:spPr>
            <a:xfrm rot="10800000">
              <a:off x="3783" y="1474"/>
              <a:ext cx="7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03" name="Google Shape;5903;p23"/>
            <p:cNvCxnSpPr/>
            <p:nvPr/>
          </p:nvCxnSpPr>
          <p:spPr>
            <a:xfrm rot="10800000">
              <a:off x="3775" y="1596"/>
              <a:ext cx="15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04" name="Google Shape;5904;p23"/>
            <p:cNvCxnSpPr/>
            <p:nvPr/>
          </p:nvCxnSpPr>
          <p:spPr>
            <a:xfrm rot="10800000">
              <a:off x="3777" y="1728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05" name="Google Shape;5905;p23"/>
            <p:cNvCxnSpPr/>
            <p:nvPr/>
          </p:nvCxnSpPr>
          <p:spPr>
            <a:xfrm rot="10800000">
              <a:off x="3773" y="1860"/>
              <a:ext cx="17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06" name="Google Shape;5906;p23"/>
            <p:cNvCxnSpPr/>
            <p:nvPr/>
          </p:nvCxnSpPr>
          <p:spPr>
            <a:xfrm rot="10800000">
              <a:off x="3777" y="1987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07" name="Google Shape;5907;p23"/>
            <p:cNvCxnSpPr/>
            <p:nvPr/>
          </p:nvCxnSpPr>
          <p:spPr>
            <a:xfrm>
              <a:off x="2761" y="2707"/>
              <a:ext cx="1" cy="7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08" name="Google Shape;5908;p23"/>
            <p:cNvCxnSpPr/>
            <p:nvPr/>
          </p:nvCxnSpPr>
          <p:spPr>
            <a:xfrm>
              <a:off x="2873" y="2643"/>
              <a:ext cx="1" cy="1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09" name="Google Shape;5909;p23"/>
            <p:cNvCxnSpPr/>
            <p:nvPr/>
          </p:nvCxnSpPr>
          <p:spPr>
            <a:xfrm>
              <a:off x="2761" y="2782"/>
              <a:ext cx="2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10" name="Google Shape;5910;p23"/>
            <p:cNvCxnSpPr/>
            <p:nvPr/>
          </p:nvCxnSpPr>
          <p:spPr>
            <a:xfrm>
              <a:off x="2763" y="2795"/>
              <a:ext cx="14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11" name="Google Shape;5911;p23"/>
            <p:cNvCxnSpPr/>
            <p:nvPr/>
          </p:nvCxnSpPr>
          <p:spPr>
            <a:xfrm>
              <a:off x="2777" y="2802"/>
              <a:ext cx="11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12" name="Google Shape;5912;p23"/>
            <p:cNvCxnSpPr/>
            <p:nvPr/>
          </p:nvCxnSpPr>
          <p:spPr>
            <a:xfrm rot="10800000" flipH="1">
              <a:off x="2788" y="2792"/>
              <a:ext cx="16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13" name="Google Shape;5913;p23"/>
            <p:cNvCxnSpPr/>
            <p:nvPr/>
          </p:nvCxnSpPr>
          <p:spPr>
            <a:xfrm rot="10800000" flipH="1">
              <a:off x="2804" y="2780"/>
              <a:ext cx="16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14" name="Google Shape;5914;p23"/>
            <p:cNvCxnSpPr/>
            <p:nvPr/>
          </p:nvCxnSpPr>
          <p:spPr>
            <a:xfrm rot="10800000" flipH="1">
              <a:off x="2820" y="2774"/>
              <a:ext cx="11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15" name="Google Shape;5915;p23"/>
            <p:cNvCxnSpPr/>
            <p:nvPr/>
          </p:nvCxnSpPr>
          <p:spPr>
            <a:xfrm>
              <a:off x="2831" y="2774"/>
              <a:ext cx="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16" name="Google Shape;5916;p23"/>
            <p:cNvCxnSpPr/>
            <p:nvPr/>
          </p:nvCxnSpPr>
          <p:spPr>
            <a:xfrm>
              <a:off x="2847" y="2774"/>
              <a:ext cx="16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17" name="Google Shape;5917;p23"/>
            <p:cNvCxnSpPr/>
            <p:nvPr/>
          </p:nvCxnSpPr>
          <p:spPr>
            <a:xfrm>
              <a:off x="2863" y="2778"/>
              <a:ext cx="8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18" name="Google Shape;5918;p23"/>
            <p:cNvCxnSpPr/>
            <p:nvPr/>
          </p:nvCxnSpPr>
          <p:spPr>
            <a:xfrm>
              <a:off x="2871" y="2782"/>
              <a:ext cx="2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19" name="Google Shape;5919;p23"/>
            <p:cNvCxnSpPr/>
            <p:nvPr/>
          </p:nvCxnSpPr>
          <p:spPr>
            <a:xfrm flipH="1">
              <a:off x="2869" y="2786"/>
              <a:ext cx="4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20" name="Google Shape;5920;p23"/>
            <p:cNvCxnSpPr/>
            <p:nvPr/>
          </p:nvCxnSpPr>
          <p:spPr>
            <a:xfrm flipH="1">
              <a:off x="2863" y="2799"/>
              <a:ext cx="6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21" name="Google Shape;5921;p23"/>
            <p:cNvCxnSpPr/>
            <p:nvPr/>
          </p:nvCxnSpPr>
          <p:spPr>
            <a:xfrm flipH="1">
              <a:off x="2856" y="2808"/>
              <a:ext cx="7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22" name="Google Shape;5922;p23"/>
            <p:cNvCxnSpPr/>
            <p:nvPr/>
          </p:nvCxnSpPr>
          <p:spPr>
            <a:xfrm flipH="1">
              <a:off x="2842" y="2810"/>
              <a:ext cx="1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23" name="Google Shape;5923;p23"/>
            <p:cNvCxnSpPr/>
            <p:nvPr/>
          </p:nvCxnSpPr>
          <p:spPr>
            <a:xfrm flipH="1">
              <a:off x="2828" y="2810"/>
              <a:ext cx="1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24" name="Google Shape;5924;p23"/>
            <p:cNvCxnSpPr/>
            <p:nvPr/>
          </p:nvCxnSpPr>
          <p:spPr>
            <a:xfrm rot="10800000">
              <a:off x="2818" y="2806"/>
              <a:ext cx="10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25" name="Google Shape;5925;p23"/>
            <p:cNvCxnSpPr/>
            <p:nvPr/>
          </p:nvCxnSpPr>
          <p:spPr>
            <a:xfrm rot="10800000">
              <a:off x="2807" y="2802"/>
              <a:ext cx="11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26" name="Google Shape;5926;p23"/>
            <p:cNvCxnSpPr/>
            <p:nvPr/>
          </p:nvCxnSpPr>
          <p:spPr>
            <a:xfrm rot="10800000">
              <a:off x="2802" y="2795"/>
              <a:ext cx="5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927" name="Google Shape;5927;p23"/>
            <p:cNvSpPr/>
            <p:nvPr/>
          </p:nvSpPr>
          <p:spPr>
            <a:xfrm>
              <a:off x="2802" y="2784"/>
              <a:ext cx="71" cy="27"/>
            </a:xfrm>
            <a:custGeom>
              <a:avLst/>
              <a:gdLst/>
              <a:ahLst/>
              <a:cxnLst/>
              <a:rect l="l" t="t" r="r" b="b"/>
              <a:pathLst>
                <a:path w="212" h="81" extrusionOk="0">
                  <a:moveTo>
                    <a:pt x="211" y="0"/>
                  </a:moveTo>
                  <a:lnTo>
                    <a:pt x="211" y="2"/>
                  </a:lnTo>
                  <a:lnTo>
                    <a:pt x="211" y="4"/>
                  </a:lnTo>
                  <a:lnTo>
                    <a:pt x="212" y="10"/>
                  </a:lnTo>
                  <a:lnTo>
                    <a:pt x="212" y="16"/>
                  </a:lnTo>
                  <a:lnTo>
                    <a:pt x="211" y="22"/>
                  </a:lnTo>
                  <a:lnTo>
                    <a:pt x="211" y="28"/>
                  </a:lnTo>
                  <a:lnTo>
                    <a:pt x="209" y="35"/>
                  </a:lnTo>
                  <a:lnTo>
                    <a:pt x="207" y="41"/>
                  </a:lnTo>
                  <a:lnTo>
                    <a:pt x="204" y="48"/>
                  </a:lnTo>
                  <a:lnTo>
                    <a:pt x="201" y="54"/>
                  </a:lnTo>
                  <a:lnTo>
                    <a:pt x="197" y="60"/>
                  </a:lnTo>
                  <a:lnTo>
                    <a:pt x="192" y="65"/>
                  </a:lnTo>
                  <a:lnTo>
                    <a:pt x="187" y="69"/>
                  </a:lnTo>
                  <a:lnTo>
                    <a:pt x="179" y="73"/>
                  </a:lnTo>
                  <a:lnTo>
                    <a:pt x="170" y="77"/>
                  </a:lnTo>
                  <a:lnTo>
                    <a:pt x="161" y="79"/>
                  </a:lnTo>
                  <a:lnTo>
                    <a:pt x="151" y="80"/>
                  </a:lnTo>
                  <a:lnTo>
                    <a:pt x="140" y="81"/>
                  </a:lnTo>
                  <a:lnTo>
                    <a:pt x="129" y="81"/>
                  </a:lnTo>
                  <a:lnTo>
                    <a:pt x="119" y="81"/>
                  </a:lnTo>
                  <a:lnTo>
                    <a:pt x="108" y="80"/>
                  </a:lnTo>
                  <a:lnTo>
                    <a:pt x="98" y="79"/>
                  </a:lnTo>
                  <a:lnTo>
                    <a:pt x="86" y="77"/>
                  </a:lnTo>
                  <a:lnTo>
                    <a:pt x="75" y="75"/>
                  </a:lnTo>
                  <a:lnTo>
                    <a:pt x="64" y="72"/>
                  </a:lnTo>
                  <a:lnTo>
                    <a:pt x="53" y="69"/>
                  </a:lnTo>
                  <a:lnTo>
                    <a:pt x="43" y="65"/>
                  </a:lnTo>
                  <a:lnTo>
                    <a:pt x="32" y="60"/>
                  </a:lnTo>
                  <a:lnTo>
                    <a:pt x="25" y="56"/>
                  </a:lnTo>
                  <a:lnTo>
                    <a:pt x="18" y="51"/>
                  </a:lnTo>
                  <a:lnTo>
                    <a:pt x="12" y="45"/>
                  </a:lnTo>
                  <a:lnTo>
                    <a:pt x="6" y="39"/>
                  </a:lnTo>
                  <a:lnTo>
                    <a:pt x="0" y="3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928" name="Google Shape;5928;p23"/>
            <p:cNvCxnSpPr/>
            <p:nvPr/>
          </p:nvCxnSpPr>
          <p:spPr>
            <a:xfrm>
              <a:off x="3098" y="2513"/>
              <a:ext cx="1" cy="8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29" name="Google Shape;5929;p23"/>
            <p:cNvCxnSpPr/>
            <p:nvPr/>
          </p:nvCxnSpPr>
          <p:spPr>
            <a:xfrm>
              <a:off x="3218" y="2444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30" name="Google Shape;5930;p23"/>
            <p:cNvCxnSpPr/>
            <p:nvPr/>
          </p:nvCxnSpPr>
          <p:spPr>
            <a:xfrm>
              <a:off x="3098" y="2602"/>
              <a:ext cx="8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31" name="Google Shape;5931;p23"/>
            <p:cNvCxnSpPr/>
            <p:nvPr/>
          </p:nvCxnSpPr>
          <p:spPr>
            <a:xfrm>
              <a:off x="3106" y="2615"/>
              <a:ext cx="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32" name="Google Shape;5932;p23"/>
            <p:cNvCxnSpPr/>
            <p:nvPr/>
          </p:nvCxnSpPr>
          <p:spPr>
            <a:xfrm rot="10800000" flipH="1">
              <a:off x="3129" y="2604"/>
              <a:ext cx="2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933" name="Google Shape;5933;p23"/>
            <p:cNvSpPr/>
            <p:nvPr/>
          </p:nvSpPr>
          <p:spPr>
            <a:xfrm>
              <a:off x="3153" y="2582"/>
              <a:ext cx="69" cy="41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60" y="124"/>
                  </a:moveTo>
                  <a:lnTo>
                    <a:pt x="128" y="124"/>
                  </a:lnTo>
                  <a:lnTo>
                    <a:pt x="115" y="124"/>
                  </a:lnTo>
                  <a:lnTo>
                    <a:pt x="114" y="124"/>
                  </a:lnTo>
                  <a:lnTo>
                    <a:pt x="113" y="124"/>
                  </a:lnTo>
                  <a:lnTo>
                    <a:pt x="112" y="124"/>
                  </a:lnTo>
                  <a:lnTo>
                    <a:pt x="111" y="124"/>
                  </a:lnTo>
                  <a:lnTo>
                    <a:pt x="110" y="123"/>
                  </a:lnTo>
                  <a:lnTo>
                    <a:pt x="102" y="122"/>
                  </a:lnTo>
                  <a:lnTo>
                    <a:pt x="95" y="121"/>
                  </a:lnTo>
                  <a:lnTo>
                    <a:pt x="88" y="120"/>
                  </a:lnTo>
                  <a:lnTo>
                    <a:pt x="81" y="118"/>
                  </a:lnTo>
                  <a:lnTo>
                    <a:pt x="74" y="116"/>
                  </a:lnTo>
                  <a:lnTo>
                    <a:pt x="67" y="114"/>
                  </a:lnTo>
                  <a:lnTo>
                    <a:pt x="43" y="96"/>
                  </a:lnTo>
                  <a:lnTo>
                    <a:pt x="15" y="74"/>
                  </a:lnTo>
                  <a:lnTo>
                    <a:pt x="0" y="67"/>
                  </a:lnTo>
                  <a:lnTo>
                    <a:pt x="44" y="34"/>
                  </a:lnTo>
                  <a:lnTo>
                    <a:pt x="92" y="0"/>
                  </a:lnTo>
                  <a:lnTo>
                    <a:pt x="160" y="0"/>
                  </a:lnTo>
                  <a:lnTo>
                    <a:pt x="207" y="19"/>
                  </a:lnTo>
                  <a:lnTo>
                    <a:pt x="207" y="65"/>
                  </a:lnTo>
                  <a:lnTo>
                    <a:pt x="207" y="66"/>
                  </a:lnTo>
                  <a:lnTo>
                    <a:pt x="207" y="71"/>
                  </a:lnTo>
                  <a:lnTo>
                    <a:pt x="207" y="75"/>
                  </a:lnTo>
                  <a:lnTo>
                    <a:pt x="206" y="78"/>
                  </a:lnTo>
                  <a:lnTo>
                    <a:pt x="206" y="81"/>
                  </a:lnTo>
                  <a:lnTo>
                    <a:pt x="205" y="84"/>
                  </a:lnTo>
                  <a:lnTo>
                    <a:pt x="204" y="86"/>
                  </a:lnTo>
                  <a:lnTo>
                    <a:pt x="204" y="89"/>
                  </a:lnTo>
                  <a:lnTo>
                    <a:pt x="202" y="91"/>
                  </a:lnTo>
                  <a:lnTo>
                    <a:pt x="201" y="93"/>
                  </a:lnTo>
                  <a:lnTo>
                    <a:pt x="200" y="94"/>
                  </a:lnTo>
                  <a:lnTo>
                    <a:pt x="199" y="96"/>
                  </a:lnTo>
                  <a:lnTo>
                    <a:pt x="196" y="98"/>
                  </a:lnTo>
                  <a:lnTo>
                    <a:pt x="194" y="100"/>
                  </a:lnTo>
                  <a:lnTo>
                    <a:pt x="191" y="102"/>
                  </a:lnTo>
                  <a:lnTo>
                    <a:pt x="189" y="104"/>
                  </a:lnTo>
                  <a:lnTo>
                    <a:pt x="187" y="105"/>
                  </a:lnTo>
                  <a:lnTo>
                    <a:pt x="186" y="106"/>
                  </a:lnTo>
                  <a:lnTo>
                    <a:pt x="185" y="108"/>
                  </a:lnTo>
                  <a:lnTo>
                    <a:pt x="183" y="109"/>
                  </a:lnTo>
                  <a:lnTo>
                    <a:pt x="182" y="110"/>
                  </a:lnTo>
                  <a:lnTo>
                    <a:pt x="181" y="112"/>
                  </a:lnTo>
                  <a:lnTo>
                    <a:pt x="160" y="12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934" name="Google Shape;5934;p23"/>
            <p:cNvCxnSpPr/>
            <p:nvPr/>
          </p:nvCxnSpPr>
          <p:spPr>
            <a:xfrm rot="10800000" flipH="1">
              <a:off x="3153" y="2593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35" name="Google Shape;5935;p23"/>
            <p:cNvCxnSpPr/>
            <p:nvPr/>
          </p:nvCxnSpPr>
          <p:spPr>
            <a:xfrm rot="10800000" flipH="1">
              <a:off x="3167" y="2582"/>
              <a:ext cx="16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36" name="Google Shape;5936;p23"/>
            <p:cNvCxnSpPr/>
            <p:nvPr/>
          </p:nvCxnSpPr>
          <p:spPr>
            <a:xfrm>
              <a:off x="3183" y="2582"/>
              <a:ext cx="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37" name="Google Shape;5937;p23"/>
            <p:cNvCxnSpPr/>
            <p:nvPr/>
          </p:nvCxnSpPr>
          <p:spPr>
            <a:xfrm>
              <a:off x="3206" y="2582"/>
              <a:ext cx="16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38" name="Google Shape;5938;p23"/>
            <p:cNvCxnSpPr/>
            <p:nvPr/>
          </p:nvCxnSpPr>
          <p:spPr>
            <a:xfrm>
              <a:off x="3222" y="2588"/>
              <a:ext cx="1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39" name="Google Shape;5939;p23"/>
            <p:cNvCxnSpPr/>
            <p:nvPr/>
          </p:nvCxnSpPr>
          <p:spPr>
            <a:xfrm>
              <a:off x="3222" y="2603"/>
              <a:ext cx="1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40" name="Google Shape;5940;p23"/>
            <p:cNvCxnSpPr/>
            <p:nvPr/>
          </p:nvCxnSpPr>
          <p:spPr>
            <a:xfrm flipH="1">
              <a:off x="3206" y="2614"/>
              <a:ext cx="16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41" name="Google Shape;5941;p23"/>
            <p:cNvCxnSpPr/>
            <p:nvPr/>
          </p:nvCxnSpPr>
          <p:spPr>
            <a:xfrm flipH="1">
              <a:off x="3195" y="2623"/>
              <a:ext cx="1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42" name="Google Shape;5942;p23"/>
            <p:cNvCxnSpPr/>
            <p:nvPr/>
          </p:nvCxnSpPr>
          <p:spPr>
            <a:xfrm flipH="1">
              <a:off x="3180" y="2623"/>
              <a:ext cx="1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43" name="Google Shape;5943;p23"/>
            <p:cNvCxnSpPr/>
            <p:nvPr/>
          </p:nvCxnSpPr>
          <p:spPr>
            <a:xfrm rot="10800000">
              <a:off x="3167" y="2614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44" name="Google Shape;5944;p23"/>
            <p:cNvCxnSpPr/>
            <p:nvPr/>
          </p:nvCxnSpPr>
          <p:spPr>
            <a:xfrm rot="10800000">
              <a:off x="3158" y="2606"/>
              <a:ext cx="9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45" name="Google Shape;5945;p23"/>
            <p:cNvCxnSpPr/>
            <p:nvPr/>
          </p:nvCxnSpPr>
          <p:spPr>
            <a:xfrm rot="10800000">
              <a:off x="3153" y="2604"/>
              <a:ext cx="5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946" name="Google Shape;5946;p23"/>
            <p:cNvSpPr/>
            <p:nvPr/>
          </p:nvSpPr>
          <p:spPr>
            <a:xfrm>
              <a:off x="3153" y="2603"/>
              <a:ext cx="69" cy="21"/>
            </a:xfrm>
            <a:custGeom>
              <a:avLst/>
              <a:gdLst/>
              <a:ahLst/>
              <a:cxnLst/>
              <a:rect l="l" t="t" r="r" b="b"/>
              <a:pathLst>
                <a:path w="207" h="61" extrusionOk="0">
                  <a:moveTo>
                    <a:pt x="207" y="0"/>
                  </a:moveTo>
                  <a:lnTo>
                    <a:pt x="207" y="1"/>
                  </a:lnTo>
                  <a:lnTo>
                    <a:pt x="207" y="5"/>
                  </a:lnTo>
                  <a:lnTo>
                    <a:pt x="207" y="10"/>
                  </a:lnTo>
                  <a:lnTo>
                    <a:pt x="206" y="14"/>
                  </a:lnTo>
                  <a:lnTo>
                    <a:pt x="205" y="18"/>
                  </a:lnTo>
                  <a:lnTo>
                    <a:pt x="204" y="22"/>
                  </a:lnTo>
                  <a:lnTo>
                    <a:pt x="203" y="26"/>
                  </a:lnTo>
                  <a:lnTo>
                    <a:pt x="200" y="30"/>
                  </a:lnTo>
                  <a:lnTo>
                    <a:pt x="196" y="33"/>
                  </a:lnTo>
                  <a:lnTo>
                    <a:pt x="192" y="36"/>
                  </a:lnTo>
                  <a:lnTo>
                    <a:pt x="188" y="40"/>
                  </a:lnTo>
                  <a:lnTo>
                    <a:pt x="183" y="44"/>
                  </a:lnTo>
                  <a:lnTo>
                    <a:pt x="179" y="49"/>
                  </a:lnTo>
                  <a:lnTo>
                    <a:pt x="174" y="53"/>
                  </a:lnTo>
                  <a:lnTo>
                    <a:pt x="168" y="56"/>
                  </a:lnTo>
                  <a:lnTo>
                    <a:pt x="162" y="59"/>
                  </a:lnTo>
                  <a:lnTo>
                    <a:pt x="154" y="60"/>
                  </a:lnTo>
                  <a:lnTo>
                    <a:pt x="146" y="61"/>
                  </a:lnTo>
                  <a:lnTo>
                    <a:pt x="137" y="61"/>
                  </a:lnTo>
                  <a:lnTo>
                    <a:pt x="128" y="61"/>
                  </a:lnTo>
                  <a:lnTo>
                    <a:pt x="120" y="60"/>
                  </a:lnTo>
                  <a:lnTo>
                    <a:pt x="111" y="59"/>
                  </a:lnTo>
                  <a:lnTo>
                    <a:pt x="98" y="57"/>
                  </a:lnTo>
                  <a:lnTo>
                    <a:pt x="85" y="54"/>
                  </a:lnTo>
                  <a:lnTo>
                    <a:pt x="73" y="51"/>
                  </a:lnTo>
                  <a:lnTo>
                    <a:pt x="62" y="47"/>
                  </a:lnTo>
                  <a:lnTo>
                    <a:pt x="51" y="43"/>
                  </a:lnTo>
                  <a:lnTo>
                    <a:pt x="41" y="37"/>
                  </a:lnTo>
                  <a:lnTo>
                    <a:pt x="32" y="32"/>
                  </a:lnTo>
                  <a:lnTo>
                    <a:pt x="23" y="25"/>
                  </a:lnTo>
                  <a:lnTo>
                    <a:pt x="15" y="19"/>
                  </a:lnTo>
                  <a:lnTo>
                    <a:pt x="10" y="13"/>
                  </a:lnTo>
                  <a:lnTo>
                    <a:pt x="4" y="7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947" name="Google Shape;5947;p23"/>
            <p:cNvCxnSpPr/>
            <p:nvPr/>
          </p:nvCxnSpPr>
          <p:spPr>
            <a:xfrm rot="10800000" flipH="1">
              <a:off x="3098" y="2444"/>
              <a:ext cx="120" cy="6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948" name="Google Shape;5948;p23"/>
            <p:cNvSpPr/>
            <p:nvPr/>
          </p:nvSpPr>
          <p:spPr>
            <a:xfrm>
              <a:off x="3447" y="2244"/>
              <a:ext cx="120" cy="172"/>
            </a:xfrm>
            <a:custGeom>
              <a:avLst/>
              <a:gdLst/>
              <a:ahLst/>
              <a:cxnLst/>
              <a:rect l="l" t="t" r="r" b="b"/>
              <a:pathLst>
                <a:path w="361" h="514" extrusionOk="0">
                  <a:moveTo>
                    <a:pt x="0" y="207"/>
                  </a:moveTo>
                  <a:lnTo>
                    <a:pt x="361" y="0"/>
                  </a:lnTo>
                  <a:lnTo>
                    <a:pt x="361" y="427"/>
                  </a:lnTo>
                  <a:lnTo>
                    <a:pt x="325" y="412"/>
                  </a:lnTo>
                  <a:lnTo>
                    <a:pt x="256" y="412"/>
                  </a:lnTo>
                  <a:lnTo>
                    <a:pt x="209" y="447"/>
                  </a:lnTo>
                  <a:lnTo>
                    <a:pt x="177" y="470"/>
                  </a:lnTo>
                  <a:lnTo>
                    <a:pt x="174" y="472"/>
                  </a:lnTo>
                  <a:lnTo>
                    <a:pt x="170" y="474"/>
                  </a:lnTo>
                  <a:lnTo>
                    <a:pt x="167" y="476"/>
                  </a:lnTo>
                  <a:lnTo>
                    <a:pt x="163" y="477"/>
                  </a:lnTo>
                  <a:lnTo>
                    <a:pt x="157" y="481"/>
                  </a:lnTo>
                  <a:lnTo>
                    <a:pt x="154" y="483"/>
                  </a:lnTo>
                  <a:lnTo>
                    <a:pt x="151" y="484"/>
                  </a:lnTo>
                  <a:lnTo>
                    <a:pt x="148" y="486"/>
                  </a:lnTo>
                  <a:lnTo>
                    <a:pt x="145" y="488"/>
                  </a:lnTo>
                  <a:lnTo>
                    <a:pt x="142" y="489"/>
                  </a:lnTo>
                  <a:lnTo>
                    <a:pt x="139" y="491"/>
                  </a:lnTo>
                  <a:lnTo>
                    <a:pt x="139" y="492"/>
                  </a:lnTo>
                  <a:lnTo>
                    <a:pt x="138" y="492"/>
                  </a:lnTo>
                  <a:lnTo>
                    <a:pt x="94" y="514"/>
                  </a:lnTo>
                  <a:lnTo>
                    <a:pt x="28" y="514"/>
                  </a:lnTo>
                  <a:lnTo>
                    <a:pt x="27" y="513"/>
                  </a:lnTo>
                  <a:lnTo>
                    <a:pt x="26" y="511"/>
                  </a:lnTo>
                  <a:lnTo>
                    <a:pt x="25" y="510"/>
                  </a:lnTo>
                  <a:lnTo>
                    <a:pt x="23" y="509"/>
                  </a:lnTo>
                  <a:lnTo>
                    <a:pt x="22" y="508"/>
                  </a:lnTo>
                  <a:lnTo>
                    <a:pt x="21" y="506"/>
                  </a:lnTo>
                  <a:lnTo>
                    <a:pt x="20" y="506"/>
                  </a:lnTo>
                  <a:lnTo>
                    <a:pt x="20" y="505"/>
                  </a:lnTo>
                  <a:lnTo>
                    <a:pt x="19" y="504"/>
                  </a:lnTo>
                  <a:lnTo>
                    <a:pt x="0" y="472"/>
                  </a:lnTo>
                  <a:lnTo>
                    <a:pt x="0" y="20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949" name="Google Shape;5949;p23"/>
            <p:cNvSpPr/>
            <p:nvPr/>
          </p:nvSpPr>
          <p:spPr>
            <a:xfrm>
              <a:off x="3445" y="2388"/>
              <a:ext cx="61" cy="31"/>
            </a:xfrm>
            <a:custGeom>
              <a:avLst/>
              <a:gdLst/>
              <a:ahLst/>
              <a:cxnLst/>
              <a:rect l="l" t="t" r="r" b="b"/>
              <a:pathLst>
                <a:path w="182" h="93" extrusionOk="0">
                  <a:moveTo>
                    <a:pt x="4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2" y="25"/>
                  </a:lnTo>
                  <a:lnTo>
                    <a:pt x="2" y="31"/>
                  </a:lnTo>
                  <a:lnTo>
                    <a:pt x="3" y="36"/>
                  </a:lnTo>
                  <a:lnTo>
                    <a:pt x="5" y="43"/>
                  </a:lnTo>
                  <a:lnTo>
                    <a:pt x="8" y="49"/>
                  </a:lnTo>
                  <a:lnTo>
                    <a:pt x="10" y="55"/>
                  </a:lnTo>
                  <a:lnTo>
                    <a:pt x="14" y="61"/>
                  </a:lnTo>
                  <a:lnTo>
                    <a:pt x="18" y="66"/>
                  </a:lnTo>
                  <a:lnTo>
                    <a:pt x="22" y="70"/>
                  </a:lnTo>
                  <a:lnTo>
                    <a:pt x="26" y="75"/>
                  </a:lnTo>
                  <a:lnTo>
                    <a:pt x="30" y="80"/>
                  </a:lnTo>
                  <a:lnTo>
                    <a:pt x="35" y="84"/>
                  </a:lnTo>
                  <a:lnTo>
                    <a:pt x="40" y="88"/>
                  </a:lnTo>
                  <a:lnTo>
                    <a:pt x="46" y="91"/>
                  </a:lnTo>
                  <a:lnTo>
                    <a:pt x="53" y="92"/>
                  </a:lnTo>
                  <a:lnTo>
                    <a:pt x="61" y="93"/>
                  </a:lnTo>
                  <a:lnTo>
                    <a:pt x="68" y="93"/>
                  </a:lnTo>
                  <a:lnTo>
                    <a:pt x="76" y="92"/>
                  </a:lnTo>
                  <a:lnTo>
                    <a:pt x="84" y="90"/>
                  </a:lnTo>
                  <a:lnTo>
                    <a:pt x="91" y="88"/>
                  </a:lnTo>
                  <a:lnTo>
                    <a:pt x="100" y="86"/>
                  </a:lnTo>
                  <a:lnTo>
                    <a:pt x="107" y="83"/>
                  </a:lnTo>
                  <a:lnTo>
                    <a:pt x="115" y="79"/>
                  </a:lnTo>
                  <a:lnTo>
                    <a:pt x="122" y="75"/>
                  </a:lnTo>
                  <a:lnTo>
                    <a:pt x="129" y="71"/>
                  </a:lnTo>
                  <a:lnTo>
                    <a:pt x="137" y="65"/>
                  </a:lnTo>
                  <a:lnTo>
                    <a:pt x="144" y="61"/>
                  </a:lnTo>
                  <a:lnTo>
                    <a:pt x="150" y="57"/>
                  </a:lnTo>
                  <a:lnTo>
                    <a:pt x="155" y="54"/>
                  </a:lnTo>
                  <a:lnTo>
                    <a:pt x="162" y="50"/>
                  </a:lnTo>
                  <a:lnTo>
                    <a:pt x="168" y="47"/>
                  </a:lnTo>
                  <a:lnTo>
                    <a:pt x="175" y="43"/>
                  </a:lnTo>
                  <a:lnTo>
                    <a:pt x="179" y="41"/>
                  </a:lnTo>
                  <a:lnTo>
                    <a:pt x="182" y="3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950" name="Google Shape;5950;p23"/>
            <p:cNvCxnSpPr/>
            <p:nvPr/>
          </p:nvCxnSpPr>
          <p:spPr>
            <a:xfrm>
              <a:off x="3447" y="2313"/>
              <a:ext cx="1" cy="8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51" name="Google Shape;5951;p23"/>
            <p:cNvCxnSpPr/>
            <p:nvPr/>
          </p:nvCxnSpPr>
          <p:spPr>
            <a:xfrm>
              <a:off x="3567" y="2244"/>
              <a:ext cx="1" cy="1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52" name="Google Shape;5952;p23"/>
            <p:cNvCxnSpPr/>
            <p:nvPr/>
          </p:nvCxnSpPr>
          <p:spPr>
            <a:xfrm>
              <a:off x="3447" y="2402"/>
              <a:ext cx="8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53" name="Google Shape;5953;p23"/>
            <p:cNvCxnSpPr/>
            <p:nvPr/>
          </p:nvCxnSpPr>
          <p:spPr>
            <a:xfrm>
              <a:off x="3455" y="2416"/>
              <a:ext cx="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54" name="Google Shape;5954;p23"/>
            <p:cNvCxnSpPr/>
            <p:nvPr/>
          </p:nvCxnSpPr>
          <p:spPr>
            <a:xfrm rot="10800000" flipH="1">
              <a:off x="3478" y="2404"/>
              <a:ext cx="24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955" name="Google Shape;5955;p23"/>
            <p:cNvSpPr/>
            <p:nvPr/>
          </p:nvSpPr>
          <p:spPr>
            <a:xfrm>
              <a:off x="3502" y="2382"/>
              <a:ext cx="69" cy="41"/>
            </a:xfrm>
            <a:custGeom>
              <a:avLst/>
              <a:gdLst/>
              <a:ahLst/>
              <a:cxnLst/>
              <a:rect l="l" t="t" r="r" b="b"/>
              <a:pathLst>
                <a:path w="207" h="125" extrusionOk="0">
                  <a:moveTo>
                    <a:pt x="160" y="125"/>
                  </a:moveTo>
                  <a:lnTo>
                    <a:pt x="127" y="125"/>
                  </a:lnTo>
                  <a:lnTo>
                    <a:pt x="114" y="125"/>
                  </a:lnTo>
                  <a:lnTo>
                    <a:pt x="113" y="124"/>
                  </a:lnTo>
                  <a:lnTo>
                    <a:pt x="112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09" y="124"/>
                  </a:lnTo>
                  <a:lnTo>
                    <a:pt x="101" y="123"/>
                  </a:lnTo>
                  <a:lnTo>
                    <a:pt x="94" y="121"/>
                  </a:lnTo>
                  <a:lnTo>
                    <a:pt x="87" y="120"/>
                  </a:lnTo>
                  <a:lnTo>
                    <a:pt x="80" y="119"/>
                  </a:lnTo>
                  <a:lnTo>
                    <a:pt x="74" y="117"/>
                  </a:lnTo>
                  <a:lnTo>
                    <a:pt x="67" y="115"/>
                  </a:lnTo>
                  <a:lnTo>
                    <a:pt x="43" y="96"/>
                  </a:lnTo>
                  <a:lnTo>
                    <a:pt x="15" y="74"/>
                  </a:lnTo>
                  <a:lnTo>
                    <a:pt x="0" y="67"/>
                  </a:lnTo>
                  <a:lnTo>
                    <a:pt x="44" y="35"/>
                  </a:lnTo>
                  <a:lnTo>
                    <a:pt x="91" y="0"/>
                  </a:lnTo>
                  <a:lnTo>
                    <a:pt x="160" y="0"/>
                  </a:lnTo>
                  <a:lnTo>
                    <a:pt x="207" y="19"/>
                  </a:lnTo>
                  <a:lnTo>
                    <a:pt x="207" y="66"/>
                  </a:lnTo>
                  <a:lnTo>
                    <a:pt x="207" y="67"/>
                  </a:lnTo>
                  <a:lnTo>
                    <a:pt x="207" y="71"/>
                  </a:lnTo>
                  <a:lnTo>
                    <a:pt x="206" y="76"/>
                  </a:lnTo>
                  <a:lnTo>
                    <a:pt x="206" y="79"/>
                  </a:lnTo>
                  <a:lnTo>
                    <a:pt x="205" y="82"/>
                  </a:lnTo>
                  <a:lnTo>
                    <a:pt x="205" y="84"/>
                  </a:lnTo>
                  <a:lnTo>
                    <a:pt x="204" y="87"/>
                  </a:lnTo>
                  <a:lnTo>
                    <a:pt x="203" y="89"/>
                  </a:lnTo>
                  <a:lnTo>
                    <a:pt x="202" y="91"/>
                  </a:lnTo>
                  <a:lnTo>
                    <a:pt x="201" y="93"/>
                  </a:lnTo>
                  <a:lnTo>
                    <a:pt x="200" y="95"/>
                  </a:lnTo>
                  <a:lnTo>
                    <a:pt x="198" y="96"/>
                  </a:lnTo>
                  <a:lnTo>
                    <a:pt x="196" y="98"/>
                  </a:lnTo>
                  <a:lnTo>
                    <a:pt x="193" y="100"/>
                  </a:lnTo>
                  <a:lnTo>
                    <a:pt x="191" y="102"/>
                  </a:lnTo>
                  <a:lnTo>
                    <a:pt x="188" y="104"/>
                  </a:lnTo>
                  <a:lnTo>
                    <a:pt x="187" y="105"/>
                  </a:lnTo>
                  <a:lnTo>
                    <a:pt x="186" y="107"/>
                  </a:lnTo>
                  <a:lnTo>
                    <a:pt x="184" y="108"/>
                  </a:lnTo>
                  <a:lnTo>
                    <a:pt x="183" y="109"/>
                  </a:lnTo>
                  <a:lnTo>
                    <a:pt x="182" y="111"/>
                  </a:lnTo>
                  <a:lnTo>
                    <a:pt x="180" y="112"/>
                  </a:lnTo>
                  <a:lnTo>
                    <a:pt x="160" y="125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956" name="Google Shape;5956;p23"/>
            <p:cNvCxnSpPr/>
            <p:nvPr/>
          </p:nvCxnSpPr>
          <p:spPr>
            <a:xfrm rot="10800000" flipH="1">
              <a:off x="3502" y="2393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57" name="Google Shape;5957;p23"/>
            <p:cNvCxnSpPr/>
            <p:nvPr/>
          </p:nvCxnSpPr>
          <p:spPr>
            <a:xfrm rot="10800000" flipH="1">
              <a:off x="3516" y="2382"/>
              <a:ext cx="16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58" name="Google Shape;5958;p23"/>
            <p:cNvCxnSpPr/>
            <p:nvPr/>
          </p:nvCxnSpPr>
          <p:spPr>
            <a:xfrm>
              <a:off x="3532" y="2382"/>
              <a:ext cx="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59" name="Google Shape;5959;p23"/>
            <p:cNvCxnSpPr/>
            <p:nvPr/>
          </p:nvCxnSpPr>
          <p:spPr>
            <a:xfrm>
              <a:off x="3555" y="2382"/>
              <a:ext cx="16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60" name="Google Shape;5960;p23"/>
            <p:cNvCxnSpPr/>
            <p:nvPr/>
          </p:nvCxnSpPr>
          <p:spPr>
            <a:xfrm>
              <a:off x="3571" y="2388"/>
              <a:ext cx="1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61" name="Google Shape;5961;p23"/>
            <p:cNvCxnSpPr/>
            <p:nvPr/>
          </p:nvCxnSpPr>
          <p:spPr>
            <a:xfrm flipH="1">
              <a:off x="3570" y="2404"/>
              <a:ext cx="1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62" name="Google Shape;5962;p23"/>
            <p:cNvCxnSpPr/>
            <p:nvPr/>
          </p:nvCxnSpPr>
          <p:spPr>
            <a:xfrm flipH="1">
              <a:off x="3555" y="2414"/>
              <a:ext cx="15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63" name="Google Shape;5963;p23"/>
            <p:cNvCxnSpPr/>
            <p:nvPr/>
          </p:nvCxnSpPr>
          <p:spPr>
            <a:xfrm flipH="1">
              <a:off x="3544" y="2423"/>
              <a:ext cx="1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64" name="Google Shape;5964;p23"/>
            <p:cNvCxnSpPr/>
            <p:nvPr/>
          </p:nvCxnSpPr>
          <p:spPr>
            <a:xfrm flipH="1">
              <a:off x="3528" y="2423"/>
              <a:ext cx="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65" name="Google Shape;5965;p23"/>
            <p:cNvCxnSpPr/>
            <p:nvPr/>
          </p:nvCxnSpPr>
          <p:spPr>
            <a:xfrm rot="10800000">
              <a:off x="3516" y="2414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66" name="Google Shape;5966;p23"/>
            <p:cNvCxnSpPr/>
            <p:nvPr/>
          </p:nvCxnSpPr>
          <p:spPr>
            <a:xfrm rot="10800000">
              <a:off x="3507" y="2406"/>
              <a:ext cx="9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67" name="Google Shape;5967;p23"/>
            <p:cNvCxnSpPr/>
            <p:nvPr/>
          </p:nvCxnSpPr>
          <p:spPr>
            <a:xfrm rot="10800000">
              <a:off x="3502" y="2404"/>
              <a:ext cx="5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968" name="Google Shape;5968;p23"/>
            <p:cNvSpPr/>
            <p:nvPr/>
          </p:nvSpPr>
          <p:spPr>
            <a:xfrm>
              <a:off x="3502" y="2404"/>
              <a:ext cx="69" cy="20"/>
            </a:xfrm>
            <a:custGeom>
              <a:avLst/>
              <a:gdLst/>
              <a:ahLst/>
              <a:cxnLst/>
              <a:rect l="l" t="t" r="r" b="b"/>
              <a:pathLst>
                <a:path w="207" h="61" extrusionOk="0">
                  <a:moveTo>
                    <a:pt x="207" y="0"/>
                  </a:moveTo>
                  <a:lnTo>
                    <a:pt x="207" y="5"/>
                  </a:lnTo>
                  <a:lnTo>
                    <a:pt x="206" y="9"/>
                  </a:lnTo>
                  <a:lnTo>
                    <a:pt x="206" y="14"/>
                  </a:lnTo>
                  <a:lnTo>
                    <a:pt x="205" y="18"/>
                  </a:lnTo>
                  <a:lnTo>
                    <a:pt x="204" y="22"/>
                  </a:lnTo>
                  <a:lnTo>
                    <a:pt x="202" y="25"/>
                  </a:lnTo>
                  <a:lnTo>
                    <a:pt x="199" y="29"/>
                  </a:lnTo>
                  <a:lnTo>
                    <a:pt x="196" y="33"/>
                  </a:lnTo>
                  <a:lnTo>
                    <a:pt x="191" y="36"/>
                  </a:lnTo>
                  <a:lnTo>
                    <a:pt x="187" y="39"/>
                  </a:lnTo>
                  <a:lnTo>
                    <a:pt x="183" y="43"/>
                  </a:lnTo>
                  <a:lnTo>
                    <a:pt x="178" y="48"/>
                  </a:lnTo>
                  <a:lnTo>
                    <a:pt x="174" y="52"/>
                  </a:lnTo>
                  <a:lnTo>
                    <a:pt x="168" y="56"/>
                  </a:lnTo>
                  <a:lnTo>
                    <a:pt x="162" y="58"/>
                  </a:lnTo>
                  <a:lnTo>
                    <a:pt x="154" y="60"/>
                  </a:lnTo>
                  <a:lnTo>
                    <a:pt x="146" y="61"/>
                  </a:lnTo>
                  <a:lnTo>
                    <a:pt x="137" y="61"/>
                  </a:lnTo>
                  <a:lnTo>
                    <a:pt x="128" y="60"/>
                  </a:lnTo>
                  <a:lnTo>
                    <a:pt x="118" y="59"/>
                  </a:lnTo>
                  <a:lnTo>
                    <a:pt x="110" y="58"/>
                  </a:lnTo>
                  <a:lnTo>
                    <a:pt x="96" y="56"/>
                  </a:lnTo>
                  <a:lnTo>
                    <a:pt x="84" y="54"/>
                  </a:lnTo>
                  <a:lnTo>
                    <a:pt x="73" y="51"/>
                  </a:lnTo>
                  <a:lnTo>
                    <a:pt x="62" y="47"/>
                  </a:lnTo>
                  <a:lnTo>
                    <a:pt x="51" y="42"/>
                  </a:lnTo>
                  <a:lnTo>
                    <a:pt x="41" y="37"/>
                  </a:lnTo>
                  <a:lnTo>
                    <a:pt x="32" y="31"/>
                  </a:lnTo>
                  <a:lnTo>
                    <a:pt x="23" y="25"/>
                  </a:lnTo>
                  <a:lnTo>
                    <a:pt x="15" y="18"/>
                  </a:lnTo>
                  <a:lnTo>
                    <a:pt x="9" y="12"/>
                  </a:lnTo>
                  <a:lnTo>
                    <a:pt x="4" y="7"/>
                  </a:ln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969" name="Google Shape;5969;p23"/>
            <p:cNvCxnSpPr/>
            <p:nvPr/>
          </p:nvCxnSpPr>
          <p:spPr>
            <a:xfrm rot="10800000" flipH="1">
              <a:off x="3447" y="2244"/>
              <a:ext cx="120" cy="6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972" name="Google Shape;5972;p23"/>
            <p:cNvSpPr/>
            <p:nvPr/>
          </p:nvSpPr>
          <p:spPr>
            <a:xfrm>
              <a:off x="2969" y="969"/>
              <a:ext cx="302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PIER CAP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976" name="Google Shape;5976;p23"/>
            <p:cNvSpPr/>
            <p:nvPr/>
          </p:nvSpPr>
          <p:spPr>
            <a:xfrm>
              <a:off x="1713" y="1522"/>
              <a:ext cx="381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CAP SPLICE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977" name="Google Shape;5977;p23"/>
            <p:cNvSpPr/>
            <p:nvPr/>
          </p:nvSpPr>
          <p:spPr>
            <a:xfrm>
              <a:off x="2744" y="1722"/>
              <a:ext cx="65" cy="39"/>
            </a:xfrm>
            <a:custGeom>
              <a:avLst/>
              <a:gdLst/>
              <a:ahLst/>
              <a:cxnLst/>
              <a:rect l="l" t="t" r="r" b="b"/>
              <a:pathLst>
                <a:path w="195" h="116" extrusionOk="0">
                  <a:moveTo>
                    <a:pt x="0" y="116"/>
                  </a:moveTo>
                  <a:lnTo>
                    <a:pt x="1" y="106"/>
                  </a:lnTo>
                  <a:lnTo>
                    <a:pt x="3" y="97"/>
                  </a:lnTo>
                  <a:lnTo>
                    <a:pt x="6" y="88"/>
                  </a:lnTo>
                  <a:lnTo>
                    <a:pt x="9" y="80"/>
                  </a:lnTo>
                  <a:lnTo>
                    <a:pt x="13" y="73"/>
                  </a:lnTo>
                  <a:lnTo>
                    <a:pt x="19" y="65"/>
                  </a:lnTo>
                  <a:lnTo>
                    <a:pt x="26" y="58"/>
                  </a:lnTo>
                  <a:lnTo>
                    <a:pt x="34" y="52"/>
                  </a:lnTo>
                  <a:lnTo>
                    <a:pt x="42" y="47"/>
                  </a:lnTo>
                  <a:lnTo>
                    <a:pt x="51" y="42"/>
                  </a:lnTo>
                  <a:lnTo>
                    <a:pt x="61" y="38"/>
                  </a:lnTo>
                  <a:lnTo>
                    <a:pt x="71" y="34"/>
                  </a:lnTo>
                  <a:lnTo>
                    <a:pt x="81" y="32"/>
                  </a:lnTo>
                  <a:lnTo>
                    <a:pt x="98" y="29"/>
                  </a:lnTo>
                  <a:lnTo>
                    <a:pt x="115" y="27"/>
                  </a:lnTo>
                  <a:lnTo>
                    <a:pt x="132" y="25"/>
                  </a:lnTo>
                  <a:lnTo>
                    <a:pt x="149" y="22"/>
                  </a:lnTo>
                  <a:lnTo>
                    <a:pt x="164" y="19"/>
                  </a:lnTo>
                  <a:lnTo>
                    <a:pt x="171" y="16"/>
                  </a:lnTo>
                  <a:lnTo>
                    <a:pt x="178" y="13"/>
                  </a:lnTo>
                  <a:lnTo>
                    <a:pt x="184" y="9"/>
                  </a:lnTo>
                  <a:lnTo>
                    <a:pt x="190" y="5"/>
                  </a:lnTo>
                  <a:lnTo>
                    <a:pt x="195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981" name="Google Shape;5981;p23"/>
            <p:cNvSpPr/>
            <p:nvPr/>
          </p:nvSpPr>
          <p:spPr>
            <a:xfrm>
              <a:off x="2110" y="1389"/>
              <a:ext cx="284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SUB CAP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982" name="Google Shape;5982;p23"/>
            <p:cNvCxnSpPr/>
            <p:nvPr/>
          </p:nvCxnSpPr>
          <p:spPr>
            <a:xfrm>
              <a:off x="1715" y="3476"/>
              <a:ext cx="1" cy="27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83" name="Google Shape;5983;p23"/>
            <p:cNvCxnSpPr/>
            <p:nvPr/>
          </p:nvCxnSpPr>
          <p:spPr>
            <a:xfrm>
              <a:off x="3790" y="2222"/>
              <a:ext cx="1" cy="3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84" name="Google Shape;5984;p23"/>
            <p:cNvCxnSpPr/>
            <p:nvPr/>
          </p:nvCxnSpPr>
          <p:spPr>
            <a:xfrm rot="10800000" flipH="1">
              <a:off x="1715" y="2423"/>
              <a:ext cx="2075" cy="119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85" name="Google Shape;5985;p23"/>
            <p:cNvCxnSpPr/>
            <p:nvPr/>
          </p:nvCxnSpPr>
          <p:spPr>
            <a:xfrm rot="10800000" flipH="1">
              <a:off x="1715" y="3529"/>
              <a:ext cx="124" cy="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86" name="Google Shape;5986;p23"/>
            <p:cNvCxnSpPr/>
            <p:nvPr/>
          </p:nvCxnSpPr>
          <p:spPr>
            <a:xfrm rot="10800000" flipH="1">
              <a:off x="1715" y="3552"/>
              <a:ext cx="137" cy="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87" name="Google Shape;5987;p23"/>
            <p:cNvCxnSpPr/>
            <p:nvPr/>
          </p:nvCxnSpPr>
          <p:spPr>
            <a:xfrm rot="10800000" flipH="1">
              <a:off x="1715" y="3529"/>
              <a:ext cx="124" cy="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88" name="Google Shape;5988;p23"/>
            <p:cNvCxnSpPr/>
            <p:nvPr/>
          </p:nvCxnSpPr>
          <p:spPr>
            <a:xfrm rot="10800000" flipH="1">
              <a:off x="1715" y="3552"/>
              <a:ext cx="137" cy="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89" name="Google Shape;5989;p23"/>
            <p:cNvCxnSpPr/>
            <p:nvPr/>
          </p:nvCxnSpPr>
          <p:spPr>
            <a:xfrm rot="10800000">
              <a:off x="3936" y="1874"/>
              <a:ext cx="13" cy="1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90" name="Google Shape;5990;p23"/>
            <p:cNvCxnSpPr/>
            <p:nvPr/>
          </p:nvCxnSpPr>
          <p:spPr>
            <a:xfrm rot="10800000" flipH="1">
              <a:off x="3949" y="1874"/>
              <a:ext cx="13" cy="1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91" name="Google Shape;5991;p23"/>
            <p:cNvCxnSpPr/>
            <p:nvPr/>
          </p:nvCxnSpPr>
          <p:spPr>
            <a:xfrm rot="10800000">
              <a:off x="3936" y="1874"/>
              <a:ext cx="13" cy="1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92" name="Google Shape;5992;p23"/>
            <p:cNvCxnSpPr/>
            <p:nvPr/>
          </p:nvCxnSpPr>
          <p:spPr>
            <a:xfrm rot="10800000" flipH="1">
              <a:off x="3949" y="1874"/>
              <a:ext cx="13" cy="1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93" name="Google Shape;5993;p23"/>
            <p:cNvCxnSpPr/>
            <p:nvPr/>
          </p:nvCxnSpPr>
          <p:spPr>
            <a:xfrm>
              <a:off x="3949" y="899"/>
              <a:ext cx="13" cy="1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94" name="Google Shape;5994;p23"/>
            <p:cNvCxnSpPr/>
            <p:nvPr/>
          </p:nvCxnSpPr>
          <p:spPr>
            <a:xfrm flipH="1">
              <a:off x="3936" y="899"/>
              <a:ext cx="13" cy="1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95" name="Google Shape;5995;p23"/>
            <p:cNvCxnSpPr/>
            <p:nvPr/>
          </p:nvCxnSpPr>
          <p:spPr>
            <a:xfrm>
              <a:off x="3949" y="899"/>
              <a:ext cx="13" cy="1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96" name="Google Shape;5996;p23"/>
            <p:cNvCxnSpPr/>
            <p:nvPr/>
          </p:nvCxnSpPr>
          <p:spPr>
            <a:xfrm flipH="1">
              <a:off x="3936" y="899"/>
              <a:ext cx="13" cy="1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97" name="Google Shape;5997;p23"/>
            <p:cNvCxnSpPr/>
            <p:nvPr/>
          </p:nvCxnSpPr>
          <p:spPr>
            <a:xfrm flipH="1">
              <a:off x="3666" y="2423"/>
              <a:ext cx="124" cy="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98" name="Google Shape;5998;p23"/>
            <p:cNvCxnSpPr/>
            <p:nvPr/>
          </p:nvCxnSpPr>
          <p:spPr>
            <a:xfrm flipH="1">
              <a:off x="3653" y="2423"/>
              <a:ext cx="137" cy="6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99" name="Google Shape;5999;p23"/>
            <p:cNvCxnSpPr/>
            <p:nvPr/>
          </p:nvCxnSpPr>
          <p:spPr>
            <a:xfrm flipH="1">
              <a:off x="3666" y="2423"/>
              <a:ext cx="124" cy="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000" name="Google Shape;6000;p23"/>
            <p:cNvCxnSpPr/>
            <p:nvPr/>
          </p:nvCxnSpPr>
          <p:spPr>
            <a:xfrm flipH="1">
              <a:off x="3653" y="2423"/>
              <a:ext cx="137" cy="6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001" name="Google Shape;6001;p23"/>
            <p:cNvCxnSpPr/>
            <p:nvPr/>
          </p:nvCxnSpPr>
          <p:spPr>
            <a:xfrm rot="10800000" flipH="1">
              <a:off x="2608" y="3016"/>
              <a:ext cx="124" cy="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002" name="Google Shape;6002;p23"/>
            <p:cNvCxnSpPr/>
            <p:nvPr/>
          </p:nvCxnSpPr>
          <p:spPr>
            <a:xfrm rot="10800000" flipH="1">
              <a:off x="2608" y="3038"/>
              <a:ext cx="137" cy="6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003" name="Google Shape;6003;p23"/>
            <p:cNvCxnSpPr/>
            <p:nvPr/>
          </p:nvCxnSpPr>
          <p:spPr>
            <a:xfrm rot="10800000" flipH="1">
              <a:off x="2608" y="3016"/>
              <a:ext cx="124" cy="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004" name="Google Shape;6004;p23"/>
            <p:cNvCxnSpPr/>
            <p:nvPr/>
          </p:nvCxnSpPr>
          <p:spPr>
            <a:xfrm rot="10800000" flipH="1">
              <a:off x="2608" y="3038"/>
              <a:ext cx="137" cy="6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005" name="Google Shape;6005;p23"/>
            <p:cNvCxnSpPr/>
            <p:nvPr/>
          </p:nvCxnSpPr>
          <p:spPr>
            <a:xfrm flipH="1">
              <a:off x="2476" y="3106"/>
              <a:ext cx="124" cy="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cxnSp>
        <p:nvCxnSpPr>
          <p:cNvPr id="6006" name="Google Shape;6006;p23"/>
          <p:cNvCxnSpPr/>
          <p:nvPr/>
        </p:nvCxnSpPr>
        <p:spPr>
          <a:xfrm flipH="1">
            <a:off x="4075511" y="3698081"/>
            <a:ext cx="163115" cy="762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07" name="Google Shape;6007;p23"/>
          <p:cNvCxnSpPr/>
          <p:nvPr/>
        </p:nvCxnSpPr>
        <p:spPr>
          <a:xfrm flipH="1">
            <a:off x="4090987" y="3698082"/>
            <a:ext cx="147638" cy="1023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08" name="Google Shape;6008;p23"/>
          <p:cNvCxnSpPr/>
          <p:nvPr/>
        </p:nvCxnSpPr>
        <p:spPr>
          <a:xfrm flipH="1">
            <a:off x="4075511" y="3698081"/>
            <a:ext cx="163115" cy="762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009" name="Google Shape;6009;p23"/>
          <p:cNvSpPr/>
          <p:nvPr/>
        </p:nvSpPr>
        <p:spPr>
          <a:xfrm rot="-1800000">
            <a:off x="3317113" y="4051371"/>
            <a:ext cx="814325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WITH SWAY BRACING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10" name="Google Shape;6010;p23"/>
          <p:cNvSpPr/>
          <p:nvPr/>
        </p:nvSpPr>
        <p:spPr>
          <a:xfrm rot="-2040000">
            <a:off x="4597647" y="3353665"/>
            <a:ext cx="605935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WITH PLANKING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11" name="Google Shape;6011;p23"/>
          <p:cNvSpPr/>
          <p:nvPr/>
        </p:nvSpPr>
        <p:spPr>
          <a:xfrm>
            <a:off x="5073254" y="978694"/>
            <a:ext cx="307777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STRUTS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012" name="Google Shape;6012;p23"/>
          <p:cNvCxnSpPr/>
          <p:nvPr/>
        </p:nvCxnSpPr>
        <p:spPr>
          <a:xfrm rot="10800000" flipH="1">
            <a:off x="5697141" y="947739"/>
            <a:ext cx="294084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13" name="Google Shape;6013;p23"/>
          <p:cNvCxnSpPr/>
          <p:nvPr/>
        </p:nvCxnSpPr>
        <p:spPr>
          <a:xfrm rot="10800000" flipH="1">
            <a:off x="5697141" y="2326481"/>
            <a:ext cx="294084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14" name="Google Shape;6014;p23"/>
          <p:cNvCxnSpPr/>
          <p:nvPr/>
        </p:nvCxnSpPr>
        <p:spPr>
          <a:xfrm>
            <a:off x="5844780" y="1032273"/>
            <a:ext cx="1190" cy="13787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015" name="Google Shape;6015;p23"/>
          <p:cNvSpPr/>
          <p:nvPr/>
        </p:nvSpPr>
        <p:spPr>
          <a:xfrm rot="-5400000">
            <a:off x="5365926" y="1772331"/>
            <a:ext cx="825547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MAXIMUM HEIGHT FOR A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16" name="Google Shape;6016;p23"/>
          <p:cNvSpPr/>
          <p:nvPr/>
        </p:nvSpPr>
        <p:spPr>
          <a:xfrm rot="-5400000">
            <a:off x="5377907" y="1657437"/>
            <a:ext cx="1056379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SINGLE ROW OF PILING IS 3.0 m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20" name="Google Shape;6020;p23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sz="3200" dirty="0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45206C4E-3700-3141-3A92-B3B99931A90B}"/>
              </a:ext>
            </a:extLst>
          </p:cNvPr>
          <p:cNvCxnSpPr>
            <a:stCxn id="5976" idx="3"/>
          </p:cNvCxnSpPr>
          <p:nvPr/>
        </p:nvCxnSpPr>
        <p:spPr>
          <a:xfrm>
            <a:off x="3636170" y="1858566"/>
            <a:ext cx="394096" cy="12144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2B8DDE26-341E-8E07-624E-B0BA651C9E6E}"/>
              </a:ext>
            </a:extLst>
          </p:cNvPr>
          <p:cNvCxnSpPr>
            <a:stCxn id="5981" idx="3"/>
          </p:cNvCxnSpPr>
          <p:nvPr/>
        </p:nvCxnSpPr>
        <p:spPr>
          <a:xfrm>
            <a:off x="3993357" y="1700213"/>
            <a:ext cx="469107" cy="37623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5E9A276D-3D17-A317-48E0-D2E73F4DD211}"/>
              </a:ext>
            </a:extLst>
          </p:cNvPr>
          <p:cNvCxnSpPr>
            <a:stCxn id="5972" idx="2"/>
          </p:cNvCxnSpPr>
          <p:nvPr/>
        </p:nvCxnSpPr>
        <p:spPr>
          <a:xfrm flipH="1">
            <a:off x="4781176" y="1246585"/>
            <a:ext cx="76576" cy="33694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D2F3D057-6FF8-9D19-3A36-A4C74FB41F8C}"/>
              </a:ext>
            </a:extLst>
          </p:cNvPr>
          <p:cNvCxnSpPr>
            <a:stCxn id="6011" idx="2"/>
          </p:cNvCxnSpPr>
          <p:nvPr/>
        </p:nvCxnSpPr>
        <p:spPr>
          <a:xfrm>
            <a:off x="5227143" y="1071027"/>
            <a:ext cx="164008" cy="68395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FA262AB-8DC7-3F43-9EC3-ECF31756BE7F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28</a:t>
            </a:fld>
            <a:endParaRPr lang="en-US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" name="Google Shape;472;p3"/>
          <p:cNvSpPr txBox="1">
            <a:spLocks noGrp="1"/>
          </p:cNvSpPr>
          <p:nvPr>
            <p:ph type="body" idx="1"/>
          </p:nvPr>
        </p:nvSpPr>
        <p:spPr>
          <a:xfrm>
            <a:off x="539552" y="1356960"/>
            <a:ext cx="8229600" cy="3231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57175" lvl="0" indent="-25717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</a:pPr>
            <a:r>
              <a:rPr lang="en-US" dirty="0"/>
              <a:t>Any bridge which is built using standard components and according to standard drawings.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000" dirty="0"/>
          </a:p>
          <a:p>
            <a:pPr marL="257175" lvl="0" indent="-257175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</a:pPr>
            <a:r>
              <a:rPr lang="en-US" dirty="0"/>
              <a:t>Exception is standard girder bridges with composite decks (e.g. – SM</a:t>
            </a:r>
            <a:r>
              <a:rPr lang="en-US" u="sng" dirty="0"/>
              <a:t>C</a:t>
            </a:r>
            <a:r>
              <a:rPr lang="en-US" dirty="0"/>
              <a:t>, SC</a:t>
            </a:r>
            <a:r>
              <a:rPr lang="en-US" u="sng" dirty="0"/>
              <a:t>C</a:t>
            </a:r>
            <a:r>
              <a:rPr lang="en-US" dirty="0"/>
              <a:t>, SL</a:t>
            </a:r>
            <a:r>
              <a:rPr lang="en-US" u="sng" dirty="0"/>
              <a:t>C</a:t>
            </a:r>
            <a:r>
              <a:rPr lang="en-US" dirty="0"/>
              <a:t>) or pre-stressed girders with overlays (SMO, VSO) which are currently classified as major bridges and must be inspected by a Cl. A.</a:t>
            </a: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000" dirty="0"/>
          </a:p>
          <a:p>
            <a:pPr marL="257175" lvl="0" indent="-257175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</a:pPr>
            <a:r>
              <a:rPr lang="en-US" dirty="0"/>
              <a:t>For inspection purposes standard bridges are divided into two distinct categories: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</a:pPr>
            <a:r>
              <a:rPr lang="en-US" sz="1600" dirty="0"/>
              <a:t>Superstructure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</a:pPr>
            <a:r>
              <a:rPr lang="en-US" sz="1600" dirty="0"/>
              <a:t>Substructure</a:t>
            </a:r>
            <a:endParaRPr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473" name="Google Shape;473;p3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Standard Bridges</a:t>
            </a:r>
            <a:endParaRPr/>
          </a:p>
        </p:txBody>
      </p:sp>
      <p:sp>
        <p:nvSpPr>
          <p:cNvPr id="474" name="Google Shape;474;p3"/>
          <p:cNvSpPr txBox="1"/>
          <p:nvPr/>
        </p:nvSpPr>
        <p:spPr>
          <a:xfrm>
            <a:off x="3855244" y="1840706"/>
            <a:ext cx="184731" cy="3000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22A0837-94A9-050F-F5F3-409089FA9BBA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</a:t>
            </a:fld>
            <a:endParaRPr lang="en-US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" name="Google Shape;4648;p21"/>
          <p:cNvSpPr txBox="1">
            <a:spLocks noGrp="1"/>
          </p:cNvSpPr>
          <p:nvPr>
            <p:ph type="body" idx="1"/>
          </p:nvPr>
        </p:nvSpPr>
        <p:spPr>
          <a:xfrm>
            <a:off x="442661" y="1491632"/>
            <a:ext cx="3899183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sz="1800" dirty="0"/>
              <a:t>Substructures Pier Supports:</a:t>
            </a: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Timber Sway bracing</a:t>
            </a:r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endParaRPr lang="en-US" sz="1800" dirty="0"/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Full Timber Sheathing</a:t>
            </a:r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endParaRPr lang="en-US" sz="1800" dirty="0"/>
          </a:p>
          <a:p>
            <a:pPr marL="557213" lvl="1" indent="-100011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A1DCD9-BED5-0892-A2F9-C7DED49868F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29</a:t>
            </a:fld>
            <a:endParaRPr lang="en-US"/>
          </a:p>
        </p:txBody>
      </p:sp>
      <p:sp>
        <p:nvSpPr>
          <p:cNvPr id="4649" name="Google Shape;4649;p21"/>
          <p:cNvSpPr txBox="1">
            <a:spLocks noGrp="1"/>
          </p:cNvSpPr>
          <p:nvPr>
            <p:ph type="title"/>
          </p:nvPr>
        </p:nvSpPr>
        <p:spPr>
          <a:xfrm>
            <a:off x="350801" y="130321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pic>
        <p:nvPicPr>
          <p:cNvPr id="4650" name="Google Shape;4650;p21"/>
          <p:cNvPicPr preferRelativeResize="0"/>
          <p:nvPr/>
        </p:nvPicPr>
        <p:blipFill>
          <a:blip r:embed="rId3"/>
          <a:srcRect/>
          <a:stretch/>
        </p:blipFill>
        <p:spPr>
          <a:xfrm>
            <a:off x="5073134" y="1172683"/>
            <a:ext cx="3730844" cy="27981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2554729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" name="Google Shape;4648;p21"/>
          <p:cNvSpPr txBox="1">
            <a:spLocks noGrp="1"/>
          </p:cNvSpPr>
          <p:nvPr>
            <p:ph type="body" idx="1"/>
          </p:nvPr>
        </p:nvSpPr>
        <p:spPr>
          <a:xfrm>
            <a:off x="442661" y="1491632"/>
            <a:ext cx="3899183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sz="1800" dirty="0"/>
              <a:t>Substructures Pier Supports:</a:t>
            </a: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Steel Bracing</a:t>
            </a:r>
          </a:p>
          <a:p>
            <a:pPr marL="557213" lvl="1" indent="-100011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A1DCD9-BED5-0892-A2F9-C7DED49868F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30</a:t>
            </a:fld>
            <a:endParaRPr lang="en-US"/>
          </a:p>
        </p:txBody>
      </p:sp>
      <p:sp>
        <p:nvSpPr>
          <p:cNvPr id="4649" name="Google Shape;4649;p21"/>
          <p:cNvSpPr txBox="1">
            <a:spLocks noGrp="1"/>
          </p:cNvSpPr>
          <p:nvPr>
            <p:ph type="title"/>
          </p:nvPr>
        </p:nvSpPr>
        <p:spPr>
          <a:xfrm>
            <a:off x="350801" y="130321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pic>
        <p:nvPicPr>
          <p:cNvPr id="4650" name="Google Shape;4650;p21"/>
          <p:cNvPicPr preferRelativeResize="0"/>
          <p:nvPr/>
        </p:nvPicPr>
        <p:blipFill>
          <a:blip r:embed="rId3"/>
          <a:srcRect/>
          <a:stretch/>
        </p:blipFill>
        <p:spPr>
          <a:xfrm>
            <a:off x="5087528" y="1172683"/>
            <a:ext cx="3702056" cy="27981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3627604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6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5" name="Google Shape;6025;p24"/>
          <p:cNvSpPr/>
          <p:nvPr/>
        </p:nvSpPr>
        <p:spPr>
          <a:xfrm>
            <a:off x="2038351" y="1070373"/>
            <a:ext cx="5261372" cy="34825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26" name="Google Shape;6026;p24"/>
          <p:cNvSpPr/>
          <p:nvPr/>
        </p:nvSpPr>
        <p:spPr>
          <a:xfrm>
            <a:off x="2488408" y="2655096"/>
            <a:ext cx="127397" cy="108347"/>
          </a:xfrm>
          <a:custGeom>
            <a:avLst/>
            <a:gdLst/>
            <a:ahLst/>
            <a:cxnLst/>
            <a:rect l="l" t="t" r="r" b="b"/>
            <a:pathLst>
              <a:path w="322" h="274" extrusionOk="0">
                <a:moveTo>
                  <a:pt x="0" y="271"/>
                </a:moveTo>
                <a:lnTo>
                  <a:pt x="16" y="270"/>
                </a:lnTo>
                <a:lnTo>
                  <a:pt x="33" y="268"/>
                </a:lnTo>
                <a:lnTo>
                  <a:pt x="48" y="267"/>
                </a:lnTo>
                <a:lnTo>
                  <a:pt x="64" y="266"/>
                </a:lnTo>
                <a:lnTo>
                  <a:pt x="80" y="264"/>
                </a:lnTo>
                <a:lnTo>
                  <a:pt x="96" y="263"/>
                </a:lnTo>
                <a:lnTo>
                  <a:pt x="122" y="263"/>
                </a:lnTo>
                <a:lnTo>
                  <a:pt x="146" y="263"/>
                </a:lnTo>
                <a:lnTo>
                  <a:pt x="172" y="263"/>
                </a:lnTo>
                <a:lnTo>
                  <a:pt x="197" y="263"/>
                </a:lnTo>
                <a:lnTo>
                  <a:pt x="222" y="264"/>
                </a:lnTo>
                <a:lnTo>
                  <a:pt x="247" y="267"/>
                </a:lnTo>
                <a:lnTo>
                  <a:pt x="272" y="268"/>
                </a:lnTo>
                <a:lnTo>
                  <a:pt x="296" y="271"/>
                </a:lnTo>
                <a:lnTo>
                  <a:pt x="322" y="274"/>
                </a:lnTo>
                <a:lnTo>
                  <a:pt x="322" y="144"/>
                </a:lnTo>
                <a:lnTo>
                  <a:pt x="322" y="0"/>
                </a:lnTo>
                <a:lnTo>
                  <a:pt x="293" y="0"/>
                </a:lnTo>
                <a:lnTo>
                  <a:pt x="266" y="1"/>
                </a:lnTo>
                <a:lnTo>
                  <a:pt x="239" y="1"/>
                </a:lnTo>
                <a:lnTo>
                  <a:pt x="212" y="2"/>
                </a:lnTo>
                <a:lnTo>
                  <a:pt x="185" y="5"/>
                </a:lnTo>
                <a:lnTo>
                  <a:pt x="158" y="6"/>
                </a:lnTo>
                <a:lnTo>
                  <a:pt x="131" y="8"/>
                </a:lnTo>
                <a:lnTo>
                  <a:pt x="104" y="10"/>
                </a:lnTo>
                <a:lnTo>
                  <a:pt x="79" y="13"/>
                </a:lnTo>
                <a:lnTo>
                  <a:pt x="52" y="14"/>
                </a:lnTo>
                <a:lnTo>
                  <a:pt x="26" y="17"/>
                </a:lnTo>
                <a:lnTo>
                  <a:pt x="0" y="18"/>
                </a:lnTo>
                <a:lnTo>
                  <a:pt x="0" y="77"/>
                </a:lnTo>
                <a:lnTo>
                  <a:pt x="38" y="105"/>
                </a:lnTo>
                <a:lnTo>
                  <a:pt x="0" y="156"/>
                </a:lnTo>
                <a:lnTo>
                  <a:pt x="0" y="27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27" name="Google Shape;6027;p24"/>
          <p:cNvSpPr/>
          <p:nvPr/>
        </p:nvSpPr>
        <p:spPr>
          <a:xfrm>
            <a:off x="2466976" y="2686052"/>
            <a:ext cx="21431" cy="78581"/>
          </a:xfrm>
          <a:custGeom>
            <a:avLst/>
            <a:gdLst/>
            <a:ahLst/>
            <a:cxnLst/>
            <a:rect l="l" t="t" r="r" b="b"/>
            <a:pathLst>
              <a:path w="54" h="198" extrusionOk="0">
                <a:moveTo>
                  <a:pt x="54" y="0"/>
                </a:moveTo>
                <a:lnTo>
                  <a:pt x="54" y="194"/>
                </a:lnTo>
                <a:lnTo>
                  <a:pt x="45" y="194"/>
                </a:lnTo>
                <a:lnTo>
                  <a:pt x="37" y="195"/>
                </a:lnTo>
                <a:lnTo>
                  <a:pt x="27" y="195"/>
                </a:lnTo>
                <a:lnTo>
                  <a:pt x="18" y="197"/>
                </a:lnTo>
                <a:lnTo>
                  <a:pt x="10" y="197"/>
                </a:lnTo>
                <a:lnTo>
                  <a:pt x="0" y="198"/>
                </a:lnTo>
                <a:lnTo>
                  <a:pt x="0" y="72"/>
                </a:lnTo>
                <a:lnTo>
                  <a:pt x="5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28" name="Google Shape;6028;p24"/>
          <p:cNvSpPr/>
          <p:nvPr/>
        </p:nvSpPr>
        <p:spPr>
          <a:xfrm>
            <a:off x="2466976" y="2662238"/>
            <a:ext cx="21431" cy="23813"/>
          </a:xfrm>
          <a:custGeom>
            <a:avLst/>
            <a:gdLst/>
            <a:ahLst/>
            <a:cxnLst/>
            <a:rect l="l" t="t" r="r" b="b"/>
            <a:pathLst>
              <a:path w="54" h="59" extrusionOk="0">
                <a:moveTo>
                  <a:pt x="23" y="37"/>
                </a:moveTo>
                <a:lnTo>
                  <a:pt x="0" y="19"/>
                </a:lnTo>
                <a:lnTo>
                  <a:pt x="0" y="5"/>
                </a:lnTo>
                <a:lnTo>
                  <a:pt x="10" y="5"/>
                </a:lnTo>
                <a:lnTo>
                  <a:pt x="18" y="3"/>
                </a:lnTo>
                <a:lnTo>
                  <a:pt x="27" y="3"/>
                </a:lnTo>
                <a:lnTo>
                  <a:pt x="37" y="2"/>
                </a:lnTo>
                <a:lnTo>
                  <a:pt x="45" y="2"/>
                </a:lnTo>
                <a:lnTo>
                  <a:pt x="54" y="0"/>
                </a:lnTo>
                <a:lnTo>
                  <a:pt x="54" y="59"/>
                </a:lnTo>
                <a:lnTo>
                  <a:pt x="23" y="3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29" name="Google Shape;6029;p24"/>
          <p:cNvSpPr/>
          <p:nvPr/>
        </p:nvSpPr>
        <p:spPr>
          <a:xfrm>
            <a:off x="2488406" y="2686052"/>
            <a:ext cx="14288" cy="30956"/>
          </a:xfrm>
          <a:custGeom>
            <a:avLst/>
            <a:gdLst/>
            <a:ahLst/>
            <a:cxnLst/>
            <a:rect l="l" t="t" r="r" b="b"/>
            <a:pathLst>
              <a:path w="38" h="79" extrusionOk="0">
                <a:moveTo>
                  <a:pt x="0" y="0"/>
                </a:moveTo>
                <a:lnTo>
                  <a:pt x="0" y="79"/>
                </a:lnTo>
                <a:lnTo>
                  <a:pt x="38" y="28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030" name="Google Shape;6030;p24"/>
          <p:cNvCxnSpPr/>
          <p:nvPr/>
        </p:nvCxnSpPr>
        <p:spPr>
          <a:xfrm>
            <a:off x="2488406" y="2638427"/>
            <a:ext cx="1191" cy="1273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031" name="Google Shape;6031;p24"/>
          <p:cNvSpPr/>
          <p:nvPr/>
        </p:nvSpPr>
        <p:spPr>
          <a:xfrm>
            <a:off x="3686175" y="1790702"/>
            <a:ext cx="971550" cy="45244"/>
          </a:xfrm>
          <a:custGeom>
            <a:avLst/>
            <a:gdLst/>
            <a:ahLst/>
            <a:cxnLst/>
            <a:rect l="l" t="t" r="r" b="b"/>
            <a:pathLst>
              <a:path w="2448" h="115" extrusionOk="0">
                <a:moveTo>
                  <a:pt x="2428" y="46"/>
                </a:moveTo>
                <a:lnTo>
                  <a:pt x="0" y="115"/>
                </a:lnTo>
                <a:lnTo>
                  <a:pt x="0" y="68"/>
                </a:lnTo>
                <a:lnTo>
                  <a:pt x="2440" y="0"/>
                </a:lnTo>
                <a:lnTo>
                  <a:pt x="2448" y="0"/>
                </a:lnTo>
                <a:lnTo>
                  <a:pt x="2448" y="47"/>
                </a:lnTo>
                <a:lnTo>
                  <a:pt x="2428" y="4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32" name="Google Shape;6032;p24"/>
          <p:cNvSpPr/>
          <p:nvPr/>
        </p:nvSpPr>
        <p:spPr>
          <a:xfrm>
            <a:off x="4657726" y="1790702"/>
            <a:ext cx="284560" cy="27385"/>
          </a:xfrm>
          <a:custGeom>
            <a:avLst/>
            <a:gdLst/>
            <a:ahLst/>
            <a:cxnLst/>
            <a:rect l="l" t="t" r="r" b="b"/>
            <a:pathLst>
              <a:path w="719" h="69" extrusionOk="0">
                <a:moveTo>
                  <a:pt x="719" y="69"/>
                </a:moveTo>
                <a:lnTo>
                  <a:pt x="0" y="47"/>
                </a:lnTo>
                <a:lnTo>
                  <a:pt x="0" y="0"/>
                </a:lnTo>
                <a:lnTo>
                  <a:pt x="719" y="20"/>
                </a:lnTo>
                <a:lnTo>
                  <a:pt x="719" y="6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33" name="Google Shape;6033;p24"/>
          <p:cNvSpPr/>
          <p:nvPr/>
        </p:nvSpPr>
        <p:spPr>
          <a:xfrm>
            <a:off x="4942286" y="1799037"/>
            <a:ext cx="586978" cy="35719"/>
          </a:xfrm>
          <a:custGeom>
            <a:avLst/>
            <a:gdLst/>
            <a:ahLst/>
            <a:cxnLst/>
            <a:rect l="l" t="t" r="r" b="b"/>
            <a:pathLst>
              <a:path w="1478" h="92" extrusionOk="0">
                <a:moveTo>
                  <a:pt x="1478" y="92"/>
                </a:moveTo>
                <a:lnTo>
                  <a:pt x="0" y="49"/>
                </a:lnTo>
                <a:lnTo>
                  <a:pt x="0" y="0"/>
                </a:lnTo>
                <a:lnTo>
                  <a:pt x="1478" y="43"/>
                </a:lnTo>
                <a:lnTo>
                  <a:pt x="1478" y="9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34" name="Google Shape;6034;p24"/>
          <p:cNvSpPr/>
          <p:nvPr/>
        </p:nvSpPr>
        <p:spPr>
          <a:xfrm>
            <a:off x="5547122" y="1816896"/>
            <a:ext cx="576263" cy="36910"/>
          </a:xfrm>
          <a:custGeom>
            <a:avLst/>
            <a:gdLst/>
            <a:ahLst/>
            <a:cxnLst/>
            <a:rect l="l" t="t" r="r" b="b"/>
            <a:pathLst>
              <a:path w="1453" h="93" extrusionOk="0">
                <a:moveTo>
                  <a:pt x="311" y="58"/>
                </a:moveTo>
                <a:lnTo>
                  <a:pt x="0" y="48"/>
                </a:lnTo>
                <a:lnTo>
                  <a:pt x="0" y="0"/>
                </a:lnTo>
                <a:lnTo>
                  <a:pt x="1453" y="42"/>
                </a:lnTo>
                <a:lnTo>
                  <a:pt x="1453" y="93"/>
                </a:lnTo>
                <a:lnTo>
                  <a:pt x="311" y="5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35" name="Google Shape;6035;p24"/>
          <p:cNvSpPr/>
          <p:nvPr/>
        </p:nvSpPr>
        <p:spPr>
          <a:xfrm>
            <a:off x="6136481" y="1833564"/>
            <a:ext cx="209550" cy="26194"/>
          </a:xfrm>
          <a:custGeom>
            <a:avLst/>
            <a:gdLst/>
            <a:ahLst/>
            <a:cxnLst/>
            <a:rect l="l" t="t" r="r" b="b"/>
            <a:pathLst>
              <a:path w="528" h="66" extrusionOk="0">
                <a:moveTo>
                  <a:pt x="528" y="66"/>
                </a:moveTo>
                <a:lnTo>
                  <a:pt x="0" y="50"/>
                </a:lnTo>
                <a:lnTo>
                  <a:pt x="0" y="0"/>
                </a:lnTo>
                <a:lnTo>
                  <a:pt x="527" y="15"/>
                </a:lnTo>
                <a:lnTo>
                  <a:pt x="528" y="6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36" name="Google Shape;6036;p24"/>
          <p:cNvSpPr/>
          <p:nvPr/>
        </p:nvSpPr>
        <p:spPr>
          <a:xfrm>
            <a:off x="5547122" y="1816896"/>
            <a:ext cx="576263" cy="36910"/>
          </a:xfrm>
          <a:custGeom>
            <a:avLst/>
            <a:gdLst/>
            <a:ahLst/>
            <a:cxnLst/>
            <a:rect l="l" t="t" r="r" b="b"/>
            <a:pathLst>
              <a:path w="1453" h="93" extrusionOk="0">
                <a:moveTo>
                  <a:pt x="0" y="48"/>
                </a:moveTo>
                <a:lnTo>
                  <a:pt x="0" y="0"/>
                </a:lnTo>
                <a:lnTo>
                  <a:pt x="1453" y="42"/>
                </a:lnTo>
                <a:lnTo>
                  <a:pt x="1453" y="93"/>
                </a:lnTo>
                <a:lnTo>
                  <a:pt x="311" y="58"/>
                </a:lnTo>
                <a:lnTo>
                  <a:pt x="0" y="4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37" name="Google Shape;6037;p24"/>
          <p:cNvSpPr/>
          <p:nvPr/>
        </p:nvSpPr>
        <p:spPr>
          <a:xfrm>
            <a:off x="4327923" y="1710929"/>
            <a:ext cx="329803" cy="89297"/>
          </a:xfrm>
          <a:custGeom>
            <a:avLst/>
            <a:gdLst/>
            <a:ahLst/>
            <a:cxnLst/>
            <a:rect l="l" t="t" r="r" b="b"/>
            <a:pathLst>
              <a:path w="830" h="223" extrusionOk="0">
                <a:moveTo>
                  <a:pt x="822" y="200"/>
                </a:moveTo>
                <a:lnTo>
                  <a:pt x="0" y="223"/>
                </a:lnTo>
                <a:lnTo>
                  <a:pt x="0" y="0"/>
                </a:lnTo>
                <a:lnTo>
                  <a:pt x="830" y="0"/>
                </a:lnTo>
                <a:lnTo>
                  <a:pt x="830" y="200"/>
                </a:lnTo>
                <a:lnTo>
                  <a:pt x="822" y="20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038" name="Google Shape;6038;p24"/>
          <p:cNvCxnSpPr/>
          <p:nvPr/>
        </p:nvCxnSpPr>
        <p:spPr>
          <a:xfrm rot="10800000">
            <a:off x="4654153" y="1790701"/>
            <a:ext cx="1690688" cy="488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039" name="Google Shape;6039;p24"/>
          <p:cNvSpPr/>
          <p:nvPr/>
        </p:nvSpPr>
        <p:spPr>
          <a:xfrm>
            <a:off x="3090864" y="1818087"/>
            <a:ext cx="578644" cy="34528"/>
          </a:xfrm>
          <a:custGeom>
            <a:avLst/>
            <a:gdLst/>
            <a:ahLst/>
            <a:cxnLst/>
            <a:rect l="l" t="t" r="r" b="b"/>
            <a:pathLst>
              <a:path w="1458" h="88" extrusionOk="0">
                <a:moveTo>
                  <a:pt x="1458" y="46"/>
                </a:moveTo>
                <a:lnTo>
                  <a:pt x="0" y="88"/>
                </a:lnTo>
                <a:lnTo>
                  <a:pt x="0" y="40"/>
                </a:lnTo>
                <a:lnTo>
                  <a:pt x="1458" y="0"/>
                </a:lnTo>
                <a:lnTo>
                  <a:pt x="1458" y="4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40" name="Google Shape;6040;p24"/>
          <p:cNvSpPr/>
          <p:nvPr/>
        </p:nvSpPr>
        <p:spPr>
          <a:xfrm>
            <a:off x="3669507" y="1818086"/>
            <a:ext cx="16669" cy="17859"/>
          </a:xfrm>
          <a:custGeom>
            <a:avLst/>
            <a:gdLst/>
            <a:ahLst/>
            <a:cxnLst/>
            <a:rect l="l" t="t" r="r" b="b"/>
            <a:pathLst>
              <a:path w="41" h="47" extrusionOk="0">
                <a:moveTo>
                  <a:pt x="0" y="47"/>
                </a:moveTo>
                <a:lnTo>
                  <a:pt x="0" y="1"/>
                </a:lnTo>
                <a:lnTo>
                  <a:pt x="41" y="0"/>
                </a:lnTo>
                <a:lnTo>
                  <a:pt x="41" y="47"/>
                </a:lnTo>
                <a:lnTo>
                  <a:pt x="0" y="4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41" name="Google Shape;6041;p24"/>
          <p:cNvSpPr/>
          <p:nvPr/>
        </p:nvSpPr>
        <p:spPr>
          <a:xfrm>
            <a:off x="2896791" y="1833563"/>
            <a:ext cx="194072" cy="25004"/>
          </a:xfrm>
          <a:custGeom>
            <a:avLst/>
            <a:gdLst/>
            <a:ahLst/>
            <a:cxnLst/>
            <a:rect l="l" t="t" r="r" b="b"/>
            <a:pathLst>
              <a:path w="489" h="61" extrusionOk="0">
                <a:moveTo>
                  <a:pt x="489" y="0"/>
                </a:moveTo>
                <a:lnTo>
                  <a:pt x="0" y="14"/>
                </a:lnTo>
                <a:lnTo>
                  <a:pt x="2" y="61"/>
                </a:lnTo>
                <a:lnTo>
                  <a:pt x="489" y="48"/>
                </a:lnTo>
                <a:lnTo>
                  <a:pt x="48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42" name="Google Shape;6042;p24"/>
          <p:cNvSpPr/>
          <p:nvPr/>
        </p:nvSpPr>
        <p:spPr>
          <a:xfrm>
            <a:off x="4205289" y="1710930"/>
            <a:ext cx="122635" cy="91678"/>
          </a:xfrm>
          <a:custGeom>
            <a:avLst/>
            <a:gdLst/>
            <a:ahLst/>
            <a:cxnLst/>
            <a:rect l="l" t="t" r="r" b="b"/>
            <a:pathLst>
              <a:path w="309" h="231" extrusionOk="0">
                <a:moveTo>
                  <a:pt x="309" y="223"/>
                </a:moveTo>
                <a:lnTo>
                  <a:pt x="0" y="231"/>
                </a:lnTo>
                <a:lnTo>
                  <a:pt x="0" y="0"/>
                </a:lnTo>
                <a:lnTo>
                  <a:pt x="309" y="0"/>
                </a:lnTo>
                <a:lnTo>
                  <a:pt x="309" y="22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43" name="Google Shape;6043;p24"/>
          <p:cNvSpPr/>
          <p:nvPr/>
        </p:nvSpPr>
        <p:spPr>
          <a:xfrm>
            <a:off x="3733800" y="1710931"/>
            <a:ext cx="471488" cy="105965"/>
          </a:xfrm>
          <a:custGeom>
            <a:avLst/>
            <a:gdLst/>
            <a:ahLst/>
            <a:cxnLst/>
            <a:rect l="l" t="t" r="r" b="b"/>
            <a:pathLst>
              <a:path w="1189" h="265" extrusionOk="0">
                <a:moveTo>
                  <a:pt x="1189" y="231"/>
                </a:moveTo>
                <a:lnTo>
                  <a:pt x="0" y="265"/>
                </a:lnTo>
                <a:lnTo>
                  <a:pt x="0" y="0"/>
                </a:lnTo>
                <a:lnTo>
                  <a:pt x="1189" y="0"/>
                </a:lnTo>
                <a:lnTo>
                  <a:pt x="1189" y="23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44" name="Google Shape;6044;p24"/>
          <p:cNvSpPr/>
          <p:nvPr/>
        </p:nvSpPr>
        <p:spPr>
          <a:xfrm>
            <a:off x="3623073" y="1710929"/>
            <a:ext cx="110728" cy="108347"/>
          </a:xfrm>
          <a:custGeom>
            <a:avLst/>
            <a:gdLst/>
            <a:ahLst/>
            <a:cxnLst/>
            <a:rect l="l" t="t" r="r" b="b"/>
            <a:pathLst>
              <a:path w="277" h="272" extrusionOk="0">
                <a:moveTo>
                  <a:pt x="277" y="265"/>
                </a:moveTo>
                <a:lnTo>
                  <a:pt x="0" y="272"/>
                </a:lnTo>
                <a:lnTo>
                  <a:pt x="0" y="0"/>
                </a:lnTo>
                <a:lnTo>
                  <a:pt x="277" y="0"/>
                </a:lnTo>
                <a:lnTo>
                  <a:pt x="277" y="265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45" name="Google Shape;6045;p24"/>
          <p:cNvSpPr/>
          <p:nvPr/>
        </p:nvSpPr>
        <p:spPr>
          <a:xfrm>
            <a:off x="3151585" y="1710930"/>
            <a:ext cx="471488" cy="121444"/>
          </a:xfrm>
          <a:custGeom>
            <a:avLst/>
            <a:gdLst/>
            <a:ahLst/>
            <a:cxnLst/>
            <a:rect l="l" t="t" r="r" b="b"/>
            <a:pathLst>
              <a:path w="1188" h="305" extrusionOk="0">
                <a:moveTo>
                  <a:pt x="1188" y="272"/>
                </a:moveTo>
                <a:lnTo>
                  <a:pt x="0" y="305"/>
                </a:lnTo>
                <a:lnTo>
                  <a:pt x="0" y="0"/>
                </a:lnTo>
                <a:lnTo>
                  <a:pt x="1188" y="0"/>
                </a:lnTo>
                <a:lnTo>
                  <a:pt x="1188" y="27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46" name="Google Shape;6046;p24"/>
          <p:cNvSpPr/>
          <p:nvPr/>
        </p:nvSpPr>
        <p:spPr>
          <a:xfrm>
            <a:off x="3028951" y="1710931"/>
            <a:ext cx="122635" cy="125015"/>
          </a:xfrm>
          <a:custGeom>
            <a:avLst/>
            <a:gdLst/>
            <a:ahLst/>
            <a:cxnLst/>
            <a:rect l="l" t="t" r="r" b="b"/>
            <a:pathLst>
              <a:path w="309" h="313" extrusionOk="0">
                <a:moveTo>
                  <a:pt x="309" y="0"/>
                </a:moveTo>
                <a:lnTo>
                  <a:pt x="309" y="305"/>
                </a:lnTo>
                <a:lnTo>
                  <a:pt x="0" y="313"/>
                </a:lnTo>
                <a:lnTo>
                  <a:pt x="0" y="0"/>
                </a:lnTo>
                <a:lnTo>
                  <a:pt x="309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47" name="Google Shape;6047;p24"/>
          <p:cNvSpPr/>
          <p:nvPr/>
        </p:nvSpPr>
        <p:spPr>
          <a:xfrm>
            <a:off x="2615803" y="1710929"/>
            <a:ext cx="413147" cy="128588"/>
          </a:xfrm>
          <a:custGeom>
            <a:avLst/>
            <a:gdLst/>
            <a:ahLst/>
            <a:cxnLst/>
            <a:rect l="l" t="t" r="r" b="b"/>
            <a:pathLst>
              <a:path w="1042" h="323" extrusionOk="0">
                <a:moveTo>
                  <a:pt x="708" y="323"/>
                </a:moveTo>
                <a:lnTo>
                  <a:pt x="0" y="323"/>
                </a:lnTo>
                <a:lnTo>
                  <a:pt x="0" y="0"/>
                </a:lnTo>
                <a:lnTo>
                  <a:pt x="1042" y="0"/>
                </a:lnTo>
                <a:lnTo>
                  <a:pt x="1042" y="313"/>
                </a:lnTo>
                <a:lnTo>
                  <a:pt x="708" y="32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048" name="Google Shape;6048;p24"/>
          <p:cNvCxnSpPr/>
          <p:nvPr/>
        </p:nvCxnSpPr>
        <p:spPr>
          <a:xfrm flipH="1">
            <a:off x="2896791" y="1790701"/>
            <a:ext cx="1757363" cy="488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049" name="Google Shape;6049;p24"/>
          <p:cNvSpPr/>
          <p:nvPr/>
        </p:nvSpPr>
        <p:spPr>
          <a:xfrm>
            <a:off x="2897983" y="1852613"/>
            <a:ext cx="183356" cy="100013"/>
          </a:xfrm>
          <a:custGeom>
            <a:avLst/>
            <a:gdLst/>
            <a:ahLst/>
            <a:cxnLst/>
            <a:rect l="l" t="t" r="r" b="b"/>
            <a:pathLst>
              <a:path w="463" h="251" extrusionOk="0">
                <a:moveTo>
                  <a:pt x="463" y="239"/>
                </a:moveTo>
                <a:lnTo>
                  <a:pt x="463" y="0"/>
                </a:lnTo>
                <a:lnTo>
                  <a:pt x="0" y="13"/>
                </a:lnTo>
                <a:lnTo>
                  <a:pt x="6" y="251"/>
                </a:lnTo>
                <a:lnTo>
                  <a:pt x="463" y="23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50" name="Google Shape;6050;p24"/>
          <p:cNvSpPr/>
          <p:nvPr/>
        </p:nvSpPr>
        <p:spPr>
          <a:xfrm>
            <a:off x="2900363" y="1947863"/>
            <a:ext cx="180975" cy="20241"/>
          </a:xfrm>
          <a:custGeom>
            <a:avLst/>
            <a:gdLst/>
            <a:ahLst/>
            <a:cxnLst/>
            <a:rect l="l" t="t" r="r" b="b"/>
            <a:pathLst>
              <a:path w="457" h="50" extrusionOk="0">
                <a:moveTo>
                  <a:pt x="2" y="50"/>
                </a:moveTo>
                <a:lnTo>
                  <a:pt x="457" y="36"/>
                </a:lnTo>
                <a:lnTo>
                  <a:pt x="457" y="0"/>
                </a:lnTo>
                <a:lnTo>
                  <a:pt x="0" y="12"/>
                </a:lnTo>
                <a:lnTo>
                  <a:pt x="2" y="5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51" name="Google Shape;6051;p24"/>
          <p:cNvSpPr/>
          <p:nvPr/>
        </p:nvSpPr>
        <p:spPr>
          <a:xfrm>
            <a:off x="2615805" y="1839518"/>
            <a:ext cx="282178" cy="10715"/>
          </a:xfrm>
          <a:custGeom>
            <a:avLst/>
            <a:gdLst/>
            <a:ahLst/>
            <a:cxnLst/>
            <a:rect l="l" t="t" r="r" b="b"/>
            <a:pathLst>
              <a:path w="710" h="26" extrusionOk="0">
                <a:moveTo>
                  <a:pt x="0" y="26"/>
                </a:moveTo>
                <a:lnTo>
                  <a:pt x="710" y="26"/>
                </a:lnTo>
                <a:lnTo>
                  <a:pt x="708" y="0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52" name="Google Shape;6052;p24"/>
          <p:cNvSpPr/>
          <p:nvPr/>
        </p:nvSpPr>
        <p:spPr>
          <a:xfrm>
            <a:off x="2615804" y="1850233"/>
            <a:ext cx="400050" cy="136922"/>
          </a:xfrm>
          <a:custGeom>
            <a:avLst/>
            <a:gdLst/>
            <a:ahLst/>
            <a:cxnLst/>
            <a:rect l="l" t="t" r="r" b="b"/>
            <a:pathLst>
              <a:path w="1008" h="345" extrusionOk="0">
                <a:moveTo>
                  <a:pt x="1008" y="345"/>
                </a:moveTo>
                <a:lnTo>
                  <a:pt x="0" y="341"/>
                </a:lnTo>
                <a:lnTo>
                  <a:pt x="0" y="0"/>
                </a:lnTo>
                <a:lnTo>
                  <a:pt x="710" y="0"/>
                </a:lnTo>
                <a:lnTo>
                  <a:pt x="718" y="297"/>
                </a:lnTo>
                <a:lnTo>
                  <a:pt x="1008" y="288"/>
                </a:lnTo>
                <a:lnTo>
                  <a:pt x="1008" y="345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053" name="Google Shape;6053;p24"/>
          <p:cNvCxnSpPr/>
          <p:nvPr/>
        </p:nvCxnSpPr>
        <p:spPr>
          <a:xfrm>
            <a:off x="2896791" y="1839517"/>
            <a:ext cx="3572" cy="1285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054" name="Google Shape;6054;p24"/>
          <p:cNvSpPr/>
          <p:nvPr/>
        </p:nvSpPr>
        <p:spPr>
          <a:xfrm>
            <a:off x="4192191" y="1930005"/>
            <a:ext cx="65484" cy="720328"/>
          </a:xfrm>
          <a:custGeom>
            <a:avLst/>
            <a:gdLst/>
            <a:ahLst/>
            <a:cxnLst/>
            <a:rect l="l" t="t" r="r" b="b"/>
            <a:pathLst>
              <a:path w="163" h="1817" extrusionOk="0">
                <a:moveTo>
                  <a:pt x="0" y="1806"/>
                </a:moveTo>
                <a:lnTo>
                  <a:pt x="17" y="1807"/>
                </a:lnTo>
                <a:lnTo>
                  <a:pt x="35" y="1809"/>
                </a:lnTo>
                <a:lnTo>
                  <a:pt x="54" y="1811"/>
                </a:lnTo>
                <a:lnTo>
                  <a:pt x="71" y="1813"/>
                </a:lnTo>
                <a:lnTo>
                  <a:pt x="89" y="1814"/>
                </a:lnTo>
                <a:lnTo>
                  <a:pt x="108" y="1815"/>
                </a:lnTo>
                <a:lnTo>
                  <a:pt x="113" y="1815"/>
                </a:lnTo>
                <a:lnTo>
                  <a:pt x="118" y="1815"/>
                </a:lnTo>
                <a:lnTo>
                  <a:pt x="124" y="1817"/>
                </a:lnTo>
                <a:lnTo>
                  <a:pt x="129" y="1817"/>
                </a:lnTo>
                <a:lnTo>
                  <a:pt x="135" y="1817"/>
                </a:lnTo>
                <a:lnTo>
                  <a:pt x="140" y="1817"/>
                </a:lnTo>
                <a:lnTo>
                  <a:pt x="163" y="1810"/>
                </a:lnTo>
                <a:lnTo>
                  <a:pt x="163" y="0"/>
                </a:lnTo>
                <a:lnTo>
                  <a:pt x="0" y="5"/>
                </a:lnTo>
                <a:lnTo>
                  <a:pt x="0" y="180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55" name="Google Shape;6055;p24"/>
          <p:cNvSpPr/>
          <p:nvPr/>
        </p:nvSpPr>
        <p:spPr>
          <a:xfrm>
            <a:off x="4257675" y="1927624"/>
            <a:ext cx="76200" cy="725090"/>
          </a:xfrm>
          <a:custGeom>
            <a:avLst/>
            <a:gdLst/>
            <a:ahLst/>
            <a:cxnLst/>
            <a:rect l="l" t="t" r="r" b="b"/>
            <a:pathLst>
              <a:path w="194" h="1827" extrusionOk="0">
                <a:moveTo>
                  <a:pt x="39" y="1825"/>
                </a:moveTo>
                <a:lnTo>
                  <a:pt x="65" y="1825"/>
                </a:lnTo>
                <a:lnTo>
                  <a:pt x="90" y="1827"/>
                </a:lnTo>
                <a:lnTo>
                  <a:pt x="116" y="1827"/>
                </a:lnTo>
                <a:lnTo>
                  <a:pt x="142" y="1827"/>
                </a:lnTo>
                <a:lnTo>
                  <a:pt x="169" y="1827"/>
                </a:lnTo>
                <a:lnTo>
                  <a:pt x="194" y="1827"/>
                </a:lnTo>
                <a:lnTo>
                  <a:pt x="194" y="0"/>
                </a:lnTo>
                <a:lnTo>
                  <a:pt x="0" y="6"/>
                </a:lnTo>
                <a:lnTo>
                  <a:pt x="0" y="1816"/>
                </a:lnTo>
                <a:lnTo>
                  <a:pt x="39" y="1805"/>
                </a:lnTo>
                <a:lnTo>
                  <a:pt x="39" y="182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56" name="Google Shape;6056;p24"/>
          <p:cNvSpPr/>
          <p:nvPr/>
        </p:nvSpPr>
        <p:spPr>
          <a:xfrm>
            <a:off x="4192191" y="1930005"/>
            <a:ext cx="65484" cy="720328"/>
          </a:xfrm>
          <a:custGeom>
            <a:avLst/>
            <a:gdLst/>
            <a:ahLst/>
            <a:cxnLst/>
            <a:rect l="l" t="t" r="r" b="b"/>
            <a:pathLst>
              <a:path w="163" h="1817" extrusionOk="0">
                <a:moveTo>
                  <a:pt x="0" y="1806"/>
                </a:moveTo>
                <a:lnTo>
                  <a:pt x="17" y="1807"/>
                </a:lnTo>
                <a:lnTo>
                  <a:pt x="35" y="1809"/>
                </a:lnTo>
                <a:lnTo>
                  <a:pt x="54" y="1811"/>
                </a:lnTo>
                <a:lnTo>
                  <a:pt x="71" y="1813"/>
                </a:lnTo>
                <a:lnTo>
                  <a:pt x="89" y="1814"/>
                </a:lnTo>
                <a:lnTo>
                  <a:pt x="108" y="1815"/>
                </a:lnTo>
                <a:lnTo>
                  <a:pt x="113" y="1815"/>
                </a:lnTo>
                <a:lnTo>
                  <a:pt x="118" y="1815"/>
                </a:lnTo>
                <a:lnTo>
                  <a:pt x="124" y="1817"/>
                </a:lnTo>
                <a:lnTo>
                  <a:pt x="129" y="1817"/>
                </a:lnTo>
                <a:lnTo>
                  <a:pt x="135" y="1817"/>
                </a:lnTo>
                <a:lnTo>
                  <a:pt x="140" y="1817"/>
                </a:lnTo>
                <a:lnTo>
                  <a:pt x="163" y="1810"/>
                </a:lnTo>
                <a:lnTo>
                  <a:pt x="163" y="0"/>
                </a:lnTo>
                <a:lnTo>
                  <a:pt x="0" y="5"/>
                </a:lnTo>
                <a:lnTo>
                  <a:pt x="0" y="180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57" name="Google Shape;6057;p24"/>
          <p:cNvSpPr/>
          <p:nvPr/>
        </p:nvSpPr>
        <p:spPr>
          <a:xfrm>
            <a:off x="3683795" y="1943101"/>
            <a:ext cx="69056" cy="723900"/>
          </a:xfrm>
          <a:custGeom>
            <a:avLst/>
            <a:gdLst/>
            <a:ahLst/>
            <a:cxnLst/>
            <a:rect l="l" t="t" r="r" b="b"/>
            <a:pathLst>
              <a:path w="176" h="1824" extrusionOk="0">
                <a:moveTo>
                  <a:pt x="0" y="5"/>
                </a:moveTo>
                <a:lnTo>
                  <a:pt x="0" y="1824"/>
                </a:lnTo>
                <a:lnTo>
                  <a:pt x="30" y="1824"/>
                </a:lnTo>
                <a:lnTo>
                  <a:pt x="60" y="1824"/>
                </a:lnTo>
                <a:lnTo>
                  <a:pt x="78" y="1822"/>
                </a:lnTo>
                <a:lnTo>
                  <a:pt x="99" y="1822"/>
                </a:lnTo>
                <a:lnTo>
                  <a:pt x="118" y="1821"/>
                </a:lnTo>
                <a:lnTo>
                  <a:pt x="136" y="1821"/>
                </a:lnTo>
                <a:lnTo>
                  <a:pt x="157" y="1820"/>
                </a:lnTo>
                <a:lnTo>
                  <a:pt x="176" y="1817"/>
                </a:lnTo>
                <a:lnTo>
                  <a:pt x="176" y="0"/>
                </a:lnTo>
                <a:lnTo>
                  <a:pt x="0" y="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58" name="Google Shape;6058;p24"/>
          <p:cNvSpPr/>
          <p:nvPr/>
        </p:nvSpPr>
        <p:spPr>
          <a:xfrm>
            <a:off x="3611167" y="1946674"/>
            <a:ext cx="58340" cy="720328"/>
          </a:xfrm>
          <a:custGeom>
            <a:avLst/>
            <a:gdLst/>
            <a:ahLst/>
            <a:cxnLst/>
            <a:rect l="l" t="t" r="r" b="b"/>
            <a:pathLst>
              <a:path w="147" h="1817" extrusionOk="0">
                <a:moveTo>
                  <a:pt x="147" y="0"/>
                </a:moveTo>
                <a:lnTo>
                  <a:pt x="147" y="1817"/>
                </a:lnTo>
                <a:lnTo>
                  <a:pt x="98" y="1817"/>
                </a:lnTo>
                <a:lnTo>
                  <a:pt x="49" y="1817"/>
                </a:lnTo>
                <a:lnTo>
                  <a:pt x="0" y="1817"/>
                </a:lnTo>
                <a:lnTo>
                  <a:pt x="0" y="4"/>
                </a:lnTo>
                <a:lnTo>
                  <a:pt x="147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59" name="Google Shape;6059;p24"/>
          <p:cNvSpPr/>
          <p:nvPr/>
        </p:nvSpPr>
        <p:spPr>
          <a:xfrm>
            <a:off x="3669506" y="1945483"/>
            <a:ext cx="14288" cy="440531"/>
          </a:xfrm>
          <a:custGeom>
            <a:avLst/>
            <a:gdLst/>
            <a:ahLst/>
            <a:cxnLst/>
            <a:rect l="l" t="t" r="r" b="b"/>
            <a:pathLst>
              <a:path w="36" h="1111" extrusionOk="0">
                <a:moveTo>
                  <a:pt x="36" y="0"/>
                </a:moveTo>
                <a:lnTo>
                  <a:pt x="36" y="1111"/>
                </a:lnTo>
                <a:lnTo>
                  <a:pt x="0" y="1111"/>
                </a:lnTo>
                <a:lnTo>
                  <a:pt x="0" y="2"/>
                </a:lnTo>
                <a:lnTo>
                  <a:pt x="36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60" name="Google Shape;6060;p24"/>
          <p:cNvSpPr/>
          <p:nvPr/>
        </p:nvSpPr>
        <p:spPr>
          <a:xfrm>
            <a:off x="3683795" y="1943101"/>
            <a:ext cx="69056" cy="723900"/>
          </a:xfrm>
          <a:custGeom>
            <a:avLst/>
            <a:gdLst/>
            <a:ahLst/>
            <a:cxnLst/>
            <a:rect l="l" t="t" r="r" b="b"/>
            <a:pathLst>
              <a:path w="176" h="1824" extrusionOk="0">
                <a:moveTo>
                  <a:pt x="0" y="5"/>
                </a:moveTo>
                <a:lnTo>
                  <a:pt x="0" y="1824"/>
                </a:lnTo>
                <a:lnTo>
                  <a:pt x="30" y="1824"/>
                </a:lnTo>
                <a:lnTo>
                  <a:pt x="60" y="1824"/>
                </a:lnTo>
                <a:lnTo>
                  <a:pt x="78" y="1822"/>
                </a:lnTo>
                <a:lnTo>
                  <a:pt x="99" y="1822"/>
                </a:lnTo>
                <a:lnTo>
                  <a:pt x="118" y="1821"/>
                </a:lnTo>
                <a:lnTo>
                  <a:pt x="136" y="1821"/>
                </a:lnTo>
                <a:lnTo>
                  <a:pt x="157" y="1820"/>
                </a:lnTo>
                <a:lnTo>
                  <a:pt x="176" y="1817"/>
                </a:lnTo>
                <a:lnTo>
                  <a:pt x="176" y="0"/>
                </a:lnTo>
                <a:lnTo>
                  <a:pt x="0" y="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61" name="Google Shape;6061;p24"/>
          <p:cNvSpPr/>
          <p:nvPr/>
        </p:nvSpPr>
        <p:spPr>
          <a:xfrm>
            <a:off x="3090862" y="1947863"/>
            <a:ext cx="520304" cy="747713"/>
          </a:xfrm>
          <a:custGeom>
            <a:avLst/>
            <a:gdLst/>
            <a:ahLst/>
            <a:cxnLst/>
            <a:rect l="l" t="t" r="r" b="b"/>
            <a:pathLst>
              <a:path w="1310" h="1883" extrusionOk="0">
                <a:moveTo>
                  <a:pt x="0" y="36"/>
                </a:moveTo>
                <a:lnTo>
                  <a:pt x="0" y="1883"/>
                </a:lnTo>
                <a:lnTo>
                  <a:pt x="22" y="1880"/>
                </a:lnTo>
                <a:lnTo>
                  <a:pt x="43" y="1877"/>
                </a:lnTo>
                <a:lnTo>
                  <a:pt x="63" y="1875"/>
                </a:lnTo>
                <a:lnTo>
                  <a:pt x="96" y="1871"/>
                </a:lnTo>
                <a:lnTo>
                  <a:pt x="127" y="1865"/>
                </a:lnTo>
                <a:lnTo>
                  <a:pt x="159" y="1861"/>
                </a:lnTo>
                <a:lnTo>
                  <a:pt x="190" y="1856"/>
                </a:lnTo>
                <a:lnTo>
                  <a:pt x="194" y="1856"/>
                </a:lnTo>
                <a:lnTo>
                  <a:pt x="198" y="1856"/>
                </a:lnTo>
                <a:lnTo>
                  <a:pt x="203" y="1854"/>
                </a:lnTo>
                <a:lnTo>
                  <a:pt x="203" y="66"/>
                </a:lnTo>
                <a:lnTo>
                  <a:pt x="1310" y="66"/>
                </a:lnTo>
                <a:lnTo>
                  <a:pt x="1310" y="0"/>
                </a:lnTo>
                <a:lnTo>
                  <a:pt x="0" y="3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62" name="Google Shape;6062;p24"/>
          <p:cNvSpPr/>
          <p:nvPr/>
        </p:nvSpPr>
        <p:spPr>
          <a:xfrm>
            <a:off x="3015854" y="1962152"/>
            <a:ext cx="65484" cy="736997"/>
          </a:xfrm>
          <a:custGeom>
            <a:avLst/>
            <a:gdLst/>
            <a:ahLst/>
            <a:cxnLst/>
            <a:rect l="l" t="t" r="r" b="b"/>
            <a:pathLst>
              <a:path w="165" h="1858" extrusionOk="0">
                <a:moveTo>
                  <a:pt x="165" y="0"/>
                </a:moveTo>
                <a:lnTo>
                  <a:pt x="165" y="1850"/>
                </a:lnTo>
                <a:lnTo>
                  <a:pt x="138" y="1851"/>
                </a:lnTo>
                <a:lnTo>
                  <a:pt x="111" y="1854"/>
                </a:lnTo>
                <a:lnTo>
                  <a:pt x="82" y="1855"/>
                </a:lnTo>
                <a:lnTo>
                  <a:pt x="55" y="1856"/>
                </a:lnTo>
                <a:lnTo>
                  <a:pt x="27" y="1856"/>
                </a:lnTo>
                <a:lnTo>
                  <a:pt x="0" y="1858"/>
                </a:lnTo>
                <a:lnTo>
                  <a:pt x="0" y="5"/>
                </a:lnTo>
                <a:lnTo>
                  <a:pt x="16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63" name="Google Shape;6063;p24"/>
          <p:cNvSpPr/>
          <p:nvPr/>
        </p:nvSpPr>
        <p:spPr>
          <a:xfrm>
            <a:off x="3081338" y="1962151"/>
            <a:ext cx="9525" cy="734616"/>
          </a:xfrm>
          <a:custGeom>
            <a:avLst/>
            <a:gdLst/>
            <a:ahLst/>
            <a:cxnLst/>
            <a:rect l="l" t="t" r="r" b="b"/>
            <a:pathLst>
              <a:path w="24" h="1850" extrusionOk="0">
                <a:moveTo>
                  <a:pt x="0" y="0"/>
                </a:moveTo>
                <a:lnTo>
                  <a:pt x="0" y="1850"/>
                </a:lnTo>
                <a:lnTo>
                  <a:pt x="1" y="1850"/>
                </a:lnTo>
                <a:lnTo>
                  <a:pt x="4" y="1848"/>
                </a:lnTo>
                <a:lnTo>
                  <a:pt x="6" y="1848"/>
                </a:lnTo>
                <a:lnTo>
                  <a:pt x="9" y="1848"/>
                </a:lnTo>
                <a:lnTo>
                  <a:pt x="11" y="1848"/>
                </a:lnTo>
                <a:lnTo>
                  <a:pt x="13" y="1848"/>
                </a:lnTo>
                <a:lnTo>
                  <a:pt x="15" y="1848"/>
                </a:lnTo>
                <a:lnTo>
                  <a:pt x="17" y="1847"/>
                </a:lnTo>
                <a:lnTo>
                  <a:pt x="19" y="1847"/>
                </a:lnTo>
                <a:lnTo>
                  <a:pt x="20" y="1847"/>
                </a:lnTo>
                <a:lnTo>
                  <a:pt x="23" y="1847"/>
                </a:lnTo>
                <a:lnTo>
                  <a:pt x="24" y="1847"/>
                </a:lnTo>
                <a:lnTo>
                  <a:pt x="24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64" name="Google Shape;6064;p24"/>
          <p:cNvSpPr/>
          <p:nvPr/>
        </p:nvSpPr>
        <p:spPr>
          <a:xfrm>
            <a:off x="3090862" y="1903812"/>
            <a:ext cx="1566863" cy="58340"/>
          </a:xfrm>
          <a:custGeom>
            <a:avLst/>
            <a:gdLst/>
            <a:ahLst/>
            <a:cxnLst/>
            <a:rect l="l" t="t" r="r" b="b"/>
            <a:pathLst>
              <a:path w="3947" h="147" extrusionOk="0">
                <a:moveTo>
                  <a:pt x="0" y="147"/>
                </a:moveTo>
                <a:lnTo>
                  <a:pt x="3947" y="36"/>
                </a:lnTo>
                <a:lnTo>
                  <a:pt x="3947" y="0"/>
                </a:lnTo>
                <a:lnTo>
                  <a:pt x="0" y="109"/>
                </a:lnTo>
                <a:lnTo>
                  <a:pt x="0" y="14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65" name="Google Shape;6065;p24"/>
          <p:cNvSpPr/>
          <p:nvPr/>
        </p:nvSpPr>
        <p:spPr>
          <a:xfrm>
            <a:off x="4657726" y="1903812"/>
            <a:ext cx="284560" cy="21431"/>
          </a:xfrm>
          <a:custGeom>
            <a:avLst/>
            <a:gdLst/>
            <a:ahLst/>
            <a:cxnLst/>
            <a:rect l="l" t="t" r="r" b="b"/>
            <a:pathLst>
              <a:path w="719" h="54" extrusionOk="0">
                <a:moveTo>
                  <a:pt x="10" y="0"/>
                </a:moveTo>
                <a:lnTo>
                  <a:pt x="719" y="20"/>
                </a:lnTo>
                <a:lnTo>
                  <a:pt x="719" y="54"/>
                </a:lnTo>
                <a:lnTo>
                  <a:pt x="64" y="35"/>
                </a:lnTo>
                <a:lnTo>
                  <a:pt x="0" y="36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66" name="Google Shape;6066;p24"/>
          <p:cNvSpPr/>
          <p:nvPr/>
        </p:nvSpPr>
        <p:spPr>
          <a:xfrm>
            <a:off x="4333875" y="1918099"/>
            <a:ext cx="323850" cy="58340"/>
          </a:xfrm>
          <a:custGeom>
            <a:avLst/>
            <a:gdLst/>
            <a:ahLst/>
            <a:cxnLst/>
            <a:rect l="l" t="t" r="r" b="b"/>
            <a:pathLst>
              <a:path w="814" h="147" extrusionOk="0">
                <a:moveTo>
                  <a:pt x="0" y="23"/>
                </a:moveTo>
                <a:lnTo>
                  <a:pt x="814" y="0"/>
                </a:lnTo>
                <a:lnTo>
                  <a:pt x="814" y="147"/>
                </a:lnTo>
                <a:lnTo>
                  <a:pt x="0" y="147"/>
                </a:lnTo>
                <a:lnTo>
                  <a:pt x="0" y="2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67" name="Google Shape;6067;p24"/>
          <p:cNvSpPr/>
          <p:nvPr/>
        </p:nvSpPr>
        <p:spPr>
          <a:xfrm>
            <a:off x="3752850" y="1931194"/>
            <a:ext cx="439341" cy="42863"/>
          </a:xfrm>
          <a:custGeom>
            <a:avLst/>
            <a:gdLst/>
            <a:ahLst/>
            <a:cxnLst/>
            <a:rect l="l" t="t" r="r" b="b"/>
            <a:pathLst>
              <a:path w="1107" h="107" extrusionOk="0">
                <a:moveTo>
                  <a:pt x="0" y="30"/>
                </a:moveTo>
                <a:lnTo>
                  <a:pt x="1107" y="0"/>
                </a:lnTo>
                <a:lnTo>
                  <a:pt x="1107" y="107"/>
                </a:lnTo>
                <a:lnTo>
                  <a:pt x="0" y="107"/>
                </a:lnTo>
                <a:lnTo>
                  <a:pt x="0" y="3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068" name="Google Shape;6068;p24"/>
          <p:cNvCxnSpPr/>
          <p:nvPr/>
        </p:nvCxnSpPr>
        <p:spPr>
          <a:xfrm rot="10800000" flipH="1">
            <a:off x="2900363" y="1918099"/>
            <a:ext cx="1782366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069" name="Google Shape;6069;p24"/>
          <p:cNvSpPr/>
          <p:nvPr/>
        </p:nvSpPr>
        <p:spPr>
          <a:xfrm>
            <a:off x="6136481" y="1960961"/>
            <a:ext cx="66675" cy="1703784"/>
          </a:xfrm>
          <a:custGeom>
            <a:avLst/>
            <a:gdLst/>
            <a:ahLst/>
            <a:cxnLst/>
            <a:rect l="l" t="t" r="r" b="b"/>
            <a:pathLst>
              <a:path w="168" h="4292" extrusionOk="0">
                <a:moveTo>
                  <a:pt x="168" y="6"/>
                </a:moveTo>
                <a:lnTo>
                  <a:pt x="168" y="4292"/>
                </a:lnTo>
                <a:lnTo>
                  <a:pt x="146" y="4288"/>
                </a:lnTo>
                <a:lnTo>
                  <a:pt x="125" y="4283"/>
                </a:lnTo>
                <a:lnTo>
                  <a:pt x="103" y="4278"/>
                </a:lnTo>
                <a:lnTo>
                  <a:pt x="81" y="4274"/>
                </a:lnTo>
                <a:lnTo>
                  <a:pt x="67" y="4272"/>
                </a:lnTo>
                <a:lnTo>
                  <a:pt x="50" y="4270"/>
                </a:lnTo>
                <a:lnTo>
                  <a:pt x="36" y="4268"/>
                </a:lnTo>
                <a:lnTo>
                  <a:pt x="30" y="4268"/>
                </a:lnTo>
                <a:lnTo>
                  <a:pt x="25" y="4266"/>
                </a:lnTo>
                <a:lnTo>
                  <a:pt x="18" y="4266"/>
                </a:lnTo>
                <a:lnTo>
                  <a:pt x="13" y="4265"/>
                </a:lnTo>
                <a:lnTo>
                  <a:pt x="7" y="4265"/>
                </a:lnTo>
                <a:lnTo>
                  <a:pt x="0" y="4265"/>
                </a:lnTo>
                <a:lnTo>
                  <a:pt x="0" y="0"/>
                </a:lnTo>
                <a:lnTo>
                  <a:pt x="168" y="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70" name="Google Shape;6070;p24"/>
          <p:cNvSpPr/>
          <p:nvPr/>
        </p:nvSpPr>
        <p:spPr>
          <a:xfrm>
            <a:off x="6057901" y="1958579"/>
            <a:ext cx="65485" cy="1694259"/>
          </a:xfrm>
          <a:custGeom>
            <a:avLst/>
            <a:gdLst/>
            <a:ahLst/>
            <a:cxnLst/>
            <a:rect l="l" t="t" r="r" b="b"/>
            <a:pathLst>
              <a:path w="165" h="4267" extrusionOk="0">
                <a:moveTo>
                  <a:pt x="165" y="4"/>
                </a:moveTo>
                <a:lnTo>
                  <a:pt x="165" y="4267"/>
                </a:lnTo>
                <a:lnTo>
                  <a:pt x="146" y="4266"/>
                </a:lnTo>
                <a:lnTo>
                  <a:pt x="127" y="4266"/>
                </a:lnTo>
                <a:lnTo>
                  <a:pt x="107" y="4266"/>
                </a:lnTo>
                <a:lnTo>
                  <a:pt x="88" y="4265"/>
                </a:lnTo>
                <a:lnTo>
                  <a:pt x="49" y="4265"/>
                </a:lnTo>
                <a:lnTo>
                  <a:pt x="33" y="4263"/>
                </a:lnTo>
                <a:lnTo>
                  <a:pt x="17" y="4263"/>
                </a:lnTo>
                <a:lnTo>
                  <a:pt x="0" y="4263"/>
                </a:lnTo>
                <a:lnTo>
                  <a:pt x="0" y="0"/>
                </a:lnTo>
                <a:lnTo>
                  <a:pt x="165" y="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71" name="Google Shape;6071;p24"/>
          <p:cNvSpPr/>
          <p:nvPr/>
        </p:nvSpPr>
        <p:spPr>
          <a:xfrm>
            <a:off x="6123385" y="1960962"/>
            <a:ext cx="13097" cy="1693069"/>
          </a:xfrm>
          <a:custGeom>
            <a:avLst/>
            <a:gdLst/>
            <a:ahLst/>
            <a:cxnLst/>
            <a:rect l="l" t="t" r="r" b="b"/>
            <a:pathLst>
              <a:path w="32" h="4266" extrusionOk="0">
                <a:moveTo>
                  <a:pt x="32" y="4266"/>
                </a:moveTo>
                <a:lnTo>
                  <a:pt x="32" y="1"/>
                </a:lnTo>
                <a:lnTo>
                  <a:pt x="0" y="0"/>
                </a:lnTo>
                <a:lnTo>
                  <a:pt x="0" y="4263"/>
                </a:lnTo>
                <a:lnTo>
                  <a:pt x="5" y="4263"/>
                </a:lnTo>
                <a:lnTo>
                  <a:pt x="11" y="4263"/>
                </a:lnTo>
                <a:lnTo>
                  <a:pt x="16" y="4265"/>
                </a:lnTo>
                <a:lnTo>
                  <a:pt x="22" y="4265"/>
                </a:lnTo>
                <a:lnTo>
                  <a:pt x="27" y="4265"/>
                </a:lnTo>
                <a:lnTo>
                  <a:pt x="32" y="426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72" name="Google Shape;6072;p24"/>
          <p:cNvSpPr/>
          <p:nvPr/>
        </p:nvSpPr>
        <p:spPr>
          <a:xfrm>
            <a:off x="5547122" y="1943102"/>
            <a:ext cx="71438" cy="1731169"/>
          </a:xfrm>
          <a:custGeom>
            <a:avLst/>
            <a:gdLst/>
            <a:ahLst/>
            <a:cxnLst/>
            <a:rect l="l" t="t" r="r" b="b"/>
            <a:pathLst>
              <a:path w="178" h="4360" extrusionOk="0">
                <a:moveTo>
                  <a:pt x="178" y="4360"/>
                </a:moveTo>
                <a:lnTo>
                  <a:pt x="178" y="5"/>
                </a:lnTo>
                <a:lnTo>
                  <a:pt x="0" y="0"/>
                </a:lnTo>
                <a:lnTo>
                  <a:pt x="0" y="4355"/>
                </a:lnTo>
                <a:lnTo>
                  <a:pt x="28" y="4356"/>
                </a:lnTo>
                <a:lnTo>
                  <a:pt x="58" y="4358"/>
                </a:lnTo>
                <a:lnTo>
                  <a:pt x="88" y="4358"/>
                </a:lnTo>
                <a:lnTo>
                  <a:pt x="117" y="4359"/>
                </a:lnTo>
                <a:lnTo>
                  <a:pt x="147" y="4359"/>
                </a:lnTo>
                <a:lnTo>
                  <a:pt x="178" y="436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73" name="Google Shape;6073;p24"/>
          <p:cNvSpPr/>
          <p:nvPr/>
        </p:nvSpPr>
        <p:spPr>
          <a:xfrm>
            <a:off x="5463779" y="1940719"/>
            <a:ext cx="65484" cy="1729979"/>
          </a:xfrm>
          <a:custGeom>
            <a:avLst/>
            <a:gdLst/>
            <a:ahLst/>
            <a:cxnLst/>
            <a:rect l="l" t="t" r="r" b="b"/>
            <a:pathLst>
              <a:path w="166" h="4358" extrusionOk="0">
                <a:moveTo>
                  <a:pt x="166" y="4358"/>
                </a:moveTo>
                <a:lnTo>
                  <a:pt x="166" y="4"/>
                </a:lnTo>
                <a:lnTo>
                  <a:pt x="0" y="0"/>
                </a:lnTo>
                <a:lnTo>
                  <a:pt x="0" y="4345"/>
                </a:lnTo>
                <a:lnTo>
                  <a:pt x="4" y="4345"/>
                </a:lnTo>
                <a:lnTo>
                  <a:pt x="7" y="4345"/>
                </a:lnTo>
                <a:lnTo>
                  <a:pt x="9" y="4345"/>
                </a:lnTo>
                <a:lnTo>
                  <a:pt x="13" y="4345"/>
                </a:lnTo>
                <a:lnTo>
                  <a:pt x="16" y="4345"/>
                </a:lnTo>
                <a:lnTo>
                  <a:pt x="19" y="4346"/>
                </a:lnTo>
                <a:lnTo>
                  <a:pt x="44" y="4347"/>
                </a:lnTo>
                <a:lnTo>
                  <a:pt x="69" y="4350"/>
                </a:lnTo>
                <a:lnTo>
                  <a:pt x="93" y="4351"/>
                </a:lnTo>
                <a:lnTo>
                  <a:pt x="117" y="4354"/>
                </a:lnTo>
                <a:lnTo>
                  <a:pt x="142" y="4355"/>
                </a:lnTo>
                <a:lnTo>
                  <a:pt x="166" y="435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74" name="Google Shape;6074;p24"/>
          <p:cNvSpPr/>
          <p:nvPr/>
        </p:nvSpPr>
        <p:spPr>
          <a:xfrm>
            <a:off x="5529264" y="1943101"/>
            <a:ext cx="17860" cy="1728788"/>
          </a:xfrm>
          <a:custGeom>
            <a:avLst/>
            <a:gdLst/>
            <a:ahLst/>
            <a:cxnLst/>
            <a:rect l="l" t="t" r="r" b="b"/>
            <a:pathLst>
              <a:path w="46" h="4357" extrusionOk="0">
                <a:moveTo>
                  <a:pt x="46" y="4357"/>
                </a:moveTo>
                <a:lnTo>
                  <a:pt x="46" y="2"/>
                </a:lnTo>
                <a:lnTo>
                  <a:pt x="0" y="0"/>
                </a:lnTo>
                <a:lnTo>
                  <a:pt x="0" y="4354"/>
                </a:lnTo>
                <a:lnTo>
                  <a:pt x="7" y="4354"/>
                </a:lnTo>
                <a:lnTo>
                  <a:pt x="15" y="4354"/>
                </a:lnTo>
                <a:lnTo>
                  <a:pt x="21" y="4356"/>
                </a:lnTo>
                <a:lnTo>
                  <a:pt x="30" y="4356"/>
                </a:lnTo>
                <a:lnTo>
                  <a:pt x="36" y="4357"/>
                </a:lnTo>
                <a:lnTo>
                  <a:pt x="44" y="4357"/>
                </a:lnTo>
                <a:lnTo>
                  <a:pt x="46" y="435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75" name="Google Shape;6075;p24"/>
          <p:cNvSpPr/>
          <p:nvPr/>
        </p:nvSpPr>
        <p:spPr>
          <a:xfrm>
            <a:off x="4873230" y="1924052"/>
            <a:ext cx="69056" cy="1769269"/>
          </a:xfrm>
          <a:custGeom>
            <a:avLst/>
            <a:gdLst/>
            <a:ahLst/>
            <a:cxnLst/>
            <a:rect l="l" t="t" r="r" b="b"/>
            <a:pathLst>
              <a:path w="176" h="4459" extrusionOk="0">
                <a:moveTo>
                  <a:pt x="176" y="4456"/>
                </a:moveTo>
                <a:lnTo>
                  <a:pt x="176" y="4"/>
                </a:lnTo>
                <a:lnTo>
                  <a:pt x="0" y="0"/>
                </a:lnTo>
                <a:lnTo>
                  <a:pt x="0" y="4458"/>
                </a:lnTo>
                <a:lnTo>
                  <a:pt x="19" y="4458"/>
                </a:lnTo>
                <a:lnTo>
                  <a:pt x="39" y="4459"/>
                </a:lnTo>
                <a:lnTo>
                  <a:pt x="58" y="4459"/>
                </a:lnTo>
                <a:lnTo>
                  <a:pt x="77" y="4459"/>
                </a:lnTo>
                <a:lnTo>
                  <a:pt x="97" y="4459"/>
                </a:lnTo>
                <a:lnTo>
                  <a:pt x="116" y="4459"/>
                </a:lnTo>
                <a:lnTo>
                  <a:pt x="146" y="4458"/>
                </a:lnTo>
                <a:lnTo>
                  <a:pt x="176" y="445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76" name="Google Shape;6076;p24"/>
          <p:cNvSpPr/>
          <p:nvPr/>
        </p:nvSpPr>
        <p:spPr>
          <a:xfrm>
            <a:off x="4956572" y="1925242"/>
            <a:ext cx="70247" cy="1765697"/>
          </a:xfrm>
          <a:custGeom>
            <a:avLst/>
            <a:gdLst/>
            <a:ahLst/>
            <a:cxnLst/>
            <a:rect l="l" t="t" r="r" b="b"/>
            <a:pathLst>
              <a:path w="178" h="4448" extrusionOk="0">
                <a:moveTo>
                  <a:pt x="178" y="4435"/>
                </a:moveTo>
                <a:lnTo>
                  <a:pt x="178" y="6"/>
                </a:lnTo>
                <a:lnTo>
                  <a:pt x="0" y="0"/>
                </a:lnTo>
                <a:lnTo>
                  <a:pt x="0" y="4448"/>
                </a:lnTo>
                <a:lnTo>
                  <a:pt x="20" y="4447"/>
                </a:lnTo>
                <a:lnTo>
                  <a:pt x="39" y="4446"/>
                </a:lnTo>
                <a:lnTo>
                  <a:pt x="58" y="4444"/>
                </a:lnTo>
                <a:lnTo>
                  <a:pt x="77" y="4443"/>
                </a:lnTo>
                <a:lnTo>
                  <a:pt x="97" y="4442"/>
                </a:lnTo>
                <a:lnTo>
                  <a:pt x="116" y="4440"/>
                </a:lnTo>
                <a:lnTo>
                  <a:pt x="136" y="4439"/>
                </a:lnTo>
                <a:lnTo>
                  <a:pt x="147" y="4438"/>
                </a:lnTo>
                <a:lnTo>
                  <a:pt x="158" y="4436"/>
                </a:lnTo>
                <a:lnTo>
                  <a:pt x="168" y="4436"/>
                </a:lnTo>
                <a:lnTo>
                  <a:pt x="178" y="443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77" name="Google Shape;6077;p24"/>
          <p:cNvSpPr/>
          <p:nvPr/>
        </p:nvSpPr>
        <p:spPr>
          <a:xfrm>
            <a:off x="4942285" y="1925242"/>
            <a:ext cx="14288" cy="1766888"/>
          </a:xfrm>
          <a:custGeom>
            <a:avLst/>
            <a:gdLst/>
            <a:ahLst/>
            <a:cxnLst/>
            <a:rect l="l" t="t" r="r" b="b"/>
            <a:pathLst>
              <a:path w="35" h="4452" extrusionOk="0">
                <a:moveTo>
                  <a:pt x="35" y="4449"/>
                </a:moveTo>
                <a:lnTo>
                  <a:pt x="35" y="1"/>
                </a:lnTo>
                <a:lnTo>
                  <a:pt x="0" y="0"/>
                </a:lnTo>
                <a:lnTo>
                  <a:pt x="0" y="4452"/>
                </a:lnTo>
                <a:lnTo>
                  <a:pt x="5" y="4452"/>
                </a:lnTo>
                <a:lnTo>
                  <a:pt x="12" y="4452"/>
                </a:lnTo>
                <a:lnTo>
                  <a:pt x="17" y="4451"/>
                </a:lnTo>
                <a:lnTo>
                  <a:pt x="23" y="4451"/>
                </a:lnTo>
                <a:lnTo>
                  <a:pt x="29" y="4451"/>
                </a:lnTo>
                <a:lnTo>
                  <a:pt x="35" y="444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78" name="Google Shape;6078;p24"/>
          <p:cNvSpPr/>
          <p:nvPr/>
        </p:nvSpPr>
        <p:spPr>
          <a:xfrm>
            <a:off x="4956572" y="1912145"/>
            <a:ext cx="1166813" cy="48816"/>
          </a:xfrm>
          <a:custGeom>
            <a:avLst/>
            <a:gdLst/>
            <a:ahLst/>
            <a:cxnLst/>
            <a:rect l="l" t="t" r="r" b="b"/>
            <a:pathLst>
              <a:path w="2940" h="122" extrusionOk="0">
                <a:moveTo>
                  <a:pt x="0" y="34"/>
                </a:moveTo>
                <a:lnTo>
                  <a:pt x="2940" y="122"/>
                </a:lnTo>
                <a:lnTo>
                  <a:pt x="2940" y="88"/>
                </a:lnTo>
                <a:lnTo>
                  <a:pt x="0" y="0"/>
                </a:lnTo>
                <a:lnTo>
                  <a:pt x="0" y="3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79" name="Google Shape;6079;p24"/>
          <p:cNvSpPr/>
          <p:nvPr/>
        </p:nvSpPr>
        <p:spPr>
          <a:xfrm>
            <a:off x="6136483" y="1947863"/>
            <a:ext cx="211931" cy="20241"/>
          </a:xfrm>
          <a:custGeom>
            <a:avLst/>
            <a:gdLst/>
            <a:ahLst/>
            <a:cxnLst/>
            <a:rect l="l" t="t" r="r" b="b"/>
            <a:pathLst>
              <a:path w="536" h="50" extrusionOk="0">
                <a:moveTo>
                  <a:pt x="0" y="0"/>
                </a:moveTo>
                <a:lnTo>
                  <a:pt x="535" y="16"/>
                </a:lnTo>
                <a:lnTo>
                  <a:pt x="536" y="50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80" name="Google Shape;6080;p24"/>
          <p:cNvSpPr/>
          <p:nvPr/>
        </p:nvSpPr>
        <p:spPr>
          <a:xfrm>
            <a:off x="6136483" y="1947863"/>
            <a:ext cx="211931" cy="20241"/>
          </a:xfrm>
          <a:custGeom>
            <a:avLst/>
            <a:gdLst/>
            <a:ahLst/>
            <a:cxnLst/>
            <a:rect l="l" t="t" r="r" b="b"/>
            <a:pathLst>
              <a:path w="536" h="50" extrusionOk="0">
                <a:moveTo>
                  <a:pt x="0" y="0"/>
                </a:moveTo>
                <a:lnTo>
                  <a:pt x="535" y="16"/>
                </a:lnTo>
                <a:lnTo>
                  <a:pt x="536" y="50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081" name="Google Shape;6081;p24"/>
          <p:cNvCxnSpPr/>
          <p:nvPr/>
        </p:nvCxnSpPr>
        <p:spPr>
          <a:xfrm>
            <a:off x="4682729" y="1918099"/>
            <a:ext cx="1665684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082" name="Google Shape;6082;p24"/>
          <p:cNvSpPr/>
          <p:nvPr/>
        </p:nvSpPr>
        <p:spPr>
          <a:xfrm>
            <a:off x="6136483" y="1853804"/>
            <a:ext cx="211931" cy="100013"/>
          </a:xfrm>
          <a:custGeom>
            <a:avLst/>
            <a:gdLst/>
            <a:ahLst/>
            <a:cxnLst/>
            <a:rect l="l" t="t" r="r" b="b"/>
            <a:pathLst>
              <a:path w="535" h="254" extrusionOk="0">
                <a:moveTo>
                  <a:pt x="0" y="238"/>
                </a:moveTo>
                <a:lnTo>
                  <a:pt x="0" y="0"/>
                </a:lnTo>
                <a:lnTo>
                  <a:pt x="528" y="16"/>
                </a:lnTo>
                <a:lnTo>
                  <a:pt x="535" y="254"/>
                </a:lnTo>
                <a:lnTo>
                  <a:pt x="0" y="2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083" name="Google Shape;6083;p24"/>
          <p:cNvCxnSpPr/>
          <p:nvPr/>
        </p:nvCxnSpPr>
        <p:spPr>
          <a:xfrm rot="10800000">
            <a:off x="6344841" y="1839517"/>
            <a:ext cx="3572" cy="1285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084" name="Google Shape;6084;p24"/>
          <p:cNvSpPr/>
          <p:nvPr/>
        </p:nvSpPr>
        <p:spPr>
          <a:xfrm>
            <a:off x="5547122" y="1835944"/>
            <a:ext cx="576263" cy="110729"/>
          </a:xfrm>
          <a:custGeom>
            <a:avLst/>
            <a:gdLst/>
            <a:ahLst/>
            <a:cxnLst/>
            <a:rect l="l" t="t" r="r" b="b"/>
            <a:pathLst>
              <a:path w="1453" h="281" extrusionOk="0">
                <a:moveTo>
                  <a:pt x="0" y="238"/>
                </a:moveTo>
                <a:lnTo>
                  <a:pt x="1453" y="281"/>
                </a:lnTo>
                <a:lnTo>
                  <a:pt x="1453" y="45"/>
                </a:lnTo>
                <a:lnTo>
                  <a:pt x="311" y="10"/>
                </a:lnTo>
                <a:lnTo>
                  <a:pt x="0" y="0"/>
                </a:lnTo>
                <a:lnTo>
                  <a:pt x="0" y="2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85" name="Google Shape;6085;p24"/>
          <p:cNvSpPr/>
          <p:nvPr/>
        </p:nvSpPr>
        <p:spPr>
          <a:xfrm>
            <a:off x="5547122" y="1835944"/>
            <a:ext cx="576263" cy="110729"/>
          </a:xfrm>
          <a:custGeom>
            <a:avLst/>
            <a:gdLst/>
            <a:ahLst/>
            <a:cxnLst/>
            <a:rect l="l" t="t" r="r" b="b"/>
            <a:pathLst>
              <a:path w="1453" h="281" extrusionOk="0">
                <a:moveTo>
                  <a:pt x="1453" y="281"/>
                </a:moveTo>
                <a:lnTo>
                  <a:pt x="1453" y="45"/>
                </a:lnTo>
                <a:lnTo>
                  <a:pt x="311" y="10"/>
                </a:lnTo>
                <a:lnTo>
                  <a:pt x="0" y="0"/>
                </a:lnTo>
                <a:lnTo>
                  <a:pt x="0" y="238"/>
                </a:lnTo>
                <a:lnTo>
                  <a:pt x="1453" y="28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86" name="Google Shape;6086;p24"/>
          <p:cNvSpPr/>
          <p:nvPr/>
        </p:nvSpPr>
        <p:spPr>
          <a:xfrm>
            <a:off x="6123385" y="1853804"/>
            <a:ext cx="13097" cy="94059"/>
          </a:xfrm>
          <a:custGeom>
            <a:avLst/>
            <a:gdLst/>
            <a:ahLst/>
            <a:cxnLst/>
            <a:rect l="l" t="t" r="r" b="b"/>
            <a:pathLst>
              <a:path w="32" h="238" extrusionOk="0">
                <a:moveTo>
                  <a:pt x="0" y="236"/>
                </a:moveTo>
                <a:lnTo>
                  <a:pt x="0" y="0"/>
                </a:lnTo>
                <a:lnTo>
                  <a:pt x="32" y="0"/>
                </a:lnTo>
                <a:lnTo>
                  <a:pt x="32" y="238"/>
                </a:lnTo>
                <a:lnTo>
                  <a:pt x="0" y="23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087" name="Google Shape;6087;p24"/>
          <p:cNvCxnSpPr/>
          <p:nvPr/>
        </p:nvCxnSpPr>
        <p:spPr>
          <a:xfrm rot="10800000">
            <a:off x="5669756" y="1839518"/>
            <a:ext cx="676275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088" name="Google Shape;6088;p24"/>
          <p:cNvSpPr/>
          <p:nvPr/>
        </p:nvSpPr>
        <p:spPr>
          <a:xfrm>
            <a:off x="4275536" y="1808562"/>
            <a:ext cx="382190" cy="105965"/>
          </a:xfrm>
          <a:custGeom>
            <a:avLst/>
            <a:gdLst/>
            <a:ahLst/>
            <a:cxnLst/>
            <a:rect l="l" t="t" r="r" b="b"/>
            <a:pathLst>
              <a:path w="961" h="266" extrusionOk="0">
                <a:moveTo>
                  <a:pt x="0" y="266"/>
                </a:moveTo>
                <a:lnTo>
                  <a:pt x="961" y="239"/>
                </a:lnTo>
                <a:lnTo>
                  <a:pt x="961" y="1"/>
                </a:lnTo>
                <a:lnTo>
                  <a:pt x="941" y="0"/>
                </a:lnTo>
                <a:lnTo>
                  <a:pt x="0" y="27"/>
                </a:lnTo>
                <a:lnTo>
                  <a:pt x="0" y="26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89" name="Google Shape;6089;p24"/>
          <p:cNvSpPr/>
          <p:nvPr/>
        </p:nvSpPr>
        <p:spPr>
          <a:xfrm>
            <a:off x="4657726" y="1809752"/>
            <a:ext cx="284560" cy="102394"/>
          </a:xfrm>
          <a:custGeom>
            <a:avLst/>
            <a:gdLst/>
            <a:ahLst/>
            <a:cxnLst/>
            <a:rect l="l" t="t" r="r" b="b"/>
            <a:pathLst>
              <a:path w="719" h="258" extrusionOk="0">
                <a:moveTo>
                  <a:pt x="10" y="238"/>
                </a:moveTo>
                <a:lnTo>
                  <a:pt x="719" y="258"/>
                </a:lnTo>
                <a:lnTo>
                  <a:pt x="719" y="22"/>
                </a:lnTo>
                <a:lnTo>
                  <a:pt x="0" y="0"/>
                </a:lnTo>
                <a:lnTo>
                  <a:pt x="0" y="238"/>
                </a:lnTo>
                <a:lnTo>
                  <a:pt x="10" y="2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90" name="Google Shape;6090;p24"/>
          <p:cNvSpPr/>
          <p:nvPr/>
        </p:nvSpPr>
        <p:spPr>
          <a:xfrm>
            <a:off x="4657726" y="1809752"/>
            <a:ext cx="284560" cy="102394"/>
          </a:xfrm>
          <a:custGeom>
            <a:avLst/>
            <a:gdLst/>
            <a:ahLst/>
            <a:cxnLst/>
            <a:rect l="l" t="t" r="r" b="b"/>
            <a:pathLst>
              <a:path w="719" h="258" extrusionOk="0">
                <a:moveTo>
                  <a:pt x="10" y="238"/>
                </a:moveTo>
                <a:lnTo>
                  <a:pt x="719" y="258"/>
                </a:lnTo>
                <a:lnTo>
                  <a:pt x="719" y="22"/>
                </a:lnTo>
                <a:lnTo>
                  <a:pt x="0" y="0"/>
                </a:lnTo>
                <a:lnTo>
                  <a:pt x="0" y="238"/>
                </a:lnTo>
                <a:lnTo>
                  <a:pt x="10" y="2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91" name="Google Shape;6091;p24"/>
          <p:cNvSpPr/>
          <p:nvPr/>
        </p:nvSpPr>
        <p:spPr>
          <a:xfrm>
            <a:off x="4956574" y="1818087"/>
            <a:ext cx="572690" cy="111919"/>
          </a:xfrm>
          <a:custGeom>
            <a:avLst/>
            <a:gdLst/>
            <a:ahLst/>
            <a:cxnLst/>
            <a:rect l="l" t="t" r="r" b="b"/>
            <a:pathLst>
              <a:path w="1443" h="280" extrusionOk="0">
                <a:moveTo>
                  <a:pt x="0" y="236"/>
                </a:moveTo>
                <a:lnTo>
                  <a:pt x="1443" y="280"/>
                </a:lnTo>
                <a:lnTo>
                  <a:pt x="1443" y="42"/>
                </a:lnTo>
                <a:lnTo>
                  <a:pt x="0" y="0"/>
                </a:lnTo>
                <a:lnTo>
                  <a:pt x="0" y="23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92" name="Google Shape;6092;p24"/>
          <p:cNvSpPr/>
          <p:nvPr/>
        </p:nvSpPr>
        <p:spPr>
          <a:xfrm>
            <a:off x="4942285" y="1818086"/>
            <a:ext cx="14288" cy="94059"/>
          </a:xfrm>
          <a:custGeom>
            <a:avLst/>
            <a:gdLst/>
            <a:ahLst/>
            <a:cxnLst/>
            <a:rect l="l" t="t" r="r" b="b"/>
            <a:pathLst>
              <a:path w="35" h="237" extrusionOk="0">
                <a:moveTo>
                  <a:pt x="0" y="236"/>
                </a:moveTo>
                <a:lnTo>
                  <a:pt x="0" y="0"/>
                </a:lnTo>
                <a:lnTo>
                  <a:pt x="35" y="1"/>
                </a:lnTo>
                <a:lnTo>
                  <a:pt x="35" y="237"/>
                </a:lnTo>
                <a:lnTo>
                  <a:pt x="0" y="23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93" name="Google Shape;6093;p24"/>
          <p:cNvSpPr/>
          <p:nvPr/>
        </p:nvSpPr>
        <p:spPr>
          <a:xfrm>
            <a:off x="4956574" y="1818087"/>
            <a:ext cx="572690" cy="111919"/>
          </a:xfrm>
          <a:custGeom>
            <a:avLst/>
            <a:gdLst/>
            <a:ahLst/>
            <a:cxnLst/>
            <a:rect l="l" t="t" r="r" b="b"/>
            <a:pathLst>
              <a:path w="1443" h="280" extrusionOk="0">
                <a:moveTo>
                  <a:pt x="1443" y="280"/>
                </a:moveTo>
                <a:lnTo>
                  <a:pt x="1443" y="42"/>
                </a:lnTo>
                <a:lnTo>
                  <a:pt x="0" y="0"/>
                </a:lnTo>
                <a:lnTo>
                  <a:pt x="0" y="236"/>
                </a:lnTo>
                <a:lnTo>
                  <a:pt x="1443" y="28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94" name="Google Shape;6094;p24"/>
          <p:cNvSpPr/>
          <p:nvPr/>
        </p:nvSpPr>
        <p:spPr>
          <a:xfrm>
            <a:off x="5529264" y="1834754"/>
            <a:ext cx="17860" cy="95250"/>
          </a:xfrm>
          <a:custGeom>
            <a:avLst/>
            <a:gdLst/>
            <a:ahLst/>
            <a:cxnLst/>
            <a:rect l="l" t="t" r="r" b="b"/>
            <a:pathLst>
              <a:path w="44" h="239" extrusionOk="0">
                <a:moveTo>
                  <a:pt x="0" y="238"/>
                </a:moveTo>
                <a:lnTo>
                  <a:pt x="0" y="0"/>
                </a:lnTo>
                <a:lnTo>
                  <a:pt x="44" y="1"/>
                </a:lnTo>
                <a:lnTo>
                  <a:pt x="44" y="239"/>
                </a:lnTo>
                <a:lnTo>
                  <a:pt x="0" y="2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95" name="Google Shape;6095;p24"/>
          <p:cNvSpPr/>
          <p:nvPr/>
        </p:nvSpPr>
        <p:spPr>
          <a:xfrm>
            <a:off x="5529264" y="1834754"/>
            <a:ext cx="17860" cy="95250"/>
          </a:xfrm>
          <a:custGeom>
            <a:avLst/>
            <a:gdLst/>
            <a:ahLst/>
            <a:cxnLst/>
            <a:rect l="l" t="t" r="r" b="b"/>
            <a:pathLst>
              <a:path w="44" h="239" extrusionOk="0">
                <a:moveTo>
                  <a:pt x="44" y="239"/>
                </a:moveTo>
                <a:lnTo>
                  <a:pt x="44" y="1"/>
                </a:lnTo>
                <a:lnTo>
                  <a:pt x="0" y="0"/>
                </a:lnTo>
                <a:lnTo>
                  <a:pt x="0" y="238"/>
                </a:lnTo>
                <a:lnTo>
                  <a:pt x="44" y="23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096" name="Google Shape;6096;p24"/>
          <p:cNvCxnSpPr/>
          <p:nvPr/>
        </p:nvCxnSpPr>
        <p:spPr>
          <a:xfrm rot="10800000">
            <a:off x="4649392" y="1808562"/>
            <a:ext cx="1020365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097" name="Google Shape;6097;p24"/>
          <p:cNvSpPr/>
          <p:nvPr/>
        </p:nvSpPr>
        <p:spPr>
          <a:xfrm>
            <a:off x="3686175" y="1820467"/>
            <a:ext cx="571500" cy="109538"/>
          </a:xfrm>
          <a:custGeom>
            <a:avLst/>
            <a:gdLst/>
            <a:ahLst/>
            <a:cxnLst/>
            <a:rect l="l" t="t" r="r" b="b"/>
            <a:pathLst>
              <a:path w="1440" h="278" extrusionOk="0">
                <a:moveTo>
                  <a:pt x="1440" y="0"/>
                </a:moveTo>
                <a:lnTo>
                  <a:pt x="0" y="41"/>
                </a:lnTo>
                <a:lnTo>
                  <a:pt x="0" y="278"/>
                </a:lnTo>
                <a:lnTo>
                  <a:pt x="1440" y="239"/>
                </a:lnTo>
                <a:lnTo>
                  <a:pt x="144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98" name="Google Shape;6098;p24"/>
          <p:cNvSpPr/>
          <p:nvPr/>
        </p:nvSpPr>
        <p:spPr>
          <a:xfrm>
            <a:off x="3090864" y="1835944"/>
            <a:ext cx="578644" cy="110729"/>
          </a:xfrm>
          <a:custGeom>
            <a:avLst/>
            <a:gdLst/>
            <a:ahLst/>
            <a:cxnLst/>
            <a:rect l="l" t="t" r="r" b="b"/>
            <a:pathLst>
              <a:path w="1458" h="279" extrusionOk="0">
                <a:moveTo>
                  <a:pt x="0" y="279"/>
                </a:moveTo>
                <a:lnTo>
                  <a:pt x="1458" y="239"/>
                </a:lnTo>
                <a:lnTo>
                  <a:pt x="1458" y="0"/>
                </a:lnTo>
                <a:lnTo>
                  <a:pt x="0" y="42"/>
                </a:lnTo>
                <a:lnTo>
                  <a:pt x="0" y="27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99" name="Google Shape;6099;p24"/>
          <p:cNvSpPr/>
          <p:nvPr/>
        </p:nvSpPr>
        <p:spPr>
          <a:xfrm>
            <a:off x="3669507" y="1835945"/>
            <a:ext cx="16669" cy="95250"/>
          </a:xfrm>
          <a:custGeom>
            <a:avLst/>
            <a:gdLst/>
            <a:ahLst/>
            <a:cxnLst/>
            <a:rect l="l" t="t" r="r" b="b"/>
            <a:pathLst>
              <a:path w="41" h="239" extrusionOk="0">
                <a:moveTo>
                  <a:pt x="41" y="237"/>
                </a:moveTo>
                <a:lnTo>
                  <a:pt x="41" y="0"/>
                </a:lnTo>
                <a:lnTo>
                  <a:pt x="0" y="0"/>
                </a:lnTo>
                <a:lnTo>
                  <a:pt x="0" y="239"/>
                </a:lnTo>
                <a:lnTo>
                  <a:pt x="41" y="23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00" name="Google Shape;6100;p24"/>
          <p:cNvSpPr/>
          <p:nvPr/>
        </p:nvSpPr>
        <p:spPr>
          <a:xfrm>
            <a:off x="4257676" y="1819276"/>
            <a:ext cx="17860" cy="95250"/>
          </a:xfrm>
          <a:custGeom>
            <a:avLst/>
            <a:gdLst/>
            <a:ahLst/>
            <a:cxnLst/>
            <a:rect l="l" t="t" r="r" b="b"/>
            <a:pathLst>
              <a:path w="47" h="240" extrusionOk="0">
                <a:moveTo>
                  <a:pt x="0" y="1"/>
                </a:moveTo>
                <a:lnTo>
                  <a:pt x="0" y="240"/>
                </a:lnTo>
                <a:lnTo>
                  <a:pt x="47" y="239"/>
                </a:lnTo>
                <a:lnTo>
                  <a:pt x="47" y="0"/>
                </a:lnTo>
                <a:lnTo>
                  <a:pt x="0" y="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01" name="Google Shape;6101;p24"/>
          <p:cNvSpPr/>
          <p:nvPr/>
        </p:nvSpPr>
        <p:spPr>
          <a:xfrm>
            <a:off x="3090864" y="1835944"/>
            <a:ext cx="578644" cy="110729"/>
          </a:xfrm>
          <a:custGeom>
            <a:avLst/>
            <a:gdLst/>
            <a:ahLst/>
            <a:cxnLst/>
            <a:rect l="l" t="t" r="r" b="b"/>
            <a:pathLst>
              <a:path w="1458" h="279" extrusionOk="0">
                <a:moveTo>
                  <a:pt x="0" y="279"/>
                </a:moveTo>
                <a:lnTo>
                  <a:pt x="0" y="42"/>
                </a:lnTo>
                <a:lnTo>
                  <a:pt x="1458" y="0"/>
                </a:lnTo>
                <a:lnTo>
                  <a:pt x="1458" y="239"/>
                </a:lnTo>
                <a:lnTo>
                  <a:pt x="0" y="27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02" name="Google Shape;6102;p24"/>
          <p:cNvSpPr/>
          <p:nvPr/>
        </p:nvSpPr>
        <p:spPr>
          <a:xfrm>
            <a:off x="3081338" y="1852613"/>
            <a:ext cx="9525" cy="95250"/>
          </a:xfrm>
          <a:custGeom>
            <a:avLst/>
            <a:gdLst/>
            <a:ahLst/>
            <a:cxnLst/>
            <a:rect l="l" t="t" r="r" b="b"/>
            <a:pathLst>
              <a:path w="24" h="239" extrusionOk="0">
                <a:moveTo>
                  <a:pt x="24" y="237"/>
                </a:moveTo>
                <a:lnTo>
                  <a:pt x="24" y="0"/>
                </a:lnTo>
                <a:lnTo>
                  <a:pt x="0" y="0"/>
                </a:lnTo>
                <a:lnTo>
                  <a:pt x="0" y="239"/>
                </a:lnTo>
                <a:lnTo>
                  <a:pt x="24" y="23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03" name="Google Shape;6103;p24"/>
          <p:cNvCxnSpPr/>
          <p:nvPr/>
        </p:nvCxnSpPr>
        <p:spPr>
          <a:xfrm flipH="1">
            <a:off x="2897982" y="1808562"/>
            <a:ext cx="1751410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04" name="Google Shape;6104;p24"/>
          <p:cNvCxnSpPr/>
          <p:nvPr/>
        </p:nvCxnSpPr>
        <p:spPr>
          <a:xfrm rot="10800000" flipH="1">
            <a:off x="2900364" y="1903812"/>
            <a:ext cx="1760935" cy="488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05" name="Google Shape;6105;p24"/>
          <p:cNvCxnSpPr/>
          <p:nvPr/>
        </p:nvCxnSpPr>
        <p:spPr>
          <a:xfrm>
            <a:off x="4661299" y="1903812"/>
            <a:ext cx="1687115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06" name="Google Shape;6106;p24"/>
          <p:cNvSpPr/>
          <p:nvPr/>
        </p:nvSpPr>
        <p:spPr>
          <a:xfrm>
            <a:off x="6057901" y="3650458"/>
            <a:ext cx="65485" cy="97631"/>
          </a:xfrm>
          <a:custGeom>
            <a:avLst/>
            <a:gdLst/>
            <a:ahLst/>
            <a:cxnLst/>
            <a:rect l="l" t="t" r="r" b="b"/>
            <a:pathLst>
              <a:path w="165" h="245" extrusionOk="0">
                <a:moveTo>
                  <a:pt x="29" y="145"/>
                </a:moveTo>
                <a:lnTo>
                  <a:pt x="165" y="245"/>
                </a:lnTo>
                <a:lnTo>
                  <a:pt x="165" y="131"/>
                </a:lnTo>
                <a:lnTo>
                  <a:pt x="160" y="127"/>
                </a:lnTo>
                <a:lnTo>
                  <a:pt x="165" y="120"/>
                </a:lnTo>
                <a:lnTo>
                  <a:pt x="165" y="4"/>
                </a:lnTo>
                <a:lnTo>
                  <a:pt x="146" y="3"/>
                </a:lnTo>
                <a:lnTo>
                  <a:pt x="127" y="3"/>
                </a:lnTo>
                <a:lnTo>
                  <a:pt x="107" y="3"/>
                </a:lnTo>
                <a:lnTo>
                  <a:pt x="88" y="2"/>
                </a:lnTo>
                <a:lnTo>
                  <a:pt x="49" y="2"/>
                </a:lnTo>
                <a:lnTo>
                  <a:pt x="33" y="0"/>
                </a:lnTo>
                <a:lnTo>
                  <a:pt x="17" y="0"/>
                </a:lnTo>
                <a:lnTo>
                  <a:pt x="0" y="0"/>
                </a:lnTo>
                <a:lnTo>
                  <a:pt x="0" y="182"/>
                </a:lnTo>
                <a:lnTo>
                  <a:pt x="29" y="14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07" name="Google Shape;6107;p24"/>
          <p:cNvSpPr/>
          <p:nvPr/>
        </p:nvSpPr>
        <p:spPr>
          <a:xfrm>
            <a:off x="6057901" y="3708798"/>
            <a:ext cx="65485" cy="200025"/>
          </a:xfrm>
          <a:custGeom>
            <a:avLst/>
            <a:gdLst/>
            <a:ahLst/>
            <a:cxnLst/>
            <a:rect l="l" t="t" r="r" b="b"/>
            <a:pathLst>
              <a:path w="165" h="506" extrusionOk="0">
                <a:moveTo>
                  <a:pt x="29" y="0"/>
                </a:moveTo>
                <a:lnTo>
                  <a:pt x="165" y="100"/>
                </a:lnTo>
                <a:lnTo>
                  <a:pt x="165" y="484"/>
                </a:lnTo>
                <a:lnTo>
                  <a:pt x="138" y="456"/>
                </a:lnTo>
                <a:lnTo>
                  <a:pt x="84" y="506"/>
                </a:lnTo>
                <a:lnTo>
                  <a:pt x="0" y="506"/>
                </a:lnTo>
                <a:lnTo>
                  <a:pt x="0" y="37"/>
                </a:lnTo>
                <a:lnTo>
                  <a:pt x="2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08" name="Google Shape;6108;p24"/>
          <p:cNvSpPr/>
          <p:nvPr/>
        </p:nvSpPr>
        <p:spPr>
          <a:xfrm>
            <a:off x="6057901" y="3650458"/>
            <a:ext cx="65485" cy="97631"/>
          </a:xfrm>
          <a:custGeom>
            <a:avLst/>
            <a:gdLst/>
            <a:ahLst/>
            <a:cxnLst/>
            <a:rect l="l" t="t" r="r" b="b"/>
            <a:pathLst>
              <a:path w="165" h="245" extrusionOk="0">
                <a:moveTo>
                  <a:pt x="165" y="4"/>
                </a:moveTo>
                <a:lnTo>
                  <a:pt x="165" y="120"/>
                </a:lnTo>
                <a:lnTo>
                  <a:pt x="160" y="127"/>
                </a:lnTo>
                <a:lnTo>
                  <a:pt x="165" y="131"/>
                </a:lnTo>
                <a:lnTo>
                  <a:pt x="165" y="245"/>
                </a:lnTo>
                <a:lnTo>
                  <a:pt x="29" y="145"/>
                </a:lnTo>
                <a:lnTo>
                  <a:pt x="0" y="182"/>
                </a:lnTo>
                <a:lnTo>
                  <a:pt x="0" y="0"/>
                </a:lnTo>
                <a:lnTo>
                  <a:pt x="17" y="0"/>
                </a:lnTo>
                <a:lnTo>
                  <a:pt x="33" y="0"/>
                </a:lnTo>
                <a:lnTo>
                  <a:pt x="49" y="2"/>
                </a:lnTo>
                <a:lnTo>
                  <a:pt x="88" y="2"/>
                </a:lnTo>
                <a:lnTo>
                  <a:pt x="107" y="3"/>
                </a:lnTo>
                <a:lnTo>
                  <a:pt x="127" y="3"/>
                </a:lnTo>
                <a:lnTo>
                  <a:pt x="146" y="3"/>
                </a:lnTo>
                <a:lnTo>
                  <a:pt x="165" y="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09" name="Google Shape;6109;p24"/>
          <p:cNvSpPr/>
          <p:nvPr/>
        </p:nvSpPr>
        <p:spPr>
          <a:xfrm>
            <a:off x="6123385" y="3652839"/>
            <a:ext cx="13097" cy="45244"/>
          </a:xfrm>
          <a:custGeom>
            <a:avLst/>
            <a:gdLst/>
            <a:ahLst/>
            <a:cxnLst/>
            <a:rect l="l" t="t" r="r" b="b"/>
            <a:pathLst>
              <a:path w="32" h="116" extrusionOk="0">
                <a:moveTo>
                  <a:pt x="0" y="0"/>
                </a:moveTo>
                <a:lnTo>
                  <a:pt x="0" y="116"/>
                </a:lnTo>
                <a:lnTo>
                  <a:pt x="32" y="75"/>
                </a:lnTo>
                <a:lnTo>
                  <a:pt x="32" y="3"/>
                </a:lnTo>
                <a:lnTo>
                  <a:pt x="27" y="2"/>
                </a:lnTo>
                <a:lnTo>
                  <a:pt x="22" y="2"/>
                </a:lnTo>
                <a:lnTo>
                  <a:pt x="16" y="2"/>
                </a:lnTo>
                <a:lnTo>
                  <a:pt x="11" y="0"/>
                </a:ln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10" name="Google Shape;6110;p24"/>
          <p:cNvSpPr/>
          <p:nvPr/>
        </p:nvSpPr>
        <p:spPr>
          <a:xfrm>
            <a:off x="6123385" y="3702846"/>
            <a:ext cx="13097" cy="54769"/>
          </a:xfrm>
          <a:custGeom>
            <a:avLst/>
            <a:gdLst/>
            <a:ahLst/>
            <a:cxnLst/>
            <a:rect l="l" t="t" r="r" b="b"/>
            <a:pathLst>
              <a:path w="32" h="138" extrusionOk="0">
                <a:moveTo>
                  <a:pt x="32" y="26"/>
                </a:moveTo>
                <a:lnTo>
                  <a:pt x="0" y="0"/>
                </a:lnTo>
                <a:lnTo>
                  <a:pt x="0" y="114"/>
                </a:lnTo>
                <a:lnTo>
                  <a:pt x="32" y="138"/>
                </a:lnTo>
                <a:lnTo>
                  <a:pt x="32" y="2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11" name="Google Shape;6111;p24"/>
          <p:cNvSpPr/>
          <p:nvPr/>
        </p:nvSpPr>
        <p:spPr>
          <a:xfrm>
            <a:off x="6123385" y="3748089"/>
            <a:ext cx="13097" cy="160735"/>
          </a:xfrm>
          <a:custGeom>
            <a:avLst/>
            <a:gdLst/>
            <a:ahLst/>
            <a:cxnLst/>
            <a:rect l="l" t="t" r="r" b="b"/>
            <a:pathLst>
              <a:path w="32" h="406" extrusionOk="0">
                <a:moveTo>
                  <a:pt x="32" y="24"/>
                </a:moveTo>
                <a:lnTo>
                  <a:pt x="32" y="406"/>
                </a:lnTo>
                <a:lnTo>
                  <a:pt x="20" y="406"/>
                </a:lnTo>
                <a:lnTo>
                  <a:pt x="0" y="384"/>
                </a:lnTo>
                <a:lnTo>
                  <a:pt x="0" y="0"/>
                </a:lnTo>
                <a:lnTo>
                  <a:pt x="32" y="2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12" name="Google Shape;6112;p24"/>
          <p:cNvSpPr/>
          <p:nvPr/>
        </p:nvSpPr>
        <p:spPr>
          <a:xfrm>
            <a:off x="6123385" y="3682606"/>
            <a:ext cx="13097" cy="30956"/>
          </a:xfrm>
          <a:custGeom>
            <a:avLst/>
            <a:gdLst/>
            <a:ahLst/>
            <a:cxnLst/>
            <a:rect l="l" t="t" r="r" b="b"/>
            <a:pathLst>
              <a:path w="32" h="78" extrusionOk="0">
                <a:moveTo>
                  <a:pt x="0" y="41"/>
                </a:moveTo>
                <a:lnTo>
                  <a:pt x="32" y="0"/>
                </a:lnTo>
                <a:lnTo>
                  <a:pt x="32" y="78"/>
                </a:lnTo>
                <a:lnTo>
                  <a:pt x="0" y="52"/>
                </a:lnTo>
                <a:lnTo>
                  <a:pt x="0" y="4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13" name="Google Shape;6113;p24"/>
          <p:cNvCxnSpPr/>
          <p:nvPr/>
        </p:nvCxnSpPr>
        <p:spPr>
          <a:xfrm>
            <a:off x="6123386" y="1960962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14" name="Google Shape;6114;p24"/>
          <p:cNvCxnSpPr/>
          <p:nvPr/>
        </p:nvCxnSpPr>
        <p:spPr>
          <a:xfrm>
            <a:off x="6123386" y="2184799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15" name="Google Shape;6115;p24"/>
          <p:cNvCxnSpPr/>
          <p:nvPr/>
        </p:nvCxnSpPr>
        <p:spPr>
          <a:xfrm>
            <a:off x="6123386" y="2409827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16" name="Google Shape;6116;p24"/>
          <p:cNvCxnSpPr/>
          <p:nvPr/>
        </p:nvCxnSpPr>
        <p:spPr>
          <a:xfrm>
            <a:off x="6123386" y="2633664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17" name="Google Shape;6117;p24"/>
          <p:cNvCxnSpPr/>
          <p:nvPr/>
        </p:nvCxnSpPr>
        <p:spPr>
          <a:xfrm>
            <a:off x="6123386" y="2858693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18" name="Google Shape;6118;p24"/>
          <p:cNvCxnSpPr/>
          <p:nvPr/>
        </p:nvCxnSpPr>
        <p:spPr>
          <a:xfrm>
            <a:off x="6123386" y="3082530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19" name="Google Shape;6119;p24"/>
          <p:cNvCxnSpPr/>
          <p:nvPr/>
        </p:nvCxnSpPr>
        <p:spPr>
          <a:xfrm>
            <a:off x="6123386" y="3307558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20" name="Google Shape;6120;p24"/>
          <p:cNvCxnSpPr/>
          <p:nvPr/>
        </p:nvCxnSpPr>
        <p:spPr>
          <a:xfrm>
            <a:off x="6123386" y="3532587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21" name="Google Shape;6121;p24"/>
          <p:cNvCxnSpPr/>
          <p:nvPr/>
        </p:nvCxnSpPr>
        <p:spPr>
          <a:xfrm>
            <a:off x="6123386" y="3757613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22" name="Google Shape;6122;p24"/>
          <p:cNvCxnSpPr/>
          <p:nvPr/>
        </p:nvCxnSpPr>
        <p:spPr>
          <a:xfrm rot="10800000" flipH="1">
            <a:off x="6136481" y="3504012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23" name="Google Shape;6123;p24"/>
          <p:cNvCxnSpPr/>
          <p:nvPr/>
        </p:nvCxnSpPr>
        <p:spPr>
          <a:xfrm rot="10800000" flipH="1">
            <a:off x="6136481" y="3278983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24" name="Google Shape;6124;p24"/>
          <p:cNvCxnSpPr/>
          <p:nvPr/>
        </p:nvCxnSpPr>
        <p:spPr>
          <a:xfrm rot="10800000" flipH="1">
            <a:off x="6136481" y="3055146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25" name="Google Shape;6125;p24"/>
          <p:cNvCxnSpPr/>
          <p:nvPr/>
        </p:nvCxnSpPr>
        <p:spPr>
          <a:xfrm rot="10800000" flipH="1">
            <a:off x="6136481" y="2830118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26" name="Google Shape;6126;p24"/>
          <p:cNvCxnSpPr/>
          <p:nvPr/>
        </p:nvCxnSpPr>
        <p:spPr>
          <a:xfrm rot="10800000" flipH="1">
            <a:off x="6136481" y="2605089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27" name="Google Shape;6127;p24"/>
          <p:cNvCxnSpPr/>
          <p:nvPr/>
        </p:nvCxnSpPr>
        <p:spPr>
          <a:xfrm rot="10800000" flipH="1">
            <a:off x="6136481" y="2381251"/>
            <a:ext cx="1191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28" name="Google Shape;6128;p24"/>
          <p:cNvCxnSpPr/>
          <p:nvPr/>
        </p:nvCxnSpPr>
        <p:spPr>
          <a:xfrm rot="10800000" flipH="1">
            <a:off x="6136481" y="2156224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29" name="Google Shape;6129;p24"/>
          <p:cNvCxnSpPr/>
          <p:nvPr/>
        </p:nvCxnSpPr>
        <p:spPr>
          <a:xfrm rot="10800000" flipH="1">
            <a:off x="6136481" y="1960962"/>
            <a:ext cx="1191" cy="1202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30" name="Google Shape;6130;p24"/>
          <p:cNvCxnSpPr/>
          <p:nvPr/>
        </p:nvCxnSpPr>
        <p:spPr>
          <a:xfrm rot="10800000" flipH="1">
            <a:off x="6123386" y="1833565"/>
            <a:ext cx="1190" cy="1273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31" name="Google Shape;6131;p24"/>
          <p:cNvCxnSpPr/>
          <p:nvPr/>
        </p:nvCxnSpPr>
        <p:spPr>
          <a:xfrm rot="10800000" flipH="1">
            <a:off x="6136481" y="1833565"/>
            <a:ext cx="1191" cy="1273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32" name="Google Shape;6132;p24"/>
          <p:cNvSpPr/>
          <p:nvPr/>
        </p:nvSpPr>
        <p:spPr>
          <a:xfrm>
            <a:off x="6203156" y="2681290"/>
            <a:ext cx="52388" cy="992981"/>
          </a:xfrm>
          <a:custGeom>
            <a:avLst/>
            <a:gdLst/>
            <a:ahLst/>
            <a:cxnLst/>
            <a:rect l="l" t="t" r="r" b="b"/>
            <a:pathLst>
              <a:path w="132" h="2500" extrusionOk="0">
                <a:moveTo>
                  <a:pt x="0" y="0"/>
                </a:moveTo>
                <a:lnTo>
                  <a:pt x="0" y="2476"/>
                </a:lnTo>
                <a:lnTo>
                  <a:pt x="21" y="2481"/>
                </a:lnTo>
                <a:lnTo>
                  <a:pt x="43" y="2485"/>
                </a:lnTo>
                <a:lnTo>
                  <a:pt x="65" y="2489"/>
                </a:lnTo>
                <a:lnTo>
                  <a:pt x="86" y="2494"/>
                </a:lnTo>
                <a:lnTo>
                  <a:pt x="101" y="2496"/>
                </a:lnTo>
                <a:lnTo>
                  <a:pt x="116" y="2498"/>
                </a:lnTo>
                <a:lnTo>
                  <a:pt x="132" y="2500"/>
                </a:lnTo>
                <a:lnTo>
                  <a:pt x="132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33" name="Google Shape;6133;p24"/>
          <p:cNvCxnSpPr/>
          <p:nvPr/>
        </p:nvCxnSpPr>
        <p:spPr>
          <a:xfrm>
            <a:off x="6203156" y="1962152"/>
            <a:ext cx="1191" cy="17025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34" name="Google Shape;6134;p24"/>
          <p:cNvSpPr/>
          <p:nvPr/>
        </p:nvSpPr>
        <p:spPr>
          <a:xfrm>
            <a:off x="5618561" y="2593182"/>
            <a:ext cx="439340" cy="242888"/>
          </a:xfrm>
          <a:custGeom>
            <a:avLst/>
            <a:gdLst/>
            <a:ahLst/>
            <a:cxnLst/>
            <a:rect l="l" t="t" r="r" b="b"/>
            <a:pathLst>
              <a:path w="1108" h="613" extrusionOk="0">
                <a:moveTo>
                  <a:pt x="0" y="456"/>
                </a:moveTo>
                <a:lnTo>
                  <a:pt x="1108" y="0"/>
                </a:lnTo>
                <a:lnTo>
                  <a:pt x="1108" y="155"/>
                </a:lnTo>
                <a:lnTo>
                  <a:pt x="0" y="613"/>
                </a:lnTo>
                <a:lnTo>
                  <a:pt x="0" y="45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35" name="Google Shape;6135;p24"/>
          <p:cNvSpPr/>
          <p:nvPr/>
        </p:nvSpPr>
        <p:spPr>
          <a:xfrm>
            <a:off x="5618561" y="2653904"/>
            <a:ext cx="439340" cy="228600"/>
          </a:xfrm>
          <a:custGeom>
            <a:avLst/>
            <a:gdLst/>
            <a:ahLst/>
            <a:cxnLst/>
            <a:rect l="l" t="t" r="r" b="b"/>
            <a:pathLst>
              <a:path w="1108" h="574" extrusionOk="0">
                <a:moveTo>
                  <a:pt x="0" y="574"/>
                </a:moveTo>
                <a:lnTo>
                  <a:pt x="1108" y="118"/>
                </a:lnTo>
                <a:lnTo>
                  <a:pt x="1108" y="0"/>
                </a:lnTo>
                <a:lnTo>
                  <a:pt x="0" y="458"/>
                </a:lnTo>
                <a:lnTo>
                  <a:pt x="0" y="57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36" name="Google Shape;6136;p24"/>
          <p:cNvCxnSpPr/>
          <p:nvPr/>
        </p:nvCxnSpPr>
        <p:spPr>
          <a:xfrm rot="10800000" flipH="1">
            <a:off x="6057900" y="1958580"/>
            <a:ext cx="1191" cy="1950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37" name="Google Shape;6137;p24"/>
          <p:cNvCxnSpPr/>
          <p:nvPr/>
        </p:nvCxnSpPr>
        <p:spPr>
          <a:xfrm>
            <a:off x="6203156" y="2681288"/>
            <a:ext cx="5238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38" name="Google Shape;6138;p24"/>
          <p:cNvCxnSpPr/>
          <p:nvPr/>
        </p:nvCxnSpPr>
        <p:spPr>
          <a:xfrm>
            <a:off x="6255544" y="2681290"/>
            <a:ext cx="1191" cy="9929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39" name="Google Shape;6139;p24"/>
          <p:cNvSpPr/>
          <p:nvPr/>
        </p:nvSpPr>
        <p:spPr>
          <a:xfrm>
            <a:off x="5547122" y="3671889"/>
            <a:ext cx="71438" cy="236935"/>
          </a:xfrm>
          <a:custGeom>
            <a:avLst/>
            <a:gdLst/>
            <a:ahLst/>
            <a:cxnLst/>
            <a:rect l="l" t="t" r="r" b="b"/>
            <a:pathLst>
              <a:path w="178" h="598" extrusionOk="0">
                <a:moveTo>
                  <a:pt x="31" y="100"/>
                </a:moveTo>
                <a:lnTo>
                  <a:pt x="61" y="124"/>
                </a:lnTo>
                <a:lnTo>
                  <a:pt x="0" y="198"/>
                </a:lnTo>
                <a:lnTo>
                  <a:pt x="0" y="598"/>
                </a:lnTo>
                <a:lnTo>
                  <a:pt x="178" y="598"/>
                </a:lnTo>
                <a:lnTo>
                  <a:pt x="178" y="5"/>
                </a:lnTo>
                <a:lnTo>
                  <a:pt x="147" y="4"/>
                </a:lnTo>
                <a:lnTo>
                  <a:pt x="117" y="4"/>
                </a:lnTo>
                <a:lnTo>
                  <a:pt x="88" y="3"/>
                </a:lnTo>
                <a:lnTo>
                  <a:pt x="58" y="3"/>
                </a:lnTo>
                <a:lnTo>
                  <a:pt x="28" y="1"/>
                </a:lnTo>
                <a:lnTo>
                  <a:pt x="0" y="0"/>
                </a:lnTo>
                <a:lnTo>
                  <a:pt x="0" y="139"/>
                </a:lnTo>
                <a:lnTo>
                  <a:pt x="31" y="10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40" name="Google Shape;6140;p24"/>
          <p:cNvCxnSpPr/>
          <p:nvPr/>
        </p:nvCxnSpPr>
        <p:spPr>
          <a:xfrm rot="10800000" flipH="1">
            <a:off x="5618561" y="1945482"/>
            <a:ext cx="1190" cy="19633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41" name="Google Shape;6141;p24"/>
          <p:cNvSpPr/>
          <p:nvPr/>
        </p:nvSpPr>
        <p:spPr>
          <a:xfrm>
            <a:off x="5463779" y="3665937"/>
            <a:ext cx="65484" cy="105965"/>
          </a:xfrm>
          <a:custGeom>
            <a:avLst/>
            <a:gdLst/>
            <a:ahLst/>
            <a:cxnLst/>
            <a:rect l="l" t="t" r="r" b="b"/>
            <a:pathLst>
              <a:path w="166" h="267" extrusionOk="0">
                <a:moveTo>
                  <a:pt x="166" y="212"/>
                </a:moveTo>
                <a:lnTo>
                  <a:pt x="166" y="13"/>
                </a:lnTo>
                <a:lnTo>
                  <a:pt x="142" y="10"/>
                </a:lnTo>
                <a:lnTo>
                  <a:pt x="117" y="9"/>
                </a:lnTo>
                <a:lnTo>
                  <a:pt x="93" y="6"/>
                </a:lnTo>
                <a:lnTo>
                  <a:pt x="69" y="5"/>
                </a:lnTo>
                <a:lnTo>
                  <a:pt x="44" y="2"/>
                </a:lnTo>
                <a:lnTo>
                  <a:pt x="19" y="1"/>
                </a:lnTo>
                <a:lnTo>
                  <a:pt x="16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  <a:lnTo>
                  <a:pt x="0" y="170"/>
                </a:lnTo>
                <a:lnTo>
                  <a:pt x="120" y="267"/>
                </a:lnTo>
                <a:lnTo>
                  <a:pt x="166" y="21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42" name="Google Shape;6142;p24"/>
          <p:cNvSpPr/>
          <p:nvPr/>
        </p:nvSpPr>
        <p:spPr>
          <a:xfrm>
            <a:off x="5463779" y="3732610"/>
            <a:ext cx="65484" cy="176213"/>
          </a:xfrm>
          <a:custGeom>
            <a:avLst/>
            <a:gdLst/>
            <a:ahLst/>
            <a:cxnLst/>
            <a:rect l="l" t="t" r="r" b="b"/>
            <a:pathLst>
              <a:path w="166" h="444" extrusionOk="0">
                <a:moveTo>
                  <a:pt x="166" y="395"/>
                </a:moveTo>
                <a:lnTo>
                  <a:pt x="166" y="42"/>
                </a:lnTo>
                <a:lnTo>
                  <a:pt x="120" y="97"/>
                </a:lnTo>
                <a:lnTo>
                  <a:pt x="0" y="0"/>
                </a:lnTo>
                <a:lnTo>
                  <a:pt x="0" y="444"/>
                </a:lnTo>
                <a:lnTo>
                  <a:pt x="111" y="444"/>
                </a:lnTo>
                <a:lnTo>
                  <a:pt x="165" y="394"/>
                </a:lnTo>
                <a:lnTo>
                  <a:pt x="166" y="39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43" name="Google Shape;6143;p24"/>
          <p:cNvSpPr/>
          <p:nvPr/>
        </p:nvSpPr>
        <p:spPr>
          <a:xfrm>
            <a:off x="5026820" y="2837260"/>
            <a:ext cx="436960" cy="241697"/>
          </a:xfrm>
          <a:custGeom>
            <a:avLst/>
            <a:gdLst/>
            <a:ahLst/>
            <a:cxnLst/>
            <a:rect l="l" t="t" r="r" b="b"/>
            <a:pathLst>
              <a:path w="1099" h="609" extrusionOk="0">
                <a:moveTo>
                  <a:pt x="1099" y="0"/>
                </a:moveTo>
                <a:lnTo>
                  <a:pt x="0" y="454"/>
                </a:lnTo>
                <a:lnTo>
                  <a:pt x="0" y="609"/>
                </a:lnTo>
                <a:lnTo>
                  <a:pt x="1099" y="157"/>
                </a:lnTo>
                <a:lnTo>
                  <a:pt x="109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44" name="Google Shape;6144;p24"/>
          <p:cNvSpPr/>
          <p:nvPr/>
        </p:nvSpPr>
        <p:spPr>
          <a:xfrm>
            <a:off x="5026820" y="2900363"/>
            <a:ext cx="436960" cy="225029"/>
          </a:xfrm>
          <a:custGeom>
            <a:avLst/>
            <a:gdLst/>
            <a:ahLst/>
            <a:cxnLst/>
            <a:rect l="l" t="t" r="r" b="b"/>
            <a:pathLst>
              <a:path w="1099" h="569" extrusionOk="0">
                <a:moveTo>
                  <a:pt x="1099" y="116"/>
                </a:moveTo>
                <a:lnTo>
                  <a:pt x="0" y="569"/>
                </a:lnTo>
                <a:lnTo>
                  <a:pt x="0" y="452"/>
                </a:lnTo>
                <a:lnTo>
                  <a:pt x="1099" y="0"/>
                </a:lnTo>
                <a:lnTo>
                  <a:pt x="1099" y="11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45" name="Google Shape;6145;p24"/>
          <p:cNvCxnSpPr/>
          <p:nvPr/>
        </p:nvCxnSpPr>
        <p:spPr>
          <a:xfrm rot="10800000" flipH="1">
            <a:off x="5463780" y="1940719"/>
            <a:ext cx="1190" cy="19681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46" name="Google Shape;6146;p24"/>
          <p:cNvCxnSpPr/>
          <p:nvPr/>
        </p:nvCxnSpPr>
        <p:spPr>
          <a:xfrm rot="10800000" flipH="1">
            <a:off x="5618561" y="2593182"/>
            <a:ext cx="439340" cy="1809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47" name="Google Shape;6147;p24"/>
          <p:cNvCxnSpPr/>
          <p:nvPr/>
        </p:nvCxnSpPr>
        <p:spPr>
          <a:xfrm rot="10800000" flipH="1">
            <a:off x="5618561" y="2701529"/>
            <a:ext cx="439340" cy="1809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48" name="Google Shape;6148;p24"/>
          <p:cNvCxnSpPr/>
          <p:nvPr/>
        </p:nvCxnSpPr>
        <p:spPr>
          <a:xfrm flipH="1">
            <a:off x="5919787" y="2653906"/>
            <a:ext cx="138113" cy="58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49" name="Google Shape;6149;p24"/>
          <p:cNvCxnSpPr/>
          <p:nvPr/>
        </p:nvCxnSpPr>
        <p:spPr>
          <a:xfrm flipH="1">
            <a:off x="5711430" y="2739629"/>
            <a:ext cx="139303" cy="571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50" name="Google Shape;6150;p24"/>
          <p:cNvCxnSpPr/>
          <p:nvPr/>
        </p:nvCxnSpPr>
        <p:spPr>
          <a:xfrm flipH="1">
            <a:off x="5618560" y="2825356"/>
            <a:ext cx="23813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51" name="Google Shape;6151;p24"/>
          <p:cNvSpPr/>
          <p:nvPr/>
        </p:nvSpPr>
        <p:spPr>
          <a:xfrm>
            <a:off x="4956572" y="3686176"/>
            <a:ext cx="70247" cy="210741"/>
          </a:xfrm>
          <a:custGeom>
            <a:avLst/>
            <a:gdLst/>
            <a:ahLst/>
            <a:cxnLst/>
            <a:rect l="l" t="t" r="r" b="b"/>
            <a:pathLst>
              <a:path w="178" h="533" extrusionOk="0">
                <a:moveTo>
                  <a:pt x="0" y="512"/>
                </a:moveTo>
                <a:lnTo>
                  <a:pt x="0" y="13"/>
                </a:lnTo>
                <a:lnTo>
                  <a:pt x="20" y="12"/>
                </a:lnTo>
                <a:lnTo>
                  <a:pt x="39" y="11"/>
                </a:lnTo>
                <a:lnTo>
                  <a:pt x="58" y="9"/>
                </a:lnTo>
                <a:lnTo>
                  <a:pt x="77" y="8"/>
                </a:lnTo>
                <a:lnTo>
                  <a:pt x="97" y="7"/>
                </a:lnTo>
                <a:lnTo>
                  <a:pt x="116" y="5"/>
                </a:lnTo>
                <a:lnTo>
                  <a:pt x="136" y="4"/>
                </a:lnTo>
                <a:lnTo>
                  <a:pt x="147" y="3"/>
                </a:lnTo>
                <a:lnTo>
                  <a:pt x="158" y="1"/>
                </a:lnTo>
                <a:lnTo>
                  <a:pt x="168" y="1"/>
                </a:lnTo>
                <a:lnTo>
                  <a:pt x="178" y="0"/>
                </a:lnTo>
                <a:lnTo>
                  <a:pt x="178" y="178"/>
                </a:lnTo>
                <a:lnTo>
                  <a:pt x="163" y="184"/>
                </a:lnTo>
                <a:lnTo>
                  <a:pt x="178" y="238"/>
                </a:lnTo>
                <a:lnTo>
                  <a:pt x="178" y="533"/>
                </a:lnTo>
                <a:lnTo>
                  <a:pt x="77" y="533"/>
                </a:lnTo>
                <a:lnTo>
                  <a:pt x="29" y="483"/>
                </a:lnTo>
                <a:lnTo>
                  <a:pt x="0" y="51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52" name="Google Shape;6152;p24"/>
          <p:cNvCxnSpPr/>
          <p:nvPr/>
        </p:nvCxnSpPr>
        <p:spPr>
          <a:xfrm rot="10800000" flipH="1">
            <a:off x="5026819" y="1927624"/>
            <a:ext cx="1191" cy="1969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53" name="Google Shape;6153;p24"/>
          <p:cNvSpPr/>
          <p:nvPr/>
        </p:nvSpPr>
        <p:spPr>
          <a:xfrm>
            <a:off x="4873230" y="3695701"/>
            <a:ext cx="69056" cy="201216"/>
          </a:xfrm>
          <a:custGeom>
            <a:avLst/>
            <a:gdLst/>
            <a:ahLst/>
            <a:cxnLst/>
            <a:rect l="l" t="t" r="r" b="b"/>
            <a:pathLst>
              <a:path w="176" h="509" extrusionOk="0">
                <a:moveTo>
                  <a:pt x="176" y="509"/>
                </a:moveTo>
                <a:lnTo>
                  <a:pt x="176" y="130"/>
                </a:lnTo>
                <a:lnTo>
                  <a:pt x="0" y="0"/>
                </a:lnTo>
                <a:lnTo>
                  <a:pt x="0" y="509"/>
                </a:lnTo>
                <a:lnTo>
                  <a:pt x="176" y="50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54" name="Google Shape;6154;p24"/>
          <p:cNvSpPr/>
          <p:nvPr/>
        </p:nvSpPr>
        <p:spPr>
          <a:xfrm>
            <a:off x="4873230" y="3695701"/>
            <a:ext cx="69056" cy="201216"/>
          </a:xfrm>
          <a:custGeom>
            <a:avLst/>
            <a:gdLst/>
            <a:ahLst/>
            <a:cxnLst/>
            <a:rect l="l" t="t" r="r" b="b"/>
            <a:pathLst>
              <a:path w="176" h="509" extrusionOk="0">
                <a:moveTo>
                  <a:pt x="176" y="509"/>
                </a:moveTo>
                <a:lnTo>
                  <a:pt x="176" y="130"/>
                </a:lnTo>
                <a:lnTo>
                  <a:pt x="0" y="0"/>
                </a:lnTo>
                <a:lnTo>
                  <a:pt x="0" y="509"/>
                </a:lnTo>
                <a:lnTo>
                  <a:pt x="176" y="50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55" name="Google Shape;6155;p24"/>
          <p:cNvSpPr/>
          <p:nvPr/>
        </p:nvSpPr>
        <p:spPr>
          <a:xfrm>
            <a:off x="4873230" y="3692130"/>
            <a:ext cx="69056" cy="54769"/>
          </a:xfrm>
          <a:custGeom>
            <a:avLst/>
            <a:gdLst/>
            <a:ahLst/>
            <a:cxnLst/>
            <a:rect l="l" t="t" r="r" b="b"/>
            <a:pathLst>
              <a:path w="176" h="138" extrusionOk="0">
                <a:moveTo>
                  <a:pt x="0" y="8"/>
                </a:moveTo>
                <a:lnTo>
                  <a:pt x="176" y="138"/>
                </a:lnTo>
                <a:lnTo>
                  <a:pt x="176" y="0"/>
                </a:lnTo>
                <a:lnTo>
                  <a:pt x="146" y="2"/>
                </a:lnTo>
                <a:lnTo>
                  <a:pt x="116" y="3"/>
                </a:lnTo>
                <a:lnTo>
                  <a:pt x="97" y="3"/>
                </a:lnTo>
                <a:lnTo>
                  <a:pt x="77" y="3"/>
                </a:lnTo>
                <a:lnTo>
                  <a:pt x="58" y="3"/>
                </a:lnTo>
                <a:lnTo>
                  <a:pt x="39" y="3"/>
                </a:lnTo>
                <a:lnTo>
                  <a:pt x="19" y="2"/>
                </a:lnTo>
                <a:lnTo>
                  <a:pt x="0" y="2"/>
                </a:lnTo>
                <a:lnTo>
                  <a:pt x="0" y="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56" name="Google Shape;6156;p24"/>
          <p:cNvSpPr/>
          <p:nvPr/>
        </p:nvSpPr>
        <p:spPr>
          <a:xfrm>
            <a:off x="4657725" y="3081339"/>
            <a:ext cx="215504" cy="151210"/>
          </a:xfrm>
          <a:custGeom>
            <a:avLst/>
            <a:gdLst/>
            <a:ahLst/>
            <a:cxnLst/>
            <a:rect l="l" t="t" r="r" b="b"/>
            <a:pathLst>
              <a:path w="543" h="380" extrusionOk="0">
                <a:moveTo>
                  <a:pt x="543" y="155"/>
                </a:moveTo>
                <a:lnTo>
                  <a:pt x="543" y="0"/>
                </a:lnTo>
                <a:lnTo>
                  <a:pt x="0" y="223"/>
                </a:lnTo>
                <a:lnTo>
                  <a:pt x="0" y="380"/>
                </a:lnTo>
                <a:lnTo>
                  <a:pt x="543" y="15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57" name="Google Shape;6157;p24"/>
          <p:cNvSpPr/>
          <p:nvPr/>
        </p:nvSpPr>
        <p:spPr>
          <a:xfrm>
            <a:off x="4657725" y="3143251"/>
            <a:ext cx="215504" cy="134541"/>
          </a:xfrm>
          <a:custGeom>
            <a:avLst/>
            <a:gdLst/>
            <a:ahLst/>
            <a:cxnLst/>
            <a:rect l="l" t="t" r="r" b="b"/>
            <a:pathLst>
              <a:path w="543" h="341" extrusionOk="0">
                <a:moveTo>
                  <a:pt x="543" y="118"/>
                </a:moveTo>
                <a:lnTo>
                  <a:pt x="0" y="341"/>
                </a:lnTo>
                <a:lnTo>
                  <a:pt x="0" y="225"/>
                </a:lnTo>
                <a:lnTo>
                  <a:pt x="543" y="0"/>
                </a:lnTo>
                <a:lnTo>
                  <a:pt x="543" y="11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58" name="Google Shape;6158;p24"/>
          <p:cNvCxnSpPr/>
          <p:nvPr/>
        </p:nvCxnSpPr>
        <p:spPr>
          <a:xfrm rot="10800000" flipH="1">
            <a:off x="4873230" y="1924051"/>
            <a:ext cx="1190" cy="1972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59" name="Google Shape;6159;p24"/>
          <p:cNvSpPr/>
          <p:nvPr/>
        </p:nvSpPr>
        <p:spPr>
          <a:xfrm>
            <a:off x="5529264" y="3726657"/>
            <a:ext cx="17860" cy="182166"/>
          </a:xfrm>
          <a:custGeom>
            <a:avLst/>
            <a:gdLst/>
            <a:ahLst/>
            <a:cxnLst/>
            <a:rect l="l" t="t" r="r" b="b"/>
            <a:pathLst>
              <a:path w="46" h="459" extrusionOk="0">
                <a:moveTo>
                  <a:pt x="0" y="410"/>
                </a:moveTo>
                <a:lnTo>
                  <a:pt x="0" y="57"/>
                </a:lnTo>
                <a:lnTo>
                  <a:pt x="46" y="0"/>
                </a:lnTo>
                <a:lnTo>
                  <a:pt x="46" y="459"/>
                </a:lnTo>
                <a:lnTo>
                  <a:pt x="44" y="459"/>
                </a:lnTo>
                <a:lnTo>
                  <a:pt x="0" y="41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60" name="Google Shape;6160;p24"/>
          <p:cNvSpPr/>
          <p:nvPr/>
        </p:nvSpPr>
        <p:spPr>
          <a:xfrm>
            <a:off x="5529264" y="3670698"/>
            <a:ext cx="17860" cy="60722"/>
          </a:xfrm>
          <a:custGeom>
            <a:avLst/>
            <a:gdLst/>
            <a:ahLst/>
            <a:cxnLst/>
            <a:rect l="l" t="t" r="r" b="b"/>
            <a:pathLst>
              <a:path w="46" h="153" extrusionOk="0">
                <a:moveTo>
                  <a:pt x="46" y="142"/>
                </a:moveTo>
                <a:lnTo>
                  <a:pt x="46" y="3"/>
                </a:lnTo>
                <a:lnTo>
                  <a:pt x="44" y="3"/>
                </a:lnTo>
                <a:lnTo>
                  <a:pt x="36" y="3"/>
                </a:lnTo>
                <a:lnTo>
                  <a:pt x="30" y="2"/>
                </a:lnTo>
                <a:lnTo>
                  <a:pt x="21" y="2"/>
                </a:lnTo>
                <a:lnTo>
                  <a:pt x="15" y="0"/>
                </a:lnTo>
                <a:lnTo>
                  <a:pt x="7" y="0"/>
                </a:lnTo>
                <a:lnTo>
                  <a:pt x="0" y="0"/>
                </a:lnTo>
                <a:lnTo>
                  <a:pt x="0" y="122"/>
                </a:lnTo>
                <a:lnTo>
                  <a:pt x="36" y="153"/>
                </a:lnTo>
                <a:lnTo>
                  <a:pt x="46" y="14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61" name="Google Shape;6161;p24"/>
          <p:cNvSpPr/>
          <p:nvPr/>
        </p:nvSpPr>
        <p:spPr>
          <a:xfrm>
            <a:off x="5529262" y="3719513"/>
            <a:ext cx="14288" cy="29766"/>
          </a:xfrm>
          <a:custGeom>
            <a:avLst/>
            <a:gdLst/>
            <a:ahLst/>
            <a:cxnLst/>
            <a:rect l="l" t="t" r="r" b="b"/>
            <a:pathLst>
              <a:path w="36" h="77" extrusionOk="0">
                <a:moveTo>
                  <a:pt x="0" y="77"/>
                </a:moveTo>
                <a:lnTo>
                  <a:pt x="0" y="0"/>
                </a:lnTo>
                <a:lnTo>
                  <a:pt x="36" y="31"/>
                </a:lnTo>
                <a:lnTo>
                  <a:pt x="0" y="7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62" name="Google Shape;6162;p24"/>
          <p:cNvCxnSpPr/>
          <p:nvPr/>
        </p:nvCxnSpPr>
        <p:spPr>
          <a:xfrm rot="10800000" flipH="1">
            <a:off x="5529263" y="3759994"/>
            <a:ext cx="1191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63" name="Google Shape;6163;p24"/>
          <p:cNvCxnSpPr/>
          <p:nvPr/>
        </p:nvCxnSpPr>
        <p:spPr>
          <a:xfrm rot="10800000" flipH="1">
            <a:off x="5529263" y="3534968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64" name="Google Shape;6164;p24"/>
          <p:cNvCxnSpPr/>
          <p:nvPr/>
        </p:nvCxnSpPr>
        <p:spPr>
          <a:xfrm rot="10800000" flipH="1">
            <a:off x="5529263" y="3311130"/>
            <a:ext cx="1191" cy="1488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65" name="Google Shape;6165;p24"/>
          <p:cNvCxnSpPr/>
          <p:nvPr/>
        </p:nvCxnSpPr>
        <p:spPr>
          <a:xfrm rot="10800000" flipH="1">
            <a:off x="5529263" y="3086102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66" name="Google Shape;6166;p24"/>
          <p:cNvCxnSpPr/>
          <p:nvPr/>
        </p:nvCxnSpPr>
        <p:spPr>
          <a:xfrm rot="10800000" flipH="1">
            <a:off x="5529263" y="2862263"/>
            <a:ext cx="1191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67" name="Google Shape;6167;p24"/>
          <p:cNvCxnSpPr/>
          <p:nvPr/>
        </p:nvCxnSpPr>
        <p:spPr>
          <a:xfrm rot="10800000" flipH="1">
            <a:off x="5529263" y="2637237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68" name="Google Shape;6168;p24"/>
          <p:cNvCxnSpPr/>
          <p:nvPr/>
        </p:nvCxnSpPr>
        <p:spPr>
          <a:xfrm rot="10800000" flipH="1">
            <a:off x="5529263" y="2412208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69" name="Google Shape;6169;p24"/>
          <p:cNvCxnSpPr/>
          <p:nvPr/>
        </p:nvCxnSpPr>
        <p:spPr>
          <a:xfrm rot="10800000" flipH="1">
            <a:off x="5529263" y="2188369"/>
            <a:ext cx="1191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70" name="Google Shape;6170;p24"/>
          <p:cNvCxnSpPr/>
          <p:nvPr/>
        </p:nvCxnSpPr>
        <p:spPr>
          <a:xfrm rot="10800000" flipH="1">
            <a:off x="5529263" y="1963343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71" name="Google Shape;6171;p24"/>
          <p:cNvSpPr/>
          <p:nvPr/>
        </p:nvSpPr>
        <p:spPr>
          <a:xfrm>
            <a:off x="4942285" y="3746899"/>
            <a:ext cx="14288" cy="150019"/>
          </a:xfrm>
          <a:custGeom>
            <a:avLst/>
            <a:gdLst/>
            <a:ahLst/>
            <a:cxnLst/>
            <a:rect l="l" t="t" r="r" b="b"/>
            <a:pathLst>
              <a:path w="35" h="379" extrusionOk="0">
                <a:moveTo>
                  <a:pt x="35" y="358"/>
                </a:moveTo>
                <a:lnTo>
                  <a:pt x="35" y="27"/>
                </a:lnTo>
                <a:lnTo>
                  <a:pt x="0" y="0"/>
                </a:lnTo>
                <a:lnTo>
                  <a:pt x="0" y="379"/>
                </a:lnTo>
                <a:lnTo>
                  <a:pt x="10" y="379"/>
                </a:lnTo>
                <a:lnTo>
                  <a:pt x="35" y="35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72" name="Google Shape;6172;p24"/>
          <p:cNvSpPr/>
          <p:nvPr/>
        </p:nvSpPr>
        <p:spPr>
          <a:xfrm>
            <a:off x="4942285" y="3690938"/>
            <a:ext cx="14288" cy="66675"/>
          </a:xfrm>
          <a:custGeom>
            <a:avLst/>
            <a:gdLst/>
            <a:ahLst/>
            <a:cxnLst/>
            <a:rect l="l" t="t" r="r" b="b"/>
            <a:pathLst>
              <a:path w="35" h="168" extrusionOk="0">
                <a:moveTo>
                  <a:pt x="35" y="168"/>
                </a:moveTo>
                <a:lnTo>
                  <a:pt x="35" y="0"/>
                </a:lnTo>
                <a:lnTo>
                  <a:pt x="29" y="2"/>
                </a:lnTo>
                <a:lnTo>
                  <a:pt x="23" y="2"/>
                </a:lnTo>
                <a:lnTo>
                  <a:pt x="17" y="2"/>
                </a:lnTo>
                <a:lnTo>
                  <a:pt x="12" y="3"/>
                </a:lnTo>
                <a:lnTo>
                  <a:pt x="5" y="3"/>
                </a:lnTo>
                <a:lnTo>
                  <a:pt x="0" y="3"/>
                </a:lnTo>
                <a:lnTo>
                  <a:pt x="0" y="141"/>
                </a:lnTo>
                <a:lnTo>
                  <a:pt x="35" y="16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73" name="Google Shape;6173;p24"/>
          <p:cNvCxnSpPr/>
          <p:nvPr/>
        </p:nvCxnSpPr>
        <p:spPr>
          <a:xfrm rot="10800000" flipH="1">
            <a:off x="4942286" y="3748088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74" name="Google Shape;6174;p24"/>
          <p:cNvCxnSpPr/>
          <p:nvPr/>
        </p:nvCxnSpPr>
        <p:spPr>
          <a:xfrm rot="10800000" flipH="1">
            <a:off x="4942286" y="3523062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75" name="Google Shape;6175;p24"/>
          <p:cNvCxnSpPr/>
          <p:nvPr/>
        </p:nvCxnSpPr>
        <p:spPr>
          <a:xfrm rot="10800000" flipH="1">
            <a:off x="4942286" y="3299224"/>
            <a:ext cx="1190" cy="1488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76" name="Google Shape;6176;p24"/>
          <p:cNvCxnSpPr/>
          <p:nvPr/>
        </p:nvCxnSpPr>
        <p:spPr>
          <a:xfrm rot="10800000" flipH="1">
            <a:off x="4942286" y="3074196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77" name="Google Shape;6177;p24"/>
          <p:cNvCxnSpPr/>
          <p:nvPr/>
        </p:nvCxnSpPr>
        <p:spPr>
          <a:xfrm rot="10800000" flipH="1">
            <a:off x="4942286" y="2850357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78" name="Google Shape;6178;p24"/>
          <p:cNvCxnSpPr/>
          <p:nvPr/>
        </p:nvCxnSpPr>
        <p:spPr>
          <a:xfrm rot="10800000" flipH="1">
            <a:off x="4942286" y="2625330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79" name="Google Shape;6179;p24"/>
          <p:cNvCxnSpPr/>
          <p:nvPr/>
        </p:nvCxnSpPr>
        <p:spPr>
          <a:xfrm rot="10800000" flipH="1">
            <a:off x="4942286" y="2401493"/>
            <a:ext cx="1190" cy="1488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80" name="Google Shape;6180;p24"/>
          <p:cNvCxnSpPr/>
          <p:nvPr/>
        </p:nvCxnSpPr>
        <p:spPr>
          <a:xfrm rot="10800000" flipH="1">
            <a:off x="4942286" y="2176464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81" name="Google Shape;6181;p24"/>
          <p:cNvCxnSpPr/>
          <p:nvPr/>
        </p:nvCxnSpPr>
        <p:spPr>
          <a:xfrm rot="10800000" flipH="1">
            <a:off x="4942286" y="1951437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82" name="Google Shape;6182;p24"/>
          <p:cNvSpPr/>
          <p:nvPr/>
        </p:nvSpPr>
        <p:spPr>
          <a:xfrm>
            <a:off x="5547123" y="3711181"/>
            <a:ext cx="25003" cy="39290"/>
          </a:xfrm>
          <a:custGeom>
            <a:avLst/>
            <a:gdLst/>
            <a:ahLst/>
            <a:cxnLst/>
            <a:rect l="l" t="t" r="r" b="b"/>
            <a:pathLst>
              <a:path w="61" h="98" extrusionOk="0">
                <a:moveTo>
                  <a:pt x="61" y="24"/>
                </a:moveTo>
                <a:lnTo>
                  <a:pt x="0" y="98"/>
                </a:lnTo>
                <a:lnTo>
                  <a:pt x="0" y="39"/>
                </a:lnTo>
                <a:lnTo>
                  <a:pt x="31" y="0"/>
                </a:lnTo>
                <a:lnTo>
                  <a:pt x="61" y="2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83" name="Google Shape;6183;p24"/>
          <p:cNvCxnSpPr/>
          <p:nvPr/>
        </p:nvCxnSpPr>
        <p:spPr>
          <a:xfrm rot="10800000" flipH="1">
            <a:off x="5547124" y="3759994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84" name="Google Shape;6184;p24"/>
          <p:cNvCxnSpPr/>
          <p:nvPr/>
        </p:nvCxnSpPr>
        <p:spPr>
          <a:xfrm rot="10800000" flipH="1">
            <a:off x="5547124" y="3534968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85" name="Google Shape;6185;p24"/>
          <p:cNvCxnSpPr/>
          <p:nvPr/>
        </p:nvCxnSpPr>
        <p:spPr>
          <a:xfrm rot="10800000" flipH="1">
            <a:off x="5547124" y="3311130"/>
            <a:ext cx="1190" cy="1488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86" name="Google Shape;6186;p24"/>
          <p:cNvCxnSpPr/>
          <p:nvPr/>
        </p:nvCxnSpPr>
        <p:spPr>
          <a:xfrm rot="10800000" flipH="1">
            <a:off x="5547124" y="3086102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87" name="Google Shape;6187;p24"/>
          <p:cNvCxnSpPr/>
          <p:nvPr/>
        </p:nvCxnSpPr>
        <p:spPr>
          <a:xfrm rot="10800000" flipH="1">
            <a:off x="5547124" y="2862263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88" name="Google Shape;6188;p24"/>
          <p:cNvCxnSpPr/>
          <p:nvPr/>
        </p:nvCxnSpPr>
        <p:spPr>
          <a:xfrm rot="10800000" flipH="1">
            <a:off x="5547124" y="2637237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89" name="Google Shape;6189;p24"/>
          <p:cNvCxnSpPr/>
          <p:nvPr/>
        </p:nvCxnSpPr>
        <p:spPr>
          <a:xfrm rot="10800000" flipH="1">
            <a:off x="5547124" y="2412208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90" name="Google Shape;6190;p24"/>
          <p:cNvCxnSpPr/>
          <p:nvPr/>
        </p:nvCxnSpPr>
        <p:spPr>
          <a:xfrm rot="10800000" flipH="1">
            <a:off x="5547124" y="2188369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91" name="Google Shape;6191;p24"/>
          <p:cNvCxnSpPr/>
          <p:nvPr/>
        </p:nvCxnSpPr>
        <p:spPr>
          <a:xfrm rot="10800000" flipH="1">
            <a:off x="5547124" y="1963343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92" name="Google Shape;6192;p24"/>
          <p:cNvCxnSpPr/>
          <p:nvPr/>
        </p:nvCxnSpPr>
        <p:spPr>
          <a:xfrm rot="10800000" flipH="1">
            <a:off x="4956574" y="3748088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93" name="Google Shape;6193;p24"/>
          <p:cNvCxnSpPr/>
          <p:nvPr/>
        </p:nvCxnSpPr>
        <p:spPr>
          <a:xfrm rot="10800000" flipH="1">
            <a:off x="4956574" y="3523062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94" name="Google Shape;6194;p24"/>
          <p:cNvCxnSpPr/>
          <p:nvPr/>
        </p:nvCxnSpPr>
        <p:spPr>
          <a:xfrm rot="10800000" flipH="1">
            <a:off x="4956574" y="3299224"/>
            <a:ext cx="1190" cy="1488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95" name="Google Shape;6195;p24"/>
          <p:cNvCxnSpPr/>
          <p:nvPr/>
        </p:nvCxnSpPr>
        <p:spPr>
          <a:xfrm rot="10800000" flipH="1">
            <a:off x="4956574" y="3074196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96" name="Google Shape;6196;p24"/>
          <p:cNvCxnSpPr/>
          <p:nvPr/>
        </p:nvCxnSpPr>
        <p:spPr>
          <a:xfrm rot="10800000" flipH="1">
            <a:off x="4956574" y="2850357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97" name="Google Shape;6197;p24"/>
          <p:cNvCxnSpPr/>
          <p:nvPr/>
        </p:nvCxnSpPr>
        <p:spPr>
          <a:xfrm rot="10800000" flipH="1">
            <a:off x="4956574" y="2625330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98" name="Google Shape;6198;p24"/>
          <p:cNvCxnSpPr/>
          <p:nvPr/>
        </p:nvCxnSpPr>
        <p:spPr>
          <a:xfrm rot="10800000" flipH="1">
            <a:off x="4956574" y="2401493"/>
            <a:ext cx="1190" cy="1488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99" name="Google Shape;6199;p24"/>
          <p:cNvCxnSpPr/>
          <p:nvPr/>
        </p:nvCxnSpPr>
        <p:spPr>
          <a:xfrm rot="10800000" flipH="1">
            <a:off x="4956574" y="2176464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200" name="Google Shape;6200;p24"/>
          <p:cNvCxnSpPr/>
          <p:nvPr/>
        </p:nvCxnSpPr>
        <p:spPr>
          <a:xfrm rot="10800000" flipH="1">
            <a:off x="4956574" y="1951437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201" name="Google Shape;6201;p24"/>
          <p:cNvCxnSpPr/>
          <p:nvPr/>
        </p:nvCxnSpPr>
        <p:spPr>
          <a:xfrm rot="10800000" flipH="1">
            <a:off x="4942286" y="1799037"/>
            <a:ext cx="1190" cy="1262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202" name="Google Shape;6202;p24"/>
          <p:cNvCxnSpPr/>
          <p:nvPr/>
        </p:nvCxnSpPr>
        <p:spPr>
          <a:xfrm rot="10800000" flipH="1">
            <a:off x="4956574" y="1807370"/>
            <a:ext cx="1190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203" name="Google Shape;6203;p24"/>
          <p:cNvCxnSpPr/>
          <p:nvPr/>
        </p:nvCxnSpPr>
        <p:spPr>
          <a:xfrm rot="10800000">
            <a:off x="5529263" y="1815706"/>
            <a:ext cx="1191" cy="1262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204" name="Google Shape;6204;p24"/>
          <p:cNvCxnSpPr/>
          <p:nvPr/>
        </p:nvCxnSpPr>
        <p:spPr>
          <a:xfrm rot="10800000" flipH="1">
            <a:off x="5547124" y="1816895"/>
            <a:ext cx="1190" cy="1250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205" name="Google Shape;6205;p24"/>
          <p:cNvSpPr/>
          <p:nvPr/>
        </p:nvSpPr>
        <p:spPr>
          <a:xfrm>
            <a:off x="2312195" y="1696642"/>
            <a:ext cx="154781" cy="14288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06" name="Google Shape;6206;p24"/>
          <p:cNvSpPr/>
          <p:nvPr/>
        </p:nvSpPr>
        <p:spPr>
          <a:xfrm>
            <a:off x="2312195" y="1839518"/>
            <a:ext cx="154781" cy="10715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07" name="Google Shape;6207;p24"/>
          <p:cNvSpPr/>
          <p:nvPr/>
        </p:nvSpPr>
        <p:spPr>
          <a:xfrm>
            <a:off x="2312195" y="1975248"/>
            <a:ext cx="154781" cy="9525"/>
          </a:xfrm>
          <a:custGeom>
            <a:avLst/>
            <a:gdLst/>
            <a:ahLst/>
            <a:cxnLst/>
            <a:rect l="l" t="t" r="r" b="b"/>
            <a:pathLst>
              <a:path w="390" h="25" extrusionOk="0">
                <a:moveTo>
                  <a:pt x="390" y="25"/>
                </a:moveTo>
                <a:lnTo>
                  <a:pt x="0" y="23"/>
                </a:lnTo>
                <a:lnTo>
                  <a:pt x="0" y="0"/>
                </a:lnTo>
                <a:lnTo>
                  <a:pt x="390" y="0"/>
                </a:lnTo>
                <a:lnTo>
                  <a:pt x="390" y="25"/>
                </a:lnTo>
                <a:close/>
              </a:path>
            </a:pathLst>
          </a:cu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08" name="Google Shape;6208;p24"/>
          <p:cNvSpPr/>
          <p:nvPr/>
        </p:nvSpPr>
        <p:spPr>
          <a:xfrm>
            <a:off x="2312195" y="2109788"/>
            <a:ext cx="154781" cy="10716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09" name="Google Shape;6209;p24"/>
          <p:cNvSpPr/>
          <p:nvPr/>
        </p:nvSpPr>
        <p:spPr>
          <a:xfrm>
            <a:off x="2312195" y="2246710"/>
            <a:ext cx="154781" cy="13097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0" name="Google Shape;6210;p24"/>
          <p:cNvSpPr/>
          <p:nvPr/>
        </p:nvSpPr>
        <p:spPr>
          <a:xfrm>
            <a:off x="2312195" y="2382443"/>
            <a:ext cx="154781" cy="15478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1" name="Google Shape;6211;p24"/>
          <p:cNvSpPr/>
          <p:nvPr/>
        </p:nvSpPr>
        <p:spPr>
          <a:xfrm>
            <a:off x="2312195" y="2524127"/>
            <a:ext cx="154781" cy="13097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2" name="Google Shape;6212;p24"/>
          <p:cNvSpPr/>
          <p:nvPr/>
        </p:nvSpPr>
        <p:spPr>
          <a:xfrm>
            <a:off x="2312195" y="1850232"/>
            <a:ext cx="154781" cy="125016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3" name="Google Shape;6213;p24"/>
          <p:cNvSpPr/>
          <p:nvPr/>
        </p:nvSpPr>
        <p:spPr>
          <a:xfrm>
            <a:off x="2312195" y="1710929"/>
            <a:ext cx="154781" cy="128588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4" name="Google Shape;6214;p24"/>
          <p:cNvSpPr/>
          <p:nvPr/>
        </p:nvSpPr>
        <p:spPr>
          <a:xfrm>
            <a:off x="2312195" y="1629967"/>
            <a:ext cx="154781" cy="66675"/>
          </a:xfrm>
          <a:custGeom>
            <a:avLst/>
            <a:gdLst/>
            <a:ahLst/>
            <a:cxnLst/>
            <a:rect l="l" t="t" r="r" b="b"/>
            <a:pathLst>
              <a:path w="390" h="170" extrusionOk="0">
                <a:moveTo>
                  <a:pt x="390" y="170"/>
                </a:moveTo>
                <a:lnTo>
                  <a:pt x="0" y="170"/>
                </a:lnTo>
                <a:lnTo>
                  <a:pt x="0" y="9"/>
                </a:lnTo>
                <a:lnTo>
                  <a:pt x="390" y="0"/>
                </a:lnTo>
                <a:lnTo>
                  <a:pt x="390" y="17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5" name="Google Shape;6215;p24"/>
          <p:cNvSpPr/>
          <p:nvPr/>
        </p:nvSpPr>
        <p:spPr>
          <a:xfrm>
            <a:off x="2312195" y="1983583"/>
            <a:ext cx="154781" cy="126206"/>
          </a:xfrm>
          <a:custGeom>
            <a:avLst/>
            <a:gdLst/>
            <a:ahLst/>
            <a:cxnLst/>
            <a:rect l="l" t="t" r="r" b="b"/>
            <a:pathLst>
              <a:path w="390" h="316" extrusionOk="0">
                <a:moveTo>
                  <a:pt x="390" y="2"/>
                </a:moveTo>
                <a:lnTo>
                  <a:pt x="0" y="0"/>
                </a:lnTo>
                <a:lnTo>
                  <a:pt x="0" y="316"/>
                </a:lnTo>
                <a:lnTo>
                  <a:pt x="390" y="316"/>
                </a:lnTo>
                <a:lnTo>
                  <a:pt x="390" y="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6" name="Google Shape;6216;p24"/>
          <p:cNvSpPr/>
          <p:nvPr/>
        </p:nvSpPr>
        <p:spPr>
          <a:xfrm>
            <a:off x="2312195" y="2120506"/>
            <a:ext cx="154781" cy="126206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7" name="Google Shape;6217;p24"/>
          <p:cNvSpPr/>
          <p:nvPr/>
        </p:nvSpPr>
        <p:spPr>
          <a:xfrm>
            <a:off x="2312195" y="2259808"/>
            <a:ext cx="154781" cy="12263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8" name="Google Shape;6218;p24"/>
          <p:cNvSpPr/>
          <p:nvPr/>
        </p:nvSpPr>
        <p:spPr>
          <a:xfrm>
            <a:off x="2312195" y="2397921"/>
            <a:ext cx="154781" cy="126206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9" name="Google Shape;6219;p24"/>
          <p:cNvSpPr/>
          <p:nvPr/>
        </p:nvSpPr>
        <p:spPr>
          <a:xfrm>
            <a:off x="2312195" y="2537223"/>
            <a:ext cx="154781" cy="127397"/>
          </a:xfrm>
          <a:custGeom>
            <a:avLst/>
            <a:gdLst/>
            <a:ahLst/>
            <a:cxnLst/>
            <a:rect l="l" t="t" r="r" b="b"/>
            <a:pathLst>
              <a:path w="390" h="322" extrusionOk="0">
                <a:moveTo>
                  <a:pt x="0" y="0"/>
                </a:moveTo>
                <a:lnTo>
                  <a:pt x="0" y="276"/>
                </a:lnTo>
                <a:lnTo>
                  <a:pt x="27" y="286"/>
                </a:lnTo>
                <a:lnTo>
                  <a:pt x="53" y="294"/>
                </a:lnTo>
                <a:lnTo>
                  <a:pt x="80" y="299"/>
                </a:lnTo>
                <a:lnTo>
                  <a:pt x="105" y="306"/>
                </a:lnTo>
                <a:lnTo>
                  <a:pt x="131" y="310"/>
                </a:lnTo>
                <a:lnTo>
                  <a:pt x="158" y="314"/>
                </a:lnTo>
                <a:lnTo>
                  <a:pt x="184" y="317"/>
                </a:lnTo>
                <a:lnTo>
                  <a:pt x="209" y="320"/>
                </a:lnTo>
                <a:lnTo>
                  <a:pt x="235" y="321"/>
                </a:lnTo>
                <a:lnTo>
                  <a:pt x="262" y="322"/>
                </a:lnTo>
                <a:lnTo>
                  <a:pt x="293" y="322"/>
                </a:lnTo>
                <a:lnTo>
                  <a:pt x="325" y="322"/>
                </a:lnTo>
                <a:lnTo>
                  <a:pt x="358" y="321"/>
                </a:lnTo>
                <a:lnTo>
                  <a:pt x="390" y="320"/>
                </a:lnTo>
                <a:lnTo>
                  <a:pt x="390" y="0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220" name="Google Shape;6220;p24"/>
          <p:cNvCxnSpPr/>
          <p:nvPr/>
        </p:nvCxnSpPr>
        <p:spPr>
          <a:xfrm>
            <a:off x="2312194" y="1633538"/>
            <a:ext cx="1191" cy="11346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221" name="Google Shape;6221;p24"/>
          <p:cNvSpPr/>
          <p:nvPr/>
        </p:nvSpPr>
        <p:spPr>
          <a:xfrm>
            <a:off x="2466976" y="2676526"/>
            <a:ext cx="21431" cy="38100"/>
          </a:xfrm>
          <a:custGeom>
            <a:avLst/>
            <a:gdLst/>
            <a:ahLst/>
            <a:cxnLst/>
            <a:rect l="l" t="t" r="r" b="b"/>
            <a:pathLst>
              <a:path w="54" h="94" extrusionOk="0">
                <a:moveTo>
                  <a:pt x="54" y="22"/>
                </a:moveTo>
                <a:lnTo>
                  <a:pt x="0" y="94"/>
                </a:lnTo>
                <a:lnTo>
                  <a:pt x="0" y="30"/>
                </a:lnTo>
                <a:lnTo>
                  <a:pt x="23" y="0"/>
                </a:lnTo>
                <a:lnTo>
                  <a:pt x="54" y="2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22" name="Google Shape;6222;p24"/>
          <p:cNvSpPr/>
          <p:nvPr/>
        </p:nvSpPr>
        <p:spPr>
          <a:xfrm>
            <a:off x="2466976" y="1628777"/>
            <a:ext cx="69056" cy="1035844"/>
          </a:xfrm>
          <a:custGeom>
            <a:avLst/>
            <a:gdLst/>
            <a:ahLst/>
            <a:cxnLst/>
            <a:rect l="l" t="t" r="r" b="b"/>
            <a:pathLst>
              <a:path w="176" h="2610" extrusionOk="0">
                <a:moveTo>
                  <a:pt x="0" y="3"/>
                </a:moveTo>
                <a:lnTo>
                  <a:pt x="0" y="2610"/>
                </a:lnTo>
                <a:lnTo>
                  <a:pt x="30" y="2608"/>
                </a:lnTo>
                <a:lnTo>
                  <a:pt x="58" y="2605"/>
                </a:lnTo>
                <a:lnTo>
                  <a:pt x="88" y="2603"/>
                </a:lnTo>
                <a:lnTo>
                  <a:pt x="116" y="2601"/>
                </a:lnTo>
                <a:lnTo>
                  <a:pt x="146" y="2599"/>
                </a:lnTo>
                <a:lnTo>
                  <a:pt x="176" y="2596"/>
                </a:lnTo>
                <a:lnTo>
                  <a:pt x="176" y="0"/>
                </a:lnTo>
                <a:lnTo>
                  <a:pt x="0" y="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23" name="Google Shape;6223;p24"/>
          <p:cNvSpPr/>
          <p:nvPr/>
        </p:nvSpPr>
        <p:spPr>
          <a:xfrm>
            <a:off x="2466976" y="2759871"/>
            <a:ext cx="69056" cy="173831"/>
          </a:xfrm>
          <a:custGeom>
            <a:avLst/>
            <a:gdLst/>
            <a:ahLst/>
            <a:cxnLst/>
            <a:rect l="l" t="t" r="r" b="b"/>
            <a:pathLst>
              <a:path w="176" h="439" extrusionOk="0">
                <a:moveTo>
                  <a:pt x="176" y="425"/>
                </a:moveTo>
                <a:lnTo>
                  <a:pt x="176" y="0"/>
                </a:lnTo>
                <a:lnTo>
                  <a:pt x="172" y="0"/>
                </a:lnTo>
                <a:lnTo>
                  <a:pt x="168" y="0"/>
                </a:lnTo>
                <a:lnTo>
                  <a:pt x="162" y="0"/>
                </a:lnTo>
                <a:lnTo>
                  <a:pt x="158" y="0"/>
                </a:lnTo>
                <a:lnTo>
                  <a:pt x="154" y="0"/>
                </a:lnTo>
                <a:lnTo>
                  <a:pt x="150" y="0"/>
                </a:lnTo>
                <a:lnTo>
                  <a:pt x="134" y="1"/>
                </a:lnTo>
                <a:lnTo>
                  <a:pt x="116" y="3"/>
                </a:lnTo>
                <a:lnTo>
                  <a:pt x="100" y="4"/>
                </a:lnTo>
                <a:lnTo>
                  <a:pt x="76" y="5"/>
                </a:lnTo>
                <a:lnTo>
                  <a:pt x="50" y="8"/>
                </a:lnTo>
                <a:lnTo>
                  <a:pt x="26" y="9"/>
                </a:lnTo>
                <a:lnTo>
                  <a:pt x="0" y="12"/>
                </a:lnTo>
                <a:lnTo>
                  <a:pt x="0" y="439"/>
                </a:lnTo>
                <a:lnTo>
                  <a:pt x="88" y="439"/>
                </a:lnTo>
                <a:lnTo>
                  <a:pt x="142" y="389"/>
                </a:lnTo>
                <a:lnTo>
                  <a:pt x="176" y="42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224" name="Google Shape;6224;p24"/>
          <p:cNvCxnSpPr/>
          <p:nvPr/>
        </p:nvCxnSpPr>
        <p:spPr>
          <a:xfrm>
            <a:off x="2466975" y="1629967"/>
            <a:ext cx="1191" cy="13037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6225" name="Google Shape;6225;p24"/>
          <p:cNvGrpSpPr/>
          <p:nvPr/>
        </p:nvGrpSpPr>
        <p:grpSpPr>
          <a:xfrm>
            <a:off x="2309813" y="1484711"/>
            <a:ext cx="3153966" cy="2657475"/>
            <a:chOff x="1140" y="1227"/>
            <a:chExt cx="2649" cy="2232"/>
          </a:xfrm>
        </p:grpSpPr>
        <p:sp>
          <p:nvSpPr>
            <p:cNvPr id="6226" name="Google Shape;6226;p24"/>
            <p:cNvSpPr/>
            <p:nvPr/>
          </p:nvSpPr>
          <p:spPr>
            <a:xfrm>
              <a:off x="1341" y="1346"/>
              <a:ext cx="56" cy="866"/>
            </a:xfrm>
            <a:custGeom>
              <a:avLst/>
              <a:gdLst/>
              <a:ahLst/>
              <a:cxnLst/>
              <a:rect l="l" t="t" r="r" b="b"/>
              <a:pathLst>
                <a:path w="168" h="2598" extrusionOk="0">
                  <a:moveTo>
                    <a:pt x="0" y="2598"/>
                  </a:moveTo>
                  <a:lnTo>
                    <a:pt x="0" y="4"/>
                  </a:lnTo>
                  <a:lnTo>
                    <a:pt x="168" y="0"/>
                  </a:lnTo>
                  <a:lnTo>
                    <a:pt x="168" y="2592"/>
                  </a:lnTo>
                  <a:lnTo>
                    <a:pt x="139" y="2592"/>
                  </a:lnTo>
                  <a:lnTo>
                    <a:pt x="112" y="2593"/>
                  </a:lnTo>
                  <a:lnTo>
                    <a:pt x="85" y="2593"/>
                  </a:lnTo>
                  <a:lnTo>
                    <a:pt x="58" y="2594"/>
                  </a:lnTo>
                  <a:lnTo>
                    <a:pt x="31" y="2597"/>
                  </a:lnTo>
                  <a:lnTo>
                    <a:pt x="4" y="2598"/>
                  </a:lnTo>
                  <a:lnTo>
                    <a:pt x="3" y="2598"/>
                  </a:lnTo>
                  <a:lnTo>
                    <a:pt x="2" y="2598"/>
                  </a:lnTo>
                  <a:lnTo>
                    <a:pt x="0" y="2598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27" name="Google Shape;6227;p24"/>
            <p:cNvSpPr/>
            <p:nvPr/>
          </p:nvSpPr>
          <p:spPr>
            <a:xfrm>
              <a:off x="1397" y="1405"/>
              <a:ext cx="347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28" name="Google Shape;6228;p24"/>
            <p:cNvSpPr/>
            <p:nvPr/>
          </p:nvSpPr>
          <p:spPr>
            <a:xfrm>
              <a:off x="1397" y="1752"/>
              <a:ext cx="336" cy="9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29" name="Google Shape;6229;p24"/>
            <p:cNvSpPr/>
            <p:nvPr/>
          </p:nvSpPr>
          <p:spPr>
            <a:xfrm>
              <a:off x="1397" y="1867"/>
              <a:ext cx="336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30" name="Google Shape;6230;p24"/>
            <p:cNvSpPr/>
            <p:nvPr/>
          </p:nvSpPr>
          <p:spPr>
            <a:xfrm>
              <a:off x="1397" y="1981"/>
              <a:ext cx="336" cy="13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31" name="Google Shape;6231;p24"/>
            <p:cNvSpPr/>
            <p:nvPr/>
          </p:nvSpPr>
          <p:spPr>
            <a:xfrm>
              <a:off x="1397" y="2100"/>
              <a:ext cx="336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32" name="Google Shape;6232;p24"/>
            <p:cNvSpPr/>
            <p:nvPr/>
          </p:nvSpPr>
          <p:spPr>
            <a:xfrm>
              <a:off x="1397" y="1647"/>
              <a:ext cx="336" cy="105"/>
            </a:xfrm>
            <a:custGeom>
              <a:avLst/>
              <a:gdLst/>
              <a:ahLst/>
              <a:cxnLst/>
              <a:rect l="l" t="t" r="r" b="b"/>
              <a:pathLst>
                <a:path w="1008" h="313" extrusionOk="0">
                  <a:moveTo>
                    <a:pt x="1008" y="4"/>
                  </a:moveTo>
                  <a:lnTo>
                    <a:pt x="1008" y="313"/>
                  </a:lnTo>
                  <a:lnTo>
                    <a:pt x="0" y="313"/>
                  </a:lnTo>
                  <a:lnTo>
                    <a:pt x="0" y="0"/>
                  </a:lnTo>
                  <a:lnTo>
                    <a:pt x="1008" y="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33" name="Google Shape;6233;p24"/>
            <p:cNvSpPr/>
            <p:nvPr/>
          </p:nvSpPr>
          <p:spPr>
            <a:xfrm>
              <a:off x="1397" y="1761"/>
              <a:ext cx="336" cy="10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34" name="Google Shape;6234;p24"/>
            <p:cNvSpPr/>
            <p:nvPr/>
          </p:nvSpPr>
          <p:spPr>
            <a:xfrm>
              <a:off x="1397" y="1878"/>
              <a:ext cx="336" cy="103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35" name="Google Shape;6235;p24"/>
            <p:cNvSpPr/>
            <p:nvPr/>
          </p:nvSpPr>
          <p:spPr>
            <a:xfrm>
              <a:off x="1397" y="1338"/>
              <a:ext cx="347" cy="67"/>
            </a:xfrm>
            <a:custGeom>
              <a:avLst/>
              <a:gdLst/>
              <a:ahLst/>
              <a:cxnLst/>
              <a:rect l="l" t="t" r="r" b="b"/>
              <a:pathLst>
                <a:path w="1042" h="201" extrusionOk="0">
                  <a:moveTo>
                    <a:pt x="1042" y="201"/>
                  </a:moveTo>
                  <a:lnTo>
                    <a:pt x="0" y="201"/>
                  </a:lnTo>
                  <a:lnTo>
                    <a:pt x="0" y="23"/>
                  </a:lnTo>
                  <a:lnTo>
                    <a:pt x="1042" y="0"/>
                  </a:lnTo>
                  <a:lnTo>
                    <a:pt x="1042" y="201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36" name="Google Shape;6236;p24"/>
            <p:cNvSpPr/>
            <p:nvPr/>
          </p:nvSpPr>
          <p:spPr>
            <a:xfrm>
              <a:off x="1397" y="1994"/>
              <a:ext cx="336" cy="10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37" name="Google Shape;6237;p24"/>
            <p:cNvSpPr/>
            <p:nvPr/>
          </p:nvSpPr>
          <p:spPr>
            <a:xfrm>
              <a:off x="1397" y="2111"/>
              <a:ext cx="336" cy="136"/>
            </a:xfrm>
            <a:custGeom>
              <a:avLst/>
              <a:gdLst/>
              <a:ahLst/>
              <a:cxnLst/>
              <a:rect l="l" t="t" r="r" b="b"/>
              <a:pathLst>
                <a:path w="1008" h="409" extrusionOk="0">
                  <a:moveTo>
                    <a:pt x="1008" y="0"/>
                  </a:moveTo>
                  <a:lnTo>
                    <a:pt x="0" y="0"/>
                  </a:lnTo>
                  <a:lnTo>
                    <a:pt x="0" y="297"/>
                  </a:lnTo>
                  <a:lnTo>
                    <a:pt x="32" y="295"/>
                  </a:lnTo>
                  <a:lnTo>
                    <a:pt x="64" y="297"/>
                  </a:lnTo>
                  <a:lnTo>
                    <a:pt x="98" y="297"/>
                  </a:lnTo>
                  <a:lnTo>
                    <a:pt x="131" y="298"/>
                  </a:lnTo>
                  <a:lnTo>
                    <a:pt x="163" y="299"/>
                  </a:lnTo>
                  <a:lnTo>
                    <a:pt x="195" y="302"/>
                  </a:lnTo>
                  <a:lnTo>
                    <a:pt x="226" y="305"/>
                  </a:lnTo>
                  <a:lnTo>
                    <a:pt x="257" y="309"/>
                  </a:lnTo>
                  <a:lnTo>
                    <a:pt x="288" y="313"/>
                  </a:lnTo>
                  <a:lnTo>
                    <a:pt x="320" y="317"/>
                  </a:lnTo>
                  <a:lnTo>
                    <a:pt x="349" y="322"/>
                  </a:lnTo>
                  <a:lnTo>
                    <a:pt x="379" y="328"/>
                  </a:lnTo>
                  <a:lnTo>
                    <a:pt x="407" y="334"/>
                  </a:lnTo>
                  <a:lnTo>
                    <a:pt x="437" y="341"/>
                  </a:lnTo>
                  <a:lnTo>
                    <a:pt x="467" y="347"/>
                  </a:lnTo>
                  <a:lnTo>
                    <a:pt x="496" y="353"/>
                  </a:lnTo>
                  <a:lnTo>
                    <a:pt x="526" y="360"/>
                  </a:lnTo>
                  <a:lnTo>
                    <a:pt x="556" y="365"/>
                  </a:lnTo>
                  <a:lnTo>
                    <a:pt x="581" y="371"/>
                  </a:lnTo>
                  <a:lnTo>
                    <a:pt x="608" y="375"/>
                  </a:lnTo>
                  <a:lnTo>
                    <a:pt x="634" y="380"/>
                  </a:lnTo>
                  <a:lnTo>
                    <a:pt x="661" y="384"/>
                  </a:lnTo>
                  <a:lnTo>
                    <a:pt x="688" y="387"/>
                  </a:lnTo>
                  <a:lnTo>
                    <a:pt x="715" y="391"/>
                  </a:lnTo>
                  <a:lnTo>
                    <a:pt x="742" y="394"/>
                  </a:lnTo>
                  <a:lnTo>
                    <a:pt x="770" y="398"/>
                  </a:lnTo>
                  <a:lnTo>
                    <a:pt x="797" y="399"/>
                  </a:lnTo>
                  <a:lnTo>
                    <a:pt x="807" y="398"/>
                  </a:lnTo>
                  <a:lnTo>
                    <a:pt x="807" y="401"/>
                  </a:lnTo>
                  <a:lnTo>
                    <a:pt x="828" y="402"/>
                  </a:lnTo>
                  <a:lnTo>
                    <a:pt x="851" y="403"/>
                  </a:lnTo>
                  <a:lnTo>
                    <a:pt x="874" y="405"/>
                  </a:lnTo>
                  <a:lnTo>
                    <a:pt x="896" y="406"/>
                  </a:lnTo>
                  <a:lnTo>
                    <a:pt x="919" y="407"/>
                  </a:lnTo>
                  <a:lnTo>
                    <a:pt x="941" y="407"/>
                  </a:lnTo>
                  <a:lnTo>
                    <a:pt x="963" y="409"/>
                  </a:lnTo>
                  <a:lnTo>
                    <a:pt x="985" y="409"/>
                  </a:lnTo>
                  <a:lnTo>
                    <a:pt x="1008" y="409"/>
                  </a:lnTo>
                  <a:lnTo>
                    <a:pt x="1008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238" name="Google Shape;6238;p24"/>
            <p:cNvCxnSpPr/>
            <p:nvPr/>
          </p:nvCxnSpPr>
          <p:spPr>
            <a:xfrm>
              <a:off x="1397" y="1346"/>
              <a:ext cx="1" cy="107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239" name="Google Shape;6239;p24"/>
            <p:cNvSpPr/>
            <p:nvPr/>
          </p:nvSpPr>
          <p:spPr>
            <a:xfrm>
              <a:off x="1744" y="1405"/>
              <a:ext cx="103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40" name="Google Shape;6240;p24"/>
            <p:cNvSpPr/>
            <p:nvPr/>
          </p:nvSpPr>
          <p:spPr>
            <a:xfrm>
              <a:off x="1744" y="1336"/>
              <a:ext cx="103" cy="69"/>
            </a:xfrm>
            <a:custGeom>
              <a:avLst/>
              <a:gdLst/>
              <a:ahLst/>
              <a:cxnLst/>
              <a:rect l="l" t="t" r="r" b="b"/>
              <a:pathLst>
                <a:path w="309" h="208" extrusionOk="0">
                  <a:moveTo>
                    <a:pt x="309" y="0"/>
                  </a:moveTo>
                  <a:lnTo>
                    <a:pt x="309" y="208"/>
                  </a:lnTo>
                  <a:lnTo>
                    <a:pt x="0" y="208"/>
                  </a:lnTo>
                  <a:lnTo>
                    <a:pt x="0" y="7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241" name="Google Shape;6241;p24"/>
            <p:cNvCxnSpPr/>
            <p:nvPr/>
          </p:nvCxnSpPr>
          <p:spPr>
            <a:xfrm>
              <a:off x="1744" y="1338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242" name="Google Shape;6242;p24"/>
            <p:cNvSpPr/>
            <p:nvPr/>
          </p:nvSpPr>
          <p:spPr>
            <a:xfrm>
              <a:off x="1847" y="1405"/>
              <a:ext cx="396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43" name="Google Shape;6243;p24"/>
            <p:cNvSpPr/>
            <p:nvPr/>
          </p:nvSpPr>
          <p:spPr>
            <a:xfrm>
              <a:off x="1847" y="1327"/>
              <a:ext cx="396" cy="78"/>
            </a:xfrm>
            <a:custGeom>
              <a:avLst/>
              <a:gdLst/>
              <a:ahLst/>
              <a:cxnLst/>
              <a:rect l="l" t="t" r="r" b="b"/>
              <a:pathLst>
                <a:path w="1188" h="234" extrusionOk="0">
                  <a:moveTo>
                    <a:pt x="1188" y="234"/>
                  </a:moveTo>
                  <a:lnTo>
                    <a:pt x="0" y="234"/>
                  </a:lnTo>
                  <a:lnTo>
                    <a:pt x="0" y="26"/>
                  </a:lnTo>
                  <a:lnTo>
                    <a:pt x="1188" y="0"/>
                  </a:lnTo>
                  <a:lnTo>
                    <a:pt x="1188" y="23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244" name="Google Shape;6244;p24"/>
            <p:cNvCxnSpPr/>
            <p:nvPr/>
          </p:nvCxnSpPr>
          <p:spPr>
            <a:xfrm>
              <a:off x="1847" y="1336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245" name="Google Shape;6245;p24"/>
            <p:cNvSpPr/>
            <p:nvPr/>
          </p:nvSpPr>
          <p:spPr>
            <a:xfrm>
              <a:off x="2243" y="1405"/>
              <a:ext cx="93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46" name="Google Shape;6246;p24"/>
            <p:cNvSpPr/>
            <p:nvPr/>
          </p:nvSpPr>
          <p:spPr>
            <a:xfrm>
              <a:off x="2243" y="1326"/>
              <a:ext cx="93" cy="79"/>
            </a:xfrm>
            <a:custGeom>
              <a:avLst/>
              <a:gdLst/>
              <a:ahLst/>
              <a:cxnLst/>
              <a:rect l="l" t="t" r="r" b="b"/>
              <a:pathLst>
                <a:path w="277" h="239" extrusionOk="0">
                  <a:moveTo>
                    <a:pt x="277" y="0"/>
                  </a:moveTo>
                  <a:lnTo>
                    <a:pt x="277" y="239"/>
                  </a:lnTo>
                  <a:lnTo>
                    <a:pt x="0" y="239"/>
                  </a:lnTo>
                  <a:lnTo>
                    <a:pt x="0" y="5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247" name="Google Shape;6247;p24"/>
            <p:cNvCxnSpPr/>
            <p:nvPr/>
          </p:nvCxnSpPr>
          <p:spPr>
            <a:xfrm>
              <a:off x="2243" y="1327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248" name="Google Shape;6248;p24"/>
            <p:cNvSpPr/>
            <p:nvPr/>
          </p:nvSpPr>
          <p:spPr>
            <a:xfrm>
              <a:off x="2336" y="1405"/>
              <a:ext cx="396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49" name="Google Shape;6249;p24"/>
            <p:cNvSpPr/>
            <p:nvPr/>
          </p:nvSpPr>
          <p:spPr>
            <a:xfrm>
              <a:off x="2336" y="1317"/>
              <a:ext cx="396" cy="88"/>
            </a:xfrm>
            <a:custGeom>
              <a:avLst/>
              <a:gdLst/>
              <a:ahLst/>
              <a:cxnLst/>
              <a:rect l="l" t="t" r="r" b="b"/>
              <a:pathLst>
                <a:path w="1189" h="266" extrusionOk="0">
                  <a:moveTo>
                    <a:pt x="0" y="27"/>
                  </a:moveTo>
                  <a:lnTo>
                    <a:pt x="1189" y="0"/>
                  </a:lnTo>
                  <a:lnTo>
                    <a:pt x="1189" y="266"/>
                  </a:lnTo>
                  <a:lnTo>
                    <a:pt x="0" y="266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250" name="Google Shape;6250;p24"/>
            <p:cNvCxnSpPr/>
            <p:nvPr/>
          </p:nvCxnSpPr>
          <p:spPr>
            <a:xfrm>
              <a:off x="2336" y="1326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251" name="Google Shape;6251;p24"/>
            <p:cNvSpPr/>
            <p:nvPr/>
          </p:nvSpPr>
          <p:spPr>
            <a:xfrm>
              <a:off x="2732" y="1405"/>
              <a:ext cx="103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52" name="Google Shape;6252;p24"/>
            <p:cNvSpPr/>
            <p:nvPr/>
          </p:nvSpPr>
          <p:spPr>
            <a:xfrm>
              <a:off x="2732" y="1309"/>
              <a:ext cx="103" cy="9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253" name="Google Shape;6253;p24"/>
            <p:cNvCxnSpPr/>
            <p:nvPr/>
          </p:nvCxnSpPr>
          <p:spPr>
            <a:xfrm>
              <a:off x="2732" y="1309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254" name="Google Shape;6254;p24"/>
            <p:cNvSpPr/>
            <p:nvPr/>
          </p:nvSpPr>
          <p:spPr>
            <a:xfrm>
              <a:off x="2835" y="1405"/>
              <a:ext cx="277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55" name="Google Shape;6255;p24"/>
            <p:cNvSpPr/>
            <p:nvPr/>
          </p:nvSpPr>
          <p:spPr>
            <a:xfrm>
              <a:off x="2835" y="1309"/>
              <a:ext cx="277" cy="9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256" name="Google Shape;6256;p24"/>
            <p:cNvCxnSpPr/>
            <p:nvPr/>
          </p:nvCxnSpPr>
          <p:spPr>
            <a:xfrm>
              <a:off x="2835" y="1309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257" name="Google Shape;6257;p24"/>
            <p:cNvSpPr/>
            <p:nvPr/>
          </p:nvSpPr>
          <p:spPr>
            <a:xfrm>
              <a:off x="2840" y="1752"/>
              <a:ext cx="272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58" name="Google Shape;6258;p24"/>
            <p:cNvSpPr/>
            <p:nvPr/>
          </p:nvSpPr>
          <p:spPr>
            <a:xfrm>
              <a:off x="2840" y="1867"/>
              <a:ext cx="272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59" name="Google Shape;6259;p24"/>
            <p:cNvSpPr/>
            <p:nvPr/>
          </p:nvSpPr>
          <p:spPr>
            <a:xfrm>
              <a:off x="2840" y="1985"/>
              <a:ext cx="272" cy="9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60" name="Google Shape;6260;p24"/>
            <p:cNvSpPr/>
            <p:nvPr/>
          </p:nvSpPr>
          <p:spPr>
            <a:xfrm>
              <a:off x="2840" y="2098"/>
              <a:ext cx="272" cy="16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61" name="Google Shape;6261;p24"/>
            <p:cNvSpPr/>
            <p:nvPr/>
          </p:nvSpPr>
          <p:spPr>
            <a:xfrm>
              <a:off x="2840" y="1640"/>
              <a:ext cx="272" cy="11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62" name="Google Shape;6262;p24"/>
            <p:cNvSpPr/>
            <p:nvPr/>
          </p:nvSpPr>
          <p:spPr>
            <a:xfrm>
              <a:off x="2840" y="1651"/>
              <a:ext cx="272" cy="101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63" name="Google Shape;6263;p24"/>
            <p:cNvSpPr/>
            <p:nvPr/>
          </p:nvSpPr>
          <p:spPr>
            <a:xfrm>
              <a:off x="2840" y="1763"/>
              <a:ext cx="272" cy="104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64" name="Google Shape;6264;p24"/>
            <p:cNvSpPr/>
            <p:nvPr/>
          </p:nvSpPr>
          <p:spPr>
            <a:xfrm>
              <a:off x="2840" y="1878"/>
              <a:ext cx="272" cy="107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65" name="Google Shape;6265;p24"/>
            <p:cNvSpPr/>
            <p:nvPr/>
          </p:nvSpPr>
          <p:spPr>
            <a:xfrm>
              <a:off x="2840" y="1994"/>
              <a:ext cx="272" cy="104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66" name="Google Shape;6266;p24"/>
            <p:cNvSpPr/>
            <p:nvPr/>
          </p:nvSpPr>
          <p:spPr>
            <a:xfrm>
              <a:off x="2840" y="2114"/>
              <a:ext cx="272" cy="97"/>
            </a:xfrm>
            <a:custGeom>
              <a:avLst/>
              <a:gdLst/>
              <a:ahLst/>
              <a:cxnLst/>
              <a:rect l="l" t="t" r="r" b="b"/>
              <a:pathLst>
                <a:path w="814" h="289" extrusionOk="0">
                  <a:moveTo>
                    <a:pt x="0" y="0"/>
                  </a:moveTo>
                  <a:lnTo>
                    <a:pt x="814" y="0"/>
                  </a:lnTo>
                  <a:lnTo>
                    <a:pt x="814" y="108"/>
                  </a:lnTo>
                  <a:lnTo>
                    <a:pt x="573" y="246"/>
                  </a:lnTo>
                  <a:lnTo>
                    <a:pt x="678" y="281"/>
                  </a:lnTo>
                  <a:lnTo>
                    <a:pt x="661" y="284"/>
                  </a:lnTo>
                  <a:lnTo>
                    <a:pt x="642" y="287"/>
                  </a:lnTo>
                  <a:lnTo>
                    <a:pt x="623" y="288"/>
                  </a:lnTo>
                  <a:lnTo>
                    <a:pt x="604" y="289"/>
                  </a:lnTo>
                  <a:lnTo>
                    <a:pt x="578" y="289"/>
                  </a:lnTo>
                  <a:lnTo>
                    <a:pt x="553" y="288"/>
                  </a:lnTo>
                  <a:lnTo>
                    <a:pt x="526" y="287"/>
                  </a:lnTo>
                  <a:lnTo>
                    <a:pt x="485" y="284"/>
                  </a:lnTo>
                  <a:lnTo>
                    <a:pt x="445" y="281"/>
                  </a:lnTo>
                  <a:lnTo>
                    <a:pt x="408" y="280"/>
                  </a:lnTo>
                  <a:lnTo>
                    <a:pt x="370" y="277"/>
                  </a:lnTo>
                  <a:lnTo>
                    <a:pt x="334" y="277"/>
                  </a:lnTo>
                  <a:lnTo>
                    <a:pt x="297" y="276"/>
                  </a:lnTo>
                  <a:lnTo>
                    <a:pt x="247" y="276"/>
                  </a:lnTo>
                  <a:lnTo>
                    <a:pt x="197" y="277"/>
                  </a:lnTo>
                  <a:lnTo>
                    <a:pt x="149" y="277"/>
                  </a:lnTo>
                  <a:lnTo>
                    <a:pt x="75" y="278"/>
                  </a:lnTo>
                  <a:lnTo>
                    <a:pt x="0" y="2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267" name="Google Shape;6267;p24"/>
            <p:cNvCxnSpPr/>
            <p:nvPr/>
          </p:nvCxnSpPr>
          <p:spPr>
            <a:xfrm>
              <a:off x="3112" y="1227"/>
              <a:ext cx="1" cy="9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268" name="Google Shape;6268;p24"/>
            <p:cNvCxnSpPr/>
            <p:nvPr/>
          </p:nvCxnSpPr>
          <p:spPr>
            <a:xfrm>
              <a:off x="3112" y="2253"/>
              <a:ext cx="1" cy="120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269" name="Google Shape;6269;p24"/>
            <p:cNvSpPr/>
            <p:nvPr/>
          </p:nvSpPr>
          <p:spPr>
            <a:xfrm>
              <a:off x="1733" y="2333"/>
              <a:ext cx="55" cy="289"/>
            </a:xfrm>
            <a:custGeom>
              <a:avLst/>
              <a:gdLst/>
              <a:ahLst/>
              <a:cxnLst/>
              <a:rect l="l" t="t" r="r" b="b"/>
              <a:pathLst>
                <a:path w="165" h="867" extrusionOk="0">
                  <a:moveTo>
                    <a:pt x="165" y="0"/>
                  </a:moveTo>
                  <a:lnTo>
                    <a:pt x="165" y="867"/>
                  </a:lnTo>
                  <a:lnTo>
                    <a:pt x="138" y="867"/>
                  </a:lnTo>
                  <a:lnTo>
                    <a:pt x="92" y="816"/>
                  </a:lnTo>
                  <a:lnTo>
                    <a:pt x="36" y="867"/>
                  </a:lnTo>
                  <a:lnTo>
                    <a:pt x="0" y="867"/>
                  </a:lnTo>
                  <a:lnTo>
                    <a:pt x="0" y="3"/>
                  </a:lnTo>
                  <a:lnTo>
                    <a:pt x="27" y="3"/>
                  </a:lnTo>
                  <a:lnTo>
                    <a:pt x="54" y="3"/>
                  </a:lnTo>
                  <a:lnTo>
                    <a:pt x="82" y="1"/>
                  </a:lnTo>
                  <a:lnTo>
                    <a:pt x="109" y="1"/>
                  </a:lnTo>
                  <a:lnTo>
                    <a:pt x="136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70" name="Google Shape;6270;p24"/>
            <p:cNvSpPr/>
            <p:nvPr/>
          </p:nvSpPr>
          <p:spPr>
            <a:xfrm>
              <a:off x="1733" y="2284"/>
              <a:ext cx="55" cy="50"/>
            </a:xfrm>
            <a:custGeom>
              <a:avLst/>
              <a:gdLst/>
              <a:ahLst/>
              <a:cxnLst/>
              <a:rect l="l" t="t" r="r" b="b"/>
              <a:pathLst>
                <a:path w="165" h="150" extrusionOk="0">
                  <a:moveTo>
                    <a:pt x="157" y="116"/>
                  </a:move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54" y="150"/>
                  </a:lnTo>
                  <a:lnTo>
                    <a:pt x="82" y="148"/>
                  </a:lnTo>
                  <a:lnTo>
                    <a:pt x="109" y="148"/>
                  </a:lnTo>
                  <a:lnTo>
                    <a:pt x="136" y="147"/>
                  </a:lnTo>
                  <a:lnTo>
                    <a:pt x="165" y="147"/>
                  </a:lnTo>
                  <a:lnTo>
                    <a:pt x="165" y="105"/>
                  </a:lnTo>
                  <a:lnTo>
                    <a:pt x="157" y="116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71" name="Google Shape;6271;p24"/>
            <p:cNvSpPr/>
            <p:nvPr/>
          </p:nvSpPr>
          <p:spPr>
            <a:xfrm>
              <a:off x="1733" y="2245"/>
              <a:ext cx="55" cy="77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157" y="233"/>
                  </a:moveTo>
                  <a:lnTo>
                    <a:pt x="0" y="117"/>
                  </a:lnTo>
                  <a:lnTo>
                    <a:pt x="0" y="8"/>
                  </a:lnTo>
                  <a:lnTo>
                    <a:pt x="27" y="6"/>
                  </a:lnTo>
                  <a:lnTo>
                    <a:pt x="55" y="6"/>
                  </a:lnTo>
                  <a:lnTo>
                    <a:pt x="82" y="5"/>
                  </a:lnTo>
                  <a:lnTo>
                    <a:pt x="111" y="4"/>
                  </a:lnTo>
                  <a:lnTo>
                    <a:pt x="138" y="1"/>
                  </a:lnTo>
                  <a:lnTo>
                    <a:pt x="165" y="0"/>
                  </a:lnTo>
                  <a:lnTo>
                    <a:pt x="165" y="222"/>
                  </a:lnTo>
                  <a:lnTo>
                    <a:pt x="157" y="23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72" name="Google Shape;6272;p24"/>
            <p:cNvSpPr/>
            <p:nvPr/>
          </p:nvSpPr>
          <p:spPr>
            <a:xfrm>
              <a:off x="1733" y="2245"/>
              <a:ext cx="55" cy="77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165" y="0"/>
                  </a:moveTo>
                  <a:lnTo>
                    <a:pt x="165" y="222"/>
                  </a:lnTo>
                  <a:lnTo>
                    <a:pt x="157" y="233"/>
                  </a:lnTo>
                  <a:lnTo>
                    <a:pt x="0" y="117"/>
                  </a:lnTo>
                  <a:lnTo>
                    <a:pt x="0" y="8"/>
                  </a:lnTo>
                  <a:lnTo>
                    <a:pt x="27" y="6"/>
                  </a:lnTo>
                  <a:lnTo>
                    <a:pt x="55" y="6"/>
                  </a:lnTo>
                  <a:lnTo>
                    <a:pt x="82" y="5"/>
                  </a:lnTo>
                  <a:lnTo>
                    <a:pt x="111" y="4"/>
                  </a:lnTo>
                  <a:lnTo>
                    <a:pt x="138" y="1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273" name="Google Shape;6273;p24"/>
            <p:cNvCxnSpPr/>
            <p:nvPr/>
          </p:nvCxnSpPr>
          <p:spPr>
            <a:xfrm>
              <a:off x="1733" y="1630"/>
              <a:ext cx="1" cy="99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274" name="Google Shape;6274;p24"/>
            <p:cNvSpPr/>
            <p:nvPr/>
          </p:nvSpPr>
          <p:spPr>
            <a:xfrm>
              <a:off x="1796" y="2329"/>
              <a:ext cx="68" cy="293"/>
            </a:xfrm>
            <a:custGeom>
              <a:avLst/>
              <a:gdLst/>
              <a:ahLst/>
              <a:cxnLst/>
              <a:rect l="l" t="t" r="r" b="b"/>
              <a:pathLst>
                <a:path w="203" h="878" extrusionOk="0">
                  <a:moveTo>
                    <a:pt x="203" y="0"/>
                  </a:moveTo>
                  <a:lnTo>
                    <a:pt x="203" y="878"/>
                  </a:lnTo>
                  <a:lnTo>
                    <a:pt x="0" y="878"/>
                  </a:lnTo>
                  <a:lnTo>
                    <a:pt x="0" y="10"/>
                  </a:lnTo>
                  <a:lnTo>
                    <a:pt x="34" y="8"/>
                  </a:lnTo>
                  <a:lnTo>
                    <a:pt x="68" y="7"/>
                  </a:lnTo>
                  <a:lnTo>
                    <a:pt x="101" y="6"/>
                  </a:lnTo>
                  <a:lnTo>
                    <a:pt x="135" y="4"/>
                  </a:lnTo>
                  <a:lnTo>
                    <a:pt x="169" y="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75" name="Google Shape;6275;p24"/>
            <p:cNvSpPr/>
            <p:nvPr/>
          </p:nvSpPr>
          <p:spPr>
            <a:xfrm>
              <a:off x="1796" y="2234"/>
              <a:ext cx="68" cy="65"/>
            </a:xfrm>
            <a:custGeom>
              <a:avLst/>
              <a:gdLst/>
              <a:ahLst/>
              <a:cxnLst/>
              <a:rect l="l" t="t" r="r" b="b"/>
              <a:pathLst>
                <a:path w="203" h="196" extrusionOk="0">
                  <a:moveTo>
                    <a:pt x="82" y="108"/>
                  </a:moveTo>
                  <a:lnTo>
                    <a:pt x="203" y="196"/>
                  </a:lnTo>
                  <a:lnTo>
                    <a:pt x="203" y="0"/>
                  </a:lnTo>
                  <a:lnTo>
                    <a:pt x="198" y="2"/>
                  </a:lnTo>
                  <a:lnTo>
                    <a:pt x="194" y="2"/>
                  </a:lnTo>
                  <a:lnTo>
                    <a:pt x="190" y="2"/>
                  </a:lnTo>
                  <a:lnTo>
                    <a:pt x="159" y="7"/>
                  </a:lnTo>
                  <a:lnTo>
                    <a:pt x="127" y="11"/>
                  </a:lnTo>
                  <a:lnTo>
                    <a:pt x="96" y="17"/>
                  </a:lnTo>
                  <a:lnTo>
                    <a:pt x="63" y="21"/>
                  </a:lnTo>
                  <a:lnTo>
                    <a:pt x="43" y="23"/>
                  </a:lnTo>
                  <a:lnTo>
                    <a:pt x="22" y="26"/>
                  </a:lnTo>
                  <a:lnTo>
                    <a:pt x="0" y="29"/>
                  </a:lnTo>
                  <a:lnTo>
                    <a:pt x="0" y="127"/>
                  </a:lnTo>
                  <a:lnTo>
                    <a:pt x="45" y="160"/>
                  </a:lnTo>
                  <a:lnTo>
                    <a:pt x="82" y="108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76" name="Google Shape;6276;p24"/>
            <p:cNvSpPr/>
            <p:nvPr/>
          </p:nvSpPr>
          <p:spPr>
            <a:xfrm>
              <a:off x="1796" y="2270"/>
              <a:ext cx="68" cy="62"/>
            </a:xfrm>
            <a:custGeom>
              <a:avLst/>
              <a:gdLst/>
              <a:ahLst/>
              <a:cxnLst/>
              <a:rect l="l" t="t" r="r" b="b"/>
              <a:pathLst>
                <a:path w="203" h="187" extrusionOk="0">
                  <a:moveTo>
                    <a:pt x="0" y="187"/>
                  </a:moveTo>
                  <a:lnTo>
                    <a:pt x="34" y="185"/>
                  </a:lnTo>
                  <a:lnTo>
                    <a:pt x="68" y="184"/>
                  </a:lnTo>
                  <a:lnTo>
                    <a:pt x="101" y="183"/>
                  </a:lnTo>
                  <a:lnTo>
                    <a:pt x="135" y="181"/>
                  </a:lnTo>
                  <a:lnTo>
                    <a:pt x="169" y="180"/>
                  </a:lnTo>
                  <a:lnTo>
                    <a:pt x="203" y="177"/>
                  </a:lnTo>
                  <a:lnTo>
                    <a:pt x="203" y="95"/>
                  </a:lnTo>
                  <a:lnTo>
                    <a:pt x="200" y="95"/>
                  </a:lnTo>
                  <a:lnTo>
                    <a:pt x="203" y="92"/>
                  </a:lnTo>
                  <a:lnTo>
                    <a:pt x="203" y="88"/>
                  </a:lnTo>
                  <a:lnTo>
                    <a:pt x="82" y="0"/>
                  </a:lnTo>
                  <a:lnTo>
                    <a:pt x="0" y="113"/>
                  </a:lnTo>
                  <a:lnTo>
                    <a:pt x="0" y="18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77" name="Google Shape;6277;p24"/>
            <p:cNvSpPr/>
            <p:nvPr/>
          </p:nvSpPr>
          <p:spPr>
            <a:xfrm>
              <a:off x="1864" y="1638"/>
              <a:ext cx="369" cy="10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78" name="Google Shape;6278;p24"/>
            <p:cNvSpPr/>
            <p:nvPr/>
          </p:nvSpPr>
          <p:spPr>
            <a:xfrm>
              <a:off x="1864" y="2098"/>
              <a:ext cx="369" cy="16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79" name="Google Shape;6279;p24"/>
            <p:cNvSpPr/>
            <p:nvPr/>
          </p:nvSpPr>
          <p:spPr>
            <a:xfrm>
              <a:off x="1864" y="1984"/>
              <a:ext cx="369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80" name="Google Shape;6280;p24"/>
            <p:cNvSpPr/>
            <p:nvPr/>
          </p:nvSpPr>
          <p:spPr>
            <a:xfrm>
              <a:off x="1864" y="1867"/>
              <a:ext cx="369" cy="10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81" name="Google Shape;6281;p24"/>
            <p:cNvSpPr/>
            <p:nvPr/>
          </p:nvSpPr>
          <p:spPr>
            <a:xfrm>
              <a:off x="1864" y="1752"/>
              <a:ext cx="369" cy="9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82" name="Google Shape;6282;p24"/>
            <p:cNvSpPr/>
            <p:nvPr/>
          </p:nvSpPr>
          <p:spPr>
            <a:xfrm>
              <a:off x="1864" y="1648"/>
              <a:ext cx="369" cy="104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83" name="Google Shape;6283;p24"/>
            <p:cNvSpPr/>
            <p:nvPr/>
          </p:nvSpPr>
          <p:spPr>
            <a:xfrm>
              <a:off x="1864" y="1761"/>
              <a:ext cx="369" cy="10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84" name="Google Shape;6284;p24"/>
            <p:cNvSpPr/>
            <p:nvPr/>
          </p:nvSpPr>
          <p:spPr>
            <a:xfrm>
              <a:off x="1864" y="1877"/>
              <a:ext cx="369" cy="107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85" name="Google Shape;6285;p24"/>
            <p:cNvSpPr/>
            <p:nvPr/>
          </p:nvSpPr>
          <p:spPr>
            <a:xfrm>
              <a:off x="1864" y="1995"/>
              <a:ext cx="369" cy="103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86" name="Google Shape;6286;p24"/>
            <p:cNvSpPr/>
            <p:nvPr/>
          </p:nvSpPr>
          <p:spPr>
            <a:xfrm>
              <a:off x="1864" y="2114"/>
              <a:ext cx="369" cy="120"/>
            </a:xfrm>
            <a:custGeom>
              <a:avLst/>
              <a:gdLst/>
              <a:ahLst/>
              <a:cxnLst/>
              <a:rect l="l" t="t" r="r" b="b"/>
              <a:pathLst>
                <a:path w="1107" h="359" extrusionOk="0">
                  <a:moveTo>
                    <a:pt x="0" y="0"/>
                  </a:moveTo>
                  <a:lnTo>
                    <a:pt x="1107" y="0"/>
                  </a:lnTo>
                  <a:lnTo>
                    <a:pt x="1107" y="318"/>
                  </a:lnTo>
                  <a:lnTo>
                    <a:pt x="981" y="316"/>
                  </a:lnTo>
                  <a:lnTo>
                    <a:pt x="854" y="316"/>
                  </a:lnTo>
                  <a:lnTo>
                    <a:pt x="729" y="316"/>
                  </a:lnTo>
                  <a:lnTo>
                    <a:pt x="654" y="318"/>
                  </a:lnTo>
                  <a:lnTo>
                    <a:pt x="580" y="319"/>
                  </a:lnTo>
                  <a:lnTo>
                    <a:pt x="504" y="322"/>
                  </a:lnTo>
                  <a:lnTo>
                    <a:pt x="432" y="324"/>
                  </a:lnTo>
                  <a:lnTo>
                    <a:pt x="357" y="327"/>
                  </a:lnTo>
                  <a:lnTo>
                    <a:pt x="284" y="331"/>
                  </a:lnTo>
                  <a:lnTo>
                    <a:pt x="213" y="337"/>
                  </a:lnTo>
                  <a:lnTo>
                    <a:pt x="140" y="343"/>
                  </a:lnTo>
                  <a:lnTo>
                    <a:pt x="70" y="351"/>
                  </a:lnTo>
                  <a:lnTo>
                    <a:pt x="0" y="3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287" name="Google Shape;6287;p24"/>
            <p:cNvCxnSpPr/>
            <p:nvPr/>
          </p:nvCxnSpPr>
          <p:spPr>
            <a:xfrm>
              <a:off x="1864" y="1628"/>
              <a:ext cx="1" cy="9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288" name="Google Shape;6288;p24"/>
            <p:cNvSpPr/>
            <p:nvPr/>
          </p:nvSpPr>
          <p:spPr>
            <a:xfrm>
              <a:off x="2233" y="2341"/>
              <a:ext cx="49" cy="281"/>
            </a:xfrm>
            <a:custGeom>
              <a:avLst/>
              <a:gdLst/>
              <a:ahLst/>
              <a:cxnLst/>
              <a:rect l="l" t="t" r="r" b="b"/>
              <a:pathLst>
                <a:path w="147" h="841" extrusionOk="0">
                  <a:moveTo>
                    <a:pt x="147" y="17"/>
                  </a:moveTo>
                  <a:lnTo>
                    <a:pt x="147" y="817"/>
                  </a:lnTo>
                  <a:lnTo>
                    <a:pt x="121" y="841"/>
                  </a:lnTo>
                  <a:lnTo>
                    <a:pt x="0" y="841"/>
                  </a:lnTo>
                  <a:lnTo>
                    <a:pt x="0" y="0"/>
                  </a:lnTo>
                  <a:lnTo>
                    <a:pt x="25" y="4"/>
                  </a:lnTo>
                  <a:lnTo>
                    <a:pt x="49" y="7"/>
                  </a:lnTo>
                  <a:lnTo>
                    <a:pt x="74" y="9"/>
                  </a:lnTo>
                  <a:lnTo>
                    <a:pt x="98" y="12"/>
                  </a:lnTo>
                  <a:lnTo>
                    <a:pt x="122" y="15"/>
                  </a:lnTo>
                  <a:lnTo>
                    <a:pt x="147" y="1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89" name="Google Shape;6289;p24"/>
            <p:cNvSpPr/>
            <p:nvPr/>
          </p:nvSpPr>
          <p:spPr>
            <a:xfrm>
              <a:off x="2233" y="2220"/>
              <a:ext cx="49" cy="127"/>
            </a:xfrm>
            <a:custGeom>
              <a:avLst/>
              <a:gdLst/>
              <a:ahLst/>
              <a:cxnLst/>
              <a:rect l="l" t="t" r="r" b="b"/>
              <a:pathLst>
                <a:path w="147" h="380" extrusionOk="0">
                  <a:moveTo>
                    <a:pt x="147" y="0"/>
                  </a:moveTo>
                  <a:lnTo>
                    <a:pt x="147" y="380"/>
                  </a:lnTo>
                  <a:lnTo>
                    <a:pt x="122" y="378"/>
                  </a:lnTo>
                  <a:lnTo>
                    <a:pt x="98" y="375"/>
                  </a:lnTo>
                  <a:lnTo>
                    <a:pt x="74" y="372"/>
                  </a:lnTo>
                  <a:lnTo>
                    <a:pt x="49" y="370"/>
                  </a:lnTo>
                  <a:lnTo>
                    <a:pt x="25" y="367"/>
                  </a:lnTo>
                  <a:lnTo>
                    <a:pt x="0" y="363"/>
                  </a:lnTo>
                  <a:lnTo>
                    <a:pt x="0" y="9"/>
                  </a:lnTo>
                  <a:lnTo>
                    <a:pt x="21" y="0"/>
                  </a:lnTo>
                  <a:lnTo>
                    <a:pt x="63" y="0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290" name="Google Shape;6290;p24"/>
            <p:cNvCxnSpPr/>
            <p:nvPr/>
          </p:nvCxnSpPr>
          <p:spPr>
            <a:xfrm rot="10800000" flipH="1">
              <a:off x="2233" y="1616"/>
              <a:ext cx="1" cy="100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291" name="Google Shape;6291;p24"/>
            <p:cNvSpPr/>
            <p:nvPr/>
          </p:nvSpPr>
          <p:spPr>
            <a:xfrm>
              <a:off x="2294" y="2348"/>
              <a:ext cx="58" cy="274"/>
            </a:xfrm>
            <a:custGeom>
              <a:avLst/>
              <a:gdLst/>
              <a:ahLst/>
              <a:cxnLst/>
              <a:rect l="l" t="t" r="r" b="b"/>
              <a:pathLst>
                <a:path w="176" h="821" extrusionOk="0">
                  <a:moveTo>
                    <a:pt x="176" y="821"/>
                  </a:moveTo>
                  <a:lnTo>
                    <a:pt x="176" y="7"/>
                  </a:lnTo>
                  <a:lnTo>
                    <a:pt x="155" y="7"/>
                  </a:lnTo>
                  <a:lnTo>
                    <a:pt x="136" y="7"/>
                  </a:lnTo>
                  <a:lnTo>
                    <a:pt x="118" y="7"/>
                  </a:lnTo>
                  <a:lnTo>
                    <a:pt x="97" y="7"/>
                  </a:lnTo>
                  <a:lnTo>
                    <a:pt x="78" y="5"/>
                  </a:lnTo>
                  <a:lnTo>
                    <a:pt x="60" y="4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779"/>
                  </a:lnTo>
                  <a:lnTo>
                    <a:pt x="39" y="821"/>
                  </a:lnTo>
                  <a:lnTo>
                    <a:pt x="176" y="82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92" name="Google Shape;6292;p24"/>
            <p:cNvSpPr/>
            <p:nvPr/>
          </p:nvSpPr>
          <p:spPr>
            <a:xfrm>
              <a:off x="2294" y="2218"/>
              <a:ext cx="58" cy="94"/>
            </a:xfrm>
            <a:custGeom>
              <a:avLst/>
              <a:gdLst/>
              <a:ahLst/>
              <a:cxnLst/>
              <a:rect l="l" t="t" r="r" b="b"/>
              <a:pathLst>
                <a:path w="176" h="281" extrusionOk="0">
                  <a:moveTo>
                    <a:pt x="0" y="7"/>
                  </a:moveTo>
                  <a:lnTo>
                    <a:pt x="0" y="204"/>
                  </a:lnTo>
                  <a:lnTo>
                    <a:pt x="105" y="281"/>
                  </a:lnTo>
                  <a:lnTo>
                    <a:pt x="176" y="188"/>
                  </a:lnTo>
                  <a:lnTo>
                    <a:pt x="176" y="0"/>
                  </a:lnTo>
                  <a:lnTo>
                    <a:pt x="157" y="3"/>
                  </a:lnTo>
                  <a:lnTo>
                    <a:pt x="136" y="4"/>
                  </a:lnTo>
                  <a:lnTo>
                    <a:pt x="118" y="4"/>
                  </a:lnTo>
                  <a:lnTo>
                    <a:pt x="99" y="5"/>
                  </a:lnTo>
                  <a:lnTo>
                    <a:pt x="78" y="5"/>
                  </a:lnTo>
                  <a:lnTo>
                    <a:pt x="60" y="7"/>
                  </a:lnTo>
                  <a:lnTo>
                    <a:pt x="3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93" name="Google Shape;6293;p24"/>
            <p:cNvSpPr/>
            <p:nvPr/>
          </p:nvSpPr>
          <p:spPr>
            <a:xfrm>
              <a:off x="2294" y="2281"/>
              <a:ext cx="58" cy="69"/>
            </a:xfrm>
            <a:custGeom>
              <a:avLst/>
              <a:gdLst/>
              <a:ahLst/>
              <a:cxnLst/>
              <a:rect l="l" t="t" r="r" b="b"/>
              <a:pathLst>
                <a:path w="176" h="209" extrusionOk="0">
                  <a:moveTo>
                    <a:pt x="69" y="141"/>
                  </a:moveTo>
                  <a:lnTo>
                    <a:pt x="176" y="0"/>
                  </a:lnTo>
                  <a:lnTo>
                    <a:pt x="176" y="209"/>
                  </a:lnTo>
                  <a:lnTo>
                    <a:pt x="155" y="209"/>
                  </a:lnTo>
                  <a:lnTo>
                    <a:pt x="136" y="209"/>
                  </a:lnTo>
                  <a:lnTo>
                    <a:pt x="118" y="209"/>
                  </a:lnTo>
                  <a:lnTo>
                    <a:pt x="97" y="209"/>
                  </a:lnTo>
                  <a:lnTo>
                    <a:pt x="78" y="207"/>
                  </a:lnTo>
                  <a:lnTo>
                    <a:pt x="60" y="206"/>
                  </a:lnTo>
                  <a:lnTo>
                    <a:pt x="30" y="205"/>
                  </a:lnTo>
                  <a:lnTo>
                    <a:pt x="0" y="202"/>
                  </a:lnTo>
                  <a:lnTo>
                    <a:pt x="0" y="91"/>
                  </a:lnTo>
                  <a:lnTo>
                    <a:pt x="69" y="14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94" name="Google Shape;6294;p24"/>
            <p:cNvSpPr/>
            <p:nvPr/>
          </p:nvSpPr>
          <p:spPr>
            <a:xfrm>
              <a:off x="2352" y="1638"/>
              <a:ext cx="369" cy="10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95" name="Google Shape;6295;p24"/>
            <p:cNvSpPr/>
            <p:nvPr/>
          </p:nvSpPr>
          <p:spPr>
            <a:xfrm>
              <a:off x="2352" y="2098"/>
              <a:ext cx="369" cy="16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96" name="Google Shape;6296;p24"/>
            <p:cNvSpPr/>
            <p:nvPr/>
          </p:nvSpPr>
          <p:spPr>
            <a:xfrm>
              <a:off x="2352" y="1984"/>
              <a:ext cx="369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97" name="Google Shape;6297;p24"/>
            <p:cNvSpPr/>
            <p:nvPr/>
          </p:nvSpPr>
          <p:spPr>
            <a:xfrm>
              <a:off x="2352" y="1867"/>
              <a:ext cx="369" cy="10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98" name="Google Shape;6298;p24"/>
            <p:cNvSpPr/>
            <p:nvPr/>
          </p:nvSpPr>
          <p:spPr>
            <a:xfrm>
              <a:off x="2352" y="1752"/>
              <a:ext cx="369" cy="9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99" name="Google Shape;6299;p24"/>
            <p:cNvSpPr/>
            <p:nvPr/>
          </p:nvSpPr>
          <p:spPr>
            <a:xfrm>
              <a:off x="2352" y="1995"/>
              <a:ext cx="369" cy="103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00" name="Google Shape;6300;p24"/>
            <p:cNvSpPr/>
            <p:nvPr/>
          </p:nvSpPr>
          <p:spPr>
            <a:xfrm>
              <a:off x="2352" y="1877"/>
              <a:ext cx="369" cy="107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01" name="Google Shape;6301;p24"/>
            <p:cNvSpPr/>
            <p:nvPr/>
          </p:nvSpPr>
          <p:spPr>
            <a:xfrm>
              <a:off x="2352" y="1761"/>
              <a:ext cx="369" cy="10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02" name="Google Shape;6302;p24"/>
            <p:cNvSpPr/>
            <p:nvPr/>
          </p:nvSpPr>
          <p:spPr>
            <a:xfrm>
              <a:off x="2352" y="1648"/>
              <a:ext cx="369" cy="104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03" name="Google Shape;6303;p24"/>
            <p:cNvSpPr/>
            <p:nvPr/>
          </p:nvSpPr>
          <p:spPr>
            <a:xfrm>
              <a:off x="2352" y="2114"/>
              <a:ext cx="369" cy="104"/>
            </a:xfrm>
            <a:custGeom>
              <a:avLst/>
              <a:gdLst/>
              <a:ahLst/>
              <a:cxnLst/>
              <a:rect l="l" t="t" r="r" b="b"/>
              <a:pathLst>
                <a:path w="1107" h="311" extrusionOk="0">
                  <a:moveTo>
                    <a:pt x="0" y="311"/>
                  </a:moveTo>
                  <a:lnTo>
                    <a:pt x="6" y="311"/>
                  </a:lnTo>
                  <a:lnTo>
                    <a:pt x="13" y="310"/>
                  </a:lnTo>
                  <a:lnTo>
                    <a:pt x="20" y="310"/>
                  </a:lnTo>
                  <a:lnTo>
                    <a:pt x="27" y="308"/>
                  </a:lnTo>
                  <a:lnTo>
                    <a:pt x="33" y="307"/>
                  </a:lnTo>
                  <a:lnTo>
                    <a:pt x="40" y="307"/>
                  </a:lnTo>
                  <a:lnTo>
                    <a:pt x="66" y="301"/>
                  </a:lnTo>
                  <a:lnTo>
                    <a:pt x="91" y="297"/>
                  </a:lnTo>
                  <a:lnTo>
                    <a:pt x="117" y="291"/>
                  </a:lnTo>
                  <a:lnTo>
                    <a:pt x="143" y="285"/>
                  </a:lnTo>
                  <a:lnTo>
                    <a:pt x="167" y="278"/>
                  </a:lnTo>
                  <a:lnTo>
                    <a:pt x="193" y="272"/>
                  </a:lnTo>
                  <a:lnTo>
                    <a:pt x="218" y="265"/>
                  </a:lnTo>
                  <a:lnTo>
                    <a:pt x="244" y="260"/>
                  </a:lnTo>
                  <a:lnTo>
                    <a:pt x="270" y="253"/>
                  </a:lnTo>
                  <a:lnTo>
                    <a:pt x="302" y="247"/>
                  </a:lnTo>
                  <a:lnTo>
                    <a:pt x="334" y="241"/>
                  </a:lnTo>
                  <a:lnTo>
                    <a:pt x="368" y="237"/>
                  </a:lnTo>
                  <a:lnTo>
                    <a:pt x="401" y="231"/>
                  </a:lnTo>
                  <a:lnTo>
                    <a:pt x="434" y="229"/>
                  </a:lnTo>
                  <a:lnTo>
                    <a:pt x="478" y="224"/>
                  </a:lnTo>
                  <a:lnTo>
                    <a:pt x="519" y="222"/>
                  </a:lnTo>
                  <a:lnTo>
                    <a:pt x="563" y="220"/>
                  </a:lnTo>
                  <a:lnTo>
                    <a:pt x="604" y="219"/>
                  </a:lnTo>
                  <a:lnTo>
                    <a:pt x="648" y="220"/>
                  </a:lnTo>
                  <a:lnTo>
                    <a:pt x="689" y="220"/>
                  </a:lnTo>
                  <a:lnTo>
                    <a:pt x="731" y="223"/>
                  </a:lnTo>
                  <a:lnTo>
                    <a:pt x="773" y="226"/>
                  </a:lnTo>
                  <a:lnTo>
                    <a:pt x="811" y="229"/>
                  </a:lnTo>
                  <a:lnTo>
                    <a:pt x="849" y="233"/>
                  </a:lnTo>
                  <a:lnTo>
                    <a:pt x="887" y="237"/>
                  </a:lnTo>
                  <a:lnTo>
                    <a:pt x="923" y="241"/>
                  </a:lnTo>
                  <a:lnTo>
                    <a:pt x="959" y="246"/>
                  </a:lnTo>
                  <a:lnTo>
                    <a:pt x="996" y="250"/>
                  </a:lnTo>
                  <a:lnTo>
                    <a:pt x="1034" y="256"/>
                  </a:lnTo>
                  <a:lnTo>
                    <a:pt x="1070" y="260"/>
                  </a:lnTo>
                  <a:lnTo>
                    <a:pt x="1107" y="265"/>
                  </a:lnTo>
                  <a:lnTo>
                    <a:pt x="1107" y="0"/>
                  </a:ln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304" name="Google Shape;6304;p24"/>
            <p:cNvCxnSpPr/>
            <p:nvPr/>
          </p:nvCxnSpPr>
          <p:spPr>
            <a:xfrm rot="10800000" flipH="1">
              <a:off x="2352" y="1612"/>
              <a:ext cx="1" cy="10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305" name="Google Shape;6305;p24"/>
            <p:cNvSpPr/>
            <p:nvPr/>
          </p:nvSpPr>
          <p:spPr>
            <a:xfrm>
              <a:off x="2721" y="2302"/>
              <a:ext cx="55" cy="320"/>
            </a:xfrm>
            <a:custGeom>
              <a:avLst/>
              <a:gdLst/>
              <a:ahLst/>
              <a:cxnLst/>
              <a:rect l="l" t="t" r="r" b="b"/>
              <a:pathLst>
                <a:path w="163" h="959" extrusionOk="0">
                  <a:moveTo>
                    <a:pt x="0" y="959"/>
                  </a:moveTo>
                  <a:lnTo>
                    <a:pt x="0" y="3"/>
                  </a:lnTo>
                  <a:lnTo>
                    <a:pt x="27" y="2"/>
                  </a:lnTo>
                  <a:lnTo>
                    <a:pt x="54" y="2"/>
                  </a:lnTo>
                  <a:lnTo>
                    <a:pt x="81" y="0"/>
                  </a:lnTo>
                  <a:lnTo>
                    <a:pt x="109" y="0"/>
                  </a:lnTo>
                  <a:lnTo>
                    <a:pt x="136" y="0"/>
                  </a:lnTo>
                  <a:lnTo>
                    <a:pt x="163" y="0"/>
                  </a:lnTo>
                  <a:lnTo>
                    <a:pt x="163" y="949"/>
                  </a:lnTo>
                  <a:lnTo>
                    <a:pt x="125" y="908"/>
                  </a:lnTo>
                  <a:lnTo>
                    <a:pt x="71" y="959"/>
                  </a:lnTo>
                  <a:lnTo>
                    <a:pt x="0" y="959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06" name="Google Shape;6306;p24"/>
            <p:cNvSpPr/>
            <p:nvPr/>
          </p:nvSpPr>
          <p:spPr>
            <a:xfrm>
              <a:off x="2721" y="2249"/>
              <a:ext cx="55" cy="54"/>
            </a:xfrm>
            <a:custGeom>
              <a:avLst/>
              <a:gdLst/>
              <a:ahLst/>
              <a:cxnLst/>
              <a:rect l="l" t="t" r="r" b="b"/>
              <a:pathLst>
                <a:path w="163" h="161" extrusionOk="0">
                  <a:moveTo>
                    <a:pt x="163" y="0"/>
                  </a:moveTo>
                  <a:lnTo>
                    <a:pt x="163" y="158"/>
                  </a:lnTo>
                  <a:lnTo>
                    <a:pt x="136" y="158"/>
                  </a:lnTo>
                  <a:lnTo>
                    <a:pt x="109" y="158"/>
                  </a:lnTo>
                  <a:lnTo>
                    <a:pt x="81" y="158"/>
                  </a:lnTo>
                  <a:lnTo>
                    <a:pt x="54" y="160"/>
                  </a:lnTo>
                  <a:lnTo>
                    <a:pt x="27" y="160"/>
                  </a:lnTo>
                  <a:lnTo>
                    <a:pt x="0" y="161"/>
                  </a:lnTo>
                  <a:lnTo>
                    <a:pt x="0" y="112"/>
                  </a:lnTo>
                  <a:lnTo>
                    <a:pt x="60" y="96"/>
                  </a:lnTo>
                  <a:lnTo>
                    <a:pt x="43" y="34"/>
                  </a:lnTo>
                  <a:lnTo>
                    <a:pt x="127" y="1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07" name="Google Shape;6307;p24"/>
            <p:cNvSpPr/>
            <p:nvPr/>
          </p:nvSpPr>
          <p:spPr>
            <a:xfrm>
              <a:off x="2721" y="2203"/>
              <a:ext cx="47" cy="82"/>
            </a:xfrm>
            <a:custGeom>
              <a:avLst/>
              <a:gdLst/>
              <a:ahLst/>
              <a:cxnLst/>
              <a:rect l="l" t="t" r="r" b="b"/>
              <a:pathLst>
                <a:path w="140" h="246" extrusionOk="0">
                  <a:moveTo>
                    <a:pt x="8" y="49"/>
                  </a:moveTo>
                  <a:lnTo>
                    <a:pt x="140" y="11"/>
                  </a:lnTo>
                  <a:lnTo>
                    <a:pt x="135" y="11"/>
                  </a:lnTo>
                  <a:lnTo>
                    <a:pt x="129" y="11"/>
                  </a:lnTo>
                  <a:lnTo>
                    <a:pt x="124" y="11"/>
                  </a:lnTo>
                  <a:lnTo>
                    <a:pt x="118" y="9"/>
                  </a:lnTo>
                  <a:lnTo>
                    <a:pt x="113" y="9"/>
                  </a:lnTo>
                  <a:lnTo>
                    <a:pt x="108" y="9"/>
                  </a:lnTo>
                  <a:lnTo>
                    <a:pt x="89" y="8"/>
                  </a:lnTo>
                  <a:lnTo>
                    <a:pt x="71" y="7"/>
                  </a:lnTo>
                  <a:lnTo>
                    <a:pt x="54" y="5"/>
                  </a:lnTo>
                  <a:lnTo>
                    <a:pt x="35" y="3"/>
                  </a:lnTo>
                  <a:lnTo>
                    <a:pt x="17" y="1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4" y="246"/>
                  </a:lnTo>
                  <a:lnTo>
                    <a:pt x="60" y="236"/>
                  </a:lnTo>
                  <a:lnTo>
                    <a:pt x="8" y="49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308" name="Google Shape;6308;p24"/>
            <p:cNvCxnSpPr/>
            <p:nvPr/>
          </p:nvCxnSpPr>
          <p:spPr>
            <a:xfrm rot="10800000" flipH="1">
              <a:off x="2721" y="1602"/>
              <a:ext cx="1" cy="10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309" name="Google Shape;6309;p24"/>
            <p:cNvSpPr/>
            <p:nvPr/>
          </p:nvSpPr>
          <p:spPr>
            <a:xfrm>
              <a:off x="2776" y="2302"/>
              <a:ext cx="64" cy="320"/>
            </a:xfrm>
            <a:custGeom>
              <a:avLst/>
              <a:gdLst/>
              <a:ahLst/>
              <a:cxnLst/>
              <a:rect l="l" t="t" r="r" b="b"/>
              <a:pathLst>
                <a:path w="194" h="959" extrusionOk="0">
                  <a:moveTo>
                    <a:pt x="194" y="959"/>
                  </a:moveTo>
                  <a:lnTo>
                    <a:pt x="194" y="0"/>
                  </a:lnTo>
                  <a:lnTo>
                    <a:pt x="162" y="0"/>
                  </a:lnTo>
                  <a:lnTo>
                    <a:pt x="130" y="0"/>
                  </a:lnTo>
                  <a:lnTo>
                    <a:pt x="97" y="0"/>
                  </a:lnTo>
                  <a:lnTo>
                    <a:pt x="65" y="0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949"/>
                  </a:lnTo>
                  <a:lnTo>
                    <a:pt x="8" y="959"/>
                  </a:lnTo>
                  <a:lnTo>
                    <a:pt x="194" y="959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10" name="Google Shape;6310;p24"/>
            <p:cNvSpPr/>
            <p:nvPr/>
          </p:nvSpPr>
          <p:spPr>
            <a:xfrm>
              <a:off x="2789" y="2207"/>
              <a:ext cx="51" cy="95"/>
            </a:xfrm>
            <a:custGeom>
              <a:avLst/>
              <a:gdLst/>
              <a:ahLst/>
              <a:cxnLst/>
              <a:rect l="l" t="t" r="r" b="b"/>
              <a:pathLst>
                <a:path w="155" h="285" extrusionOk="0">
                  <a:moveTo>
                    <a:pt x="155" y="285"/>
                  </a:moveTo>
                  <a:lnTo>
                    <a:pt x="155" y="111"/>
                  </a:lnTo>
                  <a:lnTo>
                    <a:pt x="127" y="90"/>
                  </a:lnTo>
                  <a:lnTo>
                    <a:pt x="155" y="53"/>
                  </a:lnTo>
                  <a:lnTo>
                    <a:pt x="155" y="2"/>
                  </a:lnTo>
                  <a:lnTo>
                    <a:pt x="130" y="2"/>
                  </a:lnTo>
                  <a:lnTo>
                    <a:pt x="103" y="2"/>
                  </a:lnTo>
                  <a:lnTo>
                    <a:pt x="77" y="2"/>
                  </a:lnTo>
                  <a:lnTo>
                    <a:pt x="51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285"/>
                  </a:lnTo>
                  <a:lnTo>
                    <a:pt x="26" y="285"/>
                  </a:lnTo>
                  <a:lnTo>
                    <a:pt x="51" y="285"/>
                  </a:lnTo>
                  <a:lnTo>
                    <a:pt x="77" y="285"/>
                  </a:lnTo>
                  <a:lnTo>
                    <a:pt x="104" y="285"/>
                  </a:lnTo>
                  <a:lnTo>
                    <a:pt x="130" y="285"/>
                  </a:lnTo>
                  <a:lnTo>
                    <a:pt x="155" y="285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311" name="Google Shape;6311;p24"/>
            <p:cNvCxnSpPr/>
            <p:nvPr/>
          </p:nvCxnSpPr>
          <p:spPr>
            <a:xfrm rot="10800000" flipH="1">
              <a:off x="2840" y="1599"/>
              <a:ext cx="1" cy="10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12" name="Google Shape;6312;p24"/>
            <p:cNvCxnSpPr/>
            <p:nvPr/>
          </p:nvCxnSpPr>
          <p:spPr>
            <a:xfrm>
              <a:off x="2776" y="1499"/>
              <a:ext cx="1" cy="8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13" name="Google Shape;6313;p24"/>
            <p:cNvCxnSpPr/>
            <p:nvPr/>
          </p:nvCxnSpPr>
          <p:spPr>
            <a:xfrm>
              <a:off x="2791" y="1499"/>
              <a:ext cx="1" cy="8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14" name="Google Shape;6314;p24"/>
            <p:cNvCxnSpPr/>
            <p:nvPr/>
          </p:nvCxnSpPr>
          <p:spPr>
            <a:xfrm rot="10800000" flipH="1">
              <a:off x="2282" y="1507"/>
              <a:ext cx="1" cy="9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15" name="Google Shape;6315;p24"/>
            <p:cNvCxnSpPr/>
            <p:nvPr/>
          </p:nvCxnSpPr>
          <p:spPr>
            <a:xfrm rot="10800000" flipH="1">
              <a:off x="2296" y="1507"/>
              <a:ext cx="1" cy="9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16" name="Google Shape;6316;p24"/>
            <p:cNvCxnSpPr/>
            <p:nvPr/>
          </p:nvCxnSpPr>
          <p:spPr>
            <a:xfrm rot="10800000" flipH="1">
              <a:off x="1788" y="1536"/>
              <a:ext cx="1" cy="9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17" name="Google Shape;6317;p24"/>
            <p:cNvCxnSpPr/>
            <p:nvPr/>
          </p:nvCxnSpPr>
          <p:spPr>
            <a:xfrm rot="10800000" flipH="1">
              <a:off x="1796" y="1520"/>
              <a:ext cx="1" cy="10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318" name="Google Shape;6318;p24"/>
            <p:cNvSpPr/>
            <p:nvPr/>
          </p:nvSpPr>
          <p:spPr>
            <a:xfrm>
              <a:off x="1788" y="2244"/>
              <a:ext cx="8" cy="32"/>
            </a:xfrm>
            <a:custGeom>
              <a:avLst/>
              <a:gdLst/>
              <a:ahLst/>
              <a:cxnLst/>
              <a:rect l="l" t="t" r="r" b="b"/>
              <a:pathLst>
                <a:path w="24" h="98" extrusionOk="0">
                  <a:moveTo>
                    <a:pt x="0" y="3"/>
                  </a:moveTo>
                  <a:lnTo>
                    <a:pt x="0" y="79"/>
                  </a:lnTo>
                  <a:lnTo>
                    <a:pt x="24" y="98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6" y="1"/>
                  </a:lnTo>
                  <a:lnTo>
                    <a:pt x="4" y="1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19" name="Google Shape;6319;p24"/>
            <p:cNvSpPr/>
            <p:nvPr/>
          </p:nvSpPr>
          <p:spPr>
            <a:xfrm>
              <a:off x="1788" y="2332"/>
              <a:ext cx="8" cy="290"/>
            </a:xfrm>
            <a:custGeom>
              <a:avLst/>
              <a:gdLst/>
              <a:ahLst/>
              <a:cxnLst/>
              <a:rect l="l" t="t" r="r" b="b"/>
              <a:pathLst>
                <a:path w="24" h="868" extrusionOk="0">
                  <a:moveTo>
                    <a:pt x="24" y="0"/>
                  </a:moveTo>
                  <a:lnTo>
                    <a:pt x="24" y="868"/>
                  </a:lnTo>
                  <a:lnTo>
                    <a:pt x="0" y="868"/>
                  </a:lnTo>
                  <a:lnTo>
                    <a:pt x="0" y="1"/>
                  </a:lnTo>
                  <a:lnTo>
                    <a:pt x="8" y="1"/>
                  </a:lnTo>
                  <a:lnTo>
                    <a:pt x="16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20" name="Google Shape;6320;p24"/>
            <p:cNvSpPr/>
            <p:nvPr/>
          </p:nvSpPr>
          <p:spPr>
            <a:xfrm>
              <a:off x="1788" y="2270"/>
              <a:ext cx="8" cy="35"/>
            </a:xfrm>
            <a:custGeom>
              <a:avLst/>
              <a:gdLst/>
              <a:ahLst/>
              <a:cxnLst/>
              <a:rect l="l" t="t" r="r" b="b"/>
              <a:pathLst>
                <a:path w="24" h="106" extrusionOk="0">
                  <a:moveTo>
                    <a:pt x="24" y="19"/>
                  </a:moveTo>
                  <a:lnTo>
                    <a:pt x="24" y="106"/>
                  </a:lnTo>
                  <a:lnTo>
                    <a:pt x="0" y="88"/>
                  </a:lnTo>
                  <a:lnTo>
                    <a:pt x="0" y="0"/>
                  </a:lnTo>
                  <a:lnTo>
                    <a:pt x="24" y="19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21" name="Google Shape;6321;p24"/>
            <p:cNvSpPr/>
            <p:nvPr/>
          </p:nvSpPr>
          <p:spPr>
            <a:xfrm>
              <a:off x="1788" y="2299"/>
              <a:ext cx="8" cy="20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4" y="18"/>
                  </a:moveTo>
                  <a:lnTo>
                    <a:pt x="0" y="0"/>
                  </a:lnTo>
                  <a:lnTo>
                    <a:pt x="0" y="58"/>
                  </a:lnTo>
                  <a:lnTo>
                    <a:pt x="24" y="25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22" name="Google Shape;6322;p24"/>
            <p:cNvSpPr/>
            <p:nvPr/>
          </p:nvSpPr>
          <p:spPr>
            <a:xfrm>
              <a:off x="1788" y="2308"/>
              <a:ext cx="8" cy="25"/>
            </a:xfrm>
            <a:custGeom>
              <a:avLst/>
              <a:gdLst/>
              <a:ahLst/>
              <a:cxnLst/>
              <a:rect l="l" t="t" r="r" b="b"/>
              <a:pathLst>
                <a:path w="24" h="75" extrusionOk="0">
                  <a:moveTo>
                    <a:pt x="24" y="0"/>
                  </a:moveTo>
                  <a:lnTo>
                    <a:pt x="24" y="74"/>
                  </a:lnTo>
                  <a:lnTo>
                    <a:pt x="16" y="74"/>
                  </a:lnTo>
                  <a:lnTo>
                    <a:pt x="8" y="75"/>
                  </a:lnTo>
                  <a:lnTo>
                    <a:pt x="0" y="75"/>
                  </a:lnTo>
                  <a:lnTo>
                    <a:pt x="0" y="3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323" name="Google Shape;6323;p24"/>
            <p:cNvCxnSpPr/>
            <p:nvPr/>
          </p:nvCxnSpPr>
          <p:spPr>
            <a:xfrm>
              <a:off x="1788" y="1628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24" name="Google Shape;6324;p24"/>
            <p:cNvCxnSpPr/>
            <p:nvPr/>
          </p:nvCxnSpPr>
          <p:spPr>
            <a:xfrm>
              <a:off x="1788" y="1817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25" name="Google Shape;6325;p24"/>
            <p:cNvCxnSpPr/>
            <p:nvPr/>
          </p:nvCxnSpPr>
          <p:spPr>
            <a:xfrm>
              <a:off x="1788" y="2005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26" name="Google Shape;6326;p24"/>
            <p:cNvCxnSpPr/>
            <p:nvPr/>
          </p:nvCxnSpPr>
          <p:spPr>
            <a:xfrm>
              <a:off x="1788" y="2194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27" name="Google Shape;6327;p24"/>
            <p:cNvCxnSpPr/>
            <p:nvPr/>
          </p:nvCxnSpPr>
          <p:spPr>
            <a:xfrm>
              <a:off x="1788" y="2382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28" name="Google Shape;6328;p24"/>
            <p:cNvCxnSpPr/>
            <p:nvPr/>
          </p:nvCxnSpPr>
          <p:spPr>
            <a:xfrm>
              <a:off x="1788" y="2571"/>
              <a:ext cx="1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329" name="Google Shape;6329;p24"/>
            <p:cNvSpPr/>
            <p:nvPr/>
          </p:nvSpPr>
          <p:spPr>
            <a:xfrm>
              <a:off x="1796" y="2276"/>
              <a:ext cx="15" cy="30"/>
            </a:xfrm>
            <a:custGeom>
              <a:avLst/>
              <a:gdLst/>
              <a:ahLst/>
              <a:cxnLst/>
              <a:rect l="l" t="t" r="r" b="b"/>
              <a:pathLst>
                <a:path w="45" h="89" extrusionOk="0">
                  <a:moveTo>
                    <a:pt x="0" y="0"/>
                  </a:moveTo>
                  <a:lnTo>
                    <a:pt x="0" y="87"/>
                  </a:lnTo>
                  <a:lnTo>
                    <a:pt x="3" y="89"/>
                  </a:lnTo>
                  <a:lnTo>
                    <a:pt x="45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330" name="Google Shape;6330;p24"/>
            <p:cNvCxnSpPr/>
            <p:nvPr/>
          </p:nvCxnSpPr>
          <p:spPr>
            <a:xfrm>
              <a:off x="1796" y="1628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31" name="Google Shape;6331;p24"/>
            <p:cNvCxnSpPr/>
            <p:nvPr/>
          </p:nvCxnSpPr>
          <p:spPr>
            <a:xfrm>
              <a:off x="1796" y="1817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32" name="Google Shape;6332;p24"/>
            <p:cNvCxnSpPr/>
            <p:nvPr/>
          </p:nvCxnSpPr>
          <p:spPr>
            <a:xfrm>
              <a:off x="1796" y="2005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33" name="Google Shape;6333;p24"/>
            <p:cNvCxnSpPr/>
            <p:nvPr/>
          </p:nvCxnSpPr>
          <p:spPr>
            <a:xfrm>
              <a:off x="1796" y="2194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34" name="Google Shape;6334;p24"/>
            <p:cNvCxnSpPr/>
            <p:nvPr/>
          </p:nvCxnSpPr>
          <p:spPr>
            <a:xfrm>
              <a:off x="1796" y="2382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35" name="Google Shape;6335;p24"/>
            <p:cNvCxnSpPr/>
            <p:nvPr/>
          </p:nvCxnSpPr>
          <p:spPr>
            <a:xfrm>
              <a:off x="1796" y="2571"/>
              <a:ext cx="1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36" name="Google Shape;6336;p24"/>
            <p:cNvCxnSpPr/>
            <p:nvPr/>
          </p:nvCxnSpPr>
          <p:spPr>
            <a:xfrm flipH="1">
              <a:off x="2840" y="1651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37" name="Google Shape;6337;p24"/>
            <p:cNvCxnSpPr/>
            <p:nvPr/>
          </p:nvCxnSpPr>
          <p:spPr>
            <a:xfrm flipH="1">
              <a:off x="2840" y="1640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38" name="Google Shape;6338;p24"/>
            <p:cNvCxnSpPr/>
            <p:nvPr/>
          </p:nvCxnSpPr>
          <p:spPr>
            <a:xfrm flipH="1">
              <a:off x="2840" y="1763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39" name="Google Shape;6339;p24"/>
            <p:cNvCxnSpPr/>
            <p:nvPr/>
          </p:nvCxnSpPr>
          <p:spPr>
            <a:xfrm flipH="1">
              <a:off x="2840" y="1752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40" name="Google Shape;6340;p24"/>
            <p:cNvCxnSpPr/>
            <p:nvPr/>
          </p:nvCxnSpPr>
          <p:spPr>
            <a:xfrm flipH="1">
              <a:off x="2840" y="1878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41" name="Google Shape;6341;p24"/>
            <p:cNvCxnSpPr/>
            <p:nvPr/>
          </p:nvCxnSpPr>
          <p:spPr>
            <a:xfrm flipH="1">
              <a:off x="2840" y="1867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42" name="Google Shape;6342;p24"/>
            <p:cNvCxnSpPr/>
            <p:nvPr/>
          </p:nvCxnSpPr>
          <p:spPr>
            <a:xfrm flipH="1">
              <a:off x="2840" y="1994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43" name="Google Shape;6343;p24"/>
            <p:cNvCxnSpPr/>
            <p:nvPr/>
          </p:nvCxnSpPr>
          <p:spPr>
            <a:xfrm flipH="1">
              <a:off x="2840" y="1985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44" name="Google Shape;6344;p24"/>
            <p:cNvCxnSpPr/>
            <p:nvPr/>
          </p:nvCxnSpPr>
          <p:spPr>
            <a:xfrm flipH="1">
              <a:off x="2840" y="2098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45" name="Google Shape;6345;p24"/>
            <p:cNvCxnSpPr/>
            <p:nvPr/>
          </p:nvCxnSpPr>
          <p:spPr>
            <a:xfrm>
              <a:off x="1864" y="2114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46" name="Google Shape;6346;p24"/>
            <p:cNvCxnSpPr/>
            <p:nvPr/>
          </p:nvCxnSpPr>
          <p:spPr>
            <a:xfrm flipH="1">
              <a:off x="2352" y="1995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47" name="Google Shape;6347;p24"/>
            <p:cNvCxnSpPr/>
            <p:nvPr/>
          </p:nvCxnSpPr>
          <p:spPr>
            <a:xfrm flipH="1">
              <a:off x="2352" y="1984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48" name="Google Shape;6348;p24"/>
            <p:cNvCxnSpPr/>
            <p:nvPr/>
          </p:nvCxnSpPr>
          <p:spPr>
            <a:xfrm flipH="1">
              <a:off x="2352" y="1877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49" name="Google Shape;6349;p24"/>
            <p:cNvCxnSpPr/>
            <p:nvPr/>
          </p:nvCxnSpPr>
          <p:spPr>
            <a:xfrm flipH="1">
              <a:off x="2352" y="1867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50" name="Google Shape;6350;p24"/>
            <p:cNvCxnSpPr/>
            <p:nvPr/>
          </p:nvCxnSpPr>
          <p:spPr>
            <a:xfrm flipH="1">
              <a:off x="2352" y="1761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51" name="Google Shape;6351;p24"/>
            <p:cNvCxnSpPr/>
            <p:nvPr/>
          </p:nvCxnSpPr>
          <p:spPr>
            <a:xfrm flipH="1">
              <a:off x="2352" y="1752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52" name="Google Shape;6352;p24"/>
            <p:cNvCxnSpPr/>
            <p:nvPr/>
          </p:nvCxnSpPr>
          <p:spPr>
            <a:xfrm flipH="1">
              <a:off x="2352" y="1648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53" name="Google Shape;6353;p24"/>
            <p:cNvCxnSpPr/>
            <p:nvPr/>
          </p:nvCxnSpPr>
          <p:spPr>
            <a:xfrm>
              <a:off x="1864" y="1638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54" name="Google Shape;6354;p24"/>
            <p:cNvCxnSpPr/>
            <p:nvPr/>
          </p:nvCxnSpPr>
          <p:spPr>
            <a:xfrm flipH="1">
              <a:off x="1397" y="2111"/>
              <a:ext cx="33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55" name="Google Shape;6355;p24"/>
            <p:cNvCxnSpPr/>
            <p:nvPr/>
          </p:nvCxnSpPr>
          <p:spPr>
            <a:xfrm>
              <a:off x="1142" y="2100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56" name="Google Shape;6356;p24"/>
            <p:cNvCxnSpPr/>
            <p:nvPr/>
          </p:nvCxnSpPr>
          <p:spPr>
            <a:xfrm flipH="1">
              <a:off x="1397" y="1994"/>
              <a:ext cx="33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57" name="Google Shape;6357;p24"/>
            <p:cNvCxnSpPr/>
            <p:nvPr/>
          </p:nvCxnSpPr>
          <p:spPr>
            <a:xfrm>
              <a:off x="1142" y="1981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58" name="Google Shape;6358;p24"/>
            <p:cNvCxnSpPr/>
            <p:nvPr/>
          </p:nvCxnSpPr>
          <p:spPr>
            <a:xfrm flipH="1">
              <a:off x="1397" y="1878"/>
              <a:ext cx="33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59" name="Google Shape;6359;p24"/>
            <p:cNvCxnSpPr/>
            <p:nvPr/>
          </p:nvCxnSpPr>
          <p:spPr>
            <a:xfrm>
              <a:off x="1142" y="1867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60" name="Google Shape;6360;p24"/>
            <p:cNvCxnSpPr/>
            <p:nvPr/>
          </p:nvCxnSpPr>
          <p:spPr>
            <a:xfrm flipH="1">
              <a:off x="1397" y="1761"/>
              <a:ext cx="33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61" name="Google Shape;6361;p24"/>
            <p:cNvCxnSpPr/>
            <p:nvPr/>
          </p:nvCxnSpPr>
          <p:spPr>
            <a:xfrm>
              <a:off x="1142" y="1752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62" name="Google Shape;6362;p24"/>
            <p:cNvCxnSpPr/>
            <p:nvPr/>
          </p:nvCxnSpPr>
          <p:spPr>
            <a:xfrm rot="10800000">
              <a:off x="1397" y="1647"/>
              <a:ext cx="336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63" name="Google Shape;6363;p24"/>
            <p:cNvCxnSpPr/>
            <p:nvPr/>
          </p:nvCxnSpPr>
          <p:spPr>
            <a:xfrm>
              <a:off x="1142" y="1639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64" name="Google Shape;6364;p24"/>
            <p:cNvCxnSpPr/>
            <p:nvPr/>
          </p:nvCxnSpPr>
          <p:spPr>
            <a:xfrm>
              <a:off x="1142" y="1534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65" name="Google Shape;6365;p24"/>
            <p:cNvCxnSpPr/>
            <p:nvPr/>
          </p:nvCxnSpPr>
          <p:spPr>
            <a:xfrm flipH="1">
              <a:off x="1397" y="1525"/>
              <a:ext cx="23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66" name="Google Shape;6366;p24"/>
            <p:cNvCxnSpPr/>
            <p:nvPr/>
          </p:nvCxnSpPr>
          <p:spPr>
            <a:xfrm>
              <a:off x="1142" y="1417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67" name="Google Shape;6367;p24"/>
            <p:cNvCxnSpPr/>
            <p:nvPr/>
          </p:nvCxnSpPr>
          <p:spPr>
            <a:xfrm flipH="1">
              <a:off x="1397" y="1405"/>
              <a:ext cx="171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368" name="Google Shape;6368;p24"/>
            <p:cNvSpPr/>
            <p:nvPr/>
          </p:nvSpPr>
          <p:spPr>
            <a:xfrm>
              <a:off x="2282" y="2347"/>
              <a:ext cx="12" cy="267"/>
            </a:xfrm>
            <a:custGeom>
              <a:avLst/>
              <a:gdLst/>
              <a:ahLst/>
              <a:cxnLst/>
              <a:rect l="l" t="t" r="r" b="b"/>
              <a:pathLst>
                <a:path w="36" h="800" extrusionOk="0">
                  <a:moveTo>
                    <a:pt x="36" y="3"/>
                  </a:moveTo>
                  <a:lnTo>
                    <a:pt x="36" y="782"/>
                  </a:lnTo>
                  <a:lnTo>
                    <a:pt x="29" y="773"/>
                  </a:lnTo>
                  <a:lnTo>
                    <a:pt x="0" y="800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19" y="2"/>
                  </a:lnTo>
                  <a:lnTo>
                    <a:pt x="24" y="3"/>
                  </a:lnTo>
                  <a:lnTo>
                    <a:pt x="31" y="3"/>
                  </a:lnTo>
                  <a:lnTo>
                    <a:pt x="36" y="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69" name="Google Shape;6369;p24"/>
            <p:cNvSpPr/>
            <p:nvPr/>
          </p:nvSpPr>
          <p:spPr>
            <a:xfrm>
              <a:off x="2282" y="2220"/>
              <a:ext cx="12" cy="66"/>
            </a:xfrm>
            <a:custGeom>
              <a:avLst/>
              <a:gdLst/>
              <a:ahLst/>
              <a:cxnLst/>
              <a:rect l="l" t="t" r="r" b="b"/>
              <a:pathLst>
                <a:path w="36" h="197" extrusionOk="0">
                  <a:moveTo>
                    <a:pt x="36" y="0"/>
                  </a:moveTo>
                  <a:lnTo>
                    <a:pt x="36" y="197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70" name="Google Shape;6370;p24"/>
            <p:cNvSpPr/>
            <p:nvPr/>
          </p:nvSpPr>
          <p:spPr>
            <a:xfrm>
              <a:off x="2282" y="2302"/>
              <a:ext cx="12" cy="46"/>
            </a:xfrm>
            <a:custGeom>
              <a:avLst/>
              <a:gdLst/>
              <a:ahLst/>
              <a:cxnLst/>
              <a:rect l="l" t="t" r="r" b="b"/>
              <a:pathLst>
                <a:path w="36" h="138" extrusionOk="0">
                  <a:moveTo>
                    <a:pt x="36" y="27"/>
                  </a:moveTo>
                  <a:lnTo>
                    <a:pt x="36" y="138"/>
                  </a:lnTo>
                  <a:lnTo>
                    <a:pt x="31" y="138"/>
                  </a:lnTo>
                  <a:lnTo>
                    <a:pt x="24" y="138"/>
                  </a:lnTo>
                  <a:lnTo>
                    <a:pt x="19" y="137"/>
                  </a:lnTo>
                  <a:lnTo>
                    <a:pt x="12" y="137"/>
                  </a:lnTo>
                  <a:lnTo>
                    <a:pt x="6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36" y="2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71" name="Google Shape;6371;p24"/>
            <p:cNvSpPr/>
            <p:nvPr/>
          </p:nvSpPr>
          <p:spPr>
            <a:xfrm>
              <a:off x="2282" y="2277"/>
              <a:ext cx="12" cy="34"/>
            </a:xfrm>
            <a:custGeom>
              <a:avLst/>
              <a:gdLst/>
              <a:ahLst/>
              <a:cxnLst/>
              <a:rect l="l" t="t" r="r" b="b"/>
              <a:pathLst>
                <a:path w="36" h="102" extrusionOk="0">
                  <a:moveTo>
                    <a:pt x="36" y="27"/>
                  </a:moveTo>
                  <a:lnTo>
                    <a:pt x="36" y="102"/>
                  </a:lnTo>
                  <a:lnTo>
                    <a:pt x="0" y="75"/>
                  </a:lnTo>
                  <a:lnTo>
                    <a:pt x="0" y="0"/>
                  </a:lnTo>
                  <a:lnTo>
                    <a:pt x="36" y="2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72" name="Google Shape;6372;p24"/>
            <p:cNvSpPr/>
            <p:nvPr/>
          </p:nvSpPr>
          <p:spPr>
            <a:xfrm>
              <a:off x="2282" y="2114"/>
              <a:ext cx="12" cy="106"/>
            </a:xfrm>
            <a:custGeom>
              <a:avLst/>
              <a:gdLst/>
              <a:ahLst/>
              <a:cxnLst/>
              <a:rect l="l" t="t" r="r" b="b"/>
              <a:pathLst>
                <a:path w="36" h="318" extrusionOk="0">
                  <a:moveTo>
                    <a:pt x="36" y="0"/>
                  </a:moveTo>
                  <a:lnTo>
                    <a:pt x="36" y="318"/>
                  </a:lnTo>
                  <a:lnTo>
                    <a:pt x="31" y="318"/>
                  </a:lnTo>
                  <a:lnTo>
                    <a:pt x="24" y="318"/>
                  </a:lnTo>
                  <a:lnTo>
                    <a:pt x="19" y="318"/>
                  </a:lnTo>
                  <a:lnTo>
                    <a:pt x="12" y="318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73" name="Google Shape;6373;p24"/>
            <p:cNvSpPr/>
            <p:nvPr/>
          </p:nvSpPr>
          <p:spPr>
            <a:xfrm>
              <a:off x="2282" y="1995"/>
              <a:ext cx="12" cy="103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74" name="Google Shape;6374;p24"/>
            <p:cNvSpPr/>
            <p:nvPr/>
          </p:nvSpPr>
          <p:spPr>
            <a:xfrm>
              <a:off x="2282" y="2098"/>
              <a:ext cx="12" cy="16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75" name="Google Shape;6375;p24"/>
            <p:cNvSpPr/>
            <p:nvPr/>
          </p:nvSpPr>
          <p:spPr>
            <a:xfrm>
              <a:off x="2282" y="1984"/>
              <a:ext cx="12" cy="11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376" name="Google Shape;6376;p24"/>
            <p:cNvCxnSpPr/>
            <p:nvPr/>
          </p:nvCxnSpPr>
          <p:spPr>
            <a:xfrm>
              <a:off x="2282" y="1614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77" name="Google Shape;6377;p24"/>
            <p:cNvCxnSpPr/>
            <p:nvPr/>
          </p:nvCxnSpPr>
          <p:spPr>
            <a:xfrm>
              <a:off x="2282" y="1802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78" name="Google Shape;6378;p24"/>
            <p:cNvCxnSpPr/>
            <p:nvPr/>
          </p:nvCxnSpPr>
          <p:spPr>
            <a:xfrm>
              <a:off x="2282" y="1991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79" name="Google Shape;6379;p24"/>
            <p:cNvCxnSpPr/>
            <p:nvPr/>
          </p:nvCxnSpPr>
          <p:spPr>
            <a:xfrm>
              <a:off x="2282" y="2179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80" name="Google Shape;6380;p24"/>
            <p:cNvCxnSpPr/>
            <p:nvPr/>
          </p:nvCxnSpPr>
          <p:spPr>
            <a:xfrm>
              <a:off x="2282" y="2368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81" name="Google Shape;6381;p24"/>
            <p:cNvCxnSpPr/>
            <p:nvPr/>
          </p:nvCxnSpPr>
          <p:spPr>
            <a:xfrm>
              <a:off x="2282" y="2556"/>
              <a:ext cx="1" cy="5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382" name="Google Shape;6382;p24"/>
            <p:cNvSpPr/>
            <p:nvPr/>
          </p:nvSpPr>
          <p:spPr>
            <a:xfrm>
              <a:off x="2294" y="2286"/>
              <a:ext cx="35" cy="42"/>
            </a:xfrm>
            <a:custGeom>
              <a:avLst/>
              <a:gdLst/>
              <a:ahLst/>
              <a:cxnLst/>
              <a:rect l="l" t="t" r="r" b="b"/>
              <a:pathLst>
                <a:path w="105" h="125" extrusionOk="0">
                  <a:moveTo>
                    <a:pt x="105" y="77"/>
                  </a:moveTo>
                  <a:lnTo>
                    <a:pt x="0" y="0"/>
                  </a:lnTo>
                  <a:lnTo>
                    <a:pt x="0" y="75"/>
                  </a:lnTo>
                  <a:lnTo>
                    <a:pt x="69" y="125"/>
                  </a:lnTo>
                  <a:lnTo>
                    <a:pt x="105" y="7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383" name="Google Shape;6383;p24"/>
            <p:cNvCxnSpPr/>
            <p:nvPr/>
          </p:nvCxnSpPr>
          <p:spPr>
            <a:xfrm>
              <a:off x="2294" y="1612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84" name="Google Shape;6384;p24"/>
            <p:cNvCxnSpPr/>
            <p:nvPr/>
          </p:nvCxnSpPr>
          <p:spPr>
            <a:xfrm>
              <a:off x="2294" y="1801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85" name="Google Shape;6385;p24"/>
            <p:cNvCxnSpPr/>
            <p:nvPr/>
          </p:nvCxnSpPr>
          <p:spPr>
            <a:xfrm>
              <a:off x="2294" y="1989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86" name="Google Shape;6386;p24"/>
            <p:cNvCxnSpPr/>
            <p:nvPr/>
          </p:nvCxnSpPr>
          <p:spPr>
            <a:xfrm>
              <a:off x="2294" y="2178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87" name="Google Shape;6387;p24"/>
            <p:cNvCxnSpPr/>
            <p:nvPr/>
          </p:nvCxnSpPr>
          <p:spPr>
            <a:xfrm>
              <a:off x="2294" y="2367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88" name="Google Shape;6388;p24"/>
            <p:cNvCxnSpPr/>
            <p:nvPr/>
          </p:nvCxnSpPr>
          <p:spPr>
            <a:xfrm>
              <a:off x="2294" y="2555"/>
              <a:ext cx="1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389" name="Google Shape;6389;p24"/>
            <p:cNvSpPr/>
            <p:nvPr/>
          </p:nvSpPr>
          <p:spPr>
            <a:xfrm>
              <a:off x="2776" y="2207"/>
              <a:ext cx="13" cy="95"/>
            </a:xfrm>
            <a:custGeom>
              <a:avLst/>
              <a:gdLst/>
              <a:ahLst/>
              <a:cxnLst/>
              <a:rect l="l" t="t" r="r" b="b"/>
              <a:pathLst>
                <a:path w="39" h="286" extrusionOk="0">
                  <a:moveTo>
                    <a:pt x="39" y="1"/>
                  </a:moveTo>
                  <a:lnTo>
                    <a:pt x="39" y="286"/>
                  </a:lnTo>
                  <a:lnTo>
                    <a:pt x="26" y="286"/>
                  </a:lnTo>
                  <a:lnTo>
                    <a:pt x="13" y="286"/>
                  </a:lnTo>
                  <a:lnTo>
                    <a:pt x="0" y="286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6" y="1"/>
                  </a:lnTo>
                  <a:lnTo>
                    <a:pt x="32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390" name="Google Shape;6390;p24"/>
            <p:cNvCxnSpPr/>
            <p:nvPr/>
          </p:nvCxnSpPr>
          <p:spPr>
            <a:xfrm>
              <a:off x="2789" y="1601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91" name="Google Shape;6391;p24"/>
            <p:cNvCxnSpPr/>
            <p:nvPr/>
          </p:nvCxnSpPr>
          <p:spPr>
            <a:xfrm>
              <a:off x="2789" y="1789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92" name="Google Shape;6392;p24"/>
            <p:cNvCxnSpPr/>
            <p:nvPr/>
          </p:nvCxnSpPr>
          <p:spPr>
            <a:xfrm>
              <a:off x="2789" y="1978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93" name="Google Shape;6393;p24"/>
            <p:cNvCxnSpPr/>
            <p:nvPr/>
          </p:nvCxnSpPr>
          <p:spPr>
            <a:xfrm>
              <a:off x="2789" y="2166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94" name="Google Shape;6394;p24"/>
            <p:cNvCxnSpPr/>
            <p:nvPr/>
          </p:nvCxnSpPr>
          <p:spPr>
            <a:xfrm>
              <a:off x="2789" y="2355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95" name="Google Shape;6395;p24"/>
            <p:cNvCxnSpPr/>
            <p:nvPr/>
          </p:nvCxnSpPr>
          <p:spPr>
            <a:xfrm>
              <a:off x="2789" y="2543"/>
              <a:ext cx="1" cy="6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96" name="Google Shape;6396;p24"/>
            <p:cNvCxnSpPr/>
            <p:nvPr/>
          </p:nvCxnSpPr>
          <p:spPr>
            <a:xfrm flipH="1">
              <a:off x="3031" y="2150"/>
              <a:ext cx="81" cy="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97" name="Google Shape;6397;p24"/>
            <p:cNvCxnSpPr/>
            <p:nvPr/>
          </p:nvCxnSpPr>
          <p:spPr>
            <a:xfrm>
              <a:off x="3031" y="2196"/>
              <a:ext cx="115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98" name="Google Shape;6398;p24"/>
            <p:cNvCxnSpPr/>
            <p:nvPr/>
          </p:nvCxnSpPr>
          <p:spPr>
            <a:xfrm flipH="1">
              <a:off x="3112" y="2234"/>
              <a:ext cx="34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99" name="Google Shape;6399;p24"/>
            <p:cNvCxnSpPr/>
            <p:nvPr/>
          </p:nvCxnSpPr>
          <p:spPr>
            <a:xfrm flipH="1">
              <a:off x="3422" y="2363"/>
              <a:ext cx="367" cy="1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00" name="Google Shape;6400;p24"/>
            <p:cNvCxnSpPr/>
            <p:nvPr/>
          </p:nvCxnSpPr>
          <p:spPr>
            <a:xfrm flipH="1">
              <a:off x="3112" y="2568"/>
              <a:ext cx="181" cy="7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01" name="Google Shape;6401;p24"/>
            <p:cNvCxnSpPr/>
            <p:nvPr/>
          </p:nvCxnSpPr>
          <p:spPr>
            <a:xfrm flipH="1">
              <a:off x="3422" y="2454"/>
              <a:ext cx="367" cy="1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02" name="Google Shape;6402;p24"/>
            <p:cNvCxnSpPr/>
            <p:nvPr/>
          </p:nvCxnSpPr>
          <p:spPr>
            <a:xfrm flipH="1">
              <a:off x="3112" y="2659"/>
              <a:ext cx="181" cy="7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03" name="Google Shape;6403;p24"/>
            <p:cNvCxnSpPr/>
            <p:nvPr/>
          </p:nvCxnSpPr>
          <p:spPr>
            <a:xfrm flipH="1">
              <a:off x="3673" y="2416"/>
              <a:ext cx="116" cy="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04" name="Google Shape;6404;p24"/>
            <p:cNvCxnSpPr/>
            <p:nvPr/>
          </p:nvCxnSpPr>
          <p:spPr>
            <a:xfrm flipH="1">
              <a:off x="3498" y="2487"/>
              <a:ext cx="116" cy="4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05" name="Google Shape;6405;p24"/>
            <p:cNvCxnSpPr/>
            <p:nvPr/>
          </p:nvCxnSpPr>
          <p:spPr>
            <a:xfrm flipH="1">
              <a:off x="3422" y="2559"/>
              <a:ext cx="18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06" name="Google Shape;6406;p24"/>
            <p:cNvCxnSpPr/>
            <p:nvPr/>
          </p:nvCxnSpPr>
          <p:spPr>
            <a:xfrm flipH="1">
              <a:off x="3177" y="2620"/>
              <a:ext cx="116" cy="4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07" name="Google Shape;6407;p24"/>
            <p:cNvCxnSpPr/>
            <p:nvPr/>
          </p:nvCxnSpPr>
          <p:spPr>
            <a:xfrm flipH="1">
              <a:off x="3112" y="2692"/>
              <a:ext cx="7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408" name="Google Shape;6408;p24"/>
            <p:cNvSpPr/>
            <p:nvPr/>
          </p:nvSpPr>
          <p:spPr>
            <a:xfrm>
              <a:off x="2724" y="2206"/>
              <a:ext cx="52" cy="32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6" y="96"/>
                  </a:moveTo>
                  <a:lnTo>
                    <a:pt x="155" y="56"/>
                  </a:lnTo>
                  <a:lnTo>
                    <a:pt x="155" y="1"/>
                  </a:lnTo>
                  <a:lnTo>
                    <a:pt x="151" y="1"/>
                  </a:lnTo>
                  <a:lnTo>
                    <a:pt x="147" y="1"/>
                  </a:lnTo>
                  <a:lnTo>
                    <a:pt x="143" y="1"/>
                  </a:lnTo>
                  <a:lnTo>
                    <a:pt x="139" y="1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0" y="38"/>
                  </a:lnTo>
                  <a:lnTo>
                    <a:pt x="16" y="96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09" name="Google Shape;6409;p24"/>
            <p:cNvSpPr/>
            <p:nvPr/>
          </p:nvSpPr>
          <p:spPr>
            <a:xfrm>
              <a:off x="1330" y="1347"/>
              <a:ext cx="11" cy="866"/>
            </a:xfrm>
            <a:custGeom>
              <a:avLst/>
              <a:gdLst/>
              <a:ahLst/>
              <a:cxnLst/>
              <a:rect l="l" t="t" r="r" b="b"/>
              <a:pathLst>
                <a:path w="32" h="2597" extrusionOk="0">
                  <a:moveTo>
                    <a:pt x="0" y="2597"/>
                  </a:moveTo>
                  <a:lnTo>
                    <a:pt x="0" y="1"/>
                  </a:lnTo>
                  <a:lnTo>
                    <a:pt x="32" y="0"/>
                  </a:lnTo>
                  <a:lnTo>
                    <a:pt x="32" y="2594"/>
                  </a:lnTo>
                  <a:lnTo>
                    <a:pt x="27" y="2594"/>
                  </a:lnTo>
                  <a:lnTo>
                    <a:pt x="21" y="2596"/>
                  </a:lnTo>
                  <a:lnTo>
                    <a:pt x="16" y="2596"/>
                  </a:lnTo>
                  <a:lnTo>
                    <a:pt x="11" y="2596"/>
                  </a:lnTo>
                  <a:lnTo>
                    <a:pt x="5" y="2597"/>
                  </a:lnTo>
                  <a:lnTo>
                    <a:pt x="0" y="259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10" name="Google Shape;6410;p24"/>
            <p:cNvSpPr/>
            <p:nvPr/>
          </p:nvSpPr>
          <p:spPr>
            <a:xfrm>
              <a:off x="1140" y="2203"/>
              <a:ext cx="125" cy="15"/>
            </a:xfrm>
            <a:custGeom>
              <a:avLst/>
              <a:gdLst/>
              <a:ahLst/>
              <a:cxnLst/>
              <a:rect l="l" t="t" r="r" b="b"/>
              <a:pathLst>
                <a:path w="373" h="47" extrusionOk="0">
                  <a:moveTo>
                    <a:pt x="0" y="0"/>
                  </a:moveTo>
                  <a:lnTo>
                    <a:pt x="30" y="11"/>
                  </a:lnTo>
                  <a:lnTo>
                    <a:pt x="58" y="19"/>
                  </a:lnTo>
                  <a:lnTo>
                    <a:pt x="88" y="26"/>
                  </a:lnTo>
                  <a:lnTo>
                    <a:pt x="116" y="32"/>
                  </a:lnTo>
                  <a:lnTo>
                    <a:pt x="146" y="36"/>
                  </a:lnTo>
                  <a:lnTo>
                    <a:pt x="174" y="40"/>
                  </a:lnTo>
                  <a:lnTo>
                    <a:pt x="203" y="43"/>
                  </a:lnTo>
                  <a:lnTo>
                    <a:pt x="246" y="46"/>
                  </a:lnTo>
                  <a:lnTo>
                    <a:pt x="289" y="47"/>
                  </a:lnTo>
                  <a:lnTo>
                    <a:pt x="332" y="47"/>
                  </a:lnTo>
                  <a:lnTo>
                    <a:pt x="373" y="4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11" name="Google Shape;6411;p24"/>
            <p:cNvSpPr/>
            <p:nvPr/>
          </p:nvSpPr>
          <p:spPr>
            <a:xfrm>
              <a:off x="1327" y="2210"/>
              <a:ext cx="126" cy="3"/>
            </a:xfrm>
            <a:custGeom>
              <a:avLst/>
              <a:gdLst/>
              <a:ahLst/>
              <a:cxnLst/>
              <a:rect l="l" t="t" r="r" b="b"/>
              <a:pathLst>
                <a:path w="377" h="10" extrusionOk="0">
                  <a:moveTo>
                    <a:pt x="0" y="10"/>
                  </a:moveTo>
                  <a:lnTo>
                    <a:pt x="46" y="6"/>
                  </a:lnTo>
                  <a:lnTo>
                    <a:pt x="103" y="2"/>
                  </a:lnTo>
                  <a:lnTo>
                    <a:pt x="161" y="1"/>
                  </a:lnTo>
                  <a:lnTo>
                    <a:pt x="218" y="0"/>
                  </a:lnTo>
                  <a:lnTo>
                    <a:pt x="276" y="0"/>
                  </a:lnTo>
                  <a:lnTo>
                    <a:pt x="334" y="1"/>
                  </a:lnTo>
                  <a:lnTo>
                    <a:pt x="377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12" name="Google Shape;6412;p24"/>
            <p:cNvSpPr/>
            <p:nvPr/>
          </p:nvSpPr>
          <p:spPr>
            <a:xfrm>
              <a:off x="1515" y="2219"/>
              <a:ext cx="124" cy="23"/>
            </a:xfrm>
            <a:custGeom>
              <a:avLst/>
              <a:gdLst/>
              <a:ahLst/>
              <a:cxnLst/>
              <a:rect l="l" t="t" r="r" b="b"/>
              <a:pathLst>
                <a:path w="372" h="68" extrusionOk="0">
                  <a:moveTo>
                    <a:pt x="0" y="0"/>
                  </a:moveTo>
                  <a:lnTo>
                    <a:pt x="7" y="1"/>
                  </a:lnTo>
                  <a:lnTo>
                    <a:pt x="68" y="13"/>
                  </a:lnTo>
                  <a:lnTo>
                    <a:pt x="129" y="27"/>
                  </a:lnTo>
                  <a:lnTo>
                    <a:pt x="189" y="39"/>
                  </a:lnTo>
                  <a:lnTo>
                    <a:pt x="251" y="51"/>
                  </a:lnTo>
                  <a:lnTo>
                    <a:pt x="315" y="60"/>
                  </a:lnTo>
                  <a:lnTo>
                    <a:pt x="369" y="68"/>
                  </a:lnTo>
                  <a:lnTo>
                    <a:pt x="372" y="6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13" name="Google Shape;6413;p24"/>
            <p:cNvSpPr/>
            <p:nvPr/>
          </p:nvSpPr>
          <p:spPr>
            <a:xfrm>
              <a:off x="1701" y="2240"/>
              <a:ext cx="126" cy="7"/>
            </a:xfrm>
            <a:custGeom>
              <a:avLst/>
              <a:gdLst/>
              <a:ahLst/>
              <a:cxnLst/>
              <a:rect l="l" t="t" r="r" b="b"/>
              <a:pathLst>
                <a:path w="377" h="23" extrusionOk="0">
                  <a:moveTo>
                    <a:pt x="0" y="21"/>
                  </a:moveTo>
                  <a:lnTo>
                    <a:pt x="29" y="21"/>
                  </a:lnTo>
                  <a:lnTo>
                    <a:pt x="83" y="23"/>
                  </a:lnTo>
                  <a:lnTo>
                    <a:pt x="137" y="21"/>
                  </a:lnTo>
                  <a:lnTo>
                    <a:pt x="224" y="17"/>
                  </a:lnTo>
                  <a:lnTo>
                    <a:pt x="311" y="9"/>
                  </a:lnTo>
                  <a:lnTo>
                    <a:pt x="37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14" name="Google Shape;6414;p24"/>
            <p:cNvSpPr/>
            <p:nvPr/>
          </p:nvSpPr>
          <p:spPr>
            <a:xfrm>
              <a:off x="1889" y="2222"/>
              <a:ext cx="125" cy="9"/>
            </a:xfrm>
            <a:custGeom>
              <a:avLst/>
              <a:gdLst/>
              <a:ahLst/>
              <a:cxnLst/>
              <a:rect l="l" t="t" r="r" b="b"/>
              <a:pathLst>
                <a:path w="377" h="27" extrusionOk="0">
                  <a:moveTo>
                    <a:pt x="0" y="27"/>
                  </a:moveTo>
                  <a:lnTo>
                    <a:pt x="85" y="19"/>
                  </a:lnTo>
                  <a:lnTo>
                    <a:pt x="172" y="11"/>
                  </a:lnTo>
                  <a:lnTo>
                    <a:pt x="258" y="5"/>
                  </a:lnTo>
                  <a:lnTo>
                    <a:pt x="354" y="1"/>
                  </a:lnTo>
                  <a:lnTo>
                    <a:pt x="37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15" name="Google Shape;6415;p24"/>
            <p:cNvSpPr/>
            <p:nvPr/>
          </p:nvSpPr>
          <p:spPr>
            <a:xfrm>
              <a:off x="2077" y="2220"/>
              <a:ext cx="126" cy="1"/>
            </a:xfrm>
            <a:custGeom>
              <a:avLst/>
              <a:gdLst/>
              <a:ahLst/>
              <a:cxnLst/>
              <a:rect l="l" t="t" r="r" b="b"/>
              <a:pathLst>
                <a:path w="378" h="2" extrusionOk="0">
                  <a:moveTo>
                    <a:pt x="0" y="2"/>
                  </a:moveTo>
                  <a:lnTo>
                    <a:pt x="79" y="0"/>
                  </a:lnTo>
                  <a:lnTo>
                    <a:pt x="177" y="0"/>
                  </a:lnTo>
                  <a:lnTo>
                    <a:pt x="274" y="0"/>
                  </a:lnTo>
                  <a:lnTo>
                    <a:pt x="335" y="0"/>
                  </a:lnTo>
                  <a:lnTo>
                    <a:pt x="378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16" name="Google Shape;6416;p24"/>
            <p:cNvSpPr/>
            <p:nvPr/>
          </p:nvSpPr>
          <p:spPr>
            <a:xfrm>
              <a:off x="2265" y="2212"/>
              <a:ext cx="125" cy="8"/>
            </a:xfrm>
            <a:custGeom>
              <a:avLst/>
              <a:gdLst/>
              <a:ahLst/>
              <a:cxnLst/>
              <a:rect l="l" t="t" r="r" b="b"/>
              <a:pathLst>
                <a:path w="375" h="26" extrusionOk="0">
                  <a:moveTo>
                    <a:pt x="0" y="26"/>
                  </a:moveTo>
                  <a:lnTo>
                    <a:pt x="10" y="26"/>
                  </a:lnTo>
                  <a:lnTo>
                    <a:pt x="69" y="26"/>
                  </a:lnTo>
                  <a:lnTo>
                    <a:pt x="128" y="26"/>
                  </a:lnTo>
                  <a:lnTo>
                    <a:pt x="188" y="24"/>
                  </a:lnTo>
                  <a:lnTo>
                    <a:pt x="247" y="20"/>
                  </a:lnTo>
                  <a:lnTo>
                    <a:pt x="304" y="13"/>
                  </a:lnTo>
                  <a:lnTo>
                    <a:pt x="355" y="4"/>
                  </a:lnTo>
                  <a:lnTo>
                    <a:pt x="375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17" name="Google Shape;6417;p24"/>
            <p:cNvSpPr/>
            <p:nvPr/>
          </p:nvSpPr>
          <p:spPr>
            <a:xfrm>
              <a:off x="2452" y="2187"/>
              <a:ext cx="125" cy="10"/>
            </a:xfrm>
            <a:custGeom>
              <a:avLst/>
              <a:gdLst/>
              <a:ahLst/>
              <a:cxnLst/>
              <a:rect l="l" t="t" r="r" b="b"/>
              <a:pathLst>
                <a:path w="375" h="28" extrusionOk="0">
                  <a:moveTo>
                    <a:pt x="0" y="28"/>
                  </a:moveTo>
                  <a:lnTo>
                    <a:pt x="1" y="28"/>
                  </a:lnTo>
                  <a:lnTo>
                    <a:pt x="55" y="19"/>
                  </a:lnTo>
                  <a:lnTo>
                    <a:pt x="105" y="12"/>
                  </a:lnTo>
                  <a:lnTo>
                    <a:pt x="155" y="7"/>
                  </a:lnTo>
                  <a:lnTo>
                    <a:pt x="207" y="4"/>
                  </a:lnTo>
                  <a:lnTo>
                    <a:pt x="258" y="1"/>
                  </a:lnTo>
                  <a:lnTo>
                    <a:pt x="309" y="0"/>
                  </a:lnTo>
                  <a:lnTo>
                    <a:pt x="360" y="1"/>
                  </a:lnTo>
                  <a:lnTo>
                    <a:pt x="37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18" name="Google Shape;6418;p24"/>
            <p:cNvSpPr/>
            <p:nvPr/>
          </p:nvSpPr>
          <p:spPr>
            <a:xfrm>
              <a:off x="2639" y="2192"/>
              <a:ext cx="125" cy="14"/>
            </a:xfrm>
            <a:custGeom>
              <a:avLst/>
              <a:gdLst/>
              <a:ahLst/>
              <a:cxnLst/>
              <a:rect l="l" t="t" r="r" b="b"/>
              <a:pathLst>
                <a:path w="375" h="42" extrusionOk="0">
                  <a:moveTo>
                    <a:pt x="0" y="0"/>
                  </a:moveTo>
                  <a:lnTo>
                    <a:pt x="51" y="5"/>
                  </a:lnTo>
                  <a:lnTo>
                    <a:pt x="125" y="15"/>
                  </a:lnTo>
                  <a:lnTo>
                    <a:pt x="200" y="26"/>
                  </a:lnTo>
                  <a:lnTo>
                    <a:pt x="274" y="34"/>
                  </a:lnTo>
                  <a:lnTo>
                    <a:pt x="350" y="40"/>
                  </a:lnTo>
                  <a:lnTo>
                    <a:pt x="375" y="4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19" name="Google Shape;6419;p24"/>
            <p:cNvSpPr/>
            <p:nvPr/>
          </p:nvSpPr>
          <p:spPr>
            <a:xfrm>
              <a:off x="2827" y="2206"/>
              <a:ext cx="126" cy="2"/>
            </a:xfrm>
            <a:custGeom>
              <a:avLst/>
              <a:gdLst/>
              <a:ahLst/>
              <a:cxnLst/>
              <a:rect l="l" t="t" r="r" b="b"/>
              <a:pathLst>
                <a:path w="377" h="4" extrusionOk="0">
                  <a:moveTo>
                    <a:pt x="0" y="4"/>
                  </a:moveTo>
                  <a:lnTo>
                    <a:pt x="19" y="4"/>
                  </a:lnTo>
                  <a:lnTo>
                    <a:pt x="99" y="2"/>
                  </a:lnTo>
                  <a:lnTo>
                    <a:pt x="178" y="1"/>
                  </a:lnTo>
                  <a:lnTo>
                    <a:pt x="258" y="0"/>
                  </a:lnTo>
                  <a:lnTo>
                    <a:pt x="338" y="0"/>
                  </a:lnTo>
                  <a:lnTo>
                    <a:pt x="37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20" name="Google Shape;6420;p24"/>
            <p:cNvSpPr/>
            <p:nvPr/>
          </p:nvSpPr>
          <p:spPr>
            <a:xfrm>
              <a:off x="3016" y="2207"/>
              <a:ext cx="54" cy="3"/>
            </a:xfrm>
            <a:custGeom>
              <a:avLst/>
              <a:gdLst/>
              <a:ahLst/>
              <a:cxnLst/>
              <a:rect l="l" t="t" r="r" b="b"/>
              <a:pathLst>
                <a:path w="162" h="10" extrusionOk="0">
                  <a:moveTo>
                    <a:pt x="0" y="9"/>
                  </a:moveTo>
                  <a:lnTo>
                    <a:pt x="36" y="10"/>
                  </a:lnTo>
                  <a:lnTo>
                    <a:pt x="86" y="10"/>
                  </a:lnTo>
                  <a:lnTo>
                    <a:pt x="105" y="10"/>
                  </a:lnTo>
                  <a:lnTo>
                    <a:pt x="125" y="7"/>
                  </a:lnTo>
                  <a:lnTo>
                    <a:pt x="144" y="5"/>
                  </a:lnTo>
                  <a:lnTo>
                    <a:pt x="162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21" name="Google Shape;6421;p24"/>
            <p:cNvSpPr/>
            <p:nvPr/>
          </p:nvSpPr>
          <p:spPr>
            <a:xfrm>
              <a:off x="1341" y="2298"/>
              <a:ext cx="56" cy="146"/>
            </a:xfrm>
            <a:custGeom>
              <a:avLst/>
              <a:gdLst/>
              <a:ahLst/>
              <a:cxnLst/>
              <a:rect l="l" t="t" r="r" b="b"/>
              <a:pathLst>
                <a:path w="168" h="439" extrusionOk="0">
                  <a:moveTo>
                    <a:pt x="168" y="11"/>
                  </a:moveTo>
                  <a:lnTo>
                    <a:pt x="168" y="439"/>
                  </a:lnTo>
                  <a:lnTo>
                    <a:pt x="0" y="43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37" y="0"/>
                  </a:lnTo>
                  <a:lnTo>
                    <a:pt x="56" y="1"/>
                  </a:lnTo>
                  <a:lnTo>
                    <a:pt x="74" y="3"/>
                  </a:lnTo>
                  <a:lnTo>
                    <a:pt x="93" y="4"/>
                  </a:lnTo>
                  <a:lnTo>
                    <a:pt x="112" y="5"/>
                  </a:lnTo>
                  <a:lnTo>
                    <a:pt x="130" y="7"/>
                  </a:lnTo>
                  <a:lnTo>
                    <a:pt x="149" y="9"/>
                  </a:lnTo>
                  <a:lnTo>
                    <a:pt x="168" y="1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22" name="Google Shape;6422;p24"/>
            <p:cNvSpPr/>
            <p:nvPr/>
          </p:nvSpPr>
          <p:spPr>
            <a:xfrm>
              <a:off x="1330" y="2298"/>
              <a:ext cx="11" cy="146"/>
            </a:xfrm>
            <a:custGeom>
              <a:avLst/>
              <a:gdLst/>
              <a:ahLst/>
              <a:cxnLst/>
              <a:rect l="l" t="t" r="r" b="b"/>
              <a:pathLst>
                <a:path w="32" h="439" extrusionOk="0">
                  <a:moveTo>
                    <a:pt x="32" y="439"/>
                  </a:move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5"/>
                  </a:lnTo>
                  <a:lnTo>
                    <a:pt x="12" y="439"/>
                  </a:lnTo>
                  <a:lnTo>
                    <a:pt x="32" y="439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23" name="Google Shape;6423;p24"/>
            <p:cNvSpPr/>
            <p:nvPr/>
          </p:nvSpPr>
          <p:spPr>
            <a:xfrm>
              <a:off x="1140" y="2301"/>
              <a:ext cx="126" cy="5"/>
            </a:xfrm>
            <a:custGeom>
              <a:avLst/>
              <a:gdLst/>
              <a:ahLst/>
              <a:cxnLst/>
              <a:rect l="l" t="t" r="r" b="b"/>
              <a:pathLst>
                <a:path w="377" h="15" extrusionOk="0">
                  <a:moveTo>
                    <a:pt x="0" y="15"/>
                  </a:moveTo>
                  <a:lnTo>
                    <a:pt x="22" y="10"/>
                  </a:lnTo>
                  <a:lnTo>
                    <a:pt x="43" y="7"/>
                  </a:lnTo>
                  <a:lnTo>
                    <a:pt x="65" y="4"/>
                  </a:lnTo>
                  <a:lnTo>
                    <a:pt x="86" y="2"/>
                  </a:lnTo>
                  <a:lnTo>
                    <a:pt x="109" y="2"/>
                  </a:lnTo>
                  <a:lnTo>
                    <a:pt x="146" y="0"/>
                  </a:lnTo>
                  <a:lnTo>
                    <a:pt x="182" y="2"/>
                  </a:lnTo>
                  <a:lnTo>
                    <a:pt x="219" y="3"/>
                  </a:lnTo>
                  <a:lnTo>
                    <a:pt x="255" y="4"/>
                  </a:lnTo>
                  <a:lnTo>
                    <a:pt x="293" y="6"/>
                  </a:lnTo>
                  <a:lnTo>
                    <a:pt x="350" y="6"/>
                  </a:lnTo>
                  <a:lnTo>
                    <a:pt x="377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24" name="Google Shape;6424;p24"/>
            <p:cNvSpPr/>
            <p:nvPr/>
          </p:nvSpPr>
          <p:spPr>
            <a:xfrm>
              <a:off x="1328" y="2298"/>
              <a:ext cx="125" cy="12"/>
            </a:xfrm>
            <a:custGeom>
              <a:avLst/>
              <a:gdLst/>
              <a:ahLst/>
              <a:cxnLst/>
              <a:rect l="l" t="t" r="r" b="b"/>
              <a:pathLst>
                <a:path w="374" h="38" extrusionOk="0">
                  <a:moveTo>
                    <a:pt x="0" y="0"/>
                  </a:moveTo>
                  <a:lnTo>
                    <a:pt x="6" y="0"/>
                  </a:lnTo>
                  <a:lnTo>
                    <a:pt x="58" y="0"/>
                  </a:lnTo>
                  <a:lnTo>
                    <a:pt x="111" y="1"/>
                  </a:lnTo>
                  <a:lnTo>
                    <a:pt x="189" y="9"/>
                  </a:lnTo>
                  <a:lnTo>
                    <a:pt x="268" y="19"/>
                  </a:lnTo>
                  <a:lnTo>
                    <a:pt x="345" y="32"/>
                  </a:lnTo>
                  <a:lnTo>
                    <a:pt x="374" y="3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25" name="Google Shape;6425;p24"/>
            <p:cNvSpPr/>
            <p:nvPr/>
          </p:nvSpPr>
          <p:spPr>
            <a:xfrm>
              <a:off x="1515" y="2321"/>
              <a:ext cx="125" cy="11"/>
            </a:xfrm>
            <a:custGeom>
              <a:avLst/>
              <a:gdLst/>
              <a:ahLst/>
              <a:cxnLst/>
              <a:rect l="l" t="t" r="r" b="b"/>
              <a:pathLst>
                <a:path w="375" h="35" extrusionOk="0">
                  <a:moveTo>
                    <a:pt x="0" y="0"/>
                  </a:moveTo>
                  <a:lnTo>
                    <a:pt x="17" y="2"/>
                  </a:lnTo>
                  <a:lnTo>
                    <a:pt x="97" y="13"/>
                  </a:lnTo>
                  <a:lnTo>
                    <a:pt x="178" y="21"/>
                  </a:lnTo>
                  <a:lnTo>
                    <a:pt x="260" y="28"/>
                  </a:lnTo>
                  <a:lnTo>
                    <a:pt x="344" y="33"/>
                  </a:lnTo>
                  <a:lnTo>
                    <a:pt x="375" y="3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</p:grpSp>
      <p:grpSp>
        <p:nvGrpSpPr>
          <p:cNvPr id="6426" name="Google Shape;6426;p24"/>
          <p:cNvGrpSpPr/>
          <p:nvPr/>
        </p:nvGrpSpPr>
        <p:grpSpPr>
          <a:xfrm>
            <a:off x="2346722" y="1930004"/>
            <a:ext cx="4033838" cy="1871663"/>
            <a:chOff x="1171" y="1601"/>
            <a:chExt cx="3388" cy="1572"/>
          </a:xfrm>
        </p:grpSpPr>
        <p:sp>
          <p:nvSpPr>
            <p:cNvPr id="6427" name="Google Shape;6427;p24"/>
            <p:cNvSpPr/>
            <p:nvPr/>
          </p:nvSpPr>
          <p:spPr>
            <a:xfrm>
              <a:off x="1703" y="2331"/>
              <a:ext cx="126" cy="3"/>
            </a:xfrm>
            <a:custGeom>
              <a:avLst/>
              <a:gdLst/>
              <a:ahLst/>
              <a:cxnLst/>
              <a:rect l="l" t="t" r="r" b="b"/>
              <a:pathLst>
                <a:path w="377" h="8" extrusionOk="0">
                  <a:moveTo>
                    <a:pt x="0" y="8"/>
                  </a:moveTo>
                  <a:lnTo>
                    <a:pt x="32" y="8"/>
                  </a:lnTo>
                  <a:lnTo>
                    <a:pt x="117" y="8"/>
                  </a:lnTo>
                  <a:lnTo>
                    <a:pt x="202" y="6"/>
                  </a:lnTo>
                  <a:lnTo>
                    <a:pt x="289" y="4"/>
                  </a:lnTo>
                  <a:lnTo>
                    <a:pt x="374" y="0"/>
                  </a:lnTo>
                  <a:lnTo>
                    <a:pt x="37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28" name="Google Shape;6428;p24"/>
            <p:cNvSpPr/>
            <p:nvPr/>
          </p:nvSpPr>
          <p:spPr>
            <a:xfrm>
              <a:off x="1891" y="2321"/>
              <a:ext cx="126" cy="7"/>
            </a:xfrm>
            <a:custGeom>
              <a:avLst/>
              <a:gdLst/>
              <a:ahLst/>
              <a:cxnLst/>
              <a:rect l="l" t="t" r="r" b="b"/>
              <a:pathLst>
                <a:path w="377" h="19" extrusionOk="0">
                  <a:moveTo>
                    <a:pt x="0" y="19"/>
                  </a:moveTo>
                  <a:lnTo>
                    <a:pt x="38" y="17"/>
                  </a:lnTo>
                  <a:lnTo>
                    <a:pt x="112" y="11"/>
                  </a:lnTo>
                  <a:lnTo>
                    <a:pt x="188" y="7"/>
                  </a:lnTo>
                  <a:lnTo>
                    <a:pt x="262" y="3"/>
                  </a:lnTo>
                  <a:lnTo>
                    <a:pt x="336" y="0"/>
                  </a:lnTo>
                  <a:lnTo>
                    <a:pt x="37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29" name="Google Shape;6429;p24"/>
            <p:cNvSpPr/>
            <p:nvPr/>
          </p:nvSpPr>
          <p:spPr>
            <a:xfrm>
              <a:off x="2080" y="2323"/>
              <a:ext cx="125" cy="15"/>
            </a:xfrm>
            <a:custGeom>
              <a:avLst/>
              <a:gdLst/>
              <a:ahLst/>
              <a:cxnLst/>
              <a:rect l="l" t="t" r="r" b="b"/>
              <a:pathLst>
                <a:path w="374" h="45" extrusionOk="0">
                  <a:moveTo>
                    <a:pt x="0" y="0"/>
                  </a:moveTo>
                  <a:lnTo>
                    <a:pt x="70" y="6"/>
                  </a:lnTo>
                  <a:lnTo>
                    <a:pt x="146" y="14"/>
                  </a:lnTo>
                  <a:lnTo>
                    <a:pt x="219" y="23"/>
                  </a:lnTo>
                  <a:lnTo>
                    <a:pt x="291" y="33"/>
                  </a:lnTo>
                  <a:lnTo>
                    <a:pt x="364" y="44"/>
                  </a:lnTo>
                  <a:lnTo>
                    <a:pt x="374" y="4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30" name="Google Shape;6430;p24"/>
            <p:cNvSpPr/>
            <p:nvPr/>
          </p:nvSpPr>
          <p:spPr>
            <a:xfrm>
              <a:off x="2267" y="2345"/>
              <a:ext cx="126" cy="5"/>
            </a:xfrm>
            <a:custGeom>
              <a:avLst/>
              <a:gdLst/>
              <a:ahLst/>
              <a:cxnLst/>
              <a:rect l="l" t="t" r="r" b="b"/>
              <a:pathLst>
                <a:path w="377" h="15" extrusionOk="0">
                  <a:moveTo>
                    <a:pt x="0" y="0"/>
                  </a:moveTo>
                  <a:lnTo>
                    <a:pt x="19" y="3"/>
                  </a:lnTo>
                  <a:lnTo>
                    <a:pt x="91" y="9"/>
                  </a:lnTo>
                  <a:lnTo>
                    <a:pt x="162" y="13"/>
                  </a:lnTo>
                  <a:lnTo>
                    <a:pt x="237" y="15"/>
                  </a:lnTo>
                  <a:lnTo>
                    <a:pt x="310" y="13"/>
                  </a:lnTo>
                  <a:lnTo>
                    <a:pt x="377" y="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31" name="Google Shape;6431;p24"/>
            <p:cNvSpPr/>
            <p:nvPr/>
          </p:nvSpPr>
          <p:spPr>
            <a:xfrm>
              <a:off x="2454" y="2313"/>
              <a:ext cx="124" cy="23"/>
            </a:xfrm>
            <a:custGeom>
              <a:avLst/>
              <a:gdLst/>
              <a:ahLst/>
              <a:cxnLst/>
              <a:rect l="l" t="t" r="r" b="b"/>
              <a:pathLst>
                <a:path w="370" h="68" extrusionOk="0">
                  <a:moveTo>
                    <a:pt x="0" y="68"/>
                  </a:moveTo>
                  <a:lnTo>
                    <a:pt x="31" y="61"/>
                  </a:lnTo>
                  <a:lnTo>
                    <a:pt x="103" y="45"/>
                  </a:lnTo>
                  <a:lnTo>
                    <a:pt x="174" y="30"/>
                  </a:lnTo>
                  <a:lnTo>
                    <a:pt x="247" y="18"/>
                  </a:lnTo>
                  <a:lnTo>
                    <a:pt x="320" y="5"/>
                  </a:lnTo>
                  <a:lnTo>
                    <a:pt x="37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32" name="Google Shape;6432;p24"/>
            <p:cNvSpPr/>
            <p:nvPr/>
          </p:nvSpPr>
          <p:spPr>
            <a:xfrm>
              <a:off x="2640" y="2302"/>
              <a:ext cx="126" cy="5"/>
            </a:xfrm>
            <a:custGeom>
              <a:avLst/>
              <a:gdLst/>
              <a:ahLst/>
              <a:cxnLst/>
              <a:rect l="l" t="t" r="r" b="b"/>
              <a:pathLst>
                <a:path w="376" h="15" extrusionOk="0">
                  <a:moveTo>
                    <a:pt x="0" y="15"/>
                  </a:moveTo>
                  <a:lnTo>
                    <a:pt x="60" y="11"/>
                  </a:lnTo>
                  <a:lnTo>
                    <a:pt x="149" y="6"/>
                  </a:lnTo>
                  <a:lnTo>
                    <a:pt x="239" y="3"/>
                  </a:lnTo>
                  <a:lnTo>
                    <a:pt x="329" y="0"/>
                  </a:lnTo>
                  <a:lnTo>
                    <a:pt x="37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33" name="Google Shape;6433;p24"/>
            <p:cNvSpPr/>
            <p:nvPr/>
          </p:nvSpPr>
          <p:spPr>
            <a:xfrm>
              <a:off x="2829" y="2302"/>
              <a:ext cx="125" cy="3"/>
            </a:xfrm>
            <a:custGeom>
              <a:avLst/>
              <a:gdLst/>
              <a:ahLst/>
              <a:cxnLst/>
              <a:rect l="l" t="t" r="r" b="b"/>
              <a:pathLst>
                <a:path w="377" h="10" extrusionOk="0">
                  <a:moveTo>
                    <a:pt x="0" y="0"/>
                  </a:moveTo>
                  <a:lnTo>
                    <a:pt x="37" y="0"/>
                  </a:lnTo>
                  <a:lnTo>
                    <a:pt x="127" y="3"/>
                  </a:lnTo>
                  <a:lnTo>
                    <a:pt x="219" y="4"/>
                  </a:lnTo>
                  <a:lnTo>
                    <a:pt x="377" y="1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34" name="Google Shape;6434;p24"/>
            <p:cNvSpPr/>
            <p:nvPr/>
          </p:nvSpPr>
          <p:spPr>
            <a:xfrm>
              <a:off x="3017" y="2308"/>
              <a:ext cx="104" cy="2"/>
            </a:xfrm>
            <a:custGeom>
              <a:avLst/>
              <a:gdLst/>
              <a:ahLst/>
              <a:cxnLst/>
              <a:rect l="l" t="t" r="r" b="b"/>
              <a:pathLst>
                <a:path w="312" h="6" extrusionOk="0">
                  <a:moveTo>
                    <a:pt x="0" y="0"/>
                  </a:moveTo>
                  <a:lnTo>
                    <a:pt x="148" y="4"/>
                  </a:lnTo>
                  <a:lnTo>
                    <a:pt x="312" y="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435" name="Google Shape;6435;p24"/>
            <p:cNvCxnSpPr/>
            <p:nvPr/>
          </p:nvCxnSpPr>
          <p:spPr>
            <a:xfrm>
              <a:off x="3039" y="2215"/>
              <a:ext cx="71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36" name="Google Shape;6436;p24"/>
            <p:cNvCxnSpPr/>
            <p:nvPr/>
          </p:nvCxnSpPr>
          <p:spPr>
            <a:xfrm flipH="1">
              <a:off x="3000" y="2215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37" name="Google Shape;6437;p24"/>
            <p:cNvCxnSpPr/>
            <p:nvPr/>
          </p:nvCxnSpPr>
          <p:spPr>
            <a:xfrm>
              <a:off x="3027" y="2232"/>
              <a:ext cx="48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38" name="Google Shape;6438;p24"/>
            <p:cNvCxnSpPr/>
            <p:nvPr/>
          </p:nvCxnSpPr>
          <p:spPr>
            <a:xfrm>
              <a:off x="3013" y="2250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39" name="Google Shape;6439;p24"/>
            <p:cNvCxnSpPr/>
            <p:nvPr/>
          </p:nvCxnSpPr>
          <p:spPr>
            <a:xfrm>
              <a:off x="3000" y="2267"/>
              <a:ext cx="13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40" name="Google Shape;6440;p24"/>
            <p:cNvCxnSpPr/>
            <p:nvPr/>
          </p:nvCxnSpPr>
          <p:spPr>
            <a:xfrm>
              <a:off x="3036" y="2267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41" name="Google Shape;6441;p24"/>
            <p:cNvCxnSpPr/>
            <p:nvPr/>
          </p:nvCxnSpPr>
          <p:spPr>
            <a:xfrm rot="10800000">
              <a:off x="2954" y="2234"/>
              <a:ext cx="46" cy="3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42" name="Google Shape;6442;p24"/>
            <p:cNvCxnSpPr/>
            <p:nvPr/>
          </p:nvCxnSpPr>
          <p:spPr>
            <a:xfrm rot="10800000" flipH="1">
              <a:off x="2990" y="2215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43" name="Google Shape;6443;p24"/>
            <p:cNvCxnSpPr/>
            <p:nvPr/>
          </p:nvCxnSpPr>
          <p:spPr>
            <a:xfrm rot="10800000" flipH="1">
              <a:off x="2977" y="2215"/>
              <a:ext cx="26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44" name="Google Shape;6444;p24"/>
            <p:cNvCxnSpPr/>
            <p:nvPr/>
          </p:nvCxnSpPr>
          <p:spPr>
            <a:xfrm rot="10800000" flipH="1">
              <a:off x="2960" y="2215"/>
              <a:ext cx="17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45" name="Google Shape;6445;p24"/>
            <p:cNvCxnSpPr/>
            <p:nvPr/>
          </p:nvCxnSpPr>
          <p:spPr>
            <a:xfrm>
              <a:off x="2910" y="2215"/>
              <a:ext cx="70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46" name="Google Shape;6446;p24"/>
            <p:cNvCxnSpPr/>
            <p:nvPr/>
          </p:nvCxnSpPr>
          <p:spPr>
            <a:xfrm flipH="1">
              <a:off x="2871" y="2215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47" name="Google Shape;6447;p24"/>
            <p:cNvCxnSpPr/>
            <p:nvPr/>
          </p:nvCxnSpPr>
          <p:spPr>
            <a:xfrm>
              <a:off x="2898" y="2231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48" name="Google Shape;6448;p24"/>
            <p:cNvCxnSpPr/>
            <p:nvPr/>
          </p:nvCxnSpPr>
          <p:spPr>
            <a:xfrm>
              <a:off x="2884" y="2250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49" name="Google Shape;6449;p24"/>
            <p:cNvCxnSpPr/>
            <p:nvPr/>
          </p:nvCxnSpPr>
          <p:spPr>
            <a:xfrm>
              <a:off x="2871" y="2267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50" name="Google Shape;6450;p24"/>
            <p:cNvCxnSpPr/>
            <p:nvPr/>
          </p:nvCxnSpPr>
          <p:spPr>
            <a:xfrm>
              <a:off x="2907" y="2267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51" name="Google Shape;6451;p24"/>
            <p:cNvCxnSpPr/>
            <p:nvPr/>
          </p:nvCxnSpPr>
          <p:spPr>
            <a:xfrm rot="10800000">
              <a:off x="2826" y="2233"/>
              <a:ext cx="45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52" name="Google Shape;6452;p24"/>
            <p:cNvCxnSpPr/>
            <p:nvPr/>
          </p:nvCxnSpPr>
          <p:spPr>
            <a:xfrm rot="10800000" flipH="1">
              <a:off x="2861" y="2215"/>
              <a:ext cx="3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53" name="Google Shape;6453;p24"/>
            <p:cNvCxnSpPr/>
            <p:nvPr/>
          </p:nvCxnSpPr>
          <p:spPr>
            <a:xfrm rot="10800000" flipH="1">
              <a:off x="2848" y="2215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54" name="Google Shape;6454;p24"/>
            <p:cNvCxnSpPr/>
            <p:nvPr/>
          </p:nvCxnSpPr>
          <p:spPr>
            <a:xfrm rot="10800000" flipH="1">
              <a:off x="2831" y="2215"/>
              <a:ext cx="17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55" name="Google Shape;6455;p24"/>
            <p:cNvCxnSpPr/>
            <p:nvPr/>
          </p:nvCxnSpPr>
          <p:spPr>
            <a:xfrm>
              <a:off x="2611" y="2208"/>
              <a:ext cx="71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56" name="Google Shape;6456;p24"/>
            <p:cNvCxnSpPr/>
            <p:nvPr/>
          </p:nvCxnSpPr>
          <p:spPr>
            <a:xfrm flipH="1">
              <a:off x="2572" y="2208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57" name="Google Shape;6457;p24"/>
            <p:cNvCxnSpPr/>
            <p:nvPr/>
          </p:nvCxnSpPr>
          <p:spPr>
            <a:xfrm>
              <a:off x="2599" y="2224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58" name="Google Shape;6458;p24"/>
            <p:cNvCxnSpPr/>
            <p:nvPr/>
          </p:nvCxnSpPr>
          <p:spPr>
            <a:xfrm>
              <a:off x="2585" y="2243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59" name="Google Shape;6459;p24"/>
            <p:cNvCxnSpPr/>
            <p:nvPr/>
          </p:nvCxnSpPr>
          <p:spPr>
            <a:xfrm>
              <a:off x="2572" y="2260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60" name="Google Shape;6460;p24"/>
            <p:cNvCxnSpPr/>
            <p:nvPr/>
          </p:nvCxnSpPr>
          <p:spPr>
            <a:xfrm>
              <a:off x="2608" y="2260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61" name="Google Shape;6461;p24"/>
            <p:cNvCxnSpPr/>
            <p:nvPr/>
          </p:nvCxnSpPr>
          <p:spPr>
            <a:xfrm rot="10800000">
              <a:off x="2527" y="2226"/>
              <a:ext cx="45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62" name="Google Shape;6462;p24"/>
            <p:cNvCxnSpPr/>
            <p:nvPr/>
          </p:nvCxnSpPr>
          <p:spPr>
            <a:xfrm rot="10800000" flipH="1">
              <a:off x="2562" y="2208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63" name="Google Shape;6463;p24"/>
            <p:cNvCxnSpPr/>
            <p:nvPr/>
          </p:nvCxnSpPr>
          <p:spPr>
            <a:xfrm rot="10800000" flipH="1">
              <a:off x="2550" y="2208"/>
              <a:ext cx="25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64" name="Google Shape;6464;p24"/>
            <p:cNvCxnSpPr/>
            <p:nvPr/>
          </p:nvCxnSpPr>
          <p:spPr>
            <a:xfrm rot="10800000" flipH="1">
              <a:off x="2532" y="2208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65" name="Google Shape;6465;p24"/>
            <p:cNvCxnSpPr/>
            <p:nvPr/>
          </p:nvCxnSpPr>
          <p:spPr>
            <a:xfrm>
              <a:off x="2489" y="2236"/>
              <a:ext cx="70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66" name="Google Shape;6466;p24"/>
            <p:cNvCxnSpPr/>
            <p:nvPr/>
          </p:nvCxnSpPr>
          <p:spPr>
            <a:xfrm flipH="1">
              <a:off x="2450" y="2236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67" name="Google Shape;6467;p24"/>
            <p:cNvCxnSpPr/>
            <p:nvPr/>
          </p:nvCxnSpPr>
          <p:spPr>
            <a:xfrm>
              <a:off x="2476" y="2252"/>
              <a:ext cx="49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68" name="Google Shape;6468;p24"/>
            <p:cNvCxnSpPr/>
            <p:nvPr/>
          </p:nvCxnSpPr>
          <p:spPr>
            <a:xfrm>
              <a:off x="2462" y="2271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69" name="Google Shape;6469;p24"/>
            <p:cNvCxnSpPr/>
            <p:nvPr/>
          </p:nvCxnSpPr>
          <p:spPr>
            <a:xfrm>
              <a:off x="2450" y="2288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70" name="Google Shape;6470;p24"/>
            <p:cNvCxnSpPr/>
            <p:nvPr/>
          </p:nvCxnSpPr>
          <p:spPr>
            <a:xfrm>
              <a:off x="2485" y="2288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71" name="Google Shape;6471;p24"/>
            <p:cNvCxnSpPr/>
            <p:nvPr/>
          </p:nvCxnSpPr>
          <p:spPr>
            <a:xfrm rot="10800000">
              <a:off x="2404" y="2254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72" name="Google Shape;6472;p24"/>
            <p:cNvCxnSpPr/>
            <p:nvPr/>
          </p:nvCxnSpPr>
          <p:spPr>
            <a:xfrm rot="10800000" flipH="1">
              <a:off x="2440" y="2236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73" name="Google Shape;6473;p24"/>
            <p:cNvCxnSpPr/>
            <p:nvPr/>
          </p:nvCxnSpPr>
          <p:spPr>
            <a:xfrm rot="10800000" flipH="1">
              <a:off x="2427" y="2236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74" name="Google Shape;6474;p24"/>
            <p:cNvCxnSpPr/>
            <p:nvPr/>
          </p:nvCxnSpPr>
          <p:spPr>
            <a:xfrm rot="10800000" flipH="1">
              <a:off x="2409" y="2236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75" name="Google Shape;6475;p24"/>
            <p:cNvCxnSpPr/>
            <p:nvPr/>
          </p:nvCxnSpPr>
          <p:spPr>
            <a:xfrm rot="10800000">
              <a:off x="2246" y="2276"/>
              <a:ext cx="71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76" name="Google Shape;6476;p24"/>
            <p:cNvCxnSpPr/>
            <p:nvPr/>
          </p:nvCxnSpPr>
          <p:spPr>
            <a:xfrm rot="10800000" flipH="1">
              <a:off x="2317" y="2276"/>
              <a:ext cx="38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77" name="Google Shape;6477;p24"/>
            <p:cNvCxnSpPr/>
            <p:nvPr/>
          </p:nvCxnSpPr>
          <p:spPr>
            <a:xfrm rot="10800000">
              <a:off x="2280" y="2276"/>
              <a:ext cx="49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78" name="Google Shape;6478;p24"/>
            <p:cNvCxnSpPr/>
            <p:nvPr/>
          </p:nvCxnSpPr>
          <p:spPr>
            <a:xfrm rot="10800000">
              <a:off x="2320" y="2276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79" name="Google Shape;6479;p24"/>
            <p:cNvCxnSpPr/>
            <p:nvPr/>
          </p:nvCxnSpPr>
          <p:spPr>
            <a:xfrm rot="10800000">
              <a:off x="2343" y="2267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0" name="Google Shape;6480;p24"/>
            <p:cNvCxnSpPr/>
            <p:nvPr/>
          </p:nvCxnSpPr>
          <p:spPr>
            <a:xfrm rot="10800000">
              <a:off x="2307" y="2267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1" name="Google Shape;6481;p24"/>
            <p:cNvCxnSpPr/>
            <p:nvPr/>
          </p:nvCxnSpPr>
          <p:spPr>
            <a:xfrm>
              <a:off x="2355" y="2276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2" name="Google Shape;6482;p24"/>
            <p:cNvCxnSpPr/>
            <p:nvPr/>
          </p:nvCxnSpPr>
          <p:spPr>
            <a:xfrm flipH="1">
              <a:off x="2332" y="2283"/>
              <a:ext cx="34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3" name="Google Shape;6483;p24"/>
            <p:cNvCxnSpPr/>
            <p:nvPr/>
          </p:nvCxnSpPr>
          <p:spPr>
            <a:xfrm flipH="1">
              <a:off x="2352" y="2293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4" name="Google Shape;6484;p24"/>
            <p:cNvCxnSpPr/>
            <p:nvPr/>
          </p:nvCxnSpPr>
          <p:spPr>
            <a:xfrm flipH="1">
              <a:off x="2378" y="2306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5" name="Google Shape;6485;p24"/>
            <p:cNvCxnSpPr/>
            <p:nvPr/>
          </p:nvCxnSpPr>
          <p:spPr>
            <a:xfrm rot="10800000">
              <a:off x="1975" y="2253"/>
              <a:ext cx="70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6" name="Google Shape;6486;p24"/>
            <p:cNvCxnSpPr/>
            <p:nvPr/>
          </p:nvCxnSpPr>
          <p:spPr>
            <a:xfrm rot="10800000" flipH="1">
              <a:off x="2045" y="2253"/>
              <a:ext cx="39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7" name="Google Shape;6487;p24"/>
            <p:cNvCxnSpPr/>
            <p:nvPr/>
          </p:nvCxnSpPr>
          <p:spPr>
            <a:xfrm rot="10800000">
              <a:off x="2009" y="2253"/>
              <a:ext cx="48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8" name="Google Shape;6488;p24"/>
            <p:cNvCxnSpPr/>
            <p:nvPr/>
          </p:nvCxnSpPr>
          <p:spPr>
            <a:xfrm rot="10800000">
              <a:off x="2048" y="2253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9" name="Google Shape;6489;p24"/>
            <p:cNvCxnSpPr/>
            <p:nvPr/>
          </p:nvCxnSpPr>
          <p:spPr>
            <a:xfrm rot="10800000">
              <a:off x="2071" y="2243"/>
              <a:ext cx="13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90" name="Google Shape;6490;p24"/>
            <p:cNvCxnSpPr/>
            <p:nvPr/>
          </p:nvCxnSpPr>
          <p:spPr>
            <a:xfrm rot="10800000">
              <a:off x="2035" y="2243"/>
              <a:ext cx="13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91" name="Google Shape;6491;p24"/>
            <p:cNvCxnSpPr/>
            <p:nvPr/>
          </p:nvCxnSpPr>
          <p:spPr>
            <a:xfrm>
              <a:off x="2084" y="2253"/>
              <a:ext cx="45" cy="3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92" name="Google Shape;6492;p24"/>
            <p:cNvCxnSpPr/>
            <p:nvPr/>
          </p:nvCxnSpPr>
          <p:spPr>
            <a:xfrm flipH="1">
              <a:off x="2061" y="2260"/>
              <a:ext cx="3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93" name="Google Shape;6493;p24"/>
            <p:cNvCxnSpPr/>
            <p:nvPr/>
          </p:nvCxnSpPr>
          <p:spPr>
            <a:xfrm flipH="1">
              <a:off x="2080" y="2269"/>
              <a:ext cx="27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94" name="Google Shape;6494;p24"/>
            <p:cNvCxnSpPr/>
            <p:nvPr/>
          </p:nvCxnSpPr>
          <p:spPr>
            <a:xfrm flipH="1">
              <a:off x="2107" y="2282"/>
              <a:ext cx="17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95" name="Google Shape;6495;p24"/>
            <p:cNvCxnSpPr/>
            <p:nvPr/>
          </p:nvCxnSpPr>
          <p:spPr>
            <a:xfrm rot="10800000" flipH="1">
              <a:off x="2724" y="2195"/>
              <a:ext cx="85" cy="2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496" name="Google Shape;6496;p24"/>
            <p:cNvSpPr/>
            <p:nvPr/>
          </p:nvSpPr>
          <p:spPr>
            <a:xfrm>
              <a:off x="2729" y="2225"/>
              <a:ext cx="47" cy="36"/>
            </a:xfrm>
            <a:custGeom>
              <a:avLst/>
              <a:gdLst/>
              <a:ahLst/>
              <a:cxnLst/>
              <a:rect l="l" t="t" r="r" b="b"/>
              <a:pathLst>
                <a:path w="139" h="107" extrusionOk="0">
                  <a:moveTo>
                    <a:pt x="19" y="107"/>
                  </a:moveTo>
                  <a:lnTo>
                    <a:pt x="103" y="84"/>
                  </a:lnTo>
                  <a:lnTo>
                    <a:pt x="139" y="73"/>
                  </a:lnTo>
                  <a:lnTo>
                    <a:pt x="139" y="0"/>
                  </a:lnTo>
                  <a:lnTo>
                    <a:pt x="0" y="40"/>
                  </a:lnTo>
                  <a:lnTo>
                    <a:pt x="19" y="10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497" name="Google Shape;6497;p24"/>
            <p:cNvCxnSpPr/>
            <p:nvPr/>
          </p:nvCxnSpPr>
          <p:spPr>
            <a:xfrm>
              <a:off x="2724" y="2219"/>
              <a:ext cx="17" cy="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98" name="Google Shape;6498;p24"/>
            <p:cNvCxnSpPr/>
            <p:nvPr/>
          </p:nvCxnSpPr>
          <p:spPr>
            <a:xfrm rot="10800000" flipH="1">
              <a:off x="2729" y="2222"/>
              <a:ext cx="5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99" name="Google Shape;6499;p24"/>
            <p:cNvCxnSpPr/>
            <p:nvPr/>
          </p:nvCxnSpPr>
          <p:spPr>
            <a:xfrm rot="10800000" flipH="1">
              <a:off x="2736" y="2253"/>
              <a:ext cx="28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00" name="Google Shape;6500;p24"/>
            <p:cNvCxnSpPr/>
            <p:nvPr/>
          </p:nvCxnSpPr>
          <p:spPr>
            <a:xfrm rot="10800000" flipH="1">
              <a:off x="2741" y="2277"/>
              <a:ext cx="16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01" name="Google Shape;6501;p24"/>
            <p:cNvCxnSpPr/>
            <p:nvPr/>
          </p:nvCxnSpPr>
          <p:spPr>
            <a:xfrm rot="10800000" flipH="1">
              <a:off x="2764" y="2249"/>
              <a:ext cx="14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02" name="Google Shape;6502;p24"/>
            <p:cNvCxnSpPr/>
            <p:nvPr/>
          </p:nvCxnSpPr>
          <p:spPr>
            <a:xfrm flipH="1">
              <a:off x="2687" y="2281"/>
              <a:ext cx="54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03" name="Google Shape;6503;p24"/>
            <p:cNvCxnSpPr/>
            <p:nvPr/>
          </p:nvCxnSpPr>
          <p:spPr>
            <a:xfrm rot="10800000">
              <a:off x="2714" y="2231"/>
              <a:ext cx="15" cy="5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04" name="Google Shape;6504;p24"/>
            <p:cNvCxnSpPr/>
            <p:nvPr/>
          </p:nvCxnSpPr>
          <p:spPr>
            <a:xfrm rot="10800000">
              <a:off x="2702" y="2247"/>
              <a:ext cx="12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05" name="Google Shape;6505;p24"/>
            <p:cNvCxnSpPr/>
            <p:nvPr/>
          </p:nvCxnSpPr>
          <p:spPr>
            <a:xfrm rot="10800000">
              <a:off x="2686" y="2267"/>
              <a:ext cx="7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06" name="Google Shape;6506;p24"/>
            <p:cNvCxnSpPr/>
            <p:nvPr/>
          </p:nvCxnSpPr>
          <p:spPr>
            <a:xfrm rot="10800000" flipH="1">
              <a:off x="2169" y="2216"/>
              <a:ext cx="78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07" name="Google Shape;6507;p24"/>
            <p:cNvCxnSpPr/>
            <p:nvPr/>
          </p:nvCxnSpPr>
          <p:spPr>
            <a:xfrm>
              <a:off x="2169" y="2255"/>
              <a:ext cx="28" cy="5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08" name="Google Shape;6508;p24"/>
            <p:cNvCxnSpPr/>
            <p:nvPr/>
          </p:nvCxnSpPr>
          <p:spPr>
            <a:xfrm rot="10800000" flipH="1">
              <a:off x="2177" y="2247"/>
              <a:ext cx="55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09" name="Google Shape;6509;p24"/>
            <p:cNvCxnSpPr/>
            <p:nvPr/>
          </p:nvCxnSpPr>
          <p:spPr>
            <a:xfrm rot="10800000" flipH="1">
              <a:off x="2188" y="2281"/>
              <a:ext cx="25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10" name="Google Shape;6510;p24"/>
            <p:cNvCxnSpPr/>
            <p:nvPr/>
          </p:nvCxnSpPr>
          <p:spPr>
            <a:xfrm rot="10800000" flipH="1">
              <a:off x="2197" y="2306"/>
              <a:ext cx="14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11" name="Google Shape;6511;p24"/>
            <p:cNvCxnSpPr/>
            <p:nvPr/>
          </p:nvCxnSpPr>
          <p:spPr>
            <a:xfrm rot="10800000" flipH="1">
              <a:off x="2213" y="2275"/>
              <a:ext cx="14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12" name="Google Shape;6512;p24"/>
            <p:cNvCxnSpPr/>
            <p:nvPr/>
          </p:nvCxnSpPr>
          <p:spPr>
            <a:xfrm flipH="1">
              <a:off x="2146" y="2313"/>
              <a:ext cx="51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13" name="Google Shape;6513;p24"/>
            <p:cNvCxnSpPr/>
            <p:nvPr/>
          </p:nvCxnSpPr>
          <p:spPr>
            <a:xfrm rot="10800000">
              <a:off x="2161" y="2269"/>
              <a:ext cx="24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14" name="Google Shape;6514;p24"/>
            <p:cNvCxnSpPr/>
            <p:nvPr/>
          </p:nvCxnSpPr>
          <p:spPr>
            <a:xfrm rot="10800000">
              <a:off x="2152" y="2286"/>
              <a:ext cx="19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15" name="Google Shape;6515;p24"/>
            <p:cNvCxnSpPr/>
            <p:nvPr/>
          </p:nvCxnSpPr>
          <p:spPr>
            <a:xfrm rot="10800000">
              <a:off x="2140" y="2309"/>
              <a:ext cx="12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16" name="Google Shape;6516;p24"/>
            <p:cNvCxnSpPr/>
            <p:nvPr/>
          </p:nvCxnSpPr>
          <p:spPr>
            <a:xfrm flipH="1">
              <a:off x="1544" y="2317"/>
              <a:ext cx="86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17" name="Google Shape;6517;p24"/>
            <p:cNvCxnSpPr/>
            <p:nvPr/>
          </p:nvCxnSpPr>
          <p:spPr>
            <a:xfrm rot="10800000">
              <a:off x="1616" y="2254"/>
              <a:ext cx="14" cy="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18" name="Google Shape;6518;p24"/>
            <p:cNvCxnSpPr/>
            <p:nvPr/>
          </p:nvCxnSpPr>
          <p:spPr>
            <a:xfrm flipH="1">
              <a:off x="1567" y="2298"/>
              <a:ext cx="59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19" name="Google Shape;6519;p24"/>
            <p:cNvCxnSpPr/>
            <p:nvPr/>
          </p:nvCxnSpPr>
          <p:spPr>
            <a:xfrm flipH="1">
              <a:off x="1593" y="2275"/>
              <a:ext cx="28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20" name="Google Shape;6520;p24"/>
            <p:cNvCxnSpPr/>
            <p:nvPr/>
          </p:nvCxnSpPr>
          <p:spPr>
            <a:xfrm flipH="1">
              <a:off x="1601" y="2254"/>
              <a:ext cx="15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21" name="Google Shape;6521;p24"/>
            <p:cNvCxnSpPr/>
            <p:nvPr/>
          </p:nvCxnSpPr>
          <p:spPr>
            <a:xfrm flipH="1">
              <a:off x="1578" y="2281"/>
              <a:ext cx="15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22" name="Google Shape;6522;p24"/>
            <p:cNvCxnSpPr/>
            <p:nvPr/>
          </p:nvCxnSpPr>
          <p:spPr>
            <a:xfrm rot="10800000" flipH="1">
              <a:off x="1616" y="2242"/>
              <a:ext cx="56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23" name="Google Shape;6523;p24"/>
            <p:cNvCxnSpPr/>
            <p:nvPr/>
          </p:nvCxnSpPr>
          <p:spPr>
            <a:xfrm>
              <a:off x="1629" y="2251"/>
              <a:ext cx="11" cy="5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24" name="Google Shape;6524;p24"/>
            <p:cNvCxnSpPr/>
            <p:nvPr/>
          </p:nvCxnSpPr>
          <p:spPr>
            <a:xfrm>
              <a:off x="1644" y="2248"/>
              <a:ext cx="9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25" name="Google Shape;6525;p24"/>
            <p:cNvCxnSpPr/>
            <p:nvPr/>
          </p:nvCxnSpPr>
          <p:spPr>
            <a:xfrm>
              <a:off x="1666" y="2244"/>
              <a:ext cx="5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26" name="Google Shape;6526;p24"/>
            <p:cNvCxnSpPr/>
            <p:nvPr/>
          </p:nvCxnSpPr>
          <p:spPr>
            <a:xfrm rot="10800000">
              <a:off x="1715" y="2270"/>
              <a:ext cx="70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27" name="Google Shape;6527;p24"/>
            <p:cNvCxnSpPr/>
            <p:nvPr/>
          </p:nvCxnSpPr>
          <p:spPr>
            <a:xfrm rot="10800000" flipH="1">
              <a:off x="1785" y="2270"/>
              <a:ext cx="38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28" name="Google Shape;6528;p24"/>
            <p:cNvCxnSpPr/>
            <p:nvPr/>
          </p:nvCxnSpPr>
          <p:spPr>
            <a:xfrm rot="10800000">
              <a:off x="1748" y="2270"/>
              <a:ext cx="49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29" name="Google Shape;6529;p24"/>
            <p:cNvCxnSpPr/>
            <p:nvPr/>
          </p:nvCxnSpPr>
          <p:spPr>
            <a:xfrm rot="10800000">
              <a:off x="1788" y="2270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30" name="Google Shape;6530;p24"/>
            <p:cNvCxnSpPr/>
            <p:nvPr/>
          </p:nvCxnSpPr>
          <p:spPr>
            <a:xfrm rot="10800000">
              <a:off x="1811" y="2261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31" name="Google Shape;6531;p24"/>
            <p:cNvCxnSpPr/>
            <p:nvPr/>
          </p:nvCxnSpPr>
          <p:spPr>
            <a:xfrm rot="10800000">
              <a:off x="1775" y="2261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32" name="Google Shape;6532;p24"/>
            <p:cNvCxnSpPr/>
            <p:nvPr/>
          </p:nvCxnSpPr>
          <p:spPr>
            <a:xfrm>
              <a:off x="1823" y="2270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33" name="Google Shape;6533;p24"/>
            <p:cNvCxnSpPr/>
            <p:nvPr/>
          </p:nvCxnSpPr>
          <p:spPr>
            <a:xfrm flipH="1">
              <a:off x="1801" y="2278"/>
              <a:ext cx="3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34" name="Google Shape;6534;p24"/>
            <p:cNvCxnSpPr/>
            <p:nvPr/>
          </p:nvCxnSpPr>
          <p:spPr>
            <a:xfrm flipH="1">
              <a:off x="1820" y="2287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35" name="Google Shape;6535;p24"/>
            <p:cNvCxnSpPr/>
            <p:nvPr/>
          </p:nvCxnSpPr>
          <p:spPr>
            <a:xfrm flipH="1">
              <a:off x="1846" y="2300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36" name="Google Shape;6536;p24"/>
            <p:cNvCxnSpPr/>
            <p:nvPr/>
          </p:nvCxnSpPr>
          <p:spPr>
            <a:xfrm rot="10800000">
              <a:off x="1356" y="2254"/>
              <a:ext cx="71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37" name="Google Shape;6537;p24"/>
            <p:cNvCxnSpPr/>
            <p:nvPr/>
          </p:nvCxnSpPr>
          <p:spPr>
            <a:xfrm rot="10800000" flipH="1">
              <a:off x="1427" y="2254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38" name="Google Shape;6538;p24"/>
            <p:cNvCxnSpPr/>
            <p:nvPr/>
          </p:nvCxnSpPr>
          <p:spPr>
            <a:xfrm rot="10800000">
              <a:off x="1391" y="2254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39" name="Google Shape;6539;p24"/>
            <p:cNvCxnSpPr/>
            <p:nvPr/>
          </p:nvCxnSpPr>
          <p:spPr>
            <a:xfrm rot="10800000">
              <a:off x="1430" y="2254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40" name="Google Shape;6540;p24"/>
            <p:cNvCxnSpPr/>
            <p:nvPr/>
          </p:nvCxnSpPr>
          <p:spPr>
            <a:xfrm rot="10800000">
              <a:off x="1453" y="2244"/>
              <a:ext cx="13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41" name="Google Shape;6541;p24"/>
            <p:cNvCxnSpPr/>
            <p:nvPr/>
          </p:nvCxnSpPr>
          <p:spPr>
            <a:xfrm rot="10800000">
              <a:off x="1418" y="2245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42" name="Google Shape;6542;p24"/>
            <p:cNvCxnSpPr/>
            <p:nvPr/>
          </p:nvCxnSpPr>
          <p:spPr>
            <a:xfrm>
              <a:off x="1466" y="2254"/>
              <a:ext cx="45" cy="3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43" name="Google Shape;6543;p24"/>
            <p:cNvCxnSpPr/>
            <p:nvPr/>
          </p:nvCxnSpPr>
          <p:spPr>
            <a:xfrm flipH="1">
              <a:off x="1443" y="2261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44" name="Google Shape;6544;p24"/>
            <p:cNvCxnSpPr/>
            <p:nvPr/>
          </p:nvCxnSpPr>
          <p:spPr>
            <a:xfrm flipH="1">
              <a:off x="1463" y="2271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45" name="Google Shape;6545;p24"/>
            <p:cNvCxnSpPr/>
            <p:nvPr/>
          </p:nvCxnSpPr>
          <p:spPr>
            <a:xfrm flipH="1">
              <a:off x="1489" y="2283"/>
              <a:ext cx="17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46" name="Google Shape;6546;p24"/>
            <p:cNvCxnSpPr/>
            <p:nvPr/>
          </p:nvCxnSpPr>
          <p:spPr>
            <a:xfrm rot="10800000">
              <a:off x="1171" y="2228"/>
              <a:ext cx="70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47" name="Google Shape;6547;p24"/>
            <p:cNvCxnSpPr/>
            <p:nvPr/>
          </p:nvCxnSpPr>
          <p:spPr>
            <a:xfrm rot="10800000" flipH="1">
              <a:off x="1241" y="2228"/>
              <a:ext cx="38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48" name="Google Shape;6548;p24"/>
            <p:cNvCxnSpPr/>
            <p:nvPr/>
          </p:nvCxnSpPr>
          <p:spPr>
            <a:xfrm rot="10800000">
              <a:off x="1204" y="2228"/>
              <a:ext cx="49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49" name="Google Shape;6549;p24"/>
            <p:cNvCxnSpPr/>
            <p:nvPr/>
          </p:nvCxnSpPr>
          <p:spPr>
            <a:xfrm rot="10800000">
              <a:off x="1244" y="2228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50" name="Google Shape;6550;p24"/>
            <p:cNvCxnSpPr/>
            <p:nvPr/>
          </p:nvCxnSpPr>
          <p:spPr>
            <a:xfrm rot="10800000">
              <a:off x="1267" y="2219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51" name="Google Shape;6551;p24"/>
            <p:cNvCxnSpPr/>
            <p:nvPr/>
          </p:nvCxnSpPr>
          <p:spPr>
            <a:xfrm rot="10800000">
              <a:off x="1231" y="2219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52" name="Google Shape;6552;p24"/>
            <p:cNvCxnSpPr/>
            <p:nvPr/>
          </p:nvCxnSpPr>
          <p:spPr>
            <a:xfrm>
              <a:off x="1279" y="2228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53" name="Google Shape;6553;p24"/>
            <p:cNvCxnSpPr/>
            <p:nvPr/>
          </p:nvCxnSpPr>
          <p:spPr>
            <a:xfrm flipH="1">
              <a:off x="1257" y="2236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54" name="Google Shape;6554;p24"/>
            <p:cNvCxnSpPr/>
            <p:nvPr/>
          </p:nvCxnSpPr>
          <p:spPr>
            <a:xfrm flipH="1">
              <a:off x="1276" y="2245"/>
              <a:ext cx="26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55" name="Google Shape;6555;p24"/>
            <p:cNvCxnSpPr/>
            <p:nvPr/>
          </p:nvCxnSpPr>
          <p:spPr>
            <a:xfrm flipH="1">
              <a:off x="1302" y="2258"/>
              <a:ext cx="18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56" name="Google Shape;6556;p24"/>
            <p:cNvCxnSpPr/>
            <p:nvPr/>
          </p:nvCxnSpPr>
          <p:spPr>
            <a:xfrm flipH="1">
              <a:off x="1840" y="2309"/>
              <a:ext cx="86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57" name="Google Shape;6557;p24"/>
            <p:cNvCxnSpPr/>
            <p:nvPr/>
          </p:nvCxnSpPr>
          <p:spPr>
            <a:xfrm rot="10800000">
              <a:off x="1912" y="2246"/>
              <a:ext cx="14" cy="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58" name="Google Shape;6558;p24"/>
            <p:cNvCxnSpPr/>
            <p:nvPr/>
          </p:nvCxnSpPr>
          <p:spPr>
            <a:xfrm flipH="1">
              <a:off x="1863" y="2290"/>
              <a:ext cx="59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59" name="Google Shape;6559;p24"/>
            <p:cNvCxnSpPr/>
            <p:nvPr/>
          </p:nvCxnSpPr>
          <p:spPr>
            <a:xfrm flipH="1">
              <a:off x="1889" y="2267"/>
              <a:ext cx="28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60" name="Google Shape;6560;p24"/>
            <p:cNvCxnSpPr/>
            <p:nvPr/>
          </p:nvCxnSpPr>
          <p:spPr>
            <a:xfrm flipH="1">
              <a:off x="1897" y="2246"/>
              <a:ext cx="15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61" name="Google Shape;6561;p24"/>
            <p:cNvCxnSpPr/>
            <p:nvPr/>
          </p:nvCxnSpPr>
          <p:spPr>
            <a:xfrm flipH="1">
              <a:off x="1873" y="2272"/>
              <a:ext cx="16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62" name="Google Shape;6562;p24"/>
            <p:cNvCxnSpPr/>
            <p:nvPr/>
          </p:nvCxnSpPr>
          <p:spPr>
            <a:xfrm rot="10800000" flipH="1">
              <a:off x="1912" y="2234"/>
              <a:ext cx="56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63" name="Google Shape;6563;p24"/>
            <p:cNvCxnSpPr/>
            <p:nvPr/>
          </p:nvCxnSpPr>
          <p:spPr>
            <a:xfrm>
              <a:off x="1925" y="2243"/>
              <a:ext cx="11" cy="5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64" name="Google Shape;6564;p24"/>
            <p:cNvCxnSpPr/>
            <p:nvPr/>
          </p:nvCxnSpPr>
          <p:spPr>
            <a:xfrm>
              <a:off x="1940" y="2240"/>
              <a:ext cx="9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65" name="Google Shape;6565;p24"/>
            <p:cNvCxnSpPr/>
            <p:nvPr/>
          </p:nvCxnSpPr>
          <p:spPr>
            <a:xfrm>
              <a:off x="1962" y="2236"/>
              <a:ext cx="5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66" name="Google Shape;6566;p24"/>
            <p:cNvCxnSpPr/>
            <p:nvPr/>
          </p:nvCxnSpPr>
          <p:spPr>
            <a:xfrm>
              <a:off x="2683" y="2622"/>
              <a:ext cx="6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67" name="Google Shape;6567;p24"/>
            <p:cNvCxnSpPr/>
            <p:nvPr/>
          </p:nvCxnSpPr>
          <p:spPr>
            <a:xfrm rot="10800000" flipH="1">
              <a:off x="2745" y="2605"/>
              <a:ext cx="18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68" name="Google Shape;6568;p24"/>
            <p:cNvCxnSpPr/>
            <p:nvPr/>
          </p:nvCxnSpPr>
          <p:spPr>
            <a:xfrm>
              <a:off x="2763" y="2605"/>
              <a:ext cx="15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69" name="Google Shape;6569;p24"/>
            <p:cNvCxnSpPr/>
            <p:nvPr/>
          </p:nvCxnSpPr>
          <p:spPr>
            <a:xfrm>
              <a:off x="2778" y="2622"/>
              <a:ext cx="1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70" name="Google Shape;6570;p24"/>
            <p:cNvCxnSpPr/>
            <p:nvPr/>
          </p:nvCxnSpPr>
          <p:spPr>
            <a:xfrm>
              <a:off x="2211" y="2622"/>
              <a:ext cx="6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71" name="Google Shape;6571;p24"/>
            <p:cNvCxnSpPr/>
            <p:nvPr/>
          </p:nvCxnSpPr>
          <p:spPr>
            <a:xfrm rot="10800000" flipH="1">
              <a:off x="2273" y="2605"/>
              <a:ext cx="18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72" name="Google Shape;6572;p24"/>
            <p:cNvCxnSpPr/>
            <p:nvPr/>
          </p:nvCxnSpPr>
          <p:spPr>
            <a:xfrm>
              <a:off x="2291" y="2605"/>
              <a:ext cx="16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73" name="Google Shape;6573;p24"/>
            <p:cNvCxnSpPr/>
            <p:nvPr/>
          </p:nvCxnSpPr>
          <p:spPr>
            <a:xfrm>
              <a:off x="2307" y="2622"/>
              <a:ext cx="1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74" name="Google Shape;6574;p24"/>
            <p:cNvCxnSpPr/>
            <p:nvPr/>
          </p:nvCxnSpPr>
          <p:spPr>
            <a:xfrm>
              <a:off x="1683" y="2622"/>
              <a:ext cx="6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75" name="Google Shape;6575;p24"/>
            <p:cNvCxnSpPr/>
            <p:nvPr/>
          </p:nvCxnSpPr>
          <p:spPr>
            <a:xfrm rot="10800000" flipH="1">
              <a:off x="1745" y="2605"/>
              <a:ext cx="19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76" name="Google Shape;6576;p24"/>
            <p:cNvCxnSpPr/>
            <p:nvPr/>
          </p:nvCxnSpPr>
          <p:spPr>
            <a:xfrm>
              <a:off x="1764" y="2605"/>
              <a:ext cx="15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77" name="Google Shape;6577;p24"/>
            <p:cNvCxnSpPr/>
            <p:nvPr/>
          </p:nvCxnSpPr>
          <p:spPr>
            <a:xfrm>
              <a:off x="1779" y="2622"/>
              <a:ext cx="1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78" name="Google Shape;6578;p24"/>
            <p:cNvCxnSpPr/>
            <p:nvPr/>
          </p:nvCxnSpPr>
          <p:spPr>
            <a:xfrm>
              <a:off x="2840" y="2114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79" name="Google Shape;6579;p24"/>
            <p:cNvCxnSpPr/>
            <p:nvPr/>
          </p:nvCxnSpPr>
          <p:spPr>
            <a:xfrm flipH="1">
              <a:off x="2352" y="2098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80" name="Google Shape;6580;p24"/>
            <p:cNvCxnSpPr/>
            <p:nvPr/>
          </p:nvCxnSpPr>
          <p:spPr>
            <a:xfrm>
              <a:off x="2352" y="2114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81" name="Google Shape;6581;p24"/>
            <p:cNvCxnSpPr/>
            <p:nvPr/>
          </p:nvCxnSpPr>
          <p:spPr>
            <a:xfrm flipH="1">
              <a:off x="2282" y="2098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82" name="Google Shape;6582;p24"/>
            <p:cNvCxnSpPr/>
            <p:nvPr/>
          </p:nvCxnSpPr>
          <p:spPr>
            <a:xfrm flipH="1">
              <a:off x="1864" y="2098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83" name="Google Shape;6583;p24"/>
            <p:cNvCxnSpPr/>
            <p:nvPr/>
          </p:nvCxnSpPr>
          <p:spPr>
            <a:xfrm>
              <a:off x="2282" y="2114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84" name="Google Shape;6584;p24"/>
            <p:cNvCxnSpPr/>
            <p:nvPr/>
          </p:nvCxnSpPr>
          <p:spPr>
            <a:xfrm flipH="1">
              <a:off x="1864" y="1995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85" name="Google Shape;6585;p24"/>
            <p:cNvCxnSpPr/>
            <p:nvPr/>
          </p:nvCxnSpPr>
          <p:spPr>
            <a:xfrm flipH="1">
              <a:off x="1864" y="1984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86" name="Google Shape;6586;p24"/>
            <p:cNvCxnSpPr/>
            <p:nvPr/>
          </p:nvCxnSpPr>
          <p:spPr>
            <a:xfrm flipH="1">
              <a:off x="2282" y="1995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87" name="Google Shape;6587;p24"/>
            <p:cNvCxnSpPr/>
            <p:nvPr/>
          </p:nvCxnSpPr>
          <p:spPr>
            <a:xfrm flipH="1">
              <a:off x="2282" y="1984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88" name="Google Shape;6588;p24"/>
            <p:cNvCxnSpPr/>
            <p:nvPr/>
          </p:nvCxnSpPr>
          <p:spPr>
            <a:xfrm flipH="1">
              <a:off x="1864" y="1867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89" name="Google Shape;6589;p24"/>
            <p:cNvCxnSpPr/>
            <p:nvPr/>
          </p:nvCxnSpPr>
          <p:spPr>
            <a:xfrm flipH="1">
              <a:off x="1864" y="1877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90" name="Google Shape;6590;p24"/>
            <p:cNvCxnSpPr/>
            <p:nvPr/>
          </p:nvCxnSpPr>
          <p:spPr>
            <a:xfrm flipH="1">
              <a:off x="1864" y="1761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91" name="Google Shape;6591;p24"/>
            <p:cNvCxnSpPr/>
            <p:nvPr/>
          </p:nvCxnSpPr>
          <p:spPr>
            <a:xfrm flipH="1">
              <a:off x="1864" y="1752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92" name="Google Shape;6592;p24"/>
            <p:cNvCxnSpPr/>
            <p:nvPr/>
          </p:nvCxnSpPr>
          <p:spPr>
            <a:xfrm flipH="1">
              <a:off x="1864" y="1648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93" name="Google Shape;6593;p24"/>
            <p:cNvCxnSpPr/>
            <p:nvPr/>
          </p:nvCxnSpPr>
          <p:spPr>
            <a:xfrm>
              <a:off x="2352" y="1638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94" name="Google Shape;6594;p24"/>
            <p:cNvCxnSpPr/>
            <p:nvPr/>
          </p:nvCxnSpPr>
          <p:spPr>
            <a:xfrm>
              <a:off x="2776" y="1601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95" name="Google Shape;6595;p24"/>
            <p:cNvCxnSpPr/>
            <p:nvPr/>
          </p:nvCxnSpPr>
          <p:spPr>
            <a:xfrm>
              <a:off x="2776" y="1789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96" name="Google Shape;6596;p24"/>
            <p:cNvCxnSpPr/>
            <p:nvPr/>
          </p:nvCxnSpPr>
          <p:spPr>
            <a:xfrm>
              <a:off x="2776" y="1978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97" name="Google Shape;6597;p24"/>
            <p:cNvCxnSpPr/>
            <p:nvPr/>
          </p:nvCxnSpPr>
          <p:spPr>
            <a:xfrm>
              <a:off x="2776" y="2166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98" name="Google Shape;6598;p24"/>
            <p:cNvCxnSpPr/>
            <p:nvPr/>
          </p:nvCxnSpPr>
          <p:spPr>
            <a:xfrm>
              <a:off x="2776" y="2355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99" name="Google Shape;6599;p24"/>
            <p:cNvCxnSpPr/>
            <p:nvPr/>
          </p:nvCxnSpPr>
          <p:spPr>
            <a:xfrm>
              <a:off x="2776" y="2543"/>
              <a:ext cx="1" cy="7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600" name="Google Shape;6600;p24"/>
            <p:cNvSpPr/>
            <p:nvPr/>
          </p:nvSpPr>
          <p:spPr>
            <a:xfrm>
              <a:off x="4354" y="3049"/>
              <a:ext cx="56" cy="70"/>
            </a:xfrm>
            <a:custGeom>
              <a:avLst/>
              <a:gdLst/>
              <a:ahLst/>
              <a:cxnLst/>
              <a:rect l="l" t="t" r="r" b="b"/>
              <a:pathLst>
                <a:path w="168" h="211" extrusionOk="0">
                  <a:moveTo>
                    <a:pt x="168" y="96"/>
                  </a:moveTo>
                  <a:lnTo>
                    <a:pt x="83" y="211"/>
                  </a:lnTo>
                  <a:lnTo>
                    <a:pt x="0" y="15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5" y="1"/>
                  </a:lnTo>
                  <a:lnTo>
                    <a:pt x="30" y="3"/>
                  </a:lnTo>
                  <a:lnTo>
                    <a:pt x="36" y="3"/>
                  </a:lnTo>
                  <a:lnTo>
                    <a:pt x="50" y="5"/>
                  </a:lnTo>
                  <a:lnTo>
                    <a:pt x="67" y="7"/>
                  </a:lnTo>
                  <a:lnTo>
                    <a:pt x="81" y="9"/>
                  </a:lnTo>
                  <a:lnTo>
                    <a:pt x="103" y="13"/>
                  </a:lnTo>
                  <a:lnTo>
                    <a:pt x="125" y="18"/>
                  </a:lnTo>
                  <a:lnTo>
                    <a:pt x="146" y="23"/>
                  </a:lnTo>
                  <a:lnTo>
                    <a:pt x="168" y="27"/>
                  </a:lnTo>
                  <a:lnTo>
                    <a:pt x="168" y="96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3056" y="3046"/>
              <a:ext cx="1503" cy="36"/>
            </a:xfrm>
            <a:custGeom>
              <a:avLst/>
              <a:gdLst/>
              <a:ahLst/>
              <a:cxnLst/>
              <a:rect l="l" t="t" r="r" b="b"/>
              <a:pathLst>
                <a:path w="4507" h="109" extrusionOk="0">
                  <a:moveTo>
                    <a:pt x="0" y="43"/>
                  </a:moveTo>
                  <a:lnTo>
                    <a:pt x="25" y="39"/>
                  </a:lnTo>
                  <a:lnTo>
                    <a:pt x="48" y="36"/>
                  </a:lnTo>
                  <a:lnTo>
                    <a:pt x="72" y="35"/>
                  </a:lnTo>
                  <a:lnTo>
                    <a:pt x="104" y="32"/>
                  </a:lnTo>
                  <a:lnTo>
                    <a:pt x="138" y="29"/>
                  </a:lnTo>
                  <a:lnTo>
                    <a:pt x="170" y="29"/>
                  </a:lnTo>
                  <a:lnTo>
                    <a:pt x="204" y="29"/>
                  </a:lnTo>
                  <a:lnTo>
                    <a:pt x="237" y="32"/>
                  </a:lnTo>
                  <a:lnTo>
                    <a:pt x="269" y="35"/>
                  </a:lnTo>
                  <a:lnTo>
                    <a:pt x="300" y="39"/>
                  </a:lnTo>
                  <a:lnTo>
                    <a:pt x="357" y="47"/>
                  </a:lnTo>
                  <a:lnTo>
                    <a:pt x="412" y="58"/>
                  </a:lnTo>
                  <a:lnTo>
                    <a:pt x="467" y="70"/>
                  </a:lnTo>
                  <a:lnTo>
                    <a:pt x="523" y="81"/>
                  </a:lnTo>
                  <a:lnTo>
                    <a:pt x="578" y="91"/>
                  </a:lnTo>
                  <a:lnTo>
                    <a:pt x="635" y="101"/>
                  </a:lnTo>
                  <a:lnTo>
                    <a:pt x="677" y="105"/>
                  </a:lnTo>
                  <a:lnTo>
                    <a:pt x="719" y="108"/>
                  </a:lnTo>
                  <a:lnTo>
                    <a:pt x="762" y="109"/>
                  </a:lnTo>
                  <a:lnTo>
                    <a:pt x="805" y="109"/>
                  </a:lnTo>
                  <a:lnTo>
                    <a:pt x="848" y="108"/>
                  </a:lnTo>
                  <a:lnTo>
                    <a:pt x="891" y="106"/>
                  </a:lnTo>
                  <a:lnTo>
                    <a:pt x="936" y="103"/>
                  </a:lnTo>
                  <a:lnTo>
                    <a:pt x="979" y="99"/>
                  </a:lnTo>
                  <a:lnTo>
                    <a:pt x="1029" y="95"/>
                  </a:lnTo>
                  <a:lnTo>
                    <a:pt x="1078" y="91"/>
                  </a:lnTo>
                  <a:lnTo>
                    <a:pt x="1126" y="87"/>
                  </a:lnTo>
                  <a:lnTo>
                    <a:pt x="1174" y="82"/>
                  </a:lnTo>
                  <a:lnTo>
                    <a:pt x="1221" y="74"/>
                  </a:lnTo>
                  <a:lnTo>
                    <a:pt x="1256" y="68"/>
                  </a:lnTo>
                  <a:lnTo>
                    <a:pt x="1291" y="60"/>
                  </a:lnTo>
                  <a:lnTo>
                    <a:pt x="1325" y="54"/>
                  </a:lnTo>
                  <a:lnTo>
                    <a:pt x="1360" y="47"/>
                  </a:lnTo>
                  <a:lnTo>
                    <a:pt x="1395" y="41"/>
                  </a:lnTo>
                  <a:lnTo>
                    <a:pt x="1441" y="37"/>
                  </a:lnTo>
                  <a:lnTo>
                    <a:pt x="1487" y="35"/>
                  </a:lnTo>
                  <a:lnTo>
                    <a:pt x="1534" y="33"/>
                  </a:lnTo>
                  <a:lnTo>
                    <a:pt x="1581" y="33"/>
                  </a:lnTo>
                  <a:lnTo>
                    <a:pt x="1630" y="33"/>
                  </a:lnTo>
                  <a:lnTo>
                    <a:pt x="1677" y="33"/>
                  </a:lnTo>
                  <a:lnTo>
                    <a:pt x="1727" y="32"/>
                  </a:lnTo>
                  <a:lnTo>
                    <a:pt x="1813" y="31"/>
                  </a:lnTo>
                  <a:lnTo>
                    <a:pt x="1900" y="31"/>
                  </a:lnTo>
                  <a:lnTo>
                    <a:pt x="1986" y="31"/>
                  </a:lnTo>
                  <a:lnTo>
                    <a:pt x="2071" y="32"/>
                  </a:lnTo>
                  <a:lnTo>
                    <a:pt x="2140" y="35"/>
                  </a:lnTo>
                  <a:lnTo>
                    <a:pt x="2208" y="39"/>
                  </a:lnTo>
                  <a:lnTo>
                    <a:pt x="2274" y="44"/>
                  </a:lnTo>
                  <a:lnTo>
                    <a:pt x="2339" y="49"/>
                  </a:lnTo>
                  <a:lnTo>
                    <a:pt x="2405" y="55"/>
                  </a:lnTo>
                  <a:lnTo>
                    <a:pt x="2475" y="58"/>
                  </a:lnTo>
                  <a:lnTo>
                    <a:pt x="2548" y="59"/>
                  </a:lnTo>
                  <a:lnTo>
                    <a:pt x="2623" y="62"/>
                  </a:lnTo>
                  <a:lnTo>
                    <a:pt x="2698" y="63"/>
                  </a:lnTo>
                  <a:lnTo>
                    <a:pt x="2748" y="64"/>
                  </a:lnTo>
                  <a:lnTo>
                    <a:pt x="2798" y="66"/>
                  </a:lnTo>
                  <a:lnTo>
                    <a:pt x="2846" y="66"/>
                  </a:lnTo>
                  <a:lnTo>
                    <a:pt x="2896" y="66"/>
                  </a:lnTo>
                  <a:lnTo>
                    <a:pt x="2943" y="64"/>
                  </a:lnTo>
                  <a:lnTo>
                    <a:pt x="2992" y="62"/>
                  </a:lnTo>
                  <a:lnTo>
                    <a:pt x="3045" y="56"/>
                  </a:lnTo>
                  <a:lnTo>
                    <a:pt x="3096" y="48"/>
                  </a:lnTo>
                  <a:lnTo>
                    <a:pt x="3147" y="39"/>
                  </a:lnTo>
                  <a:lnTo>
                    <a:pt x="3197" y="28"/>
                  </a:lnTo>
                  <a:lnTo>
                    <a:pt x="3247" y="18"/>
                  </a:lnTo>
                  <a:lnTo>
                    <a:pt x="3298" y="10"/>
                  </a:lnTo>
                  <a:lnTo>
                    <a:pt x="3352" y="5"/>
                  </a:lnTo>
                  <a:lnTo>
                    <a:pt x="3400" y="2"/>
                  </a:lnTo>
                  <a:lnTo>
                    <a:pt x="3447" y="0"/>
                  </a:lnTo>
                  <a:lnTo>
                    <a:pt x="3496" y="0"/>
                  </a:lnTo>
                  <a:lnTo>
                    <a:pt x="3544" y="0"/>
                  </a:lnTo>
                  <a:lnTo>
                    <a:pt x="3593" y="0"/>
                  </a:lnTo>
                  <a:lnTo>
                    <a:pt x="3643" y="1"/>
                  </a:lnTo>
                  <a:lnTo>
                    <a:pt x="3691" y="2"/>
                  </a:lnTo>
                  <a:lnTo>
                    <a:pt x="3740" y="4"/>
                  </a:lnTo>
                  <a:lnTo>
                    <a:pt x="3787" y="4"/>
                  </a:lnTo>
                  <a:lnTo>
                    <a:pt x="3834" y="5"/>
                  </a:lnTo>
                  <a:lnTo>
                    <a:pt x="3880" y="8"/>
                  </a:lnTo>
                  <a:lnTo>
                    <a:pt x="3925" y="12"/>
                  </a:lnTo>
                  <a:lnTo>
                    <a:pt x="3968" y="17"/>
                  </a:lnTo>
                  <a:lnTo>
                    <a:pt x="4006" y="25"/>
                  </a:lnTo>
                  <a:lnTo>
                    <a:pt x="4045" y="33"/>
                  </a:lnTo>
                  <a:lnTo>
                    <a:pt x="4083" y="41"/>
                  </a:lnTo>
                  <a:lnTo>
                    <a:pt x="4122" y="49"/>
                  </a:lnTo>
                  <a:lnTo>
                    <a:pt x="4161" y="56"/>
                  </a:lnTo>
                  <a:lnTo>
                    <a:pt x="4202" y="60"/>
                  </a:lnTo>
                  <a:lnTo>
                    <a:pt x="4234" y="63"/>
                  </a:lnTo>
                  <a:lnTo>
                    <a:pt x="4268" y="64"/>
                  </a:lnTo>
                  <a:lnTo>
                    <a:pt x="4303" y="64"/>
                  </a:lnTo>
                  <a:lnTo>
                    <a:pt x="4338" y="64"/>
                  </a:lnTo>
                  <a:lnTo>
                    <a:pt x="4373" y="63"/>
                  </a:lnTo>
                  <a:lnTo>
                    <a:pt x="4408" y="63"/>
                  </a:lnTo>
                  <a:lnTo>
                    <a:pt x="4442" y="62"/>
                  </a:lnTo>
                  <a:lnTo>
                    <a:pt x="4474" y="62"/>
                  </a:lnTo>
                  <a:lnTo>
                    <a:pt x="4507" y="6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602" name="Google Shape;6602;p24"/>
            <p:cNvCxnSpPr/>
            <p:nvPr/>
          </p:nvCxnSpPr>
          <p:spPr>
            <a:xfrm>
              <a:off x="3293" y="3084"/>
              <a:ext cx="70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03" name="Google Shape;6603;p24"/>
            <p:cNvCxnSpPr/>
            <p:nvPr/>
          </p:nvCxnSpPr>
          <p:spPr>
            <a:xfrm flipH="1">
              <a:off x="3254" y="3084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04" name="Google Shape;6604;p24"/>
            <p:cNvCxnSpPr/>
            <p:nvPr/>
          </p:nvCxnSpPr>
          <p:spPr>
            <a:xfrm>
              <a:off x="3281" y="3100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05" name="Google Shape;6605;p24"/>
            <p:cNvCxnSpPr/>
            <p:nvPr/>
          </p:nvCxnSpPr>
          <p:spPr>
            <a:xfrm>
              <a:off x="3267" y="3119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06" name="Google Shape;6606;p24"/>
            <p:cNvCxnSpPr/>
            <p:nvPr/>
          </p:nvCxnSpPr>
          <p:spPr>
            <a:xfrm>
              <a:off x="3254" y="3136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07" name="Google Shape;6607;p24"/>
            <p:cNvCxnSpPr/>
            <p:nvPr/>
          </p:nvCxnSpPr>
          <p:spPr>
            <a:xfrm>
              <a:off x="3290" y="3136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08" name="Google Shape;6608;p24"/>
            <p:cNvCxnSpPr/>
            <p:nvPr/>
          </p:nvCxnSpPr>
          <p:spPr>
            <a:xfrm rot="10800000">
              <a:off x="3208" y="3102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09" name="Google Shape;6609;p24"/>
            <p:cNvCxnSpPr/>
            <p:nvPr/>
          </p:nvCxnSpPr>
          <p:spPr>
            <a:xfrm rot="10800000" flipH="1">
              <a:off x="3244" y="3084"/>
              <a:ext cx="3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10" name="Google Shape;6610;p24"/>
            <p:cNvCxnSpPr/>
            <p:nvPr/>
          </p:nvCxnSpPr>
          <p:spPr>
            <a:xfrm rot="10800000" flipH="1">
              <a:off x="3231" y="3084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11" name="Google Shape;6611;p24"/>
            <p:cNvCxnSpPr/>
            <p:nvPr/>
          </p:nvCxnSpPr>
          <p:spPr>
            <a:xfrm rot="10800000" flipH="1">
              <a:off x="3214" y="3084"/>
              <a:ext cx="17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12" name="Google Shape;6612;p24"/>
            <p:cNvCxnSpPr/>
            <p:nvPr/>
          </p:nvCxnSpPr>
          <p:spPr>
            <a:xfrm>
              <a:off x="3170" y="3112"/>
              <a:ext cx="71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13" name="Google Shape;6613;p24"/>
            <p:cNvCxnSpPr/>
            <p:nvPr/>
          </p:nvCxnSpPr>
          <p:spPr>
            <a:xfrm flipH="1">
              <a:off x="3132" y="3112"/>
              <a:ext cx="38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14" name="Google Shape;6614;p24"/>
            <p:cNvCxnSpPr/>
            <p:nvPr/>
          </p:nvCxnSpPr>
          <p:spPr>
            <a:xfrm>
              <a:off x="3158" y="3128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15" name="Google Shape;6615;p24"/>
            <p:cNvCxnSpPr/>
            <p:nvPr/>
          </p:nvCxnSpPr>
          <p:spPr>
            <a:xfrm>
              <a:off x="3144" y="3147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16" name="Google Shape;6616;p24"/>
            <p:cNvCxnSpPr/>
            <p:nvPr/>
          </p:nvCxnSpPr>
          <p:spPr>
            <a:xfrm>
              <a:off x="3132" y="3164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17" name="Google Shape;6617;p24"/>
            <p:cNvCxnSpPr/>
            <p:nvPr/>
          </p:nvCxnSpPr>
          <p:spPr>
            <a:xfrm>
              <a:off x="3167" y="3164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18" name="Google Shape;6618;p24"/>
            <p:cNvCxnSpPr/>
            <p:nvPr/>
          </p:nvCxnSpPr>
          <p:spPr>
            <a:xfrm rot="10800000">
              <a:off x="3086" y="3130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19" name="Google Shape;6619;p24"/>
            <p:cNvCxnSpPr/>
            <p:nvPr/>
          </p:nvCxnSpPr>
          <p:spPr>
            <a:xfrm rot="10800000" flipH="1">
              <a:off x="3121" y="3112"/>
              <a:ext cx="3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20" name="Google Shape;6620;p24"/>
            <p:cNvCxnSpPr/>
            <p:nvPr/>
          </p:nvCxnSpPr>
          <p:spPr>
            <a:xfrm rot="10800000" flipH="1">
              <a:off x="3109" y="3112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21" name="Google Shape;6621;p24"/>
            <p:cNvCxnSpPr/>
            <p:nvPr/>
          </p:nvCxnSpPr>
          <p:spPr>
            <a:xfrm rot="10800000" flipH="1">
              <a:off x="3091" y="3112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22" name="Google Shape;6622;p24"/>
            <p:cNvCxnSpPr/>
            <p:nvPr/>
          </p:nvCxnSpPr>
          <p:spPr>
            <a:xfrm>
              <a:off x="3406" y="3095"/>
              <a:ext cx="17" cy="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23" name="Google Shape;6623;p24"/>
            <p:cNvCxnSpPr/>
            <p:nvPr/>
          </p:nvCxnSpPr>
          <p:spPr>
            <a:xfrm rot="10800000" flipH="1">
              <a:off x="3417" y="3129"/>
              <a:ext cx="28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24" name="Google Shape;6624;p24"/>
            <p:cNvCxnSpPr/>
            <p:nvPr/>
          </p:nvCxnSpPr>
          <p:spPr>
            <a:xfrm rot="10800000" flipH="1">
              <a:off x="3423" y="3153"/>
              <a:ext cx="15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25" name="Google Shape;6625;p24"/>
            <p:cNvCxnSpPr/>
            <p:nvPr/>
          </p:nvCxnSpPr>
          <p:spPr>
            <a:xfrm flipH="1">
              <a:off x="3368" y="3157"/>
              <a:ext cx="55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26" name="Google Shape;6626;p24"/>
            <p:cNvCxnSpPr/>
            <p:nvPr/>
          </p:nvCxnSpPr>
          <p:spPr>
            <a:xfrm rot="10800000">
              <a:off x="3396" y="3107"/>
              <a:ext cx="15" cy="5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6627" name="Google Shape;6627;p24"/>
          <p:cNvGrpSpPr/>
          <p:nvPr/>
        </p:nvGrpSpPr>
        <p:grpSpPr>
          <a:xfrm>
            <a:off x="2312194" y="1278733"/>
            <a:ext cx="4627960" cy="3046809"/>
            <a:chOff x="1142" y="1054"/>
            <a:chExt cx="3887" cy="2559"/>
          </a:xfrm>
        </p:grpSpPr>
        <p:cxnSp>
          <p:nvCxnSpPr>
            <p:cNvPr id="6628" name="Google Shape;6628;p24"/>
            <p:cNvCxnSpPr/>
            <p:nvPr/>
          </p:nvCxnSpPr>
          <p:spPr>
            <a:xfrm rot="10800000">
              <a:off x="3384" y="3122"/>
              <a:ext cx="12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29" name="Google Shape;6629;p24"/>
            <p:cNvCxnSpPr/>
            <p:nvPr/>
          </p:nvCxnSpPr>
          <p:spPr>
            <a:xfrm rot="10800000">
              <a:off x="3368" y="3143"/>
              <a:ext cx="7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30" name="Google Shape;6630;p24"/>
            <p:cNvCxnSpPr/>
            <p:nvPr/>
          </p:nvCxnSpPr>
          <p:spPr>
            <a:xfrm>
              <a:off x="4420" y="3067"/>
              <a:ext cx="71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631" name="Google Shape;6631;p24"/>
            <p:cNvSpPr/>
            <p:nvPr/>
          </p:nvSpPr>
          <p:spPr>
            <a:xfrm>
              <a:off x="4354" y="3099"/>
              <a:ext cx="56" cy="164"/>
            </a:xfrm>
            <a:custGeom>
              <a:avLst/>
              <a:gdLst/>
              <a:ahLst/>
              <a:cxnLst/>
              <a:rect l="l" t="t" r="r" b="b"/>
              <a:pathLst>
                <a:path w="168" h="494" extrusionOk="0">
                  <a:moveTo>
                    <a:pt x="0" y="0"/>
                  </a:moveTo>
                  <a:lnTo>
                    <a:pt x="0" y="494"/>
                  </a:lnTo>
                  <a:lnTo>
                    <a:pt x="168" y="494"/>
                  </a:lnTo>
                  <a:lnTo>
                    <a:pt x="168" y="43"/>
                  </a:lnTo>
                  <a:lnTo>
                    <a:pt x="122" y="9"/>
                  </a:lnTo>
                  <a:lnTo>
                    <a:pt x="83" y="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4394" y="3083"/>
              <a:ext cx="16" cy="30"/>
            </a:xfrm>
            <a:custGeom>
              <a:avLst/>
              <a:gdLst/>
              <a:ahLst/>
              <a:cxnLst/>
              <a:rect l="l" t="t" r="r" b="b"/>
              <a:pathLst>
                <a:path w="46" h="90" extrusionOk="0">
                  <a:moveTo>
                    <a:pt x="46" y="4"/>
                  </a:moveTo>
                  <a:lnTo>
                    <a:pt x="46" y="90"/>
                  </a:lnTo>
                  <a:lnTo>
                    <a:pt x="0" y="56"/>
                  </a:lnTo>
                  <a:lnTo>
                    <a:pt x="40" y="0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633" name="Google Shape;6633;p24"/>
            <p:cNvCxnSpPr/>
            <p:nvPr/>
          </p:nvCxnSpPr>
          <p:spPr>
            <a:xfrm flipH="1">
              <a:off x="4381" y="3067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34" name="Google Shape;6634;p24"/>
            <p:cNvCxnSpPr/>
            <p:nvPr/>
          </p:nvCxnSpPr>
          <p:spPr>
            <a:xfrm>
              <a:off x="4408" y="3083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35" name="Google Shape;6635;p24"/>
            <p:cNvCxnSpPr/>
            <p:nvPr/>
          </p:nvCxnSpPr>
          <p:spPr>
            <a:xfrm>
              <a:off x="4394" y="3102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36" name="Google Shape;6636;p24"/>
            <p:cNvCxnSpPr/>
            <p:nvPr/>
          </p:nvCxnSpPr>
          <p:spPr>
            <a:xfrm>
              <a:off x="4381" y="3119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37" name="Google Shape;6637;p24"/>
            <p:cNvCxnSpPr/>
            <p:nvPr/>
          </p:nvCxnSpPr>
          <p:spPr>
            <a:xfrm>
              <a:off x="4417" y="3119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38" name="Google Shape;6638;p24"/>
            <p:cNvCxnSpPr/>
            <p:nvPr/>
          </p:nvCxnSpPr>
          <p:spPr>
            <a:xfrm rot="10800000">
              <a:off x="4336" y="3085"/>
              <a:ext cx="45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39" name="Google Shape;6639;p24"/>
            <p:cNvCxnSpPr/>
            <p:nvPr/>
          </p:nvCxnSpPr>
          <p:spPr>
            <a:xfrm rot="10800000" flipH="1">
              <a:off x="4371" y="3067"/>
              <a:ext cx="3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40" name="Google Shape;6640;p24"/>
            <p:cNvCxnSpPr/>
            <p:nvPr/>
          </p:nvCxnSpPr>
          <p:spPr>
            <a:xfrm rot="10800000" flipH="1">
              <a:off x="4359" y="3067"/>
              <a:ext cx="25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41" name="Google Shape;6641;p24"/>
            <p:cNvCxnSpPr/>
            <p:nvPr/>
          </p:nvCxnSpPr>
          <p:spPr>
            <a:xfrm rot="10800000" flipH="1">
              <a:off x="4341" y="3067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42" name="Google Shape;6642;p24"/>
            <p:cNvCxnSpPr/>
            <p:nvPr/>
          </p:nvCxnSpPr>
          <p:spPr>
            <a:xfrm>
              <a:off x="4298" y="3095"/>
              <a:ext cx="70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43" name="Google Shape;6643;p24"/>
            <p:cNvCxnSpPr/>
            <p:nvPr/>
          </p:nvCxnSpPr>
          <p:spPr>
            <a:xfrm flipH="1">
              <a:off x="4259" y="3095"/>
              <a:ext cx="39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44" name="Google Shape;6644;p24"/>
            <p:cNvCxnSpPr/>
            <p:nvPr/>
          </p:nvCxnSpPr>
          <p:spPr>
            <a:xfrm>
              <a:off x="4285" y="3111"/>
              <a:ext cx="49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45" name="Google Shape;6645;p24"/>
            <p:cNvCxnSpPr/>
            <p:nvPr/>
          </p:nvCxnSpPr>
          <p:spPr>
            <a:xfrm>
              <a:off x="4271" y="3129"/>
              <a:ext cx="24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46" name="Google Shape;6646;p24"/>
            <p:cNvCxnSpPr/>
            <p:nvPr/>
          </p:nvCxnSpPr>
          <p:spPr>
            <a:xfrm>
              <a:off x="4259" y="3146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47" name="Google Shape;6647;p24"/>
            <p:cNvCxnSpPr/>
            <p:nvPr/>
          </p:nvCxnSpPr>
          <p:spPr>
            <a:xfrm>
              <a:off x="4295" y="3146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48" name="Google Shape;6648;p24"/>
            <p:cNvCxnSpPr/>
            <p:nvPr/>
          </p:nvCxnSpPr>
          <p:spPr>
            <a:xfrm rot="10800000">
              <a:off x="4213" y="3113"/>
              <a:ext cx="46" cy="3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49" name="Google Shape;6649;p24"/>
            <p:cNvCxnSpPr/>
            <p:nvPr/>
          </p:nvCxnSpPr>
          <p:spPr>
            <a:xfrm rot="10800000" flipH="1">
              <a:off x="4249" y="3095"/>
              <a:ext cx="3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50" name="Google Shape;6650;p24"/>
            <p:cNvCxnSpPr/>
            <p:nvPr/>
          </p:nvCxnSpPr>
          <p:spPr>
            <a:xfrm rot="10800000" flipH="1">
              <a:off x="4236" y="3095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51" name="Google Shape;6651;p24"/>
            <p:cNvCxnSpPr/>
            <p:nvPr/>
          </p:nvCxnSpPr>
          <p:spPr>
            <a:xfrm rot="10800000" flipH="1">
              <a:off x="4218" y="3095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52" name="Google Shape;6652;p24"/>
            <p:cNvCxnSpPr/>
            <p:nvPr/>
          </p:nvCxnSpPr>
          <p:spPr>
            <a:xfrm>
              <a:off x="4533" y="3077"/>
              <a:ext cx="17" cy="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53" name="Google Shape;6653;p24"/>
            <p:cNvCxnSpPr/>
            <p:nvPr/>
          </p:nvCxnSpPr>
          <p:spPr>
            <a:xfrm rot="10800000" flipH="1">
              <a:off x="4545" y="3112"/>
              <a:ext cx="28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54" name="Google Shape;6654;p24"/>
            <p:cNvCxnSpPr/>
            <p:nvPr/>
          </p:nvCxnSpPr>
          <p:spPr>
            <a:xfrm rot="10800000" flipH="1">
              <a:off x="4550" y="3136"/>
              <a:ext cx="16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55" name="Google Shape;6655;p24"/>
            <p:cNvCxnSpPr/>
            <p:nvPr/>
          </p:nvCxnSpPr>
          <p:spPr>
            <a:xfrm flipH="1">
              <a:off x="4496" y="3140"/>
              <a:ext cx="54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56" name="Google Shape;6656;p24"/>
            <p:cNvCxnSpPr/>
            <p:nvPr/>
          </p:nvCxnSpPr>
          <p:spPr>
            <a:xfrm rot="10800000">
              <a:off x="4523" y="3090"/>
              <a:ext cx="15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57" name="Google Shape;6657;p24"/>
            <p:cNvCxnSpPr/>
            <p:nvPr/>
          </p:nvCxnSpPr>
          <p:spPr>
            <a:xfrm rot="10800000">
              <a:off x="4511" y="3105"/>
              <a:ext cx="12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58" name="Google Shape;6658;p24"/>
            <p:cNvCxnSpPr/>
            <p:nvPr/>
          </p:nvCxnSpPr>
          <p:spPr>
            <a:xfrm rot="10800000">
              <a:off x="4495" y="3126"/>
              <a:ext cx="7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59" name="Google Shape;6659;p24"/>
            <p:cNvCxnSpPr/>
            <p:nvPr/>
          </p:nvCxnSpPr>
          <p:spPr>
            <a:xfrm rot="10800000">
              <a:off x="4002" y="3094"/>
              <a:ext cx="68" cy="5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60" name="Google Shape;6660;p24"/>
            <p:cNvCxnSpPr/>
            <p:nvPr/>
          </p:nvCxnSpPr>
          <p:spPr>
            <a:xfrm rot="10800000" flipH="1">
              <a:off x="4070" y="3099"/>
              <a:ext cx="41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61" name="Google Shape;6661;p24"/>
            <p:cNvCxnSpPr/>
            <p:nvPr/>
          </p:nvCxnSpPr>
          <p:spPr>
            <a:xfrm rot="10800000">
              <a:off x="4036" y="3095"/>
              <a:ext cx="4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62" name="Google Shape;6662;p24"/>
            <p:cNvCxnSpPr/>
            <p:nvPr/>
          </p:nvCxnSpPr>
          <p:spPr>
            <a:xfrm rot="10800000">
              <a:off x="4075" y="3097"/>
              <a:ext cx="2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63" name="Google Shape;6663;p24"/>
            <p:cNvCxnSpPr/>
            <p:nvPr/>
          </p:nvCxnSpPr>
          <p:spPr>
            <a:xfrm rot="10800000">
              <a:off x="4099" y="3089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64" name="Google Shape;6664;p24"/>
            <p:cNvCxnSpPr/>
            <p:nvPr/>
          </p:nvCxnSpPr>
          <p:spPr>
            <a:xfrm rot="10800000">
              <a:off x="4064" y="3087"/>
              <a:ext cx="11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65" name="Google Shape;6665;p24"/>
            <p:cNvCxnSpPr/>
            <p:nvPr/>
          </p:nvCxnSpPr>
          <p:spPr>
            <a:xfrm>
              <a:off x="4111" y="3099"/>
              <a:ext cx="44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66" name="Google Shape;6666;p24"/>
            <p:cNvCxnSpPr/>
            <p:nvPr/>
          </p:nvCxnSpPr>
          <p:spPr>
            <a:xfrm flipH="1">
              <a:off x="4086" y="3107"/>
              <a:ext cx="35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67" name="Google Shape;6667;p24"/>
            <p:cNvCxnSpPr/>
            <p:nvPr/>
          </p:nvCxnSpPr>
          <p:spPr>
            <a:xfrm flipH="1">
              <a:off x="4106" y="3117"/>
              <a:ext cx="27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68" name="Google Shape;6668;p24"/>
            <p:cNvCxnSpPr/>
            <p:nvPr/>
          </p:nvCxnSpPr>
          <p:spPr>
            <a:xfrm flipH="1">
              <a:off x="4132" y="3131"/>
              <a:ext cx="18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69" name="Google Shape;6669;p24"/>
            <p:cNvCxnSpPr/>
            <p:nvPr/>
          </p:nvCxnSpPr>
          <p:spPr>
            <a:xfrm rot="10800000">
              <a:off x="4126" y="3072"/>
              <a:ext cx="68" cy="5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70" name="Google Shape;6670;p24"/>
            <p:cNvCxnSpPr/>
            <p:nvPr/>
          </p:nvCxnSpPr>
          <p:spPr>
            <a:xfrm rot="10800000" flipH="1">
              <a:off x="4194" y="3077"/>
              <a:ext cx="41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71" name="Google Shape;6671;p24"/>
            <p:cNvCxnSpPr/>
            <p:nvPr/>
          </p:nvCxnSpPr>
          <p:spPr>
            <a:xfrm rot="10800000">
              <a:off x="4160" y="3073"/>
              <a:ext cx="4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72" name="Google Shape;6672;p24"/>
            <p:cNvCxnSpPr/>
            <p:nvPr/>
          </p:nvCxnSpPr>
          <p:spPr>
            <a:xfrm rot="10800000">
              <a:off x="4199" y="3075"/>
              <a:ext cx="2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73" name="Google Shape;6673;p24"/>
            <p:cNvCxnSpPr/>
            <p:nvPr/>
          </p:nvCxnSpPr>
          <p:spPr>
            <a:xfrm rot="10800000">
              <a:off x="4223" y="3067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74" name="Google Shape;6674;p24"/>
            <p:cNvCxnSpPr/>
            <p:nvPr/>
          </p:nvCxnSpPr>
          <p:spPr>
            <a:xfrm rot="10800000">
              <a:off x="4187" y="3065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75" name="Google Shape;6675;p24"/>
            <p:cNvCxnSpPr/>
            <p:nvPr/>
          </p:nvCxnSpPr>
          <p:spPr>
            <a:xfrm>
              <a:off x="4235" y="3077"/>
              <a:ext cx="44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76" name="Google Shape;6676;p24"/>
            <p:cNvCxnSpPr/>
            <p:nvPr/>
          </p:nvCxnSpPr>
          <p:spPr>
            <a:xfrm flipH="1">
              <a:off x="4210" y="3085"/>
              <a:ext cx="35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77" name="Google Shape;6677;p24"/>
            <p:cNvCxnSpPr/>
            <p:nvPr/>
          </p:nvCxnSpPr>
          <p:spPr>
            <a:xfrm flipH="1">
              <a:off x="4230" y="3095"/>
              <a:ext cx="27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78" name="Google Shape;6678;p24"/>
            <p:cNvCxnSpPr/>
            <p:nvPr/>
          </p:nvCxnSpPr>
          <p:spPr>
            <a:xfrm flipH="1">
              <a:off x="4255" y="3109"/>
              <a:ext cx="19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79" name="Google Shape;6679;p24"/>
            <p:cNvCxnSpPr/>
            <p:nvPr/>
          </p:nvCxnSpPr>
          <p:spPr>
            <a:xfrm rot="10800000">
              <a:off x="3943" y="3070"/>
              <a:ext cx="15" cy="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80" name="Google Shape;6680;p24"/>
            <p:cNvCxnSpPr/>
            <p:nvPr/>
          </p:nvCxnSpPr>
          <p:spPr>
            <a:xfrm flipH="1">
              <a:off x="3920" y="3091"/>
              <a:ext cx="28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81" name="Google Shape;6681;p24"/>
            <p:cNvCxnSpPr/>
            <p:nvPr/>
          </p:nvCxnSpPr>
          <p:spPr>
            <a:xfrm flipH="1">
              <a:off x="3928" y="3070"/>
              <a:ext cx="15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82" name="Google Shape;6682;p24"/>
            <p:cNvCxnSpPr/>
            <p:nvPr/>
          </p:nvCxnSpPr>
          <p:spPr>
            <a:xfrm rot="10800000" flipH="1">
              <a:off x="3943" y="3057"/>
              <a:ext cx="56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83" name="Google Shape;6683;p24"/>
            <p:cNvCxnSpPr/>
            <p:nvPr/>
          </p:nvCxnSpPr>
          <p:spPr>
            <a:xfrm>
              <a:off x="3956" y="3067"/>
              <a:ext cx="12" cy="5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84" name="Google Shape;6684;p24"/>
            <p:cNvCxnSpPr/>
            <p:nvPr/>
          </p:nvCxnSpPr>
          <p:spPr>
            <a:xfrm>
              <a:off x="3971" y="3064"/>
              <a:ext cx="10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85" name="Google Shape;6685;p24"/>
            <p:cNvCxnSpPr/>
            <p:nvPr/>
          </p:nvCxnSpPr>
          <p:spPr>
            <a:xfrm>
              <a:off x="3992" y="3059"/>
              <a:ext cx="6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86" name="Google Shape;6686;p24"/>
            <p:cNvCxnSpPr/>
            <p:nvPr/>
          </p:nvCxnSpPr>
          <p:spPr>
            <a:xfrm rot="10800000">
              <a:off x="3637" y="3114"/>
              <a:ext cx="68" cy="5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87" name="Google Shape;6687;p24"/>
            <p:cNvCxnSpPr/>
            <p:nvPr/>
          </p:nvCxnSpPr>
          <p:spPr>
            <a:xfrm rot="10800000" flipH="1">
              <a:off x="3705" y="3119"/>
              <a:ext cx="41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88" name="Google Shape;6688;p24"/>
            <p:cNvCxnSpPr/>
            <p:nvPr/>
          </p:nvCxnSpPr>
          <p:spPr>
            <a:xfrm rot="10800000">
              <a:off x="3671" y="3116"/>
              <a:ext cx="4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89" name="Google Shape;6689;p24"/>
            <p:cNvCxnSpPr/>
            <p:nvPr/>
          </p:nvCxnSpPr>
          <p:spPr>
            <a:xfrm rot="10800000">
              <a:off x="3710" y="3118"/>
              <a:ext cx="2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90" name="Google Shape;6690;p24"/>
            <p:cNvCxnSpPr/>
            <p:nvPr/>
          </p:nvCxnSpPr>
          <p:spPr>
            <a:xfrm rot="10800000">
              <a:off x="3734" y="3109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91" name="Google Shape;6691;p24"/>
            <p:cNvCxnSpPr/>
            <p:nvPr/>
          </p:nvCxnSpPr>
          <p:spPr>
            <a:xfrm rot="10800000">
              <a:off x="3698" y="3108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92" name="Google Shape;6692;p24"/>
            <p:cNvCxnSpPr/>
            <p:nvPr/>
          </p:nvCxnSpPr>
          <p:spPr>
            <a:xfrm>
              <a:off x="3746" y="3119"/>
              <a:ext cx="44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93" name="Google Shape;6693;p24"/>
            <p:cNvCxnSpPr/>
            <p:nvPr/>
          </p:nvCxnSpPr>
          <p:spPr>
            <a:xfrm flipH="1">
              <a:off x="3721" y="3127"/>
              <a:ext cx="35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94" name="Google Shape;6694;p24"/>
            <p:cNvCxnSpPr/>
            <p:nvPr/>
          </p:nvCxnSpPr>
          <p:spPr>
            <a:xfrm flipH="1">
              <a:off x="3740" y="3137"/>
              <a:ext cx="28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95" name="Google Shape;6695;p24"/>
            <p:cNvCxnSpPr/>
            <p:nvPr/>
          </p:nvCxnSpPr>
          <p:spPr>
            <a:xfrm flipH="1">
              <a:off x="3767" y="3151"/>
              <a:ext cx="18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96" name="Google Shape;6696;p24"/>
            <p:cNvCxnSpPr/>
            <p:nvPr/>
          </p:nvCxnSpPr>
          <p:spPr>
            <a:xfrm rot="10800000">
              <a:off x="3761" y="3092"/>
              <a:ext cx="68" cy="5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97" name="Google Shape;6697;p24"/>
            <p:cNvCxnSpPr/>
            <p:nvPr/>
          </p:nvCxnSpPr>
          <p:spPr>
            <a:xfrm rot="10800000" flipH="1">
              <a:off x="3829" y="3097"/>
              <a:ext cx="41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98" name="Google Shape;6698;p24"/>
            <p:cNvCxnSpPr/>
            <p:nvPr/>
          </p:nvCxnSpPr>
          <p:spPr>
            <a:xfrm rot="10800000">
              <a:off x="3795" y="3094"/>
              <a:ext cx="4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99" name="Google Shape;6699;p24"/>
            <p:cNvCxnSpPr/>
            <p:nvPr/>
          </p:nvCxnSpPr>
          <p:spPr>
            <a:xfrm rot="10800000">
              <a:off x="3834" y="3095"/>
              <a:ext cx="22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00" name="Google Shape;6700;p24"/>
            <p:cNvCxnSpPr/>
            <p:nvPr/>
          </p:nvCxnSpPr>
          <p:spPr>
            <a:xfrm rot="10800000">
              <a:off x="3822" y="3086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01" name="Google Shape;6701;p24"/>
            <p:cNvCxnSpPr/>
            <p:nvPr/>
          </p:nvCxnSpPr>
          <p:spPr>
            <a:xfrm>
              <a:off x="3870" y="3097"/>
              <a:ext cx="44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02" name="Google Shape;6702;p24"/>
            <p:cNvCxnSpPr/>
            <p:nvPr/>
          </p:nvCxnSpPr>
          <p:spPr>
            <a:xfrm flipH="1">
              <a:off x="3844" y="3105"/>
              <a:ext cx="36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03" name="Google Shape;6703;p24"/>
            <p:cNvCxnSpPr/>
            <p:nvPr/>
          </p:nvCxnSpPr>
          <p:spPr>
            <a:xfrm flipH="1">
              <a:off x="3864" y="3115"/>
              <a:ext cx="28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04" name="Google Shape;6704;p24"/>
            <p:cNvCxnSpPr/>
            <p:nvPr/>
          </p:nvCxnSpPr>
          <p:spPr>
            <a:xfrm flipH="1">
              <a:off x="3890" y="3129"/>
              <a:ext cx="19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05" name="Google Shape;6705;p24"/>
            <p:cNvCxnSpPr/>
            <p:nvPr/>
          </p:nvCxnSpPr>
          <p:spPr>
            <a:xfrm rot="10800000">
              <a:off x="3578" y="3091"/>
              <a:ext cx="15" cy="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06" name="Google Shape;6706;p24"/>
            <p:cNvCxnSpPr/>
            <p:nvPr/>
          </p:nvCxnSpPr>
          <p:spPr>
            <a:xfrm flipH="1">
              <a:off x="3555" y="3111"/>
              <a:ext cx="28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07" name="Google Shape;6707;p24"/>
            <p:cNvCxnSpPr/>
            <p:nvPr/>
          </p:nvCxnSpPr>
          <p:spPr>
            <a:xfrm flipH="1">
              <a:off x="3563" y="3091"/>
              <a:ext cx="15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08" name="Google Shape;6708;p24"/>
            <p:cNvCxnSpPr/>
            <p:nvPr/>
          </p:nvCxnSpPr>
          <p:spPr>
            <a:xfrm rot="10800000" flipH="1">
              <a:off x="3578" y="3077"/>
              <a:ext cx="56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09" name="Google Shape;6709;p24"/>
            <p:cNvCxnSpPr/>
            <p:nvPr/>
          </p:nvCxnSpPr>
          <p:spPr>
            <a:xfrm>
              <a:off x="3591" y="3087"/>
              <a:ext cx="12" cy="5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10" name="Google Shape;6710;p24"/>
            <p:cNvCxnSpPr/>
            <p:nvPr/>
          </p:nvCxnSpPr>
          <p:spPr>
            <a:xfrm>
              <a:off x="3606" y="3084"/>
              <a:ext cx="10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11" name="Google Shape;6711;p24"/>
            <p:cNvCxnSpPr/>
            <p:nvPr/>
          </p:nvCxnSpPr>
          <p:spPr>
            <a:xfrm>
              <a:off x="3627" y="3079"/>
              <a:ext cx="6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12" name="Google Shape;6712;p24"/>
            <p:cNvCxnSpPr/>
            <p:nvPr/>
          </p:nvCxnSpPr>
          <p:spPr>
            <a:xfrm rot="10800000" flipH="1">
              <a:off x="3638" y="3086"/>
              <a:ext cx="18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13" name="Google Shape;6713;p24"/>
            <p:cNvCxnSpPr/>
            <p:nvPr/>
          </p:nvCxnSpPr>
          <p:spPr>
            <a:xfrm flipH="1">
              <a:off x="3556" y="3114"/>
              <a:ext cx="39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14" name="Google Shape;6714;p24"/>
            <p:cNvCxnSpPr/>
            <p:nvPr/>
          </p:nvCxnSpPr>
          <p:spPr>
            <a:xfrm>
              <a:off x="3583" y="3131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15" name="Google Shape;6715;p24"/>
            <p:cNvCxnSpPr/>
            <p:nvPr/>
          </p:nvCxnSpPr>
          <p:spPr>
            <a:xfrm>
              <a:off x="3569" y="3149"/>
              <a:ext cx="2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16" name="Google Shape;6716;p24"/>
            <p:cNvCxnSpPr/>
            <p:nvPr/>
          </p:nvCxnSpPr>
          <p:spPr>
            <a:xfrm>
              <a:off x="3556" y="3167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17" name="Google Shape;6717;p24"/>
            <p:cNvCxnSpPr/>
            <p:nvPr/>
          </p:nvCxnSpPr>
          <p:spPr>
            <a:xfrm>
              <a:off x="3592" y="3167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18" name="Google Shape;6718;p24"/>
            <p:cNvCxnSpPr/>
            <p:nvPr/>
          </p:nvCxnSpPr>
          <p:spPr>
            <a:xfrm rot="10800000">
              <a:off x="3510" y="3133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19" name="Google Shape;6719;p24"/>
            <p:cNvCxnSpPr/>
            <p:nvPr/>
          </p:nvCxnSpPr>
          <p:spPr>
            <a:xfrm rot="10800000" flipH="1">
              <a:off x="3546" y="3114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20" name="Google Shape;6720;p24"/>
            <p:cNvCxnSpPr/>
            <p:nvPr/>
          </p:nvCxnSpPr>
          <p:spPr>
            <a:xfrm rot="10800000" flipH="1">
              <a:off x="3533" y="3114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21" name="Google Shape;6721;p24"/>
            <p:cNvCxnSpPr/>
            <p:nvPr/>
          </p:nvCxnSpPr>
          <p:spPr>
            <a:xfrm rot="10800000" flipH="1">
              <a:off x="3516" y="3114"/>
              <a:ext cx="17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22" name="Google Shape;6722;p24"/>
            <p:cNvCxnSpPr/>
            <p:nvPr/>
          </p:nvCxnSpPr>
          <p:spPr>
            <a:xfrm flipH="1">
              <a:off x="3429" y="3150"/>
              <a:ext cx="19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23" name="Google Shape;6723;p24"/>
            <p:cNvCxnSpPr/>
            <p:nvPr/>
          </p:nvCxnSpPr>
          <p:spPr>
            <a:xfrm rot="10800000" flipH="1">
              <a:off x="3491" y="3097"/>
              <a:ext cx="41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24" name="Google Shape;6724;p24"/>
            <p:cNvCxnSpPr/>
            <p:nvPr/>
          </p:nvCxnSpPr>
          <p:spPr>
            <a:xfrm rot="10800000">
              <a:off x="3457" y="3093"/>
              <a:ext cx="4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25" name="Google Shape;6725;p24"/>
            <p:cNvCxnSpPr/>
            <p:nvPr/>
          </p:nvCxnSpPr>
          <p:spPr>
            <a:xfrm rot="10800000">
              <a:off x="3497" y="3095"/>
              <a:ext cx="2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26" name="Google Shape;6726;p24"/>
            <p:cNvCxnSpPr/>
            <p:nvPr/>
          </p:nvCxnSpPr>
          <p:spPr>
            <a:xfrm rot="10800000">
              <a:off x="3520" y="3087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27" name="Google Shape;6727;p24"/>
            <p:cNvCxnSpPr/>
            <p:nvPr/>
          </p:nvCxnSpPr>
          <p:spPr>
            <a:xfrm rot="10800000">
              <a:off x="3484" y="3085"/>
              <a:ext cx="13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28" name="Google Shape;6728;p24"/>
            <p:cNvCxnSpPr/>
            <p:nvPr/>
          </p:nvCxnSpPr>
          <p:spPr>
            <a:xfrm>
              <a:off x="3532" y="3097"/>
              <a:ext cx="44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29" name="Google Shape;6729;p24"/>
            <p:cNvCxnSpPr/>
            <p:nvPr/>
          </p:nvCxnSpPr>
          <p:spPr>
            <a:xfrm flipH="1">
              <a:off x="3507" y="3105"/>
              <a:ext cx="35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30" name="Google Shape;6730;p24"/>
            <p:cNvCxnSpPr/>
            <p:nvPr/>
          </p:nvCxnSpPr>
          <p:spPr>
            <a:xfrm flipH="1">
              <a:off x="3527" y="3115"/>
              <a:ext cx="27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31" name="Google Shape;6731;p24"/>
            <p:cNvCxnSpPr/>
            <p:nvPr/>
          </p:nvCxnSpPr>
          <p:spPr>
            <a:xfrm flipH="1">
              <a:off x="3553" y="3128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32" name="Google Shape;6732;p24"/>
            <p:cNvCxnSpPr/>
            <p:nvPr/>
          </p:nvCxnSpPr>
          <p:spPr>
            <a:xfrm flipH="1">
              <a:off x="1142" y="2111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33" name="Google Shape;6733;p24"/>
            <p:cNvCxnSpPr/>
            <p:nvPr/>
          </p:nvCxnSpPr>
          <p:spPr>
            <a:xfrm>
              <a:off x="1397" y="2100"/>
              <a:ext cx="33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34" name="Google Shape;6734;p24"/>
            <p:cNvCxnSpPr/>
            <p:nvPr/>
          </p:nvCxnSpPr>
          <p:spPr>
            <a:xfrm flipH="1">
              <a:off x="1142" y="1994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35" name="Google Shape;6735;p24"/>
            <p:cNvCxnSpPr/>
            <p:nvPr/>
          </p:nvCxnSpPr>
          <p:spPr>
            <a:xfrm>
              <a:off x="1397" y="1981"/>
              <a:ext cx="33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36" name="Google Shape;6736;p24"/>
            <p:cNvCxnSpPr/>
            <p:nvPr/>
          </p:nvCxnSpPr>
          <p:spPr>
            <a:xfrm flipH="1">
              <a:off x="1142" y="1878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37" name="Google Shape;6737;p24"/>
            <p:cNvCxnSpPr/>
            <p:nvPr/>
          </p:nvCxnSpPr>
          <p:spPr>
            <a:xfrm>
              <a:off x="1397" y="1867"/>
              <a:ext cx="33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38" name="Google Shape;6738;p24"/>
            <p:cNvCxnSpPr/>
            <p:nvPr/>
          </p:nvCxnSpPr>
          <p:spPr>
            <a:xfrm flipH="1">
              <a:off x="1142" y="1761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39" name="Google Shape;6739;p24"/>
            <p:cNvCxnSpPr/>
            <p:nvPr/>
          </p:nvCxnSpPr>
          <p:spPr>
            <a:xfrm>
              <a:off x="1397" y="1752"/>
              <a:ext cx="33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40" name="Google Shape;6740;p24"/>
            <p:cNvCxnSpPr/>
            <p:nvPr/>
          </p:nvCxnSpPr>
          <p:spPr>
            <a:xfrm rot="10800000">
              <a:off x="1142" y="1646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41" name="Google Shape;6741;p24"/>
            <p:cNvCxnSpPr/>
            <p:nvPr/>
          </p:nvCxnSpPr>
          <p:spPr>
            <a:xfrm>
              <a:off x="1397" y="1639"/>
              <a:ext cx="3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42" name="Google Shape;6742;p24"/>
            <p:cNvCxnSpPr/>
            <p:nvPr/>
          </p:nvCxnSpPr>
          <p:spPr>
            <a:xfrm>
              <a:off x="1397" y="1534"/>
              <a:ext cx="2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43" name="Google Shape;6743;p24"/>
            <p:cNvCxnSpPr/>
            <p:nvPr/>
          </p:nvCxnSpPr>
          <p:spPr>
            <a:xfrm flipH="1">
              <a:off x="1142" y="1525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44" name="Google Shape;6744;p24"/>
            <p:cNvCxnSpPr/>
            <p:nvPr/>
          </p:nvCxnSpPr>
          <p:spPr>
            <a:xfrm>
              <a:off x="1397" y="1417"/>
              <a:ext cx="171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45" name="Google Shape;6745;p24"/>
            <p:cNvCxnSpPr/>
            <p:nvPr/>
          </p:nvCxnSpPr>
          <p:spPr>
            <a:xfrm flipH="1">
              <a:off x="1142" y="1405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46" name="Google Shape;6746;p24"/>
            <p:cNvCxnSpPr/>
            <p:nvPr/>
          </p:nvCxnSpPr>
          <p:spPr>
            <a:xfrm>
              <a:off x="3293" y="3253"/>
              <a:ext cx="6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47" name="Google Shape;6747;p24"/>
            <p:cNvCxnSpPr/>
            <p:nvPr/>
          </p:nvCxnSpPr>
          <p:spPr>
            <a:xfrm rot="10800000" flipH="1">
              <a:off x="3355" y="3237"/>
              <a:ext cx="1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48" name="Google Shape;6748;p24"/>
            <p:cNvCxnSpPr/>
            <p:nvPr/>
          </p:nvCxnSpPr>
          <p:spPr>
            <a:xfrm>
              <a:off x="3373" y="3237"/>
              <a:ext cx="16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49" name="Google Shape;6749;p24"/>
            <p:cNvCxnSpPr/>
            <p:nvPr/>
          </p:nvCxnSpPr>
          <p:spPr>
            <a:xfrm>
              <a:off x="3389" y="3253"/>
              <a:ext cx="10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50" name="Google Shape;6750;p24"/>
            <p:cNvCxnSpPr/>
            <p:nvPr/>
          </p:nvCxnSpPr>
          <p:spPr>
            <a:xfrm>
              <a:off x="3763" y="3263"/>
              <a:ext cx="6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51" name="Google Shape;6751;p24"/>
            <p:cNvCxnSpPr/>
            <p:nvPr/>
          </p:nvCxnSpPr>
          <p:spPr>
            <a:xfrm rot="10800000" flipH="1">
              <a:off x="3826" y="3247"/>
              <a:ext cx="1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52" name="Google Shape;6752;p24"/>
            <p:cNvCxnSpPr/>
            <p:nvPr/>
          </p:nvCxnSpPr>
          <p:spPr>
            <a:xfrm>
              <a:off x="3844" y="3247"/>
              <a:ext cx="15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53" name="Google Shape;6753;p24"/>
            <p:cNvCxnSpPr/>
            <p:nvPr/>
          </p:nvCxnSpPr>
          <p:spPr>
            <a:xfrm>
              <a:off x="3859" y="3263"/>
              <a:ext cx="1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54" name="Google Shape;6754;p24"/>
            <p:cNvCxnSpPr/>
            <p:nvPr/>
          </p:nvCxnSpPr>
          <p:spPr>
            <a:xfrm>
              <a:off x="4254" y="3263"/>
              <a:ext cx="6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55" name="Google Shape;6755;p24"/>
            <p:cNvCxnSpPr/>
            <p:nvPr/>
          </p:nvCxnSpPr>
          <p:spPr>
            <a:xfrm rot="10800000" flipH="1">
              <a:off x="4316" y="3247"/>
              <a:ext cx="1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56" name="Google Shape;6756;p24"/>
            <p:cNvCxnSpPr/>
            <p:nvPr/>
          </p:nvCxnSpPr>
          <p:spPr>
            <a:xfrm>
              <a:off x="4334" y="3247"/>
              <a:ext cx="16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57" name="Google Shape;6757;p24"/>
            <p:cNvCxnSpPr/>
            <p:nvPr/>
          </p:nvCxnSpPr>
          <p:spPr>
            <a:xfrm>
              <a:off x="4350" y="3263"/>
              <a:ext cx="1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58" name="Google Shape;6758;p24"/>
            <p:cNvCxnSpPr/>
            <p:nvPr/>
          </p:nvCxnSpPr>
          <p:spPr>
            <a:xfrm>
              <a:off x="1397" y="2258"/>
              <a:ext cx="1" cy="1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759" name="Google Shape;6759;p24"/>
            <p:cNvSpPr/>
            <p:nvPr/>
          </p:nvSpPr>
          <p:spPr>
            <a:xfrm>
              <a:off x="3655" y="1054"/>
              <a:ext cx="570" cy="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75"/>
                <a:buFont typeface="Arial"/>
                <a:buNone/>
              </a:pPr>
              <a:r>
                <a:rPr lang="en-US" sz="675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DECK SURFACE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4573" y="3336"/>
              <a:ext cx="456" cy="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75"/>
                <a:buFont typeface="Arial"/>
                <a:buNone/>
              </a:pPr>
              <a:r>
                <a:rPr lang="en-US" sz="675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STEEL NOSE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2253" y="2686"/>
              <a:ext cx="582" cy="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75"/>
                <a:buFont typeface="Arial"/>
                <a:buNone/>
              </a:pPr>
              <a:r>
                <a:rPr lang="en-US" sz="675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STEEL BRACING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2219" y="2980"/>
              <a:ext cx="711" cy="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75"/>
                <a:buFont typeface="Arial"/>
                <a:buNone/>
              </a:pPr>
              <a:r>
                <a:rPr lang="en-US" sz="675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GALVANIZED STEEL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2219" y="3052"/>
              <a:ext cx="283" cy="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75"/>
                <a:buFont typeface="Arial"/>
                <a:buNone/>
              </a:pPr>
              <a:r>
                <a:rPr lang="en-US" sz="675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H-PILES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768" name="Google Shape;6768;p24"/>
            <p:cNvCxnSpPr/>
            <p:nvPr/>
          </p:nvCxnSpPr>
          <p:spPr>
            <a:xfrm>
              <a:off x="1142" y="2407"/>
              <a:ext cx="1" cy="10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69" name="Google Shape;6769;p24"/>
            <p:cNvCxnSpPr/>
            <p:nvPr/>
          </p:nvCxnSpPr>
          <p:spPr>
            <a:xfrm>
              <a:off x="1142" y="3459"/>
              <a:ext cx="339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70" name="Google Shape;6770;p24"/>
            <p:cNvCxnSpPr/>
            <p:nvPr/>
          </p:nvCxnSpPr>
          <p:spPr>
            <a:xfrm>
              <a:off x="4532" y="2910"/>
              <a:ext cx="1" cy="58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71" name="Google Shape;6771;p24"/>
            <p:cNvCxnSpPr/>
            <p:nvPr/>
          </p:nvCxnSpPr>
          <p:spPr>
            <a:xfrm rot="10800000" flipH="1">
              <a:off x="3155" y="3442"/>
              <a:ext cx="20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72" name="Google Shape;6772;p24"/>
            <p:cNvCxnSpPr/>
            <p:nvPr/>
          </p:nvCxnSpPr>
          <p:spPr>
            <a:xfrm>
              <a:off x="3155" y="3459"/>
              <a:ext cx="20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73" name="Google Shape;6773;p24"/>
            <p:cNvCxnSpPr/>
            <p:nvPr/>
          </p:nvCxnSpPr>
          <p:spPr>
            <a:xfrm rot="10800000" flipH="1">
              <a:off x="3155" y="3442"/>
              <a:ext cx="20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74" name="Google Shape;6774;p24"/>
            <p:cNvCxnSpPr/>
            <p:nvPr/>
          </p:nvCxnSpPr>
          <p:spPr>
            <a:xfrm>
              <a:off x="3155" y="3459"/>
              <a:ext cx="20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75" name="Google Shape;6775;p24"/>
            <p:cNvCxnSpPr/>
            <p:nvPr/>
          </p:nvCxnSpPr>
          <p:spPr>
            <a:xfrm flipH="1">
              <a:off x="4330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76" name="Google Shape;6776;p24"/>
            <p:cNvCxnSpPr/>
            <p:nvPr/>
          </p:nvCxnSpPr>
          <p:spPr>
            <a:xfrm rot="10800000">
              <a:off x="4330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77" name="Google Shape;6777;p24"/>
            <p:cNvCxnSpPr/>
            <p:nvPr/>
          </p:nvCxnSpPr>
          <p:spPr>
            <a:xfrm flipH="1">
              <a:off x="4330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78" name="Google Shape;6778;p24"/>
            <p:cNvCxnSpPr/>
            <p:nvPr/>
          </p:nvCxnSpPr>
          <p:spPr>
            <a:xfrm rot="10800000">
              <a:off x="4330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79" name="Google Shape;6779;p24"/>
            <p:cNvCxnSpPr/>
            <p:nvPr/>
          </p:nvCxnSpPr>
          <p:spPr>
            <a:xfrm rot="10800000" flipH="1">
              <a:off x="3155" y="3442"/>
              <a:ext cx="20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80" name="Google Shape;6780;p24"/>
            <p:cNvCxnSpPr/>
            <p:nvPr/>
          </p:nvCxnSpPr>
          <p:spPr>
            <a:xfrm>
              <a:off x="3155" y="3459"/>
              <a:ext cx="20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81" name="Google Shape;6781;p24"/>
            <p:cNvCxnSpPr/>
            <p:nvPr/>
          </p:nvCxnSpPr>
          <p:spPr>
            <a:xfrm rot="10800000" flipH="1">
              <a:off x="3155" y="3442"/>
              <a:ext cx="20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82" name="Google Shape;6782;p24"/>
            <p:cNvCxnSpPr/>
            <p:nvPr/>
          </p:nvCxnSpPr>
          <p:spPr>
            <a:xfrm>
              <a:off x="3155" y="3459"/>
              <a:ext cx="20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83" name="Google Shape;6783;p24"/>
            <p:cNvCxnSpPr/>
            <p:nvPr/>
          </p:nvCxnSpPr>
          <p:spPr>
            <a:xfrm flipH="1">
              <a:off x="4330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84" name="Google Shape;6784;p24"/>
            <p:cNvCxnSpPr/>
            <p:nvPr/>
          </p:nvCxnSpPr>
          <p:spPr>
            <a:xfrm rot="10800000">
              <a:off x="4330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85" name="Google Shape;6785;p24"/>
            <p:cNvCxnSpPr/>
            <p:nvPr/>
          </p:nvCxnSpPr>
          <p:spPr>
            <a:xfrm flipH="1">
              <a:off x="4330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86" name="Google Shape;6786;p24"/>
            <p:cNvCxnSpPr/>
            <p:nvPr/>
          </p:nvCxnSpPr>
          <p:spPr>
            <a:xfrm rot="10800000">
              <a:off x="4330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87" name="Google Shape;6787;p24"/>
            <p:cNvCxnSpPr/>
            <p:nvPr/>
          </p:nvCxnSpPr>
          <p:spPr>
            <a:xfrm rot="10800000" flipH="1">
              <a:off x="1142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88" name="Google Shape;6788;p24"/>
            <p:cNvCxnSpPr/>
            <p:nvPr/>
          </p:nvCxnSpPr>
          <p:spPr>
            <a:xfrm>
              <a:off x="1142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89" name="Google Shape;6789;p24"/>
            <p:cNvCxnSpPr/>
            <p:nvPr/>
          </p:nvCxnSpPr>
          <p:spPr>
            <a:xfrm rot="10800000" flipH="1">
              <a:off x="1142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90" name="Google Shape;6790;p24"/>
            <p:cNvCxnSpPr/>
            <p:nvPr/>
          </p:nvCxnSpPr>
          <p:spPr>
            <a:xfrm>
              <a:off x="1142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91" name="Google Shape;6791;p24"/>
            <p:cNvCxnSpPr/>
            <p:nvPr/>
          </p:nvCxnSpPr>
          <p:spPr>
            <a:xfrm flipH="1">
              <a:off x="2848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92" name="Google Shape;6792;p24"/>
            <p:cNvCxnSpPr/>
            <p:nvPr/>
          </p:nvCxnSpPr>
          <p:spPr>
            <a:xfrm rot="10800000">
              <a:off x="2848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93" name="Google Shape;6793;p24"/>
            <p:cNvCxnSpPr/>
            <p:nvPr/>
          </p:nvCxnSpPr>
          <p:spPr>
            <a:xfrm flipH="1">
              <a:off x="2848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94" name="Google Shape;6794;p24"/>
            <p:cNvCxnSpPr/>
            <p:nvPr/>
          </p:nvCxnSpPr>
          <p:spPr>
            <a:xfrm rot="10800000">
              <a:off x="2848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95" name="Google Shape;6795;p24"/>
            <p:cNvCxnSpPr/>
            <p:nvPr/>
          </p:nvCxnSpPr>
          <p:spPr>
            <a:xfrm rot="10800000" flipH="1">
              <a:off x="1142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96" name="Google Shape;6796;p24"/>
            <p:cNvCxnSpPr/>
            <p:nvPr/>
          </p:nvCxnSpPr>
          <p:spPr>
            <a:xfrm>
              <a:off x="1142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97" name="Google Shape;6797;p24"/>
            <p:cNvCxnSpPr/>
            <p:nvPr/>
          </p:nvCxnSpPr>
          <p:spPr>
            <a:xfrm rot="10800000" flipH="1">
              <a:off x="1142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98" name="Google Shape;6798;p24"/>
            <p:cNvCxnSpPr/>
            <p:nvPr/>
          </p:nvCxnSpPr>
          <p:spPr>
            <a:xfrm>
              <a:off x="1142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99" name="Google Shape;6799;p24"/>
            <p:cNvCxnSpPr/>
            <p:nvPr/>
          </p:nvCxnSpPr>
          <p:spPr>
            <a:xfrm flipH="1">
              <a:off x="2848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00" name="Google Shape;6800;p24"/>
            <p:cNvCxnSpPr/>
            <p:nvPr/>
          </p:nvCxnSpPr>
          <p:spPr>
            <a:xfrm rot="10800000">
              <a:off x="2848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01" name="Google Shape;6801;p24"/>
            <p:cNvCxnSpPr/>
            <p:nvPr/>
          </p:nvCxnSpPr>
          <p:spPr>
            <a:xfrm flipH="1">
              <a:off x="2848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02" name="Google Shape;6802;p24"/>
            <p:cNvCxnSpPr/>
            <p:nvPr/>
          </p:nvCxnSpPr>
          <p:spPr>
            <a:xfrm rot="10800000">
              <a:off x="2848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803" name="Google Shape;6803;p24"/>
            <p:cNvSpPr/>
            <p:nvPr/>
          </p:nvSpPr>
          <p:spPr>
            <a:xfrm>
              <a:off x="1467" y="3324"/>
              <a:ext cx="1357" cy="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r>
                <a:rPr lang="en-US" sz="9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HIGH BACKWALL ABUTMENT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3652" y="3317"/>
              <a:ext cx="226" cy="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r>
                <a:rPr lang="en-US" sz="9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PIER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1697" y="3497"/>
              <a:ext cx="878" cy="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r>
                <a:rPr lang="en-US" sz="9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(HALF VIEW ONLY)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3429" y="3497"/>
              <a:ext cx="878" cy="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r>
                <a:rPr lang="en-US" sz="9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(HALF VIEW ONLY)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807" name="Google Shape;6807;p24"/>
            <p:cNvCxnSpPr/>
            <p:nvPr/>
          </p:nvCxnSpPr>
          <p:spPr>
            <a:xfrm>
              <a:off x="4410" y="3081"/>
              <a:ext cx="1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08" name="Google Shape;6808;p24"/>
            <p:cNvCxnSpPr/>
            <p:nvPr/>
          </p:nvCxnSpPr>
          <p:spPr>
            <a:xfrm>
              <a:off x="4354" y="3049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09" name="Google Shape;6809;p24"/>
            <p:cNvCxnSpPr/>
            <p:nvPr/>
          </p:nvCxnSpPr>
          <p:spPr>
            <a:xfrm>
              <a:off x="4354" y="3237"/>
              <a:ext cx="1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10" name="Google Shape;6810;p24"/>
            <p:cNvCxnSpPr/>
            <p:nvPr/>
          </p:nvCxnSpPr>
          <p:spPr>
            <a:xfrm>
              <a:off x="4410" y="3058"/>
              <a:ext cx="1" cy="20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11" name="Google Shape;6811;p24"/>
            <p:cNvCxnSpPr/>
            <p:nvPr/>
          </p:nvCxnSpPr>
          <p:spPr>
            <a:xfrm rot="10800000" flipH="1">
              <a:off x="1142" y="1317"/>
              <a:ext cx="1590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12" name="Google Shape;6812;p24"/>
            <p:cNvCxnSpPr/>
            <p:nvPr/>
          </p:nvCxnSpPr>
          <p:spPr>
            <a:xfrm>
              <a:off x="2732" y="1309"/>
              <a:ext cx="38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13" name="Google Shape;6813;p24"/>
            <p:cNvCxnSpPr/>
            <p:nvPr/>
          </p:nvCxnSpPr>
          <p:spPr>
            <a:xfrm>
              <a:off x="1238" y="2444"/>
              <a:ext cx="6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14" name="Google Shape;6814;p24"/>
            <p:cNvCxnSpPr/>
            <p:nvPr/>
          </p:nvCxnSpPr>
          <p:spPr>
            <a:xfrm rot="10800000" flipH="1">
              <a:off x="1301" y="2427"/>
              <a:ext cx="18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15" name="Google Shape;6815;p24"/>
            <p:cNvCxnSpPr/>
            <p:nvPr/>
          </p:nvCxnSpPr>
          <p:spPr>
            <a:xfrm>
              <a:off x="1319" y="2427"/>
              <a:ext cx="15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16" name="Google Shape;6816;p24"/>
            <p:cNvCxnSpPr/>
            <p:nvPr/>
          </p:nvCxnSpPr>
          <p:spPr>
            <a:xfrm>
              <a:off x="1334" y="2444"/>
              <a:ext cx="1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17" name="Google Shape;6817;p24"/>
            <p:cNvCxnSpPr/>
            <p:nvPr/>
          </p:nvCxnSpPr>
          <p:spPr>
            <a:xfrm rot="10800000" flipH="1">
              <a:off x="1330" y="2314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18" name="Google Shape;6818;p24"/>
            <p:cNvCxnSpPr/>
            <p:nvPr/>
          </p:nvCxnSpPr>
          <p:spPr>
            <a:xfrm rot="10800000" flipH="1">
              <a:off x="1330" y="2125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19" name="Google Shape;6819;p24"/>
            <p:cNvCxnSpPr/>
            <p:nvPr/>
          </p:nvCxnSpPr>
          <p:spPr>
            <a:xfrm rot="10800000" flipH="1">
              <a:off x="1330" y="1937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20" name="Google Shape;6820;p24"/>
            <p:cNvCxnSpPr/>
            <p:nvPr/>
          </p:nvCxnSpPr>
          <p:spPr>
            <a:xfrm rot="10800000" flipH="1">
              <a:off x="1330" y="1748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21" name="Google Shape;6821;p24"/>
            <p:cNvCxnSpPr/>
            <p:nvPr/>
          </p:nvCxnSpPr>
          <p:spPr>
            <a:xfrm rot="10800000" flipH="1">
              <a:off x="1330" y="1560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22" name="Google Shape;6822;p24"/>
            <p:cNvCxnSpPr/>
            <p:nvPr/>
          </p:nvCxnSpPr>
          <p:spPr>
            <a:xfrm rot="10800000" flipH="1">
              <a:off x="1330" y="1371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23" name="Google Shape;6823;p24"/>
            <p:cNvCxnSpPr/>
            <p:nvPr/>
          </p:nvCxnSpPr>
          <p:spPr>
            <a:xfrm rot="10800000" flipH="1">
              <a:off x="1341" y="2318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24" name="Google Shape;6824;p24"/>
            <p:cNvCxnSpPr/>
            <p:nvPr/>
          </p:nvCxnSpPr>
          <p:spPr>
            <a:xfrm rot="10800000" flipH="1">
              <a:off x="1341" y="2130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25" name="Google Shape;6825;p24"/>
            <p:cNvCxnSpPr/>
            <p:nvPr/>
          </p:nvCxnSpPr>
          <p:spPr>
            <a:xfrm rot="10800000" flipH="1">
              <a:off x="1341" y="1941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26" name="Google Shape;6826;p24"/>
            <p:cNvCxnSpPr/>
            <p:nvPr/>
          </p:nvCxnSpPr>
          <p:spPr>
            <a:xfrm rot="10800000" flipH="1">
              <a:off x="1341" y="1753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27" name="Google Shape;6827;p24"/>
            <p:cNvCxnSpPr/>
            <p:nvPr/>
          </p:nvCxnSpPr>
          <p:spPr>
            <a:xfrm rot="10800000" flipH="1">
              <a:off x="1341" y="1564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cxnSp>
        <p:nvCxnSpPr>
          <p:cNvPr id="6828" name="Google Shape;6828;p24"/>
          <p:cNvCxnSpPr/>
          <p:nvPr/>
        </p:nvCxnSpPr>
        <p:spPr>
          <a:xfrm rot="10800000" flipH="1">
            <a:off x="2549130" y="1662113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830" name="Google Shape;6830;p24"/>
          <p:cNvSpPr/>
          <p:nvPr/>
        </p:nvSpPr>
        <p:spPr>
          <a:xfrm>
            <a:off x="5286375" y="1681165"/>
            <a:ext cx="476092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STEEL CAP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31" name="Google Shape;6831;p24"/>
          <p:cNvSpPr/>
          <p:nvPr/>
        </p:nvSpPr>
        <p:spPr>
          <a:xfrm>
            <a:off x="3431383" y="1206105"/>
            <a:ext cx="831959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STEEL H PILE SCAB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32" name="Google Shape;6832;p24"/>
          <p:cNvSpPr/>
          <p:nvPr/>
        </p:nvSpPr>
        <p:spPr>
          <a:xfrm>
            <a:off x="5722144" y="4000502"/>
            <a:ext cx="56265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STREAM BED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833" name="Google Shape;6833;p24"/>
          <p:cNvCxnSpPr/>
          <p:nvPr/>
        </p:nvCxnSpPr>
        <p:spPr>
          <a:xfrm>
            <a:off x="5804297" y="3711179"/>
            <a:ext cx="136922" cy="247650"/>
          </a:xfrm>
          <a:prstGeom prst="straightConnector1">
            <a:avLst/>
          </a:prstGeom>
          <a:noFill/>
          <a:ln w="206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834" name="Google Shape;6834;p24"/>
          <p:cNvSpPr/>
          <p:nvPr/>
        </p:nvSpPr>
        <p:spPr>
          <a:xfrm>
            <a:off x="5804297" y="3711180"/>
            <a:ext cx="85725" cy="129778"/>
          </a:xfrm>
          <a:custGeom>
            <a:avLst/>
            <a:gdLst/>
            <a:ahLst/>
            <a:cxnLst/>
            <a:rect l="l" t="t" r="r" b="b"/>
            <a:pathLst>
              <a:path w="216" h="328" extrusionOk="0">
                <a:moveTo>
                  <a:pt x="115" y="328"/>
                </a:moveTo>
                <a:lnTo>
                  <a:pt x="0" y="0"/>
                </a:lnTo>
                <a:lnTo>
                  <a:pt x="216" y="273"/>
                </a:lnTo>
                <a:lnTo>
                  <a:pt x="115" y="328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835" name="Google Shape;6835;p24"/>
          <p:cNvCxnSpPr/>
          <p:nvPr/>
        </p:nvCxnSpPr>
        <p:spPr>
          <a:xfrm flipH="1">
            <a:off x="1908572" y="1641874"/>
            <a:ext cx="34170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36" name="Google Shape;6836;p24"/>
          <p:cNvCxnSpPr/>
          <p:nvPr/>
        </p:nvCxnSpPr>
        <p:spPr>
          <a:xfrm flipH="1">
            <a:off x="1916907" y="2664620"/>
            <a:ext cx="34171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37" name="Google Shape;6837;p24"/>
          <p:cNvCxnSpPr/>
          <p:nvPr/>
        </p:nvCxnSpPr>
        <p:spPr>
          <a:xfrm>
            <a:off x="2080024" y="1641873"/>
            <a:ext cx="1190" cy="10227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38" name="Google Shape;6838;p24"/>
          <p:cNvCxnSpPr/>
          <p:nvPr/>
        </p:nvCxnSpPr>
        <p:spPr>
          <a:xfrm>
            <a:off x="2080024" y="1641874"/>
            <a:ext cx="20240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39" name="Google Shape;6839;p24"/>
          <p:cNvCxnSpPr/>
          <p:nvPr/>
        </p:nvCxnSpPr>
        <p:spPr>
          <a:xfrm flipH="1">
            <a:off x="2058592" y="1641874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40" name="Google Shape;6840;p24"/>
          <p:cNvCxnSpPr/>
          <p:nvPr/>
        </p:nvCxnSpPr>
        <p:spPr>
          <a:xfrm>
            <a:off x="2080024" y="1641874"/>
            <a:ext cx="20240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41" name="Google Shape;6841;p24"/>
          <p:cNvCxnSpPr/>
          <p:nvPr/>
        </p:nvCxnSpPr>
        <p:spPr>
          <a:xfrm flipH="1">
            <a:off x="2058592" y="1641874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42" name="Google Shape;6842;p24"/>
          <p:cNvCxnSpPr/>
          <p:nvPr/>
        </p:nvCxnSpPr>
        <p:spPr>
          <a:xfrm rot="10800000">
            <a:off x="2058592" y="2424115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43" name="Google Shape;6843;p24"/>
          <p:cNvCxnSpPr/>
          <p:nvPr/>
        </p:nvCxnSpPr>
        <p:spPr>
          <a:xfrm rot="10800000" flipH="1">
            <a:off x="2080024" y="2424115"/>
            <a:ext cx="20240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44" name="Google Shape;6844;p24"/>
          <p:cNvCxnSpPr/>
          <p:nvPr/>
        </p:nvCxnSpPr>
        <p:spPr>
          <a:xfrm rot="10800000">
            <a:off x="2058592" y="2424115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45" name="Google Shape;6845;p24"/>
          <p:cNvCxnSpPr/>
          <p:nvPr/>
        </p:nvCxnSpPr>
        <p:spPr>
          <a:xfrm rot="10800000" flipH="1">
            <a:off x="2080024" y="2424115"/>
            <a:ext cx="20240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46" name="Google Shape;6846;p24"/>
          <p:cNvCxnSpPr/>
          <p:nvPr/>
        </p:nvCxnSpPr>
        <p:spPr>
          <a:xfrm>
            <a:off x="6346032" y="1614488"/>
            <a:ext cx="54173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47" name="Google Shape;6847;p24"/>
          <p:cNvCxnSpPr/>
          <p:nvPr/>
        </p:nvCxnSpPr>
        <p:spPr>
          <a:xfrm>
            <a:off x="6484145" y="3667126"/>
            <a:ext cx="22621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48" name="Google Shape;6848;p24"/>
          <p:cNvCxnSpPr/>
          <p:nvPr/>
        </p:nvCxnSpPr>
        <p:spPr>
          <a:xfrm>
            <a:off x="6496050" y="1614488"/>
            <a:ext cx="1191" cy="20526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60" name="Google Shape;6860;p24"/>
          <p:cNvCxnSpPr/>
          <p:nvPr/>
        </p:nvCxnSpPr>
        <p:spPr>
          <a:xfrm>
            <a:off x="6496050" y="1614490"/>
            <a:ext cx="2024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61" name="Google Shape;6861;p24"/>
          <p:cNvCxnSpPr/>
          <p:nvPr/>
        </p:nvCxnSpPr>
        <p:spPr>
          <a:xfrm flipH="1">
            <a:off x="6474620" y="1614490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62" name="Google Shape;6862;p24"/>
          <p:cNvCxnSpPr/>
          <p:nvPr/>
        </p:nvCxnSpPr>
        <p:spPr>
          <a:xfrm>
            <a:off x="6496050" y="1614490"/>
            <a:ext cx="2024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63" name="Google Shape;6863;p24"/>
          <p:cNvCxnSpPr/>
          <p:nvPr/>
        </p:nvCxnSpPr>
        <p:spPr>
          <a:xfrm flipH="1">
            <a:off x="6474620" y="1614490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64" name="Google Shape;6864;p24"/>
          <p:cNvCxnSpPr/>
          <p:nvPr/>
        </p:nvCxnSpPr>
        <p:spPr>
          <a:xfrm rot="10800000">
            <a:off x="6474620" y="3426621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65" name="Google Shape;6865;p24"/>
          <p:cNvCxnSpPr/>
          <p:nvPr/>
        </p:nvCxnSpPr>
        <p:spPr>
          <a:xfrm rot="10800000" flipH="1">
            <a:off x="6496050" y="3426621"/>
            <a:ext cx="2024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66" name="Google Shape;6866;p24"/>
          <p:cNvCxnSpPr/>
          <p:nvPr/>
        </p:nvCxnSpPr>
        <p:spPr>
          <a:xfrm rot="10800000">
            <a:off x="6474620" y="3426621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67" name="Google Shape;6867;p24"/>
          <p:cNvCxnSpPr/>
          <p:nvPr/>
        </p:nvCxnSpPr>
        <p:spPr>
          <a:xfrm rot="10800000" flipH="1">
            <a:off x="6496050" y="3426621"/>
            <a:ext cx="2024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868" name="Google Shape;6868;p24"/>
          <p:cNvSpPr txBox="1"/>
          <p:nvPr/>
        </p:nvSpPr>
        <p:spPr>
          <a:xfrm rot="-5400000">
            <a:off x="1595524" y="2120215"/>
            <a:ext cx="688009" cy="2077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3.0 m MAX.</a:t>
            </a:r>
            <a:endParaRPr sz="75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69" name="Google Shape;6869;p24"/>
          <p:cNvSpPr txBox="1"/>
          <p:nvPr/>
        </p:nvSpPr>
        <p:spPr>
          <a:xfrm rot="-5400000">
            <a:off x="6311590" y="2614325"/>
            <a:ext cx="688009" cy="2077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6.0 m MAX.</a:t>
            </a:r>
            <a:endParaRPr sz="75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70" name="Google Shape;6870;p24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524319D7-231E-5DF9-4E96-FD37BF2D787B}"/>
              </a:ext>
            </a:extLst>
          </p:cNvPr>
          <p:cNvCxnSpPr>
            <a:stCxn id="6831" idx="2"/>
            <a:endCxn id="6252" idx="1"/>
          </p:cNvCxnSpPr>
          <p:nvPr/>
        </p:nvCxnSpPr>
        <p:spPr>
          <a:xfrm>
            <a:off x="3847363" y="1309980"/>
            <a:ext cx="357925" cy="32951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C5A31CF1-8A33-16E1-212B-D394F29D6F7F}"/>
              </a:ext>
            </a:extLst>
          </p:cNvPr>
          <p:cNvCxnSpPr>
            <a:stCxn id="6759" idx="2"/>
          </p:cNvCxnSpPr>
          <p:nvPr/>
        </p:nvCxnSpPr>
        <p:spPr>
          <a:xfrm flipH="1">
            <a:off x="5529262" y="1382317"/>
            <a:ext cx="114301" cy="20002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FB33A6CC-F048-AC75-0EA1-D203A8ACCB5E}"/>
              </a:ext>
            </a:extLst>
          </p:cNvPr>
          <p:cNvCxnSpPr>
            <a:stCxn id="6830" idx="3"/>
          </p:cNvCxnSpPr>
          <p:nvPr/>
        </p:nvCxnSpPr>
        <p:spPr>
          <a:xfrm>
            <a:off x="5762467" y="1733103"/>
            <a:ext cx="127555" cy="14698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207696A7-86D1-6D6B-C4FC-4F0B4881120A}"/>
              </a:ext>
            </a:extLst>
          </p:cNvPr>
          <p:cNvCxnSpPr>
            <a:stCxn id="6760" idx="0"/>
          </p:cNvCxnSpPr>
          <p:nvPr/>
        </p:nvCxnSpPr>
        <p:spPr>
          <a:xfrm flipH="1" flipV="1">
            <a:off x="6255544" y="3307558"/>
            <a:ext cx="413148" cy="68818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F5E6DFBC-E2AB-9024-0A04-B74C4592F74C}"/>
              </a:ext>
            </a:extLst>
          </p:cNvPr>
          <p:cNvCxnSpPr>
            <a:stCxn id="6832" idx="0"/>
          </p:cNvCxnSpPr>
          <p:nvPr/>
        </p:nvCxnSpPr>
        <p:spPr>
          <a:xfrm flipH="1" flipV="1">
            <a:off x="5842398" y="3746899"/>
            <a:ext cx="161074" cy="25360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5FCAF9B2-EB3F-E0A3-2F6B-8DC754E7839E}"/>
              </a:ext>
            </a:extLst>
          </p:cNvPr>
          <p:cNvCxnSpPr>
            <a:stCxn id="6766" idx="3"/>
          </p:cNvCxnSpPr>
          <p:nvPr/>
        </p:nvCxnSpPr>
        <p:spPr>
          <a:xfrm flipV="1">
            <a:off x="4441031" y="3382682"/>
            <a:ext cx="432198" cy="24098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3CADBA95-57DA-F484-0CB8-7AE536CC8C95}"/>
              </a:ext>
            </a:extLst>
          </p:cNvPr>
          <p:cNvCxnSpPr>
            <a:stCxn id="6763" idx="3"/>
          </p:cNvCxnSpPr>
          <p:nvPr/>
        </p:nvCxnSpPr>
        <p:spPr>
          <a:xfrm flipV="1">
            <a:off x="4327923" y="3205165"/>
            <a:ext cx="354806" cy="6846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7250A320-199C-3FCE-7B46-286DF03FDA32}"/>
              </a:ext>
            </a:extLst>
          </p:cNvPr>
          <p:cNvCxnSpPr/>
          <p:nvPr/>
        </p:nvCxnSpPr>
        <p:spPr>
          <a:xfrm>
            <a:off x="4873229" y="1582343"/>
            <a:ext cx="977504" cy="32145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2BD6138-DB15-24D3-A5AC-A2343B560CA9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31</a:t>
            </a:fld>
            <a:endParaRPr lang="en-US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6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5" name="Google Shape;6875;p25"/>
          <p:cNvSpPr/>
          <p:nvPr/>
        </p:nvSpPr>
        <p:spPr>
          <a:xfrm>
            <a:off x="4101705" y="1545433"/>
            <a:ext cx="329803" cy="88106"/>
          </a:xfrm>
          <a:custGeom>
            <a:avLst/>
            <a:gdLst/>
            <a:ahLst/>
            <a:cxnLst/>
            <a:rect l="l" t="t" r="r" b="b"/>
            <a:pathLst>
              <a:path w="831" h="222" extrusionOk="0">
                <a:moveTo>
                  <a:pt x="0" y="0"/>
                </a:moveTo>
                <a:lnTo>
                  <a:pt x="831" y="0"/>
                </a:lnTo>
                <a:lnTo>
                  <a:pt x="831" y="199"/>
                </a:lnTo>
                <a:lnTo>
                  <a:pt x="822" y="199"/>
                </a:lnTo>
                <a:lnTo>
                  <a:pt x="0" y="222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76" name="Google Shape;6876;p25"/>
          <p:cNvSpPr/>
          <p:nvPr/>
        </p:nvSpPr>
        <p:spPr>
          <a:xfrm>
            <a:off x="4716067" y="1633539"/>
            <a:ext cx="588169" cy="35719"/>
          </a:xfrm>
          <a:custGeom>
            <a:avLst/>
            <a:gdLst/>
            <a:ahLst/>
            <a:cxnLst/>
            <a:rect l="l" t="t" r="r" b="b"/>
            <a:pathLst>
              <a:path w="1481" h="91" extrusionOk="0">
                <a:moveTo>
                  <a:pt x="1481" y="42"/>
                </a:moveTo>
                <a:lnTo>
                  <a:pt x="0" y="0"/>
                </a:lnTo>
                <a:lnTo>
                  <a:pt x="0" y="47"/>
                </a:lnTo>
                <a:lnTo>
                  <a:pt x="1481" y="91"/>
                </a:lnTo>
                <a:lnTo>
                  <a:pt x="1481" y="4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77" name="Google Shape;6877;p25"/>
          <p:cNvSpPr/>
          <p:nvPr/>
        </p:nvSpPr>
        <p:spPr>
          <a:xfrm>
            <a:off x="4431507" y="1624014"/>
            <a:ext cx="284560" cy="27385"/>
          </a:xfrm>
          <a:custGeom>
            <a:avLst/>
            <a:gdLst/>
            <a:ahLst/>
            <a:cxnLst/>
            <a:rect l="l" t="t" r="r" b="b"/>
            <a:pathLst>
              <a:path w="718" h="69" extrusionOk="0">
                <a:moveTo>
                  <a:pt x="718" y="69"/>
                </a:moveTo>
                <a:lnTo>
                  <a:pt x="0" y="48"/>
                </a:lnTo>
                <a:lnTo>
                  <a:pt x="0" y="0"/>
                </a:lnTo>
                <a:lnTo>
                  <a:pt x="718" y="22"/>
                </a:lnTo>
                <a:lnTo>
                  <a:pt x="718" y="6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78" name="Google Shape;6878;p25"/>
          <p:cNvSpPr/>
          <p:nvPr/>
        </p:nvSpPr>
        <p:spPr>
          <a:xfrm>
            <a:off x="5322094" y="1650207"/>
            <a:ext cx="576263" cy="36910"/>
          </a:xfrm>
          <a:custGeom>
            <a:avLst/>
            <a:gdLst/>
            <a:ahLst/>
            <a:cxnLst/>
            <a:rect l="l" t="t" r="r" b="b"/>
            <a:pathLst>
              <a:path w="1452" h="93" extrusionOk="0">
                <a:moveTo>
                  <a:pt x="1452" y="43"/>
                </a:moveTo>
                <a:lnTo>
                  <a:pt x="0" y="0"/>
                </a:lnTo>
                <a:lnTo>
                  <a:pt x="0" y="49"/>
                </a:lnTo>
                <a:lnTo>
                  <a:pt x="310" y="59"/>
                </a:lnTo>
                <a:lnTo>
                  <a:pt x="1452" y="93"/>
                </a:lnTo>
                <a:lnTo>
                  <a:pt x="1452" y="4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79" name="Google Shape;6879;p25"/>
          <p:cNvSpPr/>
          <p:nvPr/>
        </p:nvSpPr>
        <p:spPr>
          <a:xfrm>
            <a:off x="5304235" y="1650206"/>
            <a:ext cx="17859" cy="19050"/>
          </a:xfrm>
          <a:custGeom>
            <a:avLst/>
            <a:gdLst/>
            <a:ahLst/>
            <a:cxnLst/>
            <a:rect l="l" t="t" r="r" b="b"/>
            <a:pathLst>
              <a:path w="46" h="50" extrusionOk="0">
                <a:moveTo>
                  <a:pt x="46" y="50"/>
                </a:moveTo>
                <a:lnTo>
                  <a:pt x="46" y="1"/>
                </a:lnTo>
                <a:lnTo>
                  <a:pt x="0" y="0"/>
                </a:lnTo>
                <a:lnTo>
                  <a:pt x="0" y="49"/>
                </a:lnTo>
                <a:lnTo>
                  <a:pt x="46" y="5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80" name="Google Shape;6880;p25"/>
          <p:cNvSpPr/>
          <p:nvPr/>
        </p:nvSpPr>
        <p:spPr>
          <a:xfrm>
            <a:off x="5911455" y="1668067"/>
            <a:ext cx="210740" cy="25003"/>
          </a:xfrm>
          <a:custGeom>
            <a:avLst/>
            <a:gdLst/>
            <a:ahLst/>
            <a:cxnLst/>
            <a:rect l="l" t="t" r="r" b="b"/>
            <a:pathLst>
              <a:path w="529" h="65" extrusionOk="0">
                <a:moveTo>
                  <a:pt x="529" y="65"/>
                </a:moveTo>
                <a:lnTo>
                  <a:pt x="0" y="50"/>
                </a:lnTo>
                <a:lnTo>
                  <a:pt x="0" y="0"/>
                </a:lnTo>
                <a:lnTo>
                  <a:pt x="527" y="15"/>
                </a:lnTo>
                <a:lnTo>
                  <a:pt x="529" y="6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81" name="Google Shape;6881;p25"/>
          <p:cNvSpPr/>
          <p:nvPr/>
        </p:nvSpPr>
        <p:spPr>
          <a:xfrm>
            <a:off x="5898358" y="1666875"/>
            <a:ext cx="13097" cy="20241"/>
          </a:xfrm>
          <a:custGeom>
            <a:avLst/>
            <a:gdLst/>
            <a:ahLst/>
            <a:cxnLst/>
            <a:rect l="l" t="t" r="r" b="b"/>
            <a:pathLst>
              <a:path w="34" h="51" extrusionOk="0">
                <a:moveTo>
                  <a:pt x="34" y="51"/>
                </a:moveTo>
                <a:lnTo>
                  <a:pt x="34" y="1"/>
                </a:lnTo>
                <a:lnTo>
                  <a:pt x="0" y="0"/>
                </a:lnTo>
                <a:lnTo>
                  <a:pt x="0" y="50"/>
                </a:lnTo>
                <a:lnTo>
                  <a:pt x="34" y="5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82" name="Google Shape;6882;p25"/>
          <p:cNvSpPr/>
          <p:nvPr/>
        </p:nvSpPr>
        <p:spPr>
          <a:xfrm>
            <a:off x="3457576" y="1624014"/>
            <a:ext cx="973931" cy="45244"/>
          </a:xfrm>
          <a:custGeom>
            <a:avLst/>
            <a:gdLst/>
            <a:ahLst/>
            <a:cxnLst/>
            <a:rect l="l" t="t" r="r" b="b"/>
            <a:pathLst>
              <a:path w="2454" h="114" extrusionOk="0">
                <a:moveTo>
                  <a:pt x="2445" y="0"/>
                </a:moveTo>
                <a:lnTo>
                  <a:pt x="0" y="68"/>
                </a:lnTo>
                <a:lnTo>
                  <a:pt x="0" y="114"/>
                </a:lnTo>
                <a:lnTo>
                  <a:pt x="2432" y="48"/>
                </a:lnTo>
                <a:lnTo>
                  <a:pt x="2454" y="48"/>
                </a:lnTo>
                <a:lnTo>
                  <a:pt x="2454" y="0"/>
                </a:lnTo>
                <a:lnTo>
                  <a:pt x="244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883" name="Google Shape;6883;p25"/>
          <p:cNvCxnSpPr/>
          <p:nvPr/>
        </p:nvCxnSpPr>
        <p:spPr>
          <a:xfrm rot="10800000">
            <a:off x="4427936" y="1624014"/>
            <a:ext cx="1693069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884" name="Google Shape;6884;p25"/>
          <p:cNvSpPr/>
          <p:nvPr/>
        </p:nvSpPr>
        <p:spPr>
          <a:xfrm>
            <a:off x="2386012" y="1545431"/>
            <a:ext cx="414338" cy="128588"/>
          </a:xfrm>
          <a:custGeom>
            <a:avLst/>
            <a:gdLst/>
            <a:ahLst/>
            <a:cxnLst/>
            <a:rect l="l" t="t" r="r" b="b"/>
            <a:pathLst>
              <a:path w="1044" h="323" extrusionOk="0">
                <a:moveTo>
                  <a:pt x="711" y="323"/>
                </a:moveTo>
                <a:lnTo>
                  <a:pt x="0" y="323"/>
                </a:lnTo>
                <a:lnTo>
                  <a:pt x="0" y="0"/>
                </a:lnTo>
                <a:lnTo>
                  <a:pt x="1044" y="0"/>
                </a:lnTo>
                <a:lnTo>
                  <a:pt x="1044" y="313"/>
                </a:lnTo>
                <a:lnTo>
                  <a:pt x="711" y="32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85" name="Google Shape;6885;p25"/>
          <p:cNvSpPr/>
          <p:nvPr/>
        </p:nvSpPr>
        <p:spPr>
          <a:xfrm>
            <a:off x="2800351" y="1545431"/>
            <a:ext cx="122635" cy="123825"/>
          </a:xfrm>
          <a:custGeom>
            <a:avLst/>
            <a:gdLst/>
            <a:ahLst/>
            <a:cxnLst/>
            <a:rect l="l" t="t" r="r" b="b"/>
            <a:pathLst>
              <a:path w="310" h="313" extrusionOk="0">
                <a:moveTo>
                  <a:pt x="0" y="0"/>
                </a:moveTo>
                <a:lnTo>
                  <a:pt x="0" y="313"/>
                </a:lnTo>
                <a:lnTo>
                  <a:pt x="310" y="305"/>
                </a:lnTo>
                <a:lnTo>
                  <a:pt x="310" y="0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86" name="Google Shape;6886;p25"/>
          <p:cNvSpPr/>
          <p:nvPr/>
        </p:nvSpPr>
        <p:spPr>
          <a:xfrm>
            <a:off x="2922986" y="1545432"/>
            <a:ext cx="472678" cy="121444"/>
          </a:xfrm>
          <a:custGeom>
            <a:avLst/>
            <a:gdLst/>
            <a:ahLst/>
            <a:cxnLst/>
            <a:rect l="l" t="t" r="r" b="b"/>
            <a:pathLst>
              <a:path w="1190" h="305" extrusionOk="0">
                <a:moveTo>
                  <a:pt x="1190" y="271"/>
                </a:moveTo>
                <a:lnTo>
                  <a:pt x="0" y="305"/>
                </a:lnTo>
                <a:lnTo>
                  <a:pt x="0" y="0"/>
                </a:lnTo>
                <a:lnTo>
                  <a:pt x="1190" y="0"/>
                </a:lnTo>
                <a:lnTo>
                  <a:pt x="1190" y="27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87" name="Google Shape;6887;p25"/>
          <p:cNvSpPr/>
          <p:nvPr/>
        </p:nvSpPr>
        <p:spPr>
          <a:xfrm>
            <a:off x="3395662" y="1545433"/>
            <a:ext cx="109538" cy="107156"/>
          </a:xfrm>
          <a:custGeom>
            <a:avLst/>
            <a:gdLst/>
            <a:ahLst/>
            <a:cxnLst/>
            <a:rect l="l" t="t" r="r" b="b"/>
            <a:pathLst>
              <a:path w="277" h="271" extrusionOk="0">
                <a:moveTo>
                  <a:pt x="0" y="0"/>
                </a:moveTo>
                <a:lnTo>
                  <a:pt x="277" y="0"/>
                </a:lnTo>
                <a:lnTo>
                  <a:pt x="277" y="264"/>
                </a:lnTo>
                <a:lnTo>
                  <a:pt x="0" y="271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88" name="Google Shape;6888;p25"/>
          <p:cNvSpPr/>
          <p:nvPr/>
        </p:nvSpPr>
        <p:spPr>
          <a:xfrm>
            <a:off x="3505200" y="1545431"/>
            <a:ext cx="472679" cy="104775"/>
          </a:xfrm>
          <a:custGeom>
            <a:avLst/>
            <a:gdLst/>
            <a:ahLst/>
            <a:cxnLst/>
            <a:rect l="l" t="t" r="r" b="b"/>
            <a:pathLst>
              <a:path w="1190" h="264" extrusionOk="0">
                <a:moveTo>
                  <a:pt x="1190" y="230"/>
                </a:moveTo>
                <a:lnTo>
                  <a:pt x="0" y="264"/>
                </a:lnTo>
                <a:lnTo>
                  <a:pt x="0" y="0"/>
                </a:lnTo>
                <a:lnTo>
                  <a:pt x="1190" y="0"/>
                </a:lnTo>
                <a:lnTo>
                  <a:pt x="1190" y="23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89" name="Google Shape;6889;p25"/>
          <p:cNvSpPr/>
          <p:nvPr/>
        </p:nvSpPr>
        <p:spPr>
          <a:xfrm>
            <a:off x="3977879" y="1545431"/>
            <a:ext cx="123825" cy="91679"/>
          </a:xfrm>
          <a:custGeom>
            <a:avLst/>
            <a:gdLst/>
            <a:ahLst/>
            <a:cxnLst/>
            <a:rect l="l" t="t" r="r" b="b"/>
            <a:pathLst>
              <a:path w="311" h="230" extrusionOk="0">
                <a:moveTo>
                  <a:pt x="0" y="0"/>
                </a:moveTo>
                <a:lnTo>
                  <a:pt x="311" y="0"/>
                </a:lnTo>
                <a:lnTo>
                  <a:pt x="311" y="222"/>
                </a:lnTo>
                <a:lnTo>
                  <a:pt x="0" y="230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90" name="Google Shape;6890;p25"/>
          <p:cNvSpPr/>
          <p:nvPr/>
        </p:nvSpPr>
        <p:spPr>
          <a:xfrm>
            <a:off x="2862264" y="1651398"/>
            <a:ext cx="579835" cy="35719"/>
          </a:xfrm>
          <a:custGeom>
            <a:avLst/>
            <a:gdLst/>
            <a:ahLst/>
            <a:cxnLst/>
            <a:rect l="l" t="t" r="r" b="b"/>
            <a:pathLst>
              <a:path w="1460" h="88" extrusionOk="0">
                <a:moveTo>
                  <a:pt x="1460" y="47"/>
                </a:moveTo>
                <a:lnTo>
                  <a:pt x="0" y="88"/>
                </a:lnTo>
                <a:lnTo>
                  <a:pt x="0" y="41"/>
                </a:lnTo>
                <a:lnTo>
                  <a:pt x="1460" y="0"/>
                </a:lnTo>
                <a:lnTo>
                  <a:pt x="1460" y="4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91" name="Google Shape;6891;p25"/>
          <p:cNvSpPr/>
          <p:nvPr/>
        </p:nvSpPr>
        <p:spPr>
          <a:xfrm>
            <a:off x="3442098" y="1651397"/>
            <a:ext cx="15478" cy="19050"/>
          </a:xfrm>
          <a:custGeom>
            <a:avLst/>
            <a:gdLst/>
            <a:ahLst/>
            <a:cxnLst/>
            <a:rect l="l" t="t" r="r" b="b"/>
            <a:pathLst>
              <a:path w="39" h="48" extrusionOk="0">
                <a:moveTo>
                  <a:pt x="0" y="48"/>
                </a:moveTo>
                <a:lnTo>
                  <a:pt x="0" y="1"/>
                </a:lnTo>
                <a:lnTo>
                  <a:pt x="39" y="0"/>
                </a:lnTo>
                <a:lnTo>
                  <a:pt x="39" y="46"/>
                </a:lnTo>
                <a:lnTo>
                  <a:pt x="0" y="4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92" name="Google Shape;6892;p25"/>
          <p:cNvSpPr/>
          <p:nvPr/>
        </p:nvSpPr>
        <p:spPr>
          <a:xfrm>
            <a:off x="2668191" y="1668066"/>
            <a:ext cx="194072" cy="23813"/>
          </a:xfrm>
          <a:custGeom>
            <a:avLst/>
            <a:gdLst/>
            <a:ahLst/>
            <a:cxnLst/>
            <a:rect l="l" t="t" r="r" b="b"/>
            <a:pathLst>
              <a:path w="489" h="60" extrusionOk="0">
                <a:moveTo>
                  <a:pt x="489" y="47"/>
                </a:moveTo>
                <a:lnTo>
                  <a:pt x="1" y="60"/>
                </a:lnTo>
                <a:lnTo>
                  <a:pt x="0" y="14"/>
                </a:lnTo>
                <a:lnTo>
                  <a:pt x="489" y="0"/>
                </a:lnTo>
                <a:lnTo>
                  <a:pt x="489" y="4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893" name="Google Shape;6893;p25"/>
          <p:cNvCxnSpPr/>
          <p:nvPr/>
        </p:nvCxnSpPr>
        <p:spPr>
          <a:xfrm flipH="1">
            <a:off x="2668192" y="1624014"/>
            <a:ext cx="1759744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894" name="Google Shape;6894;p25"/>
          <p:cNvSpPr/>
          <p:nvPr/>
        </p:nvSpPr>
        <p:spPr>
          <a:xfrm>
            <a:off x="2386012" y="1683544"/>
            <a:ext cx="396479" cy="125016"/>
          </a:xfrm>
          <a:custGeom>
            <a:avLst/>
            <a:gdLst/>
            <a:ahLst/>
            <a:cxnLst/>
            <a:rect l="l" t="t" r="r" b="b"/>
            <a:pathLst>
              <a:path w="999" h="316" extrusionOk="0">
                <a:moveTo>
                  <a:pt x="0" y="0"/>
                </a:moveTo>
                <a:lnTo>
                  <a:pt x="712" y="0"/>
                </a:lnTo>
                <a:lnTo>
                  <a:pt x="720" y="297"/>
                </a:lnTo>
                <a:lnTo>
                  <a:pt x="999" y="290"/>
                </a:lnTo>
                <a:lnTo>
                  <a:pt x="999" y="316"/>
                </a:lnTo>
                <a:lnTo>
                  <a:pt x="0" y="316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95" name="Google Shape;6895;p25"/>
          <p:cNvSpPr/>
          <p:nvPr/>
        </p:nvSpPr>
        <p:spPr>
          <a:xfrm>
            <a:off x="2668191" y="1687116"/>
            <a:ext cx="184547" cy="100013"/>
          </a:xfrm>
          <a:custGeom>
            <a:avLst/>
            <a:gdLst/>
            <a:ahLst/>
            <a:cxnLst/>
            <a:rect l="l" t="t" r="r" b="b"/>
            <a:pathLst>
              <a:path w="463" h="251" extrusionOk="0">
                <a:moveTo>
                  <a:pt x="7" y="251"/>
                </a:moveTo>
                <a:lnTo>
                  <a:pt x="463" y="239"/>
                </a:lnTo>
                <a:lnTo>
                  <a:pt x="463" y="0"/>
                </a:lnTo>
                <a:lnTo>
                  <a:pt x="0" y="12"/>
                </a:lnTo>
                <a:lnTo>
                  <a:pt x="7" y="25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96" name="Google Shape;6896;p25"/>
          <p:cNvSpPr/>
          <p:nvPr/>
        </p:nvSpPr>
        <p:spPr>
          <a:xfrm>
            <a:off x="2671763" y="1781175"/>
            <a:ext cx="190500" cy="20241"/>
          </a:xfrm>
          <a:custGeom>
            <a:avLst/>
            <a:gdLst/>
            <a:ahLst/>
            <a:cxnLst/>
            <a:rect l="l" t="t" r="r" b="b"/>
            <a:pathLst>
              <a:path w="481" h="50" extrusionOk="0">
                <a:moveTo>
                  <a:pt x="0" y="13"/>
                </a:moveTo>
                <a:lnTo>
                  <a:pt x="481" y="0"/>
                </a:lnTo>
                <a:lnTo>
                  <a:pt x="481" y="36"/>
                </a:lnTo>
                <a:lnTo>
                  <a:pt x="1" y="50"/>
                </a:lnTo>
                <a:lnTo>
                  <a:pt x="0" y="1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97" name="Google Shape;6897;p25"/>
          <p:cNvSpPr/>
          <p:nvPr/>
        </p:nvSpPr>
        <p:spPr>
          <a:xfrm>
            <a:off x="2386012" y="1674019"/>
            <a:ext cx="282179" cy="9525"/>
          </a:xfrm>
          <a:custGeom>
            <a:avLst/>
            <a:gdLst/>
            <a:ahLst/>
            <a:cxnLst/>
            <a:rect l="l" t="t" r="r" b="b"/>
            <a:pathLst>
              <a:path w="712" h="25" extrusionOk="0">
                <a:moveTo>
                  <a:pt x="711" y="0"/>
                </a:moveTo>
                <a:lnTo>
                  <a:pt x="0" y="0"/>
                </a:lnTo>
                <a:lnTo>
                  <a:pt x="0" y="25"/>
                </a:lnTo>
                <a:lnTo>
                  <a:pt x="712" y="25"/>
                </a:lnTo>
                <a:lnTo>
                  <a:pt x="711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898" name="Google Shape;6898;p25"/>
          <p:cNvCxnSpPr/>
          <p:nvPr/>
        </p:nvCxnSpPr>
        <p:spPr>
          <a:xfrm>
            <a:off x="2668191" y="1674020"/>
            <a:ext cx="3572" cy="1273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899" name="Google Shape;6899;p25"/>
          <p:cNvSpPr/>
          <p:nvPr/>
        </p:nvSpPr>
        <p:spPr>
          <a:xfrm>
            <a:off x="2782492" y="1794272"/>
            <a:ext cx="164306" cy="108347"/>
          </a:xfrm>
          <a:custGeom>
            <a:avLst/>
            <a:gdLst/>
            <a:ahLst/>
            <a:cxnLst/>
            <a:rect l="l" t="t" r="r" b="b"/>
            <a:pathLst>
              <a:path w="413" h="274" extrusionOk="0">
                <a:moveTo>
                  <a:pt x="413" y="274"/>
                </a:moveTo>
                <a:lnTo>
                  <a:pt x="0" y="274"/>
                </a:lnTo>
                <a:lnTo>
                  <a:pt x="0" y="12"/>
                </a:lnTo>
                <a:lnTo>
                  <a:pt x="413" y="0"/>
                </a:lnTo>
                <a:lnTo>
                  <a:pt x="413" y="27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00" name="Google Shape;6900;p25"/>
          <p:cNvSpPr/>
          <p:nvPr/>
        </p:nvSpPr>
        <p:spPr>
          <a:xfrm>
            <a:off x="3377804" y="1777605"/>
            <a:ext cx="151209" cy="125015"/>
          </a:xfrm>
          <a:custGeom>
            <a:avLst/>
            <a:gdLst/>
            <a:ahLst/>
            <a:cxnLst/>
            <a:rect l="l" t="t" r="r" b="b"/>
            <a:pathLst>
              <a:path w="381" h="315" extrusionOk="0">
                <a:moveTo>
                  <a:pt x="381" y="315"/>
                </a:moveTo>
                <a:lnTo>
                  <a:pt x="11" y="315"/>
                </a:lnTo>
                <a:lnTo>
                  <a:pt x="0" y="315"/>
                </a:lnTo>
                <a:lnTo>
                  <a:pt x="0" y="11"/>
                </a:lnTo>
                <a:lnTo>
                  <a:pt x="381" y="0"/>
                </a:lnTo>
                <a:lnTo>
                  <a:pt x="381" y="315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01" name="Google Shape;6901;p25"/>
          <p:cNvSpPr/>
          <p:nvPr/>
        </p:nvSpPr>
        <p:spPr>
          <a:xfrm>
            <a:off x="3961211" y="1760935"/>
            <a:ext cx="150019" cy="141684"/>
          </a:xfrm>
          <a:custGeom>
            <a:avLst/>
            <a:gdLst/>
            <a:ahLst/>
            <a:cxnLst/>
            <a:rect l="l" t="t" r="r" b="b"/>
            <a:pathLst>
              <a:path w="379" h="356" extrusionOk="0">
                <a:moveTo>
                  <a:pt x="379" y="356"/>
                </a:moveTo>
                <a:lnTo>
                  <a:pt x="379" y="0"/>
                </a:lnTo>
                <a:lnTo>
                  <a:pt x="0" y="11"/>
                </a:lnTo>
                <a:lnTo>
                  <a:pt x="0" y="356"/>
                </a:lnTo>
                <a:lnTo>
                  <a:pt x="368" y="356"/>
                </a:lnTo>
                <a:lnTo>
                  <a:pt x="379" y="356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02" name="Google Shape;6902;p25"/>
          <p:cNvSpPr/>
          <p:nvPr/>
        </p:nvSpPr>
        <p:spPr>
          <a:xfrm>
            <a:off x="4431506" y="1751411"/>
            <a:ext cx="210741" cy="59531"/>
          </a:xfrm>
          <a:custGeom>
            <a:avLst/>
            <a:gdLst/>
            <a:ahLst/>
            <a:cxnLst/>
            <a:rect l="l" t="t" r="r" b="b"/>
            <a:pathLst>
              <a:path w="532" h="148" extrusionOk="0">
                <a:moveTo>
                  <a:pt x="0" y="148"/>
                </a:moveTo>
                <a:lnTo>
                  <a:pt x="532" y="148"/>
                </a:lnTo>
                <a:lnTo>
                  <a:pt x="532" y="15"/>
                </a:lnTo>
                <a:lnTo>
                  <a:pt x="63" y="0"/>
                </a:lnTo>
                <a:lnTo>
                  <a:pt x="0" y="2"/>
                </a:lnTo>
                <a:lnTo>
                  <a:pt x="0" y="148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03" name="Google Shape;6903;p25"/>
          <p:cNvSpPr/>
          <p:nvPr/>
        </p:nvSpPr>
        <p:spPr>
          <a:xfrm>
            <a:off x="4111230" y="1752600"/>
            <a:ext cx="320278" cy="58341"/>
          </a:xfrm>
          <a:custGeom>
            <a:avLst/>
            <a:gdLst/>
            <a:ahLst/>
            <a:cxnLst/>
            <a:rect l="l" t="t" r="r" b="b"/>
            <a:pathLst>
              <a:path w="805" h="146" extrusionOk="0">
                <a:moveTo>
                  <a:pt x="805" y="146"/>
                </a:moveTo>
                <a:lnTo>
                  <a:pt x="0" y="146"/>
                </a:lnTo>
                <a:lnTo>
                  <a:pt x="0" y="22"/>
                </a:lnTo>
                <a:lnTo>
                  <a:pt x="805" y="0"/>
                </a:lnTo>
                <a:lnTo>
                  <a:pt x="805" y="146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04" name="Google Shape;6904;p25"/>
          <p:cNvSpPr/>
          <p:nvPr/>
        </p:nvSpPr>
        <p:spPr>
          <a:xfrm>
            <a:off x="3529014" y="1765697"/>
            <a:ext cx="432197" cy="41672"/>
          </a:xfrm>
          <a:custGeom>
            <a:avLst/>
            <a:gdLst/>
            <a:ahLst/>
            <a:cxnLst/>
            <a:rect l="l" t="t" r="r" b="b"/>
            <a:pathLst>
              <a:path w="1088" h="106" extrusionOk="0">
                <a:moveTo>
                  <a:pt x="0" y="106"/>
                </a:moveTo>
                <a:lnTo>
                  <a:pt x="1088" y="106"/>
                </a:lnTo>
                <a:lnTo>
                  <a:pt x="1088" y="0"/>
                </a:lnTo>
                <a:lnTo>
                  <a:pt x="0" y="30"/>
                </a:lnTo>
                <a:lnTo>
                  <a:pt x="0" y="106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05" name="Google Shape;6905;p25"/>
          <p:cNvSpPr/>
          <p:nvPr/>
        </p:nvSpPr>
        <p:spPr>
          <a:xfrm>
            <a:off x="2946799" y="1782367"/>
            <a:ext cx="431006" cy="25003"/>
          </a:xfrm>
          <a:custGeom>
            <a:avLst/>
            <a:gdLst/>
            <a:ahLst/>
            <a:cxnLst/>
            <a:rect l="l" t="t" r="r" b="b"/>
            <a:pathLst>
              <a:path w="1088" h="65" extrusionOk="0">
                <a:moveTo>
                  <a:pt x="0" y="30"/>
                </a:moveTo>
                <a:lnTo>
                  <a:pt x="1088" y="0"/>
                </a:lnTo>
                <a:lnTo>
                  <a:pt x="1088" y="65"/>
                </a:lnTo>
                <a:lnTo>
                  <a:pt x="0" y="65"/>
                </a:lnTo>
                <a:lnTo>
                  <a:pt x="0" y="3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06" name="Google Shape;6906;p25"/>
          <p:cNvSpPr/>
          <p:nvPr/>
        </p:nvSpPr>
        <p:spPr>
          <a:xfrm>
            <a:off x="4431507" y="1737122"/>
            <a:ext cx="284560" cy="22622"/>
          </a:xfrm>
          <a:custGeom>
            <a:avLst/>
            <a:gdLst/>
            <a:ahLst/>
            <a:cxnLst/>
            <a:rect l="l" t="t" r="r" b="b"/>
            <a:pathLst>
              <a:path w="718" h="56" extrusionOk="0">
                <a:moveTo>
                  <a:pt x="10" y="0"/>
                </a:moveTo>
                <a:lnTo>
                  <a:pt x="718" y="22"/>
                </a:lnTo>
                <a:lnTo>
                  <a:pt x="718" y="56"/>
                </a:lnTo>
                <a:lnTo>
                  <a:pt x="63" y="36"/>
                </a:lnTo>
                <a:lnTo>
                  <a:pt x="0" y="38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07" name="Google Shape;6907;p25"/>
          <p:cNvSpPr/>
          <p:nvPr/>
        </p:nvSpPr>
        <p:spPr>
          <a:xfrm>
            <a:off x="2862264" y="1737124"/>
            <a:ext cx="1569244" cy="58340"/>
          </a:xfrm>
          <a:custGeom>
            <a:avLst/>
            <a:gdLst/>
            <a:ahLst/>
            <a:cxnLst/>
            <a:rect l="l" t="t" r="r" b="b"/>
            <a:pathLst>
              <a:path w="3953" h="147" extrusionOk="0">
                <a:moveTo>
                  <a:pt x="0" y="111"/>
                </a:moveTo>
                <a:lnTo>
                  <a:pt x="3953" y="0"/>
                </a:lnTo>
                <a:lnTo>
                  <a:pt x="3953" y="38"/>
                </a:lnTo>
                <a:lnTo>
                  <a:pt x="0" y="147"/>
                </a:lnTo>
                <a:lnTo>
                  <a:pt x="0" y="11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908" name="Google Shape;6908;p25"/>
          <p:cNvCxnSpPr/>
          <p:nvPr/>
        </p:nvCxnSpPr>
        <p:spPr>
          <a:xfrm rot="10800000" flipH="1">
            <a:off x="2671764" y="1751411"/>
            <a:ext cx="1784747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909" name="Google Shape;6909;p25"/>
          <p:cNvSpPr/>
          <p:nvPr/>
        </p:nvSpPr>
        <p:spPr>
          <a:xfrm>
            <a:off x="4642249" y="1757364"/>
            <a:ext cx="163115" cy="145256"/>
          </a:xfrm>
          <a:custGeom>
            <a:avLst/>
            <a:gdLst/>
            <a:ahLst/>
            <a:cxnLst/>
            <a:rect l="l" t="t" r="r" b="b"/>
            <a:pathLst>
              <a:path w="411" h="365" extrusionOk="0">
                <a:moveTo>
                  <a:pt x="0" y="365"/>
                </a:moveTo>
                <a:lnTo>
                  <a:pt x="0" y="0"/>
                </a:lnTo>
                <a:lnTo>
                  <a:pt x="411" y="12"/>
                </a:lnTo>
                <a:lnTo>
                  <a:pt x="411" y="365"/>
                </a:lnTo>
                <a:lnTo>
                  <a:pt x="11" y="365"/>
                </a:lnTo>
                <a:lnTo>
                  <a:pt x="0" y="365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10" name="Google Shape;6910;p25"/>
          <p:cNvSpPr/>
          <p:nvPr/>
        </p:nvSpPr>
        <p:spPr>
          <a:xfrm>
            <a:off x="5233988" y="1775222"/>
            <a:ext cx="163116" cy="127397"/>
          </a:xfrm>
          <a:custGeom>
            <a:avLst/>
            <a:gdLst/>
            <a:ahLst/>
            <a:cxnLst/>
            <a:rect l="l" t="t" r="r" b="b"/>
            <a:pathLst>
              <a:path w="411" h="322" extrusionOk="0">
                <a:moveTo>
                  <a:pt x="411" y="322"/>
                </a:moveTo>
                <a:lnTo>
                  <a:pt x="11" y="322"/>
                </a:lnTo>
                <a:lnTo>
                  <a:pt x="0" y="322"/>
                </a:lnTo>
                <a:lnTo>
                  <a:pt x="0" y="0"/>
                </a:lnTo>
                <a:lnTo>
                  <a:pt x="411" y="12"/>
                </a:lnTo>
                <a:lnTo>
                  <a:pt x="411" y="322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11" name="Google Shape;6911;p25"/>
          <p:cNvSpPr/>
          <p:nvPr/>
        </p:nvSpPr>
        <p:spPr>
          <a:xfrm>
            <a:off x="5829300" y="1793081"/>
            <a:ext cx="157163" cy="109538"/>
          </a:xfrm>
          <a:custGeom>
            <a:avLst/>
            <a:gdLst/>
            <a:ahLst/>
            <a:cxnLst/>
            <a:rect l="l" t="t" r="r" b="b"/>
            <a:pathLst>
              <a:path w="397" h="277" extrusionOk="0">
                <a:moveTo>
                  <a:pt x="0" y="0"/>
                </a:moveTo>
                <a:lnTo>
                  <a:pt x="397" y="13"/>
                </a:lnTo>
                <a:lnTo>
                  <a:pt x="397" y="277"/>
                </a:lnTo>
                <a:lnTo>
                  <a:pt x="386" y="277"/>
                </a:lnTo>
                <a:lnTo>
                  <a:pt x="11" y="277"/>
                </a:ln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12" name="Google Shape;6912;p25"/>
          <p:cNvSpPr/>
          <p:nvPr/>
        </p:nvSpPr>
        <p:spPr>
          <a:xfrm>
            <a:off x="5986462" y="1797845"/>
            <a:ext cx="138113" cy="13097"/>
          </a:xfrm>
          <a:custGeom>
            <a:avLst/>
            <a:gdLst/>
            <a:ahLst/>
            <a:cxnLst/>
            <a:rect l="l" t="t" r="r" b="b"/>
            <a:pathLst>
              <a:path w="348" h="32" extrusionOk="0">
                <a:moveTo>
                  <a:pt x="0" y="32"/>
                </a:moveTo>
                <a:lnTo>
                  <a:pt x="348" y="32"/>
                </a:lnTo>
                <a:lnTo>
                  <a:pt x="348" y="9"/>
                </a:lnTo>
                <a:lnTo>
                  <a:pt x="0" y="0"/>
                </a:lnTo>
                <a:lnTo>
                  <a:pt x="0" y="3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13" name="Google Shape;6913;p25"/>
          <p:cNvSpPr/>
          <p:nvPr/>
        </p:nvSpPr>
        <p:spPr>
          <a:xfrm>
            <a:off x="5397103" y="1779986"/>
            <a:ext cx="432197" cy="30956"/>
          </a:xfrm>
          <a:custGeom>
            <a:avLst/>
            <a:gdLst/>
            <a:ahLst/>
            <a:cxnLst/>
            <a:rect l="l" t="t" r="r" b="b"/>
            <a:pathLst>
              <a:path w="1089" h="78" extrusionOk="0">
                <a:moveTo>
                  <a:pt x="0" y="78"/>
                </a:moveTo>
                <a:lnTo>
                  <a:pt x="1089" y="78"/>
                </a:lnTo>
                <a:lnTo>
                  <a:pt x="1089" y="33"/>
                </a:lnTo>
                <a:lnTo>
                  <a:pt x="0" y="0"/>
                </a:lnTo>
                <a:lnTo>
                  <a:pt x="0" y="78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14" name="Google Shape;6914;p25"/>
          <p:cNvSpPr/>
          <p:nvPr/>
        </p:nvSpPr>
        <p:spPr>
          <a:xfrm>
            <a:off x="4805363" y="1762125"/>
            <a:ext cx="428625" cy="48816"/>
          </a:xfrm>
          <a:custGeom>
            <a:avLst/>
            <a:gdLst/>
            <a:ahLst/>
            <a:cxnLst/>
            <a:rect l="l" t="t" r="r" b="b"/>
            <a:pathLst>
              <a:path w="1080" h="121" extrusionOk="0">
                <a:moveTo>
                  <a:pt x="0" y="121"/>
                </a:moveTo>
                <a:lnTo>
                  <a:pt x="1080" y="121"/>
                </a:lnTo>
                <a:lnTo>
                  <a:pt x="1080" y="31"/>
                </a:lnTo>
                <a:lnTo>
                  <a:pt x="0" y="0"/>
                </a:lnTo>
                <a:lnTo>
                  <a:pt x="0" y="12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15" name="Google Shape;6915;p25"/>
          <p:cNvSpPr/>
          <p:nvPr/>
        </p:nvSpPr>
        <p:spPr>
          <a:xfrm>
            <a:off x="4716067" y="1746649"/>
            <a:ext cx="1182290" cy="48815"/>
          </a:xfrm>
          <a:custGeom>
            <a:avLst/>
            <a:gdLst/>
            <a:ahLst/>
            <a:cxnLst/>
            <a:rect l="l" t="t" r="r" b="b"/>
            <a:pathLst>
              <a:path w="2979" h="123" extrusionOk="0">
                <a:moveTo>
                  <a:pt x="0" y="0"/>
                </a:moveTo>
                <a:lnTo>
                  <a:pt x="2979" y="89"/>
                </a:lnTo>
                <a:lnTo>
                  <a:pt x="2979" y="123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16" name="Google Shape;6916;p25"/>
          <p:cNvSpPr/>
          <p:nvPr/>
        </p:nvSpPr>
        <p:spPr>
          <a:xfrm>
            <a:off x="5911453" y="1782366"/>
            <a:ext cx="213122" cy="19050"/>
          </a:xfrm>
          <a:custGeom>
            <a:avLst/>
            <a:gdLst/>
            <a:ahLst/>
            <a:cxnLst/>
            <a:rect l="l" t="t" r="r" b="b"/>
            <a:pathLst>
              <a:path w="537" h="49" extrusionOk="0">
                <a:moveTo>
                  <a:pt x="0" y="0"/>
                </a:moveTo>
                <a:lnTo>
                  <a:pt x="535" y="15"/>
                </a:lnTo>
                <a:lnTo>
                  <a:pt x="537" y="49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17" name="Google Shape;6917;p25"/>
          <p:cNvSpPr/>
          <p:nvPr/>
        </p:nvSpPr>
        <p:spPr>
          <a:xfrm>
            <a:off x="5898358" y="1781175"/>
            <a:ext cx="13097" cy="14288"/>
          </a:xfrm>
          <a:custGeom>
            <a:avLst/>
            <a:gdLst/>
            <a:ahLst/>
            <a:cxnLst/>
            <a:rect l="l" t="t" r="r" b="b"/>
            <a:pathLst>
              <a:path w="34" h="34" extrusionOk="0">
                <a:moveTo>
                  <a:pt x="0" y="34"/>
                </a:moveTo>
                <a:lnTo>
                  <a:pt x="34" y="34"/>
                </a:lnTo>
                <a:lnTo>
                  <a:pt x="34" y="1"/>
                </a:lnTo>
                <a:lnTo>
                  <a:pt x="0" y="0"/>
                </a:lnTo>
                <a:lnTo>
                  <a:pt x="0" y="3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918" name="Google Shape;6918;p25"/>
          <p:cNvCxnSpPr/>
          <p:nvPr/>
        </p:nvCxnSpPr>
        <p:spPr>
          <a:xfrm>
            <a:off x="4456511" y="1751411"/>
            <a:ext cx="1668065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919" name="Google Shape;6919;p25"/>
          <p:cNvSpPr/>
          <p:nvPr/>
        </p:nvSpPr>
        <p:spPr>
          <a:xfrm>
            <a:off x="5911453" y="1687117"/>
            <a:ext cx="213122" cy="101203"/>
          </a:xfrm>
          <a:custGeom>
            <a:avLst/>
            <a:gdLst/>
            <a:ahLst/>
            <a:cxnLst/>
            <a:rect l="l" t="t" r="r" b="b"/>
            <a:pathLst>
              <a:path w="535" h="253" extrusionOk="0">
                <a:moveTo>
                  <a:pt x="529" y="15"/>
                </a:moveTo>
                <a:lnTo>
                  <a:pt x="0" y="0"/>
                </a:lnTo>
                <a:lnTo>
                  <a:pt x="0" y="238"/>
                </a:lnTo>
                <a:lnTo>
                  <a:pt x="535" y="253"/>
                </a:lnTo>
                <a:lnTo>
                  <a:pt x="529" y="1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920" name="Google Shape;6920;p25"/>
          <p:cNvCxnSpPr/>
          <p:nvPr/>
        </p:nvCxnSpPr>
        <p:spPr>
          <a:xfrm rot="10800000">
            <a:off x="6121003" y="1674020"/>
            <a:ext cx="3572" cy="1273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921" name="Google Shape;6921;p25"/>
          <p:cNvSpPr/>
          <p:nvPr/>
        </p:nvSpPr>
        <p:spPr>
          <a:xfrm>
            <a:off x="5322094" y="1669257"/>
            <a:ext cx="576263" cy="111919"/>
          </a:xfrm>
          <a:custGeom>
            <a:avLst/>
            <a:gdLst/>
            <a:ahLst/>
            <a:cxnLst/>
            <a:rect l="l" t="t" r="r" b="b"/>
            <a:pathLst>
              <a:path w="1453" h="282" extrusionOk="0">
                <a:moveTo>
                  <a:pt x="311" y="10"/>
                </a:moveTo>
                <a:lnTo>
                  <a:pt x="1" y="0"/>
                </a:lnTo>
                <a:lnTo>
                  <a:pt x="0" y="238"/>
                </a:lnTo>
                <a:lnTo>
                  <a:pt x="1453" y="282"/>
                </a:lnTo>
                <a:lnTo>
                  <a:pt x="1453" y="44"/>
                </a:lnTo>
                <a:lnTo>
                  <a:pt x="311" y="1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22" name="Google Shape;6922;p25"/>
          <p:cNvSpPr/>
          <p:nvPr/>
        </p:nvSpPr>
        <p:spPr>
          <a:xfrm>
            <a:off x="5898358" y="1687116"/>
            <a:ext cx="13097" cy="95250"/>
          </a:xfrm>
          <a:custGeom>
            <a:avLst/>
            <a:gdLst/>
            <a:ahLst/>
            <a:cxnLst/>
            <a:rect l="l" t="t" r="r" b="b"/>
            <a:pathLst>
              <a:path w="34" h="239" extrusionOk="0">
                <a:moveTo>
                  <a:pt x="0" y="238"/>
                </a:moveTo>
                <a:lnTo>
                  <a:pt x="0" y="0"/>
                </a:lnTo>
                <a:lnTo>
                  <a:pt x="34" y="1"/>
                </a:lnTo>
                <a:lnTo>
                  <a:pt x="34" y="239"/>
                </a:lnTo>
                <a:lnTo>
                  <a:pt x="0" y="2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923" name="Google Shape;6923;p25"/>
          <p:cNvCxnSpPr/>
          <p:nvPr/>
        </p:nvCxnSpPr>
        <p:spPr>
          <a:xfrm rot="10800000">
            <a:off x="5444730" y="1674019"/>
            <a:ext cx="677465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924" name="Google Shape;6924;p25"/>
          <p:cNvSpPr/>
          <p:nvPr/>
        </p:nvSpPr>
        <p:spPr>
          <a:xfrm>
            <a:off x="4049317" y="1643063"/>
            <a:ext cx="382190" cy="104775"/>
          </a:xfrm>
          <a:custGeom>
            <a:avLst/>
            <a:gdLst/>
            <a:ahLst/>
            <a:cxnLst/>
            <a:rect l="l" t="t" r="r" b="b"/>
            <a:pathLst>
              <a:path w="963" h="264" extrusionOk="0">
                <a:moveTo>
                  <a:pt x="941" y="0"/>
                </a:moveTo>
                <a:lnTo>
                  <a:pt x="0" y="25"/>
                </a:lnTo>
                <a:lnTo>
                  <a:pt x="0" y="264"/>
                </a:lnTo>
                <a:lnTo>
                  <a:pt x="963" y="237"/>
                </a:lnTo>
                <a:lnTo>
                  <a:pt x="963" y="0"/>
                </a:lnTo>
                <a:lnTo>
                  <a:pt x="941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25" name="Google Shape;6925;p25"/>
          <p:cNvSpPr/>
          <p:nvPr/>
        </p:nvSpPr>
        <p:spPr>
          <a:xfrm>
            <a:off x="4431507" y="1643064"/>
            <a:ext cx="284560" cy="103585"/>
          </a:xfrm>
          <a:custGeom>
            <a:avLst/>
            <a:gdLst/>
            <a:ahLst/>
            <a:cxnLst/>
            <a:rect l="l" t="t" r="r" b="b"/>
            <a:pathLst>
              <a:path w="718" h="259" extrusionOk="0">
                <a:moveTo>
                  <a:pt x="10" y="237"/>
                </a:moveTo>
                <a:lnTo>
                  <a:pt x="718" y="259"/>
                </a:lnTo>
                <a:lnTo>
                  <a:pt x="718" y="21"/>
                </a:lnTo>
                <a:lnTo>
                  <a:pt x="0" y="0"/>
                </a:lnTo>
                <a:lnTo>
                  <a:pt x="0" y="237"/>
                </a:lnTo>
                <a:lnTo>
                  <a:pt x="10" y="23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26" name="Google Shape;6926;p25"/>
          <p:cNvSpPr/>
          <p:nvPr/>
        </p:nvSpPr>
        <p:spPr>
          <a:xfrm>
            <a:off x="4730355" y="1652587"/>
            <a:ext cx="573881" cy="110729"/>
          </a:xfrm>
          <a:custGeom>
            <a:avLst/>
            <a:gdLst/>
            <a:ahLst/>
            <a:cxnLst/>
            <a:rect l="l" t="t" r="r" b="b"/>
            <a:pathLst>
              <a:path w="1446" h="280" extrusionOk="0">
                <a:moveTo>
                  <a:pt x="1445" y="42"/>
                </a:moveTo>
                <a:lnTo>
                  <a:pt x="0" y="0"/>
                </a:lnTo>
                <a:lnTo>
                  <a:pt x="0" y="236"/>
                </a:lnTo>
                <a:lnTo>
                  <a:pt x="1446" y="280"/>
                </a:lnTo>
                <a:lnTo>
                  <a:pt x="1445" y="4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27" name="Google Shape;6927;p25"/>
          <p:cNvSpPr/>
          <p:nvPr/>
        </p:nvSpPr>
        <p:spPr>
          <a:xfrm>
            <a:off x="4716066" y="1651397"/>
            <a:ext cx="14288" cy="95250"/>
          </a:xfrm>
          <a:custGeom>
            <a:avLst/>
            <a:gdLst/>
            <a:ahLst/>
            <a:cxnLst/>
            <a:rect l="l" t="t" r="r" b="b"/>
            <a:pathLst>
              <a:path w="36" h="238" extrusionOk="0">
                <a:moveTo>
                  <a:pt x="36" y="238"/>
                </a:moveTo>
                <a:lnTo>
                  <a:pt x="36" y="2"/>
                </a:lnTo>
                <a:lnTo>
                  <a:pt x="0" y="0"/>
                </a:lnTo>
                <a:lnTo>
                  <a:pt x="0" y="238"/>
                </a:lnTo>
                <a:lnTo>
                  <a:pt x="36" y="2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28" name="Google Shape;6928;p25"/>
          <p:cNvSpPr/>
          <p:nvPr/>
        </p:nvSpPr>
        <p:spPr>
          <a:xfrm>
            <a:off x="5304235" y="1669256"/>
            <a:ext cx="17859" cy="95250"/>
          </a:xfrm>
          <a:custGeom>
            <a:avLst/>
            <a:gdLst/>
            <a:ahLst/>
            <a:cxnLst/>
            <a:rect l="l" t="t" r="r" b="b"/>
            <a:pathLst>
              <a:path w="46" h="239" extrusionOk="0">
                <a:moveTo>
                  <a:pt x="45" y="239"/>
                </a:moveTo>
                <a:lnTo>
                  <a:pt x="46" y="1"/>
                </a:lnTo>
                <a:lnTo>
                  <a:pt x="0" y="0"/>
                </a:lnTo>
                <a:lnTo>
                  <a:pt x="1" y="238"/>
                </a:lnTo>
                <a:lnTo>
                  <a:pt x="45" y="23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929" name="Google Shape;6929;p25"/>
          <p:cNvCxnSpPr/>
          <p:nvPr/>
        </p:nvCxnSpPr>
        <p:spPr>
          <a:xfrm rot="10800000">
            <a:off x="4421983" y="1643064"/>
            <a:ext cx="1022747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930" name="Google Shape;6930;p25"/>
          <p:cNvSpPr/>
          <p:nvPr/>
        </p:nvSpPr>
        <p:spPr>
          <a:xfrm>
            <a:off x="2862264" y="1670448"/>
            <a:ext cx="579835" cy="110728"/>
          </a:xfrm>
          <a:custGeom>
            <a:avLst/>
            <a:gdLst/>
            <a:ahLst/>
            <a:cxnLst/>
            <a:rect l="l" t="t" r="r" b="b"/>
            <a:pathLst>
              <a:path w="1460" h="280" extrusionOk="0">
                <a:moveTo>
                  <a:pt x="0" y="280"/>
                </a:moveTo>
                <a:lnTo>
                  <a:pt x="1460" y="239"/>
                </a:lnTo>
                <a:lnTo>
                  <a:pt x="1460" y="0"/>
                </a:lnTo>
                <a:lnTo>
                  <a:pt x="0" y="41"/>
                </a:lnTo>
                <a:lnTo>
                  <a:pt x="0" y="28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31" name="Google Shape;6931;p25"/>
          <p:cNvSpPr/>
          <p:nvPr/>
        </p:nvSpPr>
        <p:spPr>
          <a:xfrm>
            <a:off x="3457575" y="1653780"/>
            <a:ext cx="572691" cy="110728"/>
          </a:xfrm>
          <a:custGeom>
            <a:avLst/>
            <a:gdLst/>
            <a:ahLst/>
            <a:cxnLst/>
            <a:rect l="l" t="t" r="r" b="b"/>
            <a:pathLst>
              <a:path w="1444" h="278" extrusionOk="0">
                <a:moveTo>
                  <a:pt x="1444" y="0"/>
                </a:moveTo>
                <a:lnTo>
                  <a:pt x="0" y="39"/>
                </a:lnTo>
                <a:lnTo>
                  <a:pt x="0" y="278"/>
                </a:lnTo>
                <a:lnTo>
                  <a:pt x="1444" y="239"/>
                </a:lnTo>
                <a:lnTo>
                  <a:pt x="144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32" name="Google Shape;6932;p25"/>
          <p:cNvSpPr/>
          <p:nvPr/>
        </p:nvSpPr>
        <p:spPr>
          <a:xfrm>
            <a:off x="4030266" y="1653779"/>
            <a:ext cx="19050" cy="95250"/>
          </a:xfrm>
          <a:custGeom>
            <a:avLst/>
            <a:gdLst/>
            <a:ahLst/>
            <a:cxnLst/>
            <a:rect l="l" t="t" r="r" b="b"/>
            <a:pathLst>
              <a:path w="47" h="241" extrusionOk="0">
                <a:moveTo>
                  <a:pt x="47" y="0"/>
                </a:moveTo>
                <a:lnTo>
                  <a:pt x="47" y="239"/>
                </a:lnTo>
                <a:lnTo>
                  <a:pt x="0" y="241"/>
                </a:lnTo>
                <a:lnTo>
                  <a:pt x="0" y="2"/>
                </a:lnTo>
                <a:lnTo>
                  <a:pt x="47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33" name="Google Shape;6933;p25"/>
          <p:cNvSpPr/>
          <p:nvPr/>
        </p:nvSpPr>
        <p:spPr>
          <a:xfrm>
            <a:off x="3442098" y="1669256"/>
            <a:ext cx="15478" cy="96441"/>
          </a:xfrm>
          <a:custGeom>
            <a:avLst/>
            <a:gdLst/>
            <a:ahLst/>
            <a:cxnLst/>
            <a:rect l="l" t="t" r="r" b="b"/>
            <a:pathLst>
              <a:path w="39" h="241" extrusionOk="0">
                <a:moveTo>
                  <a:pt x="39" y="239"/>
                </a:moveTo>
                <a:lnTo>
                  <a:pt x="39" y="0"/>
                </a:lnTo>
                <a:lnTo>
                  <a:pt x="0" y="2"/>
                </a:lnTo>
                <a:lnTo>
                  <a:pt x="0" y="241"/>
                </a:lnTo>
                <a:lnTo>
                  <a:pt x="39" y="23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34" name="Google Shape;6934;p25"/>
          <p:cNvSpPr/>
          <p:nvPr/>
        </p:nvSpPr>
        <p:spPr>
          <a:xfrm>
            <a:off x="2852738" y="1687116"/>
            <a:ext cx="9525" cy="95250"/>
          </a:xfrm>
          <a:custGeom>
            <a:avLst/>
            <a:gdLst/>
            <a:ahLst/>
            <a:cxnLst/>
            <a:rect l="l" t="t" r="r" b="b"/>
            <a:pathLst>
              <a:path w="25" h="240" extrusionOk="0">
                <a:moveTo>
                  <a:pt x="25" y="239"/>
                </a:moveTo>
                <a:lnTo>
                  <a:pt x="25" y="0"/>
                </a:lnTo>
                <a:lnTo>
                  <a:pt x="0" y="1"/>
                </a:lnTo>
                <a:lnTo>
                  <a:pt x="0" y="240"/>
                </a:lnTo>
                <a:lnTo>
                  <a:pt x="25" y="23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935" name="Google Shape;6935;p25"/>
          <p:cNvCxnSpPr/>
          <p:nvPr/>
        </p:nvCxnSpPr>
        <p:spPr>
          <a:xfrm flipH="1">
            <a:off x="2668192" y="1643063"/>
            <a:ext cx="1753790" cy="488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36" name="Google Shape;6936;p25"/>
          <p:cNvCxnSpPr/>
          <p:nvPr/>
        </p:nvCxnSpPr>
        <p:spPr>
          <a:xfrm rot="10800000" flipH="1">
            <a:off x="2671763" y="1737124"/>
            <a:ext cx="1763316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37" name="Google Shape;6937;p25"/>
          <p:cNvCxnSpPr/>
          <p:nvPr/>
        </p:nvCxnSpPr>
        <p:spPr>
          <a:xfrm>
            <a:off x="4435078" y="1737122"/>
            <a:ext cx="1689497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38" name="Google Shape;6938;p25"/>
          <p:cNvCxnSpPr/>
          <p:nvPr/>
        </p:nvCxnSpPr>
        <p:spPr>
          <a:xfrm rot="10800000" flipH="1">
            <a:off x="5898356" y="1666875"/>
            <a:ext cx="1191" cy="1285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39" name="Google Shape;6939;p25"/>
          <p:cNvCxnSpPr/>
          <p:nvPr/>
        </p:nvCxnSpPr>
        <p:spPr>
          <a:xfrm rot="10800000" flipH="1">
            <a:off x="5911455" y="1668066"/>
            <a:ext cx="1190" cy="1273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940" name="Google Shape;6940;p25"/>
          <p:cNvSpPr/>
          <p:nvPr/>
        </p:nvSpPr>
        <p:spPr>
          <a:xfrm>
            <a:off x="5834063" y="1902620"/>
            <a:ext cx="144066" cy="1599010"/>
          </a:xfrm>
          <a:custGeom>
            <a:avLst/>
            <a:gdLst/>
            <a:ahLst/>
            <a:cxnLst/>
            <a:rect l="l" t="t" r="r" b="b"/>
            <a:pathLst>
              <a:path w="364" h="4028" extrusionOk="0">
                <a:moveTo>
                  <a:pt x="0" y="3994"/>
                </a:moveTo>
                <a:lnTo>
                  <a:pt x="0" y="0"/>
                </a:lnTo>
                <a:lnTo>
                  <a:pt x="364" y="0"/>
                </a:lnTo>
                <a:lnTo>
                  <a:pt x="364" y="4028"/>
                </a:lnTo>
                <a:lnTo>
                  <a:pt x="343" y="4023"/>
                </a:lnTo>
                <a:lnTo>
                  <a:pt x="322" y="4018"/>
                </a:lnTo>
                <a:lnTo>
                  <a:pt x="300" y="4014"/>
                </a:lnTo>
                <a:lnTo>
                  <a:pt x="278" y="4010"/>
                </a:lnTo>
                <a:lnTo>
                  <a:pt x="263" y="4008"/>
                </a:lnTo>
                <a:lnTo>
                  <a:pt x="248" y="4005"/>
                </a:lnTo>
                <a:lnTo>
                  <a:pt x="232" y="4003"/>
                </a:lnTo>
                <a:lnTo>
                  <a:pt x="212" y="4001"/>
                </a:lnTo>
                <a:lnTo>
                  <a:pt x="193" y="3999"/>
                </a:lnTo>
                <a:lnTo>
                  <a:pt x="173" y="3998"/>
                </a:lnTo>
                <a:lnTo>
                  <a:pt x="152" y="3997"/>
                </a:lnTo>
                <a:lnTo>
                  <a:pt x="132" y="3997"/>
                </a:lnTo>
                <a:lnTo>
                  <a:pt x="111" y="3995"/>
                </a:lnTo>
                <a:lnTo>
                  <a:pt x="80" y="3995"/>
                </a:lnTo>
                <a:lnTo>
                  <a:pt x="49" y="3994"/>
                </a:lnTo>
                <a:lnTo>
                  <a:pt x="32" y="3994"/>
                </a:lnTo>
                <a:lnTo>
                  <a:pt x="16" y="3994"/>
                </a:lnTo>
                <a:lnTo>
                  <a:pt x="0" y="3994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41" name="Google Shape;6941;p25"/>
          <p:cNvSpPr/>
          <p:nvPr/>
        </p:nvSpPr>
        <p:spPr>
          <a:xfrm>
            <a:off x="5392341" y="2094310"/>
            <a:ext cx="441722" cy="127397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42" name="Google Shape;6942;p25"/>
          <p:cNvSpPr/>
          <p:nvPr/>
        </p:nvSpPr>
        <p:spPr>
          <a:xfrm>
            <a:off x="5392341" y="2232422"/>
            <a:ext cx="441722" cy="12382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43" name="Google Shape;6943;p25"/>
          <p:cNvSpPr/>
          <p:nvPr/>
        </p:nvSpPr>
        <p:spPr>
          <a:xfrm>
            <a:off x="5392341" y="2376487"/>
            <a:ext cx="441722" cy="120254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44" name="Google Shape;6944;p25"/>
          <p:cNvSpPr/>
          <p:nvPr/>
        </p:nvSpPr>
        <p:spPr>
          <a:xfrm>
            <a:off x="5392341" y="1956199"/>
            <a:ext cx="441722" cy="12501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45" name="Google Shape;6945;p25"/>
          <p:cNvSpPr/>
          <p:nvPr/>
        </p:nvSpPr>
        <p:spPr>
          <a:xfrm>
            <a:off x="5392341" y="1822848"/>
            <a:ext cx="441722" cy="121444"/>
          </a:xfrm>
          <a:custGeom>
            <a:avLst/>
            <a:gdLst/>
            <a:ahLst/>
            <a:cxnLst/>
            <a:rect l="l" t="t" r="r" b="b"/>
            <a:pathLst>
              <a:path w="1111" h="305" extrusionOk="0">
                <a:moveTo>
                  <a:pt x="0" y="305"/>
                </a:moveTo>
                <a:lnTo>
                  <a:pt x="1111" y="305"/>
                </a:lnTo>
                <a:lnTo>
                  <a:pt x="1111" y="200"/>
                </a:lnTo>
                <a:lnTo>
                  <a:pt x="1100" y="200"/>
                </a:lnTo>
                <a:lnTo>
                  <a:pt x="1100" y="0"/>
                </a:lnTo>
                <a:lnTo>
                  <a:pt x="11" y="0"/>
                </a:lnTo>
                <a:lnTo>
                  <a:pt x="11" y="200"/>
                </a:lnTo>
                <a:lnTo>
                  <a:pt x="0" y="200"/>
                </a:lnTo>
                <a:lnTo>
                  <a:pt x="0" y="305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46" name="Google Shape;6946;p25"/>
          <p:cNvSpPr/>
          <p:nvPr/>
        </p:nvSpPr>
        <p:spPr>
          <a:xfrm>
            <a:off x="5392341" y="2513411"/>
            <a:ext cx="441722" cy="111919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47" name="Google Shape;6947;p25"/>
          <p:cNvSpPr/>
          <p:nvPr/>
        </p:nvSpPr>
        <p:spPr>
          <a:xfrm>
            <a:off x="5392341" y="2640806"/>
            <a:ext cx="441722" cy="110729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48" name="Google Shape;6948;p25"/>
          <p:cNvSpPr/>
          <p:nvPr/>
        </p:nvSpPr>
        <p:spPr>
          <a:xfrm>
            <a:off x="5392341" y="2770586"/>
            <a:ext cx="441722" cy="111919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49" name="Google Shape;6949;p25"/>
          <p:cNvSpPr/>
          <p:nvPr/>
        </p:nvSpPr>
        <p:spPr>
          <a:xfrm>
            <a:off x="5392341" y="2901553"/>
            <a:ext cx="441722" cy="108347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0" name="Google Shape;6950;p25"/>
          <p:cNvSpPr/>
          <p:nvPr/>
        </p:nvSpPr>
        <p:spPr>
          <a:xfrm>
            <a:off x="5392341" y="3024189"/>
            <a:ext cx="441722" cy="111919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1" name="Google Shape;6951;p25"/>
          <p:cNvSpPr/>
          <p:nvPr/>
        </p:nvSpPr>
        <p:spPr>
          <a:xfrm>
            <a:off x="5392341" y="3151586"/>
            <a:ext cx="441722" cy="110728"/>
          </a:xfrm>
          <a:custGeom>
            <a:avLst/>
            <a:gdLst/>
            <a:ahLst/>
            <a:cxnLst/>
            <a:rect l="l" t="t" r="r" b="b"/>
            <a:pathLst>
              <a:path w="1111" h="278" extrusionOk="0">
                <a:moveTo>
                  <a:pt x="652" y="278"/>
                </a:moveTo>
                <a:lnTo>
                  <a:pt x="0" y="278"/>
                </a:lnTo>
                <a:lnTo>
                  <a:pt x="0" y="0"/>
                </a:lnTo>
                <a:lnTo>
                  <a:pt x="1111" y="0"/>
                </a:lnTo>
                <a:lnTo>
                  <a:pt x="1111" y="278"/>
                </a:lnTo>
                <a:lnTo>
                  <a:pt x="652" y="278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2" name="Google Shape;6952;p25"/>
          <p:cNvSpPr/>
          <p:nvPr/>
        </p:nvSpPr>
        <p:spPr>
          <a:xfrm>
            <a:off x="5392341" y="3280173"/>
            <a:ext cx="441722" cy="110728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3" name="Google Shape;6953;p25"/>
          <p:cNvSpPr/>
          <p:nvPr/>
        </p:nvSpPr>
        <p:spPr>
          <a:xfrm>
            <a:off x="5392341" y="3409951"/>
            <a:ext cx="441722" cy="103585"/>
          </a:xfrm>
          <a:custGeom>
            <a:avLst/>
            <a:gdLst/>
            <a:ahLst/>
            <a:cxnLst/>
            <a:rect l="l" t="t" r="r" b="b"/>
            <a:pathLst>
              <a:path w="1111" h="261" extrusionOk="0">
                <a:moveTo>
                  <a:pt x="228" y="260"/>
                </a:moveTo>
                <a:lnTo>
                  <a:pt x="259" y="261"/>
                </a:lnTo>
                <a:lnTo>
                  <a:pt x="292" y="260"/>
                </a:lnTo>
                <a:lnTo>
                  <a:pt x="323" y="260"/>
                </a:lnTo>
                <a:lnTo>
                  <a:pt x="354" y="258"/>
                </a:lnTo>
                <a:lnTo>
                  <a:pt x="386" y="257"/>
                </a:lnTo>
                <a:lnTo>
                  <a:pt x="416" y="254"/>
                </a:lnTo>
                <a:lnTo>
                  <a:pt x="447" y="251"/>
                </a:lnTo>
                <a:lnTo>
                  <a:pt x="476" y="249"/>
                </a:lnTo>
                <a:lnTo>
                  <a:pt x="506" y="243"/>
                </a:lnTo>
                <a:lnTo>
                  <a:pt x="525" y="241"/>
                </a:lnTo>
                <a:lnTo>
                  <a:pt x="543" y="236"/>
                </a:lnTo>
                <a:lnTo>
                  <a:pt x="561" y="232"/>
                </a:lnTo>
                <a:lnTo>
                  <a:pt x="588" y="227"/>
                </a:lnTo>
                <a:lnTo>
                  <a:pt x="615" y="221"/>
                </a:lnTo>
                <a:lnTo>
                  <a:pt x="633" y="217"/>
                </a:lnTo>
                <a:lnTo>
                  <a:pt x="652" y="215"/>
                </a:lnTo>
                <a:lnTo>
                  <a:pt x="670" y="211"/>
                </a:lnTo>
                <a:lnTo>
                  <a:pt x="704" y="205"/>
                </a:lnTo>
                <a:lnTo>
                  <a:pt x="739" y="201"/>
                </a:lnTo>
                <a:lnTo>
                  <a:pt x="775" y="198"/>
                </a:lnTo>
                <a:lnTo>
                  <a:pt x="812" y="196"/>
                </a:lnTo>
                <a:lnTo>
                  <a:pt x="847" y="194"/>
                </a:lnTo>
                <a:lnTo>
                  <a:pt x="884" y="194"/>
                </a:lnTo>
                <a:lnTo>
                  <a:pt x="922" y="193"/>
                </a:lnTo>
                <a:lnTo>
                  <a:pt x="959" y="193"/>
                </a:lnTo>
                <a:lnTo>
                  <a:pt x="1010" y="194"/>
                </a:lnTo>
                <a:lnTo>
                  <a:pt x="1060" y="196"/>
                </a:lnTo>
                <a:lnTo>
                  <a:pt x="1111" y="197"/>
                </a:lnTo>
                <a:lnTo>
                  <a:pt x="1111" y="0"/>
                </a:lnTo>
                <a:lnTo>
                  <a:pt x="0" y="0"/>
                </a:lnTo>
                <a:lnTo>
                  <a:pt x="0" y="254"/>
                </a:lnTo>
                <a:lnTo>
                  <a:pt x="2" y="254"/>
                </a:lnTo>
                <a:lnTo>
                  <a:pt x="6" y="254"/>
                </a:lnTo>
                <a:lnTo>
                  <a:pt x="9" y="254"/>
                </a:lnTo>
                <a:lnTo>
                  <a:pt x="26" y="256"/>
                </a:lnTo>
                <a:lnTo>
                  <a:pt x="43" y="256"/>
                </a:lnTo>
                <a:lnTo>
                  <a:pt x="77" y="257"/>
                </a:lnTo>
                <a:lnTo>
                  <a:pt x="113" y="258"/>
                </a:lnTo>
                <a:lnTo>
                  <a:pt x="222" y="232"/>
                </a:lnTo>
                <a:lnTo>
                  <a:pt x="228" y="26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4" name="Google Shape;6954;p25"/>
          <p:cNvSpPr/>
          <p:nvPr/>
        </p:nvSpPr>
        <p:spPr>
          <a:xfrm>
            <a:off x="5392341" y="2221706"/>
            <a:ext cx="441722" cy="10716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5" name="Google Shape;6955;p25"/>
          <p:cNvSpPr/>
          <p:nvPr/>
        </p:nvSpPr>
        <p:spPr>
          <a:xfrm>
            <a:off x="5392341" y="2081214"/>
            <a:ext cx="441722" cy="13097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6" name="Google Shape;6956;p25"/>
          <p:cNvSpPr/>
          <p:nvPr/>
        </p:nvSpPr>
        <p:spPr>
          <a:xfrm>
            <a:off x="5392341" y="1944292"/>
            <a:ext cx="441722" cy="11906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7" name="Google Shape;6957;p25"/>
          <p:cNvSpPr/>
          <p:nvPr/>
        </p:nvSpPr>
        <p:spPr>
          <a:xfrm>
            <a:off x="5392341" y="2356249"/>
            <a:ext cx="441722" cy="2024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8" name="Google Shape;6958;p25"/>
          <p:cNvSpPr/>
          <p:nvPr/>
        </p:nvSpPr>
        <p:spPr>
          <a:xfrm>
            <a:off x="5392341" y="2496742"/>
            <a:ext cx="441722" cy="16669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9" name="Google Shape;6959;p25"/>
          <p:cNvSpPr/>
          <p:nvPr/>
        </p:nvSpPr>
        <p:spPr>
          <a:xfrm>
            <a:off x="5392341" y="2625330"/>
            <a:ext cx="441722" cy="15478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60" name="Google Shape;6960;p25"/>
          <p:cNvSpPr/>
          <p:nvPr/>
        </p:nvSpPr>
        <p:spPr>
          <a:xfrm>
            <a:off x="5392341" y="2751535"/>
            <a:ext cx="441722" cy="1905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61" name="Google Shape;6961;p25"/>
          <p:cNvSpPr/>
          <p:nvPr/>
        </p:nvSpPr>
        <p:spPr>
          <a:xfrm>
            <a:off x="5392341" y="2882504"/>
            <a:ext cx="441722" cy="1905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62" name="Google Shape;6962;p25"/>
          <p:cNvSpPr/>
          <p:nvPr/>
        </p:nvSpPr>
        <p:spPr>
          <a:xfrm>
            <a:off x="5392341" y="3009900"/>
            <a:ext cx="441722" cy="14288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63" name="Google Shape;6963;p25"/>
          <p:cNvSpPr/>
          <p:nvPr/>
        </p:nvSpPr>
        <p:spPr>
          <a:xfrm>
            <a:off x="5392341" y="3136106"/>
            <a:ext cx="441722" cy="15479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64" name="Google Shape;6964;p25"/>
          <p:cNvSpPr/>
          <p:nvPr/>
        </p:nvSpPr>
        <p:spPr>
          <a:xfrm>
            <a:off x="5392341" y="3262314"/>
            <a:ext cx="441722" cy="17860"/>
          </a:xfrm>
          <a:custGeom>
            <a:avLst/>
            <a:gdLst/>
            <a:ahLst/>
            <a:cxnLst/>
            <a:rect l="l" t="t" r="r" b="b"/>
            <a:pathLst>
              <a:path w="1111" h="44" extrusionOk="0">
                <a:moveTo>
                  <a:pt x="1111" y="44"/>
                </a:moveTo>
                <a:lnTo>
                  <a:pt x="0" y="44"/>
                </a:lnTo>
                <a:lnTo>
                  <a:pt x="0" y="0"/>
                </a:lnTo>
                <a:lnTo>
                  <a:pt x="652" y="0"/>
                </a:lnTo>
                <a:lnTo>
                  <a:pt x="1111" y="0"/>
                </a:lnTo>
                <a:lnTo>
                  <a:pt x="1111" y="4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65" name="Google Shape;6965;p25"/>
          <p:cNvSpPr/>
          <p:nvPr/>
        </p:nvSpPr>
        <p:spPr>
          <a:xfrm>
            <a:off x="5392341" y="3390900"/>
            <a:ext cx="441722" cy="1905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66" name="Google Shape;6966;p25"/>
          <p:cNvSpPr/>
          <p:nvPr/>
        </p:nvSpPr>
        <p:spPr>
          <a:xfrm>
            <a:off x="5834063" y="3487342"/>
            <a:ext cx="144066" cy="230981"/>
          </a:xfrm>
          <a:custGeom>
            <a:avLst/>
            <a:gdLst/>
            <a:ahLst/>
            <a:cxnLst/>
            <a:rect l="l" t="t" r="r" b="b"/>
            <a:pathLst>
              <a:path w="364" h="580" extrusionOk="0">
                <a:moveTo>
                  <a:pt x="0" y="555"/>
                </a:moveTo>
                <a:lnTo>
                  <a:pt x="0" y="0"/>
                </a:lnTo>
                <a:lnTo>
                  <a:pt x="16" y="0"/>
                </a:lnTo>
                <a:lnTo>
                  <a:pt x="32" y="0"/>
                </a:lnTo>
                <a:lnTo>
                  <a:pt x="49" y="0"/>
                </a:lnTo>
                <a:lnTo>
                  <a:pt x="80" y="1"/>
                </a:lnTo>
                <a:lnTo>
                  <a:pt x="111" y="1"/>
                </a:lnTo>
                <a:lnTo>
                  <a:pt x="132" y="3"/>
                </a:lnTo>
                <a:lnTo>
                  <a:pt x="152" y="3"/>
                </a:lnTo>
                <a:lnTo>
                  <a:pt x="173" y="4"/>
                </a:lnTo>
                <a:lnTo>
                  <a:pt x="193" y="5"/>
                </a:lnTo>
                <a:lnTo>
                  <a:pt x="212" y="7"/>
                </a:lnTo>
                <a:lnTo>
                  <a:pt x="232" y="9"/>
                </a:lnTo>
                <a:lnTo>
                  <a:pt x="248" y="11"/>
                </a:lnTo>
                <a:lnTo>
                  <a:pt x="263" y="14"/>
                </a:lnTo>
                <a:lnTo>
                  <a:pt x="278" y="16"/>
                </a:lnTo>
                <a:lnTo>
                  <a:pt x="300" y="20"/>
                </a:lnTo>
                <a:lnTo>
                  <a:pt x="322" y="24"/>
                </a:lnTo>
                <a:lnTo>
                  <a:pt x="343" y="29"/>
                </a:lnTo>
                <a:lnTo>
                  <a:pt x="364" y="34"/>
                </a:lnTo>
                <a:lnTo>
                  <a:pt x="364" y="102"/>
                </a:lnTo>
                <a:lnTo>
                  <a:pt x="318" y="165"/>
                </a:lnTo>
                <a:lnTo>
                  <a:pt x="364" y="201"/>
                </a:lnTo>
                <a:lnTo>
                  <a:pt x="364" y="566"/>
                </a:lnTo>
                <a:lnTo>
                  <a:pt x="363" y="562"/>
                </a:lnTo>
                <a:lnTo>
                  <a:pt x="361" y="558"/>
                </a:lnTo>
                <a:lnTo>
                  <a:pt x="360" y="554"/>
                </a:lnTo>
                <a:lnTo>
                  <a:pt x="358" y="551"/>
                </a:lnTo>
                <a:lnTo>
                  <a:pt x="356" y="547"/>
                </a:lnTo>
                <a:lnTo>
                  <a:pt x="353" y="544"/>
                </a:lnTo>
                <a:lnTo>
                  <a:pt x="350" y="542"/>
                </a:lnTo>
                <a:lnTo>
                  <a:pt x="346" y="540"/>
                </a:lnTo>
                <a:lnTo>
                  <a:pt x="343" y="538"/>
                </a:lnTo>
                <a:lnTo>
                  <a:pt x="339" y="536"/>
                </a:lnTo>
                <a:lnTo>
                  <a:pt x="335" y="535"/>
                </a:lnTo>
                <a:lnTo>
                  <a:pt x="331" y="534"/>
                </a:lnTo>
                <a:lnTo>
                  <a:pt x="327" y="534"/>
                </a:lnTo>
                <a:lnTo>
                  <a:pt x="323" y="532"/>
                </a:lnTo>
                <a:lnTo>
                  <a:pt x="318" y="532"/>
                </a:lnTo>
                <a:lnTo>
                  <a:pt x="311" y="532"/>
                </a:lnTo>
                <a:lnTo>
                  <a:pt x="304" y="532"/>
                </a:lnTo>
                <a:lnTo>
                  <a:pt x="289" y="534"/>
                </a:lnTo>
                <a:lnTo>
                  <a:pt x="275" y="536"/>
                </a:lnTo>
                <a:lnTo>
                  <a:pt x="262" y="539"/>
                </a:lnTo>
                <a:lnTo>
                  <a:pt x="249" y="543"/>
                </a:lnTo>
                <a:lnTo>
                  <a:pt x="232" y="550"/>
                </a:lnTo>
                <a:lnTo>
                  <a:pt x="215" y="557"/>
                </a:lnTo>
                <a:lnTo>
                  <a:pt x="200" y="564"/>
                </a:lnTo>
                <a:lnTo>
                  <a:pt x="188" y="568"/>
                </a:lnTo>
                <a:lnTo>
                  <a:pt x="176" y="572"/>
                </a:lnTo>
                <a:lnTo>
                  <a:pt x="165" y="576"/>
                </a:lnTo>
                <a:lnTo>
                  <a:pt x="151" y="579"/>
                </a:lnTo>
                <a:lnTo>
                  <a:pt x="140" y="580"/>
                </a:lnTo>
                <a:lnTo>
                  <a:pt x="128" y="580"/>
                </a:lnTo>
                <a:lnTo>
                  <a:pt x="116" y="580"/>
                </a:lnTo>
                <a:lnTo>
                  <a:pt x="102" y="580"/>
                </a:lnTo>
                <a:lnTo>
                  <a:pt x="90" y="579"/>
                </a:lnTo>
                <a:lnTo>
                  <a:pt x="77" y="576"/>
                </a:lnTo>
                <a:lnTo>
                  <a:pt x="64" y="574"/>
                </a:lnTo>
                <a:lnTo>
                  <a:pt x="50" y="570"/>
                </a:lnTo>
                <a:lnTo>
                  <a:pt x="34" y="566"/>
                </a:lnTo>
                <a:lnTo>
                  <a:pt x="16" y="561"/>
                </a:lnTo>
                <a:lnTo>
                  <a:pt x="0" y="55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967" name="Google Shape;6967;p25"/>
          <p:cNvCxnSpPr/>
          <p:nvPr/>
        </p:nvCxnSpPr>
        <p:spPr>
          <a:xfrm rot="10800000" flipH="1">
            <a:off x="5834063" y="3558780"/>
            <a:ext cx="1191" cy="1488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68" name="Google Shape;6968;p25"/>
          <p:cNvCxnSpPr/>
          <p:nvPr/>
        </p:nvCxnSpPr>
        <p:spPr>
          <a:xfrm rot="10800000" flipH="1">
            <a:off x="5834063" y="3333751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69" name="Google Shape;6969;p25"/>
          <p:cNvCxnSpPr/>
          <p:nvPr/>
        </p:nvCxnSpPr>
        <p:spPr>
          <a:xfrm rot="10800000" flipH="1">
            <a:off x="5834063" y="3108723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70" name="Google Shape;6970;p25"/>
          <p:cNvCxnSpPr/>
          <p:nvPr/>
        </p:nvCxnSpPr>
        <p:spPr>
          <a:xfrm rot="10800000" flipH="1">
            <a:off x="5834063" y="2883695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71" name="Google Shape;6971;p25"/>
          <p:cNvCxnSpPr/>
          <p:nvPr/>
        </p:nvCxnSpPr>
        <p:spPr>
          <a:xfrm rot="10800000" flipH="1">
            <a:off x="5834063" y="2658667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72" name="Google Shape;6972;p25"/>
          <p:cNvCxnSpPr/>
          <p:nvPr/>
        </p:nvCxnSpPr>
        <p:spPr>
          <a:xfrm rot="10800000" flipH="1">
            <a:off x="5834063" y="2433639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73" name="Google Shape;6973;p25"/>
          <p:cNvCxnSpPr/>
          <p:nvPr/>
        </p:nvCxnSpPr>
        <p:spPr>
          <a:xfrm rot="10800000" flipH="1">
            <a:off x="5834063" y="2209801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74" name="Google Shape;6974;p25"/>
          <p:cNvCxnSpPr/>
          <p:nvPr/>
        </p:nvCxnSpPr>
        <p:spPr>
          <a:xfrm rot="10800000" flipH="1">
            <a:off x="5834063" y="1984773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75" name="Google Shape;6975;p25"/>
          <p:cNvCxnSpPr/>
          <p:nvPr/>
        </p:nvCxnSpPr>
        <p:spPr>
          <a:xfrm rot="10800000" flipH="1">
            <a:off x="5834063" y="1902620"/>
            <a:ext cx="1191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976" name="Google Shape;6976;p25"/>
          <p:cNvSpPr/>
          <p:nvPr/>
        </p:nvSpPr>
        <p:spPr>
          <a:xfrm>
            <a:off x="5238750" y="1902620"/>
            <a:ext cx="153591" cy="1607344"/>
          </a:xfrm>
          <a:custGeom>
            <a:avLst/>
            <a:gdLst/>
            <a:ahLst/>
            <a:cxnLst/>
            <a:rect l="l" t="t" r="r" b="b"/>
            <a:pathLst>
              <a:path w="389" h="4051" extrusionOk="0">
                <a:moveTo>
                  <a:pt x="389" y="4051"/>
                </a:moveTo>
                <a:lnTo>
                  <a:pt x="389" y="0"/>
                </a:lnTo>
                <a:lnTo>
                  <a:pt x="0" y="0"/>
                </a:lnTo>
                <a:lnTo>
                  <a:pt x="0" y="4029"/>
                </a:lnTo>
                <a:lnTo>
                  <a:pt x="2" y="4029"/>
                </a:lnTo>
                <a:lnTo>
                  <a:pt x="5" y="4029"/>
                </a:lnTo>
                <a:lnTo>
                  <a:pt x="9" y="4031"/>
                </a:lnTo>
                <a:lnTo>
                  <a:pt x="12" y="4031"/>
                </a:lnTo>
                <a:lnTo>
                  <a:pt x="15" y="4031"/>
                </a:lnTo>
                <a:lnTo>
                  <a:pt x="19" y="4031"/>
                </a:lnTo>
                <a:lnTo>
                  <a:pt x="50" y="4033"/>
                </a:lnTo>
                <a:lnTo>
                  <a:pt x="83" y="4036"/>
                </a:lnTo>
                <a:lnTo>
                  <a:pt x="114" y="4039"/>
                </a:lnTo>
                <a:lnTo>
                  <a:pt x="146" y="4042"/>
                </a:lnTo>
                <a:lnTo>
                  <a:pt x="177" y="4044"/>
                </a:lnTo>
                <a:lnTo>
                  <a:pt x="210" y="4046"/>
                </a:lnTo>
                <a:lnTo>
                  <a:pt x="239" y="4047"/>
                </a:lnTo>
                <a:lnTo>
                  <a:pt x="269" y="4048"/>
                </a:lnTo>
                <a:lnTo>
                  <a:pt x="299" y="4050"/>
                </a:lnTo>
                <a:lnTo>
                  <a:pt x="329" y="4050"/>
                </a:lnTo>
                <a:lnTo>
                  <a:pt x="359" y="4051"/>
                </a:lnTo>
                <a:lnTo>
                  <a:pt x="389" y="405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77" name="Google Shape;6977;p25"/>
          <p:cNvSpPr/>
          <p:nvPr/>
        </p:nvSpPr>
        <p:spPr>
          <a:xfrm>
            <a:off x="5238750" y="3501629"/>
            <a:ext cx="153591" cy="227409"/>
          </a:xfrm>
          <a:custGeom>
            <a:avLst/>
            <a:gdLst/>
            <a:ahLst/>
            <a:cxnLst/>
            <a:rect l="l" t="t" r="r" b="b"/>
            <a:pathLst>
              <a:path w="389" h="574" extrusionOk="0">
                <a:moveTo>
                  <a:pt x="389" y="559"/>
                </a:moveTo>
                <a:lnTo>
                  <a:pt x="389" y="22"/>
                </a:lnTo>
                <a:lnTo>
                  <a:pt x="359" y="22"/>
                </a:lnTo>
                <a:lnTo>
                  <a:pt x="329" y="21"/>
                </a:lnTo>
                <a:lnTo>
                  <a:pt x="299" y="21"/>
                </a:lnTo>
                <a:lnTo>
                  <a:pt x="269" y="19"/>
                </a:lnTo>
                <a:lnTo>
                  <a:pt x="239" y="18"/>
                </a:lnTo>
                <a:lnTo>
                  <a:pt x="210" y="17"/>
                </a:lnTo>
                <a:lnTo>
                  <a:pt x="177" y="15"/>
                </a:lnTo>
                <a:lnTo>
                  <a:pt x="146" y="13"/>
                </a:lnTo>
                <a:lnTo>
                  <a:pt x="114" y="10"/>
                </a:lnTo>
                <a:lnTo>
                  <a:pt x="83" y="7"/>
                </a:lnTo>
                <a:lnTo>
                  <a:pt x="50" y="4"/>
                </a:lnTo>
                <a:lnTo>
                  <a:pt x="19" y="2"/>
                </a:lnTo>
                <a:lnTo>
                  <a:pt x="15" y="2"/>
                </a:lnTo>
                <a:lnTo>
                  <a:pt x="12" y="2"/>
                </a:lnTo>
                <a:lnTo>
                  <a:pt x="9" y="2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556"/>
                </a:lnTo>
                <a:lnTo>
                  <a:pt x="8" y="557"/>
                </a:lnTo>
                <a:lnTo>
                  <a:pt x="17" y="560"/>
                </a:lnTo>
                <a:lnTo>
                  <a:pt x="26" y="561"/>
                </a:lnTo>
                <a:lnTo>
                  <a:pt x="35" y="563"/>
                </a:lnTo>
                <a:lnTo>
                  <a:pt x="45" y="564"/>
                </a:lnTo>
                <a:lnTo>
                  <a:pt x="54" y="565"/>
                </a:lnTo>
                <a:lnTo>
                  <a:pt x="67" y="568"/>
                </a:lnTo>
                <a:lnTo>
                  <a:pt x="80" y="570"/>
                </a:lnTo>
                <a:lnTo>
                  <a:pt x="94" y="571"/>
                </a:lnTo>
                <a:lnTo>
                  <a:pt x="108" y="572"/>
                </a:lnTo>
                <a:lnTo>
                  <a:pt x="121" y="574"/>
                </a:lnTo>
                <a:lnTo>
                  <a:pt x="135" y="574"/>
                </a:lnTo>
                <a:lnTo>
                  <a:pt x="144" y="572"/>
                </a:lnTo>
                <a:lnTo>
                  <a:pt x="154" y="571"/>
                </a:lnTo>
                <a:lnTo>
                  <a:pt x="163" y="570"/>
                </a:lnTo>
                <a:lnTo>
                  <a:pt x="172" y="567"/>
                </a:lnTo>
                <a:lnTo>
                  <a:pt x="178" y="564"/>
                </a:lnTo>
                <a:lnTo>
                  <a:pt x="184" y="561"/>
                </a:lnTo>
                <a:lnTo>
                  <a:pt x="189" y="559"/>
                </a:lnTo>
                <a:lnTo>
                  <a:pt x="199" y="554"/>
                </a:lnTo>
                <a:lnTo>
                  <a:pt x="207" y="549"/>
                </a:lnTo>
                <a:lnTo>
                  <a:pt x="215" y="545"/>
                </a:lnTo>
                <a:lnTo>
                  <a:pt x="224" y="539"/>
                </a:lnTo>
                <a:lnTo>
                  <a:pt x="230" y="535"/>
                </a:lnTo>
                <a:lnTo>
                  <a:pt x="239" y="531"/>
                </a:lnTo>
                <a:lnTo>
                  <a:pt x="247" y="527"/>
                </a:lnTo>
                <a:lnTo>
                  <a:pt x="255" y="523"/>
                </a:lnTo>
                <a:lnTo>
                  <a:pt x="260" y="522"/>
                </a:lnTo>
                <a:lnTo>
                  <a:pt x="266" y="519"/>
                </a:lnTo>
                <a:lnTo>
                  <a:pt x="273" y="518"/>
                </a:lnTo>
                <a:lnTo>
                  <a:pt x="278" y="516"/>
                </a:lnTo>
                <a:lnTo>
                  <a:pt x="284" y="515"/>
                </a:lnTo>
                <a:lnTo>
                  <a:pt x="290" y="514"/>
                </a:lnTo>
                <a:lnTo>
                  <a:pt x="299" y="512"/>
                </a:lnTo>
                <a:lnTo>
                  <a:pt x="308" y="511"/>
                </a:lnTo>
                <a:lnTo>
                  <a:pt x="315" y="511"/>
                </a:lnTo>
                <a:lnTo>
                  <a:pt x="320" y="511"/>
                </a:lnTo>
                <a:lnTo>
                  <a:pt x="327" y="511"/>
                </a:lnTo>
                <a:lnTo>
                  <a:pt x="334" y="511"/>
                </a:lnTo>
                <a:lnTo>
                  <a:pt x="340" y="512"/>
                </a:lnTo>
                <a:lnTo>
                  <a:pt x="345" y="514"/>
                </a:lnTo>
                <a:lnTo>
                  <a:pt x="350" y="514"/>
                </a:lnTo>
                <a:lnTo>
                  <a:pt x="356" y="516"/>
                </a:lnTo>
                <a:lnTo>
                  <a:pt x="361" y="518"/>
                </a:lnTo>
                <a:lnTo>
                  <a:pt x="367" y="520"/>
                </a:lnTo>
                <a:lnTo>
                  <a:pt x="371" y="524"/>
                </a:lnTo>
                <a:lnTo>
                  <a:pt x="375" y="527"/>
                </a:lnTo>
                <a:lnTo>
                  <a:pt x="378" y="530"/>
                </a:lnTo>
                <a:lnTo>
                  <a:pt x="379" y="534"/>
                </a:lnTo>
                <a:lnTo>
                  <a:pt x="382" y="537"/>
                </a:lnTo>
                <a:lnTo>
                  <a:pt x="383" y="539"/>
                </a:lnTo>
                <a:lnTo>
                  <a:pt x="385" y="544"/>
                </a:lnTo>
                <a:lnTo>
                  <a:pt x="386" y="548"/>
                </a:lnTo>
                <a:lnTo>
                  <a:pt x="387" y="552"/>
                </a:lnTo>
                <a:lnTo>
                  <a:pt x="389" y="554"/>
                </a:lnTo>
                <a:lnTo>
                  <a:pt x="389" y="559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78" name="Google Shape;6978;p25"/>
          <p:cNvSpPr/>
          <p:nvPr/>
        </p:nvSpPr>
        <p:spPr>
          <a:xfrm>
            <a:off x="5238750" y="3501629"/>
            <a:ext cx="153591" cy="227409"/>
          </a:xfrm>
          <a:custGeom>
            <a:avLst/>
            <a:gdLst/>
            <a:ahLst/>
            <a:cxnLst/>
            <a:rect l="l" t="t" r="r" b="b"/>
            <a:pathLst>
              <a:path w="389" h="574" extrusionOk="0">
                <a:moveTo>
                  <a:pt x="0" y="556"/>
                </a:move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9" y="2"/>
                </a:lnTo>
                <a:lnTo>
                  <a:pt x="12" y="2"/>
                </a:lnTo>
                <a:lnTo>
                  <a:pt x="15" y="2"/>
                </a:lnTo>
                <a:lnTo>
                  <a:pt x="19" y="2"/>
                </a:lnTo>
                <a:lnTo>
                  <a:pt x="50" y="4"/>
                </a:lnTo>
                <a:lnTo>
                  <a:pt x="83" y="7"/>
                </a:lnTo>
                <a:lnTo>
                  <a:pt x="114" y="10"/>
                </a:lnTo>
                <a:lnTo>
                  <a:pt x="146" y="13"/>
                </a:lnTo>
                <a:lnTo>
                  <a:pt x="177" y="15"/>
                </a:lnTo>
                <a:lnTo>
                  <a:pt x="210" y="17"/>
                </a:lnTo>
                <a:lnTo>
                  <a:pt x="239" y="18"/>
                </a:lnTo>
                <a:lnTo>
                  <a:pt x="269" y="19"/>
                </a:lnTo>
                <a:lnTo>
                  <a:pt x="299" y="21"/>
                </a:lnTo>
                <a:lnTo>
                  <a:pt x="329" y="21"/>
                </a:lnTo>
                <a:lnTo>
                  <a:pt x="359" y="22"/>
                </a:lnTo>
                <a:lnTo>
                  <a:pt x="389" y="22"/>
                </a:lnTo>
                <a:lnTo>
                  <a:pt x="389" y="559"/>
                </a:lnTo>
                <a:lnTo>
                  <a:pt x="389" y="554"/>
                </a:lnTo>
                <a:lnTo>
                  <a:pt x="387" y="552"/>
                </a:lnTo>
                <a:lnTo>
                  <a:pt x="386" y="548"/>
                </a:lnTo>
                <a:lnTo>
                  <a:pt x="385" y="544"/>
                </a:lnTo>
                <a:lnTo>
                  <a:pt x="383" y="539"/>
                </a:lnTo>
                <a:lnTo>
                  <a:pt x="382" y="537"/>
                </a:lnTo>
                <a:lnTo>
                  <a:pt x="379" y="534"/>
                </a:lnTo>
                <a:lnTo>
                  <a:pt x="378" y="530"/>
                </a:lnTo>
                <a:lnTo>
                  <a:pt x="375" y="527"/>
                </a:lnTo>
                <a:lnTo>
                  <a:pt x="371" y="524"/>
                </a:lnTo>
                <a:lnTo>
                  <a:pt x="367" y="520"/>
                </a:lnTo>
                <a:lnTo>
                  <a:pt x="361" y="518"/>
                </a:lnTo>
                <a:lnTo>
                  <a:pt x="356" y="516"/>
                </a:lnTo>
                <a:lnTo>
                  <a:pt x="350" y="514"/>
                </a:lnTo>
                <a:lnTo>
                  <a:pt x="345" y="514"/>
                </a:lnTo>
                <a:lnTo>
                  <a:pt x="340" y="512"/>
                </a:lnTo>
                <a:lnTo>
                  <a:pt x="334" y="511"/>
                </a:lnTo>
                <a:lnTo>
                  <a:pt x="327" y="511"/>
                </a:lnTo>
                <a:lnTo>
                  <a:pt x="320" y="511"/>
                </a:lnTo>
                <a:lnTo>
                  <a:pt x="315" y="511"/>
                </a:lnTo>
                <a:lnTo>
                  <a:pt x="308" y="511"/>
                </a:lnTo>
                <a:lnTo>
                  <a:pt x="299" y="512"/>
                </a:lnTo>
                <a:lnTo>
                  <a:pt x="290" y="514"/>
                </a:lnTo>
                <a:lnTo>
                  <a:pt x="284" y="515"/>
                </a:lnTo>
                <a:lnTo>
                  <a:pt x="278" y="516"/>
                </a:lnTo>
                <a:lnTo>
                  <a:pt x="273" y="518"/>
                </a:lnTo>
                <a:lnTo>
                  <a:pt x="266" y="519"/>
                </a:lnTo>
                <a:lnTo>
                  <a:pt x="260" y="522"/>
                </a:lnTo>
                <a:lnTo>
                  <a:pt x="255" y="523"/>
                </a:lnTo>
                <a:lnTo>
                  <a:pt x="247" y="527"/>
                </a:lnTo>
                <a:lnTo>
                  <a:pt x="239" y="531"/>
                </a:lnTo>
                <a:lnTo>
                  <a:pt x="230" y="535"/>
                </a:lnTo>
                <a:lnTo>
                  <a:pt x="224" y="539"/>
                </a:lnTo>
                <a:lnTo>
                  <a:pt x="215" y="545"/>
                </a:lnTo>
                <a:lnTo>
                  <a:pt x="207" y="549"/>
                </a:lnTo>
                <a:lnTo>
                  <a:pt x="199" y="554"/>
                </a:lnTo>
                <a:lnTo>
                  <a:pt x="189" y="559"/>
                </a:lnTo>
                <a:lnTo>
                  <a:pt x="184" y="561"/>
                </a:lnTo>
                <a:lnTo>
                  <a:pt x="178" y="564"/>
                </a:lnTo>
                <a:lnTo>
                  <a:pt x="172" y="567"/>
                </a:lnTo>
                <a:lnTo>
                  <a:pt x="163" y="570"/>
                </a:lnTo>
                <a:lnTo>
                  <a:pt x="154" y="571"/>
                </a:lnTo>
                <a:lnTo>
                  <a:pt x="144" y="572"/>
                </a:lnTo>
                <a:lnTo>
                  <a:pt x="135" y="574"/>
                </a:lnTo>
                <a:lnTo>
                  <a:pt x="121" y="574"/>
                </a:lnTo>
                <a:lnTo>
                  <a:pt x="108" y="572"/>
                </a:lnTo>
                <a:lnTo>
                  <a:pt x="94" y="571"/>
                </a:lnTo>
                <a:lnTo>
                  <a:pt x="80" y="570"/>
                </a:lnTo>
                <a:lnTo>
                  <a:pt x="67" y="568"/>
                </a:lnTo>
                <a:lnTo>
                  <a:pt x="54" y="565"/>
                </a:lnTo>
                <a:lnTo>
                  <a:pt x="45" y="564"/>
                </a:lnTo>
                <a:lnTo>
                  <a:pt x="35" y="563"/>
                </a:lnTo>
                <a:lnTo>
                  <a:pt x="26" y="561"/>
                </a:lnTo>
                <a:lnTo>
                  <a:pt x="17" y="560"/>
                </a:lnTo>
                <a:lnTo>
                  <a:pt x="8" y="557"/>
                </a:lnTo>
                <a:lnTo>
                  <a:pt x="0" y="55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979" name="Google Shape;6979;p25"/>
          <p:cNvCxnSpPr/>
          <p:nvPr/>
        </p:nvCxnSpPr>
        <p:spPr>
          <a:xfrm rot="10800000" flipH="1">
            <a:off x="5392342" y="3579019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80" name="Google Shape;6980;p25"/>
          <p:cNvCxnSpPr/>
          <p:nvPr/>
        </p:nvCxnSpPr>
        <p:spPr>
          <a:xfrm rot="10800000" flipH="1">
            <a:off x="5392342" y="3352801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81" name="Google Shape;6981;p25"/>
          <p:cNvCxnSpPr/>
          <p:nvPr/>
        </p:nvCxnSpPr>
        <p:spPr>
          <a:xfrm rot="10800000" flipH="1">
            <a:off x="5392342" y="3128964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82" name="Google Shape;6982;p25"/>
          <p:cNvCxnSpPr/>
          <p:nvPr/>
        </p:nvCxnSpPr>
        <p:spPr>
          <a:xfrm rot="10800000" flipH="1">
            <a:off x="5392342" y="2903936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83" name="Google Shape;6983;p25"/>
          <p:cNvCxnSpPr/>
          <p:nvPr/>
        </p:nvCxnSpPr>
        <p:spPr>
          <a:xfrm rot="10800000" flipH="1">
            <a:off x="5392342" y="2678907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84" name="Google Shape;6984;p25"/>
          <p:cNvCxnSpPr/>
          <p:nvPr/>
        </p:nvCxnSpPr>
        <p:spPr>
          <a:xfrm rot="10800000" flipH="1">
            <a:off x="5392342" y="2453880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85" name="Google Shape;6985;p25"/>
          <p:cNvCxnSpPr/>
          <p:nvPr/>
        </p:nvCxnSpPr>
        <p:spPr>
          <a:xfrm rot="10800000" flipH="1">
            <a:off x="5392342" y="2228851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86" name="Google Shape;6986;p25"/>
          <p:cNvCxnSpPr/>
          <p:nvPr/>
        </p:nvCxnSpPr>
        <p:spPr>
          <a:xfrm rot="10800000" flipH="1">
            <a:off x="5392342" y="2005014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87" name="Google Shape;6987;p25"/>
          <p:cNvCxnSpPr/>
          <p:nvPr/>
        </p:nvCxnSpPr>
        <p:spPr>
          <a:xfrm rot="10800000" flipH="1">
            <a:off x="5392342" y="1902620"/>
            <a:ext cx="1190" cy="273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988" name="Google Shape;6988;p25"/>
          <p:cNvSpPr/>
          <p:nvPr/>
        </p:nvSpPr>
        <p:spPr>
          <a:xfrm>
            <a:off x="4800600" y="1822848"/>
            <a:ext cx="438150" cy="121444"/>
          </a:xfrm>
          <a:custGeom>
            <a:avLst/>
            <a:gdLst/>
            <a:ahLst/>
            <a:cxnLst/>
            <a:rect l="l" t="t" r="r" b="b"/>
            <a:pathLst>
              <a:path w="1102" h="305" extrusionOk="0">
                <a:moveTo>
                  <a:pt x="0" y="305"/>
                </a:moveTo>
                <a:lnTo>
                  <a:pt x="1102" y="305"/>
                </a:lnTo>
                <a:lnTo>
                  <a:pt x="1102" y="200"/>
                </a:lnTo>
                <a:lnTo>
                  <a:pt x="1091" y="200"/>
                </a:lnTo>
                <a:lnTo>
                  <a:pt x="1091" y="0"/>
                </a:lnTo>
                <a:lnTo>
                  <a:pt x="11" y="0"/>
                </a:lnTo>
                <a:lnTo>
                  <a:pt x="11" y="200"/>
                </a:lnTo>
                <a:lnTo>
                  <a:pt x="0" y="200"/>
                </a:lnTo>
                <a:lnTo>
                  <a:pt x="0" y="305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89" name="Google Shape;6989;p25"/>
          <p:cNvSpPr/>
          <p:nvPr/>
        </p:nvSpPr>
        <p:spPr>
          <a:xfrm>
            <a:off x="4800600" y="1956199"/>
            <a:ext cx="438150" cy="12501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0" name="Google Shape;6990;p25"/>
          <p:cNvSpPr/>
          <p:nvPr/>
        </p:nvSpPr>
        <p:spPr>
          <a:xfrm>
            <a:off x="4800600" y="2094310"/>
            <a:ext cx="438150" cy="127397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1" name="Google Shape;6991;p25"/>
          <p:cNvSpPr/>
          <p:nvPr/>
        </p:nvSpPr>
        <p:spPr>
          <a:xfrm>
            <a:off x="4800600" y="2232422"/>
            <a:ext cx="438150" cy="12382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2" name="Google Shape;6992;p25"/>
          <p:cNvSpPr/>
          <p:nvPr/>
        </p:nvSpPr>
        <p:spPr>
          <a:xfrm>
            <a:off x="4800600" y="2376487"/>
            <a:ext cx="438150" cy="120254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3" name="Google Shape;6993;p25"/>
          <p:cNvSpPr/>
          <p:nvPr/>
        </p:nvSpPr>
        <p:spPr>
          <a:xfrm>
            <a:off x="4800600" y="2513411"/>
            <a:ext cx="438150" cy="111919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4" name="Google Shape;6994;p25"/>
          <p:cNvSpPr/>
          <p:nvPr/>
        </p:nvSpPr>
        <p:spPr>
          <a:xfrm>
            <a:off x="4800600" y="2640806"/>
            <a:ext cx="438150" cy="110729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5" name="Google Shape;6995;p25"/>
          <p:cNvSpPr/>
          <p:nvPr/>
        </p:nvSpPr>
        <p:spPr>
          <a:xfrm>
            <a:off x="4800600" y="2770586"/>
            <a:ext cx="438150" cy="111919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6" name="Google Shape;6996;p25"/>
          <p:cNvSpPr/>
          <p:nvPr/>
        </p:nvSpPr>
        <p:spPr>
          <a:xfrm>
            <a:off x="4800600" y="2901553"/>
            <a:ext cx="438150" cy="108347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7" name="Google Shape;6997;p25"/>
          <p:cNvSpPr/>
          <p:nvPr/>
        </p:nvSpPr>
        <p:spPr>
          <a:xfrm>
            <a:off x="4800600" y="3024189"/>
            <a:ext cx="438150" cy="111919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8" name="Google Shape;6998;p25"/>
          <p:cNvSpPr/>
          <p:nvPr/>
        </p:nvSpPr>
        <p:spPr>
          <a:xfrm>
            <a:off x="4800600" y="3151586"/>
            <a:ext cx="438150" cy="110728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9" name="Google Shape;6999;p25"/>
          <p:cNvSpPr/>
          <p:nvPr/>
        </p:nvSpPr>
        <p:spPr>
          <a:xfrm>
            <a:off x="4800600" y="3280173"/>
            <a:ext cx="438150" cy="110728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0" name="Google Shape;7000;p25"/>
          <p:cNvSpPr/>
          <p:nvPr/>
        </p:nvSpPr>
        <p:spPr>
          <a:xfrm>
            <a:off x="4800600" y="3409951"/>
            <a:ext cx="438150" cy="111919"/>
          </a:xfrm>
          <a:custGeom>
            <a:avLst/>
            <a:gdLst/>
            <a:ahLst/>
            <a:cxnLst/>
            <a:rect l="l" t="t" r="r" b="b"/>
            <a:pathLst>
              <a:path w="1102" h="284" extrusionOk="0">
                <a:moveTo>
                  <a:pt x="1102" y="0"/>
                </a:moveTo>
                <a:lnTo>
                  <a:pt x="0" y="0"/>
                </a:lnTo>
                <a:lnTo>
                  <a:pt x="0" y="284"/>
                </a:lnTo>
                <a:lnTo>
                  <a:pt x="21" y="283"/>
                </a:lnTo>
                <a:lnTo>
                  <a:pt x="41" y="280"/>
                </a:lnTo>
                <a:lnTo>
                  <a:pt x="62" y="277"/>
                </a:lnTo>
                <a:lnTo>
                  <a:pt x="82" y="275"/>
                </a:lnTo>
                <a:lnTo>
                  <a:pt x="103" y="272"/>
                </a:lnTo>
                <a:lnTo>
                  <a:pt x="123" y="269"/>
                </a:lnTo>
                <a:lnTo>
                  <a:pt x="144" y="265"/>
                </a:lnTo>
                <a:lnTo>
                  <a:pt x="164" y="261"/>
                </a:lnTo>
                <a:lnTo>
                  <a:pt x="185" y="257"/>
                </a:lnTo>
                <a:lnTo>
                  <a:pt x="215" y="250"/>
                </a:lnTo>
                <a:lnTo>
                  <a:pt x="246" y="245"/>
                </a:lnTo>
                <a:lnTo>
                  <a:pt x="266" y="241"/>
                </a:lnTo>
                <a:lnTo>
                  <a:pt x="287" y="238"/>
                </a:lnTo>
                <a:lnTo>
                  <a:pt x="307" y="235"/>
                </a:lnTo>
                <a:lnTo>
                  <a:pt x="325" y="232"/>
                </a:lnTo>
                <a:lnTo>
                  <a:pt x="342" y="231"/>
                </a:lnTo>
                <a:lnTo>
                  <a:pt x="359" y="230"/>
                </a:lnTo>
                <a:lnTo>
                  <a:pt x="377" y="230"/>
                </a:lnTo>
                <a:lnTo>
                  <a:pt x="395" y="228"/>
                </a:lnTo>
                <a:lnTo>
                  <a:pt x="412" y="228"/>
                </a:lnTo>
                <a:lnTo>
                  <a:pt x="438" y="228"/>
                </a:lnTo>
                <a:lnTo>
                  <a:pt x="466" y="228"/>
                </a:lnTo>
                <a:lnTo>
                  <a:pt x="535" y="227"/>
                </a:lnTo>
                <a:lnTo>
                  <a:pt x="606" y="227"/>
                </a:lnTo>
                <a:lnTo>
                  <a:pt x="679" y="226"/>
                </a:lnTo>
                <a:lnTo>
                  <a:pt x="750" y="226"/>
                </a:lnTo>
                <a:lnTo>
                  <a:pt x="822" y="224"/>
                </a:lnTo>
                <a:lnTo>
                  <a:pt x="893" y="226"/>
                </a:lnTo>
                <a:lnTo>
                  <a:pt x="946" y="226"/>
                </a:lnTo>
                <a:lnTo>
                  <a:pt x="998" y="227"/>
                </a:lnTo>
                <a:lnTo>
                  <a:pt x="1050" y="230"/>
                </a:lnTo>
                <a:lnTo>
                  <a:pt x="1102" y="232"/>
                </a:lnTo>
                <a:lnTo>
                  <a:pt x="1102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1" name="Google Shape;7001;p25"/>
          <p:cNvSpPr/>
          <p:nvPr/>
        </p:nvSpPr>
        <p:spPr>
          <a:xfrm>
            <a:off x="4800600" y="2356249"/>
            <a:ext cx="438150" cy="2024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2" name="Google Shape;7002;p25"/>
          <p:cNvSpPr/>
          <p:nvPr/>
        </p:nvSpPr>
        <p:spPr>
          <a:xfrm>
            <a:off x="4800600" y="2496742"/>
            <a:ext cx="438150" cy="16669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3" name="Google Shape;7003;p25"/>
          <p:cNvSpPr/>
          <p:nvPr/>
        </p:nvSpPr>
        <p:spPr>
          <a:xfrm>
            <a:off x="4800600" y="2625330"/>
            <a:ext cx="438150" cy="15478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4" name="Google Shape;7004;p25"/>
          <p:cNvSpPr/>
          <p:nvPr/>
        </p:nvSpPr>
        <p:spPr>
          <a:xfrm>
            <a:off x="4800600" y="1944292"/>
            <a:ext cx="438150" cy="11906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5" name="Google Shape;7005;p25"/>
          <p:cNvSpPr/>
          <p:nvPr/>
        </p:nvSpPr>
        <p:spPr>
          <a:xfrm>
            <a:off x="4800600" y="2081214"/>
            <a:ext cx="438150" cy="13097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6" name="Google Shape;7006;p25"/>
          <p:cNvSpPr/>
          <p:nvPr/>
        </p:nvSpPr>
        <p:spPr>
          <a:xfrm>
            <a:off x="4800600" y="2221706"/>
            <a:ext cx="438150" cy="10716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7" name="Google Shape;7007;p25"/>
          <p:cNvSpPr/>
          <p:nvPr/>
        </p:nvSpPr>
        <p:spPr>
          <a:xfrm>
            <a:off x="4800600" y="2751535"/>
            <a:ext cx="438150" cy="1905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8" name="Google Shape;7008;p25"/>
          <p:cNvSpPr/>
          <p:nvPr/>
        </p:nvSpPr>
        <p:spPr>
          <a:xfrm>
            <a:off x="4800600" y="3390900"/>
            <a:ext cx="438150" cy="1905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9" name="Google Shape;7009;p25"/>
          <p:cNvSpPr/>
          <p:nvPr/>
        </p:nvSpPr>
        <p:spPr>
          <a:xfrm>
            <a:off x="4800600" y="3262314"/>
            <a:ext cx="438150" cy="1786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10" name="Google Shape;7010;p25"/>
          <p:cNvSpPr/>
          <p:nvPr/>
        </p:nvSpPr>
        <p:spPr>
          <a:xfrm>
            <a:off x="4800600" y="3136106"/>
            <a:ext cx="438150" cy="15479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11" name="Google Shape;7011;p25"/>
          <p:cNvSpPr/>
          <p:nvPr/>
        </p:nvSpPr>
        <p:spPr>
          <a:xfrm>
            <a:off x="4800600" y="3009900"/>
            <a:ext cx="438150" cy="14288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12" name="Google Shape;7012;p25"/>
          <p:cNvSpPr/>
          <p:nvPr/>
        </p:nvSpPr>
        <p:spPr>
          <a:xfrm>
            <a:off x="4800600" y="2882504"/>
            <a:ext cx="438150" cy="1905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013" name="Google Shape;7013;p25"/>
          <p:cNvCxnSpPr/>
          <p:nvPr/>
        </p:nvCxnSpPr>
        <p:spPr>
          <a:xfrm rot="10800000" flipH="1">
            <a:off x="5238750" y="3571876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14" name="Google Shape;7014;p25"/>
          <p:cNvCxnSpPr/>
          <p:nvPr/>
        </p:nvCxnSpPr>
        <p:spPr>
          <a:xfrm rot="10800000" flipH="1">
            <a:off x="5238750" y="3346848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15" name="Google Shape;7015;p25"/>
          <p:cNvCxnSpPr/>
          <p:nvPr/>
        </p:nvCxnSpPr>
        <p:spPr>
          <a:xfrm rot="10800000" flipH="1">
            <a:off x="5238750" y="3123011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16" name="Google Shape;7016;p25"/>
          <p:cNvCxnSpPr/>
          <p:nvPr/>
        </p:nvCxnSpPr>
        <p:spPr>
          <a:xfrm rot="10800000" flipH="1">
            <a:off x="5238750" y="2897981"/>
            <a:ext cx="1191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17" name="Google Shape;7017;p25"/>
          <p:cNvCxnSpPr/>
          <p:nvPr/>
        </p:nvCxnSpPr>
        <p:spPr>
          <a:xfrm rot="10800000" flipH="1">
            <a:off x="5238750" y="2672955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18" name="Google Shape;7018;p25"/>
          <p:cNvCxnSpPr/>
          <p:nvPr/>
        </p:nvCxnSpPr>
        <p:spPr>
          <a:xfrm rot="10800000" flipH="1">
            <a:off x="5238750" y="2447926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19" name="Google Shape;7019;p25"/>
          <p:cNvCxnSpPr/>
          <p:nvPr/>
        </p:nvCxnSpPr>
        <p:spPr>
          <a:xfrm rot="10800000" flipH="1">
            <a:off x="5238750" y="2222898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20" name="Google Shape;7020;p25"/>
          <p:cNvCxnSpPr/>
          <p:nvPr/>
        </p:nvCxnSpPr>
        <p:spPr>
          <a:xfrm rot="10800000" flipH="1">
            <a:off x="5238750" y="1997870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21" name="Google Shape;7021;p25"/>
          <p:cNvCxnSpPr/>
          <p:nvPr/>
        </p:nvCxnSpPr>
        <p:spPr>
          <a:xfrm rot="10800000" flipH="1">
            <a:off x="5238750" y="1902619"/>
            <a:ext cx="1191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022" name="Google Shape;7022;p25"/>
          <p:cNvSpPr/>
          <p:nvPr/>
        </p:nvSpPr>
        <p:spPr>
          <a:xfrm>
            <a:off x="4647011" y="1902620"/>
            <a:ext cx="153590" cy="1627585"/>
          </a:xfrm>
          <a:custGeom>
            <a:avLst/>
            <a:gdLst/>
            <a:ahLst/>
            <a:cxnLst/>
            <a:rect l="l" t="t" r="r" b="b"/>
            <a:pathLst>
              <a:path w="389" h="4100" extrusionOk="0">
                <a:moveTo>
                  <a:pt x="0" y="4099"/>
                </a:moveTo>
                <a:lnTo>
                  <a:pt x="0" y="0"/>
                </a:lnTo>
                <a:lnTo>
                  <a:pt x="389" y="0"/>
                </a:lnTo>
                <a:lnTo>
                  <a:pt x="389" y="4081"/>
                </a:lnTo>
                <a:lnTo>
                  <a:pt x="380" y="4083"/>
                </a:lnTo>
                <a:lnTo>
                  <a:pt x="369" y="4083"/>
                </a:lnTo>
                <a:lnTo>
                  <a:pt x="358" y="4084"/>
                </a:lnTo>
                <a:lnTo>
                  <a:pt x="348" y="4085"/>
                </a:lnTo>
                <a:lnTo>
                  <a:pt x="327" y="4087"/>
                </a:lnTo>
                <a:lnTo>
                  <a:pt x="291" y="4089"/>
                </a:lnTo>
                <a:lnTo>
                  <a:pt x="254" y="4092"/>
                </a:lnTo>
                <a:lnTo>
                  <a:pt x="219" y="4095"/>
                </a:lnTo>
                <a:lnTo>
                  <a:pt x="182" y="4098"/>
                </a:lnTo>
                <a:lnTo>
                  <a:pt x="145" y="4099"/>
                </a:lnTo>
                <a:lnTo>
                  <a:pt x="108" y="4100"/>
                </a:lnTo>
                <a:lnTo>
                  <a:pt x="81" y="4100"/>
                </a:lnTo>
                <a:lnTo>
                  <a:pt x="54" y="4100"/>
                </a:lnTo>
                <a:lnTo>
                  <a:pt x="26" y="4100"/>
                </a:lnTo>
                <a:lnTo>
                  <a:pt x="0" y="4099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23" name="Google Shape;7023;p25"/>
          <p:cNvSpPr/>
          <p:nvPr/>
        </p:nvSpPr>
        <p:spPr>
          <a:xfrm>
            <a:off x="4647011" y="3521869"/>
            <a:ext cx="153590" cy="209550"/>
          </a:xfrm>
          <a:custGeom>
            <a:avLst/>
            <a:gdLst/>
            <a:ahLst/>
            <a:cxnLst/>
            <a:rect l="l" t="t" r="r" b="b"/>
            <a:pathLst>
              <a:path w="389" h="526" extrusionOk="0">
                <a:moveTo>
                  <a:pt x="0" y="490"/>
                </a:moveTo>
                <a:lnTo>
                  <a:pt x="2" y="492"/>
                </a:lnTo>
                <a:lnTo>
                  <a:pt x="3" y="492"/>
                </a:lnTo>
                <a:lnTo>
                  <a:pt x="4" y="493"/>
                </a:lnTo>
                <a:lnTo>
                  <a:pt x="6" y="493"/>
                </a:lnTo>
                <a:lnTo>
                  <a:pt x="7" y="494"/>
                </a:lnTo>
                <a:lnTo>
                  <a:pt x="9" y="494"/>
                </a:lnTo>
                <a:lnTo>
                  <a:pt x="11" y="497"/>
                </a:lnTo>
                <a:lnTo>
                  <a:pt x="13" y="498"/>
                </a:lnTo>
                <a:lnTo>
                  <a:pt x="15" y="501"/>
                </a:lnTo>
                <a:lnTo>
                  <a:pt x="19" y="504"/>
                </a:lnTo>
                <a:lnTo>
                  <a:pt x="22" y="507"/>
                </a:lnTo>
                <a:lnTo>
                  <a:pt x="26" y="511"/>
                </a:lnTo>
                <a:lnTo>
                  <a:pt x="29" y="513"/>
                </a:lnTo>
                <a:lnTo>
                  <a:pt x="36" y="518"/>
                </a:lnTo>
                <a:lnTo>
                  <a:pt x="43" y="520"/>
                </a:lnTo>
                <a:lnTo>
                  <a:pt x="50" y="522"/>
                </a:lnTo>
                <a:lnTo>
                  <a:pt x="58" y="523"/>
                </a:lnTo>
                <a:lnTo>
                  <a:pt x="69" y="524"/>
                </a:lnTo>
                <a:lnTo>
                  <a:pt x="80" y="526"/>
                </a:lnTo>
                <a:lnTo>
                  <a:pt x="92" y="524"/>
                </a:lnTo>
                <a:lnTo>
                  <a:pt x="110" y="524"/>
                </a:lnTo>
                <a:lnTo>
                  <a:pt x="129" y="524"/>
                </a:lnTo>
                <a:lnTo>
                  <a:pt x="138" y="524"/>
                </a:lnTo>
                <a:lnTo>
                  <a:pt x="149" y="524"/>
                </a:lnTo>
                <a:lnTo>
                  <a:pt x="155" y="524"/>
                </a:lnTo>
                <a:lnTo>
                  <a:pt x="161" y="523"/>
                </a:lnTo>
                <a:lnTo>
                  <a:pt x="168" y="522"/>
                </a:lnTo>
                <a:lnTo>
                  <a:pt x="174" y="520"/>
                </a:lnTo>
                <a:lnTo>
                  <a:pt x="181" y="518"/>
                </a:lnTo>
                <a:lnTo>
                  <a:pt x="186" y="513"/>
                </a:lnTo>
                <a:lnTo>
                  <a:pt x="187" y="513"/>
                </a:lnTo>
                <a:lnTo>
                  <a:pt x="189" y="512"/>
                </a:lnTo>
                <a:lnTo>
                  <a:pt x="189" y="511"/>
                </a:lnTo>
                <a:lnTo>
                  <a:pt x="190" y="511"/>
                </a:lnTo>
                <a:lnTo>
                  <a:pt x="191" y="509"/>
                </a:lnTo>
                <a:lnTo>
                  <a:pt x="193" y="509"/>
                </a:lnTo>
                <a:lnTo>
                  <a:pt x="194" y="508"/>
                </a:lnTo>
                <a:lnTo>
                  <a:pt x="196" y="508"/>
                </a:lnTo>
                <a:lnTo>
                  <a:pt x="197" y="508"/>
                </a:lnTo>
                <a:lnTo>
                  <a:pt x="198" y="507"/>
                </a:lnTo>
                <a:lnTo>
                  <a:pt x="200" y="507"/>
                </a:lnTo>
                <a:lnTo>
                  <a:pt x="200" y="505"/>
                </a:lnTo>
                <a:lnTo>
                  <a:pt x="201" y="505"/>
                </a:lnTo>
                <a:lnTo>
                  <a:pt x="202" y="504"/>
                </a:lnTo>
                <a:lnTo>
                  <a:pt x="204" y="504"/>
                </a:lnTo>
                <a:lnTo>
                  <a:pt x="208" y="500"/>
                </a:lnTo>
                <a:lnTo>
                  <a:pt x="213" y="497"/>
                </a:lnTo>
                <a:lnTo>
                  <a:pt x="217" y="494"/>
                </a:lnTo>
                <a:lnTo>
                  <a:pt x="223" y="490"/>
                </a:lnTo>
                <a:lnTo>
                  <a:pt x="228" y="487"/>
                </a:lnTo>
                <a:lnTo>
                  <a:pt x="232" y="485"/>
                </a:lnTo>
                <a:lnTo>
                  <a:pt x="239" y="481"/>
                </a:lnTo>
                <a:lnTo>
                  <a:pt x="246" y="478"/>
                </a:lnTo>
                <a:lnTo>
                  <a:pt x="253" y="474"/>
                </a:lnTo>
                <a:lnTo>
                  <a:pt x="261" y="471"/>
                </a:lnTo>
                <a:lnTo>
                  <a:pt x="268" y="468"/>
                </a:lnTo>
                <a:lnTo>
                  <a:pt x="276" y="467"/>
                </a:lnTo>
                <a:lnTo>
                  <a:pt x="284" y="466"/>
                </a:lnTo>
                <a:lnTo>
                  <a:pt x="292" y="464"/>
                </a:lnTo>
                <a:lnTo>
                  <a:pt x="301" y="463"/>
                </a:lnTo>
                <a:lnTo>
                  <a:pt x="309" y="463"/>
                </a:lnTo>
                <a:lnTo>
                  <a:pt x="318" y="463"/>
                </a:lnTo>
                <a:lnTo>
                  <a:pt x="328" y="464"/>
                </a:lnTo>
                <a:lnTo>
                  <a:pt x="336" y="466"/>
                </a:lnTo>
                <a:lnTo>
                  <a:pt x="346" y="467"/>
                </a:lnTo>
                <a:lnTo>
                  <a:pt x="354" y="470"/>
                </a:lnTo>
                <a:lnTo>
                  <a:pt x="359" y="472"/>
                </a:lnTo>
                <a:lnTo>
                  <a:pt x="365" y="474"/>
                </a:lnTo>
                <a:lnTo>
                  <a:pt x="369" y="477"/>
                </a:lnTo>
                <a:lnTo>
                  <a:pt x="373" y="479"/>
                </a:lnTo>
                <a:lnTo>
                  <a:pt x="374" y="481"/>
                </a:lnTo>
                <a:lnTo>
                  <a:pt x="376" y="482"/>
                </a:lnTo>
                <a:lnTo>
                  <a:pt x="377" y="483"/>
                </a:lnTo>
                <a:lnTo>
                  <a:pt x="378" y="485"/>
                </a:lnTo>
                <a:lnTo>
                  <a:pt x="378" y="486"/>
                </a:lnTo>
                <a:lnTo>
                  <a:pt x="380" y="487"/>
                </a:lnTo>
                <a:lnTo>
                  <a:pt x="381" y="490"/>
                </a:lnTo>
                <a:lnTo>
                  <a:pt x="384" y="494"/>
                </a:lnTo>
                <a:lnTo>
                  <a:pt x="385" y="498"/>
                </a:lnTo>
                <a:lnTo>
                  <a:pt x="387" y="502"/>
                </a:lnTo>
                <a:lnTo>
                  <a:pt x="388" y="508"/>
                </a:lnTo>
                <a:lnTo>
                  <a:pt x="389" y="512"/>
                </a:lnTo>
                <a:lnTo>
                  <a:pt x="389" y="238"/>
                </a:lnTo>
                <a:lnTo>
                  <a:pt x="374" y="183"/>
                </a:lnTo>
                <a:lnTo>
                  <a:pt x="389" y="179"/>
                </a:lnTo>
                <a:lnTo>
                  <a:pt x="389" y="0"/>
                </a:lnTo>
                <a:lnTo>
                  <a:pt x="380" y="2"/>
                </a:lnTo>
                <a:lnTo>
                  <a:pt x="369" y="2"/>
                </a:lnTo>
                <a:lnTo>
                  <a:pt x="358" y="3"/>
                </a:lnTo>
                <a:lnTo>
                  <a:pt x="348" y="4"/>
                </a:lnTo>
                <a:lnTo>
                  <a:pt x="327" y="6"/>
                </a:lnTo>
                <a:lnTo>
                  <a:pt x="291" y="8"/>
                </a:lnTo>
                <a:lnTo>
                  <a:pt x="254" y="11"/>
                </a:lnTo>
                <a:lnTo>
                  <a:pt x="219" y="14"/>
                </a:lnTo>
                <a:lnTo>
                  <a:pt x="182" y="17"/>
                </a:lnTo>
                <a:lnTo>
                  <a:pt x="145" y="18"/>
                </a:lnTo>
                <a:lnTo>
                  <a:pt x="108" y="19"/>
                </a:lnTo>
                <a:lnTo>
                  <a:pt x="81" y="19"/>
                </a:lnTo>
                <a:lnTo>
                  <a:pt x="54" y="19"/>
                </a:lnTo>
                <a:lnTo>
                  <a:pt x="26" y="19"/>
                </a:lnTo>
                <a:lnTo>
                  <a:pt x="0" y="18"/>
                </a:lnTo>
                <a:lnTo>
                  <a:pt x="0" y="49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24" name="Google Shape;7024;p25"/>
          <p:cNvSpPr/>
          <p:nvPr/>
        </p:nvSpPr>
        <p:spPr>
          <a:xfrm>
            <a:off x="4647011" y="3521869"/>
            <a:ext cx="153590" cy="209550"/>
          </a:xfrm>
          <a:custGeom>
            <a:avLst/>
            <a:gdLst/>
            <a:ahLst/>
            <a:cxnLst/>
            <a:rect l="l" t="t" r="r" b="b"/>
            <a:pathLst>
              <a:path w="389" h="526" extrusionOk="0">
                <a:moveTo>
                  <a:pt x="0" y="490"/>
                </a:moveTo>
                <a:lnTo>
                  <a:pt x="2" y="492"/>
                </a:lnTo>
                <a:lnTo>
                  <a:pt x="3" y="492"/>
                </a:lnTo>
                <a:lnTo>
                  <a:pt x="4" y="493"/>
                </a:lnTo>
                <a:lnTo>
                  <a:pt x="6" y="493"/>
                </a:lnTo>
                <a:lnTo>
                  <a:pt x="7" y="494"/>
                </a:lnTo>
                <a:lnTo>
                  <a:pt x="9" y="494"/>
                </a:lnTo>
                <a:lnTo>
                  <a:pt x="11" y="497"/>
                </a:lnTo>
                <a:lnTo>
                  <a:pt x="13" y="498"/>
                </a:lnTo>
                <a:lnTo>
                  <a:pt x="15" y="501"/>
                </a:lnTo>
                <a:lnTo>
                  <a:pt x="19" y="504"/>
                </a:lnTo>
                <a:lnTo>
                  <a:pt x="22" y="507"/>
                </a:lnTo>
                <a:lnTo>
                  <a:pt x="26" y="511"/>
                </a:lnTo>
                <a:lnTo>
                  <a:pt x="29" y="513"/>
                </a:lnTo>
                <a:lnTo>
                  <a:pt x="36" y="518"/>
                </a:lnTo>
                <a:lnTo>
                  <a:pt x="43" y="520"/>
                </a:lnTo>
                <a:lnTo>
                  <a:pt x="50" y="522"/>
                </a:lnTo>
                <a:lnTo>
                  <a:pt x="58" y="523"/>
                </a:lnTo>
                <a:lnTo>
                  <a:pt x="69" y="524"/>
                </a:lnTo>
                <a:lnTo>
                  <a:pt x="80" y="526"/>
                </a:lnTo>
                <a:lnTo>
                  <a:pt x="92" y="524"/>
                </a:lnTo>
                <a:lnTo>
                  <a:pt x="110" y="524"/>
                </a:lnTo>
                <a:lnTo>
                  <a:pt x="129" y="524"/>
                </a:lnTo>
                <a:lnTo>
                  <a:pt x="138" y="524"/>
                </a:lnTo>
                <a:lnTo>
                  <a:pt x="149" y="524"/>
                </a:lnTo>
                <a:lnTo>
                  <a:pt x="155" y="524"/>
                </a:lnTo>
                <a:lnTo>
                  <a:pt x="161" y="523"/>
                </a:lnTo>
                <a:lnTo>
                  <a:pt x="168" y="522"/>
                </a:lnTo>
                <a:lnTo>
                  <a:pt x="174" y="520"/>
                </a:lnTo>
                <a:lnTo>
                  <a:pt x="181" y="518"/>
                </a:lnTo>
                <a:lnTo>
                  <a:pt x="186" y="513"/>
                </a:lnTo>
                <a:lnTo>
                  <a:pt x="187" y="513"/>
                </a:lnTo>
                <a:lnTo>
                  <a:pt x="189" y="512"/>
                </a:lnTo>
                <a:lnTo>
                  <a:pt x="189" y="511"/>
                </a:lnTo>
                <a:lnTo>
                  <a:pt x="190" y="511"/>
                </a:lnTo>
                <a:lnTo>
                  <a:pt x="191" y="509"/>
                </a:lnTo>
                <a:lnTo>
                  <a:pt x="193" y="509"/>
                </a:lnTo>
                <a:lnTo>
                  <a:pt x="194" y="508"/>
                </a:lnTo>
                <a:lnTo>
                  <a:pt x="196" y="508"/>
                </a:lnTo>
                <a:lnTo>
                  <a:pt x="197" y="508"/>
                </a:lnTo>
                <a:lnTo>
                  <a:pt x="198" y="507"/>
                </a:lnTo>
                <a:lnTo>
                  <a:pt x="200" y="507"/>
                </a:lnTo>
                <a:lnTo>
                  <a:pt x="200" y="505"/>
                </a:lnTo>
                <a:lnTo>
                  <a:pt x="201" y="505"/>
                </a:lnTo>
                <a:lnTo>
                  <a:pt x="202" y="504"/>
                </a:lnTo>
                <a:lnTo>
                  <a:pt x="204" y="504"/>
                </a:lnTo>
                <a:lnTo>
                  <a:pt x="208" y="500"/>
                </a:lnTo>
                <a:lnTo>
                  <a:pt x="213" y="497"/>
                </a:lnTo>
                <a:lnTo>
                  <a:pt x="217" y="494"/>
                </a:lnTo>
                <a:lnTo>
                  <a:pt x="223" y="490"/>
                </a:lnTo>
                <a:lnTo>
                  <a:pt x="228" y="487"/>
                </a:lnTo>
                <a:lnTo>
                  <a:pt x="232" y="485"/>
                </a:lnTo>
                <a:lnTo>
                  <a:pt x="239" y="481"/>
                </a:lnTo>
                <a:lnTo>
                  <a:pt x="246" y="478"/>
                </a:lnTo>
                <a:lnTo>
                  <a:pt x="253" y="474"/>
                </a:lnTo>
                <a:lnTo>
                  <a:pt x="261" y="471"/>
                </a:lnTo>
                <a:lnTo>
                  <a:pt x="268" y="468"/>
                </a:lnTo>
                <a:lnTo>
                  <a:pt x="276" y="467"/>
                </a:lnTo>
                <a:lnTo>
                  <a:pt x="284" y="466"/>
                </a:lnTo>
                <a:lnTo>
                  <a:pt x="292" y="464"/>
                </a:lnTo>
                <a:lnTo>
                  <a:pt x="301" y="463"/>
                </a:lnTo>
                <a:lnTo>
                  <a:pt x="309" y="463"/>
                </a:lnTo>
                <a:lnTo>
                  <a:pt x="318" y="463"/>
                </a:lnTo>
                <a:lnTo>
                  <a:pt x="328" y="464"/>
                </a:lnTo>
                <a:lnTo>
                  <a:pt x="336" y="466"/>
                </a:lnTo>
                <a:lnTo>
                  <a:pt x="346" y="467"/>
                </a:lnTo>
                <a:lnTo>
                  <a:pt x="354" y="470"/>
                </a:lnTo>
                <a:lnTo>
                  <a:pt x="359" y="472"/>
                </a:lnTo>
                <a:lnTo>
                  <a:pt x="365" y="474"/>
                </a:lnTo>
                <a:lnTo>
                  <a:pt x="369" y="477"/>
                </a:lnTo>
                <a:lnTo>
                  <a:pt x="373" y="479"/>
                </a:lnTo>
                <a:lnTo>
                  <a:pt x="374" y="481"/>
                </a:lnTo>
                <a:lnTo>
                  <a:pt x="376" y="482"/>
                </a:lnTo>
                <a:lnTo>
                  <a:pt x="377" y="483"/>
                </a:lnTo>
                <a:lnTo>
                  <a:pt x="378" y="485"/>
                </a:lnTo>
                <a:lnTo>
                  <a:pt x="378" y="486"/>
                </a:lnTo>
                <a:lnTo>
                  <a:pt x="380" y="487"/>
                </a:lnTo>
                <a:lnTo>
                  <a:pt x="381" y="490"/>
                </a:lnTo>
                <a:lnTo>
                  <a:pt x="384" y="494"/>
                </a:lnTo>
                <a:lnTo>
                  <a:pt x="385" y="498"/>
                </a:lnTo>
                <a:lnTo>
                  <a:pt x="387" y="502"/>
                </a:lnTo>
                <a:lnTo>
                  <a:pt x="388" y="508"/>
                </a:lnTo>
                <a:lnTo>
                  <a:pt x="389" y="512"/>
                </a:lnTo>
                <a:lnTo>
                  <a:pt x="389" y="238"/>
                </a:lnTo>
                <a:lnTo>
                  <a:pt x="374" y="183"/>
                </a:lnTo>
                <a:lnTo>
                  <a:pt x="389" y="179"/>
                </a:lnTo>
                <a:lnTo>
                  <a:pt x="389" y="0"/>
                </a:lnTo>
                <a:lnTo>
                  <a:pt x="380" y="2"/>
                </a:lnTo>
                <a:lnTo>
                  <a:pt x="369" y="2"/>
                </a:lnTo>
                <a:lnTo>
                  <a:pt x="358" y="3"/>
                </a:lnTo>
                <a:lnTo>
                  <a:pt x="348" y="4"/>
                </a:lnTo>
                <a:lnTo>
                  <a:pt x="327" y="6"/>
                </a:lnTo>
                <a:lnTo>
                  <a:pt x="291" y="8"/>
                </a:lnTo>
                <a:lnTo>
                  <a:pt x="254" y="11"/>
                </a:lnTo>
                <a:lnTo>
                  <a:pt x="219" y="14"/>
                </a:lnTo>
                <a:lnTo>
                  <a:pt x="182" y="17"/>
                </a:lnTo>
                <a:lnTo>
                  <a:pt x="145" y="18"/>
                </a:lnTo>
                <a:lnTo>
                  <a:pt x="108" y="19"/>
                </a:lnTo>
                <a:lnTo>
                  <a:pt x="81" y="19"/>
                </a:lnTo>
                <a:lnTo>
                  <a:pt x="54" y="19"/>
                </a:lnTo>
                <a:lnTo>
                  <a:pt x="26" y="19"/>
                </a:lnTo>
                <a:lnTo>
                  <a:pt x="0" y="18"/>
                </a:lnTo>
                <a:lnTo>
                  <a:pt x="0" y="49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025" name="Google Shape;7025;p25"/>
          <p:cNvCxnSpPr/>
          <p:nvPr/>
        </p:nvCxnSpPr>
        <p:spPr>
          <a:xfrm rot="10800000" flipH="1">
            <a:off x="4800600" y="3584973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26" name="Google Shape;7026;p25"/>
          <p:cNvCxnSpPr/>
          <p:nvPr/>
        </p:nvCxnSpPr>
        <p:spPr>
          <a:xfrm rot="10800000" flipH="1">
            <a:off x="4800600" y="3359944"/>
            <a:ext cx="1191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27" name="Google Shape;7027;p25"/>
          <p:cNvCxnSpPr/>
          <p:nvPr/>
        </p:nvCxnSpPr>
        <p:spPr>
          <a:xfrm rot="10800000" flipH="1">
            <a:off x="4800600" y="3134917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28" name="Google Shape;7028;p25"/>
          <p:cNvCxnSpPr/>
          <p:nvPr/>
        </p:nvCxnSpPr>
        <p:spPr>
          <a:xfrm rot="10800000" flipH="1">
            <a:off x="4800600" y="2909889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29" name="Google Shape;7029;p25"/>
          <p:cNvCxnSpPr/>
          <p:nvPr/>
        </p:nvCxnSpPr>
        <p:spPr>
          <a:xfrm rot="10800000" flipH="1">
            <a:off x="4800600" y="2686050"/>
            <a:ext cx="1191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30" name="Google Shape;7030;p25"/>
          <p:cNvCxnSpPr/>
          <p:nvPr/>
        </p:nvCxnSpPr>
        <p:spPr>
          <a:xfrm rot="10800000" flipH="1">
            <a:off x="4800600" y="2459832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31" name="Google Shape;7031;p25"/>
          <p:cNvCxnSpPr/>
          <p:nvPr/>
        </p:nvCxnSpPr>
        <p:spPr>
          <a:xfrm rot="10800000" flipH="1">
            <a:off x="4800600" y="2234805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32" name="Google Shape;7032;p25"/>
          <p:cNvCxnSpPr/>
          <p:nvPr/>
        </p:nvCxnSpPr>
        <p:spPr>
          <a:xfrm rot="10800000" flipH="1">
            <a:off x="4800600" y="2010967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33" name="Google Shape;7033;p25"/>
          <p:cNvCxnSpPr/>
          <p:nvPr/>
        </p:nvCxnSpPr>
        <p:spPr>
          <a:xfrm rot="10800000" flipH="1">
            <a:off x="4800600" y="1902619"/>
            <a:ext cx="1191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034" name="Google Shape;7034;p25"/>
          <p:cNvSpPr/>
          <p:nvPr/>
        </p:nvSpPr>
        <p:spPr>
          <a:xfrm>
            <a:off x="4431506" y="3409950"/>
            <a:ext cx="215504" cy="119063"/>
          </a:xfrm>
          <a:custGeom>
            <a:avLst/>
            <a:gdLst/>
            <a:ahLst/>
            <a:cxnLst/>
            <a:rect l="l" t="t" r="r" b="b"/>
            <a:pathLst>
              <a:path w="543" h="302" extrusionOk="0">
                <a:moveTo>
                  <a:pt x="0" y="224"/>
                </a:moveTo>
                <a:lnTo>
                  <a:pt x="8" y="224"/>
                </a:lnTo>
                <a:lnTo>
                  <a:pt x="17" y="224"/>
                </a:lnTo>
                <a:lnTo>
                  <a:pt x="25" y="224"/>
                </a:lnTo>
                <a:lnTo>
                  <a:pt x="33" y="224"/>
                </a:lnTo>
                <a:lnTo>
                  <a:pt x="41" y="224"/>
                </a:lnTo>
                <a:lnTo>
                  <a:pt x="49" y="224"/>
                </a:lnTo>
                <a:lnTo>
                  <a:pt x="81" y="227"/>
                </a:lnTo>
                <a:lnTo>
                  <a:pt x="112" y="230"/>
                </a:lnTo>
                <a:lnTo>
                  <a:pt x="142" y="234"/>
                </a:lnTo>
                <a:lnTo>
                  <a:pt x="172" y="239"/>
                </a:lnTo>
                <a:lnTo>
                  <a:pt x="204" y="245"/>
                </a:lnTo>
                <a:lnTo>
                  <a:pt x="253" y="254"/>
                </a:lnTo>
                <a:lnTo>
                  <a:pt x="303" y="265"/>
                </a:lnTo>
                <a:lnTo>
                  <a:pt x="354" y="275"/>
                </a:lnTo>
                <a:lnTo>
                  <a:pt x="384" y="282"/>
                </a:lnTo>
                <a:lnTo>
                  <a:pt x="414" y="287"/>
                </a:lnTo>
                <a:lnTo>
                  <a:pt x="445" y="291"/>
                </a:lnTo>
                <a:lnTo>
                  <a:pt x="475" y="295"/>
                </a:lnTo>
                <a:lnTo>
                  <a:pt x="507" y="299"/>
                </a:lnTo>
                <a:lnTo>
                  <a:pt x="512" y="299"/>
                </a:lnTo>
                <a:lnTo>
                  <a:pt x="519" y="301"/>
                </a:lnTo>
                <a:lnTo>
                  <a:pt x="524" y="301"/>
                </a:lnTo>
                <a:lnTo>
                  <a:pt x="531" y="301"/>
                </a:lnTo>
                <a:lnTo>
                  <a:pt x="537" y="301"/>
                </a:lnTo>
                <a:lnTo>
                  <a:pt x="543" y="302"/>
                </a:lnTo>
                <a:lnTo>
                  <a:pt x="543" y="0"/>
                </a:lnTo>
                <a:lnTo>
                  <a:pt x="0" y="0"/>
                </a:lnTo>
                <a:lnTo>
                  <a:pt x="0" y="224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35" name="Google Shape;7035;p25"/>
          <p:cNvSpPr/>
          <p:nvPr/>
        </p:nvSpPr>
        <p:spPr>
          <a:xfrm>
            <a:off x="4431506" y="3280173"/>
            <a:ext cx="215504" cy="110728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36" name="Google Shape;7036;p25"/>
          <p:cNvSpPr/>
          <p:nvPr/>
        </p:nvSpPr>
        <p:spPr>
          <a:xfrm>
            <a:off x="4431506" y="3151586"/>
            <a:ext cx="215504" cy="110728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37" name="Google Shape;7037;p25"/>
          <p:cNvSpPr/>
          <p:nvPr/>
        </p:nvSpPr>
        <p:spPr>
          <a:xfrm>
            <a:off x="4431506" y="3024189"/>
            <a:ext cx="215504" cy="111919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38" name="Google Shape;7038;p25"/>
          <p:cNvSpPr/>
          <p:nvPr/>
        </p:nvSpPr>
        <p:spPr>
          <a:xfrm>
            <a:off x="4431506" y="2901553"/>
            <a:ext cx="215504" cy="108347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39" name="Google Shape;7039;p25"/>
          <p:cNvSpPr/>
          <p:nvPr/>
        </p:nvSpPr>
        <p:spPr>
          <a:xfrm>
            <a:off x="4431506" y="2770586"/>
            <a:ext cx="215504" cy="111919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0" name="Google Shape;7040;p25"/>
          <p:cNvSpPr/>
          <p:nvPr/>
        </p:nvSpPr>
        <p:spPr>
          <a:xfrm>
            <a:off x="4431506" y="2640806"/>
            <a:ext cx="215504" cy="110729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1" name="Google Shape;7041;p25"/>
          <p:cNvSpPr/>
          <p:nvPr/>
        </p:nvSpPr>
        <p:spPr>
          <a:xfrm>
            <a:off x="4431506" y="2513411"/>
            <a:ext cx="215504" cy="111919"/>
          </a:xfrm>
          <a:custGeom>
            <a:avLst/>
            <a:gdLst/>
            <a:ahLst/>
            <a:cxnLst/>
            <a:rect l="l" t="t" r="r" b="b"/>
            <a:pathLst>
              <a:path w="543" h="281" extrusionOk="0">
                <a:moveTo>
                  <a:pt x="543" y="281"/>
                </a:moveTo>
                <a:lnTo>
                  <a:pt x="0" y="281"/>
                </a:lnTo>
                <a:lnTo>
                  <a:pt x="0" y="70"/>
                </a:lnTo>
                <a:lnTo>
                  <a:pt x="101" y="12"/>
                </a:lnTo>
                <a:lnTo>
                  <a:pt x="62" y="0"/>
                </a:lnTo>
                <a:lnTo>
                  <a:pt x="543" y="0"/>
                </a:lnTo>
                <a:lnTo>
                  <a:pt x="543" y="28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2" name="Google Shape;7042;p25"/>
          <p:cNvSpPr/>
          <p:nvPr/>
        </p:nvSpPr>
        <p:spPr>
          <a:xfrm>
            <a:off x="4335067" y="2376487"/>
            <a:ext cx="311944" cy="120254"/>
          </a:xfrm>
          <a:custGeom>
            <a:avLst/>
            <a:gdLst/>
            <a:ahLst/>
            <a:cxnLst/>
            <a:rect l="l" t="t" r="r" b="b"/>
            <a:pathLst>
              <a:path w="786" h="301" extrusionOk="0">
                <a:moveTo>
                  <a:pt x="172" y="301"/>
                </a:moveTo>
                <a:lnTo>
                  <a:pt x="786" y="301"/>
                </a:lnTo>
                <a:lnTo>
                  <a:pt x="786" y="0"/>
                </a:lnTo>
                <a:lnTo>
                  <a:pt x="243" y="0"/>
                </a:lnTo>
                <a:lnTo>
                  <a:pt x="243" y="107"/>
                </a:lnTo>
                <a:lnTo>
                  <a:pt x="0" y="245"/>
                </a:lnTo>
                <a:lnTo>
                  <a:pt x="172" y="30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3" name="Google Shape;7043;p25"/>
          <p:cNvSpPr/>
          <p:nvPr/>
        </p:nvSpPr>
        <p:spPr>
          <a:xfrm>
            <a:off x="4431506" y="2232422"/>
            <a:ext cx="215504" cy="12382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4" name="Google Shape;7044;p25"/>
          <p:cNvSpPr/>
          <p:nvPr/>
        </p:nvSpPr>
        <p:spPr>
          <a:xfrm>
            <a:off x="4431506" y="2094310"/>
            <a:ext cx="215504" cy="127397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5" name="Google Shape;7045;p25"/>
          <p:cNvSpPr/>
          <p:nvPr/>
        </p:nvSpPr>
        <p:spPr>
          <a:xfrm>
            <a:off x="4431506" y="1956199"/>
            <a:ext cx="215504" cy="12501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6" name="Google Shape;7046;p25"/>
          <p:cNvSpPr/>
          <p:nvPr/>
        </p:nvSpPr>
        <p:spPr>
          <a:xfrm>
            <a:off x="4431506" y="1822848"/>
            <a:ext cx="215504" cy="121444"/>
          </a:xfrm>
          <a:custGeom>
            <a:avLst/>
            <a:gdLst/>
            <a:ahLst/>
            <a:cxnLst/>
            <a:rect l="l" t="t" r="r" b="b"/>
            <a:pathLst>
              <a:path w="543" h="305" extrusionOk="0">
                <a:moveTo>
                  <a:pt x="0" y="305"/>
                </a:moveTo>
                <a:lnTo>
                  <a:pt x="543" y="305"/>
                </a:lnTo>
                <a:lnTo>
                  <a:pt x="543" y="200"/>
                </a:lnTo>
                <a:lnTo>
                  <a:pt x="532" y="200"/>
                </a:lnTo>
                <a:lnTo>
                  <a:pt x="532" y="0"/>
                </a:lnTo>
                <a:lnTo>
                  <a:pt x="0" y="0"/>
                </a:lnTo>
                <a:lnTo>
                  <a:pt x="0" y="305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7" name="Google Shape;7047;p25"/>
          <p:cNvSpPr/>
          <p:nvPr/>
        </p:nvSpPr>
        <p:spPr>
          <a:xfrm>
            <a:off x="4431506" y="1944292"/>
            <a:ext cx="215504" cy="11906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8" name="Google Shape;7048;p25"/>
          <p:cNvSpPr/>
          <p:nvPr/>
        </p:nvSpPr>
        <p:spPr>
          <a:xfrm>
            <a:off x="4431506" y="2081214"/>
            <a:ext cx="215504" cy="13097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9" name="Google Shape;7049;p25"/>
          <p:cNvSpPr/>
          <p:nvPr/>
        </p:nvSpPr>
        <p:spPr>
          <a:xfrm>
            <a:off x="4431506" y="2221706"/>
            <a:ext cx="215504" cy="10716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50" name="Google Shape;7050;p25"/>
          <p:cNvSpPr/>
          <p:nvPr/>
        </p:nvSpPr>
        <p:spPr>
          <a:xfrm>
            <a:off x="4431506" y="2356249"/>
            <a:ext cx="215504" cy="2024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51" name="Google Shape;7051;p25"/>
          <p:cNvSpPr/>
          <p:nvPr/>
        </p:nvSpPr>
        <p:spPr>
          <a:xfrm>
            <a:off x="4402931" y="2496742"/>
            <a:ext cx="244079" cy="16669"/>
          </a:xfrm>
          <a:custGeom>
            <a:avLst/>
            <a:gdLst/>
            <a:ahLst/>
            <a:cxnLst/>
            <a:rect l="l" t="t" r="r" b="b"/>
            <a:pathLst>
              <a:path w="614" h="43" extrusionOk="0">
                <a:moveTo>
                  <a:pt x="614" y="43"/>
                </a:moveTo>
                <a:lnTo>
                  <a:pt x="133" y="43"/>
                </a:lnTo>
                <a:lnTo>
                  <a:pt x="0" y="0"/>
                </a:lnTo>
                <a:lnTo>
                  <a:pt x="614" y="0"/>
                </a:lnTo>
                <a:lnTo>
                  <a:pt x="614" y="43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52" name="Google Shape;7052;p25"/>
          <p:cNvSpPr/>
          <p:nvPr/>
        </p:nvSpPr>
        <p:spPr>
          <a:xfrm>
            <a:off x="4431506" y="2625330"/>
            <a:ext cx="215504" cy="15478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53" name="Google Shape;7053;p25"/>
          <p:cNvSpPr/>
          <p:nvPr/>
        </p:nvSpPr>
        <p:spPr>
          <a:xfrm>
            <a:off x="4431506" y="2751535"/>
            <a:ext cx="215504" cy="1905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54" name="Google Shape;7054;p25"/>
          <p:cNvSpPr/>
          <p:nvPr/>
        </p:nvSpPr>
        <p:spPr>
          <a:xfrm>
            <a:off x="4431506" y="2882504"/>
            <a:ext cx="215504" cy="1905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55" name="Google Shape;7055;p25"/>
          <p:cNvSpPr/>
          <p:nvPr/>
        </p:nvSpPr>
        <p:spPr>
          <a:xfrm>
            <a:off x="4431506" y="3009900"/>
            <a:ext cx="215504" cy="14288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56" name="Google Shape;7056;p25"/>
          <p:cNvSpPr/>
          <p:nvPr/>
        </p:nvSpPr>
        <p:spPr>
          <a:xfrm>
            <a:off x="4431506" y="3136106"/>
            <a:ext cx="215504" cy="15479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57" name="Google Shape;7057;p25"/>
          <p:cNvSpPr/>
          <p:nvPr/>
        </p:nvSpPr>
        <p:spPr>
          <a:xfrm>
            <a:off x="4431506" y="3262314"/>
            <a:ext cx="215504" cy="1786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58" name="Google Shape;7058;p25"/>
          <p:cNvSpPr/>
          <p:nvPr/>
        </p:nvSpPr>
        <p:spPr>
          <a:xfrm>
            <a:off x="4431506" y="3390900"/>
            <a:ext cx="215504" cy="1905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059" name="Google Shape;7059;p25"/>
          <p:cNvCxnSpPr/>
          <p:nvPr/>
        </p:nvCxnSpPr>
        <p:spPr>
          <a:xfrm rot="10800000" flipH="1">
            <a:off x="4647011" y="3567114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60" name="Google Shape;7060;p25"/>
          <p:cNvCxnSpPr/>
          <p:nvPr/>
        </p:nvCxnSpPr>
        <p:spPr>
          <a:xfrm rot="10800000" flipH="1">
            <a:off x="4647011" y="3342086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61" name="Google Shape;7061;p25"/>
          <p:cNvCxnSpPr/>
          <p:nvPr/>
        </p:nvCxnSpPr>
        <p:spPr>
          <a:xfrm rot="10800000" flipH="1">
            <a:off x="4647011" y="3117057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62" name="Google Shape;7062;p25"/>
          <p:cNvCxnSpPr/>
          <p:nvPr/>
        </p:nvCxnSpPr>
        <p:spPr>
          <a:xfrm rot="10800000" flipH="1">
            <a:off x="4647011" y="2892030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63" name="Google Shape;7063;p25"/>
          <p:cNvCxnSpPr/>
          <p:nvPr/>
        </p:nvCxnSpPr>
        <p:spPr>
          <a:xfrm rot="10800000" flipH="1">
            <a:off x="4647011" y="2667001"/>
            <a:ext cx="1190" cy="1512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64" name="Google Shape;7064;p25"/>
          <p:cNvCxnSpPr/>
          <p:nvPr/>
        </p:nvCxnSpPr>
        <p:spPr>
          <a:xfrm rot="10800000" flipH="1">
            <a:off x="4647011" y="2443164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65" name="Google Shape;7065;p25"/>
          <p:cNvCxnSpPr/>
          <p:nvPr/>
        </p:nvCxnSpPr>
        <p:spPr>
          <a:xfrm rot="10800000" flipH="1">
            <a:off x="4647011" y="2218136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66" name="Google Shape;7066;p25"/>
          <p:cNvCxnSpPr/>
          <p:nvPr/>
        </p:nvCxnSpPr>
        <p:spPr>
          <a:xfrm rot="10800000" flipH="1">
            <a:off x="4647011" y="1993107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67" name="Google Shape;7067;p25"/>
          <p:cNvCxnSpPr/>
          <p:nvPr/>
        </p:nvCxnSpPr>
        <p:spPr>
          <a:xfrm rot="10800000" flipH="1">
            <a:off x="4647011" y="1902619"/>
            <a:ext cx="1190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68" name="Google Shape;7068;p25"/>
          <p:cNvCxnSpPr/>
          <p:nvPr/>
        </p:nvCxnSpPr>
        <p:spPr>
          <a:xfrm rot="10800000" flipH="1">
            <a:off x="4716067" y="1633539"/>
            <a:ext cx="1190" cy="1262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69" name="Google Shape;7069;p25"/>
          <p:cNvCxnSpPr/>
          <p:nvPr/>
        </p:nvCxnSpPr>
        <p:spPr>
          <a:xfrm rot="10800000" flipH="1">
            <a:off x="4730355" y="1640681"/>
            <a:ext cx="1190" cy="1059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70" name="Google Shape;7070;p25"/>
          <p:cNvCxnSpPr/>
          <p:nvPr/>
        </p:nvCxnSpPr>
        <p:spPr>
          <a:xfrm rot="10800000">
            <a:off x="5304236" y="1650208"/>
            <a:ext cx="1190" cy="1262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71" name="Google Shape;7071;p25"/>
          <p:cNvCxnSpPr/>
          <p:nvPr/>
        </p:nvCxnSpPr>
        <p:spPr>
          <a:xfrm rot="10800000" flipH="1">
            <a:off x="5320905" y="1650208"/>
            <a:ext cx="1190" cy="1262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072" name="Google Shape;7072;p25"/>
          <p:cNvSpPr/>
          <p:nvPr/>
        </p:nvSpPr>
        <p:spPr>
          <a:xfrm>
            <a:off x="2082405" y="1683544"/>
            <a:ext cx="154781" cy="125016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73" name="Google Shape;7073;p25"/>
          <p:cNvSpPr/>
          <p:nvPr/>
        </p:nvSpPr>
        <p:spPr>
          <a:xfrm>
            <a:off x="2082405" y="1818086"/>
            <a:ext cx="154781" cy="126206"/>
          </a:xfrm>
          <a:custGeom>
            <a:avLst/>
            <a:gdLst/>
            <a:ahLst/>
            <a:cxnLst/>
            <a:rect l="l" t="t" r="r" b="b"/>
            <a:pathLst>
              <a:path w="391" h="317" extrusionOk="0">
                <a:moveTo>
                  <a:pt x="391" y="2"/>
                </a:moveTo>
                <a:lnTo>
                  <a:pt x="391" y="317"/>
                </a:lnTo>
                <a:lnTo>
                  <a:pt x="0" y="317"/>
                </a:lnTo>
                <a:lnTo>
                  <a:pt x="0" y="0"/>
                </a:lnTo>
                <a:lnTo>
                  <a:pt x="391" y="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pSp>
        <p:nvGrpSpPr>
          <p:cNvPr id="7074" name="Google Shape;7074;p25"/>
          <p:cNvGrpSpPr/>
          <p:nvPr/>
        </p:nvGrpSpPr>
        <p:grpSpPr>
          <a:xfrm>
            <a:off x="2080022" y="1418035"/>
            <a:ext cx="2562225" cy="2561034"/>
            <a:chOff x="787" y="1191"/>
            <a:chExt cx="2152" cy="2151"/>
          </a:xfrm>
        </p:grpSpPr>
        <p:sp>
          <p:nvSpPr>
            <p:cNvPr id="7075" name="Google Shape;7075;p25"/>
            <p:cNvSpPr/>
            <p:nvPr/>
          </p:nvSpPr>
          <p:spPr>
            <a:xfrm>
              <a:off x="789" y="1298"/>
              <a:ext cx="130" cy="108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789" y="1222"/>
              <a:ext cx="130" cy="64"/>
            </a:xfrm>
            <a:custGeom>
              <a:avLst/>
              <a:gdLst/>
              <a:ahLst/>
              <a:cxnLst/>
              <a:rect l="l" t="t" r="r" b="b"/>
              <a:pathLst>
                <a:path w="391" h="191" extrusionOk="0">
                  <a:moveTo>
                    <a:pt x="391" y="191"/>
                  </a:moveTo>
                  <a:lnTo>
                    <a:pt x="0" y="191"/>
                  </a:lnTo>
                  <a:lnTo>
                    <a:pt x="0" y="7"/>
                  </a:lnTo>
                  <a:lnTo>
                    <a:pt x="391" y="0"/>
                  </a:lnTo>
                  <a:lnTo>
                    <a:pt x="391" y="191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789" y="1642"/>
              <a:ext cx="130" cy="10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789" y="1759"/>
              <a:ext cx="130" cy="103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789" y="1876"/>
              <a:ext cx="130" cy="10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789" y="1286"/>
              <a:ext cx="130" cy="12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89" y="1406"/>
              <a:ext cx="130" cy="8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89" y="1519"/>
              <a:ext cx="130" cy="9"/>
            </a:xfrm>
            <a:custGeom>
              <a:avLst/>
              <a:gdLst/>
              <a:ahLst/>
              <a:cxnLst/>
              <a:rect l="l" t="t" r="r" b="b"/>
              <a:pathLst>
                <a:path w="391" h="25" extrusionOk="0">
                  <a:moveTo>
                    <a:pt x="0" y="0"/>
                  </a:moveTo>
                  <a:lnTo>
                    <a:pt x="391" y="0"/>
                  </a:lnTo>
                  <a:lnTo>
                    <a:pt x="391" y="25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89" y="1633"/>
              <a:ext cx="130" cy="9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89" y="1748"/>
              <a:ext cx="130" cy="11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89" y="1862"/>
              <a:ext cx="130" cy="14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086" name="Google Shape;7086;p25"/>
            <p:cNvCxnSpPr/>
            <p:nvPr/>
          </p:nvCxnSpPr>
          <p:spPr>
            <a:xfrm>
              <a:off x="789" y="1225"/>
              <a:ext cx="1" cy="9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087" name="Google Shape;7087;p25"/>
            <p:cNvSpPr/>
            <p:nvPr/>
          </p:nvSpPr>
          <p:spPr>
            <a:xfrm>
              <a:off x="919" y="1220"/>
              <a:ext cx="125" cy="879"/>
            </a:xfrm>
            <a:custGeom>
              <a:avLst/>
              <a:gdLst/>
              <a:ahLst/>
              <a:cxnLst/>
              <a:rect l="l" t="t" r="r" b="b"/>
              <a:pathLst>
                <a:path w="375" h="2637" extrusionOk="0">
                  <a:moveTo>
                    <a:pt x="375" y="0"/>
                  </a:moveTo>
                  <a:lnTo>
                    <a:pt x="375" y="2614"/>
                  </a:lnTo>
                  <a:lnTo>
                    <a:pt x="348" y="2614"/>
                  </a:lnTo>
                  <a:lnTo>
                    <a:pt x="320" y="2615"/>
                  </a:lnTo>
                  <a:lnTo>
                    <a:pt x="293" y="2617"/>
                  </a:lnTo>
                  <a:lnTo>
                    <a:pt x="266" y="2618"/>
                  </a:lnTo>
                  <a:lnTo>
                    <a:pt x="238" y="2619"/>
                  </a:lnTo>
                  <a:lnTo>
                    <a:pt x="211" y="2621"/>
                  </a:lnTo>
                  <a:lnTo>
                    <a:pt x="176" y="2623"/>
                  </a:lnTo>
                  <a:lnTo>
                    <a:pt x="140" y="2626"/>
                  </a:lnTo>
                  <a:lnTo>
                    <a:pt x="105" y="2629"/>
                  </a:lnTo>
                  <a:lnTo>
                    <a:pt x="69" y="2632"/>
                  </a:lnTo>
                  <a:lnTo>
                    <a:pt x="35" y="2634"/>
                  </a:lnTo>
                  <a:lnTo>
                    <a:pt x="0" y="2637"/>
                  </a:lnTo>
                  <a:lnTo>
                    <a:pt x="0" y="7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919" y="2091"/>
              <a:ext cx="125" cy="92"/>
            </a:xfrm>
            <a:custGeom>
              <a:avLst/>
              <a:gdLst/>
              <a:ahLst/>
              <a:cxnLst/>
              <a:rect l="l" t="t" r="r" b="b"/>
              <a:pathLst>
                <a:path w="375" h="276" extrusionOk="0">
                  <a:moveTo>
                    <a:pt x="0" y="276"/>
                  </a:moveTo>
                  <a:lnTo>
                    <a:pt x="26" y="274"/>
                  </a:lnTo>
                  <a:lnTo>
                    <a:pt x="50" y="271"/>
                  </a:lnTo>
                  <a:lnTo>
                    <a:pt x="76" y="270"/>
                  </a:lnTo>
                  <a:lnTo>
                    <a:pt x="101" y="267"/>
                  </a:lnTo>
                  <a:lnTo>
                    <a:pt x="117" y="266"/>
                  </a:lnTo>
                  <a:lnTo>
                    <a:pt x="133" y="265"/>
                  </a:lnTo>
                  <a:lnTo>
                    <a:pt x="150" y="265"/>
                  </a:lnTo>
                  <a:lnTo>
                    <a:pt x="176" y="263"/>
                  </a:lnTo>
                  <a:lnTo>
                    <a:pt x="200" y="263"/>
                  </a:lnTo>
                  <a:lnTo>
                    <a:pt x="226" y="263"/>
                  </a:lnTo>
                  <a:lnTo>
                    <a:pt x="251" y="265"/>
                  </a:lnTo>
                  <a:lnTo>
                    <a:pt x="277" y="266"/>
                  </a:lnTo>
                  <a:lnTo>
                    <a:pt x="301" y="267"/>
                  </a:lnTo>
                  <a:lnTo>
                    <a:pt x="326" y="270"/>
                  </a:lnTo>
                  <a:lnTo>
                    <a:pt x="350" y="271"/>
                  </a:lnTo>
                  <a:lnTo>
                    <a:pt x="375" y="274"/>
                  </a:lnTo>
                  <a:lnTo>
                    <a:pt x="375" y="0"/>
                  </a:lnTo>
                  <a:lnTo>
                    <a:pt x="348" y="0"/>
                  </a:lnTo>
                  <a:lnTo>
                    <a:pt x="320" y="1"/>
                  </a:lnTo>
                  <a:lnTo>
                    <a:pt x="293" y="3"/>
                  </a:lnTo>
                  <a:lnTo>
                    <a:pt x="266" y="4"/>
                  </a:lnTo>
                  <a:lnTo>
                    <a:pt x="238" y="5"/>
                  </a:lnTo>
                  <a:lnTo>
                    <a:pt x="211" y="7"/>
                  </a:lnTo>
                  <a:lnTo>
                    <a:pt x="176" y="9"/>
                  </a:lnTo>
                  <a:lnTo>
                    <a:pt x="140" y="12"/>
                  </a:lnTo>
                  <a:lnTo>
                    <a:pt x="105" y="15"/>
                  </a:lnTo>
                  <a:lnTo>
                    <a:pt x="69" y="18"/>
                  </a:lnTo>
                  <a:lnTo>
                    <a:pt x="35" y="20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23" y="54"/>
                  </a:lnTo>
                  <a:lnTo>
                    <a:pt x="54" y="78"/>
                  </a:lnTo>
                  <a:lnTo>
                    <a:pt x="0" y="150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919" y="2091"/>
              <a:ext cx="125" cy="92"/>
            </a:xfrm>
            <a:custGeom>
              <a:avLst/>
              <a:gdLst/>
              <a:ahLst/>
              <a:cxnLst/>
              <a:rect l="l" t="t" r="r" b="b"/>
              <a:pathLst>
                <a:path w="375" h="276" extrusionOk="0">
                  <a:moveTo>
                    <a:pt x="23" y="54"/>
                  </a:moveTo>
                  <a:lnTo>
                    <a:pt x="54" y="78"/>
                  </a:lnTo>
                  <a:lnTo>
                    <a:pt x="0" y="150"/>
                  </a:lnTo>
                  <a:lnTo>
                    <a:pt x="0" y="276"/>
                  </a:lnTo>
                  <a:lnTo>
                    <a:pt x="26" y="274"/>
                  </a:lnTo>
                  <a:lnTo>
                    <a:pt x="50" y="271"/>
                  </a:lnTo>
                  <a:lnTo>
                    <a:pt x="76" y="270"/>
                  </a:lnTo>
                  <a:lnTo>
                    <a:pt x="101" y="267"/>
                  </a:lnTo>
                  <a:lnTo>
                    <a:pt x="117" y="266"/>
                  </a:lnTo>
                  <a:lnTo>
                    <a:pt x="133" y="265"/>
                  </a:lnTo>
                  <a:lnTo>
                    <a:pt x="150" y="265"/>
                  </a:lnTo>
                  <a:lnTo>
                    <a:pt x="176" y="263"/>
                  </a:lnTo>
                  <a:lnTo>
                    <a:pt x="200" y="263"/>
                  </a:lnTo>
                  <a:lnTo>
                    <a:pt x="226" y="263"/>
                  </a:lnTo>
                  <a:lnTo>
                    <a:pt x="251" y="265"/>
                  </a:lnTo>
                  <a:lnTo>
                    <a:pt x="277" y="266"/>
                  </a:lnTo>
                  <a:lnTo>
                    <a:pt x="301" y="267"/>
                  </a:lnTo>
                  <a:lnTo>
                    <a:pt x="326" y="270"/>
                  </a:lnTo>
                  <a:lnTo>
                    <a:pt x="350" y="271"/>
                  </a:lnTo>
                  <a:lnTo>
                    <a:pt x="375" y="274"/>
                  </a:lnTo>
                  <a:lnTo>
                    <a:pt x="375" y="0"/>
                  </a:lnTo>
                  <a:lnTo>
                    <a:pt x="348" y="0"/>
                  </a:lnTo>
                  <a:lnTo>
                    <a:pt x="320" y="1"/>
                  </a:lnTo>
                  <a:lnTo>
                    <a:pt x="293" y="3"/>
                  </a:lnTo>
                  <a:lnTo>
                    <a:pt x="266" y="4"/>
                  </a:lnTo>
                  <a:lnTo>
                    <a:pt x="238" y="5"/>
                  </a:lnTo>
                  <a:lnTo>
                    <a:pt x="211" y="7"/>
                  </a:lnTo>
                  <a:lnTo>
                    <a:pt x="176" y="9"/>
                  </a:lnTo>
                  <a:lnTo>
                    <a:pt x="140" y="12"/>
                  </a:lnTo>
                  <a:lnTo>
                    <a:pt x="105" y="15"/>
                  </a:lnTo>
                  <a:lnTo>
                    <a:pt x="69" y="18"/>
                  </a:lnTo>
                  <a:lnTo>
                    <a:pt x="35" y="20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23" y="5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919" y="2179"/>
              <a:ext cx="125" cy="152"/>
            </a:xfrm>
            <a:custGeom>
              <a:avLst/>
              <a:gdLst/>
              <a:ahLst/>
              <a:cxnLst/>
              <a:rect l="l" t="t" r="r" b="b"/>
              <a:pathLst>
                <a:path w="375" h="456" extrusionOk="0">
                  <a:moveTo>
                    <a:pt x="0" y="13"/>
                  </a:moveTo>
                  <a:lnTo>
                    <a:pt x="0" y="423"/>
                  </a:lnTo>
                  <a:lnTo>
                    <a:pt x="5" y="426"/>
                  </a:lnTo>
                  <a:lnTo>
                    <a:pt x="11" y="430"/>
                  </a:lnTo>
                  <a:lnTo>
                    <a:pt x="16" y="433"/>
                  </a:lnTo>
                  <a:lnTo>
                    <a:pt x="21" y="436"/>
                  </a:lnTo>
                  <a:lnTo>
                    <a:pt x="27" y="438"/>
                  </a:lnTo>
                  <a:lnTo>
                    <a:pt x="32" y="441"/>
                  </a:lnTo>
                  <a:lnTo>
                    <a:pt x="39" y="444"/>
                  </a:lnTo>
                  <a:lnTo>
                    <a:pt x="45" y="445"/>
                  </a:lnTo>
                  <a:lnTo>
                    <a:pt x="51" y="448"/>
                  </a:lnTo>
                  <a:lnTo>
                    <a:pt x="58" y="449"/>
                  </a:lnTo>
                  <a:lnTo>
                    <a:pt x="66" y="452"/>
                  </a:lnTo>
                  <a:lnTo>
                    <a:pt x="73" y="453"/>
                  </a:lnTo>
                  <a:lnTo>
                    <a:pt x="81" y="455"/>
                  </a:lnTo>
                  <a:lnTo>
                    <a:pt x="90" y="456"/>
                  </a:lnTo>
                  <a:lnTo>
                    <a:pt x="96" y="456"/>
                  </a:lnTo>
                  <a:lnTo>
                    <a:pt x="105" y="456"/>
                  </a:lnTo>
                  <a:lnTo>
                    <a:pt x="113" y="456"/>
                  </a:lnTo>
                  <a:lnTo>
                    <a:pt x="120" y="456"/>
                  </a:lnTo>
                  <a:lnTo>
                    <a:pt x="127" y="455"/>
                  </a:lnTo>
                  <a:lnTo>
                    <a:pt x="133" y="453"/>
                  </a:lnTo>
                  <a:lnTo>
                    <a:pt x="140" y="452"/>
                  </a:lnTo>
                  <a:lnTo>
                    <a:pt x="146" y="449"/>
                  </a:lnTo>
                  <a:lnTo>
                    <a:pt x="152" y="448"/>
                  </a:lnTo>
                  <a:lnTo>
                    <a:pt x="159" y="445"/>
                  </a:lnTo>
                  <a:lnTo>
                    <a:pt x="167" y="441"/>
                  </a:lnTo>
                  <a:lnTo>
                    <a:pt x="177" y="437"/>
                  </a:lnTo>
                  <a:lnTo>
                    <a:pt x="185" y="433"/>
                  </a:lnTo>
                  <a:lnTo>
                    <a:pt x="193" y="429"/>
                  </a:lnTo>
                  <a:lnTo>
                    <a:pt x="202" y="425"/>
                  </a:lnTo>
                  <a:lnTo>
                    <a:pt x="211" y="421"/>
                  </a:lnTo>
                  <a:lnTo>
                    <a:pt x="219" y="418"/>
                  </a:lnTo>
                  <a:lnTo>
                    <a:pt x="227" y="414"/>
                  </a:lnTo>
                  <a:lnTo>
                    <a:pt x="236" y="412"/>
                  </a:lnTo>
                  <a:lnTo>
                    <a:pt x="244" y="410"/>
                  </a:lnTo>
                  <a:lnTo>
                    <a:pt x="253" y="408"/>
                  </a:lnTo>
                  <a:lnTo>
                    <a:pt x="262" y="407"/>
                  </a:lnTo>
                  <a:lnTo>
                    <a:pt x="271" y="404"/>
                  </a:lnTo>
                  <a:lnTo>
                    <a:pt x="281" y="404"/>
                  </a:lnTo>
                  <a:lnTo>
                    <a:pt x="290" y="403"/>
                  </a:lnTo>
                  <a:lnTo>
                    <a:pt x="301" y="401"/>
                  </a:lnTo>
                  <a:lnTo>
                    <a:pt x="308" y="401"/>
                  </a:lnTo>
                  <a:lnTo>
                    <a:pt x="313" y="400"/>
                  </a:lnTo>
                  <a:lnTo>
                    <a:pt x="320" y="400"/>
                  </a:lnTo>
                  <a:lnTo>
                    <a:pt x="327" y="400"/>
                  </a:lnTo>
                  <a:lnTo>
                    <a:pt x="333" y="401"/>
                  </a:lnTo>
                  <a:lnTo>
                    <a:pt x="339" y="401"/>
                  </a:lnTo>
                  <a:lnTo>
                    <a:pt x="345" y="403"/>
                  </a:lnTo>
                  <a:lnTo>
                    <a:pt x="349" y="404"/>
                  </a:lnTo>
                  <a:lnTo>
                    <a:pt x="354" y="407"/>
                  </a:lnTo>
                  <a:lnTo>
                    <a:pt x="359" y="408"/>
                  </a:lnTo>
                  <a:lnTo>
                    <a:pt x="363" y="411"/>
                  </a:lnTo>
                  <a:lnTo>
                    <a:pt x="367" y="414"/>
                  </a:lnTo>
                  <a:lnTo>
                    <a:pt x="369" y="418"/>
                  </a:lnTo>
                  <a:lnTo>
                    <a:pt x="372" y="422"/>
                  </a:lnTo>
                  <a:lnTo>
                    <a:pt x="375" y="426"/>
                  </a:lnTo>
                  <a:lnTo>
                    <a:pt x="375" y="11"/>
                  </a:lnTo>
                  <a:lnTo>
                    <a:pt x="350" y="8"/>
                  </a:lnTo>
                  <a:lnTo>
                    <a:pt x="326" y="7"/>
                  </a:lnTo>
                  <a:lnTo>
                    <a:pt x="301" y="4"/>
                  </a:lnTo>
                  <a:lnTo>
                    <a:pt x="277" y="3"/>
                  </a:lnTo>
                  <a:lnTo>
                    <a:pt x="251" y="2"/>
                  </a:lnTo>
                  <a:lnTo>
                    <a:pt x="226" y="0"/>
                  </a:lnTo>
                  <a:lnTo>
                    <a:pt x="200" y="0"/>
                  </a:lnTo>
                  <a:lnTo>
                    <a:pt x="176" y="0"/>
                  </a:lnTo>
                  <a:lnTo>
                    <a:pt x="150" y="2"/>
                  </a:lnTo>
                  <a:lnTo>
                    <a:pt x="133" y="2"/>
                  </a:lnTo>
                  <a:lnTo>
                    <a:pt x="117" y="3"/>
                  </a:lnTo>
                  <a:lnTo>
                    <a:pt x="101" y="4"/>
                  </a:lnTo>
                  <a:lnTo>
                    <a:pt x="76" y="7"/>
                  </a:lnTo>
                  <a:lnTo>
                    <a:pt x="50" y="8"/>
                  </a:lnTo>
                  <a:lnTo>
                    <a:pt x="26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919" y="2179"/>
              <a:ext cx="125" cy="152"/>
            </a:xfrm>
            <a:custGeom>
              <a:avLst/>
              <a:gdLst/>
              <a:ahLst/>
              <a:cxnLst/>
              <a:rect l="l" t="t" r="r" b="b"/>
              <a:pathLst>
                <a:path w="375" h="456" extrusionOk="0">
                  <a:moveTo>
                    <a:pt x="0" y="423"/>
                  </a:moveTo>
                  <a:lnTo>
                    <a:pt x="5" y="426"/>
                  </a:lnTo>
                  <a:lnTo>
                    <a:pt x="11" y="430"/>
                  </a:lnTo>
                  <a:lnTo>
                    <a:pt x="16" y="433"/>
                  </a:lnTo>
                  <a:lnTo>
                    <a:pt x="21" y="436"/>
                  </a:lnTo>
                  <a:lnTo>
                    <a:pt x="27" y="438"/>
                  </a:lnTo>
                  <a:lnTo>
                    <a:pt x="32" y="441"/>
                  </a:lnTo>
                  <a:lnTo>
                    <a:pt x="39" y="444"/>
                  </a:lnTo>
                  <a:lnTo>
                    <a:pt x="45" y="445"/>
                  </a:lnTo>
                  <a:lnTo>
                    <a:pt x="51" y="448"/>
                  </a:lnTo>
                  <a:lnTo>
                    <a:pt x="58" y="449"/>
                  </a:lnTo>
                  <a:lnTo>
                    <a:pt x="66" y="452"/>
                  </a:lnTo>
                  <a:lnTo>
                    <a:pt x="73" y="453"/>
                  </a:lnTo>
                  <a:lnTo>
                    <a:pt x="81" y="455"/>
                  </a:lnTo>
                  <a:lnTo>
                    <a:pt x="90" y="456"/>
                  </a:lnTo>
                  <a:lnTo>
                    <a:pt x="96" y="456"/>
                  </a:lnTo>
                  <a:lnTo>
                    <a:pt x="105" y="456"/>
                  </a:lnTo>
                  <a:lnTo>
                    <a:pt x="113" y="456"/>
                  </a:lnTo>
                  <a:lnTo>
                    <a:pt x="120" y="456"/>
                  </a:lnTo>
                  <a:lnTo>
                    <a:pt x="127" y="455"/>
                  </a:lnTo>
                  <a:lnTo>
                    <a:pt x="133" y="453"/>
                  </a:lnTo>
                  <a:lnTo>
                    <a:pt x="140" y="452"/>
                  </a:lnTo>
                  <a:lnTo>
                    <a:pt x="146" y="449"/>
                  </a:lnTo>
                  <a:lnTo>
                    <a:pt x="152" y="448"/>
                  </a:lnTo>
                  <a:lnTo>
                    <a:pt x="159" y="445"/>
                  </a:lnTo>
                  <a:lnTo>
                    <a:pt x="167" y="441"/>
                  </a:lnTo>
                  <a:lnTo>
                    <a:pt x="177" y="437"/>
                  </a:lnTo>
                  <a:lnTo>
                    <a:pt x="185" y="433"/>
                  </a:lnTo>
                  <a:lnTo>
                    <a:pt x="193" y="429"/>
                  </a:lnTo>
                  <a:lnTo>
                    <a:pt x="202" y="425"/>
                  </a:lnTo>
                  <a:lnTo>
                    <a:pt x="211" y="421"/>
                  </a:lnTo>
                  <a:lnTo>
                    <a:pt x="219" y="418"/>
                  </a:lnTo>
                  <a:lnTo>
                    <a:pt x="227" y="414"/>
                  </a:lnTo>
                  <a:lnTo>
                    <a:pt x="236" y="412"/>
                  </a:lnTo>
                  <a:lnTo>
                    <a:pt x="244" y="410"/>
                  </a:lnTo>
                  <a:lnTo>
                    <a:pt x="253" y="408"/>
                  </a:lnTo>
                  <a:lnTo>
                    <a:pt x="262" y="407"/>
                  </a:lnTo>
                  <a:lnTo>
                    <a:pt x="271" y="404"/>
                  </a:lnTo>
                  <a:lnTo>
                    <a:pt x="281" y="404"/>
                  </a:lnTo>
                  <a:lnTo>
                    <a:pt x="290" y="403"/>
                  </a:lnTo>
                  <a:lnTo>
                    <a:pt x="301" y="401"/>
                  </a:lnTo>
                  <a:lnTo>
                    <a:pt x="308" y="401"/>
                  </a:lnTo>
                  <a:lnTo>
                    <a:pt x="313" y="400"/>
                  </a:lnTo>
                  <a:lnTo>
                    <a:pt x="320" y="400"/>
                  </a:lnTo>
                  <a:lnTo>
                    <a:pt x="327" y="400"/>
                  </a:lnTo>
                  <a:lnTo>
                    <a:pt x="333" y="401"/>
                  </a:lnTo>
                  <a:lnTo>
                    <a:pt x="339" y="401"/>
                  </a:lnTo>
                  <a:lnTo>
                    <a:pt x="345" y="403"/>
                  </a:lnTo>
                  <a:lnTo>
                    <a:pt x="349" y="404"/>
                  </a:lnTo>
                  <a:lnTo>
                    <a:pt x="354" y="407"/>
                  </a:lnTo>
                  <a:lnTo>
                    <a:pt x="359" y="408"/>
                  </a:lnTo>
                  <a:lnTo>
                    <a:pt x="363" y="411"/>
                  </a:lnTo>
                  <a:lnTo>
                    <a:pt x="367" y="414"/>
                  </a:lnTo>
                  <a:lnTo>
                    <a:pt x="369" y="418"/>
                  </a:lnTo>
                  <a:lnTo>
                    <a:pt x="372" y="422"/>
                  </a:lnTo>
                  <a:lnTo>
                    <a:pt x="375" y="426"/>
                  </a:lnTo>
                  <a:lnTo>
                    <a:pt x="375" y="11"/>
                  </a:lnTo>
                  <a:lnTo>
                    <a:pt x="350" y="8"/>
                  </a:lnTo>
                  <a:lnTo>
                    <a:pt x="326" y="7"/>
                  </a:lnTo>
                  <a:lnTo>
                    <a:pt x="301" y="4"/>
                  </a:lnTo>
                  <a:lnTo>
                    <a:pt x="277" y="3"/>
                  </a:lnTo>
                  <a:lnTo>
                    <a:pt x="251" y="2"/>
                  </a:lnTo>
                  <a:lnTo>
                    <a:pt x="226" y="0"/>
                  </a:lnTo>
                  <a:lnTo>
                    <a:pt x="200" y="0"/>
                  </a:lnTo>
                  <a:lnTo>
                    <a:pt x="176" y="0"/>
                  </a:lnTo>
                  <a:lnTo>
                    <a:pt x="150" y="2"/>
                  </a:lnTo>
                  <a:lnTo>
                    <a:pt x="133" y="2"/>
                  </a:lnTo>
                  <a:lnTo>
                    <a:pt x="117" y="3"/>
                  </a:lnTo>
                  <a:lnTo>
                    <a:pt x="101" y="4"/>
                  </a:lnTo>
                  <a:lnTo>
                    <a:pt x="76" y="7"/>
                  </a:lnTo>
                  <a:lnTo>
                    <a:pt x="50" y="8"/>
                  </a:lnTo>
                  <a:lnTo>
                    <a:pt x="26" y="11"/>
                  </a:lnTo>
                  <a:lnTo>
                    <a:pt x="0" y="13"/>
                  </a:lnTo>
                  <a:lnTo>
                    <a:pt x="0" y="423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919" y="2091"/>
              <a:ext cx="125" cy="92"/>
            </a:xfrm>
            <a:custGeom>
              <a:avLst/>
              <a:gdLst/>
              <a:ahLst/>
              <a:cxnLst/>
              <a:rect l="l" t="t" r="r" b="b"/>
              <a:pathLst>
                <a:path w="375" h="276" extrusionOk="0">
                  <a:moveTo>
                    <a:pt x="0" y="276"/>
                  </a:moveTo>
                  <a:lnTo>
                    <a:pt x="26" y="274"/>
                  </a:lnTo>
                  <a:lnTo>
                    <a:pt x="50" y="271"/>
                  </a:lnTo>
                  <a:lnTo>
                    <a:pt x="76" y="270"/>
                  </a:lnTo>
                  <a:lnTo>
                    <a:pt x="101" y="267"/>
                  </a:lnTo>
                  <a:lnTo>
                    <a:pt x="117" y="266"/>
                  </a:lnTo>
                  <a:lnTo>
                    <a:pt x="133" y="265"/>
                  </a:lnTo>
                  <a:lnTo>
                    <a:pt x="150" y="265"/>
                  </a:lnTo>
                  <a:lnTo>
                    <a:pt x="176" y="263"/>
                  </a:lnTo>
                  <a:lnTo>
                    <a:pt x="200" y="263"/>
                  </a:lnTo>
                  <a:lnTo>
                    <a:pt x="226" y="263"/>
                  </a:lnTo>
                  <a:lnTo>
                    <a:pt x="251" y="265"/>
                  </a:lnTo>
                  <a:lnTo>
                    <a:pt x="277" y="266"/>
                  </a:lnTo>
                  <a:lnTo>
                    <a:pt x="301" y="267"/>
                  </a:lnTo>
                  <a:lnTo>
                    <a:pt x="326" y="270"/>
                  </a:lnTo>
                  <a:lnTo>
                    <a:pt x="350" y="271"/>
                  </a:lnTo>
                  <a:lnTo>
                    <a:pt x="375" y="274"/>
                  </a:lnTo>
                  <a:lnTo>
                    <a:pt x="375" y="0"/>
                  </a:lnTo>
                  <a:lnTo>
                    <a:pt x="348" y="0"/>
                  </a:lnTo>
                  <a:lnTo>
                    <a:pt x="320" y="1"/>
                  </a:lnTo>
                  <a:lnTo>
                    <a:pt x="293" y="3"/>
                  </a:lnTo>
                  <a:lnTo>
                    <a:pt x="266" y="4"/>
                  </a:lnTo>
                  <a:lnTo>
                    <a:pt x="238" y="5"/>
                  </a:lnTo>
                  <a:lnTo>
                    <a:pt x="211" y="7"/>
                  </a:lnTo>
                  <a:lnTo>
                    <a:pt x="176" y="9"/>
                  </a:lnTo>
                  <a:lnTo>
                    <a:pt x="140" y="12"/>
                  </a:lnTo>
                  <a:lnTo>
                    <a:pt x="105" y="15"/>
                  </a:lnTo>
                  <a:lnTo>
                    <a:pt x="69" y="18"/>
                  </a:lnTo>
                  <a:lnTo>
                    <a:pt x="35" y="20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23" y="54"/>
                  </a:lnTo>
                  <a:lnTo>
                    <a:pt x="54" y="78"/>
                  </a:lnTo>
                  <a:lnTo>
                    <a:pt x="0" y="150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093" name="Google Shape;7093;p25"/>
            <p:cNvCxnSpPr/>
            <p:nvPr/>
          </p:nvCxnSpPr>
          <p:spPr>
            <a:xfrm>
              <a:off x="919" y="1222"/>
              <a:ext cx="1" cy="109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094" name="Google Shape;7094;p25"/>
            <p:cNvSpPr/>
            <p:nvPr/>
          </p:nvSpPr>
          <p:spPr>
            <a:xfrm>
              <a:off x="1044" y="1528"/>
              <a:ext cx="337" cy="105"/>
            </a:xfrm>
            <a:custGeom>
              <a:avLst/>
              <a:gdLst/>
              <a:ahLst/>
              <a:cxnLst/>
              <a:rect l="l" t="t" r="r" b="b"/>
              <a:pathLst>
                <a:path w="1010" h="314" extrusionOk="0">
                  <a:moveTo>
                    <a:pt x="0" y="314"/>
                  </a:moveTo>
                  <a:lnTo>
                    <a:pt x="1010" y="314"/>
                  </a:lnTo>
                  <a:lnTo>
                    <a:pt x="1010" y="210"/>
                  </a:lnTo>
                  <a:lnTo>
                    <a:pt x="999" y="210"/>
                  </a:lnTo>
                  <a:lnTo>
                    <a:pt x="999" y="4"/>
                  </a:lnTo>
                  <a:lnTo>
                    <a:pt x="0" y="0"/>
                  </a:lnTo>
                  <a:lnTo>
                    <a:pt x="0" y="31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1044" y="1214"/>
              <a:ext cx="348" cy="72"/>
            </a:xfrm>
            <a:custGeom>
              <a:avLst/>
              <a:gdLst/>
              <a:ahLst/>
              <a:cxnLst/>
              <a:rect l="l" t="t" r="r" b="b"/>
              <a:pathLst>
                <a:path w="1044" h="216" extrusionOk="0">
                  <a:moveTo>
                    <a:pt x="1044" y="216"/>
                  </a:moveTo>
                  <a:lnTo>
                    <a:pt x="0" y="216"/>
                  </a:lnTo>
                  <a:lnTo>
                    <a:pt x="0" y="18"/>
                  </a:lnTo>
                  <a:lnTo>
                    <a:pt x="1044" y="0"/>
                  </a:lnTo>
                  <a:lnTo>
                    <a:pt x="1044" y="216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1044" y="1642"/>
              <a:ext cx="337" cy="10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1044" y="1876"/>
              <a:ext cx="337" cy="10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1044" y="1759"/>
              <a:ext cx="337" cy="103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1044" y="1286"/>
              <a:ext cx="348" cy="12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1044" y="1519"/>
              <a:ext cx="333" cy="10"/>
            </a:xfrm>
            <a:custGeom>
              <a:avLst/>
              <a:gdLst/>
              <a:ahLst/>
              <a:cxnLst/>
              <a:rect l="l" t="t" r="r" b="b"/>
              <a:pathLst>
                <a:path w="999" h="30" extrusionOk="0">
                  <a:moveTo>
                    <a:pt x="0" y="0"/>
                  </a:moveTo>
                  <a:lnTo>
                    <a:pt x="999" y="0"/>
                  </a:lnTo>
                  <a:lnTo>
                    <a:pt x="999" y="30"/>
                  </a:lnTo>
                  <a:lnTo>
                    <a:pt x="0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1044" y="1633"/>
              <a:ext cx="337" cy="9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1044" y="1862"/>
              <a:ext cx="337" cy="14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1044" y="1748"/>
              <a:ext cx="337" cy="11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04" name="Google Shape;7104;p25"/>
            <p:cNvCxnSpPr/>
            <p:nvPr/>
          </p:nvCxnSpPr>
          <p:spPr>
            <a:xfrm>
              <a:off x="1044" y="1220"/>
              <a:ext cx="1" cy="9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05" name="Google Shape;7105;p25"/>
            <p:cNvSpPr/>
            <p:nvPr/>
          </p:nvSpPr>
          <p:spPr>
            <a:xfrm>
              <a:off x="1392" y="1212"/>
              <a:ext cx="103" cy="74"/>
            </a:xfrm>
            <a:custGeom>
              <a:avLst/>
              <a:gdLst/>
              <a:ahLst/>
              <a:cxnLst/>
              <a:rect l="l" t="t" r="r" b="b"/>
              <a:pathLst>
                <a:path w="310" h="221" extrusionOk="0">
                  <a:moveTo>
                    <a:pt x="310" y="221"/>
                  </a:moveTo>
                  <a:lnTo>
                    <a:pt x="0" y="221"/>
                  </a:lnTo>
                  <a:lnTo>
                    <a:pt x="0" y="5"/>
                  </a:lnTo>
                  <a:lnTo>
                    <a:pt x="310" y="0"/>
                  </a:lnTo>
                  <a:lnTo>
                    <a:pt x="310" y="221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1392" y="1286"/>
              <a:ext cx="103" cy="12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07" name="Google Shape;7107;p25"/>
            <p:cNvCxnSpPr/>
            <p:nvPr/>
          </p:nvCxnSpPr>
          <p:spPr>
            <a:xfrm>
              <a:off x="1392" y="1214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08" name="Google Shape;7108;p25"/>
            <p:cNvSpPr/>
            <p:nvPr/>
          </p:nvSpPr>
          <p:spPr>
            <a:xfrm>
              <a:off x="1495" y="1205"/>
              <a:ext cx="397" cy="81"/>
            </a:xfrm>
            <a:custGeom>
              <a:avLst/>
              <a:gdLst/>
              <a:ahLst/>
              <a:cxnLst/>
              <a:rect l="l" t="t" r="r" b="b"/>
              <a:pathLst>
                <a:path w="1190" h="242" extrusionOk="0">
                  <a:moveTo>
                    <a:pt x="0" y="21"/>
                  </a:moveTo>
                  <a:lnTo>
                    <a:pt x="1190" y="0"/>
                  </a:lnTo>
                  <a:lnTo>
                    <a:pt x="1190" y="242"/>
                  </a:lnTo>
                  <a:lnTo>
                    <a:pt x="0" y="24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1495" y="1286"/>
              <a:ext cx="397" cy="12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10" name="Google Shape;7110;p25"/>
            <p:cNvCxnSpPr/>
            <p:nvPr/>
          </p:nvCxnSpPr>
          <p:spPr>
            <a:xfrm>
              <a:off x="1495" y="1212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11" name="Google Shape;7111;p25"/>
            <p:cNvSpPr/>
            <p:nvPr/>
          </p:nvSpPr>
          <p:spPr>
            <a:xfrm>
              <a:off x="1892" y="1204"/>
              <a:ext cx="92" cy="82"/>
            </a:xfrm>
            <a:custGeom>
              <a:avLst/>
              <a:gdLst/>
              <a:ahLst/>
              <a:cxnLst/>
              <a:rect l="l" t="t" r="r" b="b"/>
              <a:pathLst>
                <a:path w="277" h="246" extrusionOk="0">
                  <a:moveTo>
                    <a:pt x="0" y="4"/>
                  </a:moveTo>
                  <a:lnTo>
                    <a:pt x="277" y="0"/>
                  </a:lnTo>
                  <a:lnTo>
                    <a:pt x="277" y="246"/>
                  </a:lnTo>
                  <a:lnTo>
                    <a:pt x="0" y="24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1892" y="1286"/>
              <a:ext cx="92" cy="12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13" name="Google Shape;7113;p25"/>
            <p:cNvCxnSpPr/>
            <p:nvPr/>
          </p:nvCxnSpPr>
          <p:spPr>
            <a:xfrm>
              <a:off x="1892" y="1205"/>
              <a:ext cx="1" cy="1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14" name="Google Shape;7114;p25"/>
            <p:cNvSpPr/>
            <p:nvPr/>
          </p:nvSpPr>
          <p:spPr>
            <a:xfrm>
              <a:off x="1984" y="1197"/>
              <a:ext cx="397" cy="89"/>
            </a:xfrm>
            <a:custGeom>
              <a:avLst/>
              <a:gdLst/>
              <a:ahLst/>
              <a:cxnLst/>
              <a:rect l="l" t="t" r="r" b="b"/>
              <a:pathLst>
                <a:path w="1190" h="266" extrusionOk="0">
                  <a:moveTo>
                    <a:pt x="1190" y="266"/>
                  </a:moveTo>
                  <a:lnTo>
                    <a:pt x="0" y="266"/>
                  </a:lnTo>
                  <a:lnTo>
                    <a:pt x="0" y="20"/>
                  </a:lnTo>
                  <a:lnTo>
                    <a:pt x="1190" y="0"/>
                  </a:lnTo>
                  <a:lnTo>
                    <a:pt x="1190" y="266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1984" y="1286"/>
              <a:ext cx="397" cy="12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16" name="Google Shape;7116;p25"/>
            <p:cNvCxnSpPr/>
            <p:nvPr/>
          </p:nvCxnSpPr>
          <p:spPr>
            <a:xfrm>
              <a:off x="1984" y="1204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17" name="Google Shape;7117;p25"/>
            <p:cNvSpPr/>
            <p:nvPr/>
          </p:nvSpPr>
          <p:spPr>
            <a:xfrm>
              <a:off x="2381" y="1195"/>
              <a:ext cx="104" cy="91"/>
            </a:xfrm>
            <a:custGeom>
              <a:avLst/>
              <a:gdLst/>
              <a:ahLst/>
              <a:cxnLst/>
              <a:rect l="l" t="t" r="r" b="b"/>
              <a:pathLst>
                <a:path w="311" h="272" extrusionOk="0">
                  <a:moveTo>
                    <a:pt x="311" y="272"/>
                  </a:moveTo>
                  <a:lnTo>
                    <a:pt x="0" y="272"/>
                  </a:lnTo>
                  <a:lnTo>
                    <a:pt x="0" y="6"/>
                  </a:lnTo>
                  <a:lnTo>
                    <a:pt x="311" y="0"/>
                  </a:lnTo>
                  <a:lnTo>
                    <a:pt x="311" y="272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2381" y="1286"/>
              <a:ext cx="104" cy="12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19" name="Google Shape;7119;p25"/>
            <p:cNvCxnSpPr/>
            <p:nvPr/>
          </p:nvCxnSpPr>
          <p:spPr>
            <a:xfrm>
              <a:off x="2381" y="1197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20" name="Google Shape;7120;p25"/>
            <p:cNvSpPr/>
            <p:nvPr/>
          </p:nvSpPr>
          <p:spPr>
            <a:xfrm>
              <a:off x="2485" y="1191"/>
              <a:ext cx="277" cy="95"/>
            </a:xfrm>
            <a:custGeom>
              <a:avLst/>
              <a:gdLst/>
              <a:ahLst/>
              <a:cxnLst/>
              <a:rect l="l" t="t" r="r" b="b"/>
              <a:pathLst>
                <a:path w="831" h="285" extrusionOk="0">
                  <a:moveTo>
                    <a:pt x="0" y="13"/>
                  </a:moveTo>
                  <a:lnTo>
                    <a:pt x="0" y="285"/>
                  </a:lnTo>
                  <a:lnTo>
                    <a:pt x="831" y="285"/>
                  </a:lnTo>
                  <a:lnTo>
                    <a:pt x="831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2485" y="1286"/>
              <a:ext cx="277" cy="12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22" name="Google Shape;7122;p25"/>
            <p:cNvCxnSpPr/>
            <p:nvPr/>
          </p:nvCxnSpPr>
          <p:spPr>
            <a:xfrm>
              <a:off x="2485" y="1195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23" name="Google Shape;7123;p25"/>
            <p:cNvSpPr/>
            <p:nvPr/>
          </p:nvSpPr>
          <p:spPr>
            <a:xfrm>
              <a:off x="2490" y="1531"/>
              <a:ext cx="272" cy="102"/>
            </a:xfrm>
            <a:custGeom>
              <a:avLst/>
              <a:gdLst/>
              <a:ahLst/>
              <a:cxnLst/>
              <a:rect l="l" t="t" r="r" b="b"/>
              <a:pathLst>
                <a:path w="816" h="305" extrusionOk="0">
                  <a:moveTo>
                    <a:pt x="816" y="0"/>
                  </a:moveTo>
                  <a:lnTo>
                    <a:pt x="11" y="0"/>
                  </a:lnTo>
                  <a:lnTo>
                    <a:pt x="11" y="200"/>
                  </a:lnTo>
                  <a:lnTo>
                    <a:pt x="0" y="200"/>
                  </a:lnTo>
                  <a:lnTo>
                    <a:pt x="0" y="305"/>
                  </a:lnTo>
                  <a:lnTo>
                    <a:pt x="816" y="305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2490" y="1643"/>
              <a:ext cx="272" cy="105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2490" y="1759"/>
              <a:ext cx="272" cy="107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2490" y="1875"/>
              <a:ext cx="272" cy="104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2493" y="1521"/>
              <a:ext cx="269" cy="10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2490" y="1633"/>
              <a:ext cx="272" cy="10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2762" y="1521"/>
              <a:ext cx="177" cy="10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2490" y="1866"/>
              <a:ext cx="272" cy="9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2490" y="1748"/>
              <a:ext cx="272" cy="11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32" name="Google Shape;7132;p25"/>
            <p:cNvCxnSpPr/>
            <p:nvPr/>
          </p:nvCxnSpPr>
          <p:spPr>
            <a:xfrm>
              <a:off x="2762" y="1191"/>
              <a:ext cx="1" cy="8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33" name="Google Shape;7133;p25"/>
            <p:cNvCxnSpPr/>
            <p:nvPr/>
          </p:nvCxnSpPr>
          <p:spPr>
            <a:xfrm>
              <a:off x="2762" y="2134"/>
              <a:ext cx="1" cy="120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34" name="Google Shape;7134;p25"/>
            <p:cNvSpPr/>
            <p:nvPr/>
          </p:nvSpPr>
          <p:spPr>
            <a:xfrm>
              <a:off x="1881" y="1598"/>
              <a:ext cx="120" cy="504"/>
            </a:xfrm>
            <a:custGeom>
              <a:avLst/>
              <a:gdLst/>
              <a:ahLst/>
              <a:cxnLst/>
              <a:rect l="l" t="t" r="r" b="b"/>
              <a:pathLst>
                <a:path w="359" h="1511" extrusionOk="0">
                  <a:moveTo>
                    <a:pt x="359" y="1504"/>
                  </a:moveTo>
                  <a:lnTo>
                    <a:pt x="359" y="0"/>
                  </a:lnTo>
                  <a:lnTo>
                    <a:pt x="0" y="0"/>
                  </a:lnTo>
                  <a:lnTo>
                    <a:pt x="0" y="1511"/>
                  </a:lnTo>
                  <a:lnTo>
                    <a:pt x="56" y="1511"/>
                  </a:lnTo>
                  <a:lnTo>
                    <a:pt x="111" y="1511"/>
                  </a:lnTo>
                  <a:lnTo>
                    <a:pt x="167" y="1511"/>
                  </a:lnTo>
                  <a:lnTo>
                    <a:pt x="198" y="1511"/>
                  </a:lnTo>
                  <a:lnTo>
                    <a:pt x="231" y="1511"/>
                  </a:lnTo>
                  <a:lnTo>
                    <a:pt x="253" y="1511"/>
                  </a:lnTo>
                  <a:lnTo>
                    <a:pt x="274" y="1510"/>
                  </a:lnTo>
                  <a:lnTo>
                    <a:pt x="296" y="1510"/>
                  </a:lnTo>
                  <a:lnTo>
                    <a:pt x="317" y="1508"/>
                  </a:lnTo>
                  <a:lnTo>
                    <a:pt x="338" y="1507"/>
                  </a:lnTo>
                  <a:lnTo>
                    <a:pt x="359" y="150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1881" y="2099"/>
              <a:ext cx="120" cy="133"/>
            </a:xfrm>
            <a:custGeom>
              <a:avLst/>
              <a:gdLst/>
              <a:ahLst/>
              <a:cxnLst/>
              <a:rect l="l" t="t" r="r" b="b"/>
              <a:pathLst>
                <a:path w="359" h="399" extrusionOk="0">
                  <a:moveTo>
                    <a:pt x="22" y="7"/>
                  </a:moveTo>
                  <a:lnTo>
                    <a:pt x="70" y="7"/>
                  </a:lnTo>
                  <a:lnTo>
                    <a:pt x="117" y="7"/>
                  </a:lnTo>
                  <a:lnTo>
                    <a:pt x="167" y="7"/>
                  </a:lnTo>
                  <a:lnTo>
                    <a:pt x="198" y="7"/>
                  </a:lnTo>
                  <a:lnTo>
                    <a:pt x="231" y="7"/>
                  </a:lnTo>
                  <a:lnTo>
                    <a:pt x="253" y="7"/>
                  </a:lnTo>
                  <a:lnTo>
                    <a:pt x="274" y="6"/>
                  </a:lnTo>
                  <a:lnTo>
                    <a:pt x="296" y="6"/>
                  </a:lnTo>
                  <a:lnTo>
                    <a:pt x="317" y="4"/>
                  </a:lnTo>
                  <a:lnTo>
                    <a:pt x="338" y="3"/>
                  </a:lnTo>
                  <a:lnTo>
                    <a:pt x="359" y="0"/>
                  </a:lnTo>
                  <a:lnTo>
                    <a:pt x="359" y="399"/>
                  </a:lnTo>
                  <a:lnTo>
                    <a:pt x="330" y="399"/>
                  </a:lnTo>
                  <a:lnTo>
                    <a:pt x="300" y="398"/>
                  </a:lnTo>
                  <a:lnTo>
                    <a:pt x="270" y="398"/>
                  </a:lnTo>
                  <a:lnTo>
                    <a:pt x="242" y="396"/>
                  </a:lnTo>
                  <a:lnTo>
                    <a:pt x="202" y="393"/>
                  </a:lnTo>
                  <a:lnTo>
                    <a:pt x="161" y="389"/>
                  </a:lnTo>
                  <a:lnTo>
                    <a:pt x="122" y="385"/>
                  </a:lnTo>
                  <a:lnTo>
                    <a:pt x="82" y="381"/>
                  </a:lnTo>
                  <a:lnTo>
                    <a:pt x="41" y="377"/>
                  </a:lnTo>
                  <a:lnTo>
                    <a:pt x="0" y="372"/>
                  </a:lnTo>
                  <a:lnTo>
                    <a:pt x="0" y="17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1881" y="2223"/>
              <a:ext cx="120" cy="256"/>
            </a:xfrm>
            <a:custGeom>
              <a:avLst/>
              <a:gdLst/>
              <a:ahLst/>
              <a:cxnLst/>
              <a:rect l="l" t="t" r="r" b="b"/>
              <a:pathLst>
                <a:path w="359" h="768" extrusionOk="0">
                  <a:moveTo>
                    <a:pt x="0" y="0"/>
                  </a:moveTo>
                  <a:lnTo>
                    <a:pt x="41" y="5"/>
                  </a:lnTo>
                  <a:lnTo>
                    <a:pt x="82" y="9"/>
                  </a:lnTo>
                  <a:lnTo>
                    <a:pt x="122" y="13"/>
                  </a:lnTo>
                  <a:lnTo>
                    <a:pt x="161" y="17"/>
                  </a:lnTo>
                  <a:lnTo>
                    <a:pt x="202" y="21"/>
                  </a:lnTo>
                  <a:lnTo>
                    <a:pt x="242" y="24"/>
                  </a:lnTo>
                  <a:lnTo>
                    <a:pt x="270" y="26"/>
                  </a:lnTo>
                  <a:lnTo>
                    <a:pt x="300" y="26"/>
                  </a:lnTo>
                  <a:lnTo>
                    <a:pt x="330" y="27"/>
                  </a:lnTo>
                  <a:lnTo>
                    <a:pt x="359" y="27"/>
                  </a:lnTo>
                  <a:lnTo>
                    <a:pt x="359" y="768"/>
                  </a:lnTo>
                  <a:lnTo>
                    <a:pt x="359" y="764"/>
                  </a:lnTo>
                  <a:lnTo>
                    <a:pt x="358" y="761"/>
                  </a:lnTo>
                  <a:lnTo>
                    <a:pt x="356" y="758"/>
                  </a:lnTo>
                  <a:lnTo>
                    <a:pt x="356" y="756"/>
                  </a:lnTo>
                  <a:lnTo>
                    <a:pt x="355" y="754"/>
                  </a:lnTo>
                  <a:lnTo>
                    <a:pt x="354" y="752"/>
                  </a:lnTo>
                  <a:lnTo>
                    <a:pt x="352" y="750"/>
                  </a:lnTo>
                  <a:lnTo>
                    <a:pt x="351" y="749"/>
                  </a:lnTo>
                  <a:lnTo>
                    <a:pt x="349" y="748"/>
                  </a:lnTo>
                  <a:lnTo>
                    <a:pt x="347" y="746"/>
                  </a:lnTo>
                  <a:lnTo>
                    <a:pt x="345" y="745"/>
                  </a:lnTo>
                  <a:lnTo>
                    <a:pt x="343" y="742"/>
                  </a:lnTo>
                  <a:lnTo>
                    <a:pt x="341" y="742"/>
                  </a:lnTo>
                  <a:lnTo>
                    <a:pt x="341" y="741"/>
                  </a:lnTo>
                  <a:lnTo>
                    <a:pt x="341" y="739"/>
                  </a:lnTo>
                  <a:lnTo>
                    <a:pt x="343" y="739"/>
                  </a:lnTo>
                  <a:lnTo>
                    <a:pt x="343" y="738"/>
                  </a:lnTo>
                  <a:lnTo>
                    <a:pt x="341" y="738"/>
                  </a:lnTo>
                  <a:lnTo>
                    <a:pt x="340" y="737"/>
                  </a:lnTo>
                  <a:lnTo>
                    <a:pt x="338" y="737"/>
                  </a:lnTo>
                  <a:lnTo>
                    <a:pt x="330" y="733"/>
                  </a:lnTo>
                  <a:lnTo>
                    <a:pt x="322" y="730"/>
                  </a:lnTo>
                  <a:lnTo>
                    <a:pt x="314" y="728"/>
                  </a:lnTo>
                  <a:lnTo>
                    <a:pt x="306" y="727"/>
                  </a:lnTo>
                  <a:lnTo>
                    <a:pt x="296" y="727"/>
                  </a:lnTo>
                  <a:lnTo>
                    <a:pt x="288" y="727"/>
                  </a:lnTo>
                  <a:lnTo>
                    <a:pt x="278" y="728"/>
                  </a:lnTo>
                  <a:lnTo>
                    <a:pt x="270" y="730"/>
                  </a:lnTo>
                  <a:lnTo>
                    <a:pt x="258" y="731"/>
                  </a:lnTo>
                  <a:lnTo>
                    <a:pt x="247" y="734"/>
                  </a:lnTo>
                  <a:lnTo>
                    <a:pt x="236" y="737"/>
                  </a:lnTo>
                  <a:lnTo>
                    <a:pt x="232" y="737"/>
                  </a:lnTo>
                  <a:lnTo>
                    <a:pt x="228" y="738"/>
                  </a:lnTo>
                  <a:lnTo>
                    <a:pt x="224" y="738"/>
                  </a:lnTo>
                  <a:lnTo>
                    <a:pt x="220" y="739"/>
                  </a:lnTo>
                  <a:lnTo>
                    <a:pt x="217" y="741"/>
                  </a:lnTo>
                  <a:lnTo>
                    <a:pt x="212" y="742"/>
                  </a:lnTo>
                  <a:lnTo>
                    <a:pt x="210" y="742"/>
                  </a:lnTo>
                  <a:lnTo>
                    <a:pt x="209" y="742"/>
                  </a:lnTo>
                  <a:lnTo>
                    <a:pt x="207" y="743"/>
                  </a:lnTo>
                  <a:lnTo>
                    <a:pt x="206" y="743"/>
                  </a:lnTo>
                  <a:lnTo>
                    <a:pt x="199" y="745"/>
                  </a:lnTo>
                  <a:lnTo>
                    <a:pt x="192" y="746"/>
                  </a:lnTo>
                  <a:lnTo>
                    <a:pt x="186" y="748"/>
                  </a:lnTo>
                  <a:lnTo>
                    <a:pt x="175" y="750"/>
                  </a:lnTo>
                  <a:lnTo>
                    <a:pt x="165" y="753"/>
                  </a:lnTo>
                  <a:lnTo>
                    <a:pt x="156" y="757"/>
                  </a:lnTo>
                  <a:lnTo>
                    <a:pt x="146" y="760"/>
                  </a:lnTo>
                  <a:lnTo>
                    <a:pt x="142" y="761"/>
                  </a:lnTo>
                  <a:lnTo>
                    <a:pt x="138" y="763"/>
                  </a:lnTo>
                  <a:lnTo>
                    <a:pt x="132" y="763"/>
                  </a:lnTo>
                  <a:lnTo>
                    <a:pt x="128" y="764"/>
                  </a:lnTo>
                  <a:lnTo>
                    <a:pt x="124" y="764"/>
                  </a:lnTo>
                  <a:lnTo>
                    <a:pt x="119" y="764"/>
                  </a:lnTo>
                  <a:lnTo>
                    <a:pt x="116" y="764"/>
                  </a:lnTo>
                  <a:lnTo>
                    <a:pt x="112" y="764"/>
                  </a:lnTo>
                  <a:lnTo>
                    <a:pt x="109" y="764"/>
                  </a:lnTo>
                  <a:lnTo>
                    <a:pt x="106" y="764"/>
                  </a:lnTo>
                  <a:lnTo>
                    <a:pt x="102" y="763"/>
                  </a:lnTo>
                  <a:lnTo>
                    <a:pt x="100" y="763"/>
                  </a:lnTo>
                  <a:lnTo>
                    <a:pt x="86" y="760"/>
                  </a:lnTo>
                  <a:lnTo>
                    <a:pt x="72" y="758"/>
                  </a:lnTo>
                  <a:lnTo>
                    <a:pt x="60" y="756"/>
                  </a:lnTo>
                  <a:lnTo>
                    <a:pt x="46" y="754"/>
                  </a:lnTo>
                  <a:lnTo>
                    <a:pt x="38" y="752"/>
                  </a:lnTo>
                  <a:lnTo>
                    <a:pt x="30" y="750"/>
                  </a:lnTo>
                  <a:lnTo>
                    <a:pt x="21" y="748"/>
                  </a:lnTo>
                  <a:lnTo>
                    <a:pt x="16" y="746"/>
                  </a:lnTo>
                  <a:lnTo>
                    <a:pt x="14" y="746"/>
                  </a:lnTo>
                  <a:lnTo>
                    <a:pt x="10" y="745"/>
                  </a:lnTo>
                  <a:lnTo>
                    <a:pt x="7" y="743"/>
                  </a:lnTo>
                  <a:lnTo>
                    <a:pt x="3" y="742"/>
                  </a:lnTo>
                  <a:lnTo>
                    <a:pt x="0" y="7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1511" y="1528"/>
              <a:ext cx="370" cy="105"/>
            </a:xfrm>
            <a:custGeom>
              <a:avLst/>
              <a:gdLst/>
              <a:ahLst/>
              <a:cxnLst/>
              <a:rect l="l" t="t" r="r" b="b"/>
              <a:pathLst>
                <a:path w="1110" h="314" extrusionOk="0">
                  <a:moveTo>
                    <a:pt x="1110" y="314"/>
                  </a:moveTo>
                  <a:lnTo>
                    <a:pt x="0" y="314"/>
                  </a:lnTo>
                  <a:lnTo>
                    <a:pt x="0" y="209"/>
                  </a:lnTo>
                  <a:lnTo>
                    <a:pt x="11" y="209"/>
                  </a:lnTo>
                  <a:lnTo>
                    <a:pt x="11" y="0"/>
                  </a:lnTo>
                  <a:lnTo>
                    <a:pt x="1099" y="0"/>
                  </a:lnTo>
                  <a:lnTo>
                    <a:pt x="1099" y="209"/>
                  </a:lnTo>
                  <a:lnTo>
                    <a:pt x="1110" y="209"/>
                  </a:lnTo>
                  <a:lnTo>
                    <a:pt x="1110" y="31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1511" y="1642"/>
              <a:ext cx="370" cy="10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1511" y="1758"/>
              <a:ext cx="370" cy="108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1511" y="1877"/>
              <a:ext cx="370" cy="102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1511" y="1633"/>
              <a:ext cx="370" cy="9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1511" y="1748"/>
              <a:ext cx="370" cy="10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1511" y="1866"/>
              <a:ext cx="370" cy="11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1881" y="2099"/>
              <a:ext cx="120" cy="133"/>
            </a:xfrm>
            <a:custGeom>
              <a:avLst/>
              <a:gdLst/>
              <a:ahLst/>
              <a:cxnLst/>
              <a:rect l="l" t="t" r="r" b="b"/>
              <a:pathLst>
                <a:path w="359" h="399" extrusionOk="0">
                  <a:moveTo>
                    <a:pt x="359" y="399"/>
                  </a:moveTo>
                  <a:lnTo>
                    <a:pt x="359" y="0"/>
                  </a:lnTo>
                  <a:lnTo>
                    <a:pt x="338" y="3"/>
                  </a:lnTo>
                  <a:lnTo>
                    <a:pt x="317" y="4"/>
                  </a:lnTo>
                  <a:lnTo>
                    <a:pt x="296" y="6"/>
                  </a:lnTo>
                  <a:lnTo>
                    <a:pt x="274" y="6"/>
                  </a:lnTo>
                  <a:lnTo>
                    <a:pt x="253" y="7"/>
                  </a:lnTo>
                  <a:lnTo>
                    <a:pt x="231" y="7"/>
                  </a:lnTo>
                  <a:lnTo>
                    <a:pt x="198" y="7"/>
                  </a:lnTo>
                  <a:lnTo>
                    <a:pt x="167" y="7"/>
                  </a:lnTo>
                  <a:lnTo>
                    <a:pt x="117" y="7"/>
                  </a:lnTo>
                  <a:lnTo>
                    <a:pt x="70" y="7"/>
                  </a:lnTo>
                  <a:lnTo>
                    <a:pt x="22" y="7"/>
                  </a:lnTo>
                  <a:lnTo>
                    <a:pt x="0" y="17"/>
                  </a:lnTo>
                  <a:lnTo>
                    <a:pt x="0" y="372"/>
                  </a:lnTo>
                  <a:lnTo>
                    <a:pt x="41" y="377"/>
                  </a:lnTo>
                  <a:lnTo>
                    <a:pt x="82" y="381"/>
                  </a:lnTo>
                  <a:lnTo>
                    <a:pt x="122" y="385"/>
                  </a:lnTo>
                  <a:lnTo>
                    <a:pt x="161" y="389"/>
                  </a:lnTo>
                  <a:lnTo>
                    <a:pt x="202" y="393"/>
                  </a:lnTo>
                  <a:lnTo>
                    <a:pt x="242" y="396"/>
                  </a:lnTo>
                  <a:lnTo>
                    <a:pt x="270" y="398"/>
                  </a:lnTo>
                  <a:lnTo>
                    <a:pt x="300" y="398"/>
                  </a:lnTo>
                  <a:lnTo>
                    <a:pt x="330" y="399"/>
                  </a:lnTo>
                  <a:lnTo>
                    <a:pt x="359" y="39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1881" y="2223"/>
              <a:ext cx="120" cy="256"/>
            </a:xfrm>
            <a:custGeom>
              <a:avLst/>
              <a:gdLst/>
              <a:ahLst/>
              <a:cxnLst/>
              <a:rect l="l" t="t" r="r" b="b"/>
              <a:pathLst>
                <a:path w="359" h="768" extrusionOk="0">
                  <a:moveTo>
                    <a:pt x="0" y="741"/>
                  </a:moveTo>
                  <a:lnTo>
                    <a:pt x="0" y="0"/>
                  </a:lnTo>
                  <a:lnTo>
                    <a:pt x="41" y="5"/>
                  </a:lnTo>
                  <a:lnTo>
                    <a:pt x="82" y="9"/>
                  </a:lnTo>
                  <a:lnTo>
                    <a:pt x="122" y="13"/>
                  </a:lnTo>
                  <a:lnTo>
                    <a:pt x="161" y="17"/>
                  </a:lnTo>
                  <a:lnTo>
                    <a:pt x="202" y="21"/>
                  </a:lnTo>
                  <a:lnTo>
                    <a:pt x="242" y="24"/>
                  </a:lnTo>
                  <a:lnTo>
                    <a:pt x="270" y="26"/>
                  </a:lnTo>
                  <a:lnTo>
                    <a:pt x="300" y="26"/>
                  </a:lnTo>
                  <a:lnTo>
                    <a:pt x="330" y="27"/>
                  </a:lnTo>
                  <a:lnTo>
                    <a:pt x="359" y="27"/>
                  </a:lnTo>
                  <a:lnTo>
                    <a:pt x="359" y="768"/>
                  </a:lnTo>
                  <a:lnTo>
                    <a:pt x="359" y="764"/>
                  </a:lnTo>
                  <a:lnTo>
                    <a:pt x="358" y="761"/>
                  </a:lnTo>
                  <a:lnTo>
                    <a:pt x="356" y="758"/>
                  </a:lnTo>
                  <a:lnTo>
                    <a:pt x="356" y="756"/>
                  </a:lnTo>
                  <a:lnTo>
                    <a:pt x="355" y="754"/>
                  </a:lnTo>
                  <a:lnTo>
                    <a:pt x="354" y="752"/>
                  </a:lnTo>
                  <a:lnTo>
                    <a:pt x="352" y="750"/>
                  </a:lnTo>
                  <a:lnTo>
                    <a:pt x="351" y="749"/>
                  </a:lnTo>
                  <a:lnTo>
                    <a:pt x="349" y="748"/>
                  </a:lnTo>
                  <a:lnTo>
                    <a:pt x="347" y="746"/>
                  </a:lnTo>
                  <a:lnTo>
                    <a:pt x="345" y="745"/>
                  </a:lnTo>
                  <a:lnTo>
                    <a:pt x="343" y="742"/>
                  </a:lnTo>
                  <a:lnTo>
                    <a:pt x="341" y="742"/>
                  </a:lnTo>
                  <a:lnTo>
                    <a:pt x="341" y="741"/>
                  </a:lnTo>
                  <a:lnTo>
                    <a:pt x="341" y="739"/>
                  </a:lnTo>
                  <a:lnTo>
                    <a:pt x="343" y="739"/>
                  </a:lnTo>
                  <a:lnTo>
                    <a:pt x="343" y="738"/>
                  </a:lnTo>
                  <a:lnTo>
                    <a:pt x="341" y="738"/>
                  </a:lnTo>
                  <a:lnTo>
                    <a:pt x="340" y="737"/>
                  </a:lnTo>
                  <a:lnTo>
                    <a:pt x="338" y="737"/>
                  </a:lnTo>
                  <a:lnTo>
                    <a:pt x="330" y="733"/>
                  </a:lnTo>
                  <a:lnTo>
                    <a:pt x="322" y="730"/>
                  </a:lnTo>
                  <a:lnTo>
                    <a:pt x="314" y="728"/>
                  </a:lnTo>
                  <a:lnTo>
                    <a:pt x="306" y="727"/>
                  </a:lnTo>
                  <a:lnTo>
                    <a:pt x="296" y="727"/>
                  </a:lnTo>
                  <a:lnTo>
                    <a:pt x="288" y="727"/>
                  </a:lnTo>
                  <a:lnTo>
                    <a:pt x="278" y="728"/>
                  </a:lnTo>
                  <a:lnTo>
                    <a:pt x="270" y="730"/>
                  </a:lnTo>
                  <a:lnTo>
                    <a:pt x="258" y="731"/>
                  </a:lnTo>
                  <a:lnTo>
                    <a:pt x="247" y="734"/>
                  </a:lnTo>
                  <a:lnTo>
                    <a:pt x="236" y="737"/>
                  </a:lnTo>
                  <a:lnTo>
                    <a:pt x="232" y="737"/>
                  </a:lnTo>
                  <a:lnTo>
                    <a:pt x="228" y="738"/>
                  </a:lnTo>
                  <a:lnTo>
                    <a:pt x="224" y="738"/>
                  </a:lnTo>
                  <a:lnTo>
                    <a:pt x="220" y="739"/>
                  </a:lnTo>
                  <a:lnTo>
                    <a:pt x="217" y="741"/>
                  </a:lnTo>
                  <a:lnTo>
                    <a:pt x="212" y="742"/>
                  </a:lnTo>
                  <a:lnTo>
                    <a:pt x="210" y="742"/>
                  </a:lnTo>
                  <a:lnTo>
                    <a:pt x="209" y="742"/>
                  </a:lnTo>
                  <a:lnTo>
                    <a:pt x="207" y="743"/>
                  </a:lnTo>
                  <a:lnTo>
                    <a:pt x="206" y="743"/>
                  </a:lnTo>
                  <a:lnTo>
                    <a:pt x="199" y="745"/>
                  </a:lnTo>
                  <a:lnTo>
                    <a:pt x="192" y="746"/>
                  </a:lnTo>
                  <a:lnTo>
                    <a:pt x="186" y="748"/>
                  </a:lnTo>
                  <a:lnTo>
                    <a:pt x="175" y="750"/>
                  </a:lnTo>
                  <a:lnTo>
                    <a:pt x="165" y="753"/>
                  </a:lnTo>
                  <a:lnTo>
                    <a:pt x="156" y="757"/>
                  </a:lnTo>
                  <a:lnTo>
                    <a:pt x="146" y="760"/>
                  </a:lnTo>
                  <a:lnTo>
                    <a:pt x="142" y="761"/>
                  </a:lnTo>
                  <a:lnTo>
                    <a:pt x="138" y="763"/>
                  </a:lnTo>
                  <a:lnTo>
                    <a:pt x="132" y="763"/>
                  </a:lnTo>
                  <a:lnTo>
                    <a:pt x="128" y="764"/>
                  </a:lnTo>
                  <a:lnTo>
                    <a:pt x="124" y="764"/>
                  </a:lnTo>
                  <a:lnTo>
                    <a:pt x="119" y="764"/>
                  </a:lnTo>
                  <a:lnTo>
                    <a:pt x="116" y="764"/>
                  </a:lnTo>
                  <a:lnTo>
                    <a:pt x="112" y="764"/>
                  </a:lnTo>
                  <a:lnTo>
                    <a:pt x="109" y="764"/>
                  </a:lnTo>
                  <a:lnTo>
                    <a:pt x="106" y="764"/>
                  </a:lnTo>
                  <a:lnTo>
                    <a:pt x="102" y="763"/>
                  </a:lnTo>
                  <a:lnTo>
                    <a:pt x="100" y="763"/>
                  </a:lnTo>
                  <a:lnTo>
                    <a:pt x="86" y="760"/>
                  </a:lnTo>
                  <a:lnTo>
                    <a:pt x="72" y="758"/>
                  </a:lnTo>
                  <a:lnTo>
                    <a:pt x="60" y="756"/>
                  </a:lnTo>
                  <a:lnTo>
                    <a:pt x="46" y="754"/>
                  </a:lnTo>
                  <a:lnTo>
                    <a:pt x="38" y="752"/>
                  </a:lnTo>
                  <a:lnTo>
                    <a:pt x="30" y="750"/>
                  </a:lnTo>
                  <a:lnTo>
                    <a:pt x="21" y="748"/>
                  </a:lnTo>
                  <a:lnTo>
                    <a:pt x="16" y="746"/>
                  </a:lnTo>
                  <a:lnTo>
                    <a:pt x="14" y="746"/>
                  </a:lnTo>
                  <a:lnTo>
                    <a:pt x="10" y="745"/>
                  </a:lnTo>
                  <a:lnTo>
                    <a:pt x="7" y="743"/>
                  </a:lnTo>
                  <a:lnTo>
                    <a:pt x="3" y="742"/>
                  </a:lnTo>
                  <a:lnTo>
                    <a:pt x="0" y="741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46" name="Google Shape;7146;p25"/>
            <p:cNvCxnSpPr/>
            <p:nvPr/>
          </p:nvCxnSpPr>
          <p:spPr>
            <a:xfrm rot="10800000" flipH="1">
              <a:off x="1881" y="1598"/>
              <a:ext cx="1" cy="8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47" name="Google Shape;7147;p25"/>
            <p:cNvSpPr/>
            <p:nvPr/>
          </p:nvSpPr>
          <p:spPr>
            <a:xfrm>
              <a:off x="2001" y="1877"/>
              <a:ext cx="370" cy="102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2001" y="1758"/>
              <a:ext cx="370" cy="108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2001" y="1642"/>
              <a:ext cx="370" cy="10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2001" y="1528"/>
              <a:ext cx="370" cy="105"/>
            </a:xfrm>
            <a:custGeom>
              <a:avLst/>
              <a:gdLst/>
              <a:ahLst/>
              <a:cxnLst/>
              <a:rect l="l" t="t" r="r" b="b"/>
              <a:pathLst>
                <a:path w="1110" h="314" extrusionOk="0">
                  <a:moveTo>
                    <a:pt x="1099" y="209"/>
                  </a:moveTo>
                  <a:lnTo>
                    <a:pt x="1099" y="0"/>
                  </a:lnTo>
                  <a:lnTo>
                    <a:pt x="11" y="0"/>
                  </a:lnTo>
                  <a:lnTo>
                    <a:pt x="11" y="209"/>
                  </a:lnTo>
                  <a:lnTo>
                    <a:pt x="0" y="209"/>
                  </a:lnTo>
                  <a:lnTo>
                    <a:pt x="0" y="314"/>
                  </a:lnTo>
                  <a:lnTo>
                    <a:pt x="1110" y="314"/>
                  </a:lnTo>
                  <a:lnTo>
                    <a:pt x="1110" y="209"/>
                  </a:lnTo>
                  <a:lnTo>
                    <a:pt x="1099" y="209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2001" y="1633"/>
              <a:ext cx="370" cy="9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2001" y="1748"/>
              <a:ext cx="370" cy="10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2001" y="1866"/>
              <a:ext cx="370" cy="11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54" name="Google Shape;7154;p25"/>
            <p:cNvCxnSpPr/>
            <p:nvPr/>
          </p:nvCxnSpPr>
          <p:spPr>
            <a:xfrm rot="10800000" flipH="1">
              <a:off x="2001" y="1598"/>
              <a:ext cx="1" cy="88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55" name="Google Shape;7155;p25"/>
            <p:cNvSpPr/>
            <p:nvPr/>
          </p:nvSpPr>
          <p:spPr>
            <a:xfrm>
              <a:off x="2371" y="1598"/>
              <a:ext cx="119" cy="491"/>
            </a:xfrm>
            <a:custGeom>
              <a:avLst/>
              <a:gdLst/>
              <a:ahLst/>
              <a:cxnLst/>
              <a:rect l="l" t="t" r="r" b="b"/>
              <a:pathLst>
                <a:path w="357" h="1473" extrusionOk="0">
                  <a:moveTo>
                    <a:pt x="357" y="1473"/>
                  </a:moveTo>
                  <a:lnTo>
                    <a:pt x="357" y="0"/>
                  </a:lnTo>
                  <a:lnTo>
                    <a:pt x="0" y="0"/>
                  </a:lnTo>
                  <a:lnTo>
                    <a:pt x="0" y="1458"/>
                  </a:lnTo>
                  <a:lnTo>
                    <a:pt x="17" y="1459"/>
                  </a:lnTo>
                  <a:lnTo>
                    <a:pt x="35" y="1462"/>
                  </a:lnTo>
                  <a:lnTo>
                    <a:pt x="53" y="1463"/>
                  </a:lnTo>
                  <a:lnTo>
                    <a:pt x="70" y="1465"/>
                  </a:lnTo>
                  <a:lnTo>
                    <a:pt x="88" y="1466"/>
                  </a:lnTo>
                  <a:lnTo>
                    <a:pt x="107" y="1468"/>
                  </a:lnTo>
                  <a:lnTo>
                    <a:pt x="135" y="1469"/>
                  </a:lnTo>
                  <a:lnTo>
                    <a:pt x="162" y="1470"/>
                  </a:lnTo>
                  <a:lnTo>
                    <a:pt x="189" y="1472"/>
                  </a:lnTo>
                  <a:lnTo>
                    <a:pt x="217" y="1473"/>
                  </a:lnTo>
                  <a:lnTo>
                    <a:pt x="245" y="1473"/>
                  </a:lnTo>
                  <a:lnTo>
                    <a:pt x="272" y="1473"/>
                  </a:lnTo>
                  <a:lnTo>
                    <a:pt x="315" y="1473"/>
                  </a:lnTo>
                  <a:lnTo>
                    <a:pt x="357" y="147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2371" y="2088"/>
              <a:ext cx="119" cy="97"/>
            </a:xfrm>
            <a:custGeom>
              <a:avLst/>
              <a:gdLst/>
              <a:ahLst/>
              <a:cxnLst/>
              <a:rect l="l" t="t" r="r" b="b"/>
              <a:pathLst>
                <a:path w="357" h="290" extrusionOk="0">
                  <a:moveTo>
                    <a:pt x="0" y="290"/>
                  </a:moveTo>
                  <a:lnTo>
                    <a:pt x="39" y="288"/>
                  </a:lnTo>
                  <a:lnTo>
                    <a:pt x="79" y="288"/>
                  </a:lnTo>
                  <a:lnTo>
                    <a:pt x="118" y="287"/>
                  </a:lnTo>
                  <a:lnTo>
                    <a:pt x="178" y="287"/>
                  </a:lnTo>
                  <a:lnTo>
                    <a:pt x="237" y="287"/>
                  </a:lnTo>
                  <a:lnTo>
                    <a:pt x="297" y="287"/>
                  </a:lnTo>
                  <a:lnTo>
                    <a:pt x="357" y="288"/>
                  </a:lnTo>
                  <a:lnTo>
                    <a:pt x="357" y="114"/>
                  </a:lnTo>
                  <a:lnTo>
                    <a:pt x="328" y="92"/>
                  </a:lnTo>
                  <a:lnTo>
                    <a:pt x="357" y="55"/>
                  </a:lnTo>
                  <a:lnTo>
                    <a:pt x="357" y="3"/>
                  </a:lnTo>
                  <a:lnTo>
                    <a:pt x="320" y="3"/>
                  </a:lnTo>
                  <a:lnTo>
                    <a:pt x="283" y="3"/>
                  </a:lnTo>
                  <a:lnTo>
                    <a:pt x="248" y="3"/>
                  </a:lnTo>
                  <a:lnTo>
                    <a:pt x="211" y="3"/>
                  </a:lnTo>
                  <a:lnTo>
                    <a:pt x="186" y="2"/>
                  </a:lnTo>
                  <a:lnTo>
                    <a:pt x="163" y="0"/>
                  </a:lnTo>
                  <a:lnTo>
                    <a:pt x="139" y="0"/>
                  </a:lnTo>
                  <a:lnTo>
                    <a:pt x="8" y="37"/>
                  </a:lnTo>
                  <a:lnTo>
                    <a:pt x="60" y="224"/>
                  </a:lnTo>
                  <a:lnTo>
                    <a:pt x="0" y="242"/>
                  </a:lnTo>
                  <a:lnTo>
                    <a:pt x="0" y="29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2371" y="2084"/>
              <a:ext cx="46" cy="82"/>
            </a:xfrm>
            <a:custGeom>
              <a:avLst/>
              <a:gdLst/>
              <a:ahLst/>
              <a:cxnLst/>
              <a:rect l="l" t="t" r="r" b="b"/>
              <a:pathLst>
                <a:path w="139" h="247" extrusionOk="0">
                  <a:moveTo>
                    <a:pt x="8" y="49"/>
                  </a:moveTo>
                  <a:lnTo>
                    <a:pt x="139" y="12"/>
                  </a:lnTo>
                  <a:lnTo>
                    <a:pt x="133" y="11"/>
                  </a:lnTo>
                  <a:lnTo>
                    <a:pt x="128" y="11"/>
                  </a:lnTo>
                  <a:lnTo>
                    <a:pt x="122" y="11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07" y="10"/>
                  </a:lnTo>
                  <a:lnTo>
                    <a:pt x="88" y="8"/>
                  </a:lnTo>
                  <a:lnTo>
                    <a:pt x="70" y="7"/>
                  </a:lnTo>
                  <a:lnTo>
                    <a:pt x="53" y="5"/>
                  </a:lnTo>
                  <a:lnTo>
                    <a:pt x="35" y="4"/>
                  </a:lnTo>
                  <a:lnTo>
                    <a:pt x="17" y="1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3" y="247"/>
                  </a:lnTo>
                  <a:lnTo>
                    <a:pt x="60" y="236"/>
                  </a:lnTo>
                  <a:lnTo>
                    <a:pt x="8" y="49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2371" y="2184"/>
              <a:ext cx="119" cy="312"/>
            </a:xfrm>
            <a:custGeom>
              <a:avLst/>
              <a:gdLst/>
              <a:ahLst/>
              <a:cxnLst/>
              <a:rect l="l" t="t" r="r" b="b"/>
              <a:pathLst>
                <a:path w="357" h="936" extrusionOk="0">
                  <a:moveTo>
                    <a:pt x="357" y="913"/>
                  </a:moveTo>
                  <a:lnTo>
                    <a:pt x="357" y="1"/>
                  </a:lnTo>
                  <a:lnTo>
                    <a:pt x="297" y="0"/>
                  </a:lnTo>
                  <a:lnTo>
                    <a:pt x="237" y="0"/>
                  </a:lnTo>
                  <a:lnTo>
                    <a:pt x="178" y="0"/>
                  </a:lnTo>
                  <a:lnTo>
                    <a:pt x="118" y="0"/>
                  </a:lnTo>
                  <a:lnTo>
                    <a:pt x="79" y="1"/>
                  </a:lnTo>
                  <a:lnTo>
                    <a:pt x="39" y="1"/>
                  </a:lnTo>
                  <a:lnTo>
                    <a:pt x="0" y="3"/>
                  </a:lnTo>
                  <a:lnTo>
                    <a:pt x="0" y="927"/>
                  </a:lnTo>
                  <a:lnTo>
                    <a:pt x="4" y="928"/>
                  </a:lnTo>
                  <a:lnTo>
                    <a:pt x="8" y="929"/>
                  </a:lnTo>
                  <a:lnTo>
                    <a:pt x="12" y="929"/>
                  </a:lnTo>
                  <a:lnTo>
                    <a:pt x="17" y="931"/>
                  </a:lnTo>
                  <a:lnTo>
                    <a:pt x="21" y="931"/>
                  </a:lnTo>
                  <a:lnTo>
                    <a:pt x="27" y="932"/>
                  </a:lnTo>
                  <a:lnTo>
                    <a:pt x="43" y="933"/>
                  </a:lnTo>
                  <a:lnTo>
                    <a:pt x="61" y="935"/>
                  </a:lnTo>
                  <a:lnTo>
                    <a:pt x="79" y="936"/>
                  </a:lnTo>
                  <a:lnTo>
                    <a:pt x="92" y="936"/>
                  </a:lnTo>
                  <a:lnTo>
                    <a:pt x="106" y="936"/>
                  </a:lnTo>
                  <a:lnTo>
                    <a:pt x="120" y="935"/>
                  </a:lnTo>
                  <a:lnTo>
                    <a:pt x="133" y="933"/>
                  </a:lnTo>
                  <a:lnTo>
                    <a:pt x="147" y="932"/>
                  </a:lnTo>
                  <a:lnTo>
                    <a:pt x="159" y="929"/>
                  </a:lnTo>
                  <a:lnTo>
                    <a:pt x="171" y="927"/>
                  </a:lnTo>
                  <a:lnTo>
                    <a:pt x="184" y="923"/>
                  </a:lnTo>
                  <a:lnTo>
                    <a:pt x="191" y="920"/>
                  </a:lnTo>
                  <a:lnTo>
                    <a:pt x="197" y="917"/>
                  </a:lnTo>
                  <a:lnTo>
                    <a:pt x="204" y="913"/>
                  </a:lnTo>
                  <a:lnTo>
                    <a:pt x="211" y="910"/>
                  </a:lnTo>
                  <a:lnTo>
                    <a:pt x="218" y="908"/>
                  </a:lnTo>
                  <a:lnTo>
                    <a:pt x="225" y="905"/>
                  </a:lnTo>
                  <a:lnTo>
                    <a:pt x="233" y="901"/>
                  </a:lnTo>
                  <a:lnTo>
                    <a:pt x="242" y="898"/>
                  </a:lnTo>
                  <a:lnTo>
                    <a:pt x="251" y="895"/>
                  </a:lnTo>
                  <a:lnTo>
                    <a:pt x="260" y="892"/>
                  </a:lnTo>
                  <a:lnTo>
                    <a:pt x="270" y="891"/>
                  </a:lnTo>
                  <a:lnTo>
                    <a:pt x="279" y="890"/>
                  </a:lnTo>
                  <a:lnTo>
                    <a:pt x="289" y="890"/>
                  </a:lnTo>
                  <a:lnTo>
                    <a:pt x="298" y="888"/>
                  </a:lnTo>
                  <a:lnTo>
                    <a:pt x="309" y="890"/>
                  </a:lnTo>
                  <a:lnTo>
                    <a:pt x="313" y="890"/>
                  </a:lnTo>
                  <a:lnTo>
                    <a:pt x="319" y="890"/>
                  </a:lnTo>
                  <a:lnTo>
                    <a:pt x="324" y="891"/>
                  </a:lnTo>
                  <a:lnTo>
                    <a:pt x="328" y="891"/>
                  </a:lnTo>
                  <a:lnTo>
                    <a:pt x="334" y="892"/>
                  </a:lnTo>
                  <a:lnTo>
                    <a:pt x="338" y="894"/>
                  </a:lnTo>
                  <a:lnTo>
                    <a:pt x="342" y="895"/>
                  </a:lnTo>
                  <a:lnTo>
                    <a:pt x="346" y="898"/>
                  </a:lnTo>
                  <a:lnTo>
                    <a:pt x="349" y="901"/>
                  </a:lnTo>
                  <a:lnTo>
                    <a:pt x="350" y="902"/>
                  </a:lnTo>
                  <a:lnTo>
                    <a:pt x="353" y="905"/>
                  </a:lnTo>
                  <a:lnTo>
                    <a:pt x="354" y="906"/>
                  </a:lnTo>
                  <a:lnTo>
                    <a:pt x="356" y="909"/>
                  </a:lnTo>
                  <a:lnTo>
                    <a:pt x="357" y="910"/>
                  </a:lnTo>
                  <a:lnTo>
                    <a:pt x="357" y="91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2371" y="2184"/>
              <a:ext cx="119" cy="312"/>
            </a:xfrm>
            <a:custGeom>
              <a:avLst/>
              <a:gdLst/>
              <a:ahLst/>
              <a:cxnLst/>
              <a:rect l="l" t="t" r="r" b="b"/>
              <a:pathLst>
                <a:path w="357" h="936" extrusionOk="0">
                  <a:moveTo>
                    <a:pt x="0" y="927"/>
                  </a:moveTo>
                  <a:lnTo>
                    <a:pt x="0" y="3"/>
                  </a:lnTo>
                  <a:lnTo>
                    <a:pt x="39" y="1"/>
                  </a:lnTo>
                  <a:lnTo>
                    <a:pt x="79" y="1"/>
                  </a:lnTo>
                  <a:lnTo>
                    <a:pt x="118" y="0"/>
                  </a:lnTo>
                  <a:lnTo>
                    <a:pt x="178" y="0"/>
                  </a:lnTo>
                  <a:lnTo>
                    <a:pt x="237" y="0"/>
                  </a:lnTo>
                  <a:lnTo>
                    <a:pt x="297" y="0"/>
                  </a:lnTo>
                  <a:lnTo>
                    <a:pt x="357" y="1"/>
                  </a:lnTo>
                  <a:lnTo>
                    <a:pt x="357" y="913"/>
                  </a:lnTo>
                  <a:lnTo>
                    <a:pt x="357" y="910"/>
                  </a:lnTo>
                  <a:lnTo>
                    <a:pt x="356" y="909"/>
                  </a:lnTo>
                  <a:lnTo>
                    <a:pt x="354" y="906"/>
                  </a:lnTo>
                  <a:lnTo>
                    <a:pt x="353" y="905"/>
                  </a:lnTo>
                  <a:lnTo>
                    <a:pt x="350" y="902"/>
                  </a:lnTo>
                  <a:lnTo>
                    <a:pt x="349" y="901"/>
                  </a:lnTo>
                  <a:lnTo>
                    <a:pt x="346" y="898"/>
                  </a:lnTo>
                  <a:lnTo>
                    <a:pt x="342" y="895"/>
                  </a:lnTo>
                  <a:lnTo>
                    <a:pt x="338" y="894"/>
                  </a:lnTo>
                  <a:lnTo>
                    <a:pt x="334" y="892"/>
                  </a:lnTo>
                  <a:lnTo>
                    <a:pt x="328" y="891"/>
                  </a:lnTo>
                  <a:lnTo>
                    <a:pt x="324" y="891"/>
                  </a:lnTo>
                  <a:lnTo>
                    <a:pt x="319" y="890"/>
                  </a:lnTo>
                  <a:lnTo>
                    <a:pt x="313" y="890"/>
                  </a:lnTo>
                  <a:lnTo>
                    <a:pt x="309" y="890"/>
                  </a:lnTo>
                  <a:lnTo>
                    <a:pt x="298" y="888"/>
                  </a:lnTo>
                  <a:lnTo>
                    <a:pt x="289" y="890"/>
                  </a:lnTo>
                  <a:lnTo>
                    <a:pt x="279" y="890"/>
                  </a:lnTo>
                  <a:lnTo>
                    <a:pt x="270" y="891"/>
                  </a:lnTo>
                  <a:lnTo>
                    <a:pt x="260" y="892"/>
                  </a:lnTo>
                  <a:lnTo>
                    <a:pt x="251" y="895"/>
                  </a:lnTo>
                  <a:lnTo>
                    <a:pt x="242" y="898"/>
                  </a:lnTo>
                  <a:lnTo>
                    <a:pt x="233" y="901"/>
                  </a:lnTo>
                  <a:lnTo>
                    <a:pt x="225" y="905"/>
                  </a:lnTo>
                  <a:lnTo>
                    <a:pt x="218" y="908"/>
                  </a:lnTo>
                  <a:lnTo>
                    <a:pt x="211" y="910"/>
                  </a:lnTo>
                  <a:lnTo>
                    <a:pt x="204" y="913"/>
                  </a:lnTo>
                  <a:lnTo>
                    <a:pt x="197" y="917"/>
                  </a:lnTo>
                  <a:lnTo>
                    <a:pt x="191" y="920"/>
                  </a:lnTo>
                  <a:lnTo>
                    <a:pt x="184" y="923"/>
                  </a:lnTo>
                  <a:lnTo>
                    <a:pt x="171" y="927"/>
                  </a:lnTo>
                  <a:lnTo>
                    <a:pt x="159" y="929"/>
                  </a:lnTo>
                  <a:lnTo>
                    <a:pt x="147" y="932"/>
                  </a:lnTo>
                  <a:lnTo>
                    <a:pt x="133" y="933"/>
                  </a:lnTo>
                  <a:lnTo>
                    <a:pt x="120" y="935"/>
                  </a:lnTo>
                  <a:lnTo>
                    <a:pt x="106" y="936"/>
                  </a:lnTo>
                  <a:lnTo>
                    <a:pt x="92" y="936"/>
                  </a:lnTo>
                  <a:lnTo>
                    <a:pt x="79" y="936"/>
                  </a:lnTo>
                  <a:lnTo>
                    <a:pt x="61" y="935"/>
                  </a:lnTo>
                  <a:lnTo>
                    <a:pt x="43" y="933"/>
                  </a:lnTo>
                  <a:lnTo>
                    <a:pt x="27" y="932"/>
                  </a:lnTo>
                  <a:lnTo>
                    <a:pt x="21" y="931"/>
                  </a:lnTo>
                  <a:lnTo>
                    <a:pt x="17" y="931"/>
                  </a:lnTo>
                  <a:lnTo>
                    <a:pt x="12" y="929"/>
                  </a:lnTo>
                  <a:lnTo>
                    <a:pt x="8" y="929"/>
                  </a:lnTo>
                  <a:lnTo>
                    <a:pt x="4" y="928"/>
                  </a:lnTo>
                  <a:lnTo>
                    <a:pt x="0" y="92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2371" y="2088"/>
              <a:ext cx="119" cy="97"/>
            </a:xfrm>
            <a:custGeom>
              <a:avLst/>
              <a:gdLst/>
              <a:ahLst/>
              <a:cxnLst/>
              <a:rect l="l" t="t" r="r" b="b"/>
              <a:pathLst>
                <a:path w="357" h="290" extrusionOk="0">
                  <a:moveTo>
                    <a:pt x="0" y="290"/>
                  </a:moveTo>
                  <a:lnTo>
                    <a:pt x="39" y="288"/>
                  </a:lnTo>
                  <a:lnTo>
                    <a:pt x="79" y="288"/>
                  </a:lnTo>
                  <a:lnTo>
                    <a:pt x="118" y="287"/>
                  </a:lnTo>
                  <a:lnTo>
                    <a:pt x="178" y="287"/>
                  </a:lnTo>
                  <a:lnTo>
                    <a:pt x="237" y="287"/>
                  </a:lnTo>
                  <a:lnTo>
                    <a:pt x="297" y="287"/>
                  </a:lnTo>
                  <a:lnTo>
                    <a:pt x="357" y="288"/>
                  </a:lnTo>
                  <a:lnTo>
                    <a:pt x="357" y="114"/>
                  </a:lnTo>
                  <a:lnTo>
                    <a:pt x="328" y="92"/>
                  </a:lnTo>
                  <a:lnTo>
                    <a:pt x="357" y="55"/>
                  </a:lnTo>
                  <a:lnTo>
                    <a:pt x="357" y="3"/>
                  </a:lnTo>
                  <a:lnTo>
                    <a:pt x="320" y="3"/>
                  </a:lnTo>
                  <a:lnTo>
                    <a:pt x="283" y="3"/>
                  </a:lnTo>
                  <a:lnTo>
                    <a:pt x="248" y="3"/>
                  </a:lnTo>
                  <a:lnTo>
                    <a:pt x="211" y="3"/>
                  </a:lnTo>
                  <a:lnTo>
                    <a:pt x="186" y="2"/>
                  </a:lnTo>
                  <a:lnTo>
                    <a:pt x="163" y="0"/>
                  </a:lnTo>
                  <a:lnTo>
                    <a:pt x="139" y="0"/>
                  </a:lnTo>
                  <a:lnTo>
                    <a:pt x="8" y="37"/>
                  </a:lnTo>
                  <a:lnTo>
                    <a:pt x="60" y="224"/>
                  </a:lnTo>
                  <a:lnTo>
                    <a:pt x="0" y="242"/>
                  </a:lnTo>
                  <a:lnTo>
                    <a:pt x="0" y="29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61" name="Google Shape;7161;p25"/>
            <p:cNvCxnSpPr/>
            <p:nvPr/>
          </p:nvCxnSpPr>
          <p:spPr>
            <a:xfrm rot="10800000" flipH="1">
              <a:off x="2371" y="1598"/>
              <a:ext cx="1" cy="89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62" name="Google Shape;7162;p25"/>
            <p:cNvSpPr/>
            <p:nvPr/>
          </p:nvSpPr>
          <p:spPr>
            <a:xfrm>
              <a:off x="2429" y="2480"/>
              <a:ext cx="61" cy="28"/>
            </a:xfrm>
            <a:custGeom>
              <a:avLst/>
              <a:gdLst/>
              <a:ahLst/>
              <a:cxnLst/>
              <a:rect l="l" t="t" r="r" b="b"/>
              <a:pathLst>
                <a:path w="181" h="86" extrusionOk="0">
                  <a:moveTo>
                    <a:pt x="0" y="37"/>
                  </a:moveTo>
                  <a:lnTo>
                    <a:pt x="1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5" y="35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5" y="32"/>
                  </a:lnTo>
                  <a:lnTo>
                    <a:pt x="21" y="29"/>
                  </a:lnTo>
                  <a:lnTo>
                    <a:pt x="28" y="25"/>
                  </a:lnTo>
                  <a:lnTo>
                    <a:pt x="35" y="22"/>
                  </a:lnTo>
                  <a:lnTo>
                    <a:pt x="42" y="20"/>
                  </a:lnTo>
                  <a:lnTo>
                    <a:pt x="49" y="17"/>
                  </a:lnTo>
                  <a:lnTo>
                    <a:pt x="57" y="13"/>
                  </a:lnTo>
                  <a:lnTo>
                    <a:pt x="66" y="10"/>
                  </a:lnTo>
                  <a:lnTo>
                    <a:pt x="75" y="7"/>
                  </a:lnTo>
                  <a:lnTo>
                    <a:pt x="84" y="4"/>
                  </a:lnTo>
                  <a:lnTo>
                    <a:pt x="94" y="3"/>
                  </a:lnTo>
                  <a:lnTo>
                    <a:pt x="103" y="2"/>
                  </a:lnTo>
                  <a:lnTo>
                    <a:pt x="113" y="2"/>
                  </a:lnTo>
                  <a:lnTo>
                    <a:pt x="122" y="0"/>
                  </a:lnTo>
                  <a:lnTo>
                    <a:pt x="133" y="2"/>
                  </a:lnTo>
                  <a:lnTo>
                    <a:pt x="137" y="2"/>
                  </a:lnTo>
                  <a:lnTo>
                    <a:pt x="143" y="2"/>
                  </a:lnTo>
                  <a:lnTo>
                    <a:pt x="148" y="3"/>
                  </a:lnTo>
                  <a:lnTo>
                    <a:pt x="152" y="3"/>
                  </a:lnTo>
                  <a:lnTo>
                    <a:pt x="158" y="4"/>
                  </a:lnTo>
                  <a:lnTo>
                    <a:pt x="162" y="6"/>
                  </a:lnTo>
                  <a:lnTo>
                    <a:pt x="166" y="7"/>
                  </a:lnTo>
                  <a:lnTo>
                    <a:pt x="170" y="10"/>
                  </a:lnTo>
                  <a:lnTo>
                    <a:pt x="173" y="13"/>
                  </a:lnTo>
                  <a:lnTo>
                    <a:pt x="174" y="14"/>
                  </a:lnTo>
                  <a:lnTo>
                    <a:pt x="177" y="17"/>
                  </a:lnTo>
                  <a:lnTo>
                    <a:pt x="178" y="18"/>
                  </a:lnTo>
                  <a:lnTo>
                    <a:pt x="180" y="21"/>
                  </a:lnTo>
                  <a:lnTo>
                    <a:pt x="181" y="22"/>
                  </a:lnTo>
                  <a:lnTo>
                    <a:pt x="181" y="25"/>
                  </a:lnTo>
                  <a:lnTo>
                    <a:pt x="181" y="62"/>
                  </a:lnTo>
                  <a:lnTo>
                    <a:pt x="181" y="66"/>
                  </a:lnTo>
                  <a:lnTo>
                    <a:pt x="180" y="69"/>
                  </a:lnTo>
                  <a:lnTo>
                    <a:pt x="177" y="73"/>
                  </a:lnTo>
                  <a:lnTo>
                    <a:pt x="176" y="75"/>
                  </a:lnTo>
                  <a:lnTo>
                    <a:pt x="174" y="78"/>
                  </a:lnTo>
                  <a:lnTo>
                    <a:pt x="172" y="80"/>
                  </a:lnTo>
                  <a:lnTo>
                    <a:pt x="169" y="82"/>
                  </a:lnTo>
                  <a:lnTo>
                    <a:pt x="166" y="84"/>
                  </a:lnTo>
                  <a:lnTo>
                    <a:pt x="162" y="85"/>
                  </a:lnTo>
                  <a:lnTo>
                    <a:pt x="159" y="85"/>
                  </a:lnTo>
                  <a:lnTo>
                    <a:pt x="155" y="86"/>
                  </a:lnTo>
                  <a:lnTo>
                    <a:pt x="151" y="86"/>
                  </a:lnTo>
                  <a:lnTo>
                    <a:pt x="146" y="86"/>
                  </a:lnTo>
                  <a:lnTo>
                    <a:pt x="139" y="86"/>
                  </a:lnTo>
                  <a:lnTo>
                    <a:pt x="131" y="86"/>
                  </a:lnTo>
                  <a:lnTo>
                    <a:pt x="121" y="86"/>
                  </a:lnTo>
                  <a:lnTo>
                    <a:pt x="113" y="86"/>
                  </a:lnTo>
                  <a:lnTo>
                    <a:pt x="105" y="85"/>
                  </a:lnTo>
                  <a:lnTo>
                    <a:pt x="99" y="85"/>
                  </a:lnTo>
                  <a:lnTo>
                    <a:pt x="94" y="84"/>
                  </a:lnTo>
                  <a:lnTo>
                    <a:pt x="88" y="82"/>
                  </a:lnTo>
                  <a:lnTo>
                    <a:pt x="84" y="81"/>
                  </a:lnTo>
                  <a:lnTo>
                    <a:pt x="80" y="80"/>
                  </a:lnTo>
                  <a:lnTo>
                    <a:pt x="77" y="78"/>
                  </a:lnTo>
                  <a:lnTo>
                    <a:pt x="72" y="75"/>
                  </a:lnTo>
                  <a:lnTo>
                    <a:pt x="68" y="73"/>
                  </a:lnTo>
                  <a:lnTo>
                    <a:pt x="64" y="70"/>
                  </a:lnTo>
                  <a:lnTo>
                    <a:pt x="58" y="67"/>
                  </a:lnTo>
                  <a:lnTo>
                    <a:pt x="50" y="62"/>
                  </a:lnTo>
                  <a:lnTo>
                    <a:pt x="41" y="56"/>
                  </a:lnTo>
                  <a:lnTo>
                    <a:pt x="30" y="51"/>
                  </a:lnTo>
                  <a:lnTo>
                    <a:pt x="20" y="47"/>
                  </a:lnTo>
                  <a:lnTo>
                    <a:pt x="10" y="41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63" name="Google Shape;7163;p25"/>
            <p:cNvCxnSpPr/>
            <p:nvPr/>
          </p:nvCxnSpPr>
          <p:spPr>
            <a:xfrm rot="10800000" flipH="1">
              <a:off x="2490" y="1598"/>
              <a:ext cx="1" cy="90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64" name="Google Shape;7164;p25"/>
            <p:cNvCxnSpPr/>
            <p:nvPr/>
          </p:nvCxnSpPr>
          <p:spPr>
            <a:xfrm>
              <a:off x="2425" y="1380"/>
              <a:ext cx="1" cy="8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65" name="Google Shape;7165;p25"/>
            <p:cNvCxnSpPr/>
            <p:nvPr/>
          </p:nvCxnSpPr>
          <p:spPr>
            <a:xfrm>
              <a:off x="2441" y="1380"/>
              <a:ext cx="1" cy="8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66" name="Google Shape;7166;p25"/>
            <p:cNvCxnSpPr/>
            <p:nvPr/>
          </p:nvCxnSpPr>
          <p:spPr>
            <a:xfrm rot="10800000" flipH="1">
              <a:off x="1931" y="1387"/>
              <a:ext cx="1" cy="9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67" name="Google Shape;7167;p25"/>
            <p:cNvCxnSpPr/>
            <p:nvPr/>
          </p:nvCxnSpPr>
          <p:spPr>
            <a:xfrm rot="10800000" flipH="1">
              <a:off x="1944" y="1387"/>
              <a:ext cx="1" cy="9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68" name="Google Shape;7168;p25"/>
            <p:cNvCxnSpPr/>
            <p:nvPr/>
          </p:nvCxnSpPr>
          <p:spPr>
            <a:xfrm rot="10800000" flipH="1">
              <a:off x="1436" y="1417"/>
              <a:ext cx="1" cy="9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69" name="Google Shape;7169;p25"/>
            <p:cNvCxnSpPr/>
            <p:nvPr/>
          </p:nvCxnSpPr>
          <p:spPr>
            <a:xfrm rot="10800000" flipH="1">
              <a:off x="1444" y="1401"/>
              <a:ext cx="1" cy="10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0" name="Google Shape;7170;p25"/>
            <p:cNvCxnSpPr/>
            <p:nvPr/>
          </p:nvCxnSpPr>
          <p:spPr>
            <a:xfrm flipH="1">
              <a:off x="2493" y="1531"/>
              <a:ext cx="2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1" name="Google Shape;7171;p25"/>
            <p:cNvCxnSpPr/>
            <p:nvPr/>
          </p:nvCxnSpPr>
          <p:spPr>
            <a:xfrm flipH="1">
              <a:off x="2493" y="1521"/>
              <a:ext cx="2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2" name="Google Shape;7172;p25"/>
            <p:cNvCxnSpPr/>
            <p:nvPr/>
          </p:nvCxnSpPr>
          <p:spPr>
            <a:xfrm flipH="1">
              <a:off x="2490" y="1643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3" name="Google Shape;7173;p25"/>
            <p:cNvCxnSpPr/>
            <p:nvPr/>
          </p:nvCxnSpPr>
          <p:spPr>
            <a:xfrm flipH="1">
              <a:off x="2490" y="1633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4" name="Google Shape;7174;p25"/>
            <p:cNvCxnSpPr/>
            <p:nvPr/>
          </p:nvCxnSpPr>
          <p:spPr>
            <a:xfrm flipH="1">
              <a:off x="2490" y="1759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5" name="Google Shape;7175;p25"/>
            <p:cNvCxnSpPr/>
            <p:nvPr/>
          </p:nvCxnSpPr>
          <p:spPr>
            <a:xfrm flipH="1">
              <a:off x="2490" y="1748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6" name="Google Shape;7176;p25"/>
            <p:cNvCxnSpPr/>
            <p:nvPr/>
          </p:nvCxnSpPr>
          <p:spPr>
            <a:xfrm flipH="1">
              <a:off x="2490" y="1875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7" name="Google Shape;7177;p25"/>
            <p:cNvCxnSpPr/>
            <p:nvPr/>
          </p:nvCxnSpPr>
          <p:spPr>
            <a:xfrm flipH="1">
              <a:off x="2490" y="1866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8" name="Google Shape;7178;p25"/>
            <p:cNvCxnSpPr/>
            <p:nvPr/>
          </p:nvCxnSpPr>
          <p:spPr>
            <a:xfrm flipH="1">
              <a:off x="2490" y="1979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9" name="Google Shape;7179;p25"/>
            <p:cNvCxnSpPr/>
            <p:nvPr/>
          </p:nvCxnSpPr>
          <p:spPr>
            <a:xfrm flipH="1">
              <a:off x="2001" y="1877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80" name="Google Shape;7180;p25"/>
            <p:cNvCxnSpPr/>
            <p:nvPr/>
          </p:nvCxnSpPr>
          <p:spPr>
            <a:xfrm flipH="1">
              <a:off x="2001" y="1866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81" name="Google Shape;7181;p25"/>
            <p:cNvCxnSpPr/>
            <p:nvPr/>
          </p:nvCxnSpPr>
          <p:spPr>
            <a:xfrm flipH="1">
              <a:off x="2001" y="1758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82" name="Google Shape;7182;p25"/>
            <p:cNvCxnSpPr/>
            <p:nvPr/>
          </p:nvCxnSpPr>
          <p:spPr>
            <a:xfrm flipH="1">
              <a:off x="2001" y="1748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83" name="Google Shape;7183;p25"/>
            <p:cNvCxnSpPr/>
            <p:nvPr/>
          </p:nvCxnSpPr>
          <p:spPr>
            <a:xfrm flipH="1">
              <a:off x="2001" y="1642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84" name="Google Shape;7184;p25"/>
            <p:cNvCxnSpPr/>
            <p:nvPr/>
          </p:nvCxnSpPr>
          <p:spPr>
            <a:xfrm flipH="1">
              <a:off x="2001" y="1633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85" name="Google Shape;7185;p25"/>
            <p:cNvSpPr/>
            <p:nvPr/>
          </p:nvSpPr>
          <p:spPr>
            <a:xfrm>
              <a:off x="2004" y="1518"/>
              <a:ext cx="363" cy="10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86" name="Google Shape;7186;p25"/>
            <p:cNvCxnSpPr/>
            <p:nvPr/>
          </p:nvCxnSpPr>
          <p:spPr>
            <a:xfrm flipH="1">
              <a:off x="2004" y="1528"/>
              <a:ext cx="36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87" name="Google Shape;7187;p25"/>
            <p:cNvSpPr/>
            <p:nvPr/>
          </p:nvSpPr>
          <p:spPr>
            <a:xfrm>
              <a:off x="1515" y="1518"/>
              <a:ext cx="362" cy="10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88" name="Google Shape;7188;p25"/>
            <p:cNvCxnSpPr/>
            <p:nvPr/>
          </p:nvCxnSpPr>
          <p:spPr>
            <a:xfrm>
              <a:off x="1515" y="1518"/>
              <a:ext cx="36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89" name="Google Shape;7189;p25"/>
            <p:cNvCxnSpPr/>
            <p:nvPr/>
          </p:nvCxnSpPr>
          <p:spPr>
            <a:xfrm>
              <a:off x="789" y="1982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90" name="Google Shape;7190;p25"/>
            <p:cNvCxnSpPr/>
            <p:nvPr/>
          </p:nvCxnSpPr>
          <p:spPr>
            <a:xfrm flipH="1">
              <a:off x="1044" y="1876"/>
              <a:ext cx="3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91" name="Google Shape;7191;p25"/>
            <p:cNvCxnSpPr/>
            <p:nvPr/>
          </p:nvCxnSpPr>
          <p:spPr>
            <a:xfrm>
              <a:off x="789" y="1862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92" name="Google Shape;7192;p25"/>
            <p:cNvCxnSpPr/>
            <p:nvPr/>
          </p:nvCxnSpPr>
          <p:spPr>
            <a:xfrm flipH="1">
              <a:off x="1044" y="1759"/>
              <a:ext cx="3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93" name="Google Shape;7193;p25"/>
            <p:cNvCxnSpPr/>
            <p:nvPr/>
          </p:nvCxnSpPr>
          <p:spPr>
            <a:xfrm>
              <a:off x="789" y="1748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94" name="Google Shape;7194;p25"/>
            <p:cNvCxnSpPr/>
            <p:nvPr/>
          </p:nvCxnSpPr>
          <p:spPr>
            <a:xfrm flipH="1">
              <a:off x="1044" y="1642"/>
              <a:ext cx="3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95" name="Google Shape;7195;p25"/>
            <p:cNvCxnSpPr/>
            <p:nvPr/>
          </p:nvCxnSpPr>
          <p:spPr>
            <a:xfrm>
              <a:off x="789" y="1633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96" name="Google Shape;7196;p25"/>
            <p:cNvCxnSpPr/>
            <p:nvPr/>
          </p:nvCxnSpPr>
          <p:spPr>
            <a:xfrm rot="10800000">
              <a:off x="1044" y="1528"/>
              <a:ext cx="33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97" name="Google Shape;7197;p25"/>
            <p:cNvCxnSpPr/>
            <p:nvPr/>
          </p:nvCxnSpPr>
          <p:spPr>
            <a:xfrm>
              <a:off x="789" y="1519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98" name="Google Shape;7198;p25"/>
            <p:cNvCxnSpPr/>
            <p:nvPr/>
          </p:nvCxnSpPr>
          <p:spPr>
            <a:xfrm>
              <a:off x="789" y="1414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99" name="Google Shape;7199;p25"/>
            <p:cNvCxnSpPr/>
            <p:nvPr/>
          </p:nvCxnSpPr>
          <p:spPr>
            <a:xfrm flipH="1">
              <a:off x="1044" y="1406"/>
              <a:ext cx="2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00" name="Google Shape;7200;p25"/>
            <p:cNvCxnSpPr/>
            <p:nvPr/>
          </p:nvCxnSpPr>
          <p:spPr>
            <a:xfrm>
              <a:off x="789" y="1298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01" name="Google Shape;7201;p25"/>
            <p:cNvCxnSpPr/>
            <p:nvPr/>
          </p:nvCxnSpPr>
          <p:spPr>
            <a:xfrm flipH="1">
              <a:off x="1984" y="1286"/>
              <a:ext cx="77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02" name="Google Shape;7202;p25"/>
            <p:cNvCxnSpPr/>
            <p:nvPr/>
          </p:nvCxnSpPr>
          <p:spPr>
            <a:xfrm flipH="1">
              <a:off x="2681" y="2032"/>
              <a:ext cx="81" cy="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03" name="Google Shape;7203;p25"/>
            <p:cNvCxnSpPr/>
            <p:nvPr/>
          </p:nvCxnSpPr>
          <p:spPr>
            <a:xfrm>
              <a:off x="2681" y="2078"/>
              <a:ext cx="114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04" name="Google Shape;7204;p25"/>
            <p:cNvCxnSpPr/>
            <p:nvPr/>
          </p:nvCxnSpPr>
          <p:spPr>
            <a:xfrm flipH="1">
              <a:off x="2762" y="2115"/>
              <a:ext cx="33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205" name="Google Shape;7205;p25"/>
            <p:cNvSpPr/>
            <p:nvPr/>
          </p:nvSpPr>
          <p:spPr>
            <a:xfrm>
              <a:off x="1381" y="1598"/>
              <a:ext cx="130" cy="531"/>
            </a:xfrm>
            <a:custGeom>
              <a:avLst/>
              <a:gdLst/>
              <a:ahLst/>
              <a:cxnLst/>
              <a:rect l="l" t="t" r="r" b="b"/>
              <a:pathLst>
                <a:path w="391" h="1592" extrusionOk="0">
                  <a:moveTo>
                    <a:pt x="0" y="0"/>
                  </a:moveTo>
                  <a:lnTo>
                    <a:pt x="0" y="1592"/>
                  </a:lnTo>
                  <a:lnTo>
                    <a:pt x="20" y="1592"/>
                  </a:lnTo>
                  <a:lnTo>
                    <a:pt x="41" y="1592"/>
                  </a:lnTo>
                  <a:lnTo>
                    <a:pt x="60" y="1590"/>
                  </a:lnTo>
                  <a:lnTo>
                    <a:pt x="80" y="1590"/>
                  </a:lnTo>
                  <a:lnTo>
                    <a:pt x="101" y="1589"/>
                  </a:lnTo>
                  <a:lnTo>
                    <a:pt x="120" y="1588"/>
                  </a:lnTo>
                  <a:lnTo>
                    <a:pt x="140" y="1586"/>
                  </a:lnTo>
                  <a:lnTo>
                    <a:pt x="159" y="1585"/>
                  </a:lnTo>
                  <a:lnTo>
                    <a:pt x="179" y="1582"/>
                  </a:lnTo>
                  <a:lnTo>
                    <a:pt x="202" y="1579"/>
                  </a:lnTo>
                  <a:lnTo>
                    <a:pt x="225" y="1577"/>
                  </a:lnTo>
                  <a:lnTo>
                    <a:pt x="247" y="1574"/>
                  </a:lnTo>
                  <a:lnTo>
                    <a:pt x="281" y="1570"/>
                  </a:lnTo>
                  <a:lnTo>
                    <a:pt x="314" y="1564"/>
                  </a:lnTo>
                  <a:lnTo>
                    <a:pt x="348" y="1560"/>
                  </a:lnTo>
                  <a:lnTo>
                    <a:pt x="381" y="1555"/>
                  </a:lnTo>
                  <a:lnTo>
                    <a:pt x="385" y="1555"/>
                  </a:lnTo>
                  <a:lnTo>
                    <a:pt x="389" y="1554"/>
                  </a:lnTo>
                  <a:lnTo>
                    <a:pt x="391" y="1554"/>
                  </a:lnTo>
                  <a:lnTo>
                    <a:pt x="3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1381" y="2116"/>
              <a:ext cx="130" cy="88"/>
            </a:xfrm>
            <a:custGeom>
              <a:avLst/>
              <a:gdLst/>
              <a:ahLst/>
              <a:cxnLst/>
              <a:rect l="l" t="t" r="r" b="b"/>
              <a:pathLst>
                <a:path w="391" h="264" extrusionOk="0">
                  <a:moveTo>
                    <a:pt x="157" y="264"/>
                  </a:moveTo>
                  <a:lnTo>
                    <a:pt x="273" y="107"/>
                  </a:lnTo>
                  <a:lnTo>
                    <a:pt x="391" y="196"/>
                  </a:lnTo>
                  <a:lnTo>
                    <a:pt x="391" y="0"/>
                  </a:lnTo>
                  <a:lnTo>
                    <a:pt x="389" y="0"/>
                  </a:lnTo>
                  <a:lnTo>
                    <a:pt x="385" y="1"/>
                  </a:lnTo>
                  <a:lnTo>
                    <a:pt x="381" y="1"/>
                  </a:lnTo>
                  <a:lnTo>
                    <a:pt x="348" y="6"/>
                  </a:lnTo>
                  <a:lnTo>
                    <a:pt x="314" y="10"/>
                  </a:lnTo>
                  <a:lnTo>
                    <a:pt x="281" y="16"/>
                  </a:lnTo>
                  <a:lnTo>
                    <a:pt x="247" y="20"/>
                  </a:lnTo>
                  <a:lnTo>
                    <a:pt x="225" y="23"/>
                  </a:lnTo>
                  <a:lnTo>
                    <a:pt x="202" y="25"/>
                  </a:lnTo>
                  <a:lnTo>
                    <a:pt x="179" y="28"/>
                  </a:lnTo>
                  <a:lnTo>
                    <a:pt x="159" y="31"/>
                  </a:lnTo>
                  <a:lnTo>
                    <a:pt x="140" y="32"/>
                  </a:lnTo>
                  <a:lnTo>
                    <a:pt x="120" y="34"/>
                  </a:lnTo>
                  <a:lnTo>
                    <a:pt x="101" y="35"/>
                  </a:lnTo>
                  <a:lnTo>
                    <a:pt x="80" y="36"/>
                  </a:lnTo>
                  <a:lnTo>
                    <a:pt x="60" y="36"/>
                  </a:lnTo>
                  <a:lnTo>
                    <a:pt x="41" y="38"/>
                  </a:lnTo>
                  <a:lnTo>
                    <a:pt x="20" y="38"/>
                  </a:lnTo>
                  <a:lnTo>
                    <a:pt x="0" y="38"/>
                  </a:lnTo>
                  <a:lnTo>
                    <a:pt x="0" y="148"/>
                  </a:lnTo>
                  <a:lnTo>
                    <a:pt x="157" y="26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1381" y="2116"/>
              <a:ext cx="130" cy="88"/>
            </a:xfrm>
            <a:custGeom>
              <a:avLst/>
              <a:gdLst/>
              <a:ahLst/>
              <a:cxnLst/>
              <a:rect l="l" t="t" r="r" b="b"/>
              <a:pathLst>
                <a:path w="391" h="264" extrusionOk="0">
                  <a:moveTo>
                    <a:pt x="157" y="264"/>
                  </a:moveTo>
                  <a:lnTo>
                    <a:pt x="273" y="107"/>
                  </a:lnTo>
                  <a:lnTo>
                    <a:pt x="391" y="196"/>
                  </a:lnTo>
                  <a:lnTo>
                    <a:pt x="391" y="0"/>
                  </a:lnTo>
                  <a:lnTo>
                    <a:pt x="389" y="0"/>
                  </a:lnTo>
                  <a:lnTo>
                    <a:pt x="385" y="1"/>
                  </a:lnTo>
                  <a:lnTo>
                    <a:pt x="381" y="1"/>
                  </a:lnTo>
                  <a:lnTo>
                    <a:pt x="348" y="6"/>
                  </a:lnTo>
                  <a:lnTo>
                    <a:pt x="314" y="10"/>
                  </a:lnTo>
                  <a:lnTo>
                    <a:pt x="281" y="16"/>
                  </a:lnTo>
                  <a:lnTo>
                    <a:pt x="247" y="20"/>
                  </a:lnTo>
                  <a:lnTo>
                    <a:pt x="225" y="23"/>
                  </a:lnTo>
                  <a:lnTo>
                    <a:pt x="202" y="25"/>
                  </a:lnTo>
                  <a:lnTo>
                    <a:pt x="179" y="28"/>
                  </a:lnTo>
                  <a:lnTo>
                    <a:pt x="159" y="31"/>
                  </a:lnTo>
                  <a:lnTo>
                    <a:pt x="140" y="32"/>
                  </a:lnTo>
                  <a:lnTo>
                    <a:pt x="120" y="34"/>
                  </a:lnTo>
                  <a:lnTo>
                    <a:pt x="101" y="35"/>
                  </a:lnTo>
                  <a:lnTo>
                    <a:pt x="80" y="36"/>
                  </a:lnTo>
                  <a:lnTo>
                    <a:pt x="60" y="36"/>
                  </a:lnTo>
                  <a:lnTo>
                    <a:pt x="41" y="38"/>
                  </a:lnTo>
                  <a:lnTo>
                    <a:pt x="20" y="38"/>
                  </a:lnTo>
                  <a:lnTo>
                    <a:pt x="0" y="38"/>
                  </a:lnTo>
                  <a:lnTo>
                    <a:pt x="0" y="148"/>
                  </a:lnTo>
                  <a:lnTo>
                    <a:pt x="157" y="26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787" y="2084"/>
              <a:ext cx="125" cy="16"/>
            </a:xfrm>
            <a:custGeom>
              <a:avLst/>
              <a:gdLst/>
              <a:ahLst/>
              <a:cxnLst/>
              <a:rect l="l" t="t" r="r" b="b"/>
              <a:pathLst>
                <a:path w="373" h="47" extrusionOk="0">
                  <a:moveTo>
                    <a:pt x="0" y="0"/>
                  </a:moveTo>
                  <a:lnTo>
                    <a:pt x="30" y="10"/>
                  </a:lnTo>
                  <a:lnTo>
                    <a:pt x="59" y="18"/>
                  </a:lnTo>
                  <a:lnTo>
                    <a:pt x="88" y="25"/>
                  </a:lnTo>
                  <a:lnTo>
                    <a:pt x="118" y="32"/>
                  </a:lnTo>
                  <a:lnTo>
                    <a:pt x="146" y="36"/>
                  </a:lnTo>
                  <a:lnTo>
                    <a:pt x="175" y="40"/>
                  </a:lnTo>
                  <a:lnTo>
                    <a:pt x="204" y="43"/>
                  </a:lnTo>
                  <a:lnTo>
                    <a:pt x="246" y="47"/>
                  </a:lnTo>
                  <a:lnTo>
                    <a:pt x="289" y="47"/>
                  </a:lnTo>
                  <a:lnTo>
                    <a:pt x="333" y="47"/>
                  </a:lnTo>
                  <a:lnTo>
                    <a:pt x="373" y="4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974" y="2091"/>
              <a:ext cx="126" cy="4"/>
            </a:xfrm>
            <a:custGeom>
              <a:avLst/>
              <a:gdLst/>
              <a:ahLst/>
              <a:cxnLst/>
              <a:rect l="l" t="t" r="r" b="b"/>
              <a:pathLst>
                <a:path w="377" h="11" extrusionOk="0">
                  <a:moveTo>
                    <a:pt x="0" y="11"/>
                  </a:moveTo>
                  <a:lnTo>
                    <a:pt x="45" y="7"/>
                  </a:lnTo>
                  <a:lnTo>
                    <a:pt x="102" y="4"/>
                  </a:lnTo>
                  <a:lnTo>
                    <a:pt x="160" y="1"/>
                  </a:lnTo>
                  <a:lnTo>
                    <a:pt x="218" y="0"/>
                  </a:lnTo>
                  <a:lnTo>
                    <a:pt x="276" y="0"/>
                  </a:lnTo>
                  <a:lnTo>
                    <a:pt x="333" y="1"/>
                  </a:lnTo>
                  <a:lnTo>
                    <a:pt x="377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1162" y="2100"/>
              <a:ext cx="124" cy="23"/>
            </a:xfrm>
            <a:custGeom>
              <a:avLst/>
              <a:gdLst/>
              <a:ahLst/>
              <a:cxnLst/>
              <a:rect l="l" t="t" r="r" b="b"/>
              <a:pathLst>
                <a:path w="371" h="68" extrusionOk="0">
                  <a:moveTo>
                    <a:pt x="0" y="0"/>
                  </a:moveTo>
                  <a:lnTo>
                    <a:pt x="7" y="1"/>
                  </a:lnTo>
                  <a:lnTo>
                    <a:pt x="68" y="14"/>
                  </a:lnTo>
                  <a:lnTo>
                    <a:pt x="128" y="27"/>
                  </a:lnTo>
                  <a:lnTo>
                    <a:pt x="189" y="40"/>
                  </a:lnTo>
                  <a:lnTo>
                    <a:pt x="251" y="52"/>
                  </a:lnTo>
                  <a:lnTo>
                    <a:pt x="315" y="62"/>
                  </a:lnTo>
                  <a:lnTo>
                    <a:pt x="368" y="68"/>
                  </a:lnTo>
                  <a:lnTo>
                    <a:pt x="371" y="6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1349" y="2121"/>
              <a:ext cx="125" cy="8"/>
            </a:xfrm>
            <a:custGeom>
              <a:avLst/>
              <a:gdLst/>
              <a:ahLst/>
              <a:cxnLst/>
              <a:rect l="l" t="t" r="r" b="b"/>
              <a:pathLst>
                <a:path w="377" h="22" extrusionOk="0">
                  <a:moveTo>
                    <a:pt x="0" y="20"/>
                  </a:moveTo>
                  <a:lnTo>
                    <a:pt x="28" y="22"/>
                  </a:lnTo>
                  <a:lnTo>
                    <a:pt x="84" y="22"/>
                  </a:lnTo>
                  <a:lnTo>
                    <a:pt x="137" y="22"/>
                  </a:lnTo>
                  <a:lnTo>
                    <a:pt x="225" y="16"/>
                  </a:lnTo>
                  <a:lnTo>
                    <a:pt x="311" y="8"/>
                  </a:lnTo>
                  <a:lnTo>
                    <a:pt x="37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1537" y="2104"/>
              <a:ext cx="125" cy="9"/>
            </a:xfrm>
            <a:custGeom>
              <a:avLst/>
              <a:gdLst/>
              <a:ahLst/>
              <a:cxnLst/>
              <a:rect l="l" t="t" r="r" b="b"/>
              <a:pathLst>
                <a:path w="377" h="27" extrusionOk="0">
                  <a:moveTo>
                    <a:pt x="0" y="27"/>
                  </a:moveTo>
                  <a:lnTo>
                    <a:pt x="85" y="19"/>
                  </a:lnTo>
                  <a:lnTo>
                    <a:pt x="172" y="11"/>
                  </a:lnTo>
                  <a:lnTo>
                    <a:pt x="259" y="5"/>
                  </a:lnTo>
                  <a:lnTo>
                    <a:pt x="353" y="1"/>
                  </a:lnTo>
                  <a:lnTo>
                    <a:pt x="37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1725" y="2101"/>
              <a:ext cx="126" cy="1"/>
            </a:xfrm>
            <a:custGeom>
              <a:avLst/>
              <a:gdLst/>
              <a:ahLst/>
              <a:cxnLst/>
              <a:rect l="l" t="t" r="r" b="b"/>
              <a:pathLst>
                <a:path w="378" h="1" extrusionOk="0">
                  <a:moveTo>
                    <a:pt x="0" y="1"/>
                  </a:moveTo>
                  <a:lnTo>
                    <a:pt x="79" y="1"/>
                  </a:lnTo>
                  <a:lnTo>
                    <a:pt x="177" y="0"/>
                  </a:lnTo>
                  <a:lnTo>
                    <a:pt x="276" y="0"/>
                  </a:lnTo>
                  <a:lnTo>
                    <a:pt x="336" y="0"/>
                  </a:lnTo>
                  <a:lnTo>
                    <a:pt x="378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1914" y="2093"/>
              <a:ext cx="125" cy="9"/>
            </a:xfrm>
            <a:custGeom>
              <a:avLst/>
              <a:gdLst/>
              <a:ahLst/>
              <a:cxnLst/>
              <a:rect l="l" t="t" r="r" b="b"/>
              <a:pathLst>
                <a:path w="375" h="26" extrusionOk="0">
                  <a:moveTo>
                    <a:pt x="0" y="26"/>
                  </a:moveTo>
                  <a:lnTo>
                    <a:pt x="8" y="26"/>
                  </a:lnTo>
                  <a:lnTo>
                    <a:pt x="68" y="26"/>
                  </a:lnTo>
                  <a:lnTo>
                    <a:pt x="128" y="26"/>
                  </a:lnTo>
                  <a:lnTo>
                    <a:pt x="187" y="25"/>
                  </a:lnTo>
                  <a:lnTo>
                    <a:pt x="245" y="21"/>
                  </a:lnTo>
                  <a:lnTo>
                    <a:pt x="303" y="14"/>
                  </a:lnTo>
                  <a:lnTo>
                    <a:pt x="355" y="4"/>
                  </a:lnTo>
                  <a:lnTo>
                    <a:pt x="375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2100" y="2069"/>
              <a:ext cx="126" cy="10"/>
            </a:xfrm>
            <a:custGeom>
              <a:avLst/>
              <a:gdLst/>
              <a:ahLst/>
              <a:cxnLst/>
              <a:rect l="l" t="t" r="r" b="b"/>
              <a:pathLst>
                <a:path w="377" h="29" extrusionOk="0">
                  <a:moveTo>
                    <a:pt x="0" y="29"/>
                  </a:moveTo>
                  <a:lnTo>
                    <a:pt x="3" y="27"/>
                  </a:lnTo>
                  <a:lnTo>
                    <a:pt x="56" y="19"/>
                  </a:lnTo>
                  <a:lnTo>
                    <a:pt x="106" y="12"/>
                  </a:lnTo>
                  <a:lnTo>
                    <a:pt x="157" y="7"/>
                  </a:lnTo>
                  <a:lnTo>
                    <a:pt x="207" y="3"/>
                  </a:lnTo>
                  <a:lnTo>
                    <a:pt x="259" y="1"/>
                  </a:lnTo>
                  <a:lnTo>
                    <a:pt x="311" y="0"/>
                  </a:lnTo>
                  <a:lnTo>
                    <a:pt x="362" y="0"/>
                  </a:lnTo>
                  <a:lnTo>
                    <a:pt x="37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2289" y="2074"/>
              <a:ext cx="125" cy="14"/>
            </a:xfrm>
            <a:custGeom>
              <a:avLst/>
              <a:gdLst/>
              <a:ahLst/>
              <a:cxnLst/>
              <a:rect l="l" t="t" r="r" b="b"/>
              <a:pathLst>
                <a:path w="375" h="41" extrusionOk="0">
                  <a:moveTo>
                    <a:pt x="0" y="0"/>
                  </a:moveTo>
                  <a:lnTo>
                    <a:pt x="50" y="5"/>
                  </a:lnTo>
                  <a:lnTo>
                    <a:pt x="125" y="15"/>
                  </a:lnTo>
                  <a:lnTo>
                    <a:pt x="199" y="25"/>
                  </a:lnTo>
                  <a:lnTo>
                    <a:pt x="274" y="33"/>
                  </a:lnTo>
                  <a:lnTo>
                    <a:pt x="349" y="40"/>
                  </a:lnTo>
                  <a:lnTo>
                    <a:pt x="375" y="4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2477" y="2088"/>
              <a:ext cx="126" cy="1"/>
            </a:xfrm>
            <a:custGeom>
              <a:avLst/>
              <a:gdLst/>
              <a:ahLst/>
              <a:cxnLst/>
              <a:rect l="l" t="t" r="r" b="b"/>
              <a:pathLst>
                <a:path w="378" h="3" extrusionOk="0">
                  <a:moveTo>
                    <a:pt x="0" y="3"/>
                  </a:moveTo>
                  <a:lnTo>
                    <a:pt x="19" y="3"/>
                  </a:lnTo>
                  <a:lnTo>
                    <a:pt x="98" y="2"/>
                  </a:lnTo>
                  <a:lnTo>
                    <a:pt x="178" y="0"/>
                  </a:lnTo>
                  <a:lnTo>
                    <a:pt x="257" y="0"/>
                  </a:lnTo>
                  <a:lnTo>
                    <a:pt x="338" y="0"/>
                  </a:lnTo>
                  <a:lnTo>
                    <a:pt x="378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2665" y="2089"/>
              <a:ext cx="54" cy="3"/>
            </a:xfrm>
            <a:custGeom>
              <a:avLst/>
              <a:gdLst/>
              <a:ahLst/>
              <a:cxnLst/>
              <a:rect l="l" t="t" r="r" b="b"/>
              <a:pathLst>
                <a:path w="162" h="11" extrusionOk="0">
                  <a:moveTo>
                    <a:pt x="0" y="8"/>
                  </a:moveTo>
                  <a:lnTo>
                    <a:pt x="35" y="11"/>
                  </a:lnTo>
                  <a:lnTo>
                    <a:pt x="86" y="11"/>
                  </a:lnTo>
                  <a:lnTo>
                    <a:pt x="105" y="9"/>
                  </a:lnTo>
                  <a:lnTo>
                    <a:pt x="124" y="6"/>
                  </a:lnTo>
                  <a:lnTo>
                    <a:pt x="143" y="4"/>
                  </a:lnTo>
                  <a:lnTo>
                    <a:pt x="162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1381" y="2152"/>
              <a:ext cx="130" cy="63"/>
            </a:xfrm>
            <a:custGeom>
              <a:avLst/>
              <a:gdLst/>
              <a:ahLst/>
              <a:cxnLst/>
              <a:rect l="l" t="t" r="r" b="b"/>
              <a:pathLst>
                <a:path w="391" h="191" extrusionOk="0">
                  <a:moveTo>
                    <a:pt x="157" y="157"/>
                  </a:moveTo>
                  <a:lnTo>
                    <a:pt x="0" y="41"/>
                  </a:lnTo>
                  <a:lnTo>
                    <a:pt x="0" y="191"/>
                  </a:lnTo>
                  <a:lnTo>
                    <a:pt x="43" y="191"/>
                  </a:lnTo>
                  <a:lnTo>
                    <a:pt x="87" y="190"/>
                  </a:lnTo>
                  <a:lnTo>
                    <a:pt x="131" y="189"/>
                  </a:lnTo>
                  <a:lnTo>
                    <a:pt x="174" y="187"/>
                  </a:lnTo>
                  <a:lnTo>
                    <a:pt x="218" y="186"/>
                  </a:lnTo>
                  <a:lnTo>
                    <a:pt x="262" y="185"/>
                  </a:lnTo>
                  <a:lnTo>
                    <a:pt x="327" y="182"/>
                  </a:lnTo>
                  <a:lnTo>
                    <a:pt x="391" y="178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91" y="93"/>
                  </a:lnTo>
                  <a:lnTo>
                    <a:pt x="391" y="89"/>
                  </a:lnTo>
                  <a:lnTo>
                    <a:pt x="273" y="0"/>
                  </a:lnTo>
                  <a:lnTo>
                    <a:pt x="157" y="15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1381" y="2211"/>
              <a:ext cx="130" cy="285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0" y="13"/>
                  </a:moveTo>
                  <a:lnTo>
                    <a:pt x="0" y="817"/>
                  </a:lnTo>
                  <a:lnTo>
                    <a:pt x="7" y="823"/>
                  </a:lnTo>
                  <a:lnTo>
                    <a:pt x="13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37" y="839"/>
                  </a:lnTo>
                  <a:lnTo>
                    <a:pt x="45" y="842"/>
                  </a:lnTo>
                  <a:lnTo>
                    <a:pt x="50" y="845"/>
                  </a:lnTo>
                  <a:lnTo>
                    <a:pt x="57" y="846"/>
                  </a:lnTo>
                  <a:lnTo>
                    <a:pt x="64" y="847"/>
                  </a:lnTo>
                  <a:lnTo>
                    <a:pt x="71" y="849"/>
                  </a:lnTo>
                  <a:lnTo>
                    <a:pt x="78" y="850"/>
                  </a:lnTo>
                  <a:lnTo>
                    <a:pt x="84" y="851"/>
                  </a:lnTo>
                  <a:lnTo>
                    <a:pt x="91" y="853"/>
                  </a:lnTo>
                  <a:lnTo>
                    <a:pt x="99" y="854"/>
                  </a:lnTo>
                  <a:lnTo>
                    <a:pt x="106" y="854"/>
                  </a:lnTo>
                  <a:lnTo>
                    <a:pt x="114" y="856"/>
                  </a:lnTo>
                  <a:lnTo>
                    <a:pt x="121" y="856"/>
                  </a:lnTo>
                  <a:lnTo>
                    <a:pt x="129" y="856"/>
                  </a:lnTo>
                  <a:lnTo>
                    <a:pt x="142" y="856"/>
                  </a:lnTo>
                  <a:lnTo>
                    <a:pt x="154" y="853"/>
                  </a:lnTo>
                  <a:lnTo>
                    <a:pt x="166" y="850"/>
                  </a:lnTo>
                  <a:lnTo>
                    <a:pt x="179" y="846"/>
                  </a:lnTo>
                  <a:lnTo>
                    <a:pt x="190" y="842"/>
                  </a:lnTo>
                  <a:lnTo>
                    <a:pt x="200" y="836"/>
                  </a:lnTo>
                  <a:lnTo>
                    <a:pt x="222" y="826"/>
                  </a:lnTo>
                  <a:lnTo>
                    <a:pt x="244" y="815"/>
                  </a:lnTo>
                  <a:lnTo>
                    <a:pt x="267" y="804"/>
                  </a:lnTo>
                  <a:lnTo>
                    <a:pt x="278" y="798"/>
                  </a:lnTo>
                  <a:lnTo>
                    <a:pt x="291" y="794"/>
                  </a:lnTo>
                  <a:lnTo>
                    <a:pt x="303" y="790"/>
                  </a:lnTo>
                  <a:lnTo>
                    <a:pt x="315" y="787"/>
                  </a:lnTo>
                  <a:lnTo>
                    <a:pt x="327" y="785"/>
                  </a:lnTo>
                  <a:lnTo>
                    <a:pt x="341" y="785"/>
                  </a:lnTo>
                  <a:lnTo>
                    <a:pt x="348" y="785"/>
                  </a:lnTo>
                  <a:lnTo>
                    <a:pt x="353" y="785"/>
                  </a:lnTo>
                  <a:lnTo>
                    <a:pt x="359" y="786"/>
                  </a:lnTo>
                  <a:lnTo>
                    <a:pt x="364" y="786"/>
                  </a:lnTo>
                  <a:lnTo>
                    <a:pt x="368" y="787"/>
                  </a:lnTo>
                  <a:lnTo>
                    <a:pt x="371" y="789"/>
                  </a:lnTo>
                  <a:lnTo>
                    <a:pt x="375" y="790"/>
                  </a:lnTo>
                  <a:lnTo>
                    <a:pt x="378" y="790"/>
                  </a:lnTo>
                  <a:lnTo>
                    <a:pt x="381" y="793"/>
                  </a:lnTo>
                  <a:lnTo>
                    <a:pt x="382" y="794"/>
                  </a:lnTo>
                  <a:lnTo>
                    <a:pt x="385" y="795"/>
                  </a:lnTo>
                  <a:lnTo>
                    <a:pt x="386" y="798"/>
                  </a:lnTo>
                  <a:lnTo>
                    <a:pt x="387" y="800"/>
                  </a:lnTo>
                  <a:lnTo>
                    <a:pt x="389" y="802"/>
                  </a:lnTo>
                  <a:lnTo>
                    <a:pt x="390" y="805"/>
                  </a:lnTo>
                  <a:lnTo>
                    <a:pt x="391" y="808"/>
                  </a:lnTo>
                  <a:lnTo>
                    <a:pt x="391" y="0"/>
                  </a:lnTo>
                  <a:lnTo>
                    <a:pt x="327" y="4"/>
                  </a:lnTo>
                  <a:lnTo>
                    <a:pt x="262" y="7"/>
                  </a:lnTo>
                  <a:lnTo>
                    <a:pt x="218" y="8"/>
                  </a:lnTo>
                  <a:lnTo>
                    <a:pt x="174" y="9"/>
                  </a:lnTo>
                  <a:lnTo>
                    <a:pt x="131" y="11"/>
                  </a:lnTo>
                  <a:lnTo>
                    <a:pt x="87" y="12"/>
                  </a:lnTo>
                  <a:lnTo>
                    <a:pt x="43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1381" y="2211"/>
              <a:ext cx="130" cy="285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391" y="0"/>
                  </a:moveTo>
                  <a:lnTo>
                    <a:pt x="391" y="808"/>
                  </a:lnTo>
                  <a:lnTo>
                    <a:pt x="390" y="805"/>
                  </a:lnTo>
                  <a:lnTo>
                    <a:pt x="389" y="802"/>
                  </a:lnTo>
                  <a:lnTo>
                    <a:pt x="387" y="800"/>
                  </a:lnTo>
                  <a:lnTo>
                    <a:pt x="386" y="798"/>
                  </a:lnTo>
                  <a:lnTo>
                    <a:pt x="385" y="795"/>
                  </a:lnTo>
                  <a:lnTo>
                    <a:pt x="382" y="794"/>
                  </a:lnTo>
                  <a:lnTo>
                    <a:pt x="381" y="793"/>
                  </a:lnTo>
                  <a:lnTo>
                    <a:pt x="378" y="790"/>
                  </a:lnTo>
                  <a:lnTo>
                    <a:pt x="375" y="790"/>
                  </a:lnTo>
                  <a:lnTo>
                    <a:pt x="371" y="789"/>
                  </a:lnTo>
                  <a:lnTo>
                    <a:pt x="368" y="787"/>
                  </a:lnTo>
                  <a:lnTo>
                    <a:pt x="364" y="786"/>
                  </a:lnTo>
                  <a:lnTo>
                    <a:pt x="359" y="786"/>
                  </a:lnTo>
                  <a:lnTo>
                    <a:pt x="353" y="785"/>
                  </a:lnTo>
                  <a:lnTo>
                    <a:pt x="348" y="785"/>
                  </a:lnTo>
                  <a:lnTo>
                    <a:pt x="341" y="785"/>
                  </a:lnTo>
                  <a:lnTo>
                    <a:pt x="327" y="785"/>
                  </a:lnTo>
                  <a:lnTo>
                    <a:pt x="315" y="787"/>
                  </a:lnTo>
                  <a:lnTo>
                    <a:pt x="303" y="790"/>
                  </a:lnTo>
                  <a:lnTo>
                    <a:pt x="291" y="794"/>
                  </a:lnTo>
                  <a:lnTo>
                    <a:pt x="278" y="798"/>
                  </a:lnTo>
                  <a:lnTo>
                    <a:pt x="267" y="804"/>
                  </a:lnTo>
                  <a:lnTo>
                    <a:pt x="244" y="815"/>
                  </a:lnTo>
                  <a:lnTo>
                    <a:pt x="222" y="826"/>
                  </a:lnTo>
                  <a:lnTo>
                    <a:pt x="200" y="836"/>
                  </a:lnTo>
                  <a:lnTo>
                    <a:pt x="190" y="842"/>
                  </a:lnTo>
                  <a:lnTo>
                    <a:pt x="179" y="846"/>
                  </a:lnTo>
                  <a:lnTo>
                    <a:pt x="166" y="850"/>
                  </a:lnTo>
                  <a:lnTo>
                    <a:pt x="154" y="853"/>
                  </a:lnTo>
                  <a:lnTo>
                    <a:pt x="142" y="856"/>
                  </a:lnTo>
                  <a:lnTo>
                    <a:pt x="129" y="856"/>
                  </a:lnTo>
                  <a:lnTo>
                    <a:pt x="121" y="856"/>
                  </a:lnTo>
                  <a:lnTo>
                    <a:pt x="114" y="856"/>
                  </a:lnTo>
                  <a:lnTo>
                    <a:pt x="106" y="854"/>
                  </a:lnTo>
                  <a:lnTo>
                    <a:pt x="99" y="854"/>
                  </a:lnTo>
                  <a:lnTo>
                    <a:pt x="91" y="853"/>
                  </a:lnTo>
                  <a:lnTo>
                    <a:pt x="84" y="851"/>
                  </a:lnTo>
                  <a:lnTo>
                    <a:pt x="78" y="850"/>
                  </a:lnTo>
                  <a:lnTo>
                    <a:pt x="71" y="849"/>
                  </a:lnTo>
                  <a:lnTo>
                    <a:pt x="64" y="847"/>
                  </a:lnTo>
                  <a:lnTo>
                    <a:pt x="57" y="846"/>
                  </a:lnTo>
                  <a:lnTo>
                    <a:pt x="50" y="845"/>
                  </a:lnTo>
                  <a:lnTo>
                    <a:pt x="45" y="842"/>
                  </a:lnTo>
                  <a:lnTo>
                    <a:pt x="37" y="839"/>
                  </a:lnTo>
                  <a:lnTo>
                    <a:pt x="28" y="835"/>
                  </a:lnTo>
                  <a:lnTo>
                    <a:pt x="22" y="831"/>
                  </a:lnTo>
                  <a:lnTo>
                    <a:pt x="13" y="827"/>
                  </a:lnTo>
                  <a:lnTo>
                    <a:pt x="7" y="823"/>
                  </a:lnTo>
                  <a:lnTo>
                    <a:pt x="0" y="817"/>
                  </a:lnTo>
                  <a:lnTo>
                    <a:pt x="0" y="13"/>
                  </a:lnTo>
                  <a:lnTo>
                    <a:pt x="43" y="13"/>
                  </a:lnTo>
                  <a:lnTo>
                    <a:pt x="87" y="12"/>
                  </a:lnTo>
                  <a:lnTo>
                    <a:pt x="131" y="11"/>
                  </a:lnTo>
                  <a:lnTo>
                    <a:pt x="174" y="9"/>
                  </a:lnTo>
                  <a:lnTo>
                    <a:pt x="218" y="8"/>
                  </a:lnTo>
                  <a:lnTo>
                    <a:pt x="262" y="7"/>
                  </a:lnTo>
                  <a:lnTo>
                    <a:pt x="327" y="4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1381" y="2152"/>
              <a:ext cx="130" cy="63"/>
            </a:xfrm>
            <a:custGeom>
              <a:avLst/>
              <a:gdLst/>
              <a:ahLst/>
              <a:cxnLst/>
              <a:rect l="l" t="t" r="r" b="b"/>
              <a:pathLst>
                <a:path w="391" h="191" extrusionOk="0">
                  <a:moveTo>
                    <a:pt x="157" y="157"/>
                  </a:moveTo>
                  <a:lnTo>
                    <a:pt x="0" y="41"/>
                  </a:lnTo>
                  <a:lnTo>
                    <a:pt x="0" y="191"/>
                  </a:lnTo>
                  <a:lnTo>
                    <a:pt x="43" y="191"/>
                  </a:lnTo>
                  <a:lnTo>
                    <a:pt x="87" y="190"/>
                  </a:lnTo>
                  <a:lnTo>
                    <a:pt x="131" y="189"/>
                  </a:lnTo>
                  <a:lnTo>
                    <a:pt x="174" y="187"/>
                  </a:lnTo>
                  <a:lnTo>
                    <a:pt x="218" y="186"/>
                  </a:lnTo>
                  <a:lnTo>
                    <a:pt x="262" y="185"/>
                  </a:lnTo>
                  <a:lnTo>
                    <a:pt x="327" y="182"/>
                  </a:lnTo>
                  <a:lnTo>
                    <a:pt x="391" y="178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91" y="93"/>
                  </a:lnTo>
                  <a:lnTo>
                    <a:pt x="391" y="89"/>
                  </a:lnTo>
                  <a:lnTo>
                    <a:pt x="273" y="0"/>
                  </a:lnTo>
                  <a:lnTo>
                    <a:pt x="157" y="15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87" y="2183"/>
              <a:ext cx="126" cy="4"/>
            </a:xfrm>
            <a:custGeom>
              <a:avLst/>
              <a:gdLst/>
              <a:ahLst/>
              <a:cxnLst/>
              <a:rect l="l" t="t" r="r" b="b"/>
              <a:pathLst>
                <a:path w="377" h="14" extrusionOk="0">
                  <a:moveTo>
                    <a:pt x="0" y="14"/>
                  </a:moveTo>
                  <a:lnTo>
                    <a:pt x="22" y="10"/>
                  </a:lnTo>
                  <a:lnTo>
                    <a:pt x="42" y="6"/>
                  </a:lnTo>
                  <a:lnTo>
                    <a:pt x="64" y="3"/>
                  </a:lnTo>
                  <a:lnTo>
                    <a:pt x="88" y="2"/>
                  </a:lnTo>
                  <a:lnTo>
                    <a:pt x="109" y="0"/>
                  </a:lnTo>
                  <a:lnTo>
                    <a:pt x="146" y="0"/>
                  </a:lnTo>
                  <a:lnTo>
                    <a:pt x="182" y="0"/>
                  </a:lnTo>
                  <a:lnTo>
                    <a:pt x="219" y="2"/>
                  </a:lnTo>
                  <a:lnTo>
                    <a:pt x="257" y="3"/>
                  </a:lnTo>
                  <a:lnTo>
                    <a:pt x="294" y="4"/>
                  </a:lnTo>
                  <a:lnTo>
                    <a:pt x="350" y="4"/>
                  </a:lnTo>
                  <a:lnTo>
                    <a:pt x="377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976" y="2179"/>
              <a:ext cx="125" cy="13"/>
            </a:xfrm>
            <a:custGeom>
              <a:avLst/>
              <a:gdLst/>
              <a:ahLst/>
              <a:cxnLst/>
              <a:rect l="l" t="t" r="r" b="b"/>
              <a:pathLst>
                <a:path w="375" h="38" extrusionOk="0">
                  <a:moveTo>
                    <a:pt x="0" y="0"/>
                  </a:moveTo>
                  <a:lnTo>
                    <a:pt x="4" y="0"/>
                  </a:lnTo>
                  <a:lnTo>
                    <a:pt x="59" y="0"/>
                  </a:lnTo>
                  <a:lnTo>
                    <a:pt x="111" y="3"/>
                  </a:lnTo>
                  <a:lnTo>
                    <a:pt x="190" y="10"/>
                  </a:lnTo>
                  <a:lnTo>
                    <a:pt x="268" y="21"/>
                  </a:lnTo>
                  <a:lnTo>
                    <a:pt x="344" y="33"/>
                  </a:lnTo>
                  <a:lnTo>
                    <a:pt x="375" y="3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1163" y="2202"/>
              <a:ext cx="125" cy="12"/>
            </a:xfrm>
            <a:custGeom>
              <a:avLst/>
              <a:gdLst/>
              <a:ahLst/>
              <a:cxnLst/>
              <a:rect l="l" t="t" r="r" b="b"/>
              <a:pathLst>
                <a:path w="375" h="35" extrusionOk="0">
                  <a:moveTo>
                    <a:pt x="0" y="0"/>
                  </a:moveTo>
                  <a:lnTo>
                    <a:pt x="18" y="3"/>
                  </a:lnTo>
                  <a:lnTo>
                    <a:pt x="98" y="13"/>
                  </a:lnTo>
                  <a:lnTo>
                    <a:pt x="179" y="22"/>
                  </a:lnTo>
                  <a:lnTo>
                    <a:pt x="261" y="29"/>
                  </a:lnTo>
                  <a:lnTo>
                    <a:pt x="344" y="34"/>
                  </a:lnTo>
                  <a:lnTo>
                    <a:pt x="375" y="3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1351" y="2213"/>
              <a:ext cx="126" cy="2"/>
            </a:xfrm>
            <a:custGeom>
              <a:avLst/>
              <a:gdLst/>
              <a:ahLst/>
              <a:cxnLst/>
              <a:rect l="l" t="t" r="r" b="b"/>
              <a:pathLst>
                <a:path w="377" h="8" extrusionOk="0">
                  <a:moveTo>
                    <a:pt x="0" y="8"/>
                  </a:moveTo>
                  <a:lnTo>
                    <a:pt x="33" y="8"/>
                  </a:lnTo>
                  <a:lnTo>
                    <a:pt x="119" y="8"/>
                  </a:lnTo>
                  <a:lnTo>
                    <a:pt x="203" y="6"/>
                  </a:lnTo>
                  <a:lnTo>
                    <a:pt x="289" y="4"/>
                  </a:lnTo>
                  <a:lnTo>
                    <a:pt x="374" y="0"/>
                  </a:lnTo>
                  <a:lnTo>
                    <a:pt x="37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1539" y="2203"/>
              <a:ext cx="126" cy="6"/>
            </a:xfrm>
            <a:custGeom>
              <a:avLst/>
              <a:gdLst/>
              <a:ahLst/>
              <a:cxnLst/>
              <a:rect l="l" t="t" r="r" b="b"/>
              <a:pathLst>
                <a:path w="378" h="19" extrusionOk="0">
                  <a:moveTo>
                    <a:pt x="0" y="19"/>
                  </a:moveTo>
                  <a:lnTo>
                    <a:pt x="37" y="18"/>
                  </a:lnTo>
                  <a:lnTo>
                    <a:pt x="113" y="12"/>
                  </a:lnTo>
                  <a:lnTo>
                    <a:pt x="188" y="8"/>
                  </a:lnTo>
                  <a:lnTo>
                    <a:pt x="262" y="4"/>
                  </a:lnTo>
                  <a:lnTo>
                    <a:pt x="337" y="2"/>
                  </a:lnTo>
                  <a:lnTo>
                    <a:pt x="378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1728" y="2205"/>
              <a:ext cx="125" cy="14"/>
            </a:xfrm>
            <a:custGeom>
              <a:avLst/>
              <a:gdLst/>
              <a:ahLst/>
              <a:cxnLst/>
              <a:rect l="l" t="t" r="r" b="b"/>
              <a:pathLst>
                <a:path w="376" h="43" extrusionOk="0">
                  <a:moveTo>
                    <a:pt x="0" y="0"/>
                  </a:moveTo>
                  <a:lnTo>
                    <a:pt x="71" y="5"/>
                  </a:lnTo>
                  <a:lnTo>
                    <a:pt x="147" y="13"/>
                  </a:lnTo>
                  <a:lnTo>
                    <a:pt x="220" y="23"/>
                  </a:lnTo>
                  <a:lnTo>
                    <a:pt x="293" y="32"/>
                  </a:lnTo>
                  <a:lnTo>
                    <a:pt x="365" y="42"/>
                  </a:lnTo>
                  <a:lnTo>
                    <a:pt x="376" y="4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1916" y="2227"/>
              <a:ext cx="125" cy="5"/>
            </a:xfrm>
            <a:custGeom>
              <a:avLst/>
              <a:gdLst/>
              <a:ahLst/>
              <a:cxnLst/>
              <a:rect l="l" t="t" r="r" b="b"/>
              <a:pathLst>
                <a:path w="376" h="15" extrusionOk="0">
                  <a:moveTo>
                    <a:pt x="0" y="0"/>
                  </a:moveTo>
                  <a:lnTo>
                    <a:pt x="19" y="1"/>
                  </a:lnTo>
                  <a:lnTo>
                    <a:pt x="91" y="8"/>
                  </a:lnTo>
                  <a:lnTo>
                    <a:pt x="162" y="12"/>
                  </a:lnTo>
                  <a:lnTo>
                    <a:pt x="236" y="15"/>
                  </a:lnTo>
                  <a:lnTo>
                    <a:pt x="310" y="12"/>
                  </a:lnTo>
                  <a:lnTo>
                    <a:pt x="376" y="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2103" y="2195"/>
              <a:ext cx="124" cy="23"/>
            </a:xfrm>
            <a:custGeom>
              <a:avLst/>
              <a:gdLst/>
              <a:ahLst/>
              <a:cxnLst/>
              <a:rect l="l" t="t" r="r" b="b"/>
              <a:pathLst>
                <a:path w="371" h="68" extrusionOk="0">
                  <a:moveTo>
                    <a:pt x="0" y="68"/>
                  </a:moveTo>
                  <a:lnTo>
                    <a:pt x="33" y="60"/>
                  </a:lnTo>
                  <a:lnTo>
                    <a:pt x="104" y="44"/>
                  </a:lnTo>
                  <a:lnTo>
                    <a:pt x="175" y="30"/>
                  </a:lnTo>
                  <a:lnTo>
                    <a:pt x="247" y="16"/>
                  </a:lnTo>
                  <a:lnTo>
                    <a:pt x="321" y="5"/>
                  </a:lnTo>
                  <a:lnTo>
                    <a:pt x="37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2290" y="2184"/>
              <a:ext cx="125" cy="5"/>
            </a:xfrm>
            <a:custGeom>
              <a:avLst/>
              <a:gdLst/>
              <a:ahLst/>
              <a:cxnLst/>
              <a:rect l="l" t="t" r="r" b="b"/>
              <a:pathLst>
                <a:path w="376" h="15" extrusionOk="0">
                  <a:moveTo>
                    <a:pt x="0" y="15"/>
                  </a:moveTo>
                  <a:lnTo>
                    <a:pt x="60" y="11"/>
                  </a:lnTo>
                  <a:lnTo>
                    <a:pt x="148" y="5"/>
                  </a:lnTo>
                  <a:lnTo>
                    <a:pt x="238" y="3"/>
                  </a:lnTo>
                  <a:lnTo>
                    <a:pt x="328" y="0"/>
                  </a:lnTo>
                  <a:lnTo>
                    <a:pt x="37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2478" y="2184"/>
              <a:ext cx="126" cy="3"/>
            </a:xfrm>
            <a:custGeom>
              <a:avLst/>
              <a:gdLst/>
              <a:ahLst/>
              <a:cxnLst/>
              <a:rect l="l" t="t" r="r" b="b"/>
              <a:pathLst>
                <a:path w="378" h="9" extrusionOk="0">
                  <a:moveTo>
                    <a:pt x="0" y="0"/>
                  </a:moveTo>
                  <a:lnTo>
                    <a:pt x="36" y="1"/>
                  </a:lnTo>
                  <a:lnTo>
                    <a:pt x="128" y="3"/>
                  </a:lnTo>
                  <a:lnTo>
                    <a:pt x="219" y="5"/>
                  </a:lnTo>
                  <a:lnTo>
                    <a:pt x="378" y="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2667" y="2189"/>
              <a:ext cx="104" cy="3"/>
            </a:xfrm>
            <a:custGeom>
              <a:avLst/>
              <a:gdLst/>
              <a:ahLst/>
              <a:cxnLst/>
              <a:rect l="l" t="t" r="r" b="b"/>
              <a:pathLst>
                <a:path w="312" h="8" extrusionOk="0">
                  <a:moveTo>
                    <a:pt x="0" y="0"/>
                  </a:moveTo>
                  <a:lnTo>
                    <a:pt x="149" y="4"/>
                  </a:lnTo>
                  <a:lnTo>
                    <a:pt x="312" y="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234" name="Google Shape;7234;p25"/>
            <p:cNvCxnSpPr/>
            <p:nvPr/>
          </p:nvCxnSpPr>
          <p:spPr>
            <a:xfrm>
              <a:off x="2688" y="2097"/>
              <a:ext cx="71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35" name="Google Shape;7235;p25"/>
            <p:cNvCxnSpPr/>
            <p:nvPr/>
          </p:nvCxnSpPr>
          <p:spPr>
            <a:xfrm flipH="1">
              <a:off x="2650" y="2097"/>
              <a:ext cx="38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36" name="Google Shape;7236;p25"/>
            <p:cNvCxnSpPr/>
            <p:nvPr/>
          </p:nvCxnSpPr>
          <p:spPr>
            <a:xfrm>
              <a:off x="2676" y="2113"/>
              <a:ext cx="49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37" name="Google Shape;7237;p25"/>
            <p:cNvCxnSpPr/>
            <p:nvPr/>
          </p:nvCxnSpPr>
          <p:spPr>
            <a:xfrm>
              <a:off x="2663" y="2132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38" name="Google Shape;7238;p25"/>
            <p:cNvCxnSpPr/>
            <p:nvPr/>
          </p:nvCxnSpPr>
          <p:spPr>
            <a:xfrm>
              <a:off x="2650" y="2149"/>
              <a:ext cx="13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39" name="Google Shape;7239;p25"/>
            <p:cNvCxnSpPr/>
            <p:nvPr/>
          </p:nvCxnSpPr>
          <p:spPr>
            <a:xfrm>
              <a:off x="2686" y="2149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40" name="Google Shape;7240;p25"/>
            <p:cNvCxnSpPr/>
            <p:nvPr/>
          </p:nvCxnSpPr>
          <p:spPr>
            <a:xfrm rot="10800000">
              <a:off x="2604" y="2115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41" name="Google Shape;7241;p25"/>
            <p:cNvCxnSpPr/>
            <p:nvPr/>
          </p:nvCxnSpPr>
          <p:spPr>
            <a:xfrm rot="10800000" flipH="1">
              <a:off x="2639" y="2097"/>
              <a:ext cx="34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42" name="Google Shape;7242;p25"/>
            <p:cNvCxnSpPr/>
            <p:nvPr/>
          </p:nvCxnSpPr>
          <p:spPr>
            <a:xfrm rot="10800000" flipH="1">
              <a:off x="2627" y="2097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43" name="Google Shape;7243;p25"/>
            <p:cNvCxnSpPr/>
            <p:nvPr/>
          </p:nvCxnSpPr>
          <p:spPr>
            <a:xfrm rot="10800000" flipH="1">
              <a:off x="2609" y="2097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44" name="Google Shape;7244;p25"/>
            <p:cNvCxnSpPr/>
            <p:nvPr/>
          </p:nvCxnSpPr>
          <p:spPr>
            <a:xfrm>
              <a:off x="2559" y="2096"/>
              <a:ext cx="71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45" name="Google Shape;7245;p25"/>
            <p:cNvCxnSpPr/>
            <p:nvPr/>
          </p:nvCxnSpPr>
          <p:spPr>
            <a:xfrm flipH="1">
              <a:off x="2521" y="2096"/>
              <a:ext cx="38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46" name="Google Shape;7246;p25"/>
            <p:cNvCxnSpPr/>
            <p:nvPr/>
          </p:nvCxnSpPr>
          <p:spPr>
            <a:xfrm>
              <a:off x="2547" y="2113"/>
              <a:ext cx="49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47" name="Google Shape;7247;p25"/>
            <p:cNvCxnSpPr/>
            <p:nvPr/>
          </p:nvCxnSpPr>
          <p:spPr>
            <a:xfrm>
              <a:off x="2533" y="2131"/>
              <a:ext cx="24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48" name="Google Shape;7248;p25"/>
            <p:cNvCxnSpPr/>
            <p:nvPr/>
          </p:nvCxnSpPr>
          <p:spPr>
            <a:xfrm>
              <a:off x="2521" y="2149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49" name="Google Shape;7249;p25"/>
            <p:cNvCxnSpPr/>
            <p:nvPr/>
          </p:nvCxnSpPr>
          <p:spPr>
            <a:xfrm>
              <a:off x="2557" y="2149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50" name="Google Shape;7250;p25"/>
            <p:cNvCxnSpPr/>
            <p:nvPr/>
          </p:nvCxnSpPr>
          <p:spPr>
            <a:xfrm rot="10800000">
              <a:off x="2475" y="2114"/>
              <a:ext cx="4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51" name="Google Shape;7251;p25"/>
            <p:cNvCxnSpPr/>
            <p:nvPr/>
          </p:nvCxnSpPr>
          <p:spPr>
            <a:xfrm rot="10800000" flipH="1">
              <a:off x="2510" y="2096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52" name="Google Shape;7252;p25"/>
            <p:cNvCxnSpPr/>
            <p:nvPr/>
          </p:nvCxnSpPr>
          <p:spPr>
            <a:xfrm rot="10800000" flipH="1">
              <a:off x="2498" y="2096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53" name="Google Shape;7253;p25"/>
            <p:cNvCxnSpPr/>
            <p:nvPr/>
          </p:nvCxnSpPr>
          <p:spPr>
            <a:xfrm rot="10800000" flipH="1">
              <a:off x="2480" y="2096"/>
              <a:ext cx="18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54" name="Google Shape;7254;p25"/>
            <p:cNvCxnSpPr/>
            <p:nvPr/>
          </p:nvCxnSpPr>
          <p:spPr>
            <a:xfrm>
              <a:off x="2260" y="2089"/>
              <a:ext cx="71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55" name="Google Shape;7255;p25"/>
            <p:cNvCxnSpPr/>
            <p:nvPr/>
          </p:nvCxnSpPr>
          <p:spPr>
            <a:xfrm flipH="1">
              <a:off x="2221" y="2089"/>
              <a:ext cx="39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56" name="Google Shape;7256;p25"/>
            <p:cNvCxnSpPr/>
            <p:nvPr/>
          </p:nvCxnSpPr>
          <p:spPr>
            <a:xfrm>
              <a:off x="2248" y="2106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57" name="Google Shape;7257;p25"/>
            <p:cNvCxnSpPr/>
            <p:nvPr/>
          </p:nvCxnSpPr>
          <p:spPr>
            <a:xfrm>
              <a:off x="2234" y="2124"/>
              <a:ext cx="2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58" name="Google Shape;7258;p25"/>
            <p:cNvCxnSpPr/>
            <p:nvPr/>
          </p:nvCxnSpPr>
          <p:spPr>
            <a:xfrm>
              <a:off x="2221" y="2142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59" name="Google Shape;7259;p25"/>
            <p:cNvCxnSpPr/>
            <p:nvPr/>
          </p:nvCxnSpPr>
          <p:spPr>
            <a:xfrm>
              <a:off x="2257" y="2142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60" name="Google Shape;7260;p25"/>
            <p:cNvCxnSpPr/>
            <p:nvPr/>
          </p:nvCxnSpPr>
          <p:spPr>
            <a:xfrm rot="10800000">
              <a:off x="2175" y="2108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61" name="Google Shape;7261;p25"/>
            <p:cNvCxnSpPr/>
            <p:nvPr/>
          </p:nvCxnSpPr>
          <p:spPr>
            <a:xfrm rot="10800000" flipH="1">
              <a:off x="2211" y="2089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62" name="Google Shape;7262;p25"/>
            <p:cNvCxnSpPr/>
            <p:nvPr/>
          </p:nvCxnSpPr>
          <p:spPr>
            <a:xfrm rot="10800000" flipH="1">
              <a:off x="2199" y="2089"/>
              <a:ext cx="25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63" name="Google Shape;7263;p25"/>
            <p:cNvCxnSpPr/>
            <p:nvPr/>
          </p:nvCxnSpPr>
          <p:spPr>
            <a:xfrm rot="10800000" flipH="1">
              <a:off x="2181" y="2089"/>
              <a:ext cx="18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64" name="Google Shape;7264;p25"/>
            <p:cNvCxnSpPr/>
            <p:nvPr/>
          </p:nvCxnSpPr>
          <p:spPr>
            <a:xfrm>
              <a:off x="2137" y="2117"/>
              <a:ext cx="71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65" name="Google Shape;7265;p25"/>
            <p:cNvCxnSpPr/>
            <p:nvPr/>
          </p:nvCxnSpPr>
          <p:spPr>
            <a:xfrm flipH="1">
              <a:off x="2098" y="2117"/>
              <a:ext cx="39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66" name="Google Shape;7266;p25"/>
            <p:cNvCxnSpPr/>
            <p:nvPr/>
          </p:nvCxnSpPr>
          <p:spPr>
            <a:xfrm>
              <a:off x="2125" y="2134"/>
              <a:ext cx="49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67" name="Google Shape;7267;p25"/>
            <p:cNvCxnSpPr/>
            <p:nvPr/>
          </p:nvCxnSpPr>
          <p:spPr>
            <a:xfrm>
              <a:off x="2111" y="2152"/>
              <a:ext cx="2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68" name="Google Shape;7268;p25"/>
            <p:cNvCxnSpPr/>
            <p:nvPr/>
          </p:nvCxnSpPr>
          <p:spPr>
            <a:xfrm>
              <a:off x="2098" y="2170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69" name="Google Shape;7269;p25"/>
            <p:cNvCxnSpPr/>
            <p:nvPr/>
          </p:nvCxnSpPr>
          <p:spPr>
            <a:xfrm>
              <a:off x="2134" y="2170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70" name="Google Shape;7270;p25"/>
            <p:cNvCxnSpPr/>
            <p:nvPr/>
          </p:nvCxnSpPr>
          <p:spPr>
            <a:xfrm rot="10800000">
              <a:off x="2053" y="2135"/>
              <a:ext cx="45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71" name="Google Shape;7271;p25"/>
            <p:cNvCxnSpPr/>
            <p:nvPr/>
          </p:nvCxnSpPr>
          <p:spPr>
            <a:xfrm rot="10800000" flipH="1">
              <a:off x="2088" y="2117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72" name="Google Shape;7272;p25"/>
            <p:cNvCxnSpPr/>
            <p:nvPr/>
          </p:nvCxnSpPr>
          <p:spPr>
            <a:xfrm rot="10800000" flipH="1">
              <a:off x="2076" y="2117"/>
              <a:ext cx="26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73" name="Google Shape;7273;p25"/>
            <p:cNvCxnSpPr/>
            <p:nvPr/>
          </p:nvCxnSpPr>
          <p:spPr>
            <a:xfrm rot="10800000" flipH="1">
              <a:off x="2058" y="2117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74" name="Google Shape;7274;p25"/>
            <p:cNvCxnSpPr/>
            <p:nvPr/>
          </p:nvCxnSpPr>
          <p:spPr>
            <a:xfrm rot="10800000">
              <a:off x="1895" y="2157"/>
              <a:ext cx="71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7275" name="Google Shape;7275;p25"/>
          <p:cNvGrpSpPr/>
          <p:nvPr/>
        </p:nvGrpSpPr>
        <p:grpSpPr>
          <a:xfrm>
            <a:off x="2115741" y="1807370"/>
            <a:ext cx="4056459" cy="1831181"/>
            <a:chOff x="817" y="1518"/>
            <a:chExt cx="3407" cy="1538"/>
          </a:xfrm>
        </p:grpSpPr>
        <p:cxnSp>
          <p:nvCxnSpPr>
            <p:cNvPr id="7276" name="Google Shape;7276;p25"/>
            <p:cNvCxnSpPr/>
            <p:nvPr/>
          </p:nvCxnSpPr>
          <p:spPr>
            <a:xfrm rot="10800000" flipH="1">
              <a:off x="1966" y="2157"/>
              <a:ext cx="38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77" name="Google Shape;7277;p25"/>
            <p:cNvCxnSpPr/>
            <p:nvPr/>
          </p:nvCxnSpPr>
          <p:spPr>
            <a:xfrm rot="10800000">
              <a:off x="1929" y="2157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78" name="Google Shape;7278;p25"/>
            <p:cNvCxnSpPr/>
            <p:nvPr/>
          </p:nvCxnSpPr>
          <p:spPr>
            <a:xfrm rot="10800000">
              <a:off x="1968" y="2157"/>
              <a:ext cx="24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79" name="Google Shape;7279;p25"/>
            <p:cNvCxnSpPr/>
            <p:nvPr/>
          </p:nvCxnSpPr>
          <p:spPr>
            <a:xfrm rot="10800000">
              <a:off x="1992" y="2148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80" name="Google Shape;7280;p25"/>
            <p:cNvCxnSpPr/>
            <p:nvPr/>
          </p:nvCxnSpPr>
          <p:spPr>
            <a:xfrm rot="10800000">
              <a:off x="1956" y="2148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81" name="Google Shape;7281;p25"/>
            <p:cNvCxnSpPr/>
            <p:nvPr/>
          </p:nvCxnSpPr>
          <p:spPr>
            <a:xfrm>
              <a:off x="2004" y="2157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82" name="Google Shape;7282;p25"/>
            <p:cNvCxnSpPr/>
            <p:nvPr/>
          </p:nvCxnSpPr>
          <p:spPr>
            <a:xfrm flipH="1">
              <a:off x="1981" y="2165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83" name="Google Shape;7283;p25"/>
            <p:cNvCxnSpPr/>
            <p:nvPr/>
          </p:nvCxnSpPr>
          <p:spPr>
            <a:xfrm flipH="1">
              <a:off x="2001" y="2175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84" name="Google Shape;7284;p25"/>
            <p:cNvCxnSpPr/>
            <p:nvPr/>
          </p:nvCxnSpPr>
          <p:spPr>
            <a:xfrm flipH="1">
              <a:off x="2027" y="2187"/>
              <a:ext cx="17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85" name="Google Shape;7285;p25"/>
            <p:cNvCxnSpPr/>
            <p:nvPr/>
          </p:nvCxnSpPr>
          <p:spPr>
            <a:xfrm rot="10800000">
              <a:off x="1623" y="2134"/>
              <a:ext cx="71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86" name="Google Shape;7286;p25"/>
            <p:cNvCxnSpPr/>
            <p:nvPr/>
          </p:nvCxnSpPr>
          <p:spPr>
            <a:xfrm rot="10800000" flipH="1">
              <a:off x="1694" y="2134"/>
              <a:ext cx="38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87" name="Google Shape;7287;p25"/>
            <p:cNvCxnSpPr/>
            <p:nvPr/>
          </p:nvCxnSpPr>
          <p:spPr>
            <a:xfrm rot="10800000">
              <a:off x="1657" y="2134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88" name="Google Shape;7288;p25"/>
            <p:cNvCxnSpPr/>
            <p:nvPr/>
          </p:nvCxnSpPr>
          <p:spPr>
            <a:xfrm rot="10800000">
              <a:off x="1696" y="2134"/>
              <a:ext cx="24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89" name="Google Shape;7289;p25"/>
            <p:cNvCxnSpPr/>
            <p:nvPr/>
          </p:nvCxnSpPr>
          <p:spPr>
            <a:xfrm rot="10800000">
              <a:off x="1720" y="2124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90" name="Google Shape;7290;p25"/>
            <p:cNvCxnSpPr/>
            <p:nvPr/>
          </p:nvCxnSpPr>
          <p:spPr>
            <a:xfrm rot="10800000">
              <a:off x="1684" y="2125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91" name="Google Shape;7291;p25"/>
            <p:cNvCxnSpPr/>
            <p:nvPr/>
          </p:nvCxnSpPr>
          <p:spPr>
            <a:xfrm>
              <a:off x="1732" y="2134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92" name="Google Shape;7292;p25"/>
            <p:cNvCxnSpPr/>
            <p:nvPr/>
          </p:nvCxnSpPr>
          <p:spPr>
            <a:xfrm flipH="1">
              <a:off x="1709" y="2142"/>
              <a:ext cx="3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93" name="Google Shape;7293;p25"/>
            <p:cNvCxnSpPr/>
            <p:nvPr/>
          </p:nvCxnSpPr>
          <p:spPr>
            <a:xfrm flipH="1">
              <a:off x="1729" y="2151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94" name="Google Shape;7294;p25"/>
            <p:cNvCxnSpPr/>
            <p:nvPr/>
          </p:nvCxnSpPr>
          <p:spPr>
            <a:xfrm flipH="1">
              <a:off x="1755" y="2164"/>
              <a:ext cx="17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95" name="Google Shape;7295;p25"/>
            <p:cNvCxnSpPr/>
            <p:nvPr/>
          </p:nvCxnSpPr>
          <p:spPr>
            <a:xfrm rot="10800000" flipH="1">
              <a:off x="2373" y="2077"/>
              <a:ext cx="85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96" name="Google Shape;7296;p25"/>
            <p:cNvCxnSpPr/>
            <p:nvPr/>
          </p:nvCxnSpPr>
          <p:spPr>
            <a:xfrm>
              <a:off x="2373" y="2100"/>
              <a:ext cx="18" cy="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97" name="Google Shape;7297;p25"/>
            <p:cNvCxnSpPr/>
            <p:nvPr/>
          </p:nvCxnSpPr>
          <p:spPr>
            <a:xfrm rot="10800000" flipH="1">
              <a:off x="2379" y="2104"/>
              <a:ext cx="5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98" name="Google Shape;7298;p25"/>
            <p:cNvCxnSpPr/>
            <p:nvPr/>
          </p:nvCxnSpPr>
          <p:spPr>
            <a:xfrm rot="10800000" flipH="1">
              <a:off x="2385" y="2134"/>
              <a:ext cx="28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99" name="Google Shape;7299;p25"/>
            <p:cNvCxnSpPr/>
            <p:nvPr/>
          </p:nvCxnSpPr>
          <p:spPr>
            <a:xfrm rot="10800000" flipH="1">
              <a:off x="2391" y="2159"/>
              <a:ext cx="15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00" name="Google Shape;7300;p25"/>
            <p:cNvCxnSpPr/>
            <p:nvPr/>
          </p:nvCxnSpPr>
          <p:spPr>
            <a:xfrm rot="10800000" flipH="1">
              <a:off x="2413" y="2130"/>
              <a:ext cx="14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01" name="Google Shape;7301;p25"/>
            <p:cNvCxnSpPr/>
            <p:nvPr/>
          </p:nvCxnSpPr>
          <p:spPr>
            <a:xfrm flipH="1">
              <a:off x="2336" y="2163"/>
              <a:ext cx="55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02" name="Google Shape;7302;p25"/>
            <p:cNvCxnSpPr/>
            <p:nvPr/>
          </p:nvCxnSpPr>
          <p:spPr>
            <a:xfrm rot="10800000">
              <a:off x="2363" y="2113"/>
              <a:ext cx="15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03" name="Google Shape;7303;p25"/>
            <p:cNvCxnSpPr/>
            <p:nvPr/>
          </p:nvCxnSpPr>
          <p:spPr>
            <a:xfrm rot="10800000">
              <a:off x="2351" y="2128"/>
              <a:ext cx="12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04" name="Google Shape;7304;p25"/>
            <p:cNvCxnSpPr/>
            <p:nvPr/>
          </p:nvCxnSpPr>
          <p:spPr>
            <a:xfrm rot="10800000">
              <a:off x="2335" y="2149"/>
              <a:ext cx="7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05" name="Google Shape;7305;p25"/>
            <p:cNvCxnSpPr/>
            <p:nvPr/>
          </p:nvCxnSpPr>
          <p:spPr>
            <a:xfrm rot="10800000" flipH="1">
              <a:off x="1817" y="2098"/>
              <a:ext cx="79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06" name="Google Shape;7306;p25"/>
            <p:cNvCxnSpPr/>
            <p:nvPr/>
          </p:nvCxnSpPr>
          <p:spPr>
            <a:xfrm>
              <a:off x="1817" y="2136"/>
              <a:ext cx="28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07" name="Google Shape;7307;p25"/>
            <p:cNvCxnSpPr/>
            <p:nvPr/>
          </p:nvCxnSpPr>
          <p:spPr>
            <a:xfrm rot="10800000" flipH="1">
              <a:off x="1826" y="2128"/>
              <a:ext cx="54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08" name="Google Shape;7308;p25"/>
            <p:cNvCxnSpPr/>
            <p:nvPr/>
          </p:nvCxnSpPr>
          <p:spPr>
            <a:xfrm rot="10800000" flipH="1">
              <a:off x="1836" y="2163"/>
              <a:ext cx="26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09" name="Google Shape;7309;p25"/>
            <p:cNvCxnSpPr/>
            <p:nvPr/>
          </p:nvCxnSpPr>
          <p:spPr>
            <a:xfrm rot="10800000" flipH="1">
              <a:off x="1845" y="2188"/>
              <a:ext cx="15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10" name="Google Shape;7310;p25"/>
            <p:cNvCxnSpPr/>
            <p:nvPr/>
          </p:nvCxnSpPr>
          <p:spPr>
            <a:xfrm rot="10800000" flipH="1">
              <a:off x="1862" y="2156"/>
              <a:ext cx="14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11" name="Google Shape;7311;p25"/>
            <p:cNvCxnSpPr/>
            <p:nvPr/>
          </p:nvCxnSpPr>
          <p:spPr>
            <a:xfrm flipH="1">
              <a:off x="1794" y="2195"/>
              <a:ext cx="51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12" name="Google Shape;7312;p25"/>
            <p:cNvCxnSpPr/>
            <p:nvPr/>
          </p:nvCxnSpPr>
          <p:spPr>
            <a:xfrm rot="10800000">
              <a:off x="1810" y="2150"/>
              <a:ext cx="24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13" name="Google Shape;7313;p25"/>
            <p:cNvCxnSpPr/>
            <p:nvPr/>
          </p:nvCxnSpPr>
          <p:spPr>
            <a:xfrm rot="10800000">
              <a:off x="1800" y="2168"/>
              <a:ext cx="20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14" name="Google Shape;7314;p25"/>
            <p:cNvCxnSpPr/>
            <p:nvPr/>
          </p:nvCxnSpPr>
          <p:spPr>
            <a:xfrm rot="10800000">
              <a:off x="1788" y="2191"/>
              <a:ext cx="12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15" name="Google Shape;7315;p25"/>
            <p:cNvCxnSpPr/>
            <p:nvPr/>
          </p:nvCxnSpPr>
          <p:spPr>
            <a:xfrm flipH="1">
              <a:off x="1192" y="2199"/>
              <a:ext cx="86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16" name="Google Shape;7316;p25"/>
            <p:cNvCxnSpPr/>
            <p:nvPr/>
          </p:nvCxnSpPr>
          <p:spPr>
            <a:xfrm rot="10800000">
              <a:off x="1264" y="2135"/>
              <a:ext cx="14" cy="6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17" name="Google Shape;7317;p25"/>
            <p:cNvCxnSpPr/>
            <p:nvPr/>
          </p:nvCxnSpPr>
          <p:spPr>
            <a:xfrm flipH="1">
              <a:off x="1214" y="2179"/>
              <a:ext cx="59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18" name="Google Shape;7318;p25"/>
            <p:cNvCxnSpPr/>
            <p:nvPr/>
          </p:nvCxnSpPr>
          <p:spPr>
            <a:xfrm flipH="1">
              <a:off x="1240" y="2156"/>
              <a:ext cx="29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19" name="Google Shape;7319;p25"/>
            <p:cNvCxnSpPr/>
            <p:nvPr/>
          </p:nvCxnSpPr>
          <p:spPr>
            <a:xfrm flipH="1">
              <a:off x="1249" y="2135"/>
              <a:ext cx="15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20" name="Google Shape;7320;p25"/>
            <p:cNvCxnSpPr/>
            <p:nvPr/>
          </p:nvCxnSpPr>
          <p:spPr>
            <a:xfrm flipH="1">
              <a:off x="1225" y="2162"/>
              <a:ext cx="15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21" name="Google Shape;7321;p25"/>
            <p:cNvCxnSpPr/>
            <p:nvPr/>
          </p:nvCxnSpPr>
          <p:spPr>
            <a:xfrm rot="10800000" flipH="1">
              <a:off x="1264" y="2124"/>
              <a:ext cx="56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22" name="Google Shape;7322;p25"/>
            <p:cNvCxnSpPr/>
            <p:nvPr/>
          </p:nvCxnSpPr>
          <p:spPr>
            <a:xfrm>
              <a:off x="1277" y="2133"/>
              <a:ext cx="11" cy="5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23" name="Google Shape;7323;p25"/>
            <p:cNvCxnSpPr/>
            <p:nvPr/>
          </p:nvCxnSpPr>
          <p:spPr>
            <a:xfrm>
              <a:off x="1292" y="2129"/>
              <a:ext cx="9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24" name="Google Shape;7324;p25"/>
            <p:cNvCxnSpPr/>
            <p:nvPr/>
          </p:nvCxnSpPr>
          <p:spPr>
            <a:xfrm>
              <a:off x="1313" y="2125"/>
              <a:ext cx="6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25" name="Google Shape;7325;p25"/>
            <p:cNvCxnSpPr/>
            <p:nvPr/>
          </p:nvCxnSpPr>
          <p:spPr>
            <a:xfrm rot="10800000">
              <a:off x="1362" y="2152"/>
              <a:ext cx="71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26" name="Google Shape;7326;p25"/>
            <p:cNvCxnSpPr/>
            <p:nvPr/>
          </p:nvCxnSpPr>
          <p:spPr>
            <a:xfrm rot="10800000" flipH="1">
              <a:off x="1433" y="2152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27" name="Google Shape;7327;p25"/>
            <p:cNvCxnSpPr/>
            <p:nvPr/>
          </p:nvCxnSpPr>
          <p:spPr>
            <a:xfrm rot="10800000">
              <a:off x="1397" y="2152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28" name="Google Shape;7328;p25"/>
            <p:cNvCxnSpPr/>
            <p:nvPr/>
          </p:nvCxnSpPr>
          <p:spPr>
            <a:xfrm rot="10800000">
              <a:off x="1436" y="2152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29" name="Google Shape;7329;p25"/>
            <p:cNvCxnSpPr/>
            <p:nvPr/>
          </p:nvCxnSpPr>
          <p:spPr>
            <a:xfrm rot="10800000">
              <a:off x="1459" y="2143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30" name="Google Shape;7330;p25"/>
            <p:cNvCxnSpPr/>
            <p:nvPr/>
          </p:nvCxnSpPr>
          <p:spPr>
            <a:xfrm rot="10800000">
              <a:off x="1423" y="2143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31" name="Google Shape;7331;p25"/>
            <p:cNvCxnSpPr/>
            <p:nvPr/>
          </p:nvCxnSpPr>
          <p:spPr>
            <a:xfrm>
              <a:off x="1472" y="2152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32" name="Google Shape;7332;p25"/>
            <p:cNvCxnSpPr/>
            <p:nvPr/>
          </p:nvCxnSpPr>
          <p:spPr>
            <a:xfrm flipH="1">
              <a:off x="1449" y="2160"/>
              <a:ext cx="3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33" name="Google Shape;7333;p25"/>
            <p:cNvCxnSpPr/>
            <p:nvPr/>
          </p:nvCxnSpPr>
          <p:spPr>
            <a:xfrm flipH="1">
              <a:off x="1468" y="2169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34" name="Google Shape;7334;p25"/>
            <p:cNvCxnSpPr/>
            <p:nvPr/>
          </p:nvCxnSpPr>
          <p:spPr>
            <a:xfrm flipH="1">
              <a:off x="1494" y="2182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35" name="Google Shape;7335;p25"/>
            <p:cNvCxnSpPr/>
            <p:nvPr/>
          </p:nvCxnSpPr>
          <p:spPr>
            <a:xfrm rot="10800000">
              <a:off x="1003" y="2135"/>
              <a:ext cx="71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36" name="Google Shape;7336;p25"/>
            <p:cNvCxnSpPr/>
            <p:nvPr/>
          </p:nvCxnSpPr>
          <p:spPr>
            <a:xfrm rot="10800000" flipH="1">
              <a:off x="1074" y="2135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37" name="Google Shape;7337;p25"/>
            <p:cNvCxnSpPr/>
            <p:nvPr/>
          </p:nvCxnSpPr>
          <p:spPr>
            <a:xfrm rot="10800000">
              <a:off x="1038" y="2135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38" name="Google Shape;7338;p25"/>
            <p:cNvCxnSpPr/>
            <p:nvPr/>
          </p:nvCxnSpPr>
          <p:spPr>
            <a:xfrm rot="10800000">
              <a:off x="1077" y="2135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39" name="Google Shape;7339;p25"/>
            <p:cNvCxnSpPr/>
            <p:nvPr/>
          </p:nvCxnSpPr>
          <p:spPr>
            <a:xfrm rot="10800000">
              <a:off x="1100" y="2126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40" name="Google Shape;7340;p25"/>
            <p:cNvCxnSpPr/>
            <p:nvPr/>
          </p:nvCxnSpPr>
          <p:spPr>
            <a:xfrm rot="10800000">
              <a:off x="1065" y="2126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41" name="Google Shape;7341;p25"/>
            <p:cNvCxnSpPr/>
            <p:nvPr/>
          </p:nvCxnSpPr>
          <p:spPr>
            <a:xfrm>
              <a:off x="1113" y="2135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42" name="Google Shape;7342;p25"/>
            <p:cNvCxnSpPr/>
            <p:nvPr/>
          </p:nvCxnSpPr>
          <p:spPr>
            <a:xfrm flipH="1">
              <a:off x="1090" y="2143"/>
              <a:ext cx="3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43" name="Google Shape;7343;p25"/>
            <p:cNvCxnSpPr/>
            <p:nvPr/>
          </p:nvCxnSpPr>
          <p:spPr>
            <a:xfrm flipH="1">
              <a:off x="1110" y="2152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44" name="Google Shape;7344;p25"/>
            <p:cNvCxnSpPr/>
            <p:nvPr/>
          </p:nvCxnSpPr>
          <p:spPr>
            <a:xfrm flipH="1">
              <a:off x="1136" y="2165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45" name="Google Shape;7345;p25"/>
            <p:cNvCxnSpPr/>
            <p:nvPr/>
          </p:nvCxnSpPr>
          <p:spPr>
            <a:xfrm rot="10800000">
              <a:off x="817" y="2109"/>
              <a:ext cx="71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46" name="Google Shape;7346;p25"/>
            <p:cNvCxnSpPr/>
            <p:nvPr/>
          </p:nvCxnSpPr>
          <p:spPr>
            <a:xfrm rot="10800000" flipH="1">
              <a:off x="888" y="2109"/>
              <a:ext cx="39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47" name="Google Shape;7347;p25"/>
            <p:cNvCxnSpPr/>
            <p:nvPr/>
          </p:nvCxnSpPr>
          <p:spPr>
            <a:xfrm rot="10800000">
              <a:off x="852" y="2109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48" name="Google Shape;7348;p25"/>
            <p:cNvCxnSpPr/>
            <p:nvPr/>
          </p:nvCxnSpPr>
          <p:spPr>
            <a:xfrm rot="10800000">
              <a:off x="891" y="2109"/>
              <a:ext cx="2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49" name="Google Shape;7349;p25"/>
            <p:cNvCxnSpPr/>
            <p:nvPr/>
          </p:nvCxnSpPr>
          <p:spPr>
            <a:xfrm rot="10800000">
              <a:off x="914" y="2100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50" name="Google Shape;7350;p25"/>
            <p:cNvCxnSpPr/>
            <p:nvPr/>
          </p:nvCxnSpPr>
          <p:spPr>
            <a:xfrm rot="10800000">
              <a:off x="878" y="2100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51" name="Google Shape;7351;p25"/>
            <p:cNvCxnSpPr/>
            <p:nvPr/>
          </p:nvCxnSpPr>
          <p:spPr>
            <a:xfrm>
              <a:off x="927" y="2109"/>
              <a:ext cx="4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52" name="Google Shape;7352;p25"/>
            <p:cNvCxnSpPr/>
            <p:nvPr/>
          </p:nvCxnSpPr>
          <p:spPr>
            <a:xfrm flipH="1">
              <a:off x="904" y="2117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53" name="Google Shape;7353;p25"/>
            <p:cNvCxnSpPr/>
            <p:nvPr/>
          </p:nvCxnSpPr>
          <p:spPr>
            <a:xfrm flipH="1">
              <a:off x="923" y="2127"/>
              <a:ext cx="27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54" name="Google Shape;7354;p25"/>
            <p:cNvCxnSpPr/>
            <p:nvPr/>
          </p:nvCxnSpPr>
          <p:spPr>
            <a:xfrm flipH="1">
              <a:off x="950" y="2139"/>
              <a:ext cx="17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55" name="Google Shape;7355;p25"/>
            <p:cNvCxnSpPr/>
            <p:nvPr/>
          </p:nvCxnSpPr>
          <p:spPr>
            <a:xfrm flipH="1">
              <a:off x="1488" y="2191"/>
              <a:ext cx="86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56" name="Google Shape;7356;p25"/>
            <p:cNvCxnSpPr/>
            <p:nvPr/>
          </p:nvCxnSpPr>
          <p:spPr>
            <a:xfrm rot="10800000">
              <a:off x="1560" y="2127"/>
              <a:ext cx="14" cy="6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57" name="Google Shape;7357;p25"/>
            <p:cNvCxnSpPr/>
            <p:nvPr/>
          </p:nvCxnSpPr>
          <p:spPr>
            <a:xfrm flipH="1">
              <a:off x="1510" y="2171"/>
              <a:ext cx="59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58" name="Google Shape;7358;p25"/>
            <p:cNvCxnSpPr/>
            <p:nvPr/>
          </p:nvCxnSpPr>
          <p:spPr>
            <a:xfrm flipH="1">
              <a:off x="1537" y="2148"/>
              <a:ext cx="28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59" name="Google Shape;7359;p25"/>
            <p:cNvCxnSpPr/>
            <p:nvPr/>
          </p:nvCxnSpPr>
          <p:spPr>
            <a:xfrm flipH="1">
              <a:off x="1545" y="2127"/>
              <a:ext cx="15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60" name="Google Shape;7360;p25"/>
            <p:cNvCxnSpPr/>
            <p:nvPr/>
          </p:nvCxnSpPr>
          <p:spPr>
            <a:xfrm flipH="1">
              <a:off x="1522" y="2154"/>
              <a:ext cx="15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61" name="Google Shape;7361;p25"/>
            <p:cNvCxnSpPr/>
            <p:nvPr/>
          </p:nvCxnSpPr>
          <p:spPr>
            <a:xfrm rot="10800000" flipH="1">
              <a:off x="1560" y="2115"/>
              <a:ext cx="56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62" name="Google Shape;7362;p25"/>
            <p:cNvCxnSpPr/>
            <p:nvPr/>
          </p:nvCxnSpPr>
          <p:spPr>
            <a:xfrm>
              <a:off x="1573" y="2124"/>
              <a:ext cx="11" cy="5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63" name="Google Shape;7363;p25"/>
            <p:cNvCxnSpPr/>
            <p:nvPr/>
          </p:nvCxnSpPr>
          <p:spPr>
            <a:xfrm>
              <a:off x="1588" y="2121"/>
              <a:ext cx="9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64" name="Google Shape;7364;p25"/>
            <p:cNvCxnSpPr/>
            <p:nvPr/>
          </p:nvCxnSpPr>
          <p:spPr>
            <a:xfrm>
              <a:off x="1609" y="2117"/>
              <a:ext cx="5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65" name="Google Shape;7365;p25"/>
            <p:cNvCxnSpPr/>
            <p:nvPr/>
          </p:nvCxnSpPr>
          <p:spPr>
            <a:xfrm flipH="1">
              <a:off x="2001" y="1979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66" name="Google Shape;7366;p25"/>
            <p:cNvCxnSpPr/>
            <p:nvPr/>
          </p:nvCxnSpPr>
          <p:spPr>
            <a:xfrm flipH="1">
              <a:off x="1511" y="1979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67" name="Google Shape;7367;p25"/>
            <p:cNvCxnSpPr/>
            <p:nvPr/>
          </p:nvCxnSpPr>
          <p:spPr>
            <a:xfrm flipH="1">
              <a:off x="1511" y="1877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68" name="Google Shape;7368;p25"/>
            <p:cNvCxnSpPr/>
            <p:nvPr/>
          </p:nvCxnSpPr>
          <p:spPr>
            <a:xfrm flipH="1">
              <a:off x="1511" y="1866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69" name="Google Shape;7369;p25"/>
            <p:cNvCxnSpPr/>
            <p:nvPr/>
          </p:nvCxnSpPr>
          <p:spPr>
            <a:xfrm flipH="1">
              <a:off x="1511" y="1748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70" name="Google Shape;7370;p25"/>
            <p:cNvCxnSpPr/>
            <p:nvPr/>
          </p:nvCxnSpPr>
          <p:spPr>
            <a:xfrm flipH="1">
              <a:off x="1511" y="1758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71" name="Google Shape;7371;p25"/>
            <p:cNvCxnSpPr/>
            <p:nvPr/>
          </p:nvCxnSpPr>
          <p:spPr>
            <a:xfrm flipH="1">
              <a:off x="1511" y="1642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72" name="Google Shape;7372;p25"/>
            <p:cNvCxnSpPr/>
            <p:nvPr/>
          </p:nvCxnSpPr>
          <p:spPr>
            <a:xfrm flipH="1">
              <a:off x="1511" y="1633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73" name="Google Shape;7373;p25"/>
            <p:cNvCxnSpPr/>
            <p:nvPr/>
          </p:nvCxnSpPr>
          <p:spPr>
            <a:xfrm flipH="1">
              <a:off x="1515" y="1528"/>
              <a:ext cx="36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74" name="Google Shape;7374;p25"/>
            <p:cNvCxnSpPr/>
            <p:nvPr/>
          </p:nvCxnSpPr>
          <p:spPr>
            <a:xfrm>
              <a:off x="2004" y="1518"/>
              <a:ext cx="36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375" name="Google Shape;7375;p25"/>
            <p:cNvSpPr/>
            <p:nvPr/>
          </p:nvSpPr>
          <p:spPr>
            <a:xfrm>
              <a:off x="4061" y="2864"/>
              <a:ext cx="123" cy="86"/>
            </a:xfrm>
            <a:custGeom>
              <a:avLst/>
              <a:gdLst/>
              <a:ahLst/>
              <a:cxnLst/>
              <a:rect l="l" t="t" r="r" b="b"/>
              <a:pathLst>
                <a:path w="370" h="258" extrusionOk="0">
                  <a:moveTo>
                    <a:pt x="370" y="0"/>
                  </a:moveTo>
                  <a:lnTo>
                    <a:pt x="0" y="0"/>
                  </a:lnTo>
                  <a:lnTo>
                    <a:pt x="0" y="231"/>
                  </a:lnTo>
                  <a:lnTo>
                    <a:pt x="25" y="235"/>
                  </a:lnTo>
                  <a:lnTo>
                    <a:pt x="49" y="241"/>
                  </a:lnTo>
                  <a:lnTo>
                    <a:pt x="65" y="243"/>
                  </a:lnTo>
                  <a:lnTo>
                    <a:pt x="82" y="247"/>
                  </a:lnTo>
                  <a:lnTo>
                    <a:pt x="98" y="250"/>
                  </a:lnTo>
                  <a:lnTo>
                    <a:pt x="115" y="251"/>
                  </a:lnTo>
                  <a:lnTo>
                    <a:pt x="132" y="254"/>
                  </a:lnTo>
                  <a:lnTo>
                    <a:pt x="150" y="256"/>
                  </a:lnTo>
                  <a:lnTo>
                    <a:pt x="173" y="257"/>
                  </a:lnTo>
                  <a:lnTo>
                    <a:pt x="196" y="258"/>
                  </a:lnTo>
                  <a:lnTo>
                    <a:pt x="221" y="258"/>
                  </a:lnTo>
                  <a:lnTo>
                    <a:pt x="246" y="258"/>
                  </a:lnTo>
                  <a:lnTo>
                    <a:pt x="270" y="258"/>
                  </a:lnTo>
                  <a:lnTo>
                    <a:pt x="295" y="258"/>
                  </a:lnTo>
                  <a:lnTo>
                    <a:pt x="332" y="257"/>
                  </a:lnTo>
                  <a:lnTo>
                    <a:pt x="370" y="257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2706" y="2928"/>
              <a:ext cx="1478" cy="37"/>
            </a:xfrm>
            <a:custGeom>
              <a:avLst/>
              <a:gdLst/>
              <a:ahLst/>
              <a:cxnLst/>
              <a:rect l="l" t="t" r="r" b="b"/>
              <a:pathLst>
                <a:path w="4434" h="110" extrusionOk="0">
                  <a:moveTo>
                    <a:pt x="0" y="43"/>
                  </a:moveTo>
                  <a:lnTo>
                    <a:pt x="23" y="41"/>
                  </a:lnTo>
                  <a:lnTo>
                    <a:pt x="46" y="38"/>
                  </a:lnTo>
                  <a:lnTo>
                    <a:pt x="71" y="35"/>
                  </a:lnTo>
                  <a:lnTo>
                    <a:pt x="103" y="33"/>
                  </a:lnTo>
                  <a:lnTo>
                    <a:pt x="138" y="31"/>
                  </a:lnTo>
                  <a:lnTo>
                    <a:pt x="170" y="31"/>
                  </a:lnTo>
                  <a:lnTo>
                    <a:pt x="203" y="31"/>
                  </a:lnTo>
                  <a:lnTo>
                    <a:pt x="236" y="33"/>
                  </a:lnTo>
                  <a:lnTo>
                    <a:pt x="269" y="35"/>
                  </a:lnTo>
                  <a:lnTo>
                    <a:pt x="300" y="39"/>
                  </a:lnTo>
                  <a:lnTo>
                    <a:pt x="356" y="49"/>
                  </a:lnTo>
                  <a:lnTo>
                    <a:pt x="412" y="60"/>
                  </a:lnTo>
                  <a:lnTo>
                    <a:pt x="466" y="71"/>
                  </a:lnTo>
                  <a:lnTo>
                    <a:pt x="522" y="83"/>
                  </a:lnTo>
                  <a:lnTo>
                    <a:pt x="578" y="93"/>
                  </a:lnTo>
                  <a:lnTo>
                    <a:pt x="634" y="102"/>
                  </a:lnTo>
                  <a:lnTo>
                    <a:pt x="677" y="106"/>
                  </a:lnTo>
                  <a:lnTo>
                    <a:pt x="719" y="109"/>
                  </a:lnTo>
                  <a:lnTo>
                    <a:pt x="761" y="110"/>
                  </a:lnTo>
                  <a:lnTo>
                    <a:pt x="805" y="110"/>
                  </a:lnTo>
                  <a:lnTo>
                    <a:pt x="849" y="109"/>
                  </a:lnTo>
                  <a:lnTo>
                    <a:pt x="892" y="108"/>
                  </a:lnTo>
                  <a:lnTo>
                    <a:pt x="936" y="105"/>
                  </a:lnTo>
                  <a:lnTo>
                    <a:pt x="980" y="101"/>
                  </a:lnTo>
                  <a:lnTo>
                    <a:pt x="1029" y="97"/>
                  </a:lnTo>
                  <a:lnTo>
                    <a:pt x="1078" y="93"/>
                  </a:lnTo>
                  <a:lnTo>
                    <a:pt x="1127" y="89"/>
                  </a:lnTo>
                  <a:lnTo>
                    <a:pt x="1175" y="83"/>
                  </a:lnTo>
                  <a:lnTo>
                    <a:pt x="1223" y="76"/>
                  </a:lnTo>
                  <a:lnTo>
                    <a:pt x="1257" y="69"/>
                  </a:lnTo>
                  <a:lnTo>
                    <a:pt x="1291" y="63"/>
                  </a:lnTo>
                  <a:lnTo>
                    <a:pt x="1326" y="54"/>
                  </a:lnTo>
                  <a:lnTo>
                    <a:pt x="1360" y="48"/>
                  </a:lnTo>
                  <a:lnTo>
                    <a:pt x="1396" y="42"/>
                  </a:lnTo>
                  <a:lnTo>
                    <a:pt x="1441" y="38"/>
                  </a:lnTo>
                  <a:lnTo>
                    <a:pt x="1487" y="35"/>
                  </a:lnTo>
                  <a:lnTo>
                    <a:pt x="1535" y="35"/>
                  </a:lnTo>
                  <a:lnTo>
                    <a:pt x="1583" y="35"/>
                  </a:lnTo>
                  <a:lnTo>
                    <a:pt x="1631" y="34"/>
                  </a:lnTo>
                  <a:lnTo>
                    <a:pt x="1678" y="34"/>
                  </a:lnTo>
                  <a:lnTo>
                    <a:pt x="1727" y="34"/>
                  </a:lnTo>
                  <a:lnTo>
                    <a:pt x="1815" y="33"/>
                  </a:lnTo>
                  <a:lnTo>
                    <a:pt x="1901" y="33"/>
                  </a:lnTo>
                  <a:lnTo>
                    <a:pt x="1987" y="33"/>
                  </a:lnTo>
                  <a:lnTo>
                    <a:pt x="2073" y="34"/>
                  </a:lnTo>
                  <a:lnTo>
                    <a:pt x="2141" y="37"/>
                  </a:lnTo>
                  <a:lnTo>
                    <a:pt x="2209" y="41"/>
                  </a:lnTo>
                  <a:lnTo>
                    <a:pt x="2275" y="45"/>
                  </a:lnTo>
                  <a:lnTo>
                    <a:pt x="2340" y="52"/>
                  </a:lnTo>
                  <a:lnTo>
                    <a:pt x="2406" y="56"/>
                  </a:lnTo>
                  <a:lnTo>
                    <a:pt x="2478" y="58"/>
                  </a:lnTo>
                  <a:lnTo>
                    <a:pt x="2550" y="61"/>
                  </a:lnTo>
                  <a:lnTo>
                    <a:pt x="2625" y="63"/>
                  </a:lnTo>
                  <a:lnTo>
                    <a:pt x="2701" y="65"/>
                  </a:lnTo>
                  <a:lnTo>
                    <a:pt x="2751" y="67"/>
                  </a:lnTo>
                  <a:lnTo>
                    <a:pt x="2800" y="67"/>
                  </a:lnTo>
                  <a:lnTo>
                    <a:pt x="2849" y="68"/>
                  </a:lnTo>
                  <a:lnTo>
                    <a:pt x="2898" y="67"/>
                  </a:lnTo>
                  <a:lnTo>
                    <a:pt x="2946" y="65"/>
                  </a:lnTo>
                  <a:lnTo>
                    <a:pt x="2994" y="63"/>
                  </a:lnTo>
                  <a:lnTo>
                    <a:pt x="3049" y="57"/>
                  </a:lnTo>
                  <a:lnTo>
                    <a:pt x="3099" y="50"/>
                  </a:lnTo>
                  <a:lnTo>
                    <a:pt x="3150" y="39"/>
                  </a:lnTo>
                  <a:lnTo>
                    <a:pt x="3200" y="30"/>
                  </a:lnTo>
                  <a:lnTo>
                    <a:pt x="3251" y="19"/>
                  </a:lnTo>
                  <a:lnTo>
                    <a:pt x="3302" y="12"/>
                  </a:lnTo>
                  <a:lnTo>
                    <a:pt x="3356" y="7"/>
                  </a:lnTo>
                  <a:lnTo>
                    <a:pt x="3403" y="3"/>
                  </a:lnTo>
                  <a:lnTo>
                    <a:pt x="3451" y="1"/>
                  </a:lnTo>
                  <a:lnTo>
                    <a:pt x="3499" y="0"/>
                  </a:lnTo>
                  <a:lnTo>
                    <a:pt x="3548" y="0"/>
                  </a:lnTo>
                  <a:lnTo>
                    <a:pt x="3597" y="1"/>
                  </a:lnTo>
                  <a:lnTo>
                    <a:pt x="3646" y="3"/>
                  </a:lnTo>
                  <a:lnTo>
                    <a:pt x="3695" y="4"/>
                  </a:lnTo>
                  <a:lnTo>
                    <a:pt x="3743" y="4"/>
                  </a:lnTo>
                  <a:lnTo>
                    <a:pt x="3791" y="5"/>
                  </a:lnTo>
                  <a:lnTo>
                    <a:pt x="3839" y="7"/>
                  </a:lnTo>
                  <a:lnTo>
                    <a:pt x="3885" y="9"/>
                  </a:lnTo>
                  <a:lnTo>
                    <a:pt x="3929" y="12"/>
                  </a:lnTo>
                  <a:lnTo>
                    <a:pt x="3971" y="19"/>
                  </a:lnTo>
                  <a:lnTo>
                    <a:pt x="4013" y="27"/>
                  </a:lnTo>
                  <a:lnTo>
                    <a:pt x="4056" y="35"/>
                  </a:lnTo>
                  <a:lnTo>
                    <a:pt x="4097" y="45"/>
                  </a:lnTo>
                  <a:lnTo>
                    <a:pt x="4139" y="53"/>
                  </a:lnTo>
                  <a:lnTo>
                    <a:pt x="4183" y="60"/>
                  </a:lnTo>
                  <a:lnTo>
                    <a:pt x="4215" y="63"/>
                  </a:lnTo>
                  <a:lnTo>
                    <a:pt x="4250" y="65"/>
                  </a:lnTo>
                  <a:lnTo>
                    <a:pt x="4285" y="65"/>
                  </a:lnTo>
                  <a:lnTo>
                    <a:pt x="4322" y="65"/>
                  </a:lnTo>
                  <a:lnTo>
                    <a:pt x="4359" y="65"/>
                  </a:lnTo>
                  <a:lnTo>
                    <a:pt x="4396" y="64"/>
                  </a:lnTo>
                  <a:lnTo>
                    <a:pt x="4434" y="6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377" name="Google Shape;7377;p25"/>
            <p:cNvCxnSpPr/>
            <p:nvPr/>
          </p:nvCxnSpPr>
          <p:spPr>
            <a:xfrm>
              <a:off x="2943" y="2967"/>
              <a:ext cx="70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78" name="Google Shape;7378;p25"/>
            <p:cNvCxnSpPr/>
            <p:nvPr/>
          </p:nvCxnSpPr>
          <p:spPr>
            <a:xfrm flipH="1">
              <a:off x="2904" y="2967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79" name="Google Shape;7379;p25"/>
            <p:cNvCxnSpPr/>
            <p:nvPr/>
          </p:nvCxnSpPr>
          <p:spPr>
            <a:xfrm>
              <a:off x="2931" y="2983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80" name="Google Shape;7380;p25"/>
            <p:cNvCxnSpPr/>
            <p:nvPr/>
          </p:nvCxnSpPr>
          <p:spPr>
            <a:xfrm>
              <a:off x="2916" y="3002"/>
              <a:ext cx="24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81" name="Google Shape;7381;p25"/>
            <p:cNvCxnSpPr/>
            <p:nvPr/>
          </p:nvCxnSpPr>
          <p:spPr>
            <a:xfrm>
              <a:off x="2904" y="3019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82" name="Google Shape;7382;p25"/>
            <p:cNvCxnSpPr/>
            <p:nvPr/>
          </p:nvCxnSpPr>
          <p:spPr>
            <a:xfrm>
              <a:off x="2940" y="3019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83" name="Google Shape;7383;p25"/>
            <p:cNvCxnSpPr/>
            <p:nvPr/>
          </p:nvCxnSpPr>
          <p:spPr>
            <a:xfrm rot="10800000">
              <a:off x="2858" y="2985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84" name="Google Shape;7384;p25"/>
            <p:cNvCxnSpPr/>
            <p:nvPr/>
          </p:nvCxnSpPr>
          <p:spPr>
            <a:xfrm rot="10800000" flipH="1">
              <a:off x="2894" y="2967"/>
              <a:ext cx="3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85" name="Google Shape;7385;p25"/>
            <p:cNvCxnSpPr/>
            <p:nvPr/>
          </p:nvCxnSpPr>
          <p:spPr>
            <a:xfrm rot="10800000" flipH="1">
              <a:off x="2881" y="2967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86" name="Google Shape;7386;p25"/>
            <p:cNvCxnSpPr/>
            <p:nvPr/>
          </p:nvCxnSpPr>
          <p:spPr>
            <a:xfrm rot="10800000" flipH="1">
              <a:off x="2864" y="2967"/>
              <a:ext cx="17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87" name="Google Shape;7387;p25"/>
            <p:cNvCxnSpPr/>
            <p:nvPr/>
          </p:nvCxnSpPr>
          <p:spPr>
            <a:xfrm>
              <a:off x="2820" y="2994"/>
              <a:ext cx="70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88" name="Google Shape;7388;p25"/>
            <p:cNvCxnSpPr/>
            <p:nvPr/>
          </p:nvCxnSpPr>
          <p:spPr>
            <a:xfrm flipH="1">
              <a:off x="2781" y="2994"/>
              <a:ext cx="39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89" name="Google Shape;7389;p25"/>
            <p:cNvCxnSpPr/>
            <p:nvPr/>
          </p:nvCxnSpPr>
          <p:spPr>
            <a:xfrm>
              <a:off x="2808" y="3011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90" name="Google Shape;7390;p25"/>
            <p:cNvCxnSpPr/>
            <p:nvPr/>
          </p:nvCxnSpPr>
          <p:spPr>
            <a:xfrm>
              <a:off x="2794" y="3030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91" name="Google Shape;7391;p25"/>
            <p:cNvCxnSpPr/>
            <p:nvPr/>
          </p:nvCxnSpPr>
          <p:spPr>
            <a:xfrm>
              <a:off x="2781" y="3047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92" name="Google Shape;7392;p25"/>
            <p:cNvCxnSpPr/>
            <p:nvPr/>
          </p:nvCxnSpPr>
          <p:spPr>
            <a:xfrm>
              <a:off x="2817" y="3047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93" name="Google Shape;7393;p25"/>
            <p:cNvCxnSpPr/>
            <p:nvPr/>
          </p:nvCxnSpPr>
          <p:spPr>
            <a:xfrm rot="10800000">
              <a:off x="2735" y="3013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94" name="Google Shape;7394;p25"/>
            <p:cNvCxnSpPr/>
            <p:nvPr/>
          </p:nvCxnSpPr>
          <p:spPr>
            <a:xfrm rot="10800000" flipH="1">
              <a:off x="2771" y="2994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95" name="Google Shape;7395;p25"/>
            <p:cNvCxnSpPr/>
            <p:nvPr/>
          </p:nvCxnSpPr>
          <p:spPr>
            <a:xfrm rot="10800000" flipH="1">
              <a:off x="2758" y="2994"/>
              <a:ext cx="26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96" name="Google Shape;7396;p25"/>
            <p:cNvCxnSpPr/>
            <p:nvPr/>
          </p:nvCxnSpPr>
          <p:spPr>
            <a:xfrm rot="10800000" flipH="1">
              <a:off x="2741" y="2994"/>
              <a:ext cx="17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97" name="Google Shape;7397;p25"/>
            <p:cNvCxnSpPr/>
            <p:nvPr/>
          </p:nvCxnSpPr>
          <p:spPr>
            <a:xfrm>
              <a:off x="3056" y="2978"/>
              <a:ext cx="17" cy="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98" name="Google Shape;7398;p25"/>
            <p:cNvCxnSpPr/>
            <p:nvPr/>
          </p:nvCxnSpPr>
          <p:spPr>
            <a:xfrm rot="10800000" flipH="1">
              <a:off x="3067" y="3012"/>
              <a:ext cx="28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99" name="Google Shape;7399;p25"/>
            <p:cNvCxnSpPr/>
            <p:nvPr/>
          </p:nvCxnSpPr>
          <p:spPr>
            <a:xfrm rot="10800000" flipH="1">
              <a:off x="3073" y="3036"/>
              <a:ext cx="15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00" name="Google Shape;7400;p25"/>
            <p:cNvCxnSpPr/>
            <p:nvPr/>
          </p:nvCxnSpPr>
          <p:spPr>
            <a:xfrm flipH="1">
              <a:off x="3018" y="3040"/>
              <a:ext cx="55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01" name="Google Shape;7401;p25"/>
            <p:cNvCxnSpPr/>
            <p:nvPr/>
          </p:nvCxnSpPr>
          <p:spPr>
            <a:xfrm rot="10800000">
              <a:off x="3046" y="2990"/>
              <a:ext cx="15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02" name="Google Shape;7402;p25"/>
            <p:cNvCxnSpPr/>
            <p:nvPr/>
          </p:nvCxnSpPr>
          <p:spPr>
            <a:xfrm rot="10800000">
              <a:off x="3034" y="3006"/>
              <a:ext cx="12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03" name="Google Shape;7403;p25"/>
            <p:cNvCxnSpPr/>
            <p:nvPr/>
          </p:nvCxnSpPr>
          <p:spPr>
            <a:xfrm rot="10800000">
              <a:off x="3018" y="3026"/>
              <a:ext cx="7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04" name="Google Shape;7404;p25"/>
            <p:cNvCxnSpPr/>
            <p:nvPr/>
          </p:nvCxnSpPr>
          <p:spPr>
            <a:xfrm>
              <a:off x="4071" y="2949"/>
              <a:ext cx="71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405" name="Google Shape;7405;p25"/>
            <p:cNvSpPr/>
            <p:nvPr/>
          </p:nvSpPr>
          <p:spPr>
            <a:xfrm>
              <a:off x="4046" y="2966"/>
              <a:ext cx="15" cy="30"/>
            </a:xfrm>
            <a:custGeom>
              <a:avLst/>
              <a:gdLst/>
              <a:ahLst/>
              <a:cxnLst/>
              <a:rect l="l" t="t" r="r" b="b"/>
              <a:pathLst>
                <a:path w="46" h="92" extrusionOk="0">
                  <a:moveTo>
                    <a:pt x="46" y="4"/>
                  </a:moveTo>
                  <a:lnTo>
                    <a:pt x="46" y="92"/>
                  </a:lnTo>
                  <a:lnTo>
                    <a:pt x="0" y="56"/>
                  </a:lnTo>
                  <a:lnTo>
                    <a:pt x="42" y="0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406" name="Google Shape;7406;p25"/>
            <p:cNvCxnSpPr/>
            <p:nvPr/>
          </p:nvCxnSpPr>
          <p:spPr>
            <a:xfrm flipH="1">
              <a:off x="4033" y="2949"/>
              <a:ext cx="38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07" name="Google Shape;7407;p25"/>
            <p:cNvCxnSpPr/>
            <p:nvPr/>
          </p:nvCxnSpPr>
          <p:spPr>
            <a:xfrm>
              <a:off x="4060" y="2966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08" name="Google Shape;7408;p25"/>
            <p:cNvCxnSpPr/>
            <p:nvPr/>
          </p:nvCxnSpPr>
          <p:spPr>
            <a:xfrm>
              <a:off x="4046" y="2984"/>
              <a:ext cx="2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09" name="Google Shape;7409;p25"/>
            <p:cNvCxnSpPr/>
            <p:nvPr/>
          </p:nvCxnSpPr>
          <p:spPr>
            <a:xfrm>
              <a:off x="4033" y="3002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10" name="Google Shape;7410;p25"/>
            <p:cNvCxnSpPr/>
            <p:nvPr/>
          </p:nvCxnSpPr>
          <p:spPr>
            <a:xfrm>
              <a:off x="4069" y="3002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11" name="Google Shape;7411;p25"/>
            <p:cNvCxnSpPr/>
            <p:nvPr/>
          </p:nvCxnSpPr>
          <p:spPr>
            <a:xfrm rot="10800000">
              <a:off x="3987" y="2968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12" name="Google Shape;7412;p25"/>
            <p:cNvCxnSpPr/>
            <p:nvPr/>
          </p:nvCxnSpPr>
          <p:spPr>
            <a:xfrm rot="10800000" flipH="1">
              <a:off x="4023" y="2949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13" name="Google Shape;7413;p25"/>
            <p:cNvCxnSpPr/>
            <p:nvPr/>
          </p:nvCxnSpPr>
          <p:spPr>
            <a:xfrm rot="10800000" flipH="1">
              <a:off x="4010" y="2949"/>
              <a:ext cx="26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14" name="Google Shape;7414;p25"/>
            <p:cNvCxnSpPr/>
            <p:nvPr/>
          </p:nvCxnSpPr>
          <p:spPr>
            <a:xfrm rot="10800000" flipH="1">
              <a:off x="3992" y="2949"/>
              <a:ext cx="18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15" name="Google Shape;7415;p25"/>
            <p:cNvCxnSpPr/>
            <p:nvPr/>
          </p:nvCxnSpPr>
          <p:spPr>
            <a:xfrm>
              <a:off x="3949" y="2977"/>
              <a:ext cx="71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16" name="Google Shape;7416;p25"/>
            <p:cNvCxnSpPr/>
            <p:nvPr/>
          </p:nvCxnSpPr>
          <p:spPr>
            <a:xfrm flipH="1">
              <a:off x="3910" y="2977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17" name="Google Shape;7417;p25"/>
            <p:cNvCxnSpPr/>
            <p:nvPr/>
          </p:nvCxnSpPr>
          <p:spPr>
            <a:xfrm>
              <a:off x="3937" y="2993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18" name="Google Shape;7418;p25"/>
            <p:cNvCxnSpPr/>
            <p:nvPr/>
          </p:nvCxnSpPr>
          <p:spPr>
            <a:xfrm>
              <a:off x="3923" y="3012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19" name="Google Shape;7419;p25"/>
            <p:cNvCxnSpPr/>
            <p:nvPr/>
          </p:nvCxnSpPr>
          <p:spPr>
            <a:xfrm>
              <a:off x="3910" y="3029"/>
              <a:ext cx="13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20" name="Google Shape;7420;p25"/>
            <p:cNvCxnSpPr/>
            <p:nvPr/>
          </p:nvCxnSpPr>
          <p:spPr>
            <a:xfrm>
              <a:off x="3946" y="3029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21" name="Google Shape;7421;p25"/>
            <p:cNvCxnSpPr/>
            <p:nvPr/>
          </p:nvCxnSpPr>
          <p:spPr>
            <a:xfrm rot="10800000">
              <a:off x="3864" y="2996"/>
              <a:ext cx="46" cy="3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22" name="Google Shape;7422;p25"/>
            <p:cNvCxnSpPr/>
            <p:nvPr/>
          </p:nvCxnSpPr>
          <p:spPr>
            <a:xfrm rot="10800000" flipH="1">
              <a:off x="3900" y="2977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23" name="Google Shape;7423;p25"/>
            <p:cNvCxnSpPr/>
            <p:nvPr/>
          </p:nvCxnSpPr>
          <p:spPr>
            <a:xfrm rot="10800000" flipH="1">
              <a:off x="3887" y="2977"/>
              <a:ext cx="26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24" name="Google Shape;7424;p25"/>
            <p:cNvCxnSpPr/>
            <p:nvPr/>
          </p:nvCxnSpPr>
          <p:spPr>
            <a:xfrm rot="10800000" flipH="1">
              <a:off x="3870" y="2977"/>
              <a:ext cx="17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25" name="Google Shape;7425;p25"/>
            <p:cNvCxnSpPr/>
            <p:nvPr/>
          </p:nvCxnSpPr>
          <p:spPr>
            <a:xfrm>
              <a:off x="4185" y="2960"/>
              <a:ext cx="17" cy="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26" name="Google Shape;7426;p25"/>
            <p:cNvCxnSpPr/>
            <p:nvPr/>
          </p:nvCxnSpPr>
          <p:spPr>
            <a:xfrm rot="10800000" flipH="1">
              <a:off x="4197" y="2994"/>
              <a:ext cx="27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27" name="Google Shape;7427;p25"/>
            <p:cNvCxnSpPr/>
            <p:nvPr/>
          </p:nvCxnSpPr>
          <p:spPr>
            <a:xfrm rot="10800000" flipH="1">
              <a:off x="4202" y="3018"/>
              <a:ext cx="15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28" name="Google Shape;7428;p25"/>
            <p:cNvCxnSpPr/>
            <p:nvPr/>
          </p:nvCxnSpPr>
          <p:spPr>
            <a:xfrm flipH="1">
              <a:off x="4147" y="3023"/>
              <a:ext cx="55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29" name="Google Shape;7429;p25"/>
            <p:cNvCxnSpPr/>
            <p:nvPr/>
          </p:nvCxnSpPr>
          <p:spPr>
            <a:xfrm rot="10800000">
              <a:off x="4175" y="2973"/>
              <a:ext cx="15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30" name="Google Shape;7430;p25"/>
            <p:cNvCxnSpPr/>
            <p:nvPr/>
          </p:nvCxnSpPr>
          <p:spPr>
            <a:xfrm rot="10800000">
              <a:off x="4163" y="2988"/>
              <a:ext cx="12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31" name="Google Shape;7431;p25"/>
            <p:cNvCxnSpPr/>
            <p:nvPr/>
          </p:nvCxnSpPr>
          <p:spPr>
            <a:xfrm rot="10800000">
              <a:off x="4147" y="3009"/>
              <a:ext cx="7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32" name="Google Shape;7432;p25"/>
            <p:cNvCxnSpPr/>
            <p:nvPr/>
          </p:nvCxnSpPr>
          <p:spPr>
            <a:xfrm rot="10800000">
              <a:off x="3653" y="2977"/>
              <a:ext cx="68" cy="5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33" name="Google Shape;7433;p25"/>
            <p:cNvCxnSpPr/>
            <p:nvPr/>
          </p:nvCxnSpPr>
          <p:spPr>
            <a:xfrm rot="10800000" flipH="1">
              <a:off x="3721" y="2982"/>
              <a:ext cx="41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34" name="Google Shape;7434;p25"/>
            <p:cNvCxnSpPr/>
            <p:nvPr/>
          </p:nvCxnSpPr>
          <p:spPr>
            <a:xfrm rot="10800000">
              <a:off x="3687" y="2978"/>
              <a:ext cx="4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35" name="Google Shape;7435;p25"/>
            <p:cNvCxnSpPr/>
            <p:nvPr/>
          </p:nvCxnSpPr>
          <p:spPr>
            <a:xfrm rot="10800000">
              <a:off x="3727" y="2980"/>
              <a:ext cx="2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36" name="Google Shape;7436;p25"/>
            <p:cNvCxnSpPr/>
            <p:nvPr/>
          </p:nvCxnSpPr>
          <p:spPr>
            <a:xfrm rot="10800000">
              <a:off x="3750" y="2972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37" name="Google Shape;7437;p25"/>
            <p:cNvCxnSpPr/>
            <p:nvPr/>
          </p:nvCxnSpPr>
          <p:spPr>
            <a:xfrm rot="10800000">
              <a:off x="3714" y="2970"/>
              <a:ext cx="13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38" name="Google Shape;7438;p25"/>
            <p:cNvCxnSpPr/>
            <p:nvPr/>
          </p:nvCxnSpPr>
          <p:spPr>
            <a:xfrm>
              <a:off x="3762" y="2982"/>
              <a:ext cx="45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39" name="Google Shape;7439;p25"/>
            <p:cNvCxnSpPr/>
            <p:nvPr/>
          </p:nvCxnSpPr>
          <p:spPr>
            <a:xfrm flipH="1">
              <a:off x="3737" y="2989"/>
              <a:ext cx="35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40" name="Google Shape;7440;p25"/>
            <p:cNvCxnSpPr/>
            <p:nvPr/>
          </p:nvCxnSpPr>
          <p:spPr>
            <a:xfrm flipH="1">
              <a:off x="3757" y="2999"/>
              <a:ext cx="27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41" name="Google Shape;7441;p25"/>
            <p:cNvCxnSpPr/>
            <p:nvPr/>
          </p:nvCxnSpPr>
          <p:spPr>
            <a:xfrm flipH="1">
              <a:off x="3783" y="3013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42" name="Google Shape;7442;p25"/>
            <p:cNvCxnSpPr/>
            <p:nvPr/>
          </p:nvCxnSpPr>
          <p:spPr>
            <a:xfrm rot="10800000">
              <a:off x="3777" y="2954"/>
              <a:ext cx="68" cy="5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43" name="Google Shape;7443;p25"/>
            <p:cNvCxnSpPr/>
            <p:nvPr/>
          </p:nvCxnSpPr>
          <p:spPr>
            <a:xfrm rot="10800000" flipH="1">
              <a:off x="3845" y="2959"/>
              <a:ext cx="41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44" name="Google Shape;7444;p25"/>
            <p:cNvCxnSpPr/>
            <p:nvPr/>
          </p:nvCxnSpPr>
          <p:spPr>
            <a:xfrm rot="10800000">
              <a:off x="3811" y="2956"/>
              <a:ext cx="4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45" name="Google Shape;7445;p25"/>
            <p:cNvCxnSpPr/>
            <p:nvPr/>
          </p:nvCxnSpPr>
          <p:spPr>
            <a:xfrm rot="10800000">
              <a:off x="3850" y="2958"/>
              <a:ext cx="2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46" name="Google Shape;7446;p25"/>
            <p:cNvCxnSpPr/>
            <p:nvPr/>
          </p:nvCxnSpPr>
          <p:spPr>
            <a:xfrm rot="10800000">
              <a:off x="3874" y="2949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47" name="Google Shape;7447;p25"/>
            <p:cNvCxnSpPr/>
            <p:nvPr/>
          </p:nvCxnSpPr>
          <p:spPr>
            <a:xfrm rot="10800000">
              <a:off x="3839" y="2948"/>
              <a:ext cx="11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48" name="Google Shape;7448;p25"/>
            <p:cNvCxnSpPr/>
            <p:nvPr/>
          </p:nvCxnSpPr>
          <p:spPr>
            <a:xfrm>
              <a:off x="3886" y="2959"/>
              <a:ext cx="44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49" name="Google Shape;7449;p25"/>
            <p:cNvCxnSpPr/>
            <p:nvPr/>
          </p:nvCxnSpPr>
          <p:spPr>
            <a:xfrm flipH="1">
              <a:off x="3861" y="2968"/>
              <a:ext cx="35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50" name="Google Shape;7450;p25"/>
            <p:cNvCxnSpPr/>
            <p:nvPr/>
          </p:nvCxnSpPr>
          <p:spPr>
            <a:xfrm flipH="1">
              <a:off x="3881" y="2978"/>
              <a:ext cx="27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51" name="Google Shape;7451;p25"/>
            <p:cNvCxnSpPr/>
            <p:nvPr/>
          </p:nvCxnSpPr>
          <p:spPr>
            <a:xfrm flipH="1">
              <a:off x="3907" y="2991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52" name="Google Shape;7452;p25"/>
            <p:cNvCxnSpPr/>
            <p:nvPr/>
          </p:nvCxnSpPr>
          <p:spPr>
            <a:xfrm rot="10800000">
              <a:off x="3594" y="2952"/>
              <a:ext cx="15" cy="6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53" name="Google Shape;7453;p25"/>
            <p:cNvCxnSpPr/>
            <p:nvPr/>
          </p:nvCxnSpPr>
          <p:spPr>
            <a:xfrm flipH="1">
              <a:off x="3571" y="2973"/>
              <a:ext cx="28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54" name="Google Shape;7454;p25"/>
            <p:cNvCxnSpPr/>
            <p:nvPr/>
          </p:nvCxnSpPr>
          <p:spPr>
            <a:xfrm flipH="1">
              <a:off x="3579" y="2952"/>
              <a:ext cx="15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55" name="Google Shape;7455;p25"/>
            <p:cNvCxnSpPr/>
            <p:nvPr/>
          </p:nvCxnSpPr>
          <p:spPr>
            <a:xfrm rot="10800000" flipH="1">
              <a:off x="3594" y="2940"/>
              <a:ext cx="56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56" name="Google Shape;7456;p25"/>
            <p:cNvCxnSpPr/>
            <p:nvPr/>
          </p:nvCxnSpPr>
          <p:spPr>
            <a:xfrm>
              <a:off x="3607" y="2950"/>
              <a:ext cx="12" cy="5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57" name="Google Shape;7457;p25"/>
            <p:cNvCxnSpPr/>
            <p:nvPr/>
          </p:nvCxnSpPr>
          <p:spPr>
            <a:xfrm>
              <a:off x="3622" y="2946"/>
              <a:ext cx="10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58" name="Google Shape;7458;p25"/>
            <p:cNvCxnSpPr/>
            <p:nvPr/>
          </p:nvCxnSpPr>
          <p:spPr>
            <a:xfrm>
              <a:off x="3643" y="2941"/>
              <a:ext cx="6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59" name="Google Shape;7459;p25"/>
            <p:cNvCxnSpPr/>
            <p:nvPr/>
          </p:nvCxnSpPr>
          <p:spPr>
            <a:xfrm rot="10800000">
              <a:off x="3287" y="2997"/>
              <a:ext cx="68" cy="5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60" name="Google Shape;7460;p25"/>
            <p:cNvCxnSpPr/>
            <p:nvPr/>
          </p:nvCxnSpPr>
          <p:spPr>
            <a:xfrm rot="10800000" flipH="1">
              <a:off x="3355" y="3002"/>
              <a:ext cx="41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61" name="Google Shape;7461;p25"/>
            <p:cNvCxnSpPr/>
            <p:nvPr/>
          </p:nvCxnSpPr>
          <p:spPr>
            <a:xfrm rot="10800000">
              <a:off x="3321" y="2999"/>
              <a:ext cx="48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62" name="Google Shape;7462;p25"/>
            <p:cNvCxnSpPr/>
            <p:nvPr/>
          </p:nvCxnSpPr>
          <p:spPr>
            <a:xfrm rot="10800000">
              <a:off x="3361" y="3001"/>
              <a:ext cx="2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63" name="Google Shape;7463;p25"/>
            <p:cNvCxnSpPr/>
            <p:nvPr/>
          </p:nvCxnSpPr>
          <p:spPr>
            <a:xfrm rot="10800000">
              <a:off x="3385" y="2992"/>
              <a:ext cx="11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64" name="Google Shape;7464;p25"/>
            <p:cNvCxnSpPr/>
            <p:nvPr/>
          </p:nvCxnSpPr>
          <p:spPr>
            <a:xfrm rot="10800000">
              <a:off x="3349" y="2991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65" name="Google Shape;7465;p25"/>
            <p:cNvCxnSpPr/>
            <p:nvPr/>
          </p:nvCxnSpPr>
          <p:spPr>
            <a:xfrm>
              <a:off x="3396" y="3002"/>
              <a:ext cx="45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66" name="Google Shape;7466;p25"/>
            <p:cNvCxnSpPr/>
            <p:nvPr/>
          </p:nvCxnSpPr>
          <p:spPr>
            <a:xfrm flipH="1">
              <a:off x="3371" y="3010"/>
              <a:ext cx="35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67" name="Google Shape;7467;p25"/>
            <p:cNvCxnSpPr/>
            <p:nvPr/>
          </p:nvCxnSpPr>
          <p:spPr>
            <a:xfrm flipH="1">
              <a:off x="3391" y="3020"/>
              <a:ext cx="28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68" name="Google Shape;7468;p25"/>
            <p:cNvCxnSpPr/>
            <p:nvPr/>
          </p:nvCxnSpPr>
          <p:spPr>
            <a:xfrm flipH="1">
              <a:off x="3417" y="3034"/>
              <a:ext cx="18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69" name="Google Shape;7469;p25"/>
            <p:cNvCxnSpPr/>
            <p:nvPr/>
          </p:nvCxnSpPr>
          <p:spPr>
            <a:xfrm rot="10800000">
              <a:off x="3411" y="2975"/>
              <a:ext cx="69" cy="5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70" name="Google Shape;7470;p25"/>
            <p:cNvCxnSpPr/>
            <p:nvPr/>
          </p:nvCxnSpPr>
          <p:spPr>
            <a:xfrm rot="10800000" flipH="1">
              <a:off x="3480" y="2980"/>
              <a:ext cx="41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71" name="Google Shape;7471;p25"/>
            <p:cNvCxnSpPr/>
            <p:nvPr/>
          </p:nvCxnSpPr>
          <p:spPr>
            <a:xfrm rot="10800000">
              <a:off x="3445" y="2977"/>
              <a:ext cx="4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72" name="Google Shape;7472;p25"/>
            <p:cNvCxnSpPr/>
            <p:nvPr/>
          </p:nvCxnSpPr>
          <p:spPr>
            <a:xfrm rot="10800000">
              <a:off x="3485" y="2978"/>
              <a:ext cx="22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73" name="Google Shape;7473;p25"/>
            <p:cNvCxnSpPr/>
            <p:nvPr/>
          </p:nvCxnSpPr>
          <p:spPr>
            <a:xfrm rot="10800000">
              <a:off x="3508" y="2970"/>
              <a:ext cx="13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74" name="Google Shape;7474;p25"/>
            <p:cNvCxnSpPr/>
            <p:nvPr/>
          </p:nvCxnSpPr>
          <p:spPr>
            <a:xfrm rot="10800000">
              <a:off x="3473" y="2969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75" name="Google Shape;7475;p25"/>
            <p:cNvCxnSpPr/>
            <p:nvPr/>
          </p:nvCxnSpPr>
          <p:spPr>
            <a:xfrm>
              <a:off x="3521" y="2980"/>
              <a:ext cx="44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7476" name="Google Shape;7476;p25"/>
          <p:cNvGrpSpPr/>
          <p:nvPr/>
        </p:nvGrpSpPr>
        <p:grpSpPr>
          <a:xfrm>
            <a:off x="2082405" y="1479948"/>
            <a:ext cx="4735115" cy="2681288"/>
            <a:chOff x="789" y="1243"/>
            <a:chExt cx="3977" cy="2252"/>
          </a:xfrm>
        </p:grpSpPr>
        <p:cxnSp>
          <p:nvCxnSpPr>
            <p:cNvPr id="7477" name="Google Shape;7477;p25"/>
            <p:cNvCxnSpPr/>
            <p:nvPr/>
          </p:nvCxnSpPr>
          <p:spPr>
            <a:xfrm flipH="1">
              <a:off x="3496" y="2988"/>
              <a:ext cx="35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78" name="Google Shape;7478;p25"/>
            <p:cNvCxnSpPr/>
            <p:nvPr/>
          </p:nvCxnSpPr>
          <p:spPr>
            <a:xfrm flipH="1">
              <a:off x="3515" y="2998"/>
              <a:ext cx="28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79" name="Google Shape;7479;p25"/>
            <p:cNvCxnSpPr/>
            <p:nvPr/>
          </p:nvCxnSpPr>
          <p:spPr>
            <a:xfrm flipH="1">
              <a:off x="3541" y="3012"/>
              <a:ext cx="19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80" name="Google Shape;7480;p25"/>
            <p:cNvCxnSpPr/>
            <p:nvPr/>
          </p:nvCxnSpPr>
          <p:spPr>
            <a:xfrm rot="10800000">
              <a:off x="3228" y="2973"/>
              <a:ext cx="15" cy="6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81" name="Google Shape;7481;p25"/>
            <p:cNvCxnSpPr/>
            <p:nvPr/>
          </p:nvCxnSpPr>
          <p:spPr>
            <a:xfrm flipH="1">
              <a:off x="3205" y="2994"/>
              <a:ext cx="28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82" name="Google Shape;7482;p25"/>
            <p:cNvCxnSpPr/>
            <p:nvPr/>
          </p:nvCxnSpPr>
          <p:spPr>
            <a:xfrm flipH="1">
              <a:off x="3213" y="2973"/>
              <a:ext cx="15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83" name="Google Shape;7483;p25"/>
            <p:cNvCxnSpPr/>
            <p:nvPr/>
          </p:nvCxnSpPr>
          <p:spPr>
            <a:xfrm rot="10800000" flipH="1">
              <a:off x="3228" y="2960"/>
              <a:ext cx="56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84" name="Google Shape;7484;p25"/>
            <p:cNvCxnSpPr/>
            <p:nvPr/>
          </p:nvCxnSpPr>
          <p:spPr>
            <a:xfrm>
              <a:off x="3241" y="2970"/>
              <a:ext cx="13" cy="5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85" name="Google Shape;7485;p25"/>
            <p:cNvCxnSpPr/>
            <p:nvPr/>
          </p:nvCxnSpPr>
          <p:spPr>
            <a:xfrm>
              <a:off x="3256" y="2967"/>
              <a:ext cx="10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86" name="Google Shape;7486;p25"/>
            <p:cNvCxnSpPr/>
            <p:nvPr/>
          </p:nvCxnSpPr>
          <p:spPr>
            <a:xfrm>
              <a:off x="3278" y="2962"/>
              <a:ext cx="5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87" name="Google Shape;7487;p25"/>
            <p:cNvCxnSpPr/>
            <p:nvPr/>
          </p:nvCxnSpPr>
          <p:spPr>
            <a:xfrm rot="10800000" flipH="1">
              <a:off x="3289" y="2969"/>
              <a:ext cx="17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88" name="Google Shape;7488;p25"/>
            <p:cNvCxnSpPr/>
            <p:nvPr/>
          </p:nvCxnSpPr>
          <p:spPr>
            <a:xfrm flipH="1">
              <a:off x="3206" y="2997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89" name="Google Shape;7489;p25"/>
            <p:cNvCxnSpPr/>
            <p:nvPr/>
          </p:nvCxnSpPr>
          <p:spPr>
            <a:xfrm>
              <a:off x="3233" y="3013"/>
              <a:ext cx="49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90" name="Google Shape;7490;p25"/>
            <p:cNvCxnSpPr/>
            <p:nvPr/>
          </p:nvCxnSpPr>
          <p:spPr>
            <a:xfrm>
              <a:off x="3219" y="3033"/>
              <a:ext cx="23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91" name="Google Shape;7491;p25"/>
            <p:cNvCxnSpPr/>
            <p:nvPr/>
          </p:nvCxnSpPr>
          <p:spPr>
            <a:xfrm>
              <a:off x="3206" y="3049"/>
              <a:ext cx="13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92" name="Google Shape;7492;p25"/>
            <p:cNvCxnSpPr/>
            <p:nvPr/>
          </p:nvCxnSpPr>
          <p:spPr>
            <a:xfrm>
              <a:off x="3242" y="3049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93" name="Google Shape;7493;p25"/>
            <p:cNvCxnSpPr/>
            <p:nvPr/>
          </p:nvCxnSpPr>
          <p:spPr>
            <a:xfrm rot="10800000">
              <a:off x="3161" y="3016"/>
              <a:ext cx="45" cy="3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94" name="Google Shape;7494;p25"/>
            <p:cNvCxnSpPr/>
            <p:nvPr/>
          </p:nvCxnSpPr>
          <p:spPr>
            <a:xfrm rot="10800000" flipH="1">
              <a:off x="3196" y="2997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95" name="Google Shape;7495;p25"/>
            <p:cNvCxnSpPr/>
            <p:nvPr/>
          </p:nvCxnSpPr>
          <p:spPr>
            <a:xfrm rot="10800000" flipH="1">
              <a:off x="3183" y="2997"/>
              <a:ext cx="26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96" name="Google Shape;7496;p25"/>
            <p:cNvCxnSpPr/>
            <p:nvPr/>
          </p:nvCxnSpPr>
          <p:spPr>
            <a:xfrm rot="10800000" flipH="1">
              <a:off x="3166" y="2997"/>
              <a:ext cx="17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97" name="Google Shape;7497;p25"/>
            <p:cNvCxnSpPr/>
            <p:nvPr/>
          </p:nvCxnSpPr>
          <p:spPr>
            <a:xfrm flipH="1">
              <a:off x="3079" y="3033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98" name="Google Shape;7498;p25"/>
            <p:cNvCxnSpPr/>
            <p:nvPr/>
          </p:nvCxnSpPr>
          <p:spPr>
            <a:xfrm rot="10800000" flipH="1">
              <a:off x="3142" y="2979"/>
              <a:ext cx="41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99" name="Google Shape;7499;p25"/>
            <p:cNvCxnSpPr/>
            <p:nvPr/>
          </p:nvCxnSpPr>
          <p:spPr>
            <a:xfrm rot="10800000">
              <a:off x="3107" y="2976"/>
              <a:ext cx="4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0" name="Google Shape;7500;p25"/>
            <p:cNvCxnSpPr/>
            <p:nvPr/>
          </p:nvCxnSpPr>
          <p:spPr>
            <a:xfrm rot="10800000">
              <a:off x="3147" y="2978"/>
              <a:ext cx="2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1" name="Google Shape;7501;p25"/>
            <p:cNvCxnSpPr/>
            <p:nvPr/>
          </p:nvCxnSpPr>
          <p:spPr>
            <a:xfrm rot="10800000">
              <a:off x="3170" y="2969"/>
              <a:ext cx="13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2" name="Google Shape;7502;p25"/>
            <p:cNvCxnSpPr/>
            <p:nvPr/>
          </p:nvCxnSpPr>
          <p:spPr>
            <a:xfrm rot="10800000">
              <a:off x="3135" y="2968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3" name="Google Shape;7503;p25"/>
            <p:cNvCxnSpPr/>
            <p:nvPr/>
          </p:nvCxnSpPr>
          <p:spPr>
            <a:xfrm>
              <a:off x="3183" y="2979"/>
              <a:ext cx="44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4" name="Google Shape;7504;p25"/>
            <p:cNvCxnSpPr/>
            <p:nvPr/>
          </p:nvCxnSpPr>
          <p:spPr>
            <a:xfrm flipH="1">
              <a:off x="3158" y="2988"/>
              <a:ext cx="35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5" name="Google Shape;7505;p25"/>
            <p:cNvCxnSpPr/>
            <p:nvPr/>
          </p:nvCxnSpPr>
          <p:spPr>
            <a:xfrm flipH="1">
              <a:off x="3177" y="2998"/>
              <a:ext cx="28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6" name="Google Shape;7506;p25"/>
            <p:cNvCxnSpPr/>
            <p:nvPr/>
          </p:nvCxnSpPr>
          <p:spPr>
            <a:xfrm flipH="1">
              <a:off x="3203" y="3011"/>
              <a:ext cx="19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7" name="Google Shape;7507;p25"/>
            <p:cNvCxnSpPr/>
            <p:nvPr/>
          </p:nvCxnSpPr>
          <p:spPr>
            <a:xfrm>
              <a:off x="1044" y="1982"/>
              <a:ext cx="3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8" name="Google Shape;7508;p25"/>
            <p:cNvCxnSpPr/>
            <p:nvPr/>
          </p:nvCxnSpPr>
          <p:spPr>
            <a:xfrm flipH="1">
              <a:off x="789" y="1876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9" name="Google Shape;7509;p25"/>
            <p:cNvCxnSpPr/>
            <p:nvPr/>
          </p:nvCxnSpPr>
          <p:spPr>
            <a:xfrm>
              <a:off x="1044" y="1862"/>
              <a:ext cx="3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0" name="Google Shape;7510;p25"/>
            <p:cNvCxnSpPr/>
            <p:nvPr/>
          </p:nvCxnSpPr>
          <p:spPr>
            <a:xfrm flipH="1">
              <a:off x="789" y="1759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1" name="Google Shape;7511;p25"/>
            <p:cNvCxnSpPr/>
            <p:nvPr/>
          </p:nvCxnSpPr>
          <p:spPr>
            <a:xfrm>
              <a:off x="1044" y="1748"/>
              <a:ext cx="3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2" name="Google Shape;7512;p25"/>
            <p:cNvCxnSpPr/>
            <p:nvPr/>
          </p:nvCxnSpPr>
          <p:spPr>
            <a:xfrm flipH="1">
              <a:off x="789" y="1642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3" name="Google Shape;7513;p25"/>
            <p:cNvCxnSpPr/>
            <p:nvPr/>
          </p:nvCxnSpPr>
          <p:spPr>
            <a:xfrm>
              <a:off x="1044" y="1633"/>
              <a:ext cx="3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4" name="Google Shape;7514;p25"/>
            <p:cNvCxnSpPr/>
            <p:nvPr/>
          </p:nvCxnSpPr>
          <p:spPr>
            <a:xfrm rot="10800000">
              <a:off x="789" y="1527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5" name="Google Shape;7515;p25"/>
            <p:cNvCxnSpPr/>
            <p:nvPr/>
          </p:nvCxnSpPr>
          <p:spPr>
            <a:xfrm>
              <a:off x="1044" y="1519"/>
              <a:ext cx="33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6" name="Google Shape;7516;p25"/>
            <p:cNvCxnSpPr/>
            <p:nvPr/>
          </p:nvCxnSpPr>
          <p:spPr>
            <a:xfrm>
              <a:off x="1044" y="1414"/>
              <a:ext cx="2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7" name="Google Shape;7517;p25"/>
            <p:cNvCxnSpPr/>
            <p:nvPr/>
          </p:nvCxnSpPr>
          <p:spPr>
            <a:xfrm flipH="1">
              <a:off x="789" y="1406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8" name="Google Shape;7518;p25"/>
            <p:cNvCxnSpPr/>
            <p:nvPr/>
          </p:nvCxnSpPr>
          <p:spPr>
            <a:xfrm>
              <a:off x="1044" y="1298"/>
              <a:ext cx="34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9" name="Google Shape;7519;p25"/>
            <p:cNvCxnSpPr/>
            <p:nvPr/>
          </p:nvCxnSpPr>
          <p:spPr>
            <a:xfrm flipH="1">
              <a:off x="789" y="1286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20" name="Google Shape;7520;p25"/>
            <p:cNvCxnSpPr/>
            <p:nvPr/>
          </p:nvCxnSpPr>
          <p:spPr>
            <a:xfrm>
              <a:off x="1044" y="2183"/>
              <a:ext cx="1" cy="1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21" name="Google Shape;7521;p25"/>
            <p:cNvSpPr/>
            <p:nvPr/>
          </p:nvSpPr>
          <p:spPr>
            <a:xfrm>
              <a:off x="4366" y="1243"/>
              <a:ext cx="400" cy="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75"/>
                <a:buFont typeface="Arial"/>
                <a:buNone/>
              </a:pPr>
              <a:r>
                <a:rPr lang="en-US" sz="675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STEEL CAP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26" name="Google Shape;7526;p25"/>
            <p:cNvSpPr/>
            <p:nvPr/>
          </p:nvSpPr>
          <p:spPr>
            <a:xfrm>
              <a:off x="2014" y="2788"/>
              <a:ext cx="501" cy="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75"/>
                <a:buFont typeface="Arial"/>
                <a:buNone/>
              </a:pPr>
              <a:r>
                <a:rPr lang="en-US" sz="675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TIMBER PILES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527" name="Google Shape;7527;p25"/>
            <p:cNvCxnSpPr/>
            <p:nvPr/>
          </p:nvCxnSpPr>
          <p:spPr>
            <a:xfrm>
              <a:off x="789" y="2288"/>
              <a:ext cx="1" cy="105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28" name="Google Shape;7528;p25"/>
            <p:cNvCxnSpPr/>
            <p:nvPr/>
          </p:nvCxnSpPr>
          <p:spPr>
            <a:xfrm>
              <a:off x="789" y="3342"/>
              <a:ext cx="339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29" name="Google Shape;7529;p25"/>
            <p:cNvCxnSpPr/>
            <p:nvPr/>
          </p:nvCxnSpPr>
          <p:spPr>
            <a:xfrm>
              <a:off x="4184" y="2793"/>
              <a:ext cx="1" cy="58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30" name="Google Shape;7530;p25"/>
            <p:cNvCxnSpPr/>
            <p:nvPr/>
          </p:nvCxnSpPr>
          <p:spPr>
            <a:xfrm rot="10800000" flipH="1">
              <a:off x="2805" y="3325"/>
              <a:ext cx="20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31" name="Google Shape;7531;p25"/>
            <p:cNvCxnSpPr/>
            <p:nvPr/>
          </p:nvCxnSpPr>
          <p:spPr>
            <a:xfrm>
              <a:off x="2805" y="3342"/>
              <a:ext cx="20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32" name="Google Shape;7532;p25"/>
            <p:cNvCxnSpPr/>
            <p:nvPr/>
          </p:nvCxnSpPr>
          <p:spPr>
            <a:xfrm rot="10800000" flipH="1">
              <a:off x="2805" y="3325"/>
              <a:ext cx="20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33" name="Google Shape;7533;p25"/>
            <p:cNvCxnSpPr/>
            <p:nvPr/>
          </p:nvCxnSpPr>
          <p:spPr>
            <a:xfrm>
              <a:off x="2805" y="3342"/>
              <a:ext cx="20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34" name="Google Shape;7534;p25"/>
            <p:cNvCxnSpPr/>
            <p:nvPr/>
          </p:nvCxnSpPr>
          <p:spPr>
            <a:xfrm flipH="1">
              <a:off x="3982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35" name="Google Shape;7535;p25"/>
            <p:cNvCxnSpPr/>
            <p:nvPr/>
          </p:nvCxnSpPr>
          <p:spPr>
            <a:xfrm rot="10800000">
              <a:off x="3982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36" name="Google Shape;7536;p25"/>
            <p:cNvCxnSpPr/>
            <p:nvPr/>
          </p:nvCxnSpPr>
          <p:spPr>
            <a:xfrm flipH="1">
              <a:off x="3982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37" name="Google Shape;7537;p25"/>
            <p:cNvCxnSpPr/>
            <p:nvPr/>
          </p:nvCxnSpPr>
          <p:spPr>
            <a:xfrm rot="10800000">
              <a:off x="3982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38" name="Google Shape;7538;p25"/>
            <p:cNvCxnSpPr/>
            <p:nvPr/>
          </p:nvCxnSpPr>
          <p:spPr>
            <a:xfrm rot="10800000" flipH="1">
              <a:off x="2805" y="3325"/>
              <a:ext cx="20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39" name="Google Shape;7539;p25"/>
            <p:cNvCxnSpPr/>
            <p:nvPr/>
          </p:nvCxnSpPr>
          <p:spPr>
            <a:xfrm>
              <a:off x="2805" y="3342"/>
              <a:ext cx="20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40" name="Google Shape;7540;p25"/>
            <p:cNvCxnSpPr/>
            <p:nvPr/>
          </p:nvCxnSpPr>
          <p:spPr>
            <a:xfrm rot="10800000" flipH="1">
              <a:off x="2805" y="3325"/>
              <a:ext cx="20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41" name="Google Shape;7541;p25"/>
            <p:cNvCxnSpPr/>
            <p:nvPr/>
          </p:nvCxnSpPr>
          <p:spPr>
            <a:xfrm>
              <a:off x="2805" y="3342"/>
              <a:ext cx="20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42" name="Google Shape;7542;p25"/>
            <p:cNvCxnSpPr/>
            <p:nvPr/>
          </p:nvCxnSpPr>
          <p:spPr>
            <a:xfrm flipH="1">
              <a:off x="3982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43" name="Google Shape;7543;p25"/>
            <p:cNvCxnSpPr/>
            <p:nvPr/>
          </p:nvCxnSpPr>
          <p:spPr>
            <a:xfrm rot="10800000">
              <a:off x="3982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44" name="Google Shape;7544;p25"/>
            <p:cNvCxnSpPr/>
            <p:nvPr/>
          </p:nvCxnSpPr>
          <p:spPr>
            <a:xfrm flipH="1">
              <a:off x="3982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45" name="Google Shape;7545;p25"/>
            <p:cNvCxnSpPr/>
            <p:nvPr/>
          </p:nvCxnSpPr>
          <p:spPr>
            <a:xfrm rot="10800000">
              <a:off x="3982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46" name="Google Shape;7546;p25"/>
            <p:cNvCxnSpPr/>
            <p:nvPr/>
          </p:nvCxnSpPr>
          <p:spPr>
            <a:xfrm rot="10800000" flipH="1">
              <a:off x="789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47" name="Google Shape;7547;p25"/>
            <p:cNvCxnSpPr/>
            <p:nvPr/>
          </p:nvCxnSpPr>
          <p:spPr>
            <a:xfrm>
              <a:off x="789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48" name="Google Shape;7548;p25"/>
            <p:cNvCxnSpPr/>
            <p:nvPr/>
          </p:nvCxnSpPr>
          <p:spPr>
            <a:xfrm rot="10800000" flipH="1">
              <a:off x="789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49" name="Google Shape;7549;p25"/>
            <p:cNvCxnSpPr/>
            <p:nvPr/>
          </p:nvCxnSpPr>
          <p:spPr>
            <a:xfrm>
              <a:off x="789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50" name="Google Shape;7550;p25"/>
            <p:cNvCxnSpPr/>
            <p:nvPr/>
          </p:nvCxnSpPr>
          <p:spPr>
            <a:xfrm flipH="1">
              <a:off x="2497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51" name="Google Shape;7551;p25"/>
            <p:cNvCxnSpPr/>
            <p:nvPr/>
          </p:nvCxnSpPr>
          <p:spPr>
            <a:xfrm rot="10800000">
              <a:off x="2497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52" name="Google Shape;7552;p25"/>
            <p:cNvCxnSpPr/>
            <p:nvPr/>
          </p:nvCxnSpPr>
          <p:spPr>
            <a:xfrm flipH="1">
              <a:off x="2497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53" name="Google Shape;7553;p25"/>
            <p:cNvCxnSpPr/>
            <p:nvPr/>
          </p:nvCxnSpPr>
          <p:spPr>
            <a:xfrm rot="10800000">
              <a:off x="2497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54" name="Google Shape;7554;p25"/>
            <p:cNvCxnSpPr/>
            <p:nvPr/>
          </p:nvCxnSpPr>
          <p:spPr>
            <a:xfrm rot="10800000" flipH="1">
              <a:off x="789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55" name="Google Shape;7555;p25"/>
            <p:cNvCxnSpPr/>
            <p:nvPr/>
          </p:nvCxnSpPr>
          <p:spPr>
            <a:xfrm>
              <a:off x="789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56" name="Google Shape;7556;p25"/>
            <p:cNvCxnSpPr/>
            <p:nvPr/>
          </p:nvCxnSpPr>
          <p:spPr>
            <a:xfrm rot="10800000" flipH="1">
              <a:off x="789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57" name="Google Shape;7557;p25"/>
            <p:cNvCxnSpPr/>
            <p:nvPr/>
          </p:nvCxnSpPr>
          <p:spPr>
            <a:xfrm>
              <a:off x="789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58" name="Google Shape;7558;p25"/>
            <p:cNvCxnSpPr/>
            <p:nvPr/>
          </p:nvCxnSpPr>
          <p:spPr>
            <a:xfrm flipH="1">
              <a:off x="2497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59" name="Google Shape;7559;p25"/>
            <p:cNvCxnSpPr/>
            <p:nvPr/>
          </p:nvCxnSpPr>
          <p:spPr>
            <a:xfrm rot="10800000">
              <a:off x="2497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60" name="Google Shape;7560;p25"/>
            <p:cNvCxnSpPr/>
            <p:nvPr/>
          </p:nvCxnSpPr>
          <p:spPr>
            <a:xfrm flipH="1">
              <a:off x="2497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61" name="Google Shape;7561;p25"/>
            <p:cNvCxnSpPr/>
            <p:nvPr/>
          </p:nvCxnSpPr>
          <p:spPr>
            <a:xfrm rot="10800000">
              <a:off x="2497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62" name="Google Shape;7562;p25"/>
            <p:cNvSpPr/>
            <p:nvPr/>
          </p:nvSpPr>
          <p:spPr>
            <a:xfrm>
              <a:off x="1114" y="3243"/>
              <a:ext cx="1341" cy="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r>
                <a:rPr lang="en-US" sz="9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SPILL THROUGH ABUTMENT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63" name="Google Shape;7563;p25"/>
            <p:cNvSpPr/>
            <p:nvPr/>
          </p:nvSpPr>
          <p:spPr>
            <a:xfrm>
              <a:off x="3310" y="3243"/>
              <a:ext cx="226" cy="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r>
                <a:rPr lang="en-US" sz="9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PIER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64" name="Google Shape;7564;p25"/>
            <p:cNvSpPr/>
            <p:nvPr/>
          </p:nvSpPr>
          <p:spPr>
            <a:xfrm>
              <a:off x="1345" y="3379"/>
              <a:ext cx="813" cy="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r>
                <a:rPr lang="en-US" sz="9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HALF VIEW ONLY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65" name="Google Shape;7565;p25"/>
            <p:cNvSpPr/>
            <p:nvPr/>
          </p:nvSpPr>
          <p:spPr>
            <a:xfrm>
              <a:off x="3079" y="3379"/>
              <a:ext cx="813" cy="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r>
                <a:rPr lang="en-US" sz="9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HALF VIEW ONLY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566" name="Google Shape;7566;p25"/>
            <p:cNvCxnSpPr/>
            <p:nvPr/>
          </p:nvCxnSpPr>
          <p:spPr>
            <a:xfrm>
              <a:off x="2762" y="1521"/>
              <a:ext cx="17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67" name="Google Shape;7567;p25"/>
            <p:cNvSpPr/>
            <p:nvPr/>
          </p:nvSpPr>
          <p:spPr>
            <a:xfrm>
              <a:off x="4061" y="1531"/>
              <a:ext cx="123" cy="102"/>
            </a:xfrm>
            <a:custGeom>
              <a:avLst/>
              <a:gdLst/>
              <a:ahLst/>
              <a:cxnLst/>
              <a:rect l="l" t="t" r="r" b="b"/>
              <a:pathLst>
                <a:path w="370" h="305" extrusionOk="0">
                  <a:moveTo>
                    <a:pt x="0" y="305"/>
                  </a:moveTo>
                  <a:lnTo>
                    <a:pt x="370" y="305"/>
                  </a:lnTo>
                  <a:lnTo>
                    <a:pt x="370" y="0"/>
                  </a:lnTo>
                  <a:lnTo>
                    <a:pt x="22" y="0"/>
                  </a:lnTo>
                  <a:lnTo>
                    <a:pt x="22" y="200"/>
                  </a:lnTo>
                  <a:lnTo>
                    <a:pt x="11" y="200"/>
                  </a:lnTo>
                  <a:lnTo>
                    <a:pt x="0" y="202"/>
                  </a:lnTo>
                  <a:lnTo>
                    <a:pt x="0" y="305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68" name="Google Shape;7568;p25"/>
            <p:cNvSpPr/>
            <p:nvPr/>
          </p:nvSpPr>
          <p:spPr>
            <a:xfrm>
              <a:off x="4061" y="1643"/>
              <a:ext cx="123" cy="105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69" name="Google Shape;7569;p25"/>
            <p:cNvSpPr/>
            <p:nvPr/>
          </p:nvSpPr>
          <p:spPr>
            <a:xfrm>
              <a:off x="4061" y="1759"/>
              <a:ext cx="123" cy="107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70" name="Google Shape;7570;p25"/>
            <p:cNvSpPr/>
            <p:nvPr/>
          </p:nvSpPr>
          <p:spPr>
            <a:xfrm>
              <a:off x="4061" y="1875"/>
              <a:ext cx="123" cy="104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71" name="Google Shape;7571;p25"/>
            <p:cNvSpPr/>
            <p:nvPr/>
          </p:nvSpPr>
          <p:spPr>
            <a:xfrm>
              <a:off x="4061" y="1996"/>
              <a:ext cx="123" cy="101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72" name="Google Shape;7572;p25"/>
            <p:cNvSpPr/>
            <p:nvPr/>
          </p:nvSpPr>
          <p:spPr>
            <a:xfrm>
              <a:off x="4061" y="2111"/>
              <a:ext cx="123" cy="94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73" name="Google Shape;7573;p25"/>
            <p:cNvSpPr/>
            <p:nvPr/>
          </p:nvSpPr>
          <p:spPr>
            <a:xfrm>
              <a:off x="4061" y="2218"/>
              <a:ext cx="123" cy="93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74" name="Google Shape;7574;p25"/>
            <p:cNvSpPr/>
            <p:nvPr/>
          </p:nvSpPr>
          <p:spPr>
            <a:xfrm>
              <a:off x="4061" y="2327"/>
              <a:ext cx="123" cy="94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75" name="Google Shape;7575;p25"/>
            <p:cNvSpPr/>
            <p:nvPr/>
          </p:nvSpPr>
          <p:spPr>
            <a:xfrm>
              <a:off x="4061" y="2437"/>
              <a:ext cx="123" cy="91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76" name="Google Shape;7576;p25"/>
            <p:cNvSpPr/>
            <p:nvPr/>
          </p:nvSpPr>
          <p:spPr>
            <a:xfrm>
              <a:off x="4061" y="2540"/>
              <a:ext cx="123" cy="94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77" name="Google Shape;7577;p25"/>
            <p:cNvSpPr/>
            <p:nvPr/>
          </p:nvSpPr>
          <p:spPr>
            <a:xfrm>
              <a:off x="4061" y="2647"/>
              <a:ext cx="123" cy="93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78" name="Google Shape;7578;p25"/>
            <p:cNvSpPr/>
            <p:nvPr/>
          </p:nvSpPr>
          <p:spPr>
            <a:xfrm>
              <a:off x="4061" y="2755"/>
              <a:ext cx="123" cy="93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79" name="Google Shape;7579;p25"/>
            <p:cNvSpPr/>
            <p:nvPr/>
          </p:nvSpPr>
          <p:spPr>
            <a:xfrm>
              <a:off x="4061" y="2848"/>
              <a:ext cx="123" cy="16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80" name="Google Shape;7580;p25"/>
            <p:cNvSpPr/>
            <p:nvPr/>
          </p:nvSpPr>
          <p:spPr>
            <a:xfrm>
              <a:off x="4061" y="2740"/>
              <a:ext cx="123" cy="15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81" name="Google Shape;7581;p25"/>
            <p:cNvSpPr/>
            <p:nvPr/>
          </p:nvSpPr>
          <p:spPr>
            <a:xfrm>
              <a:off x="4061" y="2634"/>
              <a:ext cx="123" cy="13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82" name="Google Shape;7582;p25"/>
            <p:cNvSpPr/>
            <p:nvPr/>
          </p:nvSpPr>
          <p:spPr>
            <a:xfrm>
              <a:off x="4061" y="2528"/>
              <a:ext cx="123" cy="12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83" name="Google Shape;7583;p25"/>
            <p:cNvSpPr/>
            <p:nvPr/>
          </p:nvSpPr>
          <p:spPr>
            <a:xfrm>
              <a:off x="4061" y="2421"/>
              <a:ext cx="123" cy="16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84" name="Google Shape;7584;p25"/>
            <p:cNvSpPr/>
            <p:nvPr/>
          </p:nvSpPr>
          <p:spPr>
            <a:xfrm>
              <a:off x="4061" y="2311"/>
              <a:ext cx="123" cy="16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85" name="Google Shape;7585;p25"/>
            <p:cNvSpPr/>
            <p:nvPr/>
          </p:nvSpPr>
          <p:spPr>
            <a:xfrm>
              <a:off x="4061" y="2205"/>
              <a:ext cx="123" cy="13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86" name="Google Shape;7586;p25"/>
            <p:cNvSpPr/>
            <p:nvPr/>
          </p:nvSpPr>
          <p:spPr>
            <a:xfrm>
              <a:off x="4061" y="2097"/>
              <a:ext cx="123" cy="14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87" name="Google Shape;7587;p25"/>
            <p:cNvSpPr/>
            <p:nvPr/>
          </p:nvSpPr>
          <p:spPr>
            <a:xfrm>
              <a:off x="4068" y="1521"/>
              <a:ext cx="116" cy="10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88" name="Google Shape;7588;p25"/>
            <p:cNvSpPr/>
            <p:nvPr/>
          </p:nvSpPr>
          <p:spPr>
            <a:xfrm>
              <a:off x="4061" y="1633"/>
              <a:ext cx="123" cy="10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89" name="Google Shape;7589;p25"/>
            <p:cNvSpPr/>
            <p:nvPr/>
          </p:nvSpPr>
          <p:spPr>
            <a:xfrm>
              <a:off x="4061" y="1748"/>
              <a:ext cx="123" cy="11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90" name="Google Shape;7590;p25"/>
            <p:cNvSpPr/>
            <p:nvPr/>
          </p:nvSpPr>
          <p:spPr>
            <a:xfrm>
              <a:off x="4061" y="1866"/>
              <a:ext cx="123" cy="9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91" name="Google Shape;7591;p25"/>
            <p:cNvSpPr/>
            <p:nvPr/>
          </p:nvSpPr>
          <p:spPr>
            <a:xfrm>
              <a:off x="4061" y="1979"/>
              <a:ext cx="123" cy="17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592" name="Google Shape;7592;p25"/>
            <p:cNvCxnSpPr/>
            <p:nvPr/>
          </p:nvCxnSpPr>
          <p:spPr>
            <a:xfrm>
              <a:off x="4184" y="1521"/>
              <a:ext cx="1" cy="14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93" name="Google Shape;7593;p25"/>
            <p:cNvCxnSpPr/>
            <p:nvPr/>
          </p:nvCxnSpPr>
          <p:spPr>
            <a:xfrm>
              <a:off x="2762" y="1531"/>
              <a:ext cx="17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94" name="Google Shape;7594;p25"/>
            <p:cNvCxnSpPr/>
            <p:nvPr/>
          </p:nvCxnSpPr>
          <p:spPr>
            <a:xfrm>
              <a:off x="2762" y="1633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95" name="Google Shape;7595;p25"/>
            <p:cNvCxnSpPr/>
            <p:nvPr/>
          </p:nvCxnSpPr>
          <p:spPr>
            <a:xfrm>
              <a:off x="2762" y="1643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96" name="Google Shape;7596;p25"/>
            <p:cNvCxnSpPr/>
            <p:nvPr/>
          </p:nvCxnSpPr>
          <p:spPr>
            <a:xfrm>
              <a:off x="2762" y="1748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97" name="Google Shape;7597;p25"/>
            <p:cNvCxnSpPr/>
            <p:nvPr/>
          </p:nvCxnSpPr>
          <p:spPr>
            <a:xfrm>
              <a:off x="2762" y="1759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98" name="Google Shape;7598;p25"/>
            <p:cNvCxnSpPr/>
            <p:nvPr/>
          </p:nvCxnSpPr>
          <p:spPr>
            <a:xfrm>
              <a:off x="2762" y="1866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99" name="Google Shape;7599;p25"/>
            <p:cNvCxnSpPr/>
            <p:nvPr/>
          </p:nvCxnSpPr>
          <p:spPr>
            <a:xfrm>
              <a:off x="2762" y="1875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00" name="Google Shape;7600;p25"/>
            <p:cNvCxnSpPr/>
            <p:nvPr/>
          </p:nvCxnSpPr>
          <p:spPr>
            <a:xfrm>
              <a:off x="2762" y="1979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01" name="Google Shape;7601;p25"/>
            <p:cNvCxnSpPr/>
            <p:nvPr/>
          </p:nvCxnSpPr>
          <p:spPr>
            <a:xfrm>
              <a:off x="2762" y="1996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602" name="Google Shape;7602;p25"/>
            <p:cNvSpPr/>
            <p:nvPr/>
          </p:nvSpPr>
          <p:spPr>
            <a:xfrm>
              <a:off x="3076" y="1521"/>
              <a:ext cx="360" cy="10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603" name="Google Shape;7603;p25"/>
            <p:cNvCxnSpPr/>
            <p:nvPr/>
          </p:nvCxnSpPr>
          <p:spPr>
            <a:xfrm>
              <a:off x="3076" y="1531"/>
              <a:ext cx="36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04" name="Google Shape;7604;p25"/>
            <p:cNvCxnSpPr/>
            <p:nvPr/>
          </p:nvCxnSpPr>
          <p:spPr>
            <a:xfrm>
              <a:off x="3076" y="1521"/>
              <a:ext cx="36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05" name="Google Shape;7605;p25"/>
            <p:cNvCxnSpPr/>
            <p:nvPr/>
          </p:nvCxnSpPr>
          <p:spPr>
            <a:xfrm>
              <a:off x="3072" y="1633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06" name="Google Shape;7606;p25"/>
            <p:cNvCxnSpPr/>
            <p:nvPr/>
          </p:nvCxnSpPr>
          <p:spPr>
            <a:xfrm>
              <a:off x="3072" y="1643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07" name="Google Shape;7607;p25"/>
            <p:cNvCxnSpPr/>
            <p:nvPr/>
          </p:nvCxnSpPr>
          <p:spPr>
            <a:xfrm>
              <a:off x="3072" y="1748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08" name="Google Shape;7608;p25"/>
            <p:cNvCxnSpPr/>
            <p:nvPr/>
          </p:nvCxnSpPr>
          <p:spPr>
            <a:xfrm>
              <a:off x="3072" y="1759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09" name="Google Shape;7609;p25"/>
            <p:cNvCxnSpPr/>
            <p:nvPr/>
          </p:nvCxnSpPr>
          <p:spPr>
            <a:xfrm>
              <a:off x="3072" y="1866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10" name="Google Shape;7610;p25"/>
            <p:cNvCxnSpPr/>
            <p:nvPr/>
          </p:nvCxnSpPr>
          <p:spPr>
            <a:xfrm>
              <a:off x="3072" y="1875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11" name="Google Shape;7611;p25"/>
            <p:cNvCxnSpPr/>
            <p:nvPr/>
          </p:nvCxnSpPr>
          <p:spPr>
            <a:xfrm>
              <a:off x="3072" y="1979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12" name="Google Shape;7612;p25"/>
            <p:cNvCxnSpPr/>
            <p:nvPr/>
          </p:nvCxnSpPr>
          <p:spPr>
            <a:xfrm>
              <a:off x="3072" y="1996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13" name="Google Shape;7613;p25"/>
            <p:cNvCxnSpPr/>
            <p:nvPr/>
          </p:nvCxnSpPr>
          <p:spPr>
            <a:xfrm>
              <a:off x="3569" y="1996"/>
              <a:ext cx="3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14" name="Google Shape;7614;p25"/>
            <p:cNvCxnSpPr/>
            <p:nvPr/>
          </p:nvCxnSpPr>
          <p:spPr>
            <a:xfrm>
              <a:off x="3569" y="1979"/>
              <a:ext cx="3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15" name="Google Shape;7615;p25"/>
            <p:cNvCxnSpPr/>
            <p:nvPr/>
          </p:nvCxnSpPr>
          <p:spPr>
            <a:xfrm>
              <a:off x="3569" y="1875"/>
              <a:ext cx="3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16" name="Google Shape;7616;p25"/>
            <p:cNvCxnSpPr/>
            <p:nvPr/>
          </p:nvCxnSpPr>
          <p:spPr>
            <a:xfrm>
              <a:off x="3569" y="1866"/>
              <a:ext cx="3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17" name="Google Shape;7617;p25"/>
            <p:cNvCxnSpPr/>
            <p:nvPr/>
          </p:nvCxnSpPr>
          <p:spPr>
            <a:xfrm>
              <a:off x="3569" y="1759"/>
              <a:ext cx="3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18" name="Google Shape;7618;p25"/>
            <p:cNvCxnSpPr/>
            <p:nvPr/>
          </p:nvCxnSpPr>
          <p:spPr>
            <a:xfrm>
              <a:off x="3569" y="1748"/>
              <a:ext cx="3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19" name="Google Shape;7619;p25"/>
            <p:cNvCxnSpPr/>
            <p:nvPr/>
          </p:nvCxnSpPr>
          <p:spPr>
            <a:xfrm>
              <a:off x="3569" y="1643"/>
              <a:ext cx="3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20" name="Google Shape;7620;p25"/>
            <p:cNvCxnSpPr/>
            <p:nvPr/>
          </p:nvCxnSpPr>
          <p:spPr>
            <a:xfrm>
              <a:off x="3569" y="1633"/>
              <a:ext cx="3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621" name="Google Shape;7621;p25"/>
            <p:cNvSpPr/>
            <p:nvPr/>
          </p:nvSpPr>
          <p:spPr>
            <a:xfrm>
              <a:off x="3573" y="1521"/>
              <a:ext cx="363" cy="10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622" name="Google Shape;7622;p25"/>
            <p:cNvCxnSpPr/>
            <p:nvPr/>
          </p:nvCxnSpPr>
          <p:spPr>
            <a:xfrm>
              <a:off x="3573" y="1531"/>
              <a:ext cx="36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23" name="Google Shape;7623;p25"/>
            <p:cNvCxnSpPr/>
            <p:nvPr/>
          </p:nvCxnSpPr>
          <p:spPr>
            <a:xfrm>
              <a:off x="3573" y="1521"/>
              <a:ext cx="36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24" name="Google Shape;7624;p25"/>
            <p:cNvCxnSpPr/>
            <p:nvPr/>
          </p:nvCxnSpPr>
          <p:spPr>
            <a:xfrm>
              <a:off x="4068" y="1531"/>
              <a:ext cx="1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25" name="Google Shape;7625;p25"/>
            <p:cNvCxnSpPr/>
            <p:nvPr/>
          </p:nvCxnSpPr>
          <p:spPr>
            <a:xfrm>
              <a:off x="4068" y="1521"/>
              <a:ext cx="1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26" name="Google Shape;7626;p25"/>
            <p:cNvCxnSpPr/>
            <p:nvPr/>
          </p:nvCxnSpPr>
          <p:spPr>
            <a:xfrm>
              <a:off x="4061" y="1633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27" name="Google Shape;7627;p25"/>
            <p:cNvCxnSpPr/>
            <p:nvPr/>
          </p:nvCxnSpPr>
          <p:spPr>
            <a:xfrm>
              <a:off x="4061" y="1643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28" name="Google Shape;7628;p25"/>
            <p:cNvCxnSpPr/>
            <p:nvPr/>
          </p:nvCxnSpPr>
          <p:spPr>
            <a:xfrm>
              <a:off x="4061" y="1748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29" name="Google Shape;7629;p25"/>
            <p:cNvCxnSpPr/>
            <p:nvPr/>
          </p:nvCxnSpPr>
          <p:spPr>
            <a:xfrm>
              <a:off x="4061" y="1759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30" name="Google Shape;7630;p25"/>
            <p:cNvCxnSpPr/>
            <p:nvPr/>
          </p:nvCxnSpPr>
          <p:spPr>
            <a:xfrm>
              <a:off x="4061" y="1866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31" name="Google Shape;7631;p25"/>
            <p:cNvCxnSpPr/>
            <p:nvPr/>
          </p:nvCxnSpPr>
          <p:spPr>
            <a:xfrm>
              <a:off x="4061" y="1875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32" name="Google Shape;7632;p25"/>
            <p:cNvCxnSpPr/>
            <p:nvPr/>
          </p:nvCxnSpPr>
          <p:spPr>
            <a:xfrm>
              <a:off x="4061" y="1979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33" name="Google Shape;7633;p25"/>
            <p:cNvCxnSpPr/>
            <p:nvPr/>
          </p:nvCxnSpPr>
          <p:spPr>
            <a:xfrm>
              <a:off x="4061" y="1996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34" name="Google Shape;7634;p25"/>
            <p:cNvCxnSpPr/>
            <p:nvPr/>
          </p:nvCxnSpPr>
          <p:spPr>
            <a:xfrm>
              <a:off x="2738" y="2097"/>
              <a:ext cx="20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35" name="Google Shape;7635;p25"/>
            <p:cNvCxnSpPr/>
            <p:nvPr/>
          </p:nvCxnSpPr>
          <p:spPr>
            <a:xfrm flipH="1">
              <a:off x="4061" y="2111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36" name="Google Shape;7636;p25"/>
            <p:cNvCxnSpPr/>
            <p:nvPr/>
          </p:nvCxnSpPr>
          <p:spPr>
            <a:xfrm flipH="1">
              <a:off x="4061" y="2205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37" name="Google Shape;7637;p25"/>
            <p:cNvCxnSpPr/>
            <p:nvPr/>
          </p:nvCxnSpPr>
          <p:spPr>
            <a:xfrm flipH="1">
              <a:off x="4061" y="2218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38" name="Google Shape;7638;p25"/>
            <p:cNvCxnSpPr/>
            <p:nvPr/>
          </p:nvCxnSpPr>
          <p:spPr>
            <a:xfrm flipH="1">
              <a:off x="4061" y="2311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39" name="Google Shape;7639;p25"/>
            <p:cNvCxnSpPr/>
            <p:nvPr/>
          </p:nvCxnSpPr>
          <p:spPr>
            <a:xfrm flipH="1">
              <a:off x="4061" y="2327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40" name="Google Shape;7640;p25"/>
            <p:cNvCxnSpPr/>
            <p:nvPr/>
          </p:nvCxnSpPr>
          <p:spPr>
            <a:xfrm flipH="1">
              <a:off x="4061" y="2421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41" name="Google Shape;7641;p25"/>
            <p:cNvCxnSpPr/>
            <p:nvPr/>
          </p:nvCxnSpPr>
          <p:spPr>
            <a:xfrm flipH="1">
              <a:off x="4061" y="2437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42" name="Google Shape;7642;p25"/>
            <p:cNvCxnSpPr/>
            <p:nvPr/>
          </p:nvCxnSpPr>
          <p:spPr>
            <a:xfrm flipH="1">
              <a:off x="4061" y="2528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43" name="Google Shape;7643;p25"/>
            <p:cNvCxnSpPr/>
            <p:nvPr/>
          </p:nvCxnSpPr>
          <p:spPr>
            <a:xfrm flipH="1">
              <a:off x="4061" y="2540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44" name="Google Shape;7644;p25"/>
            <p:cNvCxnSpPr/>
            <p:nvPr/>
          </p:nvCxnSpPr>
          <p:spPr>
            <a:xfrm flipH="1">
              <a:off x="4061" y="2634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45" name="Google Shape;7645;p25"/>
            <p:cNvCxnSpPr/>
            <p:nvPr/>
          </p:nvCxnSpPr>
          <p:spPr>
            <a:xfrm flipH="1">
              <a:off x="4061" y="2647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46" name="Google Shape;7646;p25"/>
            <p:cNvCxnSpPr/>
            <p:nvPr/>
          </p:nvCxnSpPr>
          <p:spPr>
            <a:xfrm flipH="1">
              <a:off x="4061" y="2755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47" name="Google Shape;7647;p25"/>
            <p:cNvCxnSpPr/>
            <p:nvPr/>
          </p:nvCxnSpPr>
          <p:spPr>
            <a:xfrm flipH="1">
              <a:off x="4061" y="2848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48" name="Google Shape;7648;p25"/>
            <p:cNvCxnSpPr/>
            <p:nvPr/>
          </p:nvCxnSpPr>
          <p:spPr>
            <a:xfrm flipH="1">
              <a:off x="4061" y="2864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49" name="Google Shape;7649;p25"/>
            <p:cNvCxnSpPr/>
            <p:nvPr/>
          </p:nvCxnSpPr>
          <p:spPr>
            <a:xfrm flipH="1">
              <a:off x="3569" y="2740"/>
              <a:ext cx="21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50" name="Google Shape;7650;p25"/>
            <p:cNvCxnSpPr/>
            <p:nvPr/>
          </p:nvCxnSpPr>
          <p:spPr>
            <a:xfrm>
              <a:off x="3787" y="2740"/>
              <a:ext cx="15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51" name="Google Shape;7651;p25"/>
            <p:cNvCxnSpPr/>
            <p:nvPr/>
          </p:nvCxnSpPr>
          <p:spPr>
            <a:xfrm flipH="1">
              <a:off x="2762" y="2111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52" name="Google Shape;7652;p25"/>
            <p:cNvCxnSpPr/>
            <p:nvPr/>
          </p:nvCxnSpPr>
          <p:spPr>
            <a:xfrm>
              <a:off x="3072" y="2097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53" name="Google Shape;7653;p25"/>
            <p:cNvCxnSpPr/>
            <p:nvPr/>
          </p:nvCxnSpPr>
          <p:spPr>
            <a:xfrm flipH="1">
              <a:off x="2762" y="2205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54" name="Google Shape;7654;p25"/>
            <p:cNvCxnSpPr/>
            <p:nvPr/>
          </p:nvCxnSpPr>
          <p:spPr>
            <a:xfrm flipH="1">
              <a:off x="2762" y="2218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55" name="Google Shape;7655;p25"/>
            <p:cNvCxnSpPr/>
            <p:nvPr/>
          </p:nvCxnSpPr>
          <p:spPr>
            <a:xfrm flipH="1">
              <a:off x="2762" y="2311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56" name="Google Shape;7656;p25"/>
            <p:cNvCxnSpPr/>
            <p:nvPr/>
          </p:nvCxnSpPr>
          <p:spPr>
            <a:xfrm flipH="1">
              <a:off x="2762" y="2327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57" name="Google Shape;7657;p25"/>
            <p:cNvCxnSpPr/>
            <p:nvPr/>
          </p:nvCxnSpPr>
          <p:spPr>
            <a:xfrm flipH="1">
              <a:off x="2762" y="2421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58" name="Google Shape;7658;p25"/>
            <p:cNvCxnSpPr/>
            <p:nvPr/>
          </p:nvCxnSpPr>
          <p:spPr>
            <a:xfrm flipH="1">
              <a:off x="2762" y="2437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59" name="Google Shape;7659;p25"/>
            <p:cNvCxnSpPr/>
            <p:nvPr/>
          </p:nvCxnSpPr>
          <p:spPr>
            <a:xfrm flipH="1">
              <a:off x="2762" y="2528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60" name="Google Shape;7660;p25"/>
            <p:cNvCxnSpPr/>
            <p:nvPr/>
          </p:nvCxnSpPr>
          <p:spPr>
            <a:xfrm flipH="1">
              <a:off x="2762" y="2540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61" name="Google Shape;7661;p25"/>
            <p:cNvCxnSpPr/>
            <p:nvPr/>
          </p:nvCxnSpPr>
          <p:spPr>
            <a:xfrm flipH="1">
              <a:off x="2762" y="2634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62" name="Google Shape;7662;p25"/>
            <p:cNvCxnSpPr/>
            <p:nvPr/>
          </p:nvCxnSpPr>
          <p:spPr>
            <a:xfrm flipH="1">
              <a:off x="2762" y="2647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63" name="Google Shape;7663;p25"/>
            <p:cNvCxnSpPr/>
            <p:nvPr/>
          </p:nvCxnSpPr>
          <p:spPr>
            <a:xfrm flipH="1">
              <a:off x="2762" y="2740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64" name="Google Shape;7664;p25"/>
            <p:cNvCxnSpPr/>
            <p:nvPr/>
          </p:nvCxnSpPr>
          <p:spPr>
            <a:xfrm flipH="1">
              <a:off x="2762" y="2755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65" name="Google Shape;7665;p25"/>
            <p:cNvCxnSpPr/>
            <p:nvPr/>
          </p:nvCxnSpPr>
          <p:spPr>
            <a:xfrm flipH="1">
              <a:off x="2762" y="2848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66" name="Google Shape;7666;p25"/>
            <p:cNvCxnSpPr/>
            <p:nvPr/>
          </p:nvCxnSpPr>
          <p:spPr>
            <a:xfrm flipH="1">
              <a:off x="2762" y="2864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67" name="Google Shape;7667;p25"/>
            <p:cNvCxnSpPr/>
            <p:nvPr/>
          </p:nvCxnSpPr>
          <p:spPr>
            <a:xfrm flipH="1">
              <a:off x="3072" y="2864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68" name="Google Shape;7668;p25"/>
            <p:cNvCxnSpPr/>
            <p:nvPr/>
          </p:nvCxnSpPr>
          <p:spPr>
            <a:xfrm flipH="1">
              <a:off x="3072" y="2848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69" name="Google Shape;7669;p25"/>
            <p:cNvCxnSpPr/>
            <p:nvPr/>
          </p:nvCxnSpPr>
          <p:spPr>
            <a:xfrm flipH="1">
              <a:off x="3072" y="2755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70" name="Google Shape;7670;p25"/>
            <p:cNvCxnSpPr/>
            <p:nvPr/>
          </p:nvCxnSpPr>
          <p:spPr>
            <a:xfrm flipH="1">
              <a:off x="3072" y="2740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71" name="Google Shape;7671;p25"/>
            <p:cNvCxnSpPr/>
            <p:nvPr/>
          </p:nvCxnSpPr>
          <p:spPr>
            <a:xfrm flipH="1">
              <a:off x="3072" y="2647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72" name="Google Shape;7672;p25"/>
            <p:cNvCxnSpPr/>
            <p:nvPr/>
          </p:nvCxnSpPr>
          <p:spPr>
            <a:xfrm flipH="1">
              <a:off x="3072" y="2634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73" name="Google Shape;7673;p25"/>
            <p:cNvCxnSpPr/>
            <p:nvPr/>
          </p:nvCxnSpPr>
          <p:spPr>
            <a:xfrm flipH="1">
              <a:off x="3072" y="2540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74" name="Google Shape;7674;p25"/>
            <p:cNvCxnSpPr/>
            <p:nvPr/>
          </p:nvCxnSpPr>
          <p:spPr>
            <a:xfrm flipH="1">
              <a:off x="3072" y="2528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75" name="Google Shape;7675;p25"/>
            <p:cNvCxnSpPr/>
            <p:nvPr/>
          </p:nvCxnSpPr>
          <p:spPr>
            <a:xfrm flipH="1">
              <a:off x="3072" y="2437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76" name="Google Shape;7676;p25"/>
            <p:cNvCxnSpPr/>
            <p:nvPr/>
          </p:nvCxnSpPr>
          <p:spPr>
            <a:xfrm flipH="1">
              <a:off x="3072" y="2421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cxnSp>
        <p:nvCxnSpPr>
          <p:cNvPr id="7677" name="Google Shape;7677;p25"/>
          <p:cNvCxnSpPr/>
          <p:nvPr/>
        </p:nvCxnSpPr>
        <p:spPr>
          <a:xfrm flipH="1">
            <a:off x="4800600" y="2770586"/>
            <a:ext cx="43815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78" name="Google Shape;7678;p25"/>
          <p:cNvCxnSpPr/>
          <p:nvPr/>
        </p:nvCxnSpPr>
        <p:spPr>
          <a:xfrm flipH="1">
            <a:off x="4800600" y="2751536"/>
            <a:ext cx="43815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79" name="Google Shape;7679;p25"/>
          <p:cNvCxnSpPr/>
          <p:nvPr/>
        </p:nvCxnSpPr>
        <p:spPr>
          <a:xfrm flipH="1">
            <a:off x="4800600" y="2640806"/>
            <a:ext cx="4381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80" name="Google Shape;7680;p25"/>
          <p:cNvCxnSpPr/>
          <p:nvPr/>
        </p:nvCxnSpPr>
        <p:spPr>
          <a:xfrm flipH="1">
            <a:off x="4800600" y="2625330"/>
            <a:ext cx="43815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81" name="Google Shape;7681;p25"/>
          <p:cNvCxnSpPr/>
          <p:nvPr/>
        </p:nvCxnSpPr>
        <p:spPr>
          <a:xfrm flipH="1">
            <a:off x="4800600" y="2513411"/>
            <a:ext cx="43815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82" name="Google Shape;7682;p25"/>
          <p:cNvCxnSpPr/>
          <p:nvPr/>
        </p:nvCxnSpPr>
        <p:spPr>
          <a:xfrm>
            <a:off x="5392341" y="2496742"/>
            <a:ext cx="441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83" name="Google Shape;7683;p25"/>
          <p:cNvCxnSpPr/>
          <p:nvPr/>
        </p:nvCxnSpPr>
        <p:spPr>
          <a:xfrm>
            <a:off x="5978128" y="2496742"/>
            <a:ext cx="146447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84" name="Google Shape;7684;p25"/>
          <p:cNvCxnSpPr/>
          <p:nvPr/>
        </p:nvCxnSpPr>
        <p:spPr>
          <a:xfrm flipH="1">
            <a:off x="5392341" y="2513411"/>
            <a:ext cx="441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85" name="Google Shape;7685;p25"/>
          <p:cNvCxnSpPr/>
          <p:nvPr/>
        </p:nvCxnSpPr>
        <p:spPr>
          <a:xfrm flipH="1">
            <a:off x="5392341" y="2625330"/>
            <a:ext cx="441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86" name="Google Shape;7686;p25"/>
          <p:cNvCxnSpPr/>
          <p:nvPr/>
        </p:nvCxnSpPr>
        <p:spPr>
          <a:xfrm flipH="1">
            <a:off x="5392341" y="2640806"/>
            <a:ext cx="44172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87" name="Google Shape;7687;p25"/>
          <p:cNvCxnSpPr/>
          <p:nvPr/>
        </p:nvCxnSpPr>
        <p:spPr>
          <a:xfrm flipH="1">
            <a:off x="5392341" y="2751536"/>
            <a:ext cx="441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88" name="Google Shape;7688;p25"/>
          <p:cNvCxnSpPr/>
          <p:nvPr/>
        </p:nvCxnSpPr>
        <p:spPr>
          <a:xfrm flipH="1">
            <a:off x="5392341" y="2770586"/>
            <a:ext cx="441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89" name="Google Shape;7689;p25"/>
          <p:cNvCxnSpPr/>
          <p:nvPr/>
        </p:nvCxnSpPr>
        <p:spPr>
          <a:xfrm flipH="1">
            <a:off x="5392341" y="2882505"/>
            <a:ext cx="441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90" name="Google Shape;7690;p25"/>
          <p:cNvCxnSpPr/>
          <p:nvPr/>
        </p:nvCxnSpPr>
        <p:spPr>
          <a:xfrm flipH="1">
            <a:off x="5392341" y="2901555"/>
            <a:ext cx="441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91" name="Google Shape;7691;p25"/>
          <p:cNvCxnSpPr/>
          <p:nvPr/>
        </p:nvCxnSpPr>
        <p:spPr>
          <a:xfrm flipH="1">
            <a:off x="5392341" y="3009900"/>
            <a:ext cx="44172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92" name="Google Shape;7692;p25"/>
          <p:cNvCxnSpPr/>
          <p:nvPr/>
        </p:nvCxnSpPr>
        <p:spPr>
          <a:xfrm flipH="1">
            <a:off x="5392341" y="3024188"/>
            <a:ext cx="44172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93" name="Google Shape;7693;p25"/>
          <p:cNvCxnSpPr/>
          <p:nvPr/>
        </p:nvCxnSpPr>
        <p:spPr>
          <a:xfrm flipH="1">
            <a:off x="5392341" y="3136106"/>
            <a:ext cx="44172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94" name="Google Shape;7694;p25"/>
          <p:cNvCxnSpPr/>
          <p:nvPr/>
        </p:nvCxnSpPr>
        <p:spPr>
          <a:xfrm flipH="1">
            <a:off x="5392341" y="3151586"/>
            <a:ext cx="441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95" name="Google Shape;7695;p25"/>
          <p:cNvCxnSpPr/>
          <p:nvPr/>
        </p:nvCxnSpPr>
        <p:spPr>
          <a:xfrm>
            <a:off x="5978128" y="3262313"/>
            <a:ext cx="146447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96" name="Google Shape;7696;p25"/>
          <p:cNvCxnSpPr/>
          <p:nvPr/>
        </p:nvCxnSpPr>
        <p:spPr>
          <a:xfrm flipH="1">
            <a:off x="5392341" y="3280174"/>
            <a:ext cx="441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97" name="Google Shape;7697;p25"/>
          <p:cNvCxnSpPr/>
          <p:nvPr/>
        </p:nvCxnSpPr>
        <p:spPr>
          <a:xfrm flipH="1">
            <a:off x="5392341" y="3390900"/>
            <a:ext cx="44172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98" name="Google Shape;7698;p25"/>
          <p:cNvCxnSpPr/>
          <p:nvPr/>
        </p:nvCxnSpPr>
        <p:spPr>
          <a:xfrm flipH="1">
            <a:off x="5392341" y="3409950"/>
            <a:ext cx="44172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699" name="Google Shape;7699;p25"/>
          <p:cNvSpPr/>
          <p:nvPr/>
        </p:nvSpPr>
        <p:spPr>
          <a:xfrm>
            <a:off x="2859882" y="2944416"/>
            <a:ext cx="84535" cy="41672"/>
          </a:xfrm>
          <a:custGeom>
            <a:avLst/>
            <a:gdLst/>
            <a:ahLst/>
            <a:cxnLst/>
            <a:rect l="l" t="t" r="r" b="b"/>
            <a:pathLst>
              <a:path w="214" h="105" extrusionOk="0">
                <a:moveTo>
                  <a:pt x="0" y="60"/>
                </a:moveTo>
                <a:lnTo>
                  <a:pt x="12" y="54"/>
                </a:lnTo>
                <a:lnTo>
                  <a:pt x="24" y="49"/>
                </a:lnTo>
                <a:lnTo>
                  <a:pt x="37" y="42"/>
                </a:lnTo>
                <a:lnTo>
                  <a:pt x="49" y="35"/>
                </a:lnTo>
                <a:lnTo>
                  <a:pt x="62" y="30"/>
                </a:lnTo>
                <a:lnTo>
                  <a:pt x="75" y="23"/>
                </a:lnTo>
                <a:lnTo>
                  <a:pt x="87" y="16"/>
                </a:lnTo>
                <a:lnTo>
                  <a:pt x="101" y="10"/>
                </a:lnTo>
                <a:lnTo>
                  <a:pt x="112" y="8"/>
                </a:lnTo>
                <a:lnTo>
                  <a:pt x="123" y="4"/>
                </a:lnTo>
                <a:lnTo>
                  <a:pt x="133" y="1"/>
                </a:lnTo>
                <a:lnTo>
                  <a:pt x="146" y="0"/>
                </a:lnTo>
                <a:lnTo>
                  <a:pt x="158" y="0"/>
                </a:lnTo>
                <a:lnTo>
                  <a:pt x="165" y="0"/>
                </a:lnTo>
                <a:lnTo>
                  <a:pt x="170" y="0"/>
                </a:lnTo>
                <a:lnTo>
                  <a:pt x="176" y="1"/>
                </a:lnTo>
                <a:lnTo>
                  <a:pt x="181" y="1"/>
                </a:lnTo>
                <a:lnTo>
                  <a:pt x="185" y="2"/>
                </a:lnTo>
                <a:lnTo>
                  <a:pt x="188" y="4"/>
                </a:lnTo>
                <a:lnTo>
                  <a:pt x="192" y="5"/>
                </a:lnTo>
                <a:lnTo>
                  <a:pt x="195" y="6"/>
                </a:lnTo>
                <a:lnTo>
                  <a:pt x="198" y="8"/>
                </a:lnTo>
                <a:lnTo>
                  <a:pt x="200" y="9"/>
                </a:lnTo>
                <a:lnTo>
                  <a:pt x="203" y="12"/>
                </a:lnTo>
                <a:lnTo>
                  <a:pt x="204" y="15"/>
                </a:lnTo>
                <a:lnTo>
                  <a:pt x="206" y="17"/>
                </a:lnTo>
                <a:lnTo>
                  <a:pt x="208" y="20"/>
                </a:lnTo>
                <a:lnTo>
                  <a:pt x="210" y="24"/>
                </a:lnTo>
                <a:lnTo>
                  <a:pt x="210" y="28"/>
                </a:lnTo>
                <a:lnTo>
                  <a:pt x="211" y="32"/>
                </a:lnTo>
                <a:lnTo>
                  <a:pt x="213" y="38"/>
                </a:lnTo>
                <a:lnTo>
                  <a:pt x="213" y="43"/>
                </a:lnTo>
                <a:lnTo>
                  <a:pt x="214" y="49"/>
                </a:lnTo>
                <a:lnTo>
                  <a:pt x="214" y="54"/>
                </a:lnTo>
                <a:lnTo>
                  <a:pt x="214" y="60"/>
                </a:lnTo>
                <a:lnTo>
                  <a:pt x="213" y="65"/>
                </a:lnTo>
                <a:lnTo>
                  <a:pt x="213" y="69"/>
                </a:lnTo>
                <a:lnTo>
                  <a:pt x="211" y="75"/>
                </a:lnTo>
                <a:lnTo>
                  <a:pt x="210" y="77"/>
                </a:lnTo>
                <a:lnTo>
                  <a:pt x="208" y="81"/>
                </a:lnTo>
                <a:lnTo>
                  <a:pt x="207" y="84"/>
                </a:lnTo>
                <a:lnTo>
                  <a:pt x="204" y="87"/>
                </a:lnTo>
                <a:lnTo>
                  <a:pt x="203" y="90"/>
                </a:lnTo>
                <a:lnTo>
                  <a:pt x="200" y="91"/>
                </a:lnTo>
                <a:lnTo>
                  <a:pt x="198" y="94"/>
                </a:lnTo>
                <a:lnTo>
                  <a:pt x="195" y="95"/>
                </a:lnTo>
                <a:lnTo>
                  <a:pt x="191" y="96"/>
                </a:lnTo>
                <a:lnTo>
                  <a:pt x="188" y="98"/>
                </a:lnTo>
                <a:lnTo>
                  <a:pt x="184" y="99"/>
                </a:lnTo>
                <a:lnTo>
                  <a:pt x="180" y="99"/>
                </a:lnTo>
                <a:lnTo>
                  <a:pt x="173" y="101"/>
                </a:lnTo>
                <a:lnTo>
                  <a:pt x="166" y="101"/>
                </a:lnTo>
                <a:lnTo>
                  <a:pt x="159" y="101"/>
                </a:lnTo>
                <a:lnTo>
                  <a:pt x="153" y="102"/>
                </a:lnTo>
                <a:lnTo>
                  <a:pt x="146" y="102"/>
                </a:lnTo>
                <a:lnTo>
                  <a:pt x="138" y="103"/>
                </a:lnTo>
                <a:lnTo>
                  <a:pt x="131" y="105"/>
                </a:lnTo>
                <a:lnTo>
                  <a:pt x="123" y="105"/>
                </a:lnTo>
                <a:lnTo>
                  <a:pt x="118" y="105"/>
                </a:lnTo>
                <a:lnTo>
                  <a:pt x="113" y="105"/>
                </a:lnTo>
                <a:lnTo>
                  <a:pt x="109" y="105"/>
                </a:lnTo>
                <a:lnTo>
                  <a:pt x="103" y="105"/>
                </a:lnTo>
                <a:lnTo>
                  <a:pt x="99" y="103"/>
                </a:lnTo>
                <a:lnTo>
                  <a:pt x="95" y="103"/>
                </a:lnTo>
                <a:lnTo>
                  <a:pt x="90" y="101"/>
                </a:lnTo>
                <a:lnTo>
                  <a:pt x="83" y="99"/>
                </a:lnTo>
                <a:lnTo>
                  <a:pt x="77" y="96"/>
                </a:lnTo>
                <a:lnTo>
                  <a:pt x="72" y="94"/>
                </a:lnTo>
                <a:lnTo>
                  <a:pt x="68" y="91"/>
                </a:lnTo>
                <a:lnTo>
                  <a:pt x="62" y="88"/>
                </a:lnTo>
                <a:lnTo>
                  <a:pt x="58" y="86"/>
                </a:lnTo>
                <a:lnTo>
                  <a:pt x="54" y="83"/>
                </a:lnTo>
                <a:lnTo>
                  <a:pt x="49" y="80"/>
                </a:lnTo>
                <a:lnTo>
                  <a:pt x="45" y="77"/>
                </a:lnTo>
                <a:lnTo>
                  <a:pt x="39" y="75"/>
                </a:lnTo>
                <a:lnTo>
                  <a:pt x="35" y="72"/>
                </a:lnTo>
                <a:lnTo>
                  <a:pt x="30" y="71"/>
                </a:lnTo>
                <a:lnTo>
                  <a:pt x="26" y="69"/>
                </a:lnTo>
                <a:lnTo>
                  <a:pt x="20" y="66"/>
                </a:lnTo>
                <a:lnTo>
                  <a:pt x="16" y="65"/>
                </a:lnTo>
                <a:lnTo>
                  <a:pt x="13" y="65"/>
                </a:lnTo>
                <a:lnTo>
                  <a:pt x="11" y="64"/>
                </a:lnTo>
                <a:lnTo>
                  <a:pt x="7" y="64"/>
                </a:lnTo>
                <a:lnTo>
                  <a:pt x="4" y="62"/>
                </a:lnTo>
                <a:lnTo>
                  <a:pt x="1" y="61"/>
                </a:lnTo>
                <a:lnTo>
                  <a:pt x="0" y="6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0" name="Google Shape;7700;p25"/>
          <p:cNvSpPr/>
          <p:nvPr/>
        </p:nvSpPr>
        <p:spPr>
          <a:xfrm>
            <a:off x="2787253" y="2944416"/>
            <a:ext cx="157163" cy="41672"/>
          </a:xfrm>
          <a:custGeom>
            <a:avLst/>
            <a:gdLst/>
            <a:ahLst/>
            <a:cxnLst/>
            <a:rect l="l" t="t" r="r" b="b"/>
            <a:pathLst>
              <a:path w="397" h="105" extrusionOk="0">
                <a:moveTo>
                  <a:pt x="0" y="32"/>
                </a:moveTo>
                <a:lnTo>
                  <a:pt x="7" y="38"/>
                </a:lnTo>
                <a:lnTo>
                  <a:pt x="13" y="42"/>
                </a:lnTo>
                <a:lnTo>
                  <a:pt x="23" y="47"/>
                </a:lnTo>
                <a:lnTo>
                  <a:pt x="33" y="51"/>
                </a:lnTo>
                <a:lnTo>
                  <a:pt x="42" y="56"/>
                </a:lnTo>
                <a:lnTo>
                  <a:pt x="52" y="60"/>
                </a:lnTo>
                <a:lnTo>
                  <a:pt x="63" y="62"/>
                </a:lnTo>
                <a:lnTo>
                  <a:pt x="74" y="65"/>
                </a:lnTo>
                <a:lnTo>
                  <a:pt x="84" y="66"/>
                </a:lnTo>
                <a:lnTo>
                  <a:pt x="101" y="69"/>
                </a:lnTo>
                <a:lnTo>
                  <a:pt x="116" y="71"/>
                </a:lnTo>
                <a:lnTo>
                  <a:pt x="132" y="71"/>
                </a:lnTo>
                <a:lnTo>
                  <a:pt x="147" y="69"/>
                </a:lnTo>
                <a:lnTo>
                  <a:pt x="161" y="66"/>
                </a:lnTo>
                <a:lnTo>
                  <a:pt x="176" y="62"/>
                </a:lnTo>
                <a:lnTo>
                  <a:pt x="188" y="57"/>
                </a:lnTo>
                <a:lnTo>
                  <a:pt x="211" y="47"/>
                </a:lnTo>
                <a:lnTo>
                  <a:pt x="232" y="35"/>
                </a:lnTo>
                <a:lnTo>
                  <a:pt x="254" y="24"/>
                </a:lnTo>
                <a:lnTo>
                  <a:pt x="277" y="13"/>
                </a:lnTo>
                <a:lnTo>
                  <a:pt x="286" y="9"/>
                </a:lnTo>
                <a:lnTo>
                  <a:pt x="297" y="6"/>
                </a:lnTo>
                <a:lnTo>
                  <a:pt x="308" y="4"/>
                </a:lnTo>
                <a:lnTo>
                  <a:pt x="319" y="1"/>
                </a:lnTo>
                <a:lnTo>
                  <a:pt x="330" y="0"/>
                </a:lnTo>
                <a:lnTo>
                  <a:pt x="342" y="0"/>
                </a:lnTo>
                <a:lnTo>
                  <a:pt x="355" y="0"/>
                </a:lnTo>
                <a:lnTo>
                  <a:pt x="366" y="2"/>
                </a:lnTo>
                <a:lnTo>
                  <a:pt x="376" y="5"/>
                </a:lnTo>
                <a:lnTo>
                  <a:pt x="381" y="8"/>
                </a:lnTo>
                <a:lnTo>
                  <a:pt x="386" y="12"/>
                </a:lnTo>
                <a:lnTo>
                  <a:pt x="389" y="17"/>
                </a:lnTo>
                <a:lnTo>
                  <a:pt x="391" y="23"/>
                </a:lnTo>
                <a:lnTo>
                  <a:pt x="394" y="30"/>
                </a:lnTo>
                <a:lnTo>
                  <a:pt x="396" y="38"/>
                </a:lnTo>
                <a:lnTo>
                  <a:pt x="397" y="46"/>
                </a:lnTo>
                <a:lnTo>
                  <a:pt x="397" y="56"/>
                </a:lnTo>
                <a:lnTo>
                  <a:pt x="396" y="64"/>
                </a:lnTo>
                <a:lnTo>
                  <a:pt x="394" y="72"/>
                </a:lnTo>
                <a:lnTo>
                  <a:pt x="393" y="77"/>
                </a:lnTo>
                <a:lnTo>
                  <a:pt x="390" y="83"/>
                </a:lnTo>
                <a:lnTo>
                  <a:pt x="387" y="87"/>
                </a:lnTo>
                <a:lnTo>
                  <a:pt x="383" y="91"/>
                </a:lnTo>
                <a:lnTo>
                  <a:pt x="379" y="94"/>
                </a:lnTo>
                <a:lnTo>
                  <a:pt x="374" y="96"/>
                </a:lnTo>
                <a:lnTo>
                  <a:pt x="364" y="99"/>
                </a:lnTo>
                <a:lnTo>
                  <a:pt x="355" y="101"/>
                </a:lnTo>
                <a:lnTo>
                  <a:pt x="345" y="101"/>
                </a:lnTo>
                <a:lnTo>
                  <a:pt x="334" y="102"/>
                </a:lnTo>
                <a:lnTo>
                  <a:pt x="323" y="103"/>
                </a:lnTo>
                <a:lnTo>
                  <a:pt x="314" y="105"/>
                </a:lnTo>
                <a:lnTo>
                  <a:pt x="303" y="105"/>
                </a:lnTo>
                <a:lnTo>
                  <a:pt x="293" y="105"/>
                </a:lnTo>
                <a:lnTo>
                  <a:pt x="282" y="103"/>
                </a:lnTo>
                <a:lnTo>
                  <a:pt x="273" y="101"/>
                </a:lnTo>
                <a:lnTo>
                  <a:pt x="265" y="98"/>
                </a:lnTo>
                <a:lnTo>
                  <a:pt x="256" y="94"/>
                </a:lnTo>
                <a:lnTo>
                  <a:pt x="247" y="88"/>
                </a:lnTo>
                <a:lnTo>
                  <a:pt x="237" y="83"/>
                </a:lnTo>
                <a:lnTo>
                  <a:pt x="228" y="77"/>
                </a:lnTo>
                <a:lnTo>
                  <a:pt x="218" y="72"/>
                </a:lnTo>
                <a:lnTo>
                  <a:pt x="209" y="69"/>
                </a:lnTo>
                <a:lnTo>
                  <a:pt x="198" y="65"/>
                </a:lnTo>
                <a:lnTo>
                  <a:pt x="192" y="64"/>
                </a:lnTo>
                <a:lnTo>
                  <a:pt x="185" y="62"/>
                </a:lnTo>
                <a:lnTo>
                  <a:pt x="180" y="60"/>
                </a:lnTo>
                <a:lnTo>
                  <a:pt x="177" y="57"/>
                </a:lnTo>
                <a:lnTo>
                  <a:pt x="174" y="56"/>
                </a:lnTo>
                <a:lnTo>
                  <a:pt x="173" y="5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1" name="Google Shape;7701;p25"/>
          <p:cNvSpPr/>
          <p:nvPr/>
        </p:nvSpPr>
        <p:spPr>
          <a:xfrm>
            <a:off x="2307431" y="2752725"/>
            <a:ext cx="82154" cy="47625"/>
          </a:xfrm>
          <a:custGeom>
            <a:avLst/>
            <a:gdLst/>
            <a:ahLst/>
            <a:cxnLst/>
            <a:rect l="l" t="t" r="r" b="b"/>
            <a:pathLst>
              <a:path w="206" h="120" extrusionOk="0">
                <a:moveTo>
                  <a:pt x="0" y="36"/>
                </a:moveTo>
                <a:lnTo>
                  <a:pt x="8" y="32"/>
                </a:lnTo>
                <a:lnTo>
                  <a:pt x="16" y="27"/>
                </a:lnTo>
                <a:lnTo>
                  <a:pt x="25" y="25"/>
                </a:lnTo>
                <a:lnTo>
                  <a:pt x="34" y="21"/>
                </a:lnTo>
                <a:lnTo>
                  <a:pt x="42" y="17"/>
                </a:lnTo>
                <a:lnTo>
                  <a:pt x="50" y="14"/>
                </a:lnTo>
                <a:lnTo>
                  <a:pt x="59" y="12"/>
                </a:lnTo>
                <a:lnTo>
                  <a:pt x="67" y="10"/>
                </a:lnTo>
                <a:lnTo>
                  <a:pt x="76" y="8"/>
                </a:lnTo>
                <a:lnTo>
                  <a:pt x="85" y="7"/>
                </a:lnTo>
                <a:lnTo>
                  <a:pt x="94" y="4"/>
                </a:lnTo>
                <a:lnTo>
                  <a:pt x="104" y="4"/>
                </a:lnTo>
                <a:lnTo>
                  <a:pt x="113" y="3"/>
                </a:lnTo>
                <a:lnTo>
                  <a:pt x="124" y="1"/>
                </a:lnTo>
                <a:lnTo>
                  <a:pt x="131" y="1"/>
                </a:lnTo>
                <a:lnTo>
                  <a:pt x="136" y="0"/>
                </a:lnTo>
                <a:lnTo>
                  <a:pt x="143" y="0"/>
                </a:lnTo>
                <a:lnTo>
                  <a:pt x="150" y="0"/>
                </a:lnTo>
                <a:lnTo>
                  <a:pt x="156" y="1"/>
                </a:lnTo>
                <a:lnTo>
                  <a:pt x="162" y="1"/>
                </a:lnTo>
                <a:lnTo>
                  <a:pt x="168" y="3"/>
                </a:lnTo>
                <a:lnTo>
                  <a:pt x="173" y="4"/>
                </a:lnTo>
                <a:lnTo>
                  <a:pt x="179" y="7"/>
                </a:lnTo>
                <a:lnTo>
                  <a:pt x="183" y="10"/>
                </a:lnTo>
                <a:lnTo>
                  <a:pt x="187" y="12"/>
                </a:lnTo>
                <a:lnTo>
                  <a:pt x="191" y="17"/>
                </a:lnTo>
                <a:lnTo>
                  <a:pt x="195" y="21"/>
                </a:lnTo>
                <a:lnTo>
                  <a:pt x="198" y="25"/>
                </a:lnTo>
                <a:lnTo>
                  <a:pt x="201" y="30"/>
                </a:lnTo>
                <a:lnTo>
                  <a:pt x="202" y="37"/>
                </a:lnTo>
                <a:lnTo>
                  <a:pt x="203" y="42"/>
                </a:lnTo>
                <a:lnTo>
                  <a:pt x="205" y="49"/>
                </a:lnTo>
                <a:lnTo>
                  <a:pt x="206" y="56"/>
                </a:lnTo>
                <a:lnTo>
                  <a:pt x="206" y="62"/>
                </a:lnTo>
                <a:lnTo>
                  <a:pt x="206" y="68"/>
                </a:lnTo>
                <a:lnTo>
                  <a:pt x="206" y="75"/>
                </a:lnTo>
                <a:lnTo>
                  <a:pt x="206" y="81"/>
                </a:lnTo>
                <a:lnTo>
                  <a:pt x="205" y="87"/>
                </a:lnTo>
                <a:lnTo>
                  <a:pt x="203" y="92"/>
                </a:lnTo>
                <a:lnTo>
                  <a:pt x="202" y="97"/>
                </a:lnTo>
                <a:lnTo>
                  <a:pt x="199" y="101"/>
                </a:lnTo>
                <a:lnTo>
                  <a:pt x="197" y="104"/>
                </a:lnTo>
                <a:lnTo>
                  <a:pt x="192" y="108"/>
                </a:lnTo>
                <a:lnTo>
                  <a:pt x="190" y="111"/>
                </a:lnTo>
                <a:lnTo>
                  <a:pt x="186" y="113"/>
                </a:lnTo>
                <a:lnTo>
                  <a:pt x="180" y="115"/>
                </a:lnTo>
                <a:lnTo>
                  <a:pt x="175" y="116"/>
                </a:lnTo>
                <a:lnTo>
                  <a:pt x="169" y="118"/>
                </a:lnTo>
                <a:lnTo>
                  <a:pt x="162" y="119"/>
                </a:lnTo>
                <a:lnTo>
                  <a:pt x="154" y="119"/>
                </a:lnTo>
                <a:lnTo>
                  <a:pt x="147" y="120"/>
                </a:lnTo>
                <a:lnTo>
                  <a:pt x="141" y="120"/>
                </a:lnTo>
                <a:lnTo>
                  <a:pt x="132" y="119"/>
                </a:lnTo>
                <a:lnTo>
                  <a:pt x="126" y="118"/>
                </a:lnTo>
                <a:lnTo>
                  <a:pt x="119" y="116"/>
                </a:lnTo>
                <a:lnTo>
                  <a:pt x="112" y="115"/>
                </a:lnTo>
                <a:lnTo>
                  <a:pt x="106" y="112"/>
                </a:lnTo>
                <a:lnTo>
                  <a:pt x="101" y="109"/>
                </a:lnTo>
                <a:lnTo>
                  <a:pt x="97" y="105"/>
                </a:lnTo>
                <a:lnTo>
                  <a:pt x="91" y="102"/>
                </a:lnTo>
                <a:lnTo>
                  <a:pt x="87" y="98"/>
                </a:lnTo>
                <a:lnTo>
                  <a:pt x="83" y="94"/>
                </a:lnTo>
                <a:lnTo>
                  <a:pt x="78" y="89"/>
                </a:lnTo>
                <a:lnTo>
                  <a:pt x="72" y="83"/>
                </a:lnTo>
                <a:lnTo>
                  <a:pt x="64" y="77"/>
                </a:lnTo>
                <a:lnTo>
                  <a:pt x="56" y="71"/>
                </a:lnTo>
                <a:lnTo>
                  <a:pt x="48" y="66"/>
                </a:lnTo>
                <a:lnTo>
                  <a:pt x="35" y="59"/>
                </a:lnTo>
                <a:lnTo>
                  <a:pt x="23" y="52"/>
                </a:lnTo>
                <a:lnTo>
                  <a:pt x="15" y="47"/>
                </a:lnTo>
                <a:lnTo>
                  <a:pt x="7" y="41"/>
                </a:lnTo>
                <a:lnTo>
                  <a:pt x="0" y="3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2" name="Google Shape;7702;p25"/>
          <p:cNvSpPr/>
          <p:nvPr/>
        </p:nvSpPr>
        <p:spPr>
          <a:xfrm>
            <a:off x="2237185" y="2752725"/>
            <a:ext cx="152400" cy="47625"/>
          </a:xfrm>
          <a:custGeom>
            <a:avLst/>
            <a:gdLst/>
            <a:ahLst/>
            <a:cxnLst/>
            <a:rect l="l" t="t" r="r" b="b"/>
            <a:pathLst>
              <a:path w="383" h="120" extrusionOk="0">
                <a:moveTo>
                  <a:pt x="0" y="23"/>
                </a:moveTo>
                <a:lnTo>
                  <a:pt x="5" y="26"/>
                </a:lnTo>
                <a:lnTo>
                  <a:pt x="11" y="30"/>
                </a:lnTo>
                <a:lnTo>
                  <a:pt x="16" y="33"/>
                </a:lnTo>
                <a:lnTo>
                  <a:pt x="24" y="37"/>
                </a:lnTo>
                <a:lnTo>
                  <a:pt x="34" y="41"/>
                </a:lnTo>
                <a:lnTo>
                  <a:pt x="43" y="45"/>
                </a:lnTo>
                <a:lnTo>
                  <a:pt x="53" y="48"/>
                </a:lnTo>
                <a:lnTo>
                  <a:pt x="65" y="52"/>
                </a:lnTo>
                <a:lnTo>
                  <a:pt x="79" y="53"/>
                </a:lnTo>
                <a:lnTo>
                  <a:pt x="92" y="56"/>
                </a:lnTo>
                <a:lnTo>
                  <a:pt x="106" y="56"/>
                </a:lnTo>
                <a:lnTo>
                  <a:pt x="120" y="56"/>
                </a:lnTo>
                <a:lnTo>
                  <a:pt x="132" y="53"/>
                </a:lnTo>
                <a:lnTo>
                  <a:pt x="143" y="51"/>
                </a:lnTo>
                <a:lnTo>
                  <a:pt x="154" y="47"/>
                </a:lnTo>
                <a:lnTo>
                  <a:pt x="165" y="42"/>
                </a:lnTo>
                <a:lnTo>
                  <a:pt x="176" y="37"/>
                </a:lnTo>
                <a:lnTo>
                  <a:pt x="188" y="30"/>
                </a:lnTo>
                <a:lnTo>
                  <a:pt x="202" y="25"/>
                </a:lnTo>
                <a:lnTo>
                  <a:pt x="214" y="19"/>
                </a:lnTo>
                <a:lnTo>
                  <a:pt x="227" y="15"/>
                </a:lnTo>
                <a:lnTo>
                  <a:pt x="240" y="11"/>
                </a:lnTo>
                <a:lnTo>
                  <a:pt x="252" y="8"/>
                </a:lnTo>
                <a:lnTo>
                  <a:pt x="266" y="6"/>
                </a:lnTo>
                <a:lnTo>
                  <a:pt x="281" y="4"/>
                </a:lnTo>
                <a:lnTo>
                  <a:pt x="293" y="3"/>
                </a:lnTo>
                <a:lnTo>
                  <a:pt x="305" y="1"/>
                </a:lnTo>
                <a:lnTo>
                  <a:pt x="318" y="0"/>
                </a:lnTo>
                <a:lnTo>
                  <a:pt x="328" y="0"/>
                </a:lnTo>
                <a:lnTo>
                  <a:pt x="339" y="1"/>
                </a:lnTo>
                <a:lnTo>
                  <a:pt x="349" y="4"/>
                </a:lnTo>
                <a:lnTo>
                  <a:pt x="356" y="7"/>
                </a:lnTo>
                <a:lnTo>
                  <a:pt x="363" y="11"/>
                </a:lnTo>
                <a:lnTo>
                  <a:pt x="368" y="17"/>
                </a:lnTo>
                <a:lnTo>
                  <a:pt x="372" y="22"/>
                </a:lnTo>
                <a:lnTo>
                  <a:pt x="376" y="30"/>
                </a:lnTo>
                <a:lnTo>
                  <a:pt x="380" y="38"/>
                </a:lnTo>
                <a:lnTo>
                  <a:pt x="382" y="48"/>
                </a:lnTo>
                <a:lnTo>
                  <a:pt x="383" y="59"/>
                </a:lnTo>
                <a:lnTo>
                  <a:pt x="383" y="68"/>
                </a:lnTo>
                <a:lnTo>
                  <a:pt x="383" y="78"/>
                </a:lnTo>
                <a:lnTo>
                  <a:pt x="382" y="87"/>
                </a:lnTo>
                <a:lnTo>
                  <a:pt x="379" y="94"/>
                </a:lnTo>
                <a:lnTo>
                  <a:pt x="376" y="101"/>
                </a:lnTo>
                <a:lnTo>
                  <a:pt x="371" y="107"/>
                </a:lnTo>
                <a:lnTo>
                  <a:pt x="365" y="111"/>
                </a:lnTo>
                <a:lnTo>
                  <a:pt x="359" y="115"/>
                </a:lnTo>
                <a:lnTo>
                  <a:pt x="350" y="116"/>
                </a:lnTo>
                <a:lnTo>
                  <a:pt x="341" y="119"/>
                </a:lnTo>
                <a:lnTo>
                  <a:pt x="331" y="120"/>
                </a:lnTo>
                <a:lnTo>
                  <a:pt x="320" y="120"/>
                </a:lnTo>
                <a:lnTo>
                  <a:pt x="309" y="119"/>
                </a:lnTo>
                <a:lnTo>
                  <a:pt x="298" y="118"/>
                </a:lnTo>
                <a:lnTo>
                  <a:pt x="289" y="115"/>
                </a:lnTo>
                <a:lnTo>
                  <a:pt x="278" y="109"/>
                </a:lnTo>
                <a:lnTo>
                  <a:pt x="268" y="102"/>
                </a:lnTo>
                <a:lnTo>
                  <a:pt x="260" y="94"/>
                </a:lnTo>
                <a:lnTo>
                  <a:pt x="253" y="86"/>
                </a:lnTo>
                <a:lnTo>
                  <a:pt x="244" y="79"/>
                </a:lnTo>
                <a:lnTo>
                  <a:pt x="236" y="72"/>
                </a:lnTo>
                <a:lnTo>
                  <a:pt x="221" y="64"/>
                </a:lnTo>
                <a:lnTo>
                  <a:pt x="206" y="55"/>
                </a:lnTo>
                <a:lnTo>
                  <a:pt x="192" y="47"/>
                </a:lnTo>
                <a:lnTo>
                  <a:pt x="185" y="42"/>
                </a:lnTo>
                <a:lnTo>
                  <a:pt x="178" y="37"/>
                </a:lnTo>
                <a:lnTo>
                  <a:pt x="173" y="33"/>
                </a:lnTo>
                <a:lnTo>
                  <a:pt x="167" y="2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3" name="Google Shape;7703;p25"/>
          <p:cNvSpPr/>
          <p:nvPr/>
        </p:nvSpPr>
        <p:spPr>
          <a:xfrm>
            <a:off x="3459957" y="2936081"/>
            <a:ext cx="65485" cy="38100"/>
          </a:xfrm>
          <a:custGeom>
            <a:avLst/>
            <a:gdLst/>
            <a:ahLst/>
            <a:cxnLst/>
            <a:rect l="l" t="t" r="r" b="b"/>
            <a:pathLst>
              <a:path w="165" h="97" extrusionOk="0">
                <a:moveTo>
                  <a:pt x="0" y="18"/>
                </a:moveTo>
                <a:lnTo>
                  <a:pt x="2" y="18"/>
                </a:lnTo>
                <a:lnTo>
                  <a:pt x="3" y="18"/>
                </a:lnTo>
                <a:lnTo>
                  <a:pt x="6" y="16"/>
                </a:lnTo>
                <a:lnTo>
                  <a:pt x="7" y="16"/>
                </a:lnTo>
                <a:lnTo>
                  <a:pt x="8" y="16"/>
                </a:lnTo>
                <a:lnTo>
                  <a:pt x="11" y="16"/>
                </a:lnTo>
                <a:lnTo>
                  <a:pt x="12" y="16"/>
                </a:lnTo>
                <a:lnTo>
                  <a:pt x="14" y="15"/>
                </a:lnTo>
                <a:lnTo>
                  <a:pt x="15" y="15"/>
                </a:lnTo>
                <a:lnTo>
                  <a:pt x="17" y="15"/>
                </a:lnTo>
                <a:lnTo>
                  <a:pt x="22" y="14"/>
                </a:lnTo>
                <a:lnTo>
                  <a:pt x="25" y="12"/>
                </a:lnTo>
                <a:lnTo>
                  <a:pt x="29" y="11"/>
                </a:lnTo>
                <a:lnTo>
                  <a:pt x="33" y="11"/>
                </a:lnTo>
                <a:lnTo>
                  <a:pt x="37" y="10"/>
                </a:lnTo>
                <a:lnTo>
                  <a:pt x="41" y="10"/>
                </a:lnTo>
                <a:lnTo>
                  <a:pt x="52" y="7"/>
                </a:lnTo>
                <a:lnTo>
                  <a:pt x="63" y="4"/>
                </a:lnTo>
                <a:lnTo>
                  <a:pt x="75" y="3"/>
                </a:lnTo>
                <a:lnTo>
                  <a:pt x="83" y="1"/>
                </a:lnTo>
                <a:lnTo>
                  <a:pt x="93" y="0"/>
                </a:lnTo>
                <a:lnTo>
                  <a:pt x="101" y="0"/>
                </a:lnTo>
                <a:lnTo>
                  <a:pt x="111" y="0"/>
                </a:lnTo>
                <a:lnTo>
                  <a:pt x="119" y="1"/>
                </a:lnTo>
                <a:lnTo>
                  <a:pt x="127" y="3"/>
                </a:lnTo>
                <a:lnTo>
                  <a:pt x="135" y="6"/>
                </a:lnTo>
                <a:lnTo>
                  <a:pt x="143" y="10"/>
                </a:lnTo>
                <a:lnTo>
                  <a:pt x="145" y="10"/>
                </a:lnTo>
                <a:lnTo>
                  <a:pt x="146" y="11"/>
                </a:lnTo>
                <a:lnTo>
                  <a:pt x="148" y="11"/>
                </a:lnTo>
                <a:lnTo>
                  <a:pt x="148" y="12"/>
                </a:lnTo>
                <a:lnTo>
                  <a:pt x="146" y="12"/>
                </a:lnTo>
                <a:lnTo>
                  <a:pt x="146" y="14"/>
                </a:lnTo>
                <a:lnTo>
                  <a:pt x="146" y="15"/>
                </a:lnTo>
                <a:lnTo>
                  <a:pt x="148" y="15"/>
                </a:lnTo>
                <a:lnTo>
                  <a:pt x="150" y="18"/>
                </a:lnTo>
                <a:lnTo>
                  <a:pt x="152" y="19"/>
                </a:lnTo>
                <a:lnTo>
                  <a:pt x="154" y="21"/>
                </a:lnTo>
                <a:lnTo>
                  <a:pt x="156" y="22"/>
                </a:lnTo>
                <a:lnTo>
                  <a:pt x="157" y="23"/>
                </a:lnTo>
                <a:lnTo>
                  <a:pt x="159" y="25"/>
                </a:lnTo>
                <a:lnTo>
                  <a:pt x="160" y="29"/>
                </a:lnTo>
                <a:lnTo>
                  <a:pt x="163" y="33"/>
                </a:lnTo>
                <a:lnTo>
                  <a:pt x="164" y="38"/>
                </a:lnTo>
                <a:lnTo>
                  <a:pt x="164" y="44"/>
                </a:lnTo>
                <a:lnTo>
                  <a:pt x="165" y="49"/>
                </a:lnTo>
                <a:lnTo>
                  <a:pt x="165" y="55"/>
                </a:lnTo>
                <a:lnTo>
                  <a:pt x="164" y="59"/>
                </a:lnTo>
                <a:lnTo>
                  <a:pt x="164" y="63"/>
                </a:lnTo>
                <a:lnTo>
                  <a:pt x="163" y="66"/>
                </a:lnTo>
                <a:lnTo>
                  <a:pt x="160" y="70"/>
                </a:lnTo>
                <a:lnTo>
                  <a:pt x="159" y="71"/>
                </a:lnTo>
                <a:lnTo>
                  <a:pt x="157" y="74"/>
                </a:lnTo>
                <a:lnTo>
                  <a:pt x="154" y="75"/>
                </a:lnTo>
                <a:lnTo>
                  <a:pt x="150" y="78"/>
                </a:lnTo>
                <a:lnTo>
                  <a:pt x="148" y="81"/>
                </a:lnTo>
                <a:lnTo>
                  <a:pt x="143" y="83"/>
                </a:lnTo>
                <a:lnTo>
                  <a:pt x="139" y="86"/>
                </a:lnTo>
                <a:lnTo>
                  <a:pt x="138" y="87"/>
                </a:lnTo>
                <a:lnTo>
                  <a:pt x="137" y="89"/>
                </a:lnTo>
                <a:lnTo>
                  <a:pt x="134" y="92"/>
                </a:lnTo>
                <a:lnTo>
                  <a:pt x="133" y="93"/>
                </a:lnTo>
                <a:lnTo>
                  <a:pt x="130" y="94"/>
                </a:lnTo>
                <a:lnTo>
                  <a:pt x="127" y="96"/>
                </a:lnTo>
                <a:lnTo>
                  <a:pt x="126" y="97"/>
                </a:lnTo>
                <a:lnTo>
                  <a:pt x="123" y="97"/>
                </a:lnTo>
                <a:lnTo>
                  <a:pt x="120" y="97"/>
                </a:lnTo>
                <a:lnTo>
                  <a:pt x="116" y="97"/>
                </a:lnTo>
                <a:lnTo>
                  <a:pt x="113" y="97"/>
                </a:lnTo>
                <a:lnTo>
                  <a:pt x="109" y="97"/>
                </a:lnTo>
                <a:lnTo>
                  <a:pt x="105" y="97"/>
                </a:lnTo>
                <a:lnTo>
                  <a:pt x="101" y="96"/>
                </a:lnTo>
                <a:lnTo>
                  <a:pt x="98" y="94"/>
                </a:lnTo>
                <a:lnTo>
                  <a:pt x="94" y="93"/>
                </a:lnTo>
                <a:lnTo>
                  <a:pt x="92" y="92"/>
                </a:lnTo>
                <a:lnTo>
                  <a:pt x="89" y="90"/>
                </a:lnTo>
                <a:lnTo>
                  <a:pt x="86" y="89"/>
                </a:lnTo>
                <a:lnTo>
                  <a:pt x="78" y="85"/>
                </a:lnTo>
                <a:lnTo>
                  <a:pt x="70" y="81"/>
                </a:lnTo>
                <a:lnTo>
                  <a:pt x="64" y="78"/>
                </a:lnTo>
                <a:lnTo>
                  <a:pt x="59" y="75"/>
                </a:lnTo>
                <a:lnTo>
                  <a:pt x="53" y="72"/>
                </a:lnTo>
                <a:lnTo>
                  <a:pt x="48" y="70"/>
                </a:lnTo>
                <a:lnTo>
                  <a:pt x="44" y="66"/>
                </a:lnTo>
                <a:lnTo>
                  <a:pt x="40" y="63"/>
                </a:lnTo>
                <a:lnTo>
                  <a:pt x="38" y="60"/>
                </a:lnTo>
                <a:lnTo>
                  <a:pt x="37" y="57"/>
                </a:lnTo>
                <a:lnTo>
                  <a:pt x="36" y="56"/>
                </a:lnTo>
                <a:lnTo>
                  <a:pt x="33" y="53"/>
                </a:lnTo>
                <a:lnTo>
                  <a:pt x="32" y="53"/>
                </a:lnTo>
                <a:lnTo>
                  <a:pt x="30" y="52"/>
                </a:lnTo>
                <a:lnTo>
                  <a:pt x="27" y="51"/>
                </a:lnTo>
                <a:lnTo>
                  <a:pt x="26" y="51"/>
                </a:lnTo>
                <a:lnTo>
                  <a:pt x="25" y="49"/>
                </a:lnTo>
                <a:lnTo>
                  <a:pt x="23" y="49"/>
                </a:lnTo>
                <a:lnTo>
                  <a:pt x="21" y="46"/>
                </a:lnTo>
                <a:lnTo>
                  <a:pt x="18" y="45"/>
                </a:lnTo>
                <a:lnTo>
                  <a:pt x="17" y="44"/>
                </a:lnTo>
                <a:lnTo>
                  <a:pt x="15" y="40"/>
                </a:lnTo>
                <a:lnTo>
                  <a:pt x="14" y="37"/>
                </a:lnTo>
                <a:lnTo>
                  <a:pt x="12" y="34"/>
                </a:lnTo>
                <a:lnTo>
                  <a:pt x="11" y="33"/>
                </a:lnTo>
                <a:lnTo>
                  <a:pt x="10" y="31"/>
                </a:lnTo>
                <a:lnTo>
                  <a:pt x="8" y="30"/>
                </a:lnTo>
                <a:lnTo>
                  <a:pt x="7" y="29"/>
                </a:lnTo>
                <a:lnTo>
                  <a:pt x="6" y="27"/>
                </a:lnTo>
                <a:lnTo>
                  <a:pt x="4" y="27"/>
                </a:lnTo>
                <a:lnTo>
                  <a:pt x="3" y="26"/>
                </a:lnTo>
                <a:lnTo>
                  <a:pt x="2" y="23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0" y="18"/>
                </a:lnTo>
                <a:close/>
              </a:path>
            </a:pathLst>
          </a:custGeom>
          <a:solidFill>
            <a:srgbClr val="4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4" name="Google Shape;7704;p25"/>
          <p:cNvSpPr/>
          <p:nvPr/>
        </p:nvSpPr>
        <p:spPr>
          <a:xfrm>
            <a:off x="3382566" y="2936081"/>
            <a:ext cx="142875" cy="38100"/>
          </a:xfrm>
          <a:custGeom>
            <a:avLst/>
            <a:gdLst/>
            <a:ahLst/>
            <a:cxnLst/>
            <a:rect l="l" t="t" r="r" b="b"/>
            <a:pathLst>
              <a:path w="360" h="97" extrusionOk="0">
                <a:moveTo>
                  <a:pt x="0" y="14"/>
                </a:moveTo>
                <a:lnTo>
                  <a:pt x="3" y="15"/>
                </a:lnTo>
                <a:lnTo>
                  <a:pt x="7" y="16"/>
                </a:lnTo>
                <a:lnTo>
                  <a:pt x="18" y="21"/>
                </a:lnTo>
                <a:lnTo>
                  <a:pt x="29" y="23"/>
                </a:lnTo>
                <a:lnTo>
                  <a:pt x="40" y="26"/>
                </a:lnTo>
                <a:lnTo>
                  <a:pt x="53" y="29"/>
                </a:lnTo>
                <a:lnTo>
                  <a:pt x="66" y="30"/>
                </a:lnTo>
                <a:lnTo>
                  <a:pt x="79" y="33"/>
                </a:lnTo>
                <a:lnTo>
                  <a:pt x="89" y="34"/>
                </a:lnTo>
                <a:lnTo>
                  <a:pt x="100" y="36"/>
                </a:lnTo>
                <a:lnTo>
                  <a:pt x="111" y="37"/>
                </a:lnTo>
                <a:lnTo>
                  <a:pt x="122" y="37"/>
                </a:lnTo>
                <a:lnTo>
                  <a:pt x="131" y="37"/>
                </a:lnTo>
                <a:lnTo>
                  <a:pt x="139" y="34"/>
                </a:lnTo>
                <a:lnTo>
                  <a:pt x="149" y="33"/>
                </a:lnTo>
                <a:lnTo>
                  <a:pt x="157" y="30"/>
                </a:lnTo>
                <a:lnTo>
                  <a:pt x="167" y="26"/>
                </a:lnTo>
                <a:lnTo>
                  <a:pt x="176" y="23"/>
                </a:lnTo>
                <a:lnTo>
                  <a:pt x="187" y="21"/>
                </a:lnTo>
                <a:lnTo>
                  <a:pt x="194" y="18"/>
                </a:lnTo>
                <a:lnTo>
                  <a:pt x="202" y="16"/>
                </a:lnTo>
                <a:lnTo>
                  <a:pt x="209" y="15"/>
                </a:lnTo>
                <a:lnTo>
                  <a:pt x="214" y="14"/>
                </a:lnTo>
                <a:lnTo>
                  <a:pt x="220" y="12"/>
                </a:lnTo>
                <a:lnTo>
                  <a:pt x="232" y="10"/>
                </a:lnTo>
                <a:lnTo>
                  <a:pt x="246" y="7"/>
                </a:lnTo>
                <a:lnTo>
                  <a:pt x="261" y="4"/>
                </a:lnTo>
                <a:lnTo>
                  <a:pt x="272" y="1"/>
                </a:lnTo>
                <a:lnTo>
                  <a:pt x="284" y="0"/>
                </a:lnTo>
                <a:lnTo>
                  <a:pt x="295" y="0"/>
                </a:lnTo>
                <a:lnTo>
                  <a:pt x="306" y="0"/>
                </a:lnTo>
                <a:lnTo>
                  <a:pt x="315" y="1"/>
                </a:lnTo>
                <a:lnTo>
                  <a:pt x="325" y="3"/>
                </a:lnTo>
                <a:lnTo>
                  <a:pt x="333" y="7"/>
                </a:lnTo>
                <a:lnTo>
                  <a:pt x="341" y="11"/>
                </a:lnTo>
                <a:lnTo>
                  <a:pt x="343" y="11"/>
                </a:lnTo>
                <a:lnTo>
                  <a:pt x="341" y="12"/>
                </a:lnTo>
                <a:lnTo>
                  <a:pt x="341" y="14"/>
                </a:lnTo>
                <a:lnTo>
                  <a:pt x="343" y="15"/>
                </a:lnTo>
                <a:lnTo>
                  <a:pt x="344" y="16"/>
                </a:lnTo>
                <a:lnTo>
                  <a:pt x="345" y="18"/>
                </a:lnTo>
                <a:lnTo>
                  <a:pt x="347" y="18"/>
                </a:lnTo>
                <a:lnTo>
                  <a:pt x="351" y="22"/>
                </a:lnTo>
                <a:lnTo>
                  <a:pt x="354" y="25"/>
                </a:lnTo>
                <a:lnTo>
                  <a:pt x="355" y="29"/>
                </a:lnTo>
                <a:lnTo>
                  <a:pt x="358" y="33"/>
                </a:lnTo>
                <a:lnTo>
                  <a:pt x="359" y="40"/>
                </a:lnTo>
                <a:lnTo>
                  <a:pt x="360" y="45"/>
                </a:lnTo>
                <a:lnTo>
                  <a:pt x="360" y="52"/>
                </a:lnTo>
                <a:lnTo>
                  <a:pt x="359" y="59"/>
                </a:lnTo>
                <a:lnTo>
                  <a:pt x="358" y="64"/>
                </a:lnTo>
                <a:lnTo>
                  <a:pt x="355" y="70"/>
                </a:lnTo>
                <a:lnTo>
                  <a:pt x="351" y="74"/>
                </a:lnTo>
                <a:lnTo>
                  <a:pt x="347" y="78"/>
                </a:lnTo>
                <a:lnTo>
                  <a:pt x="343" y="81"/>
                </a:lnTo>
                <a:lnTo>
                  <a:pt x="337" y="83"/>
                </a:lnTo>
                <a:lnTo>
                  <a:pt x="334" y="87"/>
                </a:lnTo>
                <a:lnTo>
                  <a:pt x="330" y="90"/>
                </a:lnTo>
                <a:lnTo>
                  <a:pt x="326" y="93"/>
                </a:lnTo>
                <a:lnTo>
                  <a:pt x="322" y="96"/>
                </a:lnTo>
                <a:lnTo>
                  <a:pt x="317" y="97"/>
                </a:lnTo>
                <a:lnTo>
                  <a:pt x="311" y="97"/>
                </a:lnTo>
                <a:lnTo>
                  <a:pt x="306" y="97"/>
                </a:lnTo>
                <a:lnTo>
                  <a:pt x="300" y="96"/>
                </a:lnTo>
                <a:lnTo>
                  <a:pt x="292" y="94"/>
                </a:lnTo>
                <a:lnTo>
                  <a:pt x="285" y="90"/>
                </a:lnTo>
                <a:lnTo>
                  <a:pt x="278" y="87"/>
                </a:lnTo>
                <a:lnTo>
                  <a:pt x="270" y="83"/>
                </a:lnTo>
                <a:lnTo>
                  <a:pt x="263" y="81"/>
                </a:lnTo>
                <a:lnTo>
                  <a:pt x="257" y="77"/>
                </a:lnTo>
                <a:lnTo>
                  <a:pt x="250" y="74"/>
                </a:lnTo>
                <a:lnTo>
                  <a:pt x="243" y="70"/>
                </a:lnTo>
                <a:lnTo>
                  <a:pt x="238" y="64"/>
                </a:lnTo>
                <a:lnTo>
                  <a:pt x="232" y="59"/>
                </a:lnTo>
                <a:lnTo>
                  <a:pt x="227" y="53"/>
                </a:lnTo>
                <a:lnTo>
                  <a:pt x="224" y="51"/>
                </a:lnTo>
                <a:lnTo>
                  <a:pt x="220" y="49"/>
                </a:lnTo>
                <a:lnTo>
                  <a:pt x="216" y="48"/>
                </a:lnTo>
                <a:lnTo>
                  <a:pt x="213" y="45"/>
                </a:lnTo>
                <a:lnTo>
                  <a:pt x="210" y="41"/>
                </a:lnTo>
                <a:lnTo>
                  <a:pt x="209" y="37"/>
                </a:lnTo>
                <a:lnTo>
                  <a:pt x="207" y="33"/>
                </a:lnTo>
                <a:lnTo>
                  <a:pt x="205" y="31"/>
                </a:lnTo>
                <a:lnTo>
                  <a:pt x="202" y="29"/>
                </a:lnTo>
                <a:lnTo>
                  <a:pt x="199" y="27"/>
                </a:lnTo>
                <a:lnTo>
                  <a:pt x="197" y="25"/>
                </a:lnTo>
                <a:lnTo>
                  <a:pt x="195" y="22"/>
                </a:lnTo>
                <a:lnTo>
                  <a:pt x="195" y="21"/>
                </a:lnTo>
                <a:lnTo>
                  <a:pt x="195" y="18"/>
                </a:lnTo>
                <a:lnTo>
                  <a:pt x="195" y="16"/>
                </a:lnTo>
                <a:lnTo>
                  <a:pt x="195" y="15"/>
                </a:lnTo>
                <a:lnTo>
                  <a:pt x="197" y="15"/>
                </a:lnTo>
                <a:lnTo>
                  <a:pt x="197" y="1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5" name="Google Shape;7705;p25"/>
          <p:cNvSpPr/>
          <p:nvPr/>
        </p:nvSpPr>
        <p:spPr>
          <a:xfrm>
            <a:off x="3965972" y="2952750"/>
            <a:ext cx="142875" cy="33338"/>
          </a:xfrm>
          <a:custGeom>
            <a:avLst/>
            <a:gdLst/>
            <a:ahLst/>
            <a:cxnLst/>
            <a:rect l="l" t="t" r="r" b="b"/>
            <a:pathLst>
              <a:path w="360" h="86" extrusionOk="0">
                <a:moveTo>
                  <a:pt x="0" y="39"/>
                </a:moveTo>
                <a:lnTo>
                  <a:pt x="4" y="40"/>
                </a:lnTo>
                <a:lnTo>
                  <a:pt x="8" y="41"/>
                </a:lnTo>
                <a:lnTo>
                  <a:pt x="21" y="43"/>
                </a:lnTo>
                <a:lnTo>
                  <a:pt x="36" y="45"/>
                </a:lnTo>
                <a:lnTo>
                  <a:pt x="51" y="47"/>
                </a:lnTo>
                <a:lnTo>
                  <a:pt x="68" y="47"/>
                </a:lnTo>
                <a:lnTo>
                  <a:pt x="84" y="48"/>
                </a:lnTo>
                <a:lnTo>
                  <a:pt x="101" y="48"/>
                </a:lnTo>
                <a:lnTo>
                  <a:pt x="118" y="47"/>
                </a:lnTo>
                <a:lnTo>
                  <a:pt x="135" y="45"/>
                </a:lnTo>
                <a:lnTo>
                  <a:pt x="150" y="43"/>
                </a:lnTo>
                <a:lnTo>
                  <a:pt x="169" y="39"/>
                </a:lnTo>
                <a:lnTo>
                  <a:pt x="186" y="33"/>
                </a:lnTo>
                <a:lnTo>
                  <a:pt x="203" y="26"/>
                </a:lnTo>
                <a:lnTo>
                  <a:pt x="219" y="18"/>
                </a:lnTo>
                <a:lnTo>
                  <a:pt x="237" y="11"/>
                </a:lnTo>
                <a:lnTo>
                  <a:pt x="251" y="7"/>
                </a:lnTo>
                <a:lnTo>
                  <a:pt x="264" y="4"/>
                </a:lnTo>
                <a:lnTo>
                  <a:pt x="279" y="2"/>
                </a:lnTo>
                <a:lnTo>
                  <a:pt x="294" y="0"/>
                </a:lnTo>
                <a:lnTo>
                  <a:pt x="304" y="0"/>
                </a:lnTo>
                <a:lnTo>
                  <a:pt x="313" y="2"/>
                </a:lnTo>
                <a:lnTo>
                  <a:pt x="323" y="3"/>
                </a:lnTo>
                <a:lnTo>
                  <a:pt x="333" y="4"/>
                </a:lnTo>
                <a:lnTo>
                  <a:pt x="341" y="7"/>
                </a:lnTo>
                <a:lnTo>
                  <a:pt x="348" y="11"/>
                </a:lnTo>
                <a:lnTo>
                  <a:pt x="352" y="15"/>
                </a:lnTo>
                <a:lnTo>
                  <a:pt x="356" y="20"/>
                </a:lnTo>
                <a:lnTo>
                  <a:pt x="357" y="25"/>
                </a:lnTo>
                <a:lnTo>
                  <a:pt x="360" y="30"/>
                </a:lnTo>
                <a:lnTo>
                  <a:pt x="360" y="37"/>
                </a:lnTo>
                <a:lnTo>
                  <a:pt x="360" y="44"/>
                </a:lnTo>
                <a:lnTo>
                  <a:pt x="360" y="51"/>
                </a:lnTo>
                <a:lnTo>
                  <a:pt x="358" y="58"/>
                </a:lnTo>
                <a:lnTo>
                  <a:pt x="357" y="63"/>
                </a:lnTo>
                <a:lnTo>
                  <a:pt x="354" y="70"/>
                </a:lnTo>
                <a:lnTo>
                  <a:pt x="352" y="74"/>
                </a:lnTo>
                <a:lnTo>
                  <a:pt x="349" y="80"/>
                </a:lnTo>
                <a:lnTo>
                  <a:pt x="343" y="82"/>
                </a:lnTo>
                <a:lnTo>
                  <a:pt x="338" y="85"/>
                </a:lnTo>
                <a:lnTo>
                  <a:pt x="333" y="86"/>
                </a:lnTo>
                <a:lnTo>
                  <a:pt x="326" y="86"/>
                </a:lnTo>
                <a:lnTo>
                  <a:pt x="319" y="86"/>
                </a:lnTo>
                <a:lnTo>
                  <a:pt x="311" y="86"/>
                </a:lnTo>
                <a:lnTo>
                  <a:pt x="300" y="86"/>
                </a:lnTo>
                <a:lnTo>
                  <a:pt x="289" y="86"/>
                </a:lnTo>
                <a:lnTo>
                  <a:pt x="277" y="85"/>
                </a:lnTo>
                <a:lnTo>
                  <a:pt x="267" y="84"/>
                </a:lnTo>
                <a:lnTo>
                  <a:pt x="257" y="80"/>
                </a:lnTo>
                <a:lnTo>
                  <a:pt x="248" y="75"/>
                </a:lnTo>
                <a:lnTo>
                  <a:pt x="241" y="71"/>
                </a:lnTo>
                <a:lnTo>
                  <a:pt x="233" y="66"/>
                </a:lnTo>
                <a:lnTo>
                  <a:pt x="225" y="60"/>
                </a:lnTo>
                <a:lnTo>
                  <a:pt x="215" y="55"/>
                </a:lnTo>
                <a:lnTo>
                  <a:pt x="204" y="50"/>
                </a:lnTo>
                <a:lnTo>
                  <a:pt x="193" y="45"/>
                </a:lnTo>
                <a:lnTo>
                  <a:pt x="182" y="40"/>
                </a:lnTo>
                <a:lnTo>
                  <a:pt x="171" y="3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6" name="Google Shape;7706;p25"/>
          <p:cNvSpPr/>
          <p:nvPr/>
        </p:nvSpPr>
        <p:spPr>
          <a:xfrm>
            <a:off x="5904311" y="3699272"/>
            <a:ext cx="73819" cy="41672"/>
          </a:xfrm>
          <a:custGeom>
            <a:avLst/>
            <a:gdLst/>
            <a:ahLst/>
            <a:cxnLst/>
            <a:rect l="l" t="t" r="r" b="b"/>
            <a:pathLst>
              <a:path w="186" h="105" extrusionOk="0">
                <a:moveTo>
                  <a:pt x="0" y="40"/>
                </a:moveTo>
                <a:lnTo>
                  <a:pt x="13" y="34"/>
                </a:lnTo>
                <a:lnTo>
                  <a:pt x="26" y="29"/>
                </a:lnTo>
                <a:lnTo>
                  <a:pt x="39" y="23"/>
                </a:lnTo>
                <a:lnTo>
                  <a:pt x="52" y="18"/>
                </a:lnTo>
                <a:lnTo>
                  <a:pt x="66" y="14"/>
                </a:lnTo>
                <a:lnTo>
                  <a:pt x="79" y="8"/>
                </a:lnTo>
                <a:lnTo>
                  <a:pt x="90" y="6"/>
                </a:lnTo>
                <a:lnTo>
                  <a:pt x="103" y="3"/>
                </a:lnTo>
                <a:lnTo>
                  <a:pt x="114" y="2"/>
                </a:lnTo>
                <a:lnTo>
                  <a:pt x="126" y="0"/>
                </a:lnTo>
                <a:lnTo>
                  <a:pt x="133" y="0"/>
                </a:lnTo>
                <a:lnTo>
                  <a:pt x="140" y="0"/>
                </a:lnTo>
                <a:lnTo>
                  <a:pt x="145" y="0"/>
                </a:lnTo>
                <a:lnTo>
                  <a:pt x="149" y="2"/>
                </a:lnTo>
                <a:lnTo>
                  <a:pt x="153" y="2"/>
                </a:lnTo>
                <a:lnTo>
                  <a:pt x="157" y="3"/>
                </a:lnTo>
                <a:lnTo>
                  <a:pt x="161" y="4"/>
                </a:lnTo>
                <a:lnTo>
                  <a:pt x="165" y="6"/>
                </a:lnTo>
                <a:lnTo>
                  <a:pt x="168" y="8"/>
                </a:lnTo>
                <a:lnTo>
                  <a:pt x="172" y="10"/>
                </a:lnTo>
                <a:lnTo>
                  <a:pt x="175" y="12"/>
                </a:lnTo>
                <a:lnTo>
                  <a:pt x="178" y="15"/>
                </a:lnTo>
                <a:lnTo>
                  <a:pt x="180" y="19"/>
                </a:lnTo>
                <a:lnTo>
                  <a:pt x="182" y="22"/>
                </a:lnTo>
                <a:lnTo>
                  <a:pt x="183" y="26"/>
                </a:lnTo>
                <a:lnTo>
                  <a:pt x="185" y="30"/>
                </a:lnTo>
                <a:lnTo>
                  <a:pt x="186" y="34"/>
                </a:lnTo>
                <a:lnTo>
                  <a:pt x="186" y="62"/>
                </a:lnTo>
                <a:lnTo>
                  <a:pt x="186" y="63"/>
                </a:lnTo>
                <a:lnTo>
                  <a:pt x="186" y="66"/>
                </a:lnTo>
                <a:lnTo>
                  <a:pt x="185" y="67"/>
                </a:lnTo>
                <a:lnTo>
                  <a:pt x="185" y="68"/>
                </a:lnTo>
                <a:lnTo>
                  <a:pt x="183" y="71"/>
                </a:lnTo>
                <a:lnTo>
                  <a:pt x="182" y="73"/>
                </a:lnTo>
                <a:lnTo>
                  <a:pt x="178" y="79"/>
                </a:lnTo>
                <a:lnTo>
                  <a:pt x="174" y="85"/>
                </a:lnTo>
                <a:lnTo>
                  <a:pt x="168" y="90"/>
                </a:lnTo>
                <a:lnTo>
                  <a:pt x="161" y="94"/>
                </a:lnTo>
                <a:lnTo>
                  <a:pt x="153" y="98"/>
                </a:lnTo>
                <a:lnTo>
                  <a:pt x="146" y="101"/>
                </a:lnTo>
                <a:lnTo>
                  <a:pt x="138" y="104"/>
                </a:lnTo>
                <a:lnTo>
                  <a:pt x="130" y="105"/>
                </a:lnTo>
                <a:lnTo>
                  <a:pt x="122" y="105"/>
                </a:lnTo>
                <a:lnTo>
                  <a:pt x="114" y="105"/>
                </a:lnTo>
                <a:lnTo>
                  <a:pt x="105" y="105"/>
                </a:lnTo>
                <a:lnTo>
                  <a:pt x="97" y="104"/>
                </a:lnTo>
                <a:lnTo>
                  <a:pt x="90" y="101"/>
                </a:lnTo>
                <a:lnTo>
                  <a:pt x="84" y="98"/>
                </a:lnTo>
                <a:lnTo>
                  <a:pt x="77" y="94"/>
                </a:lnTo>
                <a:lnTo>
                  <a:pt x="74" y="92"/>
                </a:lnTo>
                <a:lnTo>
                  <a:pt x="71" y="89"/>
                </a:lnTo>
                <a:lnTo>
                  <a:pt x="69" y="86"/>
                </a:lnTo>
                <a:lnTo>
                  <a:pt x="64" y="83"/>
                </a:lnTo>
                <a:lnTo>
                  <a:pt x="60" y="79"/>
                </a:lnTo>
                <a:lnTo>
                  <a:pt x="59" y="77"/>
                </a:lnTo>
                <a:lnTo>
                  <a:pt x="56" y="74"/>
                </a:lnTo>
                <a:lnTo>
                  <a:pt x="54" y="73"/>
                </a:lnTo>
                <a:lnTo>
                  <a:pt x="47" y="68"/>
                </a:lnTo>
                <a:lnTo>
                  <a:pt x="41" y="64"/>
                </a:lnTo>
                <a:lnTo>
                  <a:pt x="34" y="62"/>
                </a:lnTo>
                <a:lnTo>
                  <a:pt x="28" y="59"/>
                </a:lnTo>
                <a:lnTo>
                  <a:pt x="21" y="57"/>
                </a:lnTo>
                <a:lnTo>
                  <a:pt x="14" y="53"/>
                </a:lnTo>
                <a:lnTo>
                  <a:pt x="10" y="51"/>
                </a:lnTo>
                <a:lnTo>
                  <a:pt x="6" y="48"/>
                </a:lnTo>
                <a:lnTo>
                  <a:pt x="3" y="44"/>
                </a:lnTo>
                <a:lnTo>
                  <a:pt x="0" y="4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7" name="Google Shape;7707;p25"/>
          <p:cNvSpPr/>
          <p:nvPr/>
        </p:nvSpPr>
        <p:spPr>
          <a:xfrm>
            <a:off x="5834064" y="3699272"/>
            <a:ext cx="145256" cy="41672"/>
          </a:xfrm>
          <a:custGeom>
            <a:avLst/>
            <a:gdLst/>
            <a:ahLst/>
            <a:cxnLst/>
            <a:rect l="l" t="t" r="r" b="b"/>
            <a:pathLst>
              <a:path w="367" h="105" extrusionOk="0">
                <a:moveTo>
                  <a:pt x="0" y="23"/>
                </a:moveTo>
                <a:lnTo>
                  <a:pt x="16" y="29"/>
                </a:lnTo>
                <a:lnTo>
                  <a:pt x="34" y="34"/>
                </a:lnTo>
                <a:lnTo>
                  <a:pt x="50" y="38"/>
                </a:lnTo>
                <a:lnTo>
                  <a:pt x="66" y="42"/>
                </a:lnTo>
                <a:lnTo>
                  <a:pt x="81" y="45"/>
                </a:lnTo>
                <a:lnTo>
                  <a:pt x="96" y="47"/>
                </a:lnTo>
                <a:lnTo>
                  <a:pt x="111" y="48"/>
                </a:lnTo>
                <a:lnTo>
                  <a:pt x="126" y="48"/>
                </a:lnTo>
                <a:lnTo>
                  <a:pt x="141" y="48"/>
                </a:lnTo>
                <a:lnTo>
                  <a:pt x="155" y="45"/>
                </a:lnTo>
                <a:lnTo>
                  <a:pt x="177" y="40"/>
                </a:lnTo>
                <a:lnTo>
                  <a:pt x="196" y="32"/>
                </a:lnTo>
                <a:lnTo>
                  <a:pt x="217" y="23"/>
                </a:lnTo>
                <a:lnTo>
                  <a:pt x="238" y="15"/>
                </a:lnTo>
                <a:lnTo>
                  <a:pt x="260" y="8"/>
                </a:lnTo>
                <a:lnTo>
                  <a:pt x="268" y="6"/>
                </a:lnTo>
                <a:lnTo>
                  <a:pt x="278" y="4"/>
                </a:lnTo>
                <a:lnTo>
                  <a:pt x="288" y="2"/>
                </a:lnTo>
                <a:lnTo>
                  <a:pt x="298" y="2"/>
                </a:lnTo>
                <a:lnTo>
                  <a:pt x="308" y="0"/>
                </a:lnTo>
                <a:lnTo>
                  <a:pt x="319" y="0"/>
                </a:lnTo>
                <a:lnTo>
                  <a:pt x="330" y="2"/>
                </a:lnTo>
                <a:lnTo>
                  <a:pt x="339" y="4"/>
                </a:lnTo>
                <a:lnTo>
                  <a:pt x="348" y="8"/>
                </a:lnTo>
                <a:lnTo>
                  <a:pt x="354" y="14"/>
                </a:lnTo>
                <a:lnTo>
                  <a:pt x="358" y="21"/>
                </a:lnTo>
                <a:lnTo>
                  <a:pt x="363" y="27"/>
                </a:lnTo>
                <a:lnTo>
                  <a:pt x="365" y="36"/>
                </a:lnTo>
                <a:lnTo>
                  <a:pt x="367" y="45"/>
                </a:lnTo>
                <a:lnTo>
                  <a:pt x="365" y="53"/>
                </a:lnTo>
                <a:lnTo>
                  <a:pt x="364" y="62"/>
                </a:lnTo>
                <a:lnTo>
                  <a:pt x="361" y="70"/>
                </a:lnTo>
                <a:lnTo>
                  <a:pt x="357" y="77"/>
                </a:lnTo>
                <a:lnTo>
                  <a:pt x="353" y="83"/>
                </a:lnTo>
                <a:lnTo>
                  <a:pt x="345" y="90"/>
                </a:lnTo>
                <a:lnTo>
                  <a:pt x="337" y="96"/>
                </a:lnTo>
                <a:lnTo>
                  <a:pt x="328" y="100"/>
                </a:lnTo>
                <a:lnTo>
                  <a:pt x="319" y="103"/>
                </a:lnTo>
                <a:lnTo>
                  <a:pt x="309" y="105"/>
                </a:lnTo>
                <a:lnTo>
                  <a:pt x="298" y="105"/>
                </a:lnTo>
                <a:lnTo>
                  <a:pt x="289" y="105"/>
                </a:lnTo>
                <a:lnTo>
                  <a:pt x="279" y="104"/>
                </a:lnTo>
                <a:lnTo>
                  <a:pt x="268" y="101"/>
                </a:lnTo>
                <a:lnTo>
                  <a:pt x="259" y="97"/>
                </a:lnTo>
                <a:lnTo>
                  <a:pt x="251" y="90"/>
                </a:lnTo>
                <a:lnTo>
                  <a:pt x="244" y="83"/>
                </a:lnTo>
                <a:lnTo>
                  <a:pt x="237" y="77"/>
                </a:lnTo>
                <a:lnTo>
                  <a:pt x="229" y="71"/>
                </a:lnTo>
                <a:lnTo>
                  <a:pt x="221" y="66"/>
                </a:lnTo>
                <a:lnTo>
                  <a:pt x="214" y="63"/>
                </a:lnTo>
                <a:lnTo>
                  <a:pt x="206" y="60"/>
                </a:lnTo>
                <a:lnTo>
                  <a:pt x="199" y="56"/>
                </a:lnTo>
                <a:lnTo>
                  <a:pt x="192" y="53"/>
                </a:lnTo>
                <a:lnTo>
                  <a:pt x="187" y="51"/>
                </a:lnTo>
                <a:lnTo>
                  <a:pt x="182" y="47"/>
                </a:lnTo>
                <a:lnTo>
                  <a:pt x="180" y="42"/>
                </a:lnTo>
                <a:lnTo>
                  <a:pt x="177" y="3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8" name="Google Shape;7708;p25"/>
          <p:cNvSpPr/>
          <p:nvPr/>
        </p:nvSpPr>
        <p:spPr>
          <a:xfrm>
            <a:off x="4719637" y="3706416"/>
            <a:ext cx="82154" cy="47625"/>
          </a:xfrm>
          <a:custGeom>
            <a:avLst/>
            <a:gdLst/>
            <a:ahLst/>
            <a:cxnLst/>
            <a:rect l="l" t="t" r="r" b="b"/>
            <a:pathLst>
              <a:path w="207" h="121" extrusionOk="0">
                <a:moveTo>
                  <a:pt x="0" y="52"/>
                </a:moveTo>
                <a:lnTo>
                  <a:pt x="1" y="52"/>
                </a:lnTo>
                <a:lnTo>
                  <a:pt x="1" y="50"/>
                </a:lnTo>
                <a:lnTo>
                  <a:pt x="2" y="50"/>
                </a:lnTo>
                <a:lnTo>
                  <a:pt x="4" y="49"/>
                </a:lnTo>
                <a:lnTo>
                  <a:pt x="4" y="48"/>
                </a:lnTo>
                <a:lnTo>
                  <a:pt x="5" y="48"/>
                </a:lnTo>
                <a:lnTo>
                  <a:pt x="6" y="46"/>
                </a:lnTo>
                <a:lnTo>
                  <a:pt x="8" y="46"/>
                </a:lnTo>
                <a:lnTo>
                  <a:pt x="9" y="45"/>
                </a:lnTo>
                <a:lnTo>
                  <a:pt x="11" y="45"/>
                </a:lnTo>
                <a:lnTo>
                  <a:pt x="12" y="45"/>
                </a:lnTo>
                <a:lnTo>
                  <a:pt x="13" y="44"/>
                </a:lnTo>
                <a:lnTo>
                  <a:pt x="15" y="44"/>
                </a:lnTo>
                <a:lnTo>
                  <a:pt x="15" y="42"/>
                </a:lnTo>
                <a:lnTo>
                  <a:pt x="16" y="42"/>
                </a:lnTo>
                <a:lnTo>
                  <a:pt x="17" y="41"/>
                </a:lnTo>
                <a:lnTo>
                  <a:pt x="19" y="41"/>
                </a:lnTo>
                <a:lnTo>
                  <a:pt x="23" y="37"/>
                </a:lnTo>
                <a:lnTo>
                  <a:pt x="28" y="34"/>
                </a:lnTo>
                <a:lnTo>
                  <a:pt x="32" y="31"/>
                </a:lnTo>
                <a:lnTo>
                  <a:pt x="38" y="27"/>
                </a:lnTo>
                <a:lnTo>
                  <a:pt x="43" y="24"/>
                </a:lnTo>
                <a:lnTo>
                  <a:pt x="47" y="22"/>
                </a:lnTo>
                <a:lnTo>
                  <a:pt x="54" y="18"/>
                </a:lnTo>
                <a:lnTo>
                  <a:pt x="61" y="15"/>
                </a:lnTo>
                <a:lnTo>
                  <a:pt x="68" y="11"/>
                </a:lnTo>
                <a:lnTo>
                  <a:pt x="76" y="8"/>
                </a:lnTo>
                <a:lnTo>
                  <a:pt x="83" y="5"/>
                </a:lnTo>
                <a:lnTo>
                  <a:pt x="91" y="4"/>
                </a:lnTo>
                <a:lnTo>
                  <a:pt x="99" y="3"/>
                </a:lnTo>
                <a:lnTo>
                  <a:pt x="107" y="1"/>
                </a:lnTo>
                <a:lnTo>
                  <a:pt x="116" y="0"/>
                </a:lnTo>
                <a:lnTo>
                  <a:pt x="124" y="0"/>
                </a:lnTo>
                <a:lnTo>
                  <a:pt x="133" y="0"/>
                </a:lnTo>
                <a:lnTo>
                  <a:pt x="143" y="1"/>
                </a:lnTo>
                <a:lnTo>
                  <a:pt x="151" y="3"/>
                </a:lnTo>
                <a:lnTo>
                  <a:pt x="161" y="4"/>
                </a:lnTo>
                <a:lnTo>
                  <a:pt x="169" y="7"/>
                </a:lnTo>
                <a:lnTo>
                  <a:pt x="174" y="9"/>
                </a:lnTo>
                <a:lnTo>
                  <a:pt x="180" y="11"/>
                </a:lnTo>
                <a:lnTo>
                  <a:pt x="184" y="14"/>
                </a:lnTo>
                <a:lnTo>
                  <a:pt x="188" y="16"/>
                </a:lnTo>
                <a:lnTo>
                  <a:pt x="189" y="18"/>
                </a:lnTo>
                <a:lnTo>
                  <a:pt x="191" y="19"/>
                </a:lnTo>
                <a:lnTo>
                  <a:pt x="192" y="20"/>
                </a:lnTo>
                <a:lnTo>
                  <a:pt x="193" y="22"/>
                </a:lnTo>
                <a:lnTo>
                  <a:pt x="193" y="23"/>
                </a:lnTo>
                <a:lnTo>
                  <a:pt x="195" y="24"/>
                </a:lnTo>
                <a:lnTo>
                  <a:pt x="198" y="30"/>
                </a:lnTo>
                <a:lnTo>
                  <a:pt x="200" y="35"/>
                </a:lnTo>
                <a:lnTo>
                  <a:pt x="203" y="42"/>
                </a:lnTo>
                <a:lnTo>
                  <a:pt x="204" y="49"/>
                </a:lnTo>
                <a:lnTo>
                  <a:pt x="206" y="56"/>
                </a:lnTo>
                <a:lnTo>
                  <a:pt x="207" y="64"/>
                </a:lnTo>
                <a:lnTo>
                  <a:pt x="207" y="71"/>
                </a:lnTo>
                <a:lnTo>
                  <a:pt x="207" y="79"/>
                </a:lnTo>
                <a:lnTo>
                  <a:pt x="206" y="86"/>
                </a:lnTo>
                <a:lnTo>
                  <a:pt x="204" y="93"/>
                </a:lnTo>
                <a:lnTo>
                  <a:pt x="202" y="98"/>
                </a:lnTo>
                <a:lnTo>
                  <a:pt x="199" y="104"/>
                </a:lnTo>
                <a:lnTo>
                  <a:pt x="196" y="108"/>
                </a:lnTo>
                <a:lnTo>
                  <a:pt x="192" y="112"/>
                </a:lnTo>
                <a:lnTo>
                  <a:pt x="187" y="115"/>
                </a:lnTo>
                <a:lnTo>
                  <a:pt x="182" y="117"/>
                </a:lnTo>
                <a:lnTo>
                  <a:pt x="177" y="119"/>
                </a:lnTo>
                <a:lnTo>
                  <a:pt x="169" y="120"/>
                </a:lnTo>
                <a:lnTo>
                  <a:pt x="162" y="121"/>
                </a:lnTo>
                <a:lnTo>
                  <a:pt x="154" y="121"/>
                </a:lnTo>
                <a:lnTo>
                  <a:pt x="146" y="121"/>
                </a:lnTo>
                <a:lnTo>
                  <a:pt x="135" y="120"/>
                </a:lnTo>
                <a:lnTo>
                  <a:pt x="124" y="119"/>
                </a:lnTo>
                <a:lnTo>
                  <a:pt x="113" y="116"/>
                </a:lnTo>
                <a:lnTo>
                  <a:pt x="105" y="113"/>
                </a:lnTo>
                <a:lnTo>
                  <a:pt x="97" y="110"/>
                </a:lnTo>
                <a:lnTo>
                  <a:pt x="88" y="106"/>
                </a:lnTo>
                <a:lnTo>
                  <a:pt x="76" y="102"/>
                </a:lnTo>
                <a:lnTo>
                  <a:pt x="64" y="97"/>
                </a:lnTo>
                <a:lnTo>
                  <a:pt x="56" y="93"/>
                </a:lnTo>
                <a:lnTo>
                  <a:pt x="46" y="90"/>
                </a:lnTo>
                <a:lnTo>
                  <a:pt x="36" y="86"/>
                </a:lnTo>
                <a:lnTo>
                  <a:pt x="35" y="86"/>
                </a:lnTo>
                <a:lnTo>
                  <a:pt x="32" y="85"/>
                </a:lnTo>
                <a:lnTo>
                  <a:pt x="31" y="85"/>
                </a:lnTo>
                <a:lnTo>
                  <a:pt x="30" y="85"/>
                </a:lnTo>
                <a:lnTo>
                  <a:pt x="28" y="83"/>
                </a:lnTo>
                <a:lnTo>
                  <a:pt x="28" y="82"/>
                </a:lnTo>
                <a:lnTo>
                  <a:pt x="27" y="80"/>
                </a:lnTo>
                <a:lnTo>
                  <a:pt x="27" y="79"/>
                </a:lnTo>
                <a:lnTo>
                  <a:pt x="26" y="79"/>
                </a:lnTo>
                <a:lnTo>
                  <a:pt x="24" y="79"/>
                </a:lnTo>
                <a:lnTo>
                  <a:pt x="23" y="79"/>
                </a:lnTo>
                <a:lnTo>
                  <a:pt x="21" y="79"/>
                </a:lnTo>
                <a:lnTo>
                  <a:pt x="21" y="78"/>
                </a:lnTo>
                <a:lnTo>
                  <a:pt x="20" y="78"/>
                </a:lnTo>
                <a:lnTo>
                  <a:pt x="20" y="76"/>
                </a:lnTo>
                <a:lnTo>
                  <a:pt x="19" y="75"/>
                </a:lnTo>
                <a:lnTo>
                  <a:pt x="17" y="72"/>
                </a:lnTo>
                <a:lnTo>
                  <a:pt x="15" y="70"/>
                </a:lnTo>
                <a:lnTo>
                  <a:pt x="12" y="68"/>
                </a:lnTo>
                <a:lnTo>
                  <a:pt x="8" y="65"/>
                </a:lnTo>
                <a:lnTo>
                  <a:pt x="5" y="64"/>
                </a:lnTo>
                <a:lnTo>
                  <a:pt x="2" y="63"/>
                </a:lnTo>
                <a:lnTo>
                  <a:pt x="1" y="60"/>
                </a:lnTo>
                <a:lnTo>
                  <a:pt x="1" y="57"/>
                </a:lnTo>
                <a:lnTo>
                  <a:pt x="0" y="55"/>
                </a:lnTo>
                <a:lnTo>
                  <a:pt x="0" y="5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9" name="Google Shape;7709;p25"/>
          <p:cNvSpPr/>
          <p:nvPr/>
        </p:nvSpPr>
        <p:spPr>
          <a:xfrm>
            <a:off x="4647011" y="3706416"/>
            <a:ext cx="154781" cy="47625"/>
          </a:xfrm>
          <a:custGeom>
            <a:avLst/>
            <a:gdLst/>
            <a:ahLst/>
            <a:cxnLst/>
            <a:rect l="l" t="t" r="r" b="b"/>
            <a:pathLst>
              <a:path w="392" h="121" extrusionOk="0">
                <a:moveTo>
                  <a:pt x="0" y="27"/>
                </a:moveTo>
                <a:lnTo>
                  <a:pt x="2" y="29"/>
                </a:lnTo>
                <a:lnTo>
                  <a:pt x="3" y="29"/>
                </a:lnTo>
                <a:lnTo>
                  <a:pt x="7" y="31"/>
                </a:lnTo>
                <a:lnTo>
                  <a:pt x="10" y="34"/>
                </a:lnTo>
                <a:lnTo>
                  <a:pt x="13" y="35"/>
                </a:lnTo>
                <a:lnTo>
                  <a:pt x="19" y="41"/>
                </a:lnTo>
                <a:lnTo>
                  <a:pt x="25" y="48"/>
                </a:lnTo>
                <a:lnTo>
                  <a:pt x="32" y="52"/>
                </a:lnTo>
                <a:lnTo>
                  <a:pt x="39" y="56"/>
                </a:lnTo>
                <a:lnTo>
                  <a:pt x="47" y="59"/>
                </a:lnTo>
                <a:lnTo>
                  <a:pt x="59" y="61"/>
                </a:lnTo>
                <a:lnTo>
                  <a:pt x="71" y="61"/>
                </a:lnTo>
                <a:lnTo>
                  <a:pt x="85" y="63"/>
                </a:lnTo>
                <a:lnTo>
                  <a:pt x="99" y="61"/>
                </a:lnTo>
                <a:lnTo>
                  <a:pt x="112" y="61"/>
                </a:lnTo>
                <a:lnTo>
                  <a:pt x="125" y="61"/>
                </a:lnTo>
                <a:lnTo>
                  <a:pt x="135" y="61"/>
                </a:lnTo>
                <a:lnTo>
                  <a:pt x="148" y="61"/>
                </a:lnTo>
                <a:lnTo>
                  <a:pt x="159" y="60"/>
                </a:lnTo>
                <a:lnTo>
                  <a:pt x="168" y="59"/>
                </a:lnTo>
                <a:lnTo>
                  <a:pt x="174" y="57"/>
                </a:lnTo>
                <a:lnTo>
                  <a:pt x="179" y="55"/>
                </a:lnTo>
                <a:lnTo>
                  <a:pt x="185" y="52"/>
                </a:lnTo>
                <a:lnTo>
                  <a:pt x="189" y="49"/>
                </a:lnTo>
                <a:lnTo>
                  <a:pt x="190" y="48"/>
                </a:lnTo>
                <a:lnTo>
                  <a:pt x="190" y="46"/>
                </a:lnTo>
                <a:lnTo>
                  <a:pt x="193" y="46"/>
                </a:lnTo>
                <a:lnTo>
                  <a:pt x="197" y="45"/>
                </a:lnTo>
                <a:lnTo>
                  <a:pt x="202" y="41"/>
                </a:lnTo>
                <a:lnTo>
                  <a:pt x="206" y="38"/>
                </a:lnTo>
                <a:lnTo>
                  <a:pt x="211" y="35"/>
                </a:lnTo>
                <a:lnTo>
                  <a:pt x="221" y="29"/>
                </a:lnTo>
                <a:lnTo>
                  <a:pt x="232" y="22"/>
                </a:lnTo>
                <a:lnTo>
                  <a:pt x="243" y="16"/>
                </a:lnTo>
                <a:lnTo>
                  <a:pt x="253" y="11"/>
                </a:lnTo>
                <a:lnTo>
                  <a:pt x="264" y="7"/>
                </a:lnTo>
                <a:lnTo>
                  <a:pt x="275" y="4"/>
                </a:lnTo>
                <a:lnTo>
                  <a:pt x="287" y="1"/>
                </a:lnTo>
                <a:lnTo>
                  <a:pt x="299" y="0"/>
                </a:lnTo>
                <a:lnTo>
                  <a:pt x="312" y="0"/>
                </a:lnTo>
                <a:lnTo>
                  <a:pt x="324" y="1"/>
                </a:lnTo>
                <a:lnTo>
                  <a:pt x="336" y="3"/>
                </a:lnTo>
                <a:lnTo>
                  <a:pt x="347" y="5"/>
                </a:lnTo>
                <a:lnTo>
                  <a:pt x="358" y="8"/>
                </a:lnTo>
                <a:lnTo>
                  <a:pt x="366" y="12"/>
                </a:lnTo>
                <a:lnTo>
                  <a:pt x="372" y="16"/>
                </a:lnTo>
                <a:lnTo>
                  <a:pt x="377" y="22"/>
                </a:lnTo>
                <a:lnTo>
                  <a:pt x="381" y="27"/>
                </a:lnTo>
                <a:lnTo>
                  <a:pt x="385" y="35"/>
                </a:lnTo>
                <a:lnTo>
                  <a:pt x="388" y="45"/>
                </a:lnTo>
                <a:lnTo>
                  <a:pt x="391" y="53"/>
                </a:lnTo>
                <a:lnTo>
                  <a:pt x="392" y="63"/>
                </a:lnTo>
                <a:lnTo>
                  <a:pt x="392" y="72"/>
                </a:lnTo>
                <a:lnTo>
                  <a:pt x="392" y="82"/>
                </a:lnTo>
                <a:lnTo>
                  <a:pt x="389" y="91"/>
                </a:lnTo>
                <a:lnTo>
                  <a:pt x="387" y="98"/>
                </a:lnTo>
                <a:lnTo>
                  <a:pt x="383" y="105"/>
                </a:lnTo>
                <a:lnTo>
                  <a:pt x="377" y="112"/>
                </a:lnTo>
                <a:lnTo>
                  <a:pt x="369" y="116"/>
                </a:lnTo>
                <a:lnTo>
                  <a:pt x="361" y="119"/>
                </a:lnTo>
                <a:lnTo>
                  <a:pt x="351" y="120"/>
                </a:lnTo>
                <a:lnTo>
                  <a:pt x="342" y="121"/>
                </a:lnTo>
                <a:lnTo>
                  <a:pt x="332" y="121"/>
                </a:lnTo>
                <a:lnTo>
                  <a:pt x="321" y="120"/>
                </a:lnTo>
                <a:lnTo>
                  <a:pt x="312" y="119"/>
                </a:lnTo>
                <a:lnTo>
                  <a:pt x="301" y="116"/>
                </a:lnTo>
                <a:lnTo>
                  <a:pt x="287" y="112"/>
                </a:lnTo>
                <a:lnTo>
                  <a:pt x="272" y="106"/>
                </a:lnTo>
                <a:lnTo>
                  <a:pt x="260" y="101"/>
                </a:lnTo>
                <a:lnTo>
                  <a:pt x="246" y="95"/>
                </a:lnTo>
                <a:lnTo>
                  <a:pt x="239" y="93"/>
                </a:lnTo>
                <a:lnTo>
                  <a:pt x="234" y="90"/>
                </a:lnTo>
                <a:lnTo>
                  <a:pt x="227" y="89"/>
                </a:lnTo>
                <a:lnTo>
                  <a:pt x="220" y="86"/>
                </a:lnTo>
                <a:lnTo>
                  <a:pt x="213" y="83"/>
                </a:lnTo>
                <a:lnTo>
                  <a:pt x="213" y="82"/>
                </a:lnTo>
                <a:lnTo>
                  <a:pt x="212" y="80"/>
                </a:lnTo>
                <a:lnTo>
                  <a:pt x="212" y="79"/>
                </a:lnTo>
                <a:lnTo>
                  <a:pt x="211" y="79"/>
                </a:lnTo>
                <a:lnTo>
                  <a:pt x="208" y="79"/>
                </a:lnTo>
                <a:lnTo>
                  <a:pt x="206" y="79"/>
                </a:lnTo>
                <a:lnTo>
                  <a:pt x="205" y="76"/>
                </a:lnTo>
                <a:lnTo>
                  <a:pt x="202" y="74"/>
                </a:lnTo>
                <a:lnTo>
                  <a:pt x="201" y="71"/>
                </a:lnTo>
                <a:lnTo>
                  <a:pt x="198" y="68"/>
                </a:lnTo>
                <a:lnTo>
                  <a:pt x="194" y="67"/>
                </a:lnTo>
                <a:lnTo>
                  <a:pt x="190" y="64"/>
                </a:lnTo>
                <a:lnTo>
                  <a:pt x="187" y="61"/>
                </a:lnTo>
                <a:lnTo>
                  <a:pt x="186" y="60"/>
                </a:lnTo>
                <a:lnTo>
                  <a:pt x="185" y="57"/>
                </a:lnTo>
                <a:lnTo>
                  <a:pt x="185" y="55"/>
                </a:lnTo>
                <a:lnTo>
                  <a:pt x="186" y="5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10" name="Google Shape;7710;p25"/>
          <p:cNvSpPr/>
          <p:nvPr/>
        </p:nvSpPr>
        <p:spPr>
          <a:xfrm>
            <a:off x="5310187" y="3704035"/>
            <a:ext cx="82154" cy="41672"/>
          </a:xfrm>
          <a:custGeom>
            <a:avLst/>
            <a:gdLst/>
            <a:ahLst/>
            <a:cxnLst/>
            <a:rect l="l" t="t" r="r" b="b"/>
            <a:pathLst>
              <a:path w="209" h="105" extrusionOk="0">
                <a:moveTo>
                  <a:pt x="0" y="53"/>
                </a:moveTo>
                <a:lnTo>
                  <a:pt x="5" y="50"/>
                </a:lnTo>
                <a:lnTo>
                  <a:pt x="9" y="48"/>
                </a:lnTo>
                <a:lnTo>
                  <a:pt x="15" y="45"/>
                </a:lnTo>
                <a:lnTo>
                  <a:pt x="22" y="41"/>
                </a:lnTo>
                <a:lnTo>
                  <a:pt x="28" y="37"/>
                </a:lnTo>
                <a:lnTo>
                  <a:pt x="35" y="33"/>
                </a:lnTo>
                <a:lnTo>
                  <a:pt x="44" y="28"/>
                </a:lnTo>
                <a:lnTo>
                  <a:pt x="50" y="24"/>
                </a:lnTo>
                <a:lnTo>
                  <a:pt x="59" y="20"/>
                </a:lnTo>
                <a:lnTo>
                  <a:pt x="67" y="16"/>
                </a:lnTo>
                <a:lnTo>
                  <a:pt x="75" y="12"/>
                </a:lnTo>
                <a:lnTo>
                  <a:pt x="80" y="11"/>
                </a:lnTo>
                <a:lnTo>
                  <a:pt x="86" y="8"/>
                </a:lnTo>
                <a:lnTo>
                  <a:pt x="93" y="7"/>
                </a:lnTo>
                <a:lnTo>
                  <a:pt x="98" y="5"/>
                </a:lnTo>
                <a:lnTo>
                  <a:pt x="104" y="4"/>
                </a:lnTo>
                <a:lnTo>
                  <a:pt x="110" y="3"/>
                </a:lnTo>
                <a:lnTo>
                  <a:pt x="119" y="1"/>
                </a:lnTo>
                <a:lnTo>
                  <a:pt x="128" y="0"/>
                </a:lnTo>
                <a:lnTo>
                  <a:pt x="135" y="0"/>
                </a:lnTo>
                <a:lnTo>
                  <a:pt x="140" y="0"/>
                </a:lnTo>
                <a:lnTo>
                  <a:pt x="147" y="0"/>
                </a:lnTo>
                <a:lnTo>
                  <a:pt x="154" y="0"/>
                </a:lnTo>
                <a:lnTo>
                  <a:pt x="160" y="1"/>
                </a:lnTo>
                <a:lnTo>
                  <a:pt x="165" y="3"/>
                </a:lnTo>
                <a:lnTo>
                  <a:pt x="170" y="3"/>
                </a:lnTo>
                <a:lnTo>
                  <a:pt x="176" y="5"/>
                </a:lnTo>
                <a:lnTo>
                  <a:pt x="181" y="7"/>
                </a:lnTo>
                <a:lnTo>
                  <a:pt x="187" y="9"/>
                </a:lnTo>
                <a:lnTo>
                  <a:pt x="191" y="13"/>
                </a:lnTo>
                <a:lnTo>
                  <a:pt x="195" y="16"/>
                </a:lnTo>
                <a:lnTo>
                  <a:pt x="198" y="20"/>
                </a:lnTo>
                <a:lnTo>
                  <a:pt x="202" y="26"/>
                </a:lnTo>
                <a:lnTo>
                  <a:pt x="205" y="30"/>
                </a:lnTo>
                <a:lnTo>
                  <a:pt x="206" y="35"/>
                </a:lnTo>
                <a:lnTo>
                  <a:pt x="207" y="41"/>
                </a:lnTo>
                <a:lnTo>
                  <a:pt x="209" y="46"/>
                </a:lnTo>
                <a:lnTo>
                  <a:pt x="209" y="52"/>
                </a:lnTo>
                <a:lnTo>
                  <a:pt x="209" y="57"/>
                </a:lnTo>
                <a:lnTo>
                  <a:pt x="209" y="63"/>
                </a:lnTo>
                <a:lnTo>
                  <a:pt x="207" y="68"/>
                </a:lnTo>
                <a:lnTo>
                  <a:pt x="205" y="74"/>
                </a:lnTo>
                <a:lnTo>
                  <a:pt x="200" y="79"/>
                </a:lnTo>
                <a:lnTo>
                  <a:pt x="196" y="83"/>
                </a:lnTo>
                <a:lnTo>
                  <a:pt x="192" y="87"/>
                </a:lnTo>
                <a:lnTo>
                  <a:pt x="185" y="93"/>
                </a:lnTo>
                <a:lnTo>
                  <a:pt x="177" y="95"/>
                </a:lnTo>
                <a:lnTo>
                  <a:pt x="169" y="99"/>
                </a:lnTo>
                <a:lnTo>
                  <a:pt x="161" y="102"/>
                </a:lnTo>
                <a:lnTo>
                  <a:pt x="151" y="104"/>
                </a:lnTo>
                <a:lnTo>
                  <a:pt x="143" y="105"/>
                </a:lnTo>
                <a:lnTo>
                  <a:pt x="134" y="105"/>
                </a:lnTo>
                <a:lnTo>
                  <a:pt x="124" y="105"/>
                </a:lnTo>
                <a:lnTo>
                  <a:pt x="116" y="105"/>
                </a:lnTo>
                <a:lnTo>
                  <a:pt x="106" y="104"/>
                </a:lnTo>
                <a:lnTo>
                  <a:pt x="98" y="101"/>
                </a:lnTo>
                <a:lnTo>
                  <a:pt x="90" y="98"/>
                </a:lnTo>
                <a:lnTo>
                  <a:pt x="79" y="95"/>
                </a:lnTo>
                <a:lnTo>
                  <a:pt x="69" y="90"/>
                </a:lnTo>
                <a:lnTo>
                  <a:pt x="59" y="86"/>
                </a:lnTo>
                <a:lnTo>
                  <a:pt x="44" y="78"/>
                </a:lnTo>
                <a:lnTo>
                  <a:pt x="28" y="71"/>
                </a:lnTo>
                <a:lnTo>
                  <a:pt x="23" y="68"/>
                </a:lnTo>
                <a:lnTo>
                  <a:pt x="18" y="65"/>
                </a:lnTo>
                <a:lnTo>
                  <a:pt x="13" y="63"/>
                </a:lnTo>
                <a:lnTo>
                  <a:pt x="8" y="60"/>
                </a:lnTo>
                <a:lnTo>
                  <a:pt x="5" y="57"/>
                </a:lnTo>
                <a:lnTo>
                  <a:pt x="3" y="54"/>
                </a:lnTo>
                <a:lnTo>
                  <a:pt x="0" y="53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11" name="Google Shape;7711;p25"/>
          <p:cNvSpPr/>
          <p:nvPr/>
        </p:nvSpPr>
        <p:spPr>
          <a:xfrm>
            <a:off x="5238751" y="3704035"/>
            <a:ext cx="154781" cy="41672"/>
          </a:xfrm>
          <a:custGeom>
            <a:avLst/>
            <a:gdLst/>
            <a:ahLst/>
            <a:cxnLst/>
            <a:rect l="l" t="t" r="r" b="b"/>
            <a:pathLst>
              <a:path w="390" h="105" extrusionOk="0">
                <a:moveTo>
                  <a:pt x="0" y="45"/>
                </a:moveTo>
                <a:lnTo>
                  <a:pt x="8" y="46"/>
                </a:lnTo>
                <a:lnTo>
                  <a:pt x="17" y="49"/>
                </a:lnTo>
                <a:lnTo>
                  <a:pt x="35" y="52"/>
                </a:lnTo>
                <a:lnTo>
                  <a:pt x="54" y="54"/>
                </a:lnTo>
                <a:lnTo>
                  <a:pt x="73" y="57"/>
                </a:lnTo>
                <a:lnTo>
                  <a:pt x="90" y="60"/>
                </a:lnTo>
                <a:lnTo>
                  <a:pt x="106" y="61"/>
                </a:lnTo>
                <a:lnTo>
                  <a:pt x="123" y="63"/>
                </a:lnTo>
                <a:lnTo>
                  <a:pt x="139" y="61"/>
                </a:lnTo>
                <a:lnTo>
                  <a:pt x="155" y="60"/>
                </a:lnTo>
                <a:lnTo>
                  <a:pt x="168" y="57"/>
                </a:lnTo>
                <a:lnTo>
                  <a:pt x="178" y="53"/>
                </a:lnTo>
                <a:lnTo>
                  <a:pt x="191" y="48"/>
                </a:lnTo>
                <a:lnTo>
                  <a:pt x="202" y="42"/>
                </a:lnTo>
                <a:lnTo>
                  <a:pt x="211" y="35"/>
                </a:lnTo>
                <a:lnTo>
                  <a:pt x="222" y="28"/>
                </a:lnTo>
                <a:lnTo>
                  <a:pt x="233" y="22"/>
                </a:lnTo>
                <a:lnTo>
                  <a:pt x="245" y="16"/>
                </a:lnTo>
                <a:lnTo>
                  <a:pt x="258" y="11"/>
                </a:lnTo>
                <a:lnTo>
                  <a:pt x="270" y="7"/>
                </a:lnTo>
                <a:lnTo>
                  <a:pt x="284" y="4"/>
                </a:lnTo>
                <a:lnTo>
                  <a:pt x="299" y="1"/>
                </a:lnTo>
                <a:lnTo>
                  <a:pt x="314" y="0"/>
                </a:lnTo>
                <a:lnTo>
                  <a:pt x="327" y="0"/>
                </a:lnTo>
                <a:lnTo>
                  <a:pt x="337" y="1"/>
                </a:lnTo>
                <a:lnTo>
                  <a:pt x="345" y="3"/>
                </a:lnTo>
                <a:lnTo>
                  <a:pt x="353" y="4"/>
                </a:lnTo>
                <a:lnTo>
                  <a:pt x="361" y="7"/>
                </a:lnTo>
                <a:lnTo>
                  <a:pt x="368" y="11"/>
                </a:lnTo>
                <a:lnTo>
                  <a:pt x="374" y="16"/>
                </a:lnTo>
                <a:lnTo>
                  <a:pt x="379" y="23"/>
                </a:lnTo>
                <a:lnTo>
                  <a:pt x="383" y="30"/>
                </a:lnTo>
                <a:lnTo>
                  <a:pt x="387" y="38"/>
                </a:lnTo>
                <a:lnTo>
                  <a:pt x="389" y="46"/>
                </a:lnTo>
                <a:lnTo>
                  <a:pt x="390" y="54"/>
                </a:lnTo>
                <a:lnTo>
                  <a:pt x="389" y="63"/>
                </a:lnTo>
                <a:lnTo>
                  <a:pt x="386" y="71"/>
                </a:lnTo>
                <a:lnTo>
                  <a:pt x="382" y="76"/>
                </a:lnTo>
                <a:lnTo>
                  <a:pt x="376" y="83"/>
                </a:lnTo>
                <a:lnTo>
                  <a:pt x="370" y="89"/>
                </a:lnTo>
                <a:lnTo>
                  <a:pt x="361" y="94"/>
                </a:lnTo>
                <a:lnTo>
                  <a:pt x="353" y="98"/>
                </a:lnTo>
                <a:lnTo>
                  <a:pt x="344" y="101"/>
                </a:lnTo>
                <a:lnTo>
                  <a:pt x="333" y="104"/>
                </a:lnTo>
                <a:lnTo>
                  <a:pt x="323" y="105"/>
                </a:lnTo>
                <a:lnTo>
                  <a:pt x="312" y="105"/>
                </a:lnTo>
                <a:lnTo>
                  <a:pt x="303" y="105"/>
                </a:lnTo>
                <a:lnTo>
                  <a:pt x="288" y="104"/>
                </a:lnTo>
                <a:lnTo>
                  <a:pt x="275" y="101"/>
                </a:lnTo>
                <a:lnTo>
                  <a:pt x="262" y="95"/>
                </a:lnTo>
                <a:lnTo>
                  <a:pt x="249" y="91"/>
                </a:lnTo>
                <a:lnTo>
                  <a:pt x="237" y="84"/>
                </a:lnTo>
                <a:lnTo>
                  <a:pt x="226" y="79"/>
                </a:lnTo>
                <a:lnTo>
                  <a:pt x="215" y="74"/>
                </a:lnTo>
                <a:lnTo>
                  <a:pt x="204" y="68"/>
                </a:lnTo>
                <a:lnTo>
                  <a:pt x="193" y="63"/>
                </a:lnTo>
                <a:lnTo>
                  <a:pt x="184" y="57"/>
                </a:lnTo>
                <a:lnTo>
                  <a:pt x="181" y="54"/>
                </a:lnTo>
                <a:lnTo>
                  <a:pt x="178" y="50"/>
                </a:lnTo>
                <a:lnTo>
                  <a:pt x="176" y="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712" name="Google Shape;7712;p25"/>
          <p:cNvCxnSpPr/>
          <p:nvPr/>
        </p:nvCxnSpPr>
        <p:spPr>
          <a:xfrm rot="10800000" flipH="1">
            <a:off x="2082405" y="1418036"/>
            <a:ext cx="2349103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13" name="Google Shape;7713;p25"/>
          <p:cNvCxnSpPr/>
          <p:nvPr/>
        </p:nvCxnSpPr>
        <p:spPr>
          <a:xfrm>
            <a:off x="2800350" y="1545431"/>
            <a:ext cx="7048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14" name="Google Shape;7714;p25"/>
          <p:cNvCxnSpPr/>
          <p:nvPr/>
        </p:nvCxnSpPr>
        <p:spPr>
          <a:xfrm flipH="1">
            <a:off x="2386012" y="1531144"/>
            <a:ext cx="41433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15" name="Google Shape;7715;p25"/>
          <p:cNvCxnSpPr/>
          <p:nvPr/>
        </p:nvCxnSpPr>
        <p:spPr>
          <a:xfrm>
            <a:off x="3505201" y="1545431"/>
            <a:ext cx="9263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16" name="Google Shape;7716;p25"/>
          <p:cNvCxnSpPr/>
          <p:nvPr/>
        </p:nvCxnSpPr>
        <p:spPr>
          <a:xfrm flipH="1">
            <a:off x="2800350" y="1531144"/>
            <a:ext cx="7048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17" name="Google Shape;7717;p25"/>
          <p:cNvCxnSpPr/>
          <p:nvPr/>
        </p:nvCxnSpPr>
        <p:spPr>
          <a:xfrm flipH="1">
            <a:off x="5829300" y="1902619"/>
            <a:ext cx="15359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18" name="Google Shape;7718;p25"/>
          <p:cNvCxnSpPr/>
          <p:nvPr/>
        </p:nvCxnSpPr>
        <p:spPr>
          <a:xfrm flipH="1">
            <a:off x="2782491" y="1902619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19" name="Google Shape;7719;p25"/>
          <p:cNvCxnSpPr/>
          <p:nvPr/>
        </p:nvCxnSpPr>
        <p:spPr>
          <a:xfrm rot="10800000" flipH="1">
            <a:off x="2782492" y="1799035"/>
            <a:ext cx="1190" cy="1035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20" name="Google Shape;7720;p25"/>
          <p:cNvCxnSpPr/>
          <p:nvPr/>
        </p:nvCxnSpPr>
        <p:spPr>
          <a:xfrm>
            <a:off x="2942035" y="1902619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21" name="Google Shape;7721;p25"/>
          <p:cNvCxnSpPr/>
          <p:nvPr/>
        </p:nvCxnSpPr>
        <p:spPr>
          <a:xfrm rot="10800000" flipH="1">
            <a:off x="2946799" y="1794272"/>
            <a:ext cx="1190" cy="1083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22" name="Google Shape;7722;p25"/>
          <p:cNvCxnSpPr/>
          <p:nvPr/>
        </p:nvCxnSpPr>
        <p:spPr>
          <a:xfrm>
            <a:off x="3525441" y="1902619"/>
            <a:ext cx="357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23" name="Google Shape;7723;p25"/>
          <p:cNvCxnSpPr/>
          <p:nvPr/>
        </p:nvCxnSpPr>
        <p:spPr>
          <a:xfrm rot="10800000" flipH="1">
            <a:off x="3529013" y="1777605"/>
            <a:ext cx="1191" cy="1250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24" name="Google Shape;7724;p25"/>
          <p:cNvCxnSpPr/>
          <p:nvPr/>
        </p:nvCxnSpPr>
        <p:spPr>
          <a:xfrm flipH="1">
            <a:off x="3377803" y="1902619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25" name="Google Shape;7725;p25"/>
          <p:cNvCxnSpPr/>
          <p:nvPr/>
        </p:nvCxnSpPr>
        <p:spPr>
          <a:xfrm rot="10800000" flipH="1">
            <a:off x="3377805" y="1782367"/>
            <a:ext cx="1190" cy="1202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26" name="Google Shape;7726;p25"/>
          <p:cNvCxnSpPr/>
          <p:nvPr/>
        </p:nvCxnSpPr>
        <p:spPr>
          <a:xfrm>
            <a:off x="4107658" y="1902619"/>
            <a:ext cx="357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27" name="Google Shape;7727;p25"/>
          <p:cNvCxnSpPr/>
          <p:nvPr/>
        </p:nvCxnSpPr>
        <p:spPr>
          <a:xfrm rot="10800000" flipH="1">
            <a:off x="4111230" y="1760935"/>
            <a:ext cx="1190" cy="1416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28" name="Google Shape;7728;p25"/>
          <p:cNvCxnSpPr/>
          <p:nvPr/>
        </p:nvCxnSpPr>
        <p:spPr>
          <a:xfrm flipH="1">
            <a:off x="3961210" y="1902619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29" name="Google Shape;7729;p25"/>
          <p:cNvCxnSpPr/>
          <p:nvPr/>
        </p:nvCxnSpPr>
        <p:spPr>
          <a:xfrm rot="10800000" flipH="1">
            <a:off x="3961211" y="1765697"/>
            <a:ext cx="1190" cy="1369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30" name="Google Shape;7730;p25"/>
          <p:cNvCxnSpPr/>
          <p:nvPr/>
        </p:nvCxnSpPr>
        <p:spPr>
          <a:xfrm>
            <a:off x="4800600" y="1902619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31" name="Google Shape;7731;p25"/>
          <p:cNvCxnSpPr/>
          <p:nvPr/>
        </p:nvCxnSpPr>
        <p:spPr>
          <a:xfrm rot="10800000" flipH="1">
            <a:off x="4805363" y="1762126"/>
            <a:ext cx="1191" cy="1404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32" name="Google Shape;7732;p25"/>
          <p:cNvCxnSpPr/>
          <p:nvPr/>
        </p:nvCxnSpPr>
        <p:spPr>
          <a:xfrm flipH="1">
            <a:off x="4642247" y="1902619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33" name="Google Shape;7733;p25"/>
          <p:cNvCxnSpPr/>
          <p:nvPr/>
        </p:nvCxnSpPr>
        <p:spPr>
          <a:xfrm rot="10800000" flipH="1">
            <a:off x="4642249" y="1757364"/>
            <a:ext cx="1190" cy="1452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34" name="Google Shape;7734;p25"/>
          <p:cNvCxnSpPr/>
          <p:nvPr/>
        </p:nvCxnSpPr>
        <p:spPr>
          <a:xfrm>
            <a:off x="5392341" y="1902619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35" name="Google Shape;7735;p25"/>
          <p:cNvCxnSpPr/>
          <p:nvPr/>
        </p:nvCxnSpPr>
        <p:spPr>
          <a:xfrm rot="10800000" flipH="1">
            <a:off x="5397105" y="1779985"/>
            <a:ext cx="1190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36" name="Google Shape;7736;p25"/>
          <p:cNvCxnSpPr/>
          <p:nvPr/>
        </p:nvCxnSpPr>
        <p:spPr>
          <a:xfrm flipH="1">
            <a:off x="5233987" y="1902619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37" name="Google Shape;7737;p25"/>
          <p:cNvCxnSpPr/>
          <p:nvPr/>
        </p:nvCxnSpPr>
        <p:spPr>
          <a:xfrm rot="10800000" flipH="1">
            <a:off x="5233988" y="1775222"/>
            <a:ext cx="1191" cy="1273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38" name="Google Shape;7738;p25"/>
          <p:cNvCxnSpPr/>
          <p:nvPr/>
        </p:nvCxnSpPr>
        <p:spPr>
          <a:xfrm rot="10800000" flipH="1">
            <a:off x="5978128" y="1902619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39" name="Google Shape;7739;p25"/>
          <p:cNvCxnSpPr/>
          <p:nvPr/>
        </p:nvCxnSpPr>
        <p:spPr>
          <a:xfrm flipH="1">
            <a:off x="5829300" y="1902619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40" name="Google Shape;7740;p25"/>
          <p:cNvCxnSpPr/>
          <p:nvPr/>
        </p:nvCxnSpPr>
        <p:spPr>
          <a:xfrm rot="10800000" flipH="1">
            <a:off x="5829300" y="1793081"/>
            <a:ext cx="1191" cy="1095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41" name="Google Shape;7741;p25"/>
          <p:cNvCxnSpPr/>
          <p:nvPr/>
        </p:nvCxnSpPr>
        <p:spPr>
          <a:xfrm>
            <a:off x="5978130" y="1902620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42" name="Google Shape;7742;p25"/>
          <p:cNvCxnSpPr/>
          <p:nvPr/>
        </p:nvCxnSpPr>
        <p:spPr>
          <a:xfrm>
            <a:off x="5978130" y="2127648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43" name="Google Shape;7743;p25"/>
          <p:cNvCxnSpPr/>
          <p:nvPr/>
        </p:nvCxnSpPr>
        <p:spPr>
          <a:xfrm>
            <a:off x="5978130" y="2352676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44" name="Google Shape;7744;p25"/>
          <p:cNvCxnSpPr/>
          <p:nvPr/>
        </p:nvCxnSpPr>
        <p:spPr>
          <a:xfrm>
            <a:off x="5978130" y="2577705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45" name="Google Shape;7745;p25"/>
          <p:cNvCxnSpPr/>
          <p:nvPr/>
        </p:nvCxnSpPr>
        <p:spPr>
          <a:xfrm>
            <a:off x="5978130" y="2801542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46" name="Google Shape;7746;p25"/>
          <p:cNvCxnSpPr/>
          <p:nvPr/>
        </p:nvCxnSpPr>
        <p:spPr>
          <a:xfrm>
            <a:off x="5978130" y="3026570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47" name="Google Shape;7747;p25"/>
          <p:cNvCxnSpPr/>
          <p:nvPr/>
        </p:nvCxnSpPr>
        <p:spPr>
          <a:xfrm>
            <a:off x="5978130" y="3251598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48" name="Google Shape;7748;p25"/>
          <p:cNvCxnSpPr/>
          <p:nvPr/>
        </p:nvCxnSpPr>
        <p:spPr>
          <a:xfrm>
            <a:off x="5978130" y="3476626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49" name="Google Shape;7749;p25"/>
          <p:cNvCxnSpPr/>
          <p:nvPr/>
        </p:nvCxnSpPr>
        <p:spPr>
          <a:xfrm>
            <a:off x="5978130" y="3701655"/>
            <a:ext cx="1190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50" name="Google Shape;7750;p25"/>
          <p:cNvCxnSpPr/>
          <p:nvPr/>
        </p:nvCxnSpPr>
        <p:spPr>
          <a:xfrm>
            <a:off x="5982891" y="1902619"/>
            <a:ext cx="357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51" name="Google Shape;7751;p25"/>
          <p:cNvCxnSpPr/>
          <p:nvPr/>
        </p:nvCxnSpPr>
        <p:spPr>
          <a:xfrm rot="10800000" flipH="1">
            <a:off x="5986463" y="1797844"/>
            <a:ext cx="1191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52" name="Google Shape;7752;p25"/>
          <p:cNvCxnSpPr/>
          <p:nvPr/>
        </p:nvCxnSpPr>
        <p:spPr>
          <a:xfrm flipH="1">
            <a:off x="2782492" y="1902619"/>
            <a:ext cx="1643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53" name="Google Shape;7753;p25"/>
          <p:cNvCxnSpPr/>
          <p:nvPr/>
        </p:nvCxnSpPr>
        <p:spPr>
          <a:xfrm>
            <a:off x="2787255" y="1902619"/>
            <a:ext cx="1190" cy="10537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54" name="Google Shape;7754;p25"/>
          <p:cNvCxnSpPr/>
          <p:nvPr/>
        </p:nvCxnSpPr>
        <p:spPr>
          <a:xfrm>
            <a:off x="2942036" y="1902619"/>
            <a:ext cx="1190" cy="10584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55" name="Google Shape;7755;p25"/>
          <p:cNvCxnSpPr/>
          <p:nvPr/>
        </p:nvCxnSpPr>
        <p:spPr>
          <a:xfrm>
            <a:off x="4631533" y="1421606"/>
            <a:ext cx="1450181" cy="25004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756" name="Google Shape;7756;p25"/>
          <p:cNvCxnSpPr/>
          <p:nvPr/>
        </p:nvCxnSpPr>
        <p:spPr>
          <a:xfrm flipH="1">
            <a:off x="3377804" y="1902619"/>
            <a:ext cx="15120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57" name="Google Shape;7757;p25"/>
          <p:cNvCxnSpPr/>
          <p:nvPr/>
        </p:nvCxnSpPr>
        <p:spPr>
          <a:xfrm flipH="1">
            <a:off x="3961211" y="1902619"/>
            <a:ext cx="15001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58" name="Google Shape;7758;p25"/>
          <p:cNvCxnSpPr/>
          <p:nvPr/>
        </p:nvCxnSpPr>
        <p:spPr>
          <a:xfrm flipH="1">
            <a:off x="4642249" y="1902619"/>
            <a:ext cx="16311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59" name="Google Shape;7759;p25"/>
          <p:cNvCxnSpPr/>
          <p:nvPr/>
        </p:nvCxnSpPr>
        <p:spPr>
          <a:xfrm flipH="1">
            <a:off x="5233988" y="1902619"/>
            <a:ext cx="16311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60" name="Google Shape;7760;p25"/>
          <p:cNvCxnSpPr/>
          <p:nvPr/>
        </p:nvCxnSpPr>
        <p:spPr>
          <a:xfrm rot="10800000">
            <a:off x="6124575" y="1788320"/>
            <a:ext cx="1191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763" name="Google Shape;7763;p25"/>
          <p:cNvSpPr/>
          <p:nvPr/>
        </p:nvSpPr>
        <p:spPr>
          <a:xfrm>
            <a:off x="5818586" y="1170385"/>
            <a:ext cx="678071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DECK SURFACE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64" name="Google Shape;7764;p25"/>
          <p:cNvSpPr/>
          <p:nvPr/>
        </p:nvSpPr>
        <p:spPr>
          <a:xfrm>
            <a:off x="6248401" y="2597945"/>
            <a:ext cx="75020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PLANK SHEATING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71" name="Google Shape;7771;p25"/>
          <p:cNvSpPr/>
          <p:nvPr/>
        </p:nvSpPr>
        <p:spPr>
          <a:xfrm>
            <a:off x="1915717" y="1163242"/>
            <a:ext cx="682879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WINGWALL PILE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75" name="Google Shape;7775;p25"/>
          <p:cNvSpPr/>
          <p:nvPr/>
        </p:nvSpPr>
        <p:spPr>
          <a:xfrm>
            <a:off x="6254355" y="2014539"/>
            <a:ext cx="65883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STEEL CAPITAL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78" name="Google Shape;7778;p25"/>
          <p:cNvSpPr/>
          <p:nvPr/>
        </p:nvSpPr>
        <p:spPr>
          <a:xfrm>
            <a:off x="6404374" y="3994548"/>
            <a:ext cx="56265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STREAM BED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779" name="Google Shape;7779;p25"/>
          <p:cNvCxnSpPr/>
          <p:nvPr/>
        </p:nvCxnSpPr>
        <p:spPr>
          <a:xfrm>
            <a:off x="6134101" y="1446611"/>
            <a:ext cx="9370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80" name="Google Shape;7780;p25"/>
          <p:cNvCxnSpPr/>
          <p:nvPr/>
        </p:nvCxnSpPr>
        <p:spPr>
          <a:xfrm flipH="1">
            <a:off x="6285311" y="3511155"/>
            <a:ext cx="94416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81" name="Google Shape;7781;p25"/>
          <p:cNvCxnSpPr/>
          <p:nvPr/>
        </p:nvCxnSpPr>
        <p:spPr>
          <a:xfrm>
            <a:off x="7012781" y="1446611"/>
            <a:ext cx="1191" cy="20645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82" name="Google Shape;7782;p25"/>
          <p:cNvCxnSpPr/>
          <p:nvPr/>
        </p:nvCxnSpPr>
        <p:spPr>
          <a:xfrm>
            <a:off x="7012783" y="1446610"/>
            <a:ext cx="21431" cy="2416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83" name="Google Shape;7783;p25"/>
          <p:cNvCxnSpPr/>
          <p:nvPr/>
        </p:nvCxnSpPr>
        <p:spPr>
          <a:xfrm flipH="1">
            <a:off x="6992542" y="1446610"/>
            <a:ext cx="20240" cy="2416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84" name="Google Shape;7784;p25"/>
          <p:cNvCxnSpPr/>
          <p:nvPr/>
        </p:nvCxnSpPr>
        <p:spPr>
          <a:xfrm>
            <a:off x="7012783" y="1446610"/>
            <a:ext cx="21431" cy="2416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85" name="Google Shape;7785;p25"/>
          <p:cNvCxnSpPr/>
          <p:nvPr/>
        </p:nvCxnSpPr>
        <p:spPr>
          <a:xfrm flipH="1">
            <a:off x="6992542" y="1446610"/>
            <a:ext cx="20240" cy="2416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86" name="Google Shape;7786;p25"/>
          <p:cNvCxnSpPr/>
          <p:nvPr/>
        </p:nvCxnSpPr>
        <p:spPr>
          <a:xfrm rot="10800000">
            <a:off x="6988970" y="3270649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87" name="Google Shape;7787;p25"/>
          <p:cNvCxnSpPr/>
          <p:nvPr/>
        </p:nvCxnSpPr>
        <p:spPr>
          <a:xfrm rot="10800000" flipH="1">
            <a:off x="7010400" y="3270649"/>
            <a:ext cx="2024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88" name="Google Shape;7788;p25"/>
          <p:cNvCxnSpPr/>
          <p:nvPr/>
        </p:nvCxnSpPr>
        <p:spPr>
          <a:xfrm rot="10800000">
            <a:off x="6988970" y="3270649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89" name="Google Shape;7789;p25"/>
          <p:cNvCxnSpPr/>
          <p:nvPr/>
        </p:nvCxnSpPr>
        <p:spPr>
          <a:xfrm rot="10800000" flipH="1">
            <a:off x="7010400" y="3270649"/>
            <a:ext cx="2024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90" name="Google Shape;7790;p25"/>
          <p:cNvCxnSpPr/>
          <p:nvPr/>
        </p:nvCxnSpPr>
        <p:spPr>
          <a:xfrm>
            <a:off x="1770461" y="1466851"/>
            <a:ext cx="20240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91" name="Google Shape;7791;p25"/>
          <p:cNvCxnSpPr/>
          <p:nvPr/>
        </p:nvCxnSpPr>
        <p:spPr>
          <a:xfrm flipH="1">
            <a:off x="1749030" y="1466851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92" name="Google Shape;7792;p25"/>
          <p:cNvCxnSpPr/>
          <p:nvPr/>
        </p:nvCxnSpPr>
        <p:spPr>
          <a:xfrm>
            <a:off x="1770461" y="1466851"/>
            <a:ext cx="20240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93" name="Google Shape;7793;p25"/>
          <p:cNvCxnSpPr/>
          <p:nvPr/>
        </p:nvCxnSpPr>
        <p:spPr>
          <a:xfrm flipH="1">
            <a:off x="1749030" y="1466851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94" name="Google Shape;7794;p25"/>
          <p:cNvCxnSpPr/>
          <p:nvPr/>
        </p:nvCxnSpPr>
        <p:spPr>
          <a:xfrm rot="10800000">
            <a:off x="1749030" y="2240758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95" name="Google Shape;7795;p25"/>
          <p:cNvCxnSpPr/>
          <p:nvPr/>
        </p:nvCxnSpPr>
        <p:spPr>
          <a:xfrm rot="10800000" flipH="1">
            <a:off x="1770461" y="2240758"/>
            <a:ext cx="20240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96" name="Google Shape;7796;p25"/>
          <p:cNvCxnSpPr/>
          <p:nvPr/>
        </p:nvCxnSpPr>
        <p:spPr>
          <a:xfrm rot="10800000">
            <a:off x="1749030" y="2240758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97" name="Google Shape;7797;p25"/>
          <p:cNvCxnSpPr/>
          <p:nvPr/>
        </p:nvCxnSpPr>
        <p:spPr>
          <a:xfrm rot="10800000" flipH="1">
            <a:off x="1770461" y="2240758"/>
            <a:ext cx="20240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798" name="Google Shape;7798;p25"/>
          <p:cNvSpPr/>
          <p:nvPr/>
        </p:nvSpPr>
        <p:spPr>
          <a:xfrm rot="-5400000">
            <a:off x="6790707" y="2380510"/>
            <a:ext cx="620363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3.5 m MAXIMIM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99" name="Google Shape;7799;p25"/>
          <p:cNvSpPr/>
          <p:nvPr/>
        </p:nvSpPr>
        <p:spPr>
          <a:xfrm rot="-5400000">
            <a:off x="1352891" y="1898308"/>
            <a:ext cx="668453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1.25 m MAXIMIM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800" name="Google Shape;7800;p25"/>
          <p:cNvCxnSpPr/>
          <p:nvPr/>
        </p:nvCxnSpPr>
        <p:spPr>
          <a:xfrm flipH="1">
            <a:off x="1584722" y="1466850"/>
            <a:ext cx="37147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01" name="Google Shape;7801;p25"/>
          <p:cNvCxnSpPr/>
          <p:nvPr/>
        </p:nvCxnSpPr>
        <p:spPr>
          <a:xfrm>
            <a:off x="1641874" y="2481263"/>
            <a:ext cx="33575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02" name="Google Shape;7802;p25"/>
          <p:cNvCxnSpPr/>
          <p:nvPr/>
        </p:nvCxnSpPr>
        <p:spPr>
          <a:xfrm>
            <a:off x="1770461" y="1466850"/>
            <a:ext cx="1190" cy="10144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803" name="Google Shape;7803;p25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7B75549B-D72A-B4AA-16C5-B755966AC4F9}"/>
              </a:ext>
            </a:extLst>
          </p:cNvPr>
          <p:cNvCxnSpPr>
            <a:stCxn id="7771" idx="3"/>
          </p:cNvCxnSpPr>
          <p:nvPr/>
        </p:nvCxnSpPr>
        <p:spPr>
          <a:xfrm flipH="1">
            <a:off x="2307431" y="1215180"/>
            <a:ext cx="291165" cy="25167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6A7E2B4B-ECFA-F1AC-D240-942F0C3E9162}"/>
              </a:ext>
            </a:extLst>
          </p:cNvPr>
          <p:cNvCxnSpPr>
            <a:stCxn id="7526" idx="3"/>
          </p:cNvCxnSpPr>
          <p:nvPr/>
        </p:nvCxnSpPr>
        <p:spPr>
          <a:xfrm flipV="1">
            <a:off x="4137423" y="3176589"/>
            <a:ext cx="504824" cy="19466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5026A131-048E-3725-E553-1BCF45F6EC30}"/>
              </a:ext>
            </a:extLst>
          </p:cNvPr>
          <p:cNvCxnSpPr>
            <a:stCxn id="7778" idx="1"/>
          </p:cNvCxnSpPr>
          <p:nvPr/>
        </p:nvCxnSpPr>
        <p:spPr>
          <a:xfrm flipH="1" flipV="1">
            <a:off x="5540188" y="3567114"/>
            <a:ext cx="864186" cy="47937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D97BD72D-9995-95FC-ED87-7DCE9E1811E7}"/>
              </a:ext>
            </a:extLst>
          </p:cNvPr>
          <p:cNvCxnSpPr>
            <a:stCxn id="7764" idx="0"/>
            <a:endCxn id="7570" idx="0"/>
          </p:cNvCxnSpPr>
          <p:nvPr/>
        </p:nvCxnSpPr>
        <p:spPr>
          <a:xfrm flipH="1" flipV="1">
            <a:off x="6051353" y="2232423"/>
            <a:ext cx="572151" cy="36552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DB84E34E-AA22-F36D-DF5E-2256B36DCFEF}"/>
              </a:ext>
            </a:extLst>
          </p:cNvPr>
          <p:cNvCxnSpPr>
            <a:stCxn id="7775" idx="0"/>
          </p:cNvCxnSpPr>
          <p:nvPr/>
        </p:nvCxnSpPr>
        <p:spPr>
          <a:xfrm flipH="1" flipV="1">
            <a:off x="5898356" y="1818086"/>
            <a:ext cx="685417" cy="19645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3C471B78-3317-5972-B961-C786F1C4396E}"/>
              </a:ext>
            </a:extLst>
          </p:cNvPr>
          <p:cNvCxnSpPr>
            <a:stCxn id="7521" idx="1"/>
          </p:cNvCxnSpPr>
          <p:nvPr/>
        </p:nvCxnSpPr>
        <p:spPr>
          <a:xfrm flipH="1">
            <a:off x="6051353" y="1531740"/>
            <a:ext cx="289917" cy="14227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2E70A1B7-1CE7-E590-22D4-59535E5B6237}"/>
              </a:ext>
            </a:extLst>
          </p:cNvPr>
          <p:cNvCxnSpPr>
            <a:stCxn id="7763" idx="1"/>
          </p:cNvCxnSpPr>
          <p:nvPr/>
        </p:nvCxnSpPr>
        <p:spPr>
          <a:xfrm flipH="1">
            <a:off x="5233987" y="1222323"/>
            <a:ext cx="584599" cy="19571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A2B5CF8-FAB5-05D9-94B0-1E8557436C86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32</a:t>
            </a:fld>
            <a:endParaRPr lang="en-US"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808" name="Google Shape;7808;p26"/>
          <p:cNvCxnSpPr/>
          <p:nvPr/>
        </p:nvCxnSpPr>
        <p:spPr>
          <a:xfrm>
            <a:off x="5581650" y="3565924"/>
            <a:ext cx="13335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09" name="Google Shape;7809;p26"/>
          <p:cNvCxnSpPr/>
          <p:nvPr/>
        </p:nvCxnSpPr>
        <p:spPr>
          <a:xfrm flipH="1">
            <a:off x="5706666" y="3581400"/>
            <a:ext cx="9525" cy="25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10" name="Google Shape;7810;p26"/>
          <p:cNvCxnSpPr/>
          <p:nvPr/>
        </p:nvCxnSpPr>
        <p:spPr>
          <a:xfrm flipH="1">
            <a:off x="5680473" y="3606405"/>
            <a:ext cx="2619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11" name="Google Shape;7811;p26"/>
          <p:cNvCxnSpPr/>
          <p:nvPr/>
        </p:nvCxnSpPr>
        <p:spPr>
          <a:xfrm rot="10800000">
            <a:off x="5639992" y="3587354"/>
            <a:ext cx="40481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12" name="Google Shape;7812;p26"/>
          <p:cNvCxnSpPr/>
          <p:nvPr/>
        </p:nvCxnSpPr>
        <p:spPr>
          <a:xfrm rot="10800000" flipH="1">
            <a:off x="2174082" y="3995739"/>
            <a:ext cx="198835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13" name="Google Shape;7813;p26"/>
          <p:cNvCxnSpPr/>
          <p:nvPr/>
        </p:nvCxnSpPr>
        <p:spPr>
          <a:xfrm>
            <a:off x="2174082" y="4013597"/>
            <a:ext cx="198835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14" name="Google Shape;7814;p26"/>
          <p:cNvCxnSpPr/>
          <p:nvPr/>
        </p:nvCxnSpPr>
        <p:spPr>
          <a:xfrm rot="10800000" flipH="1">
            <a:off x="2174082" y="3995739"/>
            <a:ext cx="198835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15" name="Google Shape;7815;p26"/>
          <p:cNvCxnSpPr/>
          <p:nvPr/>
        </p:nvCxnSpPr>
        <p:spPr>
          <a:xfrm>
            <a:off x="2174082" y="4013597"/>
            <a:ext cx="198835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16" name="Google Shape;7816;p26"/>
          <p:cNvCxnSpPr/>
          <p:nvPr/>
        </p:nvCxnSpPr>
        <p:spPr>
          <a:xfrm flipH="1">
            <a:off x="6640116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17" name="Google Shape;7817;p26"/>
          <p:cNvCxnSpPr/>
          <p:nvPr/>
        </p:nvCxnSpPr>
        <p:spPr>
          <a:xfrm rot="10800000">
            <a:off x="6640116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18" name="Google Shape;7818;p26"/>
          <p:cNvCxnSpPr/>
          <p:nvPr/>
        </p:nvCxnSpPr>
        <p:spPr>
          <a:xfrm flipH="1">
            <a:off x="6640116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19" name="Google Shape;7819;p26"/>
          <p:cNvCxnSpPr/>
          <p:nvPr/>
        </p:nvCxnSpPr>
        <p:spPr>
          <a:xfrm rot="10800000">
            <a:off x="6640116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20" name="Google Shape;7820;p26"/>
          <p:cNvCxnSpPr/>
          <p:nvPr/>
        </p:nvCxnSpPr>
        <p:spPr>
          <a:xfrm rot="10800000" flipH="1">
            <a:off x="2174082" y="3995739"/>
            <a:ext cx="198835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21" name="Google Shape;7821;p26"/>
          <p:cNvCxnSpPr/>
          <p:nvPr/>
        </p:nvCxnSpPr>
        <p:spPr>
          <a:xfrm>
            <a:off x="2174082" y="4013597"/>
            <a:ext cx="198835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22" name="Google Shape;7822;p26"/>
          <p:cNvCxnSpPr/>
          <p:nvPr/>
        </p:nvCxnSpPr>
        <p:spPr>
          <a:xfrm rot="10800000" flipH="1">
            <a:off x="2174082" y="3995739"/>
            <a:ext cx="198835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23" name="Google Shape;7823;p26"/>
          <p:cNvCxnSpPr/>
          <p:nvPr/>
        </p:nvCxnSpPr>
        <p:spPr>
          <a:xfrm>
            <a:off x="2174082" y="4013597"/>
            <a:ext cx="198835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24" name="Google Shape;7824;p26"/>
          <p:cNvCxnSpPr/>
          <p:nvPr/>
        </p:nvCxnSpPr>
        <p:spPr>
          <a:xfrm flipH="1">
            <a:off x="6640116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25" name="Google Shape;7825;p26"/>
          <p:cNvCxnSpPr/>
          <p:nvPr/>
        </p:nvCxnSpPr>
        <p:spPr>
          <a:xfrm rot="10800000">
            <a:off x="6640116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26" name="Google Shape;7826;p26"/>
          <p:cNvCxnSpPr/>
          <p:nvPr/>
        </p:nvCxnSpPr>
        <p:spPr>
          <a:xfrm flipH="1">
            <a:off x="6640116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27" name="Google Shape;7827;p26"/>
          <p:cNvCxnSpPr/>
          <p:nvPr/>
        </p:nvCxnSpPr>
        <p:spPr>
          <a:xfrm rot="10800000">
            <a:off x="6640116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828" name="Google Shape;7828;p26"/>
          <p:cNvSpPr/>
          <p:nvPr/>
        </p:nvSpPr>
        <p:spPr>
          <a:xfrm>
            <a:off x="3002757" y="4052888"/>
            <a:ext cx="872034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(HALF VIEW ONLY)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29" name="Google Shape;7829;p26"/>
          <p:cNvSpPr/>
          <p:nvPr/>
        </p:nvSpPr>
        <p:spPr>
          <a:xfrm>
            <a:off x="2174081" y="1520428"/>
            <a:ext cx="2424113" cy="528638"/>
          </a:xfrm>
          <a:custGeom>
            <a:avLst/>
            <a:gdLst/>
            <a:ahLst/>
            <a:cxnLst/>
            <a:rect l="l" t="t" r="r" b="b"/>
            <a:pathLst>
              <a:path w="6108" h="1331" extrusionOk="0">
                <a:moveTo>
                  <a:pt x="2573" y="665"/>
                </a:moveTo>
                <a:lnTo>
                  <a:pt x="6108" y="594"/>
                </a:lnTo>
                <a:lnTo>
                  <a:pt x="6108" y="1331"/>
                </a:lnTo>
                <a:lnTo>
                  <a:pt x="5876" y="1331"/>
                </a:lnTo>
                <a:lnTo>
                  <a:pt x="5702" y="1202"/>
                </a:lnTo>
                <a:lnTo>
                  <a:pt x="5606" y="1331"/>
                </a:lnTo>
                <a:lnTo>
                  <a:pt x="0" y="1331"/>
                </a:lnTo>
                <a:lnTo>
                  <a:pt x="0" y="594"/>
                </a:lnTo>
                <a:lnTo>
                  <a:pt x="776" y="0"/>
                </a:lnTo>
                <a:lnTo>
                  <a:pt x="2573" y="0"/>
                </a:lnTo>
                <a:lnTo>
                  <a:pt x="2573" y="594"/>
                </a:lnTo>
                <a:lnTo>
                  <a:pt x="2573" y="665"/>
                </a:lnTo>
                <a:close/>
                <a:moveTo>
                  <a:pt x="5043" y="1092"/>
                </a:moveTo>
                <a:lnTo>
                  <a:pt x="5036" y="1102"/>
                </a:lnTo>
                <a:lnTo>
                  <a:pt x="5041" y="1102"/>
                </a:lnTo>
                <a:lnTo>
                  <a:pt x="5044" y="1103"/>
                </a:lnTo>
                <a:lnTo>
                  <a:pt x="5049" y="1103"/>
                </a:lnTo>
                <a:lnTo>
                  <a:pt x="5052" y="1104"/>
                </a:lnTo>
                <a:lnTo>
                  <a:pt x="5057" y="1104"/>
                </a:lnTo>
                <a:lnTo>
                  <a:pt x="5060" y="1104"/>
                </a:lnTo>
                <a:lnTo>
                  <a:pt x="5043" y="1092"/>
                </a:lnTo>
                <a:close/>
                <a:moveTo>
                  <a:pt x="4677" y="1193"/>
                </a:moveTo>
                <a:lnTo>
                  <a:pt x="4681" y="1196"/>
                </a:lnTo>
                <a:lnTo>
                  <a:pt x="4635" y="1249"/>
                </a:lnTo>
                <a:lnTo>
                  <a:pt x="4677" y="1193"/>
                </a:lnTo>
                <a:close/>
                <a:moveTo>
                  <a:pt x="4609" y="1138"/>
                </a:moveTo>
                <a:lnTo>
                  <a:pt x="4647" y="1167"/>
                </a:lnTo>
                <a:lnTo>
                  <a:pt x="4587" y="1249"/>
                </a:lnTo>
                <a:lnTo>
                  <a:pt x="4544" y="1217"/>
                </a:lnTo>
                <a:lnTo>
                  <a:pt x="4609" y="1138"/>
                </a:lnTo>
                <a:close/>
                <a:moveTo>
                  <a:pt x="3425" y="1059"/>
                </a:moveTo>
                <a:lnTo>
                  <a:pt x="3485" y="1103"/>
                </a:lnTo>
                <a:lnTo>
                  <a:pt x="3470" y="1102"/>
                </a:lnTo>
                <a:lnTo>
                  <a:pt x="3455" y="1102"/>
                </a:lnTo>
                <a:lnTo>
                  <a:pt x="3440" y="1101"/>
                </a:lnTo>
                <a:lnTo>
                  <a:pt x="3425" y="1101"/>
                </a:lnTo>
                <a:lnTo>
                  <a:pt x="3410" y="1100"/>
                </a:lnTo>
                <a:lnTo>
                  <a:pt x="3395" y="1099"/>
                </a:lnTo>
                <a:lnTo>
                  <a:pt x="3343" y="1170"/>
                </a:lnTo>
                <a:lnTo>
                  <a:pt x="3225" y="1083"/>
                </a:lnTo>
                <a:lnTo>
                  <a:pt x="3199" y="1082"/>
                </a:lnTo>
                <a:lnTo>
                  <a:pt x="3172" y="1079"/>
                </a:lnTo>
                <a:lnTo>
                  <a:pt x="3146" y="1077"/>
                </a:lnTo>
                <a:lnTo>
                  <a:pt x="3075" y="1172"/>
                </a:lnTo>
                <a:lnTo>
                  <a:pt x="3062" y="1162"/>
                </a:lnTo>
                <a:lnTo>
                  <a:pt x="3017" y="1215"/>
                </a:lnTo>
                <a:lnTo>
                  <a:pt x="3059" y="1158"/>
                </a:lnTo>
                <a:lnTo>
                  <a:pt x="3028" y="1134"/>
                </a:lnTo>
                <a:lnTo>
                  <a:pt x="2968" y="1214"/>
                </a:lnTo>
                <a:lnTo>
                  <a:pt x="2925" y="1183"/>
                </a:lnTo>
                <a:lnTo>
                  <a:pt x="2990" y="1103"/>
                </a:lnTo>
                <a:lnTo>
                  <a:pt x="2966" y="1084"/>
                </a:lnTo>
                <a:lnTo>
                  <a:pt x="2938" y="1060"/>
                </a:lnTo>
                <a:lnTo>
                  <a:pt x="3007" y="1066"/>
                </a:lnTo>
                <a:lnTo>
                  <a:pt x="3077" y="1071"/>
                </a:lnTo>
                <a:lnTo>
                  <a:pt x="3112" y="1074"/>
                </a:lnTo>
                <a:lnTo>
                  <a:pt x="3146" y="1077"/>
                </a:lnTo>
                <a:lnTo>
                  <a:pt x="3171" y="1043"/>
                </a:lnTo>
                <a:lnTo>
                  <a:pt x="3225" y="1083"/>
                </a:lnTo>
                <a:lnTo>
                  <a:pt x="3240" y="1085"/>
                </a:lnTo>
                <a:lnTo>
                  <a:pt x="3255" y="1086"/>
                </a:lnTo>
                <a:lnTo>
                  <a:pt x="3270" y="1087"/>
                </a:lnTo>
                <a:lnTo>
                  <a:pt x="3286" y="1088"/>
                </a:lnTo>
                <a:lnTo>
                  <a:pt x="3300" y="1090"/>
                </a:lnTo>
                <a:lnTo>
                  <a:pt x="3315" y="1092"/>
                </a:lnTo>
                <a:lnTo>
                  <a:pt x="3342" y="1094"/>
                </a:lnTo>
                <a:lnTo>
                  <a:pt x="3355" y="1095"/>
                </a:lnTo>
                <a:lnTo>
                  <a:pt x="3368" y="1096"/>
                </a:lnTo>
                <a:lnTo>
                  <a:pt x="3382" y="1098"/>
                </a:lnTo>
                <a:lnTo>
                  <a:pt x="3395" y="1099"/>
                </a:lnTo>
                <a:lnTo>
                  <a:pt x="3425" y="1059"/>
                </a:lnTo>
                <a:close/>
                <a:moveTo>
                  <a:pt x="1458" y="1090"/>
                </a:moveTo>
                <a:lnTo>
                  <a:pt x="1460" y="1096"/>
                </a:lnTo>
                <a:lnTo>
                  <a:pt x="1455" y="1096"/>
                </a:lnTo>
                <a:lnTo>
                  <a:pt x="1450" y="1096"/>
                </a:lnTo>
                <a:lnTo>
                  <a:pt x="1447" y="1096"/>
                </a:lnTo>
                <a:lnTo>
                  <a:pt x="1442" y="1095"/>
                </a:lnTo>
                <a:lnTo>
                  <a:pt x="1438" y="1095"/>
                </a:lnTo>
                <a:lnTo>
                  <a:pt x="1433" y="1095"/>
                </a:lnTo>
                <a:lnTo>
                  <a:pt x="1458" y="1090"/>
                </a:lnTo>
                <a:close/>
                <a:moveTo>
                  <a:pt x="1362" y="1228"/>
                </a:moveTo>
                <a:lnTo>
                  <a:pt x="1358" y="1205"/>
                </a:lnTo>
                <a:lnTo>
                  <a:pt x="1349" y="1218"/>
                </a:lnTo>
                <a:lnTo>
                  <a:pt x="1362" y="1228"/>
                </a:lnTo>
                <a:close/>
                <a:moveTo>
                  <a:pt x="1315" y="1209"/>
                </a:moveTo>
                <a:lnTo>
                  <a:pt x="1320" y="1212"/>
                </a:lnTo>
                <a:lnTo>
                  <a:pt x="1274" y="1265"/>
                </a:lnTo>
                <a:lnTo>
                  <a:pt x="1315" y="1209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830" name="Google Shape;7830;p26"/>
          <p:cNvCxnSpPr/>
          <p:nvPr/>
        </p:nvCxnSpPr>
        <p:spPr>
          <a:xfrm rot="10800000" flipH="1">
            <a:off x="2174081" y="1756173"/>
            <a:ext cx="1191" cy="2928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31" name="Google Shape;7831;p26"/>
          <p:cNvCxnSpPr/>
          <p:nvPr/>
        </p:nvCxnSpPr>
        <p:spPr>
          <a:xfrm rot="10800000" flipH="1">
            <a:off x="2174083" y="1520430"/>
            <a:ext cx="308372" cy="2357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32" name="Google Shape;7832;p26"/>
          <p:cNvCxnSpPr/>
          <p:nvPr/>
        </p:nvCxnSpPr>
        <p:spPr>
          <a:xfrm>
            <a:off x="2482454" y="1520430"/>
            <a:ext cx="71318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33" name="Google Shape;7833;p26"/>
          <p:cNvCxnSpPr/>
          <p:nvPr/>
        </p:nvCxnSpPr>
        <p:spPr>
          <a:xfrm>
            <a:off x="3195638" y="1520430"/>
            <a:ext cx="1191" cy="2357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834" name="Google Shape;7834;p26"/>
          <p:cNvSpPr/>
          <p:nvPr/>
        </p:nvSpPr>
        <p:spPr>
          <a:xfrm>
            <a:off x="4598195" y="1756173"/>
            <a:ext cx="2240756" cy="292894"/>
          </a:xfrm>
          <a:custGeom>
            <a:avLst/>
            <a:gdLst/>
            <a:ahLst/>
            <a:cxnLst/>
            <a:rect l="l" t="t" r="r" b="b"/>
            <a:pathLst>
              <a:path w="5646" h="737" extrusionOk="0">
                <a:moveTo>
                  <a:pt x="1" y="0"/>
                </a:moveTo>
                <a:lnTo>
                  <a:pt x="5646" y="113"/>
                </a:lnTo>
                <a:lnTo>
                  <a:pt x="5646" y="737"/>
                </a:lnTo>
                <a:lnTo>
                  <a:pt x="0" y="737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835" name="Google Shape;7835;p26"/>
          <p:cNvCxnSpPr/>
          <p:nvPr/>
        </p:nvCxnSpPr>
        <p:spPr>
          <a:xfrm>
            <a:off x="4598194" y="1756174"/>
            <a:ext cx="11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36" name="Google Shape;7836;p26"/>
          <p:cNvCxnSpPr/>
          <p:nvPr/>
        </p:nvCxnSpPr>
        <p:spPr>
          <a:xfrm>
            <a:off x="6838950" y="1801416"/>
            <a:ext cx="1191" cy="2476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837" name="Google Shape;7837;p26"/>
          <p:cNvSpPr/>
          <p:nvPr/>
        </p:nvSpPr>
        <p:spPr>
          <a:xfrm>
            <a:off x="2657475" y="2049066"/>
            <a:ext cx="138113" cy="866775"/>
          </a:xfrm>
          <a:custGeom>
            <a:avLst/>
            <a:gdLst/>
            <a:ahLst/>
            <a:cxnLst/>
            <a:rect l="l" t="t" r="r" b="b"/>
            <a:pathLst>
              <a:path w="349" h="2186" extrusionOk="0">
                <a:moveTo>
                  <a:pt x="0" y="0"/>
                </a:moveTo>
                <a:lnTo>
                  <a:pt x="0" y="2186"/>
                </a:lnTo>
                <a:lnTo>
                  <a:pt x="99" y="2186"/>
                </a:lnTo>
                <a:lnTo>
                  <a:pt x="144" y="2145"/>
                </a:lnTo>
                <a:lnTo>
                  <a:pt x="182" y="2186"/>
                </a:lnTo>
                <a:lnTo>
                  <a:pt x="349" y="2186"/>
                </a:lnTo>
                <a:lnTo>
                  <a:pt x="349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38" name="Google Shape;7838;p26"/>
          <p:cNvSpPr/>
          <p:nvPr/>
        </p:nvSpPr>
        <p:spPr>
          <a:xfrm>
            <a:off x="3159919" y="2049067"/>
            <a:ext cx="133350" cy="864394"/>
          </a:xfrm>
          <a:custGeom>
            <a:avLst/>
            <a:gdLst/>
            <a:ahLst/>
            <a:cxnLst/>
            <a:rect l="l" t="t" r="r" b="b"/>
            <a:pathLst>
              <a:path w="335" h="2178" extrusionOk="0">
                <a:moveTo>
                  <a:pt x="0" y="0"/>
                </a:moveTo>
                <a:lnTo>
                  <a:pt x="0" y="2178"/>
                </a:lnTo>
                <a:lnTo>
                  <a:pt x="73" y="2178"/>
                </a:lnTo>
                <a:lnTo>
                  <a:pt x="118" y="2136"/>
                </a:lnTo>
                <a:lnTo>
                  <a:pt x="156" y="2178"/>
                </a:lnTo>
                <a:lnTo>
                  <a:pt x="335" y="2178"/>
                </a:lnTo>
                <a:lnTo>
                  <a:pt x="335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39" name="Google Shape;7839;p26"/>
          <p:cNvSpPr/>
          <p:nvPr/>
        </p:nvSpPr>
        <p:spPr>
          <a:xfrm>
            <a:off x="3683794" y="2049067"/>
            <a:ext cx="58341" cy="864394"/>
          </a:xfrm>
          <a:custGeom>
            <a:avLst/>
            <a:gdLst/>
            <a:ahLst/>
            <a:cxnLst/>
            <a:rect l="l" t="t" r="r" b="b"/>
            <a:pathLst>
              <a:path w="148" h="2178" extrusionOk="0">
                <a:moveTo>
                  <a:pt x="148" y="0"/>
                </a:moveTo>
                <a:lnTo>
                  <a:pt x="148" y="2178"/>
                </a:lnTo>
                <a:lnTo>
                  <a:pt x="105" y="2178"/>
                </a:lnTo>
                <a:lnTo>
                  <a:pt x="67" y="2136"/>
                </a:lnTo>
                <a:lnTo>
                  <a:pt x="22" y="2178"/>
                </a:lnTo>
                <a:lnTo>
                  <a:pt x="0" y="2178"/>
                </a:lnTo>
                <a:lnTo>
                  <a:pt x="0" y="0"/>
                </a:lnTo>
                <a:lnTo>
                  <a:pt x="14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40" name="Google Shape;7840;p26"/>
          <p:cNvSpPr/>
          <p:nvPr/>
        </p:nvSpPr>
        <p:spPr>
          <a:xfrm>
            <a:off x="3754041" y="2049067"/>
            <a:ext cx="61913" cy="864394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41" name="Google Shape;7841;p26"/>
          <p:cNvSpPr/>
          <p:nvPr/>
        </p:nvSpPr>
        <p:spPr>
          <a:xfrm>
            <a:off x="3742136" y="2049067"/>
            <a:ext cx="11906" cy="864394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42" name="Google Shape;7842;p26"/>
          <p:cNvSpPr/>
          <p:nvPr/>
        </p:nvSpPr>
        <p:spPr>
          <a:xfrm>
            <a:off x="4211241" y="2049066"/>
            <a:ext cx="55959" cy="866775"/>
          </a:xfrm>
          <a:custGeom>
            <a:avLst/>
            <a:gdLst/>
            <a:ahLst/>
            <a:cxnLst/>
            <a:rect l="l" t="t" r="r" b="b"/>
            <a:pathLst>
              <a:path w="141" h="2185" extrusionOk="0">
                <a:moveTo>
                  <a:pt x="0" y="0"/>
                </a:moveTo>
                <a:lnTo>
                  <a:pt x="0" y="2185"/>
                </a:lnTo>
                <a:lnTo>
                  <a:pt x="54" y="2185"/>
                </a:lnTo>
                <a:lnTo>
                  <a:pt x="99" y="2143"/>
                </a:lnTo>
                <a:lnTo>
                  <a:pt x="138" y="2185"/>
                </a:lnTo>
                <a:lnTo>
                  <a:pt x="141" y="2185"/>
                </a:lnTo>
                <a:lnTo>
                  <a:pt x="141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43" name="Google Shape;7843;p26"/>
          <p:cNvSpPr/>
          <p:nvPr/>
        </p:nvSpPr>
        <p:spPr>
          <a:xfrm>
            <a:off x="4279106" y="2049066"/>
            <a:ext cx="66675" cy="8667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44" name="Google Shape;7844;p26"/>
          <p:cNvSpPr/>
          <p:nvPr/>
        </p:nvSpPr>
        <p:spPr>
          <a:xfrm>
            <a:off x="4267201" y="2049066"/>
            <a:ext cx="11906" cy="8667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45" name="Google Shape;7845;p26"/>
          <p:cNvSpPr/>
          <p:nvPr/>
        </p:nvSpPr>
        <p:spPr>
          <a:xfrm>
            <a:off x="6280547" y="2049066"/>
            <a:ext cx="119063" cy="1541859"/>
          </a:xfrm>
          <a:custGeom>
            <a:avLst/>
            <a:gdLst/>
            <a:ahLst/>
            <a:cxnLst/>
            <a:rect l="l" t="t" r="r" b="b"/>
            <a:pathLst>
              <a:path w="301" h="3886" extrusionOk="0">
                <a:moveTo>
                  <a:pt x="11" y="3872"/>
                </a:moveTo>
                <a:lnTo>
                  <a:pt x="12" y="3873"/>
                </a:lnTo>
                <a:lnTo>
                  <a:pt x="13" y="3874"/>
                </a:lnTo>
                <a:lnTo>
                  <a:pt x="15" y="3874"/>
                </a:lnTo>
                <a:lnTo>
                  <a:pt x="15" y="3875"/>
                </a:lnTo>
                <a:lnTo>
                  <a:pt x="17" y="3876"/>
                </a:lnTo>
                <a:lnTo>
                  <a:pt x="19" y="3878"/>
                </a:lnTo>
                <a:lnTo>
                  <a:pt x="20" y="3880"/>
                </a:lnTo>
                <a:lnTo>
                  <a:pt x="24" y="3881"/>
                </a:lnTo>
                <a:lnTo>
                  <a:pt x="27" y="3882"/>
                </a:lnTo>
                <a:lnTo>
                  <a:pt x="31" y="3883"/>
                </a:lnTo>
                <a:lnTo>
                  <a:pt x="34" y="3884"/>
                </a:lnTo>
                <a:lnTo>
                  <a:pt x="39" y="3885"/>
                </a:lnTo>
                <a:lnTo>
                  <a:pt x="42" y="3885"/>
                </a:lnTo>
                <a:lnTo>
                  <a:pt x="47" y="3885"/>
                </a:lnTo>
                <a:lnTo>
                  <a:pt x="51" y="3885"/>
                </a:lnTo>
                <a:lnTo>
                  <a:pt x="56" y="3886"/>
                </a:lnTo>
                <a:lnTo>
                  <a:pt x="60" y="3886"/>
                </a:lnTo>
                <a:lnTo>
                  <a:pt x="67" y="3886"/>
                </a:lnTo>
                <a:lnTo>
                  <a:pt x="74" y="3886"/>
                </a:lnTo>
                <a:lnTo>
                  <a:pt x="81" y="3886"/>
                </a:lnTo>
                <a:lnTo>
                  <a:pt x="88" y="3885"/>
                </a:lnTo>
                <a:lnTo>
                  <a:pt x="92" y="3885"/>
                </a:lnTo>
                <a:lnTo>
                  <a:pt x="97" y="3884"/>
                </a:lnTo>
                <a:lnTo>
                  <a:pt x="100" y="3883"/>
                </a:lnTo>
                <a:lnTo>
                  <a:pt x="106" y="3881"/>
                </a:lnTo>
                <a:lnTo>
                  <a:pt x="112" y="3878"/>
                </a:lnTo>
                <a:lnTo>
                  <a:pt x="118" y="3876"/>
                </a:lnTo>
                <a:lnTo>
                  <a:pt x="122" y="3873"/>
                </a:lnTo>
                <a:lnTo>
                  <a:pt x="128" y="3869"/>
                </a:lnTo>
                <a:lnTo>
                  <a:pt x="132" y="3866"/>
                </a:lnTo>
                <a:lnTo>
                  <a:pt x="139" y="3860"/>
                </a:lnTo>
                <a:lnTo>
                  <a:pt x="146" y="3854"/>
                </a:lnTo>
                <a:lnTo>
                  <a:pt x="153" y="3849"/>
                </a:lnTo>
                <a:lnTo>
                  <a:pt x="161" y="3844"/>
                </a:lnTo>
                <a:lnTo>
                  <a:pt x="168" y="3839"/>
                </a:lnTo>
                <a:lnTo>
                  <a:pt x="176" y="3835"/>
                </a:lnTo>
                <a:lnTo>
                  <a:pt x="184" y="3831"/>
                </a:lnTo>
                <a:lnTo>
                  <a:pt x="192" y="3829"/>
                </a:lnTo>
                <a:lnTo>
                  <a:pt x="200" y="3826"/>
                </a:lnTo>
                <a:lnTo>
                  <a:pt x="209" y="3825"/>
                </a:lnTo>
                <a:lnTo>
                  <a:pt x="220" y="3822"/>
                </a:lnTo>
                <a:lnTo>
                  <a:pt x="225" y="3822"/>
                </a:lnTo>
                <a:lnTo>
                  <a:pt x="231" y="3822"/>
                </a:lnTo>
                <a:lnTo>
                  <a:pt x="237" y="3821"/>
                </a:lnTo>
                <a:lnTo>
                  <a:pt x="242" y="3821"/>
                </a:lnTo>
                <a:lnTo>
                  <a:pt x="249" y="3822"/>
                </a:lnTo>
                <a:lnTo>
                  <a:pt x="255" y="3822"/>
                </a:lnTo>
                <a:lnTo>
                  <a:pt x="261" y="3822"/>
                </a:lnTo>
                <a:lnTo>
                  <a:pt x="266" y="3823"/>
                </a:lnTo>
                <a:lnTo>
                  <a:pt x="271" y="3823"/>
                </a:lnTo>
                <a:lnTo>
                  <a:pt x="274" y="3825"/>
                </a:lnTo>
                <a:lnTo>
                  <a:pt x="278" y="3826"/>
                </a:lnTo>
                <a:lnTo>
                  <a:pt x="281" y="3827"/>
                </a:lnTo>
                <a:lnTo>
                  <a:pt x="285" y="3828"/>
                </a:lnTo>
                <a:lnTo>
                  <a:pt x="288" y="3830"/>
                </a:lnTo>
                <a:lnTo>
                  <a:pt x="290" y="3831"/>
                </a:lnTo>
                <a:lnTo>
                  <a:pt x="293" y="3834"/>
                </a:lnTo>
                <a:lnTo>
                  <a:pt x="295" y="3836"/>
                </a:lnTo>
                <a:lnTo>
                  <a:pt x="297" y="3838"/>
                </a:lnTo>
                <a:lnTo>
                  <a:pt x="300" y="3841"/>
                </a:lnTo>
                <a:lnTo>
                  <a:pt x="301" y="3843"/>
                </a:lnTo>
                <a:lnTo>
                  <a:pt x="301" y="0"/>
                </a:lnTo>
                <a:lnTo>
                  <a:pt x="0" y="0"/>
                </a:lnTo>
                <a:lnTo>
                  <a:pt x="0" y="3852"/>
                </a:lnTo>
                <a:lnTo>
                  <a:pt x="1" y="3855"/>
                </a:lnTo>
                <a:lnTo>
                  <a:pt x="2" y="3859"/>
                </a:lnTo>
                <a:lnTo>
                  <a:pt x="4" y="3862"/>
                </a:lnTo>
                <a:lnTo>
                  <a:pt x="7" y="3865"/>
                </a:lnTo>
                <a:lnTo>
                  <a:pt x="9" y="3868"/>
                </a:lnTo>
                <a:lnTo>
                  <a:pt x="11" y="387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46" name="Google Shape;7846;p26"/>
          <p:cNvSpPr/>
          <p:nvPr/>
        </p:nvSpPr>
        <p:spPr>
          <a:xfrm>
            <a:off x="5581650" y="2049067"/>
            <a:ext cx="133350" cy="1549003"/>
          </a:xfrm>
          <a:custGeom>
            <a:avLst/>
            <a:gdLst/>
            <a:ahLst/>
            <a:cxnLst/>
            <a:rect l="l" t="t" r="r" b="b"/>
            <a:pathLst>
              <a:path w="336" h="3905" extrusionOk="0">
                <a:moveTo>
                  <a:pt x="0" y="0"/>
                </a:moveTo>
                <a:lnTo>
                  <a:pt x="0" y="3822"/>
                </a:lnTo>
                <a:lnTo>
                  <a:pt x="0" y="3828"/>
                </a:lnTo>
                <a:lnTo>
                  <a:pt x="0" y="3835"/>
                </a:lnTo>
                <a:lnTo>
                  <a:pt x="0" y="3842"/>
                </a:lnTo>
                <a:lnTo>
                  <a:pt x="0" y="3849"/>
                </a:lnTo>
                <a:lnTo>
                  <a:pt x="1" y="3852"/>
                </a:lnTo>
                <a:lnTo>
                  <a:pt x="3" y="3857"/>
                </a:lnTo>
                <a:lnTo>
                  <a:pt x="4" y="3860"/>
                </a:lnTo>
                <a:lnTo>
                  <a:pt x="4" y="3863"/>
                </a:lnTo>
                <a:lnTo>
                  <a:pt x="6" y="3866"/>
                </a:lnTo>
                <a:lnTo>
                  <a:pt x="7" y="3869"/>
                </a:lnTo>
                <a:lnTo>
                  <a:pt x="8" y="3872"/>
                </a:lnTo>
                <a:lnTo>
                  <a:pt x="11" y="3874"/>
                </a:lnTo>
                <a:lnTo>
                  <a:pt x="12" y="3876"/>
                </a:lnTo>
                <a:lnTo>
                  <a:pt x="17" y="3881"/>
                </a:lnTo>
                <a:lnTo>
                  <a:pt x="22" y="3885"/>
                </a:lnTo>
                <a:lnTo>
                  <a:pt x="29" y="3890"/>
                </a:lnTo>
                <a:lnTo>
                  <a:pt x="35" y="3893"/>
                </a:lnTo>
                <a:lnTo>
                  <a:pt x="43" y="3897"/>
                </a:lnTo>
                <a:lnTo>
                  <a:pt x="52" y="3899"/>
                </a:lnTo>
                <a:lnTo>
                  <a:pt x="61" y="3902"/>
                </a:lnTo>
                <a:lnTo>
                  <a:pt x="71" y="3904"/>
                </a:lnTo>
                <a:lnTo>
                  <a:pt x="81" y="3905"/>
                </a:lnTo>
                <a:lnTo>
                  <a:pt x="92" y="3905"/>
                </a:lnTo>
                <a:lnTo>
                  <a:pt x="102" y="3905"/>
                </a:lnTo>
                <a:lnTo>
                  <a:pt x="112" y="3904"/>
                </a:lnTo>
                <a:lnTo>
                  <a:pt x="122" y="3901"/>
                </a:lnTo>
                <a:lnTo>
                  <a:pt x="131" y="3898"/>
                </a:lnTo>
                <a:lnTo>
                  <a:pt x="139" y="3894"/>
                </a:lnTo>
                <a:lnTo>
                  <a:pt x="147" y="3890"/>
                </a:lnTo>
                <a:lnTo>
                  <a:pt x="155" y="3885"/>
                </a:lnTo>
                <a:lnTo>
                  <a:pt x="165" y="3880"/>
                </a:lnTo>
                <a:lnTo>
                  <a:pt x="175" y="3873"/>
                </a:lnTo>
                <a:lnTo>
                  <a:pt x="185" y="3866"/>
                </a:lnTo>
                <a:lnTo>
                  <a:pt x="193" y="3860"/>
                </a:lnTo>
                <a:lnTo>
                  <a:pt x="201" y="3855"/>
                </a:lnTo>
                <a:lnTo>
                  <a:pt x="209" y="3852"/>
                </a:lnTo>
                <a:lnTo>
                  <a:pt x="217" y="3849"/>
                </a:lnTo>
                <a:lnTo>
                  <a:pt x="223" y="3845"/>
                </a:lnTo>
                <a:lnTo>
                  <a:pt x="231" y="3844"/>
                </a:lnTo>
                <a:lnTo>
                  <a:pt x="239" y="3842"/>
                </a:lnTo>
                <a:lnTo>
                  <a:pt x="247" y="3841"/>
                </a:lnTo>
                <a:lnTo>
                  <a:pt x="256" y="3839"/>
                </a:lnTo>
                <a:lnTo>
                  <a:pt x="265" y="3839"/>
                </a:lnTo>
                <a:lnTo>
                  <a:pt x="273" y="3838"/>
                </a:lnTo>
                <a:lnTo>
                  <a:pt x="281" y="3838"/>
                </a:lnTo>
                <a:lnTo>
                  <a:pt x="290" y="3838"/>
                </a:lnTo>
                <a:lnTo>
                  <a:pt x="296" y="3839"/>
                </a:lnTo>
                <a:lnTo>
                  <a:pt x="301" y="3839"/>
                </a:lnTo>
                <a:lnTo>
                  <a:pt x="306" y="3839"/>
                </a:lnTo>
                <a:lnTo>
                  <a:pt x="309" y="3841"/>
                </a:lnTo>
                <a:lnTo>
                  <a:pt x="313" y="3842"/>
                </a:lnTo>
                <a:lnTo>
                  <a:pt x="316" y="3842"/>
                </a:lnTo>
                <a:lnTo>
                  <a:pt x="320" y="3843"/>
                </a:lnTo>
                <a:lnTo>
                  <a:pt x="323" y="3845"/>
                </a:lnTo>
                <a:lnTo>
                  <a:pt x="325" y="3846"/>
                </a:lnTo>
                <a:lnTo>
                  <a:pt x="329" y="3849"/>
                </a:lnTo>
                <a:lnTo>
                  <a:pt x="330" y="3850"/>
                </a:lnTo>
                <a:lnTo>
                  <a:pt x="332" y="3852"/>
                </a:lnTo>
                <a:lnTo>
                  <a:pt x="335" y="3854"/>
                </a:lnTo>
                <a:lnTo>
                  <a:pt x="336" y="3857"/>
                </a:lnTo>
                <a:lnTo>
                  <a:pt x="336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47" name="Google Shape;7847;p26"/>
          <p:cNvSpPr/>
          <p:nvPr/>
        </p:nvSpPr>
        <p:spPr>
          <a:xfrm>
            <a:off x="4894660" y="2049067"/>
            <a:ext cx="133350" cy="1531144"/>
          </a:xfrm>
          <a:custGeom>
            <a:avLst/>
            <a:gdLst/>
            <a:ahLst/>
            <a:cxnLst/>
            <a:rect l="l" t="t" r="r" b="b"/>
            <a:pathLst>
              <a:path w="337" h="3858" extrusionOk="0">
                <a:moveTo>
                  <a:pt x="0" y="0"/>
                </a:moveTo>
                <a:lnTo>
                  <a:pt x="0" y="3809"/>
                </a:lnTo>
                <a:lnTo>
                  <a:pt x="2" y="3811"/>
                </a:lnTo>
                <a:lnTo>
                  <a:pt x="4" y="3812"/>
                </a:lnTo>
                <a:lnTo>
                  <a:pt x="7" y="3814"/>
                </a:lnTo>
                <a:lnTo>
                  <a:pt x="9" y="3817"/>
                </a:lnTo>
                <a:lnTo>
                  <a:pt x="11" y="3819"/>
                </a:lnTo>
                <a:lnTo>
                  <a:pt x="14" y="3820"/>
                </a:lnTo>
                <a:lnTo>
                  <a:pt x="17" y="3823"/>
                </a:lnTo>
                <a:lnTo>
                  <a:pt x="22" y="3827"/>
                </a:lnTo>
                <a:lnTo>
                  <a:pt x="26" y="3830"/>
                </a:lnTo>
                <a:lnTo>
                  <a:pt x="30" y="3834"/>
                </a:lnTo>
                <a:lnTo>
                  <a:pt x="34" y="3837"/>
                </a:lnTo>
                <a:lnTo>
                  <a:pt x="39" y="3839"/>
                </a:lnTo>
                <a:lnTo>
                  <a:pt x="45" y="3842"/>
                </a:lnTo>
                <a:lnTo>
                  <a:pt x="49" y="3844"/>
                </a:lnTo>
                <a:lnTo>
                  <a:pt x="54" y="3846"/>
                </a:lnTo>
                <a:lnTo>
                  <a:pt x="61" y="3849"/>
                </a:lnTo>
                <a:lnTo>
                  <a:pt x="66" y="3851"/>
                </a:lnTo>
                <a:lnTo>
                  <a:pt x="73" y="3853"/>
                </a:lnTo>
                <a:lnTo>
                  <a:pt x="80" y="3854"/>
                </a:lnTo>
                <a:lnTo>
                  <a:pt x="87" y="3855"/>
                </a:lnTo>
                <a:lnTo>
                  <a:pt x="94" y="3857"/>
                </a:lnTo>
                <a:lnTo>
                  <a:pt x="101" y="3858"/>
                </a:lnTo>
                <a:lnTo>
                  <a:pt x="108" y="3858"/>
                </a:lnTo>
                <a:lnTo>
                  <a:pt x="114" y="3858"/>
                </a:lnTo>
                <a:lnTo>
                  <a:pt x="121" y="3858"/>
                </a:lnTo>
                <a:lnTo>
                  <a:pt x="128" y="3858"/>
                </a:lnTo>
                <a:lnTo>
                  <a:pt x="135" y="3857"/>
                </a:lnTo>
                <a:lnTo>
                  <a:pt x="142" y="3855"/>
                </a:lnTo>
                <a:lnTo>
                  <a:pt x="148" y="3854"/>
                </a:lnTo>
                <a:lnTo>
                  <a:pt x="153" y="3852"/>
                </a:lnTo>
                <a:lnTo>
                  <a:pt x="159" y="3850"/>
                </a:lnTo>
                <a:lnTo>
                  <a:pt x="165" y="3847"/>
                </a:lnTo>
                <a:lnTo>
                  <a:pt x="169" y="3844"/>
                </a:lnTo>
                <a:lnTo>
                  <a:pt x="174" y="3842"/>
                </a:lnTo>
                <a:lnTo>
                  <a:pt x="177" y="3838"/>
                </a:lnTo>
                <a:lnTo>
                  <a:pt x="181" y="3835"/>
                </a:lnTo>
                <a:lnTo>
                  <a:pt x="185" y="3830"/>
                </a:lnTo>
                <a:lnTo>
                  <a:pt x="191" y="3825"/>
                </a:lnTo>
                <a:lnTo>
                  <a:pt x="196" y="3819"/>
                </a:lnTo>
                <a:lnTo>
                  <a:pt x="200" y="3813"/>
                </a:lnTo>
                <a:lnTo>
                  <a:pt x="204" y="3811"/>
                </a:lnTo>
                <a:lnTo>
                  <a:pt x="208" y="3807"/>
                </a:lnTo>
                <a:lnTo>
                  <a:pt x="212" y="3804"/>
                </a:lnTo>
                <a:lnTo>
                  <a:pt x="216" y="3802"/>
                </a:lnTo>
                <a:lnTo>
                  <a:pt x="221" y="3798"/>
                </a:lnTo>
                <a:lnTo>
                  <a:pt x="225" y="3796"/>
                </a:lnTo>
                <a:lnTo>
                  <a:pt x="230" y="3794"/>
                </a:lnTo>
                <a:lnTo>
                  <a:pt x="235" y="3791"/>
                </a:lnTo>
                <a:lnTo>
                  <a:pt x="240" y="3790"/>
                </a:lnTo>
                <a:lnTo>
                  <a:pt x="245" y="3788"/>
                </a:lnTo>
                <a:lnTo>
                  <a:pt x="251" y="3787"/>
                </a:lnTo>
                <a:lnTo>
                  <a:pt x="256" y="3786"/>
                </a:lnTo>
                <a:lnTo>
                  <a:pt x="261" y="3785"/>
                </a:lnTo>
                <a:lnTo>
                  <a:pt x="267" y="3783"/>
                </a:lnTo>
                <a:lnTo>
                  <a:pt x="272" y="3783"/>
                </a:lnTo>
                <a:lnTo>
                  <a:pt x="278" y="3782"/>
                </a:lnTo>
                <a:lnTo>
                  <a:pt x="285" y="3782"/>
                </a:lnTo>
                <a:lnTo>
                  <a:pt x="291" y="3782"/>
                </a:lnTo>
                <a:lnTo>
                  <a:pt x="296" y="3783"/>
                </a:lnTo>
                <a:lnTo>
                  <a:pt x="302" y="3783"/>
                </a:lnTo>
                <a:lnTo>
                  <a:pt x="308" y="3785"/>
                </a:lnTo>
                <a:lnTo>
                  <a:pt x="312" y="3786"/>
                </a:lnTo>
                <a:lnTo>
                  <a:pt x="318" y="3788"/>
                </a:lnTo>
                <a:lnTo>
                  <a:pt x="323" y="3790"/>
                </a:lnTo>
                <a:lnTo>
                  <a:pt x="327" y="3793"/>
                </a:lnTo>
                <a:lnTo>
                  <a:pt x="332" y="3796"/>
                </a:lnTo>
                <a:lnTo>
                  <a:pt x="335" y="3799"/>
                </a:lnTo>
                <a:lnTo>
                  <a:pt x="337" y="3799"/>
                </a:lnTo>
                <a:lnTo>
                  <a:pt x="337" y="3801"/>
                </a:lnTo>
                <a:lnTo>
                  <a:pt x="337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848" name="Google Shape;7848;p26"/>
          <p:cNvCxnSpPr/>
          <p:nvPr/>
        </p:nvCxnSpPr>
        <p:spPr>
          <a:xfrm flipH="1">
            <a:off x="2174082" y="2049067"/>
            <a:ext cx="466486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49" name="Google Shape;7849;p26"/>
          <p:cNvCxnSpPr/>
          <p:nvPr/>
        </p:nvCxnSpPr>
        <p:spPr>
          <a:xfrm>
            <a:off x="2657475" y="2049066"/>
            <a:ext cx="1191" cy="866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50" name="Google Shape;7850;p26"/>
          <p:cNvCxnSpPr/>
          <p:nvPr/>
        </p:nvCxnSpPr>
        <p:spPr>
          <a:xfrm>
            <a:off x="2795588" y="2049066"/>
            <a:ext cx="1191" cy="866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51" name="Google Shape;7851;p26"/>
          <p:cNvCxnSpPr/>
          <p:nvPr/>
        </p:nvCxnSpPr>
        <p:spPr>
          <a:xfrm>
            <a:off x="3159919" y="2049066"/>
            <a:ext cx="1191" cy="866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52" name="Google Shape;7852;p26"/>
          <p:cNvCxnSpPr/>
          <p:nvPr/>
        </p:nvCxnSpPr>
        <p:spPr>
          <a:xfrm>
            <a:off x="3293269" y="2049066"/>
            <a:ext cx="1191" cy="866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53" name="Google Shape;7853;p26"/>
          <p:cNvCxnSpPr/>
          <p:nvPr/>
        </p:nvCxnSpPr>
        <p:spPr>
          <a:xfrm>
            <a:off x="3683794" y="2049066"/>
            <a:ext cx="1191" cy="866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54" name="Google Shape;7854;p26"/>
          <p:cNvCxnSpPr/>
          <p:nvPr/>
        </p:nvCxnSpPr>
        <p:spPr>
          <a:xfrm>
            <a:off x="3815955" y="2049066"/>
            <a:ext cx="1190" cy="866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55" name="Google Shape;7855;p26"/>
          <p:cNvCxnSpPr/>
          <p:nvPr/>
        </p:nvCxnSpPr>
        <p:spPr>
          <a:xfrm>
            <a:off x="4211242" y="2049066"/>
            <a:ext cx="1190" cy="866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56" name="Google Shape;7856;p26"/>
          <p:cNvCxnSpPr/>
          <p:nvPr/>
        </p:nvCxnSpPr>
        <p:spPr>
          <a:xfrm>
            <a:off x="4345781" y="2049066"/>
            <a:ext cx="1191" cy="866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857" name="Google Shape;7857;p26"/>
          <p:cNvSpPr/>
          <p:nvPr/>
        </p:nvSpPr>
        <p:spPr>
          <a:xfrm>
            <a:off x="4598194" y="2767014"/>
            <a:ext cx="296466" cy="135731"/>
          </a:xfrm>
          <a:custGeom>
            <a:avLst/>
            <a:gdLst/>
            <a:ahLst/>
            <a:cxnLst/>
            <a:rect l="l" t="t" r="r" b="b"/>
            <a:pathLst>
              <a:path w="745" h="342" extrusionOk="0">
                <a:moveTo>
                  <a:pt x="745" y="154"/>
                </a:moveTo>
                <a:lnTo>
                  <a:pt x="0" y="342"/>
                </a:lnTo>
                <a:lnTo>
                  <a:pt x="0" y="186"/>
                </a:lnTo>
                <a:lnTo>
                  <a:pt x="745" y="0"/>
                </a:lnTo>
                <a:lnTo>
                  <a:pt x="745" y="15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58" name="Google Shape;7858;p26"/>
          <p:cNvSpPr/>
          <p:nvPr/>
        </p:nvSpPr>
        <p:spPr>
          <a:xfrm>
            <a:off x="4598194" y="2827735"/>
            <a:ext cx="296466" cy="132159"/>
          </a:xfrm>
          <a:custGeom>
            <a:avLst/>
            <a:gdLst/>
            <a:ahLst/>
            <a:cxnLst/>
            <a:rect l="l" t="t" r="r" b="b"/>
            <a:pathLst>
              <a:path w="745" h="332" extrusionOk="0">
                <a:moveTo>
                  <a:pt x="745" y="0"/>
                </a:moveTo>
                <a:lnTo>
                  <a:pt x="0" y="188"/>
                </a:lnTo>
                <a:lnTo>
                  <a:pt x="0" y="332"/>
                </a:lnTo>
                <a:lnTo>
                  <a:pt x="745" y="144"/>
                </a:lnTo>
                <a:lnTo>
                  <a:pt x="74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859" name="Google Shape;7859;p26"/>
          <p:cNvCxnSpPr/>
          <p:nvPr/>
        </p:nvCxnSpPr>
        <p:spPr>
          <a:xfrm>
            <a:off x="4894661" y="2049067"/>
            <a:ext cx="1190" cy="15109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860" name="Google Shape;7860;p26"/>
          <p:cNvSpPr/>
          <p:nvPr/>
        </p:nvSpPr>
        <p:spPr>
          <a:xfrm>
            <a:off x="5028011" y="2594374"/>
            <a:ext cx="553640" cy="201215"/>
          </a:xfrm>
          <a:custGeom>
            <a:avLst/>
            <a:gdLst/>
            <a:ahLst/>
            <a:cxnLst/>
            <a:rect l="l" t="t" r="r" b="b"/>
            <a:pathLst>
              <a:path w="1396" h="505" extrusionOk="0">
                <a:moveTo>
                  <a:pt x="1396" y="155"/>
                </a:moveTo>
                <a:lnTo>
                  <a:pt x="0" y="505"/>
                </a:lnTo>
                <a:lnTo>
                  <a:pt x="0" y="349"/>
                </a:lnTo>
                <a:lnTo>
                  <a:pt x="1396" y="0"/>
                </a:lnTo>
                <a:lnTo>
                  <a:pt x="1396" y="15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61" name="Google Shape;7861;p26"/>
          <p:cNvSpPr/>
          <p:nvPr/>
        </p:nvSpPr>
        <p:spPr>
          <a:xfrm>
            <a:off x="5028011" y="2656285"/>
            <a:ext cx="553640" cy="195263"/>
          </a:xfrm>
          <a:custGeom>
            <a:avLst/>
            <a:gdLst/>
            <a:ahLst/>
            <a:cxnLst/>
            <a:rect l="l" t="t" r="r" b="b"/>
            <a:pathLst>
              <a:path w="1396" h="492" extrusionOk="0">
                <a:moveTo>
                  <a:pt x="1396" y="140"/>
                </a:moveTo>
                <a:lnTo>
                  <a:pt x="0" y="492"/>
                </a:lnTo>
                <a:lnTo>
                  <a:pt x="0" y="350"/>
                </a:lnTo>
                <a:lnTo>
                  <a:pt x="1396" y="0"/>
                </a:lnTo>
                <a:lnTo>
                  <a:pt x="1396" y="14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862" name="Google Shape;7862;p26"/>
          <p:cNvCxnSpPr/>
          <p:nvPr/>
        </p:nvCxnSpPr>
        <p:spPr>
          <a:xfrm>
            <a:off x="5028011" y="2049066"/>
            <a:ext cx="1190" cy="15085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63" name="Google Shape;7863;p26"/>
          <p:cNvCxnSpPr/>
          <p:nvPr/>
        </p:nvCxnSpPr>
        <p:spPr>
          <a:xfrm>
            <a:off x="5581650" y="2049066"/>
            <a:ext cx="1191" cy="1533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864" name="Google Shape;7864;p26"/>
          <p:cNvSpPr/>
          <p:nvPr/>
        </p:nvSpPr>
        <p:spPr>
          <a:xfrm>
            <a:off x="5644753" y="3571875"/>
            <a:ext cx="70247" cy="34529"/>
          </a:xfrm>
          <a:custGeom>
            <a:avLst/>
            <a:gdLst/>
            <a:ahLst/>
            <a:cxnLst/>
            <a:rect l="l" t="t" r="r" b="b"/>
            <a:pathLst>
              <a:path w="178" h="87" extrusionOk="0">
                <a:moveTo>
                  <a:pt x="91" y="87"/>
                </a:moveTo>
                <a:lnTo>
                  <a:pt x="0" y="46"/>
                </a:lnTo>
                <a:lnTo>
                  <a:pt x="9" y="39"/>
                </a:lnTo>
                <a:lnTo>
                  <a:pt x="20" y="32"/>
                </a:lnTo>
                <a:lnTo>
                  <a:pt x="25" y="29"/>
                </a:lnTo>
                <a:lnTo>
                  <a:pt x="32" y="24"/>
                </a:lnTo>
                <a:lnTo>
                  <a:pt x="38" y="21"/>
                </a:lnTo>
                <a:lnTo>
                  <a:pt x="45" y="16"/>
                </a:lnTo>
                <a:lnTo>
                  <a:pt x="52" y="13"/>
                </a:lnTo>
                <a:lnTo>
                  <a:pt x="59" y="11"/>
                </a:lnTo>
                <a:lnTo>
                  <a:pt x="65" y="7"/>
                </a:lnTo>
                <a:lnTo>
                  <a:pt x="73" y="6"/>
                </a:lnTo>
                <a:lnTo>
                  <a:pt x="81" y="4"/>
                </a:lnTo>
                <a:lnTo>
                  <a:pt x="89" y="3"/>
                </a:lnTo>
                <a:lnTo>
                  <a:pt x="98" y="1"/>
                </a:lnTo>
                <a:lnTo>
                  <a:pt x="107" y="1"/>
                </a:lnTo>
                <a:lnTo>
                  <a:pt x="115" y="0"/>
                </a:lnTo>
                <a:lnTo>
                  <a:pt x="123" y="0"/>
                </a:lnTo>
                <a:lnTo>
                  <a:pt x="132" y="0"/>
                </a:lnTo>
                <a:lnTo>
                  <a:pt x="138" y="1"/>
                </a:lnTo>
                <a:lnTo>
                  <a:pt x="143" y="1"/>
                </a:lnTo>
                <a:lnTo>
                  <a:pt x="148" y="1"/>
                </a:lnTo>
                <a:lnTo>
                  <a:pt x="151" y="3"/>
                </a:lnTo>
                <a:lnTo>
                  <a:pt x="155" y="4"/>
                </a:lnTo>
                <a:lnTo>
                  <a:pt x="158" y="4"/>
                </a:lnTo>
                <a:lnTo>
                  <a:pt x="162" y="5"/>
                </a:lnTo>
                <a:lnTo>
                  <a:pt x="165" y="7"/>
                </a:lnTo>
                <a:lnTo>
                  <a:pt x="167" y="8"/>
                </a:lnTo>
                <a:lnTo>
                  <a:pt x="171" y="11"/>
                </a:lnTo>
                <a:lnTo>
                  <a:pt x="172" y="12"/>
                </a:lnTo>
                <a:lnTo>
                  <a:pt x="174" y="14"/>
                </a:lnTo>
                <a:lnTo>
                  <a:pt x="177" y="16"/>
                </a:lnTo>
                <a:lnTo>
                  <a:pt x="178" y="19"/>
                </a:lnTo>
                <a:lnTo>
                  <a:pt x="178" y="31"/>
                </a:lnTo>
                <a:lnTo>
                  <a:pt x="155" y="87"/>
                </a:lnTo>
                <a:lnTo>
                  <a:pt x="91" y="8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65" name="Google Shape;7865;p26"/>
          <p:cNvSpPr/>
          <p:nvPr/>
        </p:nvSpPr>
        <p:spPr>
          <a:xfrm>
            <a:off x="5715001" y="2419351"/>
            <a:ext cx="565547" cy="203597"/>
          </a:xfrm>
          <a:custGeom>
            <a:avLst/>
            <a:gdLst/>
            <a:ahLst/>
            <a:cxnLst/>
            <a:rect l="l" t="t" r="r" b="b"/>
            <a:pathLst>
              <a:path w="1423" h="512" extrusionOk="0">
                <a:moveTo>
                  <a:pt x="1423" y="0"/>
                </a:moveTo>
                <a:lnTo>
                  <a:pt x="0" y="356"/>
                </a:lnTo>
                <a:lnTo>
                  <a:pt x="0" y="512"/>
                </a:lnTo>
                <a:lnTo>
                  <a:pt x="1423" y="155"/>
                </a:lnTo>
                <a:lnTo>
                  <a:pt x="142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66" name="Google Shape;7866;p26"/>
          <p:cNvSpPr/>
          <p:nvPr/>
        </p:nvSpPr>
        <p:spPr>
          <a:xfrm>
            <a:off x="5715001" y="2481264"/>
            <a:ext cx="565547" cy="197644"/>
          </a:xfrm>
          <a:custGeom>
            <a:avLst/>
            <a:gdLst/>
            <a:ahLst/>
            <a:cxnLst/>
            <a:rect l="l" t="t" r="r" b="b"/>
            <a:pathLst>
              <a:path w="1423" h="497" extrusionOk="0">
                <a:moveTo>
                  <a:pt x="1423" y="0"/>
                </a:moveTo>
                <a:lnTo>
                  <a:pt x="0" y="357"/>
                </a:lnTo>
                <a:lnTo>
                  <a:pt x="0" y="497"/>
                </a:lnTo>
                <a:lnTo>
                  <a:pt x="1423" y="138"/>
                </a:lnTo>
                <a:lnTo>
                  <a:pt x="142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867" name="Google Shape;7867;p26"/>
          <p:cNvCxnSpPr/>
          <p:nvPr/>
        </p:nvCxnSpPr>
        <p:spPr>
          <a:xfrm>
            <a:off x="5715000" y="2049066"/>
            <a:ext cx="1191" cy="1543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68" name="Google Shape;7868;p26"/>
          <p:cNvCxnSpPr/>
          <p:nvPr/>
        </p:nvCxnSpPr>
        <p:spPr>
          <a:xfrm>
            <a:off x="6280549" y="2049066"/>
            <a:ext cx="1190" cy="1528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869" name="Google Shape;7869;p26"/>
          <p:cNvSpPr/>
          <p:nvPr/>
        </p:nvSpPr>
        <p:spPr>
          <a:xfrm>
            <a:off x="6335317" y="3568305"/>
            <a:ext cx="64294" cy="26194"/>
          </a:xfrm>
          <a:custGeom>
            <a:avLst/>
            <a:gdLst/>
            <a:ahLst/>
            <a:cxnLst/>
            <a:rect l="l" t="t" r="r" b="b"/>
            <a:pathLst>
              <a:path w="163" h="68" extrusionOk="0">
                <a:moveTo>
                  <a:pt x="56" y="0"/>
                </a:moveTo>
                <a:lnTo>
                  <a:pt x="147" y="0"/>
                </a:lnTo>
                <a:lnTo>
                  <a:pt x="148" y="0"/>
                </a:lnTo>
                <a:lnTo>
                  <a:pt x="149" y="1"/>
                </a:lnTo>
                <a:lnTo>
                  <a:pt x="150" y="1"/>
                </a:lnTo>
                <a:lnTo>
                  <a:pt x="150" y="2"/>
                </a:lnTo>
                <a:lnTo>
                  <a:pt x="152" y="3"/>
                </a:lnTo>
                <a:lnTo>
                  <a:pt x="155" y="6"/>
                </a:lnTo>
                <a:lnTo>
                  <a:pt x="157" y="8"/>
                </a:lnTo>
                <a:lnTo>
                  <a:pt x="159" y="10"/>
                </a:lnTo>
                <a:lnTo>
                  <a:pt x="162" y="13"/>
                </a:lnTo>
                <a:lnTo>
                  <a:pt x="163" y="15"/>
                </a:lnTo>
                <a:lnTo>
                  <a:pt x="163" y="49"/>
                </a:lnTo>
                <a:lnTo>
                  <a:pt x="162" y="50"/>
                </a:lnTo>
                <a:lnTo>
                  <a:pt x="162" y="52"/>
                </a:lnTo>
                <a:lnTo>
                  <a:pt x="160" y="53"/>
                </a:lnTo>
                <a:lnTo>
                  <a:pt x="157" y="56"/>
                </a:lnTo>
                <a:lnTo>
                  <a:pt x="155" y="58"/>
                </a:lnTo>
                <a:lnTo>
                  <a:pt x="151" y="61"/>
                </a:lnTo>
                <a:lnTo>
                  <a:pt x="148" y="63"/>
                </a:lnTo>
                <a:lnTo>
                  <a:pt x="142" y="64"/>
                </a:lnTo>
                <a:lnTo>
                  <a:pt x="138" y="65"/>
                </a:lnTo>
                <a:lnTo>
                  <a:pt x="132" y="66"/>
                </a:lnTo>
                <a:lnTo>
                  <a:pt x="126" y="68"/>
                </a:lnTo>
                <a:lnTo>
                  <a:pt x="119" y="68"/>
                </a:lnTo>
                <a:lnTo>
                  <a:pt x="114" y="68"/>
                </a:lnTo>
                <a:lnTo>
                  <a:pt x="103" y="66"/>
                </a:lnTo>
                <a:lnTo>
                  <a:pt x="92" y="66"/>
                </a:lnTo>
                <a:lnTo>
                  <a:pt x="82" y="65"/>
                </a:lnTo>
                <a:lnTo>
                  <a:pt x="70" y="63"/>
                </a:lnTo>
                <a:lnTo>
                  <a:pt x="60" y="61"/>
                </a:lnTo>
                <a:lnTo>
                  <a:pt x="49" y="58"/>
                </a:lnTo>
                <a:lnTo>
                  <a:pt x="40" y="55"/>
                </a:lnTo>
                <a:lnTo>
                  <a:pt x="31" y="52"/>
                </a:lnTo>
                <a:lnTo>
                  <a:pt x="22" y="47"/>
                </a:lnTo>
                <a:lnTo>
                  <a:pt x="14" y="44"/>
                </a:lnTo>
                <a:lnTo>
                  <a:pt x="7" y="38"/>
                </a:lnTo>
                <a:lnTo>
                  <a:pt x="0" y="33"/>
                </a:lnTo>
                <a:lnTo>
                  <a:pt x="1" y="32"/>
                </a:lnTo>
                <a:lnTo>
                  <a:pt x="3" y="31"/>
                </a:lnTo>
                <a:lnTo>
                  <a:pt x="4" y="30"/>
                </a:lnTo>
                <a:lnTo>
                  <a:pt x="6" y="29"/>
                </a:lnTo>
                <a:lnTo>
                  <a:pt x="7" y="27"/>
                </a:lnTo>
                <a:lnTo>
                  <a:pt x="8" y="26"/>
                </a:lnTo>
                <a:lnTo>
                  <a:pt x="13" y="23"/>
                </a:lnTo>
                <a:lnTo>
                  <a:pt x="19" y="19"/>
                </a:lnTo>
                <a:lnTo>
                  <a:pt x="23" y="16"/>
                </a:lnTo>
                <a:lnTo>
                  <a:pt x="29" y="13"/>
                </a:lnTo>
                <a:lnTo>
                  <a:pt x="33" y="9"/>
                </a:lnTo>
                <a:lnTo>
                  <a:pt x="39" y="7"/>
                </a:lnTo>
                <a:lnTo>
                  <a:pt x="45" y="5"/>
                </a:lnTo>
                <a:lnTo>
                  <a:pt x="51" y="2"/>
                </a:lnTo>
                <a:lnTo>
                  <a:pt x="56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870" name="Google Shape;7870;p26"/>
          <p:cNvCxnSpPr/>
          <p:nvPr/>
        </p:nvCxnSpPr>
        <p:spPr>
          <a:xfrm>
            <a:off x="6399611" y="2049066"/>
            <a:ext cx="1190" cy="1538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71" name="Google Shape;7871;p26"/>
          <p:cNvCxnSpPr/>
          <p:nvPr/>
        </p:nvCxnSpPr>
        <p:spPr>
          <a:xfrm flipH="1">
            <a:off x="5715001" y="2419351"/>
            <a:ext cx="565547" cy="1416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72" name="Google Shape;7872;p26"/>
          <p:cNvCxnSpPr/>
          <p:nvPr/>
        </p:nvCxnSpPr>
        <p:spPr>
          <a:xfrm flipH="1">
            <a:off x="5715001" y="2536031"/>
            <a:ext cx="565547" cy="1428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73" name="Google Shape;7873;p26"/>
          <p:cNvCxnSpPr/>
          <p:nvPr/>
        </p:nvCxnSpPr>
        <p:spPr>
          <a:xfrm flipH="1">
            <a:off x="6159105" y="2481264"/>
            <a:ext cx="121444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74" name="Google Shape;7874;p26"/>
          <p:cNvCxnSpPr/>
          <p:nvPr/>
        </p:nvCxnSpPr>
        <p:spPr>
          <a:xfrm flipH="1">
            <a:off x="5979319" y="2526506"/>
            <a:ext cx="120254" cy="297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75" name="Google Shape;7875;p26"/>
          <p:cNvCxnSpPr/>
          <p:nvPr/>
        </p:nvCxnSpPr>
        <p:spPr>
          <a:xfrm flipH="1">
            <a:off x="5799536" y="2571750"/>
            <a:ext cx="120253" cy="297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76" name="Google Shape;7876;p26"/>
          <p:cNvCxnSpPr/>
          <p:nvPr/>
        </p:nvCxnSpPr>
        <p:spPr>
          <a:xfrm flipH="1">
            <a:off x="5715000" y="2616994"/>
            <a:ext cx="25004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77" name="Google Shape;7877;p26"/>
          <p:cNvCxnSpPr/>
          <p:nvPr/>
        </p:nvCxnSpPr>
        <p:spPr>
          <a:xfrm>
            <a:off x="4279106" y="2049066"/>
            <a:ext cx="1191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78" name="Google Shape;7878;p26"/>
          <p:cNvCxnSpPr/>
          <p:nvPr/>
        </p:nvCxnSpPr>
        <p:spPr>
          <a:xfrm>
            <a:off x="4279106" y="2233613"/>
            <a:ext cx="1191" cy="1250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79" name="Google Shape;7879;p26"/>
          <p:cNvCxnSpPr/>
          <p:nvPr/>
        </p:nvCxnSpPr>
        <p:spPr>
          <a:xfrm>
            <a:off x="4279106" y="2419350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80" name="Google Shape;7880;p26"/>
          <p:cNvCxnSpPr/>
          <p:nvPr/>
        </p:nvCxnSpPr>
        <p:spPr>
          <a:xfrm>
            <a:off x="4279106" y="2605088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81" name="Google Shape;7881;p26"/>
          <p:cNvCxnSpPr/>
          <p:nvPr/>
        </p:nvCxnSpPr>
        <p:spPr>
          <a:xfrm>
            <a:off x="4279106" y="2790825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82" name="Google Shape;7882;p26"/>
          <p:cNvCxnSpPr/>
          <p:nvPr/>
        </p:nvCxnSpPr>
        <p:spPr>
          <a:xfrm>
            <a:off x="4267200" y="2049066"/>
            <a:ext cx="1191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83" name="Google Shape;7883;p26"/>
          <p:cNvCxnSpPr/>
          <p:nvPr/>
        </p:nvCxnSpPr>
        <p:spPr>
          <a:xfrm>
            <a:off x="4267200" y="2233613"/>
            <a:ext cx="1191" cy="1250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84" name="Google Shape;7884;p26"/>
          <p:cNvCxnSpPr/>
          <p:nvPr/>
        </p:nvCxnSpPr>
        <p:spPr>
          <a:xfrm>
            <a:off x="4267200" y="2419350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85" name="Google Shape;7885;p26"/>
          <p:cNvCxnSpPr/>
          <p:nvPr/>
        </p:nvCxnSpPr>
        <p:spPr>
          <a:xfrm>
            <a:off x="4267200" y="2605088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86" name="Google Shape;7886;p26"/>
          <p:cNvCxnSpPr/>
          <p:nvPr/>
        </p:nvCxnSpPr>
        <p:spPr>
          <a:xfrm>
            <a:off x="4267200" y="2790825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87" name="Google Shape;7887;p26"/>
          <p:cNvCxnSpPr/>
          <p:nvPr/>
        </p:nvCxnSpPr>
        <p:spPr>
          <a:xfrm>
            <a:off x="3742136" y="2049066"/>
            <a:ext cx="1190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88" name="Google Shape;7888;p26"/>
          <p:cNvCxnSpPr/>
          <p:nvPr/>
        </p:nvCxnSpPr>
        <p:spPr>
          <a:xfrm>
            <a:off x="3742136" y="2233613"/>
            <a:ext cx="1190" cy="1250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89" name="Google Shape;7889;p26"/>
          <p:cNvCxnSpPr/>
          <p:nvPr/>
        </p:nvCxnSpPr>
        <p:spPr>
          <a:xfrm>
            <a:off x="3742136" y="2419350"/>
            <a:ext cx="1190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90" name="Google Shape;7890;p26"/>
          <p:cNvCxnSpPr/>
          <p:nvPr/>
        </p:nvCxnSpPr>
        <p:spPr>
          <a:xfrm>
            <a:off x="3742136" y="2605088"/>
            <a:ext cx="1190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91" name="Google Shape;7891;p26"/>
          <p:cNvCxnSpPr/>
          <p:nvPr/>
        </p:nvCxnSpPr>
        <p:spPr>
          <a:xfrm>
            <a:off x="3742136" y="2790825"/>
            <a:ext cx="1190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92" name="Google Shape;7892;p26"/>
          <p:cNvCxnSpPr/>
          <p:nvPr/>
        </p:nvCxnSpPr>
        <p:spPr>
          <a:xfrm>
            <a:off x="3754042" y="2049066"/>
            <a:ext cx="1190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93" name="Google Shape;7893;p26"/>
          <p:cNvCxnSpPr/>
          <p:nvPr/>
        </p:nvCxnSpPr>
        <p:spPr>
          <a:xfrm>
            <a:off x="3754042" y="2233613"/>
            <a:ext cx="1190" cy="1250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94" name="Google Shape;7894;p26"/>
          <p:cNvCxnSpPr/>
          <p:nvPr/>
        </p:nvCxnSpPr>
        <p:spPr>
          <a:xfrm>
            <a:off x="3754042" y="2419350"/>
            <a:ext cx="1190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95" name="Google Shape;7895;p26"/>
          <p:cNvCxnSpPr/>
          <p:nvPr/>
        </p:nvCxnSpPr>
        <p:spPr>
          <a:xfrm>
            <a:off x="3754042" y="2605088"/>
            <a:ext cx="1190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96" name="Google Shape;7896;p26"/>
          <p:cNvCxnSpPr/>
          <p:nvPr/>
        </p:nvCxnSpPr>
        <p:spPr>
          <a:xfrm>
            <a:off x="3754042" y="2790825"/>
            <a:ext cx="1190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97" name="Google Shape;7897;p26"/>
          <p:cNvCxnSpPr/>
          <p:nvPr/>
        </p:nvCxnSpPr>
        <p:spPr>
          <a:xfrm>
            <a:off x="3214688" y="2049066"/>
            <a:ext cx="1191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98" name="Google Shape;7898;p26"/>
          <p:cNvCxnSpPr/>
          <p:nvPr/>
        </p:nvCxnSpPr>
        <p:spPr>
          <a:xfrm>
            <a:off x="3214688" y="2233613"/>
            <a:ext cx="1191" cy="1250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99" name="Google Shape;7899;p26"/>
          <p:cNvCxnSpPr/>
          <p:nvPr/>
        </p:nvCxnSpPr>
        <p:spPr>
          <a:xfrm>
            <a:off x="3214688" y="2419350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00" name="Google Shape;7900;p26"/>
          <p:cNvCxnSpPr/>
          <p:nvPr/>
        </p:nvCxnSpPr>
        <p:spPr>
          <a:xfrm>
            <a:off x="3214688" y="2605088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01" name="Google Shape;7901;p26"/>
          <p:cNvCxnSpPr/>
          <p:nvPr/>
        </p:nvCxnSpPr>
        <p:spPr>
          <a:xfrm>
            <a:off x="3214688" y="2790825"/>
            <a:ext cx="1191" cy="1095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02" name="Google Shape;7902;p26"/>
          <p:cNvCxnSpPr/>
          <p:nvPr/>
        </p:nvCxnSpPr>
        <p:spPr>
          <a:xfrm>
            <a:off x="3226594" y="2049066"/>
            <a:ext cx="1191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03" name="Google Shape;7903;p26"/>
          <p:cNvCxnSpPr/>
          <p:nvPr/>
        </p:nvCxnSpPr>
        <p:spPr>
          <a:xfrm>
            <a:off x="3226594" y="2233613"/>
            <a:ext cx="1191" cy="1250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04" name="Google Shape;7904;p26"/>
          <p:cNvCxnSpPr/>
          <p:nvPr/>
        </p:nvCxnSpPr>
        <p:spPr>
          <a:xfrm>
            <a:off x="3226594" y="2419350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05" name="Google Shape;7905;p26"/>
          <p:cNvCxnSpPr/>
          <p:nvPr/>
        </p:nvCxnSpPr>
        <p:spPr>
          <a:xfrm>
            <a:off x="3226594" y="2605088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06" name="Google Shape;7906;p26"/>
          <p:cNvCxnSpPr/>
          <p:nvPr/>
        </p:nvCxnSpPr>
        <p:spPr>
          <a:xfrm>
            <a:off x="3226594" y="2790825"/>
            <a:ext cx="1191" cy="1095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907" name="Google Shape;7907;p26"/>
          <p:cNvSpPr/>
          <p:nvPr/>
        </p:nvSpPr>
        <p:spPr>
          <a:xfrm>
            <a:off x="2171701" y="1918097"/>
            <a:ext cx="2421731" cy="42863"/>
          </a:xfrm>
          <a:custGeom>
            <a:avLst/>
            <a:gdLst/>
            <a:ahLst/>
            <a:cxnLst/>
            <a:rect l="l" t="t" r="r" b="b"/>
            <a:pathLst>
              <a:path w="6101" h="106" extrusionOk="0">
                <a:moveTo>
                  <a:pt x="0" y="76"/>
                </a:moveTo>
                <a:lnTo>
                  <a:pt x="31" y="80"/>
                </a:lnTo>
                <a:lnTo>
                  <a:pt x="62" y="81"/>
                </a:lnTo>
                <a:lnTo>
                  <a:pt x="92" y="82"/>
                </a:lnTo>
                <a:lnTo>
                  <a:pt x="120" y="82"/>
                </a:lnTo>
                <a:lnTo>
                  <a:pt x="149" y="81"/>
                </a:lnTo>
                <a:lnTo>
                  <a:pt x="176" y="80"/>
                </a:lnTo>
                <a:lnTo>
                  <a:pt x="228" y="75"/>
                </a:lnTo>
                <a:lnTo>
                  <a:pt x="278" y="68"/>
                </a:lnTo>
                <a:lnTo>
                  <a:pt x="328" y="60"/>
                </a:lnTo>
                <a:lnTo>
                  <a:pt x="377" y="53"/>
                </a:lnTo>
                <a:lnTo>
                  <a:pt x="427" y="45"/>
                </a:lnTo>
                <a:lnTo>
                  <a:pt x="478" y="37"/>
                </a:lnTo>
                <a:lnTo>
                  <a:pt x="527" y="32"/>
                </a:lnTo>
                <a:lnTo>
                  <a:pt x="577" y="27"/>
                </a:lnTo>
                <a:lnTo>
                  <a:pt x="629" y="24"/>
                </a:lnTo>
                <a:lnTo>
                  <a:pt x="681" y="21"/>
                </a:lnTo>
                <a:lnTo>
                  <a:pt x="733" y="20"/>
                </a:lnTo>
                <a:lnTo>
                  <a:pt x="786" y="20"/>
                </a:lnTo>
                <a:lnTo>
                  <a:pt x="837" y="22"/>
                </a:lnTo>
                <a:lnTo>
                  <a:pt x="887" y="26"/>
                </a:lnTo>
                <a:lnTo>
                  <a:pt x="952" y="32"/>
                </a:lnTo>
                <a:lnTo>
                  <a:pt x="1013" y="40"/>
                </a:lnTo>
                <a:lnTo>
                  <a:pt x="1073" y="49"/>
                </a:lnTo>
                <a:lnTo>
                  <a:pt x="1132" y="59"/>
                </a:lnTo>
                <a:lnTo>
                  <a:pt x="1193" y="69"/>
                </a:lnTo>
                <a:lnTo>
                  <a:pt x="1255" y="77"/>
                </a:lnTo>
                <a:lnTo>
                  <a:pt x="1318" y="84"/>
                </a:lnTo>
                <a:lnTo>
                  <a:pt x="1372" y="89"/>
                </a:lnTo>
                <a:lnTo>
                  <a:pt x="1427" y="92"/>
                </a:lnTo>
                <a:lnTo>
                  <a:pt x="1480" y="93"/>
                </a:lnTo>
                <a:lnTo>
                  <a:pt x="1535" y="95"/>
                </a:lnTo>
                <a:lnTo>
                  <a:pt x="1590" y="93"/>
                </a:lnTo>
                <a:lnTo>
                  <a:pt x="1645" y="92"/>
                </a:lnTo>
                <a:lnTo>
                  <a:pt x="1700" y="89"/>
                </a:lnTo>
                <a:lnTo>
                  <a:pt x="1763" y="83"/>
                </a:lnTo>
                <a:lnTo>
                  <a:pt x="1825" y="76"/>
                </a:lnTo>
                <a:lnTo>
                  <a:pt x="1887" y="67"/>
                </a:lnTo>
                <a:lnTo>
                  <a:pt x="1946" y="56"/>
                </a:lnTo>
                <a:lnTo>
                  <a:pt x="2006" y="45"/>
                </a:lnTo>
                <a:lnTo>
                  <a:pt x="2067" y="36"/>
                </a:lnTo>
                <a:lnTo>
                  <a:pt x="2127" y="29"/>
                </a:lnTo>
                <a:lnTo>
                  <a:pt x="2189" y="25"/>
                </a:lnTo>
                <a:lnTo>
                  <a:pt x="2252" y="21"/>
                </a:lnTo>
                <a:lnTo>
                  <a:pt x="2314" y="20"/>
                </a:lnTo>
                <a:lnTo>
                  <a:pt x="2378" y="20"/>
                </a:lnTo>
                <a:lnTo>
                  <a:pt x="2441" y="22"/>
                </a:lnTo>
                <a:lnTo>
                  <a:pt x="2505" y="25"/>
                </a:lnTo>
                <a:lnTo>
                  <a:pt x="2568" y="28"/>
                </a:lnTo>
                <a:lnTo>
                  <a:pt x="2632" y="33"/>
                </a:lnTo>
                <a:lnTo>
                  <a:pt x="2696" y="37"/>
                </a:lnTo>
                <a:lnTo>
                  <a:pt x="2759" y="42"/>
                </a:lnTo>
                <a:lnTo>
                  <a:pt x="2924" y="56"/>
                </a:lnTo>
                <a:lnTo>
                  <a:pt x="3084" y="68"/>
                </a:lnTo>
                <a:lnTo>
                  <a:pt x="3245" y="82"/>
                </a:lnTo>
                <a:lnTo>
                  <a:pt x="3284" y="85"/>
                </a:lnTo>
                <a:lnTo>
                  <a:pt x="3322" y="89"/>
                </a:lnTo>
                <a:lnTo>
                  <a:pt x="3363" y="92"/>
                </a:lnTo>
                <a:lnTo>
                  <a:pt x="3401" y="96"/>
                </a:lnTo>
                <a:lnTo>
                  <a:pt x="3442" y="98"/>
                </a:lnTo>
                <a:lnTo>
                  <a:pt x="3480" y="100"/>
                </a:lnTo>
                <a:lnTo>
                  <a:pt x="3519" y="99"/>
                </a:lnTo>
                <a:lnTo>
                  <a:pt x="3558" y="98"/>
                </a:lnTo>
                <a:lnTo>
                  <a:pt x="3596" y="93"/>
                </a:lnTo>
                <a:lnTo>
                  <a:pt x="3635" y="88"/>
                </a:lnTo>
                <a:lnTo>
                  <a:pt x="3688" y="76"/>
                </a:lnTo>
                <a:lnTo>
                  <a:pt x="3742" y="64"/>
                </a:lnTo>
                <a:lnTo>
                  <a:pt x="3795" y="51"/>
                </a:lnTo>
                <a:lnTo>
                  <a:pt x="3848" y="37"/>
                </a:lnTo>
                <a:lnTo>
                  <a:pt x="3902" y="24"/>
                </a:lnTo>
                <a:lnTo>
                  <a:pt x="3956" y="13"/>
                </a:lnTo>
                <a:lnTo>
                  <a:pt x="3989" y="8"/>
                </a:lnTo>
                <a:lnTo>
                  <a:pt x="4022" y="3"/>
                </a:lnTo>
                <a:lnTo>
                  <a:pt x="4055" y="1"/>
                </a:lnTo>
                <a:lnTo>
                  <a:pt x="4090" y="0"/>
                </a:lnTo>
                <a:lnTo>
                  <a:pt x="4124" y="0"/>
                </a:lnTo>
                <a:lnTo>
                  <a:pt x="4158" y="1"/>
                </a:lnTo>
                <a:lnTo>
                  <a:pt x="4191" y="2"/>
                </a:lnTo>
                <a:lnTo>
                  <a:pt x="4226" y="5"/>
                </a:lnTo>
                <a:lnTo>
                  <a:pt x="4260" y="8"/>
                </a:lnTo>
                <a:lnTo>
                  <a:pt x="4293" y="12"/>
                </a:lnTo>
                <a:lnTo>
                  <a:pt x="4368" y="20"/>
                </a:lnTo>
                <a:lnTo>
                  <a:pt x="4441" y="29"/>
                </a:lnTo>
                <a:lnTo>
                  <a:pt x="4513" y="38"/>
                </a:lnTo>
                <a:lnTo>
                  <a:pt x="4586" y="45"/>
                </a:lnTo>
                <a:lnTo>
                  <a:pt x="4657" y="52"/>
                </a:lnTo>
                <a:lnTo>
                  <a:pt x="4730" y="59"/>
                </a:lnTo>
                <a:lnTo>
                  <a:pt x="4803" y="67"/>
                </a:lnTo>
                <a:lnTo>
                  <a:pt x="4876" y="75"/>
                </a:lnTo>
                <a:lnTo>
                  <a:pt x="4913" y="80"/>
                </a:lnTo>
                <a:lnTo>
                  <a:pt x="4948" y="85"/>
                </a:lnTo>
                <a:lnTo>
                  <a:pt x="4984" y="91"/>
                </a:lnTo>
                <a:lnTo>
                  <a:pt x="5020" y="96"/>
                </a:lnTo>
                <a:lnTo>
                  <a:pt x="5057" y="100"/>
                </a:lnTo>
                <a:lnTo>
                  <a:pt x="5092" y="105"/>
                </a:lnTo>
                <a:lnTo>
                  <a:pt x="5128" y="106"/>
                </a:lnTo>
                <a:lnTo>
                  <a:pt x="5163" y="106"/>
                </a:lnTo>
                <a:lnTo>
                  <a:pt x="5206" y="101"/>
                </a:lnTo>
                <a:lnTo>
                  <a:pt x="5247" y="95"/>
                </a:lnTo>
                <a:lnTo>
                  <a:pt x="5287" y="85"/>
                </a:lnTo>
                <a:lnTo>
                  <a:pt x="5328" y="76"/>
                </a:lnTo>
                <a:lnTo>
                  <a:pt x="5369" y="67"/>
                </a:lnTo>
                <a:lnTo>
                  <a:pt x="5412" y="60"/>
                </a:lnTo>
                <a:lnTo>
                  <a:pt x="5454" y="54"/>
                </a:lnTo>
                <a:lnTo>
                  <a:pt x="5497" y="51"/>
                </a:lnTo>
                <a:lnTo>
                  <a:pt x="5540" y="49"/>
                </a:lnTo>
                <a:lnTo>
                  <a:pt x="5586" y="49"/>
                </a:lnTo>
                <a:lnTo>
                  <a:pt x="5631" y="49"/>
                </a:lnTo>
                <a:lnTo>
                  <a:pt x="5676" y="51"/>
                </a:lnTo>
                <a:lnTo>
                  <a:pt x="5722" y="53"/>
                </a:lnTo>
                <a:lnTo>
                  <a:pt x="5767" y="57"/>
                </a:lnTo>
                <a:lnTo>
                  <a:pt x="5813" y="60"/>
                </a:lnTo>
                <a:lnTo>
                  <a:pt x="5858" y="65"/>
                </a:lnTo>
                <a:lnTo>
                  <a:pt x="5920" y="72"/>
                </a:lnTo>
                <a:lnTo>
                  <a:pt x="5982" y="77"/>
                </a:lnTo>
                <a:lnTo>
                  <a:pt x="6042" y="84"/>
                </a:lnTo>
                <a:lnTo>
                  <a:pt x="6101" y="8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908" name="Google Shape;7908;p26"/>
          <p:cNvCxnSpPr/>
          <p:nvPr/>
        </p:nvCxnSpPr>
        <p:spPr>
          <a:xfrm>
            <a:off x="4598194" y="1485901"/>
            <a:ext cx="1191" cy="25276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09" name="Google Shape;7909;p26"/>
          <p:cNvCxnSpPr/>
          <p:nvPr/>
        </p:nvCxnSpPr>
        <p:spPr>
          <a:xfrm>
            <a:off x="2634853" y="2915842"/>
            <a:ext cx="6191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10" name="Google Shape;7910;p26"/>
          <p:cNvCxnSpPr/>
          <p:nvPr/>
        </p:nvCxnSpPr>
        <p:spPr>
          <a:xfrm rot="10800000" flipH="1">
            <a:off x="2696766" y="2900362"/>
            <a:ext cx="1785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11" name="Google Shape;7911;p26"/>
          <p:cNvCxnSpPr/>
          <p:nvPr/>
        </p:nvCxnSpPr>
        <p:spPr>
          <a:xfrm>
            <a:off x="2714625" y="2900362"/>
            <a:ext cx="14288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12" name="Google Shape;7912;p26"/>
          <p:cNvCxnSpPr/>
          <p:nvPr/>
        </p:nvCxnSpPr>
        <p:spPr>
          <a:xfrm>
            <a:off x="2728914" y="2915842"/>
            <a:ext cx="10715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13" name="Google Shape;7913;p26"/>
          <p:cNvCxnSpPr/>
          <p:nvPr/>
        </p:nvCxnSpPr>
        <p:spPr>
          <a:xfrm>
            <a:off x="2719388" y="2050256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14" name="Google Shape;7914;p26"/>
          <p:cNvCxnSpPr/>
          <p:nvPr/>
        </p:nvCxnSpPr>
        <p:spPr>
          <a:xfrm>
            <a:off x="2719388" y="2235994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15" name="Google Shape;7915;p26"/>
          <p:cNvCxnSpPr/>
          <p:nvPr/>
        </p:nvCxnSpPr>
        <p:spPr>
          <a:xfrm>
            <a:off x="2719388" y="2421732"/>
            <a:ext cx="1191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16" name="Google Shape;7916;p26"/>
          <p:cNvCxnSpPr/>
          <p:nvPr/>
        </p:nvCxnSpPr>
        <p:spPr>
          <a:xfrm>
            <a:off x="2719388" y="2607470"/>
            <a:ext cx="1191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17" name="Google Shape;7917;p26"/>
          <p:cNvCxnSpPr/>
          <p:nvPr/>
        </p:nvCxnSpPr>
        <p:spPr>
          <a:xfrm>
            <a:off x="2719388" y="2792016"/>
            <a:ext cx="1191" cy="1095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18" name="Google Shape;7918;p26"/>
          <p:cNvCxnSpPr/>
          <p:nvPr/>
        </p:nvCxnSpPr>
        <p:spPr>
          <a:xfrm>
            <a:off x="2731294" y="2050256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19" name="Google Shape;7919;p26"/>
          <p:cNvCxnSpPr/>
          <p:nvPr/>
        </p:nvCxnSpPr>
        <p:spPr>
          <a:xfrm>
            <a:off x="2731294" y="2235994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20" name="Google Shape;7920;p26"/>
          <p:cNvCxnSpPr/>
          <p:nvPr/>
        </p:nvCxnSpPr>
        <p:spPr>
          <a:xfrm>
            <a:off x="2731294" y="2421732"/>
            <a:ext cx="1191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21" name="Google Shape;7921;p26"/>
          <p:cNvCxnSpPr/>
          <p:nvPr/>
        </p:nvCxnSpPr>
        <p:spPr>
          <a:xfrm>
            <a:off x="2731294" y="2607470"/>
            <a:ext cx="1191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22" name="Google Shape;7922;p26"/>
          <p:cNvCxnSpPr/>
          <p:nvPr/>
        </p:nvCxnSpPr>
        <p:spPr>
          <a:xfrm>
            <a:off x="2731294" y="2792016"/>
            <a:ext cx="1191" cy="1095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23" name="Google Shape;7923;p26"/>
          <p:cNvCxnSpPr/>
          <p:nvPr/>
        </p:nvCxnSpPr>
        <p:spPr>
          <a:xfrm>
            <a:off x="3127772" y="2913461"/>
            <a:ext cx="60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24" name="Google Shape;7924;p26"/>
          <p:cNvCxnSpPr/>
          <p:nvPr/>
        </p:nvCxnSpPr>
        <p:spPr>
          <a:xfrm rot="10800000" flipH="1">
            <a:off x="3188495" y="2896792"/>
            <a:ext cx="17860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25" name="Google Shape;7925;p26"/>
          <p:cNvCxnSpPr/>
          <p:nvPr/>
        </p:nvCxnSpPr>
        <p:spPr>
          <a:xfrm>
            <a:off x="3206355" y="2896792"/>
            <a:ext cx="15478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26" name="Google Shape;7926;p26"/>
          <p:cNvCxnSpPr/>
          <p:nvPr/>
        </p:nvCxnSpPr>
        <p:spPr>
          <a:xfrm>
            <a:off x="3221833" y="2913461"/>
            <a:ext cx="10715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27" name="Google Shape;7927;p26"/>
          <p:cNvCxnSpPr/>
          <p:nvPr/>
        </p:nvCxnSpPr>
        <p:spPr>
          <a:xfrm>
            <a:off x="3631408" y="2913461"/>
            <a:ext cx="60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28" name="Google Shape;7928;p26"/>
          <p:cNvCxnSpPr/>
          <p:nvPr/>
        </p:nvCxnSpPr>
        <p:spPr>
          <a:xfrm rot="10800000" flipH="1">
            <a:off x="3692129" y="2896792"/>
            <a:ext cx="1785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29" name="Google Shape;7929;p26"/>
          <p:cNvCxnSpPr/>
          <p:nvPr/>
        </p:nvCxnSpPr>
        <p:spPr>
          <a:xfrm>
            <a:off x="3709987" y="2896792"/>
            <a:ext cx="1547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30" name="Google Shape;7930;p26"/>
          <p:cNvCxnSpPr/>
          <p:nvPr/>
        </p:nvCxnSpPr>
        <p:spPr>
          <a:xfrm>
            <a:off x="3725467" y="2913461"/>
            <a:ext cx="10715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31" name="Google Shape;7931;p26"/>
          <p:cNvCxnSpPr/>
          <p:nvPr/>
        </p:nvCxnSpPr>
        <p:spPr>
          <a:xfrm>
            <a:off x="4171951" y="2915842"/>
            <a:ext cx="60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32" name="Google Shape;7932;p26"/>
          <p:cNvCxnSpPr/>
          <p:nvPr/>
        </p:nvCxnSpPr>
        <p:spPr>
          <a:xfrm rot="10800000" flipH="1">
            <a:off x="4232672" y="2899173"/>
            <a:ext cx="1785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33" name="Google Shape;7933;p26"/>
          <p:cNvCxnSpPr/>
          <p:nvPr/>
        </p:nvCxnSpPr>
        <p:spPr>
          <a:xfrm>
            <a:off x="4250531" y="2899173"/>
            <a:ext cx="1547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34" name="Google Shape;7934;p26"/>
          <p:cNvCxnSpPr/>
          <p:nvPr/>
        </p:nvCxnSpPr>
        <p:spPr>
          <a:xfrm>
            <a:off x="4266011" y="2915842"/>
            <a:ext cx="10715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935" name="Google Shape;7935;p26"/>
          <p:cNvSpPr/>
          <p:nvPr/>
        </p:nvSpPr>
        <p:spPr>
          <a:xfrm>
            <a:off x="6284120" y="3564731"/>
            <a:ext cx="116681" cy="29766"/>
          </a:xfrm>
          <a:custGeom>
            <a:avLst/>
            <a:gdLst/>
            <a:ahLst/>
            <a:cxnLst/>
            <a:rect l="l" t="t" r="r" b="b"/>
            <a:pathLst>
              <a:path w="294" h="75" extrusionOk="0">
                <a:moveTo>
                  <a:pt x="0" y="51"/>
                </a:moveTo>
                <a:lnTo>
                  <a:pt x="1" y="52"/>
                </a:lnTo>
                <a:lnTo>
                  <a:pt x="4" y="54"/>
                </a:lnTo>
                <a:lnTo>
                  <a:pt x="6" y="56"/>
                </a:lnTo>
                <a:lnTo>
                  <a:pt x="8" y="57"/>
                </a:lnTo>
                <a:lnTo>
                  <a:pt x="12" y="60"/>
                </a:lnTo>
                <a:lnTo>
                  <a:pt x="15" y="61"/>
                </a:lnTo>
                <a:lnTo>
                  <a:pt x="20" y="62"/>
                </a:lnTo>
                <a:lnTo>
                  <a:pt x="23" y="63"/>
                </a:lnTo>
                <a:lnTo>
                  <a:pt x="30" y="64"/>
                </a:lnTo>
                <a:lnTo>
                  <a:pt x="38" y="64"/>
                </a:lnTo>
                <a:lnTo>
                  <a:pt x="46" y="65"/>
                </a:lnTo>
                <a:lnTo>
                  <a:pt x="54" y="65"/>
                </a:lnTo>
                <a:lnTo>
                  <a:pt x="63" y="65"/>
                </a:lnTo>
                <a:lnTo>
                  <a:pt x="71" y="65"/>
                </a:lnTo>
                <a:lnTo>
                  <a:pt x="80" y="64"/>
                </a:lnTo>
                <a:lnTo>
                  <a:pt x="88" y="63"/>
                </a:lnTo>
                <a:lnTo>
                  <a:pt x="95" y="60"/>
                </a:lnTo>
                <a:lnTo>
                  <a:pt x="105" y="55"/>
                </a:lnTo>
                <a:lnTo>
                  <a:pt x="116" y="49"/>
                </a:lnTo>
                <a:lnTo>
                  <a:pt x="124" y="42"/>
                </a:lnTo>
                <a:lnTo>
                  <a:pt x="133" y="34"/>
                </a:lnTo>
                <a:lnTo>
                  <a:pt x="142" y="28"/>
                </a:lnTo>
                <a:lnTo>
                  <a:pt x="151" y="22"/>
                </a:lnTo>
                <a:lnTo>
                  <a:pt x="160" y="16"/>
                </a:lnTo>
                <a:lnTo>
                  <a:pt x="171" y="12"/>
                </a:lnTo>
                <a:lnTo>
                  <a:pt x="180" y="8"/>
                </a:lnTo>
                <a:lnTo>
                  <a:pt x="191" y="5"/>
                </a:lnTo>
                <a:lnTo>
                  <a:pt x="200" y="2"/>
                </a:lnTo>
                <a:lnTo>
                  <a:pt x="211" y="1"/>
                </a:lnTo>
                <a:lnTo>
                  <a:pt x="222" y="0"/>
                </a:lnTo>
                <a:lnTo>
                  <a:pt x="233" y="0"/>
                </a:lnTo>
                <a:lnTo>
                  <a:pt x="244" y="1"/>
                </a:lnTo>
                <a:lnTo>
                  <a:pt x="251" y="1"/>
                </a:lnTo>
                <a:lnTo>
                  <a:pt x="258" y="2"/>
                </a:lnTo>
                <a:lnTo>
                  <a:pt x="265" y="4"/>
                </a:lnTo>
                <a:lnTo>
                  <a:pt x="271" y="6"/>
                </a:lnTo>
                <a:lnTo>
                  <a:pt x="277" y="8"/>
                </a:lnTo>
                <a:lnTo>
                  <a:pt x="282" y="13"/>
                </a:lnTo>
                <a:lnTo>
                  <a:pt x="286" y="17"/>
                </a:lnTo>
                <a:lnTo>
                  <a:pt x="290" y="22"/>
                </a:lnTo>
                <a:lnTo>
                  <a:pt x="292" y="28"/>
                </a:lnTo>
                <a:lnTo>
                  <a:pt x="294" y="33"/>
                </a:lnTo>
                <a:lnTo>
                  <a:pt x="294" y="39"/>
                </a:lnTo>
                <a:lnTo>
                  <a:pt x="294" y="46"/>
                </a:lnTo>
                <a:lnTo>
                  <a:pt x="292" y="52"/>
                </a:lnTo>
                <a:lnTo>
                  <a:pt x="289" y="57"/>
                </a:lnTo>
                <a:lnTo>
                  <a:pt x="285" y="62"/>
                </a:lnTo>
                <a:lnTo>
                  <a:pt x="282" y="65"/>
                </a:lnTo>
                <a:lnTo>
                  <a:pt x="275" y="69"/>
                </a:lnTo>
                <a:lnTo>
                  <a:pt x="268" y="72"/>
                </a:lnTo>
                <a:lnTo>
                  <a:pt x="260" y="73"/>
                </a:lnTo>
                <a:lnTo>
                  <a:pt x="251" y="75"/>
                </a:lnTo>
                <a:lnTo>
                  <a:pt x="242" y="75"/>
                </a:lnTo>
                <a:lnTo>
                  <a:pt x="234" y="75"/>
                </a:lnTo>
                <a:lnTo>
                  <a:pt x="225" y="73"/>
                </a:lnTo>
                <a:lnTo>
                  <a:pt x="215" y="72"/>
                </a:lnTo>
                <a:lnTo>
                  <a:pt x="203" y="71"/>
                </a:lnTo>
                <a:lnTo>
                  <a:pt x="190" y="69"/>
                </a:lnTo>
                <a:lnTo>
                  <a:pt x="178" y="65"/>
                </a:lnTo>
                <a:lnTo>
                  <a:pt x="166" y="62"/>
                </a:lnTo>
                <a:lnTo>
                  <a:pt x="156" y="57"/>
                </a:lnTo>
                <a:lnTo>
                  <a:pt x="147" y="53"/>
                </a:lnTo>
                <a:lnTo>
                  <a:pt x="139" y="48"/>
                </a:lnTo>
                <a:lnTo>
                  <a:pt x="131" y="44"/>
                </a:lnTo>
                <a:lnTo>
                  <a:pt x="125" y="3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36" name="Google Shape;7936;p26"/>
          <p:cNvSpPr/>
          <p:nvPr/>
        </p:nvSpPr>
        <p:spPr>
          <a:xfrm>
            <a:off x="6278166" y="3565924"/>
            <a:ext cx="8334" cy="21431"/>
          </a:xfrm>
          <a:custGeom>
            <a:avLst/>
            <a:gdLst/>
            <a:ahLst/>
            <a:cxnLst/>
            <a:rect l="l" t="t" r="r" b="b"/>
            <a:pathLst>
              <a:path w="20" h="53" extrusionOk="0">
                <a:moveTo>
                  <a:pt x="20" y="53"/>
                </a:moveTo>
                <a:lnTo>
                  <a:pt x="15" y="49"/>
                </a:lnTo>
                <a:lnTo>
                  <a:pt x="12" y="44"/>
                </a:lnTo>
                <a:lnTo>
                  <a:pt x="8" y="38"/>
                </a:lnTo>
                <a:lnTo>
                  <a:pt x="5" y="34"/>
                </a:lnTo>
                <a:lnTo>
                  <a:pt x="3" y="28"/>
                </a:lnTo>
                <a:lnTo>
                  <a:pt x="1" y="21"/>
                </a:lnTo>
                <a:lnTo>
                  <a:pt x="0" y="16"/>
                </a:lnTo>
                <a:lnTo>
                  <a:pt x="0" y="12"/>
                </a:lnTo>
                <a:lnTo>
                  <a:pt x="0" y="6"/>
                </a:lnTo>
                <a:lnTo>
                  <a:pt x="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37" name="Google Shape;7937;p26"/>
          <p:cNvSpPr/>
          <p:nvPr/>
        </p:nvSpPr>
        <p:spPr>
          <a:xfrm>
            <a:off x="5581651" y="3565922"/>
            <a:ext cx="135731" cy="42863"/>
          </a:xfrm>
          <a:custGeom>
            <a:avLst/>
            <a:gdLst/>
            <a:ahLst/>
            <a:cxnLst/>
            <a:rect l="l" t="t" r="r" b="b"/>
            <a:pathLst>
              <a:path w="340" h="110" extrusionOk="0">
                <a:moveTo>
                  <a:pt x="0" y="0"/>
                </a:moveTo>
                <a:lnTo>
                  <a:pt x="0" y="6"/>
                </a:lnTo>
                <a:lnTo>
                  <a:pt x="0" y="13"/>
                </a:lnTo>
                <a:lnTo>
                  <a:pt x="0" y="20"/>
                </a:lnTo>
                <a:lnTo>
                  <a:pt x="1" y="27"/>
                </a:lnTo>
                <a:lnTo>
                  <a:pt x="1" y="33"/>
                </a:lnTo>
                <a:lnTo>
                  <a:pt x="4" y="41"/>
                </a:lnTo>
                <a:lnTo>
                  <a:pt x="7" y="48"/>
                </a:lnTo>
                <a:lnTo>
                  <a:pt x="12" y="54"/>
                </a:lnTo>
                <a:lnTo>
                  <a:pt x="16" y="59"/>
                </a:lnTo>
                <a:lnTo>
                  <a:pt x="22" y="63"/>
                </a:lnTo>
                <a:lnTo>
                  <a:pt x="29" y="68"/>
                </a:lnTo>
                <a:lnTo>
                  <a:pt x="36" y="71"/>
                </a:lnTo>
                <a:lnTo>
                  <a:pt x="47" y="76"/>
                </a:lnTo>
                <a:lnTo>
                  <a:pt x="59" y="79"/>
                </a:lnTo>
                <a:lnTo>
                  <a:pt x="71" y="82"/>
                </a:lnTo>
                <a:lnTo>
                  <a:pt x="84" y="83"/>
                </a:lnTo>
                <a:lnTo>
                  <a:pt x="96" y="83"/>
                </a:lnTo>
                <a:lnTo>
                  <a:pt x="109" y="82"/>
                </a:lnTo>
                <a:lnTo>
                  <a:pt x="120" y="79"/>
                </a:lnTo>
                <a:lnTo>
                  <a:pt x="134" y="75"/>
                </a:lnTo>
                <a:lnTo>
                  <a:pt x="147" y="69"/>
                </a:lnTo>
                <a:lnTo>
                  <a:pt x="158" y="61"/>
                </a:lnTo>
                <a:lnTo>
                  <a:pt x="170" y="54"/>
                </a:lnTo>
                <a:lnTo>
                  <a:pt x="181" y="46"/>
                </a:lnTo>
                <a:lnTo>
                  <a:pt x="194" y="38"/>
                </a:lnTo>
                <a:lnTo>
                  <a:pt x="205" y="31"/>
                </a:lnTo>
                <a:lnTo>
                  <a:pt x="215" y="27"/>
                </a:lnTo>
                <a:lnTo>
                  <a:pt x="227" y="23"/>
                </a:lnTo>
                <a:lnTo>
                  <a:pt x="238" y="20"/>
                </a:lnTo>
                <a:lnTo>
                  <a:pt x="251" y="19"/>
                </a:lnTo>
                <a:lnTo>
                  <a:pt x="264" y="17"/>
                </a:lnTo>
                <a:lnTo>
                  <a:pt x="276" y="16"/>
                </a:lnTo>
                <a:lnTo>
                  <a:pt x="284" y="16"/>
                </a:lnTo>
                <a:lnTo>
                  <a:pt x="293" y="16"/>
                </a:lnTo>
                <a:lnTo>
                  <a:pt x="301" y="17"/>
                </a:lnTo>
                <a:lnTo>
                  <a:pt x="309" y="19"/>
                </a:lnTo>
                <a:lnTo>
                  <a:pt x="316" y="20"/>
                </a:lnTo>
                <a:lnTo>
                  <a:pt x="323" y="23"/>
                </a:lnTo>
                <a:lnTo>
                  <a:pt x="328" y="25"/>
                </a:lnTo>
                <a:lnTo>
                  <a:pt x="331" y="29"/>
                </a:lnTo>
                <a:lnTo>
                  <a:pt x="335" y="33"/>
                </a:lnTo>
                <a:lnTo>
                  <a:pt x="337" y="37"/>
                </a:lnTo>
                <a:lnTo>
                  <a:pt x="339" y="43"/>
                </a:lnTo>
                <a:lnTo>
                  <a:pt x="340" y="47"/>
                </a:lnTo>
                <a:lnTo>
                  <a:pt x="339" y="53"/>
                </a:lnTo>
                <a:lnTo>
                  <a:pt x="338" y="59"/>
                </a:lnTo>
                <a:lnTo>
                  <a:pt x="337" y="66"/>
                </a:lnTo>
                <a:lnTo>
                  <a:pt x="335" y="71"/>
                </a:lnTo>
                <a:lnTo>
                  <a:pt x="332" y="77"/>
                </a:lnTo>
                <a:lnTo>
                  <a:pt x="329" y="84"/>
                </a:lnTo>
                <a:lnTo>
                  <a:pt x="325" y="91"/>
                </a:lnTo>
                <a:lnTo>
                  <a:pt x="321" y="96"/>
                </a:lnTo>
                <a:lnTo>
                  <a:pt x="316" y="101"/>
                </a:lnTo>
                <a:lnTo>
                  <a:pt x="310" y="104"/>
                </a:lnTo>
                <a:lnTo>
                  <a:pt x="304" y="107"/>
                </a:lnTo>
                <a:lnTo>
                  <a:pt x="296" y="109"/>
                </a:lnTo>
                <a:lnTo>
                  <a:pt x="288" y="110"/>
                </a:lnTo>
                <a:lnTo>
                  <a:pt x="278" y="110"/>
                </a:lnTo>
                <a:lnTo>
                  <a:pt x="269" y="109"/>
                </a:lnTo>
                <a:lnTo>
                  <a:pt x="260" y="108"/>
                </a:lnTo>
                <a:lnTo>
                  <a:pt x="251" y="104"/>
                </a:lnTo>
                <a:lnTo>
                  <a:pt x="243" y="101"/>
                </a:lnTo>
                <a:lnTo>
                  <a:pt x="236" y="98"/>
                </a:lnTo>
                <a:lnTo>
                  <a:pt x="228" y="94"/>
                </a:lnTo>
                <a:lnTo>
                  <a:pt x="219" y="90"/>
                </a:lnTo>
                <a:lnTo>
                  <a:pt x="210" y="85"/>
                </a:lnTo>
                <a:lnTo>
                  <a:pt x="201" y="80"/>
                </a:lnTo>
                <a:lnTo>
                  <a:pt x="191" y="77"/>
                </a:lnTo>
                <a:lnTo>
                  <a:pt x="182" y="71"/>
                </a:lnTo>
                <a:lnTo>
                  <a:pt x="175" y="68"/>
                </a:lnTo>
                <a:lnTo>
                  <a:pt x="166" y="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938" name="Google Shape;7938;p26"/>
          <p:cNvCxnSpPr/>
          <p:nvPr/>
        </p:nvCxnSpPr>
        <p:spPr>
          <a:xfrm flipH="1">
            <a:off x="5028011" y="2712244"/>
            <a:ext cx="553640" cy="1393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39" name="Google Shape;7939;p26"/>
          <p:cNvCxnSpPr/>
          <p:nvPr/>
        </p:nvCxnSpPr>
        <p:spPr>
          <a:xfrm flipH="1">
            <a:off x="5461398" y="2656286"/>
            <a:ext cx="120253" cy="297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40" name="Google Shape;7940;p26"/>
          <p:cNvCxnSpPr/>
          <p:nvPr/>
        </p:nvCxnSpPr>
        <p:spPr>
          <a:xfrm flipH="1">
            <a:off x="5281612" y="2701530"/>
            <a:ext cx="120254" cy="297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41" name="Google Shape;7941;p26"/>
          <p:cNvCxnSpPr/>
          <p:nvPr/>
        </p:nvCxnSpPr>
        <p:spPr>
          <a:xfrm flipH="1">
            <a:off x="5101830" y="2746774"/>
            <a:ext cx="120253" cy="297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42" name="Google Shape;7942;p26"/>
          <p:cNvCxnSpPr/>
          <p:nvPr/>
        </p:nvCxnSpPr>
        <p:spPr>
          <a:xfrm flipH="1">
            <a:off x="5028010" y="2792016"/>
            <a:ext cx="14288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43" name="Google Shape;7943;p26"/>
          <p:cNvCxnSpPr/>
          <p:nvPr/>
        </p:nvCxnSpPr>
        <p:spPr>
          <a:xfrm flipH="1">
            <a:off x="5028011" y="2594373"/>
            <a:ext cx="553640" cy="1393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44" name="Google Shape;7944;p26"/>
          <p:cNvCxnSpPr/>
          <p:nvPr/>
        </p:nvCxnSpPr>
        <p:spPr>
          <a:xfrm>
            <a:off x="5716192" y="3581400"/>
            <a:ext cx="11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45" name="Google Shape;7945;p26"/>
          <p:cNvCxnSpPr/>
          <p:nvPr/>
        </p:nvCxnSpPr>
        <p:spPr>
          <a:xfrm flipH="1">
            <a:off x="4597005" y="2884885"/>
            <a:ext cx="297656" cy="762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46" name="Google Shape;7946;p26"/>
          <p:cNvCxnSpPr/>
          <p:nvPr/>
        </p:nvCxnSpPr>
        <p:spPr>
          <a:xfrm flipH="1">
            <a:off x="4774406" y="2827736"/>
            <a:ext cx="120254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47" name="Google Shape;7947;p26"/>
          <p:cNvCxnSpPr/>
          <p:nvPr/>
        </p:nvCxnSpPr>
        <p:spPr>
          <a:xfrm flipH="1">
            <a:off x="4595812" y="2874169"/>
            <a:ext cx="119063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48" name="Google Shape;7948;p26"/>
          <p:cNvCxnSpPr/>
          <p:nvPr/>
        </p:nvCxnSpPr>
        <p:spPr>
          <a:xfrm flipH="1">
            <a:off x="4598194" y="2767014"/>
            <a:ext cx="296466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949" name="Google Shape;7949;p26"/>
          <p:cNvSpPr/>
          <p:nvPr/>
        </p:nvSpPr>
        <p:spPr>
          <a:xfrm>
            <a:off x="4962526" y="3549253"/>
            <a:ext cx="69056" cy="41672"/>
          </a:xfrm>
          <a:custGeom>
            <a:avLst/>
            <a:gdLst/>
            <a:ahLst/>
            <a:cxnLst/>
            <a:rect l="l" t="t" r="r" b="b"/>
            <a:pathLst>
              <a:path w="175" h="104" extrusionOk="0">
                <a:moveTo>
                  <a:pt x="0" y="61"/>
                </a:moveTo>
                <a:lnTo>
                  <a:pt x="3" y="59"/>
                </a:lnTo>
                <a:lnTo>
                  <a:pt x="7" y="55"/>
                </a:lnTo>
                <a:lnTo>
                  <a:pt x="10" y="52"/>
                </a:lnTo>
                <a:lnTo>
                  <a:pt x="15" y="47"/>
                </a:lnTo>
                <a:lnTo>
                  <a:pt x="19" y="41"/>
                </a:lnTo>
                <a:lnTo>
                  <a:pt x="24" y="37"/>
                </a:lnTo>
                <a:lnTo>
                  <a:pt x="28" y="31"/>
                </a:lnTo>
                <a:lnTo>
                  <a:pt x="32" y="29"/>
                </a:lnTo>
                <a:lnTo>
                  <a:pt x="36" y="25"/>
                </a:lnTo>
                <a:lnTo>
                  <a:pt x="40" y="22"/>
                </a:lnTo>
                <a:lnTo>
                  <a:pt x="44" y="20"/>
                </a:lnTo>
                <a:lnTo>
                  <a:pt x="49" y="16"/>
                </a:lnTo>
                <a:lnTo>
                  <a:pt x="53" y="14"/>
                </a:lnTo>
                <a:lnTo>
                  <a:pt x="58" y="12"/>
                </a:lnTo>
                <a:lnTo>
                  <a:pt x="63" y="9"/>
                </a:lnTo>
                <a:lnTo>
                  <a:pt x="68" y="8"/>
                </a:lnTo>
                <a:lnTo>
                  <a:pt x="73" y="6"/>
                </a:lnTo>
                <a:lnTo>
                  <a:pt x="79" y="5"/>
                </a:lnTo>
                <a:lnTo>
                  <a:pt x="84" y="4"/>
                </a:lnTo>
                <a:lnTo>
                  <a:pt x="89" y="3"/>
                </a:lnTo>
                <a:lnTo>
                  <a:pt x="95" y="1"/>
                </a:lnTo>
                <a:lnTo>
                  <a:pt x="100" y="1"/>
                </a:lnTo>
                <a:lnTo>
                  <a:pt x="106" y="0"/>
                </a:lnTo>
                <a:lnTo>
                  <a:pt x="113" y="0"/>
                </a:lnTo>
                <a:lnTo>
                  <a:pt x="119" y="0"/>
                </a:lnTo>
                <a:lnTo>
                  <a:pt x="124" y="1"/>
                </a:lnTo>
                <a:lnTo>
                  <a:pt x="130" y="1"/>
                </a:lnTo>
                <a:lnTo>
                  <a:pt x="136" y="3"/>
                </a:lnTo>
                <a:lnTo>
                  <a:pt x="140" y="4"/>
                </a:lnTo>
                <a:lnTo>
                  <a:pt x="146" y="6"/>
                </a:lnTo>
                <a:lnTo>
                  <a:pt x="151" y="8"/>
                </a:lnTo>
                <a:lnTo>
                  <a:pt x="155" y="11"/>
                </a:lnTo>
                <a:lnTo>
                  <a:pt x="160" y="14"/>
                </a:lnTo>
                <a:lnTo>
                  <a:pt x="163" y="17"/>
                </a:lnTo>
                <a:lnTo>
                  <a:pt x="166" y="21"/>
                </a:lnTo>
                <a:lnTo>
                  <a:pt x="169" y="24"/>
                </a:lnTo>
                <a:lnTo>
                  <a:pt x="170" y="29"/>
                </a:lnTo>
                <a:lnTo>
                  <a:pt x="173" y="35"/>
                </a:lnTo>
                <a:lnTo>
                  <a:pt x="174" y="39"/>
                </a:lnTo>
                <a:lnTo>
                  <a:pt x="174" y="44"/>
                </a:lnTo>
                <a:lnTo>
                  <a:pt x="175" y="49"/>
                </a:lnTo>
                <a:lnTo>
                  <a:pt x="174" y="54"/>
                </a:lnTo>
                <a:lnTo>
                  <a:pt x="174" y="60"/>
                </a:lnTo>
                <a:lnTo>
                  <a:pt x="173" y="65"/>
                </a:lnTo>
                <a:lnTo>
                  <a:pt x="171" y="70"/>
                </a:lnTo>
                <a:lnTo>
                  <a:pt x="169" y="76"/>
                </a:lnTo>
                <a:lnTo>
                  <a:pt x="167" y="80"/>
                </a:lnTo>
                <a:lnTo>
                  <a:pt x="163" y="85"/>
                </a:lnTo>
                <a:lnTo>
                  <a:pt x="160" y="88"/>
                </a:lnTo>
                <a:lnTo>
                  <a:pt x="156" y="92"/>
                </a:lnTo>
                <a:lnTo>
                  <a:pt x="152" y="95"/>
                </a:lnTo>
                <a:lnTo>
                  <a:pt x="147" y="98"/>
                </a:lnTo>
                <a:lnTo>
                  <a:pt x="142" y="100"/>
                </a:lnTo>
                <a:lnTo>
                  <a:pt x="137" y="101"/>
                </a:lnTo>
                <a:lnTo>
                  <a:pt x="131" y="102"/>
                </a:lnTo>
                <a:lnTo>
                  <a:pt x="126" y="103"/>
                </a:lnTo>
                <a:lnTo>
                  <a:pt x="120" y="104"/>
                </a:lnTo>
                <a:lnTo>
                  <a:pt x="114" y="104"/>
                </a:lnTo>
                <a:lnTo>
                  <a:pt x="106" y="104"/>
                </a:lnTo>
                <a:lnTo>
                  <a:pt x="97" y="104"/>
                </a:lnTo>
                <a:lnTo>
                  <a:pt x="89" y="103"/>
                </a:lnTo>
                <a:lnTo>
                  <a:pt x="81" y="103"/>
                </a:lnTo>
                <a:lnTo>
                  <a:pt x="75" y="102"/>
                </a:lnTo>
                <a:lnTo>
                  <a:pt x="71" y="102"/>
                </a:lnTo>
                <a:lnTo>
                  <a:pt x="65" y="101"/>
                </a:lnTo>
                <a:lnTo>
                  <a:pt x="60" y="100"/>
                </a:lnTo>
                <a:lnTo>
                  <a:pt x="56" y="98"/>
                </a:lnTo>
                <a:lnTo>
                  <a:pt x="50" y="96"/>
                </a:lnTo>
                <a:lnTo>
                  <a:pt x="0" y="6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50" name="Google Shape;7950;p26"/>
          <p:cNvSpPr/>
          <p:nvPr/>
        </p:nvSpPr>
        <p:spPr>
          <a:xfrm>
            <a:off x="4894660" y="3549253"/>
            <a:ext cx="136922" cy="41672"/>
          </a:xfrm>
          <a:custGeom>
            <a:avLst/>
            <a:gdLst/>
            <a:ahLst/>
            <a:cxnLst/>
            <a:rect l="l" t="t" r="r" b="b"/>
            <a:pathLst>
              <a:path w="347" h="104" extrusionOk="0">
                <a:moveTo>
                  <a:pt x="0" y="27"/>
                </a:moveTo>
                <a:lnTo>
                  <a:pt x="2" y="29"/>
                </a:lnTo>
                <a:lnTo>
                  <a:pt x="4" y="30"/>
                </a:lnTo>
                <a:lnTo>
                  <a:pt x="10" y="36"/>
                </a:lnTo>
                <a:lnTo>
                  <a:pt x="16" y="40"/>
                </a:lnTo>
                <a:lnTo>
                  <a:pt x="22" y="45"/>
                </a:lnTo>
                <a:lnTo>
                  <a:pt x="30" y="52"/>
                </a:lnTo>
                <a:lnTo>
                  <a:pt x="38" y="56"/>
                </a:lnTo>
                <a:lnTo>
                  <a:pt x="47" y="61"/>
                </a:lnTo>
                <a:lnTo>
                  <a:pt x="56" y="65"/>
                </a:lnTo>
                <a:lnTo>
                  <a:pt x="67" y="69"/>
                </a:lnTo>
                <a:lnTo>
                  <a:pt x="79" y="72"/>
                </a:lnTo>
                <a:lnTo>
                  <a:pt x="90" y="75"/>
                </a:lnTo>
                <a:lnTo>
                  <a:pt x="103" y="76"/>
                </a:lnTo>
                <a:lnTo>
                  <a:pt x="114" y="76"/>
                </a:lnTo>
                <a:lnTo>
                  <a:pt x="125" y="76"/>
                </a:lnTo>
                <a:lnTo>
                  <a:pt x="134" y="75"/>
                </a:lnTo>
                <a:lnTo>
                  <a:pt x="143" y="73"/>
                </a:lnTo>
                <a:lnTo>
                  <a:pt x="152" y="71"/>
                </a:lnTo>
                <a:lnTo>
                  <a:pt x="160" y="68"/>
                </a:lnTo>
                <a:lnTo>
                  <a:pt x="167" y="63"/>
                </a:lnTo>
                <a:lnTo>
                  <a:pt x="175" y="59"/>
                </a:lnTo>
                <a:lnTo>
                  <a:pt x="182" y="52"/>
                </a:lnTo>
                <a:lnTo>
                  <a:pt x="188" y="45"/>
                </a:lnTo>
                <a:lnTo>
                  <a:pt x="195" y="38"/>
                </a:lnTo>
                <a:lnTo>
                  <a:pt x="200" y="31"/>
                </a:lnTo>
                <a:lnTo>
                  <a:pt x="207" y="25"/>
                </a:lnTo>
                <a:lnTo>
                  <a:pt x="214" y="21"/>
                </a:lnTo>
                <a:lnTo>
                  <a:pt x="222" y="15"/>
                </a:lnTo>
                <a:lnTo>
                  <a:pt x="231" y="12"/>
                </a:lnTo>
                <a:lnTo>
                  <a:pt x="240" y="8"/>
                </a:lnTo>
                <a:lnTo>
                  <a:pt x="249" y="5"/>
                </a:lnTo>
                <a:lnTo>
                  <a:pt x="260" y="3"/>
                </a:lnTo>
                <a:lnTo>
                  <a:pt x="269" y="1"/>
                </a:lnTo>
                <a:lnTo>
                  <a:pt x="279" y="0"/>
                </a:lnTo>
                <a:lnTo>
                  <a:pt x="291" y="0"/>
                </a:lnTo>
                <a:lnTo>
                  <a:pt x="298" y="1"/>
                </a:lnTo>
                <a:lnTo>
                  <a:pt x="304" y="3"/>
                </a:lnTo>
                <a:lnTo>
                  <a:pt x="311" y="4"/>
                </a:lnTo>
                <a:lnTo>
                  <a:pt x="318" y="6"/>
                </a:lnTo>
                <a:lnTo>
                  <a:pt x="324" y="8"/>
                </a:lnTo>
                <a:lnTo>
                  <a:pt x="330" y="12"/>
                </a:lnTo>
                <a:lnTo>
                  <a:pt x="334" y="16"/>
                </a:lnTo>
                <a:lnTo>
                  <a:pt x="339" y="22"/>
                </a:lnTo>
                <a:lnTo>
                  <a:pt x="342" y="28"/>
                </a:lnTo>
                <a:lnTo>
                  <a:pt x="345" y="33"/>
                </a:lnTo>
                <a:lnTo>
                  <a:pt x="346" y="40"/>
                </a:lnTo>
                <a:lnTo>
                  <a:pt x="347" y="47"/>
                </a:lnTo>
                <a:lnTo>
                  <a:pt x="346" y="54"/>
                </a:lnTo>
                <a:lnTo>
                  <a:pt x="346" y="61"/>
                </a:lnTo>
                <a:lnTo>
                  <a:pt x="343" y="69"/>
                </a:lnTo>
                <a:lnTo>
                  <a:pt x="341" y="76"/>
                </a:lnTo>
                <a:lnTo>
                  <a:pt x="338" y="83"/>
                </a:lnTo>
                <a:lnTo>
                  <a:pt x="333" y="88"/>
                </a:lnTo>
                <a:lnTo>
                  <a:pt x="327" y="93"/>
                </a:lnTo>
                <a:lnTo>
                  <a:pt x="320" y="98"/>
                </a:lnTo>
                <a:lnTo>
                  <a:pt x="312" y="100"/>
                </a:lnTo>
                <a:lnTo>
                  <a:pt x="304" y="102"/>
                </a:lnTo>
                <a:lnTo>
                  <a:pt x="295" y="103"/>
                </a:lnTo>
                <a:lnTo>
                  <a:pt x="286" y="104"/>
                </a:lnTo>
                <a:lnTo>
                  <a:pt x="276" y="104"/>
                </a:lnTo>
                <a:lnTo>
                  <a:pt x="267" y="104"/>
                </a:lnTo>
                <a:lnTo>
                  <a:pt x="256" y="103"/>
                </a:lnTo>
                <a:lnTo>
                  <a:pt x="246" y="102"/>
                </a:lnTo>
                <a:lnTo>
                  <a:pt x="237" y="101"/>
                </a:lnTo>
                <a:lnTo>
                  <a:pt x="227" y="98"/>
                </a:lnTo>
                <a:lnTo>
                  <a:pt x="217" y="94"/>
                </a:lnTo>
                <a:lnTo>
                  <a:pt x="209" y="91"/>
                </a:lnTo>
                <a:lnTo>
                  <a:pt x="200" y="85"/>
                </a:lnTo>
                <a:lnTo>
                  <a:pt x="192" y="80"/>
                </a:lnTo>
                <a:lnTo>
                  <a:pt x="185" y="75"/>
                </a:lnTo>
                <a:lnTo>
                  <a:pt x="181" y="71"/>
                </a:lnTo>
                <a:lnTo>
                  <a:pt x="176" y="68"/>
                </a:lnTo>
                <a:lnTo>
                  <a:pt x="172" y="6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951" name="Google Shape;7951;p26"/>
          <p:cNvCxnSpPr/>
          <p:nvPr/>
        </p:nvCxnSpPr>
        <p:spPr>
          <a:xfrm>
            <a:off x="4962525" y="3574258"/>
            <a:ext cx="20241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952" name="Google Shape;7952;p26"/>
          <p:cNvSpPr/>
          <p:nvPr/>
        </p:nvSpPr>
        <p:spPr>
          <a:xfrm>
            <a:off x="4598194" y="3109914"/>
            <a:ext cx="2033588" cy="59531"/>
          </a:xfrm>
          <a:custGeom>
            <a:avLst/>
            <a:gdLst/>
            <a:ahLst/>
            <a:cxnLst/>
            <a:rect l="l" t="t" r="r" b="b"/>
            <a:pathLst>
              <a:path w="5123" h="149" extrusionOk="0">
                <a:moveTo>
                  <a:pt x="0" y="93"/>
                </a:moveTo>
                <a:lnTo>
                  <a:pt x="24" y="97"/>
                </a:lnTo>
                <a:lnTo>
                  <a:pt x="48" y="102"/>
                </a:lnTo>
                <a:lnTo>
                  <a:pt x="97" y="110"/>
                </a:lnTo>
                <a:lnTo>
                  <a:pt x="146" y="118"/>
                </a:lnTo>
                <a:lnTo>
                  <a:pt x="198" y="125"/>
                </a:lnTo>
                <a:lnTo>
                  <a:pt x="249" y="131"/>
                </a:lnTo>
                <a:lnTo>
                  <a:pt x="303" y="135"/>
                </a:lnTo>
                <a:lnTo>
                  <a:pt x="352" y="139"/>
                </a:lnTo>
                <a:lnTo>
                  <a:pt x="403" y="141"/>
                </a:lnTo>
                <a:lnTo>
                  <a:pt x="453" y="143"/>
                </a:lnTo>
                <a:lnTo>
                  <a:pt x="503" y="143"/>
                </a:lnTo>
                <a:lnTo>
                  <a:pt x="554" y="142"/>
                </a:lnTo>
                <a:lnTo>
                  <a:pt x="604" y="141"/>
                </a:lnTo>
                <a:lnTo>
                  <a:pt x="654" y="138"/>
                </a:lnTo>
                <a:lnTo>
                  <a:pt x="717" y="132"/>
                </a:lnTo>
                <a:lnTo>
                  <a:pt x="779" y="125"/>
                </a:lnTo>
                <a:lnTo>
                  <a:pt x="840" y="116"/>
                </a:lnTo>
                <a:lnTo>
                  <a:pt x="901" y="105"/>
                </a:lnTo>
                <a:lnTo>
                  <a:pt x="960" y="94"/>
                </a:lnTo>
                <a:lnTo>
                  <a:pt x="1020" y="85"/>
                </a:lnTo>
                <a:lnTo>
                  <a:pt x="1082" y="78"/>
                </a:lnTo>
                <a:lnTo>
                  <a:pt x="1143" y="73"/>
                </a:lnTo>
                <a:lnTo>
                  <a:pt x="1206" y="70"/>
                </a:lnTo>
                <a:lnTo>
                  <a:pt x="1268" y="69"/>
                </a:lnTo>
                <a:lnTo>
                  <a:pt x="1331" y="70"/>
                </a:lnTo>
                <a:lnTo>
                  <a:pt x="1395" y="71"/>
                </a:lnTo>
                <a:lnTo>
                  <a:pt x="1459" y="73"/>
                </a:lnTo>
                <a:lnTo>
                  <a:pt x="1522" y="77"/>
                </a:lnTo>
                <a:lnTo>
                  <a:pt x="1586" y="81"/>
                </a:lnTo>
                <a:lnTo>
                  <a:pt x="1650" y="86"/>
                </a:lnTo>
                <a:lnTo>
                  <a:pt x="1713" y="91"/>
                </a:lnTo>
                <a:lnTo>
                  <a:pt x="1878" y="104"/>
                </a:lnTo>
                <a:lnTo>
                  <a:pt x="2039" y="117"/>
                </a:lnTo>
                <a:lnTo>
                  <a:pt x="2199" y="131"/>
                </a:lnTo>
                <a:lnTo>
                  <a:pt x="2238" y="134"/>
                </a:lnTo>
                <a:lnTo>
                  <a:pt x="2277" y="138"/>
                </a:lnTo>
                <a:lnTo>
                  <a:pt x="2317" y="141"/>
                </a:lnTo>
                <a:lnTo>
                  <a:pt x="2356" y="144"/>
                </a:lnTo>
                <a:lnTo>
                  <a:pt x="2395" y="147"/>
                </a:lnTo>
                <a:lnTo>
                  <a:pt x="2435" y="149"/>
                </a:lnTo>
                <a:lnTo>
                  <a:pt x="2474" y="149"/>
                </a:lnTo>
                <a:lnTo>
                  <a:pt x="2513" y="147"/>
                </a:lnTo>
                <a:lnTo>
                  <a:pt x="2550" y="142"/>
                </a:lnTo>
                <a:lnTo>
                  <a:pt x="2589" y="136"/>
                </a:lnTo>
                <a:lnTo>
                  <a:pt x="2642" y="126"/>
                </a:lnTo>
                <a:lnTo>
                  <a:pt x="2696" y="112"/>
                </a:lnTo>
                <a:lnTo>
                  <a:pt x="2748" y="100"/>
                </a:lnTo>
                <a:lnTo>
                  <a:pt x="2802" y="86"/>
                </a:lnTo>
                <a:lnTo>
                  <a:pt x="2856" y="72"/>
                </a:lnTo>
                <a:lnTo>
                  <a:pt x="2910" y="62"/>
                </a:lnTo>
                <a:lnTo>
                  <a:pt x="2943" y="56"/>
                </a:lnTo>
                <a:lnTo>
                  <a:pt x="2976" y="52"/>
                </a:lnTo>
                <a:lnTo>
                  <a:pt x="3009" y="49"/>
                </a:lnTo>
                <a:lnTo>
                  <a:pt x="3044" y="48"/>
                </a:lnTo>
                <a:lnTo>
                  <a:pt x="3078" y="48"/>
                </a:lnTo>
                <a:lnTo>
                  <a:pt x="3112" y="49"/>
                </a:lnTo>
                <a:lnTo>
                  <a:pt x="3146" y="51"/>
                </a:lnTo>
                <a:lnTo>
                  <a:pt x="3180" y="54"/>
                </a:lnTo>
                <a:lnTo>
                  <a:pt x="3213" y="57"/>
                </a:lnTo>
                <a:lnTo>
                  <a:pt x="3248" y="61"/>
                </a:lnTo>
                <a:lnTo>
                  <a:pt x="3322" y="69"/>
                </a:lnTo>
                <a:lnTo>
                  <a:pt x="3395" y="78"/>
                </a:lnTo>
                <a:lnTo>
                  <a:pt x="3467" y="87"/>
                </a:lnTo>
                <a:lnTo>
                  <a:pt x="3541" y="94"/>
                </a:lnTo>
                <a:lnTo>
                  <a:pt x="3612" y="101"/>
                </a:lnTo>
                <a:lnTo>
                  <a:pt x="3683" y="108"/>
                </a:lnTo>
                <a:lnTo>
                  <a:pt x="3755" y="116"/>
                </a:lnTo>
                <a:lnTo>
                  <a:pt x="3786" y="119"/>
                </a:lnTo>
                <a:lnTo>
                  <a:pt x="3817" y="123"/>
                </a:lnTo>
                <a:lnTo>
                  <a:pt x="3847" y="126"/>
                </a:lnTo>
                <a:lnTo>
                  <a:pt x="3878" y="131"/>
                </a:lnTo>
                <a:lnTo>
                  <a:pt x="3910" y="135"/>
                </a:lnTo>
                <a:lnTo>
                  <a:pt x="3940" y="138"/>
                </a:lnTo>
                <a:lnTo>
                  <a:pt x="3970" y="138"/>
                </a:lnTo>
                <a:lnTo>
                  <a:pt x="3987" y="136"/>
                </a:lnTo>
                <a:lnTo>
                  <a:pt x="4004" y="135"/>
                </a:lnTo>
                <a:lnTo>
                  <a:pt x="4021" y="134"/>
                </a:lnTo>
                <a:lnTo>
                  <a:pt x="4039" y="133"/>
                </a:lnTo>
                <a:lnTo>
                  <a:pt x="4064" y="129"/>
                </a:lnTo>
                <a:lnTo>
                  <a:pt x="4090" y="127"/>
                </a:lnTo>
                <a:lnTo>
                  <a:pt x="4118" y="125"/>
                </a:lnTo>
                <a:lnTo>
                  <a:pt x="4147" y="124"/>
                </a:lnTo>
                <a:lnTo>
                  <a:pt x="4177" y="124"/>
                </a:lnTo>
                <a:lnTo>
                  <a:pt x="4200" y="125"/>
                </a:lnTo>
                <a:lnTo>
                  <a:pt x="4224" y="125"/>
                </a:lnTo>
                <a:lnTo>
                  <a:pt x="4247" y="124"/>
                </a:lnTo>
                <a:lnTo>
                  <a:pt x="4284" y="123"/>
                </a:lnTo>
                <a:lnTo>
                  <a:pt x="4318" y="117"/>
                </a:lnTo>
                <a:lnTo>
                  <a:pt x="4352" y="110"/>
                </a:lnTo>
                <a:lnTo>
                  <a:pt x="4388" y="102"/>
                </a:lnTo>
                <a:lnTo>
                  <a:pt x="4423" y="94"/>
                </a:lnTo>
                <a:lnTo>
                  <a:pt x="4461" y="87"/>
                </a:lnTo>
                <a:lnTo>
                  <a:pt x="4499" y="78"/>
                </a:lnTo>
                <a:lnTo>
                  <a:pt x="4538" y="70"/>
                </a:lnTo>
                <a:lnTo>
                  <a:pt x="4577" y="62"/>
                </a:lnTo>
                <a:lnTo>
                  <a:pt x="4634" y="51"/>
                </a:lnTo>
                <a:lnTo>
                  <a:pt x="4691" y="40"/>
                </a:lnTo>
                <a:lnTo>
                  <a:pt x="4748" y="30"/>
                </a:lnTo>
                <a:lnTo>
                  <a:pt x="4806" y="21"/>
                </a:lnTo>
                <a:lnTo>
                  <a:pt x="4862" y="14"/>
                </a:lnTo>
                <a:lnTo>
                  <a:pt x="4902" y="9"/>
                </a:lnTo>
                <a:lnTo>
                  <a:pt x="4941" y="5"/>
                </a:lnTo>
                <a:lnTo>
                  <a:pt x="4980" y="2"/>
                </a:lnTo>
                <a:lnTo>
                  <a:pt x="5017" y="1"/>
                </a:lnTo>
                <a:lnTo>
                  <a:pt x="5053" y="0"/>
                </a:lnTo>
                <a:lnTo>
                  <a:pt x="5088" y="1"/>
                </a:lnTo>
                <a:lnTo>
                  <a:pt x="5123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953" name="Google Shape;7953;p26"/>
          <p:cNvCxnSpPr/>
          <p:nvPr/>
        </p:nvCxnSpPr>
        <p:spPr>
          <a:xfrm flipH="1">
            <a:off x="4520804" y="1970485"/>
            <a:ext cx="36909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54" name="Google Shape;7954;p26"/>
          <p:cNvCxnSpPr/>
          <p:nvPr/>
        </p:nvCxnSpPr>
        <p:spPr>
          <a:xfrm>
            <a:off x="4532710" y="2005014"/>
            <a:ext cx="22622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55" name="Google Shape;7955;p26"/>
          <p:cNvCxnSpPr/>
          <p:nvPr/>
        </p:nvCxnSpPr>
        <p:spPr>
          <a:xfrm>
            <a:off x="4520805" y="2021682"/>
            <a:ext cx="11906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56" name="Google Shape;7956;p26"/>
          <p:cNvCxnSpPr/>
          <p:nvPr/>
        </p:nvCxnSpPr>
        <p:spPr>
          <a:xfrm rot="10800000">
            <a:off x="4474370" y="1988344"/>
            <a:ext cx="46435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57" name="Google Shape;7957;p26"/>
          <p:cNvCxnSpPr/>
          <p:nvPr/>
        </p:nvCxnSpPr>
        <p:spPr>
          <a:xfrm rot="10800000" flipH="1">
            <a:off x="4510089" y="1970485"/>
            <a:ext cx="32147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58" name="Google Shape;7958;p26"/>
          <p:cNvCxnSpPr/>
          <p:nvPr/>
        </p:nvCxnSpPr>
        <p:spPr>
          <a:xfrm rot="10800000" flipH="1">
            <a:off x="4496992" y="1970486"/>
            <a:ext cx="26194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59" name="Google Shape;7959;p26"/>
          <p:cNvCxnSpPr/>
          <p:nvPr/>
        </p:nvCxnSpPr>
        <p:spPr>
          <a:xfrm rot="10800000" flipH="1">
            <a:off x="4480323" y="1970486"/>
            <a:ext cx="16669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60" name="Google Shape;7960;p26"/>
          <p:cNvCxnSpPr/>
          <p:nvPr/>
        </p:nvCxnSpPr>
        <p:spPr>
          <a:xfrm>
            <a:off x="4437461" y="1997870"/>
            <a:ext cx="69056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61" name="Google Shape;7961;p26"/>
          <p:cNvCxnSpPr/>
          <p:nvPr/>
        </p:nvCxnSpPr>
        <p:spPr>
          <a:xfrm flipH="1">
            <a:off x="4399360" y="1997870"/>
            <a:ext cx="38100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62" name="Google Shape;7962;p26"/>
          <p:cNvCxnSpPr/>
          <p:nvPr/>
        </p:nvCxnSpPr>
        <p:spPr>
          <a:xfrm>
            <a:off x="4425554" y="2013348"/>
            <a:ext cx="47625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63" name="Google Shape;7963;p26"/>
          <p:cNvCxnSpPr/>
          <p:nvPr/>
        </p:nvCxnSpPr>
        <p:spPr>
          <a:xfrm>
            <a:off x="4411266" y="2032398"/>
            <a:ext cx="22622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64" name="Google Shape;7964;p26"/>
          <p:cNvCxnSpPr/>
          <p:nvPr/>
        </p:nvCxnSpPr>
        <p:spPr>
          <a:xfrm>
            <a:off x="4399361" y="2049066"/>
            <a:ext cx="11906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65" name="Google Shape;7965;p26"/>
          <p:cNvCxnSpPr/>
          <p:nvPr/>
        </p:nvCxnSpPr>
        <p:spPr>
          <a:xfrm>
            <a:off x="4433889" y="2049066"/>
            <a:ext cx="13097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66" name="Google Shape;7966;p26"/>
          <p:cNvCxnSpPr/>
          <p:nvPr/>
        </p:nvCxnSpPr>
        <p:spPr>
          <a:xfrm rot="10800000">
            <a:off x="4354117" y="2015728"/>
            <a:ext cx="4524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67" name="Google Shape;7967;p26"/>
          <p:cNvCxnSpPr/>
          <p:nvPr/>
        </p:nvCxnSpPr>
        <p:spPr>
          <a:xfrm rot="10800000" flipH="1">
            <a:off x="4389835" y="1997869"/>
            <a:ext cx="32147" cy="440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68" name="Google Shape;7968;p26"/>
          <p:cNvCxnSpPr/>
          <p:nvPr/>
        </p:nvCxnSpPr>
        <p:spPr>
          <a:xfrm rot="10800000" flipH="1">
            <a:off x="4376739" y="1997869"/>
            <a:ext cx="26194" cy="345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69" name="Google Shape;7969;p26"/>
          <p:cNvCxnSpPr/>
          <p:nvPr/>
        </p:nvCxnSpPr>
        <p:spPr>
          <a:xfrm rot="10800000" flipH="1">
            <a:off x="4358879" y="1997870"/>
            <a:ext cx="17859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70" name="Google Shape;7970;p26"/>
          <p:cNvCxnSpPr/>
          <p:nvPr/>
        </p:nvCxnSpPr>
        <p:spPr>
          <a:xfrm>
            <a:off x="4175522" y="1953816"/>
            <a:ext cx="70247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71" name="Google Shape;7971;p26"/>
          <p:cNvCxnSpPr/>
          <p:nvPr/>
        </p:nvCxnSpPr>
        <p:spPr>
          <a:xfrm flipH="1">
            <a:off x="4138614" y="1953816"/>
            <a:ext cx="36910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72" name="Google Shape;7972;p26"/>
          <p:cNvCxnSpPr/>
          <p:nvPr/>
        </p:nvCxnSpPr>
        <p:spPr>
          <a:xfrm>
            <a:off x="4163616" y="1970486"/>
            <a:ext cx="47625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73" name="Google Shape;7973;p26"/>
          <p:cNvCxnSpPr/>
          <p:nvPr/>
        </p:nvCxnSpPr>
        <p:spPr>
          <a:xfrm>
            <a:off x="4150520" y="1988345"/>
            <a:ext cx="22622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74" name="Google Shape;7974;p26"/>
          <p:cNvCxnSpPr/>
          <p:nvPr/>
        </p:nvCxnSpPr>
        <p:spPr>
          <a:xfrm>
            <a:off x="4173142" y="2005013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75" name="Google Shape;7975;p26"/>
          <p:cNvCxnSpPr/>
          <p:nvPr/>
        </p:nvCxnSpPr>
        <p:spPr>
          <a:xfrm rot="10800000">
            <a:off x="3971926" y="1999060"/>
            <a:ext cx="4524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76" name="Google Shape;7976;p26"/>
          <p:cNvCxnSpPr/>
          <p:nvPr/>
        </p:nvCxnSpPr>
        <p:spPr>
          <a:xfrm rot="10800000" flipH="1">
            <a:off x="4007645" y="1981200"/>
            <a:ext cx="32147" cy="440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77" name="Google Shape;7977;p26"/>
          <p:cNvCxnSpPr/>
          <p:nvPr/>
        </p:nvCxnSpPr>
        <p:spPr>
          <a:xfrm rot="10800000" flipH="1">
            <a:off x="3994548" y="1981200"/>
            <a:ext cx="26194" cy="345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78" name="Google Shape;7978;p26"/>
          <p:cNvCxnSpPr/>
          <p:nvPr/>
        </p:nvCxnSpPr>
        <p:spPr>
          <a:xfrm rot="10800000" flipH="1">
            <a:off x="3977880" y="1981201"/>
            <a:ext cx="16669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79" name="Google Shape;7979;p26"/>
          <p:cNvCxnSpPr/>
          <p:nvPr/>
        </p:nvCxnSpPr>
        <p:spPr>
          <a:xfrm>
            <a:off x="4287442" y="1964531"/>
            <a:ext cx="16669" cy="619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80" name="Google Shape;7980;p26"/>
          <p:cNvCxnSpPr/>
          <p:nvPr/>
        </p:nvCxnSpPr>
        <p:spPr>
          <a:xfrm rot="10800000" flipH="1">
            <a:off x="4299347" y="1997870"/>
            <a:ext cx="27384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81" name="Google Shape;7981;p26"/>
          <p:cNvCxnSpPr/>
          <p:nvPr/>
        </p:nvCxnSpPr>
        <p:spPr>
          <a:xfrm rot="10800000" flipH="1">
            <a:off x="4304111" y="2021681"/>
            <a:ext cx="15478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82" name="Google Shape;7982;p26"/>
          <p:cNvCxnSpPr/>
          <p:nvPr/>
        </p:nvCxnSpPr>
        <p:spPr>
          <a:xfrm flipH="1">
            <a:off x="4250531" y="2026444"/>
            <a:ext cx="5357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83" name="Google Shape;7983;p26"/>
          <p:cNvCxnSpPr/>
          <p:nvPr/>
        </p:nvCxnSpPr>
        <p:spPr>
          <a:xfrm rot="10800000">
            <a:off x="4277916" y="1976437"/>
            <a:ext cx="14288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84" name="Google Shape;7984;p26"/>
          <p:cNvCxnSpPr/>
          <p:nvPr/>
        </p:nvCxnSpPr>
        <p:spPr>
          <a:xfrm rot="10800000">
            <a:off x="4266011" y="1991916"/>
            <a:ext cx="11906" cy="41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85" name="Google Shape;7985;p26"/>
          <p:cNvCxnSpPr/>
          <p:nvPr/>
        </p:nvCxnSpPr>
        <p:spPr>
          <a:xfrm rot="10800000">
            <a:off x="4250531" y="2012157"/>
            <a:ext cx="5954" cy="273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86" name="Google Shape;7986;p26"/>
          <p:cNvCxnSpPr/>
          <p:nvPr/>
        </p:nvCxnSpPr>
        <p:spPr>
          <a:xfrm rot="10800000" flipH="1">
            <a:off x="3831433" y="1985963"/>
            <a:ext cx="40481" cy="488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87" name="Google Shape;7987;p26"/>
          <p:cNvCxnSpPr/>
          <p:nvPr/>
        </p:nvCxnSpPr>
        <p:spPr>
          <a:xfrm rot="10800000">
            <a:off x="3837386" y="1983582"/>
            <a:ext cx="21431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88" name="Google Shape;7988;p26"/>
          <p:cNvCxnSpPr/>
          <p:nvPr/>
        </p:nvCxnSpPr>
        <p:spPr>
          <a:xfrm rot="10800000">
            <a:off x="3860008" y="1975249"/>
            <a:ext cx="11906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89" name="Google Shape;7989;p26"/>
          <p:cNvCxnSpPr/>
          <p:nvPr/>
        </p:nvCxnSpPr>
        <p:spPr>
          <a:xfrm rot="10800000">
            <a:off x="3825480" y="1974056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90" name="Google Shape;7990;p26"/>
          <p:cNvCxnSpPr/>
          <p:nvPr/>
        </p:nvCxnSpPr>
        <p:spPr>
          <a:xfrm>
            <a:off x="3871912" y="1985962"/>
            <a:ext cx="44054" cy="345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91" name="Google Shape;7991;p26"/>
          <p:cNvCxnSpPr/>
          <p:nvPr/>
        </p:nvCxnSpPr>
        <p:spPr>
          <a:xfrm flipH="1">
            <a:off x="3846911" y="1993106"/>
            <a:ext cx="34528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92" name="Google Shape;7992;p26"/>
          <p:cNvCxnSpPr/>
          <p:nvPr/>
        </p:nvCxnSpPr>
        <p:spPr>
          <a:xfrm flipH="1">
            <a:off x="3867151" y="2003822"/>
            <a:ext cx="2619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93" name="Google Shape;7993;p26"/>
          <p:cNvCxnSpPr/>
          <p:nvPr/>
        </p:nvCxnSpPr>
        <p:spPr>
          <a:xfrm flipH="1">
            <a:off x="3892154" y="2016920"/>
            <a:ext cx="17859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94" name="Google Shape;7994;p26"/>
          <p:cNvCxnSpPr/>
          <p:nvPr/>
        </p:nvCxnSpPr>
        <p:spPr>
          <a:xfrm rot="10800000">
            <a:off x="3886200" y="1958580"/>
            <a:ext cx="67866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95" name="Google Shape;7995;p26"/>
          <p:cNvCxnSpPr/>
          <p:nvPr/>
        </p:nvCxnSpPr>
        <p:spPr>
          <a:xfrm rot="10800000" flipH="1">
            <a:off x="3954067" y="1963342"/>
            <a:ext cx="40481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96" name="Google Shape;7996;p26"/>
          <p:cNvCxnSpPr/>
          <p:nvPr/>
        </p:nvCxnSpPr>
        <p:spPr>
          <a:xfrm rot="10800000">
            <a:off x="3919539" y="1960960"/>
            <a:ext cx="46435" cy="369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97" name="Google Shape;7997;p26"/>
          <p:cNvCxnSpPr/>
          <p:nvPr/>
        </p:nvCxnSpPr>
        <p:spPr>
          <a:xfrm rot="10800000">
            <a:off x="3958828" y="1962151"/>
            <a:ext cx="22622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98" name="Google Shape;7998;p26"/>
          <p:cNvCxnSpPr/>
          <p:nvPr/>
        </p:nvCxnSpPr>
        <p:spPr>
          <a:xfrm rot="10800000">
            <a:off x="3981451" y="1953816"/>
            <a:ext cx="13097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99" name="Google Shape;7999;p26"/>
          <p:cNvCxnSpPr/>
          <p:nvPr/>
        </p:nvCxnSpPr>
        <p:spPr>
          <a:xfrm rot="10800000">
            <a:off x="3946924" y="1952625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000" name="Google Shape;8000;p26"/>
          <p:cNvCxnSpPr/>
          <p:nvPr/>
        </p:nvCxnSpPr>
        <p:spPr>
          <a:xfrm>
            <a:off x="3994547" y="1963342"/>
            <a:ext cx="42863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001" name="Google Shape;8001;p26"/>
          <p:cNvCxnSpPr/>
          <p:nvPr/>
        </p:nvCxnSpPr>
        <p:spPr>
          <a:xfrm flipH="1">
            <a:off x="3969544" y="1971675"/>
            <a:ext cx="34529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002" name="Google Shape;8002;p26"/>
          <p:cNvCxnSpPr/>
          <p:nvPr/>
        </p:nvCxnSpPr>
        <p:spPr>
          <a:xfrm flipH="1">
            <a:off x="4013597" y="1995488"/>
            <a:ext cx="19050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003" name="Google Shape;8003;p26"/>
          <p:cNvCxnSpPr/>
          <p:nvPr/>
        </p:nvCxnSpPr>
        <p:spPr>
          <a:xfrm>
            <a:off x="4075511" y="1947864"/>
            <a:ext cx="69056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004" name="Google Shape;8004;p26"/>
          <p:cNvCxnSpPr/>
          <p:nvPr/>
        </p:nvCxnSpPr>
        <p:spPr>
          <a:xfrm flipH="1">
            <a:off x="4037410" y="1947864"/>
            <a:ext cx="38100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005" name="Google Shape;8005;p26"/>
          <p:cNvCxnSpPr/>
          <p:nvPr/>
        </p:nvCxnSpPr>
        <p:spPr>
          <a:xfrm>
            <a:off x="4063604" y="1963342"/>
            <a:ext cx="47625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006" name="Google Shape;8006;p26"/>
          <p:cNvCxnSpPr/>
          <p:nvPr/>
        </p:nvCxnSpPr>
        <p:spPr>
          <a:xfrm>
            <a:off x="4050508" y="1982392"/>
            <a:ext cx="22622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8007" name="Google Shape;8007;p26"/>
          <p:cNvGrpSpPr/>
          <p:nvPr/>
        </p:nvGrpSpPr>
        <p:grpSpPr>
          <a:xfrm>
            <a:off x="3705225" y="1941910"/>
            <a:ext cx="2976563" cy="1343025"/>
            <a:chOff x="2113" y="1717"/>
            <a:chExt cx="2500" cy="1128"/>
          </a:xfrm>
        </p:grpSpPr>
        <p:cxnSp>
          <p:nvCxnSpPr>
            <p:cNvPr id="8008" name="Google Shape;8008;p26"/>
            <p:cNvCxnSpPr/>
            <p:nvPr/>
          </p:nvCxnSpPr>
          <p:spPr>
            <a:xfrm>
              <a:off x="2422" y="1765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09" name="Google Shape;8009;p26"/>
            <p:cNvCxnSpPr/>
            <p:nvPr/>
          </p:nvCxnSpPr>
          <p:spPr>
            <a:xfrm rot="10800000">
              <a:off x="2486" y="1771"/>
              <a:ext cx="6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010" name="Google Shape;8010;p26"/>
            <p:cNvSpPr/>
            <p:nvPr/>
          </p:nvSpPr>
          <p:spPr>
            <a:xfrm>
              <a:off x="3432" y="2750"/>
              <a:ext cx="17" cy="27"/>
            </a:xfrm>
            <a:custGeom>
              <a:avLst/>
              <a:gdLst/>
              <a:ahLst/>
              <a:cxnLst/>
              <a:rect l="l" t="t" r="r" b="b"/>
              <a:pathLst>
                <a:path w="51" h="81" extrusionOk="0">
                  <a:moveTo>
                    <a:pt x="51" y="19"/>
                  </a:moveTo>
                  <a:lnTo>
                    <a:pt x="0" y="81"/>
                  </a:lnTo>
                  <a:lnTo>
                    <a:pt x="0" y="31"/>
                  </a:lnTo>
                  <a:lnTo>
                    <a:pt x="26" y="0"/>
                  </a:lnTo>
                  <a:lnTo>
                    <a:pt x="51" y="19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011" name="Google Shape;8011;p26"/>
            <p:cNvCxnSpPr/>
            <p:nvPr/>
          </p:nvCxnSpPr>
          <p:spPr>
            <a:xfrm flipH="1">
              <a:off x="2962" y="2775"/>
              <a:ext cx="44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12" name="Google Shape;8012;p26"/>
            <p:cNvCxnSpPr/>
            <p:nvPr/>
          </p:nvCxnSpPr>
          <p:spPr>
            <a:xfrm>
              <a:off x="2977" y="2795"/>
              <a:ext cx="13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13" name="Google Shape;8013;p26"/>
            <p:cNvCxnSpPr/>
            <p:nvPr/>
          </p:nvCxnSpPr>
          <p:spPr>
            <a:xfrm>
              <a:off x="2962" y="2805"/>
              <a:ext cx="8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14" name="Google Shape;8014;p26"/>
            <p:cNvCxnSpPr/>
            <p:nvPr/>
          </p:nvCxnSpPr>
          <p:spPr>
            <a:xfrm rot="10800000">
              <a:off x="2935" y="2766"/>
              <a:ext cx="27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15" name="Google Shape;8015;p26"/>
            <p:cNvCxnSpPr/>
            <p:nvPr/>
          </p:nvCxnSpPr>
          <p:spPr>
            <a:xfrm rot="10800000" flipH="1">
              <a:off x="2956" y="2771"/>
              <a:ext cx="38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16" name="Google Shape;8016;p26"/>
            <p:cNvCxnSpPr/>
            <p:nvPr/>
          </p:nvCxnSpPr>
          <p:spPr>
            <a:xfrm rot="10800000" flipH="1">
              <a:off x="2949" y="2765"/>
              <a:ext cx="29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17" name="Google Shape;8017;p26"/>
            <p:cNvCxnSpPr/>
            <p:nvPr/>
          </p:nvCxnSpPr>
          <p:spPr>
            <a:xfrm rot="10800000" flipH="1">
              <a:off x="2939" y="2758"/>
              <a:ext cx="19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18" name="Google Shape;8018;p26"/>
            <p:cNvCxnSpPr/>
            <p:nvPr/>
          </p:nvCxnSpPr>
          <p:spPr>
            <a:xfrm>
              <a:off x="2903" y="2764"/>
              <a:ext cx="4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19" name="Google Shape;8019;p26"/>
            <p:cNvCxnSpPr/>
            <p:nvPr/>
          </p:nvCxnSpPr>
          <p:spPr>
            <a:xfrm flipH="1">
              <a:off x="2859" y="2764"/>
              <a:ext cx="44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20" name="Google Shape;8020;p26"/>
            <p:cNvCxnSpPr/>
            <p:nvPr/>
          </p:nvCxnSpPr>
          <p:spPr>
            <a:xfrm>
              <a:off x="2889" y="2773"/>
              <a:ext cx="29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21" name="Google Shape;8021;p26"/>
            <p:cNvCxnSpPr/>
            <p:nvPr/>
          </p:nvCxnSpPr>
          <p:spPr>
            <a:xfrm>
              <a:off x="2874" y="2784"/>
              <a:ext cx="13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22" name="Google Shape;8022;p26"/>
            <p:cNvCxnSpPr/>
            <p:nvPr/>
          </p:nvCxnSpPr>
          <p:spPr>
            <a:xfrm>
              <a:off x="2859" y="2794"/>
              <a:ext cx="7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23" name="Google Shape;8023;p26"/>
            <p:cNvCxnSpPr/>
            <p:nvPr/>
          </p:nvCxnSpPr>
          <p:spPr>
            <a:xfrm>
              <a:off x="2887" y="2804"/>
              <a:ext cx="7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24" name="Google Shape;8024;p26"/>
            <p:cNvCxnSpPr/>
            <p:nvPr/>
          </p:nvCxnSpPr>
          <p:spPr>
            <a:xfrm rot="10800000">
              <a:off x="2832" y="2756"/>
              <a:ext cx="2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25" name="Google Shape;8025;p26"/>
            <p:cNvCxnSpPr/>
            <p:nvPr/>
          </p:nvCxnSpPr>
          <p:spPr>
            <a:xfrm rot="10800000" flipH="1">
              <a:off x="2853" y="2759"/>
              <a:ext cx="38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26" name="Google Shape;8026;p26"/>
            <p:cNvCxnSpPr/>
            <p:nvPr/>
          </p:nvCxnSpPr>
          <p:spPr>
            <a:xfrm rot="10800000" flipH="1">
              <a:off x="2846" y="2755"/>
              <a:ext cx="29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27" name="Google Shape;8027;p26"/>
            <p:cNvCxnSpPr/>
            <p:nvPr/>
          </p:nvCxnSpPr>
          <p:spPr>
            <a:xfrm rot="10800000" flipH="1">
              <a:off x="2835" y="2747"/>
              <a:ext cx="20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28" name="Google Shape;8028;p26"/>
            <p:cNvCxnSpPr/>
            <p:nvPr/>
          </p:nvCxnSpPr>
          <p:spPr>
            <a:xfrm rot="10800000" flipH="1">
              <a:off x="3104" y="2806"/>
              <a:ext cx="23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29" name="Google Shape;8029;p26"/>
            <p:cNvCxnSpPr/>
            <p:nvPr/>
          </p:nvCxnSpPr>
          <p:spPr>
            <a:xfrm rot="10800000" flipH="1">
              <a:off x="3109" y="2825"/>
              <a:ext cx="12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30" name="Google Shape;8030;p26"/>
            <p:cNvCxnSpPr/>
            <p:nvPr/>
          </p:nvCxnSpPr>
          <p:spPr>
            <a:xfrm>
              <a:off x="3933" y="2754"/>
              <a:ext cx="58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31" name="Google Shape;8031;p26"/>
            <p:cNvCxnSpPr/>
            <p:nvPr/>
          </p:nvCxnSpPr>
          <p:spPr>
            <a:xfrm flipH="1">
              <a:off x="3901" y="2754"/>
              <a:ext cx="32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32" name="Google Shape;8032;p26"/>
            <p:cNvCxnSpPr/>
            <p:nvPr/>
          </p:nvCxnSpPr>
          <p:spPr>
            <a:xfrm>
              <a:off x="3923" y="2767"/>
              <a:ext cx="40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33" name="Google Shape;8033;p26"/>
            <p:cNvCxnSpPr/>
            <p:nvPr/>
          </p:nvCxnSpPr>
          <p:spPr>
            <a:xfrm>
              <a:off x="3912" y="2783"/>
              <a:ext cx="19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34" name="Google Shape;8034;p26"/>
            <p:cNvCxnSpPr/>
            <p:nvPr/>
          </p:nvCxnSpPr>
          <p:spPr>
            <a:xfrm>
              <a:off x="3931" y="2797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35" name="Google Shape;8035;p26"/>
            <p:cNvCxnSpPr/>
            <p:nvPr/>
          </p:nvCxnSpPr>
          <p:spPr>
            <a:xfrm rot="10800000">
              <a:off x="3762" y="2792"/>
              <a:ext cx="38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36" name="Google Shape;8036;p26"/>
            <p:cNvCxnSpPr/>
            <p:nvPr/>
          </p:nvCxnSpPr>
          <p:spPr>
            <a:xfrm rot="10800000" flipH="1">
              <a:off x="3791" y="2777"/>
              <a:ext cx="27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37" name="Google Shape;8037;p26"/>
            <p:cNvCxnSpPr/>
            <p:nvPr/>
          </p:nvCxnSpPr>
          <p:spPr>
            <a:xfrm rot="10800000" flipH="1">
              <a:off x="3781" y="2777"/>
              <a:ext cx="21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38" name="Google Shape;8038;p26"/>
            <p:cNvCxnSpPr/>
            <p:nvPr/>
          </p:nvCxnSpPr>
          <p:spPr>
            <a:xfrm rot="10800000" flipH="1">
              <a:off x="3766" y="2777"/>
              <a:ext cx="15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39" name="Google Shape;8039;p26"/>
            <p:cNvCxnSpPr/>
            <p:nvPr/>
          </p:nvCxnSpPr>
          <p:spPr>
            <a:xfrm>
              <a:off x="4026" y="2763"/>
              <a:ext cx="15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40" name="Google Shape;8040;p26"/>
            <p:cNvCxnSpPr/>
            <p:nvPr/>
          </p:nvCxnSpPr>
          <p:spPr>
            <a:xfrm rot="10800000" flipH="1">
              <a:off x="4036" y="2791"/>
              <a:ext cx="23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41" name="Google Shape;8041;p26"/>
            <p:cNvCxnSpPr/>
            <p:nvPr/>
          </p:nvCxnSpPr>
          <p:spPr>
            <a:xfrm rot="10800000" flipH="1">
              <a:off x="4041" y="2811"/>
              <a:ext cx="12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42" name="Google Shape;8042;p26"/>
            <p:cNvCxnSpPr/>
            <p:nvPr/>
          </p:nvCxnSpPr>
          <p:spPr>
            <a:xfrm flipH="1">
              <a:off x="3995" y="2815"/>
              <a:ext cx="46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43" name="Google Shape;8043;p26"/>
            <p:cNvCxnSpPr/>
            <p:nvPr/>
          </p:nvCxnSpPr>
          <p:spPr>
            <a:xfrm rot="10800000">
              <a:off x="4018" y="2773"/>
              <a:ext cx="1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44" name="Google Shape;8044;p26"/>
            <p:cNvCxnSpPr/>
            <p:nvPr/>
          </p:nvCxnSpPr>
          <p:spPr>
            <a:xfrm rot="10800000">
              <a:off x="4008" y="2786"/>
              <a:ext cx="10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45" name="Google Shape;8045;p26"/>
            <p:cNvCxnSpPr/>
            <p:nvPr/>
          </p:nvCxnSpPr>
          <p:spPr>
            <a:xfrm rot="10800000">
              <a:off x="3995" y="2803"/>
              <a:ext cx="6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46" name="Google Shape;8046;p26"/>
            <p:cNvCxnSpPr/>
            <p:nvPr/>
          </p:nvCxnSpPr>
          <p:spPr>
            <a:xfrm rot="10800000">
              <a:off x="3588" y="2776"/>
              <a:ext cx="56" cy="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47" name="Google Shape;8047;p26"/>
            <p:cNvCxnSpPr/>
            <p:nvPr/>
          </p:nvCxnSpPr>
          <p:spPr>
            <a:xfrm rot="10800000" flipH="1">
              <a:off x="3644" y="2780"/>
              <a:ext cx="34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48" name="Google Shape;8048;p26"/>
            <p:cNvCxnSpPr/>
            <p:nvPr/>
          </p:nvCxnSpPr>
          <p:spPr>
            <a:xfrm rot="10800000">
              <a:off x="3616" y="2778"/>
              <a:ext cx="38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49" name="Google Shape;8049;p26"/>
            <p:cNvCxnSpPr/>
            <p:nvPr/>
          </p:nvCxnSpPr>
          <p:spPr>
            <a:xfrm rot="10800000">
              <a:off x="3648" y="2779"/>
              <a:ext cx="19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50" name="Google Shape;8050;p26"/>
            <p:cNvCxnSpPr/>
            <p:nvPr/>
          </p:nvCxnSpPr>
          <p:spPr>
            <a:xfrm rot="10800000">
              <a:off x="3668" y="2772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51" name="Google Shape;8051;p26"/>
            <p:cNvCxnSpPr/>
            <p:nvPr/>
          </p:nvCxnSpPr>
          <p:spPr>
            <a:xfrm rot="10800000">
              <a:off x="3638" y="2771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52" name="Google Shape;8052;p26"/>
            <p:cNvCxnSpPr/>
            <p:nvPr/>
          </p:nvCxnSpPr>
          <p:spPr>
            <a:xfrm>
              <a:off x="3678" y="2780"/>
              <a:ext cx="36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53" name="Google Shape;8053;p26"/>
            <p:cNvCxnSpPr/>
            <p:nvPr/>
          </p:nvCxnSpPr>
          <p:spPr>
            <a:xfrm flipH="1">
              <a:off x="3657" y="2787"/>
              <a:ext cx="29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54" name="Google Shape;8054;p26"/>
            <p:cNvCxnSpPr/>
            <p:nvPr/>
          </p:nvCxnSpPr>
          <p:spPr>
            <a:xfrm flipH="1">
              <a:off x="3673" y="2795"/>
              <a:ext cx="23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55" name="Google Shape;8055;p26"/>
            <p:cNvCxnSpPr/>
            <p:nvPr/>
          </p:nvCxnSpPr>
          <p:spPr>
            <a:xfrm flipH="1">
              <a:off x="3694" y="2807"/>
              <a:ext cx="16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56" name="Google Shape;8056;p26"/>
            <p:cNvCxnSpPr/>
            <p:nvPr/>
          </p:nvCxnSpPr>
          <p:spPr>
            <a:xfrm rot="10800000">
              <a:off x="3690" y="2758"/>
              <a:ext cx="56" cy="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57" name="Google Shape;8057;p26"/>
            <p:cNvCxnSpPr/>
            <p:nvPr/>
          </p:nvCxnSpPr>
          <p:spPr>
            <a:xfrm rot="10800000" flipH="1">
              <a:off x="3746" y="2763"/>
              <a:ext cx="34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58" name="Google Shape;8058;p26"/>
            <p:cNvCxnSpPr/>
            <p:nvPr/>
          </p:nvCxnSpPr>
          <p:spPr>
            <a:xfrm rot="10800000">
              <a:off x="3718" y="2759"/>
              <a:ext cx="39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59" name="Google Shape;8059;p26"/>
            <p:cNvCxnSpPr/>
            <p:nvPr/>
          </p:nvCxnSpPr>
          <p:spPr>
            <a:xfrm rot="10800000">
              <a:off x="3750" y="2761"/>
              <a:ext cx="19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60" name="Google Shape;8060;p26"/>
            <p:cNvCxnSpPr/>
            <p:nvPr/>
          </p:nvCxnSpPr>
          <p:spPr>
            <a:xfrm rot="10800000">
              <a:off x="3770" y="2754"/>
              <a:ext cx="10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61" name="Google Shape;8061;p26"/>
            <p:cNvCxnSpPr/>
            <p:nvPr/>
          </p:nvCxnSpPr>
          <p:spPr>
            <a:xfrm rot="10800000">
              <a:off x="3741" y="2753"/>
              <a:ext cx="9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62" name="Google Shape;8062;p26"/>
            <p:cNvCxnSpPr/>
            <p:nvPr/>
          </p:nvCxnSpPr>
          <p:spPr>
            <a:xfrm>
              <a:off x="3780" y="2763"/>
              <a:ext cx="36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63" name="Google Shape;8063;p26"/>
            <p:cNvCxnSpPr/>
            <p:nvPr/>
          </p:nvCxnSpPr>
          <p:spPr>
            <a:xfrm flipH="1">
              <a:off x="3759" y="2769"/>
              <a:ext cx="29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64" name="Google Shape;8064;p26"/>
            <p:cNvCxnSpPr/>
            <p:nvPr/>
          </p:nvCxnSpPr>
          <p:spPr>
            <a:xfrm flipH="1">
              <a:off x="3797" y="2788"/>
              <a:ext cx="15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65" name="Google Shape;8065;p26"/>
            <p:cNvCxnSpPr/>
            <p:nvPr/>
          </p:nvCxnSpPr>
          <p:spPr>
            <a:xfrm rot="10800000">
              <a:off x="3539" y="2757"/>
              <a:ext cx="12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66" name="Google Shape;8066;p26"/>
            <p:cNvCxnSpPr/>
            <p:nvPr/>
          </p:nvCxnSpPr>
          <p:spPr>
            <a:xfrm flipH="1">
              <a:off x="3520" y="2774"/>
              <a:ext cx="23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67" name="Google Shape;8067;p26"/>
            <p:cNvCxnSpPr/>
            <p:nvPr/>
          </p:nvCxnSpPr>
          <p:spPr>
            <a:xfrm flipH="1">
              <a:off x="3526" y="2757"/>
              <a:ext cx="13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68" name="Google Shape;8068;p26"/>
            <p:cNvCxnSpPr/>
            <p:nvPr/>
          </p:nvCxnSpPr>
          <p:spPr>
            <a:xfrm rot="10800000" flipH="1">
              <a:off x="3539" y="2746"/>
              <a:ext cx="46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69" name="Google Shape;8069;p26"/>
            <p:cNvCxnSpPr/>
            <p:nvPr/>
          </p:nvCxnSpPr>
          <p:spPr>
            <a:xfrm>
              <a:off x="3549" y="2755"/>
              <a:ext cx="10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70" name="Google Shape;8070;p26"/>
            <p:cNvCxnSpPr/>
            <p:nvPr/>
          </p:nvCxnSpPr>
          <p:spPr>
            <a:xfrm>
              <a:off x="3562" y="2751"/>
              <a:ext cx="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71" name="Google Shape;8071;p26"/>
            <p:cNvCxnSpPr/>
            <p:nvPr/>
          </p:nvCxnSpPr>
          <p:spPr>
            <a:xfrm rot="10800000">
              <a:off x="3286" y="2793"/>
              <a:ext cx="56" cy="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72" name="Google Shape;8072;p26"/>
            <p:cNvCxnSpPr/>
            <p:nvPr/>
          </p:nvCxnSpPr>
          <p:spPr>
            <a:xfrm rot="10800000" flipH="1">
              <a:off x="3342" y="2798"/>
              <a:ext cx="34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73" name="Google Shape;8073;p26"/>
            <p:cNvCxnSpPr/>
            <p:nvPr/>
          </p:nvCxnSpPr>
          <p:spPr>
            <a:xfrm rot="10800000">
              <a:off x="3314" y="2795"/>
              <a:ext cx="38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74" name="Google Shape;8074;p26"/>
            <p:cNvCxnSpPr/>
            <p:nvPr/>
          </p:nvCxnSpPr>
          <p:spPr>
            <a:xfrm rot="10800000">
              <a:off x="3346" y="2796"/>
              <a:ext cx="19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75" name="Google Shape;8075;p26"/>
            <p:cNvCxnSpPr/>
            <p:nvPr/>
          </p:nvCxnSpPr>
          <p:spPr>
            <a:xfrm rot="10800000">
              <a:off x="3366" y="2790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76" name="Google Shape;8076;p26"/>
            <p:cNvCxnSpPr/>
            <p:nvPr/>
          </p:nvCxnSpPr>
          <p:spPr>
            <a:xfrm rot="10800000">
              <a:off x="3336" y="2788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77" name="Google Shape;8077;p26"/>
            <p:cNvCxnSpPr/>
            <p:nvPr/>
          </p:nvCxnSpPr>
          <p:spPr>
            <a:xfrm>
              <a:off x="3376" y="2798"/>
              <a:ext cx="36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78" name="Google Shape;8078;p26"/>
            <p:cNvCxnSpPr/>
            <p:nvPr/>
          </p:nvCxnSpPr>
          <p:spPr>
            <a:xfrm flipH="1">
              <a:off x="3355" y="2805"/>
              <a:ext cx="29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79" name="Google Shape;8079;p26"/>
            <p:cNvCxnSpPr/>
            <p:nvPr/>
          </p:nvCxnSpPr>
          <p:spPr>
            <a:xfrm flipH="1">
              <a:off x="3371" y="2813"/>
              <a:ext cx="23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80" name="Google Shape;8080;p26"/>
            <p:cNvCxnSpPr/>
            <p:nvPr/>
          </p:nvCxnSpPr>
          <p:spPr>
            <a:xfrm flipH="1">
              <a:off x="3393" y="2824"/>
              <a:ext cx="15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81" name="Google Shape;8081;p26"/>
            <p:cNvCxnSpPr/>
            <p:nvPr/>
          </p:nvCxnSpPr>
          <p:spPr>
            <a:xfrm rot="10800000">
              <a:off x="3388" y="2775"/>
              <a:ext cx="56" cy="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82" name="Google Shape;8082;p26"/>
            <p:cNvCxnSpPr/>
            <p:nvPr/>
          </p:nvCxnSpPr>
          <p:spPr>
            <a:xfrm>
              <a:off x="3440" y="2750"/>
              <a:ext cx="37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83" name="Google Shape;8083;p26"/>
            <p:cNvCxnSpPr/>
            <p:nvPr/>
          </p:nvCxnSpPr>
          <p:spPr>
            <a:xfrm flipH="1">
              <a:off x="3420" y="2757"/>
              <a:ext cx="29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84" name="Google Shape;8084;p26"/>
            <p:cNvCxnSpPr/>
            <p:nvPr/>
          </p:nvCxnSpPr>
          <p:spPr>
            <a:xfrm flipH="1">
              <a:off x="3436" y="2765"/>
              <a:ext cx="23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85" name="Google Shape;8085;p26"/>
            <p:cNvCxnSpPr/>
            <p:nvPr/>
          </p:nvCxnSpPr>
          <p:spPr>
            <a:xfrm flipH="1">
              <a:off x="3457" y="2776"/>
              <a:ext cx="16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86" name="Google Shape;8086;p26"/>
            <p:cNvCxnSpPr/>
            <p:nvPr/>
          </p:nvCxnSpPr>
          <p:spPr>
            <a:xfrm rot="10800000">
              <a:off x="3237" y="2774"/>
              <a:ext cx="12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87" name="Google Shape;8087;p26"/>
            <p:cNvCxnSpPr/>
            <p:nvPr/>
          </p:nvCxnSpPr>
          <p:spPr>
            <a:xfrm flipH="1">
              <a:off x="3218" y="2791"/>
              <a:ext cx="23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88" name="Google Shape;8088;p26"/>
            <p:cNvCxnSpPr/>
            <p:nvPr/>
          </p:nvCxnSpPr>
          <p:spPr>
            <a:xfrm flipH="1">
              <a:off x="3224" y="2774"/>
              <a:ext cx="13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89" name="Google Shape;8089;p26"/>
            <p:cNvCxnSpPr/>
            <p:nvPr/>
          </p:nvCxnSpPr>
          <p:spPr>
            <a:xfrm rot="10800000" flipH="1">
              <a:off x="3237" y="2763"/>
              <a:ext cx="46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90" name="Google Shape;8090;p26"/>
            <p:cNvCxnSpPr/>
            <p:nvPr/>
          </p:nvCxnSpPr>
          <p:spPr>
            <a:xfrm>
              <a:off x="3247" y="2771"/>
              <a:ext cx="10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91" name="Google Shape;8091;p26"/>
            <p:cNvCxnSpPr/>
            <p:nvPr/>
          </p:nvCxnSpPr>
          <p:spPr>
            <a:xfrm>
              <a:off x="3260" y="2769"/>
              <a:ext cx="8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92" name="Google Shape;8092;p26"/>
            <p:cNvCxnSpPr/>
            <p:nvPr/>
          </p:nvCxnSpPr>
          <p:spPr>
            <a:xfrm>
              <a:off x="3278" y="2764"/>
              <a:ext cx="4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93" name="Google Shape;8093;p26"/>
            <p:cNvCxnSpPr/>
            <p:nvPr/>
          </p:nvCxnSpPr>
          <p:spPr>
            <a:xfrm rot="10800000" flipH="1">
              <a:off x="3287" y="2771"/>
              <a:ext cx="14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94" name="Google Shape;8094;p26"/>
            <p:cNvCxnSpPr/>
            <p:nvPr/>
          </p:nvCxnSpPr>
          <p:spPr>
            <a:xfrm flipH="1">
              <a:off x="3219" y="2794"/>
              <a:ext cx="32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95" name="Google Shape;8095;p26"/>
            <p:cNvCxnSpPr/>
            <p:nvPr/>
          </p:nvCxnSpPr>
          <p:spPr>
            <a:xfrm>
              <a:off x="3241" y="2807"/>
              <a:ext cx="40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96" name="Google Shape;8096;p26"/>
            <p:cNvCxnSpPr/>
            <p:nvPr/>
          </p:nvCxnSpPr>
          <p:spPr>
            <a:xfrm>
              <a:off x="3229" y="2823"/>
              <a:ext cx="19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97" name="Google Shape;8097;p26"/>
            <p:cNvCxnSpPr/>
            <p:nvPr/>
          </p:nvCxnSpPr>
          <p:spPr>
            <a:xfrm>
              <a:off x="3219" y="2837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98" name="Google Shape;8098;p26"/>
            <p:cNvCxnSpPr/>
            <p:nvPr/>
          </p:nvCxnSpPr>
          <p:spPr>
            <a:xfrm>
              <a:off x="3248" y="2837"/>
              <a:ext cx="11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99" name="Google Shape;8099;p26"/>
            <p:cNvCxnSpPr/>
            <p:nvPr/>
          </p:nvCxnSpPr>
          <p:spPr>
            <a:xfrm rot="10800000" flipH="1">
              <a:off x="3210" y="2794"/>
              <a:ext cx="2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00" name="Google Shape;8100;p26"/>
            <p:cNvCxnSpPr/>
            <p:nvPr/>
          </p:nvCxnSpPr>
          <p:spPr>
            <a:xfrm rot="10800000" flipH="1">
              <a:off x="3200" y="2794"/>
              <a:ext cx="22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01" name="Google Shape;8101;p26"/>
            <p:cNvCxnSpPr/>
            <p:nvPr/>
          </p:nvCxnSpPr>
          <p:spPr>
            <a:xfrm rot="10800000" flipH="1">
              <a:off x="3185" y="2794"/>
              <a:ext cx="15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02" name="Google Shape;8102;p26"/>
            <p:cNvCxnSpPr/>
            <p:nvPr/>
          </p:nvCxnSpPr>
          <p:spPr>
            <a:xfrm flipH="1">
              <a:off x="3114" y="2824"/>
              <a:ext cx="15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03" name="Google Shape;8103;p26"/>
            <p:cNvCxnSpPr/>
            <p:nvPr/>
          </p:nvCxnSpPr>
          <p:spPr>
            <a:xfrm rot="10800000" flipH="1">
              <a:off x="3165" y="2779"/>
              <a:ext cx="34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04" name="Google Shape;8104;p26"/>
            <p:cNvCxnSpPr/>
            <p:nvPr/>
          </p:nvCxnSpPr>
          <p:spPr>
            <a:xfrm rot="10800000">
              <a:off x="3137" y="2776"/>
              <a:ext cx="39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05" name="Google Shape;8105;p26"/>
            <p:cNvCxnSpPr/>
            <p:nvPr/>
          </p:nvCxnSpPr>
          <p:spPr>
            <a:xfrm rot="10800000">
              <a:off x="3189" y="2771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06" name="Google Shape;8106;p26"/>
            <p:cNvCxnSpPr/>
            <p:nvPr/>
          </p:nvCxnSpPr>
          <p:spPr>
            <a:xfrm rot="10800000">
              <a:off x="3160" y="2769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07" name="Google Shape;8107;p26"/>
            <p:cNvCxnSpPr/>
            <p:nvPr/>
          </p:nvCxnSpPr>
          <p:spPr>
            <a:xfrm>
              <a:off x="3199" y="2779"/>
              <a:ext cx="37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08" name="Google Shape;8108;p26"/>
            <p:cNvCxnSpPr/>
            <p:nvPr/>
          </p:nvCxnSpPr>
          <p:spPr>
            <a:xfrm flipH="1">
              <a:off x="3194" y="2794"/>
              <a:ext cx="23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09" name="Google Shape;8109;p26"/>
            <p:cNvCxnSpPr/>
            <p:nvPr/>
          </p:nvCxnSpPr>
          <p:spPr>
            <a:xfrm flipH="1">
              <a:off x="3216" y="2805"/>
              <a:ext cx="15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10" name="Google Shape;8110;p26"/>
            <p:cNvCxnSpPr/>
            <p:nvPr/>
          </p:nvCxnSpPr>
          <p:spPr>
            <a:xfrm>
              <a:off x="3848" y="2749"/>
              <a:ext cx="59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11" name="Google Shape;8111;p26"/>
            <p:cNvCxnSpPr/>
            <p:nvPr/>
          </p:nvCxnSpPr>
          <p:spPr>
            <a:xfrm flipH="1">
              <a:off x="3816" y="2749"/>
              <a:ext cx="32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12" name="Google Shape;8112;p26"/>
            <p:cNvCxnSpPr/>
            <p:nvPr/>
          </p:nvCxnSpPr>
          <p:spPr>
            <a:xfrm>
              <a:off x="3838" y="2763"/>
              <a:ext cx="40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13" name="Google Shape;8113;p26"/>
            <p:cNvCxnSpPr/>
            <p:nvPr/>
          </p:nvCxnSpPr>
          <p:spPr>
            <a:xfrm>
              <a:off x="3827" y="2778"/>
              <a:ext cx="19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14" name="Google Shape;8114;p26"/>
            <p:cNvCxnSpPr/>
            <p:nvPr/>
          </p:nvCxnSpPr>
          <p:spPr>
            <a:xfrm>
              <a:off x="3846" y="2792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15" name="Google Shape;8115;p26"/>
            <p:cNvCxnSpPr/>
            <p:nvPr/>
          </p:nvCxnSpPr>
          <p:spPr>
            <a:xfrm rot="10800000">
              <a:off x="3910" y="2798"/>
              <a:ext cx="6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16" name="Google Shape;8116;p26"/>
            <p:cNvCxnSpPr/>
            <p:nvPr/>
          </p:nvCxnSpPr>
          <p:spPr>
            <a:xfrm>
              <a:off x="3057" y="2749"/>
              <a:ext cx="58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17" name="Google Shape;8117;p26"/>
            <p:cNvCxnSpPr/>
            <p:nvPr/>
          </p:nvCxnSpPr>
          <p:spPr>
            <a:xfrm flipH="1">
              <a:off x="3022" y="2774"/>
              <a:ext cx="43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18" name="Google Shape;8118;p26"/>
            <p:cNvCxnSpPr/>
            <p:nvPr/>
          </p:nvCxnSpPr>
          <p:spPr>
            <a:xfrm>
              <a:off x="3047" y="2763"/>
              <a:ext cx="40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19" name="Google Shape;8119;p26"/>
            <p:cNvCxnSpPr/>
            <p:nvPr/>
          </p:nvCxnSpPr>
          <p:spPr>
            <a:xfrm>
              <a:off x="3036" y="2795"/>
              <a:ext cx="13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20" name="Google Shape;8120;p26"/>
            <p:cNvCxnSpPr/>
            <p:nvPr/>
          </p:nvCxnSpPr>
          <p:spPr>
            <a:xfrm>
              <a:off x="3049" y="2814"/>
              <a:ext cx="8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21" name="Google Shape;8121;p26"/>
            <p:cNvCxnSpPr/>
            <p:nvPr/>
          </p:nvCxnSpPr>
          <p:spPr>
            <a:xfrm rot="10800000">
              <a:off x="3119" y="2798"/>
              <a:ext cx="6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22" name="Google Shape;8122;p26"/>
            <p:cNvCxnSpPr/>
            <p:nvPr/>
          </p:nvCxnSpPr>
          <p:spPr>
            <a:xfrm flipH="1">
              <a:off x="4198" y="2758"/>
              <a:ext cx="32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23" name="Google Shape;8123;p26"/>
            <p:cNvCxnSpPr/>
            <p:nvPr/>
          </p:nvCxnSpPr>
          <p:spPr>
            <a:xfrm>
              <a:off x="4208" y="2787"/>
              <a:ext cx="20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24" name="Google Shape;8124;p26"/>
            <p:cNvCxnSpPr/>
            <p:nvPr/>
          </p:nvCxnSpPr>
          <p:spPr>
            <a:xfrm>
              <a:off x="4198" y="2801"/>
              <a:ext cx="10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25" name="Google Shape;8125;p26"/>
            <p:cNvCxnSpPr/>
            <p:nvPr/>
          </p:nvCxnSpPr>
          <p:spPr>
            <a:xfrm rot="10800000">
              <a:off x="4160" y="2772"/>
              <a:ext cx="38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26" name="Google Shape;8126;p26"/>
            <p:cNvCxnSpPr/>
            <p:nvPr/>
          </p:nvCxnSpPr>
          <p:spPr>
            <a:xfrm rot="10800000" flipH="1">
              <a:off x="4190" y="2758"/>
              <a:ext cx="27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27" name="Google Shape;8127;p26"/>
            <p:cNvCxnSpPr/>
            <p:nvPr/>
          </p:nvCxnSpPr>
          <p:spPr>
            <a:xfrm rot="10800000" flipH="1">
              <a:off x="4179" y="2758"/>
              <a:ext cx="22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28" name="Google Shape;8128;p26"/>
            <p:cNvCxnSpPr/>
            <p:nvPr/>
          </p:nvCxnSpPr>
          <p:spPr>
            <a:xfrm rot="10800000" flipH="1">
              <a:off x="4165" y="2758"/>
              <a:ext cx="14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29" name="Google Shape;8129;p26"/>
            <p:cNvCxnSpPr/>
            <p:nvPr/>
          </p:nvCxnSpPr>
          <p:spPr>
            <a:xfrm>
              <a:off x="4129" y="2780"/>
              <a:ext cx="58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30" name="Google Shape;8130;p26"/>
            <p:cNvCxnSpPr/>
            <p:nvPr/>
          </p:nvCxnSpPr>
          <p:spPr>
            <a:xfrm flipH="1">
              <a:off x="4097" y="2780"/>
              <a:ext cx="32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31" name="Google Shape;8131;p26"/>
            <p:cNvCxnSpPr/>
            <p:nvPr/>
          </p:nvCxnSpPr>
          <p:spPr>
            <a:xfrm>
              <a:off x="4119" y="2794"/>
              <a:ext cx="40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32" name="Google Shape;8132;p26"/>
            <p:cNvCxnSpPr/>
            <p:nvPr/>
          </p:nvCxnSpPr>
          <p:spPr>
            <a:xfrm>
              <a:off x="4107" y="2809"/>
              <a:ext cx="19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33" name="Google Shape;8133;p26"/>
            <p:cNvCxnSpPr/>
            <p:nvPr/>
          </p:nvCxnSpPr>
          <p:spPr>
            <a:xfrm>
              <a:off x="4097" y="2824"/>
              <a:ext cx="10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34" name="Google Shape;8134;p26"/>
            <p:cNvCxnSpPr/>
            <p:nvPr/>
          </p:nvCxnSpPr>
          <p:spPr>
            <a:xfrm>
              <a:off x="4126" y="2824"/>
              <a:ext cx="11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35" name="Google Shape;8135;p26"/>
            <p:cNvCxnSpPr/>
            <p:nvPr/>
          </p:nvCxnSpPr>
          <p:spPr>
            <a:xfrm rot="10800000">
              <a:off x="4059" y="2795"/>
              <a:ext cx="38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36" name="Google Shape;8136;p26"/>
            <p:cNvCxnSpPr/>
            <p:nvPr/>
          </p:nvCxnSpPr>
          <p:spPr>
            <a:xfrm rot="10800000" flipH="1">
              <a:off x="4088" y="2780"/>
              <a:ext cx="28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37" name="Google Shape;8137;p26"/>
            <p:cNvCxnSpPr/>
            <p:nvPr/>
          </p:nvCxnSpPr>
          <p:spPr>
            <a:xfrm rot="10800000" flipH="1">
              <a:off x="4078" y="2780"/>
              <a:ext cx="21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38" name="Google Shape;8138;p26"/>
            <p:cNvCxnSpPr/>
            <p:nvPr/>
          </p:nvCxnSpPr>
          <p:spPr>
            <a:xfrm rot="10800000" flipH="1">
              <a:off x="4063" y="2780"/>
              <a:ext cx="15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39" name="Google Shape;8139;p26"/>
            <p:cNvCxnSpPr/>
            <p:nvPr/>
          </p:nvCxnSpPr>
          <p:spPr>
            <a:xfrm rot="10800000" flipH="1">
              <a:off x="4333" y="2795"/>
              <a:ext cx="23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40" name="Google Shape;8140;p26"/>
            <p:cNvCxnSpPr/>
            <p:nvPr/>
          </p:nvCxnSpPr>
          <p:spPr>
            <a:xfrm rot="10800000" flipH="1">
              <a:off x="4338" y="2814"/>
              <a:ext cx="12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41" name="Google Shape;8141;p26"/>
            <p:cNvCxnSpPr/>
            <p:nvPr/>
          </p:nvCxnSpPr>
          <p:spPr>
            <a:xfrm>
              <a:off x="4001" y="2719"/>
              <a:ext cx="58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42" name="Google Shape;8142;p26"/>
            <p:cNvCxnSpPr/>
            <p:nvPr/>
          </p:nvCxnSpPr>
          <p:spPr>
            <a:xfrm flipH="1">
              <a:off x="3969" y="2719"/>
              <a:ext cx="32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43" name="Google Shape;8143;p26"/>
            <p:cNvCxnSpPr/>
            <p:nvPr/>
          </p:nvCxnSpPr>
          <p:spPr>
            <a:xfrm>
              <a:off x="3991" y="2732"/>
              <a:ext cx="40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44" name="Google Shape;8144;p26"/>
            <p:cNvCxnSpPr/>
            <p:nvPr/>
          </p:nvCxnSpPr>
          <p:spPr>
            <a:xfrm>
              <a:off x="3979" y="2748"/>
              <a:ext cx="20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45" name="Google Shape;8145;p26"/>
            <p:cNvCxnSpPr/>
            <p:nvPr/>
          </p:nvCxnSpPr>
          <p:spPr>
            <a:xfrm>
              <a:off x="3999" y="2762"/>
              <a:ext cx="9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46" name="Google Shape;8146;p26"/>
            <p:cNvCxnSpPr/>
            <p:nvPr/>
          </p:nvCxnSpPr>
          <p:spPr>
            <a:xfrm rot="10800000">
              <a:off x="3326" y="2770"/>
              <a:ext cx="38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47" name="Google Shape;8147;p26"/>
            <p:cNvCxnSpPr/>
            <p:nvPr/>
          </p:nvCxnSpPr>
          <p:spPr>
            <a:xfrm rot="10800000" flipH="1">
              <a:off x="3355" y="2755"/>
              <a:ext cx="28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48" name="Google Shape;8148;p26"/>
            <p:cNvCxnSpPr/>
            <p:nvPr/>
          </p:nvCxnSpPr>
          <p:spPr>
            <a:xfrm rot="10800000" flipH="1">
              <a:off x="3345" y="2755"/>
              <a:ext cx="22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49" name="Google Shape;8149;p26"/>
            <p:cNvCxnSpPr/>
            <p:nvPr/>
          </p:nvCxnSpPr>
          <p:spPr>
            <a:xfrm rot="10800000" flipH="1">
              <a:off x="3331" y="2755"/>
              <a:ext cx="14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50" name="Google Shape;8150;p26"/>
            <p:cNvCxnSpPr/>
            <p:nvPr/>
          </p:nvCxnSpPr>
          <p:spPr>
            <a:xfrm>
              <a:off x="4094" y="2727"/>
              <a:ext cx="14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51" name="Google Shape;8151;p26"/>
            <p:cNvCxnSpPr/>
            <p:nvPr/>
          </p:nvCxnSpPr>
          <p:spPr>
            <a:xfrm rot="10800000" flipH="1">
              <a:off x="4104" y="2756"/>
              <a:ext cx="23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52" name="Google Shape;8152;p26"/>
            <p:cNvCxnSpPr/>
            <p:nvPr/>
          </p:nvCxnSpPr>
          <p:spPr>
            <a:xfrm rot="10800000" flipH="1">
              <a:off x="4108" y="2776"/>
              <a:ext cx="13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53" name="Google Shape;8153;p26"/>
            <p:cNvCxnSpPr/>
            <p:nvPr/>
          </p:nvCxnSpPr>
          <p:spPr>
            <a:xfrm flipH="1">
              <a:off x="4063" y="2779"/>
              <a:ext cx="45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54" name="Google Shape;8154;p26"/>
            <p:cNvCxnSpPr/>
            <p:nvPr/>
          </p:nvCxnSpPr>
          <p:spPr>
            <a:xfrm rot="10800000">
              <a:off x="4086" y="2738"/>
              <a:ext cx="12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55" name="Google Shape;8155;p26"/>
            <p:cNvCxnSpPr/>
            <p:nvPr/>
          </p:nvCxnSpPr>
          <p:spPr>
            <a:xfrm rot="10800000">
              <a:off x="4076" y="2751"/>
              <a:ext cx="10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56" name="Google Shape;8156;p26"/>
            <p:cNvCxnSpPr/>
            <p:nvPr/>
          </p:nvCxnSpPr>
          <p:spPr>
            <a:xfrm rot="10800000">
              <a:off x="4063" y="2767"/>
              <a:ext cx="5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57" name="Google Shape;8157;p26"/>
            <p:cNvCxnSpPr/>
            <p:nvPr/>
          </p:nvCxnSpPr>
          <p:spPr>
            <a:xfrm rot="10800000">
              <a:off x="4514" y="2710"/>
              <a:ext cx="57" cy="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58" name="Google Shape;8158;p26"/>
            <p:cNvCxnSpPr/>
            <p:nvPr/>
          </p:nvCxnSpPr>
          <p:spPr>
            <a:xfrm rot="10800000" flipH="1">
              <a:off x="2140" y="1739"/>
              <a:ext cx="34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59" name="Google Shape;8159;p26"/>
            <p:cNvCxnSpPr/>
            <p:nvPr/>
          </p:nvCxnSpPr>
          <p:spPr>
            <a:xfrm rot="10800000">
              <a:off x="2113" y="1736"/>
              <a:ext cx="38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60" name="Google Shape;8160;p26"/>
            <p:cNvCxnSpPr/>
            <p:nvPr/>
          </p:nvCxnSpPr>
          <p:spPr>
            <a:xfrm rot="10800000">
              <a:off x="2145" y="1738"/>
              <a:ext cx="1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61" name="Google Shape;8161;p26"/>
            <p:cNvCxnSpPr/>
            <p:nvPr/>
          </p:nvCxnSpPr>
          <p:spPr>
            <a:xfrm rot="10800000">
              <a:off x="2164" y="1731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62" name="Google Shape;8162;p26"/>
            <p:cNvCxnSpPr/>
            <p:nvPr/>
          </p:nvCxnSpPr>
          <p:spPr>
            <a:xfrm rot="10800000">
              <a:off x="2135" y="1730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63" name="Google Shape;8163;p26"/>
            <p:cNvCxnSpPr/>
            <p:nvPr/>
          </p:nvCxnSpPr>
          <p:spPr>
            <a:xfrm>
              <a:off x="2174" y="1739"/>
              <a:ext cx="37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64" name="Google Shape;8164;p26"/>
            <p:cNvCxnSpPr/>
            <p:nvPr/>
          </p:nvCxnSpPr>
          <p:spPr>
            <a:xfrm flipH="1">
              <a:off x="2153" y="1746"/>
              <a:ext cx="29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65" name="Google Shape;8165;p26"/>
            <p:cNvCxnSpPr/>
            <p:nvPr/>
          </p:nvCxnSpPr>
          <p:spPr>
            <a:xfrm flipH="1">
              <a:off x="2170" y="1754"/>
              <a:ext cx="23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66" name="Google Shape;8166;p26"/>
            <p:cNvCxnSpPr/>
            <p:nvPr/>
          </p:nvCxnSpPr>
          <p:spPr>
            <a:xfrm flipH="1">
              <a:off x="2191" y="1765"/>
              <a:ext cx="15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67" name="Google Shape;8167;p26"/>
            <p:cNvCxnSpPr/>
            <p:nvPr/>
          </p:nvCxnSpPr>
          <p:spPr>
            <a:xfrm rot="10800000">
              <a:off x="2187" y="1717"/>
              <a:ext cx="56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68" name="Google Shape;8168;p26"/>
            <p:cNvCxnSpPr/>
            <p:nvPr/>
          </p:nvCxnSpPr>
          <p:spPr>
            <a:xfrm rot="10800000" flipH="1">
              <a:off x="3310" y="2740"/>
              <a:ext cx="34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69" name="Google Shape;8169;p26"/>
            <p:cNvCxnSpPr/>
            <p:nvPr/>
          </p:nvCxnSpPr>
          <p:spPr>
            <a:xfrm rot="10800000">
              <a:off x="3282" y="2737"/>
              <a:ext cx="39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0" name="Google Shape;8170;p26"/>
            <p:cNvCxnSpPr/>
            <p:nvPr/>
          </p:nvCxnSpPr>
          <p:spPr>
            <a:xfrm rot="10800000">
              <a:off x="3315" y="2739"/>
              <a:ext cx="1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1" name="Google Shape;8171;p26"/>
            <p:cNvCxnSpPr/>
            <p:nvPr/>
          </p:nvCxnSpPr>
          <p:spPr>
            <a:xfrm rot="10800000">
              <a:off x="3334" y="2732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2" name="Google Shape;8172;p26"/>
            <p:cNvCxnSpPr/>
            <p:nvPr/>
          </p:nvCxnSpPr>
          <p:spPr>
            <a:xfrm rot="10800000">
              <a:off x="3305" y="2731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3" name="Google Shape;8173;p26"/>
            <p:cNvCxnSpPr/>
            <p:nvPr/>
          </p:nvCxnSpPr>
          <p:spPr>
            <a:xfrm>
              <a:off x="3344" y="2740"/>
              <a:ext cx="37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4" name="Google Shape;8174;p26"/>
            <p:cNvCxnSpPr/>
            <p:nvPr/>
          </p:nvCxnSpPr>
          <p:spPr>
            <a:xfrm flipH="1">
              <a:off x="3323" y="2747"/>
              <a:ext cx="29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5" name="Google Shape;8175;p26"/>
            <p:cNvCxnSpPr/>
            <p:nvPr/>
          </p:nvCxnSpPr>
          <p:spPr>
            <a:xfrm flipH="1">
              <a:off x="3361" y="2767"/>
              <a:ext cx="15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6" name="Google Shape;8176;p26"/>
            <p:cNvCxnSpPr/>
            <p:nvPr/>
          </p:nvCxnSpPr>
          <p:spPr>
            <a:xfrm rot="10800000">
              <a:off x="4434" y="2730"/>
              <a:ext cx="12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7" name="Google Shape;8177;p26"/>
            <p:cNvCxnSpPr/>
            <p:nvPr/>
          </p:nvCxnSpPr>
          <p:spPr>
            <a:xfrm flipH="1">
              <a:off x="4422" y="2730"/>
              <a:ext cx="12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8" name="Google Shape;8178;p26"/>
            <p:cNvCxnSpPr/>
            <p:nvPr/>
          </p:nvCxnSpPr>
          <p:spPr>
            <a:xfrm rot="10800000" flipH="1">
              <a:off x="4434" y="2720"/>
              <a:ext cx="46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9" name="Google Shape;8179;p26"/>
            <p:cNvCxnSpPr/>
            <p:nvPr/>
          </p:nvCxnSpPr>
          <p:spPr>
            <a:xfrm>
              <a:off x="4444" y="2728"/>
              <a:ext cx="11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80" name="Google Shape;8180;p26"/>
            <p:cNvCxnSpPr/>
            <p:nvPr/>
          </p:nvCxnSpPr>
          <p:spPr>
            <a:xfrm>
              <a:off x="4457" y="2725"/>
              <a:ext cx="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81" name="Google Shape;8181;p26"/>
            <p:cNvCxnSpPr/>
            <p:nvPr/>
          </p:nvCxnSpPr>
          <p:spPr>
            <a:xfrm rot="10800000">
              <a:off x="4546" y="2742"/>
              <a:ext cx="56" cy="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82" name="Google Shape;8182;p26"/>
            <p:cNvCxnSpPr/>
            <p:nvPr/>
          </p:nvCxnSpPr>
          <p:spPr>
            <a:xfrm rot="10800000">
              <a:off x="4574" y="2743"/>
              <a:ext cx="39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83" name="Google Shape;8183;p26"/>
            <p:cNvCxnSpPr/>
            <p:nvPr/>
          </p:nvCxnSpPr>
          <p:spPr>
            <a:xfrm rot="10800000">
              <a:off x="4466" y="2763"/>
              <a:ext cx="12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84" name="Google Shape;8184;p26"/>
            <p:cNvCxnSpPr/>
            <p:nvPr/>
          </p:nvCxnSpPr>
          <p:spPr>
            <a:xfrm flipH="1">
              <a:off x="4447" y="2780"/>
              <a:ext cx="23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85" name="Google Shape;8185;p26"/>
            <p:cNvCxnSpPr/>
            <p:nvPr/>
          </p:nvCxnSpPr>
          <p:spPr>
            <a:xfrm flipH="1">
              <a:off x="4453" y="2763"/>
              <a:ext cx="13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86" name="Google Shape;8186;p26"/>
            <p:cNvCxnSpPr/>
            <p:nvPr/>
          </p:nvCxnSpPr>
          <p:spPr>
            <a:xfrm rot="10800000" flipH="1">
              <a:off x="4466" y="2752"/>
              <a:ext cx="46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87" name="Google Shape;8187;p26"/>
            <p:cNvCxnSpPr/>
            <p:nvPr/>
          </p:nvCxnSpPr>
          <p:spPr>
            <a:xfrm>
              <a:off x="4508" y="2720"/>
              <a:ext cx="10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88" name="Google Shape;8188;p26"/>
            <p:cNvCxnSpPr/>
            <p:nvPr/>
          </p:nvCxnSpPr>
          <p:spPr>
            <a:xfrm>
              <a:off x="4521" y="2717"/>
              <a:ext cx="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89" name="Google Shape;8189;p26"/>
            <p:cNvCxnSpPr/>
            <p:nvPr/>
          </p:nvCxnSpPr>
          <p:spPr>
            <a:xfrm>
              <a:off x="4538" y="2713"/>
              <a:ext cx="5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90" name="Google Shape;8190;p26"/>
            <p:cNvCxnSpPr/>
            <p:nvPr/>
          </p:nvCxnSpPr>
          <p:spPr>
            <a:xfrm rot="10800000" flipH="1">
              <a:off x="4547" y="2719"/>
              <a:ext cx="15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91" name="Google Shape;8191;p26"/>
            <p:cNvCxnSpPr/>
            <p:nvPr/>
          </p:nvCxnSpPr>
          <p:spPr>
            <a:xfrm flipH="1">
              <a:off x="4448" y="2783"/>
              <a:ext cx="32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92" name="Google Shape;8192;p26"/>
            <p:cNvCxnSpPr/>
            <p:nvPr/>
          </p:nvCxnSpPr>
          <p:spPr>
            <a:xfrm>
              <a:off x="4501" y="2756"/>
              <a:ext cx="40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93" name="Google Shape;8193;p26"/>
            <p:cNvCxnSpPr/>
            <p:nvPr/>
          </p:nvCxnSpPr>
          <p:spPr>
            <a:xfrm>
              <a:off x="4458" y="2812"/>
              <a:ext cx="19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94" name="Google Shape;8194;p26"/>
            <p:cNvCxnSpPr/>
            <p:nvPr/>
          </p:nvCxnSpPr>
          <p:spPr>
            <a:xfrm>
              <a:off x="4448" y="2826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95" name="Google Shape;8195;p26"/>
            <p:cNvCxnSpPr/>
            <p:nvPr/>
          </p:nvCxnSpPr>
          <p:spPr>
            <a:xfrm>
              <a:off x="4509" y="2785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96" name="Google Shape;8196;p26"/>
            <p:cNvCxnSpPr/>
            <p:nvPr/>
          </p:nvCxnSpPr>
          <p:spPr>
            <a:xfrm rot="10800000" flipH="1">
              <a:off x="4439" y="2783"/>
              <a:ext cx="2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97" name="Google Shape;8197;p26"/>
            <p:cNvCxnSpPr/>
            <p:nvPr/>
          </p:nvCxnSpPr>
          <p:spPr>
            <a:xfrm rot="10800000" flipH="1">
              <a:off x="4429" y="2783"/>
              <a:ext cx="21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98" name="Google Shape;8198;p26"/>
            <p:cNvCxnSpPr/>
            <p:nvPr/>
          </p:nvCxnSpPr>
          <p:spPr>
            <a:xfrm rot="10800000" flipH="1">
              <a:off x="4414" y="2783"/>
              <a:ext cx="15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99" name="Google Shape;8199;p26"/>
            <p:cNvCxnSpPr/>
            <p:nvPr/>
          </p:nvCxnSpPr>
          <p:spPr>
            <a:xfrm flipH="1">
              <a:off x="4343" y="2813"/>
              <a:ext cx="15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200" name="Google Shape;8200;p26"/>
            <p:cNvCxnSpPr/>
            <p:nvPr/>
          </p:nvCxnSpPr>
          <p:spPr>
            <a:xfrm rot="10800000" flipH="1">
              <a:off x="4394" y="2768"/>
              <a:ext cx="34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201" name="Google Shape;8201;p26"/>
            <p:cNvCxnSpPr/>
            <p:nvPr/>
          </p:nvCxnSpPr>
          <p:spPr>
            <a:xfrm rot="10800000">
              <a:off x="4366" y="2765"/>
              <a:ext cx="39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202" name="Google Shape;8202;p26"/>
            <p:cNvCxnSpPr/>
            <p:nvPr/>
          </p:nvCxnSpPr>
          <p:spPr>
            <a:xfrm rot="10800000">
              <a:off x="4418" y="2760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203" name="Google Shape;8203;p26"/>
            <p:cNvCxnSpPr/>
            <p:nvPr/>
          </p:nvCxnSpPr>
          <p:spPr>
            <a:xfrm rot="10800000">
              <a:off x="4389" y="2759"/>
              <a:ext cx="9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204" name="Google Shape;8204;p26"/>
            <p:cNvCxnSpPr/>
            <p:nvPr/>
          </p:nvCxnSpPr>
          <p:spPr>
            <a:xfrm>
              <a:off x="4428" y="2768"/>
              <a:ext cx="36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205" name="Google Shape;8205;p26"/>
            <p:cNvCxnSpPr/>
            <p:nvPr/>
          </p:nvCxnSpPr>
          <p:spPr>
            <a:xfrm flipH="1">
              <a:off x="4423" y="2783"/>
              <a:ext cx="23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206" name="Google Shape;8206;p26"/>
            <p:cNvCxnSpPr/>
            <p:nvPr/>
          </p:nvCxnSpPr>
          <p:spPr>
            <a:xfrm flipH="1">
              <a:off x="4445" y="2794"/>
              <a:ext cx="15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207" name="Google Shape;8207;p26"/>
            <p:cNvCxnSpPr/>
            <p:nvPr/>
          </p:nvCxnSpPr>
          <p:spPr>
            <a:xfrm>
              <a:off x="3916" y="2713"/>
              <a:ext cx="58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cxnSp>
        <p:nvCxnSpPr>
          <p:cNvPr id="8208" name="Google Shape;8208;p26"/>
          <p:cNvCxnSpPr/>
          <p:nvPr/>
        </p:nvCxnSpPr>
        <p:spPr>
          <a:xfrm flipH="1">
            <a:off x="5214938" y="3144441"/>
            <a:ext cx="38100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09" name="Google Shape;8209;p26"/>
          <p:cNvCxnSpPr/>
          <p:nvPr/>
        </p:nvCxnSpPr>
        <p:spPr>
          <a:xfrm>
            <a:off x="5840016" y="3144442"/>
            <a:ext cx="47625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10" name="Google Shape;8210;p26"/>
          <p:cNvCxnSpPr/>
          <p:nvPr/>
        </p:nvCxnSpPr>
        <p:spPr>
          <a:xfrm>
            <a:off x="5826920" y="3162301"/>
            <a:ext cx="22622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11" name="Google Shape;8211;p26"/>
          <p:cNvCxnSpPr/>
          <p:nvPr/>
        </p:nvCxnSpPr>
        <p:spPr>
          <a:xfrm>
            <a:off x="5849542" y="3178969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12" name="Google Shape;8212;p26"/>
          <p:cNvCxnSpPr/>
          <p:nvPr/>
        </p:nvCxnSpPr>
        <p:spPr>
          <a:xfrm rot="10800000">
            <a:off x="5925742" y="3187305"/>
            <a:ext cx="7144" cy="261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13" name="Google Shape;8213;p26"/>
          <p:cNvCxnSpPr/>
          <p:nvPr/>
        </p:nvCxnSpPr>
        <p:spPr>
          <a:xfrm>
            <a:off x="6292455" y="3157539"/>
            <a:ext cx="69056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14" name="Google Shape;8214;p26"/>
          <p:cNvCxnSpPr/>
          <p:nvPr/>
        </p:nvCxnSpPr>
        <p:spPr>
          <a:xfrm flipH="1">
            <a:off x="6254354" y="3157539"/>
            <a:ext cx="38100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15" name="Google Shape;8215;p26"/>
          <p:cNvCxnSpPr/>
          <p:nvPr/>
        </p:nvCxnSpPr>
        <p:spPr>
          <a:xfrm>
            <a:off x="6280547" y="3173017"/>
            <a:ext cx="47625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16" name="Google Shape;8216;p26"/>
          <p:cNvCxnSpPr/>
          <p:nvPr/>
        </p:nvCxnSpPr>
        <p:spPr>
          <a:xfrm>
            <a:off x="6266260" y="3192067"/>
            <a:ext cx="23813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17" name="Google Shape;8217;p26"/>
          <p:cNvCxnSpPr/>
          <p:nvPr/>
        </p:nvCxnSpPr>
        <p:spPr>
          <a:xfrm>
            <a:off x="6290074" y="3208735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18" name="Google Shape;8218;p26"/>
          <p:cNvCxnSpPr/>
          <p:nvPr/>
        </p:nvCxnSpPr>
        <p:spPr>
          <a:xfrm rot="10800000">
            <a:off x="6366273" y="3215879"/>
            <a:ext cx="7144" cy="273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219" name="Google Shape;8219;p26"/>
          <p:cNvSpPr/>
          <p:nvPr/>
        </p:nvSpPr>
        <p:spPr>
          <a:xfrm>
            <a:off x="2981325" y="1970485"/>
            <a:ext cx="20241" cy="33338"/>
          </a:xfrm>
          <a:custGeom>
            <a:avLst/>
            <a:gdLst/>
            <a:ahLst/>
            <a:cxnLst/>
            <a:rect l="l" t="t" r="r" b="b"/>
            <a:pathLst>
              <a:path w="51" h="83" extrusionOk="0">
                <a:moveTo>
                  <a:pt x="51" y="21"/>
                </a:moveTo>
                <a:lnTo>
                  <a:pt x="0" y="83"/>
                </a:lnTo>
                <a:lnTo>
                  <a:pt x="0" y="32"/>
                </a:lnTo>
                <a:lnTo>
                  <a:pt x="27" y="0"/>
                </a:lnTo>
                <a:lnTo>
                  <a:pt x="51" y="21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220" name="Google Shape;8220;p26"/>
          <p:cNvCxnSpPr/>
          <p:nvPr/>
        </p:nvCxnSpPr>
        <p:spPr>
          <a:xfrm flipH="1">
            <a:off x="2386013" y="1957389"/>
            <a:ext cx="38100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21" name="Google Shape;8221;p26"/>
          <p:cNvCxnSpPr/>
          <p:nvPr/>
        </p:nvCxnSpPr>
        <p:spPr>
          <a:xfrm>
            <a:off x="2397919" y="1991917"/>
            <a:ext cx="23813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22" name="Google Shape;8222;p26"/>
          <p:cNvCxnSpPr/>
          <p:nvPr/>
        </p:nvCxnSpPr>
        <p:spPr>
          <a:xfrm>
            <a:off x="2386014" y="2008585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23" name="Google Shape;8223;p26"/>
          <p:cNvCxnSpPr/>
          <p:nvPr/>
        </p:nvCxnSpPr>
        <p:spPr>
          <a:xfrm rot="10800000">
            <a:off x="2340770" y="1975247"/>
            <a:ext cx="4524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24" name="Google Shape;8224;p26"/>
          <p:cNvCxnSpPr/>
          <p:nvPr/>
        </p:nvCxnSpPr>
        <p:spPr>
          <a:xfrm rot="10800000" flipH="1">
            <a:off x="2376489" y="1957387"/>
            <a:ext cx="32147" cy="440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25" name="Google Shape;8225;p26"/>
          <p:cNvCxnSpPr/>
          <p:nvPr/>
        </p:nvCxnSpPr>
        <p:spPr>
          <a:xfrm rot="10800000" flipH="1">
            <a:off x="2363392" y="1957387"/>
            <a:ext cx="26194" cy="345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26" name="Google Shape;8226;p26"/>
          <p:cNvCxnSpPr/>
          <p:nvPr/>
        </p:nvCxnSpPr>
        <p:spPr>
          <a:xfrm rot="10800000" flipH="1">
            <a:off x="2346723" y="1957389"/>
            <a:ext cx="16669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27" name="Google Shape;8227;p26"/>
          <p:cNvCxnSpPr/>
          <p:nvPr/>
        </p:nvCxnSpPr>
        <p:spPr>
          <a:xfrm>
            <a:off x="2303861" y="1984772"/>
            <a:ext cx="69056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28" name="Google Shape;8228;p26"/>
          <p:cNvCxnSpPr/>
          <p:nvPr/>
        </p:nvCxnSpPr>
        <p:spPr>
          <a:xfrm flipH="1">
            <a:off x="2265760" y="1984772"/>
            <a:ext cx="38100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29" name="Google Shape;8229;p26"/>
          <p:cNvCxnSpPr/>
          <p:nvPr/>
        </p:nvCxnSpPr>
        <p:spPr>
          <a:xfrm>
            <a:off x="2291954" y="2001442"/>
            <a:ext cx="47625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30" name="Google Shape;8230;p26"/>
          <p:cNvCxnSpPr/>
          <p:nvPr/>
        </p:nvCxnSpPr>
        <p:spPr>
          <a:xfrm>
            <a:off x="2277666" y="2019301"/>
            <a:ext cx="22622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31" name="Google Shape;8231;p26"/>
          <p:cNvCxnSpPr/>
          <p:nvPr/>
        </p:nvCxnSpPr>
        <p:spPr>
          <a:xfrm>
            <a:off x="2265761" y="2035969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32" name="Google Shape;8232;p26"/>
          <p:cNvCxnSpPr/>
          <p:nvPr/>
        </p:nvCxnSpPr>
        <p:spPr>
          <a:xfrm>
            <a:off x="2300289" y="2035969"/>
            <a:ext cx="13097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33" name="Google Shape;8233;p26"/>
          <p:cNvCxnSpPr/>
          <p:nvPr/>
        </p:nvCxnSpPr>
        <p:spPr>
          <a:xfrm rot="10800000">
            <a:off x="2220517" y="2002631"/>
            <a:ext cx="4524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34" name="Google Shape;8234;p26"/>
          <p:cNvCxnSpPr/>
          <p:nvPr/>
        </p:nvCxnSpPr>
        <p:spPr>
          <a:xfrm rot="10800000" flipH="1">
            <a:off x="2255044" y="1984773"/>
            <a:ext cx="33338" cy="440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35" name="Google Shape;8235;p26"/>
          <p:cNvCxnSpPr/>
          <p:nvPr/>
        </p:nvCxnSpPr>
        <p:spPr>
          <a:xfrm rot="10800000" flipH="1">
            <a:off x="2243137" y="1984773"/>
            <a:ext cx="25004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36" name="Google Shape;8236;p26"/>
          <p:cNvCxnSpPr/>
          <p:nvPr/>
        </p:nvCxnSpPr>
        <p:spPr>
          <a:xfrm rot="10800000" flipH="1">
            <a:off x="2225279" y="1984772"/>
            <a:ext cx="17859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37" name="Google Shape;8237;p26"/>
          <p:cNvCxnSpPr/>
          <p:nvPr/>
        </p:nvCxnSpPr>
        <p:spPr>
          <a:xfrm rot="10800000" flipH="1">
            <a:off x="2546747" y="2001441"/>
            <a:ext cx="27384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38" name="Google Shape;8238;p26"/>
          <p:cNvCxnSpPr/>
          <p:nvPr/>
        </p:nvCxnSpPr>
        <p:spPr>
          <a:xfrm rot="10800000" flipH="1">
            <a:off x="2552700" y="2025253"/>
            <a:ext cx="14288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39" name="Google Shape;8239;p26"/>
          <p:cNvCxnSpPr/>
          <p:nvPr/>
        </p:nvCxnSpPr>
        <p:spPr>
          <a:xfrm>
            <a:off x="3533776" y="1940720"/>
            <a:ext cx="69056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40" name="Google Shape;8240;p26"/>
          <p:cNvCxnSpPr/>
          <p:nvPr/>
        </p:nvCxnSpPr>
        <p:spPr>
          <a:xfrm flipH="1">
            <a:off x="3495675" y="1940720"/>
            <a:ext cx="38100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41" name="Google Shape;8241;p26"/>
          <p:cNvCxnSpPr/>
          <p:nvPr/>
        </p:nvCxnSpPr>
        <p:spPr>
          <a:xfrm>
            <a:off x="3521869" y="1956198"/>
            <a:ext cx="47625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42" name="Google Shape;8242;p26"/>
          <p:cNvCxnSpPr/>
          <p:nvPr/>
        </p:nvCxnSpPr>
        <p:spPr>
          <a:xfrm>
            <a:off x="3507583" y="1975248"/>
            <a:ext cx="22622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43" name="Google Shape;8243;p26"/>
          <p:cNvCxnSpPr/>
          <p:nvPr/>
        </p:nvCxnSpPr>
        <p:spPr>
          <a:xfrm>
            <a:off x="3530203" y="1991916"/>
            <a:ext cx="13097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44" name="Google Shape;8244;p26"/>
          <p:cNvCxnSpPr/>
          <p:nvPr/>
        </p:nvCxnSpPr>
        <p:spPr>
          <a:xfrm rot="10800000">
            <a:off x="3330180" y="1985962"/>
            <a:ext cx="4524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45" name="Google Shape;8245;p26"/>
          <p:cNvCxnSpPr/>
          <p:nvPr/>
        </p:nvCxnSpPr>
        <p:spPr>
          <a:xfrm rot="10800000" flipH="1">
            <a:off x="3364706" y="1968105"/>
            <a:ext cx="33338" cy="440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46" name="Google Shape;8246;p26"/>
          <p:cNvCxnSpPr/>
          <p:nvPr/>
        </p:nvCxnSpPr>
        <p:spPr>
          <a:xfrm rot="10800000" flipH="1">
            <a:off x="3352800" y="1968105"/>
            <a:ext cx="25004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47" name="Google Shape;8247;p26"/>
          <p:cNvCxnSpPr/>
          <p:nvPr/>
        </p:nvCxnSpPr>
        <p:spPr>
          <a:xfrm rot="10800000" flipH="1">
            <a:off x="3334941" y="1968105"/>
            <a:ext cx="17859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48" name="Google Shape;8248;p26"/>
          <p:cNvCxnSpPr/>
          <p:nvPr/>
        </p:nvCxnSpPr>
        <p:spPr>
          <a:xfrm>
            <a:off x="3644504" y="1951435"/>
            <a:ext cx="17859" cy="619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49" name="Google Shape;8249;p26"/>
          <p:cNvCxnSpPr/>
          <p:nvPr/>
        </p:nvCxnSpPr>
        <p:spPr>
          <a:xfrm rot="10800000" flipH="1">
            <a:off x="3656410" y="1984773"/>
            <a:ext cx="27384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50" name="Google Shape;8250;p26"/>
          <p:cNvCxnSpPr/>
          <p:nvPr/>
        </p:nvCxnSpPr>
        <p:spPr>
          <a:xfrm rot="10800000" flipH="1">
            <a:off x="3662362" y="2008585"/>
            <a:ext cx="14288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51" name="Google Shape;8251;p26"/>
          <p:cNvCxnSpPr/>
          <p:nvPr/>
        </p:nvCxnSpPr>
        <p:spPr>
          <a:xfrm flipH="1">
            <a:off x="3607595" y="2013347"/>
            <a:ext cx="54769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52" name="Google Shape;8252;p26"/>
          <p:cNvCxnSpPr/>
          <p:nvPr/>
        </p:nvCxnSpPr>
        <p:spPr>
          <a:xfrm rot="10800000">
            <a:off x="3634980" y="1963341"/>
            <a:ext cx="15478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53" name="Google Shape;8253;p26"/>
          <p:cNvCxnSpPr/>
          <p:nvPr/>
        </p:nvCxnSpPr>
        <p:spPr>
          <a:xfrm rot="10800000">
            <a:off x="3623074" y="1978820"/>
            <a:ext cx="11906" cy="41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54" name="Google Shape;8254;p26"/>
          <p:cNvCxnSpPr/>
          <p:nvPr/>
        </p:nvCxnSpPr>
        <p:spPr>
          <a:xfrm rot="10800000">
            <a:off x="3607595" y="1999060"/>
            <a:ext cx="7144" cy="273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55" name="Google Shape;8255;p26"/>
          <p:cNvCxnSpPr/>
          <p:nvPr/>
        </p:nvCxnSpPr>
        <p:spPr>
          <a:xfrm rot="10800000">
            <a:off x="3121819" y="1966914"/>
            <a:ext cx="67866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56" name="Google Shape;8256;p26"/>
          <p:cNvCxnSpPr/>
          <p:nvPr/>
        </p:nvCxnSpPr>
        <p:spPr>
          <a:xfrm rot="10800000" flipH="1">
            <a:off x="3189686" y="1971676"/>
            <a:ext cx="40481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57" name="Google Shape;8257;p26"/>
          <p:cNvCxnSpPr/>
          <p:nvPr/>
        </p:nvCxnSpPr>
        <p:spPr>
          <a:xfrm rot="10800000">
            <a:off x="3156347" y="1969295"/>
            <a:ext cx="46434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58" name="Google Shape;8258;p26"/>
          <p:cNvCxnSpPr/>
          <p:nvPr/>
        </p:nvCxnSpPr>
        <p:spPr>
          <a:xfrm rot="10800000">
            <a:off x="3194447" y="1970485"/>
            <a:ext cx="22622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59" name="Google Shape;8259;p26"/>
          <p:cNvCxnSpPr/>
          <p:nvPr/>
        </p:nvCxnSpPr>
        <p:spPr>
          <a:xfrm rot="10800000">
            <a:off x="3217070" y="1962150"/>
            <a:ext cx="13097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60" name="Google Shape;8260;p26"/>
          <p:cNvCxnSpPr/>
          <p:nvPr/>
        </p:nvCxnSpPr>
        <p:spPr>
          <a:xfrm rot="10800000">
            <a:off x="3182542" y="1960960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61" name="Google Shape;8261;p26"/>
          <p:cNvCxnSpPr/>
          <p:nvPr/>
        </p:nvCxnSpPr>
        <p:spPr>
          <a:xfrm>
            <a:off x="3230166" y="1971676"/>
            <a:ext cx="42863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62" name="Google Shape;8262;p26"/>
          <p:cNvCxnSpPr/>
          <p:nvPr/>
        </p:nvCxnSpPr>
        <p:spPr>
          <a:xfrm flipH="1">
            <a:off x="3205162" y="1980010"/>
            <a:ext cx="34529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63" name="Google Shape;8263;p26"/>
          <p:cNvCxnSpPr/>
          <p:nvPr/>
        </p:nvCxnSpPr>
        <p:spPr>
          <a:xfrm flipH="1">
            <a:off x="3224214" y="1989535"/>
            <a:ext cx="27385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64" name="Google Shape;8264;p26"/>
          <p:cNvCxnSpPr/>
          <p:nvPr/>
        </p:nvCxnSpPr>
        <p:spPr>
          <a:xfrm flipH="1">
            <a:off x="3250407" y="2003824"/>
            <a:ext cx="17860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65" name="Google Shape;8265;p26"/>
          <p:cNvCxnSpPr/>
          <p:nvPr/>
        </p:nvCxnSpPr>
        <p:spPr>
          <a:xfrm rot="10800000">
            <a:off x="3244454" y="1945482"/>
            <a:ext cx="66675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66" name="Google Shape;8266;p26"/>
          <p:cNvCxnSpPr/>
          <p:nvPr/>
        </p:nvCxnSpPr>
        <p:spPr>
          <a:xfrm rot="10800000" flipH="1">
            <a:off x="3311130" y="1950245"/>
            <a:ext cx="40481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67" name="Google Shape;8267;p26"/>
          <p:cNvCxnSpPr/>
          <p:nvPr/>
        </p:nvCxnSpPr>
        <p:spPr>
          <a:xfrm rot="10800000">
            <a:off x="3277791" y="1946672"/>
            <a:ext cx="46434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68" name="Google Shape;8268;p26"/>
          <p:cNvCxnSpPr/>
          <p:nvPr/>
        </p:nvCxnSpPr>
        <p:spPr>
          <a:xfrm rot="10800000">
            <a:off x="3315891" y="1949054"/>
            <a:ext cx="22622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69" name="Google Shape;8269;p26"/>
          <p:cNvCxnSpPr/>
          <p:nvPr/>
        </p:nvCxnSpPr>
        <p:spPr>
          <a:xfrm rot="10800000">
            <a:off x="3339705" y="1940719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70" name="Google Shape;8270;p26"/>
          <p:cNvCxnSpPr/>
          <p:nvPr/>
        </p:nvCxnSpPr>
        <p:spPr>
          <a:xfrm rot="10800000">
            <a:off x="3303986" y="1939529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71" name="Google Shape;8271;p26"/>
          <p:cNvCxnSpPr/>
          <p:nvPr/>
        </p:nvCxnSpPr>
        <p:spPr>
          <a:xfrm>
            <a:off x="3351610" y="1950245"/>
            <a:ext cx="42863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72" name="Google Shape;8272;p26"/>
          <p:cNvCxnSpPr/>
          <p:nvPr/>
        </p:nvCxnSpPr>
        <p:spPr>
          <a:xfrm flipH="1">
            <a:off x="3326606" y="1958578"/>
            <a:ext cx="34529" cy="41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73" name="Google Shape;8273;p26"/>
          <p:cNvCxnSpPr/>
          <p:nvPr/>
        </p:nvCxnSpPr>
        <p:spPr>
          <a:xfrm flipH="1">
            <a:off x="3371851" y="1981201"/>
            <a:ext cx="17860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74" name="Google Shape;8274;p26"/>
          <p:cNvCxnSpPr/>
          <p:nvPr/>
        </p:nvCxnSpPr>
        <p:spPr>
          <a:xfrm rot="10800000">
            <a:off x="3064669" y="1944291"/>
            <a:ext cx="14288" cy="619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75" name="Google Shape;8275;p26"/>
          <p:cNvCxnSpPr/>
          <p:nvPr/>
        </p:nvCxnSpPr>
        <p:spPr>
          <a:xfrm flipH="1">
            <a:off x="3042047" y="1964531"/>
            <a:ext cx="27384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76" name="Google Shape;8276;p26"/>
          <p:cNvCxnSpPr/>
          <p:nvPr/>
        </p:nvCxnSpPr>
        <p:spPr>
          <a:xfrm flipH="1">
            <a:off x="3049192" y="1944292"/>
            <a:ext cx="15478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77" name="Google Shape;8277;p26"/>
          <p:cNvCxnSpPr/>
          <p:nvPr/>
        </p:nvCxnSpPr>
        <p:spPr>
          <a:xfrm rot="10800000" flipH="1">
            <a:off x="3064670" y="1931195"/>
            <a:ext cx="54769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78" name="Google Shape;8278;p26"/>
          <p:cNvCxnSpPr/>
          <p:nvPr/>
        </p:nvCxnSpPr>
        <p:spPr>
          <a:xfrm>
            <a:off x="3076576" y="1940719"/>
            <a:ext cx="11906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79" name="Google Shape;8279;p26"/>
          <p:cNvCxnSpPr/>
          <p:nvPr/>
        </p:nvCxnSpPr>
        <p:spPr>
          <a:xfrm>
            <a:off x="3092054" y="1937147"/>
            <a:ext cx="9525" cy="41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80" name="Google Shape;8280;p26"/>
          <p:cNvCxnSpPr/>
          <p:nvPr/>
        </p:nvCxnSpPr>
        <p:spPr>
          <a:xfrm rot="10800000">
            <a:off x="2762250" y="1987155"/>
            <a:ext cx="67866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81" name="Google Shape;8281;p26"/>
          <p:cNvCxnSpPr/>
          <p:nvPr/>
        </p:nvCxnSpPr>
        <p:spPr>
          <a:xfrm rot="10800000" flipH="1">
            <a:off x="2830117" y="1991917"/>
            <a:ext cx="40481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82" name="Google Shape;8282;p26"/>
          <p:cNvCxnSpPr/>
          <p:nvPr/>
        </p:nvCxnSpPr>
        <p:spPr>
          <a:xfrm rot="10800000">
            <a:off x="2796779" y="1989535"/>
            <a:ext cx="46434" cy="369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83" name="Google Shape;8283;p26"/>
          <p:cNvCxnSpPr/>
          <p:nvPr/>
        </p:nvCxnSpPr>
        <p:spPr>
          <a:xfrm rot="10800000">
            <a:off x="2834880" y="1990726"/>
            <a:ext cx="21431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84" name="Google Shape;8284;p26"/>
          <p:cNvCxnSpPr/>
          <p:nvPr/>
        </p:nvCxnSpPr>
        <p:spPr>
          <a:xfrm rot="10800000">
            <a:off x="2858692" y="1982391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85" name="Google Shape;8285;p26"/>
          <p:cNvCxnSpPr/>
          <p:nvPr/>
        </p:nvCxnSpPr>
        <p:spPr>
          <a:xfrm rot="10800000">
            <a:off x="2822974" y="1981200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86" name="Google Shape;8286;p26"/>
          <p:cNvCxnSpPr/>
          <p:nvPr/>
        </p:nvCxnSpPr>
        <p:spPr>
          <a:xfrm>
            <a:off x="2870597" y="1991917"/>
            <a:ext cx="42863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87" name="Google Shape;8287;p26"/>
          <p:cNvCxnSpPr/>
          <p:nvPr/>
        </p:nvCxnSpPr>
        <p:spPr>
          <a:xfrm flipH="1">
            <a:off x="2845594" y="2000250"/>
            <a:ext cx="34529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88" name="Google Shape;8288;p26"/>
          <p:cNvCxnSpPr/>
          <p:nvPr/>
        </p:nvCxnSpPr>
        <p:spPr>
          <a:xfrm flipH="1">
            <a:off x="2864645" y="2009775"/>
            <a:ext cx="27385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89" name="Google Shape;8289;p26"/>
          <p:cNvCxnSpPr/>
          <p:nvPr/>
        </p:nvCxnSpPr>
        <p:spPr>
          <a:xfrm flipH="1">
            <a:off x="2890839" y="2024063"/>
            <a:ext cx="17860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90" name="Google Shape;8290;p26"/>
          <p:cNvCxnSpPr/>
          <p:nvPr/>
        </p:nvCxnSpPr>
        <p:spPr>
          <a:xfrm rot="10800000">
            <a:off x="2884885" y="1965723"/>
            <a:ext cx="66675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91" name="Google Shape;8291;p26"/>
          <p:cNvCxnSpPr/>
          <p:nvPr/>
        </p:nvCxnSpPr>
        <p:spPr>
          <a:xfrm>
            <a:off x="2992041" y="1970486"/>
            <a:ext cx="42863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92" name="Google Shape;8292;p26"/>
          <p:cNvCxnSpPr/>
          <p:nvPr/>
        </p:nvCxnSpPr>
        <p:spPr>
          <a:xfrm flipH="1">
            <a:off x="2967037" y="1978820"/>
            <a:ext cx="34529" cy="41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93" name="Google Shape;8293;p26"/>
          <p:cNvCxnSpPr/>
          <p:nvPr/>
        </p:nvCxnSpPr>
        <p:spPr>
          <a:xfrm flipH="1">
            <a:off x="2987280" y="1988344"/>
            <a:ext cx="2619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94" name="Google Shape;8294;p26"/>
          <p:cNvCxnSpPr/>
          <p:nvPr/>
        </p:nvCxnSpPr>
        <p:spPr>
          <a:xfrm flipH="1">
            <a:off x="3012282" y="2001442"/>
            <a:ext cx="17860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95" name="Google Shape;8295;p26"/>
          <p:cNvCxnSpPr/>
          <p:nvPr/>
        </p:nvCxnSpPr>
        <p:spPr>
          <a:xfrm rot="10800000">
            <a:off x="2705100" y="1964531"/>
            <a:ext cx="14288" cy="619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96" name="Google Shape;8296;p26"/>
          <p:cNvCxnSpPr/>
          <p:nvPr/>
        </p:nvCxnSpPr>
        <p:spPr>
          <a:xfrm flipH="1">
            <a:off x="2682479" y="1984773"/>
            <a:ext cx="27384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97" name="Google Shape;8297;p26"/>
          <p:cNvCxnSpPr/>
          <p:nvPr/>
        </p:nvCxnSpPr>
        <p:spPr>
          <a:xfrm flipH="1">
            <a:off x="2689623" y="1964533"/>
            <a:ext cx="15478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98" name="Google Shape;8298;p26"/>
          <p:cNvCxnSpPr/>
          <p:nvPr/>
        </p:nvCxnSpPr>
        <p:spPr>
          <a:xfrm rot="10800000" flipH="1">
            <a:off x="2705101" y="1951435"/>
            <a:ext cx="54769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99" name="Google Shape;8299;p26"/>
          <p:cNvCxnSpPr/>
          <p:nvPr/>
        </p:nvCxnSpPr>
        <p:spPr>
          <a:xfrm>
            <a:off x="2717008" y="1960961"/>
            <a:ext cx="13097" cy="535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00" name="Google Shape;8300;p26"/>
          <p:cNvCxnSpPr/>
          <p:nvPr/>
        </p:nvCxnSpPr>
        <p:spPr>
          <a:xfrm>
            <a:off x="2732485" y="1957389"/>
            <a:ext cx="9525" cy="41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01" name="Google Shape;8301;p26"/>
          <p:cNvCxnSpPr/>
          <p:nvPr/>
        </p:nvCxnSpPr>
        <p:spPr>
          <a:xfrm>
            <a:off x="2752725" y="1952626"/>
            <a:ext cx="5954" cy="273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02" name="Google Shape;8302;p26"/>
          <p:cNvCxnSpPr/>
          <p:nvPr/>
        </p:nvCxnSpPr>
        <p:spPr>
          <a:xfrm rot="10800000" flipH="1">
            <a:off x="2764632" y="1959770"/>
            <a:ext cx="16669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03" name="Google Shape;8303;p26"/>
          <p:cNvCxnSpPr/>
          <p:nvPr/>
        </p:nvCxnSpPr>
        <p:spPr>
          <a:xfrm flipH="1">
            <a:off x="2683669" y="1988345"/>
            <a:ext cx="38100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04" name="Google Shape;8304;p26"/>
          <p:cNvCxnSpPr/>
          <p:nvPr/>
        </p:nvCxnSpPr>
        <p:spPr>
          <a:xfrm>
            <a:off x="2709863" y="2003823"/>
            <a:ext cx="47625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05" name="Google Shape;8305;p26"/>
          <p:cNvCxnSpPr/>
          <p:nvPr/>
        </p:nvCxnSpPr>
        <p:spPr>
          <a:xfrm>
            <a:off x="2695576" y="2022873"/>
            <a:ext cx="22622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06" name="Google Shape;8306;p26"/>
          <p:cNvCxnSpPr/>
          <p:nvPr/>
        </p:nvCxnSpPr>
        <p:spPr>
          <a:xfrm>
            <a:off x="2683670" y="2039541"/>
            <a:ext cx="11906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07" name="Google Shape;8307;p26"/>
          <p:cNvCxnSpPr/>
          <p:nvPr/>
        </p:nvCxnSpPr>
        <p:spPr>
          <a:xfrm>
            <a:off x="2718197" y="2039541"/>
            <a:ext cx="13097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08" name="Google Shape;8308;p26"/>
          <p:cNvCxnSpPr/>
          <p:nvPr/>
        </p:nvCxnSpPr>
        <p:spPr>
          <a:xfrm rot="10800000" flipH="1">
            <a:off x="2672953" y="1988344"/>
            <a:ext cx="33338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09" name="Google Shape;8309;p26"/>
          <p:cNvCxnSpPr/>
          <p:nvPr/>
        </p:nvCxnSpPr>
        <p:spPr>
          <a:xfrm rot="10800000" flipH="1">
            <a:off x="2661048" y="1988344"/>
            <a:ext cx="25003" cy="345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10" name="Google Shape;8310;p26"/>
          <p:cNvCxnSpPr/>
          <p:nvPr/>
        </p:nvCxnSpPr>
        <p:spPr>
          <a:xfrm rot="10800000" flipH="1">
            <a:off x="2644380" y="1988345"/>
            <a:ext cx="16669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11" name="Google Shape;8311;p26"/>
          <p:cNvCxnSpPr/>
          <p:nvPr/>
        </p:nvCxnSpPr>
        <p:spPr>
          <a:xfrm flipH="1">
            <a:off x="2558654" y="2022874"/>
            <a:ext cx="17859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12" name="Google Shape;8312;p26"/>
          <p:cNvCxnSpPr/>
          <p:nvPr/>
        </p:nvCxnSpPr>
        <p:spPr>
          <a:xfrm rot="10800000" flipH="1">
            <a:off x="2619376" y="1970486"/>
            <a:ext cx="40481" cy="488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13" name="Google Shape;8313;p26"/>
          <p:cNvCxnSpPr/>
          <p:nvPr/>
        </p:nvCxnSpPr>
        <p:spPr>
          <a:xfrm rot="10800000">
            <a:off x="2586039" y="1966914"/>
            <a:ext cx="46435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14" name="Google Shape;8314;p26"/>
          <p:cNvCxnSpPr/>
          <p:nvPr/>
        </p:nvCxnSpPr>
        <p:spPr>
          <a:xfrm rot="10800000">
            <a:off x="2647951" y="1960960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15" name="Google Shape;8315;p26"/>
          <p:cNvCxnSpPr/>
          <p:nvPr/>
        </p:nvCxnSpPr>
        <p:spPr>
          <a:xfrm rot="10800000">
            <a:off x="2613424" y="1958579"/>
            <a:ext cx="10715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16" name="Google Shape;8316;p26"/>
          <p:cNvCxnSpPr/>
          <p:nvPr/>
        </p:nvCxnSpPr>
        <p:spPr>
          <a:xfrm>
            <a:off x="2659856" y="1970486"/>
            <a:ext cx="42863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17" name="Google Shape;8317;p26"/>
          <p:cNvCxnSpPr/>
          <p:nvPr/>
        </p:nvCxnSpPr>
        <p:spPr>
          <a:xfrm flipH="1">
            <a:off x="2653904" y="1988344"/>
            <a:ext cx="2738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18" name="Google Shape;8318;p26"/>
          <p:cNvCxnSpPr/>
          <p:nvPr/>
        </p:nvCxnSpPr>
        <p:spPr>
          <a:xfrm flipH="1">
            <a:off x="2680097" y="2001442"/>
            <a:ext cx="17859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19" name="Google Shape;8319;p26"/>
          <p:cNvCxnSpPr/>
          <p:nvPr/>
        </p:nvCxnSpPr>
        <p:spPr>
          <a:xfrm>
            <a:off x="3432572" y="1934766"/>
            <a:ext cx="70247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20" name="Google Shape;8320;p26"/>
          <p:cNvCxnSpPr/>
          <p:nvPr/>
        </p:nvCxnSpPr>
        <p:spPr>
          <a:xfrm flipH="1">
            <a:off x="3394472" y="1934766"/>
            <a:ext cx="38100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21" name="Google Shape;8321;p26"/>
          <p:cNvCxnSpPr/>
          <p:nvPr/>
        </p:nvCxnSpPr>
        <p:spPr>
          <a:xfrm>
            <a:off x="3420667" y="1950245"/>
            <a:ext cx="48815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22" name="Google Shape;8322;p26"/>
          <p:cNvCxnSpPr/>
          <p:nvPr/>
        </p:nvCxnSpPr>
        <p:spPr>
          <a:xfrm>
            <a:off x="3407570" y="1969295"/>
            <a:ext cx="22622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23" name="Google Shape;8323;p26"/>
          <p:cNvCxnSpPr/>
          <p:nvPr/>
        </p:nvCxnSpPr>
        <p:spPr>
          <a:xfrm>
            <a:off x="3430192" y="1985964"/>
            <a:ext cx="11906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24" name="Google Shape;8324;p26"/>
          <p:cNvCxnSpPr/>
          <p:nvPr/>
        </p:nvCxnSpPr>
        <p:spPr>
          <a:xfrm rot="10800000">
            <a:off x="3507581" y="1993107"/>
            <a:ext cx="5954" cy="273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25" name="Google Shape;8325;p26"/>
          <p:cNvCxnSpPr/>
          <p:nvPr/>
        </p:nvCxnSpPr>
        <p:spPr>
          <a:xfrm>
            <a:off x="2490789" y="1934766"/>
            <a:ext cx="69056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26" name="Google Shape;8326;p26"/>
          <p:cNvCxnSpPr/>
          <p:nvPr/>
        </p:nvCxnSpPr>
        <p:spPr>
          <a:xfrm flipH="1">
            <a:off x="2452688" y="1934766"/>
            <a:ext cx="38100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27" name="Google Shape;8327;p26"/>
          <p:cNvCxnSpPr/>
          <p:nvPr/>
        </p:nvCxnSpPr>
        <p:spPr>
          <a:xfrm>
            <a:off x="2478881" y="1950245"/>
            <a:ext cx="47625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28" name="Google Shape;8328;p26"/>
          <p:cNvCxnSpPr/>
          <p:nvPr/>
        </p:nvCxnSpPr>
        <p:spPr>
          <a:xfrm>
            <a:off x="2465785" y="1969295"/>
            <a:ext cx="22622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29" name="Google Shape;8329;p26"/>
          <p:cNvCxnSpPr/>
          <p:nvPr/>
        </p:nvCxnSpPr>
        <p:spPr>
          <a:xfrm>
            <a:off x="2488408" y="1985964"/>
            <a:ext cx="11906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30" name="Google Shape;8330;p26"/>
          <p:cNvCxnSpPr/>
          <p:nvPr/>
        </p:nvCxnSpPr>
        <p:spPr>
          <a:xfrm rot="10800000">
            <a:off x="2564607" y="1993107"/>
            <a:ext cx="7144" cy="273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31" name="Google Shape;8331;p26"/>
          <p:cNvCxnSpPr/>
          <p:nvPr/>
        </p:nvCxnSpPr>
        <p:spPr>
          <a:xfrm>
            <a:off x="2174081" y="2260997"/>
            <a:ext cx="1191" cy="17526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32" name="Google Shape;8332;p26"/>
          <p:cNvCxnSpPr/>
          <p:nvPr/>
        </p:nvCxnSpPr>
        <p:spPr>
          <a:xfrm>
            <a:off x="6838950" y="2206229"/>
            <a:ext cx="1191" cy="1647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33" name="Google Shape;8333;p26"/>
          <p:cNvCxnSpPr/>
          <p:nvPr/>
        </p:nvCxnSpPr>
        <p:spPr>
          <a:xfrm>
            <a:off x="6838950" y="3854055"/>
            <a:ext cx="1191" cy="1595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34" name="Google Shape;8334;p26"/>
          <p:cNvCxnSpPr/>
          <p:nvPr/>
        </p:nvCxnSpPr>
        <p:spPr>
          <a:xfrm flipH="1">
            <a:off x="2174082" y="4013599"/>
            <a:ext cx="466486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35" name="Google Shape;8335;p26"/>
          <p:cNvCxnSpPr/>
          <p:nvPr/>
        </p:nvCxnSpPr>
        <p:spPr>
          <a:xfrm rot="10800000" flipH="1">
            <a:off x="4627960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36" name="Google Shape;8336;p26"/>
          <p:cNvCxnSpPr/>
          <p:nvPr/>
        </p:nvCxnSpPr>
        <p:spPr>
          <a:xfrm>
            <a:off x="4627960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37" name="Google Shape;8337;p26"/>
          <p:cNvCxnSpPr/>
          <p:nvPr/>
        </p:nvCxnSpPr>
        <p:spPr>
          <a:xfrm rot="10800000" flipH="1">
            <a:off x="4627960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38" name="Google Shape;8338;p26"/>
          <p:cNvCxnSpPr/>
          <p:nvPr/>
        </p:nvCxnSpPr>
        <p:spPr>
          <a:xfrm>
            <a:off x="4627960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39" name="Google Shape;8339;p26"/>
          <p:cNvCxnSpPr/>
          <p:nvPr/>
        </p:nvCxnSpPr>
        <p:spPr>
          <a:xfrm rot="10800000" flipH="1">
            <a:off x="4627960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40" name="Google Shape;8340;p26"/>
          <p:cNvCxnSpPr/>
          <p:nvPr/>
        </p:nvCxnSpPr>
        <p:spPr>
          <a:xfrm>
            <a:off x="4627960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41" name="Google Shape;8341;p26"/>
          <p:cNvCxnSpPr/>
          <p:nvPr/>
        </p:nvCxnSpPr>
        <p:spPr>
          <a:xfrm rot="10800000" flipH="1">
            <a:off x="4627960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42" name="Google Shape;8342;p26"/>
          <p:cNvCxnSpPr/>
          <p:nvPr/>
        </p:nvCxnSpPr>
        <p:spPr>
          <a:xfrm>
            <a:off x="4627960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43" name="Google Shape;8343;p26"/>
          <p:cNvCxnSpPr/>
          <p:nvPr/>
        </p:nvCxnSpPr>
        <p:spPr>
          <a:xfrm flipH="1">
            <a:off x="4361260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44" name="Google Shape;8344;p26"/>
          <p:cNvCxnSpPr/>
          <p:nvPr/>
        </p:nvCxnSpPr>
        <p:spPr>
          <a:xfrm rot="10800000">
            <a:off x="4361260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45" name="Google Shape;8345;p26"/>
          <p:cNvCxnSpPr/>
          <p:nvPr/>
        </p:nvCxnSpPr>
        <p:spPr>
          <a:xfrm flipH="1">
            <a:off x="4361260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46" name="Google Shape;8346;p26"/>
          <p:cNvCxnSpPr/>
          <p:nvPr/>
        </p:nvCxnSpPr>
        <p:spPr>
          <a:xfrm rot="10800000">
            <a:off x="4361260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47" name="Google Shape;8347;p26"/>
          <p:cNvCxnSpPr/>
          <p:nvPr/>
        </p:nvCxnSpPr>
        <p:spPr>
          <a:xfrm flipH="1">
            <a:off x="4361260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48" name="Google Shape;8348;p26"/>
          <p:cNvCxnSpPr/>
          <p:nvPr/>
        </p:nvCxnSpPr>
        <p:spPr>
          <a:xfrm rot="10800000">
            <a:off x="4361260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49" name="Google Shape;8349;p26"/>
          <p:cNvCxnSpPr/>
          <p:nvPr/>
        </p:nvCxnSpPr>
        <p:spPr>
          <a:xfrm flipH="1">
            <a:off x="4361260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50" name="Google Shape;8350;p26"/>
          <p:cNvCxnSpPr/>
          <p:nvPr/>
        </p:nvCxnSpPr>
        <p:spPr>
          <a:xfrm rot="10800000">
            <a:off x="4361260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351" name="Google Shape;8351;p26"/>
          <p:cNvSpPr/>
          <p:nvPr/>
        </p:nvSpPr>
        <p:spPr>
          <a:xfrm>
            <a:off x="5367338" y="4049316"/>
            <a:ext cx="872034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(HALF VIEW ONLY)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52" name="Google Shape;8352;p26"/>
          <p:cNvSpPr/>
          <p:nvPr/>
        </p:nvSpPr>
        <p:spPr>
          <a:xfrm>
            <a:off x="5625704" y="3862388"/>
            <a:ext cx="22442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PIER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53" name="Google Shape;8353;p26"/>
          <p:cNvSpPr/>
          <p:nvPr/>
        </p:nvSpPr>
        <p:spPr>
          <a:xfrm>
            <a:off x="3106342" y="3876675"/>
            <a:ext cx="538609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ABUTMENT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354" name="Google Shape;8354;p26"/>
          <p:cNvCxnSpPr/>
          <p:nvPr/>
        </p:nvCxnSpPr>
        <p:spPr>
          <a:xfrm>
            <a:off x="6990161" y="3134917"/>
            <a:ext cx="42029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55" name="Google Shape;8355;p26"/>
          <p:cNvCxnSpPr/>
          <p:nvPr/>
        </p:nvCxnSpPr>
        <p:spPr>
          <a:xfrm>
            <a:off x="7159230" y="1414462"/>
            <a:ext cx="1190" cy="17204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56" name="Google Shape;8356;p26"/>
          <p:cNvCxnSpPr/>
          <p:nvPr/>
        </p:nvCxnSpPr>
        <p:spPr>
          <a:xfrm flipH="1">
            <a:off x="1651397" y="1520430"/>
            <a:ext cx="36075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57" name="Google Shape;8357;p26"/>
          <p:cNvCxnSpPr/>
          <p:nvPr/>
        </p:nvCxnSpPr>
        <p:spPr>
          <a:xfrm flipH="1">
            <a:off x="1668067" y="2049067"/>
            <a:ext cx="34409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58" name="Google Shape;8358;p26"/>
          <p:cNvCxnSpPr/>
          <p:nvPr/>
        </p:nvCxnSpPr>
        <p:spPr>
          <a:xfrm>
            <a:off x="1832374" y="1520428"/>
            <a:ext cx="1190" cy="5286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59" name="Google Shape;8359;p26"/>
          <p:cNvCxnSpPr/>
          <p:nvPr/>
        </p:nvCxnSpPr>
        <p:spPr>
          <a:xfrm>
            <a:off x="3195638" y="1756172"/>
            <a:ext cx="1191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60" name="Google Shape;8360;p26"/>
          <p:cNvCxnSpPr/>
          <p:nvPr/>
        </p:nvCxnSpPr>
        <p:spPr>
          <a:xfrm rot="10800000" flipH="1">
            <a:off x="3195639" y="1756172"/>
            <a:ext cx="1402556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61" name="Google Shape;8361;p26"/>
          <p:cNvCxnSpPr/>
          <p:nvPr/>
        </p:nvCxnSpPr>
        <p:spPr>
          <a:xfrm>
            <a:off x="4599386" y="1756173"/>
            <a:ext cx="2239565" cy="45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62" name="Google Shape;8362;p26"/>
          <p:cNvCxnSpPr/>
          <p:nvPr/>
        </p:nvCxnSpPr>
        <p:spPr>
          <a:xfrm>
            <a:off x="5223272" y="1382317"/>
            <a:ext cx="1343025" cy="26194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8363" name="Google Shape;8363;p26"/>
          <p:cNvCxnSpPr/>
          <p:nvPr/>
        </p:nvCxnSpPr>
        <p:spPr>
          <a:xfrm>
            <a:off x="6855620" y="1414463"/>
            <a:ext cx="59412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364" name="Google Shape;8364;p26"/>
          <p:cNvSpPr/>
          <p:nvPr/>
        </p:nvSpPr>
        <p:spPr>
          <a:xfrm>
            <a:off x="6592492" y="1165623"/>
            <a:ext cx="678071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DECK SURFACE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67" name="Google Shape;8367;p26"/>
          <p:cNvSpPr/>
          <p:nvPr/>
        </p:nvSpPr>
        <p:spPr>
          <a:xfrm>
            <a:off x="2583657" y="3156348"/>
            <a:ext cx="846386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GALVANIZED STEEL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68" name="Google Shape;8368;p26"/>
          <p:cNvSpPr/>
          <p:nvPr/>
        </p:nvSpPr>
        <p:spPr>
          <a:xfrm>
            <a:off x="2583658" y="3240883"/>
            <a:ext cx="336631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H-PILES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71" name="Google Shape;8371;p26"/>
          <p:cNvSpPr/>
          <p:nvPr/>
        </p:nvSpPr>
        <p:spPr>
          <a:xfrm>
            <a:off x="6040042" y="3725467"/>
            <a:ext cx="769441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GALVANIZED PIPE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72" name="Google Shape;8372;p26"/>
          <p:cNvSpPr/>
          <p:nvPr/>
        </p:nvSpPr>
        <p:spPr>
          <a:xfrm>
            <a:off x="6040042" y="3810001"/>
            <a:ext cx="245260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PILES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75" name="Google Shape;8375;p26"/>
          <p:cNvSpPr/>
          <p:nvPr/>
        </p:nvSpPr>
        <p:spPr>
          <a:xfrm>
            <a:off x="3502819" y="1353631"/>
            <a:ext cx="981038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CONCRETE WINGWALL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78" name="Google Shape;8378;p26"/>
          <p:cNvSpPr/>
          <p:nvPr/>
        </p:nvSpPr>
        <p:spPr>
          <a:xfrm>
            <a:off x="5809060" y="1551385"/>
            <a:ext cx="913712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CONCRETE PIER CAP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81" name="Google Shape;8381;p26"/>
          <p:cNvSpPr/>
          <p:nvPr/>
        </p:nvSpPr>
        <p:spPr>
          <a:xfrm>
            <a:off x="3994549" y="3634979"/>
            <a:ext cx="56265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STREAM BED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384" name="Google Shape;8384;p26"/>
          <p:cNvCxnSpPr/>
          <p:nvPr/>
        </p:nvCxnSpPr>
        <p:spPr>
          <a:xfrm rot="10800000">
            <a:off x="1814514" y="1850232"/>
            <a:ext cx="17860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85" name="Google Shape;8385;p26"/>
          <p:cNvCxnSpPr/>
          <p:nvPr/>
        </p:nvCxnSpPr>
        <p:spPr>
          <a:xfrm rot="10800000" flipH="1">
            <a:off x="1832373" y="1850232"/>
            <a:ext cx="16669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86" name="Google Shape;8386;p26"/>
          <p:cNvCxnSpPr/>
          <p:nvPr/>
        </p:nvCxnSpPr>
        <p:spPr>
          <a:xfrm rot="10800000">
            <a:off x="1814514" y="1850232"/>
            <a:ext cx="17860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87" name="Google Shape;8387;p26"/>
          <p:cNvCxnSpPr/>
          <p:nvPr/>
        </p:nvCxnSpPr>
        <p:spPr>
          <a:xfrm rot="10800000" flipH="1">
            <a:off x="1832373" y="1850232"/>
            <a:ext cx="16669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88" name="Google Shape;8388;p26"/>
          <p:cNvCxnSpPr/>
          <p:nvPr/>
        </p:nvCxnSpPr>
        <p:spPr>
          <a:xfrm>
            <a:off x="1832373" y="1520429"/>
            <a:ext cx="16669" cy="1988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89" name="Google Shape;8389;p26"/>
          <p:cNvCxnSpPr/>
          <p:nvPr/>
        </p:nvCxnSpPr>
        <p:spPr>
          <a:xfrm flipH="1">
            <a:off x="1814514" y="1520429"/>
            <a:ext cx="17860" cy="1988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90" name="Google Shape;8390;p26"/>
          <p:cNvCxnSpPr/>
          <p:nvPr/>
        </p:nvCxnSpPr>
        <p:spPr>
          <a:xfrm>
            <a:off x="1832373" y="1520429"/>
            <a:ext cx="16669" cy="1988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91" name="Google Shape;8391;p26"/>
          <p:cNvCxnSpPr/>
          <p:nvPr/>
        </p:nvCxnSpPr>
        <p:spPr>
          <a:xfrm flipH="1">
            <a:off x="1814514" y="1520429"/>
            <a:ext cx="17860" cy="1988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92" name="Google Shape;8392;p26"/>
          <p:cNvCxnSpPr/>
          <p:nvPr/>
        </p:nvCxnSpPr>
        <p:spPr>
          <a:xfrm rot="10800000">
            <a:off x="7146132" y="2936082"/>
            <a:ext cx="16669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93" name="Google Shape;8393;p26"/>
          <p:cNvCxnSpPr/>
          <p:nvPr/>
        </p:nvCxnSpPr>
        <p:spPr>
          <a:xfrm rot="10800000" flipH="1">
            <a:off x="7162801" y="2936082"/>
            <a:ext cx="17860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94" name="Google Shape;8394;p26"/>
          <p:cNvCxnSpPr/>
          <p:nvPr/>
        </p:nvCxnSpPr>
        <p:spPr>
          <a:xfrm rot="10800000">
            <a:off x="7146132" y="2936082"/>
            <a:ext cx="16669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95" name="Google Shape;8395;p26"/>
          <p:cNvCxnSpPr/>
          <p:nvPr/>
        </p:nvCxnSpPr>
        <p:spPr>
          <a:xfrm rot="10800000" flipH="1">
            <a:off x="7162801" y="2936082"/>
            <a:ext cx="17860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96" name="Google Shape;8396;p26"/>
          <p:cNvCxnSpPr/>
          <p:nvPr/>
        </p:nvCxnSpPr>
        <p:spPr>
          <a:xfrm>
            <a:off x="7159230" y="1414464"/>
            <a:ext cx="16669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97" name="Google Shape;8397;p26"/>
          <p:cNvCxnSpPr/>
          <p:nvPr/>
        </p:nvCxnSpPr>
        <p:spPr>
          <a:xfrm flipH="1">
            <a:off x="7141370" y="1414464"/>
            <a:ext cx="17860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98" name="Google Shape;8398;p26"/>
          <p:cNvCxnSpPr/>
          <p:nvPr/>
        </p:nvCxnSpPr>
        <p:spPr>
          <a:xfrm>
            <a:off x="7159230" y="1414464"/>
            <a:ext cx="16669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99" name="Google Shape;8399;p26"/>
          <p:cNvCxnSpPr/>
          <p:nvPr/>
        </p:nvCxnSpPr>
        <p:spPr>
          <a:xfrm flipH="1">
            <a:off x="7141370" y="1414464"/>
            <a:ext cx="17860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400" name="Google Shape;8400;p26"/>
          <p:cNvSpPr txBox="1"/>
          <p:nvPr/>
        </p:nvSpPr>
        <p:spPr>
          <a:xfrm rot="-5400000">
            <a:off x="1521225" y="1627793"/>
            <a:ext cx="37702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1.0 m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MAX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1" name="Google Shape;8401;p26"/>
          <p:cNvSpPr txBox="1"/>
          <p:nvPr/>
        </p:nvSpPr>
        <p:spPr>
          <a:xfrm rot="-5400000">
            <a:off x="6865941" y="2121902"/>
            <a:ext cx="37702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6.0 m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MAX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2" name="Google Shape;8402;p26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7F375A28-06FD-74BD-62AC-C1F267276209}"/>
              </a:ext>
            </a:extLst>
          </p:cNvPr>
          <p:cNvCxnSpPr>
            <a:stCxn id="8375" idx="1"/>
          </p:cNvCxnSpPr>
          <p:nvPr/>
        </p:nvCxnSpPr>
        <p:spPr>
          <a:xfrm flipH="1">
            <a:off x="3196829" y="1405569"/>
            <a:ext cx="305990" cy="24969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D515D302-F3EF-9837-687A-FD8D2615727F}"/>
              </a:ext>
            </a:extLst>
          </p:cNvPr>
          <p:cNvCxnSpPr>
            <a:stCxn id="8364" idx="1"/>
          </p:cNvCxnSpPr>
          <p:nvPr/>
        </p:nvCxnSpPr>
        <p:spPr>
          <a:xfrm flipH="1">
            <a:off x="6328172" y="1217561"/>
            <a:ext cx="264320" cy="16475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65732CDB-1DDE-653F-C284-809C3FA80923}"/>
              </a:ext>
            </a:extLst>
          </p:cNvPr>
          <p:cNvCxnSpPr>
            <a:stCxn id="8378" idx="1"/>
          </p:cNvCxnSpPr>
          <p:nvPr/>
        </p:nvCxnSpPr>
        <p:spPr>
          <a:xfrm flipH="1">
            <a:off x="5562600" y="1603323"/>
            <a:ext cx="246460" cy="15284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F49D065C-2560-F6CB-B50E-98B3B4529C4A}"/>
              </a:ext>
            </a:extLst>
          </p:cNvPr>
          <p:cNvCxnSpPr>
            <a:stCxn id="8381" idx="0"/>
          </p:cNvCxnSpPr>
          <p:nvPr/>
        </p:nvCxnSpPr>
        <p:spPr>
          <a:xfrm flipV="1">
            <a:off x="4275877" y="3242072"/>
            <a:ext cx="550917" cy="39290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CA8ED429-3178-472F-D870-B0E73ED92847}"/>
              </a:ext>
            </a:extLst>
          </p:cNvPr>
          <p:cNvCxnSpPr>
            <a:stCxn id="8367" idx="0"/>
          </p:cNvCxnSpPr>
          <p:nvPr/>
        </p:nvCxnSpPr>
        <p:spPr>
          <a:xfrm flipV="1">
            <a:off x="3006850" y="2790825"/>
            <a:ext cx="698374" cy="36552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FD2DD753-FB94-8E4B-BB95-2F1E9B5F4538}"/>
              </a:ext>
            </a:extLst>
          </p:cNvPr>
          <p:cNvCxnSpPr>
            <a:stCxn id="8371" idx="1"/>
          </p:cNvCxnSpPr>
          <p:nvPr/>
        </p:nvCxnSpPr>
        <p:spPr>
          <a:xfrm flipH="1" flipV="1">
            <a:off x="5639992" y="3430494"/>
            <a:ext cx="400050" cy="34691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7DA9597-5321-0C77-8541-EDF8D6212E1C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33</a:t>
            </a:fld>
            <a:endParaRPr lang="en-US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7" name="Google Shape;8407;p27"/>
          <p:cNvSpPr txBox="1"/>
          <p:nvPr/>
        </p:nvSpPr>
        <p:spPr>
          <a:xfrm rot="-5400000">
            <a:off x="1306889" y="2240965"/>
            <a:ext cx="38183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2.5 m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MAX</a:t>
            </a:r>
            <a:endParaRPr sz="6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8" name="Google Shape;8408;p27"/>
          <p:cNvSpPr txBox="1"/>
          <p:nvPr/>
        </p:nvSpPr>
        <p:spPr>
          <a:xfrm>
            <a:off x="945856" y="3827860"/>
            <a:ext cx="7508274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SL PRESTRESSED CONCRETE GIRDER BRIDGE WITH STEEL SUBSTRUCTURE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HIGH ABUTMENT BACKWALL (ELEVATION)</a:t>
            </a:r>
            <a:endParaRPr sz="15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9" name="Google Shape;8409;p27"/>
          <p:cNvSpPr/>
          <p:nvPr/>
        </p:nvSpPr>
        <p:spPr>
          <a:xfrm>
            <a:off x="2078831" y="2781300"/>
            <a:ext cx="144066" cy="123825"/>
          </a:xfrm>
          <a:custGeom>
            <a:avLst/>
            <a:gdLst/>
            <a:ahLst/>
            <a:cxnLst/>
            <a:rect l="l" t="t" r="r" b="b"/>
            <a:pathLst>
              <a:path w="244" h="209" extrusionOk="0">
                <a:moveTo>
                  <a:pt x="0" y="206"/>
                </a:moveTo>
                <a:lnTo>
                  <a:pt x="13" y="205"/>
                </a:lnTo>
                <a:lnTo>
                  <a:pt x="25" y="203"/>
                </a:lnTo>
                <a:lnTo>
                  <a:pt x="37" y="202"/>
                </a:lnTo>
                <a:lnTo>
                  <a:pt x="49" y="202"/>
                </a:lnTo>
                <a:lnTo>
                  <a:pt x="61" y="201"/>
                </a:lnTo>
                <a:lnTo>
                  <a:pt x="73" y="200"/>
                </a:lnTo>
                <a:lnTo>
                  <a:pt x="92" y="200"/>
                </a:lnTo>
                <a:lnTo>
                  <a:pt x="112" y="199"/>
                </a:lnTo>
                <a:lnTo>
                  <a:pt x="130" y="200"/>
                </a:lnTo>
                <a:lnTo>
                  <a:pt x="150" y="200"/>
                </a:lnTo>
                <a:lnTo>
                  <a:pt x="168" y="201"/>
                </a:lnTo>
                <a:lnTo>
                  <a:pt x="188" y="202"/>
                </a:lnTo>
                <a:lnTo>
                  <a:pt x="207" y="205"/>
                </a:lnTo>
                <a:lnTo>
                  <a:pt x="225" y="207"/>
                </a:lnTo>
                <a:lnTo>
                  <a:pt x="244" y="209"/>
                </a:lnTo>
                <a:lnTo>
                  <a:pt x="244" y="110"/>
                </a:lnTo>
                <a:lnTo>
                  <a:pt x="244" y="0"/>
                </a:lnTo>
                <a:lnTo>
                  <a:pt x="223" y="0"/>
                </a:lnTo>
                <a:lnTo>
                  <a:pt x="203" y="1"/>
                </a:lnTo>
                <a:lnTo>
                  <a:pt x="182" y="3"/>
                </a:lnTo>
                <a:lnTo>
                  <a:pt x="161" y="4"/>
                </a:lnTo>
                <a:lnTo>
                  <a:pt x="141" y="5"/>
                </a:lnTo>
                <a:lnTo>
                  <a:pt x="120" y="6"/>
                </a:lnTo>
                <a:lnTo>
                  <a:pt x="99" y="7"/>
                </a:lnTo>
                <a:lnTo>
                  <a:pt x="80" y="9"/>
                </a:lnTo>
                <a:lnTo>
                  <a:pt x="60" y="11"/>
                </a:lnTo>
                <a:lnTo>
                  <a:pt x="40" y="12"/>
                </a:lnTo>
                <a:lnTo>
                  <a:pt x="20" y="14"/>
                </a:lnTo>
                <a:lnTo>
                  <a:pt x="0" y="15"/>
                </a:lnTo>
                <a:lnTo>
                  <a:pt x="0" y="59"/>
                </a:lnTo>
                <a:lnTo>
                  <a:pt x="29" y="81"/>
                </a:lnTo>
                <a:lnTo>
                  <a:pt x="0" y="120"/>
                </a:lnTo>
                <a:lnTo>
                  <a:pt x="0" y="20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10" name="Google Shape;8410;p27"/>
          <p:cNvSpPr/>
          <p:nvPr/>
        </p:nvSpPr>
        <p:spPr>
          <a:xfrm>
            <a:off x="2055019" y="2817020"/>
            <a:ext cx="23813" cy="89297"/>
          </a:xfrm>
          <a:custGeom>
            <a:avLst/>
            <a:gdLst/>
            <a:ahLst/>
            <a:cxnLst/>
            <a:rect l="l" t="t" r="r" b="b"/>
            <a:pathLst>
              <a:path w="40" h="151" extrusionOk="0">
                <a:moveTo>
                  <a:pt x="40" y="0"/>
                </a:moveTo>
                <a:lnTo>
                  <a:pt x="40" y="147"/>
                </a:lnTo>
                <a:lnTo>
                  <a:pt x="33" y="148"/>
                </a:lnTo>
                <a:lnTo>
                  <a:pt x="27" y="149"/>
                </a:lnTo>
                <a:lnTo>
                  <a:pt x="20" y="149"/>
                </a:lnTo>
                <a:lnTo>
                  <a:pt x="14" y="150"/>
                </a:lnTo>
                <a:lnTo>
                  <a:pt x="6" y="150"/>
                </a:lnTo>
                <a:lnTo>
                  <a:pt x="0" y="151"/>
                </a:lnTo>
                <a:lnTo>
                  <a:pt x="0" y="55"/>
                </a:lnTo>
                <a:lnTo>
                  <a:pt x="4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11" name="Google Shape;8411;p27"/>
          <p:cNvSpPr/>
          <p:nvPr/>
        </p:nvSpPr>
        <p:spPr>
          <a:xfrm>
            <a:off x="2055019" y="2789635"/>
            <a:ext cx="23813" cy="27384"/>
          </a:xfrm>
          <a:custGeom>
            <a:avLst/>
            <a:gdLst/>
            <a:ahLst/>
            <a:cxnLst/>
            <a:rect l="l" t="t" r="r" b="b"/>
            <a:pathLst>
              <a:path w="40" h="44" extrusionOk="0">
                <a:moveTo>
                  <a:pt x="17" y="27"/>
                </a:moveTo>
                <a:lnTo>
                  <a:pt x="0" y="14"/>
                </a:lnTo>
                <a:lnTo>
                  <a:pt x="0" y="3"/>
                </a:lnTo>
                <a:lnTo>
                  <a:pt x="6" y="2"/>
                </a:lnTo>
                <a:lnTo>
                  <a:pt x="14" y="2"/>
                </a:lnTo>
                <a:lnTo>
                  <a:pt x="20" y="2"/>
                </a:lnTo>
                <a:lnTo>
                  <a:pt x="27" y="1"/>
                </a:lnTo>
                <a:lnTo>
                  <a:pt x="33" y="1"/>
                </a:lnTo>
                <a:lnTo>
                  <a:pt x="40" y="0"/>
                </a:lnTo>
                <a:lnTo>
                  <a:pt x="40" y="44"/>
                </a:lnTo>
                <a:lnTo>
                  <a:pt x="17" y="2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12" name="Google Shape;8412;p27"/>
          <p:cNvSpPr/>
          <p:nvPr/>
        </p:nvSpPr>
        <p:spPr>
          <a:xfrm>
            <a:off x="2078832" y="2817020"/>
            <a:ext cx="16669" cy="35719"/>
          </a:xfrm>
          <a:custGeom>
            <a:avLst/>
            <a:gdLst/>
            <a:ahLst/>
            <a:cxnLst/>
            <a:rect l="l" t="t" r="r" b="b"/>
            <a:pathLst>
              <a:path w="29" h="61" extrusionOk="0">
                <a:moveTo>
                  <a:pt x="0" y="0"/>
                </a:moveTo>
                <a:lnTo>
                  <a:pt x="0" y="61"/>
                </a:lnTo>
                <a:lnTo>
                  <a:pt x="29" y="22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413" name="Google Shape;8413;p27"/>
          <p:cNvCxnSpPr/>
          <p:nvPr/>
        </p:nvCxnSpPr>
        <p:spPr>
          <a:xfrm>
            <a:off x="2078831" y="2763442"/>
            <a:ext cx="1191" cy="1440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414" name="Google Shape;8414;p27"/>
          <p:cNvSpPr/>
          <p:nvPr/>
        </p:nvSpPr>
        <p:spPr>
          <a:xfrm>
            <a:off x="2764631" y="1829991"/>
            <a:ext cx="658416" cy="38100"/>
          </a:xfrm>
          <a:custGeom>
            <a:avLst/>
            <a:gdLst/>
            <a:ahLst/>
            <a:cxnLst/>
            <a:rect l="l" t="t" r="r" b="b"/>
            <a:pathLst>
              <a:path w="1106" h="66" extrusionOk="0">
                <a:moveTo>
                  <a:pt x="1106" y="35"/>
                </a:moveTo>
                <a:lnTo>
                  <a:pt x="0" y="66"/>
                </a:lnTo>
                <a:lnTo>
                  <a:pt x="0" y="31"/>
                </a:lnTo>
                <a:lnTo>
                  <a:pt x="1106" y="0"/>
                </a:lnTo>
                <a:lnTo>
                  <a:pt x="1106" y="3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15" name="Google Shape;8415;p27"/>
          <p:cNvSpPr/>
          <p:nvPr/>
        </p:nvSpPr>
        <p:spPr>
          <a:xfrm>
            <a:off x="3423047" y="1828801"/>
            <a:ext cx="19050" cy="21431"/>
          </a:xfrm>
          <a:custGeom>
            <a:avLst/>
            <a:gdLst/>
            <a:ahLst/>
            <a:cxnLst/>
            <a:rect l="l" t="t" r="r" b="b"/>
            <a:pathLst>
              <a:path w="31" h="36" extrusionOk="0">
                <a:moveTo>
                  <a:pt x="0" y="36"/>
                </a:moveTo>
                <a:lnTo>
                  <a:pt x="0" y="1"/>
                </a:lnTo>
                <a:lnTo>
                  <a:pt x="31" y="0"/>
                </a:lnTo>
                <a:lnTo>
                  <a:pt x="31" y="35"/>
                </a:lnTo>
                <a:lnTo>
                  <a:pt x="0" y="3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16" name="Google Shape;8416;p27"/>
          <p:cNvSpPr/>
          <p:nvPr/>
        </p:nvSpPr>
        <p:spPr>
          <a:xfrm>
            <a:off x="2544367" y="1847851"/>
            <a:ext cx="220265" cy="27385"/>
          </a:xfrm>
          <a:custGeom>
            <a:avLst/>
            <a:gdLst/>
            <a:ahLst/>
            <a:cxnLst/>
            <a:rect l="l" t="t" r="r" b="b"/>
            <a:pathLst>
              <a:path w="370" h="45" extrusionOk="0">
                <a:moveTo>
                  <a:pt x="370" y="0"/>
                </a:moveTo>
                <a:lnTo>
                  <a:pt x="0" y="10"/>
                </a:lnTo>
                <a:lnTo>
                  <a:pt x="1" y="45"/>
                </a:lnTo>
                <a:lnTo>
                  <a:pt x="370" y="35"/>
                </a:lnTo>
                <a:lnTo>
                  <a:pt x="37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17" name="Google Shape;8417;p27"/>
          <p:cNvSpPr/>
          <p:nvPr/>
        </p:nvSpPr>
        <p:spPr>
          <a:xfrm>
            <a:off x="3442099" y="1797844"/>
            <a:ext cx="1106090" cy="52388"/>
          </a:xfrm>
          <a:custGeom>
            <a:avLst/>
            <a:gdLst/>
            <a:ahLst/>
            <a:cxnLst/>
            <a:rect l="l" t="t" r="r" b="b"/>
            <a:pathLst>
              <a:path w="1859" h="87" extrusionOk="0">
                <a:moveTo>
                  <a:pt x="1859" y="36"/>
                </a:moveTo>
                <a:lnTo>
                  <a:pt x="0" y="87"/>
                </a:lnTo>
                <a:lnTo>
                  <a:pt x="0" y="52"/>
                </a:lnTo>
                <a:lnTo>
                  <a:pt x="1859" y="0"/>
                </a:lnTo>
                <a:lnTo>
                  <a:pt x="1859" y="3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18" name="Google Shape;8418;p27"/>
          <p:cNvSpPr/>
          <p:nvPr/>
        </p:nvSpPr>
        <p:spPr>
          <a:xfrm>
            <a:off x="2222899" y="1708549"/>
            <a:ext cx="2325290" cy="145256"/>
          </a:xfrm>
          <a:custGeom>
            <a:avLst/>
            <a:gdLst/>
            <a:ahLst/>
            <a:cxnLst/>
            <a:rect l="l" t="t" r="r" b="b"/>
            <a:pathLst>
              <a:path w="3905" h="244" extrusionOk="0">
                <a:moveTo>
                  <a:pt x="0" y="0"/>
                </a:moveTo>
                <a:lnTo>
                  <a:pt x="3905" y="0"/>
                </a:lnTo>
                <a:lnTo>
                  <a:pt x="3905" y="150"/>
                </a:lnTo>
                <a:lnTo>
                  <a:pt x="539" y="244"/>
                </a:lnTo>
                <a:lnTo>
                  <a:pt x="0" y="244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419" name="Google Shape;8419;p27"/>
          <p:cNvCxnSpPr/>
          <p:nvPr/>
        </p:nvCxnSpPr>
        <p:spPr>
          <a:xfrm flipH="1">
            <a:off x="2544366" y="1797845"/>
            <a:ext cx="2003822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420" name="Google Shape;8420;p27"/>
          <p:cNvSpPr/>
          <p:nvPr/>
        </p:nvSpPr>
        <p:spPr>
          <a:xfrm>
            <a:off x="2544366" y="1869282"/>
            <a:ext cx="209550" cy="113110"/>
          </a:xfrm>
          <a:custGeom>
            <a:avLst/>
            <a:gdLst/>
            <a:ahLst/>
            <a:cxnLst/>
            <a:rect l="l" t="t" r="r" b="b"/>
            <a:pathLst>
              <a:path w="350" h="191" extrusionOk="0">
                <a:moveTo>
                  <a:pt x="350" y="180"/>
                </a:moveTo>
                <a:lnTo>
                  <a:pt x="350" y="0"/>
                </a:lnTo>
                <a:lnTo>
                  <a:pt x="0" y="9"/>
                </a:lnTo>
                <a:lnTo>
                  <a:pt x="5" y="191"/>
                </a:lnTo>
                <a:lnTo>
                  <a:pt x="350" y="18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21" name="Google Shape;8421;p27"/>
          <p:cNvSpPr/>
          <p:nvPr/>
        </p:nvSpPr>
        <p:spPr>
          <a:xfrm>
            <a:off x="2547937" y="1976439"/>
            <a:ext cx="205979" cy="22622"/>
          </a:xfrm>
          <a:custGeom>
            <a:avLst/>
            <a:gdLst/>
            <a:ahLst/>
            <a:cxnLst/>
            <a:rect l="l" t="t" r="r" b="b"/>
            <a:pathLst>
              <a:path w="345" h="38" extrusionOk="0">
                <a:moveTo>
                  <a:pt x="0" y="38"/>
                </a:moveTo>
                <a:lnTo>
                  <a:pt x="345" y="29"/>
                </a:lnTo>
                <a:lnTo>
                  <a:pt x="345" y="28"/>
                </a:lnTo>
                <a:lnTo>
                  <a:pt x="345" y="0"/>
                </a:lnTo>
                <a:lnTo>
                  <a:pt x="0" y="11"/>
                </a:lnTo>
                <a:lnTo>
                  <a:pt x="0" y="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22" name="Google Shape;8422;p27"/>
          <p:cNvSpPr/>
          <p:nvPr/>
        </p:nvSpPr>
        <p:spPr>
          <a:xfrm>
            <a:off x="2222898" y="1853805"/>
            <a:ext cx="321469" cy="11906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23" name="Google Shape;8423;p27"/>
          <p:cNvSpPr/>
          <p:nvPr/>
        </p:nvSpPr>
        <p:spPr>
          <a:xfrm>
            <a:off x="2222897" y="1865711"/>
            <a:ext cx="456009" cy="154781"/>
          </a:xfrm>
          <a:custGeom>
            <a:avLst/>
            <a:gdLst/>
            <a:ahLst/>
            <a:cxnLst/>
            <a:rect l="l" t="t" r="r" b="b"/>
            <a:pathLst>
              <a:path w="765" h="261" extrusionOk="0">
                <a:moveTo>
                  <a:pt x="765" y="261"/>
                </a:moveTo>
                <a:lnTo>
                  <a:pt x="0" y="259"/>
                </a:lnTo>
                <a:lnTo>
                  <a:pt x="0" y="0"/>
                </a:lnTo>
                <a:lnTo>
                  <a:pt x="539" y="0"/>
                </a:lnTo>
                <a:lnTo>
                  <a:pt x="545" y="224"/>
                </a:lnTo>
                <a:lnTo>
                  <a:pt x="765" y="218"/>
                </a:lnTo>
                <a:lnTo>
                  <a:pt x="765" y="26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424" name="Google Shape;8424;p27"/>
          <p:cNvCxnSpPr/>
          <p:nvPr/>
        </p:nvCxnSpPr>
        <p:spPr>
          <a:xfrm>
            <a:off x="2544366" y="1853805"/>
            <a:ext cx="3572" cy="1452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425" name="Google Shape;8425;p27"/>
          <p:cNvSpPr/>
          <p:nvPr/>
        </p:nvSpPr>
        <p:spPr>
          <a:xfrm>
            <a:off x="4018361" y="1956199"/>
            <a:ext cx="73819" cy="820340"/>
          </a:xfrm>
          <a:custGeom>
            <a:avLst/>
            <a:gdLst/>
            <a:ahLst/>
            <a:cxnLst/>
            <a:rect l="l" t="t" r="r" b="b"/>
            <a:pathLst>
              <a:path w="124" h="1378" extrusionOk="0">
                <a:moveTo>
                  <a:pt x="0" y="1370"/>
                </a:moveTo>
                <a:lnTo>
                  <a:pt x="14" y="1371"/>
                </a:lnTo>
                <a:lnTo>
                  <a:pt x="27" y="1372"/>
                </a:lnTo>
                <a:lnTo>
                  <a:pt x="40" y="1374"/>
                </a:lnTo>
                <a:lnTo>
                  <a:pt x="55" y="1375"/>
                </a:lnTo>
                <a:lnTo>
                  <a:pt x="68" y="1376"/>
                </a:lnTo>
                <a:lnTo>
                  <a:pt x="82" y="1377"/>
                </a:lnTo>
                <a:lnTo>
                  <a:pt x="86" y="1377"/>
                </a:lnTo>
                <a:lnTo>
                  <a:pt x="90" y="1377"/>
                </a:lnTo>
                <a:lnTo>
                  <a:pt x="94" y="1378"/>
                </a:lnTo>
                <a:lnTo>
                  <a:pt x="98" y="1378"/>
                </a:lnTo>
                <a:lnTo>
                  <a:pt x="102" y="1378"/>
                </a:lnTo>
                <a:lnTo>
                  <a:pt x="106" y="1378"/>
                </a:lnTo>
                <a:lnTo>
                  <a:pt x="124" y="1374"/>
                </a:lnTo>
                <a:lnTo>
                  <a:pt x="124" y="0"/>
                </a:lnTo>
                <a:lnTo>
                  <a:pt x="0" y="3"/>
                </a:lnTo>
                <a:lnTo>
                  <a:pt x="0" y="137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26" name="Google Shape;8426;p27"/>
          <p:cNvSpPr/>
          <p:nvPr/>
        </p:nvSpPr>
        <p:spPr>
          <a:xfrm>
            <a:off x="4092180" y="1953817"/>
            <a:ext cx="88106" cy="825103"/>
          </a:xfrm>
          <a:custGeom>
            <a:avLst/>
            <a:gdLst/>
            <a:ahLst/>
            <a:cxnLst/>
            <a:rect l="l" t="t" r="r" b="b"/>
            <a:pathLst>
              <a:path w="148" h="1385" extrusionOk="0">
                <a:moveTo>
                  <a:pt x="30" y="1384"/>
                </a:moveTo>
                <a:lnTo>
                  <a:pt x="49" y="1385"/>
                </a:lnTo>
                <a:lnTo>
                  <a:pt x="69" y="1385"/>
                </a:lnTo>
                <a:lnTo>
                  <a:pt x="89" y="1385"/>
                </a:lnTo>
                <a:lnTo>
                  <a:pt x="108" y="1385"/>
                </a:lnTo>
                <a:lnTo>
                  <a:pt x="128" y="1385"/>
                </a:lnTo>
                <a:lnTo>
                  <a:pt x="148" y="1385"/>
                </a:lnTo>
                <a:lnTo>
                  <a:pt x="148" y="0"/>
                </a:lnTo>
                <a:lnTo>
                  <a:pt x="0" y="4"/>
                </a:lnTo>
                <a:lnTo>
                  <a:pt x="0" y="1378"/>
                </a:lnTo>
                <a:lnTo>
                  <a:pt x="30" y="1370"/>
                </a:lnTo>
                <a:lnTo>
                  <a:pt x="30" y="138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27" name="Google Shape;8427;p27"/>
          <p:cNvSpPr/>
          <p:nvPr/>
        </p:nvSpPr>
        <p:spPr>
          <a:xfrm>
            <a:off x="4018361" y="1956199"/>
            <a:ext cx="73819" cy="820340"/>
          </a:xfrm>
          <a:custGeom>
            <a:avLst/>
            <a:gdLst/>
            <a:ahLst/>
            <a:cxnLst/>
            <a:rect l="l" t="t" r="r" b="b"/>
            <a:pathLst>
              <a:path w="124" h="1378" extrusionOk="0">
                <a:moveTo>
                  <a:pt x="0" y="1370"/>
                </a:moveTo>
                <a:lnTo>
                  <a:pt x="14" y="1371"/>
                </a:lnTo>
                <a:lnTo>
                  <a:pt x="27" y="1372"/>
                </a:lnTo>
                <a:lnTo>
                  <a:pt x="40" y="1374"/>
                </a:lnTo>
                <a:lnTo>
                  <a:pt x="55" y="1375"/>
                </a:lnTo>
                <a:lnTo>
                  <a:pt x="68" y="1376"/>
                </a:lnTo>
                <a:lnTo>
                  <a:pt x="82" y="1377"/>
                </a:lnTo>
                <a:lnTo>
                  <a:pt x="86" y="1377"/>
                </a:lnTo>
                <a:lnTo>
                  <a:pt x="90" y="1377"/>
                </a:lnTo>
                <a:lnTo>
                  <a:pt x="94" y="1378"/>
                </a:lnTo>
                <a:lnTo>
                  <a:pt x="98" y="1378"/>
                </a:lnTo>
                <a:lnTo>
                  <a:pt x="102" y="1378"/>
                </a:lnTo>
                <a:lnTo>
                  <a:pt x="106" y="1378"/>
                </a:lnTo>
                <a:lnTo>
                  <a:pt x="124" y="1374"/>
                </a:lnTo>
                <a:lnTo>
                  <a:pt x="124" y="0"/>
                </a:lnTo>
                <a:lnTo>
                  <a:pt x="0" y="3"/>
                </a:lnTo>
                <a:lnTo>
                  <a:pt x="0" y="137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28" name="Google Shape;8428;p27"/>
          <p:cNvSpPr/>
          <p:nvPr/>
        </p:nvSpPr>
        <p:spPr>
          <a:xfrm>
            <a:off x="3439717" y="1972866"/>
            <a:ext cx="78581" cy="822722"/>
          </a:xfrm>
          <a:custGeom>
            <a:avLst/>
            <a:gdLst/>
            <a:ahLst/>
            <a:cxnLst/>
            <a:rect l="l" t="t" r="r" b="b"/>
            <a:pathLst>
              <a:path w="133" h="1383" extrusionOk="0">
                <a:moveTo>
                  <a:pt x="0" y="3"/>
                </a:moveTo>
                <a:lnTo>
                  <a:pt x="0" y="1383"/>
                </a:lnTo>
                <a:lnTo>
                  <a:pt x="23" y="1383"/>
                </a:lnTo>
                <a:lnTo>
                  <a:pt x="45" y="1383"/>
                </a:lnTo>
                <a:lnTo>
                  <a:pt x="60" y="1382"/>
                </a:lnTo>
                <a:lnTo>
                  <a:pt x="74" y="1382"/>
                </a:lnTo>
                <a:lnTo>
                  <a:pt x="90" y="1381"/>
                </a:lnTo>
                <a:lnTo>
                  <a:pt x="104" y="1381"/>
                </a:lnTo>
                <a:lnTo>
                  <a:pt x="119" y="1380"/>
                </a:lnTo>
                <a:lnTo>
                  <a:pt x="133" y="1378"/>
                </a:lnTo>
                <a:lnTo>
                  <a:pt x="133" y="0"/>
                </a:lnTo>
                <a:lnTo>
                  <a:pt x="0" y="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29" name="Google Shape;8429;p27"/>
          <p:cNvSpPr/>
          <p:nvPr/>
        </p:nvSpPr>
        <p:spPr>
          <a:xfrm>
            <a:off x="3356372" y="1975249"/>
            <a:ext cx="66675" cy="820340"/>
          </a:xfrm>
          <a:custGeom>
            <a:avLst/>
            <a:gdLst/>
            <a:ahLst/>
            <a:cxnLst/>
            <a:rect l="l" t="t" r="r" b="b"/>
            <a:pathLst>
              <a:path w="111" h="1379" extrusionOk="0">
                <a:moveTo>
                  <a:pt x="111" y="0"/>
                </a:moveTo>
                <a:lnTo>
                  <a:pt x="111" y="1379"/>
                </a:lnTo>
                <a:lnTo>
                  <a:pt x="74" y="1379"/>
                </a:lnTo>
                <a:lnTo>
                  <a:pt x="37" y="1379"/>
                </a:lnTo>
                <a:lnTo>
                  <a:pt x="0" y="1379"/>
                </a:lnTo>
                <a:lnTo>
                  <a:pt x="0" y="3"/>
                </a:lnTo>
                <a:lnTo>
                  <a:pt x="111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30" name="Google Shape;8430;p27"/>
          <p:cNvSpPr/>
          <p:nvPr/>
        </p:nvSpPr>
        <p:spPr>
          <a:xfrm>
            <a:off x="3423048" y="1974057"/>
            <a:ext cx="16669" cy="502444"/>
          </a:xfrm>
          <a:custGeom>
            <a:avLst/>
            <a:gdLst/>
            <a:ahLst/>
            <a:cxnLst/>
            <a:rect l="l" t="t" r="r" b="b"/>
            <a:pathLst>
              <a:path w="28" h="843" extrusionOk="0">
                <a:moveTo>
                  <a:pt x="28" y="0"/>
                </a:moveTo>
                <a:lnTo>
                  <a:pt x="28" y="843"/>
                </a:lnTo>
                <a:lnTo>
                  <a:pt x="0" y="843"/>
                </a:lnTo>
                <a:lnTo>
                  <a:pt x="0" y="1"/>
                </a:lnTo>
                <a:lnTo>
                  <a:pt x="2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31" name="Google Shape;8431;p27"/>
          <p:cNvSpPr/>
          <p:nvPr/>
        </p:nvSpPr>
        <p:spPr>
          <a:xfrm>
            <a:off x="3439717" y="1972866"/>
            <a:ext cx="78581" cy="822722"/>
          </a:xfrm>
          <a:custGeom>
            <a:avLst/>
            <a:gdLst/>
            <a:ahLst/>
            <a:cxnLst/>
            <a:rect l="l" t="t" r="r" b="b"/>
            <a:pathLst>
              <a:path w="133" h="1383" extrusionOk="0">
                <a:moveTo>
                  <a:pt x="0" y="3"/>
                </a:moveTo>
                <a:lnTo>
                  <a:pt x="0" y="1383"/>
                </a:lnTo>
                <a:lnTo>
                  <a:pt x="23" y="1383"/>
                </a:lnTo>
                <a:lnTo>
                  <a:pt x="45" y="1383"/>
                </a:lnTo>
                <a:lnTo>
                  <a:pt x="60" y="1382"/>
                </a:lnTo>
                <a:lnTo>
                  <a:pt x="74" y="1382"/>
                </a:lnTo>
                <a:lnTo>
                  <a:pt x="90" y="1381"/>
                </a:lnTo>
                <a:lnTo>
                  <a:pt x="104" y="1381"/>
                </a:lnTo>
                <a:lnTo>
                  <a:pt x="119" y="1380"/>
                </a:lnTo>
                <a:lnTo>
                  <a:pt x="133" y="1378"/>
                </a:lnTo>
                <a:lnTo>
                  <a:pt x="133" y="0"/>
                </a:lnTo>
                <a:lnTo>
                  <a:pt x="0" y="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32" name="Google Shape;8432;p27"/>
          <p:cNvSpPr/>
          <p:nvPr/>
        </p:nvSpPr>
        <p:spPr>
          <a:xfrm>
            <a:off x="2764631" y="1976439"/>
            <a:ext cx="591741" cy="850106"/>
          </a:xfrm>
          <a:custGeom>
            <a:avLst/>
            <a:gdLst/>
            <a:ahLst/>
            <a:cxnLst/>
            <a:rect l="l" t="t" r="r" b="b"/>
            <a:pathLst>
              <a:path w="994" h="1429" extrusionOk="0">
                <a:moveTo>
                  <a:pt x="0" y="28"/>
                </a:moveTo>
                <a:lnTo>
                  <a:pt x="0" y="1429"/>
                </a:lnTo>
                <a:lnTo>
                  <a:pt x="17" y="1428"/>
                </a:lnTo>
                <a:lnTo>
                  <a:pt x="33" y="1426"/>
                </a:lnTo>
                <a:lnTo>
                  <a:pt x="48" y="1423"/>
                </a:lnTo>
                <a:lnTo>
                  <a:pt x="73" y="1419"/>
                </a:lnTo>
                <a:lnTo>
                  <a:pt x="97" y="1416"/>
                </a:lnTo>
                <a:lnTo>
                  <a:pt x="121" y="1412"/>
                </a:lnTo>
                <a:lnTo>
                  <a:pt x="144" y="1409"/>
                </a:lnTo>
                <a:lnTo>
                  <a:pt x="147" y="1409"/>
                </a:lnTo>
                <a:lnTo>
                  <a:pt x="151" y="1408"/>
                </a:lnTo>
                <a:lnTo>
                  <a:pt x="154" y="1408"/>
                </a:lnTo>
                <a:lnTo>
                  <a:pt x="154" y="51"/>
                </a:lnTo>
                <a:lnTo>
                  <a:pt x="994" y="51"/>
                </a:lnTo>
                <a:lnTo>
                  <a:pt x="994" y="0"/>
                </a:lnTo>
                <a:lnTo>
                  <a:pt x="0" y="2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33" name="Google Shape;8433;p27"/>
          <p:cNvSpPr/>
          <p:nvPr/>
        </p:nvSpPr>
        <p:spPr>
          <a:xfrm>
            <a:off x="2678907" y="1994297"/>
            <a:ext cx="75010" cy="837009"/>
          </a:xfrm>
          <a:custGeom>
            <a:avLst/>
            <a:gdLst/>
            <a:ahLst/>
            <a:cxnLst/>
            <a:rect l="l" t="t" r="r" b="b"/>
            <a:pathLst>
              <a:path w="125" h="1408" extrusionOk="0">
                <a:moveTo>
                  <a:pt x="125" y="0"/>
                </a:moveTo>
                <a:lnTo>
                  <a:pt x="125" y="1402"/>
                </a:lnTo>
                <a:lnTo>
                  <a:pt x="105" y="1404"/>
                </a:lnTo>
                <a:lnTo>
                  <a:pt x="84" y="1405"/>
                </a:lnTo>
                <a:lnTo>
                  <a:pt x="64" y="1407"/>
                </a:lnTo>
                <a:lnTo>
                  <a:pt x="42" y="1407"/>
                </a:lnTo>
                <a:lnTo>
                  <a:pt x="21" y="1408"/>
                </a:lnTo>
                <a:lnTo>
                  <a:pt x="0" y="1408"/>
                </a:lnTo>
                <a:lnTo>
                  <a:pt x="0" y="3"/>
                </a:lnTo>
                <a:lnTo>
                  <a:pt x="12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34" name="Google Shape;8434;p27"/>
          <p:cNvSpPr/>
          <p:nvPr/>
        </p:nvSpPr>
        <p:spPr>
          <a:xfrm>
            <a:off x="2753917" y="1993106"/>
            <a:ext cx="10715" cy="834629"/>
          </a:xfrm>
          <a:custGeom>
            <a:avLst/>
            <a:gdLst/>
            <a:ahLst/>
            <a:cxnLst/>
            <a:rect l="l" t="t" r="r" b="b"/>
            <a:pathLst>
              <a:path w="19" h="1403" extrusionOk="0">
                <a:moveTo>
                  <a:pt x="0" y="1"/>
                </a:moveTo>
                <a:lnTo>
                  <a:pt x="0" y="1403"/>
                </a:lnTo>
                <a:lnTo>
                  <a:pt x="3" y="1403"/>
                </a:lnTo>
                <a:lnTo>
                  <a:pt x="4" y="1403"/>
                </a:lnTo>
                <a:lnTo>
                  <a:pt x="6" y="1403"/>
                </a:lnTo>
                <a:lnTo>
                  <a:pt x="8" y="1403"/>
                </a:lnTo>
                <a:lnTo>
                  <a:pt x="9" y="1402"/>
                </a:lnTo>
                <a:lnTo>
                  <a:pt x="11" y="1402"/>
                </a:lnTo>
                <a:lnTo>
                  <a:pt x="12" y="1402"/>
                </a:lnTo>
                <a:lnTo>
                  <a:pt x="14" y="1402"/>
                </a:lnTo>
                <a:lnTo>
                  <a:pt x="15" y="1402"/>
                </a:lnTo>
                <a:lnTo>
                  <a:pt x="16" y="1402"/>
                </a:lnTo>
                <a:lnTo>
                  <a:pt x="18" y="1402"/>
                </a:lnTo>
                <a:lnTo>
                  <a:pt x="19" y="1401"/>
                </a:lnTo>
                <a:lnTo>
                  <a:pt x="19" y="0"/>
                </a:lnTo>
                <a:lnTo>
                  <a:pt x="0" y="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35" name="Google Shape;8435;p27"/>
          <p:cNvSpPr/>
          <p:nvPr/>
        </p:nvSpPr>
        <p:spPr>
          <a:xfrm>
            <a:off x="2764633" y="1926431"/>
            <a:ext cx="1783556" cy="66675"/>
          </a:xfrm>
          <a:custGeom>
            <a:avLst/>
            <a:gdLst/>
            <a:ahLst/>
            <a:cxnLst/>
            <a:rect l="l" t="t" r="r" b="b"/>
            <a:pathLst>
              <a:path w="2996" h="111" extrusionOk="0">
                <a:moveTo>
                  <a:pt x="0" y="111"/>
                </a:moveTo>
                <a:lnTo>
                  <a:pt x="2996" y="28"/>
                </a:lnTo>
                <a:lnTo>
                  <a:pt x="2996" y="0"/>
                </a:lnTo>
                <a:lnTo>
                  <a:pt x="0" y="83"/>
                </a:lnTo>
                <a:lnTo>
                  <a:pt x="0" y="11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36" name="Google Shape;8436;p27"/>
          <p:cNvSpPr/>
          <p:nvPr/>
        </p:nvSpPr>
        <p:spPr>
          <a:xfrm>
            <a:off x="4180286" y="1943100"/>
            <a:ext cx="367903" cy="66675"/>
          </a:xfrm>
          <a:custGeom>
            <a:avLst/>
            <a:gdLst/>
            <a:ahLst/>
            <a:cxnLst/>
            <a:rect l="l" t="t" r="r" b="b"/>
            <a:pathLst>
              <a:path w="618" h="111" extrusionOk="0">
                <a:moveTo>
                  <a:pt x="0" y="17"/>
                </a:moveTo>
                <a:lnTo>
                  <a:pt x="618" y="0"/>
                </a:lnTo>
                <a:lnTo>
                  <a:pt x="618" y="111"/>
                </a:lnTo>
                <a:lnTo>
                  <a:pt x="0" y="111"/>
                </a:lnTo>
                <a:lnTo>
                  <a:pt x="0" y="17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37" name="Google Shape;8437;p27"/>
          <p:cNvSpPr/>
          <p:nvPr/>
        </p:nvSpPr>
        <p:spPr>
          <a:xfrm>
            <a:off x="3518297" y="1958579"/>
            <a:ext cx="500063" cy="47625"/>
          </a:xfrm>
          <a:custGeom>
            <a:avLst/>
            <a:gdLst/>
            <a:ahLst/>
            <a:cxnLst/>
            <a:rect l="l" t="t" r="r" b="b"/>
            <a:pathLst>
              <a:path w="840" h="82" extrusionOk="0">
                <a:moveTo>
                  <a:pt x="0" y="24"/>
                </a:moveTo>
                <a:lnTo>
                  <a:pt x="840" y="0"/>
                </a:lnTo>
                <a:lnTo>
                  <a:pt x="840" y="82"/>
                </a:lnTo>
                <a:lnTo>
                  <a:pt x="0" y="82"/>
                </a:lnTo>
                <a:lnTo>
                  <a:pt x="0" y="24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438" name="Google Shape;8438;p27"/>
          <p:cNvCxnSpPr/>
          <p:nvPr/>
        </p:nvCxnSpPr>
        <p:spPr>
          <a:xfrm rot="10800000" flipH="1">
            <a:off x="2547938" y="1943101"/>
            <a:ext cx="2028825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439" name="Google Shape;8439;p27"/>
          <p:cNvSpPr/>
          <p:nvPr/>
        </p:nvSpPr>
        <p:spPr>
          <a:xfrm>
            <a:off x="3442099" y="1832374"/>
            <a:ext cx="650081" cy="125015"/>
          </a:xfrm>
          <a:custGeom>
            <a:avLst/>
            <a:gdLst/>
            <a:ahLst/>
            <a:cxnLst/>
            <a:rect l="l" t="t" r="r" b="b"/>
            <a:pathLst>
              <a:path w="1093" h="211" extrusionOk="0">
                <a:moveTo>
                  <a:pt x="1093" y="0"/>
                </a:moveTo>
                <a:lnTo>
                  <a:pt x="0" y="30"/>
                </a:lnTo>
                <a:lnTo>
                  <a:pt x="0" y="211"/>
                </a:lnTo>
                <a:lnTo>
                  <a:pt x="1093" y="181"/>
                </a:lnTo>
                <a:lnTo>
                  <a:pt x="109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40" name="Google Shape;8440;p27"/>
          <p:cNvSpPr/>
          <p:nvPr/>
        </p:nvSpPr>
        <p:spPr>
          <a:xfrm>
            <a:off x="2764631" y="1850233"/>
            <a:ext cx="658416" cy="126206"/>
          </a:xfrm>
          <a:custGeom>
            <a:avLst/>
            <a:gdLst/>
            <a:ahLst/>
            <a:cxnLst/>
            <a:rect l="l" t="t" r="r" b="b"/>
            <a:pathLst>
              <a:path w="1106" h="212" extrusionOk="0">
                <a:moveTo>
                  <a:pt x="0" y="212"/>
                </a:moveTo>
                <a:lnTo>
                  <a:pt x="1106" y="181"/>
                </a:lnTo>
                <a:lnTo>
                  <a:pt x="1106" y="0"/>
                </a:lnTo>
                <a:lnTo>
                  <a:pt x="0" y="31"/>
                </a:lnTo>
                <a:lnTo>
                  <a:pt x="0" y="21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41" name="Google Shape;8441;p27"/>
          <p:cNvSpPr/>
          <p:nvPr/>
        </p:nvSpPr>
        <p:spPr>
          <a:xfrm>
            <a:off x="3423047" y="1850233"/>
            <a:ext cx="19050" cy="108347"/>
          </a:xfrm>
          <a:custGeom>
            <a:avLst/>
            <a:gdLst/>
            <a:ahLst/>
            <a:cxnLst/>
            <a:rect l="l" t="t" r="r" b="b"/>
            <a:pathLst>
              <a:path w="31" h="182" extrusionOk="0">
                <a:moveTo>
                  <a:pt x="31" y="181"/>
                </a:moveTo>
                <a:lnTo>
                  <a:pt x="31" y="0"/>
                </a:lnTo>
                <a:lnTo>
                  <a:pt x="0" y="1"/>
                </a:lnTo>
                <a:lnTo>
                  <a:pt x="0" y="182"/>
                </a:lnTo>
                <a:lnTo>
                  <a:pt x="31" y="18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42" name="Google Shape;8442;p27"/>
          <p:cNvSpPr/>
          <p:nvPr/>
        </p:nvSpPr>
        <p:spPr>
          <a:xfrm>
            <a:off x="4092180" y="1831183"/>
            <a:ext cx="21431" cy="108347"/>
          </a:xfrm>
          <a:custGeom>
            <a:avLst/>
            <a:gdLst/>
            <a:ahLst/>
            <a:cxnLst/>
            <a:rect l="l" t="t" r="r" b="b"/>
            <a:pathLst>
              <a:path w="36" h="182" extrusionOk="0">
                <a:moveTo>
                  <a:pt x="0" y="1"/>
                </a:moveTo>
                <a:lnTo>
                  <a:pt x="0" y="182"/>
                </a:lnTo>
                <a:lnTo>
                  <a:pt x="36" y="180"/>
                </a:lnTo>
                <a:lnTo>
                  <a:pt x="36" y="0"/>
                </a:lnTo>
                <a:lnTo>
                  <a:pt x="0" y="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43" name="Google Shape;8443;p27"/>
          <p:cNvSpPr/>
          <p:nvPr/>
        </p:nvSpPr>
        <p:spPr>
          <a:xfrm>
            <a:off x="2764631" y="1850233"/>
            <a:ext cx="658416" cy="126206"/>
          </a:xfrm>
          <a:custGeom>
            <a:avLst/>
            <a:gdLst/>
            <a:ahLst/>
            <a:cxnLst/>
            <a:rect l="l" t="t" r="r" b="b"/>
            <a:pathLst>
              <a:path w="1106" h="212" extrusionOk="0">
                <a:moveTo>
                  <a:pt x="0" y="212"/>
                </a:moveTo>
                <a:lnTo>
                  <a:pt x="0" y="31"/>
                </a:lnTo>
                <a:lnTo>
                  <a:pt x="1106" y="0"/>
                </a:lnTo>
                <a:lnTo>
                  <a:pt x="1106" y="181"/>
                </a:lnTo>
                <a:lnTo>
                  <a:pt x="0" y="21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44" name="Google Shape;8444;p27"/>
          <p:cNvSpPr/>
          <p:nvPr/>
        </p:nvSpPr>
        <p:spPr>
          <a:xfrm>
            <a:off x="2753917" y="1868091"/>
            <a:ext cx="10715" cy="108347"/>
          </a:xfrm>
          <a:custGeom>
            <a:avLst/>
            <a:gdLst/>
            <a:ahLst/>
            <a:cxnLst/>
            <a:rect l="l" t="t" r="r" b="b"/>
            <a:pathLst>
              <a:path w="19" h="181" extrusionOk="0">
                <a:moveTo>
                  <a:pt x="19" y="181"/>
                </a:moveTo>
                <a:lnTo>
                  <a:pt x="19" y="0"/>
                </a:lnTo>
                <a:lnTo>
                  <a:pt x="0" y="1"/>
                </a:lnTo>
                <a:lnTo>
                  <a:pt x="0" y="181"/>
                </a:lnTo>
                <a:lnTo>
                  <a:pt x="19" y="18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45" name="Google Shape;8445;p27"/>
          <p:cNvSpPr/>
          <p:nvPr/>
        </p:nvSpPr>
        <p:spPr>
          <a:xfrm>
            <a:off x="4113611" y="1819275"/>
            <a:ext cx="434578" cy="119063"/>
          </a:xfrm>
          <a:custGeom>
            <a:avLst/>
            <a:gdLst/>
            <a:ahLst/>
            <a:cxnLst/>
            <a:rect l="l" t="t" r="r" b="b"/>
            <a:pathLst>
              <a:path w="730" h="200" extrusionOk="0">
                <a:moveTo>
                  <a:pt x="0" y="200"/>
                </a:moveTo>
                <a:lnTo>
                  <a:pt x="730" y="181"/>
                </a:lnTo>
                <a:lnTo>
                  <a:pt x="730" y="0"/>
                </a:lnTo>
                <a:lnTo>
                  <a:pt x="0" y="20"/>
                </a:lnTo>
                <a:lnTo>
                  <a:pt x="0" y="20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446" name="Google Shape;8446;p27"/>
          <p:cNvCxnSpPr/>
          <p:nvPr/>
        </p:nvCxnSpPr>
        <p:spPr>
          <a:xfrm flipH="1">
            <a:off x="2544366" y="1819276"/>
            <a:ext cx="2003822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447" name="Google Shape;8447;p27"/>
          <p:cNvCxnSpPr/>
          <p:nvPr/>
        </p:nvCxnSpPr>
        <p:spPr>
          <a:xfrm rot="10800000" flipH="1">
            <a:off x="2547937" y="1926432"/>
            <a:ext cx="2005013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448" name="Google Shape;8448;p27"/>
          <p:cNvSpPr/>
          <p:nvPr/>
        </p:nvSpPr>
        <p:spPr>
          <a:xfrm>
            <a:off x="1877617" y="1691880"/>
            <a:ext cx="177403" cy="16669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49" name="Google Shape;8449;p27"/>
          <p:cNvSpPr/>
          <p:nvPr/>
        </p:nvSpPr>
        <p:spPr>
          <a:xfrm>
            <a:off x="1877617" y="1853805"/>
            <a:ext cx="177403" cy="11906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0" name="Google Shape;8450;p27"/>
          <p:cNvSpPr/>
          <p:nvPr/>
        </p:nvSpPr>
        <p:spPr>
          <a:xfrm>
            <a:off x="1877617" y="2007395"/>
            <a:ext cx="177403" cy="11906"/>
          </a:xfrm>
          <a:custGeom>
            <a:avLst/>
            <a:gdLst/>
            <a:ahLst/>
            <a:cxnLst/>
            <a:rect l="l" t="t" r="r" b="b"/>
            <a:pathLst>
              <a:path w="297" h="18" extrusionOk="0">
                <a:moveTo>
                  <a:pt x="297" y="18"/>
                </a:moveTo>
                <a:lnTo>
                  <a:pt x="0" y="16"/>
                </a:lnTo>
                <a:lnTo>
                  <a:pt x="0" y="0"/>
                </a:lnTo>
                <a:lnTo>
                  <a:pt x="297" y="0"/>
                </a:lnTo>
                <a:lnTo>
                  <a:pt x="297" y="18"/>
                </a:lnTo>
                <a:close/>
              </a:path>
            </a:pathLst>
          </a:cu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1" name="Google Shape;8451;p27"/>
          <p:cNvSpPr/>
          <p:nvPr/>
        </p:nvSpPr>
        <p:spPr>
          <a:xfrm>
            <a:off x="1877617" y="2160985"/>
            <a:ext cx="177403" cy="13097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2" name="Google Shape;8452;p27"/>
          <p:cNvSpPr/>
          <p:nvPr/>
        </p:nvSpPr>
        <p:spPr>
          <a:xfrm>
            <a:off x="1877617" y="2316956"/>
            <a:ext cx="177403" cy="14288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3" name="Google Shape;8453;p27"/>
          <p:cNvSpPr/>
          <p:nvPr/>
        </p:nvSpPr>
        <p:spPr>
          <a:xfrm>
            <a:off x="1877617" y="2471739"/>
            <a:ext cx="177403" cy="17860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4" name="Google Shape;8454;p27"/>
          <p:cNvSpPr/>
          <p:nvPr/>
        </p:nvSpPr>
        <p:spPr>
          <a:xfrm>
            <a:off x="1877617" y="2633662"/>
            <a:ext cx="177403" cy="14288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5" name="Google Shape;8455;p27"/>
          <p:cNvSpPr/>
          <p:nvPr/>
        </p:nvSpPr>
        <p:spPr>
          <a:xfrm>
            <a:off x="1877617" y="1865710"/>
            <a:ext cx="177403" cy="141684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6" name="Google Shape;8456;p27"/>
          <p:cNvSpPr/>
          <p:nvPr/>
        </p:nvSpPr>
        <p:spPr>
          <a:xfrm>
            <a:off x="1877617" y="1708549"/>
            <a:ext cx="177403" cy="145256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7" name="Google Shape;8457;p27"/>
          <p:cNvSpPr/>
          <p:nvPr/>
        </p:nvSpPr>
        <p:spPr>
          <a:xfrm>
            <a:off x="1877617" y="1614488"/>
            <a:ext cx="177403" cy="77391"/>
          </a:xfrm>
          <a:custGeom>
            <a:avLst/>
            <a:gdLst/>
            <a:ahLst/>
            <a:cxnLst/>
            <a:rect l="l" t="t" r="r" b="b"/>
            <a:pathLst>
              <a:path w="297" h="130" extrusionOk="0">
                <a:moveTo>
                  <a:pt x="297" y="130"/>
                </a:moveTo>
                <a:lnTo>
                  <a:pt x="0" y="130"/>
                </a:lnTo>
                <a:lnTo>
                  <a:pt x="0" y="8"/>
                </a:lnTo>
                <a:lnTo>
                  <a:pt x="297" y="0"/>
                </a:lnTo>
                <a:lnTo>
                  <a:pt x="297" y="13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8" name="Google Shape;8458;p27"/>
          <p:cNvSpPr/>
          <p:nvPr/>
        </p:nvSpPr>
        <p:spPr>
          <a:xfrm>
            <a:off x="1877617" y="2018110"/>
            <a:ext cx="177403" cy="142875"/>
          </a:xfrm>
          <a:custGeom>
            <a:avLst/>
            <a:gdLst/>
            <a:ahLst/>
            <a:cxnLst/>
            <a:rect l="l" t="t" r="r" b="b"/>
            <a:pathLst>
              <a:path w="297" h="242" extrusionOk="0">
                <a:moveTo>
                  <a:pt x="297" y="2"/>
                </a:moveTo>
                <a:lnTo>
                  <a:pt x="0" y="0"/>
                </a:lnTo>
                <a:lnTo>
                  <a:pt x="0" y="242"/>
                </a:lnTo>
                <a:lnTo>
                  <a:pt x="297" y="242"/>
                </a:lnTo>
                <a:lnTo>
                  <a:pt x="297" y="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9" name="Google Shape;8459;p27"/>
          <p:cNvSpPr/>
          <p:nvPr/>
        </p:nvSpPr>
        <p:spPr>
          <a:xfrm>
            <a:off x="1877617" y="2174081"/>
            <a:ext cx="177403" cy="14287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60" name="Google Shape;8460;p27"/>
          <p:cNvSpPr/>
          <p:nvPr/>
        </p:nvSpPr>
        <p:spPr>
          <a:xfrm>
            <a:off x="1877617" y="2331245"/>
            <a:ext cx="177403" cy="140494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61" name="Google Shape;8461;p27"/>
          <p:cNvSpPr/>
          <p:nvPr/>
        </p:nvSpPr>
        <p:spPr>
          <a:xfrm>
            <a:off x="1877617" y="2489599"/>
            <a:ext cx="177403" cy="14406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62" name="Google Shape;8462;p27"/>
          <p:cNvSpPr/>
          <p:nvPr/>
        </p:nvSpPr>
        <p:spPr>
          <a:xfrm>
            <a:off x="1877617" y="2647951"/>
            <a:ext cx="177403" cy="145256"/>
          </a:xfrm>
          <a:custGeom>
            <a:avLst/>
            <a:gdLst/>
            <a:ahLst/>
            <a:cxnLst/>
            <a:rect l="l" t="t" r="r" b="b"/>
            <a:pathLst>
              <a:path w="297" h="244" extrusionOk="0">
                <a:moveTo>
                  <a:pt x="0" y="0"/>
                </a:moveTo>
                <a:lnTo>
                  <a:pt x="0" y="209"/>
                </a:lnTo>
                <a:lnTo>
                  <a:pt x="21" y="216"/>
                </a:lnTo>
                <a:lnTo>
                  <a:pt x="41" y="222"/>
                </a:lnTo>
                <a:lnTo>
                  <a:pt x="60" y="228"/>
                </a:lnTo>
                <a:lnTo>
                  <a:pt x="81" y="232"/>
                </a:lnTo>
                <a:lnTo>
                  <a:pt x="100" y="235"/>
                </a:lnTo>
                <a:lnTo>
                  <a:pt x="120" y="238"/>
                </a:lnTo>
                <a:lnTo>
                  <a:pt x="139" y="240"/>
                </a:lnTo>
                <a:lnTo>
                  <a:pt x="159" y="242"/>
                </a:lnTo>
                <a:lnTo>
                  <a:pt x="179" y="243"/>
                </a:lnTo>
                <a:lnTo>
                  <a:pt x="198" y="244"/>
                </a:lnTo>
                <a:lnTo>
                  <a:pt x="223" y="244"/>
                </a:lnTo>
                <a:lnTo>
                  <a:pt x="248" y="244"/>
                </a:lnTo>
                <a:lnTo>
                  <a:pt x="272" y="243"/>
                </a:lnTo>
                <a:lnTo>
                  <a:pt x="297" y="242"/>
                </a:lnTo>
                <a:lnTo>
                  <a:pt x="297" y="0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463" name="Google Shape;8463;p27"/>
          <p:cNvCxnSpPr/>
          <p:nvPr/>
        </p:nvCxnSpPr>
        <p:spPr>
          <a:xfrm>
            <a:off x="1877617" y="1619250"/>
            <a:ext cx="1190" cy="1291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464" name="Google Shape;8464;p27"/>
          <p:cNvSpPr/>
          <p:nvPr/>
        </p:nvSpPr>
        <p:spPr>
          <a:xfrm>
            <a:off x="2055019" y="2806303"/>
            <a:ext cx="23813" cy="42863"/>
          </a:xfrm>
          <a:custGeom>
            <a:avLst/>
            <a:gdLst/>
            <a:ahLst/>
            <a:cxnLst/>
            <a:rect l="l" t="t" r="r" b="b"/>
            <a:pathLst>
              <a:path w="40" h="72" extrusionOk="0">
                <a:moveTo>
                  <a:pt x="40" y="17"/>
                </a:moveTo>
                <a:lnTo>
                  <a:pt x="0" y="72"/>
                </a:lnTo>
                <a:lnTo>
                  <a:pt x="0" y="23"/>
                </a:lnTo>
                <a:lnTo>
                  <a:pt x="17" y="0"/>
                </a:lnTo>
                <a:lnTo>
                  <a:pt x="40" y="1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65" name="Google Shape;8465;p27"/>
          <p:cNvSpPr/>
          <p:nvPr/>
        </p:nvSpPr>
        <p:spPr>
          <a:xfrm>
            <a:off x="2055020" y="1613298"/>
            <a:ext cx="78581" cy="1178719"/>
          </a:xfrm>
          <a:custGeom>
            <a:avLst/>
            <a:gdLst/>
            <a:ahLst/>
            <a:cxnLst/>
            <a:rect l="l" t="t" r="r" b="b"/>
            <a:pathLst>
              <a:path w="132" h="1980" extrusionOk="0">
                <a:moveTo>
                  <a:pt x="0" y="2"/>
                </a:moveTo>
                <a:lnTo>
                  <a:pt x="0" y="1980"/>
                </a:lnTo>
                <a:lnTo>
                  <a:pt x="22" y="1979"/>
                </a:lnTo>
                <a:lnTo>
                  <a:pt x="44" y="1977"/>
                </a:lnTo>
                <a:lnTo>
                  <a:pt x="66" y="1975"/>
                </a:lnTo>
                <a:lnTo>
                  <a:pt x="88" y="1974"/>
                </a:lnTo>
                <a:lnTo>
                  <a:pt x="111" y="1972"/>
                </a:lnTo>
                <a:lnTo>
                  <a:pt x="132" y="1970"/>
                </a:lnTo>
                <a:lnTo>
                  <a:pt x="132" y="0"/>
                </a:lnTo>
                <a:lnTo>
                  <a:pt x="0" y="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66" name="Google Shape;8466;p27"/>
          <p:cNvSpPr/>
          <p:nvPr/>
        </p:nvSpPr>
        <p:spPr>
          <a:xfrm>
            <a:off x="2055020" y="2900364"/>
            <a:ext cx="78581" cy="198835"/>
          </a:xfrm>
          <a:custGeom>
            <a:avLst/>
            <a:gdLst/>
            <a:ahLst/>
            <a:cxnLst/>
            <a:rect l="l" t="t" r="r" b="b"/>
            <a:pathLst>
              <a:path w="132" h="333" extrusionOk="0">
                <a:moveTo>
                  <a:pt x="132" y="323"/>
                </a:moveTo>
                <a:lnTo>
                  <a:pt x="132" y="0"/>
                </a:lnTo>
                <a:lnTo>
                  <a:pt x="129" y="0"/>
                </a:lnTo>
                <a:lnTo>
                  <a:pt x="126" y="0"/>
                </a:lnTo>
                <a:lnTo>
                  <a:pt x="123" y="0"/>
                </a:lnTo>
                <a:lnTo>
                  <a:pt x="120" y="0"/>
                </a:lnTo>
                <a:lnTo>
                  <a:pt x="117" y="0"/>
                </a:lnTo>
                <a:lnTo>
                  <a:pt x="113" y="0"/>
                </a:lnTo>
                <a:lnTo>
                  <a:pt x="100" y="1"/>
                </a:lnTo>
                <a:lnTo>
                  <a:pt x="88" y="2"/>
                </a:lnTo>
                <a:lnTo>
                  <a:pt x="75" y="3"/>
                </a:lnTo>
                <a:lnTo>
                  <a:pt x="57" y="5"/>
                </a:lnTo>
                <a:lnTo>
                  <a:pt x="38" y="7"/>
                </a:lnTo>
                <a:lnTo>
                  <a:pt x="19" y="8"/>
                </a:lnTo>
                <a:lnTo>
                  <a:pt x="0" y="10"/>
                </a:lnTo>
                <a:lnTo>
                  <a:pt x="0" y="333"/>
                </a:lnTo>
                <a:lnTo>
                  <a:pt x="65" y="333"/>
                </a:lnTo>
                <a:lnTo>
                  <a:pt x="106" y="295"/>
                </a:lnTo>
                <a:lnTo>
                  <a:pt x="132" y="32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467" name="Google Shape;8467;p27"/>
          <p:cNvCxnSpPr/>
          <p:nvPr/>
        </p:nvCxnSpPr>
        <p:spPr>
          <a:xfrm>
            <a:off x="2055019" y="1614489"/>
            <a:ext cx="1191" cy="14847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468" name="Google Shape;8468;p27"/>
          <p:cNvSpPr/>
          <p:nvPr/>
        </p:nvSpPr>
        <p:spPr>
          <a:xfrm>
            <a:off x="2147889" y="1610917"/>
            <a:ext cx="75010" cy="1173956"/>
          </a:xfrm>
          <a:custGeom>
            <a:avLst/>
            <a:gdLst/>
            <a:ahLst/>
            <a:cxnLst/>
            <a:rect l="l" t="t" r="r" b="b"/>
            <a:pathLst>
              <a:path w="127" h="1972" extrusionOk="0">
                <a:moveTo>
                  <a:pt x="0" y="1972"/>
                </a:moveTo>
                <a:lnTo>
                  <a:pt x="0" y="3"/>
                </a:lnTo>
                <a:lnTo>
                  <a:pt x="127" y="0"/>
                </a:lnTo>
                <a:lnTo>
                  <a:pt x="127" y="1966"/>
                </a:lnTo>
                <a:lnTo>
                  <a:pt x="106" y="1966"/>
                </a:lnTo>
                <a:lnTo>
                  <a:pt x="86" y="1967"/>
                </a:lnTo>
                <a:lnTo>
                  <a:pt x="65" y="1969"/>
                </a:lnTo>
                <a:lnTo>
                  <a:pt x="44" y="1970"/>
                </a:lnTo>
                <a:lnTo>
                  <a:pt x="24" y="1971"/>
                </a:lnTo>
                <a:lnTo>
                  <a:pt x="3" y="1972"/>
                </a:lnTo>
                <a:lnTo>
                  <a:pt x="2" y="1972"/>
                </a:lnTo>
                <a:lnTo>
                  <a:pt x="1" y="1972"/>
                </a:lnTo>
                <a:lnTo>
                  <a:pt x="0" y="197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69" name="Google Shape;8469;p27"/>
          <p:cNvSpPr/>
          <p:nvPr/>
        </p:nvSpPr>
        <p:spPr>
          <a:xfrm>
            <a:off x="2222897" y="2160985"/>
            <a:ext cx="456009" cy="13097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0" name="Google Shape;8470;p27"/>
          <p:cNvSpPr/>
          <p:nvPr/>
        </p:nvSpPr>
        <p:spPr>
          <a:xfrm>
            <a:off x="2222897" y="2316956"/>
            <a:ext cx="456009" cy="14288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1" name="Google Shape;8471;p27"/>
          <p:cNvSpPr/>
          <p:nvPr/>
        </p:nvSpPr>
        <p:spPr>
          <a:xfrm>
            <a:off x="2222897" y="2471739"/>
            <a:ext cx="456009" cy="17860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2" name="Google Shape;8472;p27"/>
          <p:cNvSpPr/>
          <p:nvPr/>
        </p:nvSpPr>
        <p:spPr>
          <a:xfrm>
            <a:off x="2222897" y="2633662"/>
            <a:ext cx="456009" cy="14288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3" name="Google Shape;8473;p27"/>
          <p:cNvSpPr/>
          <p:nvPr/>
        </p:nvSpPr>
        <p:spPr>
          <a:xfrm>
            <a:off x="2222897" y="2019301"/>
            <a:ext cx="456009" cy="141685"/>
          </a:xfrm>
          <a:custGeom>
            <a:avLst/>
            <a:gdLst/>
            <a:ahLst/>
            <a:cxnLst/>
            <a:rect l="l" t="t" r="r" b="b"/>
            <a:pathLst>
              <a:path w="765" h="238" extrusionOk="0">
                <a:moveTo>
                  <a:pt x="765" y="2"/>
                </a:moveTo>
                <a:lnTo>
                  <a:pt x="765" y="238"/>
                </a:lnTo>
                <a:lnTo>
                  <a:pt x="0" y="238"/>
                </a:lnTo>
                <a:lnTo>
                  <a:pt x="0" y="0"/>
                </a:lnTo>
                <a:lnTo>
                  <a:pt x="765" y="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4" name="Google Shape;8474;p27"/>
          <p:cNvSpPr/>
          <p:nvPr/>
        </p:nvSpPr>
        <p:spPr>
          <a:xfrm>
            <a:off x="2222897" y="2174081"/>
            <a:ext cx="456009" cy="14287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5" name="Google Shape;8475;p27"/>
          <p:cNvSpPr/>
          <p:nvPr/>
        </p:nvSpPr>
        <p:spPr>
          <a:xfrm>
            <a:off x="2222897" y="2331245"/>
            <a:ext cx="456009" cy="140494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6" name="Google Shape;8476;p27"/>
          <p:cNvSpPr/>
          <p:nvPr/>
        </p:nvSpPr>
        <p:spPr>
          <a:xfrm>
            <a:off x="2222897" y="2489599"/>
            <a:ext cx="456009" cy="14406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7" name="Google Shape;8477;p27"/>
          <p:cNvSpPr/>
          <p:nvPr/>
        </p:nvSpPr>
        <p:spPr>
          <a:xfrm>
            <a:off x="2222897" y="2647951"/>
            <a:ext cx="456009" cy="183356"/>
          </a:xfrm>
          <a:custGeom>
            <a:avLst/>
            <a:gdLst/>
            <a:ahLst/>
            <a:cxnLst/>
            <a:rect l="l" t="t" r="r" b="b"/>
            <a:pathLst>
              <a:path w="765" h="309" extrusionOk="0">
                <a:moveTo>
                  <a:pt x="765" y="0"/>
                </a:moveTo>
                <a:lnTo>
                  <a:pt x="0" y="0"/>
                </a:lnTo>
                <a:lnTo>
                  <a:pt x="0" y="224"/>
                </a:lnTo>
                <a:lnTo>
                  <a:pt x="24" y="223"/>
                </a:lnTo>
                <a:lnTo>
                  <a:pt x="50" y="224"/>
                </a:lnTo>
                <a:lnTo>
                  <a:pt x="75" y="224"/>
                </a:lnTo>
                <a:lnTo>
                  <a:pt x="100" y="225"/>
                </a:lnTo>
                <a:lnTo>
                  <a:pt x="124" y="227"/>
                </a:lnTo>
                <a:lnTo>
                  <a:pt x="148" y="229"/>
                </a:lnTo>
                <a:lnTo>
                  <a:pt x="173" y="231"/>
                </a:lnTo>
                <a:lnTo>
                  <a:pt x="197" y="234"/>
                </a:lnTo>
                <a:lnTo>
                  <a:pt x="220" y="237"/>
                </a:lnTo>
                <a:lnTo>
                  <a:pt x="243" y="240"/>
                </a:lnTo>
                <a:lnTo>
                  <a:pt x="266" y="244"/>
                </a:lnTo>
                <a:lnTo>
                  <a:pt x="288" y="248"/>
                </a:lnTo>
                <a:lnTo>
                  <a:pt x="310" y="253"/>
                </a:lnTo>
                <a:lnTo>
                  <a:pt x="333" y="258"/>
                </a:lnTo>
                <a:lnTo>
                  <a:pt x="354" y="263"/>
                </a:lnTo>
                <a:lnTo>
                  <a:pt x="377" y="268"/>
                </a:lnTo>
                <a:lnTo>
                  <a:pt x="400" y="273"/>
                </a:lnTo>
                <a:lnTo>
                  <a:pt x="422" y="277"/>
                </a:lnTo>
                <a:lnTo>
                  <a:pt x="442" y="281"/>
                </a:lnTo>
                <a:lnTo>
                  <a:pt x="462" y="284"/>
                </a:lnTo>
                <a:lnTo>
                  <a:pt x="482" y="287"/>
                </a:lnTo>
                <a:lnTo>
                  <a:pt x="503" y="290"/>
                </a:lnTo>
                <a:lnTo>
                  <a:pt x="523" y="294"/>
                </a:lnTo>
                <a:lnTo>
                  <a:pt x="544" y="297"/>
                </a:lnTo>
                <a:lnTo>
                  <a:pt x="565" y="299"/>
                </a:lnTo>
                <a:lnTo>
                  <a:pt x="585" y="301"/>
                </a:lnTo>
                <a:lnTo>
                  <a:pt x="606" y="303"/>
                </a:lnTo>
                <a:lnTo>
                  <a:pt x="612" y="302"/>
                </a:lnTo>
                <a:lnTo>
                  <a:pt x="613" y="304"/>
                </a:lnTo>
                <a:lnTo>
                  <a:pt x="630" y="305"/>
                </a:lnTo>
                <a:lnTo>
                  <a:pt x="647" y="306"/>
                </a:lnTo>
                <a:lnTo>
                  <a:pt x="664" y="307"/>
                </a:lnTo>
                <a:lnTo>
                  <a:pt x="680" y="308"/>
                </a:lnTo>
                <a:lnTo>
                  <a:pt x="698" y="308"/>
                </a:lnTo>
                <a:lnTo>
                  <a:pt x="714" y="309"/>
                </a:lnTo>
                <a:lnTo>
                  <a:pt x="732" y="309"/>
                </a:lnTo>
                <a:lnTo>
                  <a:pt x="748" y="309"/>
                </a:lnTo>
                <a:lnTo>
                  <a:pt x="765" y="309"/>
                </a:lnTo>
                <a:lnTo>
                  <a:pt x="765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8" name="Google Shape;8478;p27"/>
          <p:cNvSpPr/>
          <p:nvPr/>
        </p:nvSpPr>
        <p:spPr>
          <a:xfrm>
            <a:off x="2222899" y="1560911"/>
            <a:ext cx="2325290" cy="130969"/>
          </a:xfrm>
          <a:custGeom>
            <a:avLst/>
            <a:gdLst/>
            <a:ahLst/>
            <a:cxnLst/>
            <a:rect l="l" t="t" r="r" b="b"/>
            <a:pathLst>
              <a:path w="3905" h="220" extrusionOk="0">
                <a:moveTo>
                  <a:pt x="3905" y="220"/>
                </a:moveTo>
                <a:lnTo>
                  <a:pt x="0" y="220"/>
                </a:lnTo>
                <a:lnTo>
                  <a:pt x="0" y="84"/>
                </a:lnTo>
                <a:lnTo>
                  <a:pt x="3905" y="0"/>
                </a:lnTo>
                <a:lnTo>
                  <a:pt x="3905" y="22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9" name="Google Shape;8479;p27"/>
          <p:cNvSpPr/>
          <p:nvPr/>
        </p:nvSpPr>
        <p:spPr>
          <a:xfrm>
            <a:off x="2222899" y="1691880"/>
            <a:ext cx="2325290" cy="16669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480" name="Google Shape;8480;p27"/>
          <p:cNvCxnSpPr/>
          <p:nvPr/>
        </p:nvCxnSpPr>
        <p:spPr>
          <a:xfrm>
            <a:off x="2222899" y="1610917"/>
            <a:ext cx="1190" cy="14549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481" name="Google Shape;8481;p27"/>
          <p:cNvSpPr/>
          <p:nvPr/>
        </p:nvSpPr>
        <p:spPr>
          <a:xfrm>
            <a:off x="4180286" y="2160985"/>
            <a:ext cx="367903" cy="14288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82" name="Google Shape;8482;p27"/>
          <p:cNvSpPr/>
          <p:nvPr/>
        </p:nvSpPr>
        <p:spPr>
          <a:xfrm>
            <a:off x="4180286" y="2316956"/>
            <a:ext cx="367903" cy="15479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83" name="Google Shape;8483;p27"/>
          <p:cNvSpPr/>
          <p:nvPr/>
        </p:nvSpPr>
        <p:spPr>
          <a:xfrm>
            <a:off x="4180286" y="2476501"/>
            <a:ext cx="367903" cy="11906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84" name="Google Shape;8484;p27"/>
          <p:cNvSpPr/>
          <p:nvPr/>
        </p:nvSpPr>
        <p:spPr>
          <a:xfrm>
            <a:off x="4180286" y="2630091"/>
            <a:ext cx="367903" cy="22622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85" name="Google Shape;8485;p27"/>
          <p:cNvSpPr/>
          <p:nvPr/>
        </p:nvSpPr>
        <p:spPr>
          <a:xfrm>
            <a:off x="4180286" y="2009775"/>
            <a:ext cx="367903" cy="14288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86" name="Google Shape;8486;p27"/>
          <p:cNvSpPr/>
          <p:nvPr/>
        </p:nvSpPr>
        <p:spPr>
          <a:xfrm>
            <a:off x="4180286" y="2024064"/>
            <a:ext cx="367903" cy="136922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87" name="Google Shape;8487;p27"/>
          <p:cNvSpPr/>
          <p:nvPr/>
        </p:nvSpPr>
        <p:spPr>
          <a:xfrm>
            <a:off x="4180286" y="2175272"/>
            <a:ext cx="367903" cy="141684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88" name="Google Shape;8488;p27"/>
          <p:cNvSpPr/>
          <p:nvPr/>
        </p:nvSpPr>
        <p:spPr>
          <a:xfrm>
            <a:off x="4180286" y="2332436"/>
            <a:ext cx="367903" cy="14406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89" name="Google Shape;8489;p27"/>
          <p:cNvSpPr/>
          <p:nvPr/>
        </p:nvSpPr>
        <p:spPr>
          <a:xfrm>
            <a:off x="4180286" y="2488407"/>
            <a:ext cx="367903" cy="14168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90" name="Google Shape;8490;p27"/>
          <p:cNvSpPr/>
          <p:nvPr/>
        </p:nvSpPr>
        <p:spPr>
          <a:xfrm>
            <a:off x="4180286" y="2652712"/>
            <a:ext cx="367903" cy="129779"/>
          </a:xfrm>
          <a:custGeom>
            <a:avLst/>
            <a:gdLst/>
            <a:ahLst/>
            <a:cxnLst/>
            <a:rect l="l" t="t" r="r" b="b"/>
            <a:pathLst>
              <a:path w="618" h="219" extrusionOk="0">
                <a:moveTo>
                  <a:pt x="0" y="0"/>
                </a:moveTo>
                <a:lnTo>
                  <a:pt x="618" y="0"/>
                </a:lnTo>
                <a:lnTo>
                  <a:pt x="618" y="81"/>
                </a:lnTo>
                <a:lnTo>
                  <a:pt x="433" y="187"/>
                </a:lnTo>
                <a:lnTo>
                  <a:pt x="514" y="212"/>
                </a:lnTo>
                <a:lnTo>
                  <a:pt x="500" y="214"/>
                </a:lnTo>
                <a:lnTo>
                  <a:pt x="486" y="216"/>
                </a:lnTo>
                <a:lnTo>
                  <a:pt x="473" y="217"/>
                </a:lnTo>
                <a:lnTo>
                  <a:pt x="458" y="219"/>
                </a:lnTo>
                <a:lnTo>
                  <a:pt x="439" y="219"/>
                </a:lnTo>
                <a:lnTo>
                  <a:pt x="419" y="217"/>
                </a:lnTo>
                <a:lnTo>
                  <a:pt x="398" y="216"/>
                </a:lnTo>
                <a:lnTo>
                  <a:pt x="367" y="214"/>
                </a:lnTo>
                <a:lnTo>
                  <a:pt x="336" y="212"/>
                </a:lnTo>
                <a:lnTo>
                  <a:pt x="309" y="211"/>
                </a:lnTo>
                <a:lnTo>
                  <a:pt x="281" y="210"/>
                </a:lnTo>
                <a:lnTo>
                  <a:pt x="253" y="209"/>
                </a:lnTo>
                <a:lnTo>
                  <a:pt x="225" y="209"/>
                </a:lnTo>
                <a:lnTo>
                  <a:pt x="187" y="208"/>
                </a:lnTo>
                <a:lnTo>
                  <a:pt x="150" y="209"/>
                </a:lnTo>
                <a:lnTo>
                  <a:pt x="112" y="209"/>
                </a:lnTo>
                <a:lnTo>
                  <a:pt x="56" y="210"/>
                </a:lnTo>
                <a:lnTo>
                  <a:pt x="0" y="211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491" name="Google Shape;8491;p27"/>
          <p:cNvCxnSpPr/>
          <p:nvPr/>
        </p:nvCxnSpPr>
        <p:spPr>
          <a:xfrm>
            <a:off x="4548188" y="1450183"/>
            <a:ext cx="1191" cy="12513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492" name="Google Shape;8492;p27"/>
          <p:cNvSpPr/>
          <p:nvPr/>
        </p:nvSpPr>
        <p:spPr>
          <a:xfrm>
            <a:off x="2678907" y="2947988"/>
            <a:ext cx="75010" cy="391716"/>
          </a:xfrm>
          <a:custGeom>
            <a:avLst/>
            <a:gdLst/>
            <a:ahLst/>
            <a:cxnLst/>
            <a:rect l="l" t="t" r="r" b="b"/>
            <a:pathLst>
              <a:path w="125" h="657" extrusionOk="0">
                <a:moveTo>
                  <a:pt x="125" y="0"/>
                </a:moveTo>
                <a:lnTo>
                  <a:pt x="125" y="657"/>
                </a:lnTo>
                <a:lnTo>
                  <a:pt x="105" y="657"/>
                </a:lnTo>
                <a:lnTo>
                  <a:pt x="70" y="619"/>
                </a:lnTo>
                <a:lnTo>
                  <a:pt x="29" y="657"/>
                </a:lnTo>
                <a:lnTo>
                  <a:pt x="0" y="657"/>
                </a:lnTo>
                <a:lnTo>
                  <a:pt x="0" y="3"/>
                </a:lnTo>
                <a:lnTo>
                  <a:pt x="21" y="2"/>
                </a:lnTo>
                <a:lnTo>
                  <a:pt x="42" y="2"/>
                </a:lnTo>
                <a:lnTo>
                  <a:pt x="63" y="2"/>
                </a:lnTo>
                <a:lnTo>
                  <a:pt x="83" y="1"/>
                </a:lnTo>
                <a:lnTo>
                  <a:pt x="105" y="1"/>
                </a:lnTo>
                <a:lnTo>
                  <a:pt x="12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93" name="Google Shape;8493;p27"/>
          <p:cNvSpPr/>
          <p:nvPr/>
        </p:nvSpPr>
        <p:spPr>
          <a:xfrm>
            <a:off x="2678907" y="2881313"/>
            <a:ext cx="75010" cy="67866"/>
          </a:xfrm>
          <a:custGeom>
            <a:avLst/>
            <a:gdLst/>
            <a:ahLst/>
            <a:cxnLst/>
            <a:rect l="l" t="t" r="r" b="b"/>
            <a:pathLst>
              <a:path w="125" h="115" extrusionOk="0">
                <a:moveTo>
                  <a:pt x="119" y="89"/>
                </a:moveTo>
                <a:lnTo>
                  <a:pt x="0" y="0"/>
                </a:lnTo>
                <a:lnTo>
                  <a:pt x="0" y="115"/>
                </a:lnTo>
                <a:lnTo>
                  <a:pt x="21" y="114"/>
                </a:lnTo>
                <a:lnTo>
                  <a:pt x="42" y="114"/>
                </a:lnTo>
                <a:lnTo>
                  <a:pt x="63" y="114"/>
                </a:lnTo>
                <a:lnTo>
                  <a:pt x="83" y="113"/>
                </a:lnTo>
                <a:lnTo>
                  <a:pt x="105" y="113"/>
                </a:lnTo>
                <a:lnTo>
                  <a:pt x="125" y="112"/>
                </a:lnTo>
                <a:lnTo>
                  <a:pt x="125" y="80"/>
                </a:lnTo>
                <a:lnTo>
                  <a:pt x="119" y="8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94" name="Google Shape;8494;p27"/>
          <p:cNvSpPr/>
          <p:nvPr/>
        </p:nvSpPr>
        <p:spPr>
          <a:xfrm>
            <a:off x="2678907" y="2827736"/>
            <a:ext cx="75010" cy="107156"/>
          </a:xfrm>
          <a:custGeom>
            <a:avLst/>
            <a:gdLst/>
            <a:ahLst/>
            <a:cxnLst/>
            <a:rect l="l" t="t" r="r" b="b"/>
            <a:pathLst>
              <a:path w="125" h="178" extrusionOk="0">
                <a:moveTo>
                  <a:pt x="119" y="178"/>
                </a:moveTo>
                <a:lnTo>
                  <a:pt x="0" y="89"/>
                </a:lnTo>
                <a:lnTo>
                  <a:pt x="0" y="6"/>
                </a:lnTo>
                <a:lnTo>
                  <a:pt x="21" y="6"/>
                </a:lnTo>
                <a:lnTo>
                  <a:pt x="42" y="5"/>
                </a:lnTo>
                <a:lnTo>
                  <a:pt x="64" y="5"/>
                </a:lnTo>
                <a:lnTo>
                  <a:pt x="84" y="3"/>
                </a:lnTo>
                <a:lnTo>
                  <a:pt x="105" y="2"/>
                </a:lnTo>
                <a:lnTo>
                  <a:pt x="125" y="0"/>
                </a:lnTo>
                <a:lnTo>
                  <a:pt x="125" y="169"/>
                </a:lnTo>
                <a:lnTo>
                  <a:pt x="119" y="17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95" name="Google Shape;8495;p27"/>
          <p:cNvSpPr/>
          <p:nvPr/>
        </p:nvSpPr>
        <p:spPr>
          <a:xfrm>
            <a:off x="2678907" y="2827736"/>
            <a:ext cx="75010" cy="107156"/>
          </a:xfrm>
          <a:custGeom>
            <a:avLst/>
            <a:gdLst/>
            <a:ahLst/>
            <a:cxnLst/>
            <a:rect l="l" t="t" r="r" b="b"/>
            <a:pathLst>
              <a:path w="125" h="178" extrusionOk="0">
                <a:moveTo>
                  <a:pt x="125" y="0"/>
                </a:moveTo>
                <a:lnTo>
                  <a:pt x="125" y="169"/>
                </a:lnTo>
                <a:lnTo>
                  <a:pt x="119" y="178"/>
                </a:lnTo>
                <a:lnTo>
                  <a:pt x="0" y="89"/>
                </a:lnTo>
                <a:lnTo>
                  <a:pt x="0" y="6"/>
                </a:lnTo>
                <a:lnTo>
                  <a:pt x="21" y="6"/>
                </a:lnTo>
                <a:lnTo>
                  <a:pt x="42" y="5"/>
                </a:lnTo>
                <a:lnTo>
                  <a:pt x="64" y="5"/>
                </a:lnTo>
                <a:lnTo>
                  <a:pt x="84" y="3"/>
                </a:lnTo>
                <a:lnTo>
                  <a:pt x="105" y="2"/>
                </a:lnTo>
                <a:lnTo>
                  <a:pt x="12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496" name="Google Shape;8496;p27"/>
          <p:cNvCxnSpPr/>
          <p:nvPr/>
        </p:nvCxnSpPr>
        <p:spPr>
          <a:xfrm>
            <a:off x="2678906" y="1995488"/>
            <a:ext cx="1191" cy="13442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497" name="Google Shape;8497;p27"/>
          <p:cNvSpPr/>
          <p:nvPr/>
        </p:nvSpPr>
        <p:spPr>
          <a:xfrm>
            <a:off x="2764631" y="2943225"/>
            <a:ext cx="91679" cy="396479"/>
          </a:xfrm>
          <a:custGeom>
            <a:avLst/>
            <a:gdLst/>
            <a:ahLst/>
            <a:cxnLst/>
            <a:rect l="l" t="t" r="r" b="b"/>
            <a:pathLst>
              <a:path w="154" h="664" extrusionOk="0">
                <a:moveTo>
                  <a:pt x="154" y="0"/>
                </a:moveTo>
                <a:lnTo>
                  <a:pt x="154" y="664"/>
                </a:lnTo>
                <a:lnTo>
                  <a:pt x="0" y="664"/>
                </a:lnTo>
                <a:lnTo>
                  <a:pt x="0" y="6"/>
                </a:lnTo>
                <a:lnTo>
                  <a:pt x="26" y="6"/>
                </a:lnTo>
                <a:lnTo>
                  <a:pt x="52" y="5"/>
                </a:lnTo>
                <a:lnTo>
                  <a:pt x="76" y="3"/>
                </a:lnTo>
                <a:lnTo>
                  <a:pt x="102" y="2"/>
                </a:lnTo>
                <a:lnTo>
                  <a:pt x="128" y="1"/>
                </a:lnTo>
                <a:lnTo>
                  <a:pt x="15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98" name="Google Shape;8498;p27"/>
          <p:cNvSpPr/>
          <p:nvPr/>
        </p:nvSpPr>
        <p:spPr>
          <a:xfrm>
            <a:off x="2764631" y="2814639"/>
            <a:ext cx="91679" cy="88106"/>
          </a:xfrm>
          <a:custGeom>
            <a:avLst/>
            <a:gdLst/>
            <a:ahLst/>
            <a:cxnLst/>
            <a:rect l="l" t="t" r="r" b="b"/>
            <a:pathLst>
              <a:path w="154" h="149" extrusionOk="0">
                <a:moveTo>
                  <a:pt x="63" y="82"/>
                </a:moveTo>
                <a:lnTo>
                  <a:pt x="154" y="149"/>
                </a:lnTo>
                <a:lnTo>
                  <a:pt x="154" y="0"/>
                </a:lnTo>
                <a:lnTo>
                  <a:pt x="151" y="0"/>
                </a:lnTo>
                <a:lnTo>
                  <a:pt x="147" y="1"/>
                </a:lnTo>
                <a:lnTo>
                  <a:pt x="144" y="1"/>
                </a:lnTo>
                <a:lnTo>
                  <a:pt x="121" y="4"/>
                </a:lnTo>
                <a:lnTo>
                  <a:pt x="97" y="8"/>
                </a:lnTo>
                <a:lnTo>
                  <a:pt x="73" y="11"/>
                </a:lnTo>
                <a:lnTo>
                  <a:pt x="48" y="15"/>
                </a:lnTo>
                <a:lnTo>
                  <a:pt x="33" y="18"/>
                </a:lnTo>
                <a:lnTo>
                  <a:pt x="17" y="20"/>
                </a:lnTo>
                <a:lnTo>
                  <a:pt x="0" y="21"/>
                </a:lnTo>
                <a:lnTo>
                  <a:pt x="0" y="96"/>
                </a:lnTo>
                <a:lnTo>
                  <a:pt x="34" y="121"/>
                </a:lnTo>
                <a:lnTo>
                  <a:pt x="63" y="8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99" name="Google Shape;8499;p27"/>
          <p:cNvSpPr/>
          <p:nvPr/>
        </p:nvSpPr>
        <p:spPr>
          <a:xfrm>
            <a:off x="2764631" y="2863455"/>
            <a:ext cx="91679" cy="83344"/>
          </a:xfrm>
          <a:custGeom>
            <a:avLst/>
            <a:gdLst/>
            <a:ahLst/>
            <a:cxnLst/>
            <a:rect l="l" t="t" r="r" b="b"/>
            <a:pathLst>
              <a:path w="154" h="141" extrusionOk="0">
                <a:moveTo>
                  <a:pt x="0" y="141"/>
                </a:moveTo>
                <a:lnTo>
                  <a:pt x="26" y="141"/>
                </a:lnTo>
                <a:lnTo>
                  <a:pt x="52" y="140"/>
                </a:lnTo>
                <a:lnTo>
                  <a:pt x="76" y="138"/>
                </a:lnTo>
                <a:lnTo>
                  <a:pt x="102" y="137"/>
                </a:lnTo>
                <a:lnTo>
                  <a:pt x="128" y="136"/>
                </a:lnTo>
                <a:lnTo>
                  <a:pt x="154" y="135"/>
                </a:lnTo>
                <a:lnTo>
                  <a:pt x="154" y="72"/>
                </a:lnTo>
                <a:lnTo>
                  <a:pt x="152" y="72"/>
                </a:lnTo>
                <a:lnTo>
                  <a:pt x="154" y="70"/>
                </a:lnTo>
                <a:lnTo>
                  <a:pt x="154" y="67"/>
                </a:lnTo>
                <a:lnTo>
                  <a:pt x="63" y="0"/>
                </a:lnTo>
                <a:lnTo>
                  <a:pt x="0" y="85"/>
                </a:lnTo>
                <a:lnTo>
                  <a:pt x="0" y="14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00" name="Google Shape;8500;p27"/>
          <p:cNvSpPr/>
          <p:nvPr/>
        </p:nvSpPr>
        <p:spPr>
          <a:xfrm>
            <a:off x="2856310" y="2006203"/>
            <a:ext cx="500063" cy="14288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01" name="Google Shape;8501;p27"/>
          <p:cNvSpPr/>
          <p:nvPr/>
        </p:nvSpPr>
        <p:spPr>
          <a:xfrm>
            <a:off x="2856310" y="2630091"/>
            <a:ext cx="500063" cy="22622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02" name="Google Shape;8502;p27"/>
          <p:cNvSpPr/>
          <p:nvPr/>
        </p:nvSpPr>
        <p:spPr>
          <a:xfrm>
            <a:off x="2856310" y="2476500"/>
            <a:ext cx="500063" cy="14288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03" name="Google Shape;8503;p27"/>
          <p:cNvSpPr/>
          <p:nvPr/>
        </p:nvSpPr>
        <p:spPr>
          <a:xfrm>
            <a:off x="2856310" y="2316958"/>
            <a:ext cx="500063" cy="13097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04" name="Google Shape;8504;p27"/>
          <p:cNvSpPr/>
          <p:nvPr/>
        </p:nvSpPr>
        <p:spPr>
          <a:xfrm>
            <a:off x="2856310" y="2160985"/>
            <a:ext cx="500063" cy="13097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05" name="Google Shape;8505;p27"/>
          <p:cNvSpPr/>
          <p:nvPr/>
        </p:nvSpPr>
        <p:spPr>
          <a:xfrm>
            <a:off x="2856310" y="2020492"/>
            <a:ext cx="500063" cy="140494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06" name="Google Shape;8506;p27"/>
          <p:cNvSpPr/>
          <p:nvPr/>
        </p:nvSpPr>
        <p:spPr>
          <a:xfrm>
            <a:off x="2856310" y="2174081"/>
            <a:ext cx="500063" cy="14287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07" name="Google Shape;8507;p27"/>
          <p:cNvSpPr/>
          <p:nvPr/>
        </p:nvSpPr>
        <p:spPr>
          <a:xfrm>
            <a:off x="2856310" y="2330053"/>
            <a:ext cx="500063" cy="146447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08" name="Google Shape;8508;p27"/>
          <p:cNvSpPr/>
          <p:nvPr/>
        </p:nvSpPr>
        <p:spPr>
          <a:xfrm>
            <a:off x="2856310" y="2490787"/>
            <a:ext cx="500063" cy="139304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09" name="Google Shape;8509;p27"/>
          <p:cNvSpPr/>
          <p:nvPr/>
        </p:nvSpPr>
        <p:spPr>
          <a:xfrm>
            <a:off x="2856310" y="2652713"/>
            <a:ext cx="500063" cy="161925"/>
          </a:xfrm>
          <a:custGeom>
            <a:avLst/>
            <a:gdLst/>
            <a:ahLst/>
            <a:cxnLst/>
            <a:rect l="l" t="t" r="r" b="b"/>
            <a:pathLst>
              <a:path w="840" h="272" extrusionOk="0">
                <a:moveTo>
                  <a:pt x="0" y="0"/>
                </a:moveTo>
                <a:lnTo>
                  <a:pt x="840" y="0"/>
                </a:lnTo>
                <a:lnTo>
                  <a:pt x="840" y="240"/>
                </a:lnTo>
                <a:lnTo>
                  <a:pt x="744" y="239"/>
                </a:lnTo>
                <a:lnTo>
                  <a:pt x="648" y="239"/>
                </a:lnTo>
                <a:lnTo>
                  <a:pt x="553" y="239"/>
                </a:lnTo>
                <a:lnTo>
                  <a:pt x="482" y="240"/>
                </a:lnTo>
                <a:lnTo>
                  <a:pt x="412" y="242"/>
                </a:lnTo>
                <a:lnTo>
                  <a:pt x="341" y="244"/>
                </a:lnTo>
                <a:lnTo>
                  <a:pt x="272" y="247"/>
                </a:lnTo>
                <a:lnTo>
                  <a:pt x="216" y="250"/>
                </a:lnTo>
                <a:lnTo>
                  <a:pt x="161" y="255"/>
                </a:lnTo>
                <a:lnTo>
                  <a:pt x="107" y="260"/>
                </a:lnTo>
                <a:lnTo>
                  <a:pt x="52" y="265"/>
                </a:lnTo>
                <a:lnTo>
                  <a:pt x="0" y="272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510" name="Google Shape;8510;p27"/>
          <p:cNvCxnSpPr/>
          <p:nvPr/>
        </p:nvCxnSpPr>
        <p:spPr>
          <a:xfrm>
            <a:off x="2856311" y="1993108"/>
            <a:ext cx="1190" cy="13465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511" name="Google Shape;8511;p27"/>
          <p:cNvSpPr/>
          <p:nvPr/>
        </p:nvSpPr>
        <p:spPr>
          <a:xfrm>
            <a:off x="3356372" y="2959895"/>
            <a:ext cx="66675" cy="379810"/>
          </a:xfrm>
          <a:custGeom>
            <a:avLst/>
            <a:gdLst/>
            <a:ahLst/>
            <a:cxnLst/>
            <a:rect l="l" t="t" r="r" b="b"/>
            <a:pathLst>
              <a:path w="111" h="638" extrusionOk="0">
                <a:moveTo>
                  <a:pt x="111" y="14"/>
                </a:moveTo>
                <a:lnTo>
                  <a:pt x="111" y="621"/>
                </a:lnTo>
                <a:lnTo>
                  <a:pt x="93" y="638"/>
                </a:lnTo>
                <a:lnTo>
                  <a:pt x="0" y="638"/>
                </a:lnTo>
                <a:lnTo>
                  <a:pt x="0" y="0"/>
                </a:lnTo>
                <a:lnTo>
                  <a:pt x="18" y="3"/>
                </a:lnTo>
                <a:lnTo>
                  <a:pt x="37" y="5"/>
                </a:lnTo>
                <a:lnTo>
                  <a:pt x="56" y="8"/>
                </a:lnTo>
                <a:lnTo>
                  <a:pt x="74" y="10"/>
                </a:lnTo>
                <a:lnTo>
                  <a:pt x="93" y="12"/>
                </a:lnTo>
                <a:lnTo>
                  <a:pt x="111" y="1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12" name="Google Shape;8512;p27"/>
          <p:cNvSpPr/>
          <p:nvPr/>
        </p:nvSpPr>
        <p:spPr>
          <a:xfrm>
            <a:off x="3356372" y="2795588"/>
            <a:ext cx="66675" cy="171450"/>
          </a:xfrm>
          <a:custGeom>
            <a:avLst/>
            <a:gdLst/>
            <a:ahLst/>
            <a:cxnLst/>
            <a:rect l="l" t="t" r="r" b="b"/>
            <a:pathLst>
              <a:path w="111" h="289" extrusionOk="0">
                <a:moveTo>
                  <a:pt x="111" y="0"/>
                </a:moveTo>
                <a:lnTo>
                  <a:pt x="111" y="289"/>
                </a:lnTo>
                <a:lnTo>
                  <a:pt x="93" y="287"/>
                </a:lnTo>
                <a:lnTo>
                  <a:pt x="74" y="285"/>
                </a:lnTo>
                <a:lnTo>
                  <a:pt x="56" y="283"/>
                </a:lnTo>
                <a:lnTo>
                  <a:pt x="37" y="280"/>
                </a:lnTo>
                <a:lnTo>
                  <a:pt x="18" y="278"/>
                </a:lnTo>
                <a:lnTo>
                  <a:pt x="0" y="275"/>
                </a:lnTo>
                <a:lnTo>
                  <a:pt x="0" y="7"/>
                </a:lnTo>
                <a:lnTo>
                  <a:pt x="16" y="0"/>
                </a:lnTo>
                <a:lnTo>
                  <a:pt x="48" y="0"/>
                </a:lnTo>
                <a:lnTo>
                  <a:pt x="79" y="0"/>
                </a:lnTo>
                <a:lnTo>
                  <a:pt x="111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513" name="Google Shape;8513;p27"/>
          <p:cNvCxnSpPr/>
          <p:nvPr/>
        </p:nvCxnSpPr>
        <p:spPr>
          <a:xfrm rot="10800000" flipH="1">
            <a:off x="3356374" y="1976438"/>
            <a:ext cx="1190" cy="13632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514" name="Google Shape;8514;p27"/>
          <p:cNvSpPr/>
          <p:nvPr/>
        </p:nvSpPr>
        <p:spPr>
          <a:xfrm>
            <a:off x="3439717" y="2968229"/>
            <a:ext cx="78581" cy="371475"/>
          </a:xfrm>
          <a:custGeom>
            <a:avLst/>
            <a:gdLst/>
            <a:ahLst/>
            <a:cxnLst/>
            <a:rect l="l" t="t" r="r" b="b"/>
            <a:pathLst>
              <a:path w="133" h="622" extrusionOk="0">
                <a:moveTo>
                  <a:pt x="133" y="622"/>
                </a:moveTo>
                <a:lnTo>
                  <a:pt x="133" y="5"/>
                </a:lnTo>
                <a:lnTo>
                  <a:pt x="119" y="5"/>
                </a:lnTo>
                <a:lnTo>
                  <a:pt x="104" y="5"/>
                </a:lnTo>
                <a:lnTo>
                  <a:pt x="89" y="5"/>
                </a:lnTo>
                <a:lnTo>
                  <a:pt x="74" y="5"/>
                </a:lnTo>
                <a:lnTo>
                  <a:pt x="60" y="4"/>
                </a:lnTo>
                <a:lnTo>
                  <a:pt x="44" y="3"/>
                </a:lnTo>
                <a:lnTo>
                  <a:pt x="23" y="2"/>
                </a:lnTo>
                <a:lnTo>
                  <a:pt x="0" y="0"/>
                </a:lnTo>
                <a:lnTo>
                  <a:pt x="0" y="590"/>
                </a:lnTo>
                <a:lnTo>
                  <a:pt x="30" y="622"/>
                </a:lnTo>
                <a:lnTo>
                  <a:pt x="133" y="62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15" name="Google Shape;8515;p27"/>
          <p:cNvSpPr/>
          <p:nvPr/>
        </p:nvSpPr>
        <p:spPr>
          <a:xfrm>
            <a:off x="3439717" y="2793208"/>
            <a:ext cx="78581" cy="126206"/>
          </a:xfrm>
          <a:custGeom>
            <a:avLst/>
            <a:gdLst/>
            <a:ahLst/>
            <a:cxnLst/>
            <a:rect l="l" t="t" r="r" b="b"/>
            <a:pathLst>
              <a:path w="133" h="213" extrusionOk="0">
                <a:moveTo>
                  <a:pt x="0" y="5"/>
                </a:moveTo>
                <a:lnTo>
                  <a:pt x="0" y="155"/>
                </a:lnTo>
                <a:lnTo>
                  <a:pt x="80" y="213"/>
                </a:lnTo>
                <a:lnTo>
                  <a:pt x="133" y="142"/>
                </a:lnTo>
                <a:lnTo>
                  <a:pt x="133" y="0"/>
                </a:lnTo>
                <a:lnTo>
                  <a:pt x="119" y="2"/>
                </a:lnTo>
                <a:lnTo>
                  <a:pt x="104" y="3"/>
                </a:lnTo>
                <a:lnTo>
                  <a:pt x="90" y="3"/>
                </a:lnTo>
                <a:lnTo>
                  <a:pt x="74" y="4"/>
                </a:lnTo>
                <a:lnTo>
                  <a:pt x="60" y="4"/>
                </a:lnTo>
                <a:lnTo>
                  <a:pt x="45" y="5"/>
                </a:lnTo>
                <a:lnTo>
                  <a:pt x="23" y="5"/>
                </a:lnTo>
                <a:lnTo>
                  <a:pt x="0" y="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16" name="Google Shape;8516;p27"/>
          <p:cNvSpPr/>
          <p:nvPr/>
        </p:nvSpPr>
        <p:spPr>
          <a:xfrm>
            <a:off x="3439717" y="2877741"/>
            <a:ext cx="78581" cy="94059"/>
          </a:xfrm>
          <a:custGeom>
            <a:avLst/>
            <a:gdLst/>
            <a:ahLst/>
            <a:cxnLst/>
            <a:rect l="l" t="t" r="r" b="b"/>
            <a:pathLst>
              <a:path w="133" h="159" extrusionOk="0">
                <a:moveTo>
                  <a:pt x="53" y="108"/>
                </a:moveTo>
                <a:lnTo>
                  <a:pt x="133" y="0"/>
                </a:lnTo>
                <a:lnTo>
                  <a:pt x="133" y="159"/>
                </a:lnTo>
                <a:lnTo>
                  <a:pt x="119" y="159"/>
                </a:lnTo>
                <a:lnTo>
                  <a:pt x="104" y="159"/>
                </a:lnTo>
                <a:lnTo>
                  <a:pt x="89" y="159"/>
                </a:lnTo>
                <a:lnTo>
                  <a:pt x="74" y="159"/>
                </a:lnTo>
                <a:lnTo>
                  <a:pt x="60" y="158"/>
                </a:lnTo>
                <a:lnTo>
                  <a:pt x="44" y="157"/>
                </a:lnTo>
                <a:lnTo>
                  <a:pt x="23" y="156"/>
                </a:lnTo>
                <a:lnTo>
                  <a:pt x="0" y="154"/>
                </a:lnTo>
                <a:lnTo>
                  <a:pt x="0" y="69"/>
                </a:lnTo>
                <a:lnTo>
                  <a:pt x="53" y="10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17" name="Google Shape;8517;p27"/>
          <p:cNvSpPr/>
          <p:nvPr/>
        </p:nvSpPr>
        <p:spPr>
          <a:xfrm>
            <a:off x="3518297" y="2006203"/>
            <a:ext cx="500063" cy="14288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18" name="Google Shape;8518;p27"/>
          <p:cNvSpPr/>
          <p:nvPr/>
        </p:nvSpPr>
        <p:spPr>
          <a:xfrm>
            <a:off x="3518297" y="2630091"/>
            <a:ext cx="500063" cy="22622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19" name="Google Shape;8519;p27"/>
          <p:cNvSpPr/>
          <p:nvPr/>
        </p:nvSpPr>
        <p:spPr>
          <a:xfrm>
            <a:off x="3518297" y="2476500"/>
            <a:ext cx="500063" cy="14288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20" name="Google Shape;8520;p27"/>
          <p:cNvSpPr/>
          <p:nvPr/>
        </p:nvSpPr>
        <p:spPr>
          <a:xfrm>
            <a:off x="3518297" y="2316958"/>
            <a:ext cx="500063" cy="13097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21" name="Google Shape;8521;p27"/>
          <p:cNvSpPr/>
          <p:nvPr/>
        </p:nvSpPr>
        <p:spPr>
          <a:xfrm>
            <a:off x="3518297" y="2160985"/>
            <a:ext cx="500063" cy="13097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22" name="Google Shape;8522;p27"/>
          <p:cNvSpPr/>
          <p:nvPr/>
        </p:nvSpPr>
        <p:spPr>
          <a:xfrm>
            <a:off x="3518297" y="2490787"/>
            <a:ext cx="500063" cy="139304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23" name="Google Shape;8523;p27"/>
          <p:cNvSpPr/>
          <p:nvPr/>
        </p:nvSpPr>
        <p:spPr>
          <a:xfrm>
            <a:off x="3518297" y="2330053"/>
            <a:ext cx="500063" cy="146447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24" name="Google Shape;8524;p27"/>
          <p:cNvSpPr/>
          <p:nvPr/>
        </p:nvSpPr>
        <p:spPr>
          <a:xfrm>
            <a:off x="3518297" y="2174081"/>
            <a:ext cx="500063" cy="14287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25" name="Google Shape;8525;p27"/>
          <p:cNvSpPr/>
          <p:nvPr/>
        </p:nvSpPr>
        <p:spPr>
          <a:xfrm>
            <a:off x="3518297" y="2020492"/>
            <a:ext cx="500063" cy="140494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26" name="Google Shape;8526;p27"/>
          <p:cNvSpPr/>
          <p:nvPr/>
        </p:nvSpPr>
        <p:spPr>
          <a:xfrm>
            <a:off x="3518297" y="2652714"/>
            <a:ext cx="500063" cy="140494"/>
          </a:xfrm>
          <a:custGeom>
            <a:avLst/>
            <a:gdLst/>
            <a:ahLst/>
            <a:cxnLst/>
            <a:rect l="l" t="t" r="r" b="b"/>
            <a:pathLst>
              <a:path w="840" h="235" extrusionOk="0">
                <a:moveTo>
                  <a:pt x="0" y="235"/>
                </a:moveTo>
                <a:lnTo>
                  <a:pt x="5" y="235"/>
                </a:lnTo>
                <a:lnTo>
                  <a:pt x="10" y="234"/>
                </a:lnTo>
                <a:lnTo>
                  <a:pt x="15" y="234"/>
                </a:lnTo>
                <a:lnTo>
                  <a:pt x="21" y="233"/>
                </a:lnTo>
                <a:lnTo>
                  <a:pt x="26" y="232"/>
                </a:lnTo>
                <a:lnTo>
                  <a:pt x="31" y="232"/>
                </a:lnTo>
                <a:lnTo>
                  <a:pt x="51" y="228"/>
                </a:lnTo>
                <a:lnTo>
                  <a:pt x="70" y="225"/>
                </a:lnTo>
                <a:lnTo>
                  <a:pt x="89" y="220"/>
                </a:lnTo>
                <a:lnTo>
                  <a:pt x="108" y="215"/>
                </a:lnTo>
                <a:lnTo>
                  <a:pt x="128" y="210"/>
                </a:lnTo>
                <a:lnTo>
                  <a:pt x="146" y="205"/>
                </a:lnTo>
                <a:lnTo>
                  <a:pt x="166" y="201"/>
                </a:lnTo>
                <a:lnTo>
                  <a:pt x="186" y="196"/>
                </a:lnTo>
                <a:lnTo>
                  <a:pt x="205" y="192"/>
                </a:lnTo>
                <a:lnTo>
                  <a:pt x="230" y="187"/>
                </a:lnTo>
                <a:lnTo>
                  <a:pt x="255" y="182"/>
                </a:lnTo>
                <a:lnTo>
                  <a:pt x="279" y="178"/>
                </a:lnTo>
                <a:lnTo>
                  <a:pt x="305" y="175"/>
                </a:lnTo>
                <a:lnTo>
                  <a:pt x="331" y="172"/>
                </a:lnTo>
                <a:lnTo>
                  <a:pt x="363" y="169"/>
                </a:lnTo>
                <a:lnTo>
                  <a:pt x="395" y="167"/>
                </a:lnTo>
                <a:lnTo>
                  <a:pt x="427" y="166"/>
                </a:lnTo>
                <a:lnTo>
                  <a:pt x="460" y="166"/>
                </a:lnTo>
                <a:lnTo>
                  <a:pt x="492" y="166"/>
                </a:lnTo>
                <a:lnTo>
                  <a:pt x="524" y="167"/>
                </a:lnTo>
                <a:lnTo>
                  <a:pt x="556" y="168"/>
                </a:lnTo>
                <a:lnTo>
                  <a:pt x="588" y="170"/>
                </a:lnTo>
                <a:lnTo>
                  <a:pt x="617" y="173"/>
                </a:lnTo>
                <a:lnTo>
                  <a:pt x="644" y="175"/>
                </a:lnTo>
                <a:lnTo>
                  <a:pt x="673" y="178"/>
                </a:lnTo>
                <a:lnTo>
                  <a:pt x="701" y="182"/>
                </a:lnTo>
                <a:lnTo>
                  <a:pt x="729" y="186"/>
                </a:lnTo>
                <a:lnTo>
                  <a:pt x="757" y="190"/>
                </a:lnTo>
                <a:lnTo>
                  <a:pt x="785" y="193"/>
                </a:lnTo>
                <a:lnTo>
                  <a:pt x="812" y="197"/>
                </a:lnTo>
                <a:lnTo>
                  <a:pt x="840" y="200"/>
                </a:lnTo>
                <a:lnTo>
                  <a:pt x="840" y="0"/>
                </a:lnTo>
                <a:lnTo>
                  <a:pt x="0" y="0"/>
                </a:lnTo>
                <a:lnTo>
                  <a:pt x="0" y="235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527" name="Google Shape;8527;p27"/>
          <p:cNvCxnSpPr/>
          <p:nvPr/>
        </p:nvCxnSpPr>
        <p:spPr>
          <a:xfrm rot="10800000" flipH="1">
            <a:off x="3518299" y="1972866"/>
            <a:ext cx="1190" cy="13668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528" name="Google Shape;8528;p27"/>
          <p:cNvSpPr/>
          <p:nvPr/>
        </p:nvSpPr>
        <p:spPr>
          <a:xfrm>
            <a:off x="4018361" y="2906316"/>
            <a:ext cx="73819" cy="433388"/>
          </a:xfrm>
          <a:custGeom>
            <a:avLst/>
            <a:gdLst/>
            <a:ahLst/>
            <a:cxnLst/>
            <a:rect l="l" t="t" r="r" b="b"/>
            <a:pathLst>
              <a:path w="124" h="727" extrusionOk="0">
                <a:moveTo>
                  <a:pt x="0" y="727"/>
                </a:moveTo>
                <a:lnTo>
                  <a:pt x="0" y="2"/>
                </a:lnTo>
                <a:lnTo>
                  <a:pt x="21" y="2"/>
                </a:lnTo>
                <a:lnTo>
                  <a:pt x="41" y="1"/>
                </a:lnTo>
                <a:lnTo>
                  <a:pt x="62" y="1"/>
                </a:lnTo>
                <a:lnTo>
                  <a:pt x="83" y="1"/>
                </a:lnTo>
                <a:lnTo>
                  <a:pt x="103" y="0"/>
                </a:lnTo>
                <a:lnTo>
                  <a:pt x="124" y="0"/>
                </a:lnTo>
                <a:lnTo>
                  <a:pt x="124" y="720"/>
                </a:lnTo>
                <a:lnTo>
                  <a:pt x="95" y="689"/>
                </a:lnTo>
                <a:lnTo>
                  <a:pt x="54" y="727"/>
                </a:lnTo>
                <a:lnTo>
                  <a:pt x="0" y="72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29" name="Google Shape;8529;p27"/>
          <p:cNvSpPr/>
          <p:nvPr/>
        </p:nvSpPr>
        <p:spPr>
          <a:xfrm>
            <a:off x="4018361" y="2836069"/>
            <a:ext cx="73819" cy="71438"/>
          </a:xfrm>
          <a:custGeom>
            <a:avLst/>
            <a:gdLst/>
            <a:ahLst/>
            <a:cxnLst/>
            <a:rect l="l" t="t" r="r" b="b"/>
            <a:pathLst>
              <a:path w="124" h="121" extrusionOk="0">
                <a:moveTo>
                  <a:pt x="124" y="0"/>
                </a:moveTo>
                <a:lnTo>
                  <a:pt x="124" y="119"/>
                </a:lnTo>
                <a:lnTo>
                  <a:pt x="103" y="119"/>
                </a:lnTo>
                <a:lnTo>
                  <a:pt x="83" y="120"/>
                </a:lnTo>
                <a:lnTo>
                  <a:pt x="62" y="120"/>
                </a:lnTo>
                <a:lnTo>
                  <a:pt x="41" y="120"/>
                </a:lnTo>
                <a:lnTo>
                  <a:pt x="21" y="121"/>
                </a:lnTo>
                <a:lnTo>
                  <a:pt x="0" y="121"/>
                </a:lnTo>
                <a:lnTo>
                  <a:pt x="0" y="85"/>
                </a:lnTo>
                <a:lnTo>
                  <a:pt x="47" y="72"/>
                </a:lnTo>
                <a:lnTo>
                  <a:pt x="33" y="25"/>
                </a:lnTo>
                <a:lnTo>
                  <a:pt x="96" y="7"/>
                </a:lnTo>
                <a:lnTo>
                  <a:pt x="12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30" name="Google Shape;8530;p27"/>
          <p:cNvSpPr/>
          <p:nvPr/>
        </p:nvSpPr>
        <p:spPr>
          <a:xfrm>
            <a:off x="4018361" y="2771775"/>
            <a:ext cx="63103" cy="110729"/>
          </a:xfrm>
          <a:custGeom>
            <a:avLst/>
            <a:gdLst/>
            <a:ahLst/>
            <a:cxnLst/>
            <a:rect l="l" t="t" r="r" b="b"/>
            <a:pathLst>
              <a:path w="106" h="186" extrusionOk="0">
                <a:moveTo>
                  <a:pt x="6" y="37"/>
                </a:moveTo>
                <a:lnTo>
                  <a:pt x="106" y="8"/>
                </a:lnTo>
                <a:lnTo>
                  <a:pt x="102" y="8"/>
                </a:lnTo>
                <a:lnTo>
                  <a:pt x="98" y="8"/>
                </a:lnTo>
                <a:lnTo>
                  <a:pt x="94" y="8"/>
                </a:lnTo>
                <a:lnTo>
                  <a:pt x="90" y="7"/>
                </a:lnTo>
                <a:lnTo>
                  <a:pt x="86" y="7"/>
                </a:lnTo>
                <a:lnTo>
                  <a:pt x="82" y="7"/>
                </a:lnTo>
                <a:lnTo>
                  <a:pt x="68" y="6"/>
                </a:lnTo>
                <a:lnTo>
                  <a:pt x="55" y="5"/>
                </a:lnTo>
                <a:lnTo>
                  <a:pt x="40" y="4"/>
                </a:lnTo>
                <a:lnTo>
                  <a:pt x="27" y="2"/>
                </a:lnTo>
                <a:lnTo>
                  <a:pt x="14" y="1"/>
                </a:lnTo>
                <a:lnTo>
                  <a:pt x="0" y="0"/>
                </a:lnTo>
                <a:lnTo>
                  <a:pt x="0" y="122"/>
                </a:lnTo>
                <a:lnTo>
                  <a:pt x="19" y="186"/>
                </a:lnTo>
                <a:lnTo>
                  <a:pt x="47" y="179"/>
                </a:lnTo>
                <a:lnTo>
                  <a:pt x="6" y="3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531" name="Google Shape;8531;p27"/>
          <p:cNvCxnSpPr/>
          <p:nvPr/>
        </p:nvCxnSpPr>
        <p:spPr>
          <a:xfrm rot="10800000" flipH="1">
            <a:off x="4018361" y="1958579"/>
            <a:ext cx="1190" cy="13811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532" name="Google Shape;8532;p27"/>
          <p:cNvSpPr/>
          <p:nvPr/>
        </p:nvSpPr>
        <p:spPr>
          <a:xfrm>
            <a:off x="4092180" y="2906316"/>
            <a:ext cx="88106" cy="433388"/>
          </a:xfrm>
          <a:custGeom>
            <a:avLst/>
            <a:gdLst/>
            <a:ahLst/>
            <a:cxnLst/>
            <a:rect l="l" t="t" r="r" b="b"/>
            <a:pathLst>
              <a:path w="148" h="727" extrusionOk="0">
                <a:moveTo>
                  <a:pt x="148" y="727"/>
                </a:moveTo>
                <a:lnTo>
                  <a:pt x="148" y="1"/>
                </a:lnTo>
                <a:lnTo>
                  <a:pt x="124" y="1"/>
                </a:lnTo>
                <a:lnTo>
                  <a:pt x="99" y="1"/>
                </a:lnTo>
                <a:lnTo>
                  <a:pt x="74" y="0"/>
                </a:lnTo>
                <a:lnTo>
                  <a:pt x="49" y="0"/>
                </a:lnTo>
                <a:lnTo>
                  <a:pt x="25" y="0"/>
                </a:lnTo>
                <a:lnTo>
                  <a:pt x="0" y="0"/>
                </a:lnTo>
                <a:lnTo>
                  <a:pt x="0" y="720"/>
                </a:lnTo>
                <a:lnTo>
                  <a:pt x="6" y="727"/>
                </a:lnTo>
                <a:lnTo>
                  <a:pt x="148" y="72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33" name="Google Shape;8533;p27"/>
          <p:cNvSpPr/>
          <p:nvPr/>
        </p:nvSpPr>
        <p:spPr>
          <a:xfrm>
            <a:off x="4110039" y="2777728"/>
            <a:ext cx="70247" cy="128588"/>
          </a:xfrm>
          <a:custGeom>
            <a:avLst/>
            <a:gdLst/>
            <a:ahLst/>
            <a:cxnLst/>
            <a:rect l="l" t="t" r="r" b="b"/>
            <a:pathLst>
              <a:path w="118" h="217" extrusionOk="0">
                <a:moveTo>
                  <a:pt x="118" y="217"/>
                </a:moveTo>
                <a:lnTo>
                  <a:pt x="118" y="85"/>
                </a:lnTo>
                <a:lnTo>
                  <a:pt x="96" y="68"/>
                </a:lnTo>
                <a:lnTo>
                  <a:pt x="118" y="39"/>
                </a:lnTo>
                <a:lnTo>
                  <a:pt x="118" y="1"/>
                </a:lnTo>
                <a:lnTo>
                  <a:pt x="98" y="1"/>
                </a:lnTo>
                <a:lnTo>
                  <a:pt x="78" y="1"/>
                </a:lnTo>
                <a:lnTo>
                  <a:pt x="59" y="1"/>
                </a:lnTo>
                <a:lnTo>
                  <a:pt x="39" y="1"/>
                </a:lnTo>
                <a:lnTo>
                  <a:pt x="19" y="1"/>
                </a:lnTo>
                <a:lnTo>
                  <a:pt x="0" y="0"/>
                </a:lnTo>
                <a:lnTo>
                  <a:pt x="0" y="216"/>
                </a:lnTo>
                <a:lnTo>
                  <a:pt x="19" y="216"/>
                </a:lnTo>
                <a:lnTo>
                  <a:pt x="39" y="216"/>
                </a:lnTo>
                <a:lnTo>
                  <a:pt x="59" y="217"/>
                </a:lnTo>
                <a:lnTo>
                  <a:pt x="78" y="217"/>
                </a:lnTo>
                <a:lnTo>
                  <a:pt x="98" y="217"/>
                </a:lnTo>
                <a:lnTo>
                  <a:pt x="118" y="21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534" name="Google Shape;8534;p27"/>
          <p:cNvCxnSpPr/>
          <p:nvPr/>
        </p:nvCxnSpPr>
        <p:spPr>
          <a:xfrm rot="10800000" flipH="1">
            <a:off x="4180286" y="1953816"/>
            <a:ext cx="1190" cy="13858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35" name="Google Shape;8535;p27"/>
          <p:cNvCxnSpPr/>
          <p:nvPr/>
        </p:nvCxnSpPr>
        <p:spPr>
          <a:xfrm>
            <a:off x="4092180" y="1819275"/>
            <a:ext cx="1190" cy="1202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36" name="Google Shape;8536;p27"/>
          <p:cNvCxnSpPr/>
          <p:nvPr/>
        </p:nvCxnSpPr>
        <p:spPr>
          <a:xfrm>
            <a:off x="4113611" y="1819275"/>
            <a:ext cx="1190" cy="1190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37" name="Google Shape;8537;p27"/>
          <p:cNvCxnSpPr/>
          <p:nvPr/>
        </p:nvCxnSpPr>
        <p:spPr>
          <a:xfrm rot="10800000" flipH="1">
            <a:off x="3423049" y="1829991"/>
            <a:ext cx="1190" cy="1285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38" name="Google Shape;8538;p27"/>
          <p:cNvCxnSpPr/>
          <p:nvPr/>
        </p:nvCxnSpPr>
        <p:spPr>
          <a:xfrm rot="10800000" flipH="1">
            <a:off x="3442099" y="1828800"/>
            <a:ext cx="1190" cy="1285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39" name="Google Shape;8539;p27"/>
          <p:cNvCxnSpPr/>
          <p:nvPr/>
        </p:nvCxnSpPr>
        <p:spPr>
          <a:xfrm rot="10800000" flipH="1">
            <a:off x="2753917" y="1869281"/>
            <a:ext cx="1190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40" name="Google Shape;8540;p27"/>
          <p:cNvCxnSpPr/>
          <p:nvPr/>
        </p:nvCxnSpPr>
        <p:spPr>
          <a:xfrm rot="10800000" flipH="1">
            <a:off x="2764631" y="1847851"/>
            <a:ext cx="1191" cy="1452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541" name="Google Shape;8541;p27"/>
          <p:cNvSpPr/>
          <p:nvPr/>
        </p:nvSpPr>
        <p:spPr>
          <a:xfrm>
            <a:off x="2753917" y="2826545"/>
            <a:ext cx="10715" cy="45244"/>
          </a:xfrm>
          <a:custGeom>
            <a:avLst/>
            <a:gdLst/>
            <a:ahLst/>
            <a:cxnLst/>
            <a:rect l="l" t="t" r="r" b="b"/>
            <a:pathLst>
              <a:path w="19" h="75" extrusionOk="0">
                <a:moveTo>
                  <a:pt x="0" y="2"/>
                </a:moveTo>
                <a:lnTo>
                  <a:pt x="0" y="61"/>
                </a:lnTo>
                <a:lnTo>
                  <a:pt x="19" y="75"/>
                </a:lnTo>
                <a:lnTo>
                  <a:pt x="19" y="0"/>
                </a:lnTo>
                <a:lnTo>
                  <a:pt x="18" y="1"/>
                </a:lnTo>
                <a:lnTo>
                  <a:pt x="16" y="1"/>
                </a:lnTo>
                <a:lnTo>
                  <a:pt x="15" y="1"/>
                </a:lnTo>
                <a:lnTo>
                  <a:pt x="14" y="1"/>
                </a:lnTo>
                <a:lnTo>
                  <a:pt x="12" y="1"/>
                </a:lnTo>
                <a:lnTo>
                  <a:pt x="11" y="1"/>
                </a:lnTo>
                <a:lnTo>
                  <a:pt x="9" y="1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3" y="2"/>
                </a:lnTo>
                <a:lnTo>
                  <a:pt x="0" y="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42" name="Google Shape;8542;p27"/>
          <p:cNvSpPr/>
          <p:nvPr/>
        </p:nvSpPr>
        <p:spPr>
          <a:xfrm>
            <a:off x="2753917" y="2946799"/>
            <a:ext cx="10715" cy="392906"/>
          </a:xfrm>
          <a:custGeom>
            <a:avLst/>
            <a:gdLst/>
            <a:ahLst/>
            <a:cxnLst/>
            <a:rect l="l" t="t" r="r" b="b"/>
            <a:pathLst>
              <a:path w="19" h="658" extrusionOk="0">
                <a:moveTo>
                  <a:pt x="19" y="0"/>
                </a:moveTo>
                <a:lnTo>
                  <a:pt x="19" y="658"/>
                </a:lnTo>
                <a:lnTo>
                  <a:pt x="0" y="658"/>
                </a:lnTo>
                <a:lnTo>
                  <a:pt x="0" y="1"/>
                </a:lnTo>
                <a:lnTo>
                  <a:pt x="7" y="1"/>
                </a:lnTo>
                <a:lnTo>
                  <a:pt x="13" y="1"/>
                </a:lnTo>
                <a:lnTo>
                  <a:pt x="1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43" name="Google Shape;8543;p27"/>
          <p:cNvSpPr/>
          <p:nvPr/>
        </p:nvSpPr>
        <p:spPr>
          <a:xfrm>
            <a:off x="2753917" y="2863454"/>
            <a:ext cx="10715" cy="47625"/>
          </a:xfrm>
          <a:custGeom>
            <a:avLst/>
            <a:gdLst/>
            <a:ahLst/>
            <a:cxnLst/>
            <a:rect l="l" t="t" r="r" b="b"/>
            <a:pathLst>
              <a:path w="19" h="80" extrusionOk="0">
                <a:moveTo>
                  <a:pt x="19" y="14"/>
                </a:moveTo>
                <a:lnTo>
                  <a:pt x="19" y="80"/>
                </a:lnTo>
                <a:lnTo>
                  <a:pt x="0" y="65"/>
                </a:lnTo>
                <a:lnTo>
                  <a:pt x="0" y="0"/>
                </a:lnTo>
                <a:lnTo>
                  <a:pt x="19" y="1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44" name="Google Shape;8544;p27"/>
          <p:cNvSpPr/>
          <p:nvPr/>
        </p:nvSpPr>
        <p:spPr>
          <a:xfrm>
            <a:off x="2753917" y="2902745"/>
            <a:ext cx="10715" cy="26194"/>
          </a:xfrm>
          <a:custGeom>
            <a:avLst/>
            <a:gdLst/>
            <a:ahLst/>
            <a:cxnLst/>
            <a:rect l="l" t="t" r="r" b="b"/>
            <a:pathLst>
              <a:path w="19" h="45" extrusionOk="0">
                <a:moveTo>
                  <a:pt x="19" y="15"/>
                </a:moveTo>
                <a:lnTo>
                  <a:pt x="0" y="0"/>
                </a:lnTo>
                <a:lnTo>
                  <a:pt x="0" y="45"/>
                </a:lnTo>
                <a:lnTo>
                  <a:pt x="19" y="20"/>
                </a:lnTo>
                <a:lnTo>
                  <a:pt x="19" y="1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45" name="Google Shape;8545;p27"/>
          <p:cNvSpPr/>
          <p:nvPr/>
        </p:nvSpPr>
        <p:spPr>
          <a:xfrm>
            <a:off x="2753917" y="2914650"/>
            <a:ext cx="10715" cy="33338"/>
          </a:xfrm>
          <a:custGeom>
            <a:avLst/>
            <a:gdLst/>
            <a:ahLst/>
            <a:cxnLst/>
            <a:rect l="l" t="t" r="r" b="b"/>
            <a:pathLst>
              <a:path w="19" h="57" extrusionOk="0">
                <a:moveTo>
                  <a:pt x="19" y="0"/>
                </a:moveTo>
                <a:lnTo>
                  <a:pt x="19" y="56"/>
                </a:lnTo>
                <a:lnTo>
                  <a:pt x="13" y="57"/>
                </a:lnTo>
                <a:lnTo>
                  <a:pt x="7" y="57"/>
                </a:lnTo>
                <a:lnTo>
                  <a:pt x="0" y="57"/>
                </a:lnTo>
                <a:lnTo>
                  <a:pt x="0" y="25"/>
                </a:lnTo>
                <a:lnTo>
                  <a:pt x="1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546" name="Google Shape;8546;p27"/>
          <p:cNvCxnSpPr/>
          <p:nvPr/>
        </p:nvCxnSpPr>
        <p:spPr>
          <a:xfrm>
            <a:off x="2753917" y="1993107"/>
            <a:ext cx="1190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47" name="Google Shape;8547;p27"/>
          <p:cNvCxnSpPr/>
          <p:nvPr/>
        </p:nvCxnSpPr>
        <p:spPr>
          <a:xfrm>
            <a:off x="2753917" y="2249091"/>
            <a:ext cx="1190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48" name="Google Shape;8548;p27"/>
          <p:cNvCxnSpPr/>
          <p:nvPr/>
        </p:nvCxnSpPr>
        <p:spPr>
          <a:xfrm>
            <a:off x="2753917" y="2503885"/>
            <a:ext cx="1190" cy="1714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49" name="Google Shape;8549;p27"/>
          <p:cNvCxnSpPr/>
          <p:nvPr/>
        </p:nvCxnSpPr>
        <p:spPr>
          <a:xfrm>
            <a:off x="2753917" y="2759870"/>
            <a:ext cx="1190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50" name="Google Shape;8550;p27"/>
          <p:cNvCxnSpPr/>
          <p:nvPr/>
        </p:nvCxnSpPr>
        <p:spPr>
          <a:xfrm>
            <a:off x="2753917" y="3015855"/>
            <a:ext cx="119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51" name="Google Shape;8551;p27"/>
          <p:cNvCxnSpPr/>
          <p:nvPr/>
        </p:nvCxnSpPr>
        <p:spPr>
          <a:xfrm>
            <a:off x="2753917" y="3270649"/>
            <a:ext cx="1190" cy="690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552" name="Google Shape;8552;p27"/>
          <p:cNvSpPr/>
          <p:nvPr/>
        </p:nvSpPr>
        <p:spPr>
          <a:xfrm>
            <a:off x="2764631" y="2871788"/>
            <a:ext cx="20241" cy="39291"/>
          </a:xfrm>
          <a:custGeom>
            <a:avLst/>
            <a:gdLst/>
            <a:ahLst/>
            <a:cxnLst/>
            <a:rect l="l" t="t" r="r" b="b"/>
            <a:pathLst>
              <a:path w="34" h="67" extrusionOk="0">
                <a:moveTo>
                  <a:pt x="0" y="0"/>
                </a:moveTo>
                <a:lnTo>
                  <a:pt x="0" y="66"/>
                </a:lnTo>
                <a:lnTo>
                  <a:pt x="2" y="67"/>
                </a:lnTo>
                <a:lnTo>
                  <a:pt x="34" y="25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553" name="Google Shape;8553;p27"/>
          <p:cNvCxnSpPr/>
          <p:nvPr/>
        </p:nvCxnSpPr>
        <p:spPr>
          <a:xfrm>
            <a:off x="2764631" y="1993107"/>
            <a:ext cx="1191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54" name="Google Shape;8554;p27"/>
          <p:cNvCxnSpPr/>
          <p:nvPr/>
        </p:nvCxnSpPr>
        <p:spPr>
          <a:xfrm>
            <a:off x="2764631" y="2249091"/>
            <a:ext cx="1191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55" name="Google Shape;8555;p27"/>
          <p:cNvCxnSpPr/>
          <p:nvPr/>
        </p:nvCxnSpPr>
        <p:spPr>
          <a:xfrm>
            <a:off x="2764631" y="2503885"/>
            <a:ext cx="1191" cy="1714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56" name="Google Shape;8556;p27"/>
          <p:cNvCxnSpPr/>
          <p:nvPr/>
        </p:nvCxnSpPr>
        <p:spPr>
          <a:xfrm>
            <a:off x="2764631" y="2759870"/>
            <a:ext cx="1191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57" name="Google Shape;8557;p27"/>
          <p:cNvCxnSpPr/>
          <p:nvPr/>
        </p:nvCxnSpPr>
        <p:spPr>
          <a:xfrm>
            <a:off x="2764631" y="3015855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58" name="Google Shape;8558;p27"/>
          <p:cNvCxnSpPr/>
          <p:nvPr/>
        </p:nvCxnSpPr>
        <p:spPr>
          <a:xfrm>
            <a:off x="2764631" y="3270649"/>
            <a:ext cx="1191" cy="690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59" name="Google Shape;8559;p27"/>
          <p:cNvCxnSpPr/>
          <p:nvPr/>
        </p:nvCxnSpPr>
        <p:spPr>
          <a:xfrm flipH="1">
            <a:off x="4180286" y="2024063"/>
            <a:ext cx="3679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60" name="Google Shape;8560;p27"/>
          <p:cNvCxnSpPr/>
          <p:nvPr/>
        </p:nvCxnSpPr>
        <p:spPr>
          <a:xfrm flipH="1">
            <a:off x="4180286" y="2009775"/>
            <a:ext cx="3679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61" name="Google Shape;8561;p27"/>
          <p:cNvCxnSpPr/>
          <p:nvPr/>
        </p:nvCxnSpPr>
        <p:spPr>
          <a:xfrm flipH="1">
            <a:off x="4180286" y="2175274"/>
            <a:ext cx="36790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62" name="Google Shape;8562;p27"/>
          <p:cNvCxnSpPr/>
          <p:nvPr/>
        </p:nvCxnSpPr>
        <p:spPr>
          <a:xfrm flipH="1">
            <a:off x="4180286" y="2160986"/>
            <a:ext cx="36790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63" name="Google Shape;8563;p27"/>
          <p:cNvCxnSpPr/>
          <p:nvPr/>
        </p:nvCxnSpPr>
        <p:spPr>
          <a:xfrm flipH="1">
            <a:off x="4180286" y="2332436"/>
            <a:ext cx="36790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64" name="Google Shape;8564;p27"/>
          <p:cNvCxnSpPr/>
          <p:nvPr/>
        </p:nvCxnSpPr>
        <p:spPr>
          <a:xfrm flipH="1">
            <a:off x="4180286" y="2316956"/>
            <a:ext cx="3679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65" name="Google Shape;8565;p27"/>
          <p:cNvCxnSpPr/>
          <p:nvPr/>
        </p:nvCxnSpPr>
        <p:spPr>
          <a:xfrm flipH="1">
            <a:off x="4180286" y="2488406"/>
            <a:ext cx="3679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66" name="Google Shape;8566;p27"/>
          <p:cNvCxnSpPr/>
          <p:nvPr/>
        </p:nvCxnSpPr>
        <p:spPr>
          <a:xfrm flipH="1">
            <a:off x="4180286" y="2476500"/>
            <a:ext cx="3679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67" name="Google Shape;8567;p27"/>
          <p:cNvCxnSpPr/>
          <p:nvPr/>
        </p:nvCxnSpPr>
        <p:spPr>
          <a:xfrm flipH="1">
            <a:off x="4180286" y="2630092"/>
            <a:ext cx="36790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68" name="Google Shape;8568;p27"/>
          <p:cNvCxnSpPr/>
          <p:nvPr/>
        </p:nvCxnSpPr>
        <p:spPr>
          <a:xfrm>
            <a:off x="2856310" y="2652713"/>
            <a:ext cx="5000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69" name="Google Shape;8569;p27"/>
          <p:cNvCxnSpPr/>
          <p:nvPr/>
        </p:nvCxnSpPr>
        <p:spPr>
          <a:xfrm flipH="1">
            <a:off x="3518297" y="2490788"/>
            <a:ext cx="5000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70" name="Google Shape;8570;p27"/>
          <p:cNvCxnSpPr/>
          <p:nvPr/>
        </p:nvCxnSpPr>
        <p:spPr>
          <a:xfrm flipH="1">
            <a:off x="3518297" y="2476500"/>
            <a:ext cx="5000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71" name="Google Shape;8571;p27"/>
          <p:cNvCxnSpPr/>
          <p:nvPr/>
        </p:nvCxnSpPr>
        <p:spPr>
          <a:xfrm flipH="1">
            <a:off x="3518297" y="2330055"/>
            <a:ext cx="5000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72" name="Google Shape;8572;p27"/>
          <p:cNvCxnSpPr/>
          <p:nvPr/>
        </p:nvCxnSpPr>
        <p:spPr>
          <a:xfrm flipH="1">
            <a:off x="3518297" y="2316956"/>
            <a:ext cx="5000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73" name="Google Shape;8573;p27"/>
          <p:cNvCxnSpPr/>
          <p:nvPr/>
        </p:nvCxnSpPr>
        <p:spPr>
          <a:xfrm flipH="1">
            <a:off x="3518297" y="2174081"/>
            <a:ext cx="5000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74" name="Google Shape;8574;p27"/>
          <p:cNvCxnSpPr/>
          <p:nvPr/>
        </p:nvCxnSpPr>
        <p:spPr>
          <a:xfrm flipH="1">
            <a:off x="3518297" y="2160986"/>
            <a:ext cx="5000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75" name="Google Shape;8575;p27"/>
          <p:cNvCxnSpPr/>
          <p:nvPr/>
        </p:nvCxnSpPr>
        <p:spPr>
          <a:xfrm flipH="1">
            <a:off x="3518297" y="2020492"/>
            <a:ext cx="5000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76" name="Google Shape;8576;p27"/>
          <p:cNvCxnSpPr/>
          <p:nvPr/>
        </p:nvCxnSpPr>
        <p:spPr>
          <a:xfrm>
            <a:off x="2856310" y="2006205"/>
            <a:ext cx="5000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77" name="Google Shape;8577;p27"/>
          <p:cNvCxnSpPr/>
          <p:nvPr/>
        </p:nvCxnSpPr>
        <p:spPr>
          <a:xfrm flipH="1">
            <a:off x="2222897" y="2647950"/>
            <a:ext cx="45600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78" name="Google Shape;8578;p27"/>
          <p:cNvCxnSpPr/>
          <p:nvPr/>
        </p:nvCxnSpPr>
        <p:spPr>
          <a:xfrm>
            <a:off x="1877617" y="2633663"/>
            <a:ext cx="1774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79" name="Google Shape;8579;p27"/>
          <p:cNvCxnSpPr/>
          <p:nvPr/>
        </p:nvCxnSpPr>
        <p:spPr>
          <a:xfrm flipH="1">
            <a:off x="2222897" y="2489599"/>
            <a:ext cx="45600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80" name="Google Shape;8580;p27"/>
          <p:cNvCxnSpPr/>
          <p:nvPr/>
        </p:nvCxnSpPr>
        <p:spPr>
          <a:xfrm>
            <a:off x="1877617" y="2471738"/>
            <a:ext cx="1774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81" name="Google Shape;8581;p27"/>
          <p:cNvCxnSpPr/>
          <p:nvPr/>
        </p:nvCxnSpPr>
        <p:spPr>
          <a:xfrm flipH="1">
            <a:off x="2222897" y="2331244"/>
            <a:ext cx="45600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82" name="Google Shape;8582;p27"/>
          <p:cNvCxnSpPr/>
          <p:nvPr/>
        </p:nvCxnSpPr>
        <p:spPr>
          <a:xfrm>
            <a:off x="1877617" y="2316956"/>
            <a:ext cx="1774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83" name="Google Shape;8583;p27"/>
          <p:cNvCxnSpPr/>
          <p:nvPr/>
        </p:nvCxnSpPr>
        <p:spPr>
          <a:xfrm flipH="1">
            <a:off x="2222897" y="2174081"/>
            <a:ext cx="45600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84" name="Google Shape;8584;p27"/>
          <p:cNvCxnSpPr/>
          <p:nvPr/>
        </p:nvCxnSpPr>
        <p:spPr>
          <a:xfrm>
            <a:off x="1877617" y="2160986"/>
            <a:ext cx="17740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85" name="Google Shape;8585;p27"/>
          <p:cNvCxnSpPr/>
          <p:nvPr/>
        </p:nvCxnSpPr>
        <p:spPr>
          <a:xfrm rot="10800000">
            <a:off x="2222897" y="2019300"/>
            <a:ext cx="45600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86" name="Google Shape;8586;p27"/>
          <p:cNvCxnSpPr/>
          <p:nvPr/>
        </p:nvCxnSpPr>
        <p:spPr>
          <a:xfrm>
            <a:off x="1877617" y="2007394"/>
            <a:ext cx="1774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87" name="Google Shape;8587;p27"/>
          <p:cNvCxnSpPr/>
          <p:nvPr/>
        </p:nvCxnSpPr>
        <p:spPr>
          <a:xfrm>
            <a:off x="1877617" y="1865711"/>
            <a:ext cx="17740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88" name="Google Shape;8588;p27"/>
          <p:cNvCxnSpPr/>
          <p:nvPr/>
        </p:nvCxnSpPr>
        <p:spPr>
          <a:xfrm flipH="1">
            <a:off x="2222898" y="1853805"/>
            <a:ext cx="32146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89" name="Google Shape;8589;p27"/>
          <p:cNvCxnSpPr/>
          <p:nvPr/>
        </p:nvCxnSpPr>
        <p:spPr>
          <a:xfrm>
            <a:off x="1877617" y="1708549"/>
            <a:ext cx="17740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90" name="Google Shape;8590;p27"/>
          <p:cNvCxnSpPr/>
          <p:nvPr/>
        </p:nvCxnSpPr>
        <p:spPr>
          <a:xfrm flipH="1">
            <a:off x="2222899" y="1691880"/>
            <a:ext cx="232529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591" name="Google Shape;8591;p27"/>
          <p:cNvSpPr/>
          <p:nvPr/>
        </p:nvSpPr>
        <p:spPr>
          <a:xfrm>
            <a:off x="3423048" y="2967038"/>
            <a:ext cx="16669" cy="361950"/>
          </a:xfrm>
          <a:custGeom>
            <a:avLst/>
            <a:gdLst/>
            <a:ahLst/>
            <a:cxnLst/>
            <a:rect l="l" t="t" r="r" b="b"/>
            <a:pathLst>
              <a:path w="28" h="607" extrusionOk="0">
                <a:moveTo>
                  <a:pt x="28" y="2"/>
                </a:moveTo>
                <a:lnTo>
                  <a:pt x="28" y="592"/>
                </a:lnTo>
                <a:lnTo>
                  <a:pt x="23" y="586"/>
                </a:lnTo>
                <a:lnTo>
                  <a:pt x="0" y="607"/>
                </a:lnTo>
                <a:lnTo>
                  <a:pt x="0" y="0"/>
                </a:lnTo>
                <a:lnTo>
                  <a:pt x="5" y="0"/>
                </a:lnTo>
                <a:lnTo>
                  <a:pt x="9" y="1"/>
                </a:lnTo>
                <a:lnTo>
                  <a:pt x="15" y="1"/>
                </a:lnTo>
                <a:lnTo>
                  <a:pt x="19" y="2"/>
                </a:lnTo>
                <a:lnTo>
                  <a:pt x="24" y="2"/>
                </a:lnTo>
                <a:lnTo>
                  <a:pt x="28" y="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92" name="Google Shape;8592;p27"/>
          <p:cNvSpPr/>
          <p:nvPr/>
        </p:nvSpPr>
        <p:spPr>
          <a:xfrm>
            <a:off x="3423048" y="2795589"/>
            <a:ext cx="16669" cy="89297"/>
          </a:xfrm>
          <a:custGeom>
            <a:avLst/>
            <a:gdLst/>
            <a:ahLst/>
            <a:cxnLst/>
            <a:rect l="l" t="t" r="r" b="b"/>
            <a:pathLst>
              <a:path w="28" h="150" extrusionOk="0">
                <a:moveTo>
                  <a:pt x="28" y="0"/>
                </a:moveTo>
                <a:lnTo>
                  <a:pt x="28" y="150"/>
                </a:lnTo>
                <a:lnTo>
                  <a:pt x="0" y="129"/>
                </a:lnTo>
                <a:lnTo>
                  <a:pt x="0" y="0"/>
                </a:lnTo>
                <a:lnTo>
                  <a:pt x="5" y="0"/>
                </a:lnTo>
                <a:lnTo>
                  <a:pt x="9" y="0"/>
                </a:lnTo>
                <a:lnTo>
                  <a:pt x="15" y="0"/>
                </a:lnTo>
                <a:lnTo>
                  <a:pt x="19" y="0"/>
                </a:lnTo>
                <a:lnTo>
                  <a:pt x="24" y="0"/>
                </a:lnTo>
                <a:lnTo>
                  <a:pt x="2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93" name="Google Shape;8593;p27"/>
          <p:cNvSpPr/>
          <p:nvPr/>
        </p:nvSpPr>
        <p:spPr>
          <a:xfrm>
            <a:off x="3423048" y="2906316"/>
            <a:ext cx="16669" cy="61913"/>
          </a:xfrm>
          <a:custGeom>
            <a:avLst/>
            <a:gdLst/>
            <a:ahLst/>
            <a:cxnLst/>
            <a:rect l="l" t="t" r="r" b="b"/>
            <a:pathLst>
              <a:path w="28" h="105" extrusionOk="0">
                <a:moveTo>
                  <a:pt x="28" y="20"/>
                </a:moveTo>
                <a:lnTo>
                  <a:pt x="28" y="105"/>
                </a:lnTo>
                <a:lnTo>
                  <a:pt x="24" y="105"/>
                </a:lnTo>
                <a:lnTo>
                  <a:pt x="19" y="105"/>
                </a:lnTo>
                <a:lnTo>
                  <a:pt x="15" y="104"/>
                </a:lnTo>
                <a:lnTo>
                  <a:pt x="9" y="104"/>
                </a:lnTo>
                <a:lnTo>
                  <a:pt x="5" y="103"/>
                </a:lnTo>
                <a:lnTo>
                  <a:pt x="0" y="103"/>
                </a:lnTo>
                <a:lnTo>
                  <a:pt x="0" y="0"/>
                </a:lnTo>
                <a:lnTo>
                  <a:pt x="28" y="2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94" name="Google Shape;8594;p27"/>
          <p:cNvSpPr/>
          <p:nvPr/>
        </p:nvSpPr>
        <p:spPr>
          <a:xfrm>
            <a:off x="3423048" y="2871789"/>
            <a:ext cx="16669" cy="46435"/>
          </a:xfrm>
          <a:custGeom>
            <a:avLst/>
            <a:gdLst/>
            <a:ahLst/>
            <a:cxnLst/>
            <a:rect l="l" t="t" r="r" b="b"/>
            <a:pathLst>
              <a:path w="28" h="77" extrusionOk="0">
                <a:moveTo>
                  <a:pt x="28" y="21"/>
                </a:moveTo>
                <a:lnTo>
                  <a:pt x="28" y="77"/>
                </a:lnTo>
                <a:lnTo>
                  <a:pt x="0" y="57"/>
                </a:lnTo>
                <a:lnTo>
                  <a:pt x="0" y="0"/>
                </a:lnTo>
                <a:lnTo>
                  <a:pt x="28" y="2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95" name="Google Shape;8595;p27"/>
          <p:cNvSpPr/>
          <p:nvPr/>
        </p:nvSpPr>
        <p:spPr>
          <a:xfrm>
            <a:off x="3423048" y="2652713"/>
            <a:ext cx="16669" cy="142875"/>
          </a:xfrm>
          <a:custGeom>
            <a:avLst/>
            <a:gdLst/>
            <a:ahLst/>
            <a:cxnLst/>
            <a:rect l="l" t="t" r="r" b="b"/>
            <a:pathLst>
              <a:path w="28" h="240" extrusionOk="0">
                <a:moveTo>
                  <a:pt x="28" y="0"/>
                </a:moveTo>
                <a:lnTo>
                  <a:pt x="28" y="240"/>
                </a:lnTo>
                <a:lnTo>
                  <a:pt x="24" y="240"/>
                </a:lnTo>
                <a:lnTo>
                  <a:pt x="19" y="240"/>
                </a:lnTo>
                <a:lnTo>
                  <a:pt x="15" y="240"/>
                </a:lnTo>
                <a:lnTo>
                  <a:pt x="9" y="240"/>
                </a:lnTo>
                <a:lnTo>
                  <a:pt x="5" y="240"/>
                </a:lnTo>
                <a:lnTo>
                  <a:pt x="0" y="240"/>
                </a:lnTo>
                <a:lnTo>
                  <a:pt x="0" y="0"/>
                </a:lnTo>
                <a:lnTo>
                  <a:pt x="2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96" name="Google Shape;8596;p27"/>
          <p:cNvSpPr/>
          <p:nvPr/>
        </p:nvSpPr>
        <p:spPr>
          <a:xfrm>
            <a:off x="3423048" y="2490787"/>
            <a:ext cx="16669" cy="139304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97" name="Google Shape;8597;p27"/>
          <p:cNvSpPr/>
          <p:nvPr/>
        </p:nvSpPr>
        <p:spPr>
          <a:xfrm>
            <a:off x="3423048" y="2630091"/>
            <a:ext cx="16669" cy="22622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98" name="Google Shape;8598;p27"/>
          <p:cNvSpPr/>
          <p:nvPr/>
        </p:nvSpPr>
        <p:spPr>
          <a:xfrm>
            <a:off x="3423048" y="2476500"/>
            <a:ext cx="16669" cy="14288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599" name="Google Shape;8599;p27"/>
          <p:cNvCxnSpPr/>
          <p:nvPr/>
        </p:nvCxnSpPr>
        <p:spPr>
          <a:xfrm>
            <a:off x="3423049" y="1974057"/>
            <a:ext cx="1190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600" name="Google Shape;8600;p27"/>
          <p:cNvCxnSpPr/>
          <p:nvPr/>
        </p:nvCxnSpPr>
        <p:spPr>
          <a:xfrm>
            <a:off x="3423049" y="2228851"/>
            <a:ext cx="1190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601" name="Google Shape;8601;p27"/>
          <p:cNvCxnSpPr/>
          <p:nvPr/>
        </p:nvCxnSpPr>
        <p:spPr>
          <a:xfrm>
            <a:off x="3423049" y="2484835"/>
            <a:ext cx="1190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602" name="Google Shape;8602;p27"/>
          <p:cNvCxnSpPr/>
          <p:nvPr/>
        </p:nvCxnSpPr>
        <p:spPr>
          <a:xfrm>
            <a:off x="3423049" y="2739629"/>
            <a:ext cx="1190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603" name="Google Shape;8603;p27"/>
          <p:cNvCxnSpPr/>
          <p:nvPr/>
        </p:nvCxnSpPr>
        <p:spPr>
          <a:xfrm>
            <a:off x="3423049" y="2995614"/>
            <a:ext cx="1190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604" name="Google Shape;8604;p27"/>
          <p:cNvCxnSpPr/>
          <p:nvPr/>
        </p:nvCxnSpPr>
        <p:spPr>
          <a:xfrm>
            <a:off x="3423049" y="3250408"/>
            <a:ext cx="1190" cy="785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605" name="Google Shape;8605;p27"/>
          <p:cNvSpPr/>
          <p:nvPr/>
        </p:nvSpPr>
        <p:spPr>
          <a:xfrm>
            <a:off x="3439716" y="2884885"/>
            <a:ext cx="47625" cy="57150"/>
          </a:xfrm>
          <a:custGeom>
            <a:avLst/>
            <a:gdLst/>
            <a:ahLst/>
            <a:cxnLst/>
            <a:rect l="l" t="t" r="r" b="b"/>
            <a:pathLst>
              <a:path w="80" h="95" extrusionOk="0">
                <a:moveTo>
                  <a:pt x="80" y="58"/>
                </a:moveTo>
                <a:lnTo>
                  <a:pt x="0" y="0"/>
                </a:lnTo>
                <a:lnTo>
                  <a:pt x="0" y="56"/>
                </a:lnTo>
                <a:lnTo>
                  <a:pt x="53" y="95"/>
                </a:lnTo>
                <a:lnTo>
                  <a:pt x="80" y="5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606" name="Google Shape;8606;p27"/>
          <p:cNvCxnSpPr/>
          <p:nvPr/>
        </p:nvCxnSpPr>
        <p:spPr>
          <a:xfrm>
            <a:off x="3439717" y="1972867"/>
            <a:ext cx="119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607" name="Google Shape;8607;p27"/>
          <p:cNvCxnSpPr/>
          <p:nvPr/>
        </p:nvCxnSpPr>
        <p:spPr>
          <a:xfrm>
            <a:off x="3439717" y="2227660"/>
            <a:ext cx="1190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8608" name="Google Shape;8608;p27"/>
          <p:cNvGrpSpPr/>
          <p:nvPr/>
        </p:nvGrpSpPr>
        <p:grpSpPr>
          <a:xfrm>
            <a:off x="1876425" y="1613297"/>
            <a:ext cx="2781300" cy="1727597"/>
            <a:chOff x="616" y="1355"/>
            <a:chExt cx="2336" cy="1451"/>
          </a:xfrm>
        </p:grpSpPr>
        <p:cxnSp>
          <p:nvCxnSpPr>
            <p:cNvPr id="8609" name="Google Shape;8609;p27"/>
            <p:cNvCxnSpPr/>
            <p:nvPr/>
          </p:nvCxnSpPr>
          <p:spPr>
            <a:xfrm>
              <a:off x="1929" y="2086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10" name="Google Shape;8610;p27"/>
            <p:cNvCxnSpPr/>
            <p:nvPr/>
          </p:nvCxnSpPr>
          <p:spPr>
            <a:xfrm>
              <a:off x="1929" y="2300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11" name="Google Shape;8611;p27"/>
            <p:cNvCxnSpPr/>
            <p:nvPr/>
          </p:nvCxnSpPr>
          <p:spPr>
            <a:xfrm>
              <a:off x="1929" y="2515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12" name="Google Shape;8612;p27"/>
            <p:cNvCxnSpPr/>
            <p:nvPr/>
          </p:nvCxnSpPr>
          <p:spPr>
            <a:xfrm>
              <a:off x="1929" y="2729"/>
              <a:ext cx="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613" name="Google Shape;8613;p27"/>
            <p:cNvSpPr/>
            <p:nvPr/>
          </p:nvSpPr>
          <p:spPr>
            <a:xfrm>
              <a:off x="2477" y="2333"/>
              <a:ext cx="15" cy="108"/>
            </a:xfrm>
            <a:custGeom>
              <a:avLst/>
              <a:gdLst/>
              <a:ahLst/>
              <a:cxnLst/>
              <a:rect l="l" t="t" r="r" b="b"/>
              <a:pathLst>
                <a:path w="30" h="217" extrusionOk="0">
                  <a:moveTo>
                    <a:pt x="30" y="1"/>
                  </a:moveTo>
                  <a:lnTo>
                    <a:pt x="30" y="217"/>
                  </a:lnTo>
                  <a:lnTo>
                    <a:pt x="20" y="217"/>
                  </a:lnTo>
                  <a:lnTo>
                    <a:pt x="10" y="217"/>
                  </a:lnTo>
                  <a:lnTo>
                    <a:pt x="0" y="217"/>
                  </a:lnTo>
                  <a:lnTo>
                    <a:pt x="0" y="0"/>
                  </a:lnTo>
                  <a:lnTo>
                    <a:pt x="5" y="0"/>
                  </a:lnTo>
                  <a:lnTo>
                    <a:pt x="10" y="1"/>
                  </a:lnTo>
                  <a:lnTo>
                    <a:pt x="15" y="1"/>
                  </a:lnTo>
                  <a:lnTo>
                    <a:pt x="20" y="1"/>
                  </a:lnTo>
                  <a:lnTo>
                    <a:pt x="25" y="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614" name="Google Shape;8614;p27"/>
            <p:cNvCxnSpPr/>
            <p:nvPr/>
          </p:nvCxnSpPr>
          <p:spPr>
            <a:xfrm>
              <a:off x="2492" y="1643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15" name="Google Shape;8615;p27"/>
            <p:cNvCxnSpPr/>
            <p:nvPr/>
          </p:nvCxnSpPr>
          <p:spPr>
            <a:xfrm>
              <a:off x="2492" y="1858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16" name="Google Shape;8616;p27"/>
            <p:cNvCxnSpPr/>
            <p:nvPr/>
          </p:nvCxnSpPr>
          <p:spPr>
            <a:xfrm>
              <a:off x="2492" y="2072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17" name="Google Shape;8617;p27"/>
            <p:cNvCxnSpPr/>
            <p:nvPr/>
          </p:nvCxnSpPr>
          <p:spPr>
            <a:xfrm>
              <a:off x="2492" y="2286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18" name="Google Shape;8618;p27"/>
            <p:cNvCxnSpPr/>
            <p:nvPr/>
          </p:nvCxnSpPr>
          <p:spPr>
            <a:xfrm>
              <a:off x="2492" y="2501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19" name="Google Shape;8619;p27"/>
            <p:cNvCxnSpPr/>
            <p:nvPr/>
          </p:nvCxnSpPr>
          <p:spPr>
            <a:xfrm>
              <a:off x="2492" y="2715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620" name="Google Shape;8620;p27"/>
            <p:cNvSpPr/>
            <p:nvPr/>
          </p:nvSpPr>
          <p:spPr>
            <a:xfrm>
              <a:off x="2768" y="2269"/>
              <a:ext cx="184" cy="82"/>
            </a:xfrm>
            <a:custGeom>
              <a:avLst/>
              <a:gdLst/>
              <a:ahLst/>
              <a:cxnLst/>
              <a:rect l="l" t="t" r="r" b="b"/>
              <a:pathLst>
                <a:path w="369" h="164" extrusionOk="0">
                  <a:moveTo>
                    <a:pt x="369" y="106"/>
                  </a:moveTo>
                  <a:lnTo>
                    <a:pt x="185" y="164"/>
                  </a:lnTo>
                  <a:lnTo>
                    <a:pt x="0" y="106"/>
                  </a:lnTo>
                  <a:lnTo>
                    <a:pt x="185" y="0"/>
                  </a:lnTo>
                  <a:lnTo>
                    <a:pt x="369" y="106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621" name="Google Shape;8621;p27"/>
            <p:cNvCxnSpPr/>
            <p:nvPr/>
          </p:nvCxnSpPr>
          <p:spPr>
            <a:xfrm flipH="1">
              <a:off x="2768" y="2269"/>
              <a:ext cx="92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22" name="Google Shape;8622;p27"/>
            <p:cNvCxnSpPr/>
            <p:nvPr/>
          </p:nvCxnSpPr>
          <p:spPr>
            <a:xfrm>
              <a:off x="2768" y="2321"/>
              <a:ext cx="130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23" name="Google Shape;8623;p27"/>
            <p:cNvCxnSpPr/>
            <p:nvPr/>
          </p:nvCxnSpPr>
          <p:spPr>
            <a:xfrm flipH="1">
              <a:off x="2860" y="2363"/>
              <a:ext cx="3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624" name="Google Shape;8624;p27"/>
            <p:cNvSpPr/>
            <p:nvPr/>
          </p:nvSpPr>
          <p:spPr>
            <a:xfrm>
              <a:off x="2418" y="2332"/>
              <a:ext cx="59" cy="37"/>
            </a:xfrm>
            <a:custGeom>
              <a:avLst/>
              <a:gdLst/>
              <a:ahLst/>
              <a:cxnLst/>
              <a:rect l="l" t="t" r="r" b="b"/>
              <a:pathLst>
                <a:path w="118" h="73" extrusionOk="0">
                  <a:moveTo>
                    <a:pt x="13" y="73"/>
                  </a:moveTo>
                  <a:lnTo>
                    <a:pt x="118" y="43"/>
                  </a:lnTo>
                  <a:lnTo>
                    <a:pt x="118" y="1"/>
                  </a:lnTo>
                  <a:lnTo>
                    <a:pt x="115" y="1"/>
                  </a:lnTo>
                  <a:lnTo>
                    <a:pt x="113" y="1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4" y="1"/>
                  </a:lnTo>
                  <a:lnTo>
                    <a:pt x="100" y="0"/>
                  </a:lnTo>
                  <a:lnTo>
                    <a:pt x="0" y="29"/>
                  </a:lnTo>
                  <a:lnTo>
                    <a:pt x="13" y="7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25" name="Google Shape;8625;p27"/>
            <p:cNvSpPr/>
            <p:nvPr/>
          </p:nvSpPr>
          <p:spPr>
            <a:xfrm>
              <a:off x="832" y="1355"/>
              <a:ext cx="12" cy="985"/>
            </a:xfrm>
            <a:custGeom>
              <a:avLst/>
              <a:gdLst/>
              <a:ahLst/>
              <a:cxnLst/>
              <a:rect l="l" t="t" r="r" b="b"/>
              <a:pathLst>
                <a:path w="25" h="1971" extrusionOk="0">
                  <a:moveTo>
                    <a:pt x="0" y="1971"/>
                  </a:moveTo>
                  <a:lnTo>
                    <a:pt x="0" y="1"/>
                  </a:lnTo>
                  <a:lnTo>
                    <a:pt x="25" y="0"/>
                  </a:lnTo>
                  <a:lnTo>
                    <a:pt x="25" y="1969"/>
                  </a:lnTo>
                  <a:lnTo>
                    <a:pt x="21" y="1970"/>
                  </a:lnTo>
                  <a:lnTo>
                    <a:pt x="17" y="1970"/>
                  </a:lnTo>
                  <a:lnTo>
                    <a:pt x="13" y="1970"/>
                  </a:lnTo>
                  <a:lnTo>
                    <a:pt x="8" y="1970"/>
                  </a:lnTo>
                  <a:lnTo>
                    <a:pt x="4" y="1971"/>
                  </a:lnTo>
                  <a:lnTo>
                    <a:pt x="0" y="197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26" name="Google Shape;8626;p27"/>
            <p:cNvSpPr/>
            <p:nvPr/>
          </p:nvSpPr>
          <p:spPr>
            <a:xfrm>
              <a:off x="616" y="2328"/>
              <a:ext cx="141" cy="18"/>
            </a:xfrm>
            <a:custGeom>
              <a:avLst/>
              <a:gdLst/>
              <a:ahLst/>
              <a:cxnLst/>
              <a:rect l="l" t="t" r="r" b="b"/>
              <a:pathLst>
                <a:path w="283" h="36" extrusionOk="0">
                  <a:moveTo>
                    <a:pt x="0" y="0"/>
                  </a:moveTo>
                  <a:lnTo>
                    <a:pt x="23" y="8"/>
                  </a:lnTo>
                  <a:lnTo>
                    <a:pt x="45" y="14"/>
                  </a:lnTo>
                  <a:lnTo>
                    <a:pt x="67" y="20"/>
                  </a:lnTo>
                  <a:lnTo>
                    <a:pt x="89" y="25"/>
                  </a:lnTo>
                  <a:lnTo>
                    <a:pt x="111" y="28"/>
                  </a:lnTo>
                  <a:lnTo>
                    <a:pt x="132" y="31"/>
                  </a:lnTo>
                  <a:lnTo>
                    <a:pt x="154" y="33"/>
                  </a:lnTo>
                  <a:lnTo>
                    <a:pt x="187" y="35"/>
                  </a:lnTo>
                  <a:lnTo>
                    <a:pt x="220" y="36"/>
                  </a:lnTo>
                  <a:lnTo>
                    <a:pt x="253" y="36"/>
                  </a:lnTo>
                  <a:lnTo>
                    <a:pt x="283" y="3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27" name="Google Shape;8627;p27"/>
            <p:cNvSpPr/>
            <p:nvPr/>
          </p:nvSpPr>
          <p:spPr>
            <a:xfrm>
              <a:off x="828" y="2336"/>
              <a:ext cx="143" cy="4"/>
            </a:xfrm>
            <a:custGeom>
              <a:avLst/>
              <a:gdLst/>
              <a:ahLst/>
              <a:cxnLst/>
              <a:rect l="l" t="t" r="r" b="b"/>
              <a:pathLst>
                <a:path w="287" h="9" extrusionOk="0">
                  <a:moveTo>
                    <a:pt x="0" y="9"/>
                  </a:moveTo>
                  <a:lnTo>
                    <a:pt x="35" y="6"/>
                  </a:lnTo>
                  <a:lnTo>
                    <a:pt x="78" y="3"/>
                  </a:lnTo>
                  <a:lnTo>
                    <a:pt x="122" y="1"/>
                  </a:lnTo>
                  <a:lnTo>
                    <a:pt x="166" y="0"/>
                  </a:lnTo>
                  <a:lnTo>
                    <a:pt x="209" y="0"/>
                  </a:lnTo>
                  <a:lnTo>
                    <a:pt x="254" y="1"/>
                  </a:lnTo>
                  <a:lnTo>
                    <a:pt x="287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28" name="Google Shape;8628;p27"/>
            <p:cNvSpPr/>
            <p:nvPr/>
          </p:nvSpPr>
          <p:spPr>
            <a:xfrm>
              <a:off x="1042" y="2347"/>
              <a:ext cx="141" cy="25"/>
            </a:xfrm>
            <a:custGeom>
              <a:avLst/>
              <a:gdLst/>
              <a:ahLst/>
              <a:cxnLst/>
              <a:rect l="l" t="t" r="r" b="b"/>
              <a:pathLst>
                <a:path w="281" h="52" extrusionOk="0">
                  <a:moveTo>
                    <a:pt x="0" y="0"/>
                  </a:moveTo>
                  <a:lnTo>
                    <a:pt x="5" y="1"/>
                  </a:lnTo>
                  <a:lnTo>
                    <a:pt x="51" y="10"/>
                  </a:lnTo>
                  <a:lnTo>
                    <a:pt x="97" y="21"/>
                  </a:lnTo>
                  <a:lnTo>
                    <a:pt x="143" y="30"/>
                  </a:lnTo>
                  <a:lnTo>
                    <a:pt x="191" y="39"/>
                  </a:lnTo>
                  <a:lnTo>
                    <a:pt x="239" y="46"/>
                  </a:lnTo>
                  <a:lnTo>
                    <a:pt x="279" y="52"/>
                  </a:lnTo>
                  <a:lnTo>
                    <a:pt x="281" y="5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29" name="Google Shape;8629;p27"/>
            <p:cNvSpPr/>
            <p:nvPr/>
          </p:nvSpPr>
          <p:spPr>
            <a:xfrm>
              <a:off x="1254" y="2370"/>
              <a:ext cx="143" cy="8"/>
            </a:xfrm>
            <a:custGeom>
              <a:avLst/>
              <a:gdLst/>
              <a:ahLst/>
              <a:cxnLst/>
              <a:rect l="l" t="t" r="r" b="b"/>
              <a:pathLst>
                <a:path w="285" h="17" extrusionOk="0">
                  <a:moveTo>
                    <a:pt x="0" y="16"/>
                  </a:moveTo>
                  <a:lnTo>
                    <a:pt x="21" y="17"/>
                  </a:lnTo>
                  <a:lnTo>
                    <a:pt x="62" y="17"/>
                  </a:lnTo>
                  <a:lnTo>
                    <a:pt x="104" y="17"/>
                  </a:lnTo>
                  <a:lnTo>
                    <a:pt x="171" y="13"/>
                  </a:lnTo>
                  <a:lnTo>
                    <a:pt x="236" y="7"/>
                  </a:lnTo>
                  <a:lnTo>
                    <a:pt x="285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30" name="Google Shape;8630;p27"/>
            <p:cNvSpPr/>
            <p:nvPr/>
          </p:nvSpPr>
          <p:spPr>
            <a:xfrm>
              <a:off x="1468" y="2350"/>
              <a:ext cx="142" cy="10"/>
            </a:xfrm>
            <a:custGeom>
              <a:avLst/>
              <a:gdLst/>
              <a:ahLst/>
              <a:cxnLst/>
              <a:rect l="l" t="t" r="r" b="b"/>
              <a:pathLst>
                <a:path w="286" h="21" extrusionOk="0">
                  <a:moveTo>
                    <a:pt x="0" y="21"/>
                  </a:moveTo>
                  <a:lnTo>
                    <a:pt x="64" y="14"/>
                  </a:lnTo>
                  <a:lnTo>
                    <a:pt x="130" y="9"/>
                  </a:lnTo>
                  <a:lnTo>
                    <a:pt x="196" y="4"/>
                  </a:lnTo>
                  <a:lnTo>
                    <a:pt x="268" y="0"/>
                  </a:lnTo>
                  <a:lnTo>
                    <a:pt x="28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31" name="Google Shape;8631;p27"/>
            <p:cNvSpPr/>
            <p:nvPr/>
          </p:nvSpPr>
          <p:spPr>
            <a:xfrm>
              <a:off x="1682" y="2348"/>
              <a:ext cx="143" cy="1"/>
            </a:xfrm>
            <a:custGeom>
              <a:avLst/>
              <a:gdLst/>
              <a:ahLst/>
              <a:cxnLst/>
              <a:rect l="l" t="t" r="r" b="b"/>
              <a:pathLst>
                <a:path w="287" h="1" extrusionOk="0">
                  <a:moveTo>
                    <a:pt x="0" y="1"/>
                  </a:moveTo>
                  <a:lnTo>
                    <a:pt x="60" y="0"/>
                  </a:lnTo>
                  <a:lnTo>
                    <a:pt x="134" y="0"/>
                  </a:lnTo>
                  <a:lnTo>
                    <a:pt x="208" y="0"/>
                  </a:lnTo>
                  <a:lnTo>
                    <a:pt x="254" y="0"/>
                  </a:lnTo>
                  <a:lnTo>
                    <a:pt x="28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32" name="Google Shape;8632;p27"/>
            <p:cNvSpPr/>
            <p:nvPr/>
          </p:nvSpPr>
          <p:spPr>
            <a:xfrm>
              <a:off x="1897" y="2338"/>
              <a:ext cx="142" cy="10"/>
            </a:xfrm>
            <a:custGeom>
              <a:avLst/>
              <a:gdLst/>
              <a:ahLst/>
              <a:cxnLst/>
              <a:rect l="l" t="t" r="r" b="b"/>
              <a:pathLst>
                <a:path w="285" h="19" extrusionOk="0">
                  <a:moveTo>
                    <a:pt x="0" y="19"/>
                  </a:moveTo>
                  <a:lnTo>
                    <a:pt x="6" y="19"/>
                  </a:lnTo>
                  <a:lnTo>
                    <a:pt x="52" y="19"/>
                  </a:lnTo>
                  <a:lnTo>
                    <a:pt x="97" y="19"/>
                  </a:lnTo>
                  <a:lnTo>
                    <a:pt x="142" y="18"/>
                  </a:lnTo>
                  <a:lnTo>
                    <a:pt x="187" y="15"/>
                  </a:lnTo>
                  <a:lnTo>
                    <a:pt x="230" y="10"/>
                  </a:lnTo>
                  <a:lnTo>
                    <a:pt x="269" y="3"/>
                  </a:lnTo>
                  <a:lnTo>
                    <a:pt x="285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33" name="Google Shape;8633;p27"/>
            <p:cNvSpPr/>
            <p:nvPr/>
          </p:nvSpPr>
          <p:spPr>
            <a:xfrm>
              <a:off x="2108" y="2311"/>
              <a:ext cx="143" cy="10"/>
            </a:xfrm>
            <a:custGeom>
              <a:avLst/>
              <a:gdLst/>
              <a:ahLst/>
              <a:cxnLst/>
              <a:rect l="l" t="t" r="r" b="b"/>
              <a:pathLst>
                <a:path w="284" h="21" extrusionOk="0">
                  <a:moveTo>
                    <a:pt x="0" y="21"/>
                  </a:moveTo>
                  <a:lnTo>
                    <a:pt x="1" y="21"/>
                  </a:lnTo>
                  <a:lnTo>
                    <a:pt x="41" y="13"/>
                  </a:lnTo>
                  <a:lnTo>
                    <a:pt x="79" y="8"/>
                  </a:lnTo>
                  <a:lnTo>
                    <a:pt x="118" y="5"/>
                  </a:lnTo>
                  <a:lnTo>
                    <a:pt x="157" y="2"/>
                  </a:lnTo>
                  <a:lnTo>
                    <a:pt x="196" y="0"/>
                  </a:lnTo>
                  <a:lnTo>
                    <a:pt x="235" y="0"/>
                  </a:lnTo>
                  <a:lnTo>
                    <a:pt x="273" y="0"/>
                  </a:lnTo>
                  <a:lnTo>
                    <a:pt x="284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34" name="Google Shape;8634;p27"/>
            <p:cNvSpPr/>
            <p:nvPr/>
          </p:nvSpPr>
          <p:spPr>
            <a:xfrm>
              <a:off x="2322" y="2316"/>
              <a:ext cx="142" cy="16"/>
            </a:xfrm>
            <a:custGeom>
              <a:avLst/>
              <a:gdLst/>
              <a:ahLst/>
              <a:cxnLst/>
              <a:rect l="l" t="t" r="r" b="b"/>
              <a:pathLst>
                <a:path w="283" h="32" extrusionOk="0">
                  <a:moveTo>
                    <a:pt x="0" y="0"/>
                  </a:moveTo>
                  <a:lnTo>
                    <a:pt x="38" y="5"/>
                  </a:lnTo>
                  <a:lnTo>
                    <a:pt x="95" y="13"/>
                  </a:lnTo>
                  <a:lnTo>
                    <a:pt x="150" y="20"/>
                  </a:lnTo>
                  <a:lnTo>
                    <a:pt x="207" y="26"/>
                  </a:lnTo>
                  <a:lnTo>
                    <a:pt x="265" y="31"/>
                  </a:lnTo>
                  <a:lnTo>
                    <a:pt x="283" y="3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35" name="Google Shape;8635;p27"/>
            <p:cNvSpPr/>
            <p:nvPr/>
          </p:nvSpPr>
          <p:spPr>
            <a:xfrm>
              <a:off x="2536" y="2333"/>
              <a:ext cx="143" cy="1"/>
            </a:xfrm>
            <a:custGeom>
              <a:avLst/>
              <a:gdLst/>
              <a:ahLst/>
              <a:cxnLst/>
              <a:rect l="l" t="t" r="r" b="b"/>
              <a:pathLst>
                <a:path w="287" h="2" extrusionOk="0">
                  <a:moveTo>
                    <a:pt x="0" y="2"/>
                  </a:moveTo>
                  <a:lnTo>
                    <a:pt x="15" y="2"/>
                  </a:lnTo>
                  <a:lnTo>
                    <a:pt x="76" y="1"/>
                  </a:lnTo>
                  <a:lnTo>
                    <a:pt x="136" y="0"/>
                  </a:lnTo>
                  <a:lnTo>
                    <a:pt x="196" y="0"/>
                  </a:lnTo>
                  <a:lnTo>
                    <a:pt x="257" y="0"/>
                  </a:lnTo>
                  <a:lnTo>
                    <a:pt x="28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36" name="Google Shape;8636;p27"/>
            <p:cNvSpPr/>
            <p:nvPr/>
          </p:nvSpPr>
          <p:spPr>
            <a:xfrm>
              <a:off x="2750" y="2333"/>
              <a:ext cx="62" cy="4"/>
            </a:xfrm>
            <a:custGeom>
              <a:avLst/>
              <a:gdLst/>
              <a:ahLst/>
              <a:cxnLst/>
              <a:rect l="l" t="t" r="r" b="b"/>
              <a:pathLst>
                <a:path w="124" h="7" extrusionOk="0">
                  <a:moveTo>
                    <a:pt x="0" y="6"/>
                  </a:moveTo>
                  <a:lnTo>
                    <a:pt x="28" y="7"/>
                  </a:lnTo>
                  <a:lnTo>
                    <a:pt x="65" y="7"/>
                  </a:lnTo>
                  <a:lnTo>
                    <a:pt x="81" y="7"/>
                  </a:lnTo>
                  <a:lnTo>
                    <a:pt x="95" y="5"/>
                  </a:lnTo>
                  <a:lnTo>
                    <a:pt x="110" y="3"/>
                  </a:lnTo>
                  <a:lnTo>
                    <a:pt x="124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37" name="Google Shape;8637;p27"/>
            <p:cNvSpPr/>
            <p:nvPr/>
          </p:nvSpPr>
          <p:spPr>
            <a:xfrm>
              <a:off x="844" y="2436"/>
              <a:ext cx="63" cy="167"/>
            </a:xfrm>
            <a:custGeom>
              <a:avLst/>
              <a:gdLst/>
              <a:ahLst/>
              <a:cxnLst/>
              <a:rect l="l" t="t" r="r" b="b"/>
              <a:pathLst>
                <a:path w="127" h="334" extrusionOk="0">
                  <a:moveTo>
                    <a:pt x="127" y="10"/>
                  </a:moveTo>
                  <a:lnTo>
                    <a:pt x="127" y="334"/>
                  </a:lnTo>
                  <a:lnTo>
                    <a:pt x="0" y="334"/>
                  </a:lnTo>
                  <a:lnTo>
                    <a:pt x="0" y="0"/>
                  </a:lnTo>
                  <a:lnTo>
                    <a:pt x="14" y="1"/>
                  </a:lnTo>
                  <a:lnTo>
                    <a:pt x="29" y="1"/>
                  </a:lnTo>
                  <a:lnTo>
                    <a:pt x="42" y="2"/>
                  </a:lnTo>
                  <a:lnTo>
                    <a:pt x="57" y="2"/>
                  </a:lnTo>
                  <a:lnTo>
                    <a:pt x="71" y="3"/>
                  </a:lnTo>
                  <a:lnTo>
                    <a:pt x="86" y="6"/>
                  </a:lnTo>
                  <a:lnTo>
                    <a:pt x="99" y="7"/>
                  </a:lnTo>
                  <a:lnTo>
                    <a:pt x="113" y="8"/>
                  </a:lnTo>
                  <a:lnTo>
                    <a:pt x="127" y="1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38" name="Google Shape;8638;p27"/>
            <p:cNvSpPr/>
            <p:nvPr/>
          </p:nvSpPr>
          <p:spPr>
            <a:xfrm>
              <a:off x="832" y="2436"/>
              <a:ext cx="12" cy="167"/>
            </a:xfrm>
            <a:custGeom>
              <a:avLst/>
              <a:gdLst/>
              <a:ahLst/>
              <a:cxnLst/>
              <a:rect l="l" t="t" r="r" b="b"/>
              <a:pathLst>
                <a:path w="25" h="334" extrusionOk="0">
                  <a:moveTo>
                    <a:pt x="25" y="334"/>
                  </a:move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324"/>
                  </a:lnTo>
                  <a:lnTo>
                    <a:pt x="10" y="334"/>
                  </a:lnTo>
                  <a:lnTo>
                    <a:pt x="25" y="334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39" name="Google Shape;8639;p27"/>
            <p:cNvSpPr/>
            <p:nvPr/>
          </p:nvSpPr>
          <p:spPr>
            <a:xfrm>
              <a:off x="616" y="2440"/>
              <a:ext cx="142" cy="5"/>
            </a:xfrm>
            <a:custGeom>
              <a:avLst/>
              <a:gdLst/>
              <a:ahLst/>
              <a:cxnLst/>
              <a:rect l="l" t="t" r="r" b="b"/>
              <a:pathLst>
                <a:path w="286" h="11" extrusionOk="0">
                  <a:moveTo>
                    <a:pt x="0" y="11"/>
                  </a:moveTo>
                  <a:lnTo>
                    <a:pt x="17" y="7"/>
                  </a:lnTo>
                  <a:lnTo>
                    <a:pt x="33" y="4"/>
                  </a:lnTo>
                  <a:lnTo>
                    <a:pt x="50" y="2"/>
                  </a:lnTo>
                  <a:lnTo>
                    <a:pt x="66" y="1"/>
                  </a:lnTo>
                  <a:lnTo>
                    <a:pt x="83" y="0"/>
                  </a:lnTo>
                  <a:lnTo>
                    <a:pt x="111" y="0"/>
                  </a:lnTo>
                  <a:lnTo>
                    <a:pt x="138" y="1"/>
                  </a:lnTo>
                  <a:lnTo>
                    <a:pt x="166" y="2"/>
                  </a:lnTo>
                  <a:lnTo>
                    <a:pt x="194" y="3"/>
                  </a:lnTo>
                  <a:lnTo>
                    <a:pt x="223" y="4"/>
                  </a:lnTo>
                  <a:lnTo>
                    <a:pt x="265" y="3"/>
                  </a:lnTo>
                  <a:lnTo>
                    <a:pt x="286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40" name="Google Shape;8640;p27"/>
            <p:cNvSpPr/>
            <p:nvPr/>
          </p:nvSpPr>
          <p:spPr>
            <a:xfrm>
              <a:off x="830" y="2436"/>
              <a:ext cx="142" cy="14"/>
            </a:xfrm>
            <a:custGeom>
              <a:avLst/>
              <a:gdLst/>
              <a:ahLst/>
              <a:cxnLst/>
              <a:rect l="l" t="t" r="r" b="b"/>
              <a:pathLst>
                <a:path w="285" h="28" extrusionOk="0">
                  <a:moveTo>
                    <a:pt x="0" y="0"/>
                  </a:moveTo>
                  <a:lnTo>
                    <a:pt x="4" y="0"/>
                  </a:lnTo>
                  <a:lnTo>
                    <a:pt x="44" y="0"/>
                  </a:lnTo>
                  <a:lnTo>
                    <a:pt x="85" y="1"/>
                  </a:lnTo>
                  <a:lnTo>
                    <a:pt x="144" y="8"/>
                  </a:lnTo>
                  <a:lnTo>
                    <a:pt x="203" y="15"/>
                  </a:lnTo>
                  <a:lnTo>
                    <a:pt x="262" y="25"/>
                  </a:lnTo>
                  <a:lnTo>
                    <a:pt x="285" y="2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41" name="Google Shape;8641;p27"/>
            <p:cNvSpPr/>
            <p:nvPr/>
          </p:nvSpPr>
          <p:spPr>
            <a:xfrm>
              <a:off x="1042" y="2462"/>
              <a:ext cx="143" cy="13"/>
            </a:xfrm>
            <a:custGeom>
              <a:avLst/>
              <a:gdLst/>
              <a:ahLst/>
              <a:cxnLst/>
              <a:rect l="l" t="t" r="r" b="b"/>
              <a:pathLst>
                <a:path w="284" h="26" extrusionOk="0">
                  <a:moveTo>
                    <a:pt x="0" y="0"/>
                  </a:moveTo>
                  <a:lnTo>
                    <a:pt x="13" y="2"/>
                  </a:lnTo>
                  <a:lnTo>
                    <a:pt x="74" y="9"/>
                  </a:lnTo>
                  <a:lnTo>
                    <a:pt x="135" y="16"/>
                  </a:lnTo>
                  <a:lnTo>
                    <a:pt x="198" y="22"/>
                  </a:lnTo>
                  <a:lnTo>
                    <a:pt x="261" y="25"/>
                  </a:lnTo>
                  <a:lnTo>
                    <a:pt x="284" y="2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42" name="Google Shape;8642;p27"/>
            <p:cNvSpPr/>
            <p:nvPr/>
          </p:nvSpPr>
          <p:spPr>
            <a:xfrm>
              <a:off x="1256" y="2474"/>
              <a:ext cx="143" cy="3"/>
            </a:xfrm>
            <a:custGeom>
              <a:avLst/>
              <a:gdLst/>
              <a:ahLst/>
              <a:cxnLst/>
              <a:rect l="l" t="t" r="r" b="b"/>
              <a:pathLst>
                <a:path w="285" h="7" extrusionOk="0">
                  <a:moveTo>
                    <a:pt x="0" y="7"/>
                  </a:moveTo>
                  <a:lnTo>
                    <a:pt x="24" y="7"/>
                  </a:lnTo>
                  <a:lnTo>
                    <a:pt x="89" y="6"/>
                  </a:lnTo>
                  <a:lnTo>
                    <a:pt x="154" y="5"/>
                  </a:lnTo>
                  <a:lnTo>
                    <a:pt x="218" y="3"/>
                  </a:lnTo>
                  <a:lnTo>
                    <a:pt x="283" y="1"/>
                  </a:lnTo>
                  <a:lnTo>
                    <a:pt x="285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43" name="Google Shape;8643;p27"/>
            <p:cNvSpPr/>
            <p:nvPr/>
          </p:nvSpPr>
          <p:spPr>
            <a:xfrm>
              <a:off x="1471" y="2463"/>
              <a:ext cx="143" cy="7"/>
            </a:xfrm>
            <a:custGeom>
              <a:avLst/>
              <a:gdLst/>
              <a:ahLst/>
              <a:cxnLst/>
              <a:rect l="l" t="t" r="r" b="b"/>
              <a:pathLst>
                <a:path w="285" h="14" extrusionOk="0">
                  <a:moveTo>
                    <a:pt x="0" y="14"/>
                  </a:moveTo>
                  <a:lnTo>
                    <a:pt x="27" y="12"/>
                  </a:lnTo>
                  <a:lnTo>
                    <a:pt x="85" y="9"/>
                  </a:lnTo>
                  <a:lnTo>
                    <a:pt x="142" y="5"/>
                  </a:lnTo>
                  <a:lnTo>
                    <a:pt x="199" y="3"/>
                  </a:lnTo>
                  <a:lnTo>
                    <a:pt x="254" y="0"/>
                  </a:lnTo>
                  <a:lnTo>
                    <a:pt x="285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44" name="Google Shape;8644;p27"/>
            <p:cNvSpPr/>
            <p:nvPr/>
          </p:nvSpPr>
          <p:spPr>
            <a:xfrm>
              <a:off x="1685" y="2465"/>
              <a:ext cx="142" cy="17"/>
            </a:xfrm>
            <a:custGeom>
              <a:avLst/>
              <a:gdLst/>
              <a:ahLst/>
              <a:cxnLst/>
              <a:rect l="l" t="t" r="r" b="b"/>
              <a:pathLst>
                <a:path w="285" h="34" extrusionOk="0">
                  <a:moveTo>
                    <a:pt x="0" y="0"/>
                  </a:moveTo>
                  <a:lnTo>
                    <a:pt x="54" y="5"/>
                  </a:lnTo>
                  <a:lnTo>
                    <a:pt x="111" y="10"/>
                  </a:lnTo>
                  <a:lnTo>
                    <a:pt x="166" y="18"/>
                  </a:lnTo>
                  <a:lnTo>
                    <a:pt x="222" y="25"/>
                  </a:lnTo>
                  <a:lnTo>
                    <a:pt x="277" y="33"/>
                  </a:lnTo>
                  <a:lnTo>
                    <a:pt x="285" y="3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45" name="Google Shape;8645;p27"/>
            <p:cNvSpPr/>
            <p:nvPr/>
          </p:nvSpPr>
          <p:spPr>
            <a:xfrm>
              <a:off x="1898" y="2491"/>
              <a:ext cx="143" cy="5"/>
            </a:xfrm>
            <a:custGeom>
              <a:avLst/>
              <a:gdLst/>
              <a:ahLst/>
              <a:cxnLst/>
              <a:rect l="l" t="t" r="r" b="b"/>
              <a:pathLst>
                <a:path w="286" h="10" extrusionOk="0">
                  <a:moveTo>
                    <a:pt x="0" y="0"/>
                  </a:moveTo>
                  <a:lnTo>
                    <a:pt x="16" y="1"/>
                  </a:lnTo>
                  <a:lnTo>
                    <a:pt x="69" y="6"/>
                  </a:lnTo>
                  <a:lnTo>
                    <a:pt x="123" y="9"/>
                  </a:lnTo>
                  <a:lnTo>
                    <a:pt x="180" y="10"/>
                  </a:lnTo>
                  <a:lnTo>
                    <a:pt x="235" y="9"/>
                  </a:lnTo>
                  <a:lnTo>
                    <a:pt x="286" y="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46" name="Google Shape;8646;p27"/>
            <p:cNvSpPr/>
            <p:nvPr/>
          </p:nvSpPr>
          <p:spPr>
            <a:xfrm>
              <a:off x="2111" y="2454"/>
              <a:ext cx="141" cy="26"/>
            </a:xfrm>
            <a:custGeom>
              <a:avLst/>
              <a:gdLst/>
              <a:ahLst/>
              <a:cxnLst/>
              <a:rect l="l" t="t" r="r" b="b"/>
              <a:pathLst>
                <a:path w="281" h="53" extrusionOk="0">
                  <a:moveTo>
                    <a:pt x="0" y="53"/>
                  </a:moveTo>
                  <a:lnTo>
                    <a:pt x="25" y="47"/>
                  </a:lnTo>
                  <a:lnTo>
                    <a:pt x="78" y="34"/>
                  </a:lnTo>
                  <a:lnTo>
                    <a:pt x="133" y="23"/>
                  </a:lnTo>
                  <a:lnTo>
                    <a:pt x="188" y="14"/>
                  </a:lnTo>
                  <a:lnTo>
                    <a:pt x="243" y="6"/>
                  </a:lnTo>
                  <a:lnTo>
                    <a:pt x="28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47" name="Google Shape;8647;p27"/>
            <p:cNvSpPr/>
            <p:nvPr/>
          </p:nvSpPr>
          <p:spPr>
            <a:xfrm>
              <a:off x="2323" y="2441"/>
              <a:ext cx="143" cy="5"/>
            </a:xfrm>
            <a:custGeom>
              <a:avLst/>
              <a:gdLst/>
              <a:ahLst/>
              <a:cxnLst/>
              <a:rect l="l" t="t" r="r" b="b"/>
              <a:pathLst>
                <a:path w="286" h="10" extrusionOk="0">
                  <a:moveTo>
                    <a:pt x="0" y="10"/>
                  </a:moveTo>
                  <a:lnTo>
                    <a:pt x="46" y="7"/>
                  </a:lnTo>
                  <a:lnTo>
                    <a:pt x="113" y="4"/>
                  </a:lnTo>
                  <a:lnTo>
                    <a:pt x="181" y="1"/>
                  </a:lnTo>
                  <a:lnTo>
                    <a:pt x="249" y="0"/>
                  </a:lnTo>
                  <a:lnTo>
                    <a:pt x="28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48" name="Google Shape;8648;p27"/>
            <p:cNvSpPr/>
            <p:nvPr/>
          </p:nvSpPr>
          <p:spPr>
            <a:xfrm>
              <a:off x="2537" y="2441"/>
              <a:ext cx="144" cy="4"/>
            </a:xfrm>
            <a:custGeom>
              <a:avLst/>
              <a:gdLst/>
              <a:ahLst/>
              <a:cxnLst/>
              <a:rect l="l" t="t" r="r" b="b"/>
              <a:pathLst>
                <a:path w="286" h="7" extrusionOk="0">
                  <a:moveTo>
                    <a:pt x="0" y="0"/>
                  </a:moveTo>
                  <a:lnTo>
                    <a:pt x="27" y="0"/>
                  </a:lnTo>
                  <a:lnTo>
                    <a:pt x="96" y="1"/>
                  </a:lnTo>
                  <a:lnTo>
                    <a:pt x="167" y="3"/>
                  </a:lnTo>
                  <a:lnTo>
                    <a:pt x="286" y="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49" name="Google Shape;8649;p27"/>
            <p:cNvSpPr/>
            <p:nvPr/>
          </p:nvSpPr>
          <p:spPr>
            <a:xfrm>
              <a:off x="2752" y="2447"/>
              <a:ext cx="118" cy="3"/>
            </a:xfrm>
            <a:custGeom>
              <a:avLst/>
              <a:gdLst/>
              <a:ahLst/>
              <a:cxnLst/>
              <a:rect l="l" t="t" r="r" b="b"/>
              <a:pathLst>
                <a:path w="237" h="6" extrusionOk="0">
                  <a:moveTo>
                    <a:pt x="0" y="0"/>
                  </a:moveTo>
                  <a:lnTo>
                    <a:pt x="113" y="4"/>
                  </a:lnTo>
                  <a:lnTo>
                    <a:pt x="237" y="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650" name="Google Shape;8650;p27"/>
            <p:cNvCxnSpPr/>
            <p:nvPr/>
          </p:nvCxnSpPr>
          <p:spPr>
            <a:xfrm>
              <a:off x="2776" y="2342"/>
              <a:ext cx="8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51" name="Google Shape;8651;p27"/>
            <p:cNvCxnSpPr/>
            <p:nvPr/>
          </p:nvCxnSpPr>
          <p:spPr>
            <a:xfrm flipH="1">
              <a:off x="2733" y="2342"/>
              <a:ext cx="43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52" name="Google Shape;8652;p27"/>
            <p:cNvCxnSpPr/>
            <p:nvPr/>
          </p:nvCxnSpPr>
          <p:spPr>
            <a:xfrm>
              <a:off x="2763" y="2361"/>
              <a:ext cx="55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53" name="Google Shape;8653;p27"/>
            <p:cNvCxnSpPr/>
            <p:nvPr/>
          </p:nvCxnSpPr>
          <p:spPr>
            <a:xfrm>
              <a:off x="2747" y="2383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54" name="Google Shape;8654;p27"/>
            <p:cNvCxnSpPr/>
            <p:nvPr/>
          </p:nvCxnSpPr>
          <p:spPr>
            <a:xfrm>
              <a:off x="2733" y="2402"/>
              <a:ext cx="14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55" name="Google Shape;8655;p27"/>
            <p:cNvCxnSpPr/>
            <p:nvPr/>
          </p:nvCxnSpPr>
          <p:spPr>
            <a:xfrm>
              <a:off x="2773" y="2402"/>
              <a:ext cx="14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56" name="Google Shape;8656;p27"/>
            <p:cNvCxnSpPr/>
            <p:nvPr/>
          </p:nvCxnSpPr>
          <p:spPr>
            <a:xfrm rot="10800000">
              <a:off x="2681" y="2364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57" name="Google Shape;8657;p27"/>
            <p:cNvCxnSpPr/>
            <p:nvPr/>
          </p:nvCxnSpPr>
          <p:spPr>
            <a:xfrm rot="10800000" flipH="1">
              <a:off x="2721" y="2342"/>
              <a:ext cx="37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58" name="Google Shape;8658;p27"/>
            <p:cNvCxnSpPr/>
            <p:nvPr/>
          </p:nvCxnSpPr>
          <p:spPr>
            <a:xfrm rot="10800000" flipH="1">
              <a:off x="2707" y="2342"/>
              <a:ext cx="29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59" name="Google Shape;8659;p27"/>
            <p:cNvCxnSpPr/>
            <p:nvPr/>
          </p:nvCxnSpPr>
          <p:spPr>
            <a:xfrm rot="10800000" flipH="1">
              <a:off x="2687" y="2342"/>
              <a:ext cx="20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60" name="Google Shape;8660;p27"/>
            <p:cNvCxnSpPr/>
            <p:nvPr/>
          </p:nvCxnSpPr>
          <p:spPr>
            <a:xfrm>
              <a:off x="2630" y="2342"/>
              <a:ext cx="80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61" name="Google Shape;8661;p27"/>
            <p:cNvCxnSpPr/>
            <p:nvPr/>
          </p:nvCxnSpPr>
          <p:spPr>
            <a:xfrm flipH="1">
              <a:off x="2586" y="2342"/>
              <a:ext cx="44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62" name="Google Shape;8662;p27"/>
            <p:cNvCxnSpPr/>
            <p:nvPr/>
          </p:nvCxnSpPr>
          <p:spPr>
            <a:xfrm>
              <a:off x="2616" y="2360"/>
              <a:ext cx="55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63" name="Google Shape;8663;p27"/>
            <p:cNvCxnSpPr/>
            <p:nvPr/>
          </p:nvCxnSpPr>
          <p:spPr>
            <a:xfrm>
              <a:off x="2600" y="2382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64" name="Google Shape;8664;p27"/>
            <p:cNvCxnSpPr/>
            <p:nvPr/>
          </p:nvCxnSpPr>
          <p:spPr>
            <a:xfrm>
              <a:off x="2586" y="2401"/>
              <a:ext cx="14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65" name="Google Shape;8665;p27"/>
            <p:cNvCxnSpPr/>
            <p:nvPr/>
          </p:nvCxnSpPr>
          <p:spPr>
            <a:xfrm>
              <a:off x="2626" y="2401"/>
              <a:ext cx="15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66" name="Google Shape;8666;p27"/>
            <p:cNvCxnSpPr/>
            <p:nvPr/>
          </p:nvCxnSpPr>
          <p:spPr>
            <a:xfrm rot="10800000">
              <a:off x="2534" y="2363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67" name="Google Shape;8667;p27"/>
            <p:cNvCxnSpPr/>
            <p:nvPr/>
          </p:nvCxnSpPr>
          <p:spPr>
            <a:xfrm rot="10800000" flipH="1">
              <a:off x="2574" y="2342"/>
              <a:ext cx="38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68" name="Google Shape;8668;p27"/>
            <p:cNvCxnSpPr/>
            <p:nvPr/>
          </p:nvCxnSpPr>
          <p:spPr>
            <a:xfrm rot="10800000" flipH="1">
              <a:off x="2560" y="2342"/>
              <a:ext cx="29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69" name="Google Shape;8669;p27"/>
            <p:cNvCxnSpPr/>
            <p:nvPr/>
          </p:nvCxnSpPr>
          <p:spPr>
            <a:xfrm rot="10800000" flipH="1">
              <a:off x="2540" y="2342"/>
              <a:ext cx="20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0" name="Google Shape;8670;p27"/>
            <p:cNvCxnSpPr/>
            <p:nvPr/>
          </p:nvCxnSpPr>
          <p:spPr>
            <a:xfrm>
              <a:off x="2290" y="2334"/>
              <a:ext cx="80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1" name="Google Shape;8671;p27"/>
            <p:cNvCxnSpPr/>
            <p:nvPr/>
          </p:nvCxnSpPr>
          <p:spPr>
            <a:xfrm flipH="1">
              <a:off x="2246" y="2334"/>
              <a:ext cx="44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2" name="Google Shape;8672;p27"/>
            <p:cNvCxnSpPr/>
            <p:nvPr/>
          </p:nvCxnSpPr>
          <p:spPr>
            <a:xfrm>
              <a:off x="2276" y="2353"/>
              <a:ext cx="55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3" name="Google Shape;8673;p27"/>
            <p:cNvCxnSpPr/>
            <p:nvPr/>
          </p:nvCxnSpPr>
          <p:spPr>
            <a:xfrm>
              <a:off x="2260" y="2374"/>
              <a:ext cx="27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4" name="Google Shape;8674;p27"/>
            <p:cNvCxnSpPr/>
            <p:nvPr/>
          </p:nvCxnSpPr>
          <p:spPr>
            <a:xfrm>
              <a:off x="2246" y="2393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5" name="Google Shape;8675;p27"/>
            <p:cNvCxnSpPr/>
            <p:nvPr/>
          </p:nvCxnSpPr>
          <p:spPr>
            <a:xfrm>
              <a:off x="2287" y="2393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6" name="Google Shape;8676;p27"/>
            <p:cNvCxnSpPr/>
            <p:nvPr/>
          </p:nvCxnSpPr>
          <p:spPr>
            <a:xfrm rot="10800000">
              <a:off x="2193" y="2355"/>
              <a:ext cx="53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7" name="Google Shape;8677;p27"/>
            <p:cNvCxnSpPr/>
            <p:nvPr/>
          </p:nvCxnSpPr>
          <p:spPr>
            <a:xfrm rot="10800000" flipH="1">
              <a:off x="2234" y="2334"/>
              <a:ext cx="38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8" name="Google Shape;8678;p27"/>
            <p:cNvCxnSpPr/>
            <p:nvPr/>
          </p:nvCxnSpPr>
          <p:spPr>
            <a:xfrm rot="10800000" flipH="1">
              <a:off x="2220" y="2334"/>
              <a:ext cx="29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9" name="Google Shape;8679;p27"/>
            <p:cNvCxnSpPr/>
            <p:nvPr/>
          </p:nvCxnSpPr>
          <p:spPr>
            <a:xfrm rot="10800000" flipH="1">
              <a:off x="2200" y="2334"/>
              <a:ext cx="20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80" name="Google Shape;8680;p27"/>
            <p:cNvCxnSpPr/>
            <p:nvPr/>
          </p:nvCxnSpPr>
          <p:spPr>
            <a:xfrm>
              <a:off x="2150" y="2366"/>
              <a:ext cx="81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81" name="Google Shape;8681;p27"/>
            <p:cNvCxnSpPr/>
            <p:nvPr/>
          </p:nvCxnSpPr>
          <p:spPr>
            <a:xfrm flipH="1">
              <a:off x="2106" y="2366"/>
              <a:ext cx="44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82" name="Google Shape;8682;p27"/>
            <p:cNvCxnSpPr/>
            <p:nvPr/>
          </p:nvCxnSpPr>
          <p:spPr>
            <a:xfrm>
              <a:off x="2136" y="2384"/>
              <a:ext cx="56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83" name="Google Shape;8683;p27"/>
            <p:cNvCxnSpPr/>
            <p:nvPr/>
          </p:nvCxnSpPr>
          <p:spPr>
            <a:xfrm>
              <a:off x="2121" y="2406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84" name="Google Shape;8684;p27"/>
            <p:cNvCxnSpPr/>
            <p:nvPr/>
          </p:nvCxnSpPr>
          <p:spPr>
            <a:xfrm>
              <a:off x="2106" y="2425"/>
              <a:ext cx="15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85" name="Google Shape;8685;p27"/>
            <p:cNvCxnSpPr/>
            <p:nvPr/>
          </p:nvCxnSpPr>
          <p:spPr>
            <a:xfrm>
              <a:off x="2147" y="2425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86" name="Google Shape;8686;p27"/>
            <p:cNvCxnSpPr/>
            <p:nvPr/>
          </p:nvCxnSpPr>
          <p:spPr>
            <a:xfrm rot="10800000">
              <a:off x="2054" y="2387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87" name="Google Shape;8687;p27"/>
            <p:cNvCxnSpPr/>
            <p:nvPr/>
          </p:nvCxnSpPr>
          <p:spPr>
            <a:xfrm rot="10800000" flipH="1">
              <a:off x="2094" y="2366"/>
              <a:ext cx="38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88" name="Google Shape;8688;p27"/>
            <p:cNvCxnSpPr/>
            <p:nvPr/>
          </p:nvCxnSpPr>
          <p:spPr>
            <a:xfrm rot="10800000" flipH="1">
              <a:off x="2080" y="2366"/>
              <a:ext cx="30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89" name="Google Shape;8689;p27"/>
            <p:cNvCxnSpPr/>
            <p:nvPr/>
          </p:nvCxnSpPr>
          <p:spPr>
            <a:xfrm rot="10800000" flipH="1">
              <a:off x="2060" y="2366"/>
              <a:ext cx="20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90" name="Google Shape;8690;p27"/>
            <p:cNvCxnSpPr/>
            <p:nvPr/>
          </p:nvCxnSpPr>
          <p:spPr>
            <a:xfrm rot="10800000">
              <a:off x="1874" y="2411"/>
              <a:ext cx="8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91" name="Google Shape;8691;p27"/>
            <p:cNvCxnSpPr/>
            <p:nvPr/>
          </p:nvCxnSpPr>
          <p:spPr>
            <a:xfrm rot="10800000" flipH="1">
              <a:off x="1955" y="2411"/>
              <a:ext cx="44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92" name="Google Shape;8692;p27"/>
            <p:cNvCxnSpPr/>
            <p:nvPr/>
          </p:nvCxnSpPr>
          <p:spPr>
            <a:xfrm rot="10800000">
              <a:off x="1914" y="2411"/>
              <a:ext cx="55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93" name="Google Shape;8693;p27"/>
            <p:cNvCxnSpPr/>
            <p:nvPr/>
          </p:nvCxnSpPr>
          <p:spPr>
            <a:xfrm rot="10800000">
              <a:off x="1958" y="2411"/>
              <a:ext cx="26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94" name="Google Shape;8694;p27"/>
            <p:cNvCxnSpPr/>
            <p:nvPr/>
          </p:nvCxnSpPr>
          <p:spPr>
            <a:xfrm rot="10800000">
              <a:off x="1984" y="2401"/>
              <a:ext cx="15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95" name="Google Shape;8695;p27"/>
            <p:cNvCxnSpPr/>
            <p:nvPr/>
          </p:nvCxnSpPr>
          <p:spPr>
            <a:xfrm rot="10800000">
              <a:off x="1944" y="2401"/>
              <a:ext cx="14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96" name="Google Shape;8696;p27"/>
            <p:cNvCxnSpPr/>
            <p:nvPr/>
          </p:nvCxnSpPr>
          <p:spPr>
            <a:xfrm>
              <a:off x="1999" y="2411"/>
              <a:ext cx="52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97" name="Google Shape;8697;p27"/>
            <p:cNvCxnSpPr/>
            <p:nvPr/>
          </p:nvCxnSpPr>
          <p:spPr>
            <a:xfrm flipH="1">
              <a:off x="1973" y="2420"/>
              <a:ext cx="37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98" name="Google Shape;8698;p27"/>
            <p:cNvCxnSpPr/>
            <p:nvPr/>
          </p:nvCxnSpPr>
          <p:spPr>
            <a:xfrm flipH="1">
              <a:off x="1995" y="2431"/>
              <a:ext cx="30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99" name="Google Shape;8699;p27"/>
            <p:cNvCxnSpPr/>
            <p:nvPr/>
          </p:nvCxnSpPr>
          <p:spPr>
            <a:xfrm flipH="1">
              <a:off x="2025" y="2445"/>
              <a:ext cx="19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00" name="Google Shape;8700;p27"/>
            <p:cNvCxnSpPr/>
            <p:nvPr/>
          </p:nvCxnSpPr>
          <p:spPr>
            <a:xfrm rot="10800000">
              <a:off x="1565" y="2385"/>
              <a:ext cx="81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01" name="Google Shape;8701;p27"/>
            <p:cNvCxnSpPr/>
            <p:nvPr/>
          </p:nvCxnSpPr>
          <p:spPr>
            <a:xfrm rot="10800000" flipH="1">
              <a:off x="1646" y="2385"/>
              <a:ext cx="43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02" name="Google Shape;8702;p27"/>
            <p:cNvCxnSpPr/>
            <p:nvPr/>
          </p:nvCxnSpPr>
          <p:spPr>
            <a:xfrm rot="10800000">
              <a:off x="1604" y="2385"/>
              <a:ext cx="55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03" name="Google Shape;8703;p27"/>
            <p:cNvCxnSpPr/>
            <p:nvPr/>
          </p:nvCxnSpPr>
          <p:spPr>
            <a:xfrm rot="10800000">
              <a:off x="1649" y="2385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04" name="Google Shape;8704;p27"/>
            <p:cNvCxnSpPr/>
            <p:nvPr/>
          </p:nvCxnSpPr>
          <p:spPr>
            <a:xfrm rot="10800000">
              <a:off x="1675" y="2374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05" name="Google Shape;8705;p27"/>
            <p:cNvCxnSpPr/>
            <p:nvPr/>
          </p:nvCxnSpPr>
          <p:spPr>
            <a:xfrm rot="10800000">
              <a:off x="1635" y="2374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06" name="Google Shape;8706;p27"/>
            <p:cNvCxnSpPr/>
            <p:nvPr/>
          </p:nvCxnSpPr>
          <p:spPr>
            <a:xfrm>
              <a:off x="1689" y="2385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07" name="Google Shape;8707;p27"/>
            <p:cNvCxnSpPr/>
            <p:nvPr/>
          </p:nvCxnSpPr>
          <p:spPr>
            <a:xfrm flipH="1">
              <a:off x="1664" y="2393"/>
              <a:ext cx="37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08" name="Google Shape;8708;p27"/>
            <p:cNvCxnSpPr/>
            <p:nvPr/>
          </p:nvCxnSpPr>
          <p:spPr>
            <a:xfrm flipH="1">
              <a:off x="1686" y="2404"/>
              <a:ext cx="30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09" name="Google Shape;8709;p27"/>
            <p:cNvCxnSpPr/>
            <p:nvPr/>
          </p:nvCxnSpPr>
          <p:spPr>
            <a:xfrm flipH="1">
              <a:off x="1716" y="2419"/>
              <a:ext cx="19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10" name="Google Shape;8710;p27"/>
            <p:cNvCxnSpPr/>
            <p:nvPr/>
          </p:nvCxnSpPr>
          <p:spPr>
            <a:xfrm rot="10800000" flipH="1">
              <a:off x="2418" y="2319"/>
              <a:ext cx="97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711" name="Google Shape;8711;p27"/>
            <p:cNvSpPr/>
            <p:nvPr/>
          </p:nvSpPr>
          <p:spPr>
            <a:xfrm>
              <a:off x="2424" y="2354"/>
              <a:ext cx="53" cy="40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14" y="81"/>
                  </a:moveTo>
                  <a:lnTo>
                    <a:pt x="77" y="63"/>
                  </a:lnTo>
                  <a:lnTo>
                    <a:pt x="105" y="56"/>
                  </a:lnTo>
                  <a:lnTo>
                    <a:pt x="105" y="0"/>
                  </a:lnTo>
                  <a:lnTo>
                    <a:pt x="0" y="30"/>
                  </a:lnTo>
                  <a:lnTo>
                    <a:pt x="14" y="8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712" name="Google Shape;8712;p27"/>
            <p:cNvCxnSpPr/>
            <p:nvPr/>
          </p:nvCxnSpPr>
          <p:spPr>
            <a:xfrm>
              <a:off x="2418" y="2347"/>
              <a:ext cx="20" cy="7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13" name="Google Shape;8713;p27"/>
            <p:cNvCxnSpPr/>
            <p:nvPr/>
          </p:nvCxnSpPr>
          <p:spPr>
            <a:xfrm rot="10800000" flipH="1">
              <a:off x="2424" y="2350"/>
              <a:ext cx="6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14" name="Google Shape;8714;p27"/>
            <p:cNvCxnSpPr/>
            <p:nvPr/>
          </p:nvCxnSpPr>
          <p:spPr>
            <a:xfrm rot="10800000" flipH="1">
              <a:off x="2432" y="2385"/>
              <a:ext cx="31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15" name="Google Shape;8715;p27"/>
            <p:cNvCxnSpPr/>
            <p:nvPr/>
          </p:nvCxnSpPr>
          <p:spPr>
            <a:xfrm rot="10800000" flipH="1">
              <a:off x="2438" y="2412"/>
              <a:ext cx="17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16" name="Google Shape;8716;p27"/>
            <p:cNvCxnSpPr/>
            <p:nvPr/>
          </p:nvCxnSpPr>
          <p:spPr>
            <a:xfrm rot="10800000" flipH="1">
              <a:off x="2463" y="2381"/>
              <a:ext cx="17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17" name="Google Shape;8717;p27"/>
            <p:cNvCxnSpPr/>
            <p:nvPr/>
          </p:nvCxnSpPr>
          <p:spPr>
            <a:xfrm flipH="1">
              <a:off x="2376" y="2418"/>
              <a:ext cx="6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18" name="Google Shape;8718;p27"/>
            <p:cNvCxnSpPr/>
            <p:nvPr/>
          </p:nvCxnSpPr>
          <p:spPr>
            <a:xfrm rot="10800000">
              <a:off x="2407" y="2360"/>
              <a:ext cx="17" cy="6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19" name="Google Shape;8719;p27"/>
            <p:cNvCxnSpPr/>
            <p:nvPr/>
          </p:nvCxnSpPr>
          <p:spPr>
            <a:xfrm rot="10800000">
              <a:off x="2393" y="2378"/>
              <a:ext cx="14" cy="4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20" name="Google Shape;8720;p27"/>
            <p:cNvCxnSpPr/>
            <p:nvPr/>
          </p:nvCxnSpPr>
          <p:spPr>
            <a:xfrm rot="10800000">
              <a:off x="2375" y="2402"/>
              <a:ext cx="8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21" name="Google Shape;8721;p27"/>
            <p:cNvCxnSpPr/>
            <p:nvPr/>
          </p:nvCxnSpPr>
          <p:spPr>
            <a:xfrm rot="10800000" flipH="1">
              <a:off x="1786" y="2343"/>
              <a:ext cx="90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22" name="Google Shape;8722;p27"/>
            <p:cNvCxnSpPr/>
            <p:nvPr/>
          </p:nvCxnSpPr>
          <p:spPr>
            <a:xfrm>
              <a:off x="1786" y="2387"/>
              <a:ext cx="32" cy="6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23" name="Google Shape;8723;p27"/>
            <p:cNvCxnSpPr/>
            <p:nvPr/>
          </p:nvCxnSpPr>
          <p:spPr>
            <a:xfrm rot="10800000" flipH="1">
              <a:off x="1796" y="2378"/>
              <a:ext cx="62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24" name="Google Shape;8724;p27"/>
            <p:cNvCxnSpPr/>
            <p:nvPr/>
          </p:nvCxnSpPr>
          <p:spPr>
            <a:xfrm rot="10800000" flipH="1">
              <a:off x="1808" y="2418"/>
              <a:ext cx="29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25" name="Google Shape;8725;p27"/>
            <p:cNvCxnSpPr/>
            <p:nvPr/>
          </p:nvCxnSpPr>
          <p:spPr>
            <a:xfrm rot="10800000" flipH="1">
              <a:off x="1818" y="2446"/>
              <a:ext cx="16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26" name="Google Shape;8726;p27"/>
            <p:cNvCxnSpPr/>
            <p:nvPr/>
          </p:nvCxnSpPr>
          <p:spPr>
            <a:xfrm rot="10800000" flipH="1">
              <a:off x="1837" y="2410"/>
              <a:ext cx="16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27" name="Google Shape;8727;p27"/>
            <p:cNvCxnSpPr/>
            <p:nvPr/>
          </p:nvCxnSpPr>
          <p:spPr>
            <a:xfrm flipH="1">
              <a:off x="1760" y="2454"/>
              <a:ext cx="58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28" name="Google Shape;8728;p27"/>
            <p:cNvCxnSpPr/>
            <p:nvPr/>
          </p:nvCxnSpPr>
          <p:spPr>
            <a:xfrm rot="10800000">
              <a:off x="1777" y="2403"/>
              <a:ext cx="28" cy="5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29" name="Google Shape;8729;p27"/>
            <p:cNvCxnSpPr/>
            <p:nvPr/>
          </p:nvCxnSpPr>
          <p:spPr>
            <a:xfrm rot="10800000">
              <a:off x="1767" y="2423"/>
              <a:ext cx="22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0" name="Google Shape;8730;p27"/>
            <p:cNvCxnSpPr/>
            <p:nvPr/>
          </p:nvCxnSpPr>
          <p:spPr>
            <a:xfrm rot="10800000">
              <a:off x="1754" y="2450"/>
              <a:ext cx="13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1" name="Google Shape;8731;p27"/>
            <p:cNvCxnSpPr/>
            <p:nvPr/>
          </p:nvCxnSpPr>
          <p:spPr>
            <a:xfrm flipH="1">
              <a:off x="1075" y="2459"/>
              <a:ext cx="98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2" name="Google Shape;8732;p27"/>
            <p:cNvCxnSpPr/>
            <p:nvPr/>
          </p:nvCxnSpPr>
          <p:spPr>
            <a:xfrm rot="10800000">
              <a:off x="1158" y="2387"/>
              <a:ext cx="15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3" name="Google Shape;8733;p27"/>
            <p:cNvCxnSpPr/>
            <p:nvPr/>
          </p:nvCxnSpPr>
          <p:spPr>
            <a:xfrm flipH="1">
              <a:off x="1101" y="2436"/>
              <a:ext cx="67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4" name="Google Shape;8734;p27"/>
            <p:cNvCxnSpPr/>
            <p:nvPr/>
          </p:nvCxnSpPr>
          <p:spPr>
            <a:xfrm flipH="1">
              <a:off x="1131" y="2410"/>
              <a:ext cx="32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5" name="Google Shape;8735;p27"/>
            <p:cNvCxnSpPr/>
            <p:nvPr/>
          </p:nvCxnSpPr>
          <p:spPr>
            <a:xfrm flipH="1">
              <a:off x="1140" y="2387"/>
              <a:ext cx="18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6" name="Google Shape;8736;p27"/>
            <p:cNvCxnSpPr/>
            <p:nvPr/>
          </p:nvCxnSpPr>
          <p:spPr>
            <a:xfrm flipH="1">
              <a:off x="1114" y="2417"/>
              <a:ext cx="17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7" name="Google Shape;8737;p27"/>
            <p:cNvCxnSpPr/>
            <p:nvPr/>
          </p:nvCxnSpPr>
          <p:spPr>
            <a:xfrm rot="10800000" flipH="1">
              <a:off x="1158" y="2373"/>
              <a:ext cx="63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8" name="Google Shape;8738;p27"/>
            <p:cNvCxnSpPr/>
            <p:nvPr/>
          </p:nvCxnSpPr>
          <p:spPr>
            <a:xfrm>
              <a:off x="1172" y="2384"/>
              <a:ext cx="13" cy="6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9" name="Google Shape;8739;p27"/>
            <p:cNvCxnSpPr/>
            <p:nvPr/>
          </p:nvCxnSpPr>
          <p:spPr>
            <a:xfrm>
              <a:off x="1189" y="2380"/>
              <a:ext cx="11" cy="4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40" name="Google Shape;8740;p27"/>
            <p:cNvCxnSpPr/>
            <p:nvPr/>
          </p:nvCxnSpPr>
          <p:spPr>
            <a:xfrm>
              <a:off x="1214" y="2375"/>
              <a:ext cx="6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41" name="Google Shape;8741;p27"/>
            <p:cNvCxnSpPr/>
            <p:nvPr/>
          </p:nvCxnSpPr>
          <p:spPr>
            <a:xfrm rot="10800000">
              <a:off x="1269" y="2405"/>
              <a:ext cx="8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42" name="Google Shape;8742;p27"/>
            <p:cNvCxnSpPr/>
            <p:nvPr/>
          </p:nvCxnSpPr>
          <p:spPr>
            <a:xfrm rot="10800000" flipH="1">
              <a:off x="1350" y="2405"/>
              <a:ext cx="43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43" name="Google Shape;8743;p27"/>
            <p:cNvCxnSpPr/>
            <p:nvPr/>
          </p:nvCxnSpPr>
          <p:spPr>
            <a:xfrm rot="10800000">
              <a:off x="1308" y="2405"/>
              <a:ext cx="55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44" name="Google Shape;8744;p27"/>
            <p:cNvCxnSpPr/>
            <p:nvPr/>
          </p:nvCxnSpPr>
          <p:spPr>
            <a:xfrm rot="10800000">
              <a:off x="1353" y="2405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45" name="Google Shape;8745;p27"/>
            <p:cNvCxnSpPr/>
            <p:nvPr/>
          </p:nvCxnSpPr>
          <p:spPr>
            <a:xfrm rot="10800000">
              <a:off x="1379" y="2394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46" name="Google Shape;8746;p27"/>
            <p:cNvCxnSpPr/>
            <p:nvPr/>
          </p:nvCxnSpPr>
          <p:spPr>
            <a:xfrm rot="10800000">
              <a:off x="1339" y="2394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47" name="Google Shape;8747;p27"/>
            <p:cNvCxnSpPr/>
            <p:nvPr/>
          </p:nvCxnSpPr>
          <p:spPr>
            <a:xfrm>
              <a:off x="1393" y="2405"/>
              <a:ext cx="53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48" name="Google Shape;8748;p27"/>
            <p:cNvCxnSpPr/>
            <p:nvPr/>
          </p:nvCxnSpPr>
          <p:spPr>
            <a:xfrm flipH="1">
              <a:off x="1368" y="2414"/>
              <a:ext cx="37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49" name="Google Shape;8749;p27"/>
            <p:cNvCxnSpPr/>
            <p:nvPr/>
          </p:nvCxnSpPr>
          <p:spPr>
            <a:xfrm flipH="1">
              <a:off x="1390" y="2424"/>
              <a:ext cx="29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50" name="Google Shape;8750;p27"/>
            <p:cNvCxnSpPr/>
            <p:nvPr/>
          </p:nvCxnSpPr>
          <p:spPr>
            <a:xfrm flipH="1">
              <a:off x="1419" y="2439"/>
              <a:ext cx="20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51" name="Google Shape;8751;p27"/>
            <p:cNvCxnSpPr/>
            <p:nvPr/>
          </p:nvCxnSpPr>
          <p:spPr>
            <a:xfrm rot="10800000">
              <a:off x="861" y="2386"/>
              <a:ext cx="81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52" name="Google Shape;8752;p27"/>
            <p:cNvCxnSpPr/>
            <p:nvPr/>
          </p:nvCxnSpPr>
          <p:spPr>
            <a:xfrm rot="10800000" flipH="1">
              <a:off x="942" y="2386"/>
              <a:ext cx="44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53" name="Google Shape;8753;p27"/>
            <p:cNvCxnSpPr/>
            <p:nvPr/>
          </p:nvCxnSpPr>
          <p:spPr>
            <a:xfrm rot="10800000">
              <a:off x="901" y="2386"/>
              <a:ext cx="55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54" name="Google Shape;8754;p27"/>
            <p:cNvCxnSpPr/>
            <p:nvPr/>
          </p:nvCxnSpPr>
          <p:spPr>
            <a:xfrm rot="10800000">
              <a:off x="945" y="2386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55" name="Google Shape;8755;p27"/>
            <p:cNvCxnSpPr/>
            <p:nvPr/>
          </p:nvCxnSpPr>
          <p:spPr>
            <a:xfrm rot="10800000">
              <a:off x="971" y="2375"/>
              <a:ext cx="15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56" name="Google Shape;8756;p27"/>
            <p:cNvCxnSpPr/>
            <p:nvPr/>
          </p:nvCxnSpPr>
          <p:spPr>
            <a:xfrm rot="10800000">
              <a:off x="931" y="2375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57" name="Google Shape;8757;p27"/>
            <p:cNvCxnSpPr/>
            <p:nvPr/>
          </p:nvCxnSpPr>
          <p:spPr>
            <a:xfrm>
              <a:off x="986" y="2386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58" name="Google Shape;8758;p27"/>
            <p:cNvCxnSpPr/>
            <p:nvPr/>
          </p:nvCxnSpPr>
          <p:spPr>
            <a:xfrm flipH="1">
              <a:off x="960" y="2394"/>
              <a:ext cx="38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59" name="Google Shape;8759;p27"/>
            <p:cNvCxnSpPr/>
            <p:nvPr/>
          </p:nvCxnSpPr>
          <p:spPr>
            <a:xfrm flipH="1">
              <a:off x="982" y="2405"/>
              <a:ext cx="30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60" name="Google Shape;8760;p27"/>
            <p:cNvCxnSpPr/>
            <p:nvPr/>
          </p:nvCxnSpPr>
          <p:spPr>
            <a:xfrm flipH="1">
              <a:off x="1012" y="2420"/>
              <a:ext cx="20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61" name="Google Shape;8761;p27"/>
            <p:cNvCxnSpPr/>
            <p:nvPr/>
          </p:nvCxnSpPr>
          <p:spPr>
            <a:xfrm rot="10800000">
              <a:off x="650" y="2357"/>
              <a:ext cx="80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62" name="Google Shape;8762;p27"/>
            <p:cNvCxnSpPr/>
            <p:nvPr/>
          </p:nvCxnSpPr>
          <p:spPr>
            <a:xfrm rot="10800000" flipH="1">
              <a:off x="730" y="2357"/>
              <a:ext cx="44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63" name="Google Shape;8763;p27"/>
            <p:cNvCxnSpPr/>
            <p:nvPr/>
          </p:nvCxnSpPr>
          <p:spPr>
            <a:xfrm rot="10800000">
              <a:off x="689" y="2357"/>
              <a:ext cx="55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64" name="Google Shape;8764;p27"/>
            <p:cNvCxnSpPr/>
            <p:nvPr/>
          </p:nvCxnSpPr>
          <p:spPr>
            <a:xfrm rot="10800000">
              <a:off x="733" y="2357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65" name="Google Shape;8765;p27"/>
            <p:cNvCxnSpPr/>
            <p:nvPr/>
          </p:nvCxnSpPr>
          <p:spPr>
            <a:xfrm rot="10800000">
              <a:off x="759" y="2347"/>
              <a:ext cx="15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66" name="Google Shape;8766;p27"/>
            <p:cNvCxnSpPr/>
            <p:nvPr/>
          </p:nvCxnSpPr>
          <p:spPr>
            <a:xfrm rot="10800000">
              <a:off x="719" y="2347"/>
              <a:ext cx="14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67" name="Google Shape;8767;p27"/>
            <p:cNvCxnSpPr/>
            <p:nvPr/>
          </p:nvCxnSpPr>
          <p:spPr>
            <a:xfrm>
              <a:off x="774" y="2357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68" name="Google Shape;8768;p27"/>
            <p:cNvCxnSpPr/>
            <p:nvPr/>
          </p:nvCxnSpPr>
          <p:spPr>
            <a:xfrm flipH="1">
              <a:off x="748" y="2366"/>
              <a:ext cx="38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69" name="Google Shape;8769;p27"/>
            <p:cNvCxnSpPr/>
            <p:nvPr/>
          </p:nvCxnSpPr>
          <p:spPr>
            <a:xfrm flipH="1">
              <a:off x="770" y="2376"/>
              <a:ext cx="30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70" name="Google Shape;8770;p27"/>
            <p:cNvCxnSpPr/>
            <p:nvPr/>
          </p:nvCxnSpPr>
          <p:spPr>
            <a:xfrm flipH="1">
              <a:off x="800" y="2391"/>
              <a:ext cx="20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71" name="Google Shape;8771;p27"/>
            <p:cNvCxnSpPr/>
            <p:nvPr/>
          </p:nvCxnSpPr>
          <p:spPr>
            <a:xfrm flipH="1">
              <a:off x="1412" y="2449"/>
              <a:ext cx="97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72" name="Google Shape;8772;p27"/>
            <p:cNvCxnSpPr/>
            <p:nvPr/>
          </p:nvCxnSpPr>
          <p:spPr>
            <a:xfrm rot="10800000">
              <a:off x="1494" y="2377"/>
              <a:ext cx="15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73" name="Google Shape;8773;p27"/>
            <p:cNvCxnSpPr/>
            <p:nvPr/>
          </p:nvCxnSpPr>
          <p:spPr>
            <a:xfrm flipH="1">
              <a:off x="1438" y="2427"/>
              <a:ext cx="67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74" name="Google Shape;8774;p27"/>
            <p:cNvCxnSpPr/>
            <p:nvPr/>
          </p:nvCxnSpPr>
          <p:spPr>
            <a:xfrm flipH="1">
              <a:off x="1467" y="2401"/>
              <a:ext cx="32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75" name="Google Shape;8775;p27"/>
            <p:cNvCxnSpPr/>
            <p:nvPr/>
          </p:nvCxnSpPr>
          <p:spPr>
            <a:xfrm flipH="1">
              <a:off x="1477" y="2377"/>
              <a:ext cx="17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76" name="Google Shape;8776;p27"/>
            <p:cNvCxnSpPr/>
            <p:nvPr/>
          </p:nvCxnSpPr>
          <p:spPr>
            <a:xfrm flipH="1">
              <a:off x="1450" y="2407"/>
              <a:ext cx="17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77" name="Google Shape;8777;p27"/>
            <p:cNvCxnSpPr/>
            <p:nvPr/>
          </p:nvCxnSpPr>
          <p:spPr>
            <a:xfrm rot="10800000" flipH="1">
              <a:off x="1494" y="2364"/>
              <a:ext cx="64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78" name="Google Shape;8778;p27"/>
            <p:cNvCxnSpPr/>
            <p:nvPr/>
          </p:nvCxnSpPr>
          <p:spPr>
            <a:xfrm>
              <a:off x="1508" y="2374"/>
              <a:ext cx="14" cy="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79" name="Google Shape;8779;p27"/>
            <p:cNvCxnSpPr/>
            <p:nvPr/>
          </p:nvCxnSpPr>
          <p:spPr>
            <a:xfrm>
              <a:off x="1526" y="2370"/>
              <a:ext cx="10" cy="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80" name="Google Shape;8780;p27"/>
            <p:cNvCxnSpPr/>
            <p:nvPr/>
          </p:nvCxnSpPr>
          <p:spPr>
            <a:xfrm>
              <a:off x="1550" y="2365"/>
              <a:ext cx="6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81" name="Google Shape;8781;p27"/>
            <p:cNvCxnSpPr/>
            <p:nvPr/>
          </p:nvCxnSpPr>
          <p:spPr>
            <a:xfrm>
              <a:off x="2371" y="2805"/>
              <a:ext cx="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82" name="Google Shape;8782;p27"/>
            <p:cNvCxnSpPr/>
            <p:nvPr/>
          </p:nvCxnSpPr>
          <p:spPr>
            <a:xfrm rot="10800000" flipH="1">
              <a:off x="2442" y="2786"/>
              <a:ext cx="21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83" name="Google Shape;8783;p27"/>
            <p:cNvCxnSpPr/>
            <p:nvPr/>
          </p:nvCxnSpPr>
          <p:spPr>
            <a:xfrm>
              <a:off x="2463" y="2786"/>
              <a:ext cx="17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84" name="Google Shape;8784;p27"/>
            <p:cNvCxnSpPr/>
            <p:nvPr/>
          </p:nvCxnSpPr>
          <p:spPr>
            <a:xfrm>
              <a:off x="2480" y="2805"/>
              <a:ext cx="12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85" name="Google Shape;8785;p27"/>
            <p:cNvCxnSpPr/>
            <p:nvPr/>
          </p:nvCxnSpPr>
          <p:spPr>
            <a:xfrm>
              <a:off x="1834" y="2805"/>
              <a:ext cx="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86" name="Google Shape;8786;p27"/>
            <p:cNvCxnSpPr/>
            <p:nvPr/>
          </p:nvCxnSpPr>
          <p:spPr>
            <a:xfrm rot="10800000" flipH="1">
              <a:off x="1905" y="2786"/>
              <a:ext cx="21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87" name="Google Shape;8787;p27"/>
            <p:cNvCxnSpPr/>
            <p:nvPr/>
          </p:nvCxnSpPr>
          <p:spPr>
            <a:xfrm>
              <a:off x="1926" y="2786"/>
              <a:ext cx="17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88" name="Google Shape;8788;p27"/>
            <p:cNvCxnSpPr/>
            <p:nvPr/>
          </p:nvCxnSpPr>
          <p:spPr>
            <a:xfrm>
              <a:off x="1943" y="2805"/>
              <a:ext cx="12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89" name="Google Shape;8789;p27"/>
            <p:cNvCxnSpPr/>
            <p:nvPr/>
          </p:nvCxnSpPr>
          <p:spPr>
            <a:xfrm>
              <a:off x="1234" y="2805"/>
              <a:ext cx="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90" name="Google Shape;8790;p27"/>
            <p:cNvCxnSpPr/>
            <p:nvPr/>
          </p:nvCxnSpPr>
          <p:spPr>
            <a:xfrm rot="10800000" flipH="1">
              <a:off x="1304" y="2786"/>
              <a:ext cx="21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91" name="Google Shape;8791;p27"/>
            <p:cNvCxnSpPr/>
            <p:nvPr/>
          </p:nvCxnSpPr>
          <p:spPr>
            <a:xfrm>
              <a:off x="1325" y="2786"/>
              <a:ext cx="17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92" name="Google Shape;8792;p27"/>
            <p:cNvCxnSpPr/>
            <p:nvPr/>
          </p:nvCxnSpPr>
          <p:spPr>
            <a:xfrm>
              <a:off x="1342" y="2805"/>
              <a:ext cx="12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93" name="Google Shape;8793;p27"/>
            <p:cNvCxnSpPr/>
            <p:nvPr/>
          </p:nvCxnSpPr>
          <p:spPr>
            <a:xfrm>
              <a:off x="2551" y="2228"/>
              <a:ext cx="3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94" name="Google Shape;8794;p27"/>
            <p:cNvCxnSpPr/>
            <p:nvPr/>
          </p:nvCxnSpPr>
          <p:spPr>
            <a:xfrm flipH="1">
              <a:off x="1995" y="2209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95" name="Google Shape;8795;p27"/>
            <p:cNvCxnSpPr/>
            <p:nvPr/>
          </p:nvCxnSpPr>
          <p:spPr>
            <a:xfrm>
              <a:off x="1995" y="2228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96" name="Google Shape;8796;p27"/>
            <p:cNvCxnSpPr/>
            <p:nvPr/>
          </p:nvCxnSpPr>
          <p:spPr>
            <a:xfrm flipH="1">
              <a:off x="1915" y="2209"/>
              <a:ext cx="1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97" name="Google Shape;8797;p27"/>
            <p:cNvCxnSpPr/>
            <p:nvPr/>
          </p:nvCxnSpPr>
          <p:spPr>
            <a:xfrm flipH="1">
              <a:off x="1439" y="2209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98" name="Google Shape;8798;p27"/>
            <p:cNvCxnSpPr/>
            <p:nvPr/>
          </p:nvCxnSpPr>
          <p:spPr>
            <a:xfrm>
              <a:off x="1915" y="2228"/>
              <a:ext cx="1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99" name="Google Shape;8799;p27"/>
            <p:cNvCxnSpPr/>
            <p:nvPr/>
          </p:nvCxnSpPr>
          <p:spPr>
            <a:xfrm flipH="1">
              <a:off x="1439" y="2092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00" name="Google Shape;8800;p27"/>
            <p:cNvCxnSpPr/>
            <p:nvPr/>
          </p:nvCxnSpPr>
          <p:spPr>
            <a:xfrm flipH="1">
              <a:off x="1439" y="2080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01" name="Google Shape;8801;p27"/>
            <p:cNvCxnSpPr/>
            <p:nvPr/>
          </p:nvCxnSpPr>
          <p:spPr>
            <a:xfrm flipH="1">
              <a:off x="1915" y="2092"/>
              <a:ext cx="1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02" name="Google Shape;8802;p27"/>
            <p:cNvCxnSpPr/>
            <p:nvPr/>
          </p:nvCxnSpPr>
          <p:spPr>
            <a:xfrm flipH="1">
              <a:off x="1915" y="2080"/>
              <a:ext cx="1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03" name="Google Shape;8803;p27"/>
            <p:cNvCxnSpPr/>
            <p:nvPr/>
          </p:nvCxnSpPr>
          <p:spPr>
            <a:xfrm flipH="1">
              <a:off x="1439" y="1946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04" name="Google Shape;8804;p27"/>
            <p:cNvCxnSpPr/>
            <p:nvPr/>
          </p:nvCxnSpPr>
          <p:spPr>
            <a:xfrm flipH="1">
              <a:off x="1439" y="1957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05" name="Google Shape;8805;p27"/>
            <p:cNvCxnSpPr/>
            <p:nvPr/>
          </p:nvCxnSpPr>
          <p:spPr>
            <a:xfrm flipH="1">
              <a:off x="1439" y="1826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06" name="Google Shape;8806;p27"/>
            <p:cNvCxnSpPr/>
            <p:nvPr/>
          </p:nvCxnSpPr>
          <p:spPr>
            <a:xfrm flipH="1">
              <a:off x="1439" y="1815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07" name="Google Shape;8807;p27"/>
            <p:cNvCxnSpPr/>
            <p:nvPr/>
          </p:nvCxnSpPr>
          <p:spPr>
            <a:xfrm flipH="1">
              <a:off x="1439" y="1697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08" name="Google Shape;8808;p27"/>
            <p:cNvCxnSpPr/>
            <p:nvPr/>
          </p:nvCxnSpPr>
          <p:spPr>
            <a:xfrm>
              <a:off x="1995" y="1685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8809" name="Google Shape;8809;p27"/>
          <p:cNvGrpSpPr/>
          <p:nvPr/>
        </p:nvGrpSpPr>
        <p:grpSpPr>
          <a:xfrm>
            <a:off x="1428751" y="1450182"/>
            <a:ext cx="6406753" cy="1951435"/>
            <a:chOff x="240" y="1218"/>
            <a:chExt cx="5381" cy="1639"/>
          </a:xfrm>
        </p:grpSpPr>
        <p:cxnSp>
          <p:nvCxnSpPr>
            <p:cNvPr id="8810" name="Google Shape;8810;p27"/>
            <p:cNvCxnSpPr/>
            <p:nvPr/>
          </p:nvCxnSpPr>
          <p:spPr>
            <a:xfrm>
              <a:off x="2477" y="1643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11" name="Google Shape;8811;p27"/>
            <p:cNvCxnSpPr/>
            <p:nvPr/>
          </p:nvCxnSpPr>
          <p:spPr>
            <a:xfrm>
              <a:off x="2477" y="1858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12" name="Google Shape;8812;p27"/>
            <p:cNvCxnSpPr/>
            <p:nvPr/>
          </p:nvCxnSpPr>
          <p:spPr>
            <a:xfrm>
              <a:off x="2477" y="2072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13" name="Google Shape;8813;p27"/>
            <p:cNvCxnSpPr/>
            <p:nvPr/>
          </p:nvCxnSpPr>
          <p:spPr>
            <a:xfrm>
              <a:off x="2477" y="2287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14" name="Google Shape;8814;p27"/>
            <p:cNvCxnSpPr/>
            <p:nvPr/>
          </p:nvCxnSpPr>
          <p:spPr>
            <a:xfrm>
              <a:off x="2477" y="2501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15" name="Google Shape;8815;p27"/>
            <p:cNvCxnSpPr/>
            <p:nvPr/>
          </p:nvCxnSpPr>
          <p:spPr>
            <a:xfrm>
              <a:off x="2477" y="2716"/>
              <a:ext cx="1" cy="8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16" name="Google Shape;8816;p27"/>
            <p:cNvCxnSpPr/>
            <p:nvPr/>
          </p:nvCxnSpPr>
          <p:spPr>
            <a:xfrm flipH="1">
              <a:off x="617" y="2224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17" name="Google Shape;8817;p27"/>
            <p:cNvCxnSpPr/>
            <p:nvPr/>
          </p:nvCxnSpPr>
          <p:spPr>
            <a:xfrm>
              <a:off x="907" y="2212"/>
              <a:ext cx="38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18" name="Google Shape;8818;p27"/>
            <p:cNvCxnSpPr/>
            <p:nvPr/>
          </p:nvCxnSpPr>
          <p:spPr>
            <a:xfrm flipH="1">
              <a:off x="617" y="2091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19" name="Google Shape;8819;p27"/>
            <p:cNvCxnSpPr/>
            <p:nvPr/>
          </p:nvCxnSpPr>
          <p:spPr>
            <a:xfrm>
              <a:off x="907" y="2076"/>
              <a:ext cx="38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20" name="Google Shape;8820;p27"/>
            <p:cNvCxnSpPr/>
            <p:nvPr/>
          </p:nvCxnSpPr>
          <p:spPr>
            <a:xfrm flipH="1">
              <a:off x="617" y="1958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21" name="Google Shape;8821;p27"/>
            <p:cNvCxnSpPr/>
            <p:nvPr/>
          </p:nvCxnSpPr>
          <p:spPr>
            <a:xfrm>
              <a:off x="907" y="1946"/>
              <a:ext cx="38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22" name="Google Shape;8822;p27"/>
            <p:cNvCxnSpPr/>
            <p:nvPr/>
          </p:nvCxnSpPr>
          <p:spPr>
            <a:xfrm flipH="1">
              <a:off x="617" y="1826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23" name="Google Shape;8823;p27"/>
            <p:cNvCxnSpPr/>
            <p:nvPr/>
          </p:nvCxnSpPr>
          <p:spPr>
            <a:xfrm>
              <a:off x="907" y="1815"/>
              <a:ext cx="38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24" name="Google Shape;8824;p27"/>
            <p:cNvCxnSpPr/>
            <p:nvPr/>
          </p:nvCxnSpPr>
          <p:spPr>
            <a:xfrm rot="10800000">
              <a:off x="617" y="1695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25" name="Google Shape;8825;p27"/>
            <p:cNvCxnSpPr/>
            <p:nvPr/>
          </p:nvCxnSpPr>
          <p:spPr>
            <a:xfrm>
              <a:off x="907" y="1686"/>
              <a:ext cx="37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26" name="Google Shape;8826;p27"/>
            <p:cNvCxnSpPr/>
            <p:nvPr/>
          </p:nvCxnSpPr>
          <p:spPr>
            <a:xfrm>
              <a:off x="907" y="1567"/>
              <a:ext cx="2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27" name="Google Shape;8827;p27"/>
            <p:cNvCxnSpPr/>
            <p:nvPr/>
          </p:nvCxnSpPr>
          <p:spPr>
            <a:xfrm flipH="1">
              <a:off x="617" y="1557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28" name="Google Shape;8828;p27"/>
            <p:cNvCxnSpPr/>
            <p:nvPr/>
          </p:nvCxnSpPr>
          <p:spPr>
            <a:xfrm>
              <a:off x="907" y="1435"/>
              <a:ext cx="195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29" name="Google Shape;8829;p27"/>
            <p:cNvCxnSpPr/>
            <p:nvPr/>
          </p:nvCxnSpPr>
          <p:spPr>
            <a:xfrm flipH="1">
              <a:off x="617" y="1421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30" name="Google Shape;8830;p27"/>
            <p:cNvCxnSpPr/>
            <p:nvPr/>
          </p:nvCxnSpPr>
          <p:spPr>
            <a:xfrm>
              <a:off x="907" y="2391"/>
              <a:ext cx="1" cy="2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831" name="Google Shape;8831;p27"/>
            <p:cNvSpPr/>
            <p:nvPr/>
          </p:nvSpPr>
          <p:spPr>
            <a:xfrm>
              <a:off x="4831" y="2679"/>
              <a:ext cx="790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GALVANIZED STEEL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32" name="Google Shape;8832;p27"/>
            <p:cNvSpPr/>
            <p:nvPr/>
          </p:nvSpPr>
          <p:spPr>
            <a:xfrm>
              <a:off x="4831" y="2760"/>
              <a:ext cx="314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H-PILES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833" name="Google Shape;8833;p27"/>
            <p:cNvCxnSpPr/>
            <p:nvPr/>
          </p:nvCxnSpPr>
          <p:spPr>
            <a:xfrm rot="10800000" flipH="1">
              <a:off x="617" y="1311"/>
              <a:ext cx="2243" cy="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34" name="Google Shape;8834;p27"/>
            <p:cNvCxnSpPr/>
            <p:nvPr/>
          </p:nvCxnSpPr>
          <p:spPr>
            <a:xfrm>
              <a:off x="727" y="2603"/>
              <a:ext cx="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35" name="Google Shape;8835;p27"/>
            <p:cNvCxnSpPr/>
            <p:nvPr/>
          </p:nvCxnSpPr>
          <p:spPr>
            <a:xfrm rot="10800000" flipH="1">
              <a:off x="798" y="2584"/>
              <a:ext cx="21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36" name="Google Shape;8836;p27"/>
            <p:cNvCxnSpPr/>
            <p:nvPr/>
          </p:nvCxnSpPr>
          <p:spPr>
            <a:xfrm>
              <a:off x="819" y="2584"/>
              <a:ext cx="18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37" name="Google Shape;8837;p27"/>
            <p:cNvCxnSpPr/>
            <p:nvPr/>
          </p:nvCxnSpPr>
          <p:spPr>
            <a:xfrm>
              <a:off x="837" y="2603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38" name="Google Shape;8838;p27"/>
            <p:cNvCxnSpPr/>
            <p:nvPr/>
          </p:nvCxnSpPr>
          <p:spPr>
            <a:xfrm rot="10800000" flipH="1">
              <a:off x="832" y="2455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39" name="Google Shape;8839;p27"/>
            <p:cNvCxnSpPr/>
            <p:nvPr/>
          </p:nvCxnSpPr>
          <p:spPr>
            <a:xfrm rot="10800000" flipH="1">
              <a:off x="832" y="2240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40" name="Google Shape;8840;p27"/>
            <p:cNvCxnSpPr/>
            <p:nvPr/>
          </p:nvCxnSpPr>
          <p:spPr>
            <a:xfrm rot="10800000" flipH="1">
              <a:off x="832" y="2026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41" name="Google Shape;8841;p27"/>
            <p:cNvCxnSpPr/>
            <p:nvPr/>
          </p:nvCxnSpPr>
          <p:spPr>
            <a:xfrm rot="10800000" flipH="1">
              <a:off x="832" y="1811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42" name="Google Shape;8842;p27"/>
            <p:cNvCxnSpPr/>
            <p:nvPr/>
          </p:nvCxnSpPr>
          <p:spPr>
            <a:xfrm rot="10800000" flipH="1">
              <a:off x="832" y="1596"/>
              <a:ext cx="1" cy="1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43" name="Google Shape;8843;p27"/>
            <p:cNvCxnSpPr/>
            <p:nvPr/>
          </p:nvCxnSpPr>
          <p:spPr>
            <a:xfrm rot="10800000" flipH="1">
              <a:off x="832" y="1382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44" name="Google Shape;8844;p27"/>
            <p:cNvCxnSpPr/>
            <p:nvPr/>
          </p:nvCxnSpPr>
          <p:spPr>
            <a:xfrm rot="10800000" flipH="1">
              <a:off x="844" y="2460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45" name="Google Shape;8845;p27"/>
            <p:cNvCxnSpPr/>
            <p:nvPr/>
          </p:nvCxnSpPr>
          <p:spPr>
            <a:xfrm rot="10800000" flipH="1">
              <a:off x="844" y="2245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46" name="Google Shape;8846;p27"/>
            <p:cNvCxnSpPr/>
            <p:nvPr/>
          </p:nvCxnSpPr>
          <p:spPr>
            <a:xfrm rot="10800000" flipH="1">
              <a:off x="844" y="2031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47" name="Google Shape;8847;p27"/>
            <p:cNvCxnSpPr/>
            <p:nvPr/>
          </p:nvCxnSpPr>
          <p:spPr>
            <a:xfrm rot="10800000" flipH="1">
              <a:off x="844" y="1816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48" name="Google Shape;8848;p27"/>
            <p:cNvCxnSpPr/>
            <p:nvPr/>
          </p:nvCxnSpPr>
          <p:spPr>
            <a:xfrm rot="10800000" flipH="1">
              <a:off x="844" y="1601"/>
              <a:ext cx="1" cy="1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49" name="Google Shape;8849;p27"/>
            <p:cNvCxnSpPr/>
            <p:nvPr/>
          </p:nvCxnSpPr>
          <p:spPr>
            <a:xfrm rot="10800000" flipH="1">
              <a:off x="844" y="1387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50" name="Google Shape;8850;p27"/>
            <p:cNvCxnSpPr/>
            <p:nvPr/>
          </p:nvCxnSpPr>
          <p:spPr>
            <a:xfrm flipH="1">
              <a:off x="240" y="2346"/>
              <a:ext cx="32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51" name="Google Shape;8851;p27"/>
            <p:cNvCxnSpPr/>
            <p:nvPr/>
          </p:nvCxnSpPr>
          <p:spPr>
            <a:xfrm>
              <a:off x="396" y="1565"/>
              <a:ext cx="1" cy="78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52" name="Google Shape;8852;p27"/>
            <p:cNvCxnSpPr/>
            <p:nvPr/>
          </p:nvCxnSpPr>
          <p:spPr>
            <a:xfrm>
              <a:off x="396" y="1565"/>
              <a:ext cx="20" cy="230"/>
            </a:xfrm>
            <a:prstGeom prst="straightConnector1">
              <a:avLst/>
            </a:prstGeom>
            <a:noFill/>
            <a:ln w="111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53" name="Google Shape;8853;p27"/>
            <p:cNvCxnSpPr/>
            <p:nvPr/>
          </p:nvCxnSpPr>
          <p:spPr>
            <a:xfrm flipH="1">
              <a:off x="375" y="1565"/>
              <a:ext cx="21" cy="230"/>
            </a:xfrm>
            <a:prstGeom prst="straightConnector1">
              <a:avLst/>
            </a:prstGeom>
            <a:noFill/>
            <a:ln w="111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54" name="Google Shape;8854;p27"/>
            <p:cNvCxnSpPr/>
            <p:nvPr/>
          </p:nvCxnSpPr>
          <p:spPr>
            <a:xfrm>
              <a:off x="396" y="1565"/>
              <a:ext cx="20" cy="230"/>
            </a:xfrm>
            <a:prstGeom prst="straightConnector1">
              <a:avLst/>
            </a:prstGeom>
            <a:noFill/>
            <a:ln w="111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55" name="Google Shape;8855;p27"/>
            <p:cNvCxnSpPr/>
            <p:nvPr/>
          </p:nvCxnSpPr>
          <p:spPr>
            <a:xfrm flipH="1">
              <a:off x="375" y="1565"/>
              <a:ext cx="21" cy="230"/>
            </a:xfrm>
            <a:prstGeom prst="straightConnector1">
              <a:avLst/>
            </a:prstGeom>
            <a:noFill/>
            <a:ln w="111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56" name="Google Shape;8856;p27"/>
            <p:cNvCxnSpPr/>
            <p:nvPr/>
          </p:nvCxnSpPr>
          <p:spPr>
            <a:xfrm rot="10800000">
              <a:off x="375" y="2116"/>
              <a:ext cx="21" cy="230"/>
            </a:xfrm>
            <a:prstGeom prst="straightConnector1">
              <a:avLst/>
            </a:prstGeom>
            <a:noFill/>
            <a:ln w="111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57" name="Google Shape;8857;p27"/>
            <p:cNvCxnSpPr/>
            <p:nvPr/>
          </p:nvCxnSpPr>
          <p:spPr>
            <a:xfrm rot="10800000" flipH="1">
              <a:off x="396" y="2116"/>
              <a:ext cx="20" cy="230"/>
            </a:xfrm>
            <a:prstGeom prst="straightConnector1">
              <a:avLst/>
            </a:prstGeom>
            <a:noFill/>
            <a:ln w="111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58" name="Google Shape;8858;p27"/>
            <p:cNvCxnSpPr/>
            <p:nvPr/>
          </p:nvCxnSpPr>
          <p:spPr>
            <a:xfrm rot="10800000">
              <a:off x="375" y="2116"/>
              <a:ext cx="21" cy="230"/>
            </a:xfrm>
            <a:prstGeom prst="straightConnector1">
              <a:avLst/>
            </a:prstGeom>
            <a:noFill/>
            <a:ln w="111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59" name="Google Shape;8859;p27"/>
            <p:cNvCxnSpPr/>
            <p:nvPr/>
          </p:nvCxnSpPr>
          <p:spPr>
            <a:xfrm rot="10800000" flipH="1">
              <a:off x="396" y="2116"/>
              <a:ext cx="20" cy="230"/>
            </a:xfrm>
            <a:prstGeom prst="straightConnector1">
              <a:avLst/>
            </a:prstGeom>
            <a:noFill/>
            <a:ln w="111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860" name="Google Shape;8860;p27"/>
            <p:cNvSpPr/>
            <p:nvPr/>
          </p:nvSpPr>
          <p:spPr>
            <a:xfrm>
              <a:off x="4813" y="2336"/>
              <a:ext cx="121" cy="104"/>
            </a:xfrm>
            <a:custGeom>
              <a:avLst/>
              <a:gdLst/>
              <a:ahLst/>
              <a:cxnLst/>
              <a:rect l="l" t="t" r="r" b="b"/>
              <a:pathLst>
                <a:path w="243" h="209" extrusionOk="0">
                  <a:moveTo>
                    <a:pt x="243" y="206"/>
                  </a:moveTo>
                  <a:lnTo>
                    <a:pt x="231" y="205"/>
                  </a:lnTo>
                  <a:lnTo>
                    <a:pt x="219" y="203"/>
                  </a:lnTo>
                  <a:lnTo>
                    <a:pt x="207" y="202"/>
                  </a:lnTo>
                  <a:lnTo>
                    <a:pt x="195" y="202"/>
                  </a:lnTo>
                  <a:lnTo>
                    <a:pt x="183" y="201"/>
                  </a:lnTo>
                  <a:lnTo>
                    <a:pt x="171" y="200"/>
                  </a:lnTo>
                  <a:lnTo>
                    <a:pt x="152" y="200"/>
                  </a:lnTo>
                  <a:lnTo>
                    <a:pt x="132" y="199"/>
                  </a:lnTo>
                  <a:lnTo>
                    <a:pt x="113" y="200"/>
                  </a:lnTo>
                  <a:lnTo>
                    <a:pt x="94" y="200"/>
                  </a:lnTo>
                  <a:lnTo>
                    <a:pt x="74" y="201"/>
                  </a:lnTo>
                  <a:lnTo>
                    <a:pt x="56" y="202"/>
                  </a:lnTo>
                  <a:lnTo>
                    <a:pt x="37" y="205"/>
                  </a:lnTo>
                  <a:lnTo>
                    <a:pt x="19" y="207"/>
                  </a:lnTo>
                  <a:lnTo>
                    <a:pt x="0" y="209"/>
                  </a:lnTo>
                  <a:lnTo>
                    <a:pt x="0" y="110"/>
                  </a:lnTo>
                  <a:lnTo>
                    <a:pt x="0" y="0"/>
                  </a:lnTo>
                  <a:lnTo>
                    <a:pt x="21" y="0"/>
                  </a:lnTo>
                  <a:lnTo>
                    <a:pt x="41" y="1"/>
                  </a:lnTo>
                  <a:lnTo>
                    <a:pt x="62" y="3"/>
                  </a:lnTo>
                  <a:lnTo>
                    <a:pt x="83" y="4"/>
                  </a:lnTo>
                  <a:lnTo>
                    <a:pt x="103" y="5"/>
                  </a:lnTo>
                  <a:lnTo>
                    <a:pt x="124" y="6"/>
                  </a:lnTo>
                  <a:lnTo>
                    <a:pt x="143" y="7"/>
                  </a:lnTo>
                  <a:lnTo>
                    <a:pt x="164" y="9"/>
                  </a:lnTo>
                  <a:lnTo>
                    <a:pt x="184" y="11"/>
                  </a:lnTo>
                  <a:lnTo>
                    <a:pt x="204" y="12"/>
                  </a:lnTo>
                  <a:lnTo>
                    <a:pt x="224" y="14"/>
                  </a:lnTo>
                  <a:lnTo>
                    <a:pt x="243" y="15"/>
                  </a:lnTo>
                  <a:lnTo>
                    <a:pt x="243" y="59"/>
                  </a:lnTo>
                  <a:lnTo>
                    <a:pt x="215" y="81"/>
                  </a:lnTo>
                  <a:lnTo>
                    <a:pt x="243" y="120"/>
                  </a:lnTo>
                  <a:lnTo>
                    <a:pt x="243" y="206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61" name="Google Shape;8861;p27"/>
            <p:cNvSpPr/>
            <p:nvPr/>
          </p:nvSpPr>
          <p:spPr>
            <a:xfrm>
              <a:off x="4934" y="2366"/>
              <a:ext cx="20" cy="75"/>
            </a:xfrm>
            <a:custGeom>
              <a:avLst/>
              <a:gdLst/>
              <a:ahLst/>
              <a:cxnLst/>
              <a:rect l="l" t="t" r="r" b="b"/>
              <a:pathLst>
                <a:path w="41" h="151" extrusionOk="0">
                  <a:moveTo>
                    <a:pt x="0" y="0"/>
                  </a:moveTo>
                  <a:lnTo>
                    <a:pt x="0" y="147"/>
                  </a:lnTo>
                  <a:lnTo>
                    <a:pt x="7" y="148"/>
                  </a:lnTo>
                  <a:lnTo>
                    <a:pt x="14" y="149"/>
                  </a:lnTo>
                  <a:lnTo>
                    <a:pt x="21" y="149"/>
                  </a:lnTo>
                  <a:lnTo>
                    <a:pt x="27" y="150"/>
                  </a:lnTo>
                  <a:lnTo>
                    <a:pt x="34" y="150"/>
                  </a:lnTo>
                  <a:lnTo>
                    <a:pt x="41" y="151"/>
                  </a:lnTo>
                  <a:lnTo>
                    <a:pt x="41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62" name="Google Shape;8862;p27"/>
            <p:cNvSpPr/>
            <p:nvPr/>
          </p:nvSpPr>
          <p:spPr>
            <a:xfrm>
              <a:off x="4934" y="2343"/>
              <a:ext cx="20" cy="23"/>
            </a:xfrm>
            <a:custGeom>
              <a:avLst/>
              <a:gdLst/>
              <a:ahLst/>
              <a:cxnLst/>
              <a:rect l="l" t="t" r="r" b="b"/>
              <a:pathLst>
                <a:path w="41" h="44" extrusionOk="0">
                  <a:moveTo>
                    <a:pt x="24" y="27"/>
                  </a:moveTo>
                  <a:lnTo>
                    <a:pt x="41" y="14"/>
                  </a:lnTo>
                  <a:lnTo>
                    <a:pt x="41" y="3"/>
                  </a:lnTo>
                  <a:lnTo>
                    <a:pt x="34" y="2"/>
                  </a:lnTo>
                  <a:lnTo>
                    <a:pt x="27" y="2"/>
                  </a:lnTo>
                  <a:lnTo>
                    <a:pt x="21" y="2"/>
                  </a:lnTo>
                  <a:lnTo>
                    <a:pt x="14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44"/>
                  </a:lnTo>
                  <a:lnTo>
                    <a:pt x="24" y="2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63" name="Google Shape;8863;p27"/>
            <p:cNvSpPr/>
            <p:nvPr/>
          </p:nvSpPr>
          <p:spPr>
            <a:xfrm>
              <a:off x="4920" y="2366"/>
              <a:ext cx="14" cy="30"/>
            </a:xfrm>
            <a:custGeom>
              <a:avLst/>
              <a:gdLst/>
              <a:ahLst/>
              <a:cxnLst/>
              <a:rect l="l" t="t" r="r" b="b"/>
              <a:pathLst>
                <a:path w="28" h="61" extrusionOk="0">
                  <a:moveTo>
                    <a:pt x="28" y="0"/>
                  </a:moveTo>
                  <a:lnTo>
                    <a:pt x="28" y="61"/>
                  </a:lnTo>
                  <a:lnTo>
                    <a:pt x="0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864" name="Google Shape;8864;p27"/>
            <p:cNvCxnSpPr/>
            <p:nvPr/>
          </p:nvCxnSpPr>
          <p:spPr>
            <a:xfrm>
              <a:off x="4934" y="2321"/>
              <a:ext cx="1" cy="1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865" name="Google Shape;8865;p27"/>
            <p:cNvSpPr/>
            <p:nvPr/>
          </p:nvSpPr>
          <p:spPr>
            <a:xfrm>
              <a:off x="3805" y="1537"/>
              <a:ext cx="553" cy="32"/>
            </a:xfrm>
            <a:custGeom>
              <a:avLst/>
              <a:gdLst/>
              <a:ahLst/>
              <a:cxnLst/>
              <a:rect l="l" t="t" r="r" b="b"/>
              <a:pathLst>
                <a:path w="1106" h="66" extrusionOk="0">
                  <a:moveTo>
                    <a:pt x="0" y="35"/>
                  </a:moveTo>
                  <a:lnTo>
                    <a:pt x="1106" y="66"/>
                  </a:lnTo>
                  <a:lnTo>
                    <a:pt x="1106" y="31"/>
                  </a:lnTo>
                  <a:lnTo>
                    <a:pt x="0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66" name="Google Shape;8866;p27"/>
            <p:cNvSpPr/>
            <p:nvPr/>
          </p:nvSpPr>
          <p:spPr>
            <a:xfrm>
              <a:off x="3789" y="1536"/>
              <a:ext cx="16" cy="18"/>
            </a:xfrm>
            <a:custGeom>
              <a:avLst/>
              <a:gdLst/>
              <a:ahLst/>
              <a:cxnLst/>
              <a:rect l="l" t="t" r="r" b="b"/>
              <a:pathLst>
                <a:path w="31" h="36" extrusionOk="0">
                  <a:moveTo>
                    <a:pt x="31" y="36"/>
                  </a:moveTo>
                  <a:lnTo>
                    <a:pt x="31" y="1"/>
                  </a:lnTo>
                  <a:lnTo>
                    <a:pt x="0" y="0"/>
                  </a:lnTo>
                  <a:lnTo>
                    <a:pt x="0" y="35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67" name="Google Shape;8867;p27"/>
            <p:cNvSpPr/>
            <p:nvPr/>
          </p:nvSpPr>
          <p:spPr>
            <a:xfrm>
              <a:off x="4358" y="1552"/>
              <a:ext cx="185" cy="23"/>
            </a:xfrm>
            <a:custGeom>
              <a:avLst/>
              <a:gdLst/>
              <a:ahLst/>
              <a:cxnLst/>
              <a:rect l="l" t="t" r="r" b="b"/>
              <a:pathLst>
                <a:path w="370" h="45" extrusionOk="0">
                  <a:moveTo>
                    <a:pt x="0" y="0"/>
                  </a:moveTo>
                  <a:lnTo>
                    <a:pt x="370" y="10"/>
                  </a:lnTo>
                  <a:lnTo>
                    <a:pt x="369" y="45"/>
                  </a:lnTo>
                  <a:lnTo>
                    <a:pt x="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68" name="Google Shape;8868;p27"/>
            <p:cNvSpPr/>
            <p:nvPr/>
          </p:nvSpPr>
          <p:spPr>
            <a:xfrm>
              <a:off x="2860" y="1510"/>
              <a:ext cx="929" cy="44"/>
            </a:xfrm>
            <a:custGeom>
              <a:avLst/>
              <a:gdLst/>
              <a:ahLst/>
              <a:cxnLst/>
              <a:rect l="l" t="t" r="r" b="b"/>
              <a:pathLst>
                <a:path w="1859" h="87" extrusionOk="0">
                  <a:moveTo>
                    <a:pt x="0" y="36"/>
                  </a:moveTo>
                  <a:lnTo>
                    <a:pt x="1859" y="87"/>
                  </a:lnTo>
                  <a:lnTo>
                    <a:pt x="1859" y="52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69" name="Google Shape;8869;p27"/>
            <p:cNvSpPr/>
            <p:nvPr/>
          </p:nvSpPr>
          <p:spPr>
            <a:xfrm>
              <a:off x="2860" y="1435"/>
              <a:ext cx="1953" cy="122"/>
            </a:xfrm>
            <a:custGeom>
              <a:avLst/>
              <a:gdLst/>
              <a:ahLst/>
              <a:cxnLst/>
              <a:rect l="l" t="t" r="r" b="b"/>
              <a:pathLst>
                <a:path w="3905" h="244" extrusionOk="0">
                  <a:moveTo>
                    <a:pt x="3905" y="0"/>
                  </a:moveTo>
                  <a:lnTo>
                    <a:pt x="0" y="0"/>
                  </a:lnTo>
                  <a:lnTo>
                    <a:pt x="0" y="150"/>
                  </a:lnTo>
                  <a:lnTo>
                    <a:pt x="3366" y="244"/>
                  </a:lnTo>
                  <a:lnTo>
                    <a:pt x="3905" y="244"/>
                  </a:lnTo>
                  <a:lnTo>
                    <a:pt x="3905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870" name="Google Shape;8870;p27"/>
            <p:cNvCxnSpPr/>
            <p:nvPr/>
          </p:nvCxnSpPr>
          <p:spPr>
            <a:xfrm>
              <a:off x="2860" y="1510"/>
              <a:ext cx="1683" cy="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871" name="Google Shape;8871;p27"/>
            <p:cNvSpPr/>
            <p:nvPr/>
          </p:nvSpPr>
          <p:spPr>
            <a:xfrm>
              <a:off x="4367" y="1570"/>
              <a:ext cx="175" cy="95"/>
            </a:xfrm>
            <a:custGeom>
              <a:avLst/>
              <a:gdLst/>
              <a:ahLst/>
              <a:cxnLst/>
              <a:rect l="l" t="t" r="r" b="b"/>
              <a:pathLst>
                <a:path w="351" h="191" extrusionOk="0">
                  <a:moveTo>
                    <a:pt x="0" y="180"/>
                  </a:moveTo>
                  <a:lnTo>
                    <a:pt x="0" y="0"/>
                  </a:lnTo>
                  <a:lnTo>
                    <a:pt x="351" y="9"/>
                  </a:lnTo>
                  <a:lnTo>
                    <a:pt x="346" y="191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72" name="Google Shape;8872;p27"/>
            <p:cNvSpPr/>
            <p:nvPr/>
          </p:nvSpPr>
          <p:spPr>
            <a:xfrm>
              <a:off x="4367" y="1660"/>
              <a:ext cx="173" cy="19"/>
            </a:xfrm>
            <a:custGeom>
              <a:avLst/>
              <a:gdLst/>
              <a:ahLst/>
              <a:cxnLst/>
              <a:rect l="l" t="t" r="r" b="b"/>
              <a:pathLst>
                <a:path w="346" h="38" extrusionOk="0">
                  <a:moveTo>
                    <a:pt x="346" y="38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0"/>
                  </a:lnTo>
                  <a:lnTo>
                    <a:pt x="346" y="11"/>
                  </a:lnTo>
                  <a:lnTo>
                    <a:pt x="346" y="38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73" name="Google Shape;8873;p27"/>
            <p:cNvSpPr/>
            <p:nvPr/>
          </p:nvSpPr>
          <p:spPr>
            <a:xfrm>
              <a:off x="4543" y="1557"/>
              <a:ext cx="270" cy="10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74" name="Google Shape;8874;p27"/>
            <p:cNvSpPr/>
            <p:nvPr/>
          </p:nvSpPr>
          <p:spPr>
            <a:xfrm>
              <a:off x="4430" y="1567"/>
              <a:ext cx="383" cy="130"/>
            </a:xfrm>
            <a:custGeom>
              <a:avLst/>
              <a:gdLst/>
              <a:ahLst/>
              <a:cxnLst/>
              <a:rect l="l" t="t" r="r" b="b"/>
              <a:pathLst>
                <a:path w="766" h="261" extrusionOk="0">
                  <a:moveTo>
                    <a:pt x="0" y="261"/>
                  </a:moveTo>
                  <a:lnTo>
                    <a:pt x="766" y="259"/>
                  </a:lnTo>
                  <a:lnTo>
                    <a:pt x="766" y="0"/>
                  </a:lnTo>
                  <a:lnTo>
                    <a:pt x="227" y="0"/>
                  </a:lnTo>
                  <a:lnTo>
                    <a:pt x="221" y="224"/>
                  </a:lnTo>
                  <a:lnTo>
                    <a:pt x="0" y="218"/>
                  </a:lnTo>
                  <a:lnTo>
                    <a:pt x="0" y="261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875" name="Google Shape;8875;p27"/>
            <p:cNvCxnSpPr/>
            <p:nvPr/>
          </p:nvCxnSpPr>
          <p:spPr>
            <a:xfrm flipH="1">
              <a:off x="4540" y="1557"/>
              <a:ext cx="3" cy="1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876" name="Google Shape;8876;p27"/>
            <p:cNvSpPr/>
            <p:nvPr/>
          </p:nvSpPr>
          <p:spPr>
            <a:xfrm>
              <a:off x="3243" y="1643"/>
              <a:ext cx="62" cy="689"/>
            </a:xfrm>
            <a:custGeom>
              <a:avLst/>
              <a:gdLst/>
              <a:ahLst/>
              <a:cxnLst/>
              <a:rect l="l" t="t" r="r" b="b"/>
              <a:pathLst>
                <a:path w="124" h="1378" extrusionOk="0">
                  <a:moveTo>
                    <a:pt x="124" y="1370"/>
                  </a:moveTo>
                  <a:lnTo>
                    <a:pt x="110" y="1371"/>
                  </a:lnTo>
                  <a:lnTo>
                    <a:pt x="97" y="1372"/>
                  </a:lnTo>
                  <a:lnTo>
                    <a:pt x="83" y="1374"/>
                  </a:lnTo>
                  <a:lnTo>
                    <a:pt x="69" y="1375"/>
                  </a:lnTo>
                  <a:lnTo>
                    <a:pt x="56" y="1376"/>
                  </a:lnTo>
                  <a:lnTo>
                    <a:pt x="42" y="1377"/>
                  </a:lnTo>
                  <a:lnTo>
                    <a:pt x="38" y="1377"/>
                  </a:lnTo>
                  <a:lnTo>
                    <a:pt x="34" y="1377"/>
                  </a:lnTo>
                  <a:lnTo>
                    <a:pt x="30" y="1378"/>
                  </a:lnTo>
                  <a:lnTo>
                    <a:pt x="26" y="1378"/>
                  </a:lnTo>
                  <a:lnTo>
                    <a:pt x="22" y="1378"/>
                  </a:lnTo>
                  <a:lnTo>
                    <a:pt x="17" y="1378"/>
                  </a:lnTo>
                  <a:lnTo>
                    <a:pt x="0" y="1374"/>
                  </a:lnTo>
                  <a:lnTo>
                    <a:pt x="0" y="0"/>
                  </a:lnTo>
                  <a:lnTo>
                    <a:pt x="124" y="3"/>
                  </a:lnTo>
                  <a:lnTo>
                    <a:pt x="124" y="137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77" name="Google Shape;8877;p27"/>
            <p:cNvSpPr/>
            <p:nvPr/>
          </p:nvSpPr>
          <p:spPr>
            <a:xfrm>
              <a:off x="3169" y="1641"/>
              <a:ext cx="74" cy="693"/>
            </a:xfrm>
            <a:custGeom>
              <a:avLst/>
              <a:gdLst/>
              <a:ahLst/>
              <a:cxnLst/>
              <a:rect l="l" t="t" r="r" b="b"/>
              <a:pathLst>
                <a:path w="149" h="1385" extrusionOk="0">
                  <a:moveTo>
                    <a:pt x="119" y="1384"/>
                  </a:moveTo>
                  <a:lnTo>
                    <a:pt x="99" y="1385"/>
                  </a:lnTo>
                  <a:lnTo>
                    <a:pt x="80" y="1385"/>
                  </a:lnTo>
                  <a:lnTo>
                    <a:pt x="60" y="1385"/>
                  </a:lnTo>
                  <a:lnTo>
                    <a:pt x="41" y="1385"/>
                  </a:lnTo>
                  <a:lnTo>
                    <a:pt x="21" y="1385"/>
                  </a:lnTo>
                  <a:lnTo>
                    <a:pt x="0" y="1385"/>
                  </a:lnTo>
                  <a:lnTo>
                    <a:pt x="0" y="0"/>
                  </a:lnTo>
                  <a:lnTo>
                    <a:pt x="149" y="4"/>
                  </a:lnTo>
                  <a:lnTo>
                    <a:pt x="149" y="1378"/>
                  </a:lnTo>
                  <a:lnTo>
                    <a:pt x="119" y="1370"/>
                  </a:lnTo>
                  <a:lnTo>
                    <a:pt x="119" y="1384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78" name="Google Shape;8878;p27"/>
            <p:cNvSpPr/>
            <p:nvPr/>
          </p:nvSpPr>
          <p:spPr>
            <a:xfrm>
              <a:off x="3243" y="1643"/>
              <a:ext cx="62" cy="689"/>
            </a:xfrm>
            <a:custGeom>
              <a:avLst/>
              <a:gdLst/>
              <a:ahLst/>
              <a:cxnLst/>
              <a:rect l="l" t="t" r="r" b="b"/>
              <a:pathLst>
                <a:path w="124" h="1378" extrusionOk="0">
                  <a:moveTo>
                    <a:pt x="124" y="1370"/>
                  </a:moveTo>
                  <a:lnTo>
                    <a:pt x="110" y="1371"/>
                  </a:lnTo>
                  <a:lnTo>
                    <a:pt x="97" y="1372"/>
                  </a:lnTo>
                  <a:lnTo>
                    <a:pt x="83" y="1374"/>
                  </a:lnTo>
                  <a:lnTo>
                    <a:pt x="69" y="1375"/>
                  </a:lnTo>
                  <a:lnTo>
                    <a:pt x="56" y="1376"/>
                  </a:lnTo>
                  <a:lnTo>
                    <a:pt x="42" y="1377"/>
                  </a:lnTo>
                  <a:lnTo>
                    <a:pt x="38" y="1377"/>
                  </a:lnTo>
                  <a:lnTo>
                    <a:pt x="34" y="1377"/>
                  </a:lnTo>
                  <a:lnTo>
                    <a:pt x="30" y="1378"/>
                  </a:lnTo>
                  <a:lnTo>
                    <a:pt x="26" y="1378"/>
                  </a:lnTo>
                  <a:lnTo>
                    <a:pt x="22" y="1378"/>
                  </a:lnTo>
                  <a:lnTo>
                    <a:pt x="17" y="1378"/>
                  </a:lnTo>
                  <a:lnTo>
                    <a:pt x="0" y="1374"/>
                  </a:lnTo>
                  <a:lnTo>
                    <a:pt x="0" y="0"/>
                  </a:lnTo>
                  <a:lnTo>
                    <a:pt x="124" y="3"/>
                  </a:lnTo>
                  <a:lnTo>
                    <a:pt x="124" y="137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79" name="Google Shape;8879;p27"/>
            <p:cNvSpPr/>
            <p:nvPr/>
          </p:nvSpPr>
          <p:spPr>
            <a:xfrm>
              <a:off x="3725" y="1657"/>
              <a:ext cx="66" cy="691"/>
            </a:xfrm>
            <a:custGeom>
              <a:avLst/>
              <a:gdLst/>
              <a:ahLst/>
              <a:cxnLst/>
              <a:rect l="l" t="t" r="r" b="b"/>
              <a:pathLst>
                <a:path w="133" h="1383" extrusionOk="0">
                  <a:moveTo>
                    <a:pt x="133" y="3"/>
                  </a:moveTo>
                  <a:lnTo>
                    <a:pt x="133" y="1383"/>
                  </a:lnTo>
                  <a:lnTo>
                    <a:pt x="110" y="1383"/>
                  </a:lnTo>
                  <a:lnTo>
                    <a:pt x="87" y="1383"/>
                  </a:lnTo>
                  <a:lnTo>
                    <a:pt x="73" y="1382"/>
                  </a:lnTo>
                  <a:lnTo>
                    <a:pt x="59" y="1382"/>
                  </a:lnTo>
                  <a:lnTo>
                    <a:pt x="43" y="1381"/>
                  </a:lnTo>
                  <a:lnTo>
                    <a:pt x="29" y="1381"/>
                  </a:lnTo>
                  <a:lnTo>
                    <a:pt x="14" y="1380"/>
                  </a:lnTo>
                  <a:lnTo>
                    <a:pt x="0" y="1378"/>
                  </a:lnTo>
                  <a:lnTo>
                    <a:pt x="0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80" name="Google Shape;8880;p27"/>
            <p:cNvSpPr/>
            <p:nvPr/>
          </p:nvSpPr>
          <p:spPr>
            <a:xfrm>
              <a:off x="3805" y="1659"/>
              <a:ext cx="56" cy="689"/>
            </a:xfrm>
            <a:custGeom>
              <a:avLst/>
              <a:gdLst/>
              <a:ahLst/>
              <a:cxnLst/>
              <a:rect l="l" t="t" r="r" b="b"/>
              <a:pathLst>
                <a:path w="111" h="1379" extrusionOk="0">
                  <a:moveTo>
                    <a:pt x="0" y="0"/>
                  </a:moveTo>
                  <a:lnTo>
                    <a:pt x="0" y="1379"/>
                  </a:lnTo>
                  <a:lnTo>
                    <a:pt x="37" y="1379"/>
                  </a:lnTo>
                  <a:lnTo>
                    <a:pt x="74" y="1379"/>
                  </a:lnTo>
                  <a:lnTo>
                    <a:pt x="111" y="1379"/>
                  </a:lnTo>
                  <a:lnTo>
                    <a:pt x="11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81" name="Google Shape;8881;p27"/>
            <p:cNvSpPr/>
            <p:nvPr/>
          </p:nvSpPr>
          <p:spPr>
            <a:xfrm>
              <a:off x="3791" y="1658"/>
              <a:ext cx="14" cy="422"/>
            </a:xfrm>
            <a:custGeom>
              <a:avLst/>
              <a:gdLst/>
              <a:ahLst/>
              <a:cxnLst/>
              <a:rect l="l" t="t" r="r" b="b"/>
              <a:pathLst>
                <a:path w="28" h="843" extrusionOk="0">
                  <a:moveTo>
                    <a:pt x="0" y="0"/>
                  </a:moveTo>
                  <a:lnTo>
                    <a:pt x="0" y="843"/>
                  </a:lnTo>
                  <a:lnTo>
                    <a:pt x="28" y="843"/>
                  </a:lnTo>
                  <a:lnTo>
                    <a:pt x="2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82" name="Google Shape;8882;p27"/>
            <p:cNvSpPr/>
            <p:nvPr/>
          </p:nvSpPr>
          <p:spPr>
            <a:xfrm>
              <a:off x="3725" y="1657"/>
              <a:ext cx="66" cy="691"/>
            </a:xfrm>
            <a:custGeom>
              <a:avLst/>
              <a:gdLst/>
              <a:ahLst/>
              <a:cxnLst/>
              <a:rect l="l" t="t" r="r" b="b"/>
              <a:pathLst>
                <a:path w="133" h="1383" extrusionOk="0">
                  <a:moveTo>
                    <a:pt x="133" y="3"/>
                  </a:moveTo>
                  <a:lnTo>
                    <a:pt x="133" y="1383"/>
                  </a:lnTo>
                  <a:lnTo>
                    <a:pt x="110" y="1383"/>
                  </a:lnTo>
                  <a:lnTo>
                    <a:pt x="87" y="1383"/>
                  </a:lnTo>
                  <a:lnTo>
                    <a:pt x="73" y="1382"/>
                  </a:lnTo>
                  <a:lnTo>
                    <a:pt x="59" y="1382"/>
                  </a:lnTo>
                  <a:lnTo>
                    <a:pt x="43" y="1381"/>
                  </a:lnTo>
                  <a:lnTo>
                    <a:pt x="29" y="1381"/>
                  </a:lnTo>
                  <a:lnTo>
                    <a:pt x="14" y="1380"/>
                  </a:lnTo>
                  <a:lnTo>
                    <a:pt x="0" y="1378"/>
                  </a:lnTo>
                  <a:lnTo>
                    <a:pt x="0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83" name="Google Shape;8883;p27"/>
            <p:cNvSpPr/>
            <p:nvPr/>
          </p:nvSpPr>
          <p:spPr>
            <a:xfrm>
              <a:off x="3861" y="1660"/>
              <a:ext cx="497" cy="714"/>
            </a:xfrm>
            <a:custGeom>
              <a:avLst/>
              <a:gdLst/>
              <a:ahLst/>
              <a:cxnLst/>
              <a:rect l="l" t="t" r="r" b="b"/>
              <a:pathLst>
                <a:path w="994" h="1429" extrusionOk="0">
                  <a:moveTo>
                    <a:pt x="994" y="28"/>
                  </a:moveTo>
                  <a:lnTo>
                    <a:pt x="994" y="1429"/>
                  </a:lnTo>
                  <a:lnTo>
                    <a:pt x="977" y="1428"/>
                  </a:lnTo>
                  <a:lnTo>
                    <a:pt x="961" y="1426"/>
                  </a:lnTo>
                  <a:lnTo>
                    <a:pt x="945" y="1423"/>
                  </a:lnTo>
                  <a:lnTo>
                    <a:pt x="921" y="1419"/>
                  </a:lnTo>
                  <a:lnTo>
                    <a:pt x="897" y="1416"/>
                  </a:lnTo>
                  <a:lnTo>
                    <a:pt x="873" y="1412"/>
                  </a:lnTo>
                  <a:lnTo>
                    <a:pt x="848" y="1409"/>
                  </a:lnTo>
                  <a:lnTo>
                    <a:pt x="846" y="1409"/>
                  </a:lnTo>
                  <a:lnTo>
                    <a:pt x="843" y="1408"/>
                  </a:lnTo>
                  <a:lnTo>
                    <a:pt x="840" y="1408"/>
                  </a:lnTo>
                  <a:lnTo>
                    <a:pt x="84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994" y="28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84" name="Google Shape;8884;p27"/>
            <p:cNvSpPr/>
            <p:nvPr/>
          </p:nvSpPr>
          <p:spPr>
            <a:xfrm>
              <a:off x="4367" y="1675"/>
              <a:ext cx="63" cy="703"/>
            </a:xfrm>
            <a:custGeom>
              <a:avLst/>
              <a:gdLst/>
              <a:ahLst/>
              <a:cxnLst/>
              <a:rect l="l" t="t" r="r" b="b"/>
              <a:pathLst>
                <a:path w="125" h="1408" extrusionOk="0">
                  <a:moveTo>
                    <a:pt x="0" y="0"/>
                  </a:moveTo>
                  <a:lnTo>
                    <a:pt x="0" y="1402"/>
                  </a:lnTo>
                  <a:lnTo>
                    <a:pt x="21" y="1404"/>
                  </a:lnTo>
                  <a:lnTo>
                    <a:pt x="42" y="1405"/>
                  </a:lnTo>
                  <a:lnTo>
                    <a:pt x="62" y="1407"/>
                  </a:lnTo>
                  <a:lnTo>
                    <a:pt x="83" y="1407"/>
                  </a:lnTo>
                  <a:lnTo>
                    <a:pt x="105" y="1408"/>
                  </a:lnTo>
                  <a:lnTo>
                    <a:pt x="125" y="1408"/>
                  </a:lnTo>
                  <a:lnTo>
                    <a:pt x="12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85" name="Google Shape;8885;p27"/>
            <p:cNvSpPr/>
            <p:nvPr/>
          </p:nvSpPr>
          <p:spPr>
            <a:xfrm>
              <a:off x="4358" y="1674"/>
              <a:ext cx="9" cy="701"/>
            </a:xfrm>
            <a:custGeom>
              <a:avLst/>
              <a:gdLst/>
              <a:ahLst/>
              <a:cxnLst/>
              <a:rect l="l" t="t" r="r" b="b"/>
              <a:pathLst>
                <a:path w="18" h="1403" extrusionOk="0">
                  <a:moveTo>
                    <a:pt x="18" y="1"/>
                  </a:moveTo>
                  <a:lnTo>
                    <a:pt x="18" y="1403"/>
                  </a:lnTo>
                  <a:lnTo>
                    <a:pt x="16" y="1403"/>
                  </a:lnTo>
                  <a:lnTo>
                    <a:pt x="15" y="1403"/>
                  </a:lnTo>
                  <a:lnTo>
                    <a:pt x="13" y="1403"/>
                  </a:lnTo>
                  <a:lnTo>
                    <a:pt x="11" y="1403"/>
                  </a:lnTo>
                  <a:lnTo>
                    <a:pt x="10" y="1402"/>
                  </a:lnTo>
                  <a:lnTo>
                    <a:pt x="8" y="1402"/>
                  </a:lnTo>
                  <a:lnTo>
                    <a:pt x="6" y="1402"/>
                  </a:lnTo>
                  <a:lnTo>
                    <a:pt x="5" y="1402"/>
                  </a:lnTo>
                  <a:lnTo>
                    <a:pt x="4" y="1402"/>
                  </a:lnTo>
                  <a:lnTo>
                    <a:pt x="3" y="1402"/>
                  </a:lnTo>
                  <a:lnTo>
                    <a:pt x="1" y="1402"/>
                  </a:lnTo>
                  <a:lnTo>
                    <a:pt x="0" y="1401"/>
                  </a:lnTo>
                  <a:lnTo>
                    <a:pt x="0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86" name="Google Shape;8886;p27"/>
            <p:cNvSpPr/>
            <p:nvPr/>
          </p:nvSpPr>
          <p:spPr>
            <a:xfrm>
              <a:off x="2860" y="1618"/>
              <a:ext cx="1498" cy="56"/>
            </a:xfrm>
            <a:custGeom>
              <a:avLst/>
              <a:gdLst/>
              <a:ahLst/>
              <a:cxnLst/>
              <a:rect l="l" t="t" r="r" b="b"/>
              <a:pathLst>
                <a:path w="2996" h="111" extrusionOk="0">
                  <a:moveTo>
                    <a:pt x="2996" y="111"/>
                  </a:moveTo>
                  <a:lnTo>
                    <a:pt x="0" y="28"/>
                  </a:lnTo>
                  <a:lnTo>
                    <a:pt x="0" y="0"/>
                  </a:lnTo>
                  <a:lnTo>
                    <a:pt x="2996" y="83"/>
                  </a:lnTo>
                  <a:lnTo>
                    <a:pt x="2996" y="11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87" name="Google Shape;8887;p27"/>
            <p:cNvSpPr/>
            <p:nvPr/>
          </p:nvSpPr>
          <p:spPr>
            <a:xfrm>
              <a:off x="2860" y="1632"/>
              <a:ext cx="309" cy="56"/>
            </a:xfrm>
            <a:custGeom>
              <a:avLst/>
              <a:gdLst/>
              <a:ahLst/>
              <a:cxnLst/>
              <a:rect l="l" t="t" r="r" b="b"/>
              <a:pathLst>
                <a:path w="617" h="111" extrusionOk="0">
                  <a:moveTo>
                    <a:pt x="617" y="17"/>
                  </a:moveTo>
                  <a:lnTo>
                    <a:pt x="0" y="0"/>
                  </a:lnTo>
                  <a:lnTo>
                    <a:pt x="0" y="111"/>
                  </a:lnTo>
                  <a:lnTo>
                    <a:pt x="617" y="111"/>
                  </a:lnTo>
                  <a:lnTo>
                    <a:pt x="617" y="1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88" name="Google Shape;8888;p27"/>
            <p:cNvSpPr/>
            <p:nvPr/>
          </p:nvSpPr>
          <p:spPr>
            <a:xfrm>
              <a:off x="3305" y="1645"/>
              <a:ext cx="420" cy="40"/>
            </a:xfrm>
            <a:custGeom>
              <a:avLst/>
              <a:gdLst/>
              <a:ahLst/>
              <a:cxnLst/>
              <a:rect l="l" t="t" r="r" b="b"/>
              <a:pathLst>
                <a:path w="840" h="82" extrusionOk="0">
                  <a:moveTo>
                    <a:pt x="840" y="24"/>
                  </a:moveTo>
                  <a:lnTo>
                    <a:pt x="0" y="0"/>
                  </a:lnTo>
                  <a:lnTo>
                    <a:pt x="0" y="82"/>
                  </a:lnTo>
                  <a:lnTo>
                    <a:pt x="840" y="82"/>
                  </a:lnTo>
                  <a:lnTo>
                    <a:pt x="840" y="2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889" name="Google Shape;8889;p27"/>
            <p:cNvCxnSpPr/>
            <p:nvPr/>
          </p:nvCxnSpPr>
          <p:spPr>
            <a:xfrm rot="10800000">
              <a:off x="2836" y="1632"/>
              <a:ext cx="1704" cy="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890" name="Google Shape;8890;p27"/>
            <p:cNvSpPr/>
            <p:nvPr/>
          </p:nvSpPr>
          <p:spPr>
            <a:xfrm>
              <a:off x="3243" y="1539"/>
              <a:ext cx="546" cy="105"/>
            </a:xfrm>
            <a:custGeom>
              <a:avLst/>
              <a:gdLst/>
              <a:ahLst/>
              <a:cxnLst/>
              <a:rect l="l" t="t" r="r" b="b"/>
              <a:pathLst>
                <a:path w="1093" h="211" extrusionOk="0">
                  <a:moveTo>
                    <a:pt x="0" y="0"/>
                  </a:moveTo>
                  <a:lnTo>
                    <a:pt x="1093" y="30"/>
                  </a:lnTo>
                  <a:lnTo>
                    <a:pt x="1093" y="211"/>
                  </a:lnTo>
                  <a:lnTo>
                    <a:pt x="0" y="1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91" name="Google Shape;8891;p27"/>
            <p:cNvSpPr/>
            <p:nvPr/>
          </p:nvSpPr>
          <p:spPr>
            <a:xfrm>
              <a:off x="3805" y="1554"/>
              <a:ext cx="553" cy="106"/>
            </a:xfrm>
            <a:custGeom>
              <a:avLst/>
              <a:gdLst/>
              <a:ahLst/>
              <a:cxnLst/>
              <a:rect l="l" t="t" r="r" b="b"/>
              <a:pathLst>
                <a:path w="1106" h="212" extrusionOk="0">
                  <a:moveTo>
                    <a:pt x="1106" y="212"/>
                  </a:moveTo>
                  <a:lnTo>
                    <a:pt x="0" y="181"/>
                  </a:lnTo>
                  <a:lnTo>
                    <a:pt x="0" y="0"/>
                  </a:lnTo>
                  <a:lnTo>
                    <a:pt x="1106" y="31"/>
                  </a:lnTo>
                  <a:lnTo>
                    <a:pt x="1106" y="21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92" name="Google Shape;8892;p27"/>
            <p:cNvSpPr/>
            <p:nvPr/>
          </p:nvSpPr>
          <p:spPr>
            <a:xfrm>
              <a:off x="3789" y="1554"/>
              <a:ext cx="16" cy="91"/>
            </a:xfrm>
            <a:custGeom>
              <a:avLst/>
              <a:gdLst/>
              <a:ahLst/>
              <a:cxnLst/>
              <a:rect l="l" t="t" r="r" b="b"/>
              <a:pathLst>
                <a:path w="31" h="182" extrusionOk="0">
                  <a:moveTo>
                    <a:pt x="0" y="181"/>
                  </a:moveTo>
                  <a:lnTo>
                    <a:pt x="0" y="0"/>
                  </a:lnTo>
                  <a:lnTo>
                    <a:pt x="31" y="1"/>
                  </a:lnTo>
                  <a:lnTo>
                    <a:pt x="31" y="182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93" name="Google Shape;8893;p27"/>
            <p:cNvSpPr/>
            <p:nvPr/>
          </p:nvSpPr>
          <p:spPr>
            <a:xfrm>
              <a:off x="3225" y="1538"/>
              <a:ext cx="18" cy="91"/>
            </a:xfrm>
            <a:custGeom>
              <a:avLst/>
              <a:gdLst/>
              <a:ahLst/>
              <a:cxnLst/>
              <a:rect l="l" t="t" r="r" b="b"/>
              <a:pathLst>
                <a:path w="36" h="182" extrusionOk="0">
                  <a:moveTo>
                    <a:pt x="36" y="1"/>
                  </a:moveTo>
                  <a:lnTo>
                    <a:pt x="36" y="182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94" name="Google Shape;8894;p27"/>
            <p:cNvSpPr/>
            <p:nvPr/>
          </p:nvSpPr>
          <p:spPr>
            <a:xfrm>
              <a:off x="3805" y="1554"/>
              <a:ext cx="553" cy="106"/>
            </a:xfrm>
            <a:custGeom>
              <a:avLst/>
              <a:gdLst/>
              <a:ahLst/>
              <a:cxnLst/>
              <a:rect l="l" t="t" r="r" b="b"/>
              <a:pathLst>
                <a:path w="1106" h="212" extrusionOk="0">
                  <a:moveTo>
                    <a:pt x="1106" y="212"/>
                  </a:moveTo>
                  <a:lnTo>
                    <a:pt x="1106" y="31"/>
                  </a:lnTo>
                  <a:lnTo>
                    <a:pt x="0" y="0"/>
                  </a:lnTo>
                  <a:lnTo>
                    <a:pt x="0" y="181"/>
                  </a:lnTo>
                  <a:lnTo>
                    <a:pt x="1106" y="21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95" name="Google Shape;8895;p27"/>
            <p:cNvSpPr/>
            <p:nvPr/>
          </p:nvSpPr>
          <p:spPr>
            <a:xfrm>
              <a:off x="4358" y="1569"/>
              <a:ext cx="9" cy="91"/>
            </a:xfrm>
            <a:custGeom>
              <a:avLst/>
              <a:gdLst/>
              <a:ahLst/>
              <a:cxnLst/>
              <a:rect l="l" t="t" r="r" b="b"/>
              <a:pathLst>
                <a:path w="18" h="181" extrusionOk="0">
                  <a:moveTo>
                    <a:pt x="0" y="181"/>
                  </a:moveTo>
                  <a:lnTo>
                    <a:pt x="0" y="0"/>
                  </a:lnTo>
                  <a:lnTo>
                    <a:pt x="18" y="1"/>
                  </a:lnTo>
                  <a:lnTo>
                    <a:pt x="18" y="181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96" name="Google Shape;8896;p27"/>
            <p:cNvSpPr/>
            <p:nvPr/>
          </p:nvSpPr>
          <p:spPr>
            <a:xfrm>
              <a:off x="2860" y="1528"/>
              <a:ext cx="365" cy="100"/>
            </a:xfrm>
            <a:custGeom>
              <a:avLst/>
              <a:gdLst/>
              <a:ahLst/>
              <a:cxnLst/>
              <a:rect l="l" t="t" r="r" b="b"/>
              <a:pathLst>
                <a:path w="730" h="200" extrusionOk="0">
                  <a:moveTo>
                    <a:pt x="0" y="0"/>
                  </a:moveTo>
                  <a:lnTo>
                    <a:pt x="730" y="20"/>
                  </a:lnTo>
                  <a:lnTo>
                    <a:pt x="730" y="200"/>
                  </a:lnTo>
                  <a:lnTo>
                    <a:pt x="0" y="1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897" name="Google Shape;8897;p27"/>
            <p:cNvCxnSpPr/>
            <p:nvPr/>
          </p:nvCxnSpPr>
          <p:spPr>
            <a:xfrm>
              <a:off x="2860" y="1528"/>
              <a:ext cx="1682" cy="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98" name="Google Shape;8898;p27"/>
            <p:cNvCxnSpPr/>
            <p:nvPr/>
          </p:nvCxnSpPr>
          <p:spPr>
            <a:xfrm rot="10800000">
              <a:off x="2856" y="1618"/>
              <a:ext cx="1684" cy="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899" name="Google Shape;8899;p27"/>
            <p:cNvSpPr/>
            <p:nvPr/>
          </p:nvSpPr>
          <p:spPr>
            <a:xfrm>
              <a:off x="4954" y="1421"/>
              <a:ext cx="149" cy="14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00" name="Google Shape;8900;p27"/>
            <p:cNvSpPr/>
            <p:nvPr/>
          </p:nvSpPr>
          <p:spPr>
            <a:xfrm>
              <a:off x="4954" y="1557"/>
              <a:ext cx="149" cy="10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01" name="Google Shape;8901;p27"/>
            <p:cNvSpPr/>
            <p:nvPr/>
          </p:nvSpPr>
          <p:spPr>
            <a:xfrm>
              <a:off x="4954" y="1686"/>
              <a:ext cx="149" cy="10"/>
            </a:xfrm>
            <a:custGeom>
              <a:avLst/>
              <a:gdLst/>
              <a:ahLst/>
              <a:cxnLst/>
              <a:rect l="l" t="t" r="r" b="b"/>
              <a:pathLst>
                <a:path w="297" h="18" extrusionOk="0">
                  <a:moveTo>
                    <a:pt x="0" y="18"/>
                  </a:moveTo>
                  <a:lnTo>
                    <a:pt x="297" y="16"/>
                  </a:lnTo>
                  <a:lnTo>
                    <a:pt x="297" y="0"/>
                  </a:lnTo>
                  <a:lnTo>
                    <a:pt x="0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02" name="Google Shape;8902;p27"/>
            <p:cNvSpPr/>
            <p:nvPr/>
          </p:nvSpPr>
          <p:spPr>
            <a:xfrm>
              <a:off x="4954" y="1815"/>
              <a:ext cx="149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03" name="Google Shape;8903;p27"/>
            <p:cNvSpPr/>
            <p:nvPr/>
          </p:nvSpPr>
          <p:spPr>
            <a:xfrm>
              <a:off x="4954" y="1946"/>
              <a:ext cx="149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04" name="Google Shape;8904;p27"/>
            <p:cNvSpPr/>
            <p:nvPr/>
          </p:nvSpPr>
          <p:spPr>
            <a:xfrm>
              <a:off x="4954" y="2076"/>
              <a:ext cx="149" cy="15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05" name="Google Shape;8905;p27"/>
            <p:cNvSpPr/>
            <p:nvPr/>
          </p:nvSpPr>
          <p:spPr>
            <a:xfrm>
              <a:off x="4954" y="2212"/>
              <a:ext cx="149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06" name="Google Shape;8906;p27"/>
            <p:cNvSpPr/>
            <p:nvPr/>
          </p:nvSpPr>
          <p:spPr>
            <a:xfrm>
              <a:off x="4954" y="1567"/>
              <a:ext cx="149" cy="119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07" name="Google Shape;8907;p27"/>
            <p:cNvSpPr/>
            <p:nvPr/>
          </p:nvSpPr>
          <p:spPr>
            <a:xfrm>
              <a:off x="4954" y="1435"/>
              <a:ext cx="149" cy="122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08" name="Google Shape;8908;p27"/>
            <p:cNvSpPr/>
            <p:nvPr/>
          </p:nvSpPr>
          <p:spPr>
            <a:xfrm>
              <a:off x="4954" y="1356"/>
              <a:ext cx="149" cy="65"/>
            </a:xfrm>
            <a:custGeom>
              <a:avLst/>
              <a:gdLst/>
              <a:ahLst/>
              <a:cxnLst/>
              <a:rect l="l" t="t" r="r" b="b"/>
              <a:pathLst>
                <a:path w="297" h="130" extrusionOk="0">
                  <a:moveTo>
                    <a:pt x="0" y="130"/>
                  </a:moveTo>
                  <a:lnTo>
                    <a:pt x="297" y="130"/>
                  </a:lnTo>
                  <a:lnTo>
                    <a:pt x="297" y="8"/>
                  </a:lnTo>
                  <a:lnTo>
                    <a:pt x="0" y="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09" name="Google Shape;8909;p27"/>
            <p:cNvSpPr/>
            <p:nvPr/>
          </p:nvSpPr>
          <p:spPr>
            <a:xfrm>
              <a:off x="4954" y="1695"/>
              <a:ext cx="149" cy="120"/>
            </a:xfrm>
            <a:custGeom>
              <a:avLst/>
              <a:gdLst/>
              <a:ahLst/>
              <a:cxnLst/>
              <a:rect l="l" t="t" r="r" b="b"/>
              <a:pathLst>
                <a:path w="297" h="242" extrusionOk="0">
                  <a:moveTo>
                    <a:pt x="0" y="2"/>
                  </a:moveTo>
                  <a:lnTo>
                    <a:pt x="297" y="0"/>
                  </a:lnTo>
                  <a:lnTo>
                    <a:pt x="297" y="242"/>
                  </a:lnTo>
                  <a:lnTo>
                    <a:pt x="0" y="24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10" name="Google Shape;8910;p27"/>
            <p:cNvSpPr/>
            <p:nvPr/>
          </p:nvSpPr>
          <p:spPr>
            <a:xfrm>
              <a:off x="4954" y="1826"/>
              <a:ext cx="149" cy="120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11" name="Google Shape;8911;p27"/>
            <p:cNvSpPr/>
            <p:nvPr/>
          </p:nvSpPr>
          <p:spPr>
            <a:xfrm>
              <a:off x="4954" y="1958"/>
              <a:ext cx="149" cy="118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12" name="Google Shape;8912;p27"/>
            <p:cNvSpPr/>
            <p:nvPr/>
          </p:nvSpPr>
          <p:spPr>
            <a:xfrm>
              <a:off x="4954" y="2091"/>
              <a:ext cx="149" cy="121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13" name="Google Shape;8913;p27"/>
            <p:cNvSpPr/>
            <p:nvPr/>
          </p:nvSpPr>
          <p:spPr>
            <a:xfrm>
              <a:off x="4954" y="2224"/>
              <a:ext cx="149" cy="122"/>
            </a:xfrm>
            <a:custGeom>
              <a:avLst/>
              <a:gdLst/>
              <a:ahLst/>
              <a:cxnLst/>
              <a:rect l="l" t="t" r="r" b="b"/>
              <a:pathLst>
                <a:path w="297" h="244" extrusionOk="0">
                  <a:moveTo>
                    <a:pt x="297" y="0"/>
                  </a:moveTo>
                  <a:lnTo>
                    <a:pt x="297" y="209"/>
                  </a:lnTo>
                  <a:lnTo>
                    <a:pt x="276" y="216"/>
                  </a:lnTo>
                  <a:lnTo>
                    <a:pt x="256" y="222"/>
                  </a:lnTo>
                  <a:lnTo>
                    <a:pt x="236" y="228"/>
                  </a:lnTo>
                  <a:lnTo>
                    <a:pt x="216" y="232"/>
                  </a:lnTo>
                  <a:lnTo>
                    <a:pt x="197" y="235"/>
                  </a:lnTo>
                  <a:lnTo>
                    <a:pt x="177" y="238"/>
                  </a:lnTo>
                  <a:lnTo>
                    <a:pt x="157" y="240"/>
                  </a:lnTo>
                  <a:lnTo>
                    <a:pt x="137" y="242"/>
                  </a:lnTo>
                  <a:lnTo>
                    <a:pt x="117" y="243"/>
                  </a:lnTo>
                  <a:lnTo>
                    <a:pt x="98" y="244"/>
                  </a:lnTo>
                  <a:lnTo>
                    <a:pt x="74" y="244"/>
                  </a:lnTo>
                  <a:lnTo>
                    <a:pt x="49" y="244"/>
                  </a:lnTo>
                  <a:lnTo>
                    <a:pt x="24" y="243"/>
                  </a:lnTo>
                  <a:lnTo>
                    <a:pt x="0" y="242"/>
                  </a:lnTo>
                  <a:lnTo>
                    <a:pt x="0" y="0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914" name="Google Shape;8914;p27"/>
            <p:cNvCxnSpPr/>
            <p:nvPr/>
          </p:nvCxnSpPr>
          <p:spPr>
            <a:xfrm>
              <a:off x="5103" y="1360"/>
              <a:ext cx="1" cy="108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915" name="Google Shape;8915;p27"/>
            <p:cNvSpPr/>
            <p:nvPr/>
          </p:nvSpPr>
          <p:spPr>
            <a:xfrm>
              <a:off x="4934" y="2357"/>
              <a:ext cx="20" cy="36"/>
            </a:xfrm>
            <a:custGeom>
              <a:avLst/>
              <a:gdLst/>
              <a:ahLst/>
              <a:cxnLst/>
              <a:rect l="l" t="t" r="r" b="b"/>
              <a:pathLst>
                <a:path w="41" h="72" extrusionOk="0">
                  <a:moveTo>
                    <a:pt x="0" y="17"/>
                  </a:moveTo>
                  <a:lnTo>
                    <a:pt x="41" y="72"/>
                  </a:lnTo>
                  <a:lnTo>
                    <a:pt x="41" y="23"/>
                  </a:lnTo>
                  <a:lnTo>
                    <a:pt x="24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16" name="Google Shape;8916;p27"/>
            <p:cNvSpPr/>
            <p:nvPr/>
          </p:nvSpPr>
          <p:spPr>
            <a:xfrm>
              <a:off x="4888" y="1355"/>
              <a:ext cx="66" cy="990"/>
            </a:xfrm>
            <a:custGeom>
              <a:avLst/>
              <a:gdLst/>
              <a:ahLst/>
              <a:cxnLst/>
              <a:rect l="l" t="t" r="r" b="b"/>
              <a:pathLst>
                <a:path w="133" h="1980" extrusionOk="0">
                  <a:moveTo>
                    <a:pt x="133" y="2"/>
                  </a:moveTo>
                  <a:lnTo>
                    <a:pt x="133" y="1980"/>
                  </a:lnTo>
                  <a:lnTo>
                    <a:pt x="111" y="1979"/>
                  </a:lnTo>
                  <a:lnTo>
                    <a:pt x="89" y="1977"/>
                  </a:lnTo>
                  <a:lnTo>
                    <a:pt x="67" y="1975"/>
                  </a:lnTo>
                  <a:lnTo>
                    <a:pt x="45" y="1974"/>
                  </a:lnTo>
                  <a:lnTo>
                    <a:pt x="22" y="1972"/>
                  </a:lnTo>
                  <a:lnTo>
                    <a:pt x="0" y="1970"/>
                  </a:lnTo>
                  <a:lnTo>
                    <a:pt x="0" y="0"/>
                  </a:lnTo>
                  <a:lnTo>
                    <a:pt x="133" y="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17" name="Google Shape;8917;p27"/>
            <p:cNvSpPr/>
            <p:nvPr/>
          </p:nvSpPr>
          <p:spPr>
            <a:xfrm>
              <a:off x="4888" y="2436"/>
              <a:ext cx="66" cy="167"/>
            </a:xfrm>
            <a:custGeom>
              <a:avLst/>
              <a:gdLst/>
              <a:ahLst/>
              <a:cxnLst/>
              <a:rect l="l" t="t" r="r" b="b"/>
              <a:pathLst>
                <a:path w="133" h="333" extrusionOk="0">
                  <a:moveTo>
                    <a:pt x="0" y="323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33" y="1"/>
                  </a:lnTo>
                  <a:lnTo>
                    <a:pt x="45" y="2"/>
                  </a:lnTo>
                  <a:lnTo>
                    <a:pt x="57" y="3"/>
                  </a:lnTo>
                  <a:lnTo>
                    <a:pt x="76" y="5"/>
                  </a:lnTo>
                  <a:lnTo>
                    <a:pt x="94" y="7"/>
                  </a:lnTo>
                  <a:lnTo>
                    <a:pt x="114" y="8"/>
                  </a:lnTo>
                  <a:lnTo>
                    <a:pt x="133" y="10"/>
                  </a:lnTo>
                  <a:lnTo>
                    <a:pt x="133" y="333"/>
                  </a:lnTo>
                  <a:lnTo>
                    <a:pt x="67" y="333"/>
                  </a:lnTo>
                  <a:lnTo>
                    <a:pt x="26" y="295"/>
                  </a:lnTo>
                  <a:lnTo>
                    <a:pt x="0" y="32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918" name="Google Shape;8918;p27"/>
            <p:cNvCxnSpPr/>
            <p:nvPr/>
          </p:nvCxnSpPr>
          <p:spPr>
            <a:xfrm>
              <a:off x="4954" y="1356"/>
              <a:ext cx="1" cy="12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919" name="Google Shape;8919;p27"/>
            <p:cNvSpPr/>
            <p:nvPr/>
          </p:nvSpPr>
          <p:spPr>
            <a:xfrm>
              <a:off x="4813" y="1353"/>
              <a:ext cx="63" cy="986"/>
            </a:xfrm>
            <a:custGeom>
              <a:avLst/>
              <a:gdLst/>
              <a:ahLst/>
              <a:cxnLst/>
              <a:rect l="l" t="t" r="r" b="b"/>
              <a:pathLst>
                <a:path w="127" h="1972" extrusionOk="0">
                  <a:moveTo>
                    <a:pt x="127" y="1972"/>
                  </a:moveTo>
                  <a:lnTo>
                    <a:pt x="127" y="3"/>
                  </a:lnTo>
                  <a:lnTo>
                    <a:pt x="0" y="0"/>
                  </a:lnTo>
                  <a:lnTo>
                    <a:pt x="0" y="1966"/>
                  </a:lnTo>
                  <a:lnTo>
                    <a:pt x="21" y="1966"/>
                  </a:lnTo>
                  <a:lnTo>
                    <a:pt x="41" y="1967"/>
                  </a:lnTo>
                  <a:lnTo>
                    <a:pt x="62" y="1969"/>
                  </a:lnTo>
                  <a:lnTo>
                    <a:pt x="83" y="1970"/>
                  </a:lnTo>
                  <a:lnTo>
                    <a:pt x="103" y="1971"/>
                  </a:lnTo>
                  <a:lnTo>
                    <a:pt x="124" y="1972"/>
                  </a:lnTo>
                  <a:lnTo>
                    <a:pt x="125" y="1972"/>
                  </a:lnTo>
                  <a:lnTo>
                    <a:pt x="126" y="1972"/>
                  </a:lnTo>
                  <a:lnTo>
                    <a:pt x="127" y="197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20" name="Google Shape;8920;p27"/>
            <p:cNvSpPr/>
            <p:nvPr/>
          </p:nvSpPr>
          <p:spPr>
            <a:xfrm>
              <a:off x="4430" y="1815"/>
              <a:ext cx="383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21" name="Google Shape;8921;p27"/>
            <p:cNvSpPr/>
            <p:nvPr/>
          </p:nvSpPr>
          <p:spPr>
            <a:xfrm>
              <a:off x="4430" y="1946"/>
              <a:ext cx="383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22" name="Google Shape;8922;p27"/>
            <p:cNvSpPr/>
            <p:nvPr/>
          </p:nvSpPr>
          <p:spPr>
            <a:xfrm>
              <a:off x="4430" y="2076"/>
              <a:ext cx="383" cy="15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23" name="Google Shape;8923;p27"/>
            <p:cNvSpPr/>
            <p:nvPr/>
          </p:nvSpPr>
          <p:spPr>
            <a:xfrm>
              <a:off x="4430" y="2212"/>
              <a:ext cx="383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24" name="Google Shape;8924;p27"/>
            <p:cNvSpPr/>
            <p:nvPr/>
          </p:nvSpPr>
          <p:spPr>
            <a:xfrm>
              <a:off x="4430" y="1696"/>
              <a:ext cx="383" cy="119"/>
            </a:xfrm>
            <a:custGeom>
              <a:avLst/>
              <a:gdLst/>
              <a:ahLst/>
              <a:cxnLst/>
              <a:rect l="l" t="t" r="r" b="b"/>
              <a:pathLst>
                <a:path w="766" h="238" extrusionOk="0">
                  <a:moveTo>
                    <a:pt x="0" y="2"/>
                  </a:moveTo>
                  <a:lnTo>
                    <a:pt x="0" y="238"/>
                  </a:lnTo>
                  <a:lnTo>
                    <a:pt x="766" y="238"/>
                  </a:lnTo>
                  <a:lnTo>
                    <a:pt x="76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25" name="Google Shape;8925;p27"/>
            <p:cNvSpPr/>
            <p:nvPr/>
          </p:nvSpPr>
          <p:spPr>
            <a:xfrm>
              <a:off x="4430" y="1826"/>
              <a:ext cx="383" cy="120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26" name="Google Shape;8926;p27"/>
            <p:cNvSpPr/>
            <p:nvPr/>
          </p:nvSpPr>
          <p:spPr>
            <a:xfrm>
              <a:off x="4430" y="1958"/>
              <a:ext cx="383" cy="118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27" name="Google Shape;8927;p27"/>
            <p:cNvSpPr/>
            <p:nvPr/>
          </p:nvSpPr>
          <p:spPr>
            <a:xfrm>
              <a:off x="4430" y="2091"/>
              <a:ext cx="383" cy="121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28" name="Google Shape;8928;p27"/>
            <p:cNvSpPr/>
            <p:nvPr/>
          </p:nvSpPr>
          <p:spPr>
            <a:xfrm>
              <a:off x="4430" y="2224"/>
              <a:ext cx="383" cy="154"/>
            </a:xfrm>
            <a:custGeom>
              <a:avLst/>
              <a:gdLst/>
              <a:ahLst/>
              <a:cxnLst/>
              <a:rect l="l" t="t" r="r" b="b"/>
              <a:pathLst>
                <a:path w="766" h="309" extrusionOk="0">
                  <a:moveTo>
                    <a:pt x="0" y="0"/>
                  </a:moveTo>
                  <a:lnTo>
                    <a:pt x="766" y="0"/>
                  </a:lnTo>
                  <a:lnTo>
                    <a:pt x="766" y="224"/>
                  </a:lnTo>
                  <a:lnTo>
                    <a:pt x="740" y="223"/>
                  </a:lnTo>
                  <a:lnTo>
                    <a:pt x="716" y="224"/>
                  </a:lnTo>
                  <a:lnTo>
                    <a:pt x="691" y="224"/>
                  </a:lnTo>
                  <a:lnTo>
                    <a:pt x="666" y="225"/>
                  </a:lnTo>
                  <a:lnTo>
                    <a:pt x="641" y="227"/>
                  </a:lnTo>
                  <a:lnTo>
                    <a:pt x="618" y="229"/>
                  </a:lnTo>
                  <a:lnTo>
                    <a:pt x="593" y="231"/>
                  </a:lnTo>
                  <a:lnTo>
                    <a:pt x="569" y="234"/>
                  </a:lnTo>
                  <a:lnTo>
                    <a:pt x="546" y="237"/>
                  </a:lnTo>
                  <a:lnTo>
                    <a:pt x="523" y="240"/>
                  </a:lnTo>
                  <a:lnTo>
                    <a:pt x="500" y="244"/>
                  </a:lnTo>
                  <a:lnTo>
                    <a:pt x="477" y="248"/>
                  </a:lnTo>
                  <a:lnTo>
                    <a:pt x="456" y="253"/>
                  </a:lnTo>
                  <a:lnTo>
                    <a:pt x="433" y="258"/>
                  </a:lnTo>
                  <a:lnTo>
                    <a:pt x="411" y="263"/>
                  </a:lnTo>
                  <a:lnTo>
                    <a:pt x="389" y="268"/>
                  </a:lnTo>
                  <a:lnTo>
                    <a:pt x="366" y="273"/>
                  </a:lnTo>
                  <a:lnTo>
                    <a:pt x="343" y="277"/>
                  </a:lnTo>
                  <a:lnTo>
                    <a:pt x="324" y="281"/>
                  </a:lnTo>
                  <a:lnTo>
                    <a:pt x="303" y="284"/>
                  </a:lnTo>
                  <a:lnTo>
                    <a:pt x="284" y="287"/>
                  </a:lnTo>
                  <a:lnTo>
                    <a:pt x="263" y="290"/>
                  </a:lnTo>
                  <a:lnTo>
                    <a:pt x="242" y="294"/>
                  </a:lnTo>
                  <a:lnTo>
                    <a:pt x="222" y="297"/>
                  </a:lnTo>
                  <a:lnTo>
                    <a:pt x="201" y="299"/>
                  </a:lnTo>
                  <a:lnTo>
                    <a:pt x="181" y="301"/>
                  </a:lnTo>
                  <a:lnTo>
                    <a:pt x="160" y="303"/>
                  </a:lnTo>
                  <a:lnTo>
                    <a:pt x="153" y="302"/>
                  </a:lnTo>
                  <a:lnTo>
                    <a:pt x="153" y="304"/>
                  </a:lnTo>
                  <a:lnTo>
                    <a:pt x="136" y="305"/>
                  </a:lnTo>
                  <a:lnTo>
                    <a:pt x="119" y="306"/>
                  </a:lnTo>
                  <a:lnTo>
                    <a:pt x="102" y="307"/>
                  </a:lnTo>
                  <a:lnTo>
                    <a:pt x="85" y="308"/>
                  </a:lnTo>
                  <a:lnTo>
                    <a:pt x="68" y="308"/>
                  </a:lnTo>
                  <a:lnTo>
                    <a:pt x="52" y="309"/>
                  </a:lnTo>
                  <a:lnTo>
                    <a:pt x="34" y="309"/>
                  </a:lnTo>
                  <a:lnTo>
                    <a:pt x="18" y="309"/>
                  </a:lnTo>
                  <a:lnTo>
                    <a:pt x="0" y="3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29" name="Google Shape;8929;p27"/>
            <p:cNvSpPr/>
            <p:nvPr/>
          </p:nvSpPr>
          <p:spPr>
            <a:xfrm>
              <a:off x="2860" y="1311"/>
              <a:ext cx="1953" cy="110"/>
            </a:xfrm>
            <a:custGeom>
              <a:avLst/>
              <a:gdLst/>
              <a:ahLst/>
              <a:cxnLst/>
              <a:rect l="l" t="t" r="r" b="b"/>
              <a:pathLst>
                <a:path w="3905" h="220" extrusionOk="0">
                  <a:moveTo>
                    <a:pt x="3905" y="84"/>
                  </a:moveTo>
                  <a:lnTo>
                    <a:pt x="0" y="0"/>
                  </a:lnTo>
                  <a:lnTo>
                    <a:pt x="0" y="220"/>
                  </a:lnTo>
                  <a:lnTo>
                    <a:pt x="3905" y="220"/>
                  </a:lnTo>
                  <a:lnTo>
                    <a:pt x="3905" y="8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30" name="Google Shape;8930;p27"/>
            <p:cNvSpPr/>
            <p:nvPr/>
          </p:nvSpPr>
          <p:spPr>
            <a:xfrm>
              <a:off x="2860" y="1421"/>
              <a:ext cx="1953" cy="14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931" name="Google Shape;8931;p27"/>
            <p:cNvCxnSpPr/>
            <p:nvPr/>
          </p:nvCxnSpPr>
          <p:spPr>
            <a:xfrm>
              <a:off x="4813" y="1353"/>
              <a:ext cx="1" cy="12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932" name="Google Shape;8932;p27"/>
            <p:cNvSpPr/>
            <p:nvPr/>
          </p:nvSpPr>
          <p:spPr>
            <a:xfrm>
              <a:off x="2860" y="1815"/>
              <a:ext cx="309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33" name="Google Shape;8933;p27"/>
            <p:cNvSpPr/>
            <p:nvPr/>
          </p:nvSpPr>
          <p:spPr>
            <a:xfrm>
              <a:off x="2860" y="1946"/>
              <a:ext cx="309" cy="13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34" name="Google Shape;8934;p27"/>
            <p:cNvSpPr/>
            <p:nvPr/>
          </p:nvSpPr>
          <p:spPr>
            <a:xfrm>
              <a:off x="2860" y="2080"/>
              <a:ext cx="309" cy="10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35" name="Google Shape;8935;p27"/>
            <p:cNvSpPr/>
            <p:nvPr/>
          </p:nvSpPr>
          <p:spPr>
            <a:xfrm>
              <a:off x="2860" y="2209"/>
              <a:ext cx="309" cy="19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36" name="Google Shape;8936;p27"/>
            <p:cNvSpPr/>
            <p:nvPr/>
          </p:nvSpPr>
          <p:spPr>
            <a:xfrm>
              <a:off x="2860" y="1688"/>
              <a:ext cx="309" cy="12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37" name="Google Shape;8937;p27"/>
            <p:cNvSpPr/>
            <p:nvPr/>
          </p:nvSpPr>
          <p:spPr>
            <a:xfrm>
              <a:off x="2860" y="1700"/>
              <a:ext cx="309" cy="115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38" name="Google Shape;8938;p27"/>
            <p:cNvSpPr/>
            <p:nvPr/>
          </p:nvSpPr>
          <p:spPr>
            <a:xfrm>
              <a:off x="2860" y="1827"/>
              <a:ext cx="309" cy="119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39" name="Google Shape;8939;p27"/>
            <p:cNvSpPr/>
            <p:nvPr/>
          </p:nvSpPr>
          <p:spPr>
            <a:xfrm>
              <a:off x="2860" y="1959"/>
              <a:ext cx="309" cy="121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40" name="Google Shape;8940;p27"/>
            <p:cNvSpPr/>
            <p:nvPr/>
          </p:nvSpPr>
          <p:spPr>
            <a:xfrm>
              <a:off x="2860" y="2090"/>
              <a:ext cx="309" cy="119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41" name="Google Shape;8941;p27"/>
            <p:cNvSpPr/>
            <p:nvPr/>
          </p:nvSpPr>
          <p:spPr>
            <a:xfrm>
              <a:off x="2860" y="2228"/>
              <a:ext cx="309" cy="109"/>
            </a:xfrm>
            <a:custGeom>
              <a:avLst/>
              <a:gdLst/>
              <a:ahLst/>
              <a:cxnLst/>
              <a:rect l="l" t="t" r="r" b="b"/>
              <a:pathLst>
                <a:path w="617" h="219" extrusionOk="0">
                  <a:moveTo>
                    <a:pt x="617" y="0"/>
                  </a:moveTo>
                  <a:lnTo>
                    <a:pt x="0" y="0"/>
                  </a:lnTo>
                  <a:lnTo>
                    <a:pt x="0" y="81"/>
                  </a:lnTo>
                  <a:lnTo>
                    <a:pt x="184" y="187"/>
                  </a:lnTo>
                  <a:lnTo>
                    <a:pt x="104" y="212"/>
                  </a:lnTo>
                  <a:lnTo>
                    <a:pt x="117" y="214"/>
                  </a:lnTo>
                  <a:lnTo>
                    <a:pt x="131" y="216"/>
                  </a:lnTo>
                  <a:lnTo>
                    <a:pt x="145" y="217"/>
                  </a:lnTo>
                  <a:lnTo>
                    <a:pt x="160" y="219"/>
                  </a:lnTo>
                  <a:lnTo>
                    <a:pt x="179" y="219"/>
                  </a:lnTo>
                  <a:lnTo>
                    <a:pt x="199" y="217"/>
                  </a:lnTo>
                  <a:lnTo>
                    <a:pt x="220" y="216"/>
                  </a:lnTo>
                  <a:lnTo>
                    <a:pt x="250" y="214"/>
                  </a:lnTo>
                  <a:lnTo>
                    <a:pt x="281" y="212"/>
                  </a:lnTo>
                  <a:lnTo>
                    <a:pt x="309" y="211"/>
                  </a:lnTo>
                  <a:lnTo>
                    <a:pt x="337" y="210"/>
                  </a:lnTo>
                  <a:lnTo>
                    <a:pt x="365" y="209"/>
                  </a:lnTo>
                  <a:lnTo>
                    <a:pt x="393" y="209"/>
                  </a:lnTo>
                  <a:lnTo>
                    <a:pt x="431" y="208"/>
                  </a:lnTo>
                  <a:lnTo>
                    <a:pt x="468" y="209"/>
                  </a:lnTo>
                  <a:lnTo>
                    <a:pt x="505" y="209"/>
                  </a:lnTo>
                  <a:lnTo>
                    <a:pt x="562" y="210"/>
                  </a:lnTo>
                  <a:lnTo>
                    <a:pt x="617" y="211"/>
                  </a:lnTo>
                  <a:lnTo>
                    <a:pt x="617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942" name="Google Shape;8942;p27"/>
            <p:cNvCxnSpPr/>
            <p:nvPr/>
          </p:nvCxnSpPr>
          <p:spPr>
            <a:xfrm>
              <a:off x="2860" y="1218"/>
              <a:ext cx="1" cy="10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943" name="Google Shape;8943;p27"/>
            <p:cNvSpPr/>
            <p:nvPr/>
          </p:nvSpPr>
          <p:spPr>
            <a:xfrm>
              <a:off x="4367" y="2476"/>
              <a:ext cx="63" cy="329"/>
            </a:xfrm>
            <a:custGeom>
              <a:avLst/>
              <a:gdLst/>
              <a:ahLst/>
              <a:cxnLst/>
              <a:rect l="l" t="t" r="r" b="b"/>
              <a:pathLst>
                <a:path w="125" h="657" extrusionOk="0">
                  <a:moveTo>
                    <a:pt x="0" y="0"/>
                  </a:moveTo>
                  <a:lnTo>
                    <a:pt x="0" y="657"/>
                  </a:lnTo>
                  <a:lnTo>
                    <a:pt x="21" y="657"/>
                  </a:lnTo>
                  <a:lnTo>
                    <a:pt x="56" y="619"/>
                  </a:lnTo>
                  <a:lnTo>
                    <a:pt x="97" y="657"/>
                  </a:lnTo>
                  <a:lnTo>
                    <a:pt x="125" y="657"/>
                  </a:lnTo>
                  <a:lnTo>
                    <a:pt x="125" y="3"/>
                  </a:lnTo>
                  <a:lnTo>
                    <a:pt x="105" y="2"/>
                  </a:lnTo>
                  <a:lnTo>
                    <a:pt x="84" y="2"/>
                  </a:lnTo>
                  <a:lnTo>
                    <a:pt x="63" y="2"/>
                  </a:lnTo>
                  <a:lnTo>
                    <a:pt x="43" y="1"/>
                  </a:lnTo>
                  <a:lnTo>
                    <a:pt x="2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44" name="Google Shape;8944;p27"/>
            <p:cNvSpPr/>
            <p:nvPr/>
          </p:nvSpPr>
          <p:spPr>
            <a:xfrm>
              <a:off x="4367" y="2420"/>
              <a:ext cx="63" cy="57"/>
            </a:xfrm>
            <a:custGeom>
              <a:avLst/>
              <a:gdLst/>
              <a:ahLst/>
              <a:cxnLst/>
              <a:rect l="l" t="t" r="r" b="b"/>
              <a:pathLst>
                <a:path w="125" h="115" extrusionOk="0">
                  <a:moveTo>
                    <a:pt x="7" y="89"/>
                  </a:moveTo>
                  <a:lnTo>
                    <a:pt x="125" y="0"/>
                  </a:lnTo>
                  <a:lnTo>
                    <a:pt x="125" y="115"/>
                  </a:lnTo>
                  <a:lnTo>
                    <a:pt x="105" y="114"/>
                  </a:lnTo>
                  <a:lnTo>
                    <a:pt x="84" y="114"/>
                  </a:lnTo>
                  <a:lnTo>
                    <a:pt x="63" y="114"/>
                  </a:lnTo>
                  <a:lnTo>
                    <a:pt x="43" y="113"/>
                  </a:lnTo>
                  <a:lnTo>
                    <a:pt x="21" y="113"/>
                  </a:lnTo>
                  <a:lnTo>
                    <a:pt x="0" y="112"/>
                  </a:lnTo>
                  <a:lnTo>
                    <a:pt x="0" y="80"/>
                  </a:lnTo>
                  <a:lnTo>
                    <a:pt x="7" y="89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45" name="Google Shape;8945;p27"/>
            <p:cNvSpPr/>
            <p:nvPr/>
          </p:nvSpPr>
          <p:spPr>
            <a:xfrm>
              <a:off x="4367" y="2375"/>
              <a:ext cx="63" cy="90"/>
            </a:xfrm>
            <a:custGeom>
              <a:avLst/>
              <a:gdLst/>
              <a:ahLst/>
              <a:cxnLst/>
              <a:rect l="l" t="t" r="r" b="b"/>
              <a:pathLst>
                <a:path w="125" h="178" extrusionOk="0">
                  <a:moveTo>
                    <a:pt x="7" y="178"/>
                  </a:moveTo>
                  <a:lnTo>
                    <a:pt x="125" y="89"/>
                  </a:lnTo>
                  <a:lnTo>
                    <a:pt x="125" y="6"/>
                  </a:lnTo>
                  <a:lnTo>
                    <a:pt x="105" y="6"/>
                  </a:lnTo>
                  <a:lnTo>
                    <a:pt x="83" y="5"/>
                  </a:lnTo>
                  <a:lnTo>
                    <a:pt x="62" y="5"/>
                  </a:lnTo>
                  <a:lnTo>
                    <a:pt x="42" y="3"/>
                  </a:lnTo>
                  <a:lnTo>
                    <a:pt x="21" y="2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7" y="178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46" name="Google Shape;8946;p27"/>
            <p:cNvSpPr/>
            <p:nvPr/>
          </p:nvSpPr>
          <p:spPr>
            <a:xfrm>
              <a:off x="4367" y="2375"/>
              <a:ext cx="63" cy="90"/>
            </a:xfrm>
            <a:custGeom>
              <a:avLst/>
              <a:gdLst/>
              <a:ahLst/>
              <a:cxnLst/>
              <a:rect l="l" t="t" r="r" b="b"/>
              <a:pathLst>
                <a:path w="125" h="178" extrusionOk="0">
                  <a:moveTo>
                    <a:pt x="0" y="0"/>
                  </a:moveTo>
                  <a:lnTo>
                    <a:pt x="0" y="169"/>
                  </a:lnTo>
                  <a:lnTo>
                    <a:pt x="7" y="178"/>
                  </a:lnTo>
                  <a:lnTo>
                    <a:pt x="125" y="89"/>
                  </a:lnTo>
                  <a:lnTo>
                    <a:pt x="125" y="6"/>
                  </a:lnTo>
                  <a:lnTo>
                    <a:pt x="105" y="6"/>
                  </a:lnTo>
                  <a:lnTo>
                    <a:pt x="83" y="5"/>
                  </a:lnTo>
                  <a:lnTo>
                    <a:pt x="62" y="5"/>
                  </a:lnTo>
                  <a:lnTo>
                    <a:pt x="42" y="3"/>
                  </a:lnTo>
                  <a:lnTo>
                    <a:pt x="2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947" name="Google Shape;8947;p27"/>
            <p:cNvCxnSpPr/>
            <p:nvPr/>
          </p:nvCxnSpPr>
          <p:spPr>
            <a:xfrm>
              <a:off x="4430" y="1676"/>
              <a:ext cx="1" cy="11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948" name="Google Shape;8948;p27"/>
            <p:cNvSpPr/>
            <p:nvPr/>
          </p:nvSpPr>
          <p:spPr>
            <a:xfrm>
              <a:off x="4281" y="2472"/>
              <a:ext cx="77" cy="333"/>
            </a:xfrm>
            <a:custGeom>
              <a:avLst/>
              <a:gdLst/>
              <a:ahLst/>
              <a:cxnLst/>
              <a:rect l="l" t="t" r="r" b="b"/>
              <a:pathLst>
                <a:path w="154" h="664" extrusionOk="0">
                  <a:moveTo>
                    <a:pt x="0" y="0"/>
                  </a:moveTo>
                  <a:lnTo>
                    <a:pt x="0" y="664"/>
                  </a:lnTo>
                  <a:lnTo>
                    <a:pt x="154" y="664"/>
                  </a:lnTo>
                  <a:lnTo>
                    <a:pt x="154" y="6"/>
                  </a:lnTo>
                  <a:lnTo>
                    <a:pt x="128" y="6"/>
                  </a:lnTo>
                  <a:lnTo>
                    <a:pt x="102" y="5"/>
                  </a:lnTo>
                  <a:lnTo>
                    <a:pt x="77" y="3"/>
                  </a:lnTo>
                  <a:lnTo>
                    <a:pt x="52" y="2"/>
                  </a:lnTo>
                  <a:lnTo>
                    <a:pt x="2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49" name="Google Shape;8949;p27"/>
            <p:cNvSpPr/>
            <p:nvPr/>
          </p:nvSpPr>
          <p:spPr>
            <a:xfrm>
              <a:off x="4281" y="2364"/>
              <a:ext cx="77" cy="74"/>
            </a:xfrm>
            <a:custGeom>
              <a:avLst/>
              <a:gdLst/>
              <a:ahLst/>
              <a:cxnLst/>
              <a:rect l="l" t="t" r="r" b="b"/>
              <a:pathLst>
                <a:path w="154" h="149" extrusionOk="0">
                  <a:moveTo>
                    <a:pt x="91" y="82"/>
                  </a:moveTo>
                  <a:lnTo>
                    <a:pt x="0" y="149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33" y="4"/>
                  </a:lnTo>
                  <a:lnTo>
                    <a:pt x="57" y="8"/>
                  </a:lnTo>
                  <a:lnTo>
                    <a:pt x="81" y="11"/>
                  </a:lnTo>
                  <a:lnTo>
                    <a:pt x="105" y="15"/>
                  </a:lnTo>
                  <a:lnTo>
                    <a:pt x="121" y="18"/>
                  </a:lnTo>
                  <a:lnTo>
                    <a:pt x="137" y="20"/>
                  </a:lnTo>
                  <a:lnTo>
                    <a:pt x="154" y="21"/>
                  </a:lnTo>
                  <a:lnTo>
                    <a:pt x="154" y="96"/>
                  </a:lnTo>
                  <a:lnTo>
                    <a:pt x="120" y="121"/>
                  </a:lnTo>
                  <a:lnTo>
                    <a:pt x="91" y="8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50" name="Google Shape;8950;p27"/>
            <p:cNvSpPr/>
            <p:nvPr/>
          </p:nvSpPr>
          <p:spPr>
            <a:xfrm>
              <a:off x="4281" y="2405"/>
              <a:ext cx="77" cy="70"/>
            </a:xfrm>
            <a:custGeom>
              <a:avLst/>
              <a:gdLst/>
              <a:ahLst/>
              <a:cxnLst/>
              <a:rect l="l" t="t" r="r" b="b"/>
              <a:pathLst>
                <a:path w="154" h="141" extrusionOk="0">
                  <a:moveTo>
                    <a:pt x="154" y="141"/>
                  </a:moveTo>
                  <a:lnTo>
                    <a:pt x="128" y="141"/>
                  </a:lnTo>
                  <a:lnTo>
                    <a:pt x="102" y="140"/>
                  </a:lnTo>
                  <a:lnTo>
                    <a:pt x="77" y="138"/>
                  </a:lnTo>
                  <a:lnTo>
                    <a:pt x="52" y="137"/>
                  </a:lnTo>
                  <a:lnTo>
                    <a:pt x="26" y="136"/>
                  </a:lnTo>
                  <a:lnTo>
                    <a:pt x="0" y="135"/>
                  </a:lnTo>
                  <a:lnTo>
                    <a:pt x="0" y="72"/>
                  </a:lnTo>
                  <a:lnTo>
                    <a:pt x="2" y="72"/>
                  </a:lnTo>
                  <a:lnTo>
                    <a:pt x="0" y="70"/>
                  </a:lnTo>
                  <a:lnTo>
                    <a:pt x="0" y="67"/>
                  </a:lnTo>
                  <a:lnTo>
                    <a:pt x="91" y="0"/>
                  </a:lnTo>
                  <a:lnTo>
                    <a:pt x="154" y="85"/>
                  </a:lnTo>
                  <a:lnTo>
                    <a:pt x="154" y="14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51" name="Google Shape;8951;p27"/>
            <p:cNvSpPr/>
            <p:nvPr/>
          </p:nvSpPr>
          <p:spPr>
            <a:xfrm>
              <a:off x="3861" y="1685"/>
              <a:ext cx="420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52" name="Google Shape;8952;p27"/>
            <p:cNvSpPr/>
            <p:nvPr/>
          </p:nvSpPr>
          <p:spPr>
            <a:xfrm>
              <a:off x="3861" y="2209"/>
              <a:ext cx="420" cy="19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53" name="Google Shape;8953;p27"/>
            <p:cNvSpPr/>
            <p:nvPr/>
          </p:nvSpPr>
          <p:spPr>
            <a:xfrm>
              <a:off x="3861" y="2080"/>
              <a:ext cx="420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54" name="Google Shape;8954;p27"/>
            <p:cNvSpPr/>
            <p:nvPr/>
          </p:nvSpPr>
          <p:spPr>
            <a:xfrm>
              <a:off x="3861" y="1946"/>
              <a:ext cx="420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55" name="Google Shape;8955;p27"/>
            <p:cNvSpPr/>
            <p:nvPr/>
          </p:nvSpPr>
          <p:spPr>
            <a:xfrm>
              <a:off x="3861" y="1815"/>
              <a:ext cx="420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56" name="Google Shape;8956;p27"/>
            <p:cNvSpPr/>
            <p:nvPr/>
          </p:nvSpPr>
          <p:spPr>
            <a:xfrm>
              <a:off x="3861" y="1697"/>
              <a:ext cx="420" cy="118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57" name="Google Shape;8957;p27"/>
            <p:cNvSpPr/>
            <p:nvPr/>
          </p:nvSpPr>
          <p:spPr>
            <a:xfrm>
              <a:off x="3861" y="1826"/>
              <a:ext cx="420" cy="120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58" name="Google Shape;8958;p27"/>
            <p:cNvSpPr/>
            <p:nvPr/>
          </p:nvSpPr>
          <p:spPr>
            <a:xfrm>
              <a:off x="3861" y="1957"/>
              <a:ext cx="420" cy="123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59" name="Google Shape;8959;p27"/>
            <p:cNvSpPr/>
            <p:nvPr/>
          </p:nvSpPr>
          <p:spPr>
            <a:xfrm>
              <a:off x="3861" y="2092"/>
              <a:ext cx="420" cy="117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60" name="Google Shape;8960;p27"/>
            <p:cNvSpPr/>
            <p:nvPr/>
          </p:nvSpPr>
          <p:spPr>
            <a:xfrm>
              <a:off x="3861" y="2228"/>
              <a:ext cx="420" cy="136"/>
            </a:xfrm>
            <a:custGeom>
              <a:avLst/>
              <a:gdLst/>
              <a:ahLst/>
              <a:cxnLst/>
              <a:rect l="l" t="t" r="r" b="b"/>
              <a:pathLst>
                <a:path w="840" h="272" extrusionOk="0">
                  <a:moveTo>
                    <a:pt x="840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96" y="239"/>
                  </a:lnTo>
                  <a:lnTo>
                    <a:pt x="191" y="239"/>
                  </a:lnTo>
                  <a:lnTo>
                    <a:pt x="287" y="239"/>
                  </a:lnTo>
                  <a:lnTo>
                    <a:pt x="358" y="240"/>
                  </a:lnTo>
                  <a:lnTo>
                    <a:pt x="428" y="242"/>
                  </a:lnTo>
                  <a:lnTo>
                    <a:pt x="499" y="244"/>
                  </a:lnTo>
                  <a:lnTo>
                    <a:pt x="568" y="247"/>
                  </a:lnTo>
                  <a:lnTo>
                    <a:pt x="624" y="250"/>
                  </a:lnTo>
                  <a:lnTo>
                    <a:pt x="678" y="255"/>
                  </a:lnTo>
                  <a:lnTo>
                    <a:pt x="733" y="260"/>
                  </a:lnTo>
                  <a:lnTo>
                    <a:pt x="787" y="265"/>
                  </a:lnTo>
                  <a:lnTo>
                    <a:pt x="840" y="2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961" name="Google Shape;8961;p27"/>
            <p:cNvCxnSpPr/>
            <p:nvPr/>
          </p:nvCxnSpPr>
          <p:spPr>
            <a:xfrm>
              <a:off x="4281" y="1674"/>
              <a:ext cx="1" cy="11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962" name="Google Shape;8962;p27"/>
            <p:cNvSpPr/>
            <p:nvPr/>
          </p:nvSpPr>
          <p:spPr>
            <a:xfrm>
              <a:off x="3805" y="2486"/>
              <a:ext cx="56" cy="319"/>
            </a:xfrm>
            <a:custGeom>
              <a:avLst/>
              <a:gdLst/>
              <a:ahLst/>
              <a:cxnLst/>
              <a:rect l="l" t="t" r="r" b="b"/>
              <a:pathLst>
                <a:path w="111" h="638" extrusionOk="0">
                  <a:moveTo>
                    <a:pt x="0" y="14"/>
                  </a:moveTo>
                  <a:lnTo>
                    <a:pt x="0" y="621"/>
                  </a:lnTo>
                  <a:lnTo>
                    <a:pt x="18" y="638"/>
                  </a:lnTo>
                  <a:lnTo>
                    <a:pt x="111" y="638"/>
                  </a:lnTo>
                  <a:lnTo>
                    <a:pt x="111" y="0"/>
                  </a:lnTo>
                  <a:lnTo>
                    <a:pt x="92" y="3"/>
                  </a:lnTo>
                  <a:lnTo>
                    <a:pt x="73" y="5"/>
                  </a:lnTo>
                  <a:lnTo>
                    <a:pt x="54" y="8"/>
                  </a:lnTo>
                  <a:lnTo>
                    <a:pt x="36" y="10"/>
                  </a:lnTo>
                  <a:lnTo>
                    <a:pt x="18" y="1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63" name="Google Shape;8963;p27"/>
            <p:cNvSpPr/>
            <p:nvPr/>
          </p:nvSpPr>
          <p:spPr>
            <a:xfrm>
              <a:off x="3805" y="2348"/>
              <a:ext cx="56" cy="144"/>
            </a:xfrm>
            <a:custGeom>
              <a:avLst/>
              <a:gdLst/>
              <a:ahLst/>
              <a:cxnLst/>
              <a:rect l="l" t="t" r="r" b="b"/>
              <a:pathLst>
                <a:path w="111" h="289" extrusionOk="0">
                  <a:moveTo>
                    <a:pt x="0" y="0"/>
                  </a:moveTo>
                  <a:lnTo>
                    <a:pt x="0" y="289"/>
                  </a:lnTo>
                  <a:lnTo>
                    <a:pt x="18" y="287"/>
                  </a:lnTo>
                  <a:lnTo>
                    <a:pt x="36" y="285"/>
                  </a:lnTo>
                  <a:lnTo>
                    <a:pt x="54" y="283"/>
                  </a:lnTo>
                  <a:lnTo>
                    <a:pt x="73" y="280"/>
                  </a:lnTo>
                  <a:lnTo>
                    <a:pt x="92" y="278"/>
                  </a:lnTo>
                  <a:lnTo>
                    <a:pt x="111" y="275"/>
                  </a:lnTo>
                  <a:lnTo>
                    <a:pt x="111" y="7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964" name="Google Shape;8964;p27"/>
            <p:cNvCxnSpPr/>
            <p:nvPr/>
          </p:nvCxnSpPr>
          <p:spPr>
            <a:xfrm rot="10800000" flipH="1">
              <a:off x="3861" y="1660"/>
              <a:ext cx="1" cy="11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965" name="Google Shape;8965;p27"/>
            <p:cNvSpPr/>
            <p:nvPr/>
          </p:nvSpPr>
          <p:spPr>
            <a:xfrm>
              <a:off x="3725" y="2493"/>
              <a:ext cx="66" cy="312"/>
            </a:xfrm>
            <a:custGeom>
              <a:avLst/>
              <a:gdLst/>
              <a:ahLst/>
              <a:cxnLst/>
              <a:rect l="l" t="t" r="r" b="b"/>
              <a:pathLst>
                <a:path w="133" h="622" extrusionOk="0">
                  <a:moveTo>
                    <a:pt x="0" y="622"/>
                  </a:moveTo>
                  <a:lnTo>
                    <a:pt x="0" y="5"/>
                  </a:lnTo>
                  <a:lnTo>
                    <a:pt x="14" y="5"/>
                  </a:lnTo>
                  <a:lnTo>
                    <a:pt x="29" y="5"/>
                  </a:lnTo>
                  <a:lnTo>
                    <a:pt x="44" y="5"/>
                  </a:lnTo>
                  <a:lnTo>
                    <a:pt x="59" y="5"/>
                  </a:lnTo>
                  <a:lnTo>
                    <a:pt x="73" y="4"/>
                  </a:lnTo>
                  <a:lnTo>
                    <a:pt x="87" y="3"/>
                  </a:lnTo>
                  <a:lnTo>
                    <a:pt x="110" y="2"/>
                  </a:lnTo>
                  <a:lnTo>
                    <a:pt x="133" y="0"/>
                  </a:lnTo>
                  <a:lnTo>
                    <a:pt x="133" y="590"/>
                  </a:lnTo>
                  <a:lnTo>
                    <a:pt x="103" y="622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66" name="Google Shape;8966;p27"/>
            <p:cNvSpPr/>
            <p:nvPr/>
          </p:nvSpPr>
          <p:spPr>
            <a:xfrm>
              <a:off x="3725" y="2346"/>
              <a:ext cx="66" cy="106"/>
            </a:xfrm>
            <a:custGeom>
              <a:avLst/>
              <a:gdLst/>
              <a:ahLst/>
              <a:cxnLst/>
              <a:rect l="l" t="t" r="r" b="b"/>
              <a:pathLst>
                <a:path w="133" h="213" extrusionOk="0">
                  <a:moveTo>
                    <a:pt x="133" y="5"/>
                  </a:moveTo>
                  <a:lnTo>
                    <a:pt x="133" y="155"/>
                  </a:lnTo>
                  <a:lnTo>
                    <a:pt x="52" y="213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14" y="2"/>
                  </a:lnTo>
                  <a:lnTo>
                    <a:pt x="29" y="3"/>
                  </a:lnTo>
                  <a:lnTo>
                    <a:pt x="43" y="3"/>
                  </a:lnTo>
                  <a:lnTo>
                    <a:pt x="59" y="4"/>
                  </a:lnTo>
                  <a:lnTo>
                    <a:pt x="73" y="4"/>
                  </a:lnTo>
                  <a:lnTo>
                    <a:pt x="87" y="5"/>
                  </a:lnTo>
                  <a:lnTo>
                    <a:pt x="110" y="5"/>
                  </a:lnTo>
                  <a:lnTo>
                    <a:pt x="133" y="5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67" name="Google Shape;8967;p27"/>
            <p:cNvSpPr/>
            <p:nvPr/>
          </p:nvSpPr>
          <p:spPr>
            <a:xfrm>
              <a:off x="3725" y="2417"/>
              <a:ext cx="66" cy="79"/>
            </a:xfrm>
            <a:custGeom>
              <a:avLst/>
              <a:gdLst/>
              <a:ahLst/>
              <a:cxnLst/>
              <a:rect l="l" t="t" r="r" b="b"/>
              <a:pathLst>
                <a:path w="133" h="159" extrusionOk="0">
                  <a:moveTo>
                    <a:pt x="80" y="108"/>
                  </a:moveTo>
                  <a:lnTo>
                    <a:pt x="0" y="0"/>
                  </a:lnTo>
                  <a:lnTo>
                    <a:pt x="0" y="159"/>
                  </a:lnTo>
                  <a:lnTo>
                    <a:pt x="14" y="159"/>
                  </a:lnTo>
                  <a:lnTo>
                    <a:pt x="29" y="159"/>
                  </a:lnTo>
                  <a:lnTo>
                    <a:pt x="44" y="159"/>
                  </a:lnTo>
                  <a:lnTo>
                    <a:pt x="59" y="159"/>
                  </a:lnTo>
                  <a:lnTo>
                    <a:pt x="73" y="158"/>
                  </a:lnTo>
                  <a:lnTo>
                    <a:pt x="87" y="157"/>
                  </a:lnTo>
                  <a:lnTo>
                    <a:pt x="110" y="156"/>
                  </a:lnTo>
                  <a:lnTo>
                    <a:pt x="133" y="154"/>
                  </a:lnTo>
                  <a:lnTo>
                    <a:pt x="133" y="69"/>
                  </a:lnTo>
                  <a:lnTo>
                    <a:pt x="80" y="108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68" name="Google Shape;8968;p27"/>
            <p:cNvSpPr/>
            <p:nvPr/>
          </p:nvSpPr>
          <p:spPr>
            <a:xfrm>
              <a:off x="3305" y="1685"/>
              <a:ext cx="420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69" name="Google Shape;8969;p27"/>
            <p:cNvSpPr/>
            <p:nvPr/>
          </p:nvSpPr>
          <p:spPr>
            <a:xfrm>
              <a:off x="3305" y="2209"/>
              <a:ext cx="420" cy="19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70" name="Google Shape;8970;p27"/>
            <p:cNvSpPr/>
            <p:nvPr/>
          </p:nvSpPr>
          <p:spPr>
            <a:xfrm>
              <a:off x="3305" y="2080"/>
              <a:ext cx="420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71" name="Google Shape;8971;p27"/>
            <p:cNvSpPr/>
            <p:nvPr/>
          </p:nvSpPr>
          <p:spPr>
            <a:xfrm>
              <a:off x="3305" y="1946"/>
              <a:ext cx="420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72" name="Google Shape;8972;p27"/>
            <p:cNvSpPr/>
            <p:nvPr/>
          </p:nvSpPr>
          <p:spPr>
            <a:xfrm>
              <a:off x="3305" y="1815"/>
              <a:ext cx="420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73" name="Google Shape;8973;p27"/>
            <p:cNvSpPr/>
            <p:nvPr/>
          </p:nvSpPr>
          <p:spPr>
            <a:xfrm>
              <a:off x="3305" y="2092"/>
              <a:ext cx="420" cy="117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74" name="Google Shape;8974;p27"/>
            <p:cNvSpPr/>
            <p:nvPr/>
          </p:nvSpPr>
          <p:spPr>
            <a:xfrm>
              <a:off x="3305" y="1957"/>
              <a:ext cx="420" cy="123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75" name="Google Shape;8975;p27"/>
            <p:cNvSpPr/>
            <p:nvPr/>
          </p:nvSpPr>
          <p:spPr>
            <a:xfrm>
              <a:off x="3305" y="1826"/>
              <a:ext cx="420" cy="120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76" name="Google Shape;8976;p27"/>
            <p:cNvSpPr/>
            <p:nvPr/>
          </p:nvSpPr>
          <p:spPr>
            <a:xfrm>
              <a:off x="3305" y="1697"/>
              <a:ext cx="420" cy="118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77" name="Google Shape;8977;p27"/>
            <p:cNvSpPr/>
            <p:nvPr/>
          </p:nvSpPr>
          <p:spPr>
            <a:xfrm>
              <a:off x="3305" y="2228"/>
              <a:ext cx="420" cy="118"/>
            </a:xfrm>
            <a:custGeom>
              <a:avLst/>
              <a:gdLst/>
              <a:ahLst/>
              <a:cxnLst/>
              <a:rect l="l" t="t" r="r" b="b"/>
              <a:pathLst>
                <a:path w="840" h="235" extrusionOk="0">
                  <a:moveTo>
                    <a:pt x="840" y="235"/>
                  </a:moveTo>
                  <a:lnTo>
                    <a:pt x="835" y="235"/>
                  </a:lnTo>
                  <a:lnTo>
                    <a:pt x="830" y="234"/>
                  </a:lnTo>
                  <a:lnTo>
                    <a:pt x="824" y="234"/>
                  </a:lnTo>
                  <a:lnTo>
                    <a:pt x="819" y="233"/>
                  </a:lnTo>
                  <a:lnTo>
                    <a:pt x="814" y="232"/>
                  </a:lnTo>
                  <a:lnTo>
                    <a:pt x="809" y="232"/>
                  </a:lnTo>
                  <a:lnTo>
                    <a:pt x="789" y="228"/>
                  </a:lnTo>
                  <a:lnTo>
                    <a:pt x="770" y="225"/>
                  </a:lnTo>
                  <a:lnTo>
                    <a:pt x="750" y="220"/>
                  </a:lnTo>
                  <a:lnTo>
                    <a:pt x="732" y="215"/>
                  </a:lnTo>
                  <a:lnTo>
                    <a:pt x="712" y="210"/>
                  </a:lnTo>
                  <a:lnTo>
                    <a:pt x="692" y="205"/>
                  </a:lnTo>
                  <a:lnTo>
                    <a:pt x="674" y="201"/>
                  </a:lnTo>
                  <a:lnTo>
                    <a:pt x="654" y="196"/>
                  </a:lnTo>
                  <a:lnTo>
                    <a:pt x="635" y="192"/>
                  </a:lnTo>
                  <a:lnTo>
                    <a:pt x="610" y="187"/>
                  </a:lnTo>
                  <a:lnTo>
                    <a:pt x="585" y="182"/>
                  </a:lnTo>
                  <a:lnTo>
                    <a:pt x="560" y="178"/>
                  </a:lnTo>
                  <a:lnTo>
                    <a:pt x="535" y="175"/>
                  </a:lnTo>
                  <a:lnTo>
                    <a:pt x="509" y="172"/>
                  </a:lnTo>
                  <a:lnTo>
                    <a:pt x="477" y="169"/>
                  </a:lnTo>
                  <a:lnTo>
                    <a:pt x="445" y="167"/>
                  </a:lnTo>
                  <a:lnTo>
                    <a:pt x="412" y="166"/>
                  </a:lnTo>
                  <a:lnTo>
                    <a:pt x="380" y="166"/>
                  </a:lnTo>
                  <a:lnTo>
                    <a:pt x="348" y="166"/>
                  </a:lnTo>
                  <a:lnTo>
                    <a:pt x="316" y="167"/>
                  </a:lnTo>
                  <a:lnTo>
                    <a:pt x="284" y="168"/>
                  </a:lnTo>
                  <a:lnTo>
                    <a:pt x="252" y="170"/>
                  </a:lnTo>
                  <a:lnTo>
                    <a:pt x="223" y="173"/>
                  </a:lnTo>
                  <a:lnTo>
                    <a:pt x="196" y="175"/>
                  </a:lnTo>
                  <a:lnTo>
                    <a:pt x="167" y="178"/>
                  </a:lnTo>
                  <a:lnTo>
                    <a:pt x="139" y="182"/>
                  </a:lnTo>
                  <a:lnTo>
                    <a:pt x="111" y="186"/>
                  </a:lnTo>
                  <a:lnTo>
                    <a:pt x="83" y="190"/>
                  </a:lnTo>
                  <a:lnTo>
                    <a:pt x="55" y="193"/>
                  </a:lnTo>
                  <a:lnTo>
                    <a:pt x="27" y="197"/>
                  </a:lnTo>
                  <a:lnTo>
                    <a:pt x="0" y="200"/>
                  </a:lnTo>
                  <a:lnTo>
                    <a:pt x="0" y="0"/>
                  </a:lnTo>
                  <a:lnTo>
                    <a:pt x="840" y="0"/>
                  </a:lnTo>
                  <a:lnTo>
                    <a:pt x="840" y="235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978" name="Google Shape;8978;p27"/>
            <p:cNvCxnSpPr/>
            <p:nvPr/>
          </p:nvCxnSpPr>
          <p:spPr>
            <a:xfrm rot="10800000" flipH="1">
              <a:off x="3725" y="1657"/>
              <a:ext cx="1" cy="114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979" name="Google Shape;8979;p27"/>
            <p:cNvSpPr/>
            <p:nvPr/>
          </p:nvSpPr>
          <p:spPr>
            <a:xfrm>
              <a:off x="3243" y="2441"/>
              <a:ext cx="62" cy="364"/>
            </a:xfrm>
            <a:custGeom>
              <a:avLst/>
              <a:gdLst/>
              <a:ahLst/>
              <a:cxnLst/>
              <a:rect l="l" t="t" r="r" b="b"/>
              <a:pathLst>
                <a:path w="124" h="727" extrusionOk="0">
                  <a:moveTo>
                    <a:pt x="124" y="727"/>
                  </a:moveTo>
                  <a:lnTo>
                    <a:pt x="124" y="2"/>
                  </a:lnTo>
                  <a:lnTo>
                    <a:pt x="103" y="2"/>
                  </a:lnTo>
                  <a:lnTo>
                    <a:pt x="82" y="1"/>
                  </a:lnTo>
                  <a:lnTo>
                    <a:pt x="62" y="1"/>
                  </a:lnTo>
                  <a:lnTo>
                    <a:pt x="41" y="1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720"/>
                  </a:lnTo>
                  <a:lnTo>
                    <a:pt x="29" y="689"/>
                  </a:lnTo>
                  <a:lnTo>
                    <a:pt x="70" y="727"/>
                  </a:lnTo>
                  <a:lnTo>
                    <a:pt x="124" y="72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80" name="Google Shape;8980;p27"/>
            <p:cNvSpPr/>
            <p:nvPr/>
          </p:nvSpPr>
          <p:spPr>
            <a:xfrm>
              <a:off x="3243" y="2382"/>
              <a:ext cx="62" cy="60"/>
            </a:xfrm>
            <a:custGeom>
              <a:avLst/>
              <a:gdLst/>
              <a:ahLst/>
              <a:cxnLst/>
              <a:rect l="l" t="t" r="r" b="b"/>
              <a:pathLst>
                <a:path w="124" h="121" extrusionOk="0">
                  <a:moveTo>
                    <a:pt x="0" y="0"/>
                  </a:moveTo>
                  <a:lnTo>
                    <a:pt x="0" y="119"/>
                  </a:lnTo>
                  <a:lnTo>
                    <a:pt x="21" y="119"/>
                  </a:lnTo>
                  <a:lnTo>
                    <a:pt x="41" y="120"/>
                  </a:lnTo>
                  <a:lnTo>
                    <a:pt x="62" y="120"/>
                  </a:lnTo>
                  <a:lnTo>
                    <a:pt x="82" y="120"/>
                  </a:lnTo>
                  <a:lnTo>
                    <a:pt x="103" y="121"/>
                  </a:lnTo>
                  <a:lnTo>
                    <a:pt x="124" y="121"/>
                  </a:lnTo>
                  <a:lnTo>
                    <a:pt x="124" y="85"/>
                  </a:lnTo>
                  <a:lnTo>
                    <a:pt x="77" y="72"/>
                  </a:lnTo>
                  <a:lnTo>
                    <a:pt x="91" y="25"/>
                  </a:lnTo>
                  <a:lnTo>
                    <a:pt x="2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81" name="Google Shape;8981;p27"/>
            <p:cNvSpPr/>
            <p:nvPr/>
          </p:nvSpPr>
          <p:spPr>
            <a:xfrm>
              <a:off x="3252" y="2328"/>
              <a:ext cx="53" cy="93"/>
            </a:xfrm>
            <a:custGeom>
              <a:avLst/>
              <a:gdLst/>
              <a:ahLst/>
              <a:cxnLst/>
              <a:rect l="l" t="t" r="r" b="b"/>
              <a:pathLst>
                <a:path w="107" h="186" extrusionOk="0">
                  <a:moveTo>
                    <a:pt x="100" y="37"/>
                  </a:moveTo>
                  <a:lnTo>
                    <a:pt x="0" y="8"/>
                  </a:lnTo>
                  <a:lnTo>
                    <a:pt x="5" y="8"/>
                  </a:lnTo>
                  <a:lnTo>
                    <a:pt x="9" y="8"/>
                  </a:lnTo>
                  <a:lnTo>
                    <a:pt x="13" y="8"/>
                  </a:lnTo>
                  <a:lnTo>
                    <a:pt x="17" y="7"/>
                  </a:lnTo>
                  <a:lnTo>
                    <a:pt x="21" y="7"/>
                  </a:lnTo>
                  <a:lnTo>
                    <a:pt x="25" y="7"/>
                  </a:lnTo>
                  <a:lnTo>
                    <a:pt x="39" y="6"/>
                  </a:lnTo>
                  <a:lnTo>
                    <a:pt x="52" y="5"/>
                  </a:lnTo>
                  <a:lnTo>
                    <a:pt x="66" y="4"/>
                  </a:lnTo>
                  <a:lnTo>
                    <a:pt x="80" y="2"/>
                  </a:lnTo>
                  <a:lnTo>
                    <a:pt x="93" y="1"/>
                  </a:lnTo>
                  <a:lnTo>
                    <a:pt x="107" y="0"/>
                  </a:lnTo>
                  <a:lnTo>
                    <a:pt x="107" y="122"/>
                  </a:lnTo>
                  <a:lnTo>
                    <a:pt x="88" y="186"/>
                  </a:lnTo>
                  <a:lnTo>
                    <a:pt x="60" y="179"/>
                  </a:lnTo>
                  <a:lnTo>
                    <a:pt x="100" y="3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982" name="Google Shape;8982;p27"/>
            <p:cNvCxnSpPr/>
            <p:nvPr/>
          </p:nvCxnSpPr>
          <p:spPr>
            <a:xfrm rot="10800000" flipH="1">
              <a:off x="3305" y="1645"/>
              <a:ext cx="1" cy="11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983" name="Google Shape;8983;p27"/>
            <p:cNvSpPr/>
            <p:nvPr/>
          </p:nvSpPr>
          <p:spPr>
            <a:xfrm>
              <a:off x="3169" y="2441"/>
              <a:ext cx="74" cy="364"/>
            </a:xfrm>
            <a:custGeom>
              <a:avLst/>
              <a:gdLst/>
              <a:ahLst/>
              <a:cxnLst/>
              <a:rect l="l" t="t" r="r" b="b"/>
              <a:pathLst>
                <a:path w="149" h="727" extrusionOk="0">
                  <a:moveTo>
                    <a:pt x="0" y="727"/>
                  </a:moveTo>
                  <a:lnTo>
                    <a:pt x="0" y="1"/>
                  </a:lnTo>
                  <a:lnTo>
                    <a:pt x="25" y="1"/>
                  </a:lnTo>
                  <a:lnTo>
                    <a:pt x="50" y="1"/>
                  </a:lnTo>
                  <a:lnTo>
                    <a:pt x="75" y="0"/>
                  </a:lnTo>
                  <a:lnTo>
                    <a:pt x="99" y="0"/>
                  </a:lnTo>
                  <a:lnTo>
                    <a:pt x="124" y="0"/>
                  </a:lnTo>
                  <a:lnTo>
                    <a:pt x="149" y="0"/>
                  </a:lnTo>
                  <a:lnTo>
                    <a:pt x="149" y="720"/>
                  </a:lnTo>
                  <a:lnTo>
                    <a:pt x="142" y="727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84" name="Google Shape;8984;p27"/>
            <p:cNvSpPr/>
            <p:nvPr/>
          </p:nvSpPr>
          <p:spPr>
            <a:xfrm>
              <a:off x="3169" y="2333"/>
              <a:ext cx="59" cy="108"/>
            </a:xfrm>
            <a:custGeom>
              <a:avLst/>
              <a:gdLst/>
              <a:ahLst/>
              <a:cxnLst/>
              <a:rect l="l" t="t" r="r" b="b"/>
              <a:pathLst>
                <a:path w="119" h="217" extrusionOk="0">
                  <a:moveTo>
                    <a:pt x="0" y="217"/>
                  </a:moveTo>
                  <a:lnTo>
                    <a:pt x="0" y="85"/>
                  </a:lnTo>
                  <a:lnTo>
                    <a:pt x="23" y="68"/>
                  </a:lnTo>
                  <a:lnTo>
                    <a:pt x="0" y="39"/>
                  </a:lnTo>
                  <a:lnTo>
                    <a:pt x="0" y="1"/>
                  </a:lnTo>
                  <a:lnTo>
                    <a:pt x="21" y="1"/>
                  </a:lnTo>
                  <a:lnTo>
                    <a:pt x="41" y="1"/>
                  </a:lnTo>
                  <a:lnTo>
                    <a:pt x="60" y="1"/>
                  </a:lnTo>
                  <a:lnTo>
                    <a:pt x="80" y="1"/>
                  </a:lnTo>
                  <a:lnTo>
                    <a:pt x="99" y="1"/>
                  </a:lnTo>
                  <a:lnTo>
                    <a:pt x="119" y="0"/>
                  </a:lnTo>
                  <a:lnTo>
                    <a:pt x="119" y="216"/>
                  </a:lnTo>
                  <a:lnTo>
                    <a:pt x="99" y="216"/>
                  </a:lnTo>
                  <a:lnTo>
                    <a:pt x="80" y="216"/>
                  </a:lnTo>
                  <a:lnTo>
                    <a:pt x="60" y="217"/>
                  </a:lnTo>
                  <a:lnTo>
                    <a:pt x="41" y="217"/>
                  </a:lnTo>
                  <a:lnTo>
                    <a:pt x="20" y="217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985" name="Google Shape;8985;p27"/>
            <p:cNvCxnSpPr/>
            <p:nvPr/>
          </p:nvCxnSpPr>
          <p:spPr>
            <a:xfrm rot="10800000" flipH="1">
              <a:off x="3169" y="1641"/>
              <a:ext cx="1" cy="116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986" name="Google Shape;8986;p27"/>
            <p:cNvCxnSpPr/>
            <p:nvPr/>
          </p:nvCxnSpPr>
          <p:spPr>
            <a:xfrm>
              <a:off x="3243" y="1528"/>
              <a:ext cx="1" cy="10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987" name="Google Shape;8987;p27"/>
            <p:cNvCxnSpPr/>
            <p:nvPr/>
          </p:nvCxnSpPr>
          <p:spPr>
            <a:xfrm>
              <a:off x="3225" y="1528"/>
              <a:ext cx="1" cy="1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988" name="Google Shape;8988;p27"/>
            <p:cNvCxnSpPr/>
            <p:nvPr/>
          </p:nvCxnSpPr>
          <p:spPr>
            <a:xfrm rot="10800000" flipH="1">
              <a:off x="3805" y="1537"/>
              <a:ext cx="1" cy="10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989" name="Google Shape;8989;p27"/>
            <p:cNvCxnSpPr/>
            <p:nvPr/>
          </p:nvCxnSpPr>
          <p:spPr>
            <a:xfrm rot="10800000" flipH="1">
              <a:off x="3789" y="1536"/>
              <a:ext cx="1" cy="10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990" name="Google Shape;8990;p27"/>
            <p:cNvCxnSpPr/>
            <p:nvPr/>
          </p:nvCxnSpPr>
          <p:spPr>
            <a:xfrm rot="10800000" flipH="1">
              <a:off x="4367" y="1570"/>
              <a:ext cx="1" cy="10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991" name="Google Shape;8991;p27"/>
            <p:cNvCxnSpPr/>
            <p:nvPr/>
          </p:nvCxnSpPr>
          <p:spPr>
            <a:xfrm rot="10800000" flipH="1">
              <a:off x="4358" y="1552"/>
              <a:ext cx="1" cy="1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992" name="Google Shape;8992;p27"/>
            <p:cNvSpPr/>
            <p:nvPr/>
          </p:nvSpPr>
          <p:spPr>
            <a:xfrm>
              <a:off x="4358" y="2374"/>
              <a:ext cx="9" cy="38"/>
            </a:xfrm>
            <a:custGeom>
              <a:avLst/>
              <a:gdLst/>
              <a:ahLst/>
              <a:cxnLst/>
              <a:rect l="l" t="t" r="r" b="b"/>
              <a:pathLst>
                <a:path w="18" h="75" extrusionOk="0">
                  <a:moveTo>
                    <a:pt x="18" y="2"/>
                  </a:moveTo>
                  <a:lnTo>
                    <a:pt x="18" y="61"/>
                  </a:lnTo>
                  <a:lnTo>
                    <a:pt x="0" y="75"/>
                  </a:lnTo>
                  <a:lnTo>
                    <a:pt x="0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93" name="Google Shape;8993;p27"/>
            <p:cNvSpPr/>
            <p:nvPr/>
          </p:nvSpPr>
          <p:spPr>
            <a:xfrm>
              <a:off x="4358" y="2475"/>
              <a:ext cx="9" cy="330"/>
            </a:xfrm>
            <a:custGeom>
              <a:avLst/>
              <a:gdLst/>
              <a:ahLst/>
              <a:cxnLst/>
              <a:rect l="l" t="t" r="r" b="b"/>
              <a:pathLst>
                <a:path w="18" h="658" extrusionOk="0">
                  <a:moveTo>
                    <a:pt x="0" y="0"/>
                  </a:moveTo>
                  <a:lnTo>
                    <a:pt x="0" y="658"/>
                  </a:lnTo>
                  <a:lnTo>
                    <a:pt x="18" y="658"/>
                  </a:lnTo>
                  <a:lnTo>
                    <a:pt x="18" y="1"/>
                  </a:lnTo>
                  <a:lnTo>
                    <a:pt x="12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94" name="Google Shape;8994;p27"/>
            <p:cNvSpPr/>
            <p:nvPr/>
          </p:nvSpPr>
          <p:spPr>
            <a:xfrm>
              <a:off x="4358" y="2405"/>
              <a:ext cx="9" cy="40"/>
            </a:xfrm>
            <a:custGeom>
              <a:avLst/>
              <a:gdLst/>
              <a:ahLst/>
              <a:cxnLst/>
              <a:rect l="l" t="t" r="r" b="b"/>
              <a:pathLst>
                <a:path w="18" h="80" extrusionOk="0">
                  <a:moveTo>
                    <a:pt x="0" y="14"/>
                  </a:moveTo>
                  <a:lnTo>
                    <a:pt x="0" y="80"/>
                  </a:lnTo>
                  <a:lnTo>
                    <a:pt x="18" y="65"/>
                  </a:lnTo>
                  <a:lnTo>
                    <a:pt x="18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95" name="Google Shape;8995;p27"/>
            <p:cNvSpPr/>
            <p:nvPr/>
          </p:nvSpPr>
          <p:spPr>
            <a:xfrm>
              <a:off x="4358" y="2438"/>
              <a:ext cx="9" cy="22"/>
            </a:xfrm>
            <a:custGeom>
              <a:avLst/>
              <a:gdLst/>
              <a:ahLst/>
              <a:cxnLst/>
              <a:rect l="l" t="t" r="r" b="b"/>
              <a:pathLst>
                <a:path w="18" h="45" extrusionOk="0">
                  <a:moveTo>
                    <a:pt x="0" y="15"/>
                  </a:moveTo>
                  <a:lnTo>
                    <a:pt x="18" y="0"/>
                  </a:lnTo>
                  <a:lnTo>
                    <a:pt x="18" y="45"/>
                  </a:lnTo>
                  <a:lnTo>
                    <a:pt x="0" y="2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96" name="Google Shape;8996;p27"/>
            <p:cNvSpPr/>
            <p:nvPr/>
          </p:nvSpPr>
          <p:spPr>
            <a:xfrm>
              <a:off x="4358" y="2448"/>
              <a:ext cx="9" cy="28"/>
            </a:xfrm>
            <a:custGeom>
              <a:avLst/>
              <a:gdLst/>
              <a:ahLst/>
              <a:cxnLst/>
              <a:rect l="l" t="t" r="r" b="b"/>
              <a:pathLst>
                <a:path w="18" h="57" extrusionOk="0">
                  <a:moveTo>
                    <a:pt x="0" y="0"/>
                  </a:moveTo>
                  <a:lnTo>
                    <a:pt x="0" y="56"/>
                  </a:lnTo>
                  <a:lnTo>
                    <a:pt x="6" y="57"/>
                  </a:lnTo>
                  <a:lnTo>
                    <a:pt x="12" y="57"/>
                  </a:lnTo>
                  <a:lnTo>
                    <a:pt x="18" y="57"/>
                  </a:lnTo>
                  <a:lnTo>
                    <a:pt x="1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997" name="Google Shape;8997;p27"/>
            <p:cNvCxnSpPr/>
            <p:nvPr/>
          </p:nvCxnSpPr>
          <p:spPr>
            <a:xfrm>
              <a:off x="4367" y="1674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998" name="Google Shape;8998;p27"/>
            <p:cNvCxnSpPr/>
            <p:nvPr/>
          </p:nvCxnSpPr>
          <p:spPr>
            <a:xfrm>
              <a:off x="4367" y="1889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999" name="Google Shape;8999;p27"/>
            <p:cNvCxnSpPr/>
            <p:nvPr/>
          </p:nvCxnSpPr>
          <p:spPr>
            <a:xfrm>
              <a:off x="4367" y="2103"/>
              <a:ext cx="1" cy="1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00" name="Google Shape;9000;p27"/>
            <p:cNvCxnSpPr/>
            <p:nvPr/>
          </p:nvCxnSpPr>
          <p:spPr>
            <a:xfrm>
              <a:off x="4367" y="2318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01" name="Google Shape;9001;p27"/>
            <p:cNvCxnSpPr/>
            <p:nvPr/>
          </p:nvCxnSpPr>
          <p:spPr>
            <a:xfrm>
              <a:off x="4367" y="2533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02" name="Google Shape;9002;p27"/>
            <p:cNvCxnSpPr/>
            <p:nvPr/>
          </p:nvCxnSpPr>
          <p:spPr>
            <a:xfrm>
              <a:off x="4367" y="2747"/>
              <a:ext cx="1" cy="5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003" name="Google Shape;9003;p27"/>
            <p:cNvSpPr/>
            <p:nvPr/>
          </p:nvSpPr>
          <p:spPr>
            <a:xfrm>
              <a:off x="4341" y="2412"/>
              <a:ext cx="17" cy="33"/>
            </a:xfrm>
            <a:custGeom>
              <a:avLst/>
              <a:gdLst/>
              <a:ahLst/>
              <a:cxnLst/>
              <a:rect l="l" t="t" r="r" b="b"/>
              <a:pathLst>
                <a:path w="34" h="67" extrusionOk="0">
                  <a:moveTo>
                    <a:pt x="34" y="0"/>
                  </a:moveTo>
                  <a:lnTo>
                    <a:pt x="34" y="66"/>
                  </a:lnTo>
                  <a:lnTo>
                    <a:pt x="32" y="67"/>
                  </a:lnTo>
                  <a:lnTo>
                    <a:pt x="0" y="25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004" name="Google Shape;9004;p27"/>
            <p:cNvCxnSpPr/>
            <p:nvPr/>
          </p:nvCxnSpPr>
          <p:spPr>
            <a:xfrm>
              <a:off x="4358" y="1674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05" name="Google Shape;9005;p27"/>
            <p:cNvCxnSpPr/>
            <p:nvPr/>
          </p:nvCxnSpPr>
          <p:spPr>
            <a:xfrm>
              <a:off x="4358" y="1889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06" name="Google Shape;9006;p27"/>
            <p:cNvCxnSpPr/>
            <p:nvPr/>
          </p:nvCxnSpPr>
          <p:spPr>
            <a:xfrm>
              <a:off x="4358" y="2103"/>
              <a:ext cx="1" cy="1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07" name="Google Shape;9007;p27"/>
            <p:cNvCxnSpPr/>
            <p:nvPr/>
          </p:nvCxnSpPr>
          <p:spPr>
            <a:xfrm>
              <a:off x="4358" y="2318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08" name="Google Shape;9008;p27"/>
            <p:cNvCxnSpPr/>
            <p:nvPr/>
          </p:nvCxnSpPr>
          <p:spPr>
            <a:xfrm>
              <a:off x="4358" y="2533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09" name="Google Shape;9009;p27"/>
            <p:cNvCxnSpPr/>
            <p:nvPr/>
          </p:nvCxnSpPr>
          <p:spPr>
            <a:xfrm>
              <a:off x="4358" y="2747"/>
              <a:ext cx="1" cy="5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9010" name="Google Shape;9010;p27"/>
          <p:cNvGrpSpPr/>
          <p:nvPr/>
        </p:nvGrpSpPr>
        <p:grpSpPr>
          <a:xfrm>
            <a:off x="4502945" y="1613299"/>
            <a:ext cx="2717006" cy="1715690"/>
            <a:chOff x="2822" y="1355"/>
            <a:chExt cx="2282" cy="1441"/>
          </a:xfrm>
        </p:grpSpPr>
        <p:cxnSp>
          <p:nvCxnSpPr>
            <p:cNvPr id="9011" name="Google Shape;9011;p27"/>
            <p:cNvCxnSpPr/>
            <p:nvPr/>
          </p:nvCxnSpPr>
          <p:spPr>
            <a:xfrm>
              <a:off x="2860" y="1700"/>
              <a:ext cx="3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12" name="Google Shape;9012;p27"/>
            <p:cNvCxnSpPr/>
            <p:nvPr/>
          </p:nvCxnSpPr>
          <p:spPr>
            <a:xfrm>
              <a:off x="2860" y="1688"/>
              <a:ext cx="3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13" name="Google Shape;9013;p27"/>
            <p:cNvCxnSpPr/>
            <p:nvPr/>
          </p:nvCxnSpPr>
          <p:spPr>
            <a:xfrm>
              <a:off x="2860" y="1827"/>
              <a:ext cx="3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14" name="Google Shape;9014;p27"/>
            <p:cNvCxnSpPr/>
            <p:nvPr/>
          </p:nvCxnSpPr>
          <p:spPr>
            <a:xfrm>
              <a:off x="2860" y="1815"/>
              <a:ext cx="3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15" name="Google Shape;9015;p27"/>
            <p:cNvCxnSpPr/>
            <p:nvPr/>
          </p:nvCxnSpPr>
          <p:spPr>
            <a:xfrm>
              <a:off x="2860" y="1959"/>
              <a:ext cx="3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16" name="Google Shape;9016;p27"/>
            <p:cNvCxnSpPr/>
            <p:nvPr/>
          </p:nvCxnSpPr>
          <p:spPr>
            <a:xfrm>
              <a:off x="2860" y="1946"/>
              <a:ext cx="3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17" name="Google Shape;9017;p27"/>
            <p:cNvCxnSpPr/>
            <p:nvPr/>
          </p:nvCxnSpPr>
          <p:spPr>
            <a:xfrm>
              <a:off x="2860" y="2090"/>
              <a:ext cx="3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18" name="Google Shape;9018;p27"/>
            <p:cNvCxnSpPr/>
            <p:nvPr/>
          </p:nvCxnSpPr>
          <p:spPr>
            <a:xfrm>
              <a:off x="2860" y="2080"/>
              <a:ext cx="3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19" name="Google Shape;9019;p27"/>
            <p:cNvCxnSpPr/>
            <p:nvPr/>
          </p:nvCxnSpPr>
          <p:spPr>
            <a:xfrm>
              <a:off x="2860" y="2209"/>
              <a:ext cx="3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20" name="Google Shape;9020;p27"/>
            <p:cNvCxnSpPr/>
            <p:nvPr/>
          </p:nvCxnSpPr>
          <p:spPr>
            <a:xfrm flipH="1">
              <a:off x="3861" y="2228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21" name="Google Shape;9021;p27"/>
            <p:cNvCxnSpPr/>
            <p:nvPr/>
          </p:nvCxnSpPr>
          <p:spPr>
            <a:xfrm>
              <a:off x="3305" y="2092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22" name="Google Shape;9022;p27"/>
            <p:cNvCxnSpPr/>
            <p:nvPr/>
          </p:nvCxnSpPr>
          <p:spPr>
            <a:xfrm>
              <a:off x="3305" y="2080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23" name="Google Shape;9023;p27"/>
            <p:cNvCxnSpPr/>
            <p:nvPr/>
          </p:nvCxnSpPr>
          <p:spPr>
            <a:xfrm>
              <a:off x="3305" y="1957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24" name="Google Shape;9024;p27"/>
            <p:cNvCxnSpPr/>
            <p:nvPr/>
          </p:nvCxnSpPr>
          <p:spPr>
            <a:xfrm>
              <a:off x="3305" y="1946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25" name="Google Shape;9025;p27"/>
            <p:cNvCxnSpPr/>
            <p:nvPr/>
          </p:nvCxnSpPr>
          <p:spPr>
            <a:xfrm>
              <a:off x="3305" y="1826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26" name="Google Shape;9026;p27"/>
            <p:cNvCxnSpPr/>
            <p:nvPr/>
          </p:nvCxnSpPr>
          <p:spPr>
            <a:xfrm>
              <a:off x="3305" y="1815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27" name="Google Shape;9027;p27"/>
            <p:cNvCxnSpPr/>
            <p:nvPr/>
          </p:nvCxnSpPr>
          <p:spPr>
            <a:xfrm>
              <a:off x="3305" y="1697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28" name="Google Shape;9028;p27"/>
            <p:cNvCxnSpPr/>
            <p:nvPr/>
          </p:nvCxnSpPr>
          <p:spPr>
            <a:xfrm flipH="1">
              <a:off x="3861" y="1685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29" name="Google Shape;9029;p27"/>
            <p:cNvCxnSpPr/>
            <p:nvPr/>
          </p:nvCxnSpPr>
          <p:spPr>
            <a:xfrm>
              <a:off x="4430" y="2224"/>
              <a:ext cx="38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30" name="Google Shape;9030;p27"/>
            <p:cNvCxnSpPr/>
            <p:nvPr/>
          </p:nvCxnSpPr>
          <p:spPr>
            <a:xfrm flipH="1">
              <a:off x="4954" y="2212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31" name="Google Shape;9031;p27"/>
            <p:cNvCxnSpPr/>
            <p:nvPr/>
          </p:nvCxnSpPr>
          <p:spPr>
            <a:xfrm>
              <a:off x="4430" y="2091"/>
              <a:ext cx="38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32" name="Google Shape;9032;p27"/>
            <p:cNvCxnSpPr/>
            <p:nvPr/>
          </p:nvCxnSpPr>
          <p:spPr>
            <a:xfrm flipH="1">
              <a:off x="4954" y="2076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33" name="Google Shape;9033;p27"/>
            <p:cNvCxnSpPr/>
            <p:nvPr/>
          </p:nvCxnSpPr>
          <p:spPr>
            <a:xfrm>
              <a:off x="4430" y="1958"/>
              <a:ext cx="38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34" name="Google Shape;9034;p27"/>
            <p:cNvCxnSpPr/>
            <p:nvPr/>
          </p:nvCxnSpPr>
          <p:spPr>
            <a:xfrm flipH="1">
              <a:off x="4954" y="1946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35" name="Google Shape;9035;p27"/>
            <p:cNvCxnSpPr/>
            <p:nvPr/>
          </p:nvCxnSpPr>
          <p:spPr>
            <a:xfrm>
              <a:off x="4430" y="1826"/>
              <a:ext cx="38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36" name="Google Shape;9036;p27"/>
            <p:cNvCxnSpPr/>
            <p:nvPr/>
          </p:nvCxnSpPr>
          <p:spPr>
            <a:xfrm flipH="1">
              <a:off x="4954" y="1815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37" name="Google Shape;9037;p27"/>
            <p:cNvCxnSpPr/>
            <p:nvPr/>
          </p:nvCxnSpPr>
          <p:spPr>
            <a:xfrm rot="10800000" flipH="1">
              <a:off x="4430" y="1696"/>
              <a:ext cx="38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38" name="Google Shape;9038;p27"/>
            <p:cNvCxnSpPr/>
            <p:nvPr/>
          </p:nvCxnSpPr>
          <p:spPr>
            <a:xfrm flipH="1">
              <a:off x="4954" y="1686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39" name="Google Shape;9039;p27"/>
            <p:cNvCxnSpPr/>
            <p:nvPr/>
          </p:nvCxnSpPr>
          <p:spPr>
            <a:xfrm flipH="1">
              <a:off x="4954" y="1567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40" name="Google Shape;9040;p27"/>
            <p:cNvCxnSpPr/>
            <p:nvPr/>
          </p:nvCxnSpPr>
          <p:spPr>
            <a:xfrm>
              <a:off x="4543" y="1557"/>
              <a:ext cx="2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41" name="Google Shape;9041;p27"/>
            <p:cNvCxnSpPr/>
            <p:nvPr/>
          </p:nvCxnSpPr>
          <p:spPr>
            <a:xfrm flipH="1">
              <a:off x="4954" y="1435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42" name="Google Shape;9042;p27"/>
            <p:cNvCxnSpPr/>
            <p:nvPr/>
          </p:nvCxnSpPr>
          <p:spPr>
            <a:xfrm>
              <a:off x="2860" y="1421"/>
              <a:ext cx="195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043" name="Google Shape;9043;p27"/>
            <p:cNvSpPr/>
            <p:nvPr/>
          </p:nvSpPr>
          <p:spPr>
            <a:xfrm>
              <a:off x="3791" y="2492"/>
              <a:ext cx="14" cy="304"/>
            </a:xfrm>
            <a:custGeom>
              <a:avLst/>
              <a:gdLst/>
              <a:ahLst/>
              <a:cxnLst/>
              <a:rect l="l" t="t" r="r" b="b"/>
              <a:pathLst>
                <a:path w="28" h="607" extrusionOk="0">
                  <a:moveTo>
                    <a:pt x="0" y="2"/>
                  </a:moveTo>
                  <a:lnTo>
                    <a:pt x="0" y="592"/>
                  </a:lnTo>
                  <a:lnTo>
                    <a:pt x="5" y="586"/>
                  </a:lnTo>
                  <a:lnTo>
                    <a:pt x="28" y="607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3" y="1"/>
                  </a:lnTo>
                  <a:lnTo>
                    <a:pt x="9" y="2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44" name="Google Shape;9044;p27"/>
            <p:cNvSpPr/>
            <p:nvPr/>
          </p:nvSpPr>
          <p:spPr>
            <a:xfrm>
              <a:off x="3791" y="2348"/>
              <a:ext cx="14" cy="75"/>
            </a:xfrm>
            <a:custGeom>
              <a:avLst/>
              <a:gdLst/>
              <a:ahLst/>
              <a:cxnLst/>
              <a:rect l="l" t="t" r="r" b="b"/>
              <a:pathLst>
                <a:path w="28" h="150" extrusionOk="0">
                  <a:moveTo>
                    <a:pt x="0" y="0"/>
                  </a:moveTo>
                  <a:lnTo>
                    <a:pt x="0" y="150"/>
                  </a:lnTo>
                  <a:lnTo>
                    <a:pt x="28" y="129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45" name="Google Shape;9045;p27"/>
            <p:cNvSpPr/>
            <p:nvPr/>
          </p:nvSpPr>
          <p:spPr>
            <a:xfrm>
              <a:off x="3791" y="2441"/>
              <a:ext cx="14" cy="52"/>
            </a:xfrm>
            <a:custGeom>
              <a:avLst/>
              <a:gdLst/>
              <a:ahLst/>
              <a:cxnLst/>
              <a:rect l="l" t="t" r="r" b="b"/>
              <a:pathLst>
                <a:path w="28" h="105" extrusionOk="0">
                  <a:moveTo>
                    <a:pt x="0" y="20"/>
                  </a:moveTo>
                  <a:lnTo>
                    <a:pt x="0" y="105"/>
                  </a:lnTo>
                  <a:lnTo>
                    <a:pt x="4" y="105"/>
                  </a:lnTo>
                  <a:lnTo>
                    <a:pt x="9" y="105"/>
                  </a:lnTo>
                  <a:lnTo>
                    <a:pt x="13" y="104"/>
                  </a:lnTo>
                  <a:lnTo>
                    <a:pt x="18" y="104"/>
                  </a:lnTo>
                  <a:lnTo>
                    <a:pt x="23" y="103"/>
                  </a:lnTo>
                  <a:lnTo>
                    <a:pt x="28" y="103"/>
                  </a:lnTo>
                  <a:lnTo>
                    <a:pt x="28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46" name="Google Shape;9046;p27"/>
            <p:cNvSpPr/>
            <p:nvPr/>
          </p:nvSpPr>
          <p:spPr>
            <a:xfrm>
              <a:off x="3791" y="2412"/>
              <a:ext cx="14" cy="39"/>
            </a:xfrm>
            <a:custGeom>
              <a:avLst/>
              <a:gdLst/>
              <a:ahLst/>
              <a:cxnLst/>
              <a:rect l="l" t="t" r="r" b="b"/>
              <a:pathLst>
                <a:path w="28" h="77" extrusionOk="0">
                  <a:moveTo>
                    <a:pt x="0" y="21"/>
                  </a:moveTo>
                  <a:lnTo>
                    <a:pt x="0" y="77"/>
                  </a:lnTo>
                  <a:lnTo>
                    <a:pt x="28" y="57"/>
                  </a:lnTo>
                  <a:lnTo>
                    <a:pt x="28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47" name="Google Shape;9047;p27"/>
            <p:cNvSpPr/>
            <p:nvPr/>
          </p:nvSpPr>
          <p:spPr>
            <a:xfrm>
              <a:off x="3791" y="2228"/>
              <a:ext cx="14" cy="120"/>
            </a:xfrm>
            <a:custGeom>
              <a:avLst/>
              <a:gdLst/>
              <a:ahLst/>
              <a:cxnLst/>
              <a:rect l="l" t="t" r="r" b="b"/>
              <a:pathLst>
                <a:path w="28" h="240" extrusionOk="0">
                  <a:moveTo>
                    <a:pt x="0" y="0"/>
                  </a:moveTo>
                  <a:lnTo>
                    <a:pt x="0" y="240"/>
                  </a:lnTo>
                  <a:lnTo>
                    <a:pt x="4" y="240"/>
                  </a:lnTo>
                  <a:lnTo>
                    <a:pt x="9" y="240"/>
                  </a:lnTo>
                  <a:lnTo>
                    <a:pt x="13" y="240"/>
                  </a:lnTo>
                  <a:lnTo>
                    <a:pt x="18" y="240"/>
                  </a:lnTo>
                  <a:lnTo>
                    <a:pt x="23" y="240"/>
                  </a:lnTo>
                  <a:lnTo>
                    <a:pt x="28" y="24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48" name="Google Shape;9048;p27"/>
            <p:cNvSpPr/>
            <p:nvPr/>
          </p:nvSpPr>
          <p:spPr>
            <a:xfrm>
              <a:off x="3791" y="2092"/>
              <a:ext cx="14" cy="117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49" name="Google Shape;9049;p27"/>
            <p:cNvSpPr/>
            <p:nvPr/>
          </p:nvSpPr>
          <p:spPr>
            <a:xfrm>
              <a:off x="3791" y="2209"/>
              <a:ext cx="14" cy="19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50" name="Google Shape;9050;p27"/>
            <p:cNvSpPr/>
            <p:nvPr/>
          </p:nvSpPr>
          <p:spPr>
            <a:xfrm>
              <a:off x="3791" y="2080"/>
              <a:ext cx="14" cy="12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051" name="Google Shape;9051;p27"/>
            <p:cNvCxnSpPr/>
            <p:nvPr/>
          </p:nvCxnSpPr>
          <p:spPr>
            <a:xfrm>
              <a:off x="3805" y="1658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52" name="Google Shape;9052;p27"/>
            <p:cNvCxnSpPr/>
            <p:nvPr/>
          </p:nvCxnSpPr>
          <p:spPr>
            <a:xfrm>
              <a:off x="3805" y="1872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53" name="Google Shape;9053;p27"/>
            <p:cNvCxnSpPr/>
            <p:nvPr/>
          </p:nvCxnSpPr>
          <p:spPr>
            <a:xfrm>
              <a:off x="3805" y="2087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54" name="Google Shape;9054;p27"/>
            <p:cNvCxnSpPr/>
            <p:nvPr/>
          </p:nvCxnSpPr>
          <p:spPr>
            <a:xfrm>
              <a:off x="3805" y="2301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55" name="Google Shape;9055;p27"/>
            <p:cNvCxnSpPr/>
            <p:nvPr/>
          </p:nvCxnSpPr>
          <p:spPr>
            <a:xfrm>
              <a:off x="3805" y="2516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56" name="Google Shape;9056;p27"/>
            <p:cNvCxnSpPr/>
            <p:nvPr/>
          </p:nvCxnSpPr>
          <p:spPr>
            <a:xfrm>
              <a:off x="3805" y="2730"/>
              <a:ext cx="1" cy="6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057" name="Google Shape;9057;p27"/>
            <p:cNvSpPr/>
            <p:nvPr/>
          </p:nvSpPr>
          <p:spPr>
            <a:xfrm>
              <a:off x="3751" y="2423"/>
              <a:ext cx="40" cy="48"/>
            </a:xfrm>
            <a:custGeom>
              <a:avLst/>
              <a:gdLst/>
              <a:ahLst/>
              <a:cxnLst/>
              <a:rect l="l" t="t" r="r" b="b"/>
              <a:pathLst>
                <a:path w="81" h="95" extrusionOk="0">
                  <a:moveTo>
                    <a:pt x="0" y="58"/>
                  </a:moveTo>
                  <a:lnTo>
                    <a:pt x="81" y="0"/>
                  </a:lnTo>
                  <a:lnTo>
                    <a:pt x="81" y="56"/>
                  </a:lnTo>
                  <a:lnTo>
                    <a:pt x="28" y="95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058" name="Google Shape;9058;p27"/>
            <p:cNvCxnSpPr/>
            <p:nvPr/>
          </p:nvCxnSpPr>
          <p:spPr>
            <a:xfrm>
              <a:off x="3791" y="1657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59" name="Google Shape;9059;p27"/>
            <p:cNvCxnSpPr/>
            <p:nvPr/>
          </p:nvCxnSpPr>
          <p:spPr>
            <a:xfrm>
              <a:off x="3791" y="1871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60" name="Google Shape;9060;p27"/>
            <p:cNvCxnSpPr/>
            <p:nvPr/>
          </p:nvCxnSpPr>
          <p:spPr>
            <a:xfrm>
              <a:off x="3791" y="2086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61" name="Google Shape;9061;p27"/>
            <p:cNvCxnSpPr/>
            <p:nvPr/>
          </p:nvCxnSpPr>
          <p:spPr>
            <a:xfrm>
              <a:off x="3791" y="2300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62" name="Google Shape;9062;p27"/>
            <p:cNvCxnSpPr/>
            <p:nvPr/>
          </p:nvCxnSpPr>
          <p:spPr>
            <a:xfrm>
              <a:off x="3791" y="2515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63" name="Google Shape;9063;p27"/>
            <p:cNvCxnSpPr/>
            <p:nvPr/>
          </p:nvCxnSpPr>
          <p:spPr>
            <a:xfrm>
              <a:off x="3791" y="2729"/>
              <a:ext cx="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064" name="Google Shape;9064;p27"/>
            <p:cNvSpPr/>
            <p:nvPr/>
          </p:nvSpPr>
          <p:spPr>
            <a:xfrm>
              <a:off x="3228" y="2333"/>
              <a:ext cx="15" cy="108"/>
            </a:xfrm>
            <a:custGeom>
              <a:avLst/>
              <a:gdLst/>
              <a:ahLst/>
              <a:cxnLst/>
              <a:rect l="l" t="t" r="r" b="b"/>
              <a:pathLst>
                <a:path w="30" h="217" extrusionOk="0">
                  <a:moveTo>
                    <a:pt x="0" y="1"/>
                  </a:moveTo>
                  <a:lnTo>
                    <a:pt x="0" y="217"/>
                  </a:lnTo>
                  <a:lnTo>
                    <a:pt x="10" y="217"/>
                  </a:lnTo>
                  <a:lnTo>
                    <a:pt x="20" y="217"/>
                  </a:lnTo>
                  <a:lnTo>
                    <a:pt x="30" y="217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4" y="1"/>
                  </a:lnTo>
                  <a:lnTo>
                    <a:pt x="10" y="1"/>
                  </a:lnTo>
                  <a:lnTo>
                    <a:pt x="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065" name="Google Shape;9065;p27"/>
            <p:cNvCxnSpPr/>
            <p:nvPr/>
          </p:nvCxnSpPr>
          <p:spPr>
            <a:xfrm>
              <a:off x="3228" y="1643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66" name="Google Shape;9066;p27"/>
            <p:cNvCxnSpPr/>
            <p:nvPr/>
          </p:nvCxnSpPr>
          <p:spPr>
            <a:xfrm>
              <a:off x="3228" y="1858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67" name="Google Shape;9067;p27"/>
            <p:cNvCxnSpPr/>
            <p:nvPr/>
          </p:nvCxnSpPr>
          <p:spPr>
            <a:xfrm>
              <a:off x="3228" y="2072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68" name="Google Shape;9068;p27"/>
            <p:cNvCxnSpPr/>
            <p:nvPr/>
          </p:nvCxnSpPr>
          <p:spPr>
            <a:xfrm>
              <a:off x="3228" y="2286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69" name="Google Shape;9069;p27"/>
            <p:cNvCxnSpPr/>
            <p:nvPr/>
          </p:nvCxnSpPr>
          <p:spPr>
            <a:xfrm>
              <a:off x="3228" y="2501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70" name="Google Shape;9070;p27"/>
            <p:cNvCxnSpPr/>
            <p:nvPr/>
          </p:nvCxnSpPr>
          <p:spPr>
            <a:xfrm>
              <a:off x="3228" y="2715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71" name="Google Shape;9071;p27"/>
            <p:cNvCxnSpPr/>
            <p:nvPr/>
          </p:nvCxnSpPr>
          <p:spPr>
            <a:xfrm>
              <a:off x="2860" y="2269"/>
              <a:ext cx="92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72" name="Google Shape;9072;p27"/>
            <p:cNvCxnSpPr/>
            <p:nvPr/>
          </p:nvCxnSpPr>
          <p:spPr>
            <a:xfrm flipH="1">
              <a:off x="2822" y="2321"/>
              <a:ext cx="130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73" name="Google Shape;9073;p27"/>
            <p:cNvCxnSpPr/>
            <p:nvPr/>
          </p:nvCxnSpPr>
          <p:spPr>
            <a:xfrm>
              <a:off x="2822" y="2363"/>
              <a:ext cx="3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074" name="Google Shape;9074;p27"/>
            <p:cNvSpPr/>
            <p:nvPr/>
          </p:nvSpPr>
          <p:spPr>
            <a:xfrm>
              <a:off x="3243" y="2332"/>
              <a:ext cx="59" cy="37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105" y="73"/>
                  </a:moveTo>
                  <a:lnTo>
                    <a:pt x="0" y="43"/>
                  </a:lnTo>
                  <a:lnTo>
                    <a:pt x="0" y="1"/>
                  </a:lnTo>
                  <a:lnTo>
                    <a:pt x="2" y="1"/>
                  </a:lnTo>
                  <a:lnTo>
                    <a:pt x="5" y="1"/>
                  </a:lnTo>
                  <a:lnTo>
                    <a:pt x="8" y="1"/>
                  </a:lnTo>
                  <a:lnTo>
                    <a:pt x="11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17" y="29"/>
                  </a:lnTo>
                  <a:lnTo>
                    <a:pt x="105" y="7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75" name="Google Shape;9075;p27"/>
            <p:cNvSpPr/>
            <p:nvPr/>
          </p:nvSpPr>
          <p:spPr>
            <a:xfrm>
              <a:off x="4876" y="1355"/>
              <a:ext cx="12" cy="985"/>
            </a:xfrm>
            <a:custGeom>
              <a:avLst/>
              <a:gdLst/>
              <a:ahLst/>
              <a:cxnLst/>
              <a:rect l="l" t="t" r="r" b="b"/>
              <a:pathLst>
                <a:path w="24" h="1971" extrusionOk="0">
                  <a:moveTo>
                    <a:pt x="24" y="1971"/>
                  </a:moveTo>
                  <a:lnTo>
                    <a:pt x="24" y="1"/>
                  </a:lnTo>
                  <a:lnTo>
                    <a:pt x="0" y="0"/>
                  </a:lnTo>
                  <a:lnTo>
                    <a:pt x="0" y="1969"/>
                  </a:lnTo>
                  <a:lnTo>
                    <a:pt x="4" y="1970"/>
                  </a:lnTo>
                  <a:lnTo>
                    <a:pt x="8" y="1970"/>
                  </a:lnTo>
                  <a:lnTo>
                    <a:pt x="12" y="1970"/>
                  </a:lnTo>
                  <a:lnTo>
                    <a:pt x="16" y="1970"/>
                  </a:lnTo>
                  <a:lnTo>
                    <a:pt x="21" y="1971"/>
                  </a:lnTo>
                  <a:lnTo>
                    <a:pt x="24" y="197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76" name="Google Shape;9076;p27"/>
            <p:cNvSpPr/>
            <p:nvPr/>
          </p:nvSpPr>
          <p:spPr>
            <a:xfrm>
              <a:off x="4963" y="2328"/>
              <a:ext cx="141" cy="18"/>
            </a:xfrm>
            <a:custGeom>
              <a:avLst/>
              <a:gdLst/>
              <a:ahLst/>
              <a:cxnLst/>
              <a:rect l="l" t="t" r="r" b="b"/>
              <a:pathLst>
                <a:path w="283" h="36" extrusionOk="0">
                  <a:moveTo>
                    <a:pt x="283" y="0"/>
                  </a:moveTo>
                  <a:lnTo>
                    <a:pt x="260" y="8"/>
                  </a:lnTo>
                  <a:lnTo>
                    <a:pt x="237" y="14"/>
                  </a:lnTo>
                  <a:lnTo>
                    <a:pt x="216" y="20"/>
                  </a:lnTo>
                  <a:lnTo>
                    <a:pt x="194" y="25"/>
                  </a:lnTo>
                  <a:lnTo>
                    <a:pt x="172" y="28"/>
                  </a:lnTo>
                  <a:lnTo>
                    <a:pt x="150" y="31"/>
                  </a:lnTo>
                  <a:lnTo>
                    <a:pt x="128" y="33"/>
                  </a:lnTo>
                  <a:lnTo>
                    <a:pt x="96" y="35"/>
                  </a:lnTo>
                  <a:lnTo>
                    <a:pt x="63" y="36"/>
                  </a:lnTo>
                  <a:lnTo>
                    <a:pt x="30" y="36"/>
                  </a:lnTo>
                  <a:lnTo>
                    <a:pt x="0" y="3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77" name="Google Shape;9077;p27"/>
            <p:cNvSpPr/>
            <p:nvPr/>
          </p:nvSpPr>
          <p:spPr>
            <a:xfrm>
              <a:off x="4749" y="2336"/>
              <a:ext cx="143" cy="4"/>
            </a:xfrm>
            <a:custGeom>
              <a:avLst/>
              <a:gdLst/>
              <a:ahLst/>
              <a:cxnLst/>
              <a:rect l="l" t="t" r="r" b="b"/>
              <a:pathLst>
                <a:path w="287" h="9" extrusionOk="0">
                  <a:moveTo>
                    <a:pt x="287" y="9"/>
                  </a:moveTo>
                  <a:lnTo>
                    <a:pt x="252" y="6"/>
                  </a:lnTo>
                  <a:lnTo>
                    <a:pt x="209" y="3"/>
                  </a:lnTo>
                  <a:lnTo>
                    <a:pt x="164" y="1"/>
                  </a:lnTo>
                  <a:lnTo>
                    <a:pt x="121" y="0"/>
                  </a:lnTo>
                  <a:lnTo>
                    <a:pt x="77" y="0"/>
                  </a:lnTo>
                  <a:lnTo>
                    <a:pt x="33" y="1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78" name="Google Shape;9078;p27"/>
            <p:cNvSpPr/>
            <p:nvPr/>
          </p:nvSpPr>
          <p:spPr>
            <a:xfrm>
              <a:off x="4537" y="2347"/>
              <a:ext cx="141" cy="25"/>
            </a:xfrm>
            <a:custGeom>
              <a:avLst/>
              <a:gdLst/>
              <a:ahLst/>
              <a:cxnLst/>
              <a:rect l="l" t="t" r="r" b="b"/>
              <a:pathLst>
                <a:path w="281" h="52" extrusionOk="0">
                  <a:moveTo>
                    <a:pt x="281" y="0"/>
                  </a:moveTo>
                  <a:lnTo>
                    <a:pt x="276" y="1"/>
                  </a:lnTo>
                  <a:lnTo>
                    <a:pt x="230" y="10"/>
                  </a:lnTo>
                  <a:lnTo>
                    <a:pt x="184" y="21"/>
                  </a:lnTo>
                  <a:lnTo>
                    <a:pt x="138" y="30"/>
                  </a:lnTo>
                  <a:lnTo>
                    <a:pt x="90" y="39"/>
                  </a:lnTo>
                  <a:lnTo>
                    <a:pt x="42" y="46"/>
                  </a:lnTo>
                  <a:lnTo>
                    <a:pt x="2" y="52"/>
                  </a:lnTo>
                  <a:lnTo>
                    <a:pt x="0" y="5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79" name="Google Shape;9079;p27"/>
            <p:cNvSpPr/>
            <p:nvPr/>
          </p:nvSpPr>
          <p:spPr>
            <a:xfrm>
              <a:off x="4323" y="2370"/>
              <a:ext cx="143" cy="8"/>
            </a:xfrm>
            <a:custGeom>
              <a:avLst/>
              <a:gdLst/>
              <a:ahLst/>
              <a:cxnLst/>
              <a:rect l="l" t="t" r="r" b="b"/>
              <a:pathLst>
                <a:path w="284" h="17" extrusionOk="0">
                  <a:moveTo>
                    <a:pt x="284" y="16"/>
                  </a:moveTo>
                  <a:lnTo>
                    <a:pt x="264" y="17"/>
                  </a:lnTo>
                  <a:lnTo>
                    <a:pt x="222" y="17"/>
                  </a:lnTo>
                  <a:lnTo>
                    <a:pt x="181" y="17"/>
                  </a:lnTo>
                  <a:lnTo>
                    <a:pt x="114" y="13"/>
                  </a:lnTo>
                  <a:lnTo>
                    <a:pt x="49" y="7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80" name="Google Shape;9080;p27"/>
            <p:cNvSpPr/>
            <p:nvPr/>
          </p:nvSpPr>
          <p:spPr>
            <a:xfrm>
              <a:off x="4109" y="2350"/>
              <a:ext cx="143" cy="10"/>
            </a:xfrm>
            <a:custGeom>
              <a:avLst/>
              <a:gdLst/>
              <a:ahLst/>
              <a:cxnLst/>
              <a:rect l="l" t="t" r="r" b="b"/>
              <a:pathLst>
                <a:path w="286" h="21" extrusionOk="0">
                  <a:moveTo>
                    <a:pt x="286" y="21"/>
                  </a:moveTo>
                  <a:lnTo>
                    <a:pt x="222" y="14"/>
                  </a:lnTo>
                  <a:lnTo>
                    <a:pt x="156" y="9"/>
                  </a:lnTo>
                  <a:lnTo>
                    <a:pt x="90" y="4"/>
                  </a:ln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81" name="Google Shape;9081;p27"/>
            <p:cNvSpPr/>
            <p:nvPr/>
          </p:nvSpPr>
          <p:spPr>
            <a:xfrm>
              <a:off x="3895" y="2348"/>
              <a:ext cx="143" cy="1"/>
            </a:xfrm>
            <a:custGeom>
              <a:avLst/>
              <a:gdLst/>
              <a:ahLst/>
              <a:cxnLst/>
              <a:rect l="l" t="t" r="r" b="b"/>
              <a:pathLst>
                <a:path w="287" h="1" extrusionOk="0">
                  <a:moveTo>
                    <a:pt x="287" y="1"/>
                  </a:moveTo>
                  <a:lnTo>
                    <a:pt x="227" y="0"/>
                  </a:lnTo>
                  <a:lnTo>
                    <a:pt x="153" y="0"/>
                  </a:lnTo>
                  <a:lnTo>
                    <a:pt x="78" y="0"/>
                  </a:lnTo>
                  <a:lnTo>
                    <a:pt x="33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82" name="Google Shape;9082;p27"/>
            <p:cNvSpPr/>
            <p:nvPr/>
          </p:nvSpPr>
          <p:spPr>
            <a:xfrm>
              <a:off x="3681" y="2338"/>
              <a:ext cx="142" cy="10"/>
            </a:xfrm>
            <a:custGeom>
              <a:avLst/>
              <a:gdLst/>
              <a:ahLst/>
              <a:cxnLst/>
              <a:rect l="l" t="t" r="r" b="b"/>
              <a:pathLst>
                <a:path w="285" h="19" extrusionOk="0">
                  <a:moveTo>
                    <a:pt x="285" y="19"/>
                  </a:moveTo>
                  <a:lnTo>
                    <a:pt x="279" y="19"/>
                  </a:lnTo>
                  <a:lnTo>
                    <a:pt x="233" y="19"/>
                  </a:lnTo>
                  <a:lnTo>
                    <a:pt x="188" y="19"/>
                  </a:lnTo>
                  <a:lnTo>
                    <a:pt x="142" y="18"/>
                  </a:lnTo>
                  <a:lnTo>
                    <a:pt x="98" y="15"/>
                  </a:lnTo>
                  <a:lnTo>
                    <a:pt x="55" y="10"/>
                  </a:lnTo>
                  <a:lnTo>
                    <a:pt x="16" y="3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83" name="Google Shape;9083;p27"/>
            <p:cNvSpPr/>
            <p:nvPr/>
          </p:nvSpPr>
          <p:spPr>
            <a:xfrm>
              <a:off x="3469" y="2311"/>
              <a:ext cx="143" cy="10"/>
            </a:xfrm>
            <a:custGeom>
              <a:avLst/>
              <a:gdLst/>
              <a:ahLst/>
              <a:cxnLst/>
              <a:rect l="l" t="t" r="r" b="b"/>
              <a:pathLst>
                <a:path w="284" h="21" extrusionOk="0">
                  <a:moveTo>
                    <a:pt x="284" y="21"/>
                  </a:moveTo>
                  <a:lnTo>
                    <a:pt x="283" y="21"/>
                  </a:lnTo>
                  <a:lnTo>
                    <a:pt x="242" y="13"/>
                  </a:lnTo>
                  <a:lnTo>
                    <a:pt x="205" y="8"/>
                  </a:lnTo>
                  <a:lnTo>
                    <a:pt x="165" y="5"/>
                  </a:lnTo>
                  <a:lnTo>
                    <a:pt x="127" y="2"/>
                  </a:lnTo>
                  <a:lnTo>
                    <a:pt x="88" y="0"/>
                  </a:lnTo>
                  <a:lnTo>
                    <a:pt x="49" y="0"/>
                  </a:lnTo>
                  <a:lnTo>
                    <a:pt x="11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84" name="Google Shape;9084;p27"/>
            <p:cNvSpPr/>
            <p:nvPr/>
          </p:nvSpPr>
          <p:spPr>
            <a:xfrm>
              <a:off x="3255" y="2316"/>
              <a:ext cx="143" cy="16"/>
            </a:xfrm>
            <a:custGeom>
              <a:avLst/>
              <a:gdLst/>
              <a:ahLst/>
              <a:cxnLst/>
              <a:rect l="l" t="t" r="r" b="b"/>
              <a:pathLst>
                <a:path w="284" h="32" extrusionOk="0">
                  <a:moveTo>
                    <a:pt x="284" y="0"/>
                  </a:moveTo>
                  <a:lnTo>
                    <a:pt x="246" y="5"/>
                  </a:lnTo>
                  <a:lnTo>
                    <a:pt x="189" y="13"/>
                  </a:lnTo>
                  <a:lnTo>
                    <a:pt x="133" y="20"/>
                  </a:lnTo>
                  <a:lnTo>
                    <a:pt x="77" y="26"/>
                  </a:lnTo>
                  <a:lnTo>
                    <a:pt x="19" y="31"/>
                  </a:lnTo>
                  <a:lnTo>
                    <a:pt x="0" y="3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85" name="Google Shape;9085;p27"/>
            <p:cNvSpPr/>
            <p:nvPr/>
          </p:nvSpPr>
          <p:spPr>
            <a:xfrm>
              <a:off x="3041" y="2333"/>
              <a:ext cx="143" cy="1"/>
            </a:xfrm>
            <a:custGeom>
              <a:avLst/>
              <a:gdLst/>
              <a:ahLst/>
              <a:cxnLst/>
              <a:rect l="l" t="t" r="r" b="b"/>
              <a:pathLst>
                <a:path w="286" h="2" extrusionOk="0">
                  <a:moveTo>
                    <a:pt x="286" y="2"/>
                  </a:moveTo>
                  <a:lnTo>
                    <a:pt x="272" y="2"/>
                  </a:lnTo>
                  <a:lnTo>
                    <a:pt x="211" y="1"/>
                  </a:lnTo>
                  <a:lnTo>
                    <a:pt x="151" y="0"/>
                  </a:lnTo>
                  <a:lnTo>
                    <a:pt x="91" y="0"/>
                  </a:lnTo>
                  <a:lnTo>
                    <a:pt x="30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86" name="Google Shape;9086;p27"/>
            <p:cNvSpPr/>
            <p:nvPr/>
          </p:nvSpPr>
          <p:spPr>
            <a:xfrm>
              <a:off x="2908" y="2333"/>
              <a:ext cx="62" cy="4"/>
            </a:xfrm>
            <a:custGeom>
              <a:avLst/>
              <a:gdLst/>
              <a:ahLst/>
              <a:cxnLst/>
              <a:rect l="l" t="t" r="r" b="b"/>
              <a:pathLst>
                <a:path w="124" h="7" extrusionOk="0">
                  <a:moveTo>
                    <a:pt x="124" y="6"/>
                  </a:moveTo>
                  <a:lnTo>
                    <a:pt x="96" y="7"/>
                  </a:lnTo>
                  <a:lnTo>
                    <a:pt x="59" y="7"/>
                  </a:lnTo>
                  <a:lnTo>
                    <a:pt x="43" y="7"/>
                  </a:lnTo>
                  <a:lnTo>
                    <a:pt x="29" y="5"/>
                  </a:lnTo>
                  <a:lnTo>
                    <a:pt x="14" y="3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87" name="Google Shape;9087;p27"/>
            <p:cNvSpPr/>
            <p:nvPr/>
          </p:nvSpPr>
          <p:spPr>
            <a:xfrm>
              <a:off x="4813" y="2436"/>
              <a:ext cx="63" cy="167"/>
            </a:xfrm>
            <a:custGeom>
              <a:avLst/>
              <a:gdLst/>
              <a:ahLst/>
              <a:cxnLst/>
              <a:rect l="l" t="t" r="r" b="b"/>
              <a:pathLst>
                <a:path w="127" h="334" extrusionOk="0">
                  <a:moveTo>
                    <a:pt x="0" y="10"/>
                  </a:moveTo>
                  <a:lnTo>
                    <a:pt x="0" y="334"/>
                  </a:lnTo>
                  <a:lnTo>
                    <a:pt x="127" y="334"/>
                  </a:lnTo>
                  <a:lnTo>
                    <a:pt x="127" y="0"/>
                  </a:lnTo>
                  <a:lnTo>
                    <a:pt x="113" y="1"/>
                  </a:lnTo>
                  <a:lnTo>
                    <a:pt x="98" y="1"/>
                  </a:lnTo>
                  <a:lnTo>
                    <a:pt x="84" y="2"/>
                  </a:lnTo>
                  <a:lnTo>
                    <a:pt x="70" y="2"/>
                  </a:lnTo>
                  <a:lnTo>
                    <a:pt x="56" y="3"/>
                  </a:lnTo>
                  <a:lnTo>
                    <a:pt x="41" y="6"/>
                  </a:lnTo>
                  <a:lnTo>
                    <a:pt x="28" y="7"/>
                  </a:lnTo>
                  <a:lnTo>
                    <a:pt x="14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88" name="Google Shape;9088;p27"/>
            <p:cNvSpPr/>
            <p:nvPr/>
          </p:nvSpPr>
          <p:spPr>
            <a:xfrm>
              <a:off x="4876" y="2436"/>
              <a:ext cx="12" cy="167"/>
            </a:xfrm>
            <a:custGeom>
              <a:avLst/>
              <a:gdLst/>
              <a:ahLst/>
              <a:cxnLst/>
              <a:rect l="l" t="t" r="r" b="b"/>
              <a:pathLst>
                <a:path w="24" h="334" extrusionOk="0">
                  <a:moveTo>
                    <a:pt x="0" y="33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4" y="324"/>
                  </a:lnTo>
                  <a:lnTo>
                    <a:pt x="14" y="334"/>
                  </a:lnTo>
                  <a:lnTo>
                    <a:pt x="0" y="334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89" name="Google Shape;9089;p27"/>
            <p:cNvSpPr/>
            <p:nvPr/>
          </p:nvSpPr>
          <p:spPr>
            <a:xfrm>
              <a:off x="4962" y="2440"/>
              <a:ext cx="142" cy="5"/>
            </a:xfrm>
            <a:custGeom>
              <a:avLst/>
              <a:gdLst/>
              <a:ahLst/>
              <a:cxnLst/>
              <a:rect l="l" t="t" r="r" b="b"/>
              <a:pathLst>
                <a:path w="286" h="11" extrusionOk="0">
                  <a:moveTo>
                    <a:pt x="286" y="11"/>
                  </a:moveTo>
                  <a:lnTo>
                    <a:pt x="269" y="7"/>
                  </a:lnTo>
                  <a:lnTo>
                    <a:pt x="253" y="4"/>
                  </a:lnTo>
                  <a:lnTo>
                    <a:pt x="236" y="2"/>
                  </a:lnTo>
                  <a:lnTo>
                    <a:pt x="220" y="1"/>
                  </a:lnTo>
                  <a:lnTo>
                    <a:pt x="202" y="0"/>
                  </a:lnTo>
                  <a:lnTo>
                    <a:pt x="175" y="0"/>
                  </a:lnTo>
                  <a:lnTo>
                    <a:pt x="147" y="1"/>
                  </a:lnTo>
                  <a:lnTo>
                    <a:pt x="120" y="2"/>
                  </a:lnTo>
                  <a:lnTo>
                    <a:pt x="91" y="3"/>
                  </a:lnTo>
                  <a:lnTo>
                    <a:pt x="63" y="4"/>
                  </a:lnTo>
                  <a:lnTo>
                    <a:pt x="21" y="3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90" name="Google Shape;9090;p27"/>
            <p:cNvSpPr/>
            <p:nvPr/>
          </p:nvSpPr>
          <p:spPr>
            <a:xfrm>
              <a:off x="4748" y="2436"/>
              <a:ext cx="142" cy="14"/>
            </a:xfrm>
            <a:custGeom>
              <a:avLst/>
              <a:gdLst/>
              <a:ahLst/>
              <a:cxnLst/>
              <a:rect l="l" t="t" r="r" b="b"/>
              <a:pathLst>
                <a:path w="285" h="28" extrusionOk="0">
                  <a:moveTo>
                    <a:pt x="285" y="0"/>
                  </a:moveTo>
                  <a:lnTo>
                    <a:pt x="281" y="0"/>
                  </a:lnTo>
                  <a:lnTo>
                    <a:pt x="240" y="0"/>
                  </a:lnTo>
                  <a:lnTo>
                    <a:pt x="200" y="1"/>
                  </a:lnTo>
                  <a:lnTo>
                    <a:pt x="140" y="8"/>
                  </a:lnTo>
                  <a:lnTo>
                    <a:pt x="82" y="15"/>
                  </a:lnTo>
                  <a:lnTo>
                    <a:pt x="23" y="25"/>
                  </a:lnTo>
                  <a:lnTo>
                    <a:pt x="0" y="2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91" name="Google Shape;9091;p27"/>
            <p:cNvSpPr/>
            <p:nvPr/>
          </p:nvSpPr>
          <p:spPr>
            <a:xfrm>
              <a:off x="4535" y="2462"/>
              <a:ext cx="143" cy="13"/>
            </a:xfrm>
            <a:custGeom>
              <a:avLst/>
              <a:gdLst/>
              <a:ahLst/>
              <a:cxnLst/>
              <a:rect l="l" t="t" r="r" b="b"/>
              <a:pathLst>
                <a:path w="285" h="26" extrusionOk="0">
                  <a:moveTo>
                    <a:pt x="285" y="0"/>
                  </a:moveTo>
                  <a:lnTo>
                    <a:pt x="272" y="2"/>
                  </a:lnTo>
                  <a:lnTo>
                    <a:pt x="211" y="9"/>
                  </a:lnTo>
                  <a:lnTo>
                    <a:pt x="150" y="16"/>
                  </a:lnTo>
                  <a:lnTo>
                    <a:pt x="87" y="22"/>
                  </a:lnTo>
                  <a:lnTo>
                    <a:pt x="24" y="25"/>
                  </a:lnTo>
                  <a:lnTo>
                    <a:pt x="0" y="2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92" name="Google Shape;9092;p27"/>
            <p:cNvSpPr/>
            <p:nvPr/>
          </p:nvSpPr>
          <p:spPr>
            <a:xfrm>
              <a:off x="4320" y="2474"/>
              <a:ext cx="144" cy="3"/>
            </a:xfrm>
            <a:custGeom>
              <a:avLst/>
              <a:gdLst/>
              <a:ahLst/>
              <a:cxnLst/>
              <a:rect l="l" t="t" r="r" b="b"/>
              <a:pathLst>
                <a:path w="286" h="7" extrusionOk="0">
                  <a:moveTo>
                    <a:pt x="286" y="7"/>
                  </a:moveTo>
                  <a:lnTo>
                    <a:pt x="260" y="7"/>
                  </a:lnTo>
                  <a:lnTo>
                    <a:pt x="196" y="6"/>
                  </a:lnTo>
                  <a:lnTo>
                    <a:pt x="132" y="5"/>
                  </a:lnTo>
                  <a:lnTo>
                    <a:pt x="67" y="3"/>
                  </a:lnTo>
                  <a:lnTo>
                    <a:pt x="3" y="1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93" name="Google Shape;9093;p27"/>
            <p:cNvSpPr/>
            <p:nvPr/>
          </p:nvSpPr>
          <p:spPr>
            <a:xfrm>
              <a:off x="4106" y="2463"/>
              <a:ext cx="143" cy="7"/>
            </a:xfrm>
            <a:custGeom>
              <a:avLst/>
              <a:gdLst/>
              <a:ahLst/>
              <a:cxnLst/>
              <a:rect l="l" t="t" r="r" b="b"/>
              <a:pathLst>
                <a:path w="285" h="14" extrusionOk="0">
                  <a:moveTo>
                    <a:pt x="285" y="14"/>
                  </a:moveTo>
                  <a:lnTo>
                    <a:pt x="257" y="12"/>
                  </a:lnTo>
                  <a:lnTo>
                    <a:pt x="200" y="9"/>
                  </a:lnTo>
                  <a:lnTo>
                    <a:pt x="143" y="5"/>
                  </a:lnTo>
                  <a:lnTo>
                    <a:pt x="86" y="3"/>
                  </a:lnTo>
                  <a:lnTo>
                    <a:pt x="30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94" name="Google Shape;9094;p27"/>
            <p:cNvSpPr/>
            <p:nvPr/>
          </p:nvSpPr>
          <p:spPr>
            <a:xfrm>
              <a:off x="3892" y="2465"/>
              <a:ext cx="143" cy="17"/>
            </a:xfrm>
            <a:custGeom>
              <a:avLst/>
              <a:gdLst/>
              <a:ahLst/>
              <a:cxnLst/>
              <a:rect l="l" t="t" r="r" b="b"/>
              <a:pathLst>
                <a:path w="284" h="34" extrusionOk="0">
                  <a:moveTo>
                    <a:pt x="284" y="0"/>
                  </a:moveTo>
                  <a:lnTo>
                    <a:pt x="231" y="5"/>
                  </a:lnTo>
                  <a:lnTo>
                    <a:pt x="174" y="10"/>
                  </a:lnTo>
                  <a:lnTo>
                    <a:pt x="118" y="18"/>
                  </a:lnTo>
                  <a:lnTo>
                    <a:pt x="63" y="25"/>
                  </a:lnTo>
                  <a:lnTo>
                    <a:pt x="8" y="33"/>
                  </a:lnTo>
                  <a:lnTo>
                    <a:pt x="0" y="3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95" name="Google Shape;9095;p27"/>
            <p:cNvSpPr/>
            <p:nvPr/>
          </p:nvSpPr>
          <p:spPr>
            <a:xfrm>
              <a:off x="3679" y="2491"/>
              <a:ext cx="143" cy="5"/>
            </a:xfrm>
            <a:custGeom>
              <a:avLst/>
              <a:gdLst/>
              <a:ahLst/>
              <a:cxnLst/>
              <a:rect l="l" t="t" r="r" b="b"/>
              <a:pathLst>
                <a:path w="286" h="10" extrusionOk="0">
                  <a:moveTo>
                    <a:pt x="286" y="0"/>
                  </a:moveTo>
                  <a:lnTo>
                    <a:pt x="270" y="1"/>
                  </a:lnTo>
                  <a:lnTo>
                    <a:pt x="217" y="6"/>
                  </a:lnTo>
                  <a:lnTo>
                    <a:pt x="163" y="9"/>
                  </a:lnTo>
                  <a:lnTo>
                    <a:pt x="106" y="10"/>
                  </a:lnTo>
                  <a:lnTo>
                    <a:pt x="51" y="9"/>
                  </a:lnTo>
                  <a:lnTo>
                    <a:pt x="0" y="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96" name="Google Shape;9096;p27"/>
            <p:cNvSpPr/>
            <p:nvPr/>
          </p:nvSpPr>
          <p:spPr>
            <a:xfrm>
              <a:off x="3468" y="2454"/>
              <a:ext cx="140" cy="26"/>
            </a:xfrm>
            <a:custGeom>
              <a:avLst/>
              <a:gdLst/>
              <a:ahLst/>
              <a:cxnLst/>
              <a:rect l="l" t="t" r="r" b="b"/>
              <a:pathLst>
                <a:path w="281" h="53" extrusionOk="0">
                  <a:moveTo>
                    <a:pt x="281" y="53"/>
                  </a:moveTo>
                  <a:lnTo>
                    <a:pt x="257" y="47"/>
                  </a:lnTo>
                  <a:lnTo>
                    <a:pt x="204" y="34"/>
                  </a:lnTo>
                  <a:lnTo>
                    <a:pt x="149" y="23"/>
                  </a:lnTo>
                  <a:lnTo>
                    <a:pt x="94" y="14"/>
                  </a:lnTo>
                  <a:lnTo>
                    <a:pt x="39" y="6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97" name="Google Shape;9097;p27"/>
            <p:cNvSpPr/>
            <p:nvPr/>
          </p:nvSpPr>
          <p:spPr>
            <a:xfrm>
              <a:off x="3254" y="2441"/>
              <a:ext cx="143" cy="5"/>
            </a:xfrm>
            <a:custGeom>
              <a:avLst/>
              <a:gdLst/>
              <a:ahLst/>
              <a:cxnLst/>
              <a:rect l="l" t="t" r="r" b="b"/>
              <a:pathLst>
                <a:path w="286" h="10" extrusionOk="0">
                  <a:moveTo>
                    <a:pt x="286" y="10"/>
                  </a:moveTo>
                  <a:lnTo>
                    <a:pt x="240" y="7"/>
                  </a:lnTo>
                  <a:lnTo>
                    <a:pt x="173" y="4"/>
                  </a:lnTo>
                  <a:lnTo>
                    <a:pt x="105" y="1"/>
                  </a:lnTo>
                  <a:lnTo>
                    <a:pt x="36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98" name="Google Shape;9098;p27"/>
            <p:cNvSpPr/>
            <p:nvPr/>
          </p:nvSpPr>
          <p:spPr>
            <a:xfrm>
              <a:off x="3039" y="2441"/>
              <a:ext cx="143" cy="4"/>
            </a:xfrm>
            <a:custGeom>
              <a:avLst/>
              <a:gdLst/>
              <a:ahLst/>
              <a:cxnLst/>
              <a:rect l="l" t="t" r="r" b="b"/>
              <a:pathLst>
                <a:path w="285" h="7" extrusionOk="0">
                  <a:moveTo>
                    <a:pt x="285" y="0"/>
                  </a:moveTo>
                  <a:lnTo>
                    <a:pt x="258" y="0"/>
                  </a:lnTo>
                  <a:lnTo>
                    <a:pt x="189" y="1"/>
                  </a:lnTo>
                  <a:lnTo>
                    <a:pt x="119" y="3"/>
                  </a:lnTo>
                  <a:lnTo>
                    <a:pt x="0" y="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99" name="Google Shape;9099;p27"/>
            <p:cNvSpPr/>
            <p:nvPr/>
          </p:nvSpPr>
          <p:spPr>
            <a:xfrm>
              <a:off x="2849" y="2447"/>
              <a:ext cx="119" cy="3"/>
            </a:xfrm>
            <a:custGeom>
              <a:avLst/>
              <a:gdLst/>
              <a:ahLst/>
              <a:cxnLst/>
              <a:rect l="l" t="t" r="r" b="b"/>
              <a:pathLst>
                <a:path w="237" h="6" extrusionOk="0">
                  <a:moveTo>
                    <a:pt x="237" y="0"/>
                  </a:moveTo>
                  <a:lnTo>
                    <a:pt x="125" y="4"/>
                  </a:lnTo>
                  <a:lnTo>
                    <a:pt x="0" y="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100" name="Google Shape;9100;p27"/>
            <p:cNvCxnSpPr/>
            <p:nvPr/>
          </p:nvCxnSpPr>
          <p:spPr>
            <a:xfrm flipH="1">
              <a:off x="2863" y="2342"/>
              <a:ext cx="80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01" name="Google Shape;9101;p27"/>
            <p:cNvCxnSpPr/>
            <p:nvPr/>
          </p:nvCxnSpPr>
          <p:spPr>
            <a:xfrm>
              <a:off x="2943" y="2342"/>
              <a:ext cx="44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02" name="Google Shape;9102;p27"/>
            <p:cNvCxnSpPr/>
            <p:nvPr/>
          </p:nvCxnSpPr>
          <p:spPr>
            <a:xfrm flipH="1">
              <a:off x="2902" y="2361"/>
              <a:ext cx="55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03" name="Google Shape;9103;p27"/>
            <p:cNvCxnSpPr/>
            <p:nvPr/>
          </p:nvCxnSpPr>
          <p:spPr>
            <a:xfrm flipH="1">
              <a:off x="2947" y="2383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04" name="Google Shape;9104;p27"/>
            <p:cNvCxnSpPr/>
            <p:nvPr/>
          </p:nvCxnSpPr>
          <p:spPr>
            <a:xfrm flipH="1">
              <a:off x="2973" y="2402"/>
              <a:ext cx="14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05" name="Google Shape;9105;p27"/>
            <p:cNvCxnSpPr/>
            <p:nvPr/>
          </p:nvCxnSpPr>
          <p:spPr>
            <a:xfrm flipH="1">
              <a:off x="2932" y="2402"/>
              <a:ext cx="15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06" name="Google Shape;9106;p27"/>
            <p:cNvCxnSpPr/>
            <p:nvPr/>
          </p:nvCxnSpPr>
          <p:spPr>
            <a:xfrm rot="10800000" flipH="1">
              <a:off x="2987" y="2364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07" name="Google Shape;9107;p27"/>
            <p:cNvCxnSpPr/>
            <p:nvPr/>
          </p:nvCxnSpPr>
          <p:spPr>
            <a:xfrm rot="10800000">
              <a:off x="2961" y="2342"/>
              <a:ext cx="38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08" name="Google Shape;9108;p27"/>
            <p:cNvCxnSpPr/>
            <p:nvPr/>
          </p:nvCxnSpPr>
          <p:spPr>
            <a:xfrm rot="10800000">
              <a:off x="2984" y="2342"/>
              <a:ext cx="29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09" name="Google Shape;9109;p27"/>
            <p:cNvCxnSpPr/>
            <p:nvPr/>
          </p:nvCxnSpPr>
          <p:spPr>
            <a:xfrm rot="10800000">
              <a:off x="3013" y="2342"/>
              <a:ext cx="20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0" name="Google Shape;9110;p27"/>
            <p:cNvCxnSpPr/>
            <p:nvPr/>
          </p:nvCxnSpPr>
          <p:spPr>
            <a:xfrm flipH="1">
              <a:off x="3010" y="2342"/>
              <a:ext cx="80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1" name="Google Shape;9111;p27"/>
            <p:cNvCxnSpPr/>
            <p:nvPr/>
          </p:nvCxnSpPr>
          <p:spPr>
            <a:xfrm>
              <a:off x="3090" y="2342"/>
              <a:ext cx="44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2" name="Google Shape;9112;p27"/>
            <p:cNvCxnSpPr/>
            <p:nvPr/>
          </p:nvCxnSpPr>
          <p:spPr>
            <a:xfrm flipH="1">
              <a:off x="3049" y="2360"/>
              <a:ext cx="55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3" name="Google Shape;9113;p27"/>
            <p:cNvCxnSpPr/>
            <p:nvPr/>
          </p:nvCxnSpPr>
          <p:spPr>
            <a:xfrm flipH="1">
              <a:off x="3093" y="2382"/>
              <a:ext cx="27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4" name="Google Shape;9114;p27"/>
            <p:cNvCxnSpPr/>
            <p:nvPr/>
          </p:nvCxnSpPr>
          <p:spPr>
            <a:xfrm flipH="1">
              <a:off x="3120" y="2401"/>
              <a:ext cx="14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5" name="Google Shape;9115;p27"/>
            <p:cNvCxnSpPr/>
            <p:nvPr/>
          </p:nvCxnSpPr>
          <p:spPr>
            <a:xfrm flipH="1">
              <a:off x="3079" y="2401"/>
              <a:ext cx="14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6" name="Google Shape;9116;p27"/>
            <p:cNvCxnSpPr/>
            <p:nvPr/>
          </p:nvCxnSpPr>
          <p:spPr>
            <a:xfrm rot="10800000" flipH="1">
              <a:off x="3134" y="2363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7" name="Google Shape;9117;p27"/>
            <p:cNvCxnSpPr/>
            <p:nvPr/>
          </p:nvCxnSpPr>
          <p:spPr>
            <a:xfrm rot="10800000">
              <a:off x="3108" y="2342"/>
              <a:ext cx="38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8" name="Google Shape;9118;p27"/>
            <p:cNvCxnSpPr/>
            <p:nvPr/>
          </p:nvCxnSpPr>
          <p:spPr>
            <a:xfrm rot="10800000">
              <a:off x="3131" y="2342"/>
              <a:ext cx="29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9" name="Google Shape;9119;p27"/>
            <p:cNvCxnSpPr/>
            <p:nvPr/>
          </p:nvCxnSpPr>
          <p:spPr>
            <a:xfrm rot="10800000">
              <a:off x="3160" y="2342"/>
              <a:ext cx="20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0" name="Google Shape;9120;p27"/>
            <p:cNvCxnSpPr/>
            <p:nvPr/>
          </p:nvCxnSpPr>
          <p:spPr>
            <a:xfrm flipH="1">
              <a:off x="3350" y="2334"/>
              <a:ext cx="80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1" name="Google Shape;9121;p27"/>
            <p:cNvCxnSpPr/>
            <p:nvPr/>
          </p:nvCxnSpPr>
          <p:spPr>
            <a:xfrm>
              <a:off x="3430" y="2334"/>
              <a:ext cx="44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2" name="Google Shape;9122;p27"/>
            <p:cNvCxnSpPr/>
            <p:nvPr/>
          </p:nvCxnSpPr>
          <p:spPr>
            <a:xfrm flipH="1">
              <a:off x="3389" y="2353"/>
              <a:ext cx="55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3" name="Google Shape;9123;p27"/>
            <p:cNvCxnSpPr/>
            <p:nvPr/>
          </p:nvCxnSpPr>
          <p:spPr>
            <a:xfrm flipH="1">
              <a:off x="3433" y="2374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4" name="Google Shape;9124;p27"/>
            <p:cNvCxnSpPr/>
            <p:nvPr/>
          </p:nvCxnSpPr>
          <p:spPr>
            <a:xfrm flipH="1">
              <a:off x="3459" y="2393"/>
              <a:ext cx="15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5" name="Google Shape;9125;p27"/>
            <p:cNvCxnSpPr/>
            <p:nvPr/>
          </p:nvCxnSpPr>
          <p:spPr>
            <a:xfrm flipH="1">
              <a:off x="3419" y="2393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6" name="Google Shape;9126;p27"/>
            <p:cNvCxnSpPr/>
            <p:nvPr/>
          </p:nvCxnSpPr>
          <p:spPr>
            <a:xfrm rot="10800000" flipH="1">
              <a:off x="3474" y="2355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7" name="Google Shape;9127;p27"/>
            <p:cNvCxnSpPr/>
            <p:nvPr/>
          </p:nvCxnSpPr>
          <p:spPr>
            <a:xfrm rot="10800000">
              <a:off x="3448" y="2334"/>
              <a:ext cx="38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8" name="Google Shape;9128;p27"/>
            <p:cNvCxnSpPr/>
            <p:nvPr/>
          </p:nvCxnSpPr>
          <p:spPr>
            <a:xfrm rot="10800000">
              <a:off x="3470" y="2334"/>
              <a:ext cx="30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9" name="Google Shape;9129;p27"/>
            <p:cNvCxnSpPr/>
            <p:nvPr/>
          </p:nvCxnSpPr>
          <p:spPr>
            <a:xfrm rot="10800000">
              <a:off x="3500" y="2334"/>
              <a:ext cx="20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30" name="Google Shape;9130;p27"/>
            <p:cNvCxnSpPr/>
            <p:nvPr/>
          </p:nvCxnSpPr>
          <p:spPr>
            <a:xfrm flipH="1">
              <a:off x="3489" y="2366"/>
              <a:ext cx="81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31" name="Google Shape;9131;p27"/>
            <p:cNvCxnSpPr/>
            <p:nvPr/>
          </p:nvCxnSpPr>
          <p:spPr>
            <a:xfrm>
              <a:off x="3570" y="2366"/>
              <a:ext cx="44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32" name="Google Shape;9132;p27"/>
            <p:cNvCxnSpPr/>
            <p:nvPr/>
          </p:nvCxnSpPr>
          <p:spPr>
            <a:xfrm flipH="1">
              <a:off x="3528" y="2384"/>
              <a:ext cx="56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33" name="Google Shape;9133;p27"/>
            <p:cNvCxnSpPr/>
            <p:nvPr/>
          </p:nvCxnSpPr>
          <p:spPr>
            <a:xfrm flipH="1">
              <a:off x="3573" y="2406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34" name="Google Shape;9134;p27"/>
            <p:cNvCxnSpPr/>
            <p:nvPr/>
          </p:nvCxnSpPr>
          <p:spPr>
            <a:xfrm flipH="1">
              <a:off x="3599" y="2425"/>
              <a:ext cx="15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35" name="Google Shape;9135;p27"/>
            <p:cNvCxnSpPr/>
            <p:nvPr/>
          </p:nvCxnSpPr>
          <p:spPr>
            <a:xfrm flipH="1">
              <a:off x="3559" y="2425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36" name="Google Shape;9136;p27"/>
            <p:cNvCxnSpPr/>
            <p:nvPr/>
          </p:nvCxnSpPr>
          <p:spPr>
            <a:xfrm rot="10800000" flipH="1">
              <a:off x="3614" y="2387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37" name="Google Shape;9137;p27"/>
            <p:cNvCxnSpPr/>
            <p:nvPr/>
          </p:nvCxnSpPr>
          <p:spPr>
            <a:xfrm rot="10800000">
              <a:off x="3588" y="2366"/>
              <a:ext cx="37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38" name="Google Shape;9138;p27"/>
            <p:cNvCxnSpPr/>
            <p:nvPr/>
          </p:nvCxnSpPr>
          <p:spPr>
            <a:xfrm rot="10800000">
              <a:off x="3610" y="2366"/>
              <a:ext cx="30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39" name="Google Shape;9139;p27"/>
            <p:cNvCxnSpPr/>
            <p:nvPr/>
          </p:nvCxnSpPr>
          <p:spPr>
            <a:xfrm rot="10800000">
              <a:off x="3640" y="2366"/>
              <a:ext cx="19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40" name="Google Shape;9140;p27"/>
            <p:cNvCxnSpPr/>
            <p:nvPr/>
          </p:nvCxnSpPr>
          <p:spPr>
            <a:xfrm rot="10800000" flipH="1">
              <a:off x="3765" y="2411"/>
              <a:ext cx="8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41" name="Google Shape;9141;p27"/>
            <p:cNvCxnSpPr/>
            <p:nvPr/>
          </p:nvCxnSpPr>
          <p:spPr>
            <a:xfrm rot="10800000">
              <a:off x="3721" y="2411"/>
              <a:ext cx="44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42" name="Google Shape;9142;p27"/>
            <p:cNvCxnSpPr/>
            <p:nvPr/>
          </p:nvCxnSpPr>
          <p:spPr>
            <a:xfrm rot="10800000" flipH="1">
              <a:off x="3751" y="2411"/>
              <a:ext cx="55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43" name="Google Shape;9143;p27"/>
            <p:cNvCxnSpPr/>
            <p:nvPr/>
          </p:nvCxnSpPr>
          <p:spPr>
            <a:xfrm rot="10800000" flipH="1">
              <a:off x="3736" y="2411"/>
              <a:ext cx="26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44" name="Google Shape;9144;p27"/>
            <p:cNvCxnSpPr/>
            <p:nvPr/>
          </p:nvCxnSpPr>
          <p:spPr>
            <a:xfrm rot="10800000" flipH="1">
              <a:off x="3721" y="2401"/>
              <a:ext cx="15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45" name="Google Shape;9145;p27"/>
            <p:cNvCxnSpPr/>
            <p:nvPr/>
          </p:nvCxnSpPr>
          <p:spPr>
            <a:xfrm rot="10800000" flipH="1">
              <a:off x="3762" y="2401"/>
              <a:ext cx="14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46" name="Google Shape;9146;p27"/>
            <p:cNvCxnSpPr/>
            <p:nvPr/>
          </p:nvCxnSpPr>
          <p:spPr>
            <a:xfrm flipH="1">
              <a:off x="3669" y="2411"/>
              <a:ext cx="52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47" name="Google Shape;9147;p27"/>
            <p:cNvCxnSpPr/>
            <p:nvPr/>
          </p:nvCxnSpPr>
          <p:spPr>
            <a:xfrm>
              <a:off x="3709" y="2420"/>
              <a:ext cx="38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48" name="Google Shape;9148;p27"/>
            <p:cNvCxnSpPr/>
            <p:nvPr/>
          </p:nvCxnSpPr>
          <p:spPr>
            <a:xfrm>
              <a:off x="3695" y="2431"/>
              <a:ext cx="30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49" name="Google Shape;9149;p27"/>
            <p:cNvCxnSpPr/>
            <p:nvPr/>
          </p:nvCxnSpPr>
          <p:spPr>
            <a:xfrm>
              <a:off x="3675" y="2445"/>
              <a:ext cx="20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50" name="Google Shape;9150;p27"/>
            <p:cNvCxnSpPr/>
            <p:nvPr/>
          </p:nvCxnSpPr>
          <p:spPr>
            <a:xfrm rot="10800000" flipH="1">
              <a:off x="4074" y="2385"/>
              <a:ext cx="81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51" name="Google Shape;9151;p27"/>
            <p:cNvCxnSpPr/>
            <p:nvPr/>
          </p:nvCxnSpPr>
          <p:spPr>
            <a:xfrm rot="10800000">
              <a:off x="4031" y="2385"/>
              <a:ext cx="43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52" name="Google Shape;9152;p27"/>
            <p:cNvCxnSpPr/>
            <p:nvPr/>
          </p:nvCxnSpPr>
          <p:spPr>
            <a:xfrm rot="10800000" flipH="1">
              <a:off x="4060" y="2385"/>
              <a:ext cx="56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53" name="Google Shape;9153;p27"/>
            <p:cNvCxnSpPr/>
            <p:nvPr/>
          </p:nvCxnSpPr>
          <p:spPr>
            <a:xfrm rot="10800000" flipH="1">
              <a:off x="4045" y="2385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54" name="Google Shape;9154;p27"/>
            <p:cNvCxnSpPr/>
            <p:nvPr/>
          </p:nvCxnSpPr>
          <p:spPr>
            <a:xfrm rot="10800000" flipH="1">
              <a:off x="4031" y="2374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55" name="Google Shape;9155;p27"/>
            <p:cNvCxnSpPr/>
            <p:nvPr/>
          </p:nvCxnSpPr>
          <p:spPr>
            <a:xfrm rot="10800000" flipH="1">
              <a:off x="4071" y="2374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56" name="Google Shape;9156;p27"/>
            <p:cNvCxnSpPr/>
            <p:nvPr/>
          </p:nvCxnSpPr>
          <p:spPr>
            <a:xfrm flipH="1">
              <a:off x="3978" y="2385"/>
              <a:ext cx="53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57" name="Google Shape;9157;p27"/>
            <p:cNvCxnSpPr/>
            <p:nvPr/>
          </p:nvCxnSpPr>
          <p:spPr>
            <a:xfrm>
              <a:off x="4019" y="2393"/>
              <a:ext cx="37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58" name="Google Shape;9158;p27"/>
            <p:cNvCxnSpPr/>
            <p:nvPr/>
          </p:nvCxnSpPr>
          <p:spPr>
            <a:xfrm>
              <a:off x="4004" y="2404"/>
              <a:ext cx="30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59" name="Google Shape;9159;p27"/>
            <p:cNvCxnSpPr/>
            <p:nvPr/>
          </p:nvCxnSpPr>
          <p:spPr>
            <a:xfrm>
              <a:off x="3984" y="2419"/>
              <a:ext cx="20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60" name="Google Shape;9160;p27"/>
            <p:cNvCxnSpPr/>
            <p:nvPr/>
          </p:nvCxnSpPr>
          <p:spPr>
            <a:xfrm rot="10800000">
              <a:off x="3205" y="2319"/>
              <a:ext cx="97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161" name="Google Shape;9161;p27"/>
            <p:cNvSpPr/>
            <p:nvPr/>
          </p:nvSpPr>
          <p:spPr>
            <a:xfrm>
              <a:off x="3243" y="2354"/>
              <a:ext cx="53" cy="40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91" y="81"/>
                  </a:moveTo>
                  <a:lnTo>
                    <a:pt x="28" y="63"/>
                  </a:lnTo>
                  <a:lnTo>
                    <a:pt x="0" y="56"/>
                  </a:lnTo>
                  <a:lnTo>
                    <a:pt x="0" y="0"/>
                  </a:lnTo>
                  <a:lnTo>
                    <a:pt x="105" y="30"/>
                  </a:lnTo>
                  <a:lnTo>
                    <a:pt x="91" y="8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162" name="Google Shape;9162;p27"/>
            <p:cNvCxnSpPr/>
            <p:nvPr/>
          </p:nvCxnSpPr>
          <p:spPr>
            <a:xfrm flipH="1">
              <a:off x="3282" y="2347"/>
              <a:ext cx="20" cy="7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63" name="Google Shape;9163;p27"/>
            <p:cNvCxnSpPr/>
            <p:nvPr/>
          </p:nvCxnSpPr>
          <p:spPr>
            <a:xfrm rot="10800000">
              <a:off x="3229" y="2350"/>
              <a:ext cx="67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64" name="Google Shape;9164;p27"/>
            <p:cNvCxnSpPr/>
            <p:nvPr/>
          </p:nvCxnSpPr>
          <p:spPr>
            <a:xfrm rot="10800000">
              <a:off x="3257" y="2385"/>
              <a:ext cx="31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65" name="Google Shape;9165;p27"/>
            <p:cNvCxnSpPr/>
            <p:nvPr/>
          </p:nvCxnSpPr>
          <p:spPr>
            <a:xfrm rot="10800000">
              <a:off x="3265" y="2412"/>
              <a:ext cx="17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66" name="Google Shape;9166;p27"/>
            <p:cNvCxnSpPr/>
            <p:nvPr/>
          </p:nvCxnSpPr>
          <p:spPr>
            <a:xfrm rot="10800000">
              <a:off x="3240" y="2381"/>
              <a:ext cx="17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67" name="Google Shape;9167;p27"/>
            <p:cNvCxnSpPr/>
            <p:nvPr/>
          </p:nvCxnSpPr>
          <p:spPr>
            <a:xfrm>
              <a:off x="3282" y="2418"/>
              <a:ext cx="6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68" name="Google Shape;9168;p27"/>
            <p:cNvCxnSpPr/>
            <p:nvPr/>
          </p:nvCxnSpPr>
          <p:spPr>
            <a:xfrm rot="10800000" flipH="1">
              <a:off x="3296" y="2360"/>
              <a:ext cx="17" cy="6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69" name="Google Shape;9169;p27"/>
            <p:cNvCxnSpPr/>
            <p:nvPr/>
          </p:nvCxnSpPr>
          <p:spPr>
            <a:xfrm rot="10800000" flipH="1">
              <a:off x="3313" y="2378"/>
              <a:ext cx="13" cy="4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0" name="Google Shape;9170;p27"/>
            <p:cNvCxnSpPr/>
            <p:nvPr/>
          </p:nvCxnSpPr>
          <p:spPr>
            <a:xfrm rot="10800000" flipH="1">
              <a:off x="3337" y="2402"/>
              <a:ext cx="8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1" name="Google Shape;9171;p27"/>
            <p:cNvCxnSpPr/>
            <p:nvPr/>
          </p:nvCxnSpPr>
          <p:spPr>
            <a:xfrm rot="10800000">
              <a:off x="3844" y="2343"/>
              <a:ext cx="90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2" name="Google Shape;9172;p27"/>
            <p:cNvCxnSpPr/>
            <p:nvPr/>
          </p:nvCxnSpPr>
          <p:spPr>
            <a:xfrm flipH="1">
              <a:off x="3902" y="2387"/>
              <a:ext cx="32" cy="6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3" name="Google Shape;9173;p27"/>
            <p:cNvCxnSpPr/>
            <p:nvPr/>
          </p:nvCxnSpPr>
          <p:spPr>
            <a:xfrm rot="10800000">
              <a:off x="3862" y="2378"/>
              <a:ext cx="62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4" name="Google Shape;9174;p27"/>
            <p:cNvCxnSpPr/>
            <p:nvPr/>
          </p:nvCxnSpPr>
          <p:spPr>
            <a:xfrm rot="10800000">
              <a:off x="3883" y="2418"/>
              <a:ext cx="29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5" name="Google Shape;9175;p27"/>
            <p:cNvCxnSpPr/>
            <p:nvPr/>
          </p:nvCxnSpPr>
          <p:spPr>
            <a:xfrm rot="10800000">
              <a:off x="3886" y="2446"/>
              <a:ext cx="16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6" name="Google Shape;9176;p27"/>
            <p:cNvCxnSpPr/>
            <p:nvPr/>
          </p:nvCxnSpPr>
          <p:spPr>
            <a:xfrm rot="10800000">
              <a:off x="3867" y="2410"/>
              <a:ext cx="16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7" name="Google Shape;9177;p27"/>
            <p:cNvCxnSpPr/>
            <p:nvPr/>
          </p:nvCxnSpPr>
          <p:spPr>
            <a:xfrm>
              <a:off x="3902" y="2454"/>
              <a:ext cx="58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8" name="Google Shape;9178;p27"/>
            <p:cNvCxnSpPr/>
            <p:nvPr/>
          </p:nvCxnSpPr>
          <p:spPr>
            <a:xfrm rot="10800000" flipH="1">
              <a:off x="3915" y="2403"/>
              <a:ext cx="27" cy="5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9" name="Google Shape;9179;p27"/>
            <p:cNvCxnSpPr/>
            <p:nvPr/>
          </p:nvCxnSpPr>
          <p:spPr>
            <a:xfrm rot="10800000" flipH="1">
              <a:off x="3931" y="2423"/>
              <a:ext cx="22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80" name="Google Shape;9180;p27"/>
            <p:cNvCxnSpPr/>
            <p:nvPr/>
          </p:nvCxnSpPr>
          <p:spPr>
            <a:xfrm rot="10800000" flipH="1">
              <a:off x="3953" y="2450"/>
              <a:ext cx="13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81" name="Google Shape;9181;p27"/>
            <p:cNvCxnSpPr/>
            <p:nvPr/>
          </p:nvCxnSpPr>
          <p:spPr>
            <a:xfrm>
              <a:off x="4547" y="2459"/>
              <a:ext cx="98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82" name="Google Shape;9182;p27"/>
            <p:cNvCxnSpPr/>
            <p:nvPr/>
          </p:nvCxnSpPr>
          <p:spPr>
            <a:xfrm rot="10800000" flipH="1">
              <a:off x="4547" y="2387"/>
              <a:ext cx="15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83" name="Google Shape;9183;p27"/>
            <p:cNvCxnSpPr/>
            <p:nvPr/>
          </p:nvCxnSpPr>
          <p:spPr>
            <a:xfrm>
              <a:off x="4552" y="2436"/>
              <a:ext cx="67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84" name="Google Shape;9184;p27"/>
            <p:cNvCxnSpPr/>
            <p:nvPr/>
          </p:nvCxnSpPr>
          <p:spPr>
            <a:xfrm>
              <a:off x="4557" y="2410"/>
              <a:ext cx="32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85" name="Google Shape;9185;p27"/>
            <p:cNvCxnSpPr/>
            <p:nvPr/>
          </p:nvCxnSpPr>
          <p:spPr>
            <a:xfrm>
              <a:off x="4562" y="2387"/>
              <a:ext cx="18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86" name="Google Shape;9186;p27"/>
            <p:cNvCxnSpPr/>
            <p:nvPr/>
          </p:nvCxnSpPr>
          <p:spPr>
            <a:xfrm>
              <a:off x="4589" y="2417"/>
              <a:ext cx="17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87" name="Google Shape;9187;p27"/>
            <p:cNvCxnSpPr/>
            <p:nvPr/>
          </p:nvCxnSpPr>
          <p:spPr>
            <a:xfrm rot="10800000">
              <a:off x="4499" y="2373"/>
              <a:ext cx="63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88" name="Google Shape;9188;p27"/>
            <p:cNvCxnSpPr/>
            <p:nvPr/>
          </p:nvCxnSpPr>
          <p:spPr>
            <a:xfrm flipH="1">
              <a:off x="4535" y="2384"/>
              <a:ext cx="13" cy="6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89" name="Google Shape;9189;p27"/>
            <p:cNvCxnSpPr/>
            <p:nvPr/>
          </p:nvCxnSpPr>
          <p:spPr>
            <a:xfrm flipH="1">
              <a:off x="4520" y="2380"/>
              <a:ext cx="11" cy="4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90" name="Google Shape;9190;p27"/>
            <p:cNvCxnSpPr/>
            <p:nvPr/>
          </p:nvCxnSpPr>
          <p:spPr>
            <a:xfrm flipH="1">
              <a:off x="4500" y="2375"/>
              <a:ext cx="6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91" name="Google Shape;9191;p27"/>
            <p:cNvCxnSpPr/>
            <p:nvPr/>
          </p:nvCxnSpPr>
          <p:spPr>
            <a:xfrm rot="10800000" flipH="1">
              <a:off x="4370" y="2405"/>
              <a:ext cx="8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92" name="Google Shape;9192;p27"/>
            <p:cNvCxnSpPr/>
            <p:nvPr/>
          </p:nvCxnSpPr>
          <p:spPr>
            <a:xfrm rot="10800000">
              <a:off x="4326" y="2405"/>
              <a:ext cx="44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93" name="Google Shape;9193;p27"/>
            <p:cNvCxnSpPr/>
            <p:nvPr/>
          </p:nvCxnSpPr>
          <p:spPr>
            <a:xfrm rot="10800000" flipH="1">
              <a:off x="4357" y="2405"/>
              <a:ext cx="55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94" name="Google Shape;9194;p27"/>
            <p:cNvCxnSpPr/>
            <p:nvPr/>
          </p:nvCxnSpPr>
          <p:spPr>
            <a:xfrm rot="10800000" flipH="1">
              <a:off x="4341" y="2405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95" name="Google Shape;9195;p27"/>
            <p:cNvCxnSpPr/>
            <p:nvPr/>
          </p:nvCxnSpPr>
          <p:spPr>
            <a:xfrm rot="10800000" flipH="1">
              <a:off x="4326" y="2394"/>
              <a:ext cx="15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96" name="Google Shape;9196;p27"/>
            <p:cNvCxnSpPr/>
            <p:nvPr/>
          </p:nvCxnSpPr>
          <p:spPr>
            <a:xfrm rot="10800000" flipH="1">
              <a:off x="4367" y="2394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97" name="Google Shape;9197;p27"/>
            <p:cNvCxnSpPr/>
            <p:nvPr/>
          </p:nvCxnSpPr>
          <p:spPr>
            <a:xfrm flipH="1">
              <a:off x="4274" y="2405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98" name="Google Shape;9198;p27"/>
            <p:cNvCxnSpPr/>
            <p:nvPr/>
          </p:nvCxnSpPr>
          <p:spPr>
            <a:xfrm>
              <a:off x="4315" y="2414"/>
              <a:ext cx="37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99" name="Google Shape;9199;p27"/>
            <p:cNvCxnSpPr/>
            <p:nvPr/>
          </p:nvCxnSpPr>
          <p:spPr>
            <a:xfrm>
              <a:off x="4300" y="2424"/>
              <a:ext cx="30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00" name="Google Shape;9200;p27"/>
            <p:cNvCxnSpPr/>
            <p:nvPr/>
          </p:nvCxnSpPr>
          <p:spPr>
            <a:xfrm>
              <a:off x="4281" y="2439"/>
              <a:ext cx="19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01" name="Google Shape;9201;p27"/>
            <p:cNvCxnSpPr/>
            <p:nvPr/>
          </p:nvCxnSpPr>
          <p:spPr>
            <a:xfrm rot="10800000" flipH="1">
              <a:off x="4778" y="2386"/>
              <a:ext cx="80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02" name="Google Shape;9202;p27"/>
            <p:cNvCxnSpPr/>
            <p:nvPr/>
          </p:nvCxnSpPr>
          <p:spPr>
            <a:xfrm rot="10800000">
              <a:off x="4734" y="2386"/>
              <a:ext cx="44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03" name="Google Shape;9203;p27"/>
            <p:cNvCxnSpPr/>
            <p:nvPr/>
          </p:nvCxnSpPr>
          <p:spPr>
            <a:xfrm rot="10800000" flipH="1">
              <a:off x="4764" y="2386"/>
              <a:ext cx="55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04" name="Google Shape;9204;p27"/>
            <p:cNvCxnSpPr/>
            <p:nvPr/>
          </p:nvCxnSpPr>
          <p:spPr>
            <a:xfrm rot="10800000" flipH="1">
              <a:off x="4749" y="2386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05" name="Google Shape;9205;p27"/>
            <p:cNvCxnSpPr/>
            <p:nvPr/>
          </p:nvCxnSpPr>
          <p:spPr>
            <a:xfrm rot="10800000" flipH="1">
              <a:off x="4734" y="2375"/>
              <a:ext cx="15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06" name="Google Shape;9206;p27"/>
            <p:cNvCxnSpPr/>
            <p:nvPr/>
          </p:nvCxnSpPr>
          <p:spPr>
            <a:xfrm rot="10800000" flipH="1">
              <a:off x="4775" y="2375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07" name="Google Shape;9207;p27"/>
            <p:cNvCxnSpPr/>
            <p:nvPr/>
          </p:nvCxnSpPr>
          <p:spPr>
            <a:xfrm flipH="1">
              <a:off x="4682" y="2386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08" name="Google Shape;9208;p27"/>
            <p:cNvCxnSpPr/>
            <p:nvPr/>
          </p:nvCxnSpPr>
          <p:spPr>
            <a:xfrm>
              <a:off x="4722" y="2394"/>
              <a:ext cx="38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09" name="Google Shape;9209;p27"/>
            <p:cNvCxnSpPr/>
            <p:nvPr/>
          </p:nvCxnSpPr>
          <p:spPr>
            <a:xfrm>
              <a:off x="4708" y="2405"/>
              <a:ext cx="30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10" name="Google Shape;9210;p27"/>
            <p:cNvCxnSpPr/>
            <p:nvPr/>
          </p:nvCxnSpPr>
          <p:spPr>
            <a:xfrm>
              <a:off x="4688" y="2420"/>
              <a:ext cx="20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cxnSp>
        <p:nvCxnSpPr>
          <p:cNvPr id="9211" name="Google Shape;9211;p27"/>
          <p:cNvCxnSpPr/>
          <p:nvPr/>
        </p:nvCxnSpPr>
        <p:spPr>
          <a:xfrm rot="10800000" flipH="1">
            <a:off x="7084219" y="2806303"/>
            <a:ext cx="95250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12" name="Google Shape;9212;p27"/>
          <p:cNvCxnSpPr/>
          <p:nvPr/>
        </p:nvCxnSpPr>
        <p:spPr>
          <a:xfrm rot="10800000">
            <a:off x="7031831" y="2806303"/>
            <a:ext cx="52388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13" name="Google Shape;9213;p27"/>
          <p:cNvCxnSpPr/>
          <p:nvPr/>
        </p:nvCxnSpPr>
        <p:spPr>
          <a:xfrm rot="10800000" flipH="1">
            <a:off x="7067551" y="2806305"/>
            <a:ext cx="65485" cy="488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14" name="Google Shape;9214;p27"/>
          <p:cNvCxnSpPr/>
          <p:nvPr/>
        </p:nvCxnSpPr>
        <p:spPr>
          <a:xfrm rot="10800000" flipH="1">
            <a:off x="7048501" y="2806303"/>
            <a:ext cx="32147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15" name="Google Shape;9215;p27"/>
          <p:cNvCxnSpPr/>
          <p:nvPr/>
        </p:nvCxnSpPr>
        <p:spPr>
          <a:xfrm rot="10800000" flipH="1">
            <a:off x="7031832" y="2794399"/>
            <a:ext cx="16669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16" name="Google Shape;9216;p27"/>
          <p:cNvCxnSpPr/>
          <p:nvPr/>
        </p:nvCxnSpPr>
        <p:spPr>
          <a:xfrm rot="10800000" flipH="1">
            <a:off x="7080648" y="2794399"/>
            <a:ext cx="16669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17" name="Google Shape;9217;p27"/>
          <p:cNvCxnSpPr/>
          <p:nvPr/>
        </p:nvCxnSpPr>
        <p:spPr>
          <a:xfrm flipH="1">
            <a:off x="6968730" y="2806305"/>
            <a:ext cx="63103" cy="45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18" name="Google Shape;9218;p27"/>
          <p:cNvCxnSpPr/>
          <p:nvPr/>
        </p:nvCxnSpPr>
        <p:spPr>
          <a:xfrm>
            <a:off x="7017545" y="2817020"/>
            <a:ext cx="45244" cy="60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19" name="Google Shape;9219;p27"/>
          <p:cNvCxnSpPr/>
          <p:nvPr/>
        </p:nvCxnSpPr>
        <p:spPr>
          <a:xfrm>
            <a:off x="7000875" y="2828925"/>
            <a:ext cx="34529" cy="488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20" name="Google Shape;9220;p27"/>
          <p:cNvCxnSpPr/>
          <p:nvPr/>
        </p:nvCxnSpPr>
        <p:spPr>
          <a:xfrm>
            <a:off x="6977062" y="2846786"/>
            <a:ext cx="23813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21" name="Google Shape;9221;p27"/>
          <p:cNvCxnSpPr/>
          <p:nvPr/>
        </p:nvCxnSpPr>
        <p:spPr>
          <a:xfrm>
            <a:off x="6155533" y="2915842"/>
            <a:ext cx="116681" cy="250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22" name="Google Shape;9222;p27"/>
          <p:cNvCxnSpPr/>
          <p:nvPr/>
        </p:nvCxnSpPr>
        <p:spPr>
          <a:xfrm rot="10800000" flipH="1">
            <a:off x="6155532" y="2830116"/>
            <a:ext cx="17860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23" name="Google Shape;9223;p27"/>
          <p:cNvCxnSpPr/>
          <p:nvPr/>
        </p:nvCxnSpPr>
        <p:spPr>
          <a:xfrm>
            <a:off x="6161485" y="2889648"/>
            <a:ext cx="79772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24" name="Google Shape;9224;p27"/>
          <p:cNvCxnSpPr/>
          <p:nvPr/>
        </p:nvCxnSpPr>
        <p:spPr>
          <a:xfrm>
            <a:off x="6167438" y="2858692"/>
            <a:ext cx="39291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25" name="Google Shape;9225;p27"/>
          <p:cNvCxnSpPr/>
          <p:nvPr/>
        </p:nvCxnSpPr>
        <p:spPr>
          <a:xfrm>
            <a:off x="6173392" y="2830116"/>
            <a:ext cx="214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26" name="Google Shape;9226;p27"/>
          <p:cNvCxnSpPr/>
          <p:nvPr/>
        </p:nvCxnSpPr>
        <p:spPr>
          <a:xfrm>
            <a:off x="6206730" y="2865835"/>
            <a:ext cx="20240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27" name="Google Shape;9227;p27"/>
          <p:cNvCxnSpPr/>
          <p:nvPr/>
        </p:nvCxnSpPr>
        <p:spPr>
          <a:xfrm rot="10800000">
            <a:off x="6098382" y="2814637"/>
            <a:ext cx="75010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28" name="Google Shape;9228;p27"/>
          <p:cNvCxnSpPr/>
          <p:nvPr/>
        </p:nvCxnSpPr>
        <p:spPr>
          <a:xfrm flipH="1">
            <a:off x="6141245" y="2826545"/>
            <a:ext cx="16669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29" name="Google Shape;9229;p27"/>
          <p:cNvCxnSpPr/>
          <p:nvPr/>
        </p:nvCxnSpPr>
        <p:spPr>
          <a:xfrm flipH="1">
            <a:off x="6124576" y="2821781"/>
            <a:ext cx="11906" cy="583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30" name="Google Shape;9230;p27"/>
          <p:cNvCxnSpPr/>
          <p:nvPr/>
        </p:nvCxnSpPr>
        <p:spPr>
          <a:xfrm flipH="1">
            <a:off x="6100764" y="2815829"/>
            <a:ext cx="7144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31" name="Google Shape;9231;p27"/>
          <p:cNvCxnSpPr/>
          <p:nvPr/>
        </p:nvCxnSpPr>
        <p:spPr>
          <a:xfrm flipH="1">
            <a:off x="5045870" y="3339705"/>
            <a:ext cx="8453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32" name="Google Shape;9232;p27"/>
          <p:cNvCxnSpPr/>
          <p:nvPr/>
        </p:nvCxnSpPr>
        <p:spPr>
          <a:xfrm rot="10800000">
            <a:off x="5020867" y="3317083"/>
            <a:ext cx="25003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33" name="Google Shape;9233;p27"/>
          <p:cNvCxnSpPr/>
          <p:nvPr/>
        </p:nvCxnSpPr>
        <p:spPr>
          <a:xfrm flipH="1">
            <a:off x="4999436" y="3317083"/>
            <a:ext cx="21431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34" name="Google Shape;9234;p27"/>
          <p:cNvCxnSpPr/>
          <p:nvPr/>
        </p:nvCxnSpPr>
        <p:spPr>
          <a:xfrm flipH="1">
            <a:off x="4852989" y="3339705"/>
            <a:ext cx="146447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35" name="Google Shape;9235;p27"/>
          <p:cNvCxnSpPr/>
          <p:nvPr/>
        </p:nvCxnSpPr>
        <p:spPr>
          <a:xfrm flipH="1">
            <a:off x="5685236" y="3339705"/>
            <a:ext cx="8334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36" name="Google Shape;9236;p27"/>
          <p:cNvCxnSpPr/>
          <p:nvPr/>
        </p:nvCxnSpPr>
        <p:spPr>
          <a:xfrm rot="10800000">
            <a:off x="5660231" y="3317083"/>
            <a:ext cx="25004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37" name="Google Shape;9237;p27"/>
          <p:cNvCxnSpPr/>
          <p:nvPr/>
        </p:nvCxnSpPr>
        <p:spPr>
          <a:xfrm flipH="1">
            <a:off x="5638801" y="3317083"/>
            <a:ext cx="21431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38" name="Google Shape;9238;p27"/>
          <p:cNvCxnSpPr/>
          <p:nvPr/>
        </p:nvCxnSpPr>
        <p:spPr>
          <a:xfrm flipH="1">
            <a:off x="5491162" y="3339705"/>
            <a:ext cx="1476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39" name="Google Shape;9239;p27"/>
          <p:cNvCxnSpPr/>
          <p:nvPr/>
        </p:nvCxnSpPr>
        <p:spPr>
          <a:xfrm flipH="1">
            <a:off x="6400801" y="3339705"/>
            <a:ext cx="8334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40" name="Google Shape;9240;p27"/>
          <p:cNvCxnSpPr/>
          <p:nvPr/>
        </p:nvCxnSpPr>
        <p:spPr>
          <a:xfrm rot="10800000">
            <a:off x="6375798" y="3317083"/>
            <a:ext cx="25003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41" name="Google Shape;9241;p27"/>
          <p:cNvCxnSpPr/>
          <p:nvPr/>
        </p:nvCxnSpPr>
        <p:spPr>
          <a:xfrm flipH="1">
            <a:off x="6355556" y="3317083"/>
            <a:ext cx="20241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42" name="Google Shape;9242;p27"/>
          <p:cNvCxnSpPr/>
          <p:nvPr/>
        </p:nvCxnSpPr>
        <p:spPr>
          <a:xfrm flipH="1">
            <a:off x="6206730" y="3339705"/>
            <a:ext cx="14882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43" name="Google Shape;9243;p27"/>
          <p:cNvCxnSpPr/>
          <p:nvPr/>
        </p:nvCxnSpPr>
        <p:spPr>
          <a:xfrm flipH="1">
            <a:off x="4548187" y="2652713"/>
            <a:ext cx="36790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44" name="Google Shape;9244;p27"/>
          <p:cNvCxnSpPr/>
          <p:nvPr/>
        </p:nvCxnSpPr>
        <p:spPr>
          <a:xfrm>
            <a:off x="5078016" y="2630092"/>
            <a:ext cx="5000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45" name="Google Shape;9245;p27"/>
          <p:cNvCxnSpPr/>
          <p:nvPr/>
        </p:nvCxnSpPr>
        <p:spPr>
          <a:xfrm flipH="1">
            <a:off x="5078016" y="2652713"/>
            <a:ext cx="5000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46" name="Google Shape;9246;p27"/>
          <p:cNvCxnSpPr/>
          <p:nvPr/>
        </p:nvCxnSpPr>
        <p:spPr>
          <a:xfrm>
            <a:off x="5656661" y="2630092"/>
            <a:ext cx="1666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47" name="Google Shape;9247;p27"/>
          <p:cNvCxnSpPr/>
          <p:nvPr/>
        </p:nvCxnSpPr>
        <p:spPr>
          <a:xfrm>
            <a:off x="5740003" y="2630092"/>
            <a:ext cx="5000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48" name="Google Shape;9248;p27"/>
          <p:cNvCxnSpPr/>
          <p:nvPr/>
        </p:nvCxnSpPr>
        <p:spPr>
          <a:xfrm flipH="1">
            <a:off x="5656661" y="2652713"/>
            <a:ext cx="1666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49" name="Google Shape;9249;p27"/>
          <p:cNvCxnSpPr/>
          <p:nvPr/>
        </p:nvCxnSpPr>
        <p:spPr>
          <a:xfrm>
            <a:off x="5740003" y="2490788"/>
            <a:ext cx="5000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50" name="Google Shape;9250;p27"/>
          <p:cNvCxnSpPr/>
          <p:nvPr/>
        </p:nvCxnSpPr>
        <p:spPr>
          <a:xfrm>
            <a:off x="5740003" y="2476500"/>
            <a:ext cx="5000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51" name="Google Shape;9251;p27"/>
          <p:cNvCxnSpPr/>
          <p:nvPr/>
        </p:nvCxnSpPr>
        <p:spPr>
          <a:xfrm>
            <a:off x="5656661" y="2490788"/>
            <a:ext cx="1666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52" name="Google Shape;9252;p27"/>
          <p:cNvCxnSpPr/>
          <p:nvPr/>
        </p:nvCxnSpPr>
        <p:spPr>
          <a:xfrm>
            <a:off x="5656661" y="2476500"/>
            <a:ext cx="1666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53" name="Google Shape;9253;p27"/>
          <p:cNvCxnSpPr/>
          <p:nvPr/>
        </p:nvCxnSpPr>
        <p:spPr>
          <a:xfrm>
            <a:off x="5740003" y="2316956"/>
            <a:ext cx="5000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54" name="Google Shape;9254;p27"/>
          <p:cNvCxnSpPr/>
          <p:nvPr/>
        </p:nvCxnSpPr>
        <p:spPr>
          <a:xfrm>
            <a:off x="5740003" y="2330055"/>
            <a:ext cx="5000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55" name="Google Shape;9255;p27"/>
          <p:cNvCxnSpPr/>
          <p:nvPr/>
        </p:nvCxnSpPr>
        <p:spPr>
          <a:xfrm>
            <a:off x="5740003" y="2174081"/>
            <a:ext cx="5000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56" name="Google Shape;9256;p27"/>
          <p:cNvCxnSpPr/>
          <p:nvPr/>
        </p:nvCxnSpPr>
        <p:spPr>
          <a:xfrm>
            <a:off x="5740003" y="2160986"/>
            <a:ext cx="5000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57" name="Google Shape;9257;p27"/>
          <p:cNvCxnSpPr/>
          <p:nvPr/>
        </p:nvCxnSpPr>
        <p:spPr>
          <a:xfrm>
            <a:off x="5740003" y="2020492"/>
            <a:ext cx="5000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58" name="Google Shape;9258;p27"/>
          <p:cNvCxnSpPr/>
          <p:nvPr/>
        </p:nvCxnSpPr>
        <p:spPr>
          <a:xfrm flipH="1">
            <a:off x="5078016" y="2006205"/>
            <a:ext cx="5000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59" name="Google Shape;9259;p27"/>
          <p:cNvCxnSpPr/>
          <p:nvPr/>
        </p:nvCxnSpPr>
        <p:spPr>
          <a:xfrm>
            <a:off x="5004199" y="1956197"/>
            <a:ext cx="1190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60" name="Google Shape;9260;p27"/>
          <p:cNvCxnSpPr/>
          <p:nvPr/>
        </p:nvCxnSpPr>
        <p:spPr>
          <a:xfrm>
            <a:off x="5004199" y="2212182"/>
            <a:ext cx="1190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61" name="Google Shape;9261;p27"/>
          <p:cNvCxnSpPr/>
          <p:nvPr/>
        </p:nvCxnSpPr>
        <p:spPr>
          <a:xfrm>
            <a:off x="5004199" y="2466976"/>
            <a:ext cx="1190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62" name="Google Shape;9262;p27"/>
          <p:cNvCxnSpPr/>
          <p:nvPr/>
        </p:nvCxnSpPr>
        <p:spPr>
          <a:xfrm>
            <a:off x="5004199" y="2722961"/>
            <a:ext cx="119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63" name="Google Shape;9263;p27"/>
          <p:cNvCxnSpPr/>
          <p:nvPr/>
        </p:nvCxnSpPr>
        <p:spPr>
          <a:xfrm>
            <a:off x="5004199" y="2977754"/>
            <a:ext cx="1190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64" name="Google Shape;9264;p27"/>
          <p:cNvCxnSpPr/>
          <p:nvPr/>
        </p:nvCxnSpPr>
        <p:spPr>
          <a:xfrm>
            <a:off x="5004199" y="3233738"/>
            <a:ext cx="1190" cy="1059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65" name="Google Shape;9265;p27"/>
          <p:cNvCxnSpPr/>
          <p:nvPr/>
        </p:nvCxnSpPr>
        <p:spPr>
          <a:xfrm>
            <a:off x="7041356" y="2647950"/>
            <a:ext cx="17740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66" name="Google Shape;9266;p27"/>
          <p:cNvCxnSpPr/>
          <p:nvPr/>
        </p:nvCxnSpPr>
        <p:spPr>
          <a:xfrm flipH="1">
            <a:off x="6417470" y="2633663"/>
            <a:ext cx="45601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67" name="Google Shape;9267;p27"/>
          <p:cNvCxnSpPr/>
          <p:nvPr/>
        </p:nvCxnSpPr>
        <p:spPr>
          <a:xfrm>
            <a:off x="7041356" y="2489599"/>
            <a:ext cx="17740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68" name="Google Shape;9268;p27"/>
          <p:cNvCxnSpPr/>
          <p:nvPr/>
        </p:nvCxnSpPr>
        <p:spPr>
          <a:xfrm flipH="1">
            <a:off x="6417470" y="2471738"/>
            <a:ext cx="45601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69" name="Google Shape;9269;p27"/>
          <p:cNvCxnSpPr/>
          <p:nvPr/>
        </p:nvCxnSpPr>
        <p:spPr>
          <a:xfrm>
            <a:off x="7041356" y="2331244"/>
            <a:ext cx="17740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70" name="Google Shape;9270;p27"/>
          <p:cNvCxnSpPr/>
          <p:nvPr/>
        </p:nvCxnSpPr>
        <p:spPr>
          <a:xfrm flipH="1">
            <a:off x="6417470" y="2316956"/>
            <a:ext cx="45601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71" name="Google Shape;9271;p27"/>
          <p:cNvCxnSpPr/>
          <p:nvPr/>
        </p:nvCxnSpPr>
        <p:spPr>
          <a:xfrm>
            <a:off x="7041356" y="2174081"/>
            <a:ext cx="17740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72" name="Google Shape;9272;p27"/>
          <p:cNvCxnSpPr/>
          <p:nvPr/>
        </p:nvCxnSpPr>
        <p:spPr>
          <a:xfrm flipH="1">
            <a:off x="6417470" y="2160986"/>
            <a:ext cx="45601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73" name="Google Shape;9273;p27"/>
          <p:cNvCxnSpPr/>
          <p:nvPr/>
        </p:nvCxnSpPr>
        <p:spPr>
          <a:xfrm rot="10800000" flipH="1">
            <a:off x="7041356" y="2018111"/>
            <a:ext cx="17740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74" name="Google Shape;9274;p27"/>
          <p:cNvCxnSpPr/>
          <p:nvPr/>
        </p:nvCxnSpPr>
        <p:spPr>
          <a:xfrm flipH="1">
            <a:off x="6425804" y="2007394"/>
            <a:ext cx="44767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75" name="Google Shape;9275;p27"/>
          <p:cNvCxnSpPr/>
          <p:nvPr/>
        </p:nvCxnSpPr>
        <p:spPr>
          <a:xfrm flipH="1">
            <a:off x="6552011" y="1865711"/>
            <a:ext cx="32146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76" name="Google Shape;9276;p27"/>
          <p:cNvCxnSpPr/>
          <p:nvPr/>
        </p:nvCxnSpPr>
        <p:spPr>
          <a:xfrm>
            <a:off x="7041356" y="1853805"/>
            <a:ext cx="17740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77" name="Google Shape;9277;p27"/>
          <p:cNvCxnSpPr/>
          <p:nvPr/>
        </p:nvCxnSpPr>
        <p:spPr>
          <a:xfrm flipH="1">
            <a:off x="4548188" y="1708549"/>
            <a:ext cx="23252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78" name="Google Shape;9278;p27"/>
          <p:cNvCxnSpPr/>
          <p:nvPr/>
        </p:nvCxnSpPr>
        <p:spPr>
          <a:xfrm>
            <a:off x="7041356" y="1691880"/>
            <a:ext cx="17740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79" name="Google Shape;9279;p27"/>
          <p:cNvCxnSpPr/>
          <p:nvPr/>
        </p:nvCxnSpPr>
        <p:spPr>
          <a:xfrm>
            <a:off x="6873480" y="2846785"/>
            <a:ext cx="1190" cy="2524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80" name="Google Shape;9280;p27"/>
          <p:cNvCxnSpPr/>
          <p:nvPr/>
        </p:nvCxnSpPr>
        <p:spPr>
          <a:xfrm rot="10800000">
            <a:off x="4548189" y="1560911"/>
            <a:ext cx="2670572" cy="58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81" name="Google Shape;9281;p27"/>
          <p:cNvCxnSpPr/>
          <p:nvPr/>
        </p:nvCxnSpPr>
        <p:spPr>
          <a:xfrm flipH="1">
            <a:off x="7002066" y="3099199"/>
            <a:ext cx="8453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82" name="Google Shape;9282;p27"/>
          <p:cNvCxnSpPr/>
          <p:nvPr/>
        </p:nvCxnSpPr>
        <p:spPr>
          <a:xfrm rot="10800000">
            <a:off x="6978253" y="3076576"/>
            <a:ext cx="23813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83" name="Google Shape;9283;p27"/>
          <p:cNvCxnSpPr/>
          <p:nvPr/>
        </p:nvCxnSpPr>
        <p:spPr>
          <a:xfrm flipH="1">
            <a:off x="6956824" y="3076576"/>
            <a:ext cx="21431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84" name="Google Shape;9284;p27"/>
          <p:cNvCxnSpPr/>
          <p:nvPr/>
        </p:nvCxnSpPr>
        <p:spPr>
          <a:xfrm flipH="1">
            <a:off x="6809185" y="3099199"/>
            <a:ext cx="1476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85" name="Google Shape;9285;p27"/>
          <p:cNvCxnSpPr/>
          <p:nvPr/>
        </p:nvCxnSpPr>
        <p:spPr>
          <a:xfrm rot="10800000" flipH="1">
            <a:off x="6962775" y="2922986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86" name="Google Shape;9286;p27"/>
          <p:cNvCxnSpPr/>
          <p:nvPr/>
        </p:nvCxnSpPr>
        <p:spPr>
          <a:xfrm rot="10800000" flipH="1">
            <a:off x="6962775" y="2667001"/>
            <a:ext cx="1191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87" name="Google Shape;9287;p27"/>
          <p:cNvCxnSpPr/>
          <p:nvPr/>
        </p:nvCxnSpPr>
        <p:spPr>
          <a:xfrm rot="10800000" flipH="1">
            <a:off x="6962775" y="2412207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88" name="Google Shape;9288;p27"/>
          <p:cNvCxnSpPr/>
          <p:nvPr/>
        </p:nvCxnSpPr>
        <p:spPr>
          <a:xfrm rot="10800000" flipH="1">
            <a:off x="6962775" y="2156222"/>
            <a:ext cx="1191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89" name="Google Shape;9289;p27"/>
          <p:cNvCxnSpPr/>
          <p:nvPr/>
        </p:nvCxnSpPr>
        <p:spPr>
          <a:xfrm rot="10800000" flipH="1">
            <a:off x="6962775" y="1900238"/>
            <a:ext cx="1191" cy="1714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90" name="Google Shape;9290;p27"/>
          <p:cNvCxnSpPr/>
          <p:nvPr/>
        </p:nvCxnSpPr>
        <p:spPr>
          <a:xfrm rot="10800000" flipH="1">
            <a:off x="6962775" y="1645445"/>
            <a:ext cx="1191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91" name="Google Shape;9291;p27"/>
          <p:cNvCxnSpPr/>
          <p:nvPr/>
        </p:nvCxnSpPr>
        <p:spPr>
          <a:xfrm rot="10800000" flipH="1">
            <a:off x="6948488" y="2928939"/>
            <a:ext cx="1191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92" name="Google Shape;9292;p27"/>
          <p:cNvCxnSpPr/>
          <p:nvPr/>
        </p:nvCxnSpPr>
        <p:spPr>
          <a:xfrm rot="10800000" flipH="1">
            <a:off x="6948488" y="2672954"/>
            <a:ext cx="1191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93" name="Google Shape;9293;p27"/>
          <p:cNvCxnSpPr/>
          <p:nvPr/>
        </p:nvCxnSpPr>
        <p:spPr>
          <a:xfrm rot="10800000" flipH="1">
            <a:off x="6948488" y="2418161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94" name="Google Shape;9294;p27"/>
          <p:cNvCxnSpPr/>
          <p:nvPr/>
        </p:nvCxnSpPr>
        <p:spPr>
          <a:xfrm rot="10800000" flipH="1">
            <a:off x="6948488" y="2162176"/>
            <a:ext cx="1191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95" name="Google Shape;9295;p27"/>
          <p:cNvCxnSpPr/>
          <p:nvPr/>
        </p:nvCxnSpPr>
        <p:spPr>
          <a:xfrm rot="10800000" flipH="1">
            <a:off x="6948488" y="1906191"/>
            <a:ext cx="1191" cy="1714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96" name="Google Shape;9296;p27"/>
          <p:cNvCxnSpPr/>
          <p:nvPr/>
        </p:nvCxnSpPr>
        <p:spPr>
          <a:xfrm rot="10800000" flipH="1">
            <a:off x="6948488" y="1651397"/>
            <a:ext cx="1191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00" name="Google Shape;9300;p27"/>
          <p:cNvSpPr/>
          <p:nvPr/>
        </p:nvSpPr>
        <p:spPr>
          <a:xfrm>
            <a:off x="4070750" y="1248283"/>
            <a:ext cx="2738435" cy="1178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GALVANIZED STEEL CAP WITH STIFFENERS OVER PILES  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01" name="Google Shape;9301;p27"/>
          <p:cNvCxnSpPr/>
          <p:nvPr/>
        </p:nvCxnSpPr>
        <p:spPr>
          <a:xfrm flipH="1">
            <a:off x="1413272" y="1865711"/>
            <a:ext cx="39052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04" name="Google Shape;9304;p27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6381ED35-ADDD-EEA4-F8CA-93584CD6AE68}"/>
              </a:ext>
            </a:extLst>
          </p:cNvPr>
          <p:cNvCxnSpPr>
            <a:cxnSpLocks/>
            <a:stCxn id="9300" idx="2"/>
          </p:cNvCxnSpPr>
          <p:nvPr/>
        </p:nvCxnSpPr>
        <p:spPr>
          <a:xfrm flipH="1">
            <a:off x="5003569" y="1366152"/>
            <a:ext cx="436399" cy="44291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108B092B-2A85-549B-4FB8-7903757BFB82}"/>
              </a:ext>
            </a:extLst>
          </p:cNvPr>
          <p:cNvCxnSpPr>
            <a:cxnSpLocks/>
          </p:cNvCxnSpPr>
          <p:nvPr/>
        </p:nvCxnSpPr>
        <p:spPr>
          <a:xfrm flipH="1" flipV="1">
            <a:off x="6375797" y="3184924"/>
            <a:ext cx="497682" cy="4881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DBE42DC-5BEC-BECD-E055-E4277462C56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34</a:t>
            </a:fld>
            <a:endParaRPr lang="en-US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9" name="Google Shape;9309;p28"/>
          <p:cNvSpPr txBox="1"/>
          <p:nvPr/>
        </p:nvSpPr>
        <p:spPr>
          <a:xfrm>
            <a:off x="1254801" y="4069557"/>
            <a:ext cx="6897529" cy="3231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SL PRECAST GIRDER BRIDGE WITH STEEL SUBSTRUCTURE (SECTION)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0" name="Google Shape;9310;p28"/>
          <p:cNvSpPr/>
          <p:nvPr/>
        </p:nvSpPr>
        <p:spPr>
          <a:xfrm>
            <a:off x="5139929" y="2826545"/>
            <a:ext cx="1048364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GALVANIZED STEEL CAP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11" name="Google Shape;9311;p28"/>
          <p:cNvSpPr/>
          <p:nvPr/>
        </p:nvSpPr>
        <p:spPr>
          <a:xfrm>
            <a:off x="5139929" y="2914651"/>
            <a:ext cx="490519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HP 310 X 94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12" name="Google Shape;9312;p28"/>
          <p:cNvSpPr/>
          <p:nvPr/>
        </p:nvSpPr>
        <p:spPr>
          <a:xfrm>
            <a:off x="4405312" y="2926556"/>
            <a:ext cx="406004" cy="766763"/>
          </a:xfrm>
          <a:custGeom>
            <a:avLst/>
            <a:gdLst/>
            <a:ahLst/>
            <a:cxnLst/>
            <a:rect l="l" t="t" r="r" b="b"/>
            <a:pathLst>
              <a:path w="1023" h="1931" extrusionOk="0">
                <a:moveTo>
                  <a:pt x="1023" y="0"/>
                </a:moveTo>
                <a:lnTo>
                  <a:pt x="1023" y="1838"/>
                </a:lnTo>
                <a:lnTo>
                  <a:pt x="494" y="1838"/>
                </a:lnTo>
                <a:lnTo>
                  <a:pt x="493" y="1842"/>
                </a:lnTo>
                <a:lnTo>
                  <a:pt x="492" y="1846"/>
                </a:lnTo>
                <a:lnTo>
                  <a:pt x="490" y="1850"/>
                </a:lnTo>
                <a:lnTo>
                  <a:pt x="489" y="1855"/>
                </a:lnTo>
                <a:lnTo>
                  <a:pt x="489" y="1859"/>
                </a:lnTo>
                <a:lnTo>
                  <a:pt x="488" y="1864"/>
                </a:lnTo>
                <a:lnTo>
                  <a:pt x="486" y="1874"/>
                </a:lnTo>
                <a:lnTo>
                  <a:pt x="485" y="1882"/>
                </a:lnTo>
                <a:lnTo>
                  <a:pt x="484" y="1891"/>
                </a:lnTo>
                <a:lnTo>
                  <a:pt x="482" y="1905"/>
                </a:lnTo>
                <a:lnTo>
                  <a:pt x="481" y="1917"/>
                </a:lnTo>
                <a:lnTo>
                  <a:pt x="480" y="1923"/>
                </a:lnTo>
                <a:lnTo>
                  <a:pt x="480" y="1927"/>
                </a:lnTo>
                <a:lnTo>
                  <a:pt x="480" y="1930"/>
                </a:lnTo>
                <a:lnTo>
                  <a:pt x="478" y="1931"/>
                </a:lnTo>
                <a:lnTo>
                  <a:pt x="478" y="1930"/>
                </a:lnTo>
                <a:lnTo>
                  <a:pt x="478" y="1929"/>
                </a:lnTo>
                <a:lnTo>
                  <a:pt x="478" y="1927"/>
                </a:lnTo>
                <a:lnTo>
                  <a:pt x="477" y="1926"/>
                </a:lnTo>
                <a:lnTo>
                  <a:pt x="477" y="1917"/>
                </a:lnTo>
                <a:lnTo>
                  <a:pt x="476" y="1905"/>
                </a:lnTo>
                <a:lnTo>
                  <a:pt x="476" y="1897"/>
                </a:lnTo>
                <a:lnTo>
                  <a:pt x="474" y="1887"/>
                </a:lnTo>
                <a:lnTo>
                  <a:pt x="473" y="1879"/>
                </a:lnTo>
                <a:lnTo>
                  <a:pt x="472" y="1868"/>
                </a:lnTo>
                <a:lnTo>
                  <a:pt x="470" y="1860"/>
                </a:lnTo>
                <a:lnTo>
                  <a:pt x="469" y="1851"/>
                </a:lnTo>
                <a:lnTo>
                  <a:pt x="466" y="1843"/>
                </a:lnTo>
                <a:lnTo>
                  <a:pt x="465" y="1835"/>
                </a:lnTo>
                <a:lnTo>
                  <a:pt x="464" y="1826"/>
                </a:lnTo>
                <a:lnTo>
                  <a:pt x="462" y="1818"/>
                </a:lnTo>
                <a:lnTo>
                  <a:pt x="462" y="1808"/>
                </a:lnTo>
                <a:lnTo>
                  <a:pt x="461" y="1799"/>
                </a:lnTo>
                <a:lnTo>
                  <a:pt x="461" y="1788"/>
                </a:lnTo>
                <a:lnTo>
                  <a:pt x="460" y="1782"/>
                </a:lnTo>
                <a:lnTo>
                  <a:pt x="458" y="1775"/>
                </a:lnTo>
                <a:lnTo>
                  <a:pt x="458" y="1768"/>
                </a:lnTo>
                <a:lnTo>
                  <a:pt x="456" y="1760"/>
                </a:lnTo>
                <a:lnTo>
                  <a:pt x="453" y="1751"/>
                </a:lnTo>
                <a:lnTo>
                  <a:pt x="450" y="1743"/>
                </a:lnTo>
                <a:lnTo>
                  <a:pt x="448" y="1737"/>
                </a:lnTo>
                <a:lnTo>
                  <a:pt x="446" y="1733"/>
                </a:lnTo>
                <a:lnTo>
                  <a:pt x="443" y="1729"/>
                </a:lnTo>
                <a:lnTo>
                  <a:pt x="441" y="1725"/>
                </a:lnTo>
                <a:lnTo>
                  <a:pt x="438" y="1724"/>
                </a:lnTo>
                <a:lnTo>
                  <a:pt x="437" y="1723"/>
                </a:lnTo>
                <a:lnTo>
                  <a:pt x="435" y="1723"/>
                </a:lnTo>
                <a:lnTo>
                  <a:pt x="433" y="1724"/>
                </a:lnTo>
                <a:lnTo>
                  <a:pt x="431" y="1725"/>
                </a:lnTo>
                <a:lnTo>
                  <a:pt x="430" y="1728"/>
                </a:lnTo>
                <a:lnTo>
                  <a:pt x="429" y="1732"/>
                </a:lnTo>
                <a:lnTo>
                  <a:pt x="426" y="1737"/>
                </a:lnTo>
                <a:lnTo>
                  <a:pt x="425" y="1743"/>
                </a:lnTo>
                <a:lnTo>
                  <a:pt x="423" y="1752"/>
                </a:lnTo>
                <a:lnTo>
                  <a:pt x="422" y="1761"/>
                </a:lnTo>
                <a:lnTo>
                  <a:pt x="421" y="1771"/>
                </a:lnTo>
                <a:lnTo>
                  <a:pt x="418" y="1782"/>
                </a:lnTo>
                <a:lnTo>
                  <a:pt x="417" y="1791"/>
                </a:lnTo>
                <a:lnTo>
                  <a:pt x="414" y="1802"/>
                </a:lnTo>
                <a:lnTo>
                  <a:pt x="411" y="1808"/>
                </a:lnTo>
                <a:lnTo>
                  <a:pt x="410" y="1815"/>
                </a:lnTo>
                <a:lnTo>
                  <a:pt x="407" y="1822"/>
                </a:lnTo>
                <a:lnTo>
                  <a:pt x="403" y="1827"/>
                </a:lnTo>
                <a:lnTo>
                  <a:pt x="401" y="1832"/>
                </a:lnTo>
                <a:lnTo>
                  <a:pt x="398" y="1838"/>
                </a:lnTo>
                <a:lnTo>
                  <a:pt x="0" y="1838"/>
                </a:lnTo>
                <a:lnTo>
                  <a:pt x="0" y="0"/>
                </a:lnTo>
                <a:lnTo>
                  <a:pt x="102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13" name="Google Shape;9313;p28"/>
          <p:cNvSpPr/>
          <p:nvPr/>
        </p:nvSpPr>
        <p:spPr>
          <a:xfrm>
            <a:off x="4811316" y="2926556"/>
            <a:ext cx="33338" cy="729854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14" name="Google Shape;9314;p28"/>
          <p:cNvSpPr/>
          <p:nvPr/>
        </p:nvSpPr>
        <p:spPr>
          <a:xfrm>
            <a:off x="4371975" y="2926556"/>
            <a:ext cx="33338" cy="729854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15" name="Google Shape;9315;p28"/>
          <p:cNvSpPr/>
          <p:nvPr/>
        </p:nvSpPr>
        <p:spPr>
          <a:xfrm>
            <a:off x="4371975" y="2303860"/>
            <a:ext cx="472679" cy="622697"/>
          </a:xfrm>
          <a:custGeom>
            <a:avLst/>
            <a:gdLst/>
            <a:ahLst/>
            <a:cxnLst/>
            <a:rect l="l" t="t" r="r" b="b"/>
            <a:pathLst>
              <a:path w="1189" h="1570" extrusionOk="0">
                <a:moveTo>
                  <a:pt x="663" y="1460"/>
                </a:moveTo>
                <a:lnTo>
                  <a:pt x="663" y="32"/>
                </a:lnTo>
                <a:lnTo>
                  <a:pt x="696" y="0"/>
                </a:lnTo>
                <a:lnTo>
                  <a:pt x="548" y="0"/>
                </a:lnTo>
                <a:lnTo>
                  <a:pt x="580" y="32"/>
                </a:lnTo>
                <a:lnTo>
                  <a:pt x="580" y="1460"/>
                </a:lnTo>
                <a:lnTo>
                  <a:pt x="548" y="1493"/>
                </a:lnTo>
                <a:lnTo>
                  <a:pt x="0" y="1493"/>
                </a:lnTo>
                <a:lnTo>
                  <a:pt x="0" y="1570"/>
                </a:lnTo>
                <a:lnTo>
                  <a:pt x="1189" y="1570"/>
                </a:lnTo>
                <a:lnTo>
                  <a:pt x="1189" y="1493"/>
                </a:lnTo>
                <a:lnTo>
                  <a:pt x="696" y="1493"/>
                </a:lnTo>
                <a:lnTo>
                  <a:pt x="663" y="146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16" name="Google Shape;9316;p28"/>
          <p:cNvCxnSpPr/>
          <p:nvPr/>
        </p:nvCxnSpPr>
        <p:spPr>
          <a:xfrm>
            <a:off x="4371975" y="2926556"/>
            <a:ext cx="47267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17" name="Google Shape;9317;p28"/>
          <p:cNvSpPr/>
          <p:nvPr/>
        </p:nvSpPr>
        <p:spPr>
          <a:xfrm>
            <a:off x="4635103" y="2863453"/>
            <a:ext cx="33338" cy="32147"/>
          </a:xfrm>
          <a:custGeom>
            <a:avLst/>
            <a:gdLst/>
            <a:ahLst/>
            <a:cxnLst/>
            <a:rect l="l" t="t" r="r" b="b"/>
            <a:pathLst>
              <a:path w="83" h="83" extrusionOk="0">
                <a:moveTo>
                  <a:pt x="33" y="83"/>
                </a:moveTo>
                <a:lnTo>
                  <a:pt x="0" y="50"/>
                </a:lnTo>
                <a:lnTo>
                  <a:pt x="0" y="0"/>
                </a:lnTo>
                <a:lnTo>
                  <a:pt x="83" y="83"/>
                </a:lnTo>
                <a:lnTo>
                  <a:pt x="33" y="8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18" name="Google Shape;9318;p28"/>
          <p:cNvSpPr/>
          <p:nvPr/>
        </p:nvSpPr>
        <p:spPr>
          <a:xfrm>
            <a:off x="4635103" y="2303860"/>
            <a:ext cx="33338" cy="32147"/>
          </a:xfrm>
          <a:custGeom>
            <a:avLst/>
            <a:gdLst/>
            <a:ahLst/>
            <a:cxnLst/>
            <a:rect l="l" t="t" r="r" b="b"/>
            <a:pathLst>
              <a:path w="83" h="82" extrusionOk="0">
                <a:moveTo>
                  <a:pt x="33" y="0"/>
                </a:moveTo>
                <a:lnTo>
                  <a:pt x="0" y="32"/>
                </a:lnTo>
                <a:lnTo>
                  <a:pt x="0" y="82"/>
                </a:lnTo>
                <a:lnTo>
                  <a:pt x="83" y="0"/>
                </a:lnTo>
                <a:lnTo>
                  <a:pt x="3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19" name="Google Shape;9319;p28"/>
          <p:cNvSpPr/>
          <p:nvPr/>
        </p:nvSpPr>
        <p:spPr>
          <a:xfrm>
            <a:off x="4635104" y="2303861"/>
            <a:ext cx="47625" cy="591740"/>
          </a:xfrm>
          <a:custGeom>
            <a:avLst/>
            <a:gdLst/>
            <a:ahLst/>
            <a:cxnLst/>
            <a:rect l="l" t="t" r="r" b="b"/>
            <a:pathLst>
              <a:path w="119" h="1493" extrusionOk="0">
                <a:moveTo>
                  <a:pt x="0" y="1410"/>
                </a:moveTo>
                <a:lnTo>
                  <a:pt x="0" y="82"/>
                </a:lnTo>
                <a:lnTo>
                  <a:pt x="83" y="0"/>
                </a:lnTo>
                <a:lnTo>
                  <a:pt x="119" y="0"/>
                </a:lnTo>
                <a:lnTo>
                  <a:pt x="119" y="1493"/>
                </a:lnTo>
                <a:lnTo>
                  <a:pt x="83" y="1493"/>
                </a:lnTo>
                <a:lnTo>
                  <a:pt x="0" y="141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20" name="Google Shape;9320;p28"/>
          <p:cNvCxnSpPr/>
          <p:nvPr/>
        </p:nvCxnSpPr>
        <p:spPr>
          <a:xfrm rot="10800000" flipH="1">
            <a:off x="4635105" y="2315766"/>
            <a:ext cx="1190" cy="5667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21" name="Google Shape;9321;p28"/>
          <p:cNvSpPr/>
          <p:nvPr/>
        </p:nvSpPr>
        <p:spPr>
          <a:xfrm>
            <a:off x="4568430" y="2863453"/>
            <a:ext cx="34528" cy="32147"/>
          </a:xfrm>
          <a:custGeom>
            <a:avLst/>
            <a:gdLst/>
            <a:ahLst/>
            <a:cxnLst/>
            <a:rect l="l" t="t" r="r" b="b"/>
            <a:pathLst>
              <a:path w="86" h="83" extrusionOk="0">
                <a:moveTo>
                  <a:pt x="54" y="83"/>
                </a:moveTo>
                <a:lnTo>
                  <a:pt x="86" y="50"/>
                </a:lnTo>
                <a:lnTo>
                  <a:pt x="86" y="0"/>
                </a:lnTo>
                <a:lnTo>
                  <a:pt x="82" y="0"/>
                </a:lnTo>
                <a:lnTo>
                  <a:pt x="0" y="83"/>
                </a:lnTo>
                <a:lnTo>
                  <a:pt x="54" y="8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22" name="Google Shape;9322;p28"/>
          <p:cNvSpPr/>
          <p:nvPr/>
        </p:nvSpPr>
        <p:spPr>
          <a:xfrm>
            <a:off x="4569619" y="2303860"/>
            <a:ext cx="33338" cy="32147"/>
          </a:xfrm>
          <a:custGeom>
            <a:avLst/>
            <a:gdLst/>
            <a:ahLst/>
            <a:cxnLst/>
            <a:rect l="l" t="t" r="r" b="b"/>
            <a:pathLst>
              <a:path w="82" h="82" extrusionOk="0">
                <a:moveTo>
                  <a:pt x="50" y="0"/>
                </a:moveTo>
                <a:lnTo>
                  <a:pt x="82" y="32"/>
                </a:lnTo>
                <a:lnTo>
                  <a:pt x="82" y="82"/>
                </a:lnTo>
                <a:lnTo>
                  <a:pt x="0" y="0"/>
                </a:lnTo>
                <a:lnTo>
                  <a:pt x="5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23" name="Google Shape;9323;p28"/>
          <p:cNvSpPr/>
          <p:nvPr/>
        </p:nvSpPr>
        <p:spPr>
          <a:xfrm>
            <a:off x="4399360" y="2303861"/>
            <a:ext cx="203597" cy="591740"/>
          </a:xfrm>
          <a:custGeom>
            <a:avLst/>
            <a:gdLst/>
            <a:ahLst/>
            <a:cxnLst/>
            <a:rect l="l" t="t" r="r" b="b"/>
            <a:pathLst>
              <a:path w="511" h="1493" extrusionOk="0">
                <a:moveTo>
                  <a:pt x="511" y="1410"/>
                </a:moveTo>
                <a:lnTo>
                  <a:pt x="511" y="82"/>
                </a:lnTo>
                <a:lnTo>
                  <a:pt x="429" y="0"/>
                </a:lnTo>
                <a:lnTo>
                  <a:pt x="0" y="0"/>
                </a:lnTo>
                <a:lnTo>
                  <a:pt x="0" y="1493"/>
                </a:lnTo>
                <a:lnTo>
                  <a:pt x="425" y="1493"/>
                </a:lnTo>
                <a:lnTo>
                  <a:pt x="507" y="1410"/>
                </a:lnTo>
                <a:lnTo>
                  <a:pt x="511" y="141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24" name="Google Shape;9324;p28"/>
          <p:cNvCxnSpPr/>
          <p:nvPr/>
        </p:nvCxnSpPr>
        <p:spPr>
          <a:xfrm rot="10800000" flipH="1">
            <a:off x="4602956" y="2315766"/>
            <a:ext cx="1191" cy="5667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25" name="Google Shape;9325;p28"/>
          <p:cNvSpPr/>
          <p:nvPr/>
        </p:nvSpPr>
        <p:spPr>
          <a:xfrm>
            <a:off x="4739879" y="2303861"/>
            <a:ext cx="76200" cy="591740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26" name="Google Shape;9326;p28"/>
          <p:cNvCxnSpPr/>
          <p:nvPr/>
        </p:nvCxnSpPr>
        <p:spPr>
          <a:xfrm>
            <a:off x="4816080" y="2303861"/>
            <a:ext cx="1190" cy="5917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27" name="Google Shape;9327;p28"/>
          <p:cNvSpPr/>
          <p:nvPr/>
        </p:nvSpPr>
        <p:spPr>
          <a:xfrm>
            <a:off x="4682729" y="2268142"/>
            <a:ext cx="57150" cy="35719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28" name="Google Shape;9328;p28"/>
          <p:cNvSpPr/>
          <p:nvPr/>
        </p:nvSpPr>
        <p:spPr>
          <a:xfrm>
            <a:off x="4682729" y="2303861"/>
            <a:ext cx="57150" cy="591740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29" name="Google Shape;9329;p28"/>
          <p:cNvSpPr/>
          <p:nvPr/>
        </p:nvSpPr>
        <p:spPr>
          <a:xfrm>
            <a:off x="4371975" y="2268142"/>
            <a:ext cx="247650" cy="35719"/>
          </a:xfrm>
          <a:custGeom>
            <a:avLst/>
            <a:gdLst/>
            <a:ahLst/>
            <a:cxnLst/>
            <a:rect l="l" t="t" r="r" b="b"/>
            <a:pathLst>
              <a:path w="622" h="89" extrusionOk="0">
                <a:moveTo>
                  <a:pt x="0" y="89"/>
                </a:moveTo>
                <a:lnTo>
                  <a:pt x="548" y="89"/>
                </a:lnTo>
                <a:lnTo>
                  <a:pt x="622" y="89"/>
                </a:lnTo>
                <a:lnTo>
                  <a:pt x="622" y="0"/>
                </a:lnTo>
                <a:lnTo>
                  <a:pt x="0" y="0"/>
                </a:lnTo>
                <a:lnTo>
                  <a:pt x="0" y="8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30" name="Google Shape;9330;p28"/>
          <p:cNvSpPr/>
          <p:nvPr/>
        </p:nvSpPr>
        <p:spPr>
          <a:xfrm>
            <a:off x="4739879" y="2268142"/>
            <a:ext cx="104775" cy="35719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31" name="Google Shape;9331;p28"/>
          <p:cNvSpPr/>
          <p:nvPr/>
        </p:nvSpPr>
        <p:spPr>
          <a:xfrm>
            <a:off x="4619625" y="2268142"/>
            <a:ext cx="63104" cy="35719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32" name="Google Shape;9332;p28"/>
          <p:cNvCxnSpPr/>
          <p:nvPr/>
        </p:nvCxnSpPr>
        <p:spPr>
          <a:xfrm>
            <a:off x="4589861" y="2303861"/>
            <a:ext cx="25479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33" name="Google Shape;9333;p28"/>
          <p:cNvCxnSpPr/>
          <p:nvPr/>
        </p:nvCxnSpPr>
        <p:spPr>
          <a:xfrm>
            <a:off x="4648200" y="2895600"/>
            <a:ext cx="19645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34" name="Google Shape;9334;p28"/>
          <p:cNvCxnSpPr/>
          <p:nvPr/>
        </p:nvCxnSpPr>
        <p:spPr>
          <a:xfrm>
            <a:off x="4371976" y="2895600"/>
            <a:ext cx="21788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35" name="Google Shape;9335;p28"/>
          <p:cNvCxnSpPr/>
          <p:nvPr/>
        </p:nvCxnSpPr>
        <p:spPr>
          <a:xfrm>
            <a:off x="4589860" y="2303861"/>
            <a:ext cx="13097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36" name="Google Shape;9336;p28"/>
          <p:cNvCxnSpPr/>
          <p:nvPr/>
        </p:nvCxnSpPr>
        <p:spPr>
          <a:xfrm flipH="1">
            <a:off x="4635103" y="2303861"/>
            <a:ext cx="13097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37" name="Google Shape;9337;p28"/>
          <p:cNvCxnSpPr/>
          <p:nvPr/>
        </p:nvCxnSpPr>
        <p:spPr>
          <a:xfrm rot="10800000">
            <a:off x="4635103" y="2882503"/>
            <a:ext cx="13097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38" name="Google Shape;9338;p28"/>
          <p:cNvCxnSpPr/>
          <p:nvPr/>
        </p:nvCxnSpPr>
        <p:spPr>
          <a:xfrm rot="10800000" flipH="1">
            <a:off x="4589860" y="2882503"/>
            <a:ext cx="13097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39" name="Google Shape;9339;p28"/>
          <p:cNvCxnSpPr/>
          <p:nvPr/>
        </p:nvCxnSpPr>
        <p:spPr>
          <a:xfrm rot="10800000" flipH="1">
            <a:off x="4635103" y="2303860"/>
            <a:ext cx="33338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40" name="Google Shape;9340;p28"/>
          <p:cNvCxnSpPr/>
          <p:nvPr/>
        </p:nvCxnSpPr>
        <p:spPr>
          <a:xfrm rot="10800000">
            <a:off x="4569619" y="2303860"/>
            <a:ext cx="33338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41" name="Google Shape;9341;p28"/>
          <p:cNvCxnSpPr/>
          <p:nvPr/>
        </p:nvCxnSpPr>
        <p:spPr>
          <a:xfrm flipH="1">
            <a:off x="4568428" y="2863453"/>
            <a:ext cx="32147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42" name="Google Shape;9342;p28"/>
          <p:cNvCxnSpPr/>
          <p:nvPr/>
        </p:nvCxnSpPr>
        <p:spPr>
          <a:xfrm>
            <a:off x="4635103" y="2863453"/>
            <a:ext cx="33338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43" name="Google Shape;9343;p28"/>
          <p:cNvCxnSpPr/>
          <p:nvPr/>
        </p:nvCxnSpPr>
        <p:spPr>
          <a:xfrm>
            <a:off x="4600576" y="2863455"/>
            <a:ext cx="238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44" name="Google Shape;9344;p28"/>
          <p:cNvSpPr/>
          <p:nvPr/>
        </p:nvSpPr>
        <p:spPr>
          <a:xfrm>
            <a:off x="4242198" y="2268141"/>
            <a:ext cx="129778" cy="1441847"/>
          </a:xfrm>
          <a:custGeom>
            <a:avLst/>
            <a:gdLst/>
            <a:ahLst/>
            <a:cxnLst/>
            <a:rect l="l" t="t" r="r" b="b"/>
            <a:pathLst>
              <a:path w="327" h="3633" extrusionOk="0">
                <a:moveTo>
                  <a:pt x="327" y="1582"/>
                </a:moveTo>
                <a:lnTo>
                  <a:pt x="327" y="0"/>
                </a:lnTo>
                <a:lnTo>
                  <a:pt x="0" y="0"/>
                </a:lnTo>
                <a:lnTo>
                  <a:pt x="0" y="3428"/>
                </a:lnTo>
                <a:lnTo>
                  <a:pt x="6" y="3419"/>
                </a:lnTo>
                <a:lnTo>
                  <a:pt x="12" y="3410"/>
                </a:lnTo>
                <a:lnTo>
                  <a:pt x="16" y="3403"/>
                </a:lnTo>
                <a:lnTo>
                  <a:pt x="20" y="3396"/>
                </a:lnTo>
                <a:lnTo>
                  <a:pt x="24" y="3390"/>
                </a:lnTo>
                <a:lnTo>
                  <a:pt x="26" y="3383"/>
                </a:lnTo>
                <a:lnTo>
                  <a:pt x="29" y="3376"/>
                </a:lnTo>
                <a:lnTo>
                  <a:pt x="32" y="3368"/>
                </a:lnTo>
                <a:lnTo>
                  <a:pt x="34" y="3364"/>
                </a:lnTo>
                <a:lnTo>
                  <a:pt x="36" y="3359"/>
                </a:lnTo>
                <a:lnTo>
                  <a:pt x="37" y="3355"/>
                </a:lnTo>
                <a:lnTo>
                  <a:pt x="37" y="3352"/>
                </a:lnTo>
                <a:lnTo>
                  <a:pt x="38" y="3350"/>
                </a:lnTo>
                <a:lnTo>
                  <a:pt x="38" y="3348"/>
                </a:lnTo>
                <a:lnTo>
                  <a:pt x="40" y="3348"/>
                </a:lnTo>
                <a:lnTo>
                  <a:pt x="41" y="3348"/>
                </a:lnTo>
                <a:lnTo>
                  <a:pt x="41" y="3350"/>
                </a:lnTo>
                <a:lnTo>
                  <a:pt x="41" y="3351"/>
                </a:lnTo>
                <a:lnTo>
                  <a:pt x="41" y="3354"/>
                </a:lnTo>
                <a:lnTo>
                  <a:pt x="42" y="3358"/>
                </a:lnTo>
                <a:lnTo>
                  <a:pt x="42" y="3363"/>
                </a:lnTo>
                <a:lnTo>
                  <a:pt x="42" y="3370"/>
                </a:lnTo>
                <a:lnTo>
                  <a:pt x="44" y="3379"/>
                </a:lnTo>
                <a:lnTo>
                  <a:pt x="44" y="3390"/>
                </a:lnTo>
                <a:lnTo>
                  <a:pt x="46" y="3419"/>
                </a:lnTo>
                <a:lnTo>
                  <a:pt x="49" y="3445"/>
                </a:lnTo>
                <a:lnTo>
                  <a:pt x="52" y="3469"/>
                </a:lnTo>
                <a:lnTo>
                  <a:pt x="56" y="3491"/>
                </a:lnTo>
                <a:lnTo>
                  <a:pt x="58" y="3513"/>
                </a:lnTo>
                <a:lnTo>
                  <a:pt x="62" y="3534"/>
                </a:lnTo>
                <a:lnTo>
                  <a:pt x="66" y="3557"/>
                </a:lnTo>
                <a:lnTo>
                  <a:pt x="70" y="3580"/>
                </a:lnTo>
                <a:lnTo>
                  <a:pt x="76" y="3605"/>
                </a:lnTo>
                <a:lnTo>
                  <a:pt x="76" y="3612"/>
                </a:lnTo>
                <a:lnTo>
                  <a:pt x="77" y="3617"/>
                </a:lnTo>
                <a:lnTo>
                  <a:pt x="79" y="3621"/>
                </a:lnTo>
                <a:lnTo>
                  <a:pt x="79" y="3625"/>
                </a:lnTo>
                <a:lnTo>
                  <a:pt x="80" y="3628"/>
                </a:lnTo>
                <a:lnTo>
                  <a:pt x="80" y="3630"/>
                </a:lnTo>
                <a:lnTo>
                  <a:pt x="81" y="3632"/>
                </a:lnTo>
                <a:lnTo>
                  <a:pt x="83" y="3632"/>
                </a:lnTo>
                <a:lnTo>
                  <a:pt x="83" y="3633"/>
                </a:lnTo>
                <a:lnTo>
                  <a:pt x="84" y="3633"/>
                </a:lnTo>
                <a:lnTo>
                  <a:pt x="84" y="3632"/>
                </a:lnTo>
                <a:lnTo>
                  <a:pt x="85" y="3632"/>
                </a:lnTo>
                <a:lnTo>
                  <a:pt x="87" y="3630"/>
                </a:lnTo>
                <a:lnTo>
                  <a:pt x="88" y="3626"/>
                </a:lnTo>
                <a:lnTo>
                  <a:pt x="89" y="3622"/>
                </a:lnTo>
                <a:lnTo>
                  <a:pt x="92" y="3617"/>
                </a:lnTo>
                <a:lnTo>
                  <a:pt x="93" y="3613"/>
                </a:lnTo>
                <a:lnTo>
                  <a:pt x="100" y="3600"/>
                </a:lnTo>
                <a:lnTo>
                  <a:pt x="107" y="3586"/>
                </a:lnTo>
                <a:lnTo>
                  <a:pt x="113" y="3574"/>
                </a:lnTo>
                <a:lnTo>
                  <a:pt x="120" y="3562"/>
                </a:lnTo>
                <a:lnTo>
                  <a:pt x="127" y="3550"/>
                </a:lnTo>
                <a:lnTo>
                  <a:pt x="132" y="3538"/>
                </a:lnTo>
                <a:lnTo>
                  <a:pt x="136" y="3529"/>
                </a:lnTo>
                <a:lnTo>
                  <a:pt x="139" y="3518"/>
                </a:lnTo>
                <a:lnTo>
                  <a:pt x="141" y="3507"/>
                </a:lnTo>
                <a:lnTo>
                  <a:pt x="144" y="3497"/>
                </a:lnTo>
                <a:lnTo>
                  <a:pt x="327" y="3497"/>
                </a:lnTo>
                <a:lnTo>
                  <a:pt x="327" y="1659"/>
                </a:lnTo>
                <a:lnTo>
                  <a:pt x="327" y="1582"/>
                </a:lnTo>
                <a:close/>
              </a:path>
            </a:pathLst>
          </a:cu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45" name="Google Shape;9345;p28"/>
          <p:cNvCxnSpPr/>
          <p:nvPr/>
        </p:nvCxnSpPr>
        <p:spPr>
          <a:xfrm>
            <a:off x="4371975" y="2926556"/>
            <a:ext cx="1191" cy="7298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46" name="Google Shape;9346;p28"/>
          <p:cNvCxnSpPr/>
          <p:nvPr/>
        </p:nvCxnSpPr>
        <p:spPr>
          <a:xfrm>
            <a:off x="4844655" y="2926556"/>
            <a:ext cx="1190" cy="7298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47" name="Google Shape;9347;p28"/>
          <p:cNvCxnSpPr/>
          <p:nvPr/>
        </p:nvCxnSpPr>
        <p:spPr>
          <a:xfrm>
            <a:off x="4811317" y="2926556"/>
            <a:ext cx="1190" cy="7298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48" name="Google Shape;9348;p28"/>
          <p:cNvCxnSpPr/>
          <p:nvPr/>
        </p:nvCxnSpPr>
        <p:spPr>
          <a:xfrm>
            <a:off x="4405313" y="2926556"/>
            <a:ext cx="1191" cy="7298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49" name="Google Shape;9349;p28"/>
          <p:cNvSpPr/>
          <p:nvPr/>
        </p:nvSpPr>
        <p:spPr>
          <a:xfrm>
            <a:off x="4739880" y="1585913"/>
            <a:ext cx="1487090" cy="648891"/>
          </a:xfrm>
          <a:custGeom>
            <a:avLst/>
            <a:gdLst/>
            <a:ahLst/>
            <a:cxnLst/>
            <a:rect l="l" t="t" r="r" b="b"/>
            <a:pathLst>
              <a:path w="3745" h="1633" extrusionOk="0">
                <a:moveTo>
                  <a:pt x="0" y="1633"/>
                </a:moveTo>
                <a:lnTo>
                  <a:pt x="3632" y="1633"/>
                </a:lnTo>
                <a:lnTo>
                  <a:pt x="3632" y="1330"/>
                </a:lnTo>
                <a:lnTo>
                  <a:pt x="3656" y="1327"/>
                </a:lnTo>
                <a:lnTo>
                  <a:pt x="3680" y="1324"/>
                </a:lnTo>
                <a:lnTo>
                  <a:pt x="3693" y="1323"/>
                </a:lnTo>
                <a:lnTo>
                  <a:pt x="3703" y="1322"/>
                </a:lnTo>
                <a:lnTo>
                  <a:pt x="3713" y="1319"/>
                </a:lnTo>
                <a:lnTo>
                  <a:pt x="3722" y="1316"/>
                </a:lnTo>
                <a:lnTo>
                  <a:pt x="3727" y="1314"/>
                </a:lnTo>
                <a:lnTo>
                  <a:pt x="3734" y="1310"/>
                </a:lnTo>
                <a:lnTo>
                  <a:pt x="3738" y="1306"/>
                </a:lnTo>
                <a:lnTo>
                  <a:pt x="3742" y="1302"/>
                </a:lnTo>
                <a:lnTo>
                  <a:pt x="3743" y="1296"/>
                </a:lnTo>
                <a:lnTo>
                  <a:pt x="3745" y="1292"/>
                </a:lnTo>
                <a:lnTo>
                  <a:pt x="3745" y="1287"/>
                </a:lnTo>
                <a:lnTo>
                  <a:pt x="3745" y="1281"/>
                </a:lnTo>
                <a:lnTo>
                  <a:pt x="3745" y="1277"/>
                </a:lnTo>
                <a:lnTo>
                  <a:pt x="3743" y="1272"/>
                </a:lnTo>
                <a:lnTo>
                  <a:pt x="3741" y="1267"/>
                </a:lnTo>
                <a:lnTo>
                  <a:pt x="3739" y="1261"/>
                </a:lnTo>
                <a:lnTo>
                  <a:pt x="3737" y="1256"/>
                </a:lnTo>
                <a:lnTo>
                  <a:pt x="3734" y="1251"/>
                </a:lnTo>
                <a:lnTo>
                  <a:pt x="3729" y="1243"/>
                </a:lnTo>
                <a:lnTo>
                  <a:pt x="3723" y="1236"/>
                </a:lnTo>
                <a:lnTo>
                  <a:pt x="3717" y="1229"/>
                </a:lnTo>
                <a:lnTo>
                  <a:pt x="3709" y="1224"/>
                </a:lnTo>
                <a:lnTo>
                  <a:pt x="3702" y="1219"/>
                </a:lnTo>
                <a:lnTo>
                  <a:pt x="3694" y="1215"/>
                </a:lnTo>
                <a:lnTo>
                  <a:pt x="3684" y="1211"/>
                </a:lnTo>
                <a:lnTo>
                  <a:pt x="3675" y="1207"/>
                </a:lnTo>
                <a:lnTo>
                  <a:pt x="3663" y="1203"/>
                </a:lnTo>
                <a:lnTo>
                  <a:pt x="3648" y="1199"/>
                </a:lnTo>
                <a:lnTo>
                  <a:pt x="3635" y="1196"/>
                </a:lnTo>
                <a:lnTo>
                  <a:pt x="3623" y="1193"/>
                </a:lnTo>
                <a:lnTo>
                  <a:pt x="3611" y="1192"/>
                </a:lnTo>
                <a:lnTo>
                  <a:pt x="3603" y="1189"/>
                </a:lnTo>
                <a:lnTo>
                  <a:pt x="3596" y="1188"/>
                </a:lnTo>
                <a:lnTo>
                  <a:pt x="3589" y="1185"/>
                </a:lnTo>
                <a:lnTo>
                  <a:pt x="3584" y="1182"/>
                </a:lnTo>
                <a:lnTo>
                  <a:pt x="3580" y="1180"/>
                </a:lnTo>
                <a:lnTo>
                  <a:pt x="3576" y="1177"/>
                </a:lnTo>
                <a:lnTo>
                  <a:pt x="3572" y="1173"/>
                </a:lnTo>
                <a:lnTo>
                  <a:pt x="3568" y="1169"/>
                </a:lnTo>
                <a:lnTo>
                  <a:pt x="3565" y="1164"/>
                </a:lnTo>
                <a:lnTo>
                  <a:pt x="3564" y="1158"/>
                </a:lnTo>
                <a:lnTo>
                  <a:pt x="3563" y="1153"/>
                </a:lnTo>
                <a:lnTo>
                  <a:pt x="3561" y="1146"/>
                </a:lnTo>
                <a:lnTo>
                  <a:pt x="3561" y="1141"/>
                </a:lnTo>
                <a:lnTo>
                  <a:pt x="3563" y="1137"/>
                </a:lnTo>
                <a:lnTo>
                  <a:pt x="3564" y="1133"/>
                </a:lnTo>
                <a:lnTo>
                  <a:pt x="3565" y="1129"/>
                </a:lnTo>
                <a:lnTo>
                  <a:pt x="3567" y="1125"/>
                </a:lnTo>
                <a:lnTo>
                  <a:pt x="3571" y="1121"/>
                </a:lnTo>
                <a:lnTo>
                  <a:pt x="3575" y="1118"/>
                </a:lnTo>
                <a:lnTo>
                  <a:pt x="3579" y="1114"/>
                </a:lnTo>
                <a:lnTo>
                  <a:pt x="3584" y="1112"/>
                </a:lnTo>
                <a:lnTo>
                  <a:pt x="3591" y="1108"/>
                </a:lnTo>
                <a:lnTo>
                  <a:pt x="3597" y="1104"/>
                </a:lnTo>
                <a:lnTo>
                  <a:pt x="3604" y="1101"/>
                </a:lnTo>
                <a:lnTo>
                  <a:pt x="3610" y="1097"/>
                </a:lnTo>
                <a:lnTo>
                  <a:pt x="3615" y="1094"/>
                </a:lnTo>
                <a:lnTo>
                  <a:pt x="3619" y="1090"/>
                </a:lnTo>
                <a:lnTo>
                  <a:pt x="3623" y="1087"/>
                </a:lnTo>
                <a:lnTo>
                  <a:pt x="3626" y="1085"/>
                </a:lnTo>
                <a:lnTo>
                  <a:pt x="3627" y="1082"/>
                </a:lnTo>
                <a:lnTo>
                  <a:pt x="3628" y="1079"/>
                </a:lnTo>
                <a:lnTo>
                  <a:pt x="3630" y="1077"/>
                </a:lnTo>
                <a:lnTo>
                  <a:pt x="3631" y="1074"/>
                </a:lnTo>
                <a:lnTo>
                  <a:pt x="3632" y="1070"/>
                </a:lnTo>
                <a:lnTo>
                  <a:pt x="3632" y="460"/>
                </a:lnTo>
                <a:lnTo>
                  <a:pt x="3656" y="457"/>
                </a:lnTo>
                <a:lnTo>
                  <a:pt x="3680" y="455"/>
                </a:lnTo>
                <a:lnTo>
                  <a:pt x="3693" y="452"/>
                </a:lnTo>
                <a:lnTo>
                  <a:pt x="3703" y="451"/>
                </a:lnTo>
                <a:lnTo>
                  <a:pt x="3713" y="448"/>
                </a:lnTo>
                <a:lnTo>
                  <a:pt x="3722" y="445"/>
                </a:lnTo>
                <a:lnTo>
                  <a:pt x="3727" y="443"/>
                </a:lnTo>
                <a:lnTo>
                  <a:pt x="3734" y="439"/>
                </a:lnTo>
                <a:lnTo>
                  <a:pt x="3738" y="435"/>
                </a:lnTo>
                <a:lnTo>
                  <a:pt x="3742" y="431"/>
                </a:lnTo>
                <a:lnTo>
                  <a:pt x="3743" y="425"/>
                </a:lnTo>
                <a:lnTo>
                  <a:pt x="3745" y="421"/>
                </a:lnTo>
                <a:lnTo>
                  <a:pt x="3745" y="416"/>
                </a:lnTo>
                <a:lnTo>
                  <a:pt x="3745" y="412"/>
                </a:lnTo>
                <a:lnTo>
                  <a:pt x="3745" y="407"/>
                </a:lnTo>
                <a:lnTo>
                  <a:pt x="3743" y="401"/>
                </a:lnTo>
                <a:lnTo>
                  <a:pt x="3741" y="396"/>
                </a:lnTo>
                <a:lnTo>
                  <a:pt x="3739" y="390"/>
                </a:lnTo>
                <a:lnTo>
                  <a:pt x="3737" y="385"/>
                </a:lnTo>
                <a:lnTo>
                  <a:pt x="3734" y="380"/>
                </a:lnTo>
                <a:lnTo>
                  <a:pt x="3729" y="372"/>
                </a:lnTo>
                <a:lnTo>
                  <a:pt x="3723" y="365"/>
                </a:lnTo>
                <a:lnTo>
                  <a:pt x="3717" y="358"/>
                </a:lnTo>
                <a:lnTo>
                  <a:pt x="3709" y="353"/>
                </a:lnTo>
                <a:lnTo>
                  <a:pt x="3702" y="348"/>
                </a:lnTo>
                <a:lnTo>
                  <a:pt x="3694" y="344"/>
                </a:lnTo>
                <a:lnTo>
                  <a:pt x="3684" y="340"/>
                </a:lnTo>
                <a:lnTo>
                  <a:pt x="3675" y="336"/>
                </a:lnTo>
                <a:lnTo>
                  <a:pt x="3663" y="332"/>
                </a:lnTo>
                <a:lnTo>
                  <a:pt x="3648" y="329"/>
                </a:lnTo>
                <a:lnTo>
                  <a:pt x="3635" y="325"/>
                </a:lnTo>
                <a:lnTo>
                  <a:pt x="3623" y="324"/>
                </a:lnTo>
                <a:lnTo>
                  <a:pt x="3611" y="321"/>
                </a:lnTo>
                <a:lnTo>
                  <a:pt x="3603" y="320"/>
                </a:lnTo>
                <a:lnTo>
                  <a:pt x="3596" y="317"/>
                </a:lnTo>
                <a:lnTo>
                  <a:pt x="3589" y="314"/>
                </a:lnTo>
                <a:lnTo>
                  <a:pt x="3584" y="312"/>
                </a:lnTo>
                <a:lnTo>
                  <a:pt x="3580" y="309"/>
                </a:lnTo>
                <a:lnTo>
                  <a:pt x="3576" y="306"/>
                </a:lnTo>
                <a:lnTo>
                  <a:pt x="3572" y="302"/>
                </a:lnTo>
                <a:lnTo>
                  <a:pt x="3568" y="298"/>
                </a:lnTo>
                <a:lnTo>
                  <a:pt x="3565" y="293"/>
                </a:lnTo>
                <a:lnTo>
                  <a:pt x="3564" y="287"/>
                </a:lnTo>
                <a:lnTo>
                  <a:pt x="3563" y="282"/>
                </a:lnTo>
                <a:lnTo>
                  <a:pt x="3561" y="277"/>
                </a:lnTo>
                <a:lnTo>
                  <a:pt x="3561" y="270"/>
                </a:lnTo>
                <a:lnTo>
                  <a:pt x="3563" y="266"/>
                </a:lnTo>
                <a:lnTo>
                  <a:pt x="3564" y="262"/>
                </a:lnTo>
                <a:lnTo>
                  <a:pt x="3565" y="258"/>
                </a:lnTo>
                <a:lnTo>
                  <a:pt x="3567" y="255"/>
                </a:lnTo>
                <a:lnTo>
                  <a:pt x="3571" y="251"/>
                </a:lnTo>
                <a:lnTo>
                  <a:pt x="3575" y="247"/>
                </a:lnTo>
                <a:lnTo>
                  <a:pt x="3579" y="245"/>
                </a:lnTo>
                <a:lnTo>
                  <a:pt x="3584" y="241"/>
                </a:lnTo>
                <a:lnTo>
                  <a:pt x="3591" y="238"/>
                </a:lnTo>
                <a:lnTo>
                  <a:pt x="3597" y="234"/>
                </a:lnTo>
                <a:lnTo>
                  <a:pt x="3604" y="230"/>
                </a:lnTo>
                <a:lnTo>
                  <a:pt x="3610" y="227"/>
                </a:lnTo>
                <a:lnTo>
                  <a:pt x="3615" y="223"/>
                </a:lnTo>
                <a:lnTo>
                  <a:pt x="3619" y="221"/>
                </a:lnTo>
                <a:lnTo>
                  <a:pt x="3623" y="217"/>
                </a:lnTo>
                <a:lnTo>
                  <a:pt x="3626" y="214"/>
                </a:lnTo>
                <a:lnTo>
                  <a:pt x="3627" y="211"/>
                </a:lnTo>
                <a:lnTo>
                  <a:pt x="3628" y="209"/>
                </a:lnTo>
                <a:lnTo>
                  <a:pt x="3630" y="206"/>
                </a:lnTo>
                <a:lnTo>
                  <a:pt x="3631" y="203"/>
                </a:lnTo>
                <a:lnTo>
                  <a:pt x="3632" y="200"/>
                </a:lnTo>
                <a:lnTo>
                  <a:pt x="3632" y="0"/>
                </a:lnTo>
                <a:lnTo>
                  <a:pt x="0" y="0"/>
                </a:lnTo>
                <a:lnTo>
                  <a:pt x="0" y="1633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50" name="Google Shape;9350;p28"/>
          <p:cNvSpPr/>
          <p:nvPr/>
        </p:nvSpPr>
        <p:spPr>
          <a:xfrm>
            <a:off x="4619625" y="1585913"/>
            <a:ext cx="63104" cy="648891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51" name="Google Shape;9351;p28"/>
          <p:cNvSpPr/>
          <p:nvPr/>
        </p:nvSpPr>
        <p:spPr>
          <a:xfrm>
            <a:off x="4371975" y="1585913"/>
            <a:ext cx="247650" cy="648891"/>
          </a:xfrm>
          <a:custGeom>
            <a:avLst/>
            <a:gdLst/>
            <a:ahLst/>
            <a:cxnLst/>
            <a:rect l="l" t="t" r="r" b="b"/>
            <a:pathLst>
              <a:path w="622" h="1633" extrusionOk="0">
                <a:moveTo>
                  <a:pt x="0" y="1633"/>
                </a:moveTo>
                <a:lnTo>
                  <a:pt x="0" y="0"/>
                </a:lnTo>
                <a:lnTo>
                  <a:pt x="622" y="0"/>
                </a:lnTo>
                <a:lnTo>
                  <a:pt x="622" y="1633"/>
                </a:lnTo>
                <a:lnTo>
                  <a:pt x="595" y="1633"/>
                </a:lnTo>
                <a:lnTo>
                  <a:pt x="549" y="1633"/>
                </a:lnTo>
                <a:lnTo>
                  <a:pt x="0" y="1633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52" name="Google Shape;9352;p28"/>
          <p:cNvCxnSpPr/>
          <p:nvPr/>
        </p:nvCxnSpPr>
        <p:spPr>
          <a:xfrm>
            <a:off x="4242198" y="1585913"/>
            <a:ext cx="193952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53" name="Google Shape;9353;p28"/>
          <p:cNvSpPr/>
          <p:nvPr/>
        </p:nvSpPr>
        <p:spPr>
          <a:xfrm>
            <a:off x="4739878" y="2234803"/>
            <a:ext cx="51197" cy="33338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54" name="Google Shape;9354;p28"/>
          <p:cNvCxnSpPr/>
          <p:nvPr/>
        </p:nvCxnSpPr>
        <p:spPr>
          <a:xfrm>
            <a:off x="4791075" y="2234803"/>
            <a:ext cx="1191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55" name="Google Shape;9355;p28"/>
          <p:cNvSpPr/>
          <p:nvPr/>
        </p:nvSpPr>
        <p:spPr>
          <a:xfrm>
            <a:off x="4399361" y="2234803"/>
            <a:ext cx="220265" cy="33338"/>
          </a:xfrm>
          <a:custGeom>
            <a:avLst/>
            <a:gdLst/>
            <a:ahLst/>
            <a:cxnLst/>
            <a:rect l="l" t="t" r="r" b="b"/>
            <a:pathLst>
              <a:path w="553" h="85" extrusionOk="0">
                <a:moveTo>
                  <a:pt x="0" y="85"/>
                </a:moveTo>
                <a:lnTo>
                  <a:pt x="553" y="85"/>
                </a:lnTo>
                <a:lnTo>
                  <a:pt x="553" y="0"/>
                </a:lnTo>
                <a:lnTo>
                  <a:pt x="526" y="0"/>
                </a:lnTo>
                <a:lnTo>
                  <a:pt x="480" y="0"/>
                </a:lnTo>
                <a:lnTo>
                  <a:pt x="0" y="0"/>
                </a:lnTo>
                <a:lnTo>
                  <a:pt x="0" y="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56" name="Google Shape;9356;p28"/>
          <p:cNvCxnSpPr/>
          <p:nvPr/>
        </p:nvCxnSpPr>
        <p:spPr>
          <a:xfrm>
            <a:off x="4371975" y="2234805"/>
            <a:ext cx="24765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57" name="Google Shape;9357;p28"/>
          <p:cNvCxnSpPr/>
          <p:nvPr/>
        </p:nvCxnSpPr>
        <p:spPr>
          <a:xfrm>
            <a:off x="4589861" y="2234805"/>
            <a:ext cx="20121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58" name="Google Shape;9358;p28"/>
          <p:cNvSpPr/>
          <p:nvPr/>
        </p:nvSpPr>
        <p:spPr>
          <a:xfrm>
            <a:off x="4682729" y="1639491"/>
            <a:ext cx="57150" cy="595313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59" name="Google Shape;9359;p28"/>
          <p:cNvSpPr/>
          <p:nvPr/>
        </p:nvSpPr>
        <p:spPr>
          <a:xfrm>
            <a:off x="4682729" y="2234803"/>
            <a:ext cx="57150" cy="33338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60" name="Google Shape;9360;p28"/>
          <p:cNvSpPr/>
          <p:nvPr/>
        </p:nvSpPr>
        <p:spPr>
          <a:xfrm>
            <a:off x="4619625" y="2234803"/>
            <a:ext cx="63104" cy="33338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61" name="Google Shape;9361;p28"/>
          <p:cNvCxnSpPr/>
          <p:nvPr/>
        </p:nvCxnSpPr>
        <p:spPr>
          <a:xfrm>
            <a:off x="4608911" y="2234805"/>
            <a:ext cx="157281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62" name="Google Shape;9362;p28"/>
          <p:cNvCxnSpPr/>
          <p:nvPr/>
        </p:nvCxnSpPr>
        <p:spPr>
          <a:xfrm>
            <a:off x="6181725" y="1585914"/>
            <a:ext cx="1191" cy="797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63" name="Google Shape;9363;p28"/>
          <p:cNvSpPr/>
          <p:nvPr/>
        </p:nvSpPr>
        <p:spPr>
          <a:xfrm>
            <a:off x="6153151" y="1665685"/>
            <a:ext cx="73819" cy="103584"/>
          </a:xfrm>
          <a:custGeom>
            <a:avLst/>
            <a:gdLst/>
            <a:ahLst/>
            <a:cxnLst/>
            <a:rect l="l" t="t" r="r" b="b"/>
            <a:pathLst>
              <a:path w="184" h="260" extrusionOk="0">
                <a:moveTo>
                  <a:pt x="71" y="0"/>
                </a:moveTo>
                <a:lnTo>
                  <a:pt x="70" y="3"/>
                </a:lnTo>
                <a:lnTo>
                  <a:pt x="69" y="6"/>
                </a:lnTo>
                <a:lnTo>
                  <a:pt x="66" y="13"/>
                </a:lnTo>
                <a:lnTo>
                  <a:pt x="61" y="18"/>
                </a:lnTo>
                <a:lnTo>
                  <a:pt x="55" y="22"/>
                </a:lnTo>
                <a:lnTo>
                  <a:pt x="50" y="26"/>
                </a:lnTo>
                <a:lnTo>
                  <a:pt x="40" y="31"/>
                </a:lnTo>
                <a:lnTo>
                  <a:pt x="32" y="37"/>
                </a:lnTo>
                <a:lnTo>
                  <a:pt x="23" y="41"/>
                </a:lnTo>
                <a:lnTo>
                  <a:pt x="15" y="46"/>
                </a:lnTo>
                <a:lnTo>
                  <a:pt x="8" y="51"/>
                </a:lnTo>
                <a:lnTo>
                  <a:pt x="4" y="58"/>
                </a:lnTo>
                <a:lnTo>
                  <a:pt x="2" y="65"/>
                </a:lnTo>
                <a:lnTo>
                  <a:pt x="0" y="71"/>
                </a:lnTo>
                <a:lnTo>
                  <a:pt x="0" y="78"/>
                </a:lnTo>
                <a:lnTo>
                  <a:pt x="2" y="86"/>
                </a:lnTo>
                <a:lnTo>
                  <a:pt x="4" y="93"/>
                </a:lnTo>
                <a:lnTo>
                  <a:pt x="8" y="99"/>
                </a:lnTo>
                <a:lnTo>
                  <a:pt x="14" y="105"/>
                </a:lnTo>
                <a:lnTo>
                  <a:pt x="20" y="110"/>
                </a:lnTo>
                <a:lnTo>
                  <a:pt x="30" y="116"/>
                </a:lnTo>
                <a:lnTo>
                  <a:pt x="39" y="118"/>
                </a:lnTo>
                <a:lnTo>
                  <a:pt x="50" y="121"/>
                </a:lnTo>
                <a:lnTo>
                  <a:pt x="61" y="124"/>
                </a:lnTo>
                <a:lnTo>
                  <a:pt x="73" y="125"/>
                </a:lnTo>
                <a:lnTo>
                  <a:pt x="83" y="128"/>
                </a:lnTo>
                <a:lnTo>
                  <a:pt x="93" y="129"/>
                </a:lnTo>
                <a:lnTo>
                  <a:pt x="106" y="133"/>
                </a:lnTo>
                <a:lnTo>
                  <a:pt x="118" y="137"/>
                </a:lnTo>
                <a:lnTo>
                  <a:pt x="130" y="142"/>
                </a:lnTo>
                <a:lnTo>
                  <a:pt x="141" y="149"/>
                </a:lnTo>
                <a:lnTo>
                  <a:pt x="152" y="156"/>
                </a:lnTo>
                <a:lnTo>
                  <a:pt x="160" y="164"/>
                </a:lnTo>
                <a:lnTo>
                  <a:pt x="165" y="169"/>
                </a:lnTo>
                <a:lnTo>
                  <a:pt x="170" y="176"/>
                </a:lnTo>
                <a:lnTo>
                  <a:pt x="174" y="182"/>
                </a:lnTo>
                <a:lnTo>
                  <a:pt x="178" y="190"/>
                </a:lnTo>
                <a:lnTo>
                  <a:pt x="181" y="198"/>
                </a:lnTo>
                <a:lnTo>
                  <a:pt x="184" y="207"/>
                </a:lnTo>
                <a:lnTo>
                  <a:pt x="184" y="215"/>
                </a:lnTo>
                <a:lnTo>
                  <a:pt x="184" y="221"/>
                </a:lnTo>
                <a:lnTo>
                  <a:pt x="182" y="228"/>
                </a:lnTo>
                <a:lnTo>
                  <a:pt x="178" y="233"/>
                </a:lnTo>
                <a:lnTo>
                  <a:pt x="174" y="239"/>
                </a:lnTo>
                <a:lnTo>
                  <a:pt x="168" y="243"/>
                </a:lnTo>
                <a:lnTo>
                  <a:pt x="160" y="245"/>
                </a:lnTo>
                <a:lnTo>
                  <a:pt x="150" y="248"/>
                </a:lnTo>
                <a:lnTo>
                  <a:pt x="141" y="251"/>
                </a:lnTo>
                <a:lnTo>
                  <a:pt x="130" y="253"/>
                </a:lnTo>
                <a:lnTo>
                  <a:pt x="119" y="255"/>
                </a:lnTo>
                <a:lnTo>
                  <a:pt x="95" y="257"/>
                </a:lnTo>
                <a:lnTo>
                  <a:pt x="71" y="26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64" name="Google Shape;9364;p28"/>
          <p:cNvSpPr/>
          <p:nvPr/>
        </p:nvSpPr>
        <p:spPr>
          <a:xfrm>
            <a:off x="6153151" y="2010966"/>
            <a:ext cx="73819" cy="103584"/>
          </a:xfrm>
          <a:custGeom>
            <a:avLst/>
            <a:gdLst/>
            <a:ahLst/>
            <a:cxnLst/>
            <a:rect l="l" t="t" r="r" b="b"/>
            <a:pathLst>
              <a:path w="184" h="260" extrusionOk="0">
                <a:moveTo>
                  <a:pt x="71" y="0"/>
                </a:moveTo>
                <a:lnTo>
                  <a:pt x="70" y="4"/>
                </a:lnTo>
                <a:lnTo>
                  <a:pt x="69" y="7"/>
                </a:lnTo>
                <a:lnTo>
                  <a:pt x="66" y="12"/>
                </a:lnTo>
                <a:lnTo>
                  <a:pt x="61" y="17"/>
                </a:lnTo>
                <a:lnTo>
                  <a:pt x="55" y="23"/>
                </a:lnTo>
                <a:lnTo>
                  <a:pt x="50" y="27"/>
                </a:lnTo>
                <a:lnTo>
                  <a:pt x="40" y="32"/>
                </a:lnTo>
                <a:lnTo>
                  <a:pt x="32" y="36"/>
                </a:lnTo>
                <a:lnTo>
                  <a:pt x="23" y="42"/>
                </a:lnTo>
                <a:lnTo>
                  <a:pt x="15" y="47"/>
                </a:lnTo>
                <a:lnTo>
                  <a:pt x="8" y="52"/>
                </a:lnTo>
                <a:lnTo>
                  <a:pt x="4" y="58"/>
                </a:lnTo>
                <a:lnTo>
                  <a:pt x="2" y="64"/>
                </a:lnTo>
                <a:lnTo>
                  <a:pt x="0" y="72"/>
                </a:lnTo>
                <a:lnTo>
                  <a:pt x="0" y="79"/>
                </a:lnTo>
                <a:lnTo>
                  <a:pt x="2" y="87"/>
                </a:lnTo>
                <a:lnTo>
                  <a:pt x="4" y="94"/>
                </a:lnTo>
                <a:lnTo>
                  <a:pt x="8" y="100"/>
                </a:lnTo>
                <a:lnTo>
                  <a:pt x="14" y="106"/>
                </a:lnTo>
                <a:lnTo>
                  <a:pt x="20" y="111"/>
                </a:lnTo>
                <a:lnTo>
                  <a:pt x="30" y="115"/>
                </a:lnTo>
                <a:lnTo>
                  <a:pt x="39" y="119"/>
                </a:lnTo>
                <a:lnTo>
                  <a:pt x="50" y="122"/>
                </a:lnTo>
                <a:lnTo>
                  <a:pt x="61" y="123"/>
                </a:lnTo>
                <a:lnTo>
                  <a:pt x="73" y="126"/>
                </a:lnTo>
                <a:lnTo>
                  <a:pt x="83" y="127"/>
                </a:lnTo>
                <a:lnTo>
                  <a:pt x="93" y="130"/>
                </a:lnTo>
                <a:lnTo>
                  <a:pt x="106" y="134"/>
                </a:lnTo>
                <a:lnTo>
                  <a:pt x="118" y="138"/>
                </a:lnTo>
                <a:lnTo>
                  <a:pt x="130" y="143"/>
                </a:lnTo>
                <a:lnTo>
                  <a:pt x="141" y="149"/>
                </a:lnTo>
                <a:lnTo>
                  <a:pt x="152" y="155"/>
                </a:lnTo>
                <a:lnTo>
                  <a:pt x="160" y="163"/>
                </a:lnTo>
                <a:lnTo>
                  <a:pt x="165" y="170"/>
                </a:lnTo>
                <a:lnTo>
                  <a:pt x="170" y="177"/>
                </a:lnTo>
                <a:lnTo>
                  <a:pt x="174" y="183"/>
                </a:lnTo>
                <a:lnTo>
                  <a:pt x="178" y="191"/>
                </a:lnTo>
                <a:lnTo>
                  <a:pt x="181" y="199"/>
                </a:lnTo>
                <a:lnTo>
                  <a:pt x="184" y="207"/>
                </a:lnTo>
                <a:lnTo>
                  <a:pt x="184" y="214"/>
                </a:lnTo>
                <a:lnTo>
                  <a:pt x="184" y="222"/>
                </a:lnTo>
                <a:lnTo>
                  <a:pt x="182" y="229"/>
                </a:lnTo>
                <a:lnTo>
                  <a:pt x="178" y="234"/>
                </a:lnTo>
                <a:lnTo>
                  <a:pt x="174" y="238"/>
                </a:lnTo>
                <a:lnTo>
                  <a:pt x="168" y="242"/>
                </a:lnTo>
                <a:lnTo>
                  <a:pt x="160" y="246"/>
                </a:lnTo>
                <a:lnTo>
                  <a:pt x="150" y="249"/>
                </a:lnTo>
                <a:lnTo>
                  <a:pt x="141" y="252"/>
                </a:lnTo>
                <a:lnTo>
                  <a:pt x="130" y="253"/>
                </a:lnTo>
                <a:lnTo>
                  <a:pt x="119" y="254"/>
                </a:lnTo>
                <a:lnTo>
                  <a:pt x="95" y="257"/>
                </a:lnTo>
                <a:lnTo>
                  <a:pt x="71" y="26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65" name="Google Shape;9365;p28"/>
          <p:cNvCxnSpPr/>
          <p:nvPr/>
        </p:nvCxnSpPr>
        <p:spPr>
          <a:xfrm>
            <a:off x="6181725" y="1769270"/>
            <a:ext cx="1191" cy="2416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66" name="Google Shape;9366;p28"/>
          <p:cNvCxnSpPr/>
          <p:nvPr/>
        </p:nvCxnSpPr>
        <p:spPr>
          <a:xfrm>
            <a:off x="6181725" y="2114550"/>
            <a:ext cx="1191" cy="1202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67" name="Google Shape;9367;p28"/>
          <p:cNvSpPr/>
          <p:nvPr/>
        </p:nvSpPr>
        <p:spPr>
          <a:xfrm>
            <a:off x="4112419" y="3295651"/>
            <a:ext cx="129779" cy="360760"/>
          </a:xfrm>
          <a:custGeom>
            <a:avLst/>
            <a:gdLst/>
            <a:ahLst/>
            <a:cxnLst/>
            <a:rect l="l" t="t" r="r" b="b"/>
            <a:pathLst>
              <a:path w="327" h="909" extrusionOk="0">
                <a:moveTo>
                  <a:pt x="0" y="0"/>
                </a:moveTo>
                <a:lnTo>
                  <a:pt x="327" y="0"/>
                </a:lnTo>
                <a:lnTo>
                  <a:pt x="327" y="840"/>
                </a:lnTo>
                <a:lnTo>
                  <a:pt x="325" y="843"/>
                </a:lnTo>
                <a:lnTo>
                  <a:pt x="324" y="846"/>
                </a:lnTo>
                <a:lnTo>
                  <a:pt x="323" y="849"/>
                </a:lnTo>
                <a:lnTo>
                  <a:pt x="320" y="851"/>
                </a:lnTo>
                <a:lnTo>
                  <a:pt x="319" y="854"/>
                </a:lnTo>
                <a:lnTo>
                  <a:pt x="317" y="857"/>
                </a:lnTo>
                <a:lnTo>
                  <a:pt x="313" y="865"/>
                </a:lnTo>
                <a:lnTo>
                  <a:pt x="309" y="873"/>
                </a:lnTo>
                <a:lnTo>
                  <a:pt x="305" y="882"/>
                </a:lnTo>
                <a:lnTo>
                  <a:pt x="302" y="890"/>
                </a:lnTo>
                <a:lnTo>
                  <a:pt x="298" y="899"/>
                </a:lnTo>
                <a:lnTo>
                  <a:pt x="296" y="909"/>
                </a:lnTo>
                <a:lnTo>
                  <a:pt x="0" y="909"/>
                </a:lnTo>
                <a:lnTo>
                  <a:pt x="0" y="0"/>
                </a:lnTo>
                <a:close/>
              </a:path>
            </a:pathLst>
          </a:cu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68" name="Google Shape;9368;p28"/>
          <p:cNvCxnSpPr/>
          <p:nvPr/>
        </p:nvCxnSpPr>
        <p:spPr>
          <a:xfrm>
            <a:off x="4021932" y="3656411"/>
            <a:ext cx="20836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69" name="Google Shape;9369;p28"/>
          <p:cNvSpPr/>
          <p:nvPr/>
        </p:nvSpPr>
        <p:spPr>
          <a:xfrm>
            <a:off x="4563666" y="3609976"/>
            <a:ext cx="38100" cy="83344"/>
          </a:xfrm>
          <a:custGeom>
            <a:avLst/>
            <a:gdLst/>
            <a:ahLst/>
            <a:cxnLst/>
            <a:rect l="l" t="t" r="r" b="b"/>
            <a:pathLst>
              <a:path w="96" h="208" extrusionOk="0">
                <a:moveTo>
                  <a:pt x="0" y="115"/>
                </a:moveTo>
                <a:lnTo>
                  <a:pt x="3" y="109"/>
                </a:lnTo>
                <a:lnTo>
                  <a:pt x="5" y="104"/>
                </a:lnTo>
                <a:lnTo>
                  <a:pt x="9" y="96"/>
                </a:lnTo>
                <a:lnTo>
                  <a:pt x="13" y="88"/>
                </a:lnTo>
                <a:lnTo>
                  <a:pt x="16" y="77"/>
                </a:lnTo>
                <a:lnTo>
                  <a:pt x="19" y="67"/>
                </a:lnTo>
                <a:lnTo>
                  <a:pt x="21" y="56"/>
                </a:lnTo>
                <a:lnTo>
                  <a:pt x="23" y="45"/>
                </a:lnTo>
                <a:lnTo>
                  <a:pt x="24" y="36"/>
                </a:lnTo>
                <a:lnTo>
                  <a:pt x="25" y="26"/>
                </a:lnTo>
                <a:lnTo>
                  <a:pt x="28" y="17"/>
                </a:lnTo>
                <a:lnTo>
                  <a:pt x="29" y="10"/>
                </a:lnTo>
                <a:lnTo>
                  <a:pt x="32" y="5"/>
                </a:lnTo>
                <a:lnTo>
                  <a:pt x="35" y="1"/>
                </a:lnTo>
                <a:lnTo>
                  <a:pt x="36" y="0"/>
                </a:lnTo>
                <a:lnTo>
                  <a:pt x="37" y="0"/>
                </a:lnTo>
                <a:lnTo>
                  <a:pt x="40" y="1"/>
                </a:lnTo>
                <a:lnTo>
                  <a:pt x="41" y="2"/>
                </a:lnTo>
                <a:lnTo>
                  <a:pt x="44" y="4"/>
                </a:lnTo>
                <a:lnTo>
                  <a:pt x="45" y="6"/>
                </a:lnTo>
                <a:lnTo>
                  <a:pt x="48" y="10"/>
                </a:lnTo>
                <a:lnTo>
                  <a:pt x="50" y="14"/>
                </a:lnTo>
                <a:lnTo>
                  <a:pt x="52" y="18"/>
                </a:lnTo>
                <a:lnTo>
                  <a:pt x="54" y="22"/>
                </a:lnTo>
                <a:lnTo>
                  <a:pt x="55" y="28"/>
                </a:lnTo>
                <a:lnTo>
                  <a:pt x="56" y="33"/>
                </a:lnTo>
                <a:lnTo>
                  <a:pt x="58" y="38"/>
                </a:lnTo>
                <a:lnTo>
                  <a:pt x="62" y="56"/>
                </a:lnTo>
                <a:lnTo>
                  <a:pt x="63" y="72"/>
                </a:lnTo>
                <a:lnTo>
                  <a:pt x="64" y="88"/>
                </a:lnTo>
                <a:lnTo>
                  <a:pt x="66" y="103"/>
                </a:lnTo>
                <a:lnTo>
                  <a:pt x="68" y="121"/>
                </a:lnTo>
                <a:lnTo>
                  <a:pt x="72" y="139"/>
                </a:lnTo>
                <a:lnTo>
                  <a:pt x="76" y="160"/>
                </a:lnTo>
                <a:lnTo>
                  <a:pt x="76" y="163"/>
                </a:lnTo>
                <a:lnTo>
                  <a:pt x="76" y="166"/>
                </a:lnTo>
                <a:lnTo>
                  <a:pt x="76" y="168"/>
                </a:lnTo>
                <a:lnTo>
                  <a:pt x="78" y="171"/>
                </a:lnTo>
                <a:lnTo>
                  <a:pt x="78" y="174"/>
                </a:lnTo>
                <a:lnTo>
                  <a:pt x="78" y="178"/>
                </a:lnTo>
                <a:lnTo>
                  <a:pt x="78" y="180"/>
                </a:lnTo>
                <a:lnTo>
                  <a:pt x="78" y="183"/>
                </a:lnTo>
                <a:lnTo>
                  <a:pt x="78" y="186"/>
                </a:lnTo>
                <a:lnTo>
                  <a:pt x="79" y="188"/>
                </a:lnTo>
                <a:lnTo>
                  <a:pt x="79" y="190"/>
                </a:lnTo>
                <a:lnTo>
                  <a:pt x="79" y="192"/>
                </a:lnTo>
                <a:lnTo>
                  <a:pt x="79" y="195"/>
                </a:lnTo>
                <a:lnTo>
                  <a:pt x="79" y="198"/>
                </a:lnTo>
                <a:lnTo>
                  <a:pt x="79" y="199"/>
                </a:lnTo>
                <a:lnTo>
                  <a:pt x="79" y="200"/>
                </a:lnTo>
                <a:lnTo>
                  <a:pt x="79" y="203"/>
                </a:lnTo>
                <a:lnTo>
                  <a:pt x="80" y="204"/>
                </a:lnTo>
                <a:lnTo>
                  <a:pt x="80" y="206"/>
                </a:lnTo>
                <a:lnTo>
                  <a:pt x="80" y="207"/>
                </a:lnTo>
                <a:lnTo>
                  <a:pt x="80" y="208"/>
                </a:lnTo>
                <a:lnTo>
                  <a:pt x="82" y="206"/>
                </a:lnTo>
                <a:lnTo>
                  <a:pt x="82" y="199"/>
                </a:lnTo>
                <a:lnTo>
                  <a:pt x="83" y="191"/>
                </a:lnTo>
                <a:lnTo>
                  <a:pt x="84" y="180"/>
                </a:lnTo>
                <a:lnTo>
                  <a:pt x="86" y="168"/>
                </a:lnTo>
                <a:lnTo>
                  <a:pt x="87" y="156"/>
                </a:lnTo>
                <a:lnTo>
                  <a:pt x="90" y="144"/>
                </a:lnTo>
                <a:lnTo>
                  <a:pt x="91" y="132"/>
                </a:lnTo>
                <a:lnTo>
                  <a:pt x="94" y="123"/>
                </a:lnTo>
                <a:lnTo>
                  <a:pt x="95" y="119"/>
                </a:lnTo>
                <a:lnTo>
                  <a:pt x="96" y="11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70" name="Google Shape;9370;p28"/>
          <p:cNvSpPr/>
          <p:nvPr/>
        </p:nvSpPr>
        <p:spPr>
          <a:xfrm>
            <a:off x="4230292" y="3596879"/>
            <a:ext cx="69056" cy="113109"/>
          </a:xfrm>
          <a:custGeom>
            <a:avLst/>
            <a:gdLst/>
            <a:ahLst/>
            <a:cxnLst/>
            <a:rect l="l" t="t" r="r" b="b"/>
            <a:pathLst>
              <a:path w="175" h="285" extrusionOk="0">
                <a:moveTo>
                  <a:pt x="0" y="149"/>
                </a:moveTo>
                <a:lnTo>
                  <a:pt x="2" y="139"/>
                </a:lnTo>
                <a:lnTo>
                  <a:pt x="6" y="130"/>
                </a:lnTo>
                <a:lnTo>
                  <a:pt x="10" y="119"/>
                </a:lnTo>
                <a:lnTo>
                  <a:pt x="14" y="109"/>
                </a:lnTo>
                <a:lnTo>
                  <a:pt x="20" y="98"/>
                </a:lnTo>
                <a:lnTo>
                  <a:pt x="27" y="89"/>
                </a:lnTo>
                <a:lnTo>
                  <a:pt x="33" y="76"/>
                </a:lnTo>
                <a:lnTo>
                  <a:pt x="41" y="64"/>
                </a:lnTo>
                <a:lnTo>
                  <a:pt x="49" y="51"/>
                </a:lnTo>
                <a:lnTo>
                  <a:pt x="56" y="39"/>
                </a:lnTo>
                <a:lnTo>
                  <a:pt x="57" y="36"/>
                </a:lnTo>
                <a:lnTo>
                  <a:pt x="59" y="34"/>
                </a:lnTo>
                <a:lnTo>
                  <a:pt x="59" y="31"/>
                </a:lnTo>
                <a:lnTo>
                  <a:pt x="60" y="28"/>
                </a:lnTo>
                <a:lnTo>
                  <a:pt x="61" y="26"/>
                </a:lnTo>
                <a:lnTo>
                  <a:pt x="63" y="23"/>
                </a:lnTo>
                <a:lnTo>
                  <a:pt x="64" y="20"/>
                </a:lnTo>
                <a:lnTo>
                  <a:pt x="64" y="16"/>
                </a:lnTo>
                <a:lnTo>
                  <a:pt x="65" y="14"/>
                </a:lnTo>
                <a:lnTo>
                  <a:pt x="67" y="11"/>
                </a:lnTo>
                <a:lnTo>
                  <a:pt x="67" y="8"/>
                </a:lnTo>
                <a:lnTo>
                  <a:pt x="68" y="7"/>
                </a:lnTo>
                <a:lnTo>
                  <a:pt x="68" y="4"/>
                </a:lnTo>
                <a:lnTo>
                  <a:pt x="69" y="3"/>
                </a:lnTo>
                <a:lnTo>
                  <a:pt x="69" y="2"/>
                </a:lnTo>
                <a:lnTo>
                  <a:pt x="71" y="0"/>
                </a:lnTo>
                <a:lnTo>
                  <a:pt x="72" y="0"/>
                </a:lnTo>
                <a:lnTo>
                  <a:pt x="73" y="7"/>
                </a:lnTo>
                <a:lnTo>
                  <a:pt x="73" y="19"/>
                </a:lnTo>
                <a:lnTo>
                  <a:pt x="75" y="34"/>
                </a:lnTo>
                <a:lnTo>
                  <a:pt x="76" y="50"/>
                </a:lnTo>
                <a:lnTo>
                  <a:pt x="76" y="64"/>
                </a:lnTo>
                <a:lnTo>
                  <a:pt x="77" y="78"/>
                </a:lnTo>
                <a:lnTo>
                  <a:pt x="79" y="91"/>
                </a:lnTo>
                <a:lnTo>
                  <a:pt x="80" y="103"/>
                </a:lnTo>
                <a:lnTo>
                  <a:pt x="85" y="137"/>
                </a:lnTo>
                <a:lnTo>
                  <a:pt x="91" y="167"/>
                </a:lnTo>
                <a:lnTo>
                  <a:pt x="96" y="198"/>
                </a:lnTo>
                <a:lnTo>
                  <a:pt x="97" y="206"/>
                </a:lnTo>
                <a:lnTo>
                  <a:pt x="99" y="214"/>
                </a:lnTo>
                <a:lnTo>
                  <a:pt x="100" y="222"/>
                </a:lnTo>
                <a:lnTo>
                  <a:pt x="101" y="230"/>
                </a:lnTo>
                <a:lnTo>
                  <a:pt x="103" y="240"/>
                </a:lnTo>
                <a:lnTo>
                  <a:pt x="106" y="249"/>
                </a:lnTo>
                <a:lnTo>
                  <a:pt x="107" y="258"/>
                </a:lnTo>
                <a:lnTo>
                  <a:pt x="108" y="268"/>
                </a:lnTo>
                <a:lnTo>
                  <a:pt x="110" y="276"/>
                </a:lnTo>
                <a:lnTo>
                  <a:pt x="111" y="281"/>
                </a:lnTo>
                <a:lnTo>
                  <a:pt x="114" y="285"/>
                </a:lnTo>
                <a:lnTo>
                  <a:pt x="115" y="285"/>
                </a:lnTo>
                <a:lnTo>
                  <a:pt x="116" y="282"/>
                </a:lnTo>
                <a:lnTo>
                  <a:pt x="119" y="280"/>
                </a:lnTo>
                <a:lnTo>
                  <a:pt x="120" y="274"/>
                </a:lnTo>
                <a:lnTo>
                  <a:pt x="123" y="270"/>
                </a:lnTo>
                <a:lnTo>
                  <a:pt x="124" y="265"/>
                </a:lnTo>
                <a:lnTo>
                  <a:pt x="127" y="260"/>
                </a:lnTo>
                <a:lnTo>
                  <a:pt x="130" y="254"/>
                </a:lnTo>
                <a:lnTo>
                  <a:pt x="132" y="250"/>
                </a:lnTo>
                <a:lnTo>
                  <a:pt x="134" y="245"/>
                </a:lnTo>
                <a:lnTo>
                  <a:pt x="136" y="241"/>
                </a:lnTo>
                <a:lnTo>
                  <a:pt x="139" y="236"/>
                </a:lnTo>
                <a:lnTo>
                  <a:pt x="147" y="221"/>
                </a:lnTo>
                <a:lnTo>
                  <a:pt x="155" y="206"/>
                </a:lnTo>
                <a:lnTo>
                  <a:pt x="163" y="190"/>
                </a:lnTo>
                <a:lnTo>
                  <a:pt x="167" y="181"/>
                </a:lnTo>
                <a:lnTo>
                  <a:pt x="170" y="170"/>
                </a:lnTo>
                <a:lnTo>
                  <a:pt x="172" y="159"/>
                </a:lnTo>
                <a:lnTo>
                  <a:pt x="175" y="14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71" name="Google Shape;9371;p28"/>
          <p:cNvCxnSpPr/>
          <p:nvPr/>
        </p:nvCxnSpPr>
        <p:spPr>
          <a:xfrm>
            <a:off x="4601766" y="3656411"/>
            <a:ext cx="24288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72" name="Google Shape;9372;p28"/>
          <p:cNvCxnSpPr/>
          <p:nvPr/>
        </p:nvCxnSpPr>
        <p:spPr>
          <a:xfrm>
            <a:off x="4299348" y="3656411"/>
            <a:ext cx="26431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73" name="Google Shape;9373;p28"/>
          <p:cNvCxnSpPr/>
          <p:nvPr/>
        </p:nvCxnSpPr>
        <p:spPr>
          <a:xfrm flipH="1">
            <a:off x="2743201" y="1585913"/>
            <a:ext cx="1498997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74" name="Google Shape;9374;p28"/>
          <p:cNvCxnSpPr/>
          <p:nvPr/>
        </p:nvCxnSpPr>
        <p:spPr>
          <a:xfrm rot="10800000" flipH="1">
            <a:off x="3512344" y="1594247"/>
            <a:ext cx="82154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75" name="Google Shape;9375;p28"/>
          <p:cNvCxnSpPr/>
          <p:nvPr/>
        </p:nvCxnSpPr>
        <p:spPr>
          <a:xfrm>
            <a:off x="3594497" y="1594247"/>
            <a:ext cx="132159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76" name="Google Shape;9376;p28"/>
          <p:cNvCxnSpPr/>
          <p:nvPr/>
        </p:nvCxnSpPr>
        <p:spPr>
          <a:xfrm rot="10800000" flipH="1">
            <a:off x="3726656" y="1594247"/>
            <a:ext cx="82154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77" name="Google Shape;9377;p28"/>
          <p:cNvCxnSpPr/>
          <p:nvPr/>
        </p:nvCxnSpPr>
        <p:spPr>
          <a:xfrm>
            <a:off x="3808810" y="1594247"/>
            <a:ext cx="132159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78" name="Google Shape;9378;p28"/>
          <p:cNvCxnSpPr/>
          <p:nvPr/>
        </p:nvCxnSpPr>
        <p:spPr>
          <a:xfrm rot="10800000" flipH="1">
            <a:off x="3940969" y="1594247"/>
            <a:ext cx="82154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79" name="Google Shape;9379;p28"/>
          <p:cNvCxnSpPr/>
          <p:nvPr/>
        </p:nvCxnSpPr>
        <p:spPr>
          <a:xfrm>
            <a:off x="4023122" y="1594247"/>
            <a:ext cx="132159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80" name="Google Shape;9380;p28"/>
          <p:cNvCxnSpPr/>
          <p:nvPr/>
        </p:nvCxnSpPr>
        <p:spPr>
          <a:xfrm rot="10800000" flipH="1">
            <a:off x="4155281" y="1594247"/>
            <a:ext cx="82154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81" name="Google Shape;9381;p28"/>
          <p:cNvCxnSpPr/>
          <p:nvPr/>
        </p:nvCxnSpPr>
        <p:spPr>
          <a:xfrm flipH="1">
            <a:off x="4133851" y="1594249"/>
            <a:ext cx="69056" cy="88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82" name="Google Shape;9382;p28"/>
          <p:cNvCxnSpPr/>
          <p:nvPr/>
        </p:nvCxnSpPr>
        <p:spPr>
          <a:xfrm flipH="1">
            <a:off x="4105276" y="1594248"/>
            <a:ext cx="50006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83" name="Google Shape;9383;p28"/>
          <p:cNvCxnSpPr/>
          <p:nvPr/>
        </p:nvCxnSpPr>
        <p:spPr>
          <a:xfrm flipH="1">
            <a:off x="4073128" y="1594249"/>
            <a:ext cx="32147" cy="392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84" name="Google Shape;9384;p28"/>
          <p:cNvCxnSpPr/>
          <p:nvPr/>
        </p:nvCxnSpPr>
        <p:spPr>
          <a:xfrm>
            <a:off x="4010025" y="1610917"/>
            <a:ext cx="110729" cy="88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85" name="Google Shape;9385;p28"/>
          <p:cNvCxnSpPr/>
          <p:nvPr/>
        </p:nvCxnSpPr>
        <p:spPr>
          <a:xfrm>
            <a:off x="3992167" y="1633539"/>
            <a:ext cx="82153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86" name="Google Shape;9386;p28"/>
          <p:cNvCxnSpPr/>
          <p:nvPr/>
        </p:nvCxnSpPr>
        <p:spPr>
          <a:xfrm>
            <a:off x="3973117" y="1658542"/>
            <a:ext cx="50006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87" name="Google Shape;9387;p28"/>
          <p:cNvCxnSpPr/>
          <p:nvPr/>
        </p:nvCxnSpPr>
        <p:spPr>
          <a:xfrm flipH="1">
            <a:off x="3921920" y="1594247"/>
            <a:ext cx="70247" cy="892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88" name="Google Shape;9388;p28"/>
          <p:cNvCxnSpPr/>
          <p:nvPr/>
        </p:nvCxnSpPr>
        <p:spPr>
          <a:xfrm flipH="1">
            <a:off x="3899297" y="1594247"/>
            <a:ext cx="57150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89" name="Google Shape;9389;p28"/>
          <p:cNvCxnSpPr/>
          <p:nvPr/>
        </p:nvCxnSpPr>
        <p:spPr>
          <a:xfrm flipH="1">
            <a:off x="3876675" y="1594247"/>
            <a:ext cx="33338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90" name="Google Shape;9390;p28"/>
          <p:cNvCxnSpPr/>
          <p:nvPr/>
        </p:nvCxnSpPr>
        <p:spPr>
          <a:xfrm flipH="1">
            <a:off x="3844528" y="1594247"/>
            <a:ext cx="22622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91" name="Google Shape;9391;p28"/>
          <p:cNvCxnSpPr/>
          <p:nvPr/>
        </p:nvCxnSpPr>
        <p:spPr>
          <a:xfrm>
            <a:off x="3794522" y="1613297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92" name="Google Shape;9392;p28"/>
          <p:cNvCxnSpPr/>
          <p:nvPr/>
        </p:nvCxnSpPr>
        <p:spPr>
          <a:xfrm>
            <a:off x="3777853" y="1634730"/>
            <a:ext cx="80963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93" name="Google Shape;9393;p28"/>
          <p:cNvCxnSpPr/>
          <p:nvPr/>
        </p:nvCxnSpPr>
        <p:spPr>
          <a:xfrm>
            <a:off x="3758805" y="1658542"/>
            <a:ext cx="50006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94" name="Google Shape;9394;p28"/>
          <p:cNvCxnSpPr/>
          <p:nvPr/>
        </p:nvCxnSpPr>
        <p:spPr>
          <a:xfrm flipH="1">
            <a:off x="3707608" y="1594247"/>
            <a:ext cx="70247" cy="892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95" name="Google Shape;9395;p28"/>
          <p:cNvCxnSpPr/>
          <p:nvPr/>
        </p:nvCxnSpPr>
        <p:spPr>
          <a:xfrm flipH="1">
            <a:off x="3683795" y="1594247"/>
            <a:ext cx="55960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96" name="Google Shape;9396;p28"/>
          <p:cNvCxnSpPr/>
          <p:nvPr/>
        </p:nvCxnSpPr>
        <p:spPr>
          <a:xfrm flipH="1">
            <a:off x="3661173" y="1594247"/>
            <a:ext cx="34528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97" name="Google Shape;9397;p28"/>
          <p:cNvCxnSpPr/>
          <p:nvPr/>
        </p:nvCxnSpPr>
        <p:spPr>
          <a:xfrm flipH="1">
            <a:off x="3636169" y="1594247"/>
            <a:ext cx="25004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98" name="Google Shape;9398;p28"/>
          <p:cNvCxnSpPr/>
          <p:nvPr/>
        </p:nvCxnSpPr>
        <p:spPr>
          <a:xfrm>
            <a:off x="3581400" y="1612106"/>
            <a:ext cx="109538" cy="869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99" name="Google Shape;9399;p28"/>
          <p:cNvCxnSpPr/>
          <p:nvPr/>
        </p:nvCxnSpPr>
        <p:spPr>
          <a:xfrm>
            <a:off x="3562351" y="1635919"/>
            <a:ext cx="79772" cy="631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00" name="Google Shape;9400;p28"/>
          <p:cNvCxnSpPr/>
          <p:nvPr/>
        </p:nvCxnSpPr>
        <p:spPr>
          <a:xfrm>
            <a:off x="3542110" y="1662114"/>
            <a:ext cx="46434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01" name="Google Shape;9401;p28"/>
          <p:cNvCxnSpPr/>
          <p:nvPr/>
        </p:nvCxnSpPr>
        <p:spPr>
          <a:xfrm rot="10800000" flipH="1">
            <a:off x="2828925" y="1594247"/>
            <a:ext cx="82154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02" name="Google Shape;9402;p28"/>
          <p:cNvCxnSpPr/>
          <p:nvPr/>
        </p:nvCxnSpPr>
        <p:spPr>
          <a:xfrm>
            <a:off x="2911079" y="1594247"/>
            <a:ext cx="132159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03" name="Google Shape;9403;p28"/>
          <p:cNvCxnSpPr/>
          <p:nvPr/>
        </p:nvCxnSpPr>
        <p:spPr>
          <a:xfrm rot="10800000" flipH="1">
            <a:off x="3043237" y="1594247"/>
            <a:ext cx="82154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04" name="Google Shape;9404;p28"/>
          <p:cNvCxnSpPr/>
          <p:nvPr/>
        </p:nvCxnSpPr>
        <p:spPr>
          <a:xfrm>
            <a:off x="3125391" y="1594247"/>
            <a:ext cx="132159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05" name="Google Shape;9405;p28"/>
          <p:cNvCxnSpPr/>
          <p:nvPr/>
        </p:nvCxnSpPr>
        <p:spPr>
          <a:xfrm rot="10800000" flipH="1">
            <a:off x="3257550" y="1594247"/>
            <a:ext cx="82154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06" name="Google Shape;9406;p28"/>
          <p:cNvCxnSpPr/>
          <p:nvPr/>
        </p:nvCxnSpPr>
        <p:spPr>
          <a:xfrm>
            <a:off x="3339704" y="1594247"/>
            <a:ext cx="132159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07" name="Google Shape;9407;p28"/>
          <p:cNvCxnSpPr/>
          <p:nvPr/>
        </p:nvCxnSpPr>
        <p:spPr>
          <a:xfrm rot="10800000" flipH="1">
            <a:off x="3471862" y="1594247"/>
            <a:ext cx="82154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08" name="Google Shape;9408;p28"/>
          <p:cNvCxnSpPr/>
          <p:nvPr/>
        </p:nvCxnSpPr>
        <p:spPr>
          <a:xfrm flipH="1">
            <a:off x="3450433" y="1594249"/>
            <a:ext cx="69056" cy="88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09" name="Google Shape;9409;p28"/>
          <p:cNvCxnSpPr/>
          <p:nvPr/>
        </p:nvCxnSpPr>
        <p:spPr>
          <a:xfrm flipH="1">
            <a:off x="3420666" y="1594248"/>
            <a:ext cx="51197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10" name="Google Shape;9410;p28"/>
          <p:cNvCxnSpPr/>
          <p:nvPr/>
        </p:nvCxnSpPr>
        <p:spPr>
          <a:xfrm flipH="1">
            <a:off x="3389711" y="1594249"/>
            <a:ext cx="30956" cy="392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11" name="Google Shape;9411;p28"/>
          <p:cNvCxnSpPr/>
          <p:nvPr/>
        </p:nvCxnSpPr>
        <p:spPr>
          <a:xfrm>
            <a:off x="3326606" y="1610917"/>
            <a:ext cx="110729" cy="88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12" name="Google Shape;9412;p28"/>
          <p:cNvCxnSpPr/>
          <p:nvPr/>
        </p:nvCxnSpPr>
        <p:spPr>
          <a:xfrm>
            <a:off x="3308748" y="1633539"/>
            <a:ext cx="82153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13" name="Google Shape;9413;p28"/>
          <p:cNvCxnSpPr/>
          <p:nvPr/>
        </p:nvCxnSpPr>
        <p:spPr>
          <a:xfrm>
            <a:off x="3289699" y="1658542"/>
            <a:ext cx="50006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14" name="Google Shape;9414;p28"/>
          <p:cNvCxnSpPr/>
          <p:nvPr/>
        </p:nvCxnSpPr>
        <p:spPr>
          <a:xfrm flipH="1">
            <a:off x="3238501" y="1594247"/>
            <a:ext cx="70247" cy="892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15" name="Google Shape;9415;p28"/>
          <p:cNvCxnSpPr/>
          <p:nvPr/>
        </p:nvCxnSpPr>
        <p:spPr>
          <a:xfrm flipH="1">
            <a:off x="3215879" y="1594247"/>
            <a:ext cx="57150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16" name="Google Shape;9416;p28"/>
          <p:cNvCxnSpPr/>
          <p:nvPr/>
        </p:nvCxnSpPr>
        <p:spPr>
          <a:xfrm flipH="1">
            <a:off x="3193256" y="1594247"/>
            <a:ext cx="33338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17" name="Google Shape;9417;p28"/>
          <p:cNvCxnSpPr/>
          <p:nvPr/>
        </p:nvCxnSpPr>
        <p:spPr>
          <a:xfrm flipH="1">
            <a:off x="3161110" y="1594247"/>
            <a:ext cx="22622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18" name="Google Shape;9418;p28"/>
          <p:cNvCxnSpPr/>
          <p:nvPr/>
        </p:nvCxnSpPr>
        <p:spPr>
          <a:xfrm>
            <a:off x="3109914" y="1613297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19" name="Google Shape;9419;p28"/>
          <p:cNvCxnSpPr/>
          <p:nvPr/>
        </p:nvCxnSpPr>
        <p:spPr>
          <a:xfrm>
            <a:off x="3094435" y="1634730"/>
            <a:ext cx="80963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20" name="Google Shape;9420;p28"/>
          <p:cNvCxnSpPr/>
          <p:nvPr/>
        </p:nvCxnSpPr>
        <p:spPr>
          <a:xfrm>
            <a:off x="3075386" y="1658542"/>
            <a:ext cx="50006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21" name="Google Shape;9421;p28"/>
          <p:cNvCxnSpPr/>
          <p:nvPr/>
        </p:nvCxnSpPr>
        <p:spPr>
          <a:xfrm flipH="1">
            <a:off x="3024189" y="1594247"/>
            <a:ext cx="70247" cy="892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22" name="Google Shape;9422;p28"/>
          <p:cNvCxnSpPr/>
          <p:nvPr/>
        </p:nvCxnSpPr>
        <p:spPr>
          <a:xfrm flipH="1">
            <a:off x="3001567" y="1594247"/>
            <a:ext cx="54769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23" name="Google Shape;9423;p28"/>
          <p:cNvCxnSpPr/>
          <p:nvPr/>
        </p:nvCxnSpPr>
        <p:spPr>
          <a:xfrm flipH="1">
            <a:off x="2977755" y="1594247"/>
            <a:ext cx="34528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24" name="Google Shape;9424;p28"/>
          <p:cNvCxnSpPr/>
          <p:nvPr/>
        </p:nvCxnSpPr>
        <p:spPr>
          <a:xfrm flipH="1">
            <a:off x="2951561" y="1594247"/>
            <a:ext cx="26194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25" name="Google Shape;9425;p28"/>
          <p:cNvCxnSpPr/>
          <p:nvPr/>
        </p:nvCxnSpPr>
        <p:spPr>
          <a:xfrm>
            <a:off x="2897983" y="1612106"/>
            <a:ext cx="108347" cy="869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26" name="Google Shape;9426;p28"/>
          <p:cNvCxnSpPr/>
          <p:nvPr/>
        </p:nvCxnSpPr>
        <p:spPr>
          <a:xfrm>
            <a:off x="2878933" y="1635919"/>
            <a:ext cx="79772" cy="631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27" name="Google Shape;9427;p28"/>
          <p:cNvCxnSpPr/>
          <p:nvPr/>
        </p:nvCxnSpPr>
        <p:spPr>
          <a:xfrm>
            <a:off x="2858691" y="1662114"/>
            <a:ext cx="46434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428" name="Google Shape;9428;p28"/>
          <p:cNvSpPr/>
          <p:nvPr/>
        </p:nvSpPr>
        <p:spPr>
          <a:xfrm>
            <a:off x="3178970" y="3715942"/>
            <a:ext cx="779059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T.T NAILING STRIP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429" name="Google Shape;9429;p28"/>
          <p:cNvSpPr/>
          <p:nvPr/>
        </p:nvSpPr>
        <p:spPr>
          <a:xfrm>
            <a:off x="3178970" y="3804048"/>
            <a:ext cx="70211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BOLTED TO PILE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430" name="Google Shape;9430;p28"/>
          <p:cNvSpPr/>
          <p:nvPr/>
        </p:nvSpPr>
        <p:spPr>
          <a:xfrm>
            <a:off x="3225405" y="2743201"/>
            <a:ext cx="591509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T.T PLANKING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431" name="Google Shape;9431;p28"/>
          <p:cNvSpPr/>
          <p:nvPr/>
        </p:nvSpPr>
        <p:spPr>
          <a:xfrm>
            <a:off x="3278982" y="2019301"/>
            <a:ext cx="639599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FILTER FABRIC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432" name="Google Shape;9432;p28"/>
          <p:cNvSpPr/>
          <p:nvPr/>
        </p:nvSpPr>
        <p:spPr>
          <a:xfrm>
            <a:off x="4979194" y="1815705"/>
            <a:ext cx="466474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SL GIRDER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433" name="Google Shape;9433;p28"/>
          <p:cNvSpPr/>
          <p:nvPr/>
        </p:nvSpPr>
        <p:spPr>
          <a:xfrm>
            <a:off x="4033839" y="1358504"/>
            <a:ext cx="31739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DOWEL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434" name="Google Shape;9434;p28"/>
          <p:cNvSpPr/>
          <p:nvPr/>
        </p:nvSpPr>
        <p:spPr>
          <a:xfrm>
            <a:off x="5001909" y="2433639"/>
            <a:ext cx="687689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NEOPRENE PAD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435" name="Google Shape;9435;p28"/>
          <p:cNvSpPr/>
          <p:nvPr/>
        </p:nvSpPr>
        <p:spPr>
          <a:xfrm>
            <a:off x="5226844" y="3745708"/>
            <a:ext cx="1057982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GALVANIZED STEEL PILE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436" name="Google Shape;9436;p28"/>
          <p:cNvSpPr/>
          <p:nvPr/>
        </p:nvSpPr>
        <p:spPr>
          <a:xfrm>
            <a:off x="5226844" y="3833814"/>
            <a:ext cx="490519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HP 310 X 94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437" name="Google Shape;9437;p28"/>
          <p:cNvCxnSpPr/>
          <p:nvPr/>
        </p:nvCxnSpPr>
        <p:spPr>
          <a:xfrm>
            <a:off x="4371976" y="2303861"/>
            <a:ext cx="21788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38" name="Google Shape;9438;p28"/>
          <p:cNvCxnSpPr/>
          <p:nvPr/>
        </p:nvCxnSpPr>
        <p:spPr>
          <a:xfrm>
            <a:off x="4594624" y="1095376"/>
            <a:ext cx="1190" cy="1357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39" name="Google Shape;9439;p28"/>
          <p:cNvCxnSpPr/>
          <p:nvPr/>
        </p:nvCxnSpPr>
        <p:spPr>
          <a:xfrm>
            <a:off x="4594624" y="1231106"/>
            <a:ext cx="5953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440" name="Google Shape;9440;p28"/>
          <p:cNvSpPr/>
          <p:nvPr/>
        </p:nvSpPr>
        <p:spPr>
          <a:xfrm>
            <a:off x="4557713" y="1109663"/>
            <a:ext cx="83356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441" name="Google Shape;9441;p28"/>
          <p:cNvCxnSpPr/>
          <p:nvPr/>
        </p:nvCxnSpPr>
        <p:spPr>
          <a:xfrm>
            <a:off x="4594624" y="1095376"/>
            <a:ext cx="1190" cy="135731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9442" name="Google Shape;9442;p28"/>
          <p:cNvCxnSpPr/>
          <p:nvPr/>
        </p:nvCxnSpPr>
        <p:spPr>
          <a:xfrm>
            <a:off x="4594624" y="1231106"/>
            <a:ext cx="59531" cy="1191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9443" name="Google Shape;9443;p28"/>
          <p:cNvSpPr/>
          <p:nvPr/>
        </p:nvSpPr>
        <p:spPr>
          <a:xfrm>
            <a:off x="4482704" y="1233489"/>
            <a:ext cx="336631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ABUT. &amp;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444" name="Google Shape;9444;p28"/>
          <p:cNvSpPr/>
          <p:nvPr/>
        </p:nvSpPr>
        <p:spPr>
          <a:xfrm>
            <a:off x="4482704" y="1320404"/>
            <a:ext cx="245260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PILES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445" name="Google Shape;9445;p28"/>
          <p:cNvCxnSpPr/>
          <p:nvPr/>
        </p:nvCxnSpPr>
        <p:spPr>
          <a:xfrm rot="10800000" flipH="1">
            <a:off x="4844655" y="2895601"/>
            <a:ext cx="1190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46" name="Google Shape;9446;p28"/>
          <p:cNvCxnSpPr/>
          <p:nvPr/>
        </p:nvCxnSpPr>
        <p:spPr>
          <a:xfrm rot="10800000" flipH="1">
            <a:off x="4371975" y="2895601"/>
            <a:ext cx="1191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47" name="Google Shape;9447;p28"/>
          <p:cNvCxnSpPr/>
          <p:nvPr/>
        </p:nvCxnSpPr>
        <p:spPr>
          <a:xfrm>
            <a:off x="4371975" y="2268142"/>
            <a:ext cx="47267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48" name="Google Shape;9448;p28"/>
          <p:cNvCxnSpPr/>
          <p:nvPr/>
        </p:nvCxnSpPr>
        <p:spPr>
          <a:xfrm rot="10800000" flipH="1">
            <a:off x="4399361" y="2303861"/>
            <a:ext cx="1190" cy="5917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49" name="Google Shape;9449;p28"/>
          <p:cNvCxnSpPr/>
          <p:nvPr/>
        </p:nvCxnSpPr>
        <p:spPr>
          <a:xfrm rot="10800000" flipH="1">
            <a:off x="4371975" y="2268142"/>
            <a:ext cx="1191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50" name="Google Shape;9450;p28"/>
          <p:cNvCxnSpPr/>
          <p:nvPr/>
        </p:nvCxnSpPr>
        <p:spPr>
          <a:xfrm rot="10800000" flipH="1">
            <a:off x="4844655" y="2268142"/>
            <a:ext cx="1190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51" name="Google Shape;9451;p28"/>
          <p:cNvCxnSpPr/>
          <p:nvPr/>
        </p:nvCxnSpPr>
        <p:spPr>
          <a:xfrm rot="10800000" flipH="1">
            <a:off x="4619625" y="1764506"/>
            <a:ext cx="1191" cy="6143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52" name="Google Shape;9452;p28"/>
          <p:cNvCxnSpPr/>
          <p:nvPr/>
        </p:nvCxnSpPr>
        <p:spPr>
          <a:xfrm rot="10800000" flipH="1">
            <a:off x="4619625" y="1609725"/>
            <a:ext cx="1191" cy="773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53" name="Google Shape;9453;p28"/>
          <p:cNvCxnSpPr/>
          <p:nvPr/>
        </p:nvCxnSpPr>
        <p:spPr>
          <a:xfrm rot="10800000" flipH="1">
            <a:off x="4619625" y="1451373"/>
            <a:ext cx="1191" cy="821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54" name="Google Shape;9454;p28"/>
          <p:cNvCxnSpPr/>
          <p:nvPr/>
        </p:nvCxnSpPr>
        <p:spPr>
          <a:xfrm>
            <a:off x="4739880" y="1585912"/>
            <a:ext cx="1190" cy="13096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55" name="Google Shape;9455;p28"/>
          <p:cNvCxnSpPr/>
          <p:nvPr/>
        </p:nvCxnSpPr>
        <p:spPr>
          <a:xfrm>
            <a:off x="4682730" y="1585912"/>
            <a:ext cx="1190" cy="13096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56" name="Google Shape;9456;p28"/>
          <p:cNvCxnSpPr/>
          <p:nvPr/>
        </p:nvCxnSpPr>
        <p:spPr>
          <a:xfrm>
            <a:off x="4682729" y="1639492"/>
            <a:ext cx="5715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57" name="Google Shape;9457;p28"/>
          <p:cNvCxnSpPr/>
          <p:nvPr/>
        </p:nvCxnSpPr>
        <p:spPr>
          <a:xfrm rot="10800000" flipH="1">
            <a:off x="4371975" y="2268142"/>
            <a:ext cx="1191" cy="6584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458" name="Google Shape;9458;p28"/>
          <p:cNvSpPr/>
          <p:nvPr/>
        </p:nvSpPr>
        <p:spPr>
          <a:xfrm>
            <a:off x="4242198" y="1927623"/>
            <a:ext cx="129778" cy="340519"/>
          </a:xfrm>
          <a:prstGeom prst="rect">
            <a:avLst/>
          </a:pr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459" name="Google Shape;9459;p28"/>
          <p:cNvCxnSpPr/>
          <p:nvPr/>
        </p:nvCxnSpPr>
        <p:spPr>
          <a:xfrm flipH="1">
            <a:off x="4242198" y="2268142"/>
            <a:ext cx="12977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460" name="Google Shape;9460;p28"/>
          <p:cNvSpPr/>
          <p:nvPr/>
        </p:nvSpPr>
        <p:spPr>
          <a:xfrm>
            <a:off x="4112419" y="2268141"/>
            <a:ext cx="129779" cy="342900"/>
          </a:xfrm>
          <a:prstGeom prst="rect">
            <a:avLst/>
          </a:pr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461" name="Google Shape;9461;p28"/>
          <p:cNvSpPr/>
          <p:nvPr/>
        </p:nvSpPr>
        <p:spPr>
          <a:xfrm>
            <a:off x="4112419" y="2611041"/>
            <a:ext cx="129779" cy="341709"/>
          </a:xfrm>
          <a:prstGeom prst="rect">
            <a:avLst/>
          </a:pr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462" name="Google Shape;9462;p28"/>
          <p:cNvSpPr/>
          <p:nvPr/>
        </p:nvSpPr>
        <p:spPr>
          <a:xfrm>
            <a:off x="4112419" y="2952750"/>
            <a:ext cx="129779" cy="342900"/>
          </a:xfrm>
          <a:prstGeom prst="rect">
            <a:avLst/>
          </a:pr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463" name="Google Shape;9463;p28"/>
          <p:cNvCxnSpPr/>
          <p:nvPr/>
        </p:nvCxnSpPr>
        <p:spPr>
          <a:xfrm>
            <a:off x="4242199" y="2268142"/>
            <a:ext cx="1190" cy="13692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464" name="Google Shape;9464;p28"/>
          <p:cNvSpPr/>
          <p:nvPr/>
        </p:nvSpPr>
        <p:spPr>
          <a:xfrm>
            <a:off x="4242198" y="1585914"/>
            <a:ext cx="129778" cy="341710"/>
          </a:xfrm>
          <a:prstGeom prst="rect">
            <a:avLst/>
          </a:pr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465" name="Google Shape;9465;p28"/>
          <p:cNvCxnSpPr/>
          <p:nvPr/>
        </p:nvCxnSpPr>
        <p:spPr>
          <a:xfrm rot="10800000" flipH="1">
            <a:off x="4371975" y="1585912"/>
            <a:ext cx="1191" cy="13096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66" name="Google Shape;9466;p28"/>
          <p:cNvCxnSpPr/>
          <p:nvPr/>
        </p:nvCxnSpPr>
        <p:spPr>
          <a:xfrm flipH="1">
            <a:off x="4242198" y="1585913"/>
            <a:ext cx="12977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67" name="Google Shape;9467;p28"/>
          <p:cNvCxnSpPr/>
          <p:nvPr/>
        </p:nvCxnSpPr>
        <p:spPr>
          <a:xfrm>
            <a:off x="4242199" y="1585912"/>
            <a:ext cx="1190" cy="6822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68" name="Google Shape;9468;p28"/>
          <p:cNvCxnSpPr/>
          <p:nvPr/>
        </p:nvCxnSpPr>
        <p:spPr>
          <a:xfrm flipH="1">
            <a:off x="4112419" y="2268142"/>
            <a:ext cx="12977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69" name="Google Shape;9469;p28"/>
          <p:cNvCxnSpPr/>
          <p:nvPr/>
        </p:nvCxnSpPr>
        <p:spPr>
          <a:xfrm>
            <a:off x="4112419" y="2268142"/>
            <a:ext cx="1191" cy="13882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70" name="Google Shape;9470;p28"/>
          <p:cNvCxnSpPr/>
          <p:nvPr/>
        </p:nvCxnSpPr>
        <p:spPr>
          <a:xfrm flipH="1">
            <a:off x="4242198" y="1927624"/>
            <a:ext cx="12977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71" name="Google Shape;9471;p28"/>
          <p:cNvCxnSpPr/>
          <p:nvPr/>
        </p:nvCxnSpPr>
        <p:spPr>
          <a:xfrm>
            <a:off x="4112419" y="2611042"/>
            <a:ext cx="12977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72" name="Google Shape;9472;p28"/>
          <p:cNvCxnSpPr/>
          <p:nvPr/>
        </p:nvCxnSpPr>
        <p:spPr>
          <a:xfrm>
            <a:off x="4112419" y="2952750"/>
            <a:ext cx="12977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73" name="Google Shape;9473;p28"/>
          <p:cNvCxnSpPr/>
          <p:nvPr/>
        </p:nvCxnSpPr>
        <p:spPr>
          <a:xfrm>
            <a:off x="4112419" y="3295650"/>
            <a:ext cx="12977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74" name="Google Shape;9474;p28"/>
          <p:cNvCxnSpPr/>
          <p:nvPr/>
        </p:nvCxnSpPr>
        <p:spPr>
          <a:xfrm>
            <a:off x="4202906" y="1594249"/>
            <a:ext cx="1191" cy="153590"/>
          </a:xfrm>
          <a:prstGeom prst="straightConnector1">
            <a:avLst/>
          </a:prstGeom>
          <a:noFill/>
          <a:ln w="14275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75" name="Google Shape;9475;p28"/>
          <p:cNvCxnSpPr/>
          <p:nvPr/>
        </p:nvCxnSpPr>
        <p:spPr>
          <a:xfrm>
            <a:off x="4202906" y="1825230"/>
            <a:ext cx="1191" cy="153590"/>
          </a:xfrm>
          <a:prstGeom prst="straightConnector1">
            <a:avLst/>
          </a:prstGeom>
          <a:noFill/>
          <a:ln w="14275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76" name="Google Shape;9476;p28"/>
          <p:cNvCxnSpPr/>
          <p:nvPr/>
        </p:nvCxnSpPr>
        <p:spPr>
          <a:xfrm>
            <a:off x="4202906" y="2055020"/>
            <a:ext cx="1191" cy="154781"/>
          </a:xfrm>
          <a:prstGeom prst="straightConnector1">
            <a:avLst/>
          </a:prstGeom>
          <a:noFill/>
          <a:ln w="14275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77" name="Google Shape;9477;p28"/>
          <p:cNvCxnSpPr/>
          <p:nvPr/>
        </p:nvCxnSpPr>
        <p:spPr>
          <a:xfrm>
            <a:off x="4399361" y="2234803"/>
            <a:ext cx="1190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495" name="Google Shape;9495;p28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495A13E6-AE69-5576-30AC-55FDBA05AF05}"/>
              </a:ext>
            </a:extLst>
          </p:cNvPr>
          <p:cNvCxnSpPr>
            <a:stCxn id="9431" idx="3"/>
            <a:endCxn id="9458" idx="1"/>
          </p:cNvCxnSpPr>
          <p:nvPr/>
        </p:nvCxnSpPr>
        <p:spPr>
          <a:xfrm flipV="1">
            <a:off x="3918581" y="2010966"/>
            <a:ext cx="284325" cy="6027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74B03F7C-474B-815E-8E4E-890064616EAC}"/>
              </a:ext>
            </a:extLst>
          </p:cNvPr>
          <p:cNvCxnSpPr>
            <a:stCxn id="9433" idx="3"/>
            <a:endCxn id="9358" idx="0"/>
          </p:cNvCxnSpPr>
          <p:nvPr/>
        </p:nvCxnSpPr>
        <p:spPr>
          <a:xfrm>
            <a:off x="4351234" y="1410442"/>
            <a:ext cx="360070" cy="22904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E9B9A1E0-7AB2-C6A1-9ABE-BF6BCCE54ED5}"/>
              </a:ext>
            </a:extLst>
          </p:cNvPr>
          <p:cNvCxnSpPr/>
          <p:nvPr/>
        </p:nvCxnSpPr>
        <p:spPr>
          <a:xfrm flipV="1">
            <a:off x="3956447" y="3681122"/>
            <a:ext cx="342901" cy="16846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1B9156F0-CF15-C41F-4461-D92AF9BC8C55}"/>
              </a:ext>
            </a:extLst>
          </p:cNvPr>
          <p:cNvCxnSpPr>
            <a:stCxn id="9430" idx="3"/>
            <a:endCxn id="9461" idx="0"/>
          </p:cNvCxnSpPr>
          <p:nvPr/>
        </p:nvCxnSpPr>
        <p:spPr>
          <a:xfrm flipV="1">
            <a:off x="3816914" y="2611041"/>
            <a:ext cx="360395" cy="18409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5A61DEBC-F177-D13D-0EFA-7709029155DA}"/>
              </a:ext>
            </a:extLst>
          </p:cNvPr>
          <p:cNvCxnSpPr>
            <a:endCxn id="9313" idx="3"/>
          </p:cNvCxnSpPr>
          <p:nvPr/>
        </p:nvCxnSpPr>
        <p:spPr>
          <a:xfrm flipH="1" flipV="1">
            <a:off x="4844654" y="3291483"/>
            <a:ext cx="295275" cy="51256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391C4FA2-1751-C7A6-FB83-781B8F41622A}"/>
              </a:ext>
            </a:extLst>
          </p:cNvPr>
          <p:cNvCxnSpPr>
            <a:stCxn id="9310" idx="1"/>
          </p:cNvCxnSpPr>
          <p:nvPr/>
        </p:nvCxnSpPr>
        <p:spPr>
          <a:xfrm flipH="1" flipV="1">
            <a:off x="4844654" y="2605987"/>
            <a:ext cx="295275" cy="27249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581231F7-EBD7-62ED-FA9A-C877624D596F}"/>
              </a:ext>
            </a:extLst>
          </p:cNvPr>
          <p:cNvCxnSpPr>
            <a:stCxn id="9434" idx="1"/>
            <a:endCxn id="9353" idx="3"/>
          </p:cNvCxnSpPr>
          <p:nvPr/>
        </p:nvCxnSpPr>
        <p:spPr>
          <a:xfrm flipH="1" flipV="1">
            <a:off x="4791075" y="2251472"/>
            <a:ext cx="210834" cy="23410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5B2FA54-ED66-5DCC-AB94-0A641894178F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35</a:t>
            </a:fld>
            <a:endParaRPr lang="en-US"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0" name="Google Shape;9500;p29"/>
          <p:cNvSpPr txBox="1"/>
          <p:nvPr/>
        </p:nvSpPr>
        <p:spPr>
          <a:xfrm>
            <a:off x="1143000" y="4045744"/>
            <a:ext cx="6772275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SL PRECAST GIRDER BRIDGE WITH STEEL SUBSTRUCTURE  PIER (ELEVATION)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1" name="Google Shape;9501;p29"/>
          <p:cNvSpPr/>
          <p:nvPr/>
        </p:nvSpPr>
        <p:spPr>
          <a:xfrm>
            <a:off x="3377803" y="1301353"/>
            <a:ext cx="1414463" cy="52388"/>
          </a:xfrm>
          <a:custGeom>
            <a:avLst/>
            <a:gdLst/>
            <a:ahLst/>
            <a:cxnLst/>
            <a:rect l="l" t="t" r="r" b="b"/>
            <a:pathLst>
              <a:path w="2376" h="86" extrusionOk="0">
                <a:moveTo>
                  <a:pt x="1822" y="35"/>
                </a:moveTo>
                <a:lnTo>
                  <a:pt x="0" y="86"/>
                </a:lnTo>
                <a:lnTo>
                  <a:pt x="0" y="51"/>
                </a:lnTo>
                <a:lnTo>
                  <a:pt x="1832" y="0"/>
                </a:lnTo>
                <a:lnTo>
                  <a:pt x="2376" y="16"/>
                </a:lnTo>
                <a:lnTo>
                  <a:pt x="2376" y="52"/>
                </a:lnTo>
                <a:lnTo>
                  <a:pt x="1822" y="3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02" name="Google Shape;9502;p29"/>
          <p:cNvSpPr/>
          <p:nvPr/>
        </p:nvSpPr>
        <p:spPr>
          <a:xfrm>
            <a:off x="4792266" y="1310878"/>
            <a:ext cx="660797" cy="41672"/>
          </a:xfrm>
          <a:custGeom>
            <a:avLst/>
            <a:gdLst/>
            <a:ahLst/>
            <a:cxnLst/>
            <a:rect l="l" t="t" r="r" b="b"/>
            <a:pathLst>
              <a:path w="1109" h="68" extrusionOk="0">
                <a:moveTo>
                  <a:pt x="1108" y="32"/>
                </a:moveTo>
                <a:lnTo>
                  <a:pt x="0" y="0"/>
                </a:lnTo>
                <a:lnTo>
                  <a:pt x="0" y="36"/>
                </a:lnTo>
                <a:lnTo>
                  <a:pt x="1109" y="68"/>
                </a:lnTo>
                <a:lnTo>
                  <a:pt x="1108" y="3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03" name="Google Shape;9503;p29"/>
          <p:cNvSpPr/>
          <p:nvPr/>
        </p:nvSpPr>
        <p:spPr>
          <a:xfrm>
            <a:off x="5473304" y="1331120"/>
            <a:ext cx="646509" cy="41672"/>
          </a:xfrm>
          <a:custGeom>
            <a:avLst/>
            <a:gdLst/>
            <a:ahLst/>
            <a:cxnLst/>
            <a:rect l="l" t="t" r="r" b="b"/>
            <a:pathLst>
              <a:path w="1088" h="69" extrusionOk="0">
                <a:moveTo>
                  <a:pt x="1088" y="31"/>
                </a:moveTo>
                <a:lnTo>
                  <a:pt x="0" y="0"/>
                </a:lnTo>
                <a:lnTo>
                  <a:pt x="0" y="37"/>
                </a:lnTo>
                <a:lnTo>
                  <a:pt x="232" y="43"/>
                </a:lnTo>
                <a:lnTo>
                  <a:pt x="1088" y="69"/>
                </a:lnTo>
                <a:lnTo>
                  <a:pt x="1088" y="3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04" name="Google Shape;9504;p29"/>
          <p:cNvSpPr/>
          <p:nvPr/>
        </p:nvSpPr>
        <p:spPr>
          <a:xfrm>
            <a:off x="6135292" y="1350169"/>
            <a:ext cx="235744" cy="29766"/>
          </a:xfrm>
          <a:custGeom>
            <a:avLst/>
            <a:gdLst/>
            <a:ahLst/>
            <a:cxnLst/>
            <a:rect l="l" t="t" r="r" b="b"/>
            <a:pathLst>
              <a:path w="395" h="49" extrusionOk="0">
                <a:moveTo>
                  <a:pt x="394" y="11"/>
                </a:moveTo>
                <a:lnTo>
                  <a:pt x="0" y="0"/>
                </a:lnTo>
                <a:lnTo>
                  <a:pt x="0" y="38"/>
                </a:lnTo>
                <a:lnTo>
                  <a:pt x="395" y="49"/>
                </a:lnTo>
                <a:lnTo>
                  <a:pt x="394" y="1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05" name="Google Shape;9505;p29"/>
          <p:cNvSpPr/>
          <p:nvPr/>
        </p:nvSpPr>
        <p:spPr>
          <a:xfrm>
            <a:off x="6119812" y="1350170"/>
            <a:ext cx="15479" cy="22622"/>
          </a:xfrm>
          <a:custGeom>
            <a:avLst/>
            <a:gdLst/>
            <a:ahLst/>
            <a:cxnLst/>
            <a:rect l="l" t="t" r="r" b="b"/>
            <a:pathLst>
              <a:path w="25" h="39" extrusionOk="0">
                <a:moveTo>
                  <a:pt x="0" y="38"/>
                </a:moveTo>
                <a:lnTo>
                  <a:pt x="0" y="0"/>
                </a:lnTo>
                <a:lnTo>
                  <a:pt x="25" y="1"/>
                </a:lnTo>
                <a:lnTo>
                  <a:pt x="25" y="39"/>
                </a:lnTo>
                <a:lnTo>
                  <a:pt x="0" y="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06" name="Google Shape;9506;p29"/>
          <p:cNvSpPr/>
          <p:nvPr/>
        </p:nvSpPr>
        <p:spPr>
          <a:xfrm>
            <a:off x="5451874" y="1329928"/>
            <a:ext cx="21431" cy="23813"/>
          </a:xfrm>
          <a:custGeom>
            <a:avLst/>
            <a:gdLst/>
            <a:ahLst/>
            <a:cxnLst/>
            <a:rect l="l" t="t" r="r" b="b"/>
            <a:pathLst>
              <a:path w="35" h="38" extrusionOk="0">
                <a:moveTo>
                  <a:pt x="35" y="38"/>
                </a:moveTo>
                <a:lnTo>
                  <a:pt x="35" y="1"/>
                </a:lnTo>
                <a:lnTo>
                  <a:pt x="0" y="0"/>
                </a:lnTo>
                <a:lnTo>
                  <a:pt x="1" y="36"/>
                </a:lnTo>
                <a:lnTo>
                  <a:pt x="35" y="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07" name="Google Shape;9507;p29"/>
          <p:cNvCxnSpPr/>
          <p:nvPr/>
        </p:nvCxnSpPr>
        <p:spPr>
          <a:xfrm rot="10800000">
            <a:off x="4468417" y="1301354"/>
            <a:ext cx="1901428" cy="559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08" name="Google Shape;9508;p29"/>
          <p:cNvSpPr/>
          <p:nvPr/>
        </p:nvSpPr>
        <p:spPr>
          <a:xfrm>
            <a:off x="2708672" y="1332311"/>
            <a:ext cx="651272" cy="39290"/>
          </a:xfrm>
          <a:custGeom>
            <a:avLst/>
            <a:gdLst/>
            <a:ahLst/>
            <a:cxnLst/>
            <a:rect l="l" t="t" r="r" b="b"/>
            <a:pathLst>
              <a:path w="1093" h="65" extrusionOk="0">
                <a:moveTo>
                  <a:pt x="1093" y="35"/>
                </a:moveTo>
                <a:lnTo>
                  <a:pt x="0" y="65"/>
                </a:lnTo>
                <a:lnTo>
                  <a:pt x="0" y="30"/>
                </a:lnTo>
                <a:lnTo>
                  <a:pt x="1093" y="0"/>
                </a:lnTo>
                <a:lnTo>
                  <a:pt x="1093" y="3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09" name="Google Shape;9509;p29"/>
          <p:cNvSpPr/>
          <p:nvPr/>
        </p:nvSpPr>
        <p:spPr>
          <a:xfrm>
            <a:off x="2491980" y="1351361"/>
            <a:ext cx="216694" cy="26194"/>
          </a:xfrm>
          <a:custGeom>
            <a:avLst/>
            <a:gdLst/>
            <a:ahLst/>
            <a:cxnLst/>
            <a:rect l="l" t="t" r="r" b="b"/>
            <a:pathLst>
              <a:path w="366" h="45" extrusionOk="0">
                <a:moveTo>
                  <a:pt x="366" y="35"/>
                </a:moveTo>
                <a:lnTo>
                  <a:pt x="1" y="45"/>
                </a:lnTo>
                <a:lnTo>
                  <a:pt x="0" y="10"/>
                </a:lnTo>
                <a:lnTo>
                  <a:pt x="366" y="0"/>
                </a:lnTo>
                <a:lnTo>
                  <a:pt x="366" y="3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10" name="Google Shape;9510;p29"/>
          <p:cNvSpPr/>
          <p:nvPr/>
        </p:nvSpPr>
        <p:spPr>
          <a:xfrm>
            <a:off x="3359945" y="1332311"/>
            <a:ext cx="17860" cy="21431"/>
          </a:xfrm>
          <a:custGeom>
            <a:avLst/>
            <a:gdLst/>
            <a:ahLst/>
            <a:cxnLst/>
            <a:rect l="l" t="t" r="r" b="b"/>
            <a:pathLst>
              <a:path w="30" h="36" extrusionOk="0">
                <a:moveTo>
                  <a:pt x="30" y="35"/>
                </a:moveTo>
                <a:lnTo>
                  <a:pt x="0" y="36"/>
                </a:lnTo>
                <a:lnTo>
                  <a:pt x="0" y="1"/>
                </a:lnTo>
                <a:lnTo>
                  <a:pt x="30" y="0"/>
                </a:lnTo>
                <a:lnTo>
                  <a:pt x="30" y="3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11" name="Google Shape;9511;p29"/>
          <p:cNvCxnSpPr/>
          <p:nvPr/>
        </p:nvCxnSpPr>
        <p:spPr>
          <a:xfrm flipH="1">
            <a:off x="2491978" y="1301354"/>
            <a:ext cx="1976438" cy="559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12" name="Google Shape;9512;p29"/>
          <p:cNvSpPr/>
          <p:nvPr/>
        </p:nvSpPr>
        <p:spPr>
          <a:xfrm>
            <a:off x="2491980" y="1371601"/>
            <a:ext cx="205978" cy="111919"/>
          </a:xfrm>
          <a:custGeom>
            <a:avLst/>
            <a:gdLst/>
            <a:ahLst/>
            <a:cxnLst/>
            <a:rect l="l" t="t" r="r" b="b"/>
            <a:pathLst>
              <a:path w="347" h="189" extrusionOk="0">
                <a:moveTo>
                  <a:pt x="5" y="189"/>
                </a:moveTo>
                <a:lnTo>
                  <a:pt x="347" y="180"/>
                </a:lnTo>
                <a:lnTo>
                  <a:pt x="347" y="0"/>
                </a:lnTo>
                <a:lnTo>
                  <a:pt x="0" y="10"/>
                </a:lnTo>
                <a:lnTo>
                  <a:pt x="5" y="18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13" name="Google Shape;9513;p29"/>
          <p:cNvSpPr/>
          <p:nvPr/>
        </p:nvSpPr>
        <p:spPr>
          <a:xfrm>
            <a:off x="2495550" y="1479949"/>
            <a:ext cx="129779" cy="20240"/>
          </a:xfrm>
          <a:custGeom>
            <a:avLst/>
            <a:gdLst/>
            <a:ahLst/>
            <a:cxnLst/>
            <a:rect l="l" t="t" r="r" b="b"/>
            <a:pathLst>
              <a:path w="218" h="34" extrusionOk="0">
                <a:moveTo>
                  <a:pt x="0" y="6"/>
                </a:moveTo>
                <a:lnTo>
                  <a:pt x="218" y="0"/>
                </a:lnTo>
                <a:lnTo>
                  <a:pt x="218" y="28"/>
                </a:lnTo>
                <a:lnTo>
                  <a:pt x="2" y="34"/>
                </a:lnTo>
                <a:lnTo>
                  <a:pt x="0" y="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14" name="Google Shape;9514;p29"/>
          <p:cNvCxnSpPr/>
          <p:nvPr/>
        </p:nvCxnSpPr>
        <p:spPr>
          <a:xfrm>
            <a:off x="2491978" y="1357313"/>
            <a:ext cx="3572" cy="1428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15" name="Google Shape;9515;p29"/>
          <p:cNvSpPr/>
          <p:nvPr/>
        </p:nvSpPr>
        <p:spPr>
          <a:xfrm>
            <a:off x="2625330" y="1494236"/>
            <a:ext cx="72628" cy="1953815"/>
          </a:xfrm>
          <a:custGeom>
            <a:avLst/>
            <a:gdLst/>
            <a:ahLst/>
            <a:cxnLst/>
            <a:rect l="l" t="t" r="r" b="b"/>
            <a:pathLst>
              <a:path w="124" h="3282" extrusionOk="0">
                <a:moveTo>
                  <a:pt x="0" y="4"/>
                </a:moveTo>
                <a:lnTo>
                  <a:pt x="0" y="3271"/>
                </a:lnTo>
                <a:lnTo>
                  <a:pt x="6" y="3271"/>
                </a:lnTo>
                <a:lnTo>
                  <a:pt x="12" y="3272"/>
                </a:lnTo>
                <a:lnTo>
                  <a:pt x="17" y="3272"/>
                </a:lnTo>
                <a:lnTo>
                  <a:pt x="23" y="3273"/>
                </a:lnTo>
                <a:lnTo>
                  <a:pt x="29" y="3273"/>
                </a:lnTo>
                <a:lnTo>
                  <a:pt x="36" y="3274"/>
                </a:lnTo>
                <a:lnTo>
                  <a:pt x="51" y="3275"/>
                </a:lnTo>
                <a:lnTo>
                  <a:pt x="65" y="3277"/>
                </a:lnTo>
                <a:lnTo>
                  <a:pt x="80" y="3278"/>
                </a:lnTo>
                <a:lnTo>
                  <a:pt x="95" y="3280"/>
                </a:lnTo>
                <a:lnTo>
                  <a:pt x="109" y="3281"/>
                </a:lnTo>
                <a:lnTo>
                  <a:pt x="124" y="3282"/>
                </a:lnTo>
                <a:lnTo>
                  <a:pt x="124" y="0"/>
                </a:lnTo>
                <a:lnTo>
                  <a:pt x="0" y="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16" name="Google Shape;9516;p29"/>
          <p:cNvSpPr/>
          <p:nvPr/>
        </p:nvSpPr>
        <p:spPr>
          <a:xfrm>
            <a:off x="2708672" y="1491853"/>
            <a:ext cx="90488" cy="1957388"/>
          </a:xfrm>
          <a:custGeom>
            <a:avLst/>
            <a:gdLst/>
            <a:ahLst/>
            <a:cxnLst/>
            <a:rect l="l" t="t" r="r" b="b"/>
            <a:pathLst>
              <a:path w="152" h="3288" extrusionOk="0">
                <a:moveTo>
                  <a:pt x="0" y="4"/>
                </a:moveTo>
                <a:lnTo>
                  <a:pt x="0" y="3287"/>
                </a:lnTo>
                <a:lnTo>
                  <a:pt x="6" y="3287"/>
                </a:lnTo>
                <a:lnTo>
                  <a:pt x="11" y="3288"/>
                </a:lnTo>
                <a:lnTo>
                  <a:pt x="16" y="3288"/>
                </a:lnTo>
                <a:lnTo>
                  <a:pt x="21" y="3288"/>
                </a:lnTo>
                <a:lnTo>
                  <a:pt x="26" y="3287"/>
                </a:lnTo>
                <a:lnTo>
                  <a:pt x="31" y="3287"/>
                </a:lnTo>
                <a:lnTo>
                  <a:pt x="45" y="3286"/>
                </a:lnTo>
                <a:lnTo>
                  <a:pt x="59" y="3284"/>
                </a:lnTo>
                <a:lnTo>
                  <a:pt x="72" y="3282"/>
                </a:lnTo>
                <a:lnTo>
                  <a:pt x="85" y="3280"/>
                </a:lnTo>
                <a:lnTo>
                  <a:pt x="98" y="3277"/>
                </a:lnTo>
                <a:lnTo>
                  <a:pt x="111" y="3273"/>
                </a:lnTo>
                <a:lnTo>
                  <a:pt x="131" y="3268"/>
                </a:lnTo>
                <a:lnTo>
                  <a:pt x="152" y="3263"/>
                </a:lnTo>
                <a:lnTo>
                  <a:pt x="152" y="0"/>
                </a:lnTo>
                <a:lnTo>
                  <a:pt x="0" y="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17" name="Google Shape;9517;p29"/>
          <p:cNvSpPr/>
          <p:nvPr/>
        </p:nvSpPr>
        <p:spPr>
          <a:xfrm>
            <a:off x="3376613" y="1473994"/>
            <a:ext cx="77391" cy="1957388"/>
          </a:xfrm>
          <a:custGeom>
            <a:avLst/>
            <a:gdLst/>
            <a:ahLst/>
            <a:cxnLst/>
            <a:rect l="l" t="t" r="r" b="b"/>
            <a:pathLst>
              <a:path w="131" h="3289" extrusionOk="0">
                <a:moveTo>
                  <a:pt x="131" y="3289"/>
                </a:moveTo>
                <a:lnTo>
                  <a:pt x="131" y="0"/>
                </a:lnTo>
                <a:lnTo>
                  <a:pt x="0" y="4"/>
                </a:lnTo>
                <a:lnTo>
                  <a:pt x="0" y="3289"/>
                </a:lnTo>
                <a:lnTo>
                  <a:pt x="14" y="3289"/>
                </a:lnTo>
                <a:lnTo>
                  <a:pt x="29" y="3288"/>
                </a:lnTo>
                <a:lnTo>
                  <a:pt x="44" y="3288"/>
                </a:lnTo>
                <a:lnTo>
                  <a:pt x="66" y="3288"/>
                </a:lnTo>
                <a:lnTo>
                  <a:pt x="88" y="3288"/>
                </a:lnTo>
                <a:lnTo>
                  <a:pt x="109" y="3288"/>
                </a:lnTo>
                <a:lnTo>
                  <a:pt x="131" y="328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18" name="Google Shape;9518;p29"/>
          <p:cNvSpPr/>
          <p:nvPr/>
        </p:nvSpPr>
        <p:spPr>
          <a:xfrm>
            <a:off x="3294460" y="1476375"/>
            <a:ext cx="65484" cy="1958579"/>
          </a:xfrm>
          <a:custGeom>
            <a:avLst/>
            <a:gdLst/>
            <a:ahLst/>
            <a:cxnLst/>
            <a:rect l="l" t="t" r="r" b="b"/>
            <a:pathLst>
              <a:path w="110" h="3289" extrusionOk="0">
                <a:moveTo>
                  <a:pt x="110" y="0"/>
                </a:moveTo>
                <a:lnTo>
                  <a:pt x="110" y="3286"/>
                </a:lnTo>
                <a:lnTo>
                  <a:pt x="93" y="3287"/>
                </a:lnTo>
                <a:lnTo>
                  <a:pt x="76" y="3288"/>
                </a:lnTo>
                <a:lnTo>
                  <a:pt x="65" y="3289"/>
                </a:lnTo>
                <a:lnTo>
                  <a:pt x="53" y="3289"/>
                </a:lnTo>
                <a:lnTo>
                  <a:pt x="42" y="3289"/>
                </a:lnTo>
                <a:lnTo>
                  <a:pt x="31" y="3289"/>
                </a:lnTo>
                <a:lnTo>
                  <a:pt x="19" y="3289"/>
                </a:lnTo>
                <a:lnTo>
                  <a:pt x="8" y="3288"/>
                </a:lnTo>
                <a:lnTo>
                  <a:pt x="6" y="3288"/>
                </a:lnTo>
                <a:lnTo>
                  <a:pt x="5" y="3288"/>
                </a:lnTo>
                <a:lnTo>
                  <a:pt x="4" y="3288"/>
                </a:lnTo>
                <a:lnTo>
                  <a:pt x="3" y="3288"/>
                </a:lnTo>
                <a:lnTo>
                  <a:pt x="1" y="3288"/>
                </a:lnTo>
                <a:lnTo>
                  <a:pt x="0" y="3288"/>
                </a:lnTo>
                <a:lnTo>
                  <a:pt x="0" y="3"/>
                </a:lnTo>
                <a:lnTo>
                  <a:pt x="11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19" name="Google Shape;9519;p29"/>
          <p:cNvSpPr/>
          <p:nvPr/>
        </p:nvSpPr>
        <p:spPr>
          <a:xfrm>
            <a:off x="4021931" y="1456136"/>
            <a:ext cx="86916" cy="1988344"/>
          </a:xfrm>
          <a:custGeom>
            <a:avLst/>
            <a:gdLst/>
            <a:ahLst/>
            <a:cxnLst/>
            <a:rect l="l" t="t" r="r" b="b"/>
            <a:pathLst>
              <a:path w="145" h="3340" extrusionOk="0">
                <a:moveTo>
                  <a:pt x="145" y="3339"/>
                </a:moveTo>
                <a:lnTo>
                  <a:pt x="145" y="0"/>
                </a:lnTo>
                <a:lnTo>
                  <a:pt x="0" y="4"/>
                </a:lnTo>
                <a:lnTo>
                  <a:pt x="0" y="3334"/>
                </a:lnTo>
                <a:lnTo>
                  <a:pt x="19" y="3336"/>
                </a:lnTo>
                <a:lnTo>
                  <a:pt x="38" y="3337"/>
                </a:lnTo>
                <a:lnTo>
                  <a:pt x="57" y="3338"/>
                </a:lnTo>
                <a:lnTo>
                  <a:pt x="76" y="3339"/>
                </a:lnTo>
                <a:lnTo>
                  <a:pt x="88" y="3339"/>
                </a:lnTo>
                <a:lnTo>
                  <a:pt x="101" y="3340"/>
                </a:lnTo>
                <a:lnTo>
                  <a:pt x="113" y="3340"/>
                </a:lnTo>
                <a:lnTo>
                  <a:pt x="118" y="3340"/>
                </a:lnTo>
                <a:lnTo>
                  <a:pt x="124" y="3340"/>
                </a:lnTo>
                <a:lnTo>
                  <a:pt x="129" y="3339"/>
                </a:lnTo>
                <a:lnTo>
                  <a:pt x="134" y="3339"/>
                </a:lnTo>
                <a:lnTo>
                  <a:pt x="140" y="3339"/>
                </a:lnTo>
                <a:lnTo>
                  <a:pt x="145" y="333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20" name="Google Shape;9520;p29"/>
          <p:cNvSpPr/>
          <p:nvPr/>
        </p:nvSpPr>
        <p:spPr>
          <a:xfrm>
            <a:off x="3949305" y="1458517"/>
            <a:ext cx="72628" cy="1982390"/>
          </a:xfrm>
          <a:custGeom>
            <a:avLst/>
            <a:gdLst/>
            <a:ahLst/>
            <a:cxnLst/>
            <a:rect l="l" t="t" r="r" b="b"/>
            <a:pathLst>
              <a:path w="123" h="3330" extrusionOk="0">
                <a:moveTo>
                  <a:pt x="123" y="0"/>
                </a:moveTo>
                <a:lnTo>
                  <a:pt x="123" y="3330"/>
                </a:lnTo>
                <a:lnTo>
                  <a:pt x="111" y="3330"/>
                </a:lnTo>
                <a:lnTo>
                  <a:pt x="99" y="3329"/>
                </a:lnTo>
                <a:lnTo>
                  <a:pt x="88" y="3328"/>
                </a:lnTo>
                <a:lnTo>
                  <a:pt x="76" y="3327"/>
                </a:lnTo>
                <a:lnTo>
                  <a:pt x="64" y="3326"/>
                </a:lnTo>
                <a:lnTo>
                  <a:pt x="52" y="3325"/>
                </a:lnTo>
                <a:lnTo>
                  <a:pt x="43" y="3324"/>
                </a:lnTo>
                <a:lnTo>
                  <a:pt x="34" y="3324"/>
                </a:lnTo>
                <a:lnTo>
                  <a:pt x="26" y="3323"/>
                </a:lnTo>
                <a:lnTo>
                  <a:pt x="17" y="3323"/>
                </a:lnTo>
                <a:lnTo>
                  <a:pt x="8" y="3322"/>
                </a:lnTo>
                <a:lnTo>
                  <a:pt x="0" y="3322"/>
                </a:lnTo>
                <a:lnTo>
                  <a:pt x="0" y="3"/>
                </a:lnTo>
                <a:lnTo>
                  <a:pt x="12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21" name="Google Shape;9521;p29"/>
          <p:cNvSpPr/>
          <p:nvPr/>
        </p:nvSpPr>
        <p:spPr>
          <a:xfrm>
            <a:off x="2697956" y="1494236"/>
            <a:ext cx="10716" cy="1955006"/>
          </a:xfrm>
          <a:custGeom>
            <a:avLst/>
            <a:gdLst/>
            <a:ahLst/>
            <a:cxnLst/>
            <a:rect l="l" t="t" r="r" b="b"/>
            <a:pathLst>
              <a:path w="18" h="3283" extrusionOk="0">
                <a:moveTo>
                  <a:pt x="0" y="0"/>
                </a:moveTo>
                <a:lnTo>
                  <a:pt x="0" y="3282"/>
                </a:lnTo>
                <a:lnTo>
                  <a:pt x="3" y="3283"/>
                </a:lnTo>
                <a:lnTo>
                  <a:pt x="6" y="3283"/>
                </a:lnTo>
                <a:lnTo>
                  <a:pt x="9" y="3283"/>
                </a:lnTo>
                <a:lnTo>
                  <a:pt x="12" y="3283"/>
                </a:lnTo>
                <a:lnTo>
                  <a:pt x="15" y="3283"/>
                </a:lnTo>
                <a:lnTo>
                  <a:pt x="18" y="3283"/>
                </a:lnTo>
                <a:lnTo>
                  <a:pt x="18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22" name="Google Shape;9522;p29"/>
          <p:cNvSpPr/>
          <p:nvPr/>
        </p:nvSpPr>
        <p:spPr>
          <a:xfrm>
            <a:off x="3359945" y="1476376"/>
            <a:ext cx="16669" cy="1956197"/>
          </a:xfrm>
          <a:custGeom>
            <a:avLst/>
            <a:gdLst/>
            <a:ahLst/>
            <a:cxnLst/>
            <a:rect l="l" t="t" r="r" b="b"/>
            <a:pathLst>
              <a:path w="27" h="3287" extrusionOk="0">
                <a:moveTo>
                  <a:pt x="0" y="1"/>
                </a:moveTo>
                <a:lnTo>
                  <a:pt x="0" y="3287"/>
                </a:lnTo>
                <a:lnTo>
                  <a:pt x="2" y="3287"/>
                </a:lnTo>
                <a:lnTo>
                  <a:pt x="5" y="3287"/>
                </a:lnTo>
                <a:lnTo>
                  <a:pt x="8" y="3286"/>
                </a:lnTo>
                <a:lnTo>
                  <a:pt x="11" y="3286"/>
                </a:lnTo>
                <a:lnTo>
                  <a:pt x="14" y="3286"/>
                </a:lnTo>
                <a:lnTo>
                  <a:pt x="17" y="3286"/>
                </a:lnTo>
                <a:lnTo>
                  <a:pt x="19" y="3286"/>
                </a:lnTo>
                <a:lnTo>
                  <a:pt x="20" y="3286"/>
                </a:lnTo>
                <a:lnTo>
                  <a:pt x="22" y="3286"/>
                </a:lnTo>
                <a:lnTo>
                  <a:pt x="24" y="3286"/>
                </a:lnTo>
                <a:lnTo>
                  <a:pt x="25" y="3286"/>
                </a:lnTo>
                <a:lnTo>
                  <a:pt x="27" y="3285"/>
                </a:lnTo>
                <a:lnTo>
                  <a:pt x="27" y="0"/>
                </a:lnTo>
                <a:lnTo>
                  <a:pt x="0" y="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23" name="Google Shape;9523;p29"/>
          <p:cNvSpPr/>
          <p:nvPr/>
        </p:nvSpPr>
        <p:spPr>
          <a:xfrm>
            <a:off x="2708672" y="1462089"/>
            <a:ext cx="585788" cy="32147"/>
          </a:xfrm>
          <a:custGeom>
            <a:avLst/>
            <a:gdLst/>
            <a:ahLst/>
            <a:cxnLst/>
            <a:rect l="l" t="t" r="r" b="b"/>
            <a:pathLst>
              <a:path w="983" h="55" extrusionOk="0">
                <a:moveTo>
                  <a:pt x="0" y="27"/>
                </a:moveTo>
                <a:lnTo>
                  <a:pt x="983" y="0"/>
                </a:lnTo>
                <a:lnTo>
                  <a:pt x="983" y="28"/>
                </a:lnTo>
                <a:lnTo>
                  <a:pt x="0" y="55"/>
                </a:lnTo>
                <a:lnTo>
                  <a:pt x="0" y="2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24" name="Google Shape;9524;p29"/>
          <p:cNvSpPr/>
          <p:nvPr/>
        </p:nvSpPr>
        <p:spPr>
          <a:xfrm>
            <a:off x="3294461" y="1457326"/>
            <a:ext cx="159544" cy="21431"/>
          </a:xfrm>
          <a:custGeom>
            <a:avLst/>
            <a:gdLst/>
            <a:ahLst/>
            <a:cxnLst/>
            <a:rect l="l" t="t" r="r" b="b"/>
            <a:pathLst>
              <a:path w="268" h="36" extrusionOk="0">
                <a:moveTo>
                  <a:pt x="0" y="8"/>
                </a:moveTo>
                <a:lnTo>
                  <a:pt x="268" y="0"/>
                </a:lnTo>
                <a:lnTo>
                  <a:pt x="268" y="28"/>
                </a:lnTo>
                <a:lnTo>
                  <a:pt x="0" y="36"/>
                </a:lnTo>
                <a:lnTo>
                  <a:pt x="0" y="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25" name="Google Shape;9525;p29"/>
          <p:cNvSpPr/>
          <p:nvPr/>
        </p:nvSpPr>
        <p:spPr>
          <a:xfrm>
            <a:off x="3454004" y="1443039"/>
            <a:ext cx="495300" cy="30956"/>
          </a:xfrm>
          <a:custGeom>
            <a:avLst/>
            <a:gdLst/>
            <a:ahLst/>
            <a:cxnLst/>
            <a:rect l="l" t="t" r="r" b="b"/>
            <a:pathLst>
              <a:path w="831" h="51" extrusionOk="0">
                <a:moveTo>
                  <a:pt x="0" y="51"/>
                </a:moveTo>
                <a:lnTo>
                  <a:pt x="831" y="28"/>
                </a:lnTo>
                <a:lnTo>
                  <a:pt x="831" y="0"/>
                </a:lnTo>
                <a:lnTo>
                  <a:pt x="0" y="23"/>
                </a:lnTo>
                <a:lnTo>
                  <a:pt x="0" y="5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26" name="Google Shape;9526;p29"/>
          <p:cNvSpPr/>
          <p:nvPr/>
        </p:nvSpPr>
        <p:spPr>
          <a:xfrm>
            <a:off x="3949305" y="1439467"/>
            <a:ext cx="159544" cy="20240"/>
          </a:xfrm>
          <a:custGeom>
            <a:avLst/>
            <a:gdLst/>
            <a:ahLst/>
            <a:cxnLst/>
            <a:rect l="l" t="t" r="r" b="b"/>
            <a:pathLst>
              <a:path w="268" h="35" extrusionOk="0">
                <a:moveTo>
                  <a:pt x="0" y="35"/>
                </a:moveTo>
                <a:lnTo>
                  <a:pt x="268" y="28"/>
                </a:lnTo>
                <a:lnTo>
                  <a:pt x="268" y="0"/>
                </a:lnTo>
                <a:lnTo>
                  <a:pt x="0" y="7"/>
                </a:lnTo>
                <a:lnTo>
                  <a:pt x="0" y="3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27" name="Google Shape;9527;p29"/>
          <p:cNvSpPr/>
          <p:nvPr/>
        </p:nvSpPr>
        <p:spPr>
          <a:xfrm>
            <a:off x="4108847" y="1428751"/>
            <a:ext cx="604838" cy="27385"/>
          </a:xfrm>
          <a:custGeom>
            <a:avLst/>
            <a:gdLst/>
            <a:ahLst/>
            <a:cxnLst/>
            <a:rect l="l" t="t" r="r" b="b"/>
            <a:pathLst>
              <a:path w="1017" h="46" extrusionOk="0">
                <a:moveTo>
                  <a:pt x="0" y="46"/>
                </a:moveTo>
                <a:lnTo>
                  <a:pt x="658" y="27"/>
                </a:lnTo>
                <a:lnTo>
                  <a:pt x="1017" y="38"/>
                </a:lnTo>
                <a:lnTo>
                  <a:pt x="1017" y="13"/>
                </a:lnTo>
                <a:lnTo>
                  <a:pt x="618" y="0"/>
                </a:lnTo>
                <a:lnTo>
                  <a:pt x="0" y="18"/>
                </a:lnTo>
                <a:lnTo>
                  <a:pt x="0" y="4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28" name="Google Shape;9528;p29"/>
          <p:cNvSpPr/>
          <p:nvPr/>
        </p:nvSpPr>
        <p:spPr>
          <a:xfrm>
            <a:off x="2625330" y="1478757"/>
            <a:ext cx="72628" cy="17860"/>
          </a:xfrm>
          <a:custGeom>
            <a:avLst/>
            <a:gdLst/>
            <a:ahLst/>
            <a:cxnLst/>
            <a:rect l="l" t="t" r="r" b="b"/>
            <a:pathLst>
              <a:path w="124" h="31" extrusionOk="0">
                <a:moveTo>
                  <a:pt x="0" y="31"/>
                </a:moveTo>
                <a:lnTo>
                  <a:pt x="124" y="27"/>
                </a:lnTo>
                <a:lnTo>
                  <a:pt x="124" y="0"/>
                </a:lnTo>
                <a:lnTo>
                  <a:pt x="0" y="3"/>
                </a:lnTo>
                <a:lnTo>
                  <a:pt x="0" y="3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29" name="Google Shape;9529;p29"/>
          <p:cNvSpPr/>
          <p:nvPr/>
        </p:nvSpPr>
        <p:spPr>
          <a:xfrm>
            <a:off x="2697956" y="1477567"/>
            <a:ext cx="10716" cy="16669"/>
          </a:xfrm>
          <a:custGeom>
            <a:avLst/>
            <a:gdLst/>
            <a:ahLst/>
            <a:cxnLst/>
            <a:rect l="l" t="t" r="r" b="b"/>
            <a:pathLst>
              <a:path w="18" h="28" extrusionOk="0">
                <a:moveTo>
                  <a:pt x="18" y="28"/>
                </a:moveTo>
                <a:lnTo>
                  <a:pt x="18" y="0"/>
                </a:lnTo>
                <a:lnTo>
                  <a:pt x="0" y="1"/>
                </a:lnTo>
                <a:lnTo>
                  <a:pt x="0" y="28"/>
                </a:lnTo>
                <a:lnTo>
                  <a:pt x="18" y="2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30" name="Google Shape;9530;p29"/>
          <p:cNvCxnSpPr/>
          <p:nvPr/>
        </p:nvCxnSpPr>
        <p:spPr>
          <a:xfrm rot="10800000" flipH="1">
            <a:off x="2495551" y="1444229"/>
            <a:ext cx="2003822" cy="559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31" name="Google Shape;9531;p29"/>
          <p:cNvSpPr/>
          <p:nvPr/>
        </p:nvSpPr>
        <p:spPr>
          <a:xfrm>
            <a:off x="6135291" y="1493045"/>
            <a:ext cx="75009" cy="1945481"/>
          </a:xfrm>
          <a:custGeom>
            <a:avLst/>
            <a:gdLst/>
            <a:ahLst/>
            <a:cxnLst/>
            <a:rect l="l" t="t" r="r" b="b"/>
            <a:pathLst>
              <a:path w="125" h="3268" extrusionOk="0">
                <a:moveTo>
                  <a:pt x="0" y="3268"/>
                </a:moveTo>
                <a:lnTo>
                  <a:pt x="0" y="0"/>
                </a:lnTo>
                <a:lnTo>
                  <a:pt x="125" y="4"/>
                </a:lnTo>
                <a:lnTo>
                  <a:pt x="125" y="3268"/>
                </a:lnTo>
                <a:lnTo>
                  <a:pt x="84" y="3268"/>
                </a:lnTo>
                <a:lnTo>
                  <a:pt x="42" y="3268"/>
                </a:lnTo>
                <a:lnTo>
                  <a:pt x="0" y="326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32" name="Google Shape;9532;p29"/>
          <p:cNvSpPr/>
          <p:nvPr/>
        </p:nvSpPr>
        <p:spPr>
          <a:xfrm>
            <a:off x="6047186" y="1490662"/>
            <a:ext cx="72628" cy="1947863"/>
          </a:xfrm>
          <a:custGeom>
            <a:avLst/>
            <a:gdLst/>
            <a:ahLst/>
            <a:cxnLst/>
            <a:rect l="l" t="t" r="r" b="b"/>
            <a:pathLst>
              <a:path w="123" h="3272" extrusionOk="0">
                <a:moveTo>
                  <a:pt x="123" y="3"/>
                </a:moveTo>
                <a:lnTo>
                  <a:pt x="123" y="3272"/>
                </a:lnTo>
                <a:lnTo>
                  <a:pt x="83" y="3272"/>
                </a:lnTo>
                <a:lnTo>
                  <a:pt x="41" y="3272"/>
                </a:lnTo>
                <a:lnTo>
                  <a:pt x="0" y="3272"/>
                </a:lnTo>
                <a:lnTo>
                  <a:pt x="0" y="0"/>
                </a:lnTo>
                <a:lnTo>
                  <a:pt x="123" y="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33" name="Google Shape;9533;p29"/>
          <p:cNvSpPr/>
          <p:nvPr/>
        </p:nvSpPr>
        <p:spPr>
          <a:xfrm>
            <a:off x="5473305" y="1473995"/>
            <a:ext cx="78581" cy="1974056"/>
          </a:xfrm>
          <a:custGeom>
            <a:avLst/>
            <a:gdLst/>
            <a:ahLst/>
            <a:cxnLst/>
            <a:rect l="l" t="t" r="r" b="b"/>
            <a:pathLst>
              <a:path w="134" h="3316" extrusionOk="0">
                <a:moveTo>
                  <a:pt x="0" y="3316"/>
                </a:moveTo>
                <a:lnTo>
                  <a:pt x="0" y="0"/>
                </a:lnTo>
                <a:lnTo>
                  <a:pt x="134" y="4"/>
                </a:lnTo>
                <a:lnTo>
                  <a:pt x="134" y="3303"/>
                </a:lnTo>
                <a:lnTo>
                  <a:pt x="125" y="3303"/>
                </a:lnTo>
                <a:lnTo>
                  <a:pt x="116" y="3304"/>
                </a:lnTo>
                <a:lnTo>
                  <a:pt x="108" y="3304"/>
                </a:lnTo>
                <a:lnTo>
                  <a:pt x="100" y="3305"/>
                </a:lnTo>
                <a:lnTo>
                  <a:pt x="91" y="3306"/>
                </a:lnTo>
                <a:lnTo>
                  <a:pt x="83" y="3306"/>
                </a:lnTo>
                <a:lnTo>
                  <a:pt x="69" y="3308"/>
                </a:lnTo>
                <a:lnTo>
                  <a:pt x="55" y="3310"/>
                </a:lnTo>
                <a:lnTo>
                  <a:pt x="42" y="3311"/>
                </a:lnTo>
                <a:lnTo>
                  <a:pt x="27" y="3313"/>
                </a:lnTo>
                <a:lnTo>
                  <a:pt x="18" y="3314"/>
                </a:lnTo>
                <a:lnTo>
                  <a:pt x="9" y="3315"/>
                </a:lnTo>
                <a:lnTo>
                  <a:pt x="0" y="331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34" name="Google Shape;9534;p29"/>
          <p:cNvSpPr/>
          <p:nvPr/>
        </p:nvSpPr>
        <p:spPr>
          <a:xfrm>
            <a:off x="5378055" y="1470423"/>
            <a:ext cx="73819" cy="1977628"/>
          </a:xfrm>
          <a:custGeom>
            <a:avLst/>
            <a:gdLst/>
            <a:ahLst/>
            <a:cxnLst/>
            <a:rect l="l" t="t" r="r" b="b"/>
            <a:pathLst>
              <a:path w="123" h="3322" extrusionOk="0">
                <a:moveTo>
                  <a:pt x="123" y="3322"/>
                </a:moveTo>
                <a:lnTo>
                  <a:pt x="123" y="4"/>
                </a:lnTo>
                <a:lnTo>
                  <a:pt x="0" y="0"/>
                </a:lnTo>
                <a:lnTo>
                  <a:pt x="0" y="3321"/>
                </a:lnTo>
                <a:lnTo>
                  <a:pt x="1" y="3321"/>
                </a:lnTo>
                <a:lnTo>
                  <a:pt x="15" y="3320"/>
                </a:lnTo>
                <a:lnTo>
                  <a:pt x="28" y="3320"/>
                </a:lnTo>
                <a:lnTo>
                  <a:pt x="42" y="3320"/>
                </a:lnTo>
                <a:lnTo>
                  <a:pt x="56" y="3320"/>
                </a:lnTo>
                <a:lnTo>
                  <a:pt x="69" y="3321"/>
                </a:lnTo>
                <a:lnTo>
                  <a:pt x="83" y="3321"/>
                </a:lnTo>
                <a:lnTo>
                  <a:pt x="97" y="3321"/>
                </a:lnTo>
                <a:lnTo>
                  <a:pt x="110" y="3322"/>
                </a:lnTo>
                <a:lnTo>
                  <a:pt x="123" y="332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35" name="Google Shape;9535;p29"/>
          <p:cNvSpPr/>
          <p:nvPr/>
        </p:nvSpPr>
        <p:spPr>
          <a:xfrm>
            <a:off x="4807745" y="1453753"/>
            <a:ext cx="79772" cy="1985963"/>
          </a:xfrm>
          <a:custGeom>
            <a:avLst/>
            <a:gdLst/>
            <a:ahLst/>
            <a:cxnLst/>
            <a:rect l="l" t="t" r="r" b="b"/>
            <a:pathLst>
              <a:path w="133" h="3335" extrusionOk="0">
                <a:moveTo>
                  <a:pt x="133" y="3335"/>
                </a:moveTo>
                <a:lnTo>
                  <a:pt x="133" y="4"/>
                </a:lnTo>
                <a:lnTo>
                  <a:pt x="0" y="0"/>
                </a:lnTo>
                <a:lnTo>
                  <a:pt x="0" y="3334"/>
                </a:lnTo>
                <a:lnTo>
                  <a:pt x="22" y="3334"/>
                </a:lnTo>
                <a:lnTo>
                  <a:pt x="44" y="3334"/>
                </a:lnTo>
                <a:lnTo>
                  <a:pt x="89" y="3334"/>
                </a:lnTo>
                <a:lnTo>
                  <a:pt x="133" y="333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36" name="Google Shape;9536;p29"/>
          <p:cNvSpPr/>
          <p:nvPr/>
        </p:nvSpPr>
        <p:spPr>
          <a:xfrm>
            <a:off x="4713686" y="1451373"/>
            <a:ext cx="78581" cy="1987153"/>
          </a:xfrm>
          <a:custGeom>
            <a:avLst/>
            <a:gdLst/>
            <a:ahLst/>
            <a:cxnLst/>
            <a:rect l="l" t="t" r="r" b="b"/>
            <a:pathLst>
              <a:path w="132" h="3339" extrusionOk="0">
                <a:moveTo>
                  <a:pt x="132" y="3339"/>
                </a:moveTo>
                <a:lnTo>
                  <a:pt x="132" y="4"/>
                </a:lnTo>
                <a:lnTo>
                  <a:pt x="0" y="0"/>
                </a:lnTo>
                <a:lnTo>
                  <a:pt x="0" y="3337"/>
                </a:lnTo>
                <a:lnTo>
                  <a:pt x="22" y="3337"/>
                </a:lnTo>
                <a:lnTo>
                  <a:pt x="44" y="3338"/>
                </a:lnTo>
                <a:lnTo>
                  <a:pt x="67" y="3338"/>
                </a:lnTo>
                <a:lnTo>
                  <a:pt x="88" y="3338"/>
                </a:lnTo>
                <a:lnTo>
                  <a:pt x="110" y="3339"/>
                </a:lnTo>
                <a:lnTo>
                  <a:pt x="132" y="333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37" name="Google Shape;9537;p29"/>
          <p:cNvSpPr/>
          <p:nvPr/>
        </p:nvSpPr>
        <p:spPr>
          <a:xfrm>
            <a:off x="6119812" y="1493045"/>
            <a:ext cx="15479" cy="1945481"/>
          </a:xfrm>
          <a:custGeom>
            <a:avLst/>
            <a:gdLst/>
            <a:ahLst/>
            <a:cxnLst/>
            <a:rect l="l" t="t" r="r" b="b"/>
            <a:pathLst>
              <a:path w="25" h="3269" extrusionOk="0">
                <a:moveTo>
                  <a:pt x="0" y="0"/>
                </a:moveTo>
                <a:lnTo>
                  <a:pt x="0" y="3269"/>
                </a:lnTo>
                <a:lnTo>
                  <a:pt x="9" y="3269"/>
                </a:lnTo>
                <a:lnTo>
                  <a:pt x="17" y="3269"/>
                </a:lnTo>
                <a:lnTo>
                  <a:pt x="25" y="3269"/>
                </a:lnTo>
                <a:lnTo>
                  <a:pt x="25" y="1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38" name="Google Shape;9538;p29"/>
          <p:cNvSpPr/>
          <p:nvPr/>
        </p:nvSpPr>
        <p:spPr>
          <a:xfrm>
            <a:off x="5451874" y="1472803"/>
            <a:ext cx="21431" cy="1975247"/>
          </a:xfrm>
          <a:custGeom>
            <a:avLst/>
            <a:gdLst/>
            <a:ahLst/>
            <a:cxnLst/>
            <a:rect l="l" t="t" r="r" b="b"/>
            <a:pathLst>
              <a:path w="35" h="3318" extrusionOk="0">
                <a:moveTo>
                  <a:pt x="0" y="3318"/>
                </a:moveTo>
                <a:lnTo>
                  <a:pt x="0" y="0"/>
                </a:lnTo>
                <a:lnTo>
                  <a:pt x="35" y="1"/>
                </a:lnTo>
                <a:lnTo>
                  <a:pt x="35" y="3317"/>
                </a:lnTo>
                <a:lnTo>
                  <a:pt x="33" y="3317"/>
                </a:lnTo>
                <a:lnTo>
                  <a:pt x="32" y="3317"/>
                </a:lnTo>
                <a:lnTo>
                  <a:pt x="30" y="3317"/>
                </a:lnTo>
                <a:lnTo>
                  <a:pt x="28" y="3317"/>
                </a:lnTo>
                <a:lnTo>
                  <a:pt x="27" y="3317"/>
                </a:lnTo>
                <a:lnTo>
                  <a:pt x="25" y="3317"/>
                </a:lnTo>
                <a:lnTo>
                  <a:pt x="21" y="3318"/>
                </a:lnTo>
                <a:lnTo>
                  <a:pt x="17" y="3318"/>
                </a:lnTo>
                <a:lnTo>
                  <a:pt x="13" y="3318"/>
                </a:lnTo>
                <a:lnTo>
                  <a:pt x="9" y="3318"/>
                </a:lnTo>
                <a:lnTo>
                  <a:pt x="5" y="3318"/>
                </a:lnTo>
                <a:lnTo>
                  <a:pt x="0" y="331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39" name="Google Shape;9539;p29"/>
          <p:cNvSpPr/>
          <p:nvPr/>
        </p:nvSpPr>
        <p:spPr>
          <a:xfrm>
            <a:off x="4792267" y="1453753"/>
            <a:ext cx="15478" cy="1984772"/>
          </a:xfrm>
          <a:custGeom>
            <a:avLst/>
            <a:gdLst/>
            <a:ahLst/>
            <a:cxnLst/>
            <a:rect l="l" t="t" r="r" b="b"/>
            <a:pathLst>
              <a:path w="27" h="3335" extrusionOk="0">
                <a:moveTo>
                  <a:pt x="0" y="3335"/>
                </a:moveTo>
                <a:lnTo>
                  <a:pt x="0" y="0"/>
                </a:lnTo>
                <a:lnTo>
                  <a:pt x="27" y="1"/>
                </a:lnTo>
                <a:lnTo>
                  <a:pt x="27" y="3335"/>
                </a:lnTo>
                <a:lnTo>
                  <a:pt x="18" y="3335"/>
                </a:lnTo>
                <a:lnTo>
                  <a:pt x="9" y="3335"/>
                </a:lnTo>
                <a:lnTo>
                  <a:pt x="0" y="333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40" name="Google Shape;9540;p29"/>
          <p:cNvSpPr/>
          <p:nvPr/>
        </p:nvSpPr>
        <p:spPr>
          <a:xfrm>
            <a:off x="4807745" y="1438276"/>
            <a:ext cx="79772" cy="17860"/>
          </a:xfrm>
          <a:custGeom>
            <a:avLst/>
            <a:gdLst/>
            <a:ahLst/>
            <a:cxnLst/>
            <a:rect l="l" t="t" r="r" b="b"/>
            <a:pathLst>
              <a:path w="133" h="30" extrusionOk="0">
                <a:moveTo>
                  <a:pt x="0" y="26"/>
                </a:moveTo>
                <a:lnTo>
                  <a:pt x="133" y="30"/>
                </a:lnTo>
                <a:lnTo>
                  <a:pt x="133" y="4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41" name="Google Shape;9541;p29"/>
          <p:cNvSpPr/>
          <p:nvPr/>
        </p:nvSpPr>
        <p:spPr>
          <a:xfrm>
            <a:off x="4713686" y="1435895"/>
            <a:ext cx="78581" cy="17860"/>
          </a:xfrm>
          <a:custGeom>
            <a:avLst/>
            <a:gdLst/>
            <a:ahLst/>
            <a:cxnLst/>
            <a:rect l="l" t="t" r="r" b="b"/>
            <a:pathLst>
              <a:path w="132" h="29" extrusionOk="0">
                <a:moveTo>
                  <a:pt x="0" y="25"/>
                </a:moveTo>
                <a:lnTo>
                  <a:pt x="132" y="29"/>
                </a:lnTo>
                <a:lnTo>
                  <a:pt x="132" y="3"/>
                </a:lnTo>
                <a:lnTo>
                  <a:pt x="0" y="0"/>
                </a:lnTo>
                <a:lnTo>
                  <a:pt x="0" y="2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42" name="Google Shape;9542;p29"/>
          <p:cNvSpPr/>
          <p:nvPr/>
        </p:nvSpPr>
        <p:spPr>
          <a:xfrm>
            <a:off x="4887516" y="1440656"/>
            <a:ext cx="490538" cy="29766"/>
          </a:xfrm>
          <a:custGeom>
            <a:avLst/>
            <a:gdLst/>
            <a:ahLst/>
            <a:cxnLst/>
            <a:rect l="l" t="t" r="r" b="b"/>
            <a:pathLst>
              <a:path w="825" h="50" extrusionOk="0">
                <a:moveTo>
                  <a:pt x="0" y="0"/>
                </a:moveTo>
                <a:lnTo>
                  <a:pt x="825" y="25"/>
                </a:lnTo>
                <a:lnTo>
                  <a:pt x="825" y="50"/>
                </a:lnTo>
                <a:lnTo>
                  <a:pt x="0" y="26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43" name="Google Shape;9543;p29"/>
          <p:cNvSpPr/>
          <p:nvPr/>
        </p:nvSpPr>
        <p:spPr>
          <a:xfrm>
            <a:off x="5378055" y="1456136"/>
            <a:ext cx="173831" cy="20240"/>
          </a:xfrm>
          <a:custGeom>
            <a:avLst/>
            <a:gdLst/>
            <a:ahLst/>
            <a:cxnLst/>
            <a:rect l="l" t="t" r="r" b="b"/>
            <a:pathLst>
              <a:path w="292" h="34" extrusionOk="0">
                <a:moveTo>
                  <a:pt x="0" y="25"/>
                </a:moveTo>
                <a:lnTo>
                  <a:pt x="292" y="34"/>
                </a:lnTo>
                <a:lnTo>
                  <a:pt x="292" y="8"/>
                </a:lnTo>
                <a:lnTo>
                  <a:pt x="0" y="0"/>
                </a:lnTo>
                <a:lnTo>
                  <a:pt x="0" y="2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44" name="Google Shape;9544;p29"/>
          <p:cNvSpPr/>
          <p:nvPr/>
        </p:nvSpPr>
        <p:spPr>
          <a:xfrm>
            <a:off x="5551885" y="1460899"/>
            <a:ext cx="495300" cy="29765"/>
          </a:xfrm>
          <a:custGeom>
            <a:avLst/>
            <a:gdLst/>
            <a:ahLst/>
            <a:cxnLst/>
            <a:rect l="l" t="t" r="r" b="b"/>
            <a:pathLst>
              <a:path w="831" h="51" extrusionOk="0">
                <a:moveTo>
                  <a:pt x="0" y="0"/>
                </a:moveTo>
                <a:lnTo>
                  <a:pt x="831" y="25"/>
                </a:lnTo>
                <a:lnTo>
                  <a:pt x="831" y="51"/>
                </a:lnTo>
                <a:lnTo>
                  <a:pt x="0" y="26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45" name="Google Shape;9545;p29"/>
          <p:cNvSpPr/>
          <p:nvPr/>
        </p:nvSpPr>
        <p:spPr>
          <a:xfrm>
            <a:off x="6047186" y="1475185"/>
            <a:ext cx="72628" cy="17859"/>
          </a:xfrm>
          <a:custGeom>
            <a:avLst/>
            <a:gdLst/>
            <a:ahLst/>
            <a:cxnLst/>
            <a:rect l="l" t="t" r="r" b="b"/>
            <a:pathLst>
              <a:path w="123" h="29" extrusionOk="0">
                <a:moveTo>
                  <a:pt x="0" y="0"/>
                </a:moveTo>
                <a:lnTo>
                  <a:pt x="123" y="4"/>
                </a:lnTo>
                <a:lnTo>
                  <a:pt x="123" y="29"/>
                </a:lnTo>
                <a:lnTo>
                  <a:pt x="0" y="26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46" name="Google Shape;9546;p29"/>
          <p:cNvSpPr/>
          <p:nvPr/>
        </p:nvSpPr>
        <p:spPr>
          <a:xfrm>
            <a:off x="6135291" y="1478757"/>
            <a:ext cx="75009" cy="16669"/>
          </a:xfrm>
          <a:custGeom>
            <a:avLst/>
            <a:gdLst/>
            <a:ahLst/>
            <a:cxnLst/>
            <a:rect l="l" t="t" r="r" b="b"/>
            <a:pathLst>
              <a:path w="125" h="29" extrusionOk="0">
                <a:moveTo>
                  <a:pt x="0" y="25"/>
                </a:moveTo>
                <a:lnTo>
                  <a:pt x="125" y="29"/>
                </a:lnTo>
                <a:lnTo>
                  <a:pt x="125" y="3"/>
                </a:lnTo>
                <a:lnTo>
                  <a:pt x="0" y="0"/>
                </a:lnTo>
                <a:lnTo>
                  <a:pt x="0" y="2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47" name="Google Shape;9547;p29"/>
          <p:cNvSpPr/>
          <p:nvPr/>
        </p:nvSpPr>
        <p:spPr>
          <a:xfrm>
            <a:off x="6210301" y="1479949"/>
            <a:ext cx="164306" cy="20240"/>
          </a:xfrm>
          <a:custGeom>
            <a:avLst/>
            <a:gdLst/>
            <a:ahLst/>
            <a:cxnLst/>
            <a:rect l="l" t="t" r="r" b="b"/>
            <a:pathLst>
              <a:path w="276" h="34" extrusionOk="0">
                <a:moveTo>
                  <a:pt x="0" y="0"/>
                </a:moveTo>
                <a:lnTo>
                  <a:pt x="276" y="8"/>
                </a:lnTo>
                <a:lnTo>
                  <a:pt x="276" y="34"/>
                </a:lnTo>
                <a:lnTo>
                  <a:pt x="0" y="26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48" name="Google Shape;9548;p29"/>
          <p:cNvCxnSpPr/>
          <p:nvPr/>
        </p:nvCxnSpPr>
        <p:spPr>
          <a:xfrm>
            <a:off x="4499372" y="1444229"/>
            <a:ext cx="1875234" cy="559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49" name="Google Shape;9549;p29"/>
          <p:cNvSpPr/>
          <p:nvPr/>
        </p:nvSpPr>
        <p:spPr>
          <a:xfrm>
            <a:off x="6135292" y="1372792"/>
            <a:ext cx="239315" cy="111919"/>
          </a:xfrm>
          <a:custGeom>
            <a:avLst/>
            <a:gdLst/>
            <a:ahLst/>
            <a:cxnLst/>
            <a:rect l="l" t="t" r="r" b="b"/>
            <a:pathLst>
              <a:path w="401" h="189" extrusionOk="0">
                <a:moveTo>
                  <a:pt x="0" y="178"/>
                </a:moveTo>
                <a:lnTo>
                  <a:pt x="401" y="189"/>
                </a:lnTo>
                <a:lnTo>
                  <a:pt x="395" y="11"/>
                </a:lnTo>
                <a:lnTo>
                  <a:pt x="0" y="0"/>
                </a:lnTo>
                <a:lnTo>
                  <a:pt x="0" y="17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50" name="Google Shape;9550;p29"/>
          <p:cNvCxnSpPr/>
          <p:nvPr/>
        </p:nvCxnSpPr>
        <p:spPr>
          <a:xfrm rot="10800000">
            <a:off x="6369844" y="1357313"/>
            <a:ext cx="4763" cy="1428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51" name="Google Shape;9551;p29"/>
          <p:cNvSpPr/>
          <p:nvPr/>
        </p:nvSpPr>
        <p:spPr>
          <a:xfrm>
            <a:off x="5472113" y="1353741"/>
            <a:ext cx="647700" cy="123825"/>
          </a:xfrm>
          <a:custGeom>
            <a:avLst/>
            <a:gdLst/>
            <a:ahLst/>
            <a:cxnLst/>
            <a:rect l="l" t="t" r="r" b="b"/>
            <a:pathLst>
              <a:path w="1089" h="210" extrusionOk="0">
                <a:moveTo>
                  <a:pt x="0" y="177"/>
                </a:moveTo>
                <a:lnTo>
                  <a:pt x="1089" y="210"/>
                </a:lnTo>
                <a:lnTo>
                  <a:pt x="1089" y="32"/>
                </a:lnTo>
                <a:lnTo>
                  <a:pt x="233" y="6"/>
                </a:lnTo>
                <a:lnTo>
                  <a:pt x="1" y="0"/>
                </a:lnTo>
                <a:lnTo>
                  <a:pt x="0" y="17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52" name="Google Shape;9552;p29"/>
          <p:cNvSpPr/>
          <p:nvPr/>
        </p:nvSpPr>
        <p:spPr>
          <a:xfrm>
            <a:off x="6119812" y="1372792"/>
            <a:ext cx="15479" cy="105965"/>
          </a:xfrm>
          <a:custGeom>
            <a:avLst/>
            <a:gdLst/>
            <a:ahLst/>
            <a:cxnLst/>
            <a:rect l="l" t="t" r="r" b="b"/>
            <a:pathLst>
              <a:path w="25" h="179" extrusionOk="0">
                <a:moveTo>
                  <a:pt x="0" y="178"/>
                </a:moveTo>
                <a:lnTo>
                  <a:pt x="0" y="0"/>
                </a:lnTo>
                <a:lnTo>
                  <a:pt x="25" y="1"/>
                </a:lnTo>
                <a:lnTo>
                  <a:pt x="25" y="179"/>
                </a:lnTo>
                <a:lnTo>
                  <a:pt x="0" y="17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53" name="Google Shape;9553;p29"/>
          <p:cNvCxnSpPr/>
          <p:nvPr/>
        </p:nvCxnSpPr>
        <p:spPr>
          <a:xfrm rot="10800000">
            <a:off x="5611417" y="1357314"/>
            <a:ext cx="759619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54" name="Google Shape;9554;p29"/>
          <p:cNvSpPr/>
          <p:nvPr/>
        </p:nvSpPr>
        <p:spPr>
          <a:xfrm>
            <a:off x="4042173" y="1322785"/>
            <a:ext cx="750094" cy="117872"/>
          </a:xfrm>
          <a:custGeom>
            <a:avLst/>
            <a:gdLst/>
            <a:ahLst/>
            <a:cxnLst/>
            <a:rect l="l" t="t" r="r" b="b"/>
            <a:pathLst>
              <a:path w="1259" h="199" extrusionOk="0">
                <a:moveTo>
                  <a:pt x="705" y="0"/>
                </a:moveTo>
                <a:lnTo>
                  <a:pt x="0" y="20"/>
                </a:lnTo>
                <a:lnTo>
                  <a:pt x="0" y="199"/>
                </a:lnTo>
                <a:lnTo>
                  <a:pt x="728" y="178"/>
                </a:lnTo>
                <a:lnTo>
                  <a:pt x="1259" y="194"/>
                </a:lnTo>
                <a:lnTo>
                  <a:pt x="1259" y="17"/>
                </a:lnTo>
                <a:lnTo>
                  <a:pt x="70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55" name="Google Shape;9555;p29"/>
          <p:cNvSpPr/>
          <p:nvPr/>
        </p:nvSpPr>
        <p:spPr>
          <a:xfrm>
            <a:off x="4807745" y="1332311"/>
            <a:ext cx="645319" cy="125015"/>
          </a:xfrm>
          <a:custGeom>
            <a:avLst/>
            <a:gdLst/>
            <a:ahLst/>
            <a:cxnLst/>
            <a:rect l="l" t="t" r="r" b="b"/>
            <a:pathLst>
              <a:path w="1082" h="210" extrusionOk="0">
                <a:moveTo>
                  <a:pt x="0" y="178"/>
                </a:moveTo>
                <a:lnTo>
                  <a:pt x="1082" y="210"/>
                </a:lnTo>
                <a:lnTo>
                  <a:pt x="1082" y="32"/>
                </a:lnTo>
                <a:lnTo>
                  <a:pt x="0" y="0"/>
                </a:lnTo>
                <a:lnTo>
                  <a:pt x="0" y="17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56" name="Google Shape;9556;p29"/>
          <p:cNvSpPr/>
          <p:nvPr/>
        </p:nvSpPr>
        <p:spPr>
          <a:xfrm>
            <a:off x="4792267" y="1332311"/>
            <a:ext cx="15478" cy="105965"/>
          </a:xfrm>
          <a:custGeom>
            <a:avLst/>
            <a:gdLst/>
            <a:ahLst/>
            <a:cxnLst/>
            <a:rect l="l" t="t" r="r" b="b"/>
            <a:pathLst>
              <a:path w="27" h="178" extrusionOk="0">
                <a:moveTo>
                  <a:pt x="0" y="177"/>
                </a:moveTo>
                <a:lnTo>
                  <a:pt x="0" y="0"/>
                </a:lnTo>
                <a:lnTo>
                  <a:pt x="27" y="0"/>
                </a:lnTo>
                <a:lnTo>
                  <a:pt x="27" y="178"/>
                </a:lnTo>
                <a:lnTo>
                  <a:pt x="0" y="17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57" name="Google Shape;9557;p29"/>
          <p:cNvSpPr/>
          <p:nvPr/>
        </p:nvSpPr>
        <p:spPr>
          <a:xfrm>
            <a:off x="5453063" y="1352550"/>
            <a:ext cx="20241" cy="105966"/>
          </a:xfrm>
          <a:custGeom>
            <a:avLst/>
            <a:gdLst/>
            <a:ahLst/>
            <a:cxnLst/>
            <a:rect l="l" t="t" r="r" b="b"/>
            <a:pathLst>
              <a:path w="34" h="179" extrusionOk="0">
                <a:moveTo>
                  <a:pt x="0" y="178"/>
                </a:moveTo>
                <a:lnTo>
                  <a:pt x="0" y="0"/>
                </a:lnTo>
                <a:lnTo>
                  <a:pt x="34" y="2"/>
                </a:lnTo>
                <a:lnTo>
                  <a:pt x="33" y="179"/>
                </a:lnTo>
                <a:lnTo>
                  <a:pt x="0" y="17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58" name="Google Shape;9558;p29"/>
          <p:cNvCxnSpPr/>
          <p:nvPr/>
        </p:nvCxnSpPr>
        <p:spPr>
          <a:xfrm rot="10800000">
            <a:off x="4462462" y="1322786"/>
            <a:ext cx="1148954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59" name="Google Shape;9559;p29"/>
          <p:cNvSpPr/>
          <p:nvPr/>
        </p:nvSpPr>
        <p:spPr>
          <a:xfrm>
            <a:off x="2708672" y="1353741"/>
            <a:ext cx="651272" cy="123825"/>
          </a:xfrm>
          <a:custGeom>
            <a:avLst/>
            <a:gdLst/>
            <a:ahLst/>
            <a:cxnLst/>
            <a:rect l="l" t="t" r="r" b="b"/>
            <a:pathLst>
              <a:path w="1093" h="209" extrusionOk="0">
                <a:moveTo>
                  <a:pt x="0" y="209"/>
                </a:moveTo>
                <a:lnTo>
                  <a:pt x="1093" y="179"/>
                </a:lnTo>
                <a:lnTo>
                  <a:pt x="1093" y="0"/>
                </a:lnTo>
                <a:lnTo>
                  <a:pt x="0" y="30"/>
                </a:lnTo>
                <a:lnTo>
                  <a:pt x="0" y="20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60" name="Google Shape;9560;p29"/>
          <p:cNvSpPr/>
          <p:nvPr/>
        </p:nvSpPr>
        <p:spPr>
          <a:xfrm>
            <a:off x="3377805" y="1334692"/>
            <a:ext cx="644128" cy="125015"/>
          </a:xfrm>
          <a:custGeom>
            <a:avLst/>
            <a:gdLst/>
            <a:ahLst/>
            <a:cxnLst/>
            <a:rect l="l" t="t" r="r" b="b"/>
            <a:pathLst>
              <a:path w="1082" h="209" extrusionOk="0">
                <a:moveTo>
                  <a:pt x="0" y="209"/>
                </a:moveTo>
                <a:lnTo>
                  <a:pt x="1082" y="179"/>
                </a:lnTo>
                <a:lnTo>
                  <a:pt x="1082" y="0"/>
                </a:lnTo>
                <a:lnTo>
                  <a:pt x="0" y="30"/>
                </a:lnTo>
                <a:lnTo>
                  <a:pt x="0" y="20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61" name="Google Shape;9561;p29"/>
          <p:cNvSpPr/>
          <p:nvPr/>
        </p:nvSpPr>
        <p:spPr>
          <a:xfrm>
            <a:off x="3359945" y="1353742"/>
            <a:ext cx="17860" cy="105965"/>
          </a:xfrm>
          <a:custGeom>
            <a:avLst/>
            <a:gdLst/>
            <a:ahLst/>
            <a:cxnLst/>
            <a:rect l="l" t="t" r="r" b="b"/>
            <a:pathLst>
              <a:path w="30" h="180" extrusionOk="0">
                <a:moveTo>
                  <a:pt x="0" y="180"/>
                </a:moveTo>
                <a:lnTo>
                  <a:pt x="0" y="1"/>
                </a:lnTo>
                <a:lnTo>
                  <a:pt x="30" y="0"/>
                </a:lnTo>
                <a:lnTo>
                  <a:pt x="30" y="179"/>
                </a:lnTo>
                <a:lnTo>
                  <a:pt x="0" y="18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62" name="Google Shape;9562;p29"/>
          <p:cNvSpPr/>
          <p:nvPr/>
        </p:nvSpPr>
        <p:spPr>
          <a:xfrm>
            <a:off x="4021931" y="1334692"/>
            <a:ext cx="20241" cy="107156"/>
          </a:xfrm>
          <a:custGeom>
            <a:avLst/>
            <a:gdLst/>
            <a:ahLst/>
            <a:cxnLst/>
            <a:rect l="l" t="t" r="r" b="b"/>
            <a:pathLst>
              <a:path w="35" h="180" extrusionOk="0">
                <a:moveTo>
                  <a:pt x="35" y="0"/>
                </a:moveTo>
                <a:lnTo>
                  <a:pt x="35" y="179"/>
                </a:lnTo>
                <a:lnTo>
                  <a:pt x="0" y="180"/>
                </a:lnTo>
                <a:lnTo>
                  <a:pt x="0" y="1"/>
                </a:lnTo>
                <a:lnTo>
                  <a:pt x="3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63" name="Google Shape;9563;p29"/>
          <p:cNvSpPr/>
          <p:nvPr/>
        </p:nvSpPr>
        <p:spPr>
          <a:xfrm>
            <a:off x="2697956" y="1371601"/>
            <a:ext cx="10716" cy="107156"/>
          </a:xfrm>
          <a:custGeom>
            <a:avLst/>
            <a:gdLst/>
            <a:ahLst/>
            <a:cxnLst/>
            <a:rect l="l" t="t" r="r" b="b"/>
            <a:pathLst>
              <a:path w="18" h="180" extrusionOk="0">
                <a:moveTo>
                  <a:pt x="0" y="180"/>
                </a:moveTo>
                <a:lnTo>
                  <a:pt x="0" y="0"/>
                </a:lnTo>
                <a:lnTo>
                  <a:pt x="18" y="0"/>
                </a:lnTo>
                <a:lnTo>
                  <a:pt x="18" y="179"/>
                </a:lnTo>
                <a:lnTo>
                  <a:pt x="0" y="18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64" name="Google Shape;9564;p29"/>
          <p:cNvCxnSpPr/>
          <p:nvPr/>
        </p:nvCxnSpPr>
        <p:spPr>
          <a:xfrm flipH="1">
            <a:off x="2491979" y="1322786"/>
            <a:ext cx="1970484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65" name="Google Shape;9565;p29"/>
          <p:cNvCxnSpPr/>
          <p:nvPr/>
        </p:nvCxnSpPr>
        <p:spPr>
          <a:xfrm rot="10800000" flipH="1">
            <a:off x="2495551" y="1428751"/>
            <a:ext cx="1980010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66" name="Google Shape;9566;p29"/>
          <p:cNvCxnSpPr/>
          <p:nvPr/>
        </p:nvCxnSpPr>
        <p:spPr>
          <a:xfrm>
            <a:off x="4475560" y="1428751"/>
            <a:ext cx="1899047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67" name="Google Shape;9567;p29"/>
          <p:cNvSpPr/>
          <p:nvPr/>
        </p:nvSpPr>
        <p:spPr>
          <a:xfrm>
            <a:off x="6119812" y="3488531"/>
            <a:ext cx="15479" cy="42863"/>
          </a:xfrm>
          <a:custGeom>
            <a:avLst/>
            <a:gdLst/>
            <a:ahLst/>
            <a:cxnLst/>
            <a:rect l="l" t="t" r="r" b="b"/>
            <a:pathLst>
              <a:path w="25" h="71" extrusionOk="0">
                <a:moveTo>
                  <a:pt x="0" y="0"/>
                </a:moveTo>
                <a:lnTo>
                  <a:pt x="0" y="52"/>
                </a:lnTo>
                <a:lnTo>
                  <a:pt x="25" y="71"/>
                </a:lnTo>
                <a:lnTo>
                  <a:pt x="25" y="19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68" name="Google Shape;9568;p29"/>
          <p:cNvSpPr/>
          <p:nvPr/>
        </p:nvSpPr>
        <p:spPr>
          <a:xfrm>
            <a:off x="6119812" y="3519489"/>
            <a:ext cx="15479" cy="78581"/>
          </a:xfrm>
          <a:custGeom>
            <a:avLst/>
            <a:gdLst/>
            <a:ahLst/>
            <a:cxnLst/>
            <a:rect l="l" t="t" r="r" b="b"/>
            <a:pathLst>
              <a:path w="25" h="133" extrusionOk="0">
                <a:moveTo>
                  <a:pt x="25" y="133"/>
                </a:moveTo>
                <a:lnTo>
                  <a:pt x="25" y="19"/>
                </a:lnTo>
                <a:lnTo>
                  <a:pt x="0" y="0"/>
                </a:lnTo>
                <a:lnTo>
                  <a:pt x="0" y="108"/>
                </a:lnTo>
                <a:lnTo>
                  <a:pt x="1" y="107"/>
                </a:lnTo>
                <a:lnTo>
                  <a:pt x="25" y="13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69" name="Google Shape;9569;p29"/>
          <p:cNvSpPr/>
          <p:nvPr/>
        </p:nvSpPr>
        <p:spPr>
          <a:xfrm>
            <a:off x="6047186" y="3484961"/>
            <a:ext cx="72628" cy="120253"/>
          </a:xfrm>
          <a:custGeom>
            <a:avLst/>
            <a:gdLst/>
            <a:ahLst/>
            <a:cxnLst/>
            <a:rect l="l" t="t" r="r" b="b"/>
            <a:pathLst>
              <a:path w="123" h="202" extrusionOk="0">
                <a:moveTo>
                  <a:pt x="0" y="202"/>
                </a:moveTo>
                <a:lnTo>
                  <a:pt x="0" y="63"/>
                </a:lnTo>
                <a:lnTo>
                  <a:pt x="49" y="0"/>
                </a:lnTo>
                <a:lnTo>
                  <a:pt x="123" y="58"/>
                </a:lnTo>
                <a:lnTo>
                  <a:pt x="123" y="166"/>
                </a:lnTo>
                <a:lnTo>
                  <a:pt x="84" y="202"/>
                </a:lnTo>
                <a:lnTo>
                  <a:pt x="0" y="20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70" name="Google Shape;9570;p29"/>
          <p:cNvSpPr/>
          <p:nvPr/>
        </p:nvSpPr>
        <p:spPr>
          <a:xfrm>
            <a:off x="6047186" y="3438526"/>
            <a:ext cx="72628" cy="84535"/>
          </a:xfrm>
          <a:custGeom>
            <a:avLst/>
            <a:gdLst/>
            <a:ahLst/>
            <a:cxnLst/>
            <a:rect l="l" t="t" r="r" b="b"/>
            <a:pathLst>
              <a:path w="123" h="140" extrusionOk="0">
                <a:moveTo>
                  <a:pt x="0" y="140"/>
                </a:moveTo>
                <a:lnTo>
                  <a:pt x="95" y="21"/>
                </a:lnTo>
                <a:lnTo>
                  <a:pt x="123" y="43"/>
                </a:lnTo>
                <a:lnTo>
                  <a:pt x="123" y="0"/>
                </a:lnTo>
                <a:lnTo>
                  <a:pt x="83" y="0"/>
                </a:lnTo>
                <a:lnTo>
                  <a:pt x="41" y="0"/>
                </a:lnTo>
                <a:lnTo>
                  <a:pt x="0" y="0"/>
                </a:lnTo>
                <a:lnTo>
                  <a:pt x="0" y="14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71" name="Google Shape;9571;p29"/>
          <p:cNvSpPr/>
          <p:nvPr/>
        </p:nvSpPr>
        <p:spPr>
          <a:xfrm>
            <a:off x="6047186" y="3484961"/>
            <a:ext cx="72628" cy="120253"/>
          </a:xfrm>
          <a:custGeom>
            <a:avLst/>
            <a:gdLst/>
            <a:ahLst/>
            <a:cxnLst/>
            <a:rect l="l" t="t" r="r" b="b"/>
            <a:pathLst>
              <a:path w="123" h="202" extrusionOk="0">
                <a:moveTo>
                  <a:pt x="49" y="0"/>
                </a:moveTo>
                <a:lnTo>
                  <a:pt x="123" y="58"/>
                </a:lnTo>
                <a:lnTo>
                  <a:pt x="123" y="166"/>
                </a:lnTo>
                <a:lnTo>
                  <a:pt x="84" y="202"/>
                </a:lnTo>
                <a:lnTo>
                  <a:pt x="0" y="202"/>
                </a:lnTo>
                <a:lnTo>
                  <a:pt x="0" y="63"/>
                </a:lnTo>
                <a:lnTo>
                  <a:pt x="4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72" name="Google Shape;9572;p29"/>
          <p:cNvSpPr/>
          <p:nvPr/>
        </p:nvSpPr>
        <p:spPr>
          <a:xfrm>
            <a:off x="6119812" y="3438525"/>
            <a:ext cx="15479" cy="38100"/>
          </a:xfrm>
          <a:custGeom>
            <a:avLst/>
            <a:gdLst/>
            <a:ahLst/>
            <a:cxnLst/>
            <a:rect l="l" t="t" r="r" b="b"/>
            <a:pathLst>
              <a:path w="25" h="63" extrusionOk="0">
                <a:moveTo>
                  <a:pt x="25" y="63"/>
                </a:moveTo>
                <a:lnTo>
                  <a:pt x="25" y="0"/>
                </a:lnTo>
                <a:lnTo>
                  <a:pt x="17" y="0"/>
                </a:lnTo>
                <a:lnTo>
                  <a:pt x="9" y="0"/>
                </a:lnTo>
                <a:lnTo>
                  <a:pt x="0" y="0"/>
                </a:lnTo>
                <a:lnTo>
                  <a:pt x="0" y="43"/>
                </a:lnTo>
                <a:lnTo>
                  <a:pt x="25" y="6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73" name="Google Shape;9573;p29"/>
          <p:cNvSpPr/>
          <p:nvPr/>
        </p:nvSpPr>
        <p:spPr>
          <a:xfrm>
            <a:off x="6076950" y="3465911"/>
            <a:ext cx="42863" cy="53578"/>
          </a:xfrm>
          <a:custGeom>
            <a:avLst/>
            <a:gdLst/>
            <a:ahLst/>
            <a:cxnLst/>
            <a:rect l="l" t="t" r="r" b="b"/>
            <a:pathLst>
              <a:path w="74" h="90" extrusionOk="0">
                <a:moveTo>
                  <a:pt x="74" y="38"/>
                </a:moveTo>
                <a:lnTo>
                  <a:pt x="74" y="90"/>
                </a:lnTo>
                <a:lnTo>
                  <a:pt x="0" y="32"/>
                </a:lnTo>
                <a:lnTo>
                  <a:pt x="27" y="0"/>
                </a:lnTo>
                <a:lnTo>
                  <a:pt x="74" y="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74" name="Google Shape;9574;p29"/>
          <p:cNvSpPr/>
          <p:nvPr/>
        </p:nvSpPr>
        <p:spPr>
          <a:xfrm>
            <a:off x="6119812" y="3438525"/>
            <a:ext cx="15479" cy="38100"/>
          </a:xfrm>
          <a:custGeom>
            <a:avLst/>
            <a:gdLst/>
            <a:ahLst/>
            <a:cxnLst/>
            <a:rect l="l" t="t" r="r" b="b"/>
            <a:pathLst>
              <a:path w="25" h="63" extrusionOk="0">
                <a:moveTo>
                  <a:pt x="0" y="0"/>
                </a:moveTo>
                <a:lnTo>
                  <a:pt x="0" y="43"/>
                </a:lnTo>
                <a:lnTo>
                  <a:pt x="25" y="63"/>
                </a:lnTo>
                <a:lnTo>
                  <a:pt x="25" y="0"/>
                </a:lnTo>
                <a:lnTo>
                  <a:pt x="17" y="0"/>
                </a:ln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75" name="Google Shape;9575;p29"/>
          <p:cNvSpPr/>
          <p:nvPr/>
        </p:nvSpPr>
        <p:spPr>
          <a:xfrm>
            <a:off x="6119812" y="3464720"/>
            <a:ext cx="15479" cy="35719"/>
          </a:xfrm>
          <a:custGeom>
            <a:avLst/>
            <a:gdLst/>
            <a:ahLst/>
            <a:cxnLst/>
            <a:rect l="l" t="t" r="r" b="b"/>
            <a:pathLst>
              <a:path w="25" h="59" extrusionOk="0">
                <a:moveTo>
                  <a:pt x="0" y="0"/>
                </a:moveTo>
                <a:lnTo>
                  <a:pt x="25" y="20"/>
                </a:lnTo>
                <a:lnTo>
                  <a:pt x="25" y="59"/>
                </a:lnTo>
                <a:lnTo>
                  <a:pt x="0" y="4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76" name="Google Shape;9576;p29"/>
          <p:cNvSpPr/>
          <p:nvPr/>
        </p:nvSpPr>
        <p:spPr>
          <a:xfrm>
            <a:off x="6092429" y="3451622"/>
            <a:ext cx="27384" cy="36909"/>
          </a:xfrm>
          <a:custGeom>
            <a:avLst/>
            <a:gdLst/>
            <a:ahLst/>
            <a:cxnLst/>
            <a:rect l="l" t="t" r="r" b="b"/>
            <a:pathLst>
              <a:path w="47" h="62" extrusionOk="0">
                <a:moveTo>
                  <a:pt x="0" y="24"/>
                </a:moveTo>
                <a:lnTo>
                  <a:pt x="47" y="62"/>
                </a:lnTo>
                <a:lnTo>
                  <a:pt x="47" y="22"/>
                </a:lnTo>
                <a:lnTo>
                  <a:pt x="19" y="0"/>
                </a:lnTo>
                <a:lnTo>
                  <a:pt x="0" y="2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77" name="Google Shape;9577;p29"/>
          <p:cNvCxnSpPr/>
          <p:nvPr/>
        </p:nvCxnSpPr>
        <p:spPr>
          <a:xfrm>
            <a:off x="6119813" y="1493044"/>
            <a:ext cx="1191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78" name="Google Shape;9578;p29"/>
          <p:cNvCxnSpPr/>
          <p:nvPr/>
        </p:nvCxnSpPr>
        <p:spPr>
          <a:xfrm>
            <a:off x="6119813" y="1745456"/>
            <a:ext cx="1191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79" name="Google Shape;9579;p29"/>
          <p:cNvCxnSpPr/>
          <p:nvPr/>
        </p:nvCxnSpPr>
        <p:spPr>
          <a:xfrm>
            <a:off x="6119813" y="1997870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80" name="Google Shape;9580;p29"/>
          <p:cNvCxnSpPr/>
          <p:nvPr/>
        </p:nvCxnSpPr>
        <p:spPr>
          <a:xfrm>
            <a:off x="6119813" y="2250282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81" name="Google Shape;9581;p29"/>
          <p:cNvCxnSpPr/>
          <p:nvPr/>
        </p:nvCxnSpPr>
        <p:spPr>
          <a:xfrm>
            <a:off x="6119813" y="2502695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82" name="Google Shape;9582;p29"/>
          <p:cNvCxnSpPr/>
          <p:nvPr/>
        </p:nvCxnSpPr>
        <p:spPr>
          <a:xfrm>
            <a:off x="6119813" y="2755107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83" name="Google Shape;9583;p29"/>
          <p:cNvCxnSpPr/>
          <p:nvPr/>
        </p:nvCxnSpPr>
        <p:spPr>
          <a:xfrm>
            <a:off x="6119813" y="3007520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84" name="Google Shape;9584;p29"/>
          <p:cNvCxnSpPr/>
          <p:nvPr/>
        </p:nvCxnSpPr>
        <p:spPr>
          <a:xfrm>
            <a:off x="6119813" y="3259932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85" name="Google Shape;9585;p29"/>
          <p:cNvCxnSpPr/>
          <p:nvPr/>
        </p:nvCxnSpPr>
        <p:spPr>
          <a:xfrm>
            <a:off x="6119813" y="3513535"/>
            <a:ext cx="1191" cy="702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86" name="Google Shape;9586;p29"/>
          <p:cNvSpPr/>
          <p:nvPr/>
        </p:nvSpPr>
        <p:spPr>
          <a:xfrm>
            <a:off x="6135291" y="3476625"/>
            <a:ext cx="75009" cy="128588"/>
          </a:xfrm>
          <a:custGeom>
            <a:avLst/>
            <a:gdLst/>
            <a:ahLst/>
            <a:cxnLst/>
            <a:rect l="l" t="t" r="r" b="b"/>
            <a:pathLst>
              <a:path w="125" h="216" extrusionOk="0">
                <a:moveTo>
                  <a:pt x="11" y="216"/>
                </a:moveTo>
                <a:lnTo>
                  <a:pt x="125" y="216"/>
                </a:lnTo>
                <a:lnTo>
                  <a:pt x="125" y="98"/>
                </a:lnTo>
                <a:lnTo>
                  <a:pt x="0" y="0"/>
                </a:lnTo>
                <a:lnTo>
                  <a:pt x="0" y="205"/>
                </a:lnTo>
                <a:lnTo>
                  <a:pt x="11" y="21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87" name="Google Shape;9587;p29"/>
          <p:cNvSpPr/>
          <p:nvPr/>
        </p:nvSpPr>
        <p:spPr>
          <a:xfrm>
            <a:off x="6135291" y="3438525"/>
            <a:ext cx="75009" cy="71438"/>
          </a:xfrm>
          <a:custGeom>
            <a:avLst/>
            <a:gdLst/>
            <a:ahLst/>
            <a:cxnLst/>
            <a:rect l="l" t="t" r="r" b="b"/>
            <a:pathLst>
              <a:path w="125" h="118" extrusionOk="0">
                <a:moveTo>
                  <a:pt x="125" y="48"/>
                </a:moveTo>
                <a:lnTo>
                  <a:pt x="70" y="118"/>
                </a:lnTo>
                <a:lnTo>
                  <a:pt x="0" y="63"/>
                </a:lnTo>
                <a:lnTo>
                  <a:pt x="0" y="0"/>
                </a:lnTo>
                <a:lnTo>
                  <a:pt x="42" y="0"/>
                </a:lnTo>
                <a:lnTo>
                  <a:pt x="84" y="0"/>
                </a:lnTo>
                <a:lnTo>
                  <a:pt x="125" y="0"/>
                </a:lnTo>
                <a:lnTo>
                  <a:pt x="125" y="4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88" name="Google Shape;9588;p29"/>
          <p:cNvSpPr/>
          <p:nvPr/>
        </p:nvSpPr>
        <p:spPr>
          <a:xfrm>
            <a:off x="6135291" y="3438525"/>
            <a:ext cx="75009" cy="71438"/>
          </a:xfrm>
          <a:custGeom>
            <a:avLst/>
            <a:gdLst/>
            <a:ahLst/>
            <a:cxnLst/>
            <a:rect l="l" t="t" r="r" b="b"/>
            <a:pathLst>
              <a:path w="125" h="118" extrusionOk="0">
                <a:moveTo>
                  <a:pt x="0" y="63"/>
                </a:moveTo>
                <a:lnTo>
                  <a:pt x="0" y="0"/>
                </a:lnTo>
                <a:lnTo>
                  <a:pt x="42" y="0"/>
                </a:lnTo>
                <a:lnTo>
                  <a:pt x="84" y="0"/>
                </a:lnTo>
                <a:lnTo>
                  <a:pt x="125" y="0"/>
                </a:lnTo>
                <a:lnTo>
                  <a:pt x="125" y="48"/>
                </a:lnTo>
                <a:lnTo>
                  <a:pt x="70" y="118"/>
                </a:lnTo>
                <a:lnTo>
                  <a:pt x="0" y="6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89" name="Google Shape;9589;p29"/>
          <p:cNvCxnSpPr/>
          <p:nvPr/>
        </p:nvCxnSpPr>
        <p:spPr>
          <a:xfrm rot="10800000" flipH="1">
            <a:off x="6135292" y="3430192"/>
            <a:ext cx="1190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90" name="Google Shape;9590;p29"/>
          <p:cNvCxnSpPr/>
          <p:nvPr/>
        </p:nvCxnSpPr>
        <p:spPr>
          <a:xfrm rot="10800000" flipH="1">
            <a:off x="6135292" y="3177780"/>
            <a:ext cx="1190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91" name="Google Shape;9591;p29"/>
          <p:cNvCxnSpPr/>
          <p:nvPr/>
        </p:nvCxnSpPr>
        <p:spPr>
          <a:xfrm rot="10800000" flipH="1">
            <a:off x="6135292" y="2925367"/>
            <a:ext cx="1190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92" name="Google Shape;9592;p29"/>
          <p:cNvCxnSpPr/>
          <p:nvPr/>
        </p:nvCxnSpPr>
        <p:spPr>
          <a:xfrm rot="10800000" flipH="1">
            <a:off x="6135292" y="2672955"/>
            <a:ext cx="1190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93" name="Google Shape;9593;p29"/>
          <p:cNvCxnSpPr/>
          <p:nvPr/>
        </p:nvCxnSpPr>
        <p:spPr>
          <a:xfrm rot="10800000" flipH="1">
            <a:off x="6135292" y="2420542"/>
            <a:ext cx="1190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94" name="Google Shape;9594;p29"/>
          <p:cNvCxnSpPr/>
          <p:nvPr/>
        </p:nvCxnSpPr>
        <p:spPr>
          <a:xfrm rot="10800000" flipH="1">
            <a:off x="6135292" y="2168130"/>
            <a:ext cx="1190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95" name="Google Shape;9595;p29"/>
          <p:cNvCxnSpPr/>
          <p:nvPr/>
        </p:nvCxnSpPr>
        <p:spPr>
          <a:xfrm rot="10800000" flipH="1">
            <a:off x="6135292" y="1915717"/>
            <a:ext cx="1190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96" name="Google Shape;9596;p29"/>
          <p:cNvCxnSpPr/>
          <p:nvPr/>
        </p:nvCxnSpPr>
        <p:spPr>
          <a:xfrm rot="10800000" flipH="1">
            <a:off x="6135292" y="1662114"/>
            <a:ext cx="119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97" name="Google Shape;9597;p29"/>
          <p:cNvCxnSpPr/>
          <p:nvPr/>
        </p:nvCxnSpPr>
        <p:spPr>
          <a:xfrm rot="10800000" flipH="1">
            <a:off x="6135292" y="1493044"/>
            <a:ext cx="1190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98" name="Google Shape;9598;p29"/>
          <p:cNvCxnSpPr/>
          <p:nvPr/>
        </p:nvCxnSpPr>
        <p:spPr>
          <a:xfrm rot="10800000" flipH="1">
            <a:off x="6119813" y="1350169"/>
            <a:ext cx="1191" cy="1428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99" name="Google Shape;9599;p29"/>
          <p:cNvCxnSpPr/>
          <p:nvPr/>
        </p:nvCxnSpPr>
        <p:spPr>
          <a:xfrm rot="10800000" flipH="1">
            <a:off x="6135292" y="1350169"/>
            <a:ext cx="1190" cy="1428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00" name="Google Shape;9600;p29"/>
          <p:cNvSpPr/>
          <p:nvPr/>
        </p:nvSpPr>
        <p:spPr>
          <a:xfrm>
            <a:off x="6210300" y="1995487"/>
            <a:ext cx="58341" cy="1443038"/>
          </a:xfrm>
          <a:custGeom>
            <a:avLst/>
            <a:gdLst/>
            <a:ahLst/>
            <a:cxnLst/>
            <a:rect l="l" t="t" r="r" b="b"/>
            <a:pathLst>
              <a:path w="99" h="2424" extrusionOk="0">
                <a:moveTo>
                  <a:pt x="99" y="517"/>
                </a:moveTo>
                <a:lnTo>
                  <a:pt x="99" y="2376"/>
                </a:lnTo>
                <a:lnTo>
                  <a:pt x="98" y="2424"/>
                </a:lnTo>
                <a:lnTo>
                  <a:pt x="66" y="2424"/>
                </a:lnTo>
                <a:lnTo>
                  <a:pt x="32" y="2424"/>
                </a:lnTo>
                <a:lnTo>
                  <a:pt x="0" y="2424"/>
                </a:lnTo>
                <a:lnTo>
                  <a:pt x="0" y="0"/>
                </a:lnTo>
                <a:lnTo>
                  <a:pt x="99" y="0"/>
                </a:lnTo>
                <a:lnTo>
                  <a:pt x="99" y="51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01" name="Google Shape;9601;p29"/>
          <p:cNvSpPr/>
          <p:nvPr/>
        </p:nvSpPr>
        <p:spPr>
          <a:xfrm>
            <a:off x="6176962" y="3467100"/>
            <a:ext cx="33338" cy="57150"/>
          </a:xfrm>
          <a:custGeom>
            <a:avLst/>
            <a:gdLst/>
            <a:ahLst/>
            <a:cxnLst/>
            <a:rect l="l" t="t" r="r" b="b"/>
            <a:pathLst>
              <a:path w="55" h="95" extrusionOk="0">
                <a:moveTo>
                  <a:pt x="55" y="65"/>
                </a:moveTo>
                <a:lnTo>
                  <a:pt x="32" y="95"/>
                </a:lnTo>
                <a:lnTo>
                  <a:pt x="0" y="70"/>
                </a:lnTo>
                <a:lnTo>
                  <a:pt x="55" y="0"/>
                </a:lnTo>
                <a:lnTo>
                  <a:pt x="55" y="6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02" name="Google Shape;9602;p29"/>
          <p:cNvSpPr/>
          <p:nvPr/>
        </p:nvSpPr>
        <p:spPr>
          <a:xfrm>
            <a:off x="6210300" y="3438525"/>
            <a:ext cx="57150" cy="28575"/>
          </a:xfrm>
          <a:custGeom>
            <a:avLst/>
            <a:gdLst/>
            <a:ahLst/>
            <a:cxnLst/>
            <a:rect l="l" t="t" r="r" b="b"/>
            <a:pathLst>
              <a:path w="98" h="48" extrusionOk="0">
                <a:moveTo>
                  <a:pt x="0" y="0"/>
                </a:moveTo>
                <a:lnTo>
                  <a:pt x="32" y="0"/>
                </a:lnTo>
                <a:lnTo>
                  <a:pt x="66" y="0"/>
                </a:lnTo>
                <a:lnTo>
                  <a:pt x="98" y="0"/>
                </a:lnTo>
                <a:lnTo>
                  <a:pt x="97" y="47"/>
                </a:lnTo>
                <a:lnTo>
                  <a:pt x="1" y="47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03" name="Google Shape;9603;p29"/>
          <p:cNvCxnSpPr/>
          <p:nvPr/>
        </p:nvCxnSpPr>
        <p:spPr>
          <a:xfrm>
            <a:off x="6210300" y="1479949"/>
            <a:ext cx="1191" cy="21252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04" name="Google Shape;9604;p29"/>
          <p:cNvSpPr/>
          <p:nvPr/>
        </p:nvSpPr>
        <p:spPr>
          <a:xfrm>
            <a:off x="5551885" y="2555081"/>
            <a:ext cx="495300" cy="4762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05" name="Google Shape;9605;p29"/>
          <p:cNvSpPr/>
          <p:nvPr/>
        </p:nvSpPr>
        <p:spPr>
          <a:xfrm>
            <a:off x="5551885" y="2615805"/>
            <a:ext cx="495300" cy="48815"/>
          </a:xfrm>
          <a:custGeom>
            <a:avLst/>
            <a:gdLst/>
            <a:ahLst/>
            <a:cxnLst/>
            <a:rect l="l" t="t" r="r" b="b"/>
            <a:pathLst>
              <a:path w="831" h="81" extrusionOk="0">
                <a:moveTo>
                  <a:pt x="0" y="81"/>
                </a:moveTo>
                <a:lnTo>
                  <a:pt x="831" y="81"/>
                </a:lnTo>
                <a:lnTo>
                  <a:pt x="831" y="0"/>
                </a:lnTo>
                <a:lnTo>
                  <a:pt x="0" y="1"/>
                </a:lnTo>
                <a:lnTo>
                  <a:pt x="0" y="8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06" name="Google Shape;9606;p29"/>
          <p:cNvCxnSpPr/>
          <p:nvPr/>
        </p:nvCxnSpPr>
        <p:spPr>
          <a:xfrm rot="10800000" flipH="1">
            <a:off x="6047186" y="1475186"/>
            <a:ext cx="1190" cy="21300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07" name="Google Shape;9607;p29"/>
          <p:cNvCxnSpPr/>
          <p:nvPr/>
        </p:nvCxnSpPr>
        <p:spPr>
          <a:xfrm>
            <a:off x="6268642" y="2303861"/>
            <a:ext cx="1190" cy="11060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08" name="Google Shape;9608;p29"/>
          <p:cNvSpPr/>
          <p:nvPr/>
        </p:nvSpPr>
        <p:spPr>
          <a:xfrm>
            <a:off x="5551885" y="2602708"/>
            <a:ext cx="495300" cy="13097"/>
          </a:xfrm>
          <a:custGeom>
            <a:avLst/>
            <a:gdLst/>
            <a:ahLst/>
            <a:cxnLst/>
            <a:rect l="l" t="t" r="r" b="b"/>
            <a:pathLst>
              <a:path w="831" h="23" extrusionOk="0">
                <a:moveTo>
                  <a:pt x="0" y="0"/>
                </a:moveTo>
                <a:lnTo>
                  <a:pt x="831" y="0"/>
                </a:lnTo>
                <a:lnTo>
                  <a:pt x="831" y="22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09" name="Google Shape;9609;p29"/>
          <p:cNvSpPr/>
          <p:nvPr/>
        </p:nvSpPr>
        <p:spPr>
          <a:xfrm>
            <a:off x="5473305" y="3507581"/>
            <a:ext cx="78581" cy="96441"/>
          </a:xfrm>
          <a:custGeom>
            <a:avLst/>
            <a:gdLst/>
            <a:ahLst/>
            <a:cxnLst/>
            <a:rect l="l" t="t" r="r" b="b"/>
            <a:pathLst>
              <a:path w="134" h="164" extrusionOk="0">
                <a:moveTo>
                  <a:pt x="134" y="164"/>
                </a:moveTo>
                <a:lnTo>
                  <a:pt x="134" y="42"/>
                </a:lnTo>
                <a:lnTo>
                  <a:pt x="80" y="0"/>
                </a:lnTo>
                <a:lnTo>
                  <a:pt x="36" y="55"/>
                </a:lnTo>
                <a:lnTo>
                  <a:pt x="0" y="27"/>
                </a:lnTo>
                <a:lnTo>
                  <a:pt x="0" y="164"/>
                </a:lnTo>
                <a:lnTo>
                  <a:pt x="134" y="16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10" name="Google Shape;9610;p29"/>
          <p:cNvSpPr/>
          <p:nvPr/>
        </p:nvSpPr>
        <p:spPr>
          <a:xfrm>
            <a:off x="5473305" y="3439716"/>
            <a:ext cx="78581" cy="100013"/>
          </a:xfrm>
          <a:custGeom>
            <a:avLst/>
            <a:gdLst/>
            <a:ahLst/>
            <a:cxnLst/>
            <a:rect l="l" t="t" r="r" b="b"/>
            <a:pathLst>
              <a:path w="134" h="167" extrusionOk="0">
                <a:moveTo>
                  <a:pt x="36" y="167"/>
                </a:moveTo>
                <a:lnTo>
                  <a:pt x="134" y="44"/>
                </a:lnTo>
                <a:lnTo>
                  <a:pt x="134" y="0"/>
                </a:lnTo>
                <a:lnTo>
                  <a:pt x="125" y="0"/>
                </a:lnTo>
                <a:lnTo>
                  <a:pt x="116" y="1"/>
                </a:lnTo>
                <a:lnTo>
                  <a:pt x="108" y="1"/>
                </a:lnTo>
                <a:lnTo>
                  <a:pt x="100" y="2"/>
                </a:lnTo>
                <a:lnTo>
                  <a:pt x="91" y="3"/>
                </a:lnTo>
                <a:lnTo>
                  <a:pt x="83" y="3"/>
                </a:lnTo>
                <a:lnTo>
                  <a:pt x="69" y="5"/>
                </a:lnTo>
                <a:lnTo>
                  <a:pt x="55" y="7"/>
                </a:lnTo>
                <a:lnTo>
                  <a:pt x="42" y="8"/>
                </a:lnTo>
                <a:lnTo>
                  <a:pt x="27" y="10"/>
                </a:lnTo>
                <a:lnTo>
                  <a:pt x="18" y="11"/>
                </a:lnTo>
                <a:lnTo>
                  <a:pt x="9" y="12"/>
                </a:lnTo>
                <a:lnTo>
                  <a:pt x="0" y="13"/>
                </a:lnTo>
                <a:lnTo>
                  <a:pt x="0" y="139"/>
                </a:lnTo>
                <a:lnTo>
                  <a:pt x="36" y="16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11" name="Google Shape;9611;p29"/>
          <p:cNvSpPr/>
          <p:nvPr/>
        </p:nvSpPr>
        <p:spPr>
          <a:xfrm>
            <a:off x="5519739" y="3487342"/>
            <a:ext cx="32147" cy="45244"/>
          </a:xfrm>
          <a:custGeom>
            <a:avLst/>
            <a:gdLst/>
            <a:ahLst/>
            <a:cxnLst/>
            <a:rect l="l" t="t" r="r" b="b"/>
            <a:pathLst>
              <a:path w="54" h="76" extrusionOk="0">
                <a:moveTo>
                  <a:pt x="0" y="34"/>
                </a:moveTo>
                <a:lnTo>
                  <a:pt x="26" y="0"/>
                </a:lnTo>
                <a:lnTo>
                  <a:pt x="54" y="21"/>
                </a:lnTo>
                <a:lnTo>
                  <a:pt x="54" y="76"/>
                </a:lnTo>
                <a:lnTo>
                  <a:pt x="0" y="3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12" name="Google Shape;9612;p29"/>
          <p:cNvSpPr/>
          <p:nvPr/>
        </p:nvSpPr>
        <p:spPr>
          <a:xfrm>
            <a:off x="5535217" y="3467101"/>
            <a:ext cx="16669" cy="32147"/>
          </a:xfrm>
          <a:custGeom>
            <a:avLst/>
            <a:gdLst/>
            <a:ahLst/>
            <a:cxnLst/>
            <a:rect l="l" t="t" r="r" b="b"/>
            <a:pathLst>
              <a:path w="28" h="53" extrusionOk="0">
                <a:moveTo>
                  <a:pt x="0" y="32"/>
                </a:moveTo>
                <a:lnTo>
                  <a:pt x="25" y="0"/>
                </a:lnTo>
                <a:lnTo>
                  <a:pt x="28" y="2"/>
                </a:lnTo>
                <a:lnTo>
                  <a:pt x="28" y="53"/>
                </a:lnTo>
                <a:lnTo>
                  <a:pt x="0" y="3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13" name="Google Shape;9613;p29"/>
          <p:cNvCxnSpPr/>
          <p:nvPr/>
        </p:nvCxnSpPr>
        <p:spPr>
          <a:xfrm rot="10800000" flipH="1">
            <a:off x="5551886" y="1460897"/>
            <a:ext cx="1190" cy="21431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14" name="Google Shape;9614;p29"/>
          <p:cNvSpPr/>
          <p:nvPr/>
        </p:nvSpPr>
        <p:spPr>
          <a:xfrm>
            <a:off x="4887516" y="2555081"/>
            <a:ext cx="490538" cy="4762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15" name="Google Shape;9615;p29"/>
          <p:cNvSpPr/>
          <p:nvPr/>
        </p:nvSpPr>
        <p:spPr>
          <a:xfrm>
            <a:off x="4887516" y="2615805"/>
            <a:ext cx="490538" cy="4881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16" name="Google Shape;9616;p29"/>
          <p:cNvSpPr/>
          <p:nvPr/>
        </p:nvSpPr>
        <p:spPr>
          <a:xfrm>
            <a:off x="4887516" y="2602708"/>
            <a:ext cx="490538" cy="13097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17" name="Google Shape;9617;p29"/>
          <p:cNvSpPr/>
          <p:nvPr/>
        </p:nvSpPr>
        <p:spPr>
          <a:xfrm>
            <a:off x="5378055" y="3474244"/>
            <a:ext cx="73819" cy="129779"/>
          </a:xfrm>
          <a:custGeom>
            <a:avLst/>
            <a:gdLst/>
            <a:ahLst/>
            <a:cxnLst/>
            <a:rect l="l" t="t" r="r" b="b"/>
            <a:pathLst>
              <a:path w="123" h="220" extrusionOk="0">
                <a:moveTo>
                  <a:pt x="63" y="220"/>
                </a:moveTo>
                <a:lnTo>
                  <a:pt x="103" y="182"/>
                </a:lnTo>
                <a:lnTo>
                  <a:pt x="123" y="204"/>
                </a:lnTo>
                <a:lnTo>
                  <a:pt x="123" y="98"/>
                </a:lnTo>
                <a:lnTo>
                  <a:pt x="0" y="0"/>
                </a:lnTo>
                <a:lnTo>
                  <a:pt x="0" y="220"/>
                </a:lnTo>
                <a:lnTo>
                  <a:pt x="63" y="22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18" name="Google Shape;9618;p29"/>
          <p:cNvSpPr/>
          <p:nvPr/>
        </p:nvSpPr>
        <p:spPr>
          <a:xfrm>
            <a:off x="5378055" y="3446860"/>
            <a:ext cx="73819" cy="60722"/>
          </a:xfrm>
          <a:custGeom>
            <a:avLst/>
            <a:gdLst/>
            <a:ahLst/>
            <a:cxnLst/>
            <a:rect l="l" t="t" r="r" b="b"/>
            <a:pathLst>
              <a:path w="123" h="100" extrusionOk="0">
                <a:moveTo>
                  <a:pt x="12" y="12"/>
                </a:moveTo>
                <a:lnTo>
                  <a:pt x="123" y="100"/>
                </a:lnTo>
                <a:lnTo>
                  <a:pt x="123" y="2"/>
                </a:lnTo>
                <a:lnTo>
                  <a:pt x="110" y="2"/>
                </a:lnTo>
                <a:lnTo>
                  <a:pt x="97" y="1"/>
                </a:lnTo>
                <a:lnTo>
                  <a:pt x="83" y="1"/>
                </a:lnTo>
                <a:lnTo>
                  <a:pt x="69" y="1"/>
                </a:lnTo>
                <a:lnTo>
                  <a:pt x="56" y="0"/>
                </a:lnTo>
                <a:lnTo>
                  <a:pt x="42" y="0"/>
                </a:lnTo>
                <a:lnTo>
                  <a:pt x="28" y="0"/>
                </a:lnTo>
                <a:lnTo>
                  <a:pt x="15" y="0"/>
                </a:lnTo>
                <a:lnTo>
                  <a:pt x="1" y="1"/>
                </a:lnTo>
                <a:lnTo>
                  <a:pt x="0" y="1"/>
                </a:lnTo>
                <a:lnTo>
                  <a:pt x="0" y="27"/>
                </a:lnTo>
                <a:lnTo>
                  <a:pt x="12" y="1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19" name="Google Shape;9619;p29"/>
          <p:cNvSpPr/>
          <p:nvPr/>
        </p:nvSpPr>
        <p:spPr>
          <a:xfrm>
            <a:off x="5378055" y="3454005"/>
            <a:ext cx="73819" cy="78581"/>
          </a:xfrm>
          <a:custGeom>
            <a:avLst/>
            <a:gdLst/>
            <a:ahLst/>
            <a:cxnLst/>
            <a:rect l="l" t="t" r="r" b="b"/>
            <a:pathLst>
              <a:path w="123" h="130" extrusionOk="0">
                <a:moveTo>
                  <a:pt x="0" y="32"/>
                </a:moveTo>
                <a:lnTo>
                  <a:pt x="123" y="130"/>
                </a:lnTo>
                <a:lnTo>
                  <a:pt x="123" y="88"/>
                </a:lnTo>
                <a:lnTo>
                  <a:pt x="12" y="0"/>
                </a:lnTo>
                <a:lnTo>
                  <a:pt x="0" y="15"/>
                </a:lnTo>
                <a:lnTo>
                  <a:pt x="0" y="3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20" name="Google Shape;9620;p29"/>
          <p:cNvCxnSpPr/>
          <p:nvPr/>
        </p:nvCxnSpPr>
        <p:spPr>
          <a:xfrm rot="10800000" flipH="1">
            <a:off x="5378055" y="1456135"/>
            <a:ext cx="1190" cy="21478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21" name="Google Shape;9621;p29"/>
          <p:cNvSpPr/>
          <p:nvPr/>
        </p:nvSpPr>
        <p:spPr>
          <a:xfrm>
            <a:off x="4807745" y="3438525"/>
            <a:ext cx="79772" cy="76200"/>
          </a:xfrm>
          <a:custGeom>
            <a:avLst/>
            <a:gdLst/>
            <a:ahLst/>
            <a:cxnLst/>
            <a:rect l="l" t="t" r="r" b="b"/>
            <a:pathLst>
              <a:path w="133" h="126" extrusionOk="0">
                <a:moveTo>
                  <a:pt x="0" y="126"/>
                </a:moveTo>
                <a:lnTo>
                  <a:pt x="96" y="4"/>
                </a:lnTo>
                <a:lnTo>
                  <a:pt x="133" y="33"/>
                </a:lnTo>
                <a:lnTo>
                  <a:pt x="133" y="1"/>
                </a:lnTo>
                <a:lnTo>
                  <a:pt x="89" y="0"/>
                </a:lnTo>
                <a:lnTo>
                  <a:pt x="44" y="0"/>
                </a:lnTo>
                <a:lnTo>
                  <a:pt x="22" y="0"/>
                </a:lnTo>
                <a:lnTo>
                  <a:pt x="0" y="0"/>
                </a:lnTo>
                <a:lnTo>
                  <a:pt x="0" y="12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22" name="Google Shape;9622;p29"/>
          <p:cNvSpPr/>
          <p:nvPr/>
        </p:nvSpPr>
        <p:spPr>
          <a:xfrm>
            <a:off x="4807745" y="3475435"/>
            <a:ext cx="79772" cy="128588"/>
          </a:xfrm>
          <a:custGeom>
            <a:avLst/>
            <a:gdLst/>
            <a:ahLst/>
            <a:cxnLst/>
            <a:rect l="l" t="t" r="r" b="b"/>
            <a:pathLst>
              <a:path w="133" h="216" extrusionOk="0">
                <a:moveTo>
                  <a:pt x="40" y="216"/>
                </a:moveTo>
                <a:lnTo>
                  <a:pt x="133" y="216"/>
                </a:lnTo>
                <a:lnTo>
                  <a:pt x="133" y="64"/>
                </a:lnTo>
                <a:lnTo>
                  <a:pt x="52" y="0"/>
                </a:lnTo>
                <a:lnTo>
                  <a:pt x="0" y="65"/>
                </a:lnTo>
                <a:lnTo>
                  <a:pt x="0" y="184"/>
                </a:lnTo>
                <a:lnTo>
                  <a:pt x="6" y="178"/>
                </a:lnTo>
                <a:lnTo>
                  <a:pt x="40" y="21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23" name="Google Shape;9623;p29"/>
          <p:cNvSpPr/>
          <p:nvPr/>
        </p:nvSpPr>
        <p:spPr>
          <a:xfrm>
            <a:off x="4839891" y="3455194"/>
            <a:ext cx="47625" cy="58341"/>
          </a:xfrm>
          <a:custGeom>
            <a:avLst/>
            <a:gdLst/>
            <a:ahLst/>
            <a:cxnLst/>
            <a:rect l="l" t="t" r="r" b="b"/>
            <a:pathLst>
              <a:path w="81" h="97" extrusionOk="0">
                <a:moveTo>
                  <a:pt x="0" y="33"/>
                </a:moveTo>
                <a:lnTo>
                  <a:pt x="81" y="97"/>
                </a:lnTo>
                <a:lnTo>
                  <a:pt x="81" y="45"/>
                </a:lnTo>
                <a:lnTo>
                  <a:pt x="25" y="0"/>
                </a:lnTo>
                <a:lnTo>
                  <a:pt x="0" y="3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24" name="Google Shape;9624;p29"/>
          <p:cNvSpPr/>
          <p:nvPr/>
        </p:nvSpPr>
        <p:spPr>
          <a:xfrm>
            <a:off x="4854178" y="3440908"/>
            <a:ext cx="33338" cy="41672"/>
          </a:xfrm>
          <a:custGeom>
            <a:avLst/>
            <a:gdLst/>
            <a:ahLst/>
            <a:cxnLst/>
            <a:rect l="l" t="t" r="r" b="b"/>
            <a:pathLst>
              <a:path w="56" h="69" extrusionOk="0">
                <a:moveTo>
                  <a:pt x="0" y="24"/>
                </a:moveTo>
                <a:lnTo>
                  <a:pt x="56" y="69"/>
                </a:lnTo>
                <a:lnTo>
                  <a:pt x="56" y="29"/>
                </a:lnTo>
                <a:lnTo>
                  <a:pt x="19" y="0"/>
                </a:lnTo>
                <a:lnTo>
                  <a:pt x="0" y="2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25" name="Google Shape;9625;p29"/>
          <p:cNvCxnSpPr/>
          <p:nvPr/>
        </p:nvCxnSpPr>
        <p:spPr>
          <a:xfrm rot="10800000" flipH="1">
            <a:off x="4887517" y="1440656"/>
            <a:ext cx="1190" cy="21633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26" name="Google Shape;9626;p29"/>
          <p:cNvSpPr/>
          <p:nvPr/>
        </p:nvSpPr>
        <p:spPr>
          <a:xfrm>
            <a:off x="4108847" y="2615805"/>
            <a:ext cx="604838" cy="4881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27" name="Google Shape;9627;p29"/>
          <p:cNvSpPr/>
          <p:nvPr/>
        </p:nvSpPr>
        <p:spPr>
          <a:xfrm>
            <a:off x="4108847" y="2602708"/>
            <a:ext cx="604838" cy="13097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28" name="Google Shape;9628;p29"/>
          <p:cNvSpPr/>
          <p:nvPr/>
        </p:nvSpPr>
        <p:spPr>
          <a:xfrm>
            <a:off x="4108847" y="2555081"/>
            <a:ext cx="604838" cy="4762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29" name="Google Shape;9629;p29"/>
          <p:cNvSpPr/>
          <p:nvPr/>
        </p:nvSpPr>
        <p:spPr>
          <a:xfrm>
            <a:off x="4713686" y="3487342"/>
            <a:ext cx="78581" cy="116681"/>
          </a:xfrm>
          <a:custGeom>
            <a:avLst/>
            <a:gdLst/>
            <a:ahLst/>
            <a:cxnLst/>
            <a:rect l="l" t="t" r="r" b="b"/>
            <a:pathLst>
              <a:path w="132" h="196" extrusionOk="0">
                <a:moveTo>
                  <a:pt x="0" y="196"/>
                </a:moveTo>
                <a:lnTo>
                  <a:pt x="0" y="0"/>
                </a:lnTo>
                <a:lnTo>
                  <a:pt x="86" y="66"/>
                </a:lnTo>
                <a:lnTo>
                  <a:pt x="132" y="7"/>
                </a:lnTo>
                <a:lnTo>
                  <a:pt x="132" y="188"/>
                </a:lnTo>
                <a:lnTo>
                  <a:pt x="124" y="196"/>
                </a:lnTo>
                <a:lnTo>
                  <a:pt x="0" y="19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30" name="Google Shape;9630;p29"/>
          <p:cNvSpPr/>
          <p:nvPr/>
        </p:nvSpPr>
        <p:spPr>
          <a:xfrm>
            <a:off x="4713686" y="3437335"/>
            <a:ext cx="78581" cy="76200"/>
          </a:xfrm>
          <a:custGeom>
            <a:avLst/>
            <a:gdLst/>
            <a:ahLst/>
            <a:cxnLst/>
            <a:rect l="l" t="t" r="r" b="b"/>
            <a:pathLst>
              <a:path w="132" h="126" extrusionOk="0">
                <a:moveTo>
                  <a:pt x="132" y="29"/>
                </a:moveTo>
                <a:lnTo>
                  <a:pt x="56" y="126"/>
                </a:lnTo>
                <a:lnTo>
                  <a:pt x="0" y="83"/>
                </a:lnTo>
                <a:lnTo>
                  <a:pt x="0" y="0"/>
                </a:lnTo>
                <a:lnTo>
                  <a:pt x="22" y="0"/>
                </a:lnTo>
                <a:lnTo>
                  <a:pt x="44" y="1"/>
                </a:lnTo>
                <a:lnTo>
                  <a:pt x="67" y="1"/>
                </a:lnTo>
                <a:lnTo>
                  <a:pt x="88" y="1"/>
                </a:lnTo>
                <a:lnTo>
                  <a:pt x="110" y="2"/>
                </a:lnTo>
                <a:lnTo>
                  <a:pt x="132" y="2"/>
                </a:lnTo>
                <a:lnTo>
                  <a:pt x="132" y="2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31" name="Google Shape;9631;p29"/>
          <p:cNvCxnSpPr/>
          <p:nvPr/>
        </p:nvCxnSpPr>
        <p:spPr>
          <a:xfrm rot="10800000" flipH="1">
            <a:off x="4713686" y="1435894"/>
            <a:ext cx="1190" cy="21681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32" name="Google Shape;9632;p29"/>
          <p:cNvSpPr/>
          <p:nvPr/>
        </p:nvSpPr>
        <p:spPr>
          <a:xfrm>
            <a:off x="5451874" y="3507581"/>
            <a:ext cx="21431" cy="96441"/>
          </a:xfrm>
          <a:custGeom>
            <a:avLst/>
            <a:gdLst/>
            <a:ahLst/>
            <a:cxnLst/>
            <a:rect l="l" t="t" r="r" b="b"/>
            <a:pathLst>
              <a:path w="35" h="164" extrusionOk="0">
                <a:moveTo>
                  <a:pt x="35" y="164"/>
                </a:moveTo>
                <a:lnTo>
                  <a:pt x="35" y="27"/>
                </a:lnTo>
                <a:lnTo>
                  <a:pt x="0" y="0"/>
                </a:lnTo>
                <a:lnTo>
                  <a:pt x="0" y="148"/>
                </a:lnTo>
                <a:lnTo>
                  <a:pt x="15" y="164"/>
                </a:lnTo>
                <a:lnTo>
                  <a:pt x="35" y="16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33" name="Google Shape;9633;p29"/>
          <p:cNvSpPr/>
          <p:nvPr/>
        </p:nvSpPr>
        <p:spPr>
          <a:xfrm>
            <a:off x="5451874" y="3448051"/>
            <a:ext cx="21431" cy="65485"/>
          </a:xfrm>
          <a:custGeom>
            <a:avLst/>
            <a:gdLst/>
            <a:ahLst/>
            <a:cxnLst/>
            <a:rect l="l" t="t" r="r" b="b"/>
            <a:pathLst>
              <a:path w="35" h="109" extrusionOk="0">
                <a:moveTo>
                  <a:pt x="35" y="81"/>
                </a:moveTo>
                <a:lnTo>
                  <a:pt x="35" y="0"/>
                </a:lnTo>
                <a:lnTo>
                  <a:pt x="33" y="0"/>
                </a:lnTo>
                <a:lnTo>
                  <a:pt x="32" y="0"/>
                </a:lnTo>
                <a:lnTo>
                  <a:pt x="30" y="0"/>
                </a:lnTo>
                <a:lnTo>
                  <a:pt x="28" y="0"/>
                </a:lnTo>
                <a:lnTo>
                  <a:pt x="27" y="0"/>
                </a:lnTo>
                <a:lnTo>
                  <a:pt x="25" y="0"/>
                </a:lnTo>
                <a:lnTo>
                  <a:pt x="21" y="1"/>
                </a:lnTo>
                <a:lnTo>
                  <a:pt x="17" y="1"/>
                </a:lnTo>
                <a:lnTo>
                  <a:pt x="13" y="1"/>
                </a:lnTo>
                <a:lnTo>
                  <a:pt x="9" y="1"/>
                </a:lnTo>
                <a:lnTo>
                  <a:pt x="5" y="1"/>
                </a:lnTo>
                <a:lnTo>
                  <a:pt x="0" y="1"/>
                </a:lnTo>
                <a:lnTo>
                  <a:pt x="0" y="99"/>
                </a:lnTo>
                <a:lnTo>
                  <a:pt x="13" y="109"/>
                </a:lnTo>
                <a:lnTo>
                  <a:pt x="35" y="8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34" name="Google Shape;9634;p29"/>
          <p:cNvCxnSpPr/>
          <p:nvPr/>
        </p:nvCxnSpPr>
        <p:spPr>
          <a:xfrm rot="10800000" flipH="1">
            <a:off x="5451874" y="3426619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35" name="Google Shape;9635;p29"/>
          <p:cNvCxnSpPr/>
          <p:nvPr/>
        </p:nvCxnSpPr>
        <p:spPr>
          <a:xfrm rot="10800000" flipH="1">
            <a:off x="5451874" y="3174207"/>
            <a:ext cx="119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36" name="Google Shape;9636;p29"/>
          <p:cNvCxnSpPr/>
          <p:nvPr/>
        </p:nvCxnSpPr>
        <p:spPr>
          <a:xfrm rot="10800000" flipH="1">
            <a:off x="5451874" y="2921794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37" name="Google Shape;9637;p29"/>
          <p:cNvCxnSpPr/>
          <p:nvPr/>
        </p:nvCxnSpPr>
        <p:spPr>
          <a:xfrm rot="10800000" flipH="1">
            <a:off x="5451874" y="2669382"/>
            <a:ext cx="119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38" name="Google Shape;9638;p29"/>
          <p:cNvCxnSpPr/>
          <p:nvPr/>
        </p:nvCxnSpPr>
        <p:spPr>
          <a:xfrm rot="10800000" flipH="1">
            <a:off x="5451874" y="2416969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39" name="Google Shape;9639;p29"/>
          <p:cNvCxnSpPr/>
          <p:nvPr/>
        </p:nvCxnSpPr>
        <p:spPr>
          <a:xfrm rot="10800000" flipH="1">
            <a:off x="5451874" y="2164557"/>
            <a:ext cx="119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40" name="Google Shape;9640;p29"/>
          <p:cNvCxnSpPr/>
          <p:nvPr/>
        </p:nvCxnSpPr>
        <p:spPr>
          <a:xfrm rot="10800000" flipH="1">
            <a:off x="5451874" y="1912144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41" name="Google Shape;9641;p29"/>
          <p:cNvCxnSpPr/>
          <p:nvPr/>
        </p:nvCxnSpPr>
        <p:spPr>
          <a:xfrm rot="10800000" flipH="1">
            <a:off x="5451874" y="1659731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42" name="Google Shape;9642;p29"/>
          <p:cNvCxnSpPr/>
          <p:nvPr/>
        </p:nvCxnSpPr>
        <p:spPr>
          <a:xfrm rot="10800000" flipH="1">
            <a:off x="5451874" y="1472805"/>
            <a:ext cx="1190" cy="1023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43" name="Google Shape;9643;p29"/>
          <p:cNvSpPr/>
          <p:nvPr/>
        </p:nvSpPr>
        <p:spPr>
          <a:xfrm>
            <a:off x="4792267" y="3471864"/>
            <a:ext cx="15478" cy="127397"/>
          </a:xfrm>
          <a:custGeom>
            <a:avLst/>
            <a:gdLst/>
            <a:ahLst/>
            <a:cxnLst/>
            <a:rect l="l" t="t" r="r" b="b"/>
            <a:pathLst>
              <a:path w="27" h="215" extrusionOk="0">
                <a:moveTo>
                  <a:pt x="0" y="215"/>
                </a:moveTo>
                <a:lnTo>
                  <a:pt x="0" y="34"/>
                </a:lnTo>
                <a:lnTo>
                  <a:pt x="27" y="0"/>
                </a:lnTo>
                <a:lnTo>
                  <a:pt x="27" y="191"/>
                </a:lnTo>
                <a:lnTo>
                  <a:pt x="0" y="21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44" name="Google Shape;9644;p29"/>
          <p:cNvSpPr/>
          <p:nvPr/>
        </p:nvSpPr>
        <p:spPr>
          <a:xfrm>
            <a:off x="4792267" y="3438525"/>
            <a:ext cx="15478" cy="53579"/>
          </a:xfrm>
          <a:custGeom>
            <a:avLst/>
            <a:gdLst/>
            <a:ahLst/>
            <a:cxnLst/>
            <a:rect l="l" t="t" r="r" b="b"/>
            <a:pathLst>
              <a:path w="27" h="88" extrusionOk="0">
                <a:moveTo>
                  <a:pt x="27" y="54"/>
                </a:moveTo>
                <a:lnTo>
                  <a:pt x="27" y="0"/>
                </a:lnTo>
                <a:lnTo>
                  <a:pt x="18" y="0"/>
                </a:lnTo>
                <a:lnTo>
                  <a:pt x="9" y="0"/>
                </a:lnTo>
                <a:lnTo>
                  <a:pt x="0" y="0"/>
                </a:lnTo>
                <a:lnTo>
                  <a:pt x="0" y="88"/>
                </a:lnTo>
                <a:lnTo>
                  <a:pt x="27" y="5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45" name="Google Shape;9645;p29"/>
          <p:cNvSpPr/>
          <p:nvPr/>
        </p:nvSpPr>
        <p:spPr>
          <a:xfrm>
            <a:off x="4747023" y="3455194"/>
            <a:ext cx="45244" cy="71438"/>
          </a:xfrm>
          <a:custGeom>
            <a:avLst/>
            <a:gdLst/>
            <a:ahLst/>
            <a:cxnLst/>
            <a:rect l="l" t="t" r="r" b="b"/>
            <a:pathLst>
              <a:path w="76" h="120" extrusionOk="0">
                <a:moveTo>
                  <a:pt x="30" y="120"/>
                </a:moveTo>
                <a:lnTo>
                  <a:pt x="76" y="61"/>
                </a:lnTo>
                <a:lnTo>
                  <a:pt x="76" y="0"/>
                </a:lnTo>
                <a:lnTo>
                  <a:pt x="0" y="97"/>
                </a:lnTo>
                <a:lnTo>
                  <a:pt x="30" y="12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46" name="Google Shape;9646;p29"/>
          <p:cNvCxnSpPr/>
          <p:nvPr/>
        </p:nvCxnSpPr>
        <p:spPr>
          <a:xfrm rot="10800000" flipH="1">
            <a:off x="4792267" y="3431381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47" name="Google Shape;9647;p29"/>
          <p:cNvCxnSpPr/>
          <p:nvPr/>
        </p:nvCxnSpPr>
        <p:spPr>
          <a:xfrm rot="10800000" flipH="1">
            <a:off x="4792267" y="3178969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48" name="Google Shape;9648;p29"/>
          <p:cNvCxnSpPr/>
          <p:nvPr/>
        </p:nvCxnSpPr>
        <p:spPr>
          <a:xfrm rot="10800000" flipH="1">
            <a:off x="4792267" y="2925367"/>
            <a:ext cx="119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49" name="Google Shape;9649;p29"/>
          <p:cNvCxnSpPr/>
          <p:nvPr/>
        </p:nvCxnSpPr>
        <p:spPr>
          <a:xfrm rot="10800000" flipH="1">
            <a:off x="4792267" y="2674144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50" name="Google Shape;9650;p29"/>
          <p:cNvCxnSpPr/>
          <p:nvPr/>
        </p:nvCxnSpPr>
        <p:spPr>
          <a:xfrm rot="10800000" flipH="1">
            <a:off x="4792267" y="2420542"/>
            <a:ext cx="119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51" name="Google Shape;9651;p29"/>
          <p:cNvCxnSpPr/>
          <p:nvPr/>
        </p:nvCxnSpPr>
        <p:spPr>
          <a:xfrm rot="10800000" flipH="1">
            <a:off x="4792267" y="2169319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52" name="Google Shape;9652;p29"/>
          <p:cNvCxnSpPr/>
          <p:nvPr/>
        </p:nvCxnSpPr>
        <p:spPr>
          <a:xfrm rot="10800000" flipH="1">
            <a:off x="4792267" y="1915717"/>
            <a:ext cx="119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53" name="Google Shape;9653;p29"/>
          <p:cNvCxnSpPr/>
          <p:nvPr/>
        </p:nvCxnSpPr>
        <p:spPr>
          <a:xfrm rot="10800000" flipH="1">
            <a:off x="4792267" y="1663305"/>
            <a:ext cx="1190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54" name="Google Shape;9654;p29"/>
          <p:cNvCxnSpPr/>
          <p:nvPr/>
        </p:nvCxnSpPr>
        <p:spPr>
          <a:xfrm rot="10800000" flipH="1">
            <a:off x="4792267" y="1453755"/>
            <a:ext cx="1190" cy="1262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55" name="Google Shape;9655;p29"/>
          <p:cNvCxnSpPr/>
          <p:nvPr/>
        </p:nvCxnSpPr>
        <p:spPr>
          <a:xfrm rot="10800000" flipH="1">
            <a:off x="5473305" y="3436144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56" name="Google Shape;9656;p29"/>
          <p:cNvCxnSpPr/>
          <p:nvPr/>
        </p:nvCxnSpPr>
        <p:spPr>
          <a:xfrm rot="10800000" flipH="1">
            <a:off x="5473305" y="3183731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57" name="Google Shape;9657;p29"/>
          <p:cNvCxnSpPr/>
          <p:nvPr/>
        </p:nvCxnSpPr>
        <p:spPr>
          <a:xfrm rot="10800000" flipH="1">
            <a:off x="5473305" y="2931319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58" name="Google Shape;9658;p29"/>
          <p:cNvCxnSpPr/>
          <p:nvPr/>
        </p:nvCxnSpPr>
        <p:spPr>
          <a:xfrm rot="10800000" flipH="1">
            <a:off x="5473305" y="2678906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59" name="Google Shape;9659;p29"/>
          <p:cNvCxnSpPr/>
          <p:nvPr/>
        </p:nvCxnSpPr>
        <p:spPr>
          <a:xfrm rot="10800000" flipH="1">
            <a:off x="5473305" y="2426494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60" name="Google Shape;9660;p29"/>
          <p:cNvCxnSpPr/>
          <p:nvPr/>
        </p:nvCxnSpPr>
        <p:spPr>
          <a:xfrm rot="10800000" flipH="1">
            <a:off x="5473305" y="2174081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61" name="Google Shape;9661;p29"/>
          <p:cNvCxnSpPr/>
          <p:nvPr/>
        </p:nvCxnSpPr>
        <p:spPr>
          <a:xfrm rot="10800000" flipH="1">
            <a:off x="5473305" y="1921669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62" name="Google Shape;9662;p29"/>
          <p:cNvCxnSpPr/>
          <p:nvPr/>
        </p:nvCxnSpPr>
        <p:spPr>
          <a:xfrm rot="10800000" flipH="1">
            <a:off x="5473305" y="1668067"/>
            <a:ext cx="119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63" name="Google Shape;9663;p29"/>
          <p:cNvCxnSpPr/>
          <p:nvPr/>
        </p:nvCxnSpPr>
        <p:spPr>
          <a:xfrm rot="10800000" flipH="1">
            <a:off x="5473305" y="1473994"/>
            <a:ext cx="1190" cy="1107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64" name="Google Shape;9664;p29"/>
          <p:cNvCxnSpPr/>
          <p:nvPr/>
        </p:nvCxnSpPr>
        <p:spPr>
          <a:xfrm rot="10800000" flipH="1">
            <a:off x="4807744" y="3415905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65" name="Google Shape;9665;p29"/>
          <p:cNvCxnSpPr/>
          <p:nvPr/>
        </p:nvCxnSpPr>
        <p:spPr>
          <a:xfrm rot="10800000" flipH="1">
            <a:off x="4807744" y="3163492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66" name="Google Shape;9666;p29"/>
          <p:cNvCxnSpPr/>
          <p:nvPr/>
        </p:nvCxnSpPr>
        <p:spPr>
          <a:xfrm rot="10800000" flipH="1">
            <a:off x="4807744" y="2911080"/>
            <a:ext cx="1191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67" name="Google Shape;9667;p29"/>
          <p:cNvCxnSpPr/>
          <p:nvPr/>
        </p:nvCxnSpPr>
        <p:spPr>
          <a:xfrm rot="10800000" flipH="1">
            <a:off x="4807744" y="2658667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68" name="Google Shape;9668;p29"/>
          <p:cNvCxnSpPr/>
          <p:nvPr/>
        </p:nvCxnSpPr>
        <p:spPr>
          <a:xfrm rot="10800000" flipH="1">
            <a:off x="4807744" y="2406255"/>
            <a:ext cx="1191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69" name="Google Shape;9669;p29"/>
          <p:cNvCxnSpPr/>
          <p:nvPr/>
        </p:nvCxnSpPr>
        <p:spPr>
          <a:xfrm rot="10800000" flipH="1">
            <a:off x="4807744" y="2153842"/>
            <a:ext cx="1191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70" name="Google Shape;9670;p29"/>
          <p:cNvCxnSpPr/>
          <p:nvPr/>
        </p:nvCxnSpPr>
        <p:spPr>
          <a:xfrm rot="10800000" flipH="1">
            <a:off x="4807744" y="1901430"/>
            <a:ext cx="1191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71" name="Google Shape;9671;p29"/>
          <p:cNvCxnSpPr/>
          <p:nvPr/>
        </p:nvCxnSpPr>
        <p:spPr>
          <a:xfrm rot="10800000" flipH="1">
            <a:off x="4807744" y="1649017"/>
            <a:ext cx="1191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72" name="Google Shape;9672;p29"/>
          <p:cNvCxnSpPr/>
          <p:nvPr/>
        </p:nvCxnSpPr>
        <p:spPr>
          <a:xfrm rot="10800000" flipH="1">
            <a:off x="4807744" y="1438276"/>
            <a:ext cx="1191" cy="1262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73" name="Google Shape;9673;p29"/>
          <p:cNvCxnSpPr/>
          <p:nvPr/>
        </p:nvCxnSpPr>
        <p:spPr>
          <a:xfrm rot="10800000" flipH="1">
            <a:off x="4792267" y="1310879"/>
            <a:ext cx="1190" cy="1428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74" name="Google Shape;9674;p29"/>
          <p:cNvCxnSpPr/>
          <p:nvPr/>
        </p:nvCxnSpPr>
        <p:spPr>
          <a:xfrm rot="10800000" flipH="1">
            <a:off x="4807744" y="1320403"/>
            <a:ext cx="1191" cy="1178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75" name="Google Shape;9675;p29"/>
          <p:cNvCxnSpPr/>
          <p:nvPr/>
        </p:nvCxnSpPr>
        <p:spPr>
          <a:xfrm rot="10800000">
            <a:off x="5451874" y="1329929"/>
            <a:ext cx="1190" cy="1416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76" name="Google Shape;9676;p29"/>
          <p:cNvCxnSpPr/>
          <p:nvPr/>
        </p:nvCxnSpPr>
        <p:spPr>
          <a:xfrm rot="10800000" flipH="1">
            <a:off x="5472113" y="1331120"/>
            <a:ext cx="1191" cy="1404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77" name="Google Shape;9677;p29"/>
          <p:cNvSpPr/>
          <p:nvPr/>
        </p:nvSpPr>
        <p:spPr>
          <a:xfrm>
            <a:off x="2625330" y="3459958"/>
            <a:ext cx="72628" cy="154781"/>
          </a:xfrm>
          <a:custGeom>
            <a:avLst/>
            <a:gdLst/>
            <a:ahLst/>
            <a:cxnLst/>
            <a:rect l="l" t="t" r="r" b="b"/>
            <a:pathLst>
              <a:path w="124" h="259" extrusionOk="0">
                <a:moveTo>
                  <a:pt x="0" y="26"/>
                </a:moveTo>
                <a:lnTo>
                  <a:pt x="0" y="259"/>
                </a:lnTo>
                <a:lnTo>
                  <a:pt x="55" y="259"/>
                </a:lnTo>
                <a:lnTo>
                  <a:pt x="96" y="221"/>
                </a:lnTo>
                <a:lnTo>
                  <a:pt x="124" y="252"/>
                </a:lnTo>
                <a:lnTo>
                  <a:pt x="124" y="81"/>
                </a:lnTo>
                <a:lnTo>
                  <a:pt x="20" y="0"/>
                </a:lnTo>
                <a:lnTo>
                  <a:pt x="0" y="2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78" name="Google Shape;9678;p29"/>
          <p:cNvSpPr/>
          <p:nvPr/>
        </p:nvSpPr>
        <p:spPr>
          <a:xfrm>
            <a:off x="2625330" y="3442098"/>
            <a:ext cx="67865" cy="34528"/>
          </a:xfrm>
          <a:custGeom>
            <a:avLst/>
            <a:gdLst/>
            <a:ahLst/>
            <a:cxnLst/>
            <a:rect l="l" t="t" r="r" b="b"/>
            <a:pathLst>
              <a:path w="116" h="57" extrusionOk="0">
                <a:moveTo>
                  <a:pt x="0" y="0"/>
                </a:moveTo>
                <a:lnTo>
                  <a:pt x="0" y="57"/>
                </a:lnTo>
                <a:lnTo>
                  <a:pt x="42" y="5"/>
                </a:lnTo>
                <a:lnTo>
                  <a:pt x="91" y="44"/>
                </a:lnTo>
                <a:lnTo>
                  <a:pt x="116" y="11"/>
                </a:lnTo>
                <a:lnTo>
                  <a:pt x="103" y="10"/>
                </a:lnTo>
                <a:lnTo>
                  <a:pt x="90" y="8"/>
                </a:lnTo>
                <a:lnTo>
                  <a:pt x="76" y="7"/>
                </a:lnTo>
                <a:lnTo>
                  <a:pt x="63" y="6"/>
                </a:lnTo>
                <a:lnTo>
                  <a:pt x="49" y="4"/>
                </a:lnTo>
                <a:lnTo>
                  <a:pt x="36" y="3"/>
                </a:lnTo>
                <a:lnTo>
                  <a:pt x="29" y="2"/>
                </a:lnTo>
                <a:lnTo>
                  <a:pt x="23" y="2"/>
                </a:lnTo>
                <a:lnTo>
                  <a:pt x="17" y="1"/>
                </a:lnTo>
                <a:lnTo>
                  <a:pt x="12" y="1"/>
                </a:ln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79" name="Google Shape;9679;p29"/>
          <p:cNvCxnSpPr/>
          <p:nvPr/>
        </p:nvCxnSpPr>
        <p:spPr>
          <a:xfrm>
            <a:off x="2625330" y="1479949"/>
            <a:ext cx="1190" cy="21347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80" name="Google Shape;9680;p29"/>
          <p:cNvSpPr/>
          <p:nvPr/>
        </p:nvSpPr>
        <p:spPr>
          <a:xfrm>
            <a:off x="2799160" y="2555081"/>
            <a:ext cx="495300" cy="4762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81" name="Google Shape;9681;p29"/>
          <p:cNvSpPr/>
          <p:nvPr/>
        </p:nvSpPr>
        <p:spPr>
          <a:xfrm>
            <a:off x="2799160" y="2602708"/>
            <a:ext cx="495300" cy="13097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82" name="Google Shape;9682;p29"/>
          <p:cNvSpPr/>
          <p:nvPr/>
        </p:nvSpPr>
        <p:spPr>
          <a:xfrm>
            <a:off x="2799160" y="2615805"/>
            <a:ext cx="495300" cy="4881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83" name="Google Shape;9683;p29"/>
          <p:cNvSpPr/>
          <p:nvPr/>
        </p:nvSpPr>
        <p:spPr>
          <a:xfrm>
            <a:off x="2708672" y="3493295"/>
            <a:ext cx="90488" cy="121444"/>
          </a:xfrm>
          <a:custGeom>
            <a:avLst/>
            <a:gdLst/>
            <a:ahLst/>
            <a:cxnLst/>
            <a:rect l="l" t="t" r="r" b="b"/>
            <a:pathLst>
              <a:path w="152" h="205" extrusionOk="0">
                <a:moveTo>
                  <a:pt x="152" y="29"/>
                </a:moveTo>
                <a:lnTo>
                  <a:pt x="152" y="205"/>
                </a:lnTo>
                <a:lnTo>
                  <a:pt x="0" y="205"/>
                </a:lnTo>
                <a:lnTo>
                  <a:pt x="0" y="0"/>
                </a:lnTo>
                <a:lnTo>
                  <a:pt x="81" y="63"/>
                </a:lnTo>
                <a:lnTo>
                  <a:pt x="125" y="8"/>
                </a:lnTo>
                <a:lnTo>
                  <a:pt x="152" y="2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84" name="Google Shape;9684;p29"/>
          <p:cNvSpPr/>
          <p:nvPr/>
        </p:nvSpPr>
        <p:spPr>
          <a:xfrm>
            <a:off x="2708672" y="3434955"/>
            <a:ext cx="90488" cy="83344"/>
          </a:xfrm>
          <a:custGeom>
            <a:avLst/>
            <a:gdLst/>
            <a:ahLst/>
            <a:cxnLst/>
            <a:rect l="l" t="t" r="r" b="b"/>
            <a:pathLst>
              <a:path w="152" h="139" extrusionOk="0">
                <a:moveTo>
                  <a:pt x="152" y="17"/>
                </a:moveTo>
                <a:lnTo>
                  <a:pt x="55" y="139"/>
                </a:lnTo>
                <a:lnTo>
                  <a:pt x="0" y="97"/>
                </a:lnTo>
                <a:lnTo>
                  <a:pt x="0" y="65"/>
                </a:lnTo>
                <a:lnTo>
                  <a:pt x="33" y="24"/>
                </a:lnTo>
                <a:lnTo>
                  <a:pt x="47" y="23"/>
                </a:lnTo>
                <a:lnTo>
                  <a:pt x="60" y="21"/>
                </a:lnTo>
                <a:lnTo>
                  <a:pt x="73" y="19"/>
                </a:lnTo>
                <a:lnTo>
                  <a:pt x="86" y="16"/>
                </a:lnTo>
                <a:lnTo>
                  <a:pt x="99" y="13"/>
                </a:lnTo>
                <a:lnTo>
                  <a:pt x="112" y="10"/>
                </a:lnTo>
                <a:lnTo>
                  <a:pt x="131" y="5"/>
                </a:lnTo>
                <a:lnTo>
                  <a:pt x="152" y="0"/>
                </a:lnTo>
                <a:lnTo>
                  <a:pt x="152" y="1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85" name="Google Shape;9685;p29"/>
          <p:cNvSpPr/>
          <p:nvPr/>
        </p:nvSpPr>
        <p:spPr>
          <a:xfrm>
            <a:off x="2742010" y="3444479"/>
            <a:ext cx="57150" cy="85725"/>
          </a:xfrm>
          <a:custGeom>
            <a:avLst/>
            <a:gdLst/>
            <a:ahLst/>
            <a:cxnLst/>
            <a:rect l="l" t="t" r="r" b="b"/>
            <a:pathLst>
              <a:path w="97" h="143" extrusionOk="0">
                <a:moveTo>
                  <a:pt x="26" y="143"/>
                </a:moveTo>
                <a:lnTo>
                  <a:pt x="97" y="54"/>
                </a:lnTo>
                <a:lnTo>
                  <a:pt x="97" y="0"/>
                </a:lnTo>
                <a:lnTo>
                  <a:pt x="0" y="122"/>
                </a:lnTo>
                <a:lnTo>
                  <a:pt x="26" y="14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86" name="Google Shape;9686;p29"/>
          <p:cNvCxnSpPr/>
          <p:nvPr/>
        </p:nvCxnSpPr>
        <p:spPr>
          <a:xfrm>
            <a:off x="2799161" y="1491854"/>
            <a:ext cx="1190" cy="21228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87" name="Google Shape;9687;p29"/>
          <p:cNvSpPr/>
          <p:nvPr/>
        </p:nvSpPr>
        <p:spPr>
          <a:xfrm>
            <a:off x="3294460" y="3432574"/>
            <a:ext cx="65484" cy="182165"/>
          </a:xfrm>
          <a:custGeom>
            <a:avLst/>
            <a:gdLst/>
            <a:ahLst/>
            <a:cxnLst/>
            <a:rect l="l" t="t" r="r" b="b"/>
            <a:pathLst>
              <a:path w="110" h="305" extrusionOk="0">
                <a:moveTo>
                  <a:pt x="110" y="0"/>
                </a:moveTo>
                <a:lnTo>
                  <a:pt x="110" y="305"/>
                </a:lnTo>
                <a:lnTo>
                  <a:pt x="100" y="305"/>
                </a:lnTo>
                <a:lnTo>
                  <a:pt x="65" y="267"/>
                </a:lnTo>
                <a:lnTo>
                  <a:pt x="25" y="305"/>
                </a:lnTo>
                <a:lnTo>
                  <a:pt x="0" y="305"/>
                </a:lnTo>
                <a:lnTo>
                  <a:pt x="0" y="2"/>
                </a:lnTo>
                <a:lnTo>
                  <a:pt x="1" y="2"/>
                </a:lnTo>
                <a:lnTo>
                  <a:pt x="3" y="2"/>
                </a:lnTo>
                <a:lnTo>
                  <a:pt x="4" y="2"/>
                </a:lnTo>
                <a:lnTo>
                  <a:pt x="5" y="2"/>
                </a:lnTo>
                <a:lnTo>
                  <a:pt x="6" y="2"/>
                </a:lnTo>
                <a:lnTo>
                  <a:pt x="8" y="2"/>
                </a:lnTo>
                <a:lnTo>
                  <a:pt x="19" y="3"/>
                </a:lnTo>
                <a:lnTo>
                  <a:pt x="31" y="3"/>
                </a:lnTo>
                <a:lnTo>
                  <a:pt x="42" y="3"/>
                </a:lnTo>
                <a:lnTo>
                  <a:pt x="53" y="3"/>
                </a:lnTo>
                <a:lnTo>
                  <a:pt x="65" y="3"/>
                </a:lnTo>
                <a:lnTo>
                  <a:pt x="76" y="2"/>
                </a:lnTo>
                <a:lnTo>
                  <a:pt x="93" y="1"/>
                </a:lnTo>
                <a:lnTo>
                  <a:pt x="11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88" name="Google Shape;9688;p29"/>
          <p:cNvCxnSpPr/>
          <p:nvPr/>
        </p:nvCxnSpPr>
        <p:spPr>
          <a:xfrm rot="10800000" flipH="1">
            <a:off x="3294461" y="1462088"/>
            <a:ext cx="1190" cy="21526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89" name="Google Shape;9689;p29"/>
          <p:cNvSpPr/>
          <p:nvPr/>
        </p:nvSpPr>
        <p:spPr>
          <a:xfrm>
            <a:off x="3454004" y="2555081"/>
            <a:ext cx="495300" cy="4762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90" name="Google Shape;9690;p29"/>
          <p:cNvSpPr/>
          <p:nvPr/>
        </p:nvSpPr>
        <p:spPr>
          <a:xfrm>
            <a:off x="3454004" y="2602708"/>
            <a:ext cx="495300" cy="13097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91" name="Google Shape;9691;p29"/>
          <p:cNvSpPr/>
          <p:nvPr/>
        </p:nvSpPr>
        <p:spPr>
          <a:xfrm>
            <a:off x="3454004" y="2615805"/>
            <a:ext cx="495300" cy="4881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92" name="Google Shape;9692;p29"/>
          <p:cNvSpPr/>
          <p:nvPr/>
        </p:nvSpPr>
        <p:spPr>
          <a:xfrm>
            <a:off x="3376613" y="3464720"/>
            <a:ext cx="77391" cy="150019"/>
          </a:xfrm>
          <a:custGeom>
            <a:avLst/>
            <a:gdLst/>
            <a:ahLst/>
            <a:cxnLst/>
            <a:rect l="l" t="t" r="r" b="b"/>
            <a:pathLst>
              <a:path w="131" h="252" extrusionOk="0">
                <a:moveTo>
                  <a:pt x="131" y="252"/>
                </a:moveTo>
                <a:lnTo>
                  <a:pt x="131" y="82"/>
                </a:lnTo>
                <a:lnTo>
                  <a:pt x="27" y="0"/>
                </a:lnTo>
                <a:lnTo>
                  <a:pt x="0" y="34"/>
                </a:lnTo>
                <a:lnTo>
                  <a:pt x="0" y="252"/>
                </a:lnTo>
                <a:lnTo>
                  <a:pt x="131" y="25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93" name="Google Shape;9693;p29"/>
          <p:cNvSpPr/>
          <p:nvPr/>
        </p:nvSpPr>
        <p:spPr>
          <a:xfrm>
            <a:off x="3376613" y="3431381"/>
            <a:ext cx="77391" cy="53579"/>
          </a:xfrm>
          <a:custGeom>
            <a:avLst/>
            <a:gdLst/>
            <a:ahLst/>
            <a:cxnLst/>
            <a:rect l="l" t="t" r="r" b="b"/>
            <a:pathLst>
              <a:path w="131" h="90" extrusionOk="0">
                <a:moveTo>
                  <a:pt x="47" y="31"/>
                </a:moveTo>
                <a:lnTo>
                  <a:pt x="103" y="75"/>
                </a:lnTo>
                <a:lnTo>
                  <a:pt x="131" y="39"/>
                </a:lnTo>
                <a:lnTo>
                  <a:pt x="131" y="1"/>
                </a:lnTo>
                <a:lnTo>
                  <a:pt x="109" y="0"/>
                </a:lnTo>
                <a:lnTo>
                  <a:pt x="88" y="0"/>
                </a:lnTo>
                <a:lnTo>
                  <a:pt x="66" y="0"/>
                </a:lnTo>
                <a:lnTo>
                  <a:pt x="44" y="0"/>
                </a:lnTo>
                <a:lnTo>
                  <a:pt x="29" y="0"/>
                </a:lnTo>
                <a:lnTo>
                  <a:pt x="14" y="1"/>
                </a:lnTo>
                <a:lnTo>
                  <a:pt x="0" y="1"/>
                </a:lnTo>
                <a:lnTo>
                  <a:pt x="0" y="90"/>
                </a:lnTo>
                <a:lnTo>
                  <a:pt x="47" y="3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94" name="Google Shape;9694;p29"/>
          <p:cNvSpPr/>
          <p:nvPr/>
        </p:nvSpPr>
        <p:spPr>
          <a:xfrm>
            <a:off x="3392091" y="3449242"/>
            <a:ext cx="61913" cy="64294"/>
          </a:xfrm>
          <a:custGeom>
            <a:avLst/>
            <a:gdLst/>
            <a:ahLst/>
            <a:cxnLst/>
            <a:rect l="l" t="t" r="r" b="b"/>
            <a:pathLst>
              <a:path w="104" h="107" extrusionOk="0">
                <a:moveTo>
                  <a:pt x="0" y="25"/>
                </a:moveTo>
                <a:lnTo>
                  <a:pt x="104" y="107"/>
                </a:lnTo>
                <a:lnTo>
                  <a:pt x="104" y="67"/>
                </a:lnTo>
                <a:lnTo>
                  <a:pt x="20" y="0"/>
                </a:lnTo>
                <a:lnTo>
                  <a:pt x="0" y="2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95" name="Google Shape;9695;p29"/>
          <p:cNvCxnSpPr/>
          <p:nvPr/>
        </p:nvCxnSpPr>
        <p:spPr>
          <a:xfrm rot="10800000" flipH="1">
            <a:off x="3454005" y="1457325"/>
            <a:ext cx="1190" cy="21574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96" name="Google Shape;9696;p29"/>
          <p:cNvSpPr/>
          <p:nvPr/>
        </p:nvSpPr>
        <p:spPr>
          <a:xfrm>
            <a:off x="3949305" y="3464719"/>
            <a:ext cx="72628" cy="138113"/>
          </a:xfrm>
          <a:custGeom>
            <a:avLst/>
            <a:gdLst/>
            <a:ahLst/>
            <a:cxnLst/>
            <a:rect l="l" t="t" r="r" b="b"/>
            <a:pathLst>
              <a:path w="123" h="232" extrusionOk="0">
                <a:moveTo>
                  <a:pt x="30" y="232"/>
                </a:moveTo>
                <a:lnTo>
                  <a:pt x="71" y="195"/>
                </a:lnTo>
                <a:lnTo>
                  <a:pt x="106" y="232"/>
                </a:lnTo>
                <a:lnTo>
                  <a:pt x="123" y="232"/>
                </a:lnTo>
                <a:lnTo>
                  <a:pt x="123" y="89"/>
                </a:lnTo>
                <a:lnTo>
                  <a:pt x="8" y="0"/>
                </a:lnTo>
                <a:lnTo>
                  <a:pt x="0" y="11"/>
                </a:lnTo>
                <a:lnTo>
                  <a:pt x="0" y="232"/>
                </a:lnTo>
                <a:lnTo>
                  <a:pt x="30" y="23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97" name="Google Shape;9697;p29"/>
          <p:cNvSpPr/>
          <p:nvPr/>
        </p:nvSpPr>
        <p:spPr>
          <a:xfrm>
            <a:off x="3949305" y="3436144"/>
            <a:ext cx="72628" cy="57150"/>
          </a:xfrm>
          <a:custGeom>
            <a:avLst/>
            <a:gdLst/>
            <a:ahLst/>
            <a:cxnLst/>
            <a:rect l="l" t="t" r="r" b="b"/>
            <a:pathLst>
              <a:path w="123" h="95" extrusionOk="0">
                <a:moveTo>
                  <a:pt x="28" y="23"/>
                </a:moveTo>
                <a:lnTo>
                  <a:pt x="119" y="95"/>
                </a:lnTo>
                <a:lnTo>
                  <a:pt x="123" y="90"/>
                </a:lnTo>
                <a:lnTo>
                  <a:pt x="123" y="8"/>
                </a:lnTo>
                <a:lnTo>
                  <a:pt x="111" y="8"/>
                </a:lnTo>
                <a:lnTo>
                  <a:pt x="99" y="7"/>
                </a:lnTo>
                <a:lnTo>
                  <a:pt x="88" y="6"/>
                </a:lnTo>
                <a:lnTo>
                  <a:pt x="76" y="5"/>
                </a:lnTo>
                <a:lnTo>
                  <a:pt x="64" y="4"/>
                </a:lnTo>
                <a:lnTo>
                  <a:pt x="52" y="3"/>
                </a:lnTo>
                <a:lnTo>
                  <a:pt x="43" y="2"/>
                </a:lnTo>
                <a:lnTo>
                  <a:pt x="34" y="2"/>
                </a:lnTo>
                <a:lnTo>
                  <a:pt x="26" y="1"/>
                </a:lnTo>
                <a:lnTo>
                  <a:pt x="17" y="1"/>
                </a:lnTo>
                <a:lnTo>
                  <a:pt x="8" y="0"/>
                </a:lnTo>
                <a:lnTo>
                  <a:pt x="0" y="0"/>
                </a:lnTo>
                <a:lnTo>
                  <a:pt x="0" y="59"/>
                </a:lnTo>
                <a:lnTo>
                  <a:pt x="28" y="2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98" name="Google Shape;9698;p29"/>
          <p:cNvCxnSpPr/>
          <p:nvPr/>
        </p:nvCxnSpPr>
        <p:spPr>
          <a:xfrm rot="10800000" flipH="1">
            <a:off x="3949305" y="1443039"/>
            <a:ext cx="1190" cy="21597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99" name="Google Shape;9699;p29"/>
          <p:cNvSpPr/>
          <p:nvPr/>
        </p:nvSpPr>
        <p:spPr>
          <a:xfrm>
            <a:off x="4038601" y="3442097"/>
            <a:ext cx="70247" cy="80963"/>
          </a:xfrm>
          <a:custGeom>
            <a:avLst/>
            <a:gdLst/>
            <a:ahLst/>
            <a:cxnLst/>
            <a:rect l="l" t="t" r="r" b="b"/>
            <a:pathLst>
              <a:path w="116" h="134" extrusionOk="0">
                <a:moveTo>
                  <a:pt x="0" y="0"/>
                </a:moveTo>
                <a:lnTo>
                  <a:pt x="0" y="110"/>
                </a:lnTo>
                <a:lnTo>
                  <a:pt x="31" y="134"/>
                </a:lnTo>
                <a:lnTo>
                  <a:pt x="116" y="27"/>
                </a:lnTo>
                <a:lnTo>
                  <a:pt x="116" y="2"/>
                </a:lnTo>
                <a:lnTo>
                  <a:pt x="111" y="2"/>
                </a:lnTo>
                <a:lnTo>
                  <a:pt x="105" y="2"/>
                </a:lnTo>
                <a:lnTo>
                  <a:pt x="100" y="2"/>
                </a:lnTo>
                <a:lnTo>
                  <a:pt x="95" y="3"/>
                </a:lnTo>
                <a:lnTo>
                  <a:pt x="89" y="3"/>
                </a:lnTo>
                <a:lnTo>
                  <a:pt x="84" y="3"/>
                </a:lnTo>
                <a:lnTo>
                  <a:pt x="70" y="3"/>
                </a:lnTo>
                <a:lnTo>
                  <a:pt x="56" y="2"/>
                </a:lnTo>
                <a:lnTo>
                  <a:pt x="42" y="2"/>
                </a:lnTo>
                <a:lnTo>
                  <a:pt x="28" y="1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pSp>
        <p:nvGrpSpPr>
          <p:cNvPr id="9700" name="Google Shape;9700;p29"/>
          <p:cNvGrpSpPr/>
          <p:nvPr/>
        </p:nvGrpSpPr>
        <p:grpSpPr>
          <a:xfrm>
            <a:off x="2405062" y="1026319"/>
            <a:ext cx="5161360" cy="2980135"/>
            <a:chOff x="932" y="862"/>
            <a:chExt cx="4335" cy="2503"/>
          </a:xfrm>
        </p:grpSpPr>
        <p:sp>
          <p:nvSpPr>
            <p:cNvPr id="9701" name="Google Shape;9701;p29"/>
            <p:cNvSpPr/>
            <p:nvPr/>
          </p:nvSpPr>
          <p:spPr>
            <a:xfrm>
              <a:off x="2304" y="2942"/>
              <a:ext cx="59" cy="84"/>
            </a:xfrm>
            <a:custGeom>
              <a:avLst/>
              <a:gdLst/>
              <a:ahLst/>
              <a:cxnLst/>
              <a:rect l="l" t="t" r="r" b="b"/>
              <a:pathLst>
                <a:path w="116" h="168" extrusionOk="0">
                  <a:moveTo>
                    <a:pt x="0" y="9"/>
                  </a:moveTo>
                  <a:lnTo>
                    <a:pt x="0" y="168"/>
                  </a:lnTo>
                  <a:lnTo>
                    <a:pt x="116" y="168"/>
                  </a:lnTo>
                  <a:lnTo>
                    <a:pt x="116" y="12"/>
                  </a:lnTo>
                  <a:lnTo>
                    <a:pt x="101" y="0"/>
                  </a:lnTo>
                  <a:lnTo>
                    <a:pt x="58" y="5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702" name="Google Shape;9702;p29"/>
            <p:cNvSpPr/>
            <p:nvPr/>
          </p:nvSpPr>
          <p:spPr>
            <a:xfrm>
              <a:off x="2304" y="2891"/>
              <a:ext cx="59" cy="68"/>
            </a:xfrm>
            <a:custGeom>
              <a:avLst/>
              <a:gdLst/>
              <a:ahLst/>
              <a:cxnLst/>
              <a:rect l="l" t="t" r="r" b="b"/>
              <a:pathLst>
                <a:path w="116" h="134" extrusionOk="0">
                  <a:moveTo>
                    <a:pt x="0" y="0"/>
                  </a:moveTo>
                  <a:lnTo>
                    <a:pt x="0" y="110"/>
                  </a:lnTo>
                  <a:lnTo>
                    <a:pt x="31" y="134"/>
                  </a:lnTo>
                  <a:lnTo>
                    <a:pt x="116" y="27"/>
                  </a:lnTo>
                  <a:lnTo>
                    <a:pt x="116" y="2"/>
                  </a:lnTo>
                  <a:lnTo>
                    <a:pt x="111" y="2"/>
                  </a:lnTo>
                  <a:lnTo>
                    <a:pt x="105" y="2"/>
                  </a:lnTo>
                  <a:lnTo>
                    <a:pt x="100" y="2"/>
                  </a:lnTo>
                  <a:lnTo>
                    <a:pt x="95" y="3"/>
                  </a:lnTo>
                  <a:lnTo>
                    <a:pt x="89" y="3"/>
                  </a:lnTo>
                  <a:lnTo>
                    <a:pt x="84" y="3"/>
                  </a:lnTo>
                  <a:lnTo>
                    <a:pt x="70" y="3"/>
                  </a:lnTo>
                  <a:lnTo>
                    <a:pt x="56" y="2"/>
                  </a:lnTo>
                  <a:lnTo>
                    <a:pt x="42" y="2"/>
                  </a:lnTo>
                  <a:lnTo>
                    <a:pt x="28" y="1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703" name="Google Shape;9703;p29"/>
            <p:cNvSpPr/>
            <p:nvPr/>
          </p:nvSpPr>
          <p:spPr>
            <a:xfrm>
              <a:off x="2320" y="2905"/>
              <a:ext cx="43" cy="65"/>
            </a:xfrm>
            <a:custGeom>
              <a:avLst/>
              <a:gdLst/>
              <a:ahLst/>
              <a:cxnLst/>
              <a:rect l="l" t="t" r="r" b="b"/>
              <a:pathLst>
                <a:path w="85" h="129" extrusionOk="0">
                  <a:moveTo>
                    <a:pt x="27" y="129"/>
                  </a:moveTo>
                  <a:lnTo>
                    <a:pt x="85" y="55"/>
                  </a:lnTo>
                  <a:lnTo>
                    <a:pt x="85" y="0"/>
                  </a:lnTo>
                  <a:lnTo>
                    <a:pt x="0" y="107"/>
                  </a:lnTo>
                  <a:lnTo>
                    <a:pt x="27" y="129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704" name="Google Shape;9704;p29"/>
            <p:cNvCxnSpPr/>
            <p:nvPr/>
          </p:nvCxnSpPr>
          <p:spPr>
            <a:xfrm rot="10800000" flipH="1">
              <a:off x="2363" y="1209"/>
              <a:ext cx="1" cy="18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05" name="Google Shape;9705;p29"/>
            <p:cNvCxnSpPr/>
            <p:nvPr/>
          </p:nvCxnSpPr>
          <p:spPr>
            <a:xfrm>
              <a:off x="2290" y="1111"/>
              <a:ext cx="1" cy="1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06" name="Google Shape;9706;p29"/>
            <p:cNvCxnSpPr/>
            <p:nvPr/>
          </p:nvCxnSpPr>
          <p:spPr>
            <a:xfrm>
              <a:off x="2307" y="1111"/>
              <a:ext cx="1" cy="9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07" name="Google Shape;9707;p29"/>
            <p:cNvCxnSpPr/>
            <p:nvPr/>
          </p:nvCxnSpPr>
          <p:spPr>
            <a:xfrm rot="10800000" flipH="1">
              <a:off x="1734" y="1119"/>
              <a:ext cx="1" cy="10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08" name="Google Shape;9708;p29"/>
            <p:cNvCxnSpPr/>
            <p:nvPr/>
          </p:nvCxnSpPr>
          <p:spPr>
            <a:xfrm rot="10800000" flipH="1">
              <a:off x="1749" y="1119"/>
              <a:ext cx="1" cy="10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09" name="Google Shape;9709;p29"/>
            <p:cNvCxnSpPr/>
            <p:nvPr/>
          </p:nvCxnSpPr>
          <p:spPr>
            <a:xfrm rot="10800000" flipH="1">
              <a:off x="1178" y="1152"/>
              <a:ext cx="1" cy="10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10" name="Google Shape;9710;p29"/>
            <p:cNvCxnSpPr/>
            <p:nvPr/>
          </p:nvCxnSpPr>
          <p:spPr>
            <a:xfrm rot="10800000" flipH="1">
              <a:off x="1187" y="1135"/>
              <a:ext cx="1" cy="1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711" name="Google Shape;9711;p29"/>
            <p:cNvSpPr/>
            <p:nvPr/>
          </p:nvSpPr>
          <p:spPr>
            <a:xfrm>
              <a:off x="1178" y="2947"/>
              <a:ext cx="9" cy="89"/>
            </a:xfrm>
            <a:custGeom>
              <a:avLst/>
              <a:gdLst/>
              <a:ahLst/>
              <a:cxnLst/>
              <a:rect l="l" t="t" r="r" b="b"/>
              <a:pathLst>
                <a:path w="18" h="178" extrusionOk="0">
                  <a:moveTo>
                    <a:pt x="18" y="15"/>
                  </a:moveTo>
                  <a:lnTo>
                    <a:pt x="18" y="178"/>
                  </a:lnTo>
                  <a:lnTo>
                    <a:pt x="6" y="178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18" y="15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712" name="Google Shape;9712;p29"/>
            <p:cNvSpPr/>
            <p:nvPr/>
          </p:nvSpPr>
          <p:spPr>
            <a:xfrm>
              <a:off x="1127" y="2893"/>
              <a:ext cx="51" cy="54"/>
            </a:xfrm>
            <a:custGeom>
              <a:avLst/>
              <a:gdLst/>
              <a:ahLst/>
              <a:cxnLst/>
              <a:rect l="l" t="t" r="r" b="b"/>
              <a:pathLst>
                <a:path w="104" h="107" extrusionOk="0">
                  <a:moveTo>
                    <a:pt x="22" y="0"/>
                  </a:moveTo>
                  <a:lnTo>
                    <a:pt x="104" y="65"/>
                  </a:lnTo>
                  <a:lnTo>
                    <a:pt x="104" y="107"/>
                  </a:lnTo>
                  <a:lnTo>
                    <a:pt x="0" y="2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713" name="Google Shape;9713;p29"/>
            <p:cNvSpPr/>
            <p:nvPr/>
          </p:nvSpPr>
          <p:spPr>
            <a:xfrm>
              <a:off x="1127" y="2893"/>
              <a:ext cx="51" cy="54"/>
            </a:xfrm>
            <a:custGeom>
              <a:avLst/>
              <a:gdLst/>
              <a:ahLst/>
              <a:cxnLst/>
              <a:rect l="l" t="t" r="r" b="b"/>
              <a:pathLst>
                <a:path w="104" h="107" extrusionOk="0">
                  <a:moveTo>
                    <a:pt x="0" y="26"/>
                  </a:moveTo>
                  <a:lnTo>
                    <a:pt x="104" y="107"/>
                  </a:lnTo>
                  <a:lnTo>
                    <a:pt x="104" y="65"/>
                  </a:lnTo>
                  <a:lnTo>
                    <a:pt x="22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714" name="Google Shape;9714;p29"/>
            <p:cNvCxnSpPr/>
            <p:nvPr/>
          </p:nvCxnSpPr>
          <p:spPr>
            <a:xfrm>
              <a:off x="1178" y="1255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15" name="Google Shape;9715;p29"/>
            <p:cNvCxnSpPr/>
            <p:nvPr/>
          </p:nvCxnSpPr>
          <p:spPr>
            <a:xfrm>
              <a:off x="1178" y="1468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16" name="Google Shape;9716;p29"/>
            <p:cNvCxnSpPr/>
            <p:nvPr/>
          </p:nvCxnSpPr>
          <p:spPr>
            <a:xfrm>
              <a:off x="1178" y="1679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17" name="Google Shape;9717;p29"/>
            <p:cNvCxnSpPr/>
            <p:nvPr/>
          </p:nvCxnSpPr>
          <p:spPr>
            <a:xfrm>
              <a:off x="1178" y="1892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18" name="Google Shape;9718;p29"/>
            <p:cNvCxnSpPr/>
            <p:nvPr/>
          </p:nvCxnSpPr>
          <p:spPr>
            <a:xfrm>
              <a:off x="1178" y="2104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19" name="Google Shape;9719;p29"/>
            <p:cNvCxnSpPr/>
            <p:nvPr/>
          </p:nvCxnSpPr>
          <p:spPr>
            <a:xfrm>
              <a:off x="1178" y="2316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20" name="Google Shape;9720;p29"/>
            <p:cNvCxnSpPr/>
            <p:nvPr/>
          </p:nvCxnSpPr>
          <p:spPr>
            <a:xfrm>
              <a:off x="1178" y="2528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21" name="Google Shape;9721;p29"/>
            <p:cNvCxnSpPr/>
            <p:nvPr/>
          </p:nvCxnSpPr>
          <p:spPr>
            <a:xfrm>
              <a:off x="1178" y="2740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22" name="Google Shape;9722;p29"/>
            <p:cNvCxnSpPr/>
            <p:nvPr/>
          </p:nvCxnSpPr>
          <p:spPr>
            <a:xfrm>
              <a:off x="1178" y="2952"/>
              <a:ext cx="1" cy="8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723" name="Google Shape;9723;p29"/>
            <p:cNvSpPr/>
            <p:nvPr/>
          </p:nvSpPr>
          <p:spPr>
            <a:xfrm>
              <a:off x="1187" y="2897"/>
              <a:ext cx="17" cy="21"/>
            </a:xfrm>
            <a:custGeom>
              <a:avLst/>
              <a:gdLst/>
              <a:ahLst/>
              <a:cxnLst/>
              <a:rect l="l" t="t" r="r" b="b"/>
              <a:pathLst>
                <a:path w="33" h="41" extrusionOk="0">
                  <a:moveTo>
                    <a:pt x="0" y="0"/>
                  </a:moveTo>
                  <a:lnTo>
                    <a:pt x="0" y="4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1" y="1"/>
                  </a:lnTo>
                  <a:lnTo>
                    <a:pt x="16" y="1"/>
                  </a:lnTo>
                  <a:lnTo>
                    <a:pt x="11" y="1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724" name="Google Shape;9724;p29"/>
            <p:cNvCxnSpPr/>
            <p:nvPr/>
          </p:nvCxnSpPr>
          <p:spPr>
            <a:xfrm>
              <a:off x="1187" y="1255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25" name="Google Shape;9725;p29"/>
            <p:cNvCxnSpPr/>
            <p:nvPr/>
          </p:nvCxnSpPr>
          <p:spPr>
            <a:xfrm>
              <a:off x="1187" y="1468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26" name="Google Shape;9726;p29"/>
            <p:cNvCxnSpPr/>
            <p:nvPr/>
          </p:nvCxnSpPr>
          <p:spPr>
            <a:xfrm>
              <a:off x="1187" y="1679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27" name="Google Shape;9727;p29"/>
            <p:cNvCxnSpPr/>
            <p:nvPr/>
          </p:nvCxnSpPr>
          <p:spPr>
            <a:xfrm>
              <a:off x="1187" y="1892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28" name="Google Shape;9728;p29"/>
            <p:cNvCxnSpPr/>
            <p:nvPr/>
          </p:nvCxnSpPr>
          <p:spPr>
            <a:xfrm>
              <a:off x="1187" y="2104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29" name="Google Shape;9729;p29"/>
            <p:cNvCxnSpPr/>
            <p:nvPr/>
          </p:nvCxnSpPr>
          <p:spPr>
            <a:xfrm>
              <a:off x="1187" y="2316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30" name="Google Shape;9730;p29"/>
            <p:cNvCxnSpPr/>
            <p:nvPr/>
          </p:nvCxnSpPr>
          <p:spPr>
            <a:xfrm>
              <a:off x="1187" y="2528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31" name="Google Shape;9731;p29"/>
            <p:cNvCxnSpPr/>
            <p:nvPr/>
          </p:nvCxnSpPr>
          <p:spPr>
            <a:xfrm>
              <a:off x="1187" y="2740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32" name="Google Shape;9732;p29"/>
            <p:cNvCxnSpPr/>
            <p:nvPr/>
          </p:nvCxnSpPr>
          <p:spPr>
            <a:xfrm>
              <a:off x="1187" y="2952"/>
              <a:ext cx="1" cy="8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733" name="Google Shape;9733;p29"/>
            <p:cNvSpPr/>
            <p:nvPr/>
          </p:nvSpPr>
          <p:spPr>
            <a:xfrm>
              <a:off x="1734" y="2944"/>
              <a:ext cx="14" cy="92"/>
            </a:xfrm>
            <a:custGeom>
              <a:avLst/>
              <a:gdLst/>
              <a:ahLst/>
              <a:cxnLst/>
              <a:rect l="l" t="t" r="r" b="b"/>
              <a:pathLst>
                <a:path w="27" h="184" extrusionOk="0">
                  <a:moveTo>
                    <a:pt x="27" y="21"/>
                  </a:moveTo>
                  <a:lnTo>
                    <a:pt x="27" y="184"/>
                  </a:lnTo>
                  <a:lnTo>
                    <a:pt x="0" y="184"/>
                  </a:lnTo>
                  <a:lnTo>
                    <a:pt x="0" y="1"/>
                  </a:lnTo>
                  <a:lnTo>
                    <a:pt x="0" y="0"/>
                  </a:lnTo>
                  <a:lnTo>
                    <a:pt x="27" y="2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734" name="Google Shape;9734;p29"/>
            <p:cNvSpPr/>
            <p:nvPr/>
          </p:nvSpPr>
          <p:spPr>
            <a:xfrm>
              <a:off x="1734" y="2882"/>
              <a:ext cx="14" cy="63"/>
            </a:xfrm>
            <a:custGeom>
              <a:avLst/>
              <a:gdLst/>
              <a:ahLst/>
              <a:cxnLst/>
              <a:rect l="l" t="t" r="r" b="b"/>
              <a:pathLst>
                <a:path w="27" h="124" extrusionOk="0">
                  <a:moveTo>
                    <a:pt x="0" y="2"/>
                  </a:moveTo>
                  <a:lnTo>
                    <a:pt x="0" y="124"/>
                  </a:lnTo>
                  <a:lnTo>
                    <a:pt x="27" y="89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735" name="Google Shape;9735;p29"/>
            <p:cNvCxnSpPr/>
            <p:nvPr/>
          </p:nvCxnSpPr>
          <p:spPr>
            <a:xfrm>
              <a:off x="1734" y="1239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36" name="Google Shape;9736;p29"/>
            <p:cNvCxnSpPr/>
            <p:nvPr/>
          </p:nvCxnSpPr>
          <p:spPr>
            <a:xfrm>
              <a:off x="1734" y="1451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37" name="Google Shape;9737;p29"/>
            <p:cNvCxnSpPr/>
            <p:nvPr/>
          </p:nvCxnSpPr>
          <p:spPr>
            <a:xfrm>
              <a:off x="1734" y="1663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38" name="Google Shape;9738;p29"/>
            <p:cNvCxnSpPr/>
            <p:nvPr/>
          </p:nvCxnSpPr>
          <p:spPr>
            <a:xfrm>
              <a:off x="1734" y="1875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39" name="Google Shape;9739;p29"/>
            <p:cNvCxnSpPr/>
            <p:nvPr/>
          </p:nvCxnSpPr>
          <p:spPr>
            <a:xfrm>
              <a:off x="1734" y="2087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40" name="Google Shape;9740;p29"/>
            <p:cNvCxnSpPr/>
            <p:nvPr/>
          </p:nvCxnSpPr>
          <p:spPr>
            <a:xfrm>
              <a:off x="1734" y="2299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41" name="Google Shape;9741;p29"/>
            <p:cNvCxnSpPr/>
            <p:nvPr/>
          </p:nvCxnSpPr>
          <p:spPr>
            <a:xfrm>
              <a:off x="1734" y="2512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42" name="Google Shape;9742;p29"/>
            <p:cNvCxnSpPr/>
            <p:nvPr/>
          </p:nvCxnSpPr>
          <p:spPr>
            <a:xfrm>
              <a:off x="1734" y="2723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43" name="Google Shape;9743;p29"/>
            <p:cNvCxnSpPr/>
            <p:nvPr/>
          </p:nvCxnSpPr>
          <p:spPr>
            <a:xfrm>
              <a:off x="1734" y="2936"/>
              <a:ext cx="1" cy="1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44" name="Google Shape;9744;p29"/>
            <p:cNvCxnSpPr/>
            <p:nvPr/>
          </p:nvCxnSpPr>
          <p:spPr>
            <a:xfrm>
              <a:off x="1748" y="1238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45" name="Google Shape;9745;p29"/>
            <p:cNvCxnSpPr/>
            <p:nvPr/>
          </p:nvCxnSpPr>
          <p:spPr>
            <a:xfrm>
              <a:off x="1748" y="1450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46" name="Google Shape;9746;p29"/>
            <p:cNvCxnSpPr/>
            <p:nvPr/>
          </p:nvCxnSpPr>
          <p:spPr>
            <a:xfrm>
              <a:off x="1748" y="1662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47" name="Google Shape;9747;p29"/>
            <p:cNvCxnSpPr/>
            <p:nvPr/>
          </p:nvCxnSpPr>
          <p:spPr>
            <a:xfrm>
              <a:off x="1748" y="1874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48" name="Google Shape;9748;p29"/>
            <p:cNvCxnSpPr/>
            <p:nvPr/>
          </p:nvCxnSpPr>
          <p:spPr>
            <a:xfrm>
              <a:off x="1748" y="2086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49" name="Google Shape;9749;p29"/>
            <p:cNvCxnSpPr/>
            <p:nvPr/>
          </p:nvCxnSpPr>
          <p:spPr>
            <a:xfrm>
              <a:off x="1748" y="2298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50" name="Google Shape;9750;p29"/>
            <p:cNvCxnSpPr/>
            <p:nvPr/>
          </p:nvCxnSpPr>
          <p:spPr>
            <a:xfrm>
              <a:off x="1748" y="2510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51" name="Google Shape;9751;p29"/>
            <p:cNvCxnSpPr/>
            <p:nvPr/>
          </p:nvCxnSpPr>
          <p:spPr>
            <a:xfrm>
              <a:off x="1748" y="2722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52" name="Google Shape;9752;p29"/>
            <p:cNvCxnSpPr/>
            <p:nvPr/>
          </p:nvCxnSpPr>
          <p:spPr>
            <a:xfrm>
              <a:off x="1748" y="2934"/>
              <a:ext cx="1" cy="10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753" name="Google Shape;9753;p29"/>
            <p:cNvSpPr/>
            <p:nvPr/>
          </p:nvSpPr>
          <p:spPr>
            <a:xfrm>
              <a:off x="2290" y="2890"/>
              <a:ext cx="14" cy="41"/>
            </a:xfrm>
            <a:custGeom>
              <a:avLst/>
              <a:gdLst/>
              <a:ahLst/>
              <a:cxnLst/>
              <a:rect l="l" t="t" r="r" b="b"/>
              <a:pathLst>
                <a:path w="29" h="82" extrusionOk="0">
                  <a:moveTo>
                    <a:pt x="0" y="0"/>
                  </a:moveTo>
                  <a:lnTo>
                    <a:pt x="0" y="82"/>
                  </a:lnTo>
                  <a:lnTo>
                    <a:pt x="29" y="38"/>
                  </a:lnTo>
                  <a:lnTo>
                    <a:pt x="29" y="3"/>
                  </a:lnTo>
                  <a:lnTo>
                    <a:pt x="24" y="2"/>
                  </a:lnTo>
                  <a:lnTo>
                    <a:pt x="19" y="2"/>
                  </a:lnTo>
                  <a:lnTo>
                    <a:pt x="14" y="2"/>
                  </a:lnTo>
                  <a:lnTo>
                    <a:pt x="9" y="1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754" name="Google Shape;9754;p29"/>
            <p:cNvSpPr/>
            <p:nvPr/>
          </p:nvSpPr>
          <p:spPr>
            <a:xfrm>
              <a:off x="2290" y="2955"/>
              <a:ext cx="14" cy="71"/>
            </a:xfrm>
            <a:custGeom>
              <a:avLst/>
              <a:gdLst/>
              <a:ahLst/>
              <a:cxnLst/>
              <a:rect l="l" t="t" r="r" b="b"/>
              <a:pathLst>
                <a:path w="29" h="143" extrusionOk="0">
                  <a:moveTo>
                    <a:pt x="29" y="23"/>
                  </a:moveTo>
                  <a:lnTo>
                    <a:pt x="29" y="143"/>
                  </a:lnTo>
                  <a:lnTo>
                    <a:pt x="0" y="143"/>
                  </a:lnTo>
                  <a:lnTo>
                    <a:pt x="0" y="0"/>
                  </a:lnTo>
                  <a:lnTo>
                    <a:pt x="29" y="2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755" name="Google Shape;9755;p29"/>
            <p:cNvSpPr/>
            <p:nvPr/>
          </p:nvSpPr>
          <p:spPr>
            <a:xfrm>
              <a:off x="2290" y="2935"/>
              <a:ext cx="14" cy="31"/>
            </a:xfrm>
            <a:custGeom>
              <a:avLst/>
              <a:gdLst/>
              <a:ahLst/>
              <a:cxnLst/>
              <a:rect l="l" t="t" r="r" b="b"/>
              <a:pathLst>
                <a:path w="29" h="62" extrusionOk="0">
                  <a:moveTo>
                    <a:pt x="29" y="23"/>
                  </a:moveTo>
                  <a:lnTo>
                    <a:pt x="29" y="62"/>
                  </a:lnTo>
                  <a:lnTo>
                    <a:pt x="0" y="39"/>
                  </a:lnTo>
                  <a:lnTo>
                    <a:pt x="0" y="0"/>
                  </a:lnTo>
                  <a:lnTo>
                    <a:pt x="29" y="2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756" name="Google Shape;9756;p29"/>
            <p:cNvSpPr/>
            <p:nvPr/>
          </p:nvSpPr>
          <p:spPr>
            <a:xfrm>
              <a:off x="2290" y="2909"/>
              <a:ext cx="14" cy="37"/>
            </a:xfrm>
            <a:custGeom>
              <a:avLst/>
              <a:gdLst/>
              <a:ahLst/>
              <a:cxnLst/>
              <a:rect l="l" t="t" r="r" b="b"/>
              <a:pathLst>
                <a:path w="29" h="74" extrusionOk="0">
                  <a:moveTo>
                    <a:pt x="29" y="0"/>
                  </a:moveTo>
                  <a:lnTo>
                    <a:pt x="0" y="44"/>
                  </a:lnTo>
                  <a:lnTo>
                    <a:pt x="0" y="52"/>
                  </a:lnTo>
                  <a:lnTo>
                    <a:pt x="28" y="74"/>
                  </a:lnTo>
                  <a:lnTo>
                    <a:pt x="29" y="74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757" name="Google Shape;9757;p29"/>
            <p:cNvCxnSpPr/>
            <p:nvPr/>
          </p:nvCxnSpPr>
          <p:spPr>
            <a:xfrm>
              <a:off x="2304" y="1224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58" name="Google Shape;9758;p29"/>
            <p:cNvCxnSpPr/>
            <p:nvPr/>
          </p:nvCxnSpPr>
          <p:spPr>
            <a:xfrm>
              <a:off x="2304" y="1437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59" name="Google Shape;9759;p29"/>
            <p:cNvCxnSpPr/>
            <p:nvPr/>
          </p:nvCxnSpPr>
          <p:spPr>
            <a:xfrm>
              <a:off x="2304" y="1648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60" name="Google Shape;9760;p29"/>
            <p:cNvCxnSpPr/>
            <p:nvPr/>
          </p:nvCxnSpPr>
          <p:spPr>
            <a:xfrm>
              <a:off x="2304" y="1861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61" name="Google Shape;9761;p29"/>
            <p:cNvCxnSpPr/>
            <p:nvPr/>
          </p:nvCxnSpPr>
          <p:spPr>
            <a:xfrm>
              <a:off x="2304" y="2072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62" name="Google Shape;9762;p29"/>
            <p:cNvCxnSpPr/>
            <p:nvPr/>
          </p:nvCxnSpPr>
          <p:spPr>
            <a:xfrm>
              <a:off x="2304" y="2285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63" name="Google Shape;9763;p29"/>
            <p:cNvCxnSpPr/>
            <p:nvPr/>
          </p:nvCxnSpPr>
          <p:spPr>
            <a:xfrm>
              <a:off x="2304" y="2496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64" name="Google Shape;9764;p29"/>
            <p:cNvCxnSpPr/>
            <p:nvPr/>
          </p:nvCxnSpPr>
          <p:spPr>
            <a:xfrm>
              <a:off x="2304" y="2709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65" name="Google Shape;9765;p29"/>
            <p:cNvCxnSpPr/>
            <p:nvPr/>
          </p:nvCxnSpPr>
          <p:spPr>
            <a:xfrm>
              <a:off x="2304" y="2921"/>
              <a:ext cx="1" cy="10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66" name="Google Shape;9766;p29"/>
            <p:cNvCxnSpPr/>
            <p:nvPr/>
          </p:nvCxnSpPr>
          <p:spPr>
            <a:xfrm>
              <a:off x="2229" y="3026"/>
              <a:ext cx="1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67" name="Google Shape;9767;p29"/>
            <p:cNvCxnSpPr/>
            <p:nvPr/>
          </p:nvCxnSpPr>
          <p:spPr>
            <a:xfrm rot="10800000" flipH="1">
              <a:off x="2244" y="3007"/>
              <a:ext cx="20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68" name="Google Shape;9768;p29"/>
            <p:cNvCxnSpPr/>
            <p:nvPr/>
          </p:nvCxnSpPr>
          <p:spPr>
            <a:xfrm>
              <a:off x="2264" y="3007"/>
              <a:ext cx="17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69" name="Google Shape;9769;p29"/>
            <p:cNvCxnSpPr/>
            <p:nvPr/>
          </p:nvCxnSpPr>
          <p:spPr>
            <a:xfrm>
              <a:off x="2281" y="3026"/>
              <a:ext cx="8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70" name="Google Shape;9770;p29"/>
            <p:cNvCxnSpPr/>
            <p:nvPr/>
          </p:nvCxnSpPr>
          <p:spPr>
            <a:xfrm>
              <a:off x="1679" y="3036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71" name="Google Shape;9771;p29"/>
            <p:cNvCxnSpPr/>
            <p:nvPr/>
          </p:nvCxnSpPr>
          <p:spPr>
            <a:xfrm rot="10800000" flipH="1">
              <a:off x="1691" y="3017"/>
              <a:ext cx="21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72" name="Google Shape;9772;p29"/>
            <p:cNvCxnSpPr/>
            <p:nvPr/>
          </p:nvCxnSpPr>
          <p:spPr>
            <a:xfrm>
              <a:off x="1712" y="3017"/>
              <a:ext cx="17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73" name="Google Shape;9773;p29"/>
            <p:cNvCxnSpPr/>
            <p:nvPr/>
          </p:nvCxnSpPr>
          <p:spPr>
            <a:xfrm>
              <a:off x="1729" y="3036"/>
              <a:ext cx="8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74" name="Google Shape;9774;p29"/>
            <p:cNvCxnSpPr/>
            <p:nvPr/>
          </p:nvCxnSpPr>
          <p:spPr>
            <a:xfrm>
              <a:off x="1117" y="3036"/>
              <a:ext cx="2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75" name="Google Shape;9775;p29"/>
            <p:cNvCxnSpPr/>
            <p:nvPr/>
          </p:nvCxnSpPr>
          <p:spPr>
            <a:xfrm rot="10800000" flipH="1">
              <a:off x="1144" y="3017"/>
              <a:ext cx="20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76" name="Google Shape;9776;p29"/>
            <p:cNvCxnSpPr/>
            <p:nvPr/>
          </p:nvCxnSpPr>
          <p:spPr>
            <a:xfrm>
              <a:off x="1164" y="3017"/>
              <a:ext cx="17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77" name="Google Shape;9777;p29"/>
            <p:cNvCxnSpPr/>
            <p:nvPr/>
          </p:nvCxnSpPr>
          <p:spPr>
            <a:xfrm>
              <a:off x="1181" y="3036"/>
              <a:ext cx="8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778" name="Google Shape;9778;p29"/>
            <p:cNvSpPr/>
            <p:nvPr/>
          </p:nvSpPr>
          <p:spPr>
            <a:xfrm>
              <a:off x="2233" y="2897"/>
              <a:ext cx="57" cy="58"/>
            </a:xfrm>
            <a:custGeom>
              <a:avLst/>
              <a:gdLst/>
              <a:ahLst/>
              <a:cxnLst/>
              <a:rect l="l" t="t" r="r" b="b"/>
              <a:pathLst>
                <a:path w="115" h="114" extrusionOk="0">
                  <a:moveTo>
                    <a:pt x="0" y="25"/>
                  </a:moveTo>
                  <a:lnTo>
                    <a:pt x="115" y="114"/>
                  </a:lnTo>
                  <a:lnTo>
                    <a:pt x="115" y="75"/>
                  </a:lnTo>
                  <a:lnTo>
                    <a:pt x="20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779" name="Google Shape;9779;p29"/>
            <p:cNvCxnSpPr/>
            <p:nvPr/>
          </p:nvCxnSpPr>
          <p:spPr>
            <a:xfrm>
              <a:off x="2290" y="1225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80" name="Google Shape;9780;p29"/>
            <p:cNvCxnSpPr/>
            <p:nvPr/>
          </p:nvCxnSpPr>
          <p:spPr>
            <a:xfrm>
              <a:off x="2290" y="1437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81" name="Google Shape;9781;p29"/>
            <p:cNvCxnSpPr/>
            <p:nvPr/>
          </p:nvCxnSpPr>
          <p:spPr>
            <a:xfrm>
              <a:off x="2290" y="1649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82" name="Google Shape;9782;p29"/>
            <p:cNvCxnSpPr/>
            <p:nvPr/>
          </p:nvCxnSpPr>
          <p:spPr>
            <a:xfrm>
              <a:off x="2290" y="1861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83" name="Google Shape;9783;p29"/>
            <p:cNvCxnSpPr/>
            <p:nvPr/>
          </p:nvCxnSpPr>
          <p:spPr>
            <a:xfrm>
              <a:off x="2290" y="2073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84" name="Google Shape;9784;p29"/>
            <p:cNvCxnSpPr/>
            <p:nvPr/>
          </p:nvCxnSpPr>
          <p:spPr>
            <a:xfrm>
              <a:off x="2290" y="2285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85" name="Google Shape;9785;p29"/>
            <p:cNvCxnSpPr/>
            <p:nvPr/>
          </p:nvCxnSpPr>
          <p:spPr>
            <a:xfrm>
              <a:off x="2290" y="2497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86" name="Google Shape;9786;p29"/>
            <p:cNvCxnSpPr/>
            <p:nvPr/>
          </p:nvCxnSpPr>
          <p:spPr>
            <a:xfrm>
              <a:off x="2290" y="2709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87" name="Google Shape;9787;p29"/>
            <p:cNvCxnSpPr/>
            <p:nvPr/>
          </p:nvCxnSpPr>
          <p:spPr>
            <a:xfrm>
              <a:off x="2290" y="2921"/>
              <a:ext cx="1" cy="10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88" name="Google Shape;9788;p29"/>
            <p:cNvCxnSpPr/>
            <p:nvPr/>
          </p:nvCxnSpPr>
          <p:spPr>
            <a:xfrm>
              <a:off x="2871" y="3027"/>
              <a:ext cx="6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89" name="Google Shape;9789;p29"/>
            <p:cNvCxnSpPr/>
            <p:nvPr/>
          </p:nvCxnSpPr>
          <p:spPr>
            <a:xfrm rot="10800000" flipH="1">
              <a:off x="2933" y="3008"/>
              <a:ext cx="20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90" name="Google Shape;9790;p29"/>
            <p:cNvCxnSpPr/>
            <p:nvPr/>
          </p:nvCxnSpPr>
          <p:spPr>
            <a:xfrm>
              <a:off x="2953" y="3008"/>
              <a:ext cx="18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91" name="Google Shape;9791;p29"/>
            <p:cNvCxnSpPr/>
            <p:nvPr/>
          </p:nvCxnSpPr>
          <p:spPr>
            <a:xfrm>
              <a:off x="2971" y="3027"/>
              <a:ext cx="4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92" name="Google Shape;9792;p29"/>
            <p:cNvCxnSpPr/>
            <p:nvPr/>
          </p:nvCxnSpPr>
          <p:spPr>
            <a:xfrm>
              <a:off x="3429" y="3027"/>
              <a:ext cx="3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93" name="Google Shape;9793;p29"/>
            <p:cNvCxnSpPr/>
            <p:nvPr/>
          </p:nvCxnSpPr>
          <p:spPr>
            <a:xfrm rot="10800000" flipH="1">
              <a:off x="3461" y="3008"/>
              <a:ext cx="20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94" name="Google Shape;9794;p29"/>
            <p:cNvCxnSpPr/>
            <p:nvPr/>
          </p:nvCxnSpPr>
          <p:spPr>
            <a:xfrm>
              <a:off x="3481" y="3008"/>
              <a:ext cx="18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95" name="Google Shape;9795;p29"/>
            <p:cNvCxnSpPr/>
            <p:nvPr/>
          </p:nvCxnSpPr>
          <p:spPr>
            <a:xfrm>
              <a:off x="3499" y="3027"/>
              <a:ext cx="7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96" name="Google Shape;9796;p29"/>
            <p:cNvCxnSpPr/>
            <p:nvPr/>
          </p:nvCxnSpPr>
          <p:spPr>
            <a:xfrm>
              <a:off x="3962" y="3028"/>
              <a:ext cx="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97" name="Google Shape;9797;p29"/>
            <p:cNvCxnSpPr/>
            <p:nvPr/>
          </p:nvCxnSpPr>
          <p:spPr>
            <a:xfrm rot="10800000" flipH="1">
              <a:off x="4033" y="3009"/>
              <a:ext cx="20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98" name="Google Shape;9798;p29"/>
            <p:cNvCxnSpPr/>
            <p:nvPr/>
          </p:nvCxnSpPr>
          <p:spPr>
            <a:xfrm>
              <a:off x="4053" y="3009"/>
              <a:ext cx="17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99" name="Google Shape;9799;p29"/>
            <p:cNvCxnSpPr/>
            <p:nvPr/>
          </p:nvCxnSpPr>
          <p:spPr>
            <a:xfrm>
              <a:off x="4070" y="3028"/>
              <a:ext cx="5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800" name="Google Shape;9800;p29"/>
            <p:cNvSpPr/>
            <p:nvPr/>
          </p:nvSpPr>
          <p:spPr>
            <a:xfrm>
              <a:off x="3036" y="862"/>
              <a:ext cx="2231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GALVANIZED STEEL CAP WITH STIFFENERS OVER PILES</a:t>
              </a:r>
              <a:endParaRPr sz="1350" b="0" i="0" u="none" strike="noStrike" cap="none" dirty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803" name="Google Shape;9803;p29"/>
            <p:cNvSpPr/>
            <p:nvPr/>
          </p:nvSpPr>
          <p:spPr>
            <a:xfrm>
              <a:off x="4444" y="1804"/>
              <a:ext cx="508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STEEL NOSE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804" name="Google Shape;9804;p29"/>
            <p:cNvSpPr/>
            <p:nvPr/>
          </p:nvSpPr>
          <p:spPr>
            <a:xfrm>
              <a:off x="4444" y="1884"/>
              <a:ext cx="135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U/S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805" name="Google Shape;9805;p29"/>
            <p:cNvSpPr/>
            <p:nvPr/>
          </p:nvSpPr>
          <p:spPr>
            <a:xfrm>
              <a:off x="3061" y="1751"/>
              <a:ext cx="175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PILE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806" name="Google Shape;9806;p29"/>
            <p:cNvSpPr/>
            <p:nvPr/>
          </p:nvSpPr>
          <p:spPr>
            <a:xfrm>
              <a:off x="3061" y="1831"/>
              <a:ext cx="368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BRACING</a:t>
              </a:r>
              <a:endParaRPr sz="1350" b="0" i="0" u="none" strike="noStrike" cap="none" dirty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807" name="Google Shape;9807;p29"/>
            <p:cNvSpPr/>
            <p:nvPr/>
          </p:nvSpPr>
          <p:spPr>
            <a:xfrm>
              <a:off x="2710" y="3188"/>
              <a:ext cx="790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GALVANIZED STEEL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808" name="Google Shape;9808;p29"/>
            <p:cNvSpPr/>
            <p:nvPr/>
          </p:nvSpPr>
          <p:spPr>
            <a:xfrm>
              <a:off x="2710" y="3268"/>
              <a:ext cx="229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PILES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809" name="Google Shape;9809;p29"/>
            <p:cNvCxnSpPr/>
            <p:nvPr/>
          </p:nvCxnSpPr>
          <p:spPr>
            <a:xfrm>
              <a:off x="1263" y="2146"/>
              <a:ext cx="4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10" name="Google Shape;9810;p29"/>
            <p:cNvCxnSpPr/>
            <p:nvPr/>
          </p:nvCxnSpPr>
          <p:spPr>
            <a:xfrm>
              <a:off x="1263" y="2186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11" name="Google Shape;9811;p29"/>
            <p:cNvCxnSpPr/>
            <p:nvPr/>
          </p:nvCxnSpPr>
          <p:spPr>
            <a:xfrm>
              <a:off x="1476" y="2186"/>
              <a:ext cx="14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12" name="Google Shape;9812;p29"/>
            <p:cNvCxnSpPr/>
            <p:nvPr/>
          </p:nvCxnSpPr>
          <p:spPr>
            <a:xfrm>
              <a:off x="3991" y="2186"/>
              <a:ext cx="1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13" name="Google Shape;9813;p29"/>
            <p:cNvCxnSpPr/>
            <p:nvPr/>
          </p:nvCxnSpPr>
          <p:spPr>
            <a:xfrm>
              <a:off x="1263" y="2197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14" name="Google Shape;9814;p29"/>
            <p:cNvCxnSpPr/>
            <p:nvPr/>
          </p:nvCxnSpPr>
          <p:spPr>
            <a:xfrm>
              <a:off x="1476" y="2197"/>
              <a:ext cx="14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15" name="Google Shape;9815;p29"/>
            <p:cNvCxnSpPr/>
            <p:nvPr/>
          </p:nvCxnSpPr>
          <p:spPr>
            <a:xfrm>
              <a:off x="1263" y="2238"/>
              <a:ext cx="4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16" name="Google Shape;9816;p29"/>
            <p:cNvCxnSpPr/>
            <p:nvPr/>
          </p:nvCxnSpPr>
          <p:spPr>
            <a:xfrm>
              <a:off x="2363" y="2146"/>
              <a:ext cx="50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17" name="Google Shape;9817;p29"/>
            <p:cNvCxnSpPr/>
            <p:nvPr/>
          </p:nvCxnSpPr>
          <p:spPr>
            <a:xfrm>
              <a:off x="2363" y="2197"/>
              <a:ext cx="14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18" name="Google Shape;9818;p29"/>
            <p:cNvCxnSpPr/>
            <p:nvPr/>
          </p:nvCxnSpPr>
          <p:spPr>
            <a:xfrm>
              <a:off x="2575" y="2197"/>
              <a:ext cx="14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19" name="Google Shape;9819;p29"/>
            <p:cNvCxnSpPr/>
            <p:nvPr/>
          </p:nvCxnSpPr>
          <p:spPr>
            <a:xfrm>
              <a:off x="2787" y="2197"/>
              <a:ext cx="8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20" name="Google Shape;9820;p29"/>
            <p:cNvCxnSpPr/>
            <p:nvPr/>
          </p:nvCxnSpPr>
          <p:spPr>
            <a:xfrm>
              <a:off x="2363" y="2186"/>
              <a:ext cx="14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21" name="Google Shape;9821;p29"/>
            <p:cNvCxnSpPr/>
            <p:nvPr/>
          </p:nvCxnSpPr>
          <p:spPr>
            <a:xfrm>
              <a:off x="2575" y="2186"/>
              <a:ext cx="14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22" name="Google Shape;9822;p29"/>
            <p:cNvCxnSpPr/>
            <p:nvPr/>
          </p:nvCxnSpPr>
          <p:spPr>
            <a:xfrm>
              <a:off x="2787" y="2186"/>
              <a:ext cx="8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23" name="Google Shape;9823;p29"/>
            <p:cNvCxnSpPr/>
            <p:nvPr/>
          </p:nvCxnSpPr>
          <p:spPr>
            <a:xfrm>
              <a:off x="2363" y="2238"/>
              <a:ext cx="50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24" name="Google Shape;9824;p29"/>
            <p:cNvCxnSpPr/>
            <p:nvPr/>
          </p:nvCxnSpPr>
          <p:spPr>
            <a:xfrm>
              <a:off x="1813" y="2238"/>
              <a:ext cx="4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25" name="Google Shape;9825;p29"/>
            <p:cNvCxnSpPr/>
            <p:nvPr/>
          </p:nvCxnSpPr>
          <p:spPr>
            <a:xfrm>
              <a:off x="1813" y="2146"/>
              <a:ext cx="4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26" name="Google Shape;9826;p29"/>
            <p:cNvCxnSpPr/>
            <p:nvPr/>
          </p:nvCxnSpPr>
          <p:spPr>
            <a:xfrm>
              <a:off x="1813" y="2186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27" name="Google Shape;9827;p29"/>
            <p:cNvCxnSpPr/>
            <p:nvPr/>
          </p:nvCxnSpPr>
          <p:spPr>
            <a:xfrm>
              <a:off x="2025" y="2186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28" name="Google Shape;9828;p29"/>
            <p:cNvCxnSpPr/>
            <p:nvPr/>
          </p:nvCxnSpPr>
          <p:spPr>
            <a:xfrm>
              <a:off x="1813" y="2197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29" name="Google Shape;9829;p29"/>
            <p:cNvCxnSpPr/>
            <p:nvPr/>
          </p:nvCxnSpPr>
          <p:spPr>
            <a:xfrm>
              <a:off x="2025" y="2197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30" name="Google Shape;9830;p29"/>
            <p:cNvCxnSpPr/>
            <p:nvPr/>
          </p:nvCxnSpPr>
          <p:spPr>
            <a:xfrm>
              <a:off x="3017" y="2146"/>
              <a:ext cx="4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31" name="Google Shape;9831;p29"/>
            <p:cNvCxnSpPr/>
            <p:nvPr/>
          </p:nvCxnSpPr>
          <p:spPr>
            <a:xfrm>
              <a:off x="3017" y="2186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32" name="Google Shape;9832;p29"/>
            <p:cNvCxnSpPr/>
            <p:nvPr/>
          </p:nvCxnSpPr>
          <p:spPr>
            <a:xfrm>
              <a:off x="3230" y="2186"/>
              <a:ext cx="14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33" name="Google Shape;9833;p29"/>
            <p:cNvCxnSpPr/>
            <p:nvPr/>
          </p:nvCxnSpPr>
          <p:spPr>
            <a:xfrm>
              <a:off x="3017" y="2197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34" name="Google Shape;9834;p29"/>
            <p:cNvCxnSpPr/>
            <p:nvPr/>
          </p:nvCxnSpPr>
          <p:spPr>
            <a:xfrm>
              <a:off x="3230" y="2197"/>
              <a:ext cx="14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35" name="Google Shape;9835;p29"/>
            <p:cNvCxnSpPr/>
            <p:nvPr/>
          </p:nvCxnSpPr>
          <p:spPr>
            <a:xfrm>
              <a:off x="3017" y="2238"/>
              <a:ext cx="4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36" name="Google Shape;9836;p29"/>
            <p:cNvCxnSpPr/>
            <p:nvPr/>
          </p:nvCxnSpPr>
          <p:spPr>
            <a:xfrm>
              <a:off x="3575" y="2146"/>
              <a:ext cx="4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37" name="Google Shape;9837;p29"/>
            <p:cNvCxnSpPr/>
            <p:nvPr/>
          </p:nvCxnSpPr>
          <p:spPr>
            <a:xfrm>
              <a:off x="3575" y="2186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38" name="Google Shape;9838;p29"/>
            <p:cNvCxnSpPr/>
            <p:nvPr/>
          </p:nvCxnSpPr>
          <p:spPr>
            <a:xfrm>
              <a:off x="3787" y="2186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39" name="Google Shape;9839;p29"/>
            <p:cNvCxnSpPr/>
            <p:nvPr/>
          </p:nvCxnSpPr>
          <p:spPr>
            <a:xfrm rot="10800000" flipH="1">
              <a:off x="3575" y="2197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40" name="Google Shape;9840;p29"/>
            <p:cNvCxnSpPr/>
            <p:nvPr/>
          </p:nvCxnSpPr>
          <p:spPr>
            <a:xfrm>
              <a:off x="3787" y="2197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41" name="Google Shape;9841;p29"/>
            <p:cNvCxnSpPr/>
            <p:nvPr/>
          </p:nvCxnSpPr>
          <p:spPr>
            <a:xfrm>
              <a:off x="3575" y="2238"/>
              <a:ext cx="4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842" name="Google Shape;9842;p29"/>
            <p:cNvSpPr/>
            <p:nvPr/>
          </p:nvSpPr>
          <p:spPr>
            <a:xfrm>
              <a:off x="992" y="2876"/>
              <a:ext cx="2438" cy="21"/>
            </a:xfrm>
            <a:custGeom>
              <a:avLst/>
              <a:gdLst/>
              <a:ahLst/>
              <a:cxnLst/>
              <a:rect l="l" t="t" r="r" b="b"/>
              <a:pathLst>
                <a:path w="4877" h="42" extrusionOk="0">
                  <a:moveTo>
                    <a:pt x="0" y="31"/>
                  </a:moveTo>
                  <a:lnTo>
                    <a:pt x="10" y="29"/>
                  </a:lnTo>
                  <a:lnTo>
                    <a:pt x="21" y="27"/>
                  </a:lnTo>
                  <a:lnTo>
                    <a:pt x="34" y="25"/>
                  </a:lnTo>
                  <a:lnTo>
                    <a:pt x="46" y="24"/>
                  </a:lnTo>
                  <a:lnTo>
                    <a:pt x="66" y="23"/>
                  </a:lnTo>
                  <a:lnTo>
                    <a:pt x="86" y="23"/>
                  </a:lnTo>
                  <a:lnTo>
                    <a:pt x="106" y="23"/>
                  </a:lnTo>
                  <a:lnTo>
                    <a:pt x="127" y="23"/>
                  </a:lnTo>
                  <a:lnTo>
                    <a:pt x="147" y="24"/>
                  </a:lnTo>
                  <a:lnTo>
                    <a:pt x="183" y="26"/>
                  </a:lnTo>
                  <a:lnTo>
                    <a:pt x="217" y="27"/>
                  </a:lnTo>
                  <a:lnTo>
                    <a:pt x="251" y="29"/>
                  </a:lnTo>
                  <a:lnTo>
                    <a:pt x="287" y="32"/>
                  </a:lnTo>
                  <a:lnTo>
                    <a:pt x="310" y="34"/>
                  </a:lnTo>
                  <a:lnTo>
                    <a:pt x="333" y="37"/>
                  </a:lnTo>
                  <a:lnTo>
                    <a:pt x="357" y="39"/>
                  </a:lnTo>
                  <a:lnTo>
                    <a:pt x="380" y="41"/>
                  </a:lnTo>
                  <a:lnTo>
                    <a:pt x="403" y="42"/>
                  </a:lnTo>
                  <a:lnTo>
                    <a:pt x="425" y="41"/>
                  </a:lnTo>
                  <a:lnTo>
                    <a:pt x="445" y="39"/>
                  </a:lnTo>
                  <a:lnTo>
                    <a:pt x="466" y="36"/>
                  </a:lnTo>
                  <a:lnTo>
                    <a:pt x="485" y="32"/>
                  </a:lnTo>
                  <a:lnTo>
                    <a:pt x="505" y="27"/>
                  </a:lnTo>
                  <a:lnTo>
                    <a:pt x="524" y="22"/>
                  </a:lnTo>
                  <a:lnTo>
                    <a:pt x="546" y="16"/>
                  </a:lnTo>
                  <a:lnTo>
                    <a:pt x="563" y="12"/>
                  </a:lnTo>
                  <a:lnTo>
                    <a:pt x="581" y="8"/>
                  </a:lnTo>
                  <a:lnTo>
                    <a:pt x="600" y="5"/>
                  </a:lnTo>
                  <a:lnTo>
                    <a:pt x="618" y="2"/>
                  </a:lnTo>
                  <a:lnTo>
                    <a:pt x="637" y="0"/>
                  </a:lnTo>
                  <a:lnTo>
                    <a:pt x="656" y="0"/>
                  </a:lnTo>
                  <a:lnTo>
                    <a:pt x="674" y="0"/>
                  </a:lnTo>
                  <a:lnTo>
                    <a:pt x="696" y="3"/>
                  </a:lnTo>
                  <a:lnTo>
                    <a:pt x="719" y="7"/>
                  </a:lnTo>
                  <a:lnTo>
                    <a:pt x="740" y="13"/>
                  </a:lnTo>
                  <a:lnTo>
                    <a:pt x="762" y="18"/>
                  </a:lnTo>
                  <a:lnTo>
                    <a:pt x="785" y="24"/>
                  </a:lnTo>
                  <a:lnTo>
                    <a:pt x="809" y="28"/>
                  </a:lnTo>
                  <a:lnTo>
                    <a:pt x="833" y="30"/>
                  </a:lnTo>
                  <a:lnTo>
                    <a:pt x="857" y="32"/>
                  </a:lnTo>
                  <a:lnTo>
                    <a:pt x="882" y="33"/>
                  </a:lnTo>
                  <a:lnTo>
                    <a:pt x="907" y="32"/>
                  </a:lnTo>
                  <a:lnTo>
                    <a:pt x="932" y="32"/>
                  </a:lnTo>
                  <a:lnTo>
                    <a:pt x="957" y="30"/>
                  </a:lnTo>
                  <a:lnTo>
                    <a:pt x="987" y="28"/>
                  </a:lnTo>
                  <a:lnTo>
                    <a:pt x="1017" y="26"/>
                  </a:lnTo>
                  <a:lnTo>
                    <a:pt x="1047" y="23"/>
                  </a:lnTo>
                  <a:lnTo>
                    <a:pt x="1076" y="20"/>
                  </a:lnTo>
                  <a:lnTo>
                    <a:pt x="1105" y="15"/>
                  </a:lnTo>
                  <a:lnTo>
                    <a:pt x="1128" y="12"/>
                  </a:lnTo>
                  <a:lnTo>
                    <a:pt x="1150" y="8"/>
                  </a:lnTo>
                  <a:lnTo>
                    <a:pt x="1173" y="5"/>
                  </a:lnTo>
                  <a:lnTo>
                    <a:pt x="1196" y="2"/>
                  </a:lnTo>
                  <a:lnTo>
                    <a:pt x="1219" y="0"/>
                  </a:lnTo>
                  <a:lnTo>
                    <a:pt x="1242" y="0"/>
                  </a:lnTo>
                  <a:lnTo>
                    <a:pt x="1269" y="2"/>
                  </a:lnTo>
                  <a:lnTo>
                    <a:pt x="1297" y="5"/>
                  </a:lnTo>
                  <a:lnTo>
                    <a:pt x="1324" y="9"/>
                  </a:lnTo>
                  <a:lnTo>
                    <a:pt x="1350" y="13"/>
                  </a:lnTo>
                  <a:lnTo>
                    <a:pt x="1377" y="16"/>
                  </a:lnTo>
                  <a:lnTo>
                    <a:pt x="1404" y="17"/>
                  </a:lnTo>
                  <a:lnTo>
                    <a:pt x="1431" y="17"/>
                  </a:lnTo>
                  <a:lnTo>
                    <a:pt x="1458" y="16"/>
                  </a:lnTo>
                  <a:lnTo>
                    <a:pt x="1485" y="14"/>
                  </a:lnTo>
                  <a:lnTo>
                    <a:pt x="1512" y="12"/>
                  </a:lnTo>
                  <a:lnTo>
                    <a:pt x="1539" y="11"/>
                  </a:lnTo>
                  <a:lnTo>
                    <a:pt x="1567" y="11"/>
                  </a:lnTo>
                  <a:lnTo>
                    <a:pt x="1611" y="11"/>
                  </a:lnTo>
                  <a:lnTo>
                    <a:pt x="1654" y="12"/>
                  </a:lnTo>
                  <a:lnTo>
                    <a:pt x="1697" y="14"/>
                  </a:lnTo>
                  <a:lnTo>
                    <a:pt x="1741" y="16"/>
                  </a:lnTo>
                  <a:lnTo>
                    <a:pt x="1785" y="18"/>
                  </a:lnTo>
                  <a:lnTo>
                    <a:pt x="1830" y="20"/>
                  </a:lnTo>
                  <a:lnTo>
                    <a:pt x="1874" y="22"/>
                  </a:lnTo>
                  <a:lnTo>
                    <a:pt x="1917" y="23"/>
                  </a:lnTo>
                  <a:lnTo>
                    <a:pt x="1961" y="24"/>
                  </a:lnTo>
                  <a:lnTo>
                    <a:pt x="2004" y="24"/>
                  </a:lnTo>
                  <a:lnTo>
                    <a:pt x="2063" y="23"/>
                  </a:lnTo>
                  <a:lnTo>
                    <a:pt x="2121" y="20"/>
                  </a:lnTo>
                  <a:lnTo>
                    <a:pt x="2179" y="18"/>
                  </a:lnTo>
                  <a:lnTo>
                    <a:pt x="2238" y="16"/>
                  </a:lnTo>
                  <a:lnTo>
                    <a:pt x="2283" y="15"/>
                  </a:lnTo>
                  <a:lnTo>
                    <a:pt x="2330" y="15"/>
                  </a:lnTo>
                  <a:lnTo>
                    <a:pt x="2375" y="15"/>
                  </a:lnTo>
                  <a:lnTo>
                    <a:pt x="2421" y="17"/>
                  </a:lnTo>
                  <a:lnTo>
                    <a:pt x="2466" y="18"/>
                  </a:lnTo>
                  <a:lnTo>
                    <a:pt x="2511" y="21"/>
                  </a:lnTo>
                  <a:lnTo>
                    <a:pt x="2557" y="24"/>
                  </a:lnTo>
                  <a:lnTo>
                    <a:pt x="2602" y="28"/>
                  </a:lnTo>
                  <a:lnTo>
                    <a:pt x="2646" y="31"/>
                  </a:lnTo>
                  <a:lnTo>
                    <a:pt x="2690" y="33"/>
                  </a:lnTo>
                  <a:lnTo>
                    <a:pt x="2721" y="33"/>
                  </a:lnTo>
                  <a:lnTo>
                    <a:pt x="2752" y="31"/>
                  </a:lnTo>
                  <a:lnTo>
                    <a:pt x="2783" y="29"/>
                  </a:lnTo>
                  <a:lnTo>
                    <a:pt x="2815" y="27"/>
                  </a:lnTo>
                  <a:lnTo>
                    <a:pt x="2847" y="25"/>
                  </a:lnTo>
                  <a:lnTo>
                    <a:pt x="2878" y="22"/>
                  </a:lnTo>
                  <a:lnTo>
                    <a:pt x="2932" y="19"/>
                  </a:lnTo>
                  <a:lnTo>
                    <a:pt x="2987" y="15"/>
                  </a:lnTo>
                  <a:lnTo>
                    <a:pt x="3043" y="13"/>
                  </a:lnTo>
                  <a:lnTo>
                    <a:pt x="3099" y="11"/>
                  </a:lnTo>
                  <a:lnTo>
                    <a:pt x="3155" y="10"/>
                  </a:lnTo>
                  <a:lnTo>
                    <a:pt x="3212" y="9"/>
                  </a:lnTo>
                  <a:lnTo>
                    <a:pt x="3269" y="9"/>
                  </a:lnTo>
                  <a:lnTo>
                    <a:pt x="3327" y="9"/>
                  </a:lnTo>
                  <a:lnTo>
                    <a:pt x="3384" y="10"/>
                  </a:lnTo>
                  <a:lnTo>
                    <a:pt x="3442" y="12"/>
                  </a:lnTo>
                  <a:lnTo>
                    <a:pt x="3548" y="15"/>
                  </a:lnTo>
                  <a:lnTo>
                    <a:pt x="3655" y="19"/>
                  </a:lnTo>
                  <a:lnTo>
                    <a:pt x="3761" y="22"/>
                  </a:lnTo>
                  <a:lnTo>
                    <a:pt x="3869" y="24"/>
                  </a:lnTo>
                  <a:lnTo>
                    <a:pt x="3976" y="24"/>
                  </a:lnTo>
                  <a:lnTo>
                    <a:pt x="4089" y="25"/>
                  </a:lnTo>
                  <a:lnTo>
                    <a:pt x="4200" y="25"/>
                  </a:lnTo>
                  <a:lnTo>
                    <a:pt x="4312" y="25"/>
                  </a:lnTo>
                  <a:lnTo>
                    <a:pt x="4423" y="26"/>
                  </a:lnTo>
                  <a:lnTo>
                    <a:pt x="4503" y="28"/>
                  </a:lnTo>
                  <a:lnTo>
                    <a:pt x="4583" y="30"/>
                  </a:lnTo>
                  <a:lnTo>
                    <a:pt x="4661" y="33"/>
                  </a:lnTo>
                  <a:lnTo>
                    <a:pt x="4739" y="37"/>
                  </a:lnTo>
                  <a:lnTo>
                    <a:pt x="4819" y="40"/>
                  </a:lnTo>
                  <a:lnTo>
                    <a:pt x="4838" y="40"/>
                  </a:lnTo>
                  <a:lnTo>
                    <a:pt x="4857" y="40"/>
                  </a:lnTo>
                  <a:lnTo>
                    <a:pt x="4877" y="3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843" name="Google Shape;9843;p29"/>
            <p:cNvSpPr/>
            <p:nvPr/>
          </p:nvSpPr>
          <p:spPr>
            <a:xfrm>
              <a:off x="3430" y="2888"/>
              <a:ext cx="848" cy="8"/>
            </a:xfrm>
            <a:custGeom>
              <a:avLst/>
              <a:gdLst/>
              <a:ahLst/>
              <a:cxnLst/>
              <a:rect l="l" t="t" r="r" b="b"/>
              <a:pathLst>
                <a:path w="1695" h="16" extrusionOk="0">
                  <a:moveTo>
                    <a:pt x="0" y="15"/>
                  </a:moveTo>
                  <a:lnTo>
                    <a:pt x="16" y="14"/>
                  </a:lnTo>
                  <a:lnTo>
                    <a:pt x="33" y="14"/>
                  </a:lnTo>
                  <a:lnTo>
                    <a:pt x="49" y="14"/>
                  </a:lnTo>
                  <a:lnTo>
                    <a:pt x="70" y="15"/>
                  </a:lnTo>
                  <a:lnTo>
                    <a:pt x="90" y="15"/>
                  </a:lnTo>
                  <a:lnTo>
                    <a:pt x="111" y="16"/>
                  </a:lnTo>
                  <a:lnTo>
                    <a:pt x="131" y="16"/>
                  </a:lnTo>
                  <a:lnTo>
                    <a:pt x="155" y="15"/>
                  </a:lnTo>
                  <a:lnTo>
                    <a:pt x="179" y="13"/>
                  </a:lnTo>
                  <a:lnTo>
                    <a:pt x="204" y="10"/>
                  </a:lnTo>
                  <a:lnTo>
                    <a:pt x="227" y="7"/>
                  </a:lnTo>
                  <a:lnTo>
                    <a:pt x="251" y="4"/>
                  </a:lnTo>
                  <a:lnTo>
                    <a:pt x="312" y="1"/>
                  </a:lnTo>
                  <a:lnTo>
                    <a:pt x="375" y="1"/>
                  </a:lnTo>
                  <a:lnTo>
                    <a:pt x="437" y="1"/>
                  </a:lnTo>
                  <a:lnTo>
                    <a:pt x="500" y="1"/>
                  </a:lnTo>
                  <a:lnTo>
                    <a:pt x="563" y="1"/>
                  </a:lnTo>
                  <a:lnTo>
                    <a:pt x="625" y="0"/>
                  </a:lnTo>
                  <a:lnTo>
                    <a:pt x="688" y="0"/>
                  </a:lnTo>
                  <a:lnTo>
                    <a:pt x="752" y="0"/>
                  </a:lnTo>
                  <a:lnTo>
                    <a:pt x="1238" y="0"/>
                  </a:lnTo>
                  <a:lnTo>
                    <a:pt x="1301" y="0"/>
                  </a:lnTo>
                  <a:lnTo>
                    <a:pt x="1364" y="0"/>
                  </a:lnTo>
                  <a:lnTo>
                    <a:pt x="1427" y="0"/>
                  </a:lnTo>
                  <a:lnTo>
                    <a:pt x="1491" y="0"/>
                  </a:lnTo>
                  <a:lnTo>
                    <a:pt x="1554" y="0"/>
                  </a:lnTo>
                  <a:lnTo>
                    <a:pt x="1617" y="0"/>
                  </a:lnTo>
                  <a:lnTo>
                    <a:pt x="1679" y="1"/>
                  </a:lnTo>
                  <a:lnTo>
                    <a:pt x="1685" y="1"/>
                  </a:lnTo>
                  <a:lnTo>
                    <a:pt x="1690" y="2"/>
                  </a:lnTo>
                  <a:lnTo>
                    <a:pt x="1695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844" name="Google Shape;9844;p29"/>
            <p:cNvCxnSpPr/>
            <p:nvPr/>
          </p:nvCxnSpPr>
          <p:spPr>
            <a:xfrm rot="10800000" flipH="1">
              <a:off x="1404" y="2893"/>
              <a:ext cx="57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45" name="Google Shape;9845;p29"/>
            <p:cNvCxnSpPr/>
            <p:nvPr/>
          </p:nvCxnSpPr>
          <p:spPr>
            <a:xfrm>
              <a:off x="1461" y="2893"/>
              <a:ext cx="91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46" name="Google Shape;9846;p29"/>
            <p:cNvCxnSpPr/>
            <p:nvPr/>
          </p:nvCxnSpPr>
          <p:spPr>
            <a:xfrm rot="10800000" flipH="1">
              <a:off x="1552" y="2893"/>
              <a:ext cx="57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47" name="Google Shape;9847;p29"/>
            <p:cNvCxnSpPr/>
            <p:nvPr/>
          </p:nvCxnSpPr>
          <p:spPr>
            <a:xfrm>
              <a:off x="1609" y="2893"/>
              <a:ext cx="91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48" name="Google Shape;9848;p29"/>
            <p:cNvCxnSpPr/>
            <p:nvPr/>
          </p:nvCxnSpPr>
          <p:spPr>
            <a:xfrm flipH="1">
              <a:off x="1671" y="2893"/>
              <a:ext cx="39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49" name="Google Shape;9849;p29"/>
            <p:cNvCxnSpPr/>
            <p:nvPr/>
          </p:nvCxnSpPr>
          <p:spPr>
            <a:xfrm flipH="1">
              <a:off x="1655" y="2893"/>
              <a:ext cx="23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50" name="Google Shape;9850;p29"/>
            <p:cNvCxnSpPr/>
            <p:nvPr/>
          </p:nvCxnSpPr>
          <p:spPr>
            <a:xfrm flipH="1">
              <a:off x="1633" y="2893"/>
              <a:ext cx="15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51" name="Google Shape;9851;p29"/>
            <p:cNvCxnSpPr/>
            <p:nvPr/>
          </p:nvCxnSpPr>
          <p:spPr>
            <a:xfrm>
              <a:off x="1599" y="2906"/>
              <a:ext cx="74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52" name="Google Shape;9852;p29"/>
            <p:cNvCxnSpPr/>
            <p:nvPr/>
          </p:nvCxnSpPr>
          <p:spPr>
            <a:xfrm>
              <a:off x="1587" y="2921"/>
              <a:ext cx="56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53" name="Google Shape;9853;p29"/>
            <p:cNvCxnSpPr/>
            <p:nvPr/>
          </p:nvCxnSpPr>
          <p:spPr>
            <a:xfrm>
              <a:off x="1574" y="2938"/>
              <a:ext cx="35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54" name="Google Shape;9854;p29"/>
            <p:cNvCxnSpPr/>
            <p:nvPr/>
          </p:nvCxnSpPr>
          <p:spPr>
            <a:xfrm flipH="1">
              <a:off x="1539" y="2893"/>
              <a:ext cx="48" cy="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55" name="Google Shape;9855;p29"/>
            <p:cNvCxnSpPr/>
            <p:nvPr/>
          </p:nvCxnSpPr>
          <p:spPr>
            <a:xfrm flipH="1">
              <a:off x="1523" y="2893"/>
              <a:ext cx="38" cy="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56" name="Google Shape;9856;p29"/>
            <p:cNvCxnSpPr/>
            <p:nvPr/>
          </p:nvCxnSpPr>
          <p:spPr>
            <a:xfrm flipH="1">
              <a:off x="1507" y="2893"/>
              <a:ext cx="23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57" name="Google Shape;9857;p29"/>
            <p:cNvCxnSpPr/>
            <p:nvPr/>
          </p:nvCxnSpPr>
          <p:spPr>
            <a:xfrm flipH="1">
              <a:off x="1489" y="2893"/>
              <a:ext cx="18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58" name="Google Shape;9858;p29"/>
            <p:cNvCxnSpPr/>
            <p:nvPr/>
          </p:nvCxnSpPr>
          <p:spPr>
            <a:xfrm>
              <a:off x="1452" y="2905"/>
              <a:ext cx="75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59" name="Google Shape;9859;p29"/>
            <p:cNvCxnSpPr/>
            <p:nvPr/>
          </p:nvCxnSpPr>
          <p:spPr>
            <a:xfrm>
              <a:off x="1438" y="2922"/>
              <a:ext cx="56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60" name="Google Shape;9860;p29"/>
            <p:cNvCxnSpPr/>
            <p:nvPr/>
          </p:nvCxnSpPr>
          <p:spPr>
            <a:xfrm>
              <a:off x="1424" y="2940"/>
              <a:ext cx="33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61" name="Google Shape;9861;p29"/>
            <p:cNvCxnSpPr/>
            <p:nvPr/>
          </p:nvCxnSpPr>
          <p:spPr>
            <a:xfrm rot="10800000" flipH="1">
              <a:off x="932" y="2893"/>
              <a:ext cx="58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62" name="Google Shape;9862;p29"/>
            <p:cNvCxnSpPr/>
            <p:nvPr/>
          </p:nvCxnSpPr>
          <p:spPr>
            <a:xfrm>
              <a:off x="990" y="2893"/>
              <a:ext cx="91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63" name="Google Shape;9863;p29"/>
            <p:cNvCxnSpPr/>
            <p:nvPr/>
          </p:nvCxnSpPr>
          <p:spPr>
            <a:xfrm rot="10800000" flipH="1">
              <a:off x="1081" y="2893"/>
              <a:ext cx="56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64" name="Google Shape;9864;p29"/>
            <p:cNvCxnSpPr/>
            <p:nvPr/>
          </p:nvCxnSpPr>
          <p:spPr>
            <a:xfrm>
              <a:off x="1137" y="2893"/>
              <a:ext cx="91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65" name="Google Shape;9865;p29"/>
            <p:cNvCxnSpPr/>
            <p:nvPr/>
          </p:nvCxnSpPr>
          <p:spPr>
            <a:xfrm rot="10800000" flipH="1">
              <a:off x="1228" y="2893"/>
              <a:ext cx="57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66" name="Google Shape;9866;p29"/>
            <p:cNvCxnSpPr/>
            <p:nvPr/>
          </p:nvCxnSpPr>
          <p:spPr>
            <a:xfrm>
              <a:off x="1285" y="2893"/>
              <a:ext cx="91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67" name="Google Shape;9867;p29"/>
            <p:cNvCxnSpPr/>
            <p:nvPr/>
          </p:nvCxnSpPr>
          <p:spPr>
            <a:xfrm rot="10800000" flipH="1">
              <a:off x="1376" y="2893"/>
              <a:ext cx="57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68" name="Google Shape;9868;p29"/>
            <p:cNvCxnSpPr/>
            <p:nvPr/>
          </p:nvCxnSpPr>
          <p:spPr>
            <a:xfrm flipH="1">
              <a:off x="1361" y="2893"/>
              <a:ext cx="47" cy="6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69" name="Google Shape;9869;p29"/>
            <p:cNvCxnSpPr/>
            <p:nvPr/>
          </p:nvCxnSpPr>
          <p:spPr>
            <a:xfrm flipH="1">
              <a:off x="1341" y="2893"/>
              <a:ext cx="35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70" name="Google Shape;9870;p29"/>
            <p:cNvCxnSpPr/>
            <p:nvPr/>
          </p:nvCxnSpPr>
          <p:spPr>
            <a:xfrm flipH="1">
              <a:off x="1319" y="2893"/>
              <a:ext cx="22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71" name="Google Shape;9871;p29"/>
            <p:cNvCxnSpPr/>
            <p:nvPr/>
          </p:nvCxnSpPr>
          <p:spPr>
            <a:xfrm>
              <a:off x="1276" y="2905"/>
              <a:ext cx="77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72" name="Google Shape;9872;p29"/>
            <p:cNvCxnSpPr/>
            <p:nvPr/>
          </p:nvCxnSpPr>
          <p:spPr>
            <a:xfrm>
              <a:off x="1263" y="2921"/>
              <a:ext cx="57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73" name="Google Shape;9873;p29"/>
            <p:cNvCxnSpPr/>
            <p:nvPr/>
          </p:nvCxnSpPr>
          <p:spPr>
            <a:xfrm>
              <a:off x="1250" y="2938"/>
              <a:ext cx="35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74" name="Google Shape;9874;p29"/>
            <p:cNvCxnSpPr/>
            <p:nvPr/>
          </p:nvCxnSpPr>
          <p:spPr>
            <a:xfrm flipH="1">
              <a:off x="1215" y="2893"/>
              <a:ext cx="48" cy="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75" name="Google Shape;9875;p29"/>
            <p:cNvCxnSpPr/>
            <p:nvPr/>
          </p:nvCxnSpPr>
          <p:spPr>
            <a:xfrm flipH="1">
              <a:off x="1200" y="2893"/>
              <a:ext cx="38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76" name="Google Shape;9876;p29"/>
            <p:cNvCxnSpPr/>
            <p:nvPr/>
          </p:nvCxnSpPr>
          <p:spPr>
            <a:xfrm flipH="1">
              <a:off x="1184" y="2893"/>
              <a:ext cx="23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77" name="Google Shape;9877;p29"/>
            <p:cNvCxnSpPr/>
            <p:nvPr/>
          </p:nvCxnSpPr>
          <p:spPr>
            <a:xfrm flipH="1">
              <a:off x="1162" y="2893"/>
              <a:ext cx="15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78" name="Google Shape;9878;p29"/>
            <p:cNvCxnSpPr/>
            <p:nvPr/>
          </p:nvCxnSpPr>
          <p:spPr>
            <a:xfrm>
              <a:off x="1127" y="2906"/>
              <a:ext cx="75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79" name="Google Shape;9879;p29"/>
            <p:cNvCxnSpPr/>
            <p:nvPr/>
          </p:nvCxnSpPr>
          <p:spPr>
            <a:xfrm>
              <a:off x="1115" y="2921"/>
              <a:ext cx="56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80" name="Google Shape;9880;p29"/>
            <p:cNvCxnSpPr/>
            <p:nvPr/>
          </p:nvCxnSpPr>
          <p:spPr>
            <a:xfrm>
              <a:off x="1102" y="2938"/>
              <a:ext cx="35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81" name="Google Shape;9881;p29"/>
            <p:cNvCxnSpPr/>
            <p:nvPr/>
          </p:nvCxnSpPr>
          <p:spPr>
            <a:xfrm flipH="1">
              <a:off x="1067" y="2893"/>
              <a:ext cx="48" cy="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82" name="Google Shape;9882;p29"/>
            <p:cNvCxnSpPr/>
            <p:nvPr/>
          </p:nvCxnSpPr>
          <p:spPr>
            <a:xfrm flipH="1">
              <a:off x="1051" y="2893"/>
              <a:ext cx="39" cy="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83" name="Google Shape;9883;p29"/>
            <p:cNvCxnSpPr/>
            <p:nvPr/>
          </p:nvCxnSpPr>
          <p:spPr>
            <a:xfrm flipH="1">
              <a:off x="1035" y="2893"/>
              <a:ext cx="24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84" name="Google Shape;9884;p29"/>
            <p:cNvCxnSpPr/>
            <p:nvPr/>
          </p:nvCxnSpPr>
          <p:spPr>
            <a:xfrm flipH="1">
              <a:off x="1017" y="2893"/>
              <a:ext cx="18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85" name="Google Shape;9885;p29"/>
            <p:cNvCxnSpPr/>
            <p:nvPr/>
          </p:nvCxnSpPr>
          <p:spPr>
            <a:xfrm>
              <a:off x="980" y="2905"/>
              <a:ext cx="75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86" name="Google Shape;9886;p29"/>
            <p:cNvCxnSpPr/>
            <p:nvPr/>
          </p:nvCxnSpPr>
          <p:spPr>
            <a:xfrm>
              <a:off x="967" y="2922"/>
              <a:ext cx="55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87" name="Google Shape;9887;p29"/>
            <p:cNvCxnSpPr/>
            <p:nvPr/>
          </p:nvCxnSpPr>
          <p:spPr>
            <a:xfrm>
              <a:off x="953" y="2940"/>
              <a:ext cx="32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88" name="Google Shape;9888;p29"/>
            <p:cNvCxnSpPr/>
            <p:nvPr/>
          </p:nvCxnSpPr>
          <p:spPr>
            <a:xfrm rot="10800000" flipH="1">
              <a:off x="2186" y="2897"/>
              <a:ext cx="57" cy="7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89" name="Google Shape;9889;p29"/>
            <p:cNvCxnSpPr/>
            <p:nvPr/>
          </p:nvCxnSpPr>
          <p:spPr>
            <a:xfrm>
              <a:off x="2243" y="2897"/>
              <a:ext cx="91" cy="7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90" name="Google Shape;9890;p29"/>
            <p:cNvCxnSpPr/>
            <p:nvPr/>
          </p:nvCxnSpPr>
          <p:spPr>
            <a:xfrm rot="10800000" flipH="1">
              <a:off x="2334" y="2897"/>
              <a:ext cx="56" cy="7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91" name="Google Shape;9891;p29"/>
            <p:cNvCxnSpPr/>
            <p:nvPr/>
          </p:nvCxnSpPr>
          <p:spPr>
            <a:xfrm>
              <a:off x="2390" y="2897"/>
              <a:ext cx="91" cy="7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92" name="Google Shape;9892;p29"/>
            <p:cNvCxnSpPr/>
            <p:nvPr/>
          </p:nvCxnSpPr>
          <p:spPr>
            <a:xfrm flipH="1">
              <a:off x="2452" y="2897"/>
              <a:ext cx="40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93" name="Google Shape;9893;p29"/>
            <p:cNvCxnSpPr/>
            <p:nvPr/>
          </p:nvCxnSpPr>
          <p:spPr>
            <a:xfrm flipH="1">
              <a:off x="2437" y="2897"/>
              <a:ext cx="23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94" name="Google Shape;9894;p29"/>
            <p:cNvCxnSpPr/>
            <p:nvPr/>
          </p:nvCxnSpPr>
          <p:spPr>
            <a:xfrm flipH="1">
              <a:off x="2415" y="2897"/>
              <a:ext cx="15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95" name="Google Shape;9895;p29"/>
            <p:cNvCxnSpPr/>
            <p:nvPr/>
          </p:nvCxnSpPr>
          <p:spPr>
            <a:xfrm>
              <a:off x="2380" y="2910"/>
              <a:ext cx="74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96" name="Google Shape;9896;p29"/>
            <p:cNvCxnSpPr/>
            <p:nvPr/>
          </p:nvCxnSpPr>
          <p:spPr>
            <a:xfrm>
              <a:off x="2368" y="2926"/>
              <a:ext cx="56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97" name="Google Shape;9897;p29"/>
            <p:cNvCxnSpPr/>
            <p:nvPr/>
          </p:nvCxnSpPr>
          <p:spPr>
            <a:xfrm>
              <a:off x="2355" y="2942"/>
              <a:ext cx="35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98" name="Google Shape;9898;p29"/>
            <p:cNvCxnSpPr/>
            <p:nvPr/>
          </p:nvCxnSpPr>
          <p:spPr>
            <a:xfrm flipH="1">
              <a:off x="2320" y="2897"/>
              <a:ext cx="48" cy="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99" name="Google Shape;9899;p29"/>
            <p:cNvCxnSpPr/>
            <p:nvPr/>
          </p:nvCxnSpPr>
          <p:spPr>
            <a:xfrm flipH="1">
              <a:off x="2304" y="2897"/>
              <a:ext cx="39" cy="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900" name="Google Shape;9900;p29"/>
            <p:cNvCxnSpPr/>
            <p:nvPr/>
          </p:nvCxnSpPr>
          <p:spPr>
            <a:xfrm flipH="1">
              <a:off x="2288" y="2897"/>
              <a:ext cx="24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cxnSp>
        <p:nvCxnSpPr>
          <p:cNvPr id="9901" name="Google Shape;9901;p29"/>
          <p:cNvCxnSpPr/>
          <p:nvPr/>
        </p:nvCxnSpPr>
        <p:spPr>
          <a:xfrm flipH="1">
            <a:off x="3998120" y="3449241"/>
            <a:ext cx="21431" cy="273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02" name="Google Shape;9902;p29"/>
          <p:cNvCxnSpPr/>
          <p:nvPr/>
        </p:nvCxnSpPr>
        <p:spPr>
          <a:xfrm>
            <a:off x="3954066" y="3464719"/>
            <a:ext cx="89297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03" name="Google Shape;9903;p29"/>
          <p:cNvCxnSpPr/>
          <p:nvPr/>
        </p:nvCxnSpPr>
        <p:spPr>
          <a:xfrm>
            <a:off x="3938589" y="3483769"/>
            <a:ext cx="65485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04" name="Google Shape;9904;p29"/>
          <p:cNvCxnSpPr/>
          <p:nvPr/>
        </p:nvCxnSpPr>
        <p:spPr>
          <a:xfrm>
            <a:off x="3921919" y="3505201"/>
            <a:ext cx="38100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05" name="Google Shape;9905;p29"/>
          <p:cNvCxnSpPr/>
          <p:nvPr/>
        </p:nvCxnSpPr>
        <p:spPr>
          <a:xfrm rot="10800000" flipH="1">
            <a:off x="3336131" y="3449242"/>
            <a:ext cx="67866" cy="869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06" name="Google Shape;9906;p29"/>
          <p:cNvCxnSpPr/>
          <p:nvPr/>
        </p:nvCxnSpPr>
        <p:spPr>
          <a:xfrm>
            <a:off x="3403997" y="3449242"/>
            <a:ext cx="108347" cy="869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07" name="Google Shape;9907;p29"/>
          <p:cNvCxnSpPr/>
          <p:nvPr/>
        </p:nvCxnSpPr>
        <p:spPr>
          <a:xfrm rot="10800000" flipH="1">
            <a:off x="3512344" y="3449242"/>
            <a:ext cx="66675" cy="869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08" name="Google Shape;9908;p29"/>
          <p:cNvCxnSpPr/>
          <p:nvPr/>
        </p:nvCxnSpPr>
        <p:spPr>
          <a:xfrm>
            <a:off x="3579019" y="3449242"/>
            <a:ext cx="109538" cy="869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09" name="Google Shape;9909;p29"/>
          <p:cNvCxnSpPr/>
          <p:nvPr/>
        </p:nvCxnSpPr>
        <p:spPr>
          <a:xfrm rot="10800000" flipH="1">
            <a:off x="3688556" y="3449242"/>
            <a:ext cx="66675" cy="869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10" name="Google Shape;9910;p29"/>
          <p:cNvCxnSpPr/>
          <p:nvPr/>
        </p:nvCxnSpPr>
        <p:spPr>
          <a:xfrm>
            <a:off x="3755233" y="3449242"/>
            <a:ext cx="108347" cy="869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11" name="Google Shape;9911;p29"/>
          <p:cNvCxnSpPr/>
          <p:nvPr/>
        </p:nvCxnSpPr>
        <p:spPr>
          <a:xfrm rot="10800000" flipH="1">
            <a:off x="3863580" y="3449242"/>
            <a:ext cx="67865" cy="869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12" name="Google Shape;9912;p29"/>
          <p:cNvCxnSpPr/>
          <p:nvPr/>
        </p:nvCxnSpPr>
        <p:spPr>
          <a:xfrm flipH="1">
            <a:off x="3845719" y="3449242"/>
            <a:ext cx="57150" cy="726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13" name="Google Shape;9913;p29"/>
          <p:cNvCxnSpPr/>
          <p:nvPr/>
        </p:nvCxnSpPr>
        <p:spPr>
          <a:xfrm flipH="1">
            <a:off x="3821908" y="3449242"/>
            <a:ext cx="41672" cy="535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14" name="Google Shape;9914;p29"/>
          <p:cNvCxnSpPr/>
          <p:nvPr/>
        </p:nvCxnSpPr>
        <p:spPr>
          <a:xfrm flipH="1">
            <a:off x="3796905" y="3449241"/>
            <a:ext cx="25003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15" name="Google Shape;9915;p29"/>
          <p:cNvCxnSpPr/>
          <p:nvPr/>
        </p:nvCxnSpPr>
        <p:spPr>
          <a:xfrm>
            <a:off x="3744517" y="3463530"/>
            <a:ext cx="91678" cy="726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16" name="Google Shape;9916;p29"/>
          <p:cNvCxnSpPr/>
          <p:nvPr/>
        </p:nvCxnSpPr>
        <p:spPr>
          <a:xfrm>
            <a:off x="3730229" y="3482580"/>
            <a:ext cx="66675" cy="535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17" name="Google Shape;9917;p29"/>
          <p:cNvCxnSpPr/>
          <p:nvPr/>
        </p:nvCxnSpPr>
        <p:spPr>
          <a:xfrm>
            <a:off x="3713560" y="3502819"/>
            <a:ext cx="41672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18" name="Google Shape;9918;p29"/>
          <p:cNvCxnSpPr/>
          <p:nvPr/>
        </p:nvCxnSpPr>
        <p:spPr>
          <a:xfrm flipH="1">
            <a:off x="3671888" y="3449242"/>
            <a:ext cx="58341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19" name="Google Shape;9919;p29"/>
          <p:cNvCxnSpPr/>
          <p:nvPr/>
        </p:nvCxnSpPr>
        <p:spPr>
          <a:xfrm flipH="1">
            <a:off x="3654029" y="3449242"/>
            <a:ext cx="4643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20" name="Google Shape;9920;p29"/>
          <p:cNvCxnSpPr/>
          <p:nvPr/>
        </p:nvCxnSpPr>
        <p:spPr>
          <a:xfrm flipH="1">
            <a:off x="3634979" y="3449242"/>
            <a:ext cx="27384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21" name="Google Shape;9921;p29"/>
          <p:cNvCxnSpPr/>
          <p:nvPr/>
        </p:nvCxnSpPr>
        <p:spPr>
          <a:xfrm flipH="1">
            <a:off x="3608785" y="3449241"/>
            <a:ext cx="19050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22" name="Google Shape;9922;p29"/>
          <p:cNvCxnSpPr/>
          <p:nvPr/>
        </p:nvCxnSpPr>
        <p:spPr>
          <a:xfrm>
            <a:off x="3567114" y="3464719"/>
            <a:ext cx="89297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23" name="Google Shape;9923;p29"/>
          <p:cNvCxnSpPr/>
          <p:nvPr/>
        </p:nvCxnSpPr>
        <p:spPr>
          <a:xfrm>
            <a:off x="3554016" y="3483769"/>
            <a:ext cx="66675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24" name="Google Shape;9924;p29"/>
          <p:cNvCxnSpPr/>
          <p:nvPr/>
        </p:nvCxnSpPr>
        <p:spPr>
          <a:xfrm>
            <a:off x="3538539" y="3502819"/>
            <a:ext cx="40481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25" name="Google Shape;9925;p29"/>
          <p:cNvCxnSpPr/>
          <p:nvPr/>
        </p:nvCxnSpPr>
        <p:spPr>
          <a:xfrm flipH="1">
            <a:off x="3496866" y="3449242"/>
            <a:ext cx="57150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26" name="Google Shape;9926;p29"/>
          <p:cNvCxnSpPr/>
          <p:nvPr/>
        </p:nvCxnSpPr>
        <p:spPr>
          <a:xfrm flipH="1">
            <a:off x="3477817" y="3449242"/>
            <a:ext cx="45244" cy="58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27" name="Google Shape;9927;p29"/>
          <p:cNvCxnSpPr/>
          <p:nvPr/>
        </p:nvCxnSpPr>
        <p:spPr>
          <a:xfrm flipH="1">
            <a:off x="3457575" y="3449242"/>
            <a:ext cx="28575" cy="440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28" name="Google Shape;9928;p29"/>
          <p:cNvCxnSpPr/>
          <p:nvPr/>
        </p:nvCxnSpPr>
        <p:spPr>
          <a:xfrm flipH="1">
            <a:off x="3437336" y="3449241"/>
            <a:ext cx="20240" cy="273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29" name="Google Shape;9929;p29"/>
          <p:cNvCxnSpPr/>
          <p:nvPr/>
        </p:nvCxnSpPr>
        <p:spPr>
          <a:xfrm>
            <a:off x="3392091" y="3464719"/>
            <a:ext cx="90488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30" name="Google Shape;9930;p29"/>
          <p:cNvCxnSpPr/>
          <p:nvPr/>
        </p:nvCxnSpPr>
        <p:spPr>
          <a:xfrm>
            <a:off x="3377805" y="3483769"/>
            <a:ext cx="64294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31" name="Google Shape;9931;p29"/>
          <p:cNvCxnSpPr/>
          <p:nvPr/>
        </p:nvCxnSpPr>
        <p:spPr>
          <a:xfrm>
            <a:off x="3359944" y="3505201"/>
            <a:ext cx="39291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32" name="Google Shape;9932;p29"/>
          <p:cNvCxnSpPr/>
          <p:nvPr/>
        </p:nvCxnSpPr>
        <p:spPr>
          <a:xfrm rot="10800000" flipH="1">
            <a:off x="4798219" y="3440906"/>
            <a:ext cx="67866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33" name="Google Shape;9933;p29"/>
          <p:cNvCxnSpPr/>
          <p:nvPr/>
        </p:nvCxnSpPr>
        <p:spPr>
          <a:xfrm>
            <a:off x="4866085" y="3440906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34" name="Google Shape;9934;p29"/>
          <p:cNvCxnSpPr/>
          <p:nvPr/>
        </p:nvCxnSpPr>
        <p:spPr>
          <a:xfrm rot="10800000" flipH="1">
            <a:off x="4974431" y="3440906"/>
            <a:ext cx="66675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35" name="Google Shape;9935;p29"/>
          <p:cNvCxnSpPr/>
          <p:nvPr/>
        </p:nvCxnSpPr>
        <p:spPr>
          <a:xfrm>
            <a:off x="5041106" y="3440906"/>
            <a:ext cx="109538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36" name="Google Shape;9936;p29"/>
          <p:cNvCxnSpPr/>
          <p:nvPr/>
        </p:nvCxnSpPr>
        <p:spPr>
          <a:xfrm flipH="1">
            <a:off x="5116116" y="3440908"/>
            <a:ext cx="4643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37" name="Google Shape;9937;p29"/>
          <p:cNvCxnSpPr/>
          <p:nvPr/>
        </p:nvCxnSpPr>
        <p:spPr>
          <a:xfrm flipH="1">
            <a:off x="5097066" y="3440907"/>
            <a:ext cx="27384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38" name="Google Shape;9938;p29"/>
          <p:cNvCxnSpPr/>
          <p:nvPr/>
        </p:nvCxnSpPr>
        <p:spPr>
          <a:xfrm flipH="1">
            <a:off x="5070872" y="3440906"/>
            <a:ext cx="17859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39" name="Google Shape;9939;p29"/>
          <p:cNvCxnSpPr/>
          <p:nvPr/>
        </p:nvCxnSpPr>
        <p:spPr>
          <a:xfrm>
            <a:off x="5029201" y="3456385"/>
            <a:ext cx="89297" cy="702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40" name="Google Shape;9940;p29"/>
          <p:cNvCxnSpPr/>
          <p:nvPr/>
        </p:nvCxnSpPr>
        <p:spPr>
          <a:xfrm>
            <a:off x="5016104" y="3474244"/>
            <a:ext cx="65484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41" name="Google Shape;9941;p29"/>
          <p:cNvCxnSpPr/>
          <p:nvPr/>
        </p:nvCxnSpPr>
        <p:spPr>
          <a:xfrm>
            <a:off x="5000626" y="3494485"/>
            <a:ext cx="40481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42" name="Google Shape;9942;p29"/>
          <p:cNvCxnSpPr/>
          <p:nvPr/>
        </p:nvCxnSpPr>
        <p:spPr>
          <a:xfrm flipH="1">
            <a:off x="4957763" y="3440907"/>
            <a:ext cx="58341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43" name="Google Shape;9943;p29"/>
          <p:cNvCxnSpPr/>
          <p:nvPr/>
        </p:nvCxnSpPr>
        <p:spPr>
          <a:xfrm flipH="1">
            <a:off x="4938714" y="3440906"/>
            <a:ext cx="46435" cy="583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44" name="Google Shape;9944;p29"/>
          <p:cNvCxnSpPr/>
          <p:nvPr/>
        </p:nvCxnSpPr>
        <p:spPr>
          <a:xfrm flipH="1">
            <a:off x="4919663" y="3440906"/>
            <a:ext cx="28575" cy="440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45" name="Google Shape;9945;p29"/>
          <p:cNvCxnSpPr/>
          <p:nvPr/>
        </p:nvCxnSpPr>
        <p:spPr>
          <a:xfrm flipH="1">
            <a:off x="4899424" y="3440907"/>
            <a:ext cx="20240" cy="261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46" name="Google Shape;9946;p29"/>
          <p:cNvCxnSpPr/>
          <p:nvPr/>
        </p:nvCxnSpPr>
        <p:spPr>
          <a:xfrm>
            <a:off x="4854178" y="3455194"/>
            <a:ext cx="89297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47" name="Google Shape;9947;p29"/>
          <p:cNvCxnSpPr/>
          <p:nvPr/>
        </p:nvCxnSpPr>
        <p:spPr>
          <a:xfrm>
            <a:off x="4839892" y="3475435"/>
            <a:ext cx="64294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48" name="Google Shape;9948;p29"/>
          <p:cNvCxnSpPr/>
          <p:nvPr/>
        </p:nvCxnSpPr>
        <p:spPr>
          <a:xfrm>
            <a:off x="4822031" y="3496867"/>
            <a:ext cx="39291" cy="297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49" name="Google Shape;9949;p29"/>
          <p:cNvCxnSpPr/>
          <p:nvPr/>
        </p:nvCxnSpPr>
        <p:spPr>
          <a:xfrm rot="10800000" flipH="1">
            <a:off x="4237435" y="3440906"/>
            <a:ext cx="66675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50" name="Google Shape;9950;p29"/>
          <p:cNvCxnSpPr/>
          <p:nvPr/>
        </p:nvCxnSpPr>
        <p:spPr>
          <a:xfrm>
            <a:off x="4304110" y="3440906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51" name="Google Shape;9951;p29"/>
          <p:cNvCxnSpPr/>
          <p:nvPr/>
        </p:nvCxnSpPr>
        <p:spPr>
          <a:xfrm rot="10800000" flipH="1">
            <a:off x="4412456" y="3440906"/>
            <a:ext cx="67866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52" name="Google Shape;9952;p29"/>
          <p:cNvCxnSpPr/>
          <p:nvPr/>
        </p:nvCxnSpPr>
        <p:spPr>
          <a:xfrm>
            <a:off x="4480322" y="3440906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53" name="Google Shape;9953;p29"/>
          <p:cNvCxnSpPr/>
          <p:nvPr/>
        </p:nvCxnSpPr>
        <p:spPr>
          <a:xfrm rot="10800000" flipH="1">
            <a:off x="4588669" y="3440906"/>
            <a:ext cx="66675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54" name="Google Shape;9954;p29"/>
          <p:cNvCxnSpPr/>
          <p:nvPr/>
        </p:nvCxnSpPr>
        <p:spPr>
          <a:xfrm>
            <a:off x="4655344" y="3440906"/>
            <a:ext cx="109538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55" name="Google Shape;9955;p29"/>
          <p:cNvCxnSpPr/>
          <p:nvPr/>
        </p:nvCxnSpPr>
        <p:spPr>
          <a:xfrm rot="10800000" flipH="1">
            <a:off x="4764881" y="3440906"/>
            <a:ext cx="67866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56" name="Google Shape;9956;p29"/>
          <p:cNvCxnSpPr/>
          <p:nvPr/>
        </p:nvCxnSpPr>
        <p:spPr>
          <a:xfrm flipH="1">
            <a:off x="4747022" y="3440906"/>
            <a:ext cx="55959" cy="726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57" name="Google Shape;9957;p29"/>
          <p:cNvCxnSpPr/>
          <p:nvPr/>
        </p:nvCxnSpPr>
        <p:spPr>
          <a:xfrm flipH="1">
            <a:off x="4723210" y="3440906"/>
            <a:ext cx="41672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58" name="Google Shape;9958;p29"/>
          <p:cNvCxnSpPr/>
          <p:nvPr/>
        </p:nvCxnSpPr>
        <p:spPr>
          <a:xfrm flipH="1">
            <a:off x="4697017" y="3440906"/>
            <a:ext cx="2619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59" name="Google Shape;9959;p29"/>
          <p:cNvCxnSpPr/>
          <p:nvPr/>
        </p:nvCxnSpPr>
        <p:spPr>
          <a:xfrm>
            <a:off x="4644630" y="3455194"/>
            <a:ext cx="91678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60" name="Google Shape;9960;p29"/>
          <p:cNvCxnSpPr/>
          <p:nvPr/>
        </p:nvCxnSpPr>
        <p:spPr>
          <a:xfrm>
            <a:off x="4630342" y="3474244"/>
            <a:ext cx="67865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61" name="Google Shape;9961;p29"/>
          <p:cNvCxnSpPr/>
          <p:nvPr/>
        </p:nvCxnSpPr>
        <p:spPr>
          <a:xfrm>
            <a:off x="4614864" y="3494485"/>
            <a:ext cx="40481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62" name="Google Shape;9962;p29"/>
          <p:cNvCxnSpPr/>
          <p:nvPr/>
        </p:nvCxnSpPr>
        <p:spPr>
          <a:xfrm flipH="1">
            <a:off x="4573191" y="3440907"/>
            <a:ext cx="57150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63" name="Google Shape;9963;p29"/>
          <p:cNvCxnSpPr/>
          <p:nvPr/>
        </p:nvCxnSpPr>
        <p:spPr>
          <a:xfrm flipH="1">
            <a:off x="4554141" y="3440908"/>
            <a:ext cx="4643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64" name="Google Shape;9964;p29"/>
          <p:cNvCxnSpPr/>
          <p:nvPr/>
        </p:nvCxnSpPr>
        <p:spPr>
          <a:xfrm flipH="1">
            <a:off x="4536282" y="3440907"/>
            <a:ext cx="26194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65" name="Google Shape;9965;p29"/>
          <p:cNvCxnSpPr/>
          <p:nvPr/>
        </p:nvCxnSpPr>
        <p:spPr>
          <a:xfrm flipH="1">
            <a:off x="4508897" y="3440906"/>
            <a:ext cx="19050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66" name="Google Shape;9966;p29"/>
          <p:cNvCxnSpPr/>
          <p:nvPr/>
        </p:nvCxnSpPr>
        <p:spPr>
          <a:xfrm>
            <a:off x="4467226" y="3456385"/>
            <a:ext cx="89297" cy="702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67" name="Google Shape;9967;p29"/>
          <p:cNvCxnSpPr/>
          <p:nvPr/>
        </p:nvCxnSpPr>
        <p:spPr>
          <a:xfrm>
            <a:off x="4454129" y="3474244"/>
            <a:ext cx="66675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68" name="Google Shape;9968;p29"/>
          <p:cNvCxnSpPr/>
          <p:nvPr/>
        </p:nvCxnSpPr>
        <p:spPr>
          <a:xfrm>
            <a:off x="4438651" y="3494485"/>
            <a:ext cx="40481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69" name="Google Shape;9969;p29"/>
          <p:cNvCxnSpPr/>
          <p:nvPr/>
        </p:nvCxnSpPr>
        <p:spPr>
          <a:xfrm flipH="1">
            <a:off x="4396979" y="3440907"/>
            <a:ext cx="57150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70" name="Google Shape;9970;p29"/>
          <p:cNvCxnSpPr/>
          <p:nvPr/>
        </p:nvCxnSpPr>
        <p:spPr>
          <a:xfrm flipH="1">
            <a:off x="4377930" y="3440906"/>
            <a:ext cx="45244" cy="583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71" name="Google Shape;9971;p29"/>
          <p:cNvCxnSpPr/>
          <p:nvPr/>
        </p:nvCxnSpPr>
        <p:spPr>
          <a:xfrm flipH="1">
            <a:off x="4357688" y="3440906"/>
            <a:ext cx="29766" cy="440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72" name="Google Shape;9972;p29"/>
          <p:cNvCxnSpPr/>
          <p:nvPr/>
        </p:nvCxnSpPr>
        <p:spPr>
          <a:xfrm flipH="1">
            <a:off x="4337449" y="3440907"/>
            <a:ext cx="20240" cy="261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73" name="Google Shape;9973;p29"/>
          <p:cNvCxnSpPr/>
          <p:nvPr/>
        </p:nvCxnSpPr>
        <p:spPr>
          <a:xfrm>
            <a:off x="4292203" y="3455194"/>
            <a:ext cx="90488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74" name="Google Shape;9974;p29"/>
          <p:cNvCxnSpPr/>
          <p:nvPr/>
        </p:nvCxnSpPr>
        <p:spPr>
          <a:xfrm>
            <a:off x="4277916" y="3475435"/>
            <a:ext cx="65484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75" name="Google Shape;9975;p29"/>
          <p:cNvCxnSpPr/>
          <p:nvPr/>
        </p:nvCxnSpPr>
        <p:spPr>
          <a:xfrm>
            <a:off x="4261247" y="3496867"/>
            <a:ext cx="38100" cy="297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76" name="Google Shape;9976;p29"/>
          <p:cNvCxnSpPr/>
          <p:nvPr/>
        </p:nvCxnSpPr>
        <p:spPr>
          <a:xfrm rot="10800000" flipH="1">
            <a:off x="5703094" y="3454004"/>
            <a:ext cx="67866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77" name="Google Shape;9977;p29"/>
          <p:cNvCxnSpPr/>
          <p:nvPr/>
        </p:nvCxnSpPr>
        <p:spPr>
          <a:xfrm>
            <a:off x="5770960" y="3454004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78" name="Google Shape;9978;p29"/>
          <p:cNvCxnSpPr/>
          <p:nvPr/>
        </p:nvCxnSpPr>
        <p:spPr>
          <a:xfrm rot="10800000" flipH="1">
            <a:off x="5879306" y="3454004"/>
            <a:ext cx="67866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79" name="Google Shape;9979;p29"/>
          <p:cNvCxnSpPr/>
          <p:nvPr/>
        </p:nvCxnSpPr>
        <p:spPr>
          <a:xfrm>
            <a:off x="5947172" y="3454004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80" name="Google Shape;9980;p29"/>
          <p:cNvCxnSpPr/>
          <p:nvPr/>
        </p:nvCxnSpPr>
        <p:spPr>
          <a:xfrm flipH="1">
            <a:off x="6022182" y="3454005"/>
            <a:ext cx="4524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81" name="Google Shape;9981;p29"/>
          <p:cNvCxnSpPr/>
          <p:nvPr/>
        </p:nvCxnSpPr>
        <p:spPr>
          <a:xfrm flipH="1">
            <a:off x="6001941" y="3454005"/>
            <a:ext cx="28575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82" name="Google Shape;9982;p29"/>
          <p:cNvCxnSpPr/>
          <p:nvPr/>
        </p:nvCxnSpPr>
        <p:spPr>
          <a:xfrm flipH="1">
            <a:off x="5975747" y="3454003"/>
            <a:ext cx="19050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83" name="Google Shape;9983;p29"/>
          <p:cNvCxnSpPr/>
          <p:nvPr/>
        </p:nvCxnSpPr>
        <p:spPr>
          <a:xfrm>
            <a:off x="5935267" y="3470674"/>
            <a:ext cx="88106" cy="690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84" name="Google Shape;9984;p29"/>
          <p:cNvCxnSpPr/>
          <p:nvPr/>
        </p:nvCxnSpPr>
        <p:spPr>
          <a:xfrm>
            <a:off x="5920979" y="3487341"/>
            <a:ext cx="66675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85" name="Google Shape;9985;p29"/>
          <p:cNvCxnSpPr/>
          <p:nvPr/>
        </p:nvCxnSpPr>
        <p:spPr>
          <a:xfrm>
            <a:off x="5905501" y="3507583"/>
            <a:ext cx="41672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86" name="Google Shape;9986;p29"/>
          <p:cNvCxnSpPr/>
          <p:nvPr/>
        </p:nvCxnSpPr>
        <p:spPr>
          <a:xfrm flipH="1">
            <a:off x="5863829" y="3454005"/>
            <a:ext cx="57150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87" name="Google Shape;9987;p29"/>
          <p:cNvCxnSpPr/>
          <p:nvPr/>
        </p:nvCxnSpPr>
        <p:spPr>
          <a:xfrm flipH="1">
            <a:off x="5844779" y="3454005"/>
            <a:ext cx="46434" cy="58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88" name="Google Shape;9988;p29"/>
          <p:cNvCxnSpPr/>
          <p:nvPr/>
        </p:nvCxnSpPr>
        <p:spPr>
          <a:xfrm flipH="1">
            <a:off x="5825729" y="3454003"/>
            <a:ext cx="27384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89" name="Google Shape;9989;p29"/>
          <p:cNvCxnSpPr/>
          <p:nvPr/>
        </p:nvCxnSpPr>
        <p:spPr>
          <a:xfrm flipH="1">
            <a:off x="5804299" y="3454004"/>
            <a:ext cx="21431" cy="273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90" name="Google Shape;9990;p29"/>
          <p:cNvCxnSpPr/>
          <p:nvPr/>
        </p:nvCxnSpPr>
        <p:spPr>
          <a:xfrm>
            <a:off x="5760245" y="3469483"/>
            <a:ext cx="89297" cy="702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91" name="Google Shape;9991;p29"/>
          <p:cNvCxnSpPr/>
          <p:nvPr/>
        </p:nvCxnSpPr>
        <p:spPr>
          <a:xfrm>
            <a:off x="5744766" y="3488533"/>
            <a:ext cx="65484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92" name="Google Shape;9992;p29"/>
          <p:cNvCxnSpPr/>
          <p:nvPr/>
        </p:nvCxnSpPr>
        <p:spPr>
          <a:xfrm>
            <a:off x="5728097" y="3509963"/>
            <a:ext cx="38100" cy="297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93" name="Google Shape;9993;p29"/>
          <p:cNvCxnSpPr/>
          <p:nvPr/>
        </p:nvCxnSpPr>
        <p:spPr>
          <a:xfrm rot="10800000" flipH="1">
            <a:off x="5142311" y="3454004"/>
            <a:ext cx="67865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94" name="Google Shape;9994;p29"/>
          <p:cNvCxnSpPr/>
          <p:nvPr/>
        </p:nvCxnSpPr>
        <p:spPr>
          <a:xfrm>
            <a:off x="5210176" y="3454004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95" name="Google Shape;9995;p29"/>
          <p:cNvCxnSpPr/>
          <p:nvPr/>
        </p:nvCxnSpPr>
        <p:spPr>
          <a:xfrm rot="10800000" flipH="1">
            <a:off x="5318522" y="3454004"/>
            <a:ext cx="66675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96" name="Google Shape;9996;p29"/>
          <p:cNvCxnSpPr/>
          <p:nvPr/>
        </p:nvCxnSpPr>
        <p:spPr>
          <a:xfrm>
            <a:off x="5385197" y="3454004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97" name="Google Shape;9997;p29"/>
          <p:cNvCxnSpPr/>
          <p:nvPr/>
        </p:nvCxnSpPr>
        <p:spPr>
          <a:xfrm rot="10800000" flipH="1">
            <a:off x="5493544" y="3454004"/>
            <a:ext cx="67866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98" name="Google Shape;9998;p29"/>
          <p:cNvCxnSpPr/>
          <p:nvPr/>
        </p:nvCxnSpPr>
        <p:spPr>
          <a:xfrm>
            <a:off x="5561410" y="3454004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99" name="Google Shape;9999;p29"/>
          <p:cNvCxnSpPr/>
          <p:nvPr/>
        </p:nvCxnSpPr>
        <p:spPr>
          <a:xfrm rot="10800000" flipH="1">
            <a:off x="5669756" y="3454004"/>
            <a:ext cx="67866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00" name="Google Shape;10000;p29"/>
          <p:cNvCxnSpPr/>
          <p:nvPr/>
        </p:nvCxnSpPr>
        <p:spPr>
          <a:xfrm flipH="1">
            <a:off x="5651897" y="3454003"/>
            <a:ext cx="55959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01" name="Google Shape;10001;p29"/>
          <p:cNvCxnSpPr/>
          <p:nvPr/>
        </p:nvCxnSpPr>
        <p:spPr>
          <a:xfrm flipH="1">
            <a:off x="5628085" y="3454005"/>
            <a:ext cx="41672" cy="535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02" name="Google Shape;10002;p29"/>
          <p:cNvCxnSpPr/>
          <p:nvPr/>
        </p:nvCxnSpPr>
        <p:spPr>
          <a:xfrm flipH="1">
            <a:off x="5603081" y="3454003"/>
            <a:ext cx="2500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03" name="Google Shape;10003;p29"/>
          <p:cNvCxnSpPr/>
          <p:nvPr/>
        </p:nvCxnSpPr>
        <p:spPr>
          <a:xfrm>
            <a:off x="5550694" y="3467100"/>
            <a:ext cx="91679" cy="726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04" name="Google Shape;10004;p29"/>
          <p:cNvCxnSpPr/>
          <p:nvPr/>
        </p:nvCxnSpPr>
        <p:spPr>
          <a:xfrm>
            <a:off x="5535217" y="3487341"/>
            <a:ext cx="67865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05" name="Google Shape;10005;p29"/>
          <p:cNvCxnSpPr/>
          <p:nvPr/>
        </p:nvCxnSpPr>
        <p:spPr>
          <a:xfrm>
            <a:off x="5519739" y="3507583"/>
            <a:ext cx="41672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06" name="Google Shape;10006;p29"/>
          <p:cNvCxnSpPr/>
          <p:nvPr/>
        </p:nvCxnSpPr>
        <p:spPr>
          <a:xfrm flipH="1">
            <a:off x="5478066" y="3454005"/>
            <a:ext cx="57150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07" name="Google Shape;10007;p29"/>
          <p:cNvCxnSpPr/>
          <p:nvPr/>
        </p:nvCxnSpPr>
        <p:spPr>
          <a:xfrm flipH="1">
            <a:off x="5460207" y="3454005"/>
            <a:ext cx="46435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08" name="Google Shape;10008;p29"/>
          <p:cNvCxnSpPr/>
          <p:nvPr/>
        </p:nvCxnSpPr>
        <p:spPr>
          <a:xfrm flipH="1">
            <a:off x="5441157" y="3454005"/>
            <a:ext cx="27385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09" name="Google Shape;10009;p29"/>
          <p:cNvCxnSpPr/>
          <p:nvPr/>
        </p:nvCxnSpPr>
        <p:spPr>
          <a:xfrm flipH="1">
            <a:off x="5414964" y="3454003"/>
            <a:ext cx="17860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10" name="Google Shape;10010;p29"/>
          <p:cNvCxnSpPr/>
          <p:nvPr/>
        </p:nvCxnSpPr>
        <p:spPr>
          <a:xfrm>
            <a:off x="5373291" y="3470674"/>
            <a:ext cx="89297" cy="690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11" name="Google Shape;10011;p29"/>
          <p:cNvCxnSpPr/>
          <p:nvPr/>
        </p:nvCxnSpPr>
        <p:spPr>
          <a:xfrm>
            <a:off x="5359005" y="3487341"/>
            <a:ext cx="67865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12" name="Google Shape;10012;p29"/>
          <p:cNvCxnSpPr/>
          <p:nvPr/>
        </p:nvCxnSpPr>
        <p:spPr>
          <a:xfrm>
            <a:off x="5343526" y="3507583"/>
            <a:ext cx="41672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13" name="Google Shape;10013;p29"/>
          <p:cNvCxnSpPr/>
          <p:nvPr/>
        </p:nvCxnSpPr>
        <p:spPr>
          <a:xfrm flipH="1">
            <a:off x="5301854" y="3454005"/>
            <a:ext cx="57150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14" name="Google Shape;10014;p29"/>
          <p:cNvCxnSpPr/>
          <p:nvPr/>
        </p:nvCxnSpPr>
        <p:spPr>
          <a:xfrm flipH="1">
            <a:off x="5282804" y="3454005"/>
            <a:ext cx="46434" cy="58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15" name="Google Shape;10015;p29"/>
          <p:cNvCxnSpPr/>
          <p:nvPr/>
        </p:nvCxnSpPr>
        <p:spPr>
          <a:xfrm flipH="1">
            <a:off x="5263754" y="3454003"/>
            <a:ext cx="28575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16" name="Google Shape;10016;p29"/>
          <p:cNvCxnSpPr/>
          <p:nvPr/>
        </p:nvCxnSpPr>
        <p:spPr>
          <a:xfrm flipH="1">
            <a:off x="5243513" y="3454004"/>
            <a:ext cx="20241" cy="273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17" name="Google Shape;10017;p29"/>
          <p:cNvCxnSpPr/>
          <p:nvPr/>
        </p:nvCxnSpPr>
        <p:spPr>
          <a:xfrm>
            <a:off x="5198269" y="3469483"/>
            <a:ext cx="90488" cy="702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18" name="Google Shape;10018;p29"/>
          <p:cNvCxnSpPr/>
          <p:nvPr/>
        </p:nvCxnSpPr>
        <p:spPr>
          <a:xfrm>
            <a:off x="5182791" y="3488533"/>
            <a:ext cx="65484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19" name="Google Shape;10019;p29"/>
          <p:cNvCxnSpPr/>
          <p:nvPr/>
        </p:nvCxnSpPr>
        <p:spPr>
          <a:xfrm>
            <a:off x="5166122" y="3509963"/>
            <a:ext cx="38100" cy="297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20" name="Google Shape;10020;p29"/>
          <p:cNvCxnSpPr/>
          <p:nvPr/>
        </p:nvCxnSpPr>
        <p:spPr>
          <a:xfrm rot="10800000" flipH="1">
            <a:off x="6036469" y="3451622"/>
            <a:ext cx="66675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21" name="Google Shape;10021;p29"/>
          <p:cNvCxnSpPr/>
          <p:nvPr/>
        </p:nvCxnSpPr>
        <p:spPr>
          <a:xfrm>
            <a:off x="6103145" y="3451622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22" name="Google Shape;10022;p29"/>
          <p:cNvCxnSpPr/>
          <p:nvPr/>
        </p:nvCxnSpPr>
        <p:spPr>
          <a:xfrm rot="10800000" flipH="1">
            <a:off x="6211492" y="3451622"/>
            <a:ext cx="67865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23" name="Google Shape;10023;p29"/>
          <p:cNvCxnSpPr/>
          <p:nvPr/>
        </p:nvCxnSpPr>
        <p:spPr>
          <a:xfrm>
            <a:off x="6279358" y="3451622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24" name="Google Shape;10024;p29"/>
          <p:cNvCxnSpPr/>
          <p:nvPr/>
        </p:nvCxnSpPr>
        <p:spPr>
          <a:xfrm rot="10800000" flipH="1">
            <a:off x="6387705" y="3536156"/>
            <a:ext cx="11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25" name="Google Shape;10025;p29"/>
          <p:cNvCxnSpPr/>
          <p:nvPr/>
        </p:nvCxnSpPr>
        <p:spPr>
          <a:xfrm flipH="1">
            <a:off x="6372226" y="3504011"/>
            <a:ext cx="16669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26" name="Google Shape;10026;p29"/>
          <p:cNvCxnSpPr/>
          <p:nvPr/>
        </p:nvCxnSpPr>
        <p:spPr>
          <a:xfrm flipH="1">
            <a:off x="6354367" y="3464720"/>
            <a:ext cx="34528" cy="45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27" name="Google Shape;10027;p29"/>
          <p:cNvCxnSpPr/>
          <p:nvPr/>
        </p:nvCxnSpPr>
        <p:spPr>
          <a:xfrm flipH="1">
            <a:off x="6335316" y="3451623"/>
            <a:ext cx="27384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28" name="Google Shape;10028;p29"/>
          <p:cNvCxnSpPr/>
          <p:nvPr/>
        </p:nvCxnSpPr>
        <p:spPr>
          <a:xfrm flipH="1">
            <a:off x="6307931" y="3451622"/>
            <a:ext cx="19050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29" name="Google Shape;10029;p29"/>
          <p:cNvCxnSpPr/>
          <p:nvPr/>
        </p:nvCxnSpPr>
        <p:spPr>
          <a:xfrm>
            <a:off x="6267451" y="3467101"/>
            <a:ext cx="88106" cy="702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30" name="Google Shape;10030;p29"/>
          <p:cNvCxnSpPr/>
          <p:nvPr/>
        </p:nvCxnSpPr>
        <p:spPr>
          <a:xfrm>
            <a:off x="6253163" y="3484960"/>
            <a:ext cx="66675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31" name="Google Shape;10031;p29"/>
          <p:cNvCxnSpPr/>
          <p:nvPr/>
        </p:nvCxnSpPr>
        <p:spPr>
          <a:xfrm>
            <a:off x="6237685" y="3504010"/>
            <a:ext cx="41672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32" name="Google Shape;10032;p29"/>
          <p:cNvCxnSpPr/>
          <p:nvPr/>
        </p:nvCxnSpPr>
        <p:spPr>
          <a:xfrm flipH="1">
            <a:off x="6196013" y="3451623"/>
            <a:ext cx="57150" cy="726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33" name="Google Shape;10033;p29"/>
          <p:cNvCxnSpPr/>
          <p:nvPr/>
        </p:nvCxnSpPr>
        <p:spPr>
          <a:xfrm flipH="1">
            <a:off x="6176964" y="3451624"/>
            <a:ext cx="45244" cy="58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34" name="Google Shape;10034;p29"/>
          <p:cNvCxnSpPr/>
          <p:nvPr/>
        </p:nvCxnSpPr>
        <p:spPr>
          <a:xfrm flipH="1">
            <a:off x="6157913" y="3451622"/>
            <a:ext cx="28575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35" name="Google Shape;10035;p29"/>
          <p:cNvCxnSpPr/>
          <p:nvPr/>
        </p:nvCxnSpPr>
        <p:spPr>
          <a:xfrm flipH="1">
            <a:off x="6136483" y="3451623"/>
            <a:ext cx="21431" cy="261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36" name="Google Shape;10036;p29"/>
          <p:cNvCxnSpPr/>
          <p:nvPr/>
        </p:nvCxnSpPr>
        <p:spPr>
          <a:xfrm>
            <a:off x="6092428" y="3465910"/>
            <a:ext cx="89297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37" name="Google Shape;10037;p29"/>
          <p:cNvCxnSpPr/>
          <p:nvPr/>
        </p:nvCxnSpPr>
        <p:spPr>
          <a:xfrm>
            <a:off x="6076951" y="3484960"/>
            <a:ext cx="65485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38" name="Google Shape;10038;p29"/>
          <p:cNvCxnSpPr/>
          <p:nvPr/>
        </p:nvCxnSpPr>
        <p:spPr>
          <a:xfrm>
            <a:off x="6060281" y="3506392"/>
            <a:ext cx="38100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39" name="Google Shape;10039;p29"/>
          <p:cNvCxnSpPr/>
          <p:nvPr/>
        </p:nvCxnSpPr>
        <p:spPr>
          <a:xfrm flipH="1">
            <a:off x="2138364" y="3444480"/>
            <a:ext cx="26551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40" name="Google Shape;10040;p29"/>
          <p:cNvCxnSpPr/>
          <p:nvPr/>
        </p:nvCxnSpPr>
        <p:spPr>
          <a:xfrm>
            <a:off x="2199086" y="1359695"/>
            <a:ext cx="1190" cy="20847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41" name="Google Shape;10041;p29"/>
          <p:cNvCxnSpPr/>
          <p:nvPr/>
        </p:nvCxnSpPr>
        <p:spPr>
          <a:xfrm rot="10800000">
            <a:off x="2176464" y="3174208"/>
            <a:ext cx="22622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42" name="Google Shape;10042;p29"/>
          <p:cNvCxnSpPr/>
          <p:nvPr/>
        </p:nvCxnSpPr>
        <p:spPr>
          <a:xfrm rot="10800000" flipH="1">
            <a:off x="2199085" y="3174208"/>
            <a:ext cx="23813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43" name="Google Shape;10043;p29"/>
          <p:cNvCxnSpPr/>
          <p:nvPr/>
        </p:nvCxnSpPr>
        <p:spPr>
          <a:xfrm rot="10800000">
            <a:off x="2176464" y="3174208"/>
            <a:ext cx="22622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44" name="Google Shape;10044;p29"/>
          <p:cNvCxnSpPr/>
          <p:nvPr/>
        </p:nvCxnSpPr>
        <p:spPr>
          <a:xfrm rot="10800000" flipH="1">
            <a:off x="2199085" y="3174208"/>
            <a:ext cx="23813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45" name="Google Shape;10045;p29"/>
          <p:cNvCxnSpPr/>
          <p:nvPr/>
        </p:nvCxnSpPr>
        <p:spPr>
          <a:xfrm>
            <a:off x="2199085" y="1359695"/>
            <a:ext cx="23813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46" name="Google Shape;10046;p29"/>
          <p:cNvCxnSpPr/>
          <p:nvPr/>
        </p:nvCxnSpPr>
        <p:spPr>
          <a:xfrm flipH="1">
            <a:off x="2175272" y="1359695"/>
            <a:ext cx="23813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47" name="Google Shape;10047;p29"/>
          <p:cNvCxnSpPr/>
          <p:nvPr/>
        </p:nvCxnSpPr>
        <p:spPr>
          <a:xfrm>
            <a:off x="2199085" y="1359695"/>
            <a:ext cx="23813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48" name="Google Shape;10048;p29"/>
          <p:cNvCxnSpPr/>
          <p:nvPr/>
        </p:nvCxnSpPr>
        <p:spPr>
          <a:xfrm flipH="1">
            <a:off x="2175272" y="1359695"/>
            <a:ext cx="23813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49" name="Google Shape;10049;p29"/>
          <p:cNvCxnSpPr/>
          <p:nvPr/>
        </p:nvCxnSpPr>
        <p:spPr>
          <a:xfrm>
            <a:off x="6337699" y="2615805"/>
            <a:ext cx="20240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50" name="Google Shape;10050;p29"/>
          <p:cNvCxnSpPr/>
          <p:nvPr/>
        </p:nvCxnSpPr>
        <p:spPr>
          <a:xfrm>
            <a:off x="6436520" y="3439717"/>
            <a:ext cx="13216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51" name="Google Shape;10051;p29"/>
          <p:cNvCxnSpPr/>
          <p:nvPr/>
        </p:nvCxnSpPr>
        <p:spPr>
          <a:xfrm>
            <a:off x="6485336" y="2615803"/>
            <a:ext cx="1190" cy="8239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52" name="Google Shape;10052;p29"/>
          <p:cNvCxnSpPr/>
          <p:nvPr/>
        </p:nvCxnSpPr>
        <p:spPr>
          <a:xfrm rot="10800000">
            <a:off x="6461522" y="3170636"/>
            <a:ext cx="23813" cy="26908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53" name="Google Shape;10053;p29"/>
          <p:cNvCxnSpPr/>
          <p:nvPr/>
        </p:nvCxnSpPr>
        <p:spPr>
          <a:xfrm rot="10800000" flipH="1">
            <a:off x="6485335" y="3170636"/>
            <a:ext cx="23813" cy="26908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54" name="Google Shape;10054;p29"/>
          <p:cNvCxnSpPr/>
          <p:nvPr/>
        </p:nvCxnSpPr>
        <p:spPr>
          <a:xfrm rot="10800000">
            <a:off x="6461522" y="3170636"/>
            <a:ext cx="23813" cy="26908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55" name="Google Shape;10055;p29"/>
          <p:cNvCxnSpPr/>
          <p:nvPr/>
        </p:nvCxnSpPr>
        <p:spPr>
          <a:xfrm rot="10800000" flipH="1">
            <a:off x="6485335" y="3170636"/>
            <a:ext cx="23813" cy="26908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56" name="Google Shape;10056;p29"/>
          <p:cNvCxnSpPr/>
          <p:nvPr/>
        </p:nvCxnSpPr>
        <p:spPr>
          <a:xfrm>
            <a:off x="6485335" y="2615803"/>
            <a:ext cx="23813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57" name="Google Shape;10057;p29"/>
          <p:cNvCxnSpPr/>
          <p:nvPr/>
        </p:nvCxnSpPr>
        <p:spPr>
          <a:xfrm flipH="1">
            <a:off x="6461522" y="2615803"/>
            <a:ext cx="23813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58" name="Google Shape;10058;p29"/>
          <p:cNvCxnSpPr/>
          <p:nvPr/>
        </p:nvCxnSpPr>
        <p:spPr>
          <a:xfrm>
            <a:off x="6485335" y="2615803"/>
            <a:ext cx="23813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59" name="Google Shape;10059;p29"/>
          <p:cNvCxnSpPr/>
          <p:nvPr/>
        </p:nvCxnSpPr>
        <p:spPr>
          <a:xfrm flipH="1">
            <a:off x="6461522" y="2615803"/>
            <a:ext cx="23813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60" name="Google Shape;10060;p29"/>
          <p:cNvCxnSpPr/>
          <p:nvPr/>
        </p:nvCxnSpPr>
        <p:spPr>
          <a:xfrm rot="10800000" flipH="1">
            <a:off x="6268642" y="1995489"/>
            <a:ext cx="1190" cy="3083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61" name="Google Shape;10061;p29"/>
          <p:cNvCxnSpPr/>
          <p:nvPr/>
        </p:nvCxnSpPr>
        <p:spPr>
          <a:xfrm flipH="1">
            <a:off x="6210300" y="1995488"/>
            <a:ext cx="5834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62" name="Google Shape;10062;p29"/>
          <p:cNvCxnSpPr/>
          <p:nvPr/>
        </p:nvCxnSpPr>
        <p:spPr>
          <a:xfrm flipH="1">
            <a:off x="6267450" y="3409950"/>
            <a:ext cx="1191" cy="571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63" name="Google Shape;10063;p29"/>
          <p:cNvCxnSpPr/>
          <p:nvPr/>
        </p:nvCxnSpPr>
        <p:spPr>
          <a:xfrm flipH="1">
            <a:off x="6210300" y="3467100"/>
            <a:ext cx="571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70" name="Google Shape;10070;p29"/>
          <p:cNvCxnSpPr/>
          <p:nvPr/>
        </p:nvCxnSpPr>
        <p:spPr>
          <a:xfrm flipH="1">
            <a:off x="2033588" y="1359694"/>
            <a:ext cx="37147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073" name="Google Shape;10073;p29"/>
          <p:cNvSpPr txBox="1"/>
          <p:nvPr/>
        </p:nvSpPr>
        <p:spPr>
          <a:xfrm rot="-5400000">
            <a:off x="1883151" y="2218343"/>
            <a:ext cx="38183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5.5 m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MAX</a:t>
            </a:r>
            <a:endParaRPr sz="6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4" name="Google Shape;10074;p29"/>
          <p:cNvSpPr txBox="1"/>
          <p:nvPr/>
        </p:nvSpPr>
        <p:spPr>
          <a:xfrm rot="-5400000">
            <a:off x="6444436" y="2875568"/>
            <a:ext cx="38183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2.5 m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MAX</a:t>
            </a:r>
            <a:endParaRPr sz="6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5" name="Google Shape;10075;p29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0B3E78E3-50A5-6D05-DEEF-5D5D4AD0C9C5}"/>
              </a:ext>
            </a:extLst>
          </p:cNvPr>
          <p:cNvCxnSpPr>
            <a:cxnSpLocks/>
            <a:stCxn id="9806" idx="2"/>
          </p:cNvCxnSpPr>
          <p:nvPr/>
        </p:nvCxnSpPr>
        <p:spPr>
          <a:xfrm flipH="1">
            <a:off x="4998176" y="2295526"/>
            <a:ext cx="160733" cy="25955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EC273AA4-67A4-C681-18C8-2AC93FBC30F8}"/>
              </a:ext>
            </a:extLst>
          </p:cNvPr>
          <p:cNvCxnSpPr>
            <a:cxnSpLocks/>
            <a:stCxn id="9800" idx="1"/>
          </p:cNvCxnSpPr>
          <p:nvPr/>
        </p:nvCxnSpPr>
        <p:spPr>
          <a:xfrm flipH="1">
            <a:off x="4811315" y="1084065"/>
            <a:ext cx="98822" cy="22115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34D96FE3-82CF-6512-B98C-2669BBCB7C44}"/>
              </a:ext>
            </a:extLst>
          </p:cNvPr>
          <p:cNvCxnSpPr>
            <a:stCxn id="9803" idx="1"/>
          </p:cNvCxnSpPr>
          <p:nvPr/>
        </p:nvCxnSpPr>
        <p:spPr>
          <a:xfrm flipH="1" flipV="1">
            <a:off x="6307931" y="2131219"/>
            <a:ext cx="278606" cy="7441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3E832AF3-5B85-275A-62FA-21E9986AAFC6}"/>
              </a:ext>
            </a:extLst>
          </p:cNvPr>
          <p:cNvCxnSpPr>
            <a:stCxn id="9807" idx="0"/>
          </p:cNvCxnSpPr>
          <p:nvPr/>
        </p:nvCxnSpPr>
        <p:spPr>
          <a:xfrm flipV="1">
            <a:off x="4992290" y="3259932"/>
            <a:ext cx="422674" cy="53578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34074FF-958A-C46A-B572-F3B703CA8B0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36</a:t>
            </a:fld>
            <a:endParaRPr lang="en-US"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0" name="Google Shape;10080;p30"/>
          <p:cNvSpPr txBox="1"/>
          <p:nvPr/>
        </p:nvSpPr>
        <p:spPr>
          <a:xfrm>
            <a:off x="807237" y="4021932"/>
            <a:ext cx="7668831" cy="3231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SL PRECAST GIRDER BRIDGE WITH STEEL SUBSTRUCTURE  PIER (ELEVATION)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1" name="Google Shape;10081;p30"/>
          <p:cNvSpPr/>
          <p:nvPr/>
        </p:nvSpPr>
        <p:spPr>
          <a:xfrm>
            <a:off x="5587604" y="2927748"/>
            <a:ext cx="1165384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GALVANIZED STEEL CAP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082" name="Google Shape;10082;p30"/>
          <p:cNvSpPr/>
          <p:nvPr/>
        </p:nvSpPr>
        <p:spPr>
          <a:xfrm>
            <a:off x="5587604" y="3022998"/>
            <a:ext cx="1460336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2 - HP 310 X 94 C/W STIFFENER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083" name="Google Shape;10083;p30"/>
          <p:cNvSpPr/>
          <p:nvPr/>
        </p:nvSpPr>
        <p:spPr>
          <a:xfrm>
            <a:off x="5587604" y="3119438"/>
            <a:ext cx="368691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PLATES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084" name="Google Shape;10084;p30"/>
          <p:cNvSpPr/>
          <p:nvPr/>
        </p:nvSpPr>
        <p:spPr>
          <a:xfrm>
            <a:off x="3999311" y="2374106"/>
            <a:ext cx="410765" cy="38100"/>
          </a:xfrm>
          <a:custGeom>
            <a:avLst/>
            <a:gdLst/>
            <a:ahLst/>
            <a:cxnLst/>
            <a:rect l="l" t="t" r="r" b="b"/>
            <a:pathLst>
              <a:path w="1036" h="95" extrusionOk="0">
                <a:moveTo>
                  <a:pt x="0" y="95"/>
                </a:moveTo>
                <a:lnTo>
                  <a:pt x="1036" y="95"/>
                </a:lnTo>
                <a:lnTo>
                  <a:pt x="1036" y="0"/>
                </a:lnTo>
                <a:lnTo>
                  <a:pt x="472" y="0"/>
                </a:lnTo>
                <a:lnTo>
                  <a:pt x="0" y="0"/>
                </a:lnTo>
                <a:lnTo>
                  <a:pt x="0" y="9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085" name="Google Shape;10085;p30"/>
          <p:cNvSpPr/>
          <p:nvPr/>
        </p:nvSpPr>
        <p:spPr>
          <a:xfrm>
            <a:off x="3926682" y="2412206"/>
            <a:ext cx="483394" cy="725091"/>
          </a:xfrm>
          <a:custGeom>
            <a:avLst/>
            <a:gdLst/>
            <a:ahLst/>
            <a:cxnLst/>
            <a:rect l="l" t="t" r="r" b="b"/>
            <a:pathLst>
              <a:path w="1219" h="1829" extrusionOk="0">
                <a:moveTo>
                  <a:pt x="0" y="0"/>
                </a:moveTo>
                <a:lnTo>
                  <a:pt x="1219" y="0"/>
                </a:lnTo>
                <a:lnTo>
                  <a:pt x="1219" y="91"/>
                </a:lnTo>
                <a:lnTo>
                  <a:pt x="693" y="91"/>
                </a:lnTo>
                <a:lnTo>
                  <a:pt x="655" y="127"/>
                </a:lnTo>
                <a:lnTo>
                  <a:pt x="655" y="1700"/>
                </a:lnTo>
                <a:lnTo>
                  <a:pt x="693" y="1738"/>
                </a:lnTo>
                <a:lnTo>
                  <a:pt x="1219" y="1738"/>
                </a:lnTo>
                <a:lnTo>
                  <a:pt x="1219" y="1829"/>
                </a:lnTo>
                <a:lnTo>
                  <a:pt x="0" y="1829"/>
                </a:lnTo>
                <a:lnTo>
                  <a:pt x="0" y="1738"/>
                </a:lnTo>
                <a:lnTo>
                  <a:pt x="528" y="1738"/>
                </a:lnTo>
                <a:lnTo>
                  <a:pt x="564" y="1700"/>
                </a:lnTo>
                <a:lnTo>
                  <a:pt x="564" y="1649"/>
                </a:lnTo>
                <a:lnTo>
                  <a:pt x="567" y="1646"/>
                </a:lnTo>
                <a:lnTo>
                  <a:pt x="564" y="1646"/>
                </a:lnTo>
                <a:lnTo>
                  <a:pt x="564" y="127"/>
                </a:lnTo>
                <a:lnTo>
                  <a:pt x="528" y="91"/>
                </a:lnTo>
                <a:lnTo>
                  <a:pt x="0" y="91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086" name="Google Shape;10086;p30"/>
          <p:cNvSpPr/>
          <p:nvPr/>
        </p:nvSpPr>
        <p:spPr>
          <a:xfrm>
            <a:off x="4289822" y="2412207"/>
            <a:ext cx="23813" cy="35719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087" name="Google Shape;10087;p30"/>
          <p:cNvSpPr/>
          <p:nvPr/>
        </p:nvSpPr>
        <p:spPr>
          <a:xfrm>
            <a:off x="4264819" y="2412207"/>
            <a:ext cx="25004" cy="35719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088" name="Google Shape;10088;p30"/>
          <p:cNvCxnSpPr/>
          <p:nvPr/>
        </p:nvCxnSpPr>
        <p:spPr>
          <a:xfrm>
            <a:off x="3926682" y="2412206"/>
            <a:ext cx="48339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89" name="Google Shape;10089;p30"/>
          <p:cNvCxnSpPr/>
          <p:nvPr/>
        </p:nvCxnSpPr>
        <p:spPr>
          <a:xfrm>
            <a:off x="3926681" y="2412207"/>
            <a:ext cx="1191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090" name="Google Shape;10090;p30"/>
          <p:cNvSpPr/>
          <p:nvPr/>
        </p:nvSpPr>
        <p:spPr>
          <a:xfrm>
            <a:off x="4186238" y="3137298"/>
            <a:ext cx="447675" cy="845344"/>
          </a:xfrm>
          <a:custGeom>
            <a:avLst/>
            <a:gdLst/>
            <a:ahLst/>
            <a:cxnLst/>
            <a:rect l="l" t="t" r="r" b="b"/>
            <a:pathLst>
              <a:path w="1128" h="2128" extrusionOk="0">
                <a:moveTo>
                  <a:pt x="1128" y="0"/>
                </a:moveTo>
                <a:lnTo>
                  <a:pt x="1128" y="2025"/>
                </a:lnTo>
                <a:lnTo>
                  <a:pt x="546" y="2025"/>
                </a:lnTo>
                <a:lnTo>
                  <a:pt x="544" y="2029"/>
                </a:lnTo>
                <a:lnTo>
                  <a:pt x="543" y="2034"/>
                </a:lnTo>
                <a:lnTo>
                  <a:pt x="541" y="2038"/>
                </a:lnTo>
                <a:lnTo>
                  <a:pt x="540" y="2044"/>
                </a:lnTo>
                <a:lnTo>
                  <a:pt x="538" y="2049"/>
                </a:lnTo>
                <a:lnTo>
                  <a:pt x="538" y="2055"/>
                </a:lnTo>
                <a:lnTo>
                  <a:pt x="535" y="2065"/>
                </a:lnTo>
                <a:lnTo>
                  <a:pt x="535" y="2074"/>
                </a:lnTo>
                <a:lnTo>
                  <a:pt x="534" y="2085"/>
                </a:lnTo>
                <a:lnTo>
                  <a:pt x="532" y="2100"/>
                </a:lnTo>
                <a:lnTo>
                  <a:pt x="531" y="2113"/>
                </a:lnTo>
                <a:lnTo>
                  <a:pt x="529" y="2119"/>
                </a:lnTo>
                <a:lnTo>
                  <a:pt x="529" y="2125"/>
                </a:lnTo>
                <a:lnTo>
                  <a:pt x="528" y="2128"/>
                </a:lnTo>
                <a:lnTo>
                  <a:pt x="528" y="2127"/>
                </a:lnTo>
                <a:lnTo>
                  <a:pt x="526" y="2125"/>
                </a:lnTo>
                <a:lnTo>
                  <a:pt x="526" y="2124"/>
                </a:lnTo>
                <a:lnTo>
                  <a:pt x="526" y="2122"/>
                </a:lnTo>
                <a:lnTo>
                  <a:pt x="526" y="2112"/>
                </a:lnTo>
                <a:lnTo>
                  <a:pt x="525" y="2100"/>
                </a:lnTo>
                <a:lnTo>
                  <a:pt x="525" y="2089"/>
                </a:lnTo>
                <a:lnTo>
                  <a:pt x="523" y="2080"/>
                </a:lnTo>
                <a:lnTo>
                  <a:pt x="522" y="2071"/>
                </a:lnTo>
                <a:lnTo>
                  <a:pt x="520" y="2059"/>
                </a:lnTo>
                <a:lnTo>
                  <a:pt x="519" y="2050"/>
                </a:lnTo>
                <a:lnTo>
                  <a:pt x="516" y="2040"/>
                </a:lnTo>
                <a:lnTo>
                  <a:pt x="515" y="2031"/>
                </a:lnTo>
                <a:lnTo>
                  <a:pt x="513" y="2022"/>
                </a:lnTo>
                <a:lnTo>
                  <a:pt x="512" y="2013"/>
                </a:lnTo>
                <a:lnTo>
                  <a:pt x="510" y="2002"/>
                </a:lnTo>
                <a:lnTo>
                  <a:pt x="510" y="1992"/>
                </a:lnTo>
                <a:lnTo>
                  <a:pt x="509" y="1981"/>
                </a:lnTo>
                <a:lnTo>
                  <a:pt x="509" y="1971"/>
                </a:lnTo>
                <a:lnTo>
                  <a:pt x="507" y="1964"/>
                </a:lnTo>
                <a:lnTo>
                  <a:pt x="506" y="1956"/>
                </a:lnTo>
                <a:lnTo>
                  <a:pt x="506" y="1949"/>
                </a:lnTo>
                <a:lnTo>
                  <a:pt x="503" y="1940"/>
                </a:lnTo>
                <a:lnTo>
                  <a:pt x="500" y="1929"/>
                </a:lnTo>
                <a:lnTo>
                  <a:pt x="497" y="1922"/>
                </a:lnTo>
                <a:lnTo>
                  <a:pt x="494" y="1916"/>
                </a:lnTo>
                <a:lnTo>
                  <a:pt x="492" y="1910"/>
                </a:lnTo>
                <a:lnTo>
                  <a:pt x="489" y="1905"/>
                </a:lnTo>
                <a:lnTo>
                  <a:pt x="486" y="1902"/>
                </a:lnTo>
                <a:lnTo>
                  <a:pt x="485" y="1901"/>
                </a:lnTo>
                <a:lnTo>
                  <a:pt x="482" y="1899"/>
                </a:lnTo>
                <a:lnTo>
                  <a:pt x="480" y="1899"/>
                </a:lnTo>
                <a:lnTo>
                  <a:pt x="477" y="1899"/>
                </a:lnTo>
                <a:lnTo>
                  <a:pt x="476" y="1901"/>
                </a:lnTo>
                <a:lnTo>
                  <a:pt x="474" y="1904"/>
                </a:lnTo>
                <a:lnTo>
                  <a:pt x="473" y="1908"/>
                </a:lnTo>
                <a:lnTo>
                  <a:pt x="471" y="1914"/>
                </a:lnTo>
                <a:lnTo>
                  <a:pt x="470" y="1920"/>
                </a:lnTo>
                <a:lnTo>
                  <a:pt x="467" y="1931"/>
                </a:lnTo>
                <a:lnTo>
                  <a:pt x="465" y="1941"/>
                </a:lnTo>
                <a:lnTo>
                  <a:pt x="464" y="1952"/>
                </a:lnTo>
                <a:lnTo>
                  <a:pt x="462" y="1964"/>
                </a:lnTo>
                <a:lnTo>
                  <a:pt x="459" y="1974"/>
                </a:lnTo>
                <a:lnTo>
                  <a:pt x="456" y="1984"/>
                </a:lnTo>
                <a:lnTo>
                  <a:pt x="455" y="1993"/>
                </a:lnTo>
                <a:lnTo>
                  <a:pt x="452" y="2001"/>
                </a:lnTo>
                <a:lnTo>
                  <a:pt x="449" y="2007"/>
                </a:lnTo>
                <a:lnTo>
                  <a:pt x="446" y="2014"/>
                </a:lnTo>
                <a:lnTo>
                  <a:pt x="443" y="2020"/>
                </a:lnTo>
                <a:lnTo>
                  <a:pt x="440" y="2025"/>
                </a:lnTo>
                <a:lnTo>
                  <a:pt x="0" y="2025"/>
                </a:lnTo>
                <a:lnTo>
                  <a:pt x="0" y="0"/>
                </a:lnTo>
                <a:lnTo>
                  <a:pt x="112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091" name="Google Shape;10091;p30"/>
          <p:cNvSpPr/>
          <p:nvPr/>
        </p:nvSpPr>
        <p:spPr>
          <a:xfrm>
            <a:off x="4633914" y="3137297"/>
            <a:ext cx="36910" cy="803672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092" name="Google Shape;10092;p30"/>
          <p:cNvSpPr/>
          <p:nvPr/>
        </p:nvSpPr>
        <p:spPr>
          <a:xfrm>
            <a:off x="4150520" y="3137297"/>
            <a:ext cx="35719" cy="803672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093" name="Google Shape;10093;p30"/>
          <p:cNvSpPr/>
          <p:nvPr/>
        </p:nvSpPr>
        <p:spPr>
          <a:xfrm>
            <a:off x="4410076" y="2412206"/>
            <a:ext cx="484585" cy="725091"/>
          </a:xfrm>
          <a:custGeom>
            <a:avLst/>
            <a:gdLst/>
            <a:ahLst/>
            <a:cxnLst/>
            <a:rect l="l" t="t" r="r" b="b"/>
            <a:pathLst>
              <a:path w="1220" h="1829" extrusionOk="0">
                <a:moveTo>
                  <a:pt x="0" y="91"/>
                </a:moveTo>
                <a:lnTo>
                  <a:pt x="528" y="91"/>
                </a:lnTo>
                <a:lnTo>
                  <a:pt x="564" y="127"/>
                </a:lnTo>
                <a:lnTo>
                  <a:pt x="564" y="1700"/>
                </a:lnTo>
                <a:lnTo>
                  <a:pt x="528" y="1738"/>
                </a:lnTo>
                <a:lnTo>
                  <a:pt x="0" y="1738"/>
                </a:lnTo>
                <a:lnTo>
                  <a:pt x="0" y="1829"/>
                </a:lnTo>
                <a:lnTo>
                  <a:pt x="1220" y="1829"/>
                </a:lnTo>
                <a:lnTo>
                  <a:pt x="1220" y="1738"/>
                </a:lnTo>
                <a:lnTo>
                  <a:pt x="692" y="1738"/>
                </a:lnTo>
                <a:lnTo>
                  <a:pt x="656" y="1700"/>
                </a:lnTo>
                <a:lnTo>
                  <a:pt x="656" y="127"/>
                </a:lnTo>
                <a:lnTo>
                  <a:pt x="692" y="91"/>
                </a:lnTo>
                <a:lnTo>
                  <a:pt x="1220" y="91"/>
                </a:lnTo>
                <a:lnTo>
                  <a:pt x="1220" y="0"/>
                </a:lnTo>
                <a:lnTo>
                  <a:pt x="0" y="0"/>
                </a:lnTo>
                <a:lnTo>
                  <a:pt x="0" y="9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094" name="Google Shape;10094;p30"/>
          <p:cNvCxnSpPr/>
          <p:nvPr/>
        </p:nvCxnSpPr>
        <p:spPr>
          <a:xfrm>
            <a:off x="3926681" y="3137299"/>
            <a:ext cx="96797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095" name="Google Shape;10095;p30"/>
          <p:cNvSpPr/>
          <p:nvPr/>
        </p:nvSpPr>
        <p:spPr>
          <a:xfrm>
            <a:off x="3950494" y="2447925"/>
            <a:ext cx="200025" cy="653654"/>
          </a:xfrm>
          <a:custGeom>
            <a:avLst/>
            <a:gdLst/>
            <a:ahLst/>
            <a:cxnLst/>
            <a:rect l="l" t="t" r="r" b="b"/>
            <a:pathLst>
              <a:path w="502" h="1647" extrusionOk="0">
                <a:moveTo>
                  <a:pt x="502" y="90"/>
                </a:moveTo>
                <a:lnTo>
                  <a:pt x="502" y="1558"/>
                </a:lnTo>
                <a:lnTo>
                  <a:pt x="415" y="1647"/>
                </a:lnTo>
                <a:lnTo>
                  <a:pt x="0" y="1647"/>
                </a:lnTo>
                <a:lnTo>
                  <a:pt x="0" y="0"/>
                </a:lnTo>
                <a:lnTo>
                  <a:pt x="412" y="0"/>
                </a:lnTo>
                <a:lnTo>
                  <a:pt x="502" y="9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096" name="Google Shape;10096;p30"/>
          <p:cNvSpPr/>
          <p:nvPr/>
        </p:nvSpPr>
        <p:spPr>
          <a:xfrm>
            <a:off x="4114801" y="2447926"/>
            <a:ext cx="35719" cy="35719"/>
          </a:xfrm>
          <a:custGeom>
            <a:avLst/>
            <a:gdLst/>
            <a:ahLst/>
            <a:cxnLst/>
            <a:rect l="l" t="t" r="r" b="b"/>
            <a:pathLst>
              <a:path w="90" h="90" extrusionOk="0">
                <a:moveTo>
                  <a:pt x="0" y="0"/>
                </a:moveTo>
                <a:lnTo>
                  <a:pt x="90" y="90"/>
                </a:lnTo>
                <a:lnTo>
                  <a:pt x="90" y="36"/>
                </a:lnTo>
                <a:lnTo>
                  <a:pt x="54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097" name="Google Shape;10097;p30"/>
          <p:cNvCxnSpPr/>
          <p:nvPr/>
        </p:nvCxnSpPr>
        <p:spPr>
          <a:xfrm>
            <a:off x="3926681" y="2447925"/>
            <a:ext cx="2095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098" name="Google Shape;10098;p30"/>
          <p:cNvSpPr/>
          <p:nvPr/>
        </p:nvSpPr>
        <p:spPr>
          <a:xfrm>
            <a:off x="4115992" y="3065861"/>
            <a:ext cx="34528" cy="35719"/>
          </a:xfrm>
          <a:custGeom>
            <a:avLst/>
            <a:gdLst/>
            <a:ahLst/>
            <a:cxnLst/>
            <a:rect l="l" t="t" r="r" b="b"/>
            <a:pathLst>
              <a:path w="87" h="89" extrusionOk="0">
                <a:moveTo>
                  <a:pt x="87" y="51"/>
                </a:moveTo>
                <a:lnTo>
                  <a:pt x="51" y="89"/>
                </a:lnTo>
                <a:lnTo>
                  <a:pt x="0" y="89"/>
                </a:lnTo>
                <a:lnTo>
                  <a:pt x="87" y="0"/>
                </a:lnTo>
                <a:lnTo>
                  <a:pt x="87" y="5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099" name="Google Shape;10099;p30"/>
          <p:cNvCxnSpPr/>
          <p:nvPr/>
        </p:nvCxnSpPr>
        <p:spPr>
          <a:xfrm>
            <a:off x="3926681" y="3101580"/>
            <a:ext cx="20955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00" name="Google Shape;10100;p30"/>
          <p:cNvCxnSpPr/>
          <p:nvPr/>
        </p:nvCxnSpPr>
        <p:spPr>
          <a:xfrm>
            <a:off x="4894661" y="2412207"/>
            <a:ext cx="1190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01" name="Google Shape;10101;p30"/>
          <p:cNvCxnSpPr/>
          <p:nvPr/>
        </p:nvCxnSpPr>
        <p:spPr>
          <a:xfrm>
            <a:off x="4150519" y="2462212"/>
            <a:ext cx="1191" cy="6238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02" name="Google Shape;10102;p30"/>
          <p:cNvSpPr/>
          <p:nvPr/>
        </p:nvSpPr>
        <p:spPr>
          <a:xfrm>
            <a:off x="4186239" y="3064670"/>
            <a:ext cx="35719" cy="36910"/>
          </a:xfrm>
          <a:custGeom>
            <a:avLst/>
            <a:gdLst/>
            <a:ahLst/>
            <a:cxnLst/>
            <a:rect l="l" t="t" r="r" b="b"/>
            <a:pathLst>
              <a:path w="91" h="92" extrusionOk="0">
                <a:moveTo>
                  <a:pt x="38" y="92"/>
                </a:moveTo>
                <a:lnTo>
                  <a:pt x="0" y="54"/>
                </a:lnTo>
                <a:lnTo>
                  <a:pt x="0" y="0"/>
                </a:lnTo>
                <a:lnTo>
                  <a:pt x="91" y="92"/>
                </a:lnTo>
                <a:lnTo>
                  <a:pt x="38" y="9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03" name="Google Shape;10103;p30"/>
          <p:cNvSpPr/>
          <p:nvPr/>
        </p:nvSpPr>
        <p:spPr>
          <a:xfrm>
            <a:off x="4186239" y="2447926"/>
            <a:ext cx="35719" cy="35719"/>
          </a:xfrm>
          <a:custGeom>
            <a:avLst/>
            <a:gdLst/>
            <a:ahLst/>
            <a:cxnLst/>
            <a:rect l="l" t="t" r="r" b="b"/>
            <a:pathLst>
              <a:path w="91" h="90" extrusionOk="0">
                <a:moveTo>
                  <a:pt x="0" y="90"/>
                </a:moveTo>
                <a:lnTo>
                  <a:pt x="91" y="0"/>
                </a:lnTo>
                <a:lnTo>
                  <a:pt x="38" y="0"/>
                </a:lnTo>
                <a:lnTo>
                  <a:pt x="0" y="36"/>
                </a:lnTo>
                <a:lnTo>
                  <a:pt x="0" y="9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04" name="Google Shape;10104;p30"/>
          <p:cNvSpPr/>
          <p:nvPr/>
        </p:nvSpPr>
        <p:spPr>
          <a:xfrm>
            <a:off x="4186238" y="2447925"/>
            <a:ext cx="200025" cy="653654"/>
          </a:xfrm>
          <a:custGeom>
            <a:avLst/>
            <a:gdLst/>
            <a:ahLst/>
            <a:cxnLst/>
            <a:rect l="l" t="t" r="r" b="b"/>
            <a:pathLst>
              <a:path w="504" h="1647" extrusionOk="0">
                <a:moveTo>
                  <a:pt x="0" y="1555"/>
                </a:moveTo>
                <a:lnTo>
                  <a:pt x="0" y="90"/>
                </a:lnTo>
                <a:lnTo>
                  <a:pt x="91" y="0"/>
                </a:lnTo>
                <a:lnTo>
                  <a:pt x="504" y="0"/>
                </a:lnTo>
                <a:lnTo>
                  <a:pt x="504" y="1647"/>
                </a:lnTo>
                <a:lnTo>
                  <a:pt x="91" y="1647"/>
                </a:lnTo>
                <a:lnTo>
                  <a:pt x="0" y="155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05" name="Google Shape;10105;p30"/>
          <p:cNvCxnSpPr/>
          <p:nvPr/>
        </p:nvCxnSpPr>
        <p:spPr>
          <a:xfrm rot="10800000" flipH="1">
            <a:off x="4186238" y="2462212"/>
            <a:ext cx="1191" cy="6238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06" name="Google Shape;10106;p30"/>
          <p:cNvSpPr/>
          <p:nvPr/>
        </p:nvSpPr>
        <p:spPr>
          <a:xfrm>
            <a:off x="4670822" y="2447925"/>
            <a:ext cx="198834" cy="653654"/>
          </a:xfrm>
          <a:custGeom>
            <a:avLst/>
            <a:gdLst/>
            <a:ahLst/>
            <a:cxnLst/>
            <a:rect l="l" t="t" r="r" b="b"/>
            <a:pathLst>
              <a:path w="503" h="1647" extrusionOk="0">
                <a:moveTo>
                  <a:pt x="0" y="1555"/>
                </a:moveTo>
                <a:lnTo>
                  <a:pt x="0" y="90"/>
                </a:lnTo>
                <a:lnTo>
                  <a:pt x="90" y="0"/>
                </a:lnTo>
                <a:lnTo>
                  <a:pt x="503" y="0"/>
                </a:lnTo>
                <a:lnTo>
                  <a:pt x="503" y="1647"/>
                </a:lnTo>
                <a:lnTo>
                  <a:pt x="90" y="1647"/>
                </a:lnTo>
                <a:lnTo>
                  <a:pt x="0" y="155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07" name="Google Shape;10107;p30"/>
          <p:cNvSpPr/>
          <p:nvPr/>
        </p:nvSpPr>
        <p:spPr>
          <a:xfrm>
            <a:off x="4670823" y="3064670"/>
            <a:ext cx="35719" cy="36910"/>
          </a:xfrm>
          <a:custGeom>
            <a:avLst/>
            <a:gdLst/>
            <a:ahLst/>
            <a:cxnLst/>
            <a:rect l="l" t="t" r="r" b="b"/>
            <a:pathLst>
              <a:path w="90" h="92" extrusionOk="0">
                <a:moveTo>
                  <a:pt x="36" y="92"/>
                </a:moveTo>
                <a:lnTo>
                  <a:pt x="0" y="54"/>
                </a:lnTo>
                <a:lnTo>
                  <a:pt x="0" y="0"/>
                </a:lnTo>
                <a:lnTo>
                  <a:pt x="90" y="92"/>
                </a:lnTo>
                <a:lnTo>
                  <a:pt x="36" y="9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08" name="Google Shape;10108;p30"/>
          <p:cNvSpPr/>
          <p:nvPr/>
        </p:nvSpPr>
        <p:spPr>
          <a:xfrm>
            <a:off x="4670823" y="2447926"/>
            <a:ext cx="35719" cy="35719"/>
          </a:xfrm>
          <a:custGeom>
            <a:avLst/>
            <a:gdLst/>
            <a:ahLst/>
            <a:cxnLst/>
            <a:rect l="l" t="t" r="r" b="b"/>
            <a:pathLst>
              <a:path w="90" h="90" extrusionOk="0">
                <a:moveTo>
                  <a:pt x="36" y="0"/>
                </a:moveTo>
                <a:lnTo>
                  <a:pt x="0" y="36"/>
                </a:lnTo>
                <a:lnTo>
                  <a:pt x="0" y="90"/>
                </a:lnTo>
                <a:lnTo>
                  <a:pt x="90" y="0"/>
                </a:lnTo>
                <a:lnTo>
                  <a:pt x="36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09" name="Google Shape;10109;p30"/>
          <p:cNvCxnSpPr/>
          <p:nvPr/>
        </p:nvCxnSpPr>
        <p:spPr>
          <a:xfrm rot="10800000" flipH="1">
            <a:off x="4670824" y="2462212"/>
            <a:ext cx="1190" cy="6238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10" name="Google Shape;10110;p30"/>
          <p:cNvSpPr/>
          <p:nvPr/>
        </p:nvSpPr>
        <p:spPr>
          <a:xfrm>
            <a:off x="4595813" y="3064670"/>
            <a:ext cx="38100" cy="36910"/>
          </a:xfrm>
          <a:custGeom>
            <a:avLst/>
            <a:gdLst/>
            <a:ahLst/>
            <a:cxnLst/>
            <a:rect l="l" t="t" r="r" b="b"/>
            <a:pathLst>
              <a:path w="95" h="92" extrusionOk="0">
                <a:moveTo>
                  <a:pt x="59" y="92"/>
                </a:moveTo>
                <a:lnTo>
                  <a:pt x="95" y="54"/>
                </a:lnTo>
                <a:lnTo>
                  <a:pt x="95" y="0"/>
                </a:lnTo>
                <a:lnTo>
                  <a:pt x="90" y="0"/>
                </a:lnTo>
                <a:lnTo>
                  <a:pt x="0" y="92"/>
                </a:lnTo>
                <a:lnTo>
                  <a:pt x="59" y="9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11" name="Google Shape;10111;p30"/>
          <p:cNvSpPr/>
          <p:nvPr/>
        </p:nvSpPr>
        <p:spPr>
          <a:xfrm>
            <a:off x="4598195" y="2447926"/>
            <a:ext cx="35719" cy="35719"/>
          </a:xfrm>
          <a:custGeom>
            <a:avLst/>
            <a:gdLst/>
            <a:ahLst/>
            <a:cxnLst/>
            <a:rect l="l" t="t" r="r" b="b"/>
            <a:pathLst>
              <a:path w="90" h="90" extrusionOk="0">
                <a:moveTo>
                  <a:pt x="54" y="0"/>
                </a:moveTo>
                <a:lnTo>
                  <a:pt x="90" y="36"/>
                </a:lnTo>
                <a:lnTo>
                  <a:pt x="90" y="90"/>
                </a:lnTo>
                <a:lnTo>
                  <a:pt x="0" y="0"/>
                </a:lnTo>
                <a:lnTo>
                  <a:pt x="5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12" name="Google Shape;10112;p30"/>
          <p:cNvSpPr/>
          <p:nvPr/>
        </p:nvSpPr>
        <p:spPr>
          <a:xfrm>
            <a:off x="4433888" y="2447925"/>
            <a:ext cx="200025" cy="653654"/>
          </a:xfrm>
          <a:custGeom>
            <a:avLst/>
            <a:gdLst/>
            <a:ahLst/>
            <a:cxnLst/>
            <a:rect l="l" t="t" r="r" b="b"/>
            <a:pathLst>
              <a:path w="503" h="1647" extrusionOk="0">
                <a:moveTo>
                  <a:pt x="0" y="1647"/>
                </a:moveTo>
                <a:lnTo>
                  <a:pt x="0" y="0"/>
                </a:lnTo>
                <a:lnTo>
                  <a:pt x="413" y="0"/>
                </a:lnTo>
                <a:lnTo>
                  <a:pt x="503" y="90"/>
                </a:lnTo>
                <a:lnTo>
                  <a:pt x="503" y="1555"/>
                </a:lnTo>
                <a:lnTo>
                  <a:pt x="498" y="1555"/>
                </a:lnTo>
                <a:lnTo>
                  <a:pt x="408" y="1647"/>
                </a:lnTo>
                <a:lnTo>
                  <a:pt x="0" y="164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13" name="Google Shape;10113;p30"/>
          <p:cNvCxnSpPr/>
          <p:nvPr/>
        </p:nvCxnSpPr>
        <p:spPr>
          <a:xfrm rot="10800000" flipH="1">
            <a:off x="4633913" y="2462212"/>
            <a:ext cx="1191" cy="6238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14" name="Google Shape;10114;p30"/>
          <p:cNvCxnSpPr/>
          <p:nvPr/>
        </p:nvCxnSpPr>
        <p:spPr>
          <a:xfrm>
            <a:off x="3950494" y="2447925"/>
            <a:ext cx="1191" cy="6536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15" name="Google Shape;10115;p30"/>
          <p:cNvCxnSpPr/>
          <p:nvPr/>
        </p:nvCxnSpPr>
        <p:spPr>
          <a:xfrm>
            <a:off x="4869656" y="2447925"/>
            <a:ext cx="1191" cy="6536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16" name="Google Shape;10116;p30"/>
          <p:cNvSpPr/>
          <p:nvPr/>
        </p:nvSpPr>
        <p:spPr>
          <a:xfrm>
            <a:off x="4264819" y="2447925"/>
            <a:ext cx="48816" cy="653654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17" name="Google Shape;10117;p30"/>
          <p:cNvCxnSpPr/>
          <p:nvPr/>
        </p:nvCxnSpPr>
        <p:spPr>
          <a:xfrm>
            <a:off x="4201716" y="2447925"/>
            <a:ext cx="20835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18" name="Google Shape;10118;p30"/>
          <p:cNvCxnSpPr/>
          <p:nvPr/>
        </p:nvCxnSpPr>
        <p:spPr>
          <a:xfrm>
            <a:off x="4685110" y="2447925"/>
            <a:ext cx="2095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19" name="Google Shape;10119;p30"/>
          <p:cNvCxnSpPr/>
          <p:nvPr/>
        </p:nvCxnSpPr>
        <p:spPr>
          <a:xfrm>
            <a:off x="4685110" y="3101580"/>
            <a:ext cx="20955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20" name="Google Shape;10120;p30"/>
          <p:cNvSpPr/>
          <p:nvPr/>
        </p:nvSpPr>
        <p:spPr>
          <a:xfrm>
            <a:off x="4506517" y="2447925"/>
            <a:ext cx="48815" cy="653654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21" name="Google Shape;10121;p30"/>
          <p:cNvCxnSpPr/>
          <p:nvPr/>
        </p:nvCxnSpPr>
        <p:spPr>
          <a:xfrm>
            <a:off x="4201716" y="3101580"/>
            <a:ext cx="41790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22" name="Google Shape;10122;p30"/>
          <p:cNvCxnSpPr/>
          <p:nvPr/>
        </p:nvCxnSpPr>
        <p:spPr>
          <a:xfrm>
            <a:off x="4136231" y="2447925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23" name="Google Shape;10123;p30"/>
          <p:cNvCxnSpPr/>
          <p:nvPr/>
        </p:nvCxnSpPr>
        <p:spPr>
          <a:xfrm flipH="1">
            <a:off x="4136231" y="3086100"/>
            <a:ext cx="14288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24" name="Google Shape;10124;p30"/>
          <p:cNvCxnSpPr/>
          <p:nvPr/>
        </p:nvCxnSpPr>
        <p:spPr>
          <a:xfrm rot="10800000" flipH="1">
            <a:off x="4186237" y="2447925"/>
            <a:ext cx="15479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25" name="Google Shape;10125;p30"/>
          <p:cNvCxnSpPr/>
          <p:nvPr/>
        </p:nvCxnSpPr>
        <p:spPr>
          <a:xfrm>
            <a:off x="4619625" y="2447925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26" name="Google Shape;10126;p30"/>
          <p:cNvCxnSpPr/>
          <p:nvPr/>
        </p:nvCxnSpPr>
        <p:spPr>
          <a:xfrm flipH="1">
            <a:off x="4670822" y="2447925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27" name="Google Shape;10127;p30"/>
          <p:cNvCxnSpPr/>
          <p:nvPr/>
        </p:nvCxnSpPr>
        <p:spPr>
          <a:xfrm rot="10800000">
            <a:off x="4670822" y="3086100"/>
            <a:ext cx="14288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28" name="Google Shape;10128;p30"/>
          <p:cNvCxnSpPr/>
          <p:nvPr/>
        </p:nvCxnSpPr>
        <p:spPr>
          <a:xfrm rot="10800000" flipH="1">
            <a:off x="4619625" y="3086100"/>
            <a:ext cx="14288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29" name="Google Shape;10129;p30"/>
          <p:cNvCxnSpPr/>
          <p:nvPr/>
        </p:nvCxnSpPr>
        <p:spPr>
          <a:xfrm>
            <a:off x="4894661" y="3101580"/>
            <a:ext cx="1190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30" name="Google Shape;10130;p30"/>
          <p:cNvCxnSpPr/>
          <p:nvPr/>
        </p:nvCxnSpPr>
        <p:spPr>
          <a:xfrm>
            <a:off x="3926681" y="3101580"/>
            <a:ext cx="1191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31" name="Google Shape;10131;p30"/>
          <p:cNvCxnSpPr/>
          <p:nvPr/>
        </p:nvCxnSpPr>
        <p:spPr>
          <a:xfrm>
            <a:off x="4114801" y="2447926"/>
            <a:ext cx="35719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32" name="Google Shape;10132;p30"/>
          <p:cNvCxnSpPr/>
          <p:nvPr/>
        </p:nvCxnSpPr>
        <p:spPr>
          <a:xfrm rot="10800000" flipH="1">
            <a:off x="4670823" y="2447926"/>
            <a:ext cx="35719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33" name="Google Shape;10133;p30"/>
          <p:cNvCxnSpPr/>
          <p:nvPr/>
        </p:nvCxnSpPr>
        <p:spPr>
          <a:xfrm rot="10800000">
            <a:off x="4598195" y="2447926"/>
            <a:ext cx="35719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34" name="Google Shape;10134;p30"/>
          <p:cNvCxnSpPr/>
          <p:nvPr/>
        </p:nvCxnSpPr>
        <p:spPr>
          <a:xfrm rot="10800000" flipH="1">
            <a:off x="4186239" y="2447926"/>
            <a:ext cx="35719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35" name="Google Shape;10135;p30"/>
          <p:cNvCxnSpPr/>
          <p:nvPr/>
        </p:nvCxnSpPr>
        <p:spPr>
          <a:xfrm>
            <a:off x="4150519" y="3064669"/>
            <a:ext cx="119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36" name="Google Shape;10136;p30"/>
          <p:cNvCxnSpPr/>
          <p:nvPr/>
        </p:nvCxnSpPr>
        <p:spPr>
          <a:xfrm flipH="1">
            <a:off x="4595814" y="3064670"/>
            <a:ext cx="35719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37" name="Google Shape;10137;p30"/>
          <p:cNvCxnSpPr/>
          <p:nvPr/>
        </p:nvCxnSpPr>
        <p:spPr>
          <a:xfrm>
            <a:off x="4670823" y="3064670"/>
            <a:ext cx="35719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38" name="Google Shape;10138;p30"/>
          <p:cNvCxnSpPr/>
          <p:nvPr/>
        </p:nvCxnSpPr>
        <p:spPr>
          <a:xfrm flipH="1">
            <a:off x="4115992" y="3064670"/>
            <a:ext cx="35719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39" name="Google Shape;10139;p30"/>
          <p:cNvCxnSpPr/>
          <p:nvPr/>
        </p:nvCxnSpPr>
        <p:spPr>
          <a:xfrm>
            <a:off x="4186239" y="3064670"/>
            <a:ext cx="35719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40" name="Google Shape;10140;p30"/>
          <p:cNvCxnSpPr/>
          <p:nvPr/>
        </p:nvCxnSpPr>
        <p:spPr>
          <a:xfrm>
            <a:off x="4631533" y="3064669"/>
            <a:ext cx="238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41" name="Google Shape;10141;p30"/>
          <p:cNvCxnSpPr/>
          <p:nvPr/>
        </p:nvCxnSpPr>
        <p:spPr>
          <a:xfrm rot="10800000">
            <a:off x="4186237" y="3086100"/>
            <a:ext cx="1547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42" name="Google Shape;10142;p30"/>
          <p:cNvSpPr/>
          <p:nvPr/>
        </p:nvSpPr>
        <p:spPr>
          <a:xfrm>
            <a:off x="3249217" y="1659731"/>
            <a:ext cx="1040606" cy="714375"/>
          </a:xfrm>
          <a:custGeom>
            <a:avLst/>
            <a:gdLst/>
            <a:ahLst/>
            <a:cxnLst/>
            <a:rect l="l" t="t" r="r" b="b"/>
            <a:pathLst>
              <a:path w="2622" h="1800" extrusionOk="0">
                <a:moveTo>
                  <a:pt x="1707" y="0"/>
                </a:moveTo>
                <a:lnTo>
                  <a:pt x="175" y="0"/>
                </a:lnTo>
                <a:lnTo>
                  <a:pt x="175" y="208"/>
                </a:lnTo>
                <a:lnTo>
                  <a:pt x="187" y="215"/>
                </a:lnTo>
                <a:lnTo>
                  <a:pt x="199" y="221"/>
                </a:lnTo>
                <a:lnTo>
                  <a:pt x="212" y="229"/>
                </a:lnTo>
                <a:lnTo>
                  <a:pt x="226" y="236"/>
                </a:lnTo>
                <a:lnTo>
                  <a:pt x="241" y="243"/>
                </a:lnTo>
                <a:lnTo>
                  <a:pt x="256" y="251"/>
                </a:lnTo>
                <a:lnTo>
                  <a:pt x="262" y="254"/>
                </a:lnTo>
                <a:lnTo>
                  <a:pt x="266" y="255"/>
                </a:lnTo>
                <a:lnTo>
                  <a:pt x="271" y="258"/>
                </a:lnTo>
                <a:lnTo>
                  <a:pt x="275" y="261"/>
                </a:lnTo>
                <a:lnTo>
                  <a:pt x="277" y="263"/>
                </a:lnTo>
                <a:lnTo>
                  <a:pt x="278" y="264"/>
                </a:lnTo>
                <a:lnTo>
                  <a:pt x="278" y="266"/>
                </a:lnTo>
                <a:lnTo>
                  <a:pt x="277" y="267"/>
                </a:lnTo>
                <a:lnTo>
                  <a:pt x="275" y="267"/>
                </a:lnTo>
                <a:lnTo>
                  <a:pt x="274" y="269"/>
                </a:lnTo>
                <a:lnTo>
                  <a:pt x="271" y="269"/>
                </a:lnTo>
                <a:lnTo>
                  <a:pt x="266" y="270"/>
                </a:lnTo>
                <a:lnTo>
                  <a:pt x="262" y="270"/>
                </a:lnTo>
                <a:lnTo>
                  <a:pt x="253" y="272"/>
                </a:lnTo>
                <a:lnTo>
                  <a:pt x="245" y="273"/>
                </a:lnTo>
                <a:lnTo>
                  <a:pt x="224" y="276"/>
                </a:lnTo>
                <a:lnTo>
                  <a:pt x="205" y="279"/>
                </a:lnTo>
                <a:lnTo>
                  <a:pt x="185" y="282"/>
                </a:lnTo>
                <a:lnTo>
                  <a:pt x="167" y="287"/>
                </a:lnTo>
                <a:lnTo>
                  <a:pt x="151" y="293"/>
                </a:lnTo>
                <a:lnTo>
                  <a:pt x="134" y="297"/>
                </a:lnTo>
                <a:lnTo>
                  <a:pt x="120" y="303"/>
                </a:lnTo>
                <a:lnTo>
                  <a:pt x="105" y="309"/>
                </a:lnTo>
                <a:lnTo>
                  <a:pt x="90" y="315"/>
                </a:lnTo>
                <a:lnTo>
                  <a:pt x="85" y="317"/>
                </a:lnTo>
                <a:lnTo>
                  <a:pt x="81" y="318"/>
                </a:lnTo>
                <a:lnTo>
                  <a:pt x="78" y="320"/>
                </a:lnTo>
                <a:lnTo>
                  <a:pt x="76" y="321"/>
                </a:lnTo>
                <a:lnTo>
                  <a:pt x="75" y="323"/>
                </a:lnTo>
                <a:lnTo>
                  <a:pt x="73" y="324"/>
                </a:lnTo>
                <a:lnTo>
                  <a:pt x="73" y="326"/>
                </a:lnTo>
                <a:lnTo>
                  <a:pt x="73" y="327"/>
                </a:lnTo>
                <a:lnTo>
                  <a:pt x="75" y="329"/>
                </a:lnTo>
                <a:lnTo>
                  <a:pt x="78" y="330"/>
                </a:lnTo>
                <a:lnTo>
                  <a:pt x="81" y="330"/>
                </a:lnTo>
                <a:lnTo>
                  <a:pt x="87" y="333"/>
                </a:lnTo>
                <a:lnTo>
                  <a:pt x="93" y="335"/>
                </a:lnTo>
                <a:lnTo>
                  <a:pt x="100" y="336"/>
                </a:lnTo>
                <a:lnTo>
                  <a:pt x="108" y="338"/>
                </a:lnTo>
                <a:lnTo>
                  <a:pt x="121" y="342"/>
                </a:lnTo>
                <a:lnTo>
                  <a:pt x="134" y="347"/>
                </a:lnTo>
                <a:lnTo>
                  <a:pt x="145" y="351"/>
                </a:lnTo>
                <a:lnTo>
                  <a:pt x="157" y="356"/>
                </a:lnTo>
                <a:lnTo>
                  <a:pt x="167" y="360"/>
                </a:lnTo>
                <a:lnTo>
                  <a:pt x="178" y="366"/>
                </a:lnTo>
                <a:lnTo>
                  <a:pt x="188" y="371"/>
                </a:lnTo>
                <a:lnTo>
                  <a:pt x="200" y="377"/>
                </a:lnTo>
                <a:lnTo>
                  <a:pt x="214" y="383"/>
                </a:lnTo>
                <a:lnTo>
                  <a:pt x="229" y="389"/>
                </a:lnTo>
                <a:lnTo>
                  <a:pt x="242" y="395"/>
                </a:lnTo>
                <a:lnTo>
                  <a:pt x="250" y="398"/>
                </a:lnTo>
                <a:lnTo>
                  <a:pt x="254" y="401"/>
                </a:lnTo>
                <a:lnTo>
                  <a:pt x="260" y="404"/>
                </a:lnTo>
                <a:lnTo>
                  <a:pt x="263" y="407"/>
                </a:lnTo>
                <a:lnTo>
                  <a:pt x="266" y="408"/>
                </a:lnTo>
                <a:lnTo>
                  <a:pt x="266" y="411"/>
                </a:lnTo>
                <a:lnTo>
                  <a:pt x="266" y="412"/>
                </a:lnTo>
                <a:lnTo>
                  <a:pt x="265" y="414"/>
                </a:lnTo>
                <a:lnTo>
                  <a:pt x="263" y="415"/>
                </a:lnTo>
                <a:lnTo>
                  <a:pt x="260" y="417"/>
                </a:lnTo>
                <a:lnTo>
                  <a:pt x="257" y="418"/>
                </a:lnTo>
                <a:lnTo>
                  <a:pt x="254" y="418"/>
                </a:lnTo>
                <a:lnTo>
                  <a:pt x="250" y="420"/>
                </a:lnTo>
                <a:lnTo>
                  <a:pt x="244" y="421"/>
                </a:lnTo>
                <a:lnTo>
                  <a:pt x="238" y="423"/>
                </a:lnTo>
                <a:lnTo>
                  <a:pt x="232" y="423"/>
                </a:lnTo>
                <a:lnTo>
                  <a:pt x="221" y="426"/>
                </a:lnTo>
                <a:lnTo>
                  <a:pt x="211" y="427"/>
                </a:lnTo>
                <a:lnTo>
                  <a:pt x="202" y="429"/>
                </a:lnTo>
                <a:lnTo>
                  <a:pt x="193" y="430"/>
                </a:lnTo>
                <a:lnTo>
                  <a:pt x="184" y="432"/>
                </a:lnTo>
                <a:lnTo>
                  <a:pt x="175" y="435"/>
                </a:lnTo>
                <a:lnTo>
                  <a:pt x="175" y="1501"/>
                </a:lnTo>
                <a:lnTo>
                  <a:pt x="191" y="1504"/>
                </a:lnTo>
                <a:lnTo>
                  <a:pt x="209" y="1507"/>
                </a:lnTo>
                <a:lnTo>
                  <a:pt x="227" y="1512"/>
                </a:lnTo>
                <a:lnTo>
                  <a:pt x="247" y="1515"/>
                </a:lnTo>
                <a:lnTo>
                  <a:pt x="259" y="1519"/>
                </a:lnTo>
                <a:lnTo>
                  <a:pt x="272" y="1522"/>
                </a:lnTo>
                <a:lnTo>
                  <a:pt x="287" y="1527"/>
                </a:lnTo>
                <a:lnTo>
                  <a:pt x="293" y="1530"/>
                </a:lnTo>
                <a:lnTo>
                  <a:pt x="299" y="1531"/>
                </a:lnTo>
                <a:lnTo>
                  <a:pt x="303" y="1533"/>
                </a:lnTo>
                <a:lnTo>
                  <a:pt x="308" y="1534"/>
                </a:lnTo>
                <a:lnTo>
                  <a:pt x="309" y="1536"/>
                </a:lnTo>
                <a:lnTo>
                  <a:pt x="311" y="1537"/>
                </a:lnTo>
                <a:lnTo>
                  <a:pt x="311" y="1539"/>
                </a:lnTo>
                <a:lnTo>
                  <a:pt x="309" y="1539"/>
                </a:lnTo>
                <a:lnTo>
                  <a:pt x="308" y="1539"/>
                </a:lnTo>
                <a:lnTo>
                  <a:pt x="306" y="1539"/>
                </a:lnTo>
                <a:lnTo>
                  <a:pt x="300" y="1539"/>
                </a:lnTo>
                <a:lnTo>
                  <a:pt x="293" y="1539"/>
                </a:lnTo>
                <a:lnTo>
                  <a:pt x="285" y="1539"/>
                </a:lnTo>
                <a:lnTo>
                  <a:pt x="277" y="1537"/>
                </a:lnTo>
                <a:lnTo>
                  <a:pt x="253" y="1536"/>
                </a:lnTo>
                <a:lnTo>
                  <a:pt x="230" y="1536"/>
                </a:lnTo>
                <a:lnTo>
                  <a:pt x="209" y="1536"/>
                </a:lnTo>
                <a:lnTo>
                  <a:pt x="188" y="1537"/>
                </a:lnTo>
                <a:lnTo>
                  <a:pt x="163" y="1539"/>
                </a:lnTo>
                <a:lnTo>
                  <a:pt x="137" y="1540"/>
                </a:lnTo>
                <a:lnTo>
                  <a:pt x="112" y="1543"/>
                </a:lnTo>
                <a:lnTo>
                  <a:pt x="87" y="1546"/>
                </a:lnTo>
                <a:lnTo>
                  <a:pt x="58" y="1549"/>
                </a:lnTo>
                <a:lnTo>
                  <a:pt x="28" y="1552"/>
                </a:lnTo>
                <a:lnTo>
                  <a:pt x="21" y="1552"/>
                </a:lnTo>
                <a:lnTo>
                  <a:pt x="15" y="1554"/>
                </a:lnTo>
                <a:lnTo>
                  <a:pt x="10" y="1554"/>
                </a:lnTo>
                <a:lnTo>
                  <a:pt x="4" y="1555"/>
                </a:lnTo>
                <a:lnTo>
                  <a:pt x="3" y="1555"/>
                </a:lnTo>
                <a:lnTo>
                  <a:pt x="1" y="1557"/>
                </a:lnTo>
                <a:lnTo>
                  <a:pt x="0" y="1558"/>
                </a:lnTo>
                <a:lnTo>
                  <a:pt x="1" y="1560"/>
                </a:lnTo>
                <a:lnTo>
                  <a:pt x="3" y="1560"/>
                </a:lnTo>
                <a:lnTo>
                  <a:pt x="4" y="1561"/>
                </a:lnTo>
                <a:lnTo>
                  <a:pt x="7" y="1563"/>
                </a:lnTo>
                <a:lnTo>
                  <a:pt x="10" y="1564"/>
                </a:lnTo>
                <a:lnTo>
                  <a:pt x="15" y="1566"/>
                </a:lnTo>
                <a:lnTo>
                  <a:pt x="21" y="1569"/>
                </a:lnTo>
                <a:lnTo>
                  <a:pt x="28" y="1570"/>
                </a:lnTo>
                <a:lnTo>
                  <a:pt x="34" y="1572"/>
                </a:lnTo>
                <a:lnTo>
                  <a:pt x="42" y="1572"/>
                </a:lnTo>
                <a:lnTo>
                  <a:pt x="48" y="1572"/>
                </a:lnTo>
                <a:lnTo>
                  <a:pt x="54" y="1573"/>
                </a:lnTo>
                <a:lnTo>
                  <a:pt x="61" y="1573"/>
                </a:lnTo>
                <a:lnTo>
                  <a:pt x="67" y="1573"/>
                </a:lnTo>
                <a:lnTo>
                  <a:pt x="85" y="1575"/>
                </a:lnTo>
                <a:lnTo>
                  <a:pt x="103" y="1576"/>
                </a:lnTo>
                <a:lnTo>
                  <a:pt x="121" y="1579"/>
                </a:lnTo>
                <a:lnTo>
                  <a:pt x="137" y="1582"/>
                </a:lnTo>
                <a:lnTo>
                  <a:pt x="155" y="1587"/>
                </a:lnTo>
                <a:lnTo>
                  <a:pt x="184" y="1594"/>
                </a:lnTo>
                <a:lnTo>
                  <a:pt x="212" y="1603"/>
                </a:lnTo>
                <a:lnTo>
                  <a:pt x="241" y="1610"/>
                </a:lnTo>
                <a:lnTo>
                  <a:pt x="263" y="1616"/>
                </a:lnTo>
                <a:lnTo>
                  <a:pt x="285" y="1622"/>
                </a:lnTo>
                <a:lnTo>
                  <a:pt x="308" y="1627"/>
                </a:lnTo>
                <a:lnTo>
                  <a:pt x="332" y="1631"/>
                </a:lnTo>
                <a:lnTo>
                  <a:pt x="336" y="1633"/>
                </a:lnTo>
                <a:lnTo>
                  <a:pt x="342" y="1633"/>
                </a:lnTo>
                <a:lnTo>
                  <a:pt x="347" y="1633"/>
                </a:lnTo>
                <a:lnTo>
                  <a:pt x="351" y="1634"/>
                </a:lnTo>
                <a:lnTo>
                  <a:pt x="353" y="1634"/>
                </a:lnTo>
                <a:lnTo>
                  <a:pt x="354" y="1634"/>
                </a:lnTo>
                <a:lnTo>
                  <a:pt x="354" y="1636"/>
                </a:lnTo>
                <a:lnTo>
                  <a:pt x="353" y="1637"/>
                </a:lnTo>
                <a:lnTo>
                  <a:pt x="351" y="1637"/>
                </a:lnTo>
                <a:lnTo>
                  <a:pt x="347" y="1639"/>
                </a:lnTo>
                <a:lnTo>
                  <a:pt x="341" y="1639"/>
                </a:lnTo>
                <a:lnTo>
                  <a:pt x="333" y="1640"/>
                </a:lnTo>
                <a:lnTo>
                  <a:pt x="326" y="1640"/>
                </a:lnTo>
                <a:lnTo>
                  <a:pt x="308" y="1643"/>
                </a:lnTo>
                <a:lnTo>
                  <a:pt x="291" y="1645"/>
                </a:lnTo>
                <a:lnTo>
                  <a:pt x="274" y="1645"/>
                </a:lnTo>
                <a:lnTo>
                  <a:pt x="248" y="1648"/>
                </a:lnTo>
                <a:lnTo>
                  <a:pt x="223" y="1649"/>
                </a:lnTo>
                <a:lnTo>
                  <a:pt x="199" y="1651"/>
                </a:lnTo>
                <a:lnTo>
                  <a:pt x="175" y="1652"/>
                </a:lnTo>
                <a:lnTo>
                  <a:pt x="175" y="1800"/>
                </a:lnTo>
                <a:lnTo>
                  <a:pt x="2362" y="1800"/>
                </a:lnTo>
                <a:lnTo>
                  <a:pt x="2561" y="1800"/>
                </a:lnTo>
                <a:lnTo>
                  <a:pt x="2561" y="130"/>
                </a:lnTo>
                <a:lnTo>
                  <a:pt x="2622" y="130"/>
                </a:lnTo>
                <a:lnTo>
                  <a:pt x="2622" y="0"/>
                </a:lnTo>
                <a:lnTo>
                  <a:pt x="2362" y="0"/>
                </a:lnTo>
                <a:lnTo>
                  <a:pt x="1707" y="0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43" name="Google Shape;10143;p30"/>
          <p:cNvCxnSpPr/>
          <p:nvPr/>
        </p:nvCxnSpPr>
        <p:spPr>
          <a:xfrm>
            <a:off x="3926683" y="1659731"/>
            <a:ext cx="25955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44" name="Google Shape;10144;p30"/>
          <p:cNvCxnSpPr/>
          <p:nvPr/>
        </p:nvCxnSpPr>
        <p:spPr>
          <a:xfrm>
            <a:off x="4150519" y="3137297"/>
            <a:ext cx="1191" cy="803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45" name="Google Shape;10145;p30"/>
          <p:cNvCxnSpPr/>
          <p:nvPr/>
        </p:nvCxnSpPr>
        <p:spPr>
          <a:xfrm>
            <a:off x="4670824" y="3137297"/>
            <a:ext cx="1190" cy="803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46" name="Google Shape;10146;p30"/>
          <p:cNvCxnSpPr/>
          <p:nvPr/>
        </p:nvCxnSpPr>
        <p:spPr>
          <a:xfrm>
            <a:off x="4633913" y="3137297"/>
            <a:ext cx="1191" cy="803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47" name="Google Shape;10147;p30"/>
          <p:cNvCxnSpPr/>
          <p:nvPr/>
        </p:nvCxnSpPr>
        <p:spPr>
          <a:xfrm>
            <a:off x="4186238" y="3137297"/>
            <a:ext cx="1191" cy="803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48" name="Google Shape;10148;p30"/>
          <p:cNvCxnSpPr/>
          <p:nvPr/>
        </p:nvCxnSpPr>
        <p:spPr>
          <a:xfrm flipH="1">
            <a:off x="4410076" y="1676400"/>
            <a:ext cx="32147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49" name="Google Shape;10149;p30"/>
          <p:cNvCxnSpPr/>
          <p:nvPr/>
        </p:nvCxnSpPr>
        <p:spPr>
          <a:xfrm flipH="1">
            <a:off x="4410076" y="1732360"/>
            <a:ext cx="32147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50" name="Google Shape;10150;p30"/>
          <p:cNvCxnSpPr/>
          <p:nvPr/>
        </p:nvCxnSpPr>
        <p:spPr>
          <a:xfrm flipH="1">
            <a:off x="4410076" y="1789510"/>
            <a:ext cx="32147" cy="17859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51" name="Google Shape;10151;p30"/>
          <p:cNvCxnSpPr/>
          <p:nvPr/>
        </p:nvCxnSpPr>
        <p:spPr>
          <a:xfrm flipH="1">
            <a:off x="4410076" y="1844279"/>
            <a:ext cx="32147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52" name="Google Shape;10152;p30"/>
          <p:cNvCxnSpPr/>
          <p:nvPr/>
        </p:nvCxnSpPr>
        <p:spPr>
          <a:xfrm flipH="1">
            <a:off x="4410076" y="1900238"/>
            <a:ext cx="32147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53" name="Google Shape;10153;p30"/>
          <p:cNvCxnSpPr/>
          <p:nvPr/>
        </p:nvCxnSpPr>
        <p:spPr>
          <a:xfrm flipH="1">
            <a:off x="4410076" y="1956197"/>
            <a:ext cx="32147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54" name="Google Shape;10154;p30"/>
          <p:cNvCxnSpPr/>
          <p:nvPr/>
        </p:nvCxnSpPr>
        <p:spPr>
          <a:xfrm flipH="1">
            <a:off x="4410076" y="2012157"/>
            <a:ext cx="32147" cy="1786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55" name="Google Shape;10155;p30"/>
          <p:cNvCxnSpPr/>
          <p:nvPr/>
        </p:nvCxnSpPr>
        <p:spPr>
          <a:xfrm flipH="1">
            <a:off x="4410076" y="2068116"/>
            <a:ext cx="32147" cy="17859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56" name="Google Shape;10156;p30"/>
          <p:cNvCxnSpPr/>
          <p:nvPr/>
        </p:nvCxnSpPr>
        <p:spPr>
          <a:xfrm flipH="1">
            <a:off x="4410076" y="2124076"/>
            <a:ext cx="32147" cy="1786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57" name="Google Shape;10157;p30"/>
          <p:cNvCxnSpPr/>
          <p:nvPr/>
        </p:nvCxnSpPr>
        <p:spPr>
          <a:xfrm flipH="1">
            <a:off x="4410076" y="2180035"/>
            <a:ext cx="32147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58" name="Google Shape;10158;p30"/>
          <p:cNvCxnSpPr/>
          <p:nvPr/>
        </p:nvCxnSpPr>
        <p:spPr>
          <a:xfrm flipH="1">
            <a:off x="4410076" y="2235995"/>
            <a:ext cx="32147" cy="1786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59" name="Google Shape;10159;p30"/>
          <p:cNvCxnSpPr/>
          <p:nvPr/>
        </p:nvCxnSpPr>
        <p:spPr>
          <a:xfrm flipH="1">
            <a:off x="4410076" y="2291954"/>
            <a:ext cx="32147" cy="17859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60" name="Google Shape;10160;p30"/>
          <p:cNvCxnSpPr/>
          <p:nvPr/>
        </p:nvCxnSpPr>
        <p:spPr>
          <a:xfrm flipH="1">
            <a:off x="4410076" y="2347914"/>
            <a:ext cx="32147" cy="1786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61" name="Google Shape;10161;p30"/>
          <p:cNvCxnSpPr/>
          <p:nvPr/>
        </p:nvCxnSpPr>
        <p:spPr>
          <a:xfrm flipH="1">
            <a:off x="4379120" y="1695451"/>
            <a:ext cx="30956" cy="1786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62" name="Google Shape;10162;p30"/>
          <p:cNvCxnSpPr/>
          <p:nvPr/>
        </p:nvCxnSpPr>
        <p:spPr>
          <a:xfrm flipH="1">
            <a:off x="4379120" y="1751410"/>
            <a:ext cx="30956" cy="17859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63" name="Google Shape;10163;p30"/>
          <p:cNvCxnSpPr/>
          <p:nvPr/>
        </p:nvCxnSpPr>
        <p:spPr>
          <a:xfrm flipH="1">
            <a:off x="4379120" y="1807370"/>
            <a:ext cx="30956" cy="1786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64" name="Google Shape;10164;p30"/>
          <p:cNvCxnSpPr/>
          <p:nvPr/>
        </p:nvCxnSpPr>
        <p:spPr>
          <a:xfrm flipH="1">
            <a:off x="4379120" y="1863329"/>
            <a:ext cx="30956" cy="17859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65" name="Google Shape;10165;p30"/>
          <p:cNvCxnSpPr/>
          <p:nvPr/>
        </p:nvCxnSpPr>
        <p:spPr>
          <a:xfrm flipH="1">
            <a:off x="4379120" y="1919289"/>
            <a:ext cx="30956" cy="1786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66" name="Google Shape;10166;p30"/>
          <p:cNvCxnSpPr/>
          <p:nvPr/>
        </p:nvCxnSpPr>
        <p:spPr>
          <a:xfrm flipH="1">
            <a:off x="4379120" y="1975247"/>
            <a:ext cx="30956" cy="17859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67" name="Google Shape;10167;p30"/>
          <p:cNvCxnSpPr/>
          <p:nvPr/>
        </p:nvCxnSpPr>
        <p:spPr>
          <a:xfrm flipH="1">
            <a:off x="4379120" y="2030016"/>
            <a:ext cx="30956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68" name="Google Shape;10168;p30"/>
          <p:cNvCxnSpPr/>
          <p:nvPr/>
        </p:nvCxnSpPr>
        <p:spPr>
          <a:xfrm flipH="1">
            <a:off x="4379120" y="2085975"/>
            <a:ext cx="30956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69" name="Google Shape;10169;p30"/>
          <p:cNvCxnSpPr/>
          <p:nvPr/>
        </p:nvCxnSpPr>
        <p:spPr>
          <a:xfrm flipH="1">
            <a:off x="4379120" y="2141935"/>
            <a:ext cx="30956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70" name="Google Shape;10170;p30"/>
          <p:cNvCxnSpPr/>
          <p:nvPr/>
        </p:nvCxnSpPr>
        <p:spPr>
          <a:xfrm flipH="1">
            <a:off x="4379120" y="2199085"/>
            <a:ext cx="30956" cy="17859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71" name="Google Shape;10171;p30"/>
          <p:cNvCxnSpPr/>
          <p:nvPr/>
        </p:nvCxnSpPr>
        <p:spPr>
          <a:xfrm flipH="1">
            <a:off x="4379120" y="2253854"/>
            <a:ext cx="30956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72" name="Google Shape;10172;p30"/>
          <p:cNvCxnSpPr/>
          <p:nvPr/>
        </p:nvCxnSpPr>
        <p:spPr>
          <a:xfrm flipH="1">
            <a:off x="4379120" y="2309813"/>
            <a:ext cx="30956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73" name="Google Shape;10173;p30"/>
          <p:cNvCxnSpPr/>
          <p:nvPr/>
        </p:nvCxnSpPr>
        <p:spPr>
          <a:xfrm flipH="1">
            <a:off x="4394598" y="2365772"/>
            <a:ext cx="15478" cy="8334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74" name="Google Shape;10174;p30"/>
          <p:cNvSpPr/>
          <p:nvPr/>
        </p:nvSpPr>
        <p:spPr>
          <a:xfrm>
            <a:off x="4289822" y="1659731"/>
            <a:ext cx="89297" cy="714375"/>
          </a:xfrm>
          <a:custGeom>
            <a:avLst/>
            <a:gdLst/>
            <a:ahLst/>
            <a:cxnLst/>
            <a:rect l="l" t="t" r="r" b="b"/>
            <a:pathLst>
              <a:path w="225" h="1800" extrusionOk="0">
                <a:moveTo>
                  <a:pt x="225" y="0"/>
                </a:moveTo>
                <a:lnTo>
                  <a:pt x="225" y="1800"/>
                </a:lnTo>
                <a:lnTo>
                  <a:pt x="60" y="1800"/>
                </a:lnTo>
                <a:lnTo>
                  <a:pt x="60" y="130"/>
                </a:lnTo>
                <a:lnTo>
                  <a:pt x="0" y="130"/>
                </a:lnTo>
                <a:lnTo>
                  <a:pt x="0" y="0"/>
                </a:lnTo>
                <a:lnTo>
                  <a:pt x="225" y="0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75" name="Google Shape;10175;p30"/>
          <p:cNvSpPr/>
          <p:nvPr/>
        </p:nvSpPr>
        <p:spPr>
          <a:xfrm>
            <a:off x="4442222" y="1659731"/>
            <a:ext cx="89297" cy="714375"/>
          </a:xfrm>
          <a:custGeom>
            <a:avLst/>
            <a:gdLst/>
            <a:ahLst/>
            <a:cxnLst/>
            <a:rect l="l" t="t" r="r" b="b"/>
            <a:pathLst>
              <a:path w="224" h="1800" extrusionOk="0">
                <a:moveTo>
                  <a:pt x="163" y="130"/>
                </a:moveTo>
                <a:lnTo>
                  <a:pt x="163" y="1800"/>
                </a:lnTo>
                <a:lnTo>
                  <a:pt x="0" y="1800"/>
                </a:lnTo>
                <a:lnTo>
                  <a:pt x="0" y="0"/>
                </a:lnTo>
                <a:lnTo>
                  <a:pt x="224" y="0"/>
                </a:lnTo>
                <a:lnTo>
                  <a:pt x="224" y="130"/>
                </a:lnTo>
                <a:lnTo>
                  <a:pt x="163" y="130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76" name="Google Shape;10176;p30"/>
          <p:cNvSpPr/>
          <p:nvPr/>
        </p:nvSpPr>
        <p:spPr>
          <a:xfrm>
            <a:off x="4531520" y="1659731"/>
            <a:ext cx="1660922" cy="714375"/>
          </a:xfrm>
          <a:custGeom>
            <a:avLst/>
            <a:gdLst/>
            <a:ahLst/>
            <a:cxnLst/>
            <a:rect l="l" t="t" r="r" b="b"/>
            <a:pathLst>
              <a:path w="4186" h="1800" extrusionOk="0">
                <a:moveTo>
                  <a:pt x="61" y="130"/>
                </a:moveTo>
                <a:lnTo>
                  <a:pt x="61" y="1800"/>
                </a:lnTo>
                <a:lnTo>
                  <a:pt x="4062" y="1800"/>
                </a:lnTo>
                <a:lnTo>
                  <a:pt x="4062" y="1467"/>
                </a:lnTo>
                <a:lnTo>
                  <a:pt x="4089" y="1464"/>
                </a:lnTo>
                <a:lnTo>
                  <a:pt x="4116" y="1461"/>
                </a:lnTo>
                <a:lnTo>
                  <a:pt x="4128" y="1459"/>
                </a:lnTo>
                <a:lnTo>
                  <a:pt x="4140" y="1456"/>
                </a:lnTo>
                <a:lnTo>
                  <a:pt x="4150" y="1455"/>
                </a:lnTo>
                <a:lnTo>
                  <a:pt x="4161" y="1450"/>
                </a:lnTo>
                <a:lnTo>
                  <a:pt x="4168" y="1447"/>
                </a:lnTo>
                <a:lnTo>
                  <a:pt x="4174" y="1444"/>
                </a:lnTo>
                <a:lnTo>
                  <a:pt x="4179" y="1440"/>
                </a:lnTo>
                <a:lnTo>
                  <a:pt x="4183" y="1435"/>
                </a:lnTo>
                <a:lnTo>
                  <a:pt x="4185" y="1430"/>
                </a:lnTo>
                <a:lnTo>
                  <a:pt x="4186" y="1425"/>
                </a:lnTo>
                <a:lnTo>
                  <a:pt x="4186" y="1419"/>
                </a:lnTo>
                <a:lnTo>
                  <a:pt x="4186" y="1413"/>
                </a:lnTo>
                <a:lnTo>
                  <a:pt x="4186" y="1409"/>
                </a:lnTo>
                <a:lnTo>
                  <a:pt x="4185" y="1403"/>
                </a:lnTo>
                <a:lnTo>
                  <a:pt x="4182" y="1397"/>
                </a:lnTo>
                <a:lnTo>
                  <a:pt x="4180" y="1391"/>
                </a:lnTo>
                <a:lnTo>
                  <a:pt x="4177" y="1385"/>
                </a:lnTo>
                <a:lnTo>
                  <a:pt x="4174" y="1380"/>
                </a:lnTo>
                <a:lnTo>
                  <a:pt x="4168" y="1371"/>
                </a:lnTo>
                <a:lnTo>
                  <a:pt x="4162" y="1362"/>
                </a:lnTo>
                <a:lnTo>
                  <a:pt x="4155" y="1356"/>
                </a:lnTo>
                <a:lnTo>
                  <a:pt x="4147" y="1349"/>
                </a:lnTo>
                <a:lnTo>
                  <a:pt x="4138" y="1344"/>
                </a:lnTo>
                <a:lnTo>
                  <a:pt x="4129" y="1338"/>
                </a:lnTo>
                <a:lnTo>
                  <a:pt x="4120" y="1334"/>
                </a:lnTo>
                <a:lnTo>
                  <a:pt x="4110" y="1331"/>
                </a:lnTo>
                <a:lnTo>
                  <a:pt x="4096" y="1326"/>
                </a:lnTo>
                <a:lnTo>
                  <a:pt x="4082" y="1322"/>
                </a:lnTo>
                <a:lnTo>
                  <a:pt x="4065" y="1319"/>
                </a:lnTo>
                <a:lnTo>
                  <a:pt x="4052" y="1316"/>
                </a:lnTo>
                <a:lnTo>
                  <a:pt x="4040" y="1314"/>
                </a:lnTo>
                <a:lnTo>
                  <a:pt x="4031" y="1311"/>
                </a:lnTo>
                <a:lnTo>
                  <a:pt x="4023" y="1310"/>
                </a:lnTo>
                <a:lnTo>
                  <a:pt x="4014" y="1307"/>
                </a:lnTo>
                <a:lnTo>
                  <a:pt x="4010" y="1304"/>
                </a:lnTo>
                <a:lnTo>
                  <a:pt x="4005" y="1301"/>
                </a:lnTo>
                <a:lnTo>
                  <a:pt x="4001" y="1298"/>
                </a:lnTo>
                <a:lnTo>
                  <a:pt x="3996" y="1293"/>
                </a:lnTo>
                <a:lnTo>
                  <a:pt x="3992" y="1289"/>
                </a:lnTo>
                <a:lnTo>
                  <a:pt x="3989" y="1283"/>
                </a:lnTo>
                <a:lnTo>
                  <a:pt x="3987" y="1277"/>
                </a:lnTo>
                <a:lnTo>
                  <a:pt x="3986" y="1271"/>
                </a:lnTo>
                <a:lnTo>
                  <a:pt x="3984" y="1265"/>
                </a:lnTo>
                <a:lnTo>
                  <a:pt x="3984" y="1259"/>
                </a:lnTo>
                <a:lnTo>
                  <a:pt x="3986" y="1253"/>
                </a:lnTo>
                <a:lnTo>
                  <a:pt x="3987" y="1250"/>
                </a:lnTo>
                <a:lnTo>
                  <a:pt x="3989" y="1246"/>
                </a:lnTo>
                <a:lnTo>
                  <a:pt x="3990" y="1241"/>
                </a:lnTo>
                <a:lnTo>
                  <a:pt x="3995" y="1237"/>
                </a:lnTo>
                <a:lnTo>
                  <a:pt x="3999" y="1232"/>
                </a:lnTo>
                <a:lnTo>
                  <a:pt x="4004" y="1229"/>
                </a:lnTo>
                <a:lnTo>
                  <a:pt x="4008" y="1226"/>
                </a:lnTo>
                <a:lnTo>
                  <a:pt x="4016" y="1222"/>
                </a:lnTo>
                <a:lnTo>
                  <a:pt x="4025" y="1217"/>
                </a:lnTo>
                <a:lnTo>
                  <a:pt x="4032" y="1214"/>
                </a:lnTo>
                <a:lnTo>
                  <a:pt x="4038" y="1211"/>
                </a:lnTo>
                <a:lnTo>
                  <a:pt x="4043" y="1207"/>
                </a:lnTo>
                <a:lnTo>
                  <a:pt x="4049" y="1204"/>
                </a:lnTo>
                <a:lnTo>
                  <a:pt x="4052" y="1199"/>
                </a:lnTo>
                <a:lnTo>
                  <a:pt x="4055" y="1196"/>
                </a:lnTo>
                <a:lnTo>
                  <a:pt x="4056" y="1193"/>
                </a:lnTo>
                <a:lnTo>
                  <a:pt x="4058" y="1190"/>
                </a:lnTo>
                <a:lnTo>
                  <a:pt x="4059" y="1187"/>
                </a:lnTo>
                <a:lnTo>
                  <a:pt x="4062" y="1184"/>
                </a:lnTo>
                <a:lnTo>
                  <a:pt x="4062" y="1181"/>
                </a:lnTo>
                <a:lnTo>
                  <a:pt x="4062" y="507"/>
                </a:lnTo>
                <a:lnTo>
                  <a:pt x="4089" y="504"/>
                </a:lnTo>
                <a:lnTo>
                  <a:pt x="4116" y="501"/>
                </a:lnTo>
                <a:lnTo>
                  <a:pt x="4128" y="499"/>
                </a:lnTo>
                <a:lnTo>
                  <a:pt x="4140" y="498"/>
                </a:lnTo>
                <a:lnTo>
                  <a:pt x="4150" y="495"/>
                </a:lnTo>
                <a:lnTo>
                  <a:pt x="4161" y="492"/>
                </a:lnTo>
                <a:lnTo>
                  <a:pt x="4168" y="489"/>
                </a:lnTo>
                <a:lnTo>
                  <a:pt x="4174" y="484"/>
                </a:lnTo>
                <a:lnTo>
                  <a:pt x="4179" y="480"/>
                </a:lnTo>
                <a:lnTo>
                  <a:pt x="4183" y="475"/>
                </a:lnTo>
                <a:lnTo>
                  <a:pt x="4185" y="469"/>
                </a:lnTo>
                <a:lnTo>
                  <a:pt x="4186" y="465"/>
                </a:lnTo>
                <a:lnTo>
                  <a:pt x="4186" y="460"/>
                </a:lnTo>
                <a:lnTo>
                  <a:pt x="4186" y="454"/>
                </a:lnTo>
                <a:lnTo>
                  <a:pt x="4186" y="448"/>
                </a:lnTo>
                <a:lnTo>
                  <a:pt x="4185" y="442"/>
                </a:lnTo>
                <a:lnTo>
                  <a:pt x="4182" y="436"/>
                </a:lnTo>
                <a:lnTo>
                  <a:pt x="4180" y="430"/>
                </a:lnTo>
                <a:lnTo>
                  <a:pt x="4177" y="426"/>
                </a:lnTo>
                <a:lnTo>
                  <a:pt x="4174" y="420"/>
                </a:lnTo>
                <a:lnTo>
                  <a:pt x="4168" y="411"/>
                </a:lnTo>
                <a:lnTo>
                  <a:pt x="4162" y="404"/>
                </a:lnTo>
                <a:lnTo>
                  <a:pt x="4155" y="396"/>
                </a:lnTo>
                <a:lnTo>
                  <a:pt x="4147" y="390"/>
                </a:lnTo>
                <a:lnTo>
                  <a:pt x="4138" y="384"/>
                </a:lnTo>
                <a:lnTo>
                  <a:pt x="4129" y="380"/>
                </a:lnTo>
                <a:lnTo>
                  <a:pt x="4120" y="375"/>
                </a:lnTo>
                <a:lnTo>
                  <a:pt x="4110" y="371"/>
                </a:lnTo>
                <a:lnTo>
                  <a:pt x="4096" y="366"/>
                </a:lnTo>
                <a:lnTo>
                  <a:pt x="4082" y="363"/>
                </a:lnTo>
                <a:lnTo>
                  <a:pt x="4065" y="359"/>
                </a:lnTo>
                <a:lnTo>
                  <a:pt x="4052" y="357"/>
                </a:lnTo>
                <a:lnTo>
                  <a:pt x="4040" y="354"/>
                </a:lnTo>
                <a:lnTo>
                  <a:pt x="4031" y="353"/>
                </a:lnTo>
                <a:lnTo>
                  <a:pt x="4023" y="350"/>
                </a:lnTo>
                <a:lnTo>
                  <a:pt x="4014" y="347"/>
                </a:lnTo>
                <a:lnTo>
                  <a:pt x="4010" y="344"/>
                </a:lnTo>
                <a:lnTo>
                  <a:pt x="4005" y="341"/>
                </a:lnTo>
                <a:lnTo>
                  <a:pt x="4001" y="338"/>
                </a:lnTo>
                <a:lnTo>
                  <a:pt x="3996" y="335"/>
                </a:lnTo>
                <a:lnTo>
                  <a:pt x="3992" y="329"/>
                </a:lnTo>
                <a:lnTo>
                  <a:pt x="3989" y="324"/>
                </a:lnTo>
                <a:lnTo>
                  <a:pt x="3987" y="318"/>
                </a:lnTo>
                <a:lnTo>
                  <a:pt x="3986" y="311"/>
                </a:lnTo>
                <a:lnTo>
                  <a:pt x="3984" y="305"/>
                </a:lnTo>
                <a:lnTo>
                  <a:pt x="3984" y="299"/>
                </a:lnTo>
                <a:lnTo>
                  <a:pt x="3986" y="294"/>
                </a:lnTo>
                <a:lnTo>
                  <a:pt x="3987" y="290"/>
                </a:lnTo>
                <a:lnTo>
                  <a:pt x="3989" y="285"/>
                </a:lnTo>
                <a:lnTo>
                  <a:pt x="3990" y="281"/>
                </a:lnTo>
                <a:lnTo>
                  <a:pt x="3995" y="278"/>
                </a:lnTo>
                <a:lnTo>
                  <a:pt x="3999" y="273"/>
                </a:lnTo>
                <a:lnTo>
                  <a:pt x="4004" y="269"/>
                </a:lnTo>
                <a:lnTo>
                  <a:pt x="4008" y="266"/>
                </a:lnTo>
                <a:lnTo>
                  <a:pt x="4016" y="261"/>
                </a:lnTo>
                <a:lnTo>
                  <a:pt x="4025" y="258"/>
                </a:lnTo>
                <a:lnTo>
                  <a:pt x="4032" y="254"/>
                </a:lnTo>
                <a:lnTo>
                  <a:pt x="4038" y="251"/>
                </a:lnTo>
                <a:lnTo>
                  <a:pt x="4043" y="248"/>
                </a:lnTo>
                <a:lnTo>
                  <a:pt x="4049" y="243"/>
                </a:lnTo>
                <a:lnTo>
                  <a:pt x="4052" y="239"/>
                </a:lnTo>
                <a:lnTo>
                  <a:pt x="4055" y="236"/>
                </a:lnTo>
                <a:lnTo>
                  <a:pt x="4056" y="233"/>
                </a:lnTo>
                <a:lnTo>
                  <a:pt x="4058" y="230"/>
                </a:lnTo>
                <a:lnTo>
                  <a:pt x="4059" y="227"/>
                </a:lnTo>
                <a:lnTo>
                  <a:pt x="4062" y="224"/>
                </a:lnTo>
                <a:lnTo>
                  <a:pt x="4062" y="221"/>
                </a:lnTo>
                <a:lnTo>
                  <a:pt x="4062" y="0"/>
                </a:lnTo>
                <a:lnTo>
                  <a:pt x="0" y="0"/>
                </a:lnTo>
                <a:lnTo>
                  <a:pt x="0" y="130"/>
                </a:lnTo>
                <a:lnTo>
                  <a:pt x="61" y="130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77" name="Google Shape;10177;p30"/>
          <p:cNvCxnSpPr/>
          <p:nvPr/>
        </p:nvCxnSpPr>
        <p:spPr>
          <a:xfrm>
            <a:off x="4186237" y="1659731"/>
            <a:ext cx="195738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78" name="Google Shape;10178;p30"/>
          <p:cNvSpPr/>
          <p:nvPr/>
        </p:nvSpPr>
        <p:spPr>
          <a:xfrm>
            <a:off x="4410075" y="2374106"/>
            <a:ext cx="410766" cy="381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79" name="Google Shape;10179;p30"/>
          <p:cNvSpPr/>
          <p:nvPr/>
        </p:nvSpPr>
        <p:spPr>
          <a:xfrm>
            <a:off x="4531519" y="2412207"/>
            <a:ext cx="23813" cy="35719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80" name="Google Shape;10180;p30"/>
          <p:cNvSpPr/>
          <p:nvPr/>
        </p:nvSpPr>
        <p:spPr>
          <a:xfrm>
            <a:off x="4506517" y="2412207"/>
            <a:ext cx="25003" cy="35719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81" name="Google Shape;10181;p30"/>
          <p:cNvCxnSpPr/>
          <p:nvPr/>
        </p:nvCxnSpPr>
        <p:spPr>
          <a:xfrm>
            <a:off x="4391026" y="2412206"/>
            <a:ext cx="50363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82" name="Google Shape;10182;p30"/>
          <p:cNvCxnSpPr/>
          <p:nvPr/>
        </p:nvCxnSpPr>
        <p:spPr>
          <a:xfrm>
            <a:off x="4186239" y="2374106"/>
            <a:ext cx="14049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83" name="Google Shape;10183;p30"/>
          <p:cNvSpPr/>
          <p:nvPr/>
        </p:nvSpPr>
        <p:spPr>
          <a:xfrm>
            <a:off x="4289822" y="1710930"/>
            <a:ext cx="23813" cy="663178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84" name="Google Shape;10184;p30"/>
          <p:cNvSpPr/>
          <p:nvPr/>
        </p:nvSpPr>
        <p:spPr>
          <a:xfrm>
            <a:off x="4264819" y="1710930"/>
            <a:ext cx="25004" cy="663178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85" name="Google Shape;10185;p30"/>
          <p:cNvCxnSpPr/>
          <p:nvPr/>
        </p:nvCxnSpPr>
        <p:spPr>
          <a:xfrm>
            <a:off x="4186237" y="2374106"/>
            <a:ext cx="42505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86" name="Google Shape;10186;p30"/>
          <p:cNvSpPr/>
          <p:nvPr/>
        </p:nvSpPr>
        <p:spPr>
          <a:xfrm>
            <a:off x="4531519" y="1710930"/>
            <a:ext cx="23813" cy="663178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87" name="Google Shape;10187;p30"/>
          <p:cNvSpPr/>
          <p:nvPr/>
        </p:nvSpPr>
        <p:spPr>
          <a:xfrm>
            <a:off x="4506517" y="1710930"/>
            <a:ext cx="25003" cy="663178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88" name="Google Shape;10188;p30"/>
          <p:cNvCxnSpPr/>
          <p:nvPr/>
        </p:nvCxnSpPr>
        <p:spPr>
          <a:xfrm>
            <a:off x="4410075" y="2374106"/>
            <a:ext cx="17335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89" name="Google Shape;10189;p30"/>
          <p:cNvCxnSpPr/>
          <p:nvPr/>
        </p:nvCxnSpPr>
        <p:spPr>
          <a:xfrm>
            <a:off x="6143625" y="1659733"/>
            <a:ext cx="1191" cy="88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90" name="Google Shape;10190;p30"/>
          <p:cNvSpPr/>
          <p:nvPr/>
        </p:nvSpPr>
        <p:spPr>
          <a:xfrm>
            <a:off x="6112670" y="1747839"/>
            <a:ext cx="79772" cy="113110"/>
          </a:xfrm>
          <a:custGeom>
            <a:avLst/>
            <a:gdLst/>
            <a:ahLst/>
            <a:cxnLst/>
            <a:rect l="l" t="t" r="r" b="b"/>
            <a:pathLst>
              <a:path w="202" h="286" extrusionOk="0">
                <a:moveTo>
                  <a:pt x="78" y="0"/>
                </a:moveTo>
                <a:lnTo>
                  <a:pt x="78" y="3"/>
                </a:lnTo>
                <a:lnTo>
                  <a:pt x="75" y="6"/>
                </a:lnTo>
                <a:lnTo>
                  <a:pt x="72" y="14"/>
                </a:lnTo>
                <a:lnTo>
                  <a:pt x="68" y="19"/>
                </a:lnTo>
                <a:lnTo>
                  <a:pt x="62" y="24"/>
                </a:lnTo>
                <a:lnTo>
                  <a:pt x="54" y="30"/>
                </a:lnTo>
                <a:lnTo>
                  <a:pt x="45" y="34"/>
                </a:lnTo>
                <a:lnTo>
                  <a:pt x="35" y="40"/>
                </a:lnTo>
                <a:lnTo>
                  <a:pt x="26" y="45"/>
                </a:lnTo>
                <a:lnTo>
                  <a:pt x="17" y="51"/>
                </a:lnTo>
                <a:lnTo>
                  <a:pt x="9" y="57"/>
                </a:lnTo>
                <a:lnTo>
                  <a:pt x="5" y="63"/>
                </a:lnTo>
                <a:lnTo>
                  <a:pt x="2" y="70"/>
                </a:lnTo>
                <a:lnTo>
                  <a:pt x="0" y="78"/>
                </a:lnTo>
                <a:lnTo>
                  <a:pt x="0" y="87"/>
                </a:lnTo>
                <a:lnTo>
                  <a:pt x="2" y="94"/>
                </a:lnTo>
                <a:lnTo>
                  <a:pt x="5" y="102"/>
                </a:lnTo>
                <a:lnTo>
                  <a:pt x="9" y="109"/>
                </a:lnTo>
                <a:lnTo>
                  <a:pt x="15" y="115"/>
                </a:lnTo>
                <a:lnTo>
                  <a:pt x="23" y="121"/>
                </a:lnTo>
                <a:lnTo>
                  <a:pt x="33" y="127"/>
                </a:lnTo>
                <a:lnTo>
                  <a:pt x="44" y="130"/>
                </a:lnTo>
                <a:lnTo>
                  <a:pt x="56" y="133"/>
                </a:lnTo>
                <a:lnTo>
                  <a:pt x="68" y="136"/>
                </a:lnTo>
                <a:lnTo>
                  <a:pt x="80" y="138"/>
                </a:lnTo>
                <a:lnTo>
                  <a:pt x="92" y="141"/>
                </a:lnTo>
                <a:lnTo>
                  <a:pt x="102" y="142"/>
                </a:lnTo>
                <a:lnTo>
                  <a:pt x="117" y="147"/>
                </a:lnTo>
                <a:lnTo>
                  <a:pt x="130" y="151"/>
                </a:lnTo>
                <a:lnTo>
                  <a:pt x="144" y="157"/>
                </a:lnTo>
                <a:lnTo>
                  <a:pt x="156" y="163"/>
                </a:lnTo>
                <a:lnTo>
                  <a:pt x="166" y="171"/>
                </a:lnTo>
                <a:lnTo>
                  <a:pt x="177" y="180"/>
                </a:lnTo>
                <a:lnTo>
                  <a:pt x="181" y="187"/>
                </a:lnTo>
                <a:lnTo>
                  <a:pt x="187" y="194"/>
                </a:lnTo>
                <a:lnTo>
                  <a:pt x="192" y="202"/>
                </a:lnTo>
                <a:lnTo>
                  <a:pt x="196" y="211"/>
                </a:lnTo>
                <a:lnTo>
                  <a:pt x="199" y="218"/>
                </a:lnTo>
                <a:lnTo>
                  <a:pt x="202" y="227"/>
                </a:lnTo>
                <a:lnTo>
                  <a:pt x="202" y="236"/>
                </a:lnTo>
                <a:lnTo>
                  <a:pt x="202" y="244"/>
                </a:lnTo>
                <a:lnTo>
                  <a:pt x="201" y="251"/>
                </a:lnTo>
                <a:lnTo>
                  <a:pt x="196" y="257"/>
                </a:lnTo>
                <a:lnTo>
                  <a:pt x="192" y="262"/>
                </a:lnTo>
                <a:lnTo>
                  <a:pt x="184" y="268"/>
                </a:lnTo>
                <a:lnTo>
                  <a:pt x="175" y="271"/>
                </a:lnTo>
                <a:lnTo>
                  <a:pt x="166" y="274"/>
                </a:lnTo>
                <a:lnTo>
                  <a:pt x="156" y="277"/>
                </a:lnTo>
                <a:lnTo>
                  <a:pt x="144" y="278"/>
                </a:lnTo>
                <a:lnTo>
                  <a:pt x="132" y="280"/>
                </a:lnTo>
                <a:lnTo>
                  <a:pt x="105" y="283"/>
                </a:lnTo>
                <a:lnTo>
                  <a:pt x="78" y="28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91" name="Google Shape;10191;p30"/>
          <p:cNvSpPr/>
          <p:nvPr/>
        </p:nvSpPr>
        <p:spPr>
          <a:xfrm>
            <a:off x="6112670" y="2128839"/>
            <a:ext cx="79772" cy="113110"/>
          </a:xfrm>
          <a:custGeom>
            <a:avLst/>
            <a:gdLst/>
            <a:ahLst/>
            <a:cxnLst/>
            <a:rect l="l" t="t" r="r" b="b"/>
            <a:pathLst>
              <a:path w="202" h="286" extrusionOk="0">
                <a:moveTo>
                  <a:pt x="78" y="0"/>
                </a:moveTo>
                <a:lnTo>
                  <a:pt x="78" y="3"/>
                </a:lnTo>
                <a:lnTo>
                  <a:pt x="75" y="6"/>
                </a:lnTo>
                <a:lnTo>
                  <a:pt x="72" y="12"/>
                </a:lnTo>
                <a:lnTo>
                  <a:pt x="68" y="20"/>
                </a:lnTo>
                <a:lnTo>
                  <a:pt x="62" y="24"/>
                </a:lnTo>
                <a:lnTo>
                  <a:pt x="54" y="29"/>
                </a:lnTo>
                <a:lnTo>
                  <a:pt x="45" y="35"/>
                </a:lnTo>
                <a:lnTo>
                  <a:pt x="35" y="39"/>
                </a:lnTo>
                <a:lnTo>
                  <a:pt x="26" y="45"/>
                </a:lnTo>
                <a:lnTo>
                  <a:pt x="17" y="50"/>
                </a:lnTo>
                <a:lnTo>
                  <a:pt x="9" y="57"/>
                </a:lnTo>
                <a:lnTo>
                  <a:pt x="5" y="63"/>
                </a:lnTo>
                <a:lnTo>
                  <a:pt x="2" y="71"/>
                </a:lnTo>
                <a:lnTo>
                  <a:pt x="0" y="78"/>
                </a:lnTo>
                <a:lnTo>
                  <a:pt x="0" y="87"/>
                </a:lnTo>
                <a:lnTo>
                  <a:pt x="2" y="94"/>
                </a:lnTo>
                <a:lnTo>
                  <a:pt x="5" y="102"/>
                </a:lnTo>
                <a:lnTo>
                  <a:pt x="9" y="109"/>
                </a:lnTo>
                <a:lnTo>
                  <a:pt x="15" y="115"/>
                </a:lnTo>
                <a:lnTo>
                  <a:pt x="23" y="121"/>
                </a:lnTo>
                <a:lnTo>
                  <a:pt x="33" y="126"/>
                </a:lnTo>
                <a:lnTo>
                  <a:pt x="44" y="130"/>
                </a:lnTo>
                <a:lnTo>
                  <a:pt x="56" y="133"/>
                </a:lnTo>
                <a:lnTo>
                  <a:pt x="68" y="135"/>
                </a:lnTo>
                <a:lnTo>
                  <a:pt x="80" y="138"/>
                </a:lnTo>
                <a:lnTo>
                  <a:pt x="92" y="139"/>
                </a:lnTo>
                <a:lnTo>
                  <a:pt x="102" y="142"/>
                </a:lnTo>
                <a:lnTo>
                  <a:pt x="117" y="147"/>
                </a:lnTo>
                <a:lnTo>
                  <a:pt x="130" y="151"/>
                </a:lnTo>
                <a:lnTo>
                  <a:pt x="144" y="157"/>
                </a:lnTo>
                <a:lnTo>
                  <a:pt x="156" y="163"/>
                </a:lnTo>
                <a:lnTo>
                  <a:pt x="166" y="171"/>
                </a:lnTo>
                <a:lnTo>
                  <a:pt x="177" y="180"/>
                </a:lnTo>
                <a:lnTo>
                  <a:pt x="181" y="186"/>
                </a:lnTo>
                <a:lnTo>
                  <a:pt x="187" y="193"/>
                </a:lnTo>
                <a:lnTo>
                  <a:pt x="192" y="202"/>
                </a:lnTo>
                <a:lnTo>
                  <a:pt x="196" y="210"/>
                </a:lnTo>
                <a:lnTo>
                  <a:pt x="199" y="219"/>
                </a:lnTo>
                <a:lnTo>
                  <a:pt x="202" y="228"/>
                </a:lnTo>
                <a:lnTo>
                  <a:pt x="202" y="237"/>
                </a:lnTo>
                <a:lnTo>
                  <a:pt x="202" y="244"/>
                </a:lnTo>
                <a:lnTo>
                  <a:pt x="201" y="252"/>
                </a:lnTo>
                <a:lnTo>
                  <a:pt x="196" y="257"/>
                </a:lnTo>
                <a:lnTo>
                  <a:pt x="192" y="262"/>
                </a:lnTo>
                <a:lnTo>
                  <a:pt x="184" y="266"/>
                </a:lnTo>
                <a:lnTo>
                  <a:pt x="175" y="271"/>
                </a:lnTo>
                <a:lnTo>
                  <a:pt x="166" y="274"/>
                </a:lnTo>
                <a:lnTo>
                  <a:pt x="156" y="277"/>
                </a:lnTo>
                <a:lnTo>
                  <a:pt x="144" y="278"/>
                </a:lnTo>
                <a:lnTo>
                  <a:pt x="132" y="280"/>
                </a:lnTo>
                <a:lnTo>
                  <a:pt x="105" y="283"/>
                </a:lnTo>
                <a:lnTo>
                  <a:pt x="78" y="28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92" name="Google Shape;10192;p30"/>
          <p:cNvCxnSpPr/>
          <p:nvPr/>
        </p:nvCxnSpPr>
        <p:spPr>
          <a:xfrm>
            <a:off x="6143625" y="1860949"/>
            <a:ext cx="1191" cy="2678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93" name="Google Shape;10193;p30"/>
          <p:cNvCxnSpPr/>
          <p:nvPr/>
        </p:nvCxnSpPr>
        <p:spPr>
          <a:xfrm>
            <a:off x="6143625" y="2241947"/>
            <a:ext cx="1191" cy="1321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94" name="Google Shape;10194;p30"/>
          <p:cNvSpPr/>
          <p:nvPr/>
        </p:nvSpPr>
        <p:spPr>
          <a:xfrm>
            <a:off x="4361260" y="3890962"/>
            <a:ext cx="41672" cy="91679"/>
          </a:xfrm>
          <a:custGeom>
            <a:avLst/>
            <a:gdLst/>
            <a:ahLst/>
            <a:cxnLst/>
            <a:rect l="l" t="t" r="r" b="b"/>
            <a:pathLst>
              <a:path w="106" h="229" extrusionOk="0">
                <a:moveTo>
                  <a:pt x="0" y="126"/>
                </a:moveTo>
                <a:lnTo>
                  <a:pt x="3" y="121"/>
                </a:lnTo>
                <a:lnTo>
                  <a:pt x="6" y="115"/>
                </a:lnTo>
                <a:lnTo>
                  <a:pt x="10" y="106"/>
                </a:lnTo>
                <a:lnTo>
                  <a:pt x="13" y="96"/>
                </a:lnTo>
                <a:lnTo>
                  <a:pt x="18" y="85"/>
                </a:lnTo>
                <a:lnTo>
                  <a:pt x="21" y="72"/>
                </a:lnTo>
                <a:lnTo>
                  <a:pt x="22" y="62"/>
                </a:lnTo>
                <a:lnTo>
                  <a:pt x="24" y="50"/>
                </a:lnTo>
                <a:lnTo>
                  <a:pt x="27" y="39"/>
                </a:lnTo>
                <a:lnTo>
                  <a:pt x="28" y="29"/>
                </a:lnTo>
                <a:lnTo>
                  <a:pt x="30" y="20"/>
                </a:lnTo>
                <a:lnTo>
                  <a:pt x="33" y="11"/>
                </a:lnTo>
                <a:lnTo>
                  <a:pt x="34" y="5"/>
                </a:lnTo>
                <a:lnTo>
                  <a:pt x="37" y="2"/>
                </a:lnTo>
                <a:lnTo>
                  <a:pt x="39" y="0"/>
                </a:lnTo>
                <a:lnTo>
                  <a:pt x="40" y="0"/>
                </a:lnTo>
                <a:lnTo>
                  <a:pt x="43" y="0"/>
                </a:lnTo>
                <a:lnTo>
                  <a:pt x="45" y="2"/>
                </a:lnTo>
                <a:lnTo>
                  <a:pt x="48" y="5"/>
                </a:lnTo>
                <a:lnTo>
                  <a:pt x="49" y="8"/>
                </a:lnTo>
                <a:lnTo>
                  <a:pt x="52" y="11"/>
                </a:lnTo>
                <a:lnTo>
                  <a:pt x="54" y="15"/>
                </a:lnTo>
                <a:lnTo>
                  <a:pt x="57" y="20"/>
                </a:lnTo>
                <a:lnTo>
                  <a:pt x="58" y="26"/>
                </a:lnTo>
                <a:lnTo>
                  <a:pt x="60" y="30"/>
                </a:lnTo>
                <a:lnTo>
                  <a:pt x="61" y="36"/>
                </a:lnTo>
                <a:lnTo>
                  <a:pt x="63" y="42"/>
                </a:lnTo>
                <a:lnTo>
                  <a:pt x="67" y="62"/>
                </a:lnTo>
                <a:lnTo>
                  <a:pt x="69" y="79"/>
                </a:lnTo>
                <a:lnTo>
                  <a:pt x="70" y="97"/>
                </a:lnTo>
                <a:lnTo>
                  <a:pt x="72" y="114"/>
                </a:lnTo>
                <a:lnTo>
                  <a:pt x="75" y="133"/>
                </a:lnTo>
                <a:lnTo>
                  <a:pt x="79" y="153"/>
                </a:lnTo>
                <a:lnTo>
                  <a:pt x="83" y="177"/>
                </a:lnTo>
                <a:lnTo>
                  <a:pt x="83" y="180"/>
                </a:lnTo>
                <a:lnTo>
                  <a:pt x="83" y="183"/>
                </a:lnTo>
                <a:lnTo>
                  <a:pt x="83" y="186"/>
                </a:lnTo>
                <a:lnTo>
                  <a:pt x="83" y="189"/>
                </a:lnTo>
                <a:lnTo>
                  <a:pt x="85" y="192"/>
                </a:lnTo>
                <a:lnTo>
                  <a:pt x="85" y="195"/>
                </a:lnTo>
                <a:lnTo>
                  <a:pt x="85" y="198"/>
                </a:lnTo>
                <a:lnTo>
                  <a:pt x="85" y="201"/>
                </a:lnTo>
                <a:lnTo>
                  <a:pt x="85" y="204"/>
                </a:lnTo>
                <a:lnTo>
                  <a:pt x="85" y="207"/>
                </a:lnTo>
                <a:lnTo>
                  <a:pt x="86" y="210"/>
                </a:lnTo>
                <a:lnTo>
                  <a:pt x="86" y="213"/>
                </a:lnTo>
                <a:lnTo>
                  <a:pt x="86" y="214"/>
                </a:lnTo>
                <a:lnTo>
                  <a:pt x="86" y="217"/>
                </a:lnTo>
                <a:lnTo>
                  <a:pt x="86" y="219"/>
                </a:lnTo>
                <a:lnTo>
                  <a:pt x="86" y="222"/>
                </a:lnTo>
                <a:lnTo>
                  <a:pt x="86" y="223"/>
                </a:lnTo>
                <a:lnTo>
                  <a:pt x="86" y="225"/>
                </a:lnTo>
                <a:lnTo>
                  <a:pt x="86" y="226"/>
                </a:lnTo>
                <a:lnTo>
                  <a:pt x="88" y="228"/>
                </a:lnTo>
                <a:lnTo>
                  <a:pt x="88" y="229"/>
                </a:lnTo>
                <a:lnTo>
                  <a:pt x="89" y="226"/>
                </a:lnTo>
                <a:lnTo>
                  <a:pt x="89" y="219"/>
                </a:lnTo>
                <a:lnTo>
                  <a:pt x="91" y="210"/>
                </a:lnTo>
                <a:lnTo>
                  <a:pt x="92" y="198"/>
                </a:lnTo>
                <a:lnTo>
                  <a:pt x="94" y="186"/>
                </a:lnTo>
                <a:lnTo>
                  <a:pt x="95" y="172"/>
                </a:lnTo>
                <a:lnTo>
                  <a:pt x="97" y="159"/>
                </a:lnTo>
                <a:lnTo>
                  <a:pt x="100" y="145"/>
                </a:lnTo>
                <a:lnTo>
                  <a:pt x="103" y="135"/>
                </a:lnTo>
                <a:lnTo>
                  <a:pt x="104" y="130"/>
                </a:lnTo>
                <a:lnTo>
                  <a:pt x="106" y="12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95" name="Google Shape;10195;p30"/>
          <p:cNvCxnSpPr/>
          <p:nvPr/>
        </p:nvCxnSpPr>
        <p:spPr>
          <a:xfrm>
            <a:off x="4402931" y="3940969"/>
            <a:ext cx="26789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96" name="Google Shape;10196;p30"/>
          <p:cNvCxnSpPr/>
          <p:nvPr/>
        </p:nvCxnSpPr>
        <p:spPr>
          <a:xfrm>
            <a:off x="4069556" y="3940969"/>
            <a:ext cx="29170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97" name="Google Shape;10197;p30"/>
          <p:cNvSpPr/>
          <p:nvPr/>
        </p:nvSpPr>
        <p:spPr>
          <a:xfrm>
            <a:off x="4817269" y="1912144"/>
            <a:ext cx="51777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SL GIRDER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98" name="Google Shape;10198;p30"/>
          <p:cNvSpPr/>
          <p:nvPr/>
        </p:nvSpPr>
        <p:spPr>
          <a:xfrm>
            <a:off x="4930379" y="1410892"/>
            <a:ext cx="352661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DOWEL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99" name="Google Shape;10199;p30"/>
          <p:cNvSpPr/>
          <p:nvPr/>
        </p:nvSpPr>
        <p:spPr>
          <a:xfrm>
            <a:off x="3067051" y="2539604"/>
            <a:ext cx="763029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NEOPRENE PAD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00" name="Google Shape;10200;p30"/>
          <p:cNvSpPr/>
          <p:nvPr/>
        </p:nvSpPr>
        <p:spPr>
          <a:xfrm>
            <a:off x="2321720" y="3588544"/>
            <a:ext cx="1176604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GALVANIZED STEEL PILE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01" name="Google Shape;10201;p30"/>
          <p:cNvSpPr/>
          <p:nvPr/>
        </p:nvSpPr>
        <p:spPr>
          <a:xfrm>
            <a:off x="2322910" y="3684985"/>
            <a:ext cx="543418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HP 310 X 94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02" name="Google Shape;10202;p30"/>
          <p:cNvCxnSpPr/>
          <p:nvPr/>
        </p:nvCxnSpPr>
        <p:spPr>
          <a:xfrm>
            <a:off x="4410075" y="1489474"/>
            <a:ext cx="1191" cy="6774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03" name="Google Shape;10203;p30"/>
          <p:cNvCxnSpPr/>
          <p:nvPr/>
        </p:nvCxnSpPr>
        <p:spPr>
          <a:xfrm>
            <a:off x="4410075" y="2251472"/>
            <a:ext cx="1191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04" name="Google Shape;10204;p30"/>
          <p:cNvCxnSpPr/>
          <p:nvPr/>
        </p:nvCxnSpPr>
        <p:spPr>
          <a:xfrm>
            <a:off x="4410075" y="2421731"/>
            <a:ext cx="1191" cy="6774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05" name="Google Shape;10205;p30"/>
          <p:cNvCxnSpPr/>
          <p:nvPr/>
        </p:nvCxnSpPr>
        <p:spPr>
          <a:xfrm>
            <a:off x="4410075" y="3183732"/>
            <a:ext cx="1191" cy="845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06" name="Google Shape;10206;p30"/>
          <p:cNvCxnSpPr/>
          <p:nvPr/>
        </p:nvCxnSpPr>
        <p:spPr>
          <a:xfrm>
            <a:off x="4391025" y="2447925"/>
            <a:ext cx="22860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07" name="Google Shape;10207;p30"/>
          <p:cNvCxnSpPr/>
          <p:nvPr/>
        </p:nvCxnSpPr>
        <p:spPr>
          <a:xfrm>
            <a:off x="4394599" y="1119187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08" name="Google Shape;10208;p30"/>
          <p:cNvCxnSpPr/>
          <p:nvPr/>
        </p:nvCxnSpPr>
        <p:spPr>
          <a:xfrm>
            <a:off x="4394597" y="1268017"/>
            <a:ext cx="666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209" name="Google Shape;10209;p30"/>
          <p:cNvSpPr/>
          <p:nvPr/>
        </p:nvSpPr>
        <p:spPr>
          <a:xfrm>
            <a:off x="4355307" y="1134667"/>
            <a:ext cx="97784" cy="1615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10" name="Google Shape;10210;p30"/>
          <p:cNvCxnSpPr/>
          <p:nvPr/>
        </p:nvCxnSpPr>
        <p:spPr>
          <a:xfrm>
            <a:off x="4394599" y="1119187"/>
            <a:ext cx="1190" cy="148829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0211" name="Google Shape;10211;p30"/>
          <p:cNvCxnSpPr/>
          <p:nvPr/>
        </p:nvCxnSpPr>
        <p:spPr>
          <a:xfrm>
            <a:off x="4394597" y="1268017"/>
            <a:ext cx="66675" cy="1190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0212" name="Google Shape;10212;p30"/>
          <p:cNvSpPr/>
          <p:nvPr/>
        </p:nvSpPr>
        <p:spPr>
          <a:xfrm>
            <a:off x="4323161" y="1272779"/>
            <a:ext cx="22442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PIER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13" name="Google Shape;10213;p30"/>
          <p:cNvSpPr/>
          <p:nvPr/>
        </p:nvSpPr>
        <p:spPr>
          <a:xfrm>
            <a:off x="4323160" y="1369219"/>
            <a:ext cx="27251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PILES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14" name="Google Shape;10214;p30"/>
          <p:cNvCxnSpPr/>
          <p:nvPr/>
        </p:nvCxnSpPr>
        <p:spPr>
          <a:xfrm>
            <a:off x="4820842" y="2374106"/>
            <a:ext cx="1190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15" name="Google Shape;10215;p30"/>
          <p:cNvCxnSpPr/>
          <p:nvPr/>
        </p:nvCxnSpPr>
        <p:spPr>
          <a:xfrm>
            <a:off x="4442224" y="1659731"/>
            <a:ext cx="1190" cy="7143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16" name="Google Shape;10216;p30"/>
          <p:cNvCxnSpPr/>
          <p:nvPr/>
        </p:nvCxnSpPr>
        <p:spPr>
          <a:xfrm>
            <a:off x="4379119" y="1659731"/>
            <a:ext cx="1191" cy="7143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17" name="Google Shape;10217;p30"/>
          <p:cNvCxnSpPr/>
          <p:nvPr/>
        </p:nvCxnSpPr>
        <p:spPr>
          <a:xfrm flipH="1">
            <a:off x="3318272" y="1659731"/>
            <a:ext cx="60840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18" name="Google Shape;10218;p30"/>
          <p:cNvCxnSpPr/>
          <p:nvPr/>
        </p:nvCxnSpPr>
        <p:spPr>
          <a:xfrm flipH="1">
            <a:off x="3318274" y="2374106"/>
            <a:ext cx="86796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19" name="Google Shape;10219;p30"/>
          <p:cNvCxnSpPr/>
          <p:nvPr/>
        </p:nvCxnSpPr>
        <p:spPr>
          <a:xfrm>
            <a:off x="3318274" y="1659731"/>
            <a:ext cx="1190" cy="821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220" name="Google Shape;10220;p30"/>
          <p:cNvSpPr/>
          <p:nvPr/>
        </p:nvSpPr>
        <p:spPr>
          <a:xfrm>
            <a:off x="3277791" y="1741885"/>
            <a:ext cx="80963" cy="90488"/>
          </a:xfrm>
          <a:custGeom>
            <a:avLst/>
            <a:gdLst/>
            <a:ahLst/>
            <a:cxnLst/>
            <a:rect l="l" t="t" r="r" b="b"/>
            <a:pathLst>
              <a:path w="205" h="227" extrusionOk="0">
                <a:moveTo>
                  <a:pt x="102" y="0"/>
                </a:moveTo>
                <a:lnTo>
                  <a:pt x="114" y="7"/>
                </a:lnTo>
                <a:lnTo>
                  <a:pt x="126" y="13"/>
                </a:lnTo>
                <a:lnTo>
                  <a:pt x="144" y="22"/>
                </a:lnTo>
                <a:lnTo>
                  <a:pt x="162" y="32"/>
                </a:lnTo>
                <a:lnTo>
                  <a:pt x="168" y="34"/>
                </a:lnTo>
                <a:lnTo>
                  <a:pt x="172" y="37"/>
                </a:lnTo>
                <a:lnTo>
                  <a:pt x="177" y="40"/>
                </a:lnTo>
                <a:lnTo>
                  <a:pt x="181" y="41"/>
                </a:lnTo>
                <a:lnTo>
                  <a:pt x="187" y="44"/>
                </a:lnTo>
                <a:lnTo>
                  <a:pt x="192" y="47"/>
                </a:lnTo>
                <a:lnTo>
                  <a:pt x="196" y="49"/>
                </a:lnTo>
                <a:lnTo>
                  <a:pt x="201" y="52"/>
                </a:lnTo>
                <a:lnTo>
                  <a:pt x="204" y="53"/>
                </a:lnTo>
                <a:lnTo>
                  <a:pt x="205" y="56"/>
                </a:lnTo>
                <a:lnTo>
                  <a:pt x="205" y="58"/>
                </a:lnTo>
                <a:lnTo>
                  <a:pt x="202" y="59"/>
                </a:lnTo>
                <a:lnTo>
                  <a:pt x="198" y="61"/>
                </a:lnTo>
                <a:lnTo>
                  <a:pt x="190" y="62"/>
                </a:lnTo>
                <a:lnTo>
                  <a:pt x="181" y="64"/>
                </a:lnTo>
                <a:lnTo>
                  <a:pt x="171" y="65"/>
                </a:lnTo>
                <a:lnTo>
                  <a:pt x="162" y="65"/>
                </a:lnTo>
                <a:lnTo>
                  <a:pt x="153" y="67"/>
                </a:lnTo>
                <a:lnTo>
                  <a:pt x="144" y="68"/>
                </a:lnTo>
                <a:lnTo>
                  <a:pt x="136" y="70"/>
                </a:lnTo>
                <a:lnTo>
                  <a:pt x="127" y="71"/>
                </a:lnTo>
                <a:lnTo>
                  <a:pt x="106" y="76"/>
                </a:lnTo>
                <a:lnTo>
                  <a:pt x="87" y="82"/>
                </a:lnTo>
                <a:lnTo>
                  <a:pt x="69" y="88"/>
                </a:lnTo>
                <a:lnTo>
                  <a:pt x="51" y="94"/>
                </a:lnTo>
                <a:lnTo>
                  <a:pt x="47" y="95"/>
                </a:lnTo>
                <a:lnTo>
                  <a:pt x="42" y="97"/>
                </a:lnTo>
                <a:lnTo>
                  <a:pt x="38" y="98"/>
                </a:lnTo>
                <a:lnTo>
                  <a:pt x="33" y="100"/>
                </a:lnTo>
                <a:lnTo>
                  <a:pt x="29" y="101"/>
                </a:lnTo>
                <a:lnTo>
                  <a:pt x="24" y="103"/>
                </a:lnTo>
                <a:lnTo>
                  <a:pt x="20" y="106"/>
                </a:lnTo>
                <a:lnTo>
                  <a:pt x="17" y="107"/>
                </a:lnTo>
                <a:lnTo>
                  <a:pt x="12" y="109"/>
                </a:lnTo>
                <a:lnTo>
                  <a:pt x="8" y="110"/>
                </a:lnTo>
                <a:lnTo>
                  <a:pt x="5" y="112"/>
                </a:lnTo>
                <a:lnTo>
                  <a:pt x="2" y="115"/>
                </a:lnTo>
                <a:lnTo>
                  <a:pt x="0" y="116"/>
                </a:lnTo>
                <a:lnTo>
                  <a:pt x="0" y="118"/>
                </a:lnTo>
                <a:lnTo>
                  <a:pt x="0" y="119"/>
                </a:lnTo>
                <a:lnTo>
                  <a:pt x="5" y="122"/>
                </a:lnTo>
                <a:lnTo>
                  <a:pt x="14" y="125"/>
                </a:lnTo>
                <a:lnTo>
                  <a:pt x="23" y="127"/>
                </a:lnTo>
                <a:lnTo>
                  <a:pt x="33" y="130"/>
                </a:lnTo>
                <a:lnTo>
                  <a:pt x="44" y="133"/>
                </a:lnTo>
                <a:lnTo>
                  <a:pt x="53" y="136"/>
                </a:lnTo>
                <a:lnTo>
                  <a:pt x="61" y="139"/>
                </a:lnTo>
                <a:lnTo>
                  <a:pt x="78" y="146"/>
                </a:lnTo>
                <a:lnTo>
                  <a:pt x="94" y="154"/>
                </a:lnTo>
                <a:lnTo>
                  <a:pt x="111" y="161"/>
                </a:lnTo>
                <a:lnTo>
                  <a:pt x="129" y="169"/>
                </a:lnTo>
                <a:lnTo>
                  <a:pt x="138" y="173"/>
                </a:lnTo>
                <a:lnTo>
                  <a:pt x="145" y="176"/>
                </a:lnTo>
                <a:lnTo>
                  <a:pt x="156" y="181"/>
                </a:lnTo>
                <a:lnTo>
                  <a:pt x="165" y="185"/>
                </a:lnTo>
                <a:lnTo>
                  <a:pt x="172" y="188"/>
                </a:lnTo>
                <a:lnTo>
                  <a:pt x="180" y="193"/>
                </a:lnTo>
                <a:lnTo>
                  <a:pt x="187" y="196"/>
                </a:lnTo>
                <a:lnTo>
                  <a:pt x="192" y="199"/>
                </a:lnTo>
                <a:lnTo>
                  <a:pt x="193" y="203"/>
                </a:lnTo>
                <a:lnTo>
                  <a:pt x="193" y="204"/>
                </a:lnTo>
                <a:lnTo>
                  <a:pt x="193" y="206"/>
                </a:lnTo>
                <a:lnTo>
                  <a:pt x="192" y="207"/>
                </a:lnTo>
                <a:lnTo>
                  <a:pt x="189" y="209"/>
                </a:lnTo>
                <a:lnTo>
                  <a:pt x="184" y="210"/>
                </a:lnTo>
                <a:lnTo>
                  <a:pt x="180" y="212"/>
                </a:lnTo>
                <a:lnTo>
                  <a:pt x="175" y="212"/>
                </a:lnTo>
                <a:lnTo>
                  <a:pt x="169" y="213"/>
                </a:lnTo>
                <a:lnTo>
                  <a:pt x="163" y="215"/>
                </a:lnTo>
                <a:lnTo>
                  <a:pt x="157" y="216"/>
                </a:lnTo>
                <a:lnTo>
                  <a:pt x="150" y="216"/>
                </a:lnTo>
                <a:lnTo>
                  <a:pt x="135" y="219"/>
                </a:lnTo>
                <a:lnTo>
                  <a:pt x="120" y="222"/>
                </a:lnTo>
                <a:lnTo>
                  <a:pt x="111" y="224"/>
                </a:lnTo>
                <a:lnTo>
                  <a:pt x="102" y="22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21" name="Google Shape;10221;p30"/>
          <p:cNvSpPr/>
          <p:nvPr/>
        </p:nvSpPr>
        <p:spPr>
          <a:xfrm>
            <a:off x="3249217" y="2255045"/>
            <a:ext cx="140494" cy="60722"/>
          </a:xfrm>
          <a:custGeom>
            <a:avLst/>
            <a:gdLst/>
            <a:ahLst/>
            <a:cxnLst/>
            <a:rect l="l" t="t" r="r" b="b"/>
            <a:pathLst>
              <a:path w="354" h="151" extrusionOk="0">
                <a:moveTo>
                  <a:pt x="175" y="0"/>
                </a:moveTo>
                <a:lnTo>
                  <a:pt x="191" y="3"/>
                </a:lnTo>
                <a:lnTo>
                  <a:pt x="209" y="6"/>
                </a:lnTo>
                <a:lnTo>
                  <a:pt x="224" y="9"/>
                </a:lnTo>
                <a:lnTo>
                  <a:pt x="241" y="14"/>
                </a:lnTo>
                <a:lnTo>
                  <a:pt x="256" y="17"/>
                </a:lnTo>
                <a:lnTo>
                  <a:pt x="260" y="18"/>
                </a:lnTo>
                <a:lnTo>
                  <a:pt x="263" y="18"/>
                </a:lnTo>
                <a:lnTo>
                  <a:pt x="268" y="20"/>
                </a:lnTo>
                <a:lnTo>
                  <a:pt x="271" y="21"/>
                </a:lnTo>
                <a:lnTo>
                  <a:pt x="275" y="23"/>
                </a:lnTo>
                <a:lnTo>
                  <a:pt x="279" y="24"/>
                </a:lnTo>
                <a:lnTo>
                  <a:pt x="284" y="24"/>
                </a:lnTo>
                <a:lnTo>
                  <a:pt x="287" y="26"/>
                </a:lnTo>
                <a:lnTo>
                  <a:pt x="291" y="27"/>
                </a:lnTo>
                <a:lnTo>
                  <a:pt x="296" y="29"/>
                </a:lnTo>
                <a:lnTo>
                  <a:pt x="299" y="30"/>
                </a:lnTo>
                <a:lnTo>
                  <a:pt x="303" y="32"/>
                </a:lnTo>
                <a:lnTo>
                  <a:pt x="306" y="33"/>
                </a:lnTo>
                <a:lnTo>
                  <a:pt x="309" y="35"/>
                </a:lnTo>
                <a:lnTo>
                  <a:pt x="311" y="36"/>
                </a:lnTo>
                <a:lnTo>
                  <a:pt x="311" y="38"/>
                </a:lnTo>
                <a:lnTo>
                  <a:pt x="308" y="38"/>
                </a:lnTo>
                <a:lnTo>
                  <a:pt x="299" y="38"/>
                </a:lnTo>
                <a:lnTo>
                  <a:pt x="288" y="38"/>
                </a:lnTo>
                <a:lnTo>
                  <a:pt x="277" y="36"/>
                </a:lnTo>
                <a:lnTo>
                  <a:pt x="265" y="36"/>
                </a:lnTo>
                <a:lnTo>
                  <a:pt x="254" y="35"/>
                </a:lnTo>
                <a:lnTo>
                  <a:pt x="242" y="35"/>
                </a:lnTo>
                <a:lnTo>
                  <a:pt x="232" y="35"/>
                </a:lnTo>
                <a:lnTo>
                  <a:pt x="223" y="35"/>
                </a:lnTo>
                <a:lnTo>
                  <a:pt x="212" y="35"/>
                </a:lnTo>
                <a:lnTo>
                  <a:pt x="202" y="35"/>
                </a:lnTo>
                <a:lnTo>
                  <a:pt x="176" y="36"/>
                </a:lnTo>
                <a:lnTo>
                  <a:pt x="152" y="38"/>
                </a:lnTo>
                <a:lnTo>
                  <a:pt x="127" y="41"/>
                </a:lnTo>
                <a:lnTo>
                  <a:pt x="102" y="44"/>
                </a:lnTo>
                <a:lnTo>
                  <a:pt x="96" y="44"/>
                </a:lnTo>
                <a:lnTo>
                  <a:pt x="88" y="45"/>
                </a:lnTo>
                <a:lnTo>
                  <a:pt x="82" y="45"/>
                </a:lnTo>
                <a:lnTo>
                  <a:pt x="75" y="47"/>
                </a:lnTo>
                <a:lnTo>
                  <a:pt x="67" y="47"/>
                </a:lnTo>
                <a:lnTo>
                  <a:pt x="60" y="48"/>
                </a:lnTo>
                <a:lnTo>
                  <a:pt x="52" y="48"/>
                </a:lnTo>
                <a:lnTo>
                  <a:pt x="45" y="50"/>
                </a:lnTo>
                <a:lnTo>
                  <a:pt x="37" y="50"/>
                </a:lnTo>
                <a:lnTo>
                  <a:pt x="28" y="51"/>
                </a:lnTo>
                <a:lnTo>
                  <a:pt x="21" y="51"/>
                </a:lnTo>
                <a:lnTo>
                  <a:pt x="13" y="53"/>
                </a:lnTo>
                <a:lnTo>
                  <a:pt x="6" y="54"/>
                </a:lnTo>
                <a:lnTo>
                  <a:pt x="1" y="56"/>
                </a:lnTo>
                <a:lnTo>
                  <a:pt x="0" y="57"/>
                </a:lnTo>
                <a:lnTo>
                  <a:pt x="1" y="59"/>
                </a:lnTo>
                <a:lnTo>
                  <a:pt x="3" y="60"/>
                </a:lnTo>
                <a:lnTo>
                  <a:pt x="6" y="62"/>
                </a:lnTo>
                <a:lnTo>
                  <a:pt x="9" y="63"/>
                </a:lnTo>
                <a:lnTo>
                  <a:pt x="13" y="65"/>
                </a:lnTo>
                <a:lnTo>
                  <a:pt x="18" y="66"/>
                </a:lnTo>
                <a:lnTo>
                  <a:pt x="24" y="68"/>
                </a:lnTo>
                <a:lnTo>
                  <a:pt x="28" y="69"/>
                </a:lnTo>
                <a:lnTo>
                  <a:pt x="54" y="72"/>
                </a:lnTo>
                <a:lnTo>
                  <a:pt x="76" y="72"/>
                </a:lnTo>
                <a:lnTo>
                  <a:pt x="100" y="75"/>
                </a:lnTo>
                <a:lnTo>
                  <a:pt x="123" y="78"/>
                </a:lnTo>
                <a:lnTo>
                  <a:pt x="143" y="83"/>
                </a:lnTo>
                <a:lnTo>
                  <a:pt x="170" y="89"/>
                </a:lnTo>
                <a:lnTo>
                  <a:pt x="197" y="98"/>
                </a:lnTo>
                <a:lnTo>
                  <a:pt x="224" y="105"/>
                </a:lnTo>
                <a:lnTo>
                  <a:pt x="251" y="112"/>
                </a:lnTo>
                <a:lnTo>
                  <a:pt x="257" y="114"/>
                </a:lnTo>
                <a:lnTo>
                  <a:pt x="263" y="115"/>
                </a:lnTo>
                <a:lnTo>
                  <a:pt x="269" y="117"/>
                </a:lnTo>
                <a:lnTo>
                  <a:pt x="275" y="118"/>
                </a:lnTo>
                <a:lnTo>
                  <a:pt x="281" y="120"/>
                </a:lnTo>
                <a:lnTo>
                  <a:pt x="287" y="121"/>
                </a:lnTo>
                <a:lnTo>
                  <a:pt x="293" y="123"/>
                </a:lnTo>
                <a:lnTo>
                  <a:pt x="299" y="124"/>
                </a:lnTo>
                <a:lnTo>
                  <a:pt x="305" y="126"/>
                </a:lnTo>
                <a:lnTo>
                  <a:pt x="311" y="127"/>
                </a:lnTo>
                <a:lnTo>
                  <a:pt x="317" y="127"/>
                </a:lnTo>
                <a:lnTo>
                  <a:pt x="323" y="129"/>
                </a:lnTo>
                <a:lnTo>
                  <a:pt x="329" y="130"/>
                </a:lnTo>
                <a:lnTo>
                  <a:pt x="336" y="130"/>
                </a:lnTo>
                <a:lnTo>
                  <a:pt x="342" y="132"/>
                </a:lnTo>
                <a:lnTo>
                  <a:pt x="347" y="132"/>
                </a:lnTo>
                <a:lnTo>
                  <a:pt x="351" y="133"/>
                </a:lnTo>
                <a:lnTo>
                  <a:pt x="354" y="133"/>
                </a:lnTo>
                <a:lnTo>
                  <a:pt x="354" y="135"/>
                </a:lnTo>
                <a:lnTo>
                  <a:pt x="353" y="136"/>
                </a:lnTo>
                <a:lnTo>
                  <a:pt x="348" y="136"/>
                </a:lnTo>
                <a:lnTo>
                  <a:pt x="342" y="138"/>
                </a:lnTo>
                <a:lnTo>
                  <a:pt x="335" y="139"/>
                </a:lnTo>
                <a:lnTo>
                  <a:pt x="327" y="139"/>
                </a:lnTo>
                <a:lnTo>
                  <a:pt x="318" y="141"/>
                </a:lnTo>
                <a:lnTo>
                  <a:pt x="311" y="141"/>
                </a:lnTo>
                <a:lnTo>
                  <a:pt x="303" y="142"/>
                </a:lnTo>
                <a:lnTo>
                  <a:pt x="294" y="142"/>
                </a:lnTo>
                <a:lnTo>
                  <a:pt x="287" y="144"/>
                </a:lnTo>
                <a:lnTo>
                  <a:pt x="254" y="145"/>
                </a:lnTo>
                <a:lnTo>
                  <a:pt x="223" y="148"/>
                </a:lnTo>
                <a:lnTo>
                  <a:pt x="199" y="150"/>
                </a:lnTo>
                <a:lnTo>
                  <a:pt x="175" y="15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22" name="Google Shape;10222;p30"/>
          <p:cNvCxnSpPr/>
          <p:nvPr/>
        </p:nvCxnSpPr>
        <p:spPr>
          <a:xfrm>
            <a:off x="3318274" y="1832372"/>
            <a:ext cx="1190" cy="422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23" name="Google Shape;10223;p30"/>
          <p:cNvCxnSpPr/>
          <p:nvPr/>
        </p:nvCxnSpPr>
        <p:spPr>
          <a:xfrm>
            <a:off x="3318274" y="2315767"/>
            <a:ext cx="1190" cy="58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24" name="Google Shape;10224;p30"/>
          <p:cNvCxnSpPr/>
          <p:nvPr/>
        </p:nvCxnSpPr>
        <p:spPr>
          <a:xfrm rot="10800000" flipH="1">
            <a:off x="3999311" y="2374106"/>
            <a:ext cx="1190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25" name="Google Shape;10225;p30"/>
          <p:cNvCxnSpPr/>
          <p:nvPr/>
        </p:nvCxnSpPr>
        <p:spPr>
          <a:xfrm rot="10800000" flipH="1">
            <a:off x="4386263" y="2447925"/>
            <a:ext cx="1191" cy="6536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26" name="Google Shape;10226;p30"/>
          <p:cNvCxnSpPr/>
          <p:nvPr/>
        </p:nvCxnSpPr>
        <p:spPr>
          <a:xfrm rot="10800000" flipH="1">
            <a:off x="4433888" y="2447925"/>
            <a:ext cx="1191" cy="6536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27" name="Google Shape;10227;p30"/>
          <p:cNvCxnSpPr/>
          <p:nvPr/>
        </p:nvCxnSpPr>
        <p:spPr>
          <a:xfrm>
            <a:off x="4289824" y="1659731"/>
            <a:ext cx="1190" cy="6774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28" name="Google Shape;10228;p30"/>
          <p:cNvCxnSpPr/>
          <p:nvPr/>
        </p:nvCxnSpPr>
        <p:spPr>
          <a:xfrm>
            <a:off x="4289824" y="2421732"/>
            <a:ext cx="1190" cy="845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29" name="Google Shape;10229;p30"/>
          <p:cNvCxnSpPr/>
          <p:nvPr/>
        </p:nvCxnSpPr>
        <p:spPr>
          <a:xfrm>
            <a:off x="4289824" y="2591991"/>
            <a:ext cx="1190" cy="390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30" name="Google Shape;10230;p30"/>
          <p:cNvCxnSpPr/>
          <p:nvPr/>
        </p:nvCxnSpPr>
        <p:spPr>
          <a:xfrm>
            <a:off x="4531519" y="1659731"/>
            <a:ext cx="1191" cy="6774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31" name="Google Shape;10231;p30"/>
          <p:cNvCxnSpPr/>
          <p:nvPr/>
        </p:nvCxnSpPr>
        <p:spPr>
          <a:xfrm>
            <a:off x="4531519" y="2421732"/>
            <a:ext cx="1191" cy="845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32" name="Google Shape;10232;p30"/>
          <p:cNvCxnSpPr/>
          <p:nvPr/>
        </p:nvCxnSpPr>
        <p:spPr>
          <a:xfrm>
            <a:off x="4531519" y="2591992"/>
            <a:ext cx="1191" cy="396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33" name="Google Shape;10233;p30"/>
          <p:cNvCxnSpPr/>
          <p:nvPr/>
        </p:nvCxnSpPr>
        <p:spPr>
          <a:xfrm>
            <a:off x="4264819" y="1710929"/>
            <a:ext cx="1191" cy="13906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34" name="Google Shape;10234;p30"/>
          <p:cNvCxnSpPr/>
          <p:nvPr/>
        </p:nvCxnSpPr>
        <p:spPr>
          <a:xfrm>
            <a:off x="4313636" y="1710929"/>
            <a:ext cx="1190" cy="13906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35" name="Google Shape;10235;p30"/>
          <p:cNvCxnSpPr/>
          <p:nvPr/>
        </p:nvCxnSpPr>
        <p:spPr>
          <a:xfrm>
            <a:off x="4506517" y="1710929"/>
            <a:ext cx="1190" cy="13906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36" name="Google Shape;10236;p30"/>
          <p:cNvCxnSpPr/>
          <p:nvPr/>
        </p:nvCxnSpPr>
        <p:spPr>
          <a:xfrm>
            <a:off x="4555331" y="1710929"/>
            <a:ext cx="1191" cy="13906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37" name="Google Shape;10237;p30"/>
          <p:cNvCxnSpPr/>
          <p:nvPr/>
        </p:nvCxnSpPr>
        <p:spPr>
          <a:xfrm>
            <a:off x="4264819" y="1710930"/>
            <a:ext cx="4881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38" name="Google Shape;10238;p30"/>
          <p:cNvCxnSpPr/>
          <p:nvPr/>
        </p:nvCxnSpPr>
        <p:spPr>
          <a:xfrm>
            <a:off x="4506517" y="1710930"/>
            <a:ext cx="4881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39" name="Google Shape;10239;p30"/>
          <p:cNvCxnSpPr/>
          <p:nvPr/>
        </p:nvCxnSpPr>
        <p:spPr>
          <a:xfrm>
            <a:off x="4410075" y="2419351"/>
            <a:ext cx="1191" cy="26194"/>
          </a:xfrm>
          <a:prstGeom prst="straightConnector1">
            <a:avLst/>
          </a:prstGeom>
          <a:noFill/>
          <a:ln w="158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40" name="Google Shape;10240;p30"/>
          <p:cNvCxnSpPr/>
          <p:nvPr/>
        </p:nvCxnSpPr>
        <p:spPr>
          <a:xfrm>
            <a:off x="4410075" y="3101580"/>
            <a:ext cx="1191" cy="35719"/>
          </a:xfrm>
          <a:prstGeom prst="straightConnector1">
            <a:avLst/>
          </a:prstGeom>
          <a:noFill/>
          <a:ln w="158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244" name="Google Shape;10244;p30"/>
          <p:cNvSpPr/>
          <p:nvPr/>
        </p:nvSpPr>
        <p:spPr>
          <a:xfrm>
            <a:off x="3595688" y="1934766"/>
            <a:ext cx="51777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SL GIRDER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51" name="Google Shape;10251;p30"/>
          <p:cNvSpPr/>
          <p:nvPr/>
        </p:nvSpPr>
        <p:spPr>
          <a:xfrm>
            <a:off x="3518297" y="1269206"/>
            <a:ext cx="43762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ASPHALT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52" name="Google Shape;10252;p30"/>
          <p:cNvSpPr/>
          <p:nvPr/>
        </p:nvSpPr>
        <p:spPr>
          <a:xfrm>
            <a:off x="3518299" y="1364456"/>
            <a:ext cx="652423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FIBRE BOARD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59" name="Google Shape;10259;p30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CD658711-ED4A-F0B3-2D52-B51627129059}"/>
              </a:ext>
            </a:extLst>
          </p:cNvPr>
          <p:cNvCxnSpPr>
            <a:stCxn id="10252" idx="2"/>
          </p:cNvCxnSpPr>
          <p:nvPr/>
        </p:nvCxnSpPr>
        <p:spPr>
          <a:xfrm>
            <a:off x="3844511" y="1479872"/>
            <a:ext cx="550086" cy="26201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0BDADA91-03E4-E478-4F3F-2316B5E6D8D3}"/>
              </a:ext>
            </a:extLst>
          </p:cNvPr>
          <p:cNvCxnSpPr>
            <a:stCxn id="10198" idx="2"/>
          </p:cNvCxnSpPr>
          <p:nvPr/>
        </p:nvCxnSpPr>
        <p:spPr>
          <a:xfrm flipH="1">
            <a:off x="4572000" y="1526308"/>
            <a:ext cx="534710" cy="38583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614124CB-16C0-F147-690E-34BFA4087ED9}"/>
              </a:ext>
            </a:extLst>
          </p:cNvPr>
          <p:cNvCxnSpPr>
            <a:cxnSpLocks/>
            <a:stCxn id="10199" idx="0"/>
          </p:cNvCxnSpPr>
          <p:nvPr/>
        </p:nvCxnSpPr>
        <p:spPr>
          <a:xfrm flipV="1">
            <a:off x="3448566" y="2374106"/>
            <a:ext cx="620990" cy="16549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2654BA26-D1C2-BA7A-93E4-9B2C55C20042}"/>
              </a:ext>
            </a:extLst>
          </p:cNvPr>
          <p:cNvCxnSpPr>
            <a:stCxn id="10082" idx="1"/>
          </p:cNvCxnSpPr>
          <p:nvPr/>
        </p:nvCxnSpPr>
        <p:spPr>
          <a:xfrm flipH="1" flipV="1">
            <a:off x="4894660" y="2768204"/>
            <a:ext cx="692944" cy="31250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1A5E6E1D-5909-721A-7615-878C343F5466}"/>
              </a:ext>
            </a:extLst>
          </p:cNvPr>
          <p:cNvCxnSpPr>
            <a:stCxn id="10200" idx="3"/>
          </p:cNvCxnSpPr>
          <p:nvPr/>
        </p:nvCxnSpPr>
        <p:spPr>
          <a:xfrm flipV="1">
            <a:off x="3498324" y="3406588"/>
            <a:ext cx="637907" cy="23966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DBFACDE-AA91-EEF3-B2FB-31E69E4AC795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37</a:t>
            </a:fld>
            <a:endParaRPr lang="en-US"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4" name="Google Shape;10264;p31"/>
          <p:cNvSpPr/>
          <p:nvPr/>
        </p:nvSpPr>
        <p:spPr>
          <a:xfrm>
            <a:off x="3298046" y="2029899"/>
            <a:ext cx="254076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CULVERTS</a:t>
            </a:r>
            <a:endParaRPr sz="1400" b="0" i="0" u="none" strike="noStrike" cap="none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5" name="Google Shape;10265;p31"/>
          <p:cNvSpPr/>
          <p:nvPr/>
        </p:nvSpPr>
        <p:spPr>
          <a:xfrm>
            <a:off x="2331247" y="2972874"/>
            <a:ext cx="4593431" cy="928688"/>
          </a:xfrm>
          <a:custGeom>
            <a:avLst/>
            <a:gdLst/>
            <a:ahLst/>
            <a:cxnLst/>
            <a:rect l="l" t="t" r="r" b="b"/>
            <a:pathLst>
              <a:path w="7715" h="1561" extrusionOk="0">
                <a:moveTo>
                  <a:pt x="0" y="83"/>
                </a:moveTo>
                <a:lnTo>
                  <a:pt x="9" y="78"/>
                </a:lnTo>
                <a:lnTo>
                  <a:pt x="18" y="74"/>
                </a:lnTo>
                <a:lnTo>
                  <a:pt x="27" y="69"/>
                </a:lnTo>
                <a:lnTo>
                  <a:pt x="36" y="66"/>
                </a:lnTo>
                <a:lnTo>
                  <a:pt x="46" y="63"/>
                </a:lnTo>
                <a:lnTo>
                  <a:pt x="55" y="62"/>
                </a:lnTo>
                <a:lnTo>
                  <a:pt x="64" y="59"/>
                </a:lnTo>
                <a:lnTo>
                  <a:pt x="75" y="59"/>
                </a:lnTo>
                <a:lnTo>
                  <a:pt x="84" y="57"/>
                </a:lnTo>
                <a:lnTo>
                  <a:pt x="99" y="57"/>
                </a:lnTo>
                <a:lnTo>
                  <a:pt x="114" y="59"/>
                </a:lnTo>
                <a:lnTo>
                  <a:pt x="130" y="60"/>
                </a:lnTo>
                <a:lnTo>
                  <a:pt x="147" y="63"/>
                </a:lnTo>
                <a:lnTo>
                  <a:pt x="163" y="66"/>
                </a:lnTo>
                <a:lnTo>
                  <a:pt x="193" y="72"/>
                </a:lnTo>
                <a:lnTo>
                  <a:pt x="225" y="78"/>
                </a:lnTo>
                <a:lnTo>
                  <a:pt x="256" y="86"/>
                </a:lnTo>
                <a:lnTo>
                  <a:pt x="280" y="90"/>
                </a:lnTo>
                <a:lnTo>
                  <a:pt x="304" y="93"/>
                </a:lnTo>
                <a:lnTo>
                  <a:pt x="330" y="98"/>
                </a:lnTo>
                <a:lnTo>
                  <a:pt x="354" y="99"/>
                </a:lnTo>
                <a:lnTo>
                  <a:pt x="366" y="99"/>
                </a:lnTo>
                <a:lnTo>
                  <a:pt x="380" y="101"/>
                </a:lnTo>
                <a:lnTo>
                  <a:pt x="392" y="101"/>
                </a:lnTo>
                <a:lnTo>
                  <a:pt x="410" y="101"/>
                </a:lnTo>
                <a:lnTo>
                  <a:pt x="428" y="99"/>
                </a:lnTo>
                <a:lnTo>
                  <a:pt x="447" y="99"/>
                </a:lnTo>
                <a:lnTo>
                  <a:pt x="465" y="99"/>
                </a:lnTo>
                <a:lnTo>
                  <a:pt x="489" y="99"/>
                </a:lnTo>
                <a:lnTo>
                  <a:pt x="513" y="99"/>
                </a:lnTo>
                <a:lnTo>
                  <a:pt x="537" y="99"/>
                </a:lnTo>
                <a:lnTo>
                  <a:pt x="573" y="99"/>
                </a:lnTo>
                <a:lnTo>
                  <a:pt x="609" y="101"/>
                </a:lnTo>
                <a:lnTo>
                  <a:pt x="632" y="101"/>
                </a:lnTo>
                <a:lnTo>
                  <a:pt x="656" y="99"/>
                </a:lnTo>
                <a:lnTo>
                  <a:pt x="678" y="99"/>
                </a:lnTo>
                <a:lnTo>
                  <a:pt x="709" y="96"/>
                </a:lnTo>
                <a:lnTo>
                  <a:pt x="737" y="93"/>
                </a:lnTo>
                <a:lnTo>
                  <a:pt x="764" y="90"/>
                </a:lnTo>
                <a:lnTo>
                  <a:pt x="806" y="84"/>
                </a:lnTo>
                <a:lnTo>
                  <a:pt x="847" y="78"/>
                </a:lnTo>
                <a:lnTo>
                  <a:pt x="875" y="75"/>
                </a:lnTo>
                <a:lnTo>
                  <a:pt x="904" y="72"/>
                </a:lnTo>
                <a:lnTo>
                  <a:pt x="932" y="69"/>
                </a:lnTo>
                <a:lnTo>
                  <a:pt x="958" y="69"/>
                </a:lnTo>
                <a:lnTo>
                  <a:pt x="982" y="68"/>
                </a:lnTo>
                <a:lnTo>
                  <a:pt x="1007" y="68"/>
                </a:lnTo>
                <a:lnTo>
                  <a:pt x="1033" y="68"/>
                </a:lnTo>
                <a:lnTo>
                  <a:pt x="1058" y="69"/>
                </a:lnTo>
                <a:lnTo>
                  <a:pt x="1086" y="69"/>
                </a:lnTo>
                <a:lnTo>
                  <a:pt x="1123" y="71"/>
                </a:lnTo>
                <a:lnTo>
                  <a:pt x="1162" y="72"/>
                </a:lnTo>
                <a:lnTo>
                  <a:pt x="1182" y="74"/>
                </a:lnTo>
                <a:lnTo>
                  <a:pt x="1201" y="74"/>
                </a:lnTo>
                <a:lnTo>
                  <a:pt x="1213" y="75"/>
                </a:lnTo>
                <a:lnTo>
                  <a:pt x="1225" y="75"/>
                </a:lnTo>
                <a:lnTo>
                  <a:pt x="1239" y="77"/>
                </a:lnTo>
                <a:lnTo>
                  <a:pt x="1251" y="78"/>
                </a:lnTo>
                <a:lnTo>
                  <a:pt x="1263" y="81"/>
                </a:lnTo>
                <a:lnTo>
                  <a:pt x="1275" y="84"/>
                </a:lnTo>
                <a:lnTo>
                  <a:pt x="1288" y="87"/>
                </a:lnTo>
                <a:lnTo>
                  <a:pt x="1300" y="92"/>
                </a:lnTo>
                <a:lnTo>
                  <a:pt x="1314" y="96"/>
                </a:lnTo>
                <a:lnTo>
                  <a:pt x="1332" y="104"/>
                </a:lnTo>
                <a:lnTo>
                  <a:pt x="1351" y="111"/>
                </a:lnTo>
                <a:lnTo>
                  <a:pt x="1363" y="116"/>
                </a:lnTo>
                <a:lnTo>
                  <a:pt x="1377" y="119"/>
                </a:lnTo>
                <a:lnTo>
                  <a:pt x="1390" y="123"/>
                </a:lnTo>
                <a:lnTo>
                  <a:pt x="1402" y="125"/>
                </a:lnTo>
                <a:lnTo>
                  <a:pt x="1416" y="128"/>
                </a:lnTo>
                <a:lnTo>
                  <a:pt x="1429" y="129"/>
                </a:lnTo>
                <a:lnTo>
                  <a:pt x="1443" y="129"/>
                </a:lnTo>
                <a:lnTo>
                  <a:pt x="1457" y="131"/>
                </a:lnTo>
                <a:lnTo>
                  <a:pt x="1472" y="131"/>
                </a:lnTo>
                <a:lnTo>
                  <a:pt x="1493" y="131"/>
                </a:lnTo>
                <a:lnTo>
                  <a:pt x="1514" y="131"/>
                </a:lnTo>
                <a:lnTo>
                  <a:pt x="1545" y="132"/>
                </a:lnTo>
                <a:lnTo>
                  <a:pt x="1578" y="134"/>
                </a:lnTo>
                <a:lnTo>
                  <a:pt x="1610" y="135"/>
                </a:lnTo>
                <a:lnTo>
                  <a:pt x="1643" y="138"/>
                </a:lnTo>
                <a:lnTo>
                  <a:pt x="1674" y="140"/>
                </a:lnTo>
                <a:lnTo>
                  <a:pt x="1706" y="140"/>
                </a:lnTo>
                <a:lnTo>
                  <a:pt x="1730" y="141"/>
                </a:lnTo>
                <a:lnTo>
                  <a:pt x="1754" y="141"/>
                </a:lnTo>
                <a:lnTo>
                  <a:pt x="1776" y="140"/>
                </a:lnTo>
                <a:lnTo>
                  <a:pt x="1800" y="138"/>
                </a:lnTo>
                <a:lnTo>
                  <a:pt x="1823" y="135"/>
                </a:lnTo>
                <a:lnTo>
                  <a:pt x="1847" y="131"/>
                </a:lnTo>
                <a:lnTo>
                  <a:pt x="1870" y="126"/>
                </a:lnTo>
                <a:lnTo>
                  <a:pt x="1892" y="122"/>
                </a:lnTo>
                <a:lnTo>
                  <a:pt x="1915" y="116"/>
                </a:lnTo>
                <a:lnTo>
                  <a:pt x="1936" y="110"/>
                </a:lnTo>
                <a:lnTo>
                  <a:pt x="1957" y="102"/>
                </a:lnTo>
                <a:lnTo>
                  <a:pt x="1979" y="95"/>
                </a:lnTo>
                <a:lnTo>
                  <a:pt x="1999" y="87"/>
                </a:lnTo>
                <a:lnTo>
                  <a:pt x="2026" y="75"/>
                </a:lnTo>
                <a:lnTo>
                  <a:pt x="2051" y="65"/>
                </a:lnTo>
                <a:lnTo>
                  <a:pt x="2077" y="54"/>
                </a:lnTo>
                <a:lnTo>
                  <a:pt x="2102" y="44"/>
                </a:lnTo>
                <a:lnTo>
                  <a:pt x="2128" y="33"/>
                </a:lnTo>
                <a:lnTo>
                  <a:pt x="2155" y="24"/>
                </a:lnTo>
                <a:lnTo>
                  <a:pt x="2176" y="18"/>
                </a:lnTo>
                <a:lnTo>
                  <a:pt x="2195" y="14"/>
                </a:lnTo>
                <a:lnTo>
                  <a:pt x="2218" y="9"/>
                </a:lnTo>
                <a:lnTo>
                  <a:pt x="2239" y="5"/>
                </a:lnTo>
                <a:lnTo>
                  <a:pt x="2257" y="3"/>
                </a:lnTo>
                <a:lnTo>
                  <a:pt x="2275" y="2"/>
                </a:lnTo>
                <a:lnTo>
                  <a:pt x="2295" y="2"/>
                </a:lnTo>
                <a:lnTo>
                  <a:pt x="2314" y="0"/>
                </a:lnTo>
                <a:lnTo>
                  <a:pt x="2332" y="0"/>
                </a:lnTo>
                <a:lnTo>
                  <a:pt x="2352" y="0"/>
                </a:lnTo>
                <a:lnTo>
                  <a:pt x="2380" y="2"/>
                </a:lnTo>
                <a:lnTo>
                  <a:pt x="2410" y="2"/>
                </a:lnTo>
                <a:lnTo>
                  <a:pt x="2460" y="2"/>
                </a:lnTo>
                <a:lnTo>
                  <a:pt x="2511" y="3"/>
                </a:lnTo>
                <a:lnTo>
                  <a:pt x="2542" y="3"/>
                </a:lnTo>
                <a:lnTo>
                  <a:pt x="2575" y="5"/>
                </a:lnTo>
                <a:lnTo>
                  <a:pt x="2609" y="6"/>
                </a:lnTo>
                <a:lnTo>
                  <a:pt x="2640" y="8"/>
                </a:lnTo>
                <a:lnTo>
                  <a:pt x="2673" y="11"/>
                </a:lnTo>
                <a:lnTo>
                  <a:pt x="2705" y="14"/>
                </a:lnTo>
                <a:lnTo>
                  <a:pt x="2733" y="18"/>
                </a:lnTo>
                <a:lnTo>
                  <a:pt x="2762" y="23"/>
                </a:lnTo>
                <a:lnTo>
                  <a:pt x="2792" y="27"/>
                </a:lnTo>
                <a:lnTo>
                  <a:pt x="2834" y="36"/>
                </a:lnTo>
                <a:lnTo>
                  <a:pt x="2876" y="45"/>
                </a:lnTo>
                <a:lnTo>
                  <a:pt x="2904" y="50"/>
                </a:lnTo>
                <a:lnTo>
                  <a:pt x="2931" y="56"/>
                </a:lnTo>
                <a:lnTo>
                  <a:pt x="2960" y="60"/>
                </a:lnTo>
                <a:lnTo>
                  <a:pt x="2980" y="63"/>
                </a:lnTo>
                <a:lnTo>
                  <a:pt x="2999" y="66"/>
                </a:lnTo>
                <a:lnTo>
                  <a:pt x="3019" y="69"/>
                </a:lnTo>
                <a:lnTo>
                  <a:pt x="3040" y="71"/>
                </a:lnTo>
                <a:lnTo>
                  <a:pt x="3059" y="74"/>
                </a:lnTo>
                <a:lnTo>
                  <a:pt x="3080" y="75"/>
                </a:lnTo>
                <a:lnTo>
                  <a:pt x="3125" y="80"/>
                </a:lnTo>
                <a:lnTo>
                  <a:pt x="3170" y="83"/>
                </a:lnTo>
                <a:lnTo>
                  <a:pt x="3218" y="86"/>
                </a:lnTo>
                <a:lnTo>
                  <a:pt x="3266" y="87"/>
                </a:lnTo>
                <a:lnTo>
                  <a:pt x="3314" y="89"/>
                </a:lnTo>
                <a:lnTo>
                  <a:pt x="3363" y="89"/>
                </a:lnTo>
                <a:lnTo>
                  <a:pt x="3411" y="87"/>
                </a:lnTo>
                <a:lnTo>
                  <a:pt x="3459" y="86"/>
                </a:lnTo>
                <a:lnTo>
                  <a:pt x="3496" y="83"/>
                </a:lnTo>
                <a:lnTo>
                  <a:pt x="3534" y="78"/>
                </a:lnTo>
                <a:lnTo>
                  <a:pt x="3570" y="74"/>
                </a:lnTo>
                <a:lnTo>
                  <a:pt x="3606" y="68"/>
                </a:lnTo>
                <a:lnTo>
                  <a:pt x="3640" y="60"/>
                </a:lnTo>
                <a:lnTo>
                  <a:pt x="3655" y="57"/>
                </a:lnTo>
                <a:lnTo>
                  <a:pt x="3670" y="53"/>
                </a:lnTo>
                <a:lnTo>
                  <a:pt x="3685" y="50"/>
                </a:lnTo>
                <a:lnTo>
                  <a:pt x="3710" y="42"/>
                </a:lnTo>
                <a:lnTo>
                  <a:pt x="3732" y="36"/>
                </a:lnTo>
                <a:lnTo>
                  <a:pt x="3749" y="33"/>
                </a:lnTo>
                <a:lnTo>
                  <a:pt x="3764" y="29"/>
                </a:lnTo>
                <a:lnTo>
                  <a:pt x="3780" y="26"/>
                </a:lnTo>
                <a:lnTo>
                  <a:pt x="3803" y="21"/>
                </a:lnTo>
                <a:lnTo>
                  <a:pt x="3827" y="18"/>
                </a:lnTo>
                <a:lnTo>
                  <a:pt x="3851" y="15"/>
                </a:lnTo>
                <a:lnTo>
                  <a:pt x="3875" y="12"/>
                </a:lnTo>
                <a:lnTo>
                  <a:pt x="3899" y="11"/>
                </a:lnTo>
                <a:lnTo>
                  <a:pt x="3924" y="9"/>
                </a:lnTo>
                <a:lnTo>
                  <a:pt x="3948" y="8"/>
                </a:lnTo>
                <a:lnTo>
                  <a:pt x="3974" y="8"/>
                </a:lnTo>
                <a:lnTo>
                  <a:pt x="3998" y="8"/>
                </a:lnTo>
                <a:lnTo>
                  <a:pt x="4022" y="9"/>
                </a:lnTo>
                <a:lnTo>
                  <a:pt x="4046" y="12"/>
                </a:lnTo>
                <a:lnTo>
                  <a:pt x="4070" y="14"/>
                </a:lnTo>
                <a:lnTo>
                  <a:pt x="4091" y="17"/>
                </a:lnTo>
                <a:lnTo>
                  <a:pt x="4112" y="21"/>
                </a:lnTo>
                <a:lnTo>
                  <a:pt x="4132" y="24"/>
                </a:lnTo>
                <a:lnTo>
                  <a:pt x="4153" y="29"/>
                </a:lnTo>
                <a:lnTo>
                  <a:pt x="4178" y="36"/>
                </a:lnTo>
                <a:lnTo>
                  <a:pt x="4204" y="42"/>
                </a:lnTo>
                <a:lnTo>
                  <a:pt x="4231" y="50"/>
                </a:lnTo>
                <a:lnTo>
                  <a:pt x="4256" y="57"/>
                </a:lnTo>
                <a:lnTo>
                  <a:pt x="4282" y="65"/>
                </a:lnTo>
                <a:lnTo>
                  <a:pt x="4307" y="71"/>
                </a:lnTo>
                <a:lnTo>
                  <a:pt x="4328" y="77"/>
                </a:lnTo>
                <a:lnTo>
                  <a:pt x="4349" y="81"/>
                </a:lnTo>
                <a:lnTo>
                  <a:pt x="4370" y="86"/>
                </a:lnTo>
                <a:lnTo>
                  <a:pt x="4391" y="90"/>
                </a:lnTo>
                <a:lnTo>
                  <a:pt x="4406" y="92"/>
                </a:lnTo>
                <a:lnTo>
                  <a:pt x="4421" y="95"/>
                </a:lnTo>
                <a:lnTo>
                  <a:pt x="4436" y="96"/>
                </a:lnTo>
                <a:lnTo>
                  <a:pt x="4462" y="99"/>
                </a:lnTo>
                <a:lnTo>
                  <a:pt x="4489" y="102"/>
                </a:lnTo>
                <a:lnTo>
                  <a:pt x="4516" y="104"/>
                </a:lnTo>
                <a:lnTo>
                  <a:pt x="4543" y="104"/>
                </a:lnTo>
                <a:lnTo>
                  <a:pt x="4579" y="104"/>
                </a:lnTo>
                <a:lnTo>
                  <a:pt x="4617" y="104"/>
                </a:lnTo>
                <a:lnTo>
                  <a:pt x="4653" y="102"/>
                </a:lnTo>
                <a:lnTo>
                  <a:pt x="4687" y="101"/>
                </a:lnTo>
                <a:lnTo>
                  <a:pt x="4723" y="98"/>
                </a:lnTo>
                <a:lnTo>
                  <a:pt x="4756" y="93"/>
                </a:lnTo>
                <a:lnTo>
                  <a:pt x="4786" y="90"/>
                </a:lnTo>
                <a:lnTo>
                  <a:pt x="4815" y="87"/>
                </a:lnTo>
                <a:lnTo>
                  <a:pt x="4844" y="83"/>
                </a:lnTo>
                <a:lnTo>
                  <a:pt x="4886" y="77"/>
                </a:lnTo>
                <a:lnTo>
                  <a:pt x="4928" y="71"/>
                </a:lnTo>
                <a:lnTo>
                  <a:pt x="4956" y="68"/>
                </a:lnTo>
                <a:lnTo>
                  <a:pt x="4986" y="63"/>
                </a:lnTo>
                <a:lnTo>
                  <a:pt x="5016" y="60"/>
                </a:lnTo>
                <a:lnTo>
                  <a:pt x="5036" y="59"/>
                </a:lnTo>
                <a:lnTo>
                  <a:pt x="5057" y="57"/>
                </a:lnTo>
                <a:lnTo>
                  <a:pt x="5078" y="56"/>
                </a:lnTo>
                <a:lnTo>
                  <a:pt x="5100" y="54"/>
                </a:lnTo>
                <a:lnTo>
                  <a:pt x="5121" y="53"/>
                </a:lnTo>
                <a:lnTo>
                  <a:pt x="5142" y="51"/>
                </a:lnTo>
                <a:lnTo>
                  <a:pt x="5198" y="50"/>
                </a:lnTo>
                <a:lnTo>
                  <a:pt x="5252" y="47"/>
                </a:lnTo>
                <a:lnTo>
                  <a:pt x="5306" y="45"/>
                </a:lnTo>
                <a:lnTo>
                  <a:pt x="5360" y="44"/>
                </a:lnTo>
                <a:lnTo>
                  <a:pt x="5414" y="42"/>
                </a:lnTo>
                <a:lnTo>
                  <a:pt x="5470" y="42"/>
                </a:lnTo>
                <a:lnTo>
                  <a:pt x="5492" y="42"/>
                </a:lnTo>
                <a:lnTo>
                  <a:pt x="5515" y="42"/>
                </a:lnTo>
                <a:lnTo>
                  <a:pt x="5530" y="42"/>
                </a:lnTo>
                <a:lnTo>
                  <a:pt x="5545" y="42"/>
                </a:lnTo>
                <a:lnTo>
                  <a:pt x="5558" y="44"/>
                </a:lnTo>
                <a:lnTo>
                  <a:pt x="5574" y="45"/>
                </a:lnTo>
                <a:lnTo>
                  <a:pt x="5587" y="47"/>
                </a:lnTo>
                <a:lnTo>
                  <a:pt x="5601" y="50"/>
                </a:lnTo>
                <a:lnTo>
                  <a:pt x="5614" y="54"/>
                </a:lnTo>
                <a:lnTo>
                  <a:pt x="5628" y="59"/>
                </a:lnTo>
                <a:lnTo>
                  <a:pt x="5640" y="65"/>
                </a:lnTo>
                <a:lnTo>
                  <a:pt x="5658" y="72"/>
                </a:lnTo>
                <a:lnTo>
                  <a:pt x="5677" y="81"/>
                </a:lnTo>
                <a:lnTo>
                  <a:pt x="5689" y="87"/>
                </a:lnTo>
                <a:lnTo>
                  <a:pt x="5703" y="92"/>
                </a:lnTo>
                <a:lnTo>
                  <a:pt x="5716" y="96"/>
                </a:lnTo>
                <a:lnTo>
                  <a:pt x="5728" y="101"/>
                </a:lnTo>
                <a:lnTo>
                  <a:pt x="5742" y="104"/>
                </a:lnTo>
                <a:lnTo>
                  <a:pt x="5754" y="105"/>
                </a:lnTo>
                <a:lnTo>
                  <a:pt x="5769" y="107"/>
                </a:lnTo>
                <a:lnTo>
                  <a:pt x="5782" y="108"/>
                </a:lnTo>
                <a:lnTo>
                  <a:pt x="5796" y="110"/>
                </a:lnTo>
                <a:lnTo>
                  <a:pt x="5818" y="111"/>
                </a:lnTo>
                <a:lnTo>
                  <a:pt x="5839" y="111"/>
                </a:lnTo>
                <a:lnTo>
                  <a:pt x="5904" y="113"/>
                </a:lnTo>
                <a:lnTo>
                  <a:pt x="5967" y="114"/>
                </a:lnTo>
                <a:lnTo>
                  <a:pt x="6032" y="114"/>
                </a:lnTo>
                <a:lnTo>
                  <a:pt x="6129" y="114"/>
                </a:lnTo>
                <a:lnTo>
                  <a:pt x="6225" y="114"/>
                </a:lnTo>
                <a:lnTo>
                  <a:pt x="6290" y="114"/>
                </a:lnTo>
                <a:lnTo>
                  <a:pt x="6356" y="114"/>
                </a:lnTo>
                <a:lnTo>
                  <a:pt x="6421" y="116"/>
                </a:lnTo>
                <a:lnTo>
                  <a:pt x="6446" y="116"/>
                </a:lnTo>
                <a:lnTo>
                  <a:pt x="6473" y="116"/>
                </a:lnTo>
                <a:lnTo>
                  <a:pt x="6490" y="116"/>
                </a:lnTo>
                <a:lnTo>
                  <a:pt x="6508" y="116"/>
                </a:lnTo>
                <a:lnTo>
                  <a:pt x="6524" y="114"/>
                </a:lnTo>
                <a:lnTo>
                  <a:pt x="6541" y="113"/>
                </a:lnTo>
                <a:lnTo>
                  <a:pt x="6557" y="111"/>
                </a:lnTo>
                <a:lnTo>
                  <a:pt x="6574" y="108"/>
                </a:lnTo>
                <a:lnTo>
                  <a:pt x="6587" y="105"/>
                </a:lnTo>
                <a:lnTo>
                  <a:pt x="6602" y="102"/>
                </a:lnTo>
                <a:lnTo>
                  <a:pt x="6617" y="98"/>
                </a:lnTo>
                <a:lnTo>
                  <a:pt x="6638" y="92"/>
                </a:lnTo>
                <a:lnTo>
                  <a:pt x="6659" y="84"/>
                </a:lnTo>
                <a:lnTo>
                  <a:pt x="6674" y="81"/>
                </a:lnTo>
                <a:lnTo>
                  <a:pt x="6689" y="78"/>
                </a:lnTo>
                <a:lnTo>
                  <a:pt x="6705" y="75"/>
                </a:lnTo>
                <a:lnTo>
                  <a:pt x="6720" y="74"/>
                </a:lnTo>
                <a:lnTo>
                  <a:pt x="6735" y="72"/>
                </a:lnTo>
                <a:lnTo>
                  <a:pt x="6751" y="72"/>
                </a:lnTo>
                <a:lnTo>
                  <a:pt x="6766" y="72"/>
                </a:lnTo>
                <a:lnTo>
                  <a:pt x="6783" y="72"/>
                </a:lnTo>
                <a:lnTo>
                  <a:pt x="6799" y="72"/>
                </a:lnTo>
                <a:lnTo>
                  <a:pt x="6814" y="72"/>
                </a:lnTo>
                <a:lnTo>
                  <a:pt x="6831" y="72"/>
                </a:lnTo>
                <a:lnTo>
                  <a:pt x="6846" y="72"/>
                </a:lnTo>
                <a:lnTo>
                  <a:pt x="6867" y="71"/>
                </a:lnTo>
                <a:lnTo>
                  <a:pt x="6888" y="69"/>
                </a:lnTo>
                <a:lnTo>
                  <a:pt x="6907" y="66"/>
                </a:lnTo>
                <a:lnTo>
                  <a:pt x="6927" y="63"/>
                </a:lnTo>
                <a:lnTo>
                  <a:pt x="6952" y="59"/>
                </a:lnTo>
                <a:lnTo>
                  <a:pt x="6979" y="54"/>
                </a:lnTo>
                <a:lnTo>
                  <a:pt x="7005" y="50"/>
                </a:lnTo>
                <a:lnTo>
                  <a:pt x="7023" y="47"/>
                </a:lnTo>
                <a:lnTo>
                  <a:pt x="7044" y="45"/>
                </a:lnTo>
                <a:lnTo>
                  <a:pt x="7063" y="44"/>
                </a:lnTo>
                <a:lnTo>
                  <a:pt x="7085" y="42"/>
                </a:lnTo>
                <a:lnTo>
                  <a:pt x="7101" y="44"/>
                </a:lnTo>
                <a:lnTo>
                  <a:pt x="7118" y="44"/>
                </a:lnTo>
                <a:lnTo>
                  <a:pt x="7134" y="45"/>
                </a:lnTo>
                <a:lnTo>
                  <a:pt x="7161" y="48"/>
                </a:lnTo>
                <a:lnTo>
                  <a:pt x="7188" y="51"/>
                </a:lnTo>
                <a:lnTo>
                  <a:pt x="7206" y="53"/>
                </a:lnTo>
                <a:lnTo>
                  <a:pt x="7224" y="54"/>
                </a:lnTo>
                <a:lnTo>
                  <a:pt x="7242" y="56"/>
                </a:lnTo>
                <a:lnTo>
                  <a:pt x="7277" y="59"/>
                </a:lnTo>
                <a:lnTo>
                  <a:pt x="7313" y="59"/>
                </a:lnTo>
                <a:lnTo>
                  <a:pt x="7349" y="60"/>
                </a:lnTo>
                <a:lnTo>
                  <a:pt x="7383" y="59"/>
                </a:lnTo>
                <a:lnTo>
                  <a:pt x="7431" y="57"/>
                </a:lnTo>
                <a:lnTo>
                  <a:pt x="7478" y="56"/>
                </a:lnTo>
                <a:lnTo>
                  <a:pt x="7525" y="54"/>
                </a:lnTo>
                <a:lnTo>
                  <a:pt x="7561" y="54"/>
                </a:lnTo>
                <a:lnTo>
                  <a:pt x="7595" y="54"/>
                </a:lnTo>
                <a:lnTo>
                  <a:pt x="7631" y="56"/>
                </a:lnTo>
                <a:lnTo>
                  <a:pt x="7667" y="57"/>
                </a:lnTo>
                <a:lnTo>
                  <a:pt x="7675" y="59"/>
                </a:lnTo>
                <a:lnTo>
                  <a:pt x="7682" y="59"/>
                </a:lnTo>
                <a:lnTo>
                  <a:pt x="7691" y="60"/>
                </a:lnTo>
                <a:lnTo>
                  <a:pt x="7699" y="60"/>
                </a:lnTo>
                <a:lnTo>
                  <a:pt x="7706" y="62"/>
                </a:lnTo>
                <a:lnTo>
                  <a:pt x="7715" y="63"/>
                </a:lnTo>
                <a:lnTo>
                  <a:pt x="7673" y="122"/>
                </a:lnTo>
                <a:lnTo>
                  <a:pt x="7630" y="179"/>
                </a:lnTo>
                <a:lnTo>
                  <a:pt x="7583" y="236"/>
                </a:lnTo>
                <a:lnTo>
                  <a:pt x="7534" y="292"/>
                </a:lnTo>
                <a:lnTo>
                  <a:pt x="7483" y="347"/>
                </a:lnTo>
                <a:lnTo>
                  <a:pt x="7427" y="403"/>
                </a:lnTo>
                <a:lnTo>
                  <a:pt x="7370" y="457"/>
                </a:lnTo>
                <a:lnTo>
                  <a:pt x="7310" y="510"/>
                </a:lnTo>
                <a:lnTo>
                  <a:pt x="7248" y="562"/>
                </a:lnTo>
                <a:lnTo>
                  <a:pt x="7182" y="613"/>
                </a:lnTo>
                <a:lnTo>
                  <a:pt x="7116" y="663"/>
                </a:lnTo>
                <a:lnTo>
                  <a:pt x="7045" y="712"/>
                </a:lnTo>
                <a:lnTo>
                  <a:pt x="6973" y="760"/>
                </a:lnTo>
                <a:lnTo>
                  <a:pt x="6900" y="807"/>
                </a:lnTo>
                <a:lnTo>
                  <a:pt x="6823" y="854"/>
                </a:lnTo>
                <a:lnTo>
                  <a:pt x="6744" y="897"/>
                </a:lnTo>
                <a:lnTo>
                  <a:pt x="6662" y="941"/>
                </a:lnTo>
                <a:lnTo>
                  <a:pt x="6580" y="983"/>
                </a:lnTo>
                <a:lnTo>
                  <a:pt x="6496" y="1023"/>
                </a:lnTo>
                <a:lnTo>
                  <a:pt x="6409" y="1064"/>
                </a:lnTo>
                <a:lnTo>
                  <a:pt x="6320" y="1101"/>
                </a:lnTo>
                <a:lnTo>
                  <a:pt x="6228" y="1139"/>
                </a:lnTo>
                <a:lnTo>
                  <a:pt x="6137" y="1174"/>
                </a:lnTo>
                <a:lnTo>
                  <a:pt x="6042" y="1208"/>
                </a:lnTo>
                <a:lnTo>
                  <a:pt x="5948" y="1241"/>
                </a:lnTo>
                <a:lnTo>
                  <a:pt x="5850" y="1271"/>
                </a:lnTo>
                <a:lnTo>
                  <a:pt x="5752" y="1301"/>
                </a:lnTo>
                <a:lnTo>
                  <a:pt x="5652" y="1330"/>
                </a:lnTo>
                <a:lnTo>
                  <a:pt x="5551" y="1355"/>
                </a:lnTo>
                <a:lnTo>
                  <a:pt x="5447" y="1381"/>
                </a:lnTo>
                <a:lnTo>
                  <a:pt x="5344" y="1405"/>
                </a:lnTo>
                <a:lnTo>
                  <a:pt x="5240" y="1426"/>
                </a:lnTo>
                <a:lnTo>
                  <a:pt x="5133" y="1447"/>
                </a:lnTo>
                <a:lnTo>
                  <a:pt x="5027" y="1465"/>
                </a:lnTo>
                <a:lnTo>
                  <a:pt x="4920" y="1483"/>
                </a:lnTo>
                <a:lnTo>
                  <a:pt x="4810" y="1498"/>
                </a:lnTo>
                <a:lnTo>
                  <a:pt x="4702" y="1512"/>
                </a:lnTo>
                <a:lnTo>
                  <a:pt x="4593" y="1524"/>
                </a:lnTo>
                <a:lnTo>
                  <a:pt x="4482" y="1534"/>
                </a:lnTo>
                <a:lnTo>
                  <a:pt x="4372" y="1543"/>
                </a:lnTo>
                <a:lnTo>
                  <a:pt x="4261" y="1551"/>
                </a:lnTo>
                <a:lnTo>
                  <a:pt x="4150" y="1555"/>
                </a:lnTo>
                <a:lnTo>
                  <a:pt x="4037" y="1560"/>
                </a:lnTo>
                <a:lnTo>
                  <a:pt x="3926" y="1561"/>
                </a:lnTo>
                <a:lnTo>
                  <a:pt x="3815" y="1561"/>
                </a:lnTo>
                <a:lnTo>
                  <a:pt x="3702" y="1560"/>
                </a:lnTo>
                <a:lnTo>
                  <a:pt x="3591" y="1557"/>
                </a:lnTo>
                <a:lnTo>
                  <a:pt x="3480" y="1552"/>
                </a:lnTo>
                <a:lnTo>
                  <a:pt x="3369" y="1546"/>
                </a:lnTo>
                <a:lnTo>
                  <a:pt x="3257" y="1537"/>
                </a:lnTo>
                <a:lnTo>
                  <a:pt x="3146" y="1528"/>
                </a:lnTo>
                <a:lnTo>
                  <a:pt x="3037" y="1516"/>
                </a:lnTo>
                <a:lnTo>
                  <a:pt x="2928" y="1502"/>
                </a:lnTo>
                <a:lnTo>
                  <a:pt x="2819" y="1487"/>
                </a:lnTo>
                <a:lnTo>
                  <a:pt x="2711" y="1471"/>
                </a:lnTo>
                <a:lnTo>
                  <a:pt x="2604" y="1453"/>
                </a:lnTo>
                <a:lnTo>
                  <a:pt x="2499" y="1433"/>
                </a:lnTo>
                <a:lnTo>
                  <a:pt x="2394" y="1412"/>
                </a:lnTo>
                <a:lnTo>
                  <a:pt x="2289" y="1390"/>
                </a:lnTo>
                <a:lnTo>
                  <a:pt x="2186" y="1364"/>
                </a:lnTo>
                <a:lnTo>
                  <a:pt x="2084" y="1339"/>
                </a:lnTo>
                <a:lnTo>
                  <a:pt x="1984" y="1312"/>
                </a:lnTo>
                <a:lnTo>
                  <a:pt x="1885" y="1282"/>
                </a:lnTo>
                <a:lnTo>
                  <a:pt x="1787" y="1252"/>
                </a:lnTo>
                <a:lnTo>
                  <a:pt x="1691" y="1219"/>
                </a:lnTo>
                <a:lnTo>
                  <a:pt x="1596" y="1186"/>
                </a:lnTo>
                <a:lnTo>
                  <a:pt x="1505" y="1151"/>
                </a:lnTo>
                <a:lnTo>
                  <a:pt x="1413" y="1115"/>
                </a:lnTo>
                <a:lnTo>
                  <a:pt x="1323" y="1077"/>
                </a:lnTo>
                <a:lnTo>
                  <a:pt x="1236" y="1037"/>
                </a:lnTo>
                <a:lnTo>
                  <a:pt x="1150" y="998"/>
                </a:lnTo>
                <a:lnTo>
                  <a:pt x="1067" y="956"/>
                </a:lnTo>
                <a:lnTo>
                  <a:pt x="985" y="912"/>
                </a:lnTo>
                <a:lnTo>
                  <a:pt x="905" y="869"/>
                </a:lnTo>
                <a:lnTo>
                  <a:pt x="829" y="824"/>
                </a:lnTo>
                <a:lnTo>
                  <a:pt x="754" y="777"/>
                </a:lnTo>
                <a:lnTo>
                  <a:pt x="680" y="729"/>
                </a:lnTo>
                <a:lnTo>
                  <a:pt x="609" y="681"/>
                </a:lnTo>
                <a:lnTo>
                  <a:pt x="542" y="630"/>
                </a:lnTo>
                <a:lnTo>
                  <a:pt x="476" y="580"/>
                </a:lnTo>
                <a:lnTo>
                  <a:pt x="413" y="528"/>
                </a:lnTo>
                <a:lnTo>
                  <a:pt x="353" y="475"/>
                </a:lnTo>
                <a:lnTo>
                  <a:pt x="294" y="421"/>
                </a:lnTo>
                <a:lnTo>
                  <a:pt x="238" y="367"/>
                </a:lnTo>
                <a:lnTo>
                  <a:pt x="184" y="311"/>
                </a:lnTo>
                <a:lnTo>
                  <a:pt x="135" y="256"/>
                </a:lnTo>
                <a:lnTo>
                  <a:pt x="87" y="199"/>
                </a:lnTo>
                <a:lnTo>
                  <a:pt x="42" y="141"/>
                </a:lnTo>
                <a:lnTo>
                  <a:pt x="0" y="83"/>
                </a:lnTo>
                <a:close/>
              </a:path>
            </a:pathLst>
          </a:custGeom>
          <a:solidFill>
            <a:srgbClr val="74DAF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66" name="Google Shape;10266;p31"/>
          <p:cNvSpPr/>
          <p:nvPr/>
        </p:nvSpPr>
        <p:spPr>
          <a:xfrm>
            <a:off x="2275284" y="2972873"/>
            <a:ext cx="4593431" cy="928688"/>
          </a:xfrm>
          <a:custGeom>
            <a:avLst/>
            <a:gdLst/>
            <a:ahLst/>
            <a:cxnLst/>
            <a:rect l="l" t="t" r="r" b="b"/>
            <a:pathLst>
              <a:path w="7715" h="1561" extrusionOk="0">
                <a:moveTo>
                  <a:pt x="0" y="83"/>
                </a:moveTo>
                <a:lnTo>
                  <a:pt x="9" y="78"/>
                </a:lnTo>
                <a:lnTo>
                  <a:pt x="18" y="74"/>
                </a:lnTo>
                <a:lnTo>
                  <a:pt x="27" y="69"/>
                </a:lnTo>
                <a:lnTo>
                  <a:pt x="36" y="66"/>
                </a:lnTo>
                <a:lnTo>
                  <a:pt x="46" y="63"/>
                </a:lnTo>
                <a:lnTo>
                  <a:pt x="55" y="62"/>
                </a:lnTo>
                <a:lnTo>
                  <a:pt x="64" y="59"/>
                </a:lnTo>
                <a:lnTo>
                  <a:pt x="75" y="59"/>
                </a:lnTo>
                <a:lnTo>
                  <a:pt x="84" y="57"/>
                </a:lnTo>
                <a:lnTo>
                  <a:pt x="99" y="57"/>
                </a:lnTo>
                <a:lnTo>
                  <a:pt x="114" y="59"/>
                </a:lnTo>
                <a:lnTo>
                  <a:pt x="130" y="60"/>
                </a:lnTo>
                <a:lnTo>
                  <a:pt x="147" y="63"/>
                </a:lnTo>
                <a:lnTo>
                  <a:pt x="163" y="66"/>
                </a:lnTo>
                <a:lnTo>
                  <a:pt x="193" y="72"/>
                </a:lnTo>
                <a:lnTo>
                  <a:pt x="225" y="78"/>
                </a:lnTo>
                <a:lnTo>
                  <a:pt x="256" y="86"/>
                </a:lnTo>
                <a:lnTo>
                  <a:pt x="280" y="90"/>
                </a:lnTo>
                <a:lnTo>
                  <a:pt x="304" y="93"/>
                </a:lnTo>
                <a:lnTo>
                  <a:pt x="330" y="98"/>
                </a:lnTo>
                <a:lnTo>
                  <a:pt x="354" y="99"/>
                </a:lnTo>
                <a:lnTo>
                  <a:pt x="366" y="99"/>
                </a:lnTo>
                <a:lnTo>
                  <a:pt x="380" y="101"/>
                </a:lnTo>
                <a:lnTo>
                  <a:pt x="392" y="101"/>
                </a:lnTo>
                <a:lnTo>
                  <a:pt x="410" y="101"/>
                </a:lnTo>
                <a:lnTo>
                  <a:pt x="428" y="99"/>
                </a:lnTo>
                <a:lnTo>
                  <a:pt x="447" y="99"/>
                </a:lnTo>
                <a:lnTo>
                  <a:pt x="465" y="99"/>
                </a:lnTo>
                <a:lnTo>
                  <a:pt x="489" y="99"/>
                </a:lnTo>
                <a:lnTo>
                  <a:pt x="513" y="99"/>
                </a:lnTo>
                <a:lnTo>
                  <a:pt x="537" y="99"/>
                </a:lnTo>
                <a:lnTo>
                  <a:pt x="573" y="99"/>
                </a:lnTo>
                <a:lnTo>
                  <a:pt x="609" y="101"/>
                </a:lnTo>
                <a:lnTo>
                  <a:pt x="632" y="101"/>
                </a:lnTo>
                <a:lnTo>
                  <a:pt x="656" y="99"/>
                </a:lnTo>
                <a:lnTo>
                  <a:pt x="678" y="99"/>
                </a:lnTo>
                <a:lnTo>
                  <a:pt x="709" y="96"/>
                </a:lnTo>
                <a:lnTo>
                  <a:pt x="737" y="93"/>
                </a:lnTo>
                <a:lnTo>
                  <a:pt x="764" y="90"/>
                </a:lnTo>
                <a:lnTo>
                  <a:pt x="806" y="84"/>
                </a:lnTo>
                <a:lnTo>
                  <a:pt x="847" y="78"/>
                </a:lnTo>
                <a:lnTo>
                  <a:pt x="875" y="75"/>
                </a:lnTo>
                <a:lnTo>
                  <a:pt x="904" y="72"/>
                </a:lnTo>
                <a:lnTo>
                  <a:pt x="932" y="69"/>
                </a:lnTo>
                <a:lnTo>
                  <a:pt x="958" y="69"/>
                </a:lnTo>
                <a:lnTo>
                  <a:pt x="982" y="68"/>
                </a:lnTo>
                <a:lnTo>
                  <a:pt x="1007" y="68"/>
                </a:lnTo>
                <a:lnTo>
                  <a:pt x="1033" y="68"/>
                </a:lnTo>
                <a:lnTo>
                  <a:pt x="1058" y="69"/>
                </a:lnTo>
                <a:lnTo>
                  <a:pt x="1086" y="69"/>
                </a:lnTo>
                <a:lnTo>
                  <a:pt x="1123" y="71"/>
                </a:lnTo>
                <a:lnTo>
                  <a:pt x="1162" y="72"/>
                </a:lnTo>
                <a:lnTo>
                  <a:pt x="1182" y="74"/>
                </a:lnTo>
                <a:lnTo>
                  <a:pt x="1201" y="74"/>
                </a:lnTo>
                <a:lnTo>
                  <a:pt x="1213" y="75"/>
                </a:lnTo>
                <a:lnTo>
                  <a:pt x="1225" y="75"/>
                </a:lnTo>
                <a:lnTo>
                  <a:pt x="1239" y="77"/>
                </a:lnTo>
                <a:lnTo>
                  <a:pt x="1251" y="78"/>
                </a:lnTo>
                <a:lnTo>
                  <a:pt x="1263" y="81"/>
                </a:lnTo>
                <a:lnTo>
                  <a:pt x="1275" y="84"/>
                </a:lnTo>
                <a:lnTo>
                  <a:pt x="1288" y="87"/>
                </a:lnTo>
                <a:lnTo>
                  <a:pt x="1300" y="92"/>
                </a:lnTo>
                <a:lnTo>
                  <a:pt x="1314" y="96"/>
                </a:lnTo>
                <a:lnTo>
                  <a:pt x="1332" y="104"/>
                </a:lnTo>
                <a:lnTo>
                  <a:pt x="1351" y="111"/>
                </a:lnTo>
                <a:lnTo>
                  <a:pt x="1363" y="116"/>
                </a:lnTo>
                <a:lnTo>
                  <a:pt x="1377" y="119"/>
                </a:lnTo>
                <a:lnTo>
                  <a:pt x="1390" y="123"/>
                </a:lnTo>
                <a:lnTo>
                  <a:pt x="1402" y="125"/>
                </a:lnTo>
                <a:lnTo>
                  <a:pt x="1416" y="128"/>
                </a:lnTo>
                <a:lnTo>
                  <a:pt x="1429" y="129"/>
                </a:lnTo>
                <a:lnTo>
                  <a:pt x="1443" y="129"/>
                </a:lnTo>
                <a:lnTo>
                  <a:pt x="1457" y="131"/>
                </a:lnTo>
                <a:lnTo>
                  <a:pt x="1472" y="131"/>
                </a:lnTo>
                <a:lnTo>
                  <a:pt x="1493" y="131"/>
                </a:lnTo>
                <a:lnTo>
                  <a:pt x="1514" y="131"/>
                </a:lnTo>
                <a:lnTo>
                  <a:pt x="1545" y="132"/>
                </a:lnTo>
                <a:lnTo>
                  <a:pt x="1578" y="134"/>
                </a:lnTo>
                <a:lnTo>
                  <a:pt x="1610" y="135"/>
                </a:lnTo>
                <a:lnTo>
                  <a:pt x="1643" y="138"/>
                </a:lnTo>
                <a:lnTo>
                  <a:pt x="1674" y="140"/>
                </a:lnTo>
                <a:lnTo>
                  <a:pt x="1706" y="140"/>
                </a:lnTo>
                <a:lnTo>
                  <a:pt x="1730" y="141"/>
                </a:lnTo>
                <a:lnTo>
                  <a:pt x="1754" y="141"/>
                </a:lnTo>
                <a:lnTo>
                  <a:pt x="1776" y="140"/>
                </a:lnTo>
                <a:lnTo>
                  <a:pt x="1800" y="138"/>
                </a:lnTo>
                <a:lnTo>
                  <a:pt x="1823" y="135"/>
                </a:lnTo>
                <a:lnTo>
                  <a:pt x="1847" y="131"/>
                </a:lnTo>
                <a:lnTo>
                  <a:pt x="1870" y="126"/>
                </a:lnTo>
                <a:lnTo>
                  <a:pt x="1892" y="122"/>
                </a:lnTo>
                <a:lnTo>
                  <a:pt x="1915" y="116"/>
                </a:lnTo>
                <a:lnTo>
                  <a:pt x="1936" y="110"/>
                </a:lnTo>
                <a:lnTo>
                  <a:pt x="1957" y="102"/>
                </a:lnTo>
                <a:lnTo>
                  <a:pt x="1979" y="95"/>
                </a:lnTo>
                <a:lnTo>
                  <a:pt x="1999" y="87"/>
                </a:lnTo>
                <a:lnTo>
                  <a:pt x="2026" y="75"/>
                </a:lnTo>
                <a:lnTo>
                  <a:pt x="2051" y="65"/>
                </a:lnTo>
                <a:lnTo>
                  <a:pt x="2077" y="54"/>
                </a:lnTo>
                <a:lnTo>
                  <a:pt x="2102" y="44"/>
                </a:lnTo>
                <a:lnTo>
                  <a:pt x="2128" y="33"/>
                </a:lnTo>
                <a:lnTo>
                  <a:pt x="2155" y="24"/>
                </a:lnTo>
                <a:lnTo>
                  <a:pt x="2176" y="18"/>
                </a:lnTo>
                <a:lnTo>
                  <a:pt x="2195" y="14"/>
                </a:lnTo>
                <a:lnTo>
                  <a:pt x="2218" y="9"/>
                </a:lnTo>
                <a:lnTo>
                  <a:pt x="2239" y="5"/>
                </a:lnTo>
                <a:lnTo>
                  <a:pt x="2257" y="3"/>
                </a:lnTo>
                <a:lnTo>
                  <a:pt x="2275" y="2"/>
                </a:lnTo>
                <a:lnTo>
                  <a:pt x="2295" y="2"/>
                </a:lnTo>
                <a:lnTo>
                  <a:pt x="2314" y="0"/>
                </a:lnTo>
                <a:lnTo>
                  <a:pt x="2332" y="0"/>
                </a:lnTo>
                <a:lnTo>
                  <a:pt x="2352" y="0"/>
                </a:lnTo>
                <a:lnTo>
                  <a:pt x="2380" y="2"/>
                </a:lnTo>
                <a:lnTo>
                  <a:pt x="2410" y="2"/>
                </a:lnTo>
                <a:lnTo>
                  <a:pt x="2460" y="2"/>
                </a:lnTo>
                <a:lnTo>
                  <a:pt x="2511" y="3"/>
                </a:lnTo>
                <a:lnTo>
                  <a:pt x="2542" y="3"/>
                </a:lnTo>
                <a:lnTo>
                  <a:pt x="2575" y="5"/>
                </a:lnTo>
                <a:lnTo>
                  <a:pt x="2609" y="6"/>
                </a:lnTo>
                <a:lnTo>
                  <a:pt x="2640" y="8"/>
                </a:lnTo>
                <a:lnTo>
                  <a:pt x="2673" y="11"/>
                </a:lnTo>
                <a:lnTo>
                  <a:pt x="2705" y="14"/>
                </a:lnTo>
                <a:lnTo>
                  <a:pt x="2733" y="18"/>
                </a:lnTo>
                <a:lnTo>
                  <a:pt x="2762" y="23"/>
                </a:lnTo>
                <a:lnTo>
                  <a:pt x="2792" y="27"/>
                </a:lnTo>
                <a:lnTo>
                  <a:pt x="2834" y="36"/>
                </a:lnTo>
                <a:lnTo>
                  <a:pt x="2876" y="45"/>
                </a:lnTo>
                <a:lnTo>
                  <a:pt x="2904" y="50"/>
                </a:lnTo>
                <a:lnTo>
                  <a:pt x="2931" y="56"/>
                </a:lnTo>
                <a:lnTo>
                  <a:pt x="2960" y="60"/>
                </a:lnTo>
                <a:lnTo>
                  <a:pt x="2980" y="63"/>
                </a:lnTo>
                <a:lnTo>
                  <a:pt x="2999" y="66"/>
                </a:lnTo>
                <a:lnTo>
                  <a:pt x="3019" y="69"/>
                </a:lnTo>
                <a:lnTo>
                  <a:pt x="3040" y="71"/>
                </a:lnTo>
                <a:lnTo>
                  <a:pt x="3059" y="74"/>
                </a:lnTo>
                <a:lnTo>
                  <a:pt x="3080" y="75"/>
                </a:lnTo>
                <a:lnTo>
                  <a:pt x="3125" y="80"/>
                </a:lnTo>
                <a:lnTo>
                  <a:pt x="3170" y="83"/>
                </a:lnTo>
                <a:lnTo>
                  <a:pt x="3218" y="86"/>
                </a:lnTo>
                <a:lnTo>
                  <a:pt x="3266" y="87"/>
                </a:lnTo>
                <a:lnTo>
                  <a:pt x="3314" y="89"/>
                </a:lnTo>
                <a:lnTo>
                  <a:pt x="3363" y="89"/>
                </a:lnTo>
                <a:lnTo>
                  <a:pt x="3411" y="87"/>
                </a:lnTo>
                <a:lnTo>
                  <a:pt x="3459" y="86"/>
                </a:lnTo>
                <a:lnTo>
                  <a:pt x="3496" y="83"/>
                </a:lnTo>
                <a:lnTo>
                  <a:pt x="3534" y="78"/>
                </a:lnTo>
                <a:lnTo>
                  <a:pt x="3570" y="74"/>
                </a:lnTo>
                <a:lnTo>
                  <a:pt x="3606" y="68"/>
                </a:lnTo>
                <a:lnTo>
                  <a:pt x="3640" y="60"/>
                </a:lnTo>
                <a:lnTo>
                  <a:pt x="3655" y="57"/>
                </a:lnTo>
                <a:lnTo>
                  <a:pt x="3670" y="53"/>
                </a:lnTo>
                <a:lnTo>
                  <a:pt x="3685" y="50"/>
                </a:lnTo>
                <a:lnTo>
                  <a:pt x="3710" y="42"/>
                </a:lnTo>
                <a:lnTo>
                  <a:pt x="3732" y="36"/>
                </a:lnTo>
                <a:lnTo>
                  <a:pt x="3749" y="33"/>
                </a:lnTo>
                <a:lnTo>
                  <a:pt x="3764" y="29"/>
                </a:lnTo>
                <a:lnTo>
                  <a:pt x="3780" y="26"/>
                </a:lnTo>
                <a:lnTo>
                  <a:pt x="3803" y="21"/>
                </a:lnTo>
                <a:lnTo>
                  <a:pt x="3827" y="18"/>
                </a:lnTo>
                <a:lnTo>
                  <a:pt x="3851" y="15"/>
                </a:lnTo>
                <a:lnTo>
                  <a:pt x="3875" y="12"/>
                </a:lnTo>
                <a:lnTo>
                  <a:pt x="3899" y="11"/>
                </a:lnTo>
                <a:lnTo>
                  <a:pt x="3924" y="9"/>
                </a:lnTo>
                <a:lnTo>
                  <a:pt x="3948" y="8"/>
                </a:lnTo>
                <a:lnTo>
                  <a:pt x="3974" y="8"/>
                </a:lnTo>
                <a:lnTo>
                  <a:pt x="3998" y="8"/>
                </a:lnTo>
                <a:lnTo>
                  <a:pt x="4022" y="9"/>
                </a:lnTo>
                <a:lnTo>
                  <a:pt x="4046" y="12"/>
                </a:lnTo>
                <a:lnTo>
                  <a:pt x="4070" y="14"/>
                </a:lnTo>
                <a:lnTo>
                  <a:pt x="4091" y="17"/>
                </a:lnTo>
                <a:lnTo>
                  <a:pt x="4112" y="21"/>
                </a:lnTo>
                <a:lnTo>
                  <a:pt x="4132" y="24"/>
                </a:lnTo>
                <a:lnTo>
                  <a:pt x="4153" y="29"/>
                </a:lnTo>
                <a:lnTo>
                  <a:pt x="4178" y="36"/>
                </a:lnTo>
                <a:lnTo>
                  <a:pt x="4204" y="42"/>
                </a:lnTo>
                <a:lnTo>
                  <a:pt x="4231" y="50"/>
                </a:lnTo>
                <a:lnTo>
                  <a:pt x="4256" y="57"/>
                </a:lnTo>
                <a:lnTo>
                  <a:pt x="4282" y="65"/>
                </a:lnTo>
                <a:lnTo>
                  <a:pt x="4307" y="71"/>
                </a:lnTo>
                <a:lnTo>
                  <a:pt x="4328" y="77"/>
                </a:lnTo>
                <a:lnTo>
                  <a:pt x="4349" y="81"/>
                </a:lnTo>
                <a:lnTo>
                  <a:pt x="4370" y="86"/>
                </a:lnTo>
                <a:lnTo>
                  <a:pt x="4391" y="90"/>
                </a:lnTo>
                <a:lnTo>
                  <a:pt x="4406" y="92"/>
                </a:lnTo>
                <a:lnTo>
                  <a:pt x="4421" y="95"/>
                </a:lnTo>
                <a:lnTo>
                  <a:pt x="4436" y="96"/>
                </a:lnTo>
                <a:lnTo>
                  <a:pt x="4462" y="99"/>
                </a:lnTo>
                <a:lnTo>
                  <a:pt x="4489" y="102"/>
                </a:lnTo>
                <a:lnTo>
                  <a:pt x="4516" y="104"/>
                </a:lnTo>
                <a:lnTo>
                  <a:pt x="4543" y="104"/>
                </a:lnTo>
                <a:lnTo>
                  <a:pt x="4579" y="104"/>
                </a:lnTo>
                <a:lnTo>
                  <a:pt x="4617" y="104"/>
                </a:lnTo>
                <a:lnTo>
                  <a:pt x="4653" y="102"/>
                </a:lnTo>
                <a:lnTo>
                  <a:pt x="4687" y="101"/>
                </a:lnTo>
                <a:lnTo>
                  <a:pt x="4723" y="98"/>
                </a:lnTo>
                <a:lnTo>
                  <a:pt x="4756" y="93"/>
                </a:lnTo>
                <a:lnTo>
                  <a:pt x="4786" y="90"/>
                </a:lnTo>
                <a:lnTo>
                  <a:pt x="4815" y="87"/>
                </a:lnTo>
                <a:lnTo>
                  <a:pt x="4844" y="83"/>
                </a:lnTo>
                <a:lnTo>
                  <a:pt x="4886" y="77"/>
                </a:lnTo>
                <a:lnTo>
                  <a:pt x="4928" y="71"/>
                </a:lnTo>
                <a:lnTo>
                  <a:pt x="4956" y="68"/>
                </a:lnTo>
                <a:lnTo>
                  <a:pt x="4986" y="63"/>
                </a:lnTo>
                <a:lnTo>
                  <a:pt x="5016" y="60"/>
                </a:lnTo>
                <a:lnTo>
                  <a:pt x="5036" y="59"/>
                </a:lnTo>
                <a:lnTo>
                  <a:pt x="5057" y="57"/>
                </a:lnTo>
                <a:lnTo>
                  <a:pt x="5078" y="56"/>
                </a:lnTo>
                <a:lnTo>
                  <a:pt x="5100" y="54"/>
                </a:lnTo>
                <a:lnTo>
                  <a:pt x="5121" y="53"/>
                </a:lnTo>
                <a:lnTo>
                  <a:pt x="5142" y="51"/>
                </a:lnTo>
                <a:lnTo>
                  <a:pt x="5198" y="50"/>
                </a:lnTo>
                <a:lnTo>
                  <a:pt x="5252" y="47"/>
                </a:lnTo>
                <a:lnTo>
                  <a:pt x="5306" y="45"/>
                </a:lnTo>
                <a:lnTo>
                  <a:pt x="5360" y="44"/>
                </a:lnTo>
                <a:lnTo>
                  <a:pt x="5414" y="42"/>
                </a:lnTo>
                <a:lnTo>
                  <a:pt x="5470" y="42"/>
                </a:lnTo>
                <a:lnTo>
                  <a:pt x="5492" y="42"/>
                </a:lnTo>
                <a:lnTo>
                  <a:pt x="5515" y="42"/>
                </a:lnTo>
                <a:lnTo>
                  <a:pt x="5530" y="42"/>
                </a:lnTo>
                <a:lnTo>
                  <a:pt x="5545" y="42"/>
                </a:lnTo>
                <a:lnTo>
                  <a:pt x="5558" y="44"/>
                </a:lnTo>
                <a:lnTo>
                  <a:pt x="5574" y="45"/>
                </a:lnTo>
                <a:lnTo>
                  <a:pt x="5587" y="47"/>
                </a:lnTo>
                <a:lnTo>
                  <a:pt x="5601" y="50"/>
                </a:lnTo>
                <a:lnTo>
                  <a:pt x="5614" y="54"/>
                </a:lnTo>
                <a:lnTo>
                  <a:pt x="5628" y="59"/>
                </a:lnTo>
                <a:lnTo>
                  <a:pt x="5640" y="65"/>
                </a:lnTo>
                <a:lnTo>
                  <a:pt x="5658" y="72"/>
                </a:lnTo>
                <a:lnTo>
                  <a:pt x="5677" y="81"/>
                </a:lnTo>
                <a:lnTo>
                  <a:pt x="5689" y="87"/>
                </a:lnTo>
                <a:lnTo>
                  <a:pt x="5703" y="92"/>
                </a:lnTo>
                <a:lnTo>
                  <a:pt x="5716" y="96"/>
                </a:lnTo>
                <a:lnTo>
                  <a:pt x="5728" y="101"/>
                </a:lnTo>
                <a:lnTo>
                  <a:pt x="5742" y="104"/>
                </a:lnTo>
                <a:lnTo>
                  <a:pt x="5754" y="105"/>
                </a:lnTo>
                <a:lnTo>
                  <a:pt x="5769" y="107"/>
                </a:lnTo>
                <a:lnTo>
                  <a:pt x="5782" y="108"/>
                </a:lnTo>
                <a:lnTo>
                  <a:pt x="5796" y="110"/>
                </a:lnTo>
                <a:lnTo>
                  <a:pt x="5818" y="111"/>
                </a:lnTo>
                <a:lnTo>
                  <a:pt x="5839" y="111"/>
                </a:lnTo>
                <a:lnTo>
                  <a:pt x="5904" y="113"/>
                </a:lnTo>
                <a:lnTo>
                  <a:pt x="5967" y="114"/>
                </a:lnTo>
                <a:lnTo>
                  <a:pt x="6032" y="114"/>
                </a:lnTo>
                <a:lnTo>
                  <a:pt x="6129" y="114"/>
                </a:lnTo>
                <a:lnTo>
                  <a:pt x="6225" y="114"/>
                </a:lnTo>
                <a:lnTo>
                  <a:pt x="6290" y="114"/>
                </a:lnTo>
                <a:lnTo>
                  <a:pt x="6356" y="114"/>
                </a:lnTo>
                <a:lnTo>
                  <a:pt x="6421" y="116"/>
                </a:lnTo>
                <a:lnTo>
                  <a:pt x="6446" y="116"/>
                </a:lnTo>
                <a:lnTo>
                  <a:pt x="6473" y="116"/>
                </a:lnTo>
                <a:lnTo>
                  <a:pt x="6490" y="116"/>
                </a:lnTo>
                <a:lnTo>
                  <a:pt x="6508" y="116"/>
                </a:lnTo>
                <a:lnTo>
                  <a:pt x="6524" y="114"/>
                </a:lnTo>
                <a:lnTo>
                  <a:pt x="6541" y="113"/>
                </a:lnTo>
                <a:lnTo>
                  <a:pt x="6557" y="111"/>
                </a:lnTo>
                <a:lnTo>
                  <a:pt x="6574" y="108"/>
                </a:lnTo>
                <a:lnTo>
                  <a:pt x="6587" y="105"/>
                </a:lnTo>
                <a:lnTo>
                  <a:pt x="6602" y="102"/>
                </a:lnTo>
                <a:lnTo>
                  <a:pt x="6617" y="98"/>
                </a:lnTo>
                <a:lnTo>
                  <a:pt x="6638" y="92"/>
                </a:lnTo>
                <a:lnTo>
                  <a:pt x="6659" y="84"/>
                </a:lnTo>
                <a:lnTo>
                  <a:pt x="6674" y="81"/>
                </a:lnTo>
                <a:lnTo>
                  <a:pt x="6689" y="78"/>
                </a:lnTo>
                <a:lnTo>
                  <a:pt x="6705" y="75"/>
                </a:lnTo>
                <a:lnTo>
                  <a:pt x="6720" y="74"/>
                </a:lnTo>
                <a:lnTo>
                  <a:pt x="6735" y="72"/>
                </a:lnTo>
                <a:lnTo>
                  <a:pt x="6751" y="72"/>
                </a:lnTo>
                <a:lnTo>
                  <a:pt x="6766" y="72"/>
                </a:lnTo>
                <a:lnTo>
                  <a:pt x="6783" y="72"/>
                </a:lnTo>
                <a:lnTo>
                  <a:pt x="6799" y="72"/>
                </a:lnTo>
                <a:lnTo>
                  <a:pt x="6814" y="72"/>
                </a:lnTo>
                <a:lnTo>
                  <a:pt x="6831" y="72"/>
                </a:lnTo>
                <a:lnTo>
                  <a:pt x="6846" y="72"/>
                </a:lnTo>
                <a:lnTo>
                  <a:pt x="6867" y="71"/>
                </a:lnTo>
                <a:lnTo>
                  <a:pt x="6888" y="69"/>
                </a:lnTo>
                <a:lnTo>
                  <a:pt x="6907" y="66"/>
                </a:lnTo>
                <a:lnTo>
                  <a:pt x="6927" y="63"/>
                </a:lnTo>
                <a:lnTo>
                  <a:pt x="6952" y="59"/>
                </a:lnTo>
                <a:lnTo>
                  <a:pt x="6979" y="54"/>
                </a:lnTo>
                <a:lnTo>
                  <a:pt x="7005" y="50"/>
                </a:lnTo>
                <a:lnTo>
                  <a:pt x="7023" y="47"/>
                </a:lnTo>
                <a:lnTo>
                  <a:pt x="7044" y="45"/>
                </a:lnTo>
                <a:lnTo>
                  <a:pt x="7063" y="44"/>
                </a:lnTo>
                <a:lnTo>
                  <a:pt x="7085" y="42"/>
                </a:lnTo>
                <a:lnTo>
                  <a:pt x="7101" y="44"/>
                </a:lnTo>
                <a:lnTo>
                  <a:pt x="7118" y="44"/>
                </a:lnTo>
                <a:lnTo>
                  <a:pt x="7134" y="45"/>
                </a:lnTo>
                <a:lnTo>
                  <a:pt x="7161" y="48"/>
                </a:lnTo>
                <a:lnTo>
                  <a:pt x="7188" y="51"/>
                </a:lnTo>
                <a:lnTo>
                  <a:pt x="7206" y="53"/>
                </a:lnTo>
                <a:lnTo>
                  <a:pt x="7224" y="54"/>
                </a:lnTo>
                <a:lnTo>
                  <a:pt x="7242" y="56"/>
                </a:lnTo>
                <a:lnTo>
                  <a:pt x="7277" y="59"/>
                </a:lnTo>
                <a:lnTo>
                  <a:pt x="7313" y="59"/>
                </a:lnTo>
                <a:lnTo>
                  <a:pt x="7349" y="60"/>
                </a:lnTo>
                <a:lnTo>
                  <a:pt x="7383" y="59"/>
                </a:lnTo>
                <a:lnTo>
                  <a:pt x="7431" y="57"/>
                </a:lnTo>
                <a:lnTo>
                  <a:pt x="7478" y="56"/>
                </a:lnTo>
                <a:lnTo>
                  <a:pt x="7525" y="54"/>
                </a:lnTo>
                <a:lnTo>
                  <a:pt x="7561" y="54"/>
                </a:lnTo>
                <a:lnTo>
                  <a:pt x="7595" y="54"/>
                </a:lnTo>
                <a:lnTo>
                  <a:pt x="7631" y="56"/>
                </a:lnTo>
                <a:lnTo>
                  <a:pt x="7667" y="57"/>
                </a:lnTo>
                <a:lnTo>
                  <a:pt x="7675" y="59"/>
                </a:lnTo>
                <a:lnTo>
                  <a:pt x="7682" y="59"/>
                </a:lnTo>
                <a:lnTo>
                  <a:pt x="7691" y="60"/>
                </a:lnTo>
                <a:lnTo>
                  <a:pt x="7699" y="60"/>
                </a:lnTo>
                <a:lnTo>
                  <a:pt x="7706" y="62"/>
                </a:lnTo>
                <a:lnTo>
                  <a:pt x="7715" y="63"/>
                </a:lnTo>
                <a:lnTo>
                  <a:pt x="7673" y="122"/>
                </a:lnTo>
                <a:lnTo>
                  <a:pt x="7630" y="179"/>
                </a:lnTo>
                <a:lnTo>
                  <a:pt x="7583" y="236"/>
                </a:lnTo>
                <a:lnTo>
                  <a:pt x="7534" y="292"/>
                </a:lnTo>
                <a:lnTo>
                  <a:pt x="7483" y="347"/>
                </a:lnTo>
                <a:lnTo>
                  <a:pt x="7427" y="403"/>
                </a:lnTo>
                <a:lnTo>
                  <a:pt x="7370" y="457"/>
                </a:lnTo>
                <a:lnTo>
                  <a:pt x="7310" y="510"/>
                </a:lnTo>
                <a:lnTo>
                  <a:pt x="7248" y="562"/>
                </a:lnTo>
                <a:lnTo>
                  <a:pt x="7182" y="613"/>
                </a:lnTo>
                <a:lnTo>
                  <a:pt x="7116" y="663"/>
                </a:lnTo>
                <a:lnTo>
                  <a:pt x="7045" y="712"/>
                </a:lnTo>
                <a:lnTo>
                  <a:pt x="6973" y="760"/>
                </a:lnTo>
                <a:lnTo>
                  <a:pt x="6900" y="807"/>
                </a:lnTo>
                <a:lnTo>
                  <a:pt x="6823" y="854"/>
                </a:lnTo>
                <a:lnTo>
                  <a:pt x="6744" y="897"/>
                </a:lnTo>
                <a:lnTo>
                  <a:pt x="6662" y="941"/>
                </a:lnTo>
                <a:lnTo>
                  <a:pt x="6580" y="983"/>
                </a:lnTo>
                <a:lnTo>
                  <a:pt x="6496" y="1023"/>
                </a:lnTo>
                <a:lnTo>
                  <a:pt x="6409" y="1064"/>
                </a:lnTo>
                <a:lnTo>
                  <a:pt x="6320" y="1101"/>
                </a:lnTo>
                <a:lnTo>
                  <a:pt x="6228" y="1139"/>
                </a:lnTo>
                <a:lnTo>
                  <a:pt x="6137" y="1174"/>
                </a:lnTo>
                <a:lnTo>
                  <a:pt x="6042" y="1208"/>
                </a:lnTo>
                <a:lnTo>
                  <a:pt x="5948" y="1241"/>
                </a:lnTo>
                <a:lnTo>
                  <a:pt x="5850" y="1271"/>
                </a:lnTo>
                <a:lnTo>
                  <a:pt x="5752" y="1301"/>
                </a:lnTo>
                <a:lnTo>
                  <a:pt x="5652" y="1330"/>
                </a:lnTo>
                <a:lnTo>
                  <a:pt x="5551" y="1355"/>
                </a:lnTo>
                <a:lnTo>
                  <a:pt x="5447" y="1381"/>
                </a:lnTo>
                <a:lnTo>
                  <a:pt x="5344" y="1405"/>
                </a:lnTo>
                <a:lnTo>
                  <a:pt x="5240" y="1426"/>
                </a:lnTo>
                <a:lnTo>
                  <a:pt x="5133" y="1447"/>
                </a:lnTo>
                <a:lnTo>
                  <a:pt x="5027" y="1465"/>
                </a:lnTo>
                <a:lnTo>
                  <a:pt x="4920" y="1483"/>
                </a:lnTo>
                <a:lnTo>
                  <a:pt x="4810" y="1498"/>
                </a:lnTo>
                <a:lnTo>
                  <a:pt x="4702" y="1512"/>
                </a:lnTo>
                <a:lnTo>
                  <a:pt x="4593" y="1524"/>
                </a:lnTo>
                <a:lnTo>
                  <a:pt x="4482" y="1534"/>
                </a:lnTo>
                <a:lnTo>
                  <a:pt x="4372" y="1543"/>
                </a:lnTo>
                <a:lnTo>
                  <a:pt x="4261" y="1551"/>
                </a:lnTo>
                <a:lnTo>
                  <a:pt x="4150" y="1555"/>
                </a:lnTo>
                <a:lnTo>
                  <a:pt x="4037" y="1560"/>
                </a:lnTo>
                <a:lnTo>
                  <a:pt x="3926" y="1561"/>
                </a:lnTo>
                <a:lnTo>
                  <a:pt x="3815" y="1561"/>
                </a:lnTo>
                <a:lnTo>
                  <a:pt x="3702" y="1560"/>
                </a:lnTo>
                <a:lnTo>
                  <a:pt x="3591" y="1557"/>
                </a:lnTo>
                <a:lnTo>
                  <a:pt x="3480" y="1552"/>
                </a:lnTo>
                <a:lnTo>
                  <a:pt x="3369" y="1546"/>
                </a:lnTo>
                <a:lnTo>
                  <a:pt x="3257" y="1537"/>
                </a:lnTo>
                <a:lnTo>
                  <a:pt x="3146" y="1528"/>
                </a:lnTo>
                <a:lnTo>
                  <a:pt x="3037" y="1516"/>
                </a:lnTo>
                <a:lnTo>
                  <a:pt x="2928" y="1502"/>
                </a:lnTo>
                <a:lnTo>
                  <a:pt x="2819" y="1487"/>
                </a:lnTo>
                <a:lnTo>
                  <a:pt x="2711" y="1471"/>
                </a:lnTo>
                <a:lnTo>
                  <a:pt x="2604" y="1453"/>
                </a:lnTo>
                <a:lnTo>
                  <a:pt x="2499" y="1433"/>
                </a:lnTo>
                <a:lnTo>
                  <a:pt x="2394" y="1412"/>
                </a:lnTo>
                <a:lnTo>
                  <a:pt x="2289" y="1390"/>
                </a:lnTo>
                <a:lnTo>
                  <a:pt x="2186" y="1364"/>
                </a:lnTo>
                <a:lnTo>
                  <a:pt x="2084" y="1339"/>
                </a:lnTo>
                <a:lnTo>
                  <a:pt x="1984" y="1312"/>
                </a:lnTo>
                <a:lnTo>
                  <a:pt x="1885" y="1282"/>
                </a:lnTo>
                <a:lnTo>
                  <a:pt x="1787" y="1252"/>
                </a:lnTo>
                <a:lnTo>
                  <a:pt x="1691" y="1219"/>
                </a:lnTo>
                <a:lnTo>
                  <a:pt x="1596" y="1186"/>
                </a:lnTo>
                <a:lnTo>
                  <a:pt x="1505" y="1151"/>
                </a:lnTo>
                <a:lnTo>
                  <a:pt x="1413" y="1115"/>
                </a:lnTo>
                <a:lnTo>
                  <a:pt x="1323" y="1077"/>
                </a:lnTo>
                <a:lnTo>
                  <a:pt x="1236" y="1037"/>
                </a:lnTo>
                <a:lnTo>
                  <a:pt x="1150" y="998"/>
                </a:lnTo>
                <a:lnTo>
                  <a:pt x="1067" y="956"/>
                </a:lnTo>
                <a:lnTo>
                  <a:pt x="985" y="912"/>
                </a:lnTo>
                <a:lnTo>
                  <a:pt x="905" y="869"/>
                </a:lnTo>
                <a:lnTo>
                  <a:pt x="829" y="824"/>
                </a:lnTo>
                <a:lnTo>
                  <a:pt x="754" y="777"/>
                </a:lnTo>
                <a:lnTo>
                  <a:pt x="680" y="729"/>
                </a:lnTo>
                <a:lnTo>
                  <a:pt x="609" y="681"/>
                </a:lnTo>
                <a:lnTo>
                  <a:pt x="542" y="630"/>
                </a:lnTo>
                <a:lnTo>
                  <a:pt x="476" y="580"/>
                </a:lnTo>
                <a:lnTo>
                  <a:pt x="413" y="528"/>
                </a:lnTo>
                <a:lnTo>
                  <a:pt x="353" y="475"/>
                </a:lnTo>
                <a:lnTo>
                  <a:pt x="294" y="421"/>
                </a:lnTo>
                <a:lnTo>
                  <a:pt x="238" y="367"/>
                </a:lnTo>
                <a:lnTo>
                  <a:pt x="184" y="311"/>
                </a:lnTo>
                <a:lnTo>
                  <a:pt x="135" y="256"/>
                </a:lnTo>
                <a:lnTo>
                  <a:pt x="87" y="199"/>
                </a:lnTo>
                <a:lnTo>
                  <a:pt x="42" y="141"/>
                </a:lnTo>
                <a:lnTo>
                  <a:pt x="0" y="83"/>
                </a:lnTo>
                <a:close/>
              </a:path>
            </a:pathLst>
          </a:custGeom>
          <a:solidFill>
            <a:srgbClr val="74DAF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67" name="Google Shape;10267;p31"/>
          <p:cNvSpPr/>
          <p:nvPr/>
        </p:nvSpPr>
        <p:spPr>
          <a:xfrm>
            <a:off x="2107405" y="1136931"/>
            <a:ext cx="4922044" cy="2764631"/>
          </a:xfrm>
          <a:custGeom>
            <a:avLst/>
            <a:gdLst/>
            <a:ahLst/>
            <a:cxnLst/>
            <a:rect l="l" t="t" r="r" b="b"/>
            <a:pathLst>
              <a:path w="8267" h="4645" extrusionOk="0">
                <a:moveTo>
                  <a:pt x="8267" y="2323"/>
                </a:moveTo>
                <a:lnTo>
                  <a:pt x="8266" y="2386"/>
                </a:lnTo>
                <a:lnTo>
                  <a:pt x="8261" y="2447"/>
                </a:lnTo>
                <a:lnTo>
                  <a:pt x="8254" y="2510"/>
                </a:lnTo>
                <a:lnTo>
                  <a:pt x="8243" y="2572"/>
                </a:lnTo>
                <a:lnTo>
                  <a:pt x="8230" y="2635"/>
                </a:lnTo>
                <a:lnTo>
                  <a:pt x="8213" y="2697"/>
                </a:lnTo>
                <a:lnTo>
                  <a:pt x="8194" y="2758"/>
                </a:lnTo>
                <a:lnTo>
                  <a:pt x="8171" y="2820"/>
                </a:lnTo>
                <a:lnTo>
                  <a:pt x="8146" y="2881"/>
                </a:lnTo>
                <a:lnTo>
                  <a:pt x="8117" y="2942"/>
                </a:lnTo>
                <a:lnTo>
                  <a:pt x="8087" y="3002"/>
                </a:lnTo>
                <a:lnTo>
                  <a:pt x="8052" y="3062"/>
                </a:lnTo>
                <a:lnTo>
                  <a:pt x="8015" y="3120"/>
                </a:lnTo>
                <a:lnTo>
                  <a:pt x="7976" y="3179"/>
                </a:lnTo>
                <a:lnTo>
                  <a:pt x="7934" y="3238"/>
                </a:lnTo>
                <a:lnTo>
                  <a:pt x="7889" y="3295"/>
                </a:lnTo>
                <a:lnTo>
                  <a:pt x="7841" y="3350"/>
                </a:lnTo>
                <a:lnTo>
                  <a:pt x="7790" y="3406"/>
                </a:lnTo>
                <a:lnTo>
                  <a:pt x="7736" y="3461"/>
                </a:lnTo>
                <a:lnTo>
                  <a:pt x="7680" y="3515"/>
                </a:lnTo>
                <a:lnTo>
                  <a:pt x="7621" y="3570"/>
                </a:lnTo>
                <a:lnTo>
                  <a:pt x="7561" y="3621"/>
                </a:lnTo>
                <a:lnTo>
                  <a:pt x="7497" y="3673"/>
                </a:lnTo>
                <a:lnTo>
                  <a:pt x="7431" y="3723"/>
                </a:lnTo>
                <a:lnTo>
                  <a:pt x="7363" y="3772"/>
                </a:lnTo>
                <a:lnTo>
                  <a:pt x="7292" y="3820"/>
                </a:lnTo>
                <a:lnTo>
                  <a:pt x="7219" y="3868"/>
                </a:lnTo>
                <a:lnTo>
                  <a:pt x="7144" y="3915"/>
                </a:lnTo>
                <a:lnTo>
                  <a:pt x="7066" y="3960"/>
                </a:lnTo>
                <a:lnTo>
                  <a:pt x="6986" y="4004"/>
                </a:lnTo>
                <a:lnTo>
                  <a:pt x="6905" y="4046"/>
                </a:lnTo>
                <a:lnTo>
                  <a:pt x="6821" y="4088"/>
                </a:lnTo>
                <a:lnTo>
                  <a:pt x="6735" y="4127"/>
                </a:lnTo>
                <a:lnTo>
                  <a:pt x="6648" y="4166"/>
                </a:lnTo>
                <a:lnTo>
                  <a:pt x="6558" y="4203"/>
                </a:lnTo>
                <a:lnTo>
                  <a:pt x="6468" y="4239"/>
                </a:lnTo>
                <a:lnTo>
                  <a:pt x="6375" y="4274"/>
                </a:lnTo>
                <a:lnTo>
                  <a:pt x="6280" y="4307"/>
                </a:lnTo>
                <a:lnTo>
                  <a:pt x="6184" y="4340"/>
                </a:lnTo>
                <a:lnTo>
                  <a:pt x="6086" y="4370"/>
                </a:lnTo>
                <a:lnTo>
                  <a:pt x="5987" y="4399"/>
                </a:lnTo>
                <a:lnTo>
                  <a:pt x="5888" y="4426"/>
                </a:lnTo>
                <a:lnTo>
                  <a:pt x="5786" y="4451"/>
                </a:lnTo>
                <a:lnTo>
                  <a:pt x="5684" y="4475"/>
                </a:lnTo>
                <a:lnTo>
                  <a:pt x="5579" y="4499"/>
                </a:lnTo>
                <a:lnTo>
                  <a:pt x="5475" y="4520"/>
                </a:lnTo>
                <a:lnTo>
                  <a:pt x="5368" y="4540"/>
                </a:lnTo>
                <a:lnTo>
                  <a:pt x="5262" y="4558"/>
                </a:lnTo>
                <a:lnTo>
                  <a:pt x="5154" y="4573"/>
                </a:lnTo>
                <a:lnTo>
                  <a:pt x="5045" y="4588"/>
                </a:lnTo>
                <a:lnTo>
                  <a:pt x="4937" y="4602"/>
                </a:lnTo>
                <a:lnTo>
                  <a:pt x="4828" y="4612"/>
                </a:lnTo>
                <a:lnTo>
                  <a:pt x="4716" y="4623"/>
                </a:lnTo>
                <a:lnTo>
                  <a:pt x="4607" y="4630"/>
                </a:lnTo>
                <a:lnTo>
                  <a:pt x="4496" y="4636"/>
                </a:lnTo>
                <a:lnTo>
                  <a:pt x="4385" y="4641"/>
                </a:lnTo>
                <a:lnTo>
                  <a:pt x="4273" y="4644"/>
                </a:lnTo>
                <a:lnTo>
                  <a:pt x="4162" y="4645"/>
                </a:lnTo>
                <a:lnTo>
                  <a:pt x="4050" y="4645"/>
                </a:lnTo>
                <a:lnTo>
                  <a:pt x="3938" y="4644"/>
                </a:lnTo>
                <a:lnTo>
                  <a:pt x="3827" y="4639"/>
                </a:lnTo>
                <a:lnTo>
                  <a:pt x="3716" y="4633"/>
                </a:lnTo>
                <a:lnTo>
                  <a:pt x="3605" y="4627"/>
                </a:lnTo>
                <a:lnTo>
                  <a:pt x="3495" y="4618"/>
                </a:lnTo>
                <a:lnTo>
                  <a:pt x="3386" y="4608"/>
                </a:lnTo>
                <a:lnTo>
                  <a:pt x="3276" y="4596"/>
                </a:lnTo>
                <a:lnTo>
                  <a:pt x="3168" y="4580"/>
                </a:lnTo>
                <a:lnTo>
                  <a:pt x="3060" y="4565"/>
                </a:lnTo>
                <a:lnTo>
                  <a:pt x="2952" y="4549"/>
                </a:lnTo>
                <a:lnTo>
                  <a:pt x="2846" y="4529"/>
                </a:lnTo>
                <a:lnTo>
                  <a:pt x="2740" y="4510"/>
                </a:lnTo>
                <a:lnTo>
                  <a:pt x="2636" y="4487"/>
                </a:lnTo>
                <a:lnTo>
                  <a:pt x="2533" y="4465"/>
                </a:lnTo>
                <a:lnTo>
                  <a:pt x="2430" y="4439"/>
                </a:lnTo>
                <a:lnTo>
                  <a:pt x="2330" y="4412"/>
                </a:lnTo>
                <a:lnTo>
                  <a:pt x="2231" y="4384"/>
                </a:lnTo>
                <a:lnTo>
                  <a:pt x="2132" y="4355"/>
                </a:lnTo>
                <a:lnTo>
                  <a:pt x="2035" y="4324"/>
                </a:lnTo>
                <a:lnTo>
                  <a:pt x="1939" y="4291"/>
                </a:lnTo>
                <a:lnTo>
                  <a:pt x="1846" y="4258"/>
                </a:lnTo>
                <a:lnTo>
                  <a:pt x="1755" y="4221"/>
                </a:lnTo>
                <a:lnTo>
                  <a:pt x="1664" y="4185"/>
                </a:lnTo>
                <a:lnTo>
                  <a:pt x="1576" y="4146"/>
                </a:lnTo>
                <a:lnTo>
                  <a:pt x="1489" y="4107"/>
                </a:lnTo>
                <a:lnTo>
                  <a:pt x="1405" y="4067"/>
                </a:lnTo>
                <a:lnTo>
                  <a:pt x="1322" y="4025"/>
                </a:lnTo>
                <a:lnTo>
                  <a:pt x="1241" y="3981"/>
                </a:lnTo>
                <a:lnTo>
                  <a:pt x="1163" y="3938"/>
                </a:lnTo>
                <a:lnTo>
                  <a:pt x="1086" y="3891"/>
                </a:lnTo>
                <a:lnTo>
                  <a:pt x="1011" y="3844"/>
                </a:lnTo>
                <a:lnTo>
                  <a:pt x="940" y="3796"/>
                </a:lnTo>
                <a:lnTo>
                  <a:pt x="870" y="3748"/>
                </a:lnTo>
                <a:lnTo>
                  <a:pt x="804" y="3699"/>
                </a:lnTo>
                <a:lnTo>
                  <a:pt x="738" y="3648"/>
                </a:lnTo>
                <a:lnTo>
                  <a:pt x="676" y="3595"/>
                </a:lnTo>
                <a:lnTo>
                  <a:pt x="616" y="3542"/>
                </a:lnTo>
                <a:lnTo>
                  <a:pt x="559" y="3488"/>
                </a:lnTo>
                <a:lnTo>
                  <a:pt x="505" y="3434"/>
                </a:lnTo>
                <a:lnTo>
                  <a:pt x="452" y="3379"/>
                </a:lnTo>
                <a:lnTo>
                  <a:pt x="403" y="3323"/>
                </a:lnTo>
                <a:lnTo>
                  <a:pt x="356" y="3266"/>
                </a:lnTo>
                <a:lnTo>
                  <a:pt x="313" y="3207"/>
                </a:lnTo>
                <a:lnTo>
                  <a:pt x="272" y="3150"/>
                </a:lnTo>
                <a:lnTo>
                  <a:pt x="233" y="3090"/>
                </a:lnTo>
                <a:lnTo>
                  <a:pt x="198" y="3032"/>
                </a:lnTo>
                <a:lnTo>
                  <a:pt x="165" y="2972"/>
                </a:lnTo>
                <a:lnTo>
                  <a:pt x="135" y="2912"/>
                </a:lnTo>
                <a:lnTo>
                  <a:pt x="108" y="2850"/>
                </a:lnTo>
                <a:lnTo>
                  <a:pt x="84" y="2790"/>
                </a:lnTo>
                <a:lnTo>
                  <a:pt x="63" y="2728"/>
                </a:lnTo>
                <a:lnTo>
                  <a:pt x="45" y="2665"/>
                </a:lnTo>
                <a:lnTo>
                  <a:pt x="30" y="2604"/>
                </a:lnTo>
                <a:lnTo>
                  <a:pt x="18" y="2542"/>
                </a:lnTo>
                <a:lnTo>
                  <a:pt x="9" y="2479"/>
                </a:lnTo>
                <a:lnTo>
                  <a:pt x="3" y="2417"/>
                </a:lnTo>
                <a:lnTo>
                  <a:pt x="0" y="2354"/>
                </a:lnTo>
                <a:lnTo>
                  <a:pt x="0" y="2291"/>
                </a:lnTo>
                <a:lnTo>
                  <a:pt x="3" y="2228"/>
                </a:lnTo>
                <a:lnTo>
                  <a:pt x="9" y="2166"/>
                </a:lnTo>
                <a:lnTo>
                  <a:pt x="18" y="2103"/>
                </a:lnTo>
                <a:lnTo>
                  <a:pt x="30" y="2042"/>
                </a:lnTo>
                <a:lnTo>
                  <a:pt x="45" y="1980"/>
                </a:lnTo>
                <a:lnTo>
                  <a:pt x="63" y="1917"/>
                </a:lnTo>
                <a:lnTo>
                  <a:pt x="84" y="1855"/>
                </a:lnTo>
                <a:lnTo>
                  <a:pt x="108" y="1795"/>
                </a:lnTo>
                <a:lnTo>
                  <a:pt x="135" y="1734"/>
                </a:lnTo>
                <a:lnTo>
                  <a:pt x="165" y="1674"/>
                </a:lnTo>
                <a:lnTo>
                  <a:pt x="198" y="1614"/>
                </a:lnTo>
                <a:lnTo>
                  <a:pt x="233" y="1555"/>
                </a:lnTo>
                <a:lnTo>
                  <a:pt x="272" y="1495"/>
                </a:lnTo>
                <a:lnTo>
                  <a:pt x="313" y="1438"/>
                </a:lnTo>
                <a:lnTo>
                  <a:pt x="356" y="1379"/>
                </a:lnTo>
                <a:lnTo>
                  <a:pt x="403" y="1322"/>
                </a:lnTo>
                <a:lnTo>
                  <a:pt x="452" y="1267"/>
                </a:lnTo>
                <a:lnTo>
                  <a:pt x="505" y="1211"/>
                </a:lnTo>
                <a:lnTo>
                  <a:pt x="559" y="1157"/>
                </a:lnTo>
                <a:lnTo>
                  <a:pt x="616" y="1103"/>
                </a:lnTo>
                <a:lnTo>
                  <a:pt x="676" y="1050"/>
                </a:lnTo>
                <a:lnTo>
                  <a:pt x="738" y="998"/>
                </a:lnTo>
                <a:lnTo>
                  <a:pt x="804" y="947"/>
                </a:lnTo>
                <a:lnTo>
                  <a:pt x="870" y="897"/>
                </a:lnTo>
                <a:lnTo>
                  <a:pt x="940" y="849"/>
                </a:lnTo>
                <a:lnTo>
                  <a:pt x="1011" y="801"/>
                </a:lnTo>
                <a:lnTo>
                  <a:pt x="1086" y="754"/>
                </a:lnTo>
                <a:lnTo>
                  <a:pt x="1163" y="708"/>
                </a:lnTo>
                <a:lnTo>
                  <a:pt x="1241" y="664"/>
                </a:lnTo>
                <a:lnTo>
                  <a:pt x="1322" y="621"/>
                </a:lnTo>
                <a:lnTo>
                  <a:pt x="1405" y="579"/>
                </a:lnTo>
                <a:lnTo>
                  <a:pt x="1489" y="538"/>
                </a:lnTo>
                <a:lnTo>
                  <a:pt x="1576" y="499"/>
                </a:lnTo>
                <a:lnTo>
                  <a:pt x="1664" y="460"/>
                </a:lnTo>
                <a:lnTo>
                  <a:pt x="1755" y="424"/>
                </a:lnTo>
                <a:lnTo>
                  <a:pt x="1846" y="388"/>
                </a:lnTo>
                <a:lnTo>
                  <a:pt x="1939" y="355"/>
                </a:lnTo>
                <a:lnTo>
                  <a:pt x="2035" y="322"/>
                </a:lnTo>
                <a:lnTo>
                  <a:pt x="2132" y="290"/>
                </a:lnTo>
                <a:lnTo>
                  <a:pt x="2231" y="262"/>
                </a:lnTo>
                <a:lnTo>
                  <a:pt x="2330" y="233"/>
                </a:lnTo>
                <a:lnTo>
                  <a:pt x="2430" y="206"/>
                </a:lnTo>
                <a:lnTo>
                  <a:pt x="2533" y="181"/>
                </a:lnTo>
                <a:lnTo>
                  <a:pt x="2636" y="158"/>
                </a:lnTo>
                <a:lnTo>
                  <a:pt x="2740" y="135"/>
                </a:lnTo>
                <a:lnTo>
                  <a:pt x="2846" y="116"/>
                </a:lnTo>
                <a:lnTo>
                  <a:pt x="2952" y="96"/>
                </a:lnTo>
                <a:lnTo>
                  <a:pt x="3060" y="80"/>
                </a:lnTo>
                <a:lnTo>
                  <a:pt x="3168" y="65"/>
                </a:lnTo>
                <a:lnTo>
                  <a:pt x="3276" y="50"/>
                </a:lnTo>
                <a:lnTo>
                  <a:pt x="3386" y="38"/>
                </a:lnTo>
                <a:lnTo>
                  <a:pt x="3495" y="27"/>
                </a:lnTo>
                <a:lnTo>
                  <a:pt x="3605" y="18"/>
                </a:lnTo>
                <a:lnTo>
                  <a:pt x="3716" y="12"/>
                </a:lnTo>
                <a:lnTo>
                  <a:pt x="3827" y="6"/>
                </a:lnTo>
                <a:lnTo>
                  <a:pt x="3938" y="2"/>
                </a:lnTo>
                <a:lnTo>
                  <a:pt x="4050" y="0"/>
                </a:lnTo>
                <a:lnTo>
                  <a:pt x="4162" y="0"/>
                </a:lnTo>
                <a:lnTo>
                  <a:pt x="4273" y="2"/>
                </a:lnTo>
                <a:lnTo>
                  <a:pt x="4385" y="5"/>
                </a:lnTo>
                <a:lnTo>
                  <a:pt x="4496" y="9"/>
                </a:lnTo>
                <a:lnTo>
                  <a:pt x="4607" y="15"/>
                </a:lnTo>
                <a:lnTo>
                  <a:pt x="4716" y="23"/>
                </a:lnTo>
                <a:lnTo>
                  <a:pt x="4828" y="33"/>
                </a:lnTo>
                <a:lnTo>
                  <a:pt x="4937" y="44"/>
                </a:lnTo>
                <a:lnTo>
                  <a:pt x="5045" y="57"/>
                </a:lnTo>
                <a:lnTo>
                  <a:pt x="5154" y="72"/>
                </a:lnTo>
                <a:lnTo>
                  <a:pt x="5262" y="87"/>
                </a:lnTo>
                <a:lnTo>
                  <a:pt x="5368" y="105"/>
                </a:lnTo>
                <a:lnTo>
                  <a:pt x="5475" y="125"/>
                </a:lnTo>
                <a:lnTo>
                  <a:pt x="5579" y="146"/>
                </a:lnTo>
                <a:lnTo>
                  <a:pt x="5684" y="170"/>
                </a:lnTo>
                <a:lnTo>
                  <a:pt x="5786" y="194"/>
                </a:lnTo>
                <a:lnTo>
                  <a:pt x="5888" y="220"/>
                </a:lnTo>
                <a:lnTo>
                  <a:pt x="5987" y="247"/>
                </a:lnTo>
                <a:lnTo>
                  <a:pt x="6086" y="275"/>
                </a:lnTo>
                <a:lnTo>
                  <a:pt x="6184" y="305"/>
                </a:lnTo>
                <a:lnTo>
                  <a:pt x="6280" y="338"/>
                </a:lnTo>
                <a:lnTo>
                  <a:pt x="6375" y="371"/>
                </a:lnTo>
                <a:lnTo>
                  <a:pt x="6468" y="406"/>
                </a:lnTo>
                <a:lnTo>
                  <a:pt x="6558" y="442"/>
                </a:lnTo>
                <a:lnTo>
                  <a:pt x="6648" y="479"/>
                </a:lnTo>
                <a:lnTo>
                  <a:pt x="6735" y="519"/>
                </a:lnTo>
                <a:lnTo>
                  <a:pt x="6821" y="558"/>
                </a:lnTo>
                <a:lnTo>
                  <a:pt x="6905" y="600"/>
                </a:lnTo>
                <a:lnTo>
                  <a:pt x="6986" y="642"/>
                </a:lnTo>
                <a:lnTo>
                  <a:pt x="7066" y="685"/>
                </a:lnTo>
                <a:lnTo>
                  <a:pt x="7144" y="730"/>
                </a:lnTo>
                <a:lnTo>
                  <a:pt x="7219" y="777"/>
                </a:lnTo>
                <a:lnTo>
                  <a:pt x="7292" y="825"/>
                </a:lnTo>
                <a:lnTo>
                  <a:pt x="7363" y="873"/>
                </a:lnTo>
                <a:lnTo>
                  <a:pt x="7431" y="923"/>
                </a:lnTo>
                <a:lnTo>
                  <a:pt x="7497" y="972"/>
                </a:lnTo>
                <a:lnTo>
                  <a:pt x="7561" y="1025"/>
                </a:lnTo>
                <a:lnTo>
                  <a:pt x="7621" y="1076"/>
                </a:lnTo>
                <a:lnTo>
                  <a:pt x="7680" y="1130"/>
                </a:lnTo>
                <a:lnTo>
                  <a:pt x="7736" y="1184"/>
                </a:lnTo>
                <a:lnTo>
                  <a:pt x="7790" y="1240"/>
                </a:lnTo>
                <a:lnTo>
                  <a:pt x="7841" y="1295"/>
                </a:lnTo>
                <a:lnTo>
                  <a:pt x="7889" y="1351"/>
                </a:lnTo>
                <a:lnTo>
                  <a:pt x="7934" y="1408"/>
                </a:lnTo>
                <a:lnTo>
                  <a:pt x="7976" y="1466"/>
                </a:lnTo>
                <a:lnTo>
                  <a:pt x="8015" y="1525"/>
                </a:lnTo>
                <a:lnTo>
                  <a:pt x="8052" y="1584"/>
                </a:lnTo>
                <a:lnTo>
                  <a:pt x="8087" y="1644"/>
                </a:lnTo>
                <a:lnTo>
                  <a:pt x="8117" y="1704"/>
                </a:lnTo>
                <a:lnTo>
                  <a:pt x="8146" y="1764"/>
                </a:lnTo>
                <a:lnTo>
                  <a:pt x="8171" y="1825"/>
                </a:lnTo>
                <a:lnTo>
                  <a:pt x="8194" y="1887"/>
                </a:lnTo>
                <a:lnTo>
                  <a:pt x="8213" y="1949"/>
                </a:lnTo>
                <a:lnTo>
                  <a:pt x="8230" y="2010"/>
                </a:lnTo>
                <a:lnTo>
                  <a:pt x="8243" y="2073"/>
                </a:lnTo>
                <a:lnTo>
                  <a:pt x="8254" y="2135"/>
                </a:lnTo>
                <a:lnTo>
                  <a:pt x="8261" y="2198"/>
                </a:lnTo>
                <a:lnTo>
                  <a:pt x="8266" y="2260"/>
                </a:lnTo>
                <a:lnTo>
                  <a:pt x="8267" y="2323"/>
                </a:lnTo>
              </a:path>
            </a:pathLst>
          </a:custGeom>
          <a:noFill/>
          <a:ln w="65075" cap="flat" cmpd="sng">
            <a:solidFill>
              <a:srgbClr val="C0C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68" name="Google Shape;10268;p31"/>
          <p:cNvCxnSpPr/>
          <p:nvPr/>
        </p:nvCxnSpPr>
        <p:spPr>
          <a:xfrm>
            <a:off x="2195510" y="2883576"/>
            <a:ext cx="58341" cy="120254"/>
          </a:xfrm>
          <a:prstGeom prst="straightConnector1">
            <a:avLst/>
          </a:prstGeom>
          <a:noFill/>
          <a:ln w="12700" cap="flat" cmpd="sng">
            <a:solidFill>
              <a:srgbClr val="C0C0C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269" name="Google Shape;10269;p31"/>
          <p:cNvSpPr/>
          <p:nvPr/>
        </p:nvSpPr>
        <p:spPr>
          <a:xfrm>
            <a:off x="2331247" y="2972876"/>
            <a:ext cx="4593431" cy="83344"/>
          </a:xfrm>
          <a:custGeom>
            <a:avLst/>
            <a:gdLst/>
            <a:ahLst/>
            <a:cxnLst/>
            <a:rect l="l" t="t" r="r" b="b"/>
            <a:pathLst>
              <a:path w="7715" h="141" extrusionOk="0">
                <a:moveTo>
                  <a:pt x="0" y="83"/>
                </a:moveTo>
                <a:lnTo>
                  <a:pt x="9" y="78"/>
                </a:lnTo>
                <a:lnTo>
                  <a:pt x="18" y="74"/>
                </a:lnTo>
                <a:lnTo>
                  <a:pt x="27" y="69"/>
                </a:lnTo>
                <a:lnTo>
                  <a:pt x="36" y="66"/>
                </a:lnTo>
                <a:lnTo>
                  <a:pt x="46" y="63"/>
                </a:lnTo>
                <a:lnTo>
                  <a:pt x="55" y="62"/>
                </a:lnTo>
                <a:lnTo>
                  <a:pt x="64" y="59"/>
                </a:lnTo>
                <a:lnTo>
                  <a:pt x="75" y="59"/>
                </a:lnTo>
                <a:lnTo>
                  <a:pt x="84" y="57"/>
                </a:lnTo>
                <a:lnTo>
                  <a:pt x="99" y="57"/>
                </a:lnTo>
                <a:lnTo>
                  <a:pt x="114" y="59"/>
                </a:lnTo>
                <a:lnTo>
                  <a:pt x="130" y="60"/>
                </a:lnTo>
                <a:lnTo>
                  <a:pt x="147" y="63"/>
                </a:lnTo>
                <a:lnTo>
                  <a:pt x="163" y="66"/>
                </a:lnTo>
                <a:lnTo>
                  <a:pt x="193" y="72"/>
                </a:lnTo>
                <a:lnTo>
                  <a:pt x="226" y="78"/>
                </a:lnTo>
                <a:lnTo>
                  <a:pt x="258" y="86"/>
                </a:lnTo>
                <a:lnTo>
                  <a:pt x="292" y="92"/>
                </a:lnTo>
                <a:lnTo>
                  <a:pt x="325" y="96"/>
                </a:lnTo>
                <a:lnTo>
                  <a:pt x="360" y="99"/>
                </a:lnTo>
                <a:lnTo>
                  <a:pt x="395" y="101"/>
                </a:lnTo>
                <a:lnTo>
                  <a:pt x="429" y="99"/>
                </a:lnTo>
                <a:lnTo>
                  <a:pt x="464" y="99"/>
                </a:lnTo>
                <a:lnTo>
                  <a:pt x="498" y="99"/>
                </a:lnTo>
                <a:lnTo>
                  <a:pt x="539" y="99"/>
                </a:lnTo>
                <a:lnTo>
                  <a:pt x="581" y="99"/>
                </a:lnTo>
                <a:lnTo>
                  <a:pt x="620" y="101"/>
                </a:lnTo>
                <a:lnTo>
                  <a:pt x="660" y="99"/>
                </a:lnTo>
                <a:lnTo>
                  <a:pt x="699" y="98"/>
                </a:lnTo>
                <a:lnTo>
                  <a:pt x="754" y="92"/>
                </a:lnTo>
                <a:lnTo>
                  <a:pt x="808" y="84"/>
                </a:lnTo>
                <a:lnTo>
                  <a:pt x="862" y="77"/>
                </a:lnTo>
                <a:lnTo>
                  <a:pt x="917" y="71"/>
                </a:lnTo>
                <a:lnTo>
                  <a:pt x="958" y="69"/>
                </a:lnTo>
                <a:lnTo>
                  <a:pt x="998" y="68"/>
                </a:lnTo>
                <a:lnTo>
                  <a:pt x="1040" y="69"/>
                </a:lnTo>
                <a:lnTo>
                  <a:pt x="1084" y="69"/>
                </a:lnTo>
                <a:lnTo>
                  <a:pt x="1126" y="71"/>
                </a:lnTo>
                <a:lnTo>
                  <a:pt x="1152" y="72"/>
                </a:lnTo>
                <a:lnTo>
                  <a:pt x="1179" y="74"/>
                </a:lnTo>
                <a:lnTo>
                  <a:pt x="1204" y="74"/>
                </a:lnTo>
                <a:lnTo>
                  <a:pt x="1230" y="77"/>
                </a:lnTo>
                <a:lnTo>
                  <a:pt x="1254" y="80"/>
                </a:lnTo>
                <a:lnTo>
                  <a:pt x="1278" y="84"/>
                </a:lnTo>
                <a:lnTo>
                  <a:pt x="1300" y="92"/>
                </a:lnTo>
                <a:lnTo>
                  <a:pt x="1323" y="99"/>
                </a:lnTo>
                <a:lnTo>
                  <a:pt x="1344" y="108"/>
                </a:lnTo>
                <a:lnTo>
                  <a:pt x="1366" y="116"/>
                </a:lnTo>
                <a:lnTo>
                  <a:pt x="1389" y="122"/>
                </a:lnTo>
                <a:lnTo>
                  <a:pt x="1413" y="126"/>
                </a:lnTo>
                <a:lnTo>
                  <a:pt x="1438" y="129"/>
                </a:lnTo>
                <a:lnTo>
                  <a:pt x="1464" y="131"/>
                </a:lnTo>
                <a:lnTo>
                  <a:pt x="1490" y="131"/>
                </a:lnTo>
                <a:lnTo>
                  <a:pt x="1515" y="131"/>
                </a:lnTo>
                <a:lnTo>
                  <a:pt x="1542" y="132"/>
                </a:lnTo>
                <a:lnTo>
                  <a:pt x="1568" y="134"/>
                </a:lnTo>
                <a:lnTo>
                  <a:pt x="1604" y="135"/>
                </a:lnTo>
                <a:lnTo>
                  <a:pt x="1638" y="137"/>
                </a:lnTo>
                <a:lnTo>
                  <a:pt x="1674" y="140"/>
                </a:lnTo>
                <a:lnTo>
                  <a:pt x="1709" y="141"/>
                </a:lnTo>
                <a:lnTo>
                  <a:pt x="1743" y="141"/>
                </a:lnTo>
                <a:lnTo>
                  <a:pt x="1778" y="140"/>
                </a:lnTo>
                <a:lnTo>
                  <a:pt x="1809" y="137"/>
                </a:lnTo>
                <a:lnTo>
                  <a:pt x="1841" y="132"/>
                </a:lnTo>
                <a:lnTo>
                  <a:pt x="1873" y="126"/>
                </a:lnTo>
                <a:lnTo>
                  <a:pt x="1903" y="119"/>
                </a:lnTo>
                <a:lnTo>
                  <a:pt x="1931" y="110"/>
                </a:lnTo>
                <a:lnTo>
                  <a:pt x="1961" y="101"/>
                </a:lnTo>
                <a:lnTo>
                  <a:pt x="1990" y="90"/>
                </a:lnTo>
                <a:lnTo>
                  <a:pt x="2017" y="80"/>
                </a:lnTo>
                <a:lnTo>
                  <a:pt x="2047" y="66"/>
                </a:lnTo>
                <a:lnTo>
                  <a:pt x="2078" y="54"/>
                </a:lnTo>
                <a:lnTo>
                  <a:pt x="2108" y="42"/>
                </a:lnTo>
                <a:lnTo>
                  <a:pt x="2140" y="30"/>
                </a:lnTo>
                <a:lnTo>
                  <a:pt x="2171" y="20"/>
                </a:lnTo>
                <a:lnTo>
                  <a:pt x="2204" y="12"/>
                </a:lnTo>
                <a:lnTo>
                  <a:pt x="2233" y="6"/>
                </a:lnTo>
                <a:lnTo>
                  <a:pt x="2263" y="3"/>
                </a:lnTo>
                <a:lnTo>
                  <a:pt x="2293" y="2"/>
                </a:lnTo>
                <a:lnTo>
                  <a:pt x="2326" y="0"/>
                </a:lnTo>
                <a:lnTo>
                  <a:pt x="2358" y="0"/>
                </a:lnTo>
                <a:lnTo>
                  <a:pt x="2391" y="2"/>
                </a:lnTo>
                <a:lnTo>
                  <a:pt x="2422" y="2"/>
                </a:lnTo>
                <a:lnTo>
                  <a:pt x="2454" y="2"/>
                </a:lnTo>
                <a:lnTo>
                  <a:pt x="2503" y="3"/>
                </a:lnTo>
                <a:lnTo>
                  <a:pt x="2551" y="3"/>
                </a:lnTo>
                <a:lnTo>
                  <a:pt x="2600" y="5"/>
                </a:lnTo>
                <a:lnTo>
                  <a:pt x="2648" y="8"/>
                </a:lnTo>
                <a:lnTo>
                  <a:pt x="2694" y="12"/>
                </a:lnTo>
                <a:lnTo>
                  <a:pt x="2739" y="18"/>
                </a:lnTo>
                <a:lnTo>
                  <a:pt x="2784" y="27"/>
                </a:lnTo>
                <a:lnTo>
                  <a:pt x="2829" y="35"/>
                </a:lnTo>
                <a:lnTo>
                  <a:pt x="2874" y="44"/>
                </a:lnTo>
                <a:lnTo>
                  <a:pt x="2918" y="53"/>
                </a:lnTo>
                <a:lnTo>
                  <a:pt x="2968" y="62"/>
                </a:lnTo>
                <a:lnTo>
                  <a:pt x="3016" y="68"/>
                </a:lnTo>
                <a:lnTo>
                  <a:pt x="3065" y="74"/>
                </a:lnTo>
                <a:lnTo>
                  <a:pt x="3116" y="78"/>
                </a:lnTo>
                <a:lnTo>
                  <a:pt x="3169" y="83"/>
                </a:lnTo>
                <a:lnTo>
                  <a:pt x="3221" y="86"/>
                </a:lnTo>
                <a:lnTo>
                  <a:pt x="3269" y="87"/>
                </a:lnTo>
                <a:lnTo>
                  <a:pt x="3319" y="89"/>
                </a:lnTo>
                <a:lnTo>
                  <a:pt x="3367" y="89"/>
                </a:lnTo>
                <a:lnTo>
                  <a:pt x="3417" y="87"/>
                </a:lnTo>
                <a:lnTo>
                  <a:pt x="3465" y="86"/>
                </a:lnTo>
                <a:lnTo>
                  <a:pt x="3511" y="81"/>
                </a:lnTo>
                <a:lnTo>
                  <a:pt x="3558" y="75"/>
                </a:lnTo>
                <a:lnTo>
                  <a:pt x="3603" y="68"/>
                </a:lnTo>
                <a:lnTo>
                  <a:pt x="3646" y="59"/>
                </a:lnTo>
                <a:lnTo>
                  <a:pt x="3688" y="48"/>
                </a:lnTo>
                <a:lnTo>
                  <a:pt x="3731" y="38"/>
                </a:lnTo>
                <a:lnTo>
                  <a:pt x="3774" y="27"/>
                </a:lnTo>
                <a:lnTo>
                  <a:pt x="3821" y="18"/>
                </a:lnTo>
                <a:lnTo>
                  <a:pt x="3855" y="14"/>
                </a:lnTo>
                <a:lnTo>
                  <a:pt x="3890" y="11"/>
                </a:lnTo>
                <a:lnTo>
                  <a:pt x="3926" y="9"/>
                </a:lnTo>
                <a:lnTo>
                  <a:pt x="3960" y="8"/>
                </a:lnTo>
                <a:lnTo>
                  <a:pt x="3996" y="8"/>
                </a:lnTo>
                <a:lnTo>
                  <a:pt x="4031" y="11"/>
                </a:lnTo>
                <a:lnTo>
                  <a:pt x="4065" y="14"/>
                </a:lnTo>
                <a:lnTo>
                  <a:pt x="4102" y="18"/>
                </a:lnTo>
                <a:lnTo>
                  <a:pt x="4136" y="26"/>
                </a:lnTo>
                <a:lnTo>
                  <a:pt x="4171" y="33"/>
                </a:lnTo>
                <a:lnTo>
                  <a:pt x="4204" y="42"/>
                </a:lnTo>
                <a:lnTo>
                  <a:pt x="4237" y="51"/>
                </a:lnTo>
                <a:lnTo>
                  <a:pt x="4270" y="62"/>
                </a:lnTo>
                <a:lnTo>
                  <a:pt x="4304" y="71"/>
                </a:lnTo>
                <a:lnTo>
                  <a:pt x="4342" y="80"/>
                </a:lnTo>
                <a:lnTo>
                  <a:pt x="4379" y="87"/>
                </a:lnTo>
                <a:lnTo>
                  <a:pt x="4417" y="93"/>
                </a:lnTo>
                <a:lnTo>
                  <a:pt x="4456" y="99"/>
                </a:lnTo>
                <a:lnTo>
                  <a:pt x="4497" y="102"/>
                </a:lnTo>
                <a:lnTo>
                  <a:pt x="4539" y="104"/>
                </a:lnTo>
                <a:lnTo>
                  <a:pt x="4581" y="104"/>
                </a:lnTo>
                <a:lnTo>
                  <a:pt x="4623" y="104"/>
                </a:lnTo>
                <a:lnTo>
                  <a:pt x="4665" y="102"/>
                </a:lnTo>
                <a:lnTo>
                  <a:pt x="4705" y="99"/>
                </a:lnTo>
                <a:lnTo>
                  <a:pt x="4746" y="95"/>
                </a:lnTo>
                <a:lnTo>
                  <a:pt x="4801" y="89"/>
                </a:lnTo>
                <a:lnTo>
                  <a:pt x="4857" y="81"/>
                </a:lnTo>
                <a:lnTo>
                  <a:pt x="4911" y="74"/>
                </a:lnTo>
                <a:lnTo>
                  <a:pt x="4965" y="66"/>
                </a:lnTo>
                <a:lnTo>
                  <a:pt x="5012" y="60"/>
                </a:lnTo>
                <a:lnTo>
                  <a:pt x="5060" y="57"/>
                </a:lnTo>
                <a:lnTo>
                  <a:pt x="5111" y="54"/>
                </a:lnTo>
                <a:lnTo>
                  <a:pt x="5160" y="51"/>
                </a:lnTo>
                <a:lnTo>
                  <a:pt x="5210" y="48"/>
                </a:lnTo>
                <a:lnTo>
                  <a:pt x="5275" y="47"/>
                </a:lnTo>
                <a:lnTo>
                  <a:pt x="5339" y="45"/>
                </a:lnTo>
                <a:lnTo>
                  <a:pt x="5404" y="44"/>
                </a:lnTo>
                <a:lnTo>
                  <a:pt x="5429" y="42"/>
                </a:lnTo>
                <a:lnTo>
                  <a:pt x="5455" y="42"/>
                </a:lnTo>
                <a:lnTo>
                  <a:pt x="5480" y="42"/>
                </a:lnTo>
                <a:lnTo>
                  <a:pt x="5507" y="41"/>
                </a:lnTo>
                <a:lnTo>
                  <a:pt x="5533" y="42"/>
                </a:lnTo>
                <a:lnTo>
                  <a:pt x="5557" y="44"/>
                </a:lnTo>
                <a:lnTo>
                  <a:pt x="5581" y="47"/>
                </a:lnTo>
                <a:lnTo>
                  <a:pt x="5604" y="51"/>
                </a:lnTo>
                <a:lnTo>
                  <a:pt x="5626" y="59"/>
                </a:lnTo>
                <a:lnTo>
                  <a:pt x="5649" y="68"/>
                </a:lnTo>
                <a:lnTo>
                  <a:pt x="5668" y="78"/>
                </a:lnTo>
                <a:lnTo>
                  <a:pt x="5689" y="87"/>
                </a:lnTo>
                <a:lnTo>
                  <a:pt x="5712" y="96"/>
                </a:lnTo>
                <a:lnTo>
                  <a:pt x="5739" y="102"/>
                </a:lnTo>
                <a:lnTo>
                  <a:pt x="5769" y="107"/>
                </a:lnTo>
                <a:lnTo>
                  <a:pt x="5799" y="110"/>
                </a:lnTo>
                <a:lnTo>
                  <a:pt x="5830" y="111"/>
                </a:lnTo>
                <a:lnTo>
                  <a:pt x="5860" y="113"/>
                </a:lnTo>
                <a:lnTo>
                  <a:pt x="5892" y="113"/>
                </a:lnTo>
                <a:lnTo>
                  <a:pt x="5923" y="114"/>
                </a:lnTo>
                <a:lnTo>
                  <a:pt x="5957" y="114"/>
                </a:lnTo>
                <a:lnTo>
                  <a:pt x="5988" y="114"/>
                </a:lnTo>
                <a:lnTo>
                  <a:pt x="6084" y="114"/>
                </a:lnTo>
                <a:lnTo>
                  <a:pt x="6180" y="114"/>
                </a:lnTo>
                <a:lnTo>
                  <a:pt x="6278" y="114"/>
                </a:lnTo>
                <a:lnTo>
                  <a:pt x="6315" y="114"/>
                </a:lnTo>
                <a:lnTo>
                  <a:pt x="6352" y="114"/>
                </a:lnTo>
                <a:lnTo>
                  <a:pt x="6389" y="114"/>
                </a:lnTo>
                <a:lnTo>
                  <a:pt x="6427" y="116"/>
                </a:lnTo>
                <a:lnTo>
                  <a:pt x="6463" y="116"/>
                </a:lnTo>
                <a:lnTo>
                  <a:pt x="6500" y="116"/>
                </a:lnTo>
                <a:lnTo>
                  <a:pt x="6535" y="114"/>
                </a:lnTo>
                <a:lnTo>
                  <a:pt x="6569" y="110"/>
                </a:lnTo>
                <a:lnTo>
                  <a:pt x="6596" y="104"/>
                </a:lnTo>
                <a:lnTo>
                  <a:pt x="6623" y="96"/>
                </a:lnTo>
                <a:lnTo>
                  <a:pt x="6649" y="87"/>
                </a:lnTo>
                <a:lnTo>
                  <a:pt x="6676" y="81"/>
                </a:lnTo>
                <a:lnTo>
                  <a:pt x="6703" y="75"/>
                </a:lnTo>
                <a:lnTo>
                  <a:pt x="6733" y="72"/>
                </a:lnTo>
                <a:lnTo>
                  <a:pt x="6765" y="72"/>
                </a:lnTo>
                <a:lnTo>
                  <a:pt x="6796" y="72"/>
                </a:lnTo>
                <a:lnTo>
                  <a:pt x="6826" y="72"/>
                </a:lnTo>
                <a:lnTo>
                  <a:pt x="6856" y="72"/>
                </a:lnTo>
                <a:lnTo>
                  <a:pt x="6885" y="69"/>
                </a:lnTo>
                <a:lnTo>
                  <a:pt x="6919" y="65"/>
                </a:lnTo>
                <a:lnTo>
                  <a:pt x="6952" y="59"/>
                </a:lnTo>
                <a:lnTo>
                  <a:pt x="6984" y="53"/>
                </a:lnTo>
                <a:lnTo>
                  <a:pt x="7017" y="48"/>
                </a:lnTo>
                <a:lnTo>
                  <a:pt x="7050" y="44"/>
                </a:lnTo>
                <a:lnTo>
                  <a:pt x="7088" y="42"/>
                </a:lnTo>
                <a:lnTo>
                  <a:pt x="7127" y="45"/>
                </a:lnTo>
                <a:lnTo>
                  <a:pt x="7167" y="48"/>
                </a:lnTo>
                <a:lnTo>
                  <a:pt x="7208" y="53"/>
                </a:lnTo>
                <a:lnTo>
                  <a:pt x="7248" y="57"/>
                </a:lnTo>
                <a:lnTo>
                  <a:pt x="7290" y="59"/>
                </a:lnTo>
                <a:lnTo>
                  <a:pt x="7331" y="60"/>
                </a:lnTo>
                <a:lnTo>
                  <a:pt x="7379" y="59"/>
                </a:lnTo>
                <a:lnTo>
                  <a:pt x="7428" y="57"/>
                </a:lnTo>
                <a:lnTo>
                  <a:pt x="7477" y="56"/>
                </a:lnTo>
                <a:lnTo>
                  <a:pt x="7525" y="54"/>
                </a:lnTo>
                <a:lnTo>
                  <a:pt x="7561" y="54"/>
                </a:lnTo>
                <a:lnTo>
                  <a:pt x="7595" y="54"/>
                </a:lnTo>
                <a:lnTo>
                  <a:pt x="7631" y="56"/>
                </a:lnTo>
                <a:lnTo>
                  <a:pt x="7667" y="57"/>
                </a:lnTo>
                <a:lnTo>
                  <a:pt x="7675" y="59"/>
                </a:lnTo>
                <a:lnTo>
                  <a:pt x="7682" y="59"/>
                </a:lnTo>
                <a:lnTo>
                  <a:pt x="7691" y="60"/>
                </a:lnTo>
                <a:lnTo>
                  <a:pt x="7699" y="60"/>
                </a:lnTo>
                <a:lnTo>
                  <a:pt x="7706" y="62"/>
                </a:lnTo>
                <a:lnTo>
                  <a:pt x="7715" y="63"/>
                </a:lnTo>
              </a:path>
            </a:pathLst>
          </a:custGeom>
          <a:noFill/>
          <a:ln w="12700" cap="flat" cmpd="sng">
            <a:solidFill>
              <a:srgbClr val="74DAF8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BE54CB4-75CF-2FDE-4C84-F3D8318A60F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38</a:t>
            </a:fld>
            <a:endParaRPr lang="en-US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Google Shape;479;p4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Basic Bridge Components</a:t>
            </a:r>
            <a:endParaRPr dirty="0"/>
          </a:p>
        </p:txBody>
      </p:sp>
      <p:sp>
        <p:nvSpPr>
          <p:cNvPr id="480" name="Google Shape;480;p4"/>
          <p:cNvSpPr txBox="1"/>
          <p:nvPr/>
        </p:nvSpPr>
        <p:spPr>
          <a:xfrm>
            <a:off x="3855244" y="1840706"/>
            <a:ext cx="184731" cy="3000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1" name="Google Shape;481;p4"/>
          <p:cNvSpPr/>
          <p:nvPr/>
        </p:nvSpPr>
        <p:spPr>
          <a:xfrm>
            <a:off x="2324100" y="1422798"/>
            <a:ext cx="1182429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DECK OR GIRDER TOP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16" name="Google Shape;516;p4"/>
          <p:cNvCxnSpPr/>
          <p:nvPr/>
        </p:nvCxnSpPr>
        <p:spPr>
          <a:xfrm flipH="1">
            <a:off x="6649642" y="1801417"/>
            <a:ext cx="159544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48" name="Google Shape;548;p4"/>
          <p:cNvSpPr/>
          <p:nvPr/>
        </p:nvSpPr>
        <p:spPr>
          <a:xfrm>
            <a:off x="2243138" y="1801417"/>
            <a:ext cx="2201466" cy="54769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" name="Google Shape;549;p4"/>
          <p:cNvSpPr/>
          <p:nvPr/>
        </p:nvSpPr>
        <p:spPr>
          <a:xfrm>
            <a:off x="4444605" y="1801417"/>
            <a:ext cx="2183606" cy="54769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50" name="Google Shape;550;p4"/>
          <p:cNvCxnSpPr/>
          <p:nvPr/>
        </p:nvCxnSpPr>
        <p:spPr>
          <a:xfrm>
            <a:off x="2243139" y="1801417"/>
            <a:ext cx="4385072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1" name="Google Shape;551;p4"/>
          <p:cNvCxnSpPr/>
          <p:nvPr/>
        </p:nvCxnSpPr>
        <p:spPr>
          <a:xfrm>
            <a:off x="2243138" y="1859756"/>
            <a:ext cx="2201466" cy="1191"/>
          </a:xfrm>
          <a:prstGeom prst="straightConnector1">
            <a:avLst/>
          </a:prstGeom>
          <a:noFill/>
          <a:ln w="12700" cap="flat" cmpd="sng">
            <a:solidFill>
              <a:srgbClr val="8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2" name="Google Shape;552;p4"/>
          <p:cNvCxnSpPr/>
          <p:nvPr/>
        </p:nvCxnSpPr>
        <p:spPr>
          <a:xfrm>
            <a:off x="2243138" y="1946674"/>
            <a:ext cx="2201466" cy="1190"/>
          </a:xfrm>
          <a:prstGeom prst="straightConnector1">
            <a:avLst/>
          </a:prstGeom>
          <a:noFill/>
          <a:ln w="12700" cap="flat" cmpd="sng">
            <a:solidFill>
              <a:srgbClr val="8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3" name="Google Shape;553;p4"/>
          <p:cNvCxnSpPr/>
          <p:nvPr/>
        </p:nvCxnSpPr>
        <p:spPr>
          <a:xfrm>
            <a:off x="2243138" y="2033588"/>
            <a:ext cx="2201466" cy="1191"/>
          </a:xfrm>
          <a:prstGeom prst="straightConnector1">
            <a:avLst/>
          </a:prstGeom>
          <a:noFill/>
          <a:ln w="12700" cap="flat" cmpd="sng">
            <a:solidFill>
              <a:srgbClr val="8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54" name="Google Shape;554;p4"/>
          <p:cNvSpPr/>
          <p:nvPr/>
        </p:nvSpPr>
        <p:spPr>
          <a:xfrm>
            <a:off x="2243138" y="1856185"/>
            <a:ext cx="2201466" cy="223838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5" name="Google Shape;555;p4"/>
          <p:cNvSpPr/>
          <p:nvPr/>
        </p:nvSpPr>
        <p:spPr>
          <a:xfrm>
            <a:off x="2243138" y="1856185"/>
            <a:ext cx="2201466" cy="223838"/>
          </a:xfrm>
          <a:prstGeom prst="rect">
            <a:avLst/>
          </a:prstGeom>
          <a:solidFill>
            <a:srgbClr val="A5ACB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6" name="Google Shape;556;p4"/>
          <p:cNvSpPr/>
          <p:nvPr/>
        </p:nvSpPr>
        <p:spPr>
          <a:xfrm>
            <a:off x="4444605" y="1856185"/>
            <a:ext cx="2183606" cy="223838"/>
          </a:xfrm>
          <a:custGeom>
            <a:avLst/>
            <a:gdLst/>
            <a:ahLst/>
            <a:cxnLst/>
            <a:rect l="l" t="t" r="r" b="b"/>
            <a:pathLst>
              <a:path w="7335" h="752" extrusionOk="0">
                <a:moveTo>
                  <a:pt x="7098" y="752"/>
                </a:moveTo>
                <a:lnTo>
                  <a:pt x="0" y="752"/>
                </a:lnTo>
                <a:lnTo>
                  <a:pt x="0" y="0"/>
                </a:lnTo>
                <a:lnTo>
                  <a:pt x="7335" y="0"/>
                </a:lnTo>
                <a:lnTo>
                  <a:pt x="7335" y="752"/>
                </a:lnTo>
                <a:lnTo>
                  <a:pt x="7098" y="752"/>
                </a:lnTo>
                <a:close/>
              </a:path>
            </a:pathLst>
          </a:custGeom>
          <a:solidFill>
            <a:srgbClr val="A5ACB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57" name="Google Shape;557;p4"/>
          <p:cNvCxnSpPr/>
          <p:nvPr/>
        </p:nvCxnSpPr>
        <p:spPr>
          <a:xfrm flipH="1">
            <a:off x="2243139" y="2080024"/>
            <a:ext cx="4313635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8" name="Google Shape;558;p4"/>
          <p:cNvCxnSpPr/>
          <p:nvPr/>
        </p:nvCxnSpPr>
        <p:spPr>
          <a:xfrm rot="10800000" flipH="1">
            <a:off x="2243138" y="1801417"/>
            <a:ext cx="1191" cy="278606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0" name="Google Shape;560;p4"/>
          <p:cNvCxnSpPr/>
          <p:nvPr/>
        </p:nvCxnSpPr>
        <p:spPr>
          <a:xfrm>
            <a:off x="6628211" y="1801417"/>
            <a:ext cx="1190" cy="278606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1" name="Google Shape;561;p4"/>
          <p:cNvCxnSpPr/>
          <p:nvPr/>
        </p:nvCxnSpPr>
        <p:spPr>
          <a:xfrm flipH="1">
            <a:off x="6556772" y="2080024"/>
            <a:ext cx="71438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0" name="Google Shape;570;p4"/>
          <p:cNvCxnSpPr/>
          <p:nvPr/>
        </p:nvCxnSpPr>
        <p:spPr>
          <a:xfrm>
            <a:off x="4444605" y="1801417"/>
            <a:ext cx="1190" cy="602456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4" name="Google Shape;614;p4"/>
          <p:cNvCxnSpPr/>
          <p:nvPr/>
        </p:nvCxnSpPr>
        <p:spPr>
          <a:xfrm>
            <a:off x="2243139" y="1856186"/>
            <a:ext cx="4385072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5" name="Google Shape;615;p4"/>
          <p:cNvSpPr/>
          <p:nvPr/>
        </p:nvSpPr>
        <p:spPr>
          <a:xfrm>
            <a:off x="2508647" y="2221708"/>
            <a:ext cx="2695575" cy="469106"/>
          </a:xfrm>
          <a:custGeom>
            <a:avLst/>
            <a:gdLst/>
            <a:ahLst/>
            <a:cxnLst/>
            <a:rect l="l" t="t" r="r" b="b"/>
            <a:pathLst>
              <a:path w="9056" h="1575" extrusionOk="0">
                <a:moveTo>
                  <a:pt x="0" y="0"/>
                </a:moveTo>
                <a:lnTo>
                  <a:pt x="15" y="16"/>
                </a:lnTo>
                <a:lnTo>
                  <a:pt x="31" y="31"/>
                </a:lnTo>
                <a:lnTo>
                  <a:pt x="48" y="45"/>
                </a:lnTo>
                <a:lnTo>
                  <a:pt x="66" y="61"/>
                </a:lnTo>
                <a:lnTo>
                  <a:pt x="84" y="74"/>
                </a:lnTo>
                <a:lnTo>
                  <a:pt x="103" y="87"/>
                </a:lnTo>
                <a:lnTo>
                  <a:pt x="123" y="101"/>
                </a:lnTo>
                <a:lnTo>
                  <a:pt x="143" y="111"/>
                </a:lnTo>
                <a:lnTo>
                  <a:pt x="164" y="121"/>
                </a:lnTo>
                <a:lnTo>
                  <a:pt x="185" y="131"/>
                </a:lnTo>
                <a:lnTo>
                  <a:pt x="222" y="143"/>
                </a:lnTo>
                <a:lnTo>
                  <a:pt x="259" y="152"/>
                </a:lnTo>
                <a:lnTo>
                  <a:pt x="296" y="161"/>
                </a:lnTo>
                <a:lnTo>
                  <a:pt x="334" y="169"/>
                </a:lnTo>
                <a:lnTo>
                  <a:pt x="371" y="177"/>
                </a:lnTo>
                <a:lnTo>
                  <a:pt x="409" y="185"/>
                </a:lnTo>
                <a:lnTo>
                  <a:pt x="444" y="195"/>
                </a:lnTo>
                <a:lnTo>
                  <a:pt x="477" y="207"/>
                </a:lnTo>
                <a:lnTo>
                  <a:pt x="509" y="220"/>
                </a:lnTo>
                <a:lnTo>
                  <a:pt x="539" y="236"/>
                </a:lnTo>
                <a:lnTo>
                  <a:pt x="569" y="251"/>
                </a:lnTo>
                <a:lnTo>
                  <a:pt x="597" y="268"/>
                </a:lnTo>
                <a:lnTo>
                  <a:pt x="625" y="288"/>
                </a:lnTo>
                <a:lnTo>
                  <a:pt x="651" y="307"/>
                </a:lnTo>
                <a:lnTo>
                  <a:pt x="678" y="326"/>
                </a:lnTo>
                <a:lnTo>
                  <a:pt x="704" y="347"/>
                </a:lnTo>
                <a:lnTo>
                  <a:pt x="730" y="367"/>
                </a:lnTo>
                <a:lnTo>
                  <a:pt x="755" y="388"/>
                </a:lnTo>
                <a:lnTo>
                  <a:pt x="793" y="419"/>
                </a:lnTo>
                <a:lnTo>
                  <a:pt x="833" y="452"/>
                </a:lnTo>
                <a:lnTo>
                  <a:pt x="873" y="484"/>
                </a:lnTo>
                <a:lnTo>
                  <a:pt x="913" y="517"/>
                </a:lnTo>
                <a:lnTo>
                  <a:pt x="955" y="548"/>
                </a:lnTo>
                <a:lnTo>
                  <a:pt x="999" y="580"/>
                </a:lnTo>
                <a:lnTo>
                  <a:pt x="1043" y="611"/>
                </a:lnTo>
                <a:lnTo>
                  <a:pt x="1066" y="626"/>
                </a:lnTo>
                <a:lnTo>
                  <a:pt x="1090" y="641"/>
                </a:lnTo>
                <a:lnTo>
                  <a:pt x="1114" y="656"/>
                </a:lnTo>
                <a:lnTo>
                  <a:pt x="1140" y="670"/>
                </a:lnTo>
                <a:lnTo>
                  <a:pt x="1166" y="684"/>
                </a:lnTo>
                <a:lnTo>
                  <a:pt x="1193" y="698"/>
                </a:lnTo>
                <a:lnTo>
                  <a:pt x="1219" y="711"/>
                </a:lnTo>
                <a:lnTo>
                  <a:pt x="1246" y="725"/>
                </a:lnTo>
                <a:lnTo>
                  <a:pt x="1272" y="739"/>
                </a:lnTo>
                <a:lnTo>
                  <a:pt x="1298" y="755"/>
                </a:lnTo>
                <a:lnTo>
                  <a:pt x="1322" y="770"/>
                </a:lnTo>
                <a:lnTo>
                  <a:pt x="1343" y="787"/>
                </a:lnTo>
                <a:lnTo>
                  <a:pt x="1364" y="804"/>
                </a:lnTo>
                <a:lnTo>
                  <a:pt x="1382" y="825"/>
                </a:lnTo>
                <a:lnTo>
                  <a:pt x="1399" y="845"/>
                </a:lnTo>
                <a:lnTo>
                  <a:pt x="1412" y="867"/>
                </a:lnTo>
                <a:lnTo>
                  <a:pt x="1426" y="890"/>
                </a:lnTo>
                <a:lnTo>
                  <a:pt x="1435" y="913"/>
                </a:lnTo>
                <a:lnTo>
                  <a:pt x="1445" y="936"/>
                </a:lnTo>
                <a:lnTo>
                  <a:pt x="1453" y="960"/>
                </a:lnTo>
                <a:lnTo>
                  <a:pt x="1462" y="983"/>
                </a:lnTo>
                <a:lnTo>
                  <a:pt x="1470" y="1007"/>
                </a:lnTo>
                <a:lnTo>
                  <a:pt x="1477" y="1030"/>
                </a:lnTo>
                <a:lnTo>
                  <a:pt x="1486" y="1053"/>
                </a:lnTo>
                <a:lnTo>
                  <a:pt x="1494" y="1076"/>
                </a:lnTo>
                <a:lnTo>
                  <a:pt x="1503" y="1096"/>
                </a:lnTo>
                <a:lnTo>
                  <a:pt x="1514" y="1117"/>
                </a:lnTo>
                <a:lnTo>
                  <a:pt x="1524" y="1137"/>
                </a:lnTo>
                <a:lnTo>
                  <a:pt x="1537" y="1155"/>
                </a:lnTo>
                <a:lnTo>
                  <a:pt x="1551" y="1171"/>
                </a:lnTo>
                <a:lnTo>
                  <a:pt x="1568" y="1187"/>
                </a:lnTo>
                <a:lnTo>
                  <a:pt x="1584" y="1198"/>
                </a:lnTo>
                <a:lnTo>
                  <a:pt x="1600" y="1209"/>
                </a:lnTo>
                <a:lnTo>
                  <a:pt x="1620" y="1216"/>
                </a:lnTo>
                <a:lnTo>
                  <a:pt x="1641" y="1223"/>
                </a:lnTo>
                <a:lnTo>
                  <a:pt x="1666" y="1228"/>
                </a:lnTo>
                <a:lnTo>
                  <a:pt x="1691" y="1231"/>
                </a:lnTo>
                <a:lnTo>
                  <a:pt x="1717" y="1234"/>
                </a:lnTo>
                <a:lnTo>
                  <a:pt x="1744" y="1235"/>
                </a:lnTo>
                <a:lnTo>
                  <a:pt x="1773" y="1236"/>
                </a:lnTo>
                <a:lnTo>
                  <a:pt x="1801" y="1237"/>
                </a:lnTo>
                <a:lnTo>
                  <a:pt x="1830" y="1239"/>
                </a:lnTo>
                <a:lnTo>
                  <a:pt x="1857" y="1241"/>
                </a:lnTo>
                <a:lnTo>
                  <a:pt x="1884" y="1244"/>
                </a:lnTo>
                <a:lnTo>
                  <a:pt x="1910" y="1247"/>
                </a:lnTo>
                <a:lnTo>
                  <a:pt x="1936" y="1252"/>
                </a:lnTo>
                <a:lnTo>
                  <a:pt x="1959" y="1259"/>
                </a:lnTo>
                <a:lnTo>
                  <a:pt x="1980" y="1268"/>
                </a:lnTo>
                <a:lnTo>
                  <a:pt x="1999" y="1279"/>
                </a:lnTo>
                <a:lnTo>
                  <a:pt x="2015" y="1292"/>
                </a:lnTo>
                <a:lnTo>
                  <a:pt x="2031" y="1305"/>
                </a:lnTo>
                <a:lnTo>
                  <a:pt x="2044" y="1321"/>
                </a:lnTo>
                <a:lnTo>
                  <a:pt x="2058" y="1336"/>
                </a:lnTo>
                <a:lnTo>
                  <a:pt x="2071" y="1353"/>
                </a:lnTo>
                <a:lnTo>
                  <a:pt x="2083" y="1370"/>
                </a:lnTo>
                <a:lnTo>
                  <a:pt x="2095" y="1386"/>
                </a:lnTo>
                <a:lnTo>
                  <a:pt x="2108" y="1400"/>
                </a:lnTo>
                <a:lnTo>
                  <a:pt x="2123" y="1414"/>
                </a:lnTo>
                <a:lnTo>
                  <a:pt x="2138" y="1427"/>
                </a:lnTo>
                <a:lnTo>
                  <a:pt x="2163" y="1440"/>
                </a:lnTo>
                <a:lnTo>
                  <a:pt x="2189" y="1451"/>
                </a:lnTo>
                <a:lnTo>
                  <a:pt x="2218" y="1460"/>
                </a:lnTo>
                <a:lnTo>
                  <a:pt x="2249" y="1464"/>
                </a:lnTo>
                <a:lnTo>
                  <a:pt x="2281" y="1469"/>
                </a:lnTo>
                <a:lnTo>
                  <a:pt x="2315" y="1472"/>
                </a:lnTo>
                <a:lnTo>
                  <a:pt x="2350" y="1473"/>
                </a:lnTo>
                <a:lnTo>
                  <a:pt x="2383" y="1474"/>
                </a:lnTo>
                <a:lnTo>
                  <a:pt x="2418" y="1475"/>
                </a:lnTo>
                <a:lnTo>
                  <a:pt x="2453" y="1475"/>
                </a:lnTo>
                <a:lnTo>
                  <a:pt x="2488" y="1476"/>
                </a:lnTo>
                <a:lnTo>
                  <a:pt x="2523" y="1478"/>
                </a:lnTo>
                <a:lnTo>
                  <a:pt x="2558" y="1478"/>
                </a:lnTo>
                <a:lnTo>
                  <a:pt x="2593" y="1479"/>
                </a:lnTo>
                <a:lnTo>
                  <a:pt x="2628" y="1479"/>
                </a:lnTo>
                <a:lnTo>
                  <a:pt x="2664" y="1480"/>
                </a:lnTo>
                <a:lnTo>
                  <a:pt x="2699" y="1480"/>
                </a:lnTo>
                <a:lnTo>
                  <a:pt x="2734" y="1480"/>
                </a:lnTo>
                <a:lnTo>
                  <a:pt x="2769" y="1481"/>
                </a:lnTo>
                <a:lnTo>
                  <a:pt x="2806" y="1481"/>
                </a:lnTo>
                <a:lnTo>
                  <a:pt x="2840" y="1481"/>
                </a:lnTo>
                <a:lnTo>
                  <a:pt x="3029" y="1482"/>
                </a:lnTo>
                <a:lnTo>
                  <a:pt x="3217" y="1484"/>
                </a:lnTo>
                <a:lnTo>
                  <a:pt x="3406" y="1482"/>
                </a:lnTo>
                <a:lnTo>
                  <a:pt x="3596" y="1481"/>
                </a:lnTo>
                <a:lnTo>
                  <a:pt x="3651" y="1481"/>
                </a:lnTo>
                <a:lnTo>
                  <a:pt x="3705" y="1480"/>
                </a:lnTo>
                <a:lnTo>
                  <a:pt x="3761" y="1479"/>
                </a:lnTo>
                <a:lnTo>
                  <a:pt x="3816" y="1479"/>
                </a:lnTo>
                <a:lnTo>
                  <a:pt x="3872" y="1478"/>
                </a:lnTo>
                <a:lnTo>
                  <a:pt x="3927" y="1478"/>
                </a:lnTo>
                <a:lnTo>
                  <a:pt x="3983" y="1476"/>
                </a:lnTo>
                <a:lnTo>
                  <a:pt x="4038" y="1475"/>
                </a:lnTo>
                <a:lnTo>
                  <a:pt x="4094" y="1474"/>
                </a:lnTo>
                <a:lnTo>
                  <a:pt x="4148" y="1474"/>
                </a:lnTo>
                <a:lnTo>
                  <a:pt x="4202" y="1475"/>
                </a:lnTo>
                <a:lnTo>
                  <a:pt x="4257" y="1478"/>
                </a:lnTo>
                <a:lnTo>
                  <a:pt x="4309" y="1482"/>
                </a:lnTo>
                <a:lnTo>
                  <a:pt x="4360" y="1491"/>
                </a:lnTo>
                <a:lnTo>
                  <a:pt x="4397" y="1498"/>
                </a:lnTo>
                <a:lnTo>
                  <a:pt x="4432" y="1508"/>
                </a:lnTo>
                <a:lnTo>
                  <a:pt x="4467" y="1519"/>
                </a:lnTo>
                <a:lnTo>
                  <a:pt x="4502" y="1530"/>
                </a:lnTo>
                <a:lnTo>
                  <a:pt x="4537" y="1540"/>
                </a:lnTo>
                <a:lnTo>
                  <a:pt x="4572" y="1550"/>
                </a:lnTo>
                <a:lnTo>
                  <a:pt x="4606" y="1559"/>
                </a:lnTo>
                <a:lnTo>
                  <a:pt x="4641" y="1566"/>
                </a:lnTo>
                <a:lnTo>
                  <a:pt x="4678" y="1571"/>
                </a:lnTo>
                <a:lnTo>
                  <a:pt x="4714" y="1574"/>
                </a:lnTo>
                <a:lnTo>
                  <a:pt x="4750" y="1575"/>
                </a:lnTo>
                <a:lnTo>
                  <a:pt x="4792" y="1575"/>
                </a:lnTo>
                <a:lnTo>
                  <a:pt x="4834" y="1573"/>
                </a:lnTo>
                <a:lnTo>
                  <a:pt x="4877" y="1569"/>
                </a:lnTo>
                <a:lnTo>
                  <a:pt x="4920" y="1565"/>
                </a:lnTo>
                <a:lnTo>
                  <a:pt x="4962" y="1559"/>
                </a:lnTo>
                <a:lnTo>
                  <a:pt x="5006" y="1551"/>
                </a:lnTo>
                <a:lnTo>
                  <a:pt x="5049" y="1543"/>
                </a:lnTo>
                <a:lnTo>
                  <a:pt x="5093" y="1534"/>
                </a:lnTo>
                <a:lnTo>
                  <a:pt x="5136" y="1526"/>
                </a:lnTo>
                <a:lnTo>
                  <a:pt x="5178" y="1516"/>
                </a:lnTo>
                <a:lnTo>
                  <a:pt x="5246" y="1503"/>
                </a:lnTo>
                <a:lnTo>
                  <a:pt x="5313" y="1491"/>
                </a:lnTo>
                <a:lnTo>
                  <a:pt x="5379" y="1480"/>
                </a:lnTo>
                <a:lnTo>
                  <a:pt x="5444" y="1472"/>
                </a:lnTo>
                <a:lnTo>
                  <a:pt x="5510" y="1464"/>
                </a:lnTo>
                <a:lnTo>
                  <a:pt x="5576" y="1457"/>
                </a:lnTo>
                <a:lnTo>
                  <a:pt x="5644" y="1452"/>
                </a:lnTo>
                <a:lnTo>
                  <a:pt x="5714" y="1447"/>
                </a:lnTo>
                <a:lnTo>
                  <a:pt x="5769" y="1444"/>
                </a:lnTo>
                <a:lnTo>
                  <a:pt x="5825" y="1441"/>
                </a:lnTo>
                <a:lnTo>
                  <a:pt x="5882" y="1440"/>
                </a:lnTo>
                <a:lnTo>
                  <a:pt x="5938" y="1439"/>
                </a:lnTo>
                <a:lnTo>
                  <a:pt x="5995" y="1440"/>
                </a:lnTo>
                <a:lnTo>
                  <a:pt x="6050" y="1441"/>
                </a:lnTo>
                <a:lnTo>
                  <a:pt x="6107" y="1445"/>
                </a:lnTo>
                <a:lnTo>
                  <a:pt x="6163" y="1449"/>
                </a:lnTo>
                <a:lnTo>
                  <a:pt x="6227" y="1456"/>
                </a:lnTo>
                <a:lnTo>
                  <a:pt x="6290" y="1466"/>
                </a:lnTo>
                <a:lnTo>
                  <a:pt x="6353" y="1476"/>
                </a:lnTo>
                <a:lnTo>
                  <a:pt x="6414" y="1489"/>
                </a:lnTo>
                <a:lnTo>
                  <a:pt x="6475" y="1502"/>
                </a:lnTo>
                <a:lnTo>
                  <a:pt x="6537" y="1513"/>
                </a:lnTo>
                <a:lnTo>
                  <a:pt x="6598" y="1524"/>
                </a:lnTo>
                <a:lnTo>
                  <a:pt x="6661" y="1531"/>
                </a:lnTo>
                <a:lnTo>
                  <a:pt x="6702" y="1533"/>
                </a:lnTo>
                <a:lnTo>
                  <a:pt x="6743" y="1536"/>
                </a:lnTo>
                <a:lnTo>
                  <a:pt x="6784" y="1537"/>
                </a:lnTo>
                <a:lnTo>
                  <a:pt x="6825" y="1536"/>
                </a:lnTo>
                <a:lnTo>
                  <a:pt x="6865" y="1534"/>
                </a:lnTo>
                <a:lnTo>
                  <a:pt x="6904" y="1532"/>
                </a:lnTo>
                <a:lnTo>
                  <a:pt x="6944" y="1528"/>
                </a:lnTo>
                <a:lnTo>
                  <a:pt x="6983" y="1522"/>
                </a:lnTo>
                <a:lnTo>
                  <a:pt x="7021" y="1516"/>
                </a:lnTo>
                <a:lnTo>
                  <a:pt x="7072" y="1505"/>
                </a:lnTo>
                <a:lnTo>
                  <a:pt x="7120" y="1493"/>
                </a:lnTo>
                <a:lnTo>
                  <a:pt x="7167" y="1478"/>
                </a:lnTo>
                <a:lnTo>
                  <a:pt x="7212" y="1462"/>
                </a:lnTo>
                <a:lnTo>
                  <a:pt x="7258" y="1446"/>
                </a:lnTo>
                <a:lnTo>
                  <a:pt x="7305" y="1433"/>
                </a:lnTo>
                <a:lnTo>
                  <a:pt x="7353" y="1421"/>
                </a:lnTo>
                <a:lnTo>
                  <a:pt x="7404" y="1410"/>
                </a:lnTo>
                <a:lnTo>
                  <a:pt x="7450" y="1404"/>
                </a:lnTo>
                <a:lnTo>
                  <a:pt x="7496" y="1398"/>
                </a:lnTo>
                <a:lnTo>
                  <a:pt x="7543" y="1393"/>
                </a:lnTo>
                <a:lnTo>
                  <a:pt x="7591" y="1390"/>
                </a:lnTo>
                <a:lnTo>
                  <a:pt x="7640" y="1387"/>
                </a:lnTo>
                <a:lnTo>
                  <a:pt x="7690" y="1386"/>
                </a:lnTo>
                <a:lnTo>
                  <a:pt x="7740" y="1385"/>
                </a:lnTo>
                <a:lnTo>
                  <a:pt x="7790" y="1385"/>
                </a:lnTo>
                <a:lnTo>
                  <a:pt x="7835" y="1384"/>
                </a:lnTo>
                <a:lnTo>
                  <a:pt x="7878" y="1384"/>
                </a:lnTo>
                <a:lnTo>
                  <a:pt x="7923" y="1385"/>
                </a:lnTo>
                <a:lnTo>
                  <a:pt x="7966" y="1385"/>
                </a:lnTo>
                <a:lnTo>
                  <a:pt x="8009" y="1386"/>
                </a:lnTo>
                <a:lnTo>
                  <a:pt x="8053" y="1388"/>
                </a:lnTo>
                <a:lnTo>
                  <a:pt x="8096" y="1392"/>
                </a:lnTo>
                <a:lnTo>
                  <a:pt x="8138" y="1397"/>
                </a:lnTo>
                <a:lnTo>
                  <a:pt x="8180" y="1404"/>
                </a:lnTo>
                <a:lnTo>
                  <a:pt x="8219" y="1412"/>
                </a:lnTo>
                <a:lnTo>
                  <a:pt x="8249" y="1420"/>
                </a:lnTo>
                <a:lnTo>
                  <a:pt x="8280" y="1429"/>
                </a:lnTo>
                <a:lnTo>
                  <a:pt x="8309" y="1438"/>
                </a:lnTo>
                <a:lnTo>
                  <a:pt x="8338" y="1447"/>
                </a:lnTo>
                <a:lnTo>
                  <a:pt x="8366" y="1457"/>
                </a:lnTo>
                <a:lnTo>
                  <a:pt x="8395" y="1466"/>
                </a:lnTo>
                <a:lnTo>
                  <a:pt x="8424" y="1473"/>
                </a:lnTo>
                <a:lnTo>
                  <a:pt x="8453" y="1479"/>
                </a:lnTo>
                <a:lnTo>
                  <a:pt x="8482" y="1484"/>
                </a:lnTo>
                <a:lnTo>
                  <a:pt x="8511" y="1485"/>
                </a:lnTo>
                <a:lnTo>
                  <a:pt x="8538" y="1484"/>
                </a:lnTo>
                <a:lnTo>
                  <a:pt x="8564" y="1481"/>
                </a:lnTo>
                <a:lnTo>
                  <a:pt x="8592" y="1476"/>
                </a:lnTo>
                <a:lnTo>
                  <a:pt x="8619" y="1469"/>
                </a:lnTo>
                <a:lnTo>
                  <a:pt x="8646" y="1462"/>
                </a:lnTo>
                <a:lnTo>
                  <a:pt x="8673" y="1454"/>
                </a:lnTo>
                <a:lnTo>
                  <a:pt x="8701" y="1444"/>
                </a:lnTo>
                <a:lnTo>
                  <a:pt x="8727" y="1435"/>
                </a:lnTo>
                <a:lnTo>
                  <a:pt x="8754" y="1426"/>
                </a:lnTo>
                <a:lnTo>
                  <a:pt x="8779" y="1419"/>
                </a:lnTo>
                <a:lnTo>
                  <a:pt x="8815" y="1408"/>
                </a:lnTo>
                <a:lnTo>
                  <a:pt x="8850" y="1400"/>
                </a:lnTo>
                <a:lnTo>
                  <a:pt x="8884" y="1393"/>
                </a:lnTo>
                <a:lnTo>
                  <a:pt x="8917" y="1386"/>
                </a:lnTo>
                <a:lnTo>
                  <a:pt x="8949" y="1377"/>
                </a:lnTo>
                <a:lnTo>
                  <a:pt x="8966" y="1373"/>
                </a:lnTo>
                <a:lnTo>
                  <a:pt x="8983" y="1367"/>
                </a:lnTo>
                <a:lnTo>
                  <a:pt x="9000" y="1359"/>
                </a:lnTo>
                <a:lnTo>
                  <a:pt x="9017" y="1352"/>
                </a:lnTo>
                <a:lnTo>
                  <a:pt x="9034" y="1344"/>
                </a:lnTo>
                <a:lnTo>
                  <a:pt x="9041" y="1339"/>
                </a:lnTo>
                <a:lnTo>
                  <a:pt x="9049" y="1334"/>
                </a:lnTo>
                <a:lnTo>
                  <a:pt x="9056" y="1329"/>
                </a:lnTo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6" name="Google Shape;616;p4"/>
          <p:cNvSpPr/>
          <p:nvPr/>
        </p:nvSpPr>
        <p:spPr>
          <a:xfrm>
            <a:off x="1228726" y="1803799"/>
            <a:ext cx="821531" cy="30956"/>
          </a:xfrm>
          <a:custGeom>
            <a:avLst/>
            <a:gdLst/>
            <a:ahLst/>
            <a:cxnLst/>
            <a:rect l="l" t="t" r="r" b="b"/>
            <a:pathLst>
              <a:path w="2759" h="105" extrusionOk="0">
                <a:moveTo>
                  <a:pt x="2759" y="0"/>
                </a:moveTo>
                <a:lnTo>
                  <a:pt x="2731" y="4"/>
                </a:lnTo>
                <a:lnTo>
                  <a:pt x="2704" y="9"/>
                </a:lnTo>
                <a:lnTo>
                  <a:pt x="2676" y="12"/>
                </a:lnTo>
                <a:lnTo>
                  <a:pt x="2648" y="14"/>
                </a:lnTo>
                <a:lnTo>
                  <a:pt x="2620" y="16"/>
                </a:lnTo>
                <a:lnTo>
                  <a:pt x="2591" y="18"/>
                </a:lnTo>
                <a:lnTo>
                  <a:pt x="2532" y="18"/>
                </a:lnTo>
                <a:lnTo>
                  <a:pt x="2473" y="18"/>
                </a:lnTo>
                <a:lnTo>
                  <a:pt x="2414" y="16"/>
                </a:lnTo>
                <a:lnTo>
                  <a:pt x="2355" y="14"/>
                </a:lnTo>
                <a:lnTo>
                  <a:pt x="2296" y="14"/>
                </a:lnTo>
                <a:lnTo>
                  <a:pt x="2238" y="15"/>
                </a:lnTo>
                <a:lnTo>
                  <a:pt x="2178" y="19"/>
                </a:lnTo>
                <a:lnTo>
                  <a:pt x="2119" y="24"/>
                </a:lnTo>
                <a:lnTo>
                  <a:pt x="2061" y="31"/>
                </a:lnTo>
                <a:lnTo>
                  <a:pt x="2002" y="38"/>
                </a:lnTo>
                <a:lnTo>
                  <a:pt x="1944" y="45"/>
                </a:lnTo>
                <a:lnTo>
                  <a:pt x="1886" y="53"/>
                </a:lnTo>
                <a:lnTo>
                  <a:pt x="1828" y="59"/>
                </a:lnTo>
                <a:lnTo>
                  <a:pt x="1774" y="62"/>
                </a:lnTo>
                <a:lnTo>
                  <a:pt x="1719" y="65"/>
                </a:lnTo>
                <a:lnTo>
                  <a:pt x="1664" y="65"/>
                </a:lnTo>
                <a:lnTo>
                  <a:pt x="1608" y="64"/>
                </a:lnTo>
                <a:lnTo>
                  <a:pt x="1553" y="61"/>
                </a:lnTo>
                <a:lnTo>
                  <a:pt x="1496" y="59"/>
                </a:lnTo>
                <a:lnTo>
                  <a:pt x="1439" y="56"/>
                </a:lnTo>
                <a:lnTo>
                  <a:pt x="1383" y="54"/>
                </a:lnTo>
                <a:lnTo>
                  <a:pt x="1325" y="53"/>
                </a:lnTo>
                <a:lnTo>
                  <a:pt x="1216" y="51"/>
                </a:lnTo>
                <a:lnTo>
                  <a:pt x="1108" y="50"/>
                </a:lnTo>
                <a:lnTo>
                  <a:pt x="999" y="50"/>
                </a:lnTo>
                <a:lnTo>
                  <a:pt x="892" y="50"/>
                </a:lnTo>
                <a:lnTo>
                  <a:pt x="843" y="50"/>
                </a:lnTo>
                <a:lnTo>
                  <a:pt x="795" y="50"/>
                </a:lnTo>
                <a:lnTo>
                  <a:pt x="747" y="50"/>
                </a:lnTo>
                <a:lnTo>
                  <a:pt x="700" y="49"/>
                </a:lnTo>
                <a:lnTo>
                  <a:pt x="653" y="49"/>
                </a:lnTo>
                <a:lnTo>
                  <a:pt x="606" y="50"/>
                </a:lnTo>
                <a:lnTo>
                  <a:pt x="560" y="53"/>
                </a:lnTo>
                <a:lnTo>
                  <a:pt x="514" y="56"/>
                </a:lnTo>
                <a:lnTo>
                  <a:pt x="471" y="64"/>
                </a:lnTo>
                <a:lnTo>
                  <a:pt x="444" y="68"/>
                </a:lnTo>
                <a:lnTo>
                  <a:pt x="418" y="76"/>
                </a:lnTo>
                <a:lnTo>
                  <a:pt x="391" y="82"/>
                </a:lnTo>
                <a:lnTo>
                  <a:pt x="365" y="89"/>
                </a:lnTo>
                <a:lnTo>
                  <a:pt x="338" y="95"/>
                </a:lnTo>
                <a:lnTo>
                  <a:pt x="312" y="100"/>
                </a:lnTo>
                <a:lnTo>
                  <a:pt x="285" y="103"/>
                </a:lnTo>
                <a:lnTo>
                  <a:pt x="258" y="105"/>
                </a:lnTo>
                <a:lnTo>
                  <a:pt x="229" y="105"/>
                </a:lnTo>
                <a:lnTo>
                  <a:pt x="207" y="102"/>
                </a:lnTo>
                <a:lnTo>
                  <a:pt x="182" y="97"/>
                </a:lnTo>
                <a:lnTo>
                  <a:pt x="160" y="91"/>
                </a:lnTo>
                <a:lnTo>
                  <a:pt x="135" y="85"/>
                </a:lnTo>
                <a:lnTo>
                  <a:pt x="112" y="78"/>
                </a:lnTo>
                <a:lnTo>
                  <a:pt x="90" y="72"/>
                </a:lnTo>
                <a:lnTo>
                  <a:pt x="67" y="65"/>
                </a:lnTo>
                <a:lnTo>
                  <a:pt x="52" y="61"/>
                </a:lnTo>
                <a:lnTo>
                  <a:pt x="38" y="58"/>
                </a:lnTo>
                <a:lnTo>
                  <a:pt x="24" y="54"/>
                </a:lnTo>
                <a:lnTo>
                  <a:pt x="12" y="51"/>
                </a:lnTo>
                <a:lnTo>
                  <a:pt x="0" y="50"/>
                </a:lnTo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8" name="Google Shape;618;p4"/>
          <p:cNvSpPr/>
          <p:nvPr/>
        </p:nvSpPr>
        <p:spPr>
          <a:xfrm>
            <a:off x="2437210" y="2195513"/>
            <a:ext cx="79772" cy="29766"/>
          </a:xfrm>
          <a:custGeom>
            <a:avLst/>
            <a:gdLst/>
            <a:ahLst/>
            <a:cxnLst/>
            <a:rect l="l" t="t" r="r" b="b"/>
            <a:pathLst>
              <a:path w="266" h="100" extrusionOk="0">
                <a:moveTo>
                  <a:pt x="241" y="84"/>
                </a:moveTo>
                <a:lnTo>
                  <a:pt x="248" y="90"/>
                </a:lnTo>
                <a:lnTo>
                  <a:pt x="254" y="95"/>
                </a:lnTo>
                <a:lnTo>
                  <a:pt x="259" y="97"/>
                </a:lnTo>
                <a:lnTo>
                  <a:pt x="263" y="99"/>
                </a:lnTo>
                <a:lnTo>
                  <a:pt x="264" y="100"/>
                </a:lnTo>
                <a:lnTo>
                  <a:pt x="265" y="100"/>
                </a:lnTo>
                <a:lnTo>
                  <a:pt x="265" y="99"/>
                </a:lnTo>
                <a:lnTo>
                  <a:pt x="266" y="99"/>
                </a:lnTo>
                <a:lnTo>
                  <a:pt x="266" y="97"/>
                </a:lnTo>
                <a:lnTo>
                  <a:pt x="266" y="96"/>
                </a:lnTo>
                <a:lnTo>
                  <a:pt x="265" y="95"/>
                </a:lnTo>
                <a:lnTo>
                  <a:pt x="265" y="94"/>
                </a:lnTo>
                <a:lnTo>
                  <a:pt x="264" y="91"/>
                </a:lnTo>
                <a:lnTo>
                  <a:pt x="263" y="90"/>
                </a:lnTo>
                <a:lnTo>
                  <a:pt x="261" y="89"/>
                </a:lnTo>
                <a:lnTo>
                  <a:pt x="260" y="87"/>
                </a:lnTo>
                <a:lnTo>
                  <a:pt x="259" y="85"/>
                </a:lnTo>
                <a:lnTo>
                  <a:pt x="258" y="83"/>
                </a:lnTo>
                <a:lnTo>
                  <a:pt x="257" y="82"/>
                </a:lnTo>
                <a:lnTo>
                  <a:pt x="255" y="79"/>
                </a:lnTo>
                <a:lnTo>
                  <a:pt x="253" y="78"/>
                </a:lnTo>
                <a:lnTo>
                  <a:pt x="252" y="76"/>
                </a:lnTo>
                <a:lnTo>
                  <a:pt x="251" y="75"/>
                </a:lnTo>
                <a:lnTo>
                  <a:pt x="248" y="73"/>
                </a:lnTo>
                <a:lnTo>
                  <a:pt x="247" y="72"/>
                </a:lnTo>
                <a:lnTo>
                  <a:pt x="245" y="70"/>
                </a:lnTo>
                <a:lnTo>
                  <a:pt x="243" y="69"/>
                </a:lnTo>
                <a:lnTo>
                  <a:pt x="241" y="67"/>
                </a:lnTo>
                <a:lnTo>
                  <a:pt x="240" y="66"/>
                </a:lnTo>
                <a:lnTo>
                  <a:pt x="237" y="65"/>
                </a:lnTo>
                <a:lnTo>
                  <a:pt x="236" y="64"/>
                </a:lnTo>
                <a:lnTo>
                  <a:pt x="234" y="62"/>
                </a:lnTo>
                <a:lnTo>
                  <a:pt x="231" y="61"/>
                </a:lnTo>
                <a:lnTo>
                  <a:pt x="230" y="60"/>
                </a:lnTo>
                <a:lnTo>
                  <a:pt x="228" y="59"/>
                </a:lnTo>
                <a:lnTo>
                  <a:pt x="225" y="58"/>
                </a:lnTo>
                <a:lnTo>
                  <a:pt x="224" y="56"/>
                </a:lnTo>
                <a:lnTo>
                  <a:pt x="222" y="55"/>
                </a:lnTo>
                <a:lnTo>
                  <a:pt x="219" y="54"/>
                </a:lnTo>
                <a:lnTo>
                  <a:pt x="217" y="54"/>
                </a:lnTo>
                <a:lnTo>
                  <a:pt x="214" y="53"/>
                </a:lnTo>
                <a:lnTo>
                  <a:pt x="212" y="52"/>
                </a:lnTo>
                <a:lnTo>
                  <a:pt x="210" y="50"/>
                </a:lnTo>
                <a:lnTo>
                  <a:pt x="208" y="50"/>
                </a:lnTo>
                <a:lnTo>
                  <a:pt x="206" y="49"/>
                </a:lnTo>
                <a:lnTo>
                  <a:pt x="204" y="48"/>
                </a:lnTo>
                <a:lnTo>
                  <a:pt x="201" y="48"/>
                </a:lnTo>
                <a:lnTo>
                  <a:pt x="179" y="42"/>
                </a:lnTo>
                <a:lnTo>
                  <a:pt x="156" y="37"/>
                </a:lnTo>
                <a:lnTo>
                  <a:pt x="132" y="34"/>
                </a:lnTo>
                <a:lnTo>
                  <a:pt x="109" y="31"/>
                </a:lnTo>
                <a:lnTo>
                  <a:pt x="85" y="27"/>
                </a:lnTo>
                <a:lnTo>
                  <a:pt x="72" y="25"/>
                </a:lnTo>
                <a:lnTo>
                  <a:pt x="58" y="23"/>
                </a:lnTo>
                <a:lnTo>
                  <a:pt x="45" y="19"/>
                </a:lnTo>
                <a:lnTo>
                  <a:pt x="32" y="15"/>
                </a:lnTo>
                <a:lnTo>
                  <a:pt x="20" y="11"/>
                </a:lnTo>
                <a:lnTo>
                  <a:pt x="9" y="6"/>
                </a:lnTo>
                <a:lnTo>
                  <a:pt x="0" y="0"/>
                </a:lnTo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0" name="Google Shape;620;p4"/>
          <p:cNvSpPr/>
          <p:nvPr/>
        </p:nvSpPr>
        <p:spPr>
          <a:xfrm>
            <a:off x="6809185" y="1757362"/>
            <a:ext cx="933450" cy="44054"/>
          </a:xfrm>
          <a:custGeom>
            <a:avLst/>
            <a:gdLst/>
            <a:ahLst/>
            <a:cxnLst/>
            <a:rect l="l" t="t" r="r" b="b"/>
            <a:pathLst>
              <a:path w="3136" h="148" extrusionOk="0">
                <a:moveTo>
                  <a:pt x="0" y="148"/>
                </a:moveTo>
                <a:lnTo>
                  <a:pt x="11" y="139"/>
                </a:lnTo>
                <a:lnTo>
                  <a:pt x="22" y="132"/>
                </a:lnTo>
                <a:lnTo>
                  <a:pt x="34" y="126"/>
                </a:lnTo>
                <a:lnTo>
                  <a:pt x="46" y="120"/>
                </a:lnTo>
                <a:lnTo>
                  <a:pt x="58" y="115"/>
                </a:lnTo>
                <a:lnTo>
                  <a:pt x="71" y="111"/>
                </a:lnTo>
                <a:lnTo>
                  <a:pt x="95" y="107"/>
                </a:lnTo>
                <a:lnTo>
                  <a:pt x="122" y="103"/>
                </a:lnTo>
                <a:lnTo>
                  <a:pt x="149" y="102"/>
                </a:lnTo>
                <a:lnTo>
                  <a:pt x="176" y="102"/>
                </a:lnTo>
                <a:lnTo>
                  <a:pt x="204" y="103"/>
                </a:lnTo>
                <a:lnTo>
                  <a:pt x="232" y="104"/>
                </a:lnTo>
                <a:lnTo>
                  <a:pt x="261" y="105"/>
                </a:lnTo>
                <a:lnTo>
                  <a:pt x="290" y="108"/>
                </a:lnTo>
                <a:lnTo>
                  <a:pt x="319" y="109"/>
                </a:lnTo>
                <a:lnTo>
                  <a:pt x="364" y="110"/>
                </a:lnTo>
                <a:lnTo>
                  <a:pt x="410" y="111"/>
                </a:lnTo>
                <a:lnTo>
                  <a:pt x="457" y="113"/>
                </a:lnTo>
                <a:lnTo>
                  <a:pt x="503" y="113"/>
                </a:lnTo>
                <a:lnTo>
                  <a:pt x="550" y="111"/>
                </a:lnTo>
                <a:lnTo>
                  <a:pt x="596" y="109"/>
                </a:lnTo>
                <a:lnTo>
                  <a:pt x="642" y="105"/>
                </a:lnTo>
                <a:lnTo>
                  <a:pt x="691" y="100"/>
                </a:lnTo>
                <a:lnTo>
                  <a:pt x="740" y="93"/>
                </a:lnTo>
                <a:lnTo>
                  <a:pt x="788" y="85"/>
                </a:lnTo>
                <a:lnTo>
                  <a:pt x="836" y="76"/>
                </a:lnTo>
                <a:lnTo>
                  <a:pt x="883" y="67"/>
                </a:lnTo>
                <a:lnTo>
                  <a:pt x="931" y="59"/>
                </a:lnTo>
                <a:lnTo>
                  <a:pt x="980" y="55"/>
                </a:lnTo>
                <a:lnTo>
                  <a:pt x="1028" y="51"/>
                </a:lnTo>
                <a:lnTo>
                  <a:pt x="1077" y="49"/>
                </a:lnTo>
                <a:lnTo>
                  <a:pt x="1139" y="49"/>
                </a:lnTo>
                <a:lnTo>
                  <a:pt x="1200" y="51"/>
                </a:lnTo>
                <a:lnTo>
                  <a:pt x="1263" y="53"/>
                </a:lnTo>
                <a:lnTo>
                  <a:pt x="1326" y="56"/>
                </a:lnTo>
                <a:lnTo>
                  <a:pt x="1387" y="59"/>
                </a:lnTo>
                <a:lnTo>
                  <a:pt x="1450" y="62"/>
                </a:lnTo>
                <a:lnTo>
                  <a:pt x="1509" y="63"/>
                </a:lnTo>
                <a:lnTo>
                  <a:pt x="1568" y="62"/>
                </a:lnTo>
                <a:lnTo>
                  <a:pt x="1626" y="59"/>
                </a:lnTo>
                <a:lnTo>
                  <a:pt x="1685" y="55"/>
                </a:lnTo>
                <a:lnTo>
                  <a:pt x="1744" y="51"/>
                </a:lnTo>
                <a:lnTo>
                  <a:pt x="1802" y="46"/>
                </a:lnTo>
                <a:lnTo>
                  <a:pt x="1863" y="44"/>
                </a:lnTo>
                <a:lnTo>
                  <a:pt x="1913" y="43"/>
                </a:lnTo>
                <a:lnTo>
                  <a:pt x="1965" y="43"/>
                </a:lnTo>
                <a:lnTo>
                  <a:pt x="2017" y="41"/>
                </a:lnTo>
                <a:lnTo>
                  <a:pt x="2068" y="41"/>
                </a:lnTo>
                <a:lnTo>
                  <a:pt x="2118" y="39"/>
                </a:lnTo>
                <a:lnTo>
                  <a:pt x="2171" y="34"/>
                </a:lnTo>
                <a:lnTo>
                  <a:pt x="2223" y="27"/>
                </a:lnTo>
                <a:lnTo>
                  <a:pt x="2275" y="20"/>
                </a:lnTo>
                <a:lnTo>
                  <a:pt x="2327" y="12"/>
                </a:lnTo>
                <a:lnTo>
                  <a:pt x="2380" y="6"/>
                </a:lnTo>
                <a:lnTo>
                  <a:pt x="2434" y="3"/>
                </a:lnTo>
                <a:lnTo>
                  <a:pt x="2490" y="2"/>
                </a:lnTo>
                <a:lnTo>
                  <a:pt x="2545" y="0"/>
                </a:lnTo>
                <a:lnTo>
                  <a:pt x="2602" y="2"/>
                </a:lnTo>
                <a:lnTo>
                  <a:pt x="2658" y="3"/>
                </a:lnTo>
                <a:lnTo>
                  <a:pt x="2713" y="5"/>
                </a:lnTo>
                <a:lnTo>
                  <a:pt x="2767" y="8"/>
                </a:lnTo>
                <a:lnTo>
                  <a:pt x="2855" y="11"/>
                </a:lnTo>
                <a:lnTo>
                  <a:pt x="2941" y="15"/>
                </a:lnTo>
                <a:lnTo>
                  <a:pt x="3028" y="20"/>
                </a:lnTo>
                <a:lnTo>
                  <a:pt x="3063" y="22"/>
                </a:lnTo>
                <a:lnTo>
                  <a:pt x="3099" y="24"/>
                </a:lnTo>
                <a:lnTo>
                  <a:pt x="3136" y="27"/>
                </a:lnTo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" name="Google Shape;621;p4"/>
          <p:cNvSpPr/>
          <p:nvPr/>
        </p:nvSpPr>
        <p:spPr>
          <a:xfrm>
            <a:off x="6838951" y="1824038"/>
            <a:ext cx="32147" cy="4762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2"/>
                </a:lnTo>
                <a:lnTo>
                  <a:pt x="104" y="22"/>
                </a:lnTo>
                <a:lnTo>
                  <a:pt x="100" y="33"/>
                </a:lnTo>
                <a:lnTo>
                  <a:pt x="96" y="42"/>
                </a:lnTo>
                <a:lnTo>
                  <a:pt x="91" y="52"/>
                </a:lnTo>
                <a:lnTo>
                  <a:pt x="85" y="62"/>
                </a:lnTo>
                <a:lnTo>
                  <a:pt x="75" y="75"/>
                </a:lnTo>
                <a:lnTo>
                  <a:pt x="64" y="88"/>
                </a:lnTo>
                <a:lnTo>
                  <a:pt x="52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3"/>
                </a:lnTo>
                <a:lnTo>
                  <a:pt x="15" y="143"/>
                </a:lnTo>
                <a:lnTo>
                  <a:pt x="8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2" name="Google Shape;622;p4"/>
          <p:cNvSpPr/>
          <p:nvPr/>
        </p:nvSpPr>
        <p:spPr>
          <a:xfrm>
            <a:off x="6818711" y="1827610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09" extrusionOk="0">
                <a:moveTo>
                  <a:pt x="72" y="0"/>
                </a:moveTo>
                <a:lnTo>
                  <a:pt x="65" y="7"/>
                </a:lnTo>
                <a:lnTo>
                  <a:pt x="59" y="16"/>
                </a:lnTo>
                <a:lnTo>
                  <a:pt x="51" y="24"/>
                </a:lnTo>
                <a:lnTo>
                  <a:pt x="45" y="33"/>
                </a:lnTo>
                <a:lnTo>
                  <a:pt x="38" y="45"/>
                </a:lnTo>
                <a:lnTo>
                  <a:pt x="31" y="57"/>
                </a:lnTo>
                <a:lnTo>
                  <a:pt x="24" y="70"/>
                </a:lnTo>
                <a:lnTo>
                  <a:pt x="15" y="82"/>
                </a:lnTo>
                <a:lnTo>
                  <a:pt x="8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3" name="Google Shape;623;p4"/>
          <p:cNvSpPr/>
          <p:nvPr/>
        </p:nvSpPr>
        <p:spPr>
          <a:xfrm>
            <a:off x="6838951" y="1824038"/>
            <a:ext cx="32147" cy="4762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2"/>
                </a:lnTo>
                <a:lnTo>
                  <a:pt x="104" y="22"/>
                </a:lnTo>
                <a:lnTo>
                  <a:pt x="100" y="33"/>
                </a:lnTo>
                <a:lnTo>
                  <a:pt x="96" y="42"/>
                </a:lnTo>
                <a:lnTo>
                  <a:pt x="91" y="52"/>
                </a:lnTo>
                <a:lnTo>
                  <a:pt x="85" y="62"/>
                </a:lnTo>
                <a:lnTo>
                  <a:pt x="75" y="75"/>
                </a:lnTo>
                <a:lnTo>
                  <a:pt x="64" y="88"/>
                </a:lnTo>
                <a:lnTo>
                  <a:pt x="52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3"/>
                </a:lnTo>
                <a:lnTo>
                  <a:pt x="15" y="143"/>
                </a:lnTo>
                <a:lnTo>
                  <a:pt x="8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4" name="Google Shape;624;p4"/>
          <p:cNvSpPr/>
          <p:nvPr/>
        </p:nvSpPr>
        <p:spPr>
          <a:xfrm>
            <a:off x="6818711" y="1827610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09" extrusionOk="0">
                <a:moveTo>
                  <a:pt x="72" y="0"/>
                </a:moveTo>
                <a:lnTo>
                  <a:pt x="65" y="7"/>
                </a:lnTo>
                <a:lnTo>
                  <a:pt x="59" y="16"/>
                </a:lnTo>
                <a:lnTo>
                  <a:pt x="51" y="24"/>
                </a:lnTo>
                <a:lnTo>
                  <a:pt x="45" y="33"/>
                </a:lnTo>
                <a:lnTo>
                  <a:pt x="38" y="45"/>
                </a:lnTo>
                <a:lnTo>
                  <a:pt x="31" y="57"/>
                </a:lnTo>
                <a:lnTo>
                  <a:pt x="24" y="70"/>
                </a:lnTo>
                <a:lnTo>
                  <a:pt x="15" y="82"/>
                </a:lnTo>
                <a:lnTo>
                  <a:pt x="8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5" name="Google Shape;625;p4"/>
          <p:cNvSpPr/>
          <p:nvPr/>
        </p:nvSpPr>
        <p:spPr>
          <a:xfrm>
            <a:off x="6981825" y="1788319"/>
            <a:ext cx="100013" cy="63104"/>
          </a:xfrm>
          <a:custGeom>
            <a:avLst/>
            <a:gdLst/>
            <a:ahLst/>
            <a:cxnLst/>
            <a:rect l="l" t="t" r="r" b="b"/>
            <a:pathLst>
              <a:path w="337" h="212" extrusionOk="0">
                <a:moveTo>
                  <a:pt x="0" y="0"/>
                </a:moveTo>
                <a:lnTo>
                  <a:pt x="5" y="3"/>
                </a:lnTo>
                <a:lnTo>
                  <a:pt x="10" y="7"/>
                </a:lnTo>
                <a:lnTo>
                  <a:pt x="15" y="11"/>
                </a:lnTo>
                <a:lnTo>
                  <a:pt x="28" y="23"/>
                </a:lnTo>
                <a:lnTo>
                  <a:pt x="41" y="35"/>
                </a:lnTo>
                <a:lnTo>
                  <a:pt x="56" y="47"/>
                </a:lnTo>
                <a:lnTo>
                  <a:pt x="72" y="59"/>
                </a:lnTo>
                <a:lnTo>
                  <a:pt x="88" y="72"/>
                </a:lnTo>
                <a:lnTo>
                  <a:pt x="108" y="84"/>
                </a:lnTo>
                <a:lnTo>
                  <a:pt x="126" y="97"/>
                </a:lnTo>
                <a:lnTo>
                  <a:pt x="144" y="108"/>
                </a:lnTo>
                <a:lnTo>
                  <a:pt x="168" y="124"/>
                </a:lnTo>
                <a:lnTo>
                  <a:pt x="189" y="138"/>
                </a:lnTo>
                <a:lnTo>
                  <a:pt x="209" y="153"/>
                </a:lnTo>
                <a:lnTo>
                  <a:pt x="216" y="158"/>
                </a:lnTo>
                <a:lnTo>
                  <a:pt x="225" y="163"/>
                </a:lnTo>
                <a:lnTo>
                  <a:pt x="233" y="169"/>
                </a:lnTo>
                <a:lnTo>
                  <a:pt x="240" y="177"/>
                </a:lnTo>
                <a:lnTo>
                  <a:pt x="245" y="183"/>
                </a:lnTo>
                <a:lnTo>
                  <a:pt x="250" y="189"/>
                </a:lnTo>
                <a:lnTo>
                  <a:pt x="255" y="195"/>
                </a:lnTo>
                <a:lnTo>
                  <a:pt x="259" y="201"/>
                </a:lnTo>
                <a:lnTo>
                  <a:pt x="263" y="206"/>
                </a:lnTo>
                <a:lnTo>
                  <a:pt x="267" y="210"/>
                </a:lnTo>
                <a:lnTo>
                  <a:pt x="272" y="212"/>
                </a:lnTo>
                <a:lnTo>
                  <a:pt x="275" y="212"/>
                </a:lnTo>
                <a:lnTo>
                  <a:pt x="278" y="211"/>
                </a:lnTo>
                <a:lnTo>
                  <a:pt x="281" y="208"/>
                </a:lnTo>
                <a:lnTo>
                  <a:pt x="285" y="206"/>
                </a:lnTo>
                <a:lnTo>
                  <a:pt x="287" y="201"/>
                </a:lnTo>
                <a:lnTo>
                  <a:pt x="291" y="198"/>
                </a:lnTo>
                <a:lnTo>
                  <a:pt x="295" y="193"/>
                </a:lnTo>
                <a:lnTo>
                  <a:pt x="301" y="183"/>
                </a:lnTo>
                <a:lnTo>
                  <a:pt x="308" y="176"/>
                </a:lnTo>
                <a:lnTo>
                  <a:pt x="314" y="167"/>
                </a:lnTo>
                <a:lnTo>
                  <a:pt x="321" y="160"/>
                </a:lnTo>
                <a:lnTo>
                  <a:pt x="327" y="152"/>
                </a:lnTo>
                <a:lnTo>
                  <a:pt x="332" y="147"/>
                </a:lnTo>
                <a:lnTo>
                  <a:pt x="337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6" name="Google Shape;626;p4"/>
          <p:cNvSpPr/>
          <p:nvPr/>
        </p:nvSpPr>
        <p:spPr>
          <a:xfrm>
            <a:off x="6841331" y="1787130"/>
            <a:ext cx="139304" cy="78581"/>
          </a:xfrm>
          <a:custGeom>
            <a:avLst/>
            <a:gdLst/>
            <a:ahLst/>
            <a:cxnLst/>
            <a:rect l="l" t="t" r="r" b="b"/>
            <a:pathLst>
              <a:path w="469" h="261" extrusionOk="0">
                <a:moveTo>
                  <a:pt x="467" y="0"/>
                </a:moveTo>
                <a:lnTo>
                  <a:pt x="468" y="5"/>
                </a:lnTo>
                <a:lnTo>
                  <a:pt x="469" y="10"/>
                </a:lnTo>
                <a:lnTo>
                  <a:pt x="469" y="15"/>
                </a:lnTo>
                <a:lnTo>
                  <a:pt x="468" y="19"/>
                </a:lnTo>
                <a:lnTo>
                  <a:pt x="467" y="22"/>
                </a:lnTo>
                <a:lnTo>
                  <a:pt x="464" y="27"/>
                </a:lnTo>
                <a:lnTo>
                  <a:pt x="459" y="31"/>
                </a:lnTo>
                <a:lnTo>
                  <a:pt x="456" y="34"/>
                </a:lnTo>
                <a:lnTo>
                  <a:pt x="451" y="38"/>
                </a:lnTo>
                <a:lnTo>
                  <a:pt x="446" y="42"/>
                </a:lnTo>
                <a:lnTo>
                  <a:pt x="440" y="46"/>
                </a:lnTo>
                <a:lnTo>
                  <a:pt x="435" y="51"/>
                </a:lnTo>
                <a:lnTo>
                  <a:pt x="432" y="57"/>
                </a:lnTo>
                <a:lnTo>
                  <a:pt x="427" y="63"/>
                </a:lnTo>
                <a:lnTo>
                  <a:pt x="423" y="69"/>
                </a:lnTo>
                <a:lnTo>
                  <a:pt x="419" y="74"/>
                </a:lnTo>
                <a:lnTo>
                  <a:pt x="415" y="79"/>
                </a:lnTo>
                <a:lnTo>
                  <a:pt x="411" y="84"/>
                </a:lnTo>
                <a:lnTo>
                  <a:pt x="407" y="90"/>
                </a:lnTo>
                <a:lnTo>
                  <a:pt x="405" y="96"/>
                </a:lnTo>
                <a:lnTo>
                  <a:pt x="403" y="102"/>
                </a:lnTo>
                <a:lnTo>
                  <a:pt x="401" y="108"/>
                </a:lnTo>
                <a:lnTo>
                  <a:pt x="399" y="113"/>
                </a:lnTo>
                <a:lnTo>
                  <a:pt x="397" y="116"/>
                </a:lnTo>
                <a:lnTo>
                  <a:pt x="393" y="119"/>
                </a:lnTo>
                <a:lnTo>
                  <a:pt x="391" y="122"/>
                </a:lnTo>
                <a:lnTo>
                  <a:pt x="387" y="126"/>
                </a:lnTo>
                <a:lnTo>
                  <a:pt x="385" y="130"/>
                </a:lnTo>
                <a:lnTo>
                  <a:pt x="383" y="134"/>
                </a:lnTo>
                <a:lnTo>
                  <a:pt x="381" y="139"/>
                </a:lnTo>
                <a:lnTo>
                  <a:pt x="377" y="144"/>
                </a:lnTo>
                <a:lnTo>
                  <a:pt x="372" y="149"/>
                </a:lnTo>
                <a:lnTo>
                  <a:pt x="368" y="153"/>
                </a:lnTo>
                <a:lnTo>
                  <a:pt x="363" y="157"/>
                </a:lnTo>
                <a:lnTo>
                  <a:pt x="359" y="161"/>
                </a:lnTo>
                <a:lnTo>
                  <a:pt x="357" y="166"/>
                </a:lnTo>
                <a:lnTo>
                  <a:pt x="354" y="171"/>
                </a:lnTo>
                <a:lnTo>
                  <a:pt x="352" y="175"/>
                </a:lnTo>
                <a:lnTo>
                  <a:pt x="348" y="180"/>
                </a:lnTo>
                <a:lnTo>
                  <a:pt x="343" y="184"/>
                </a:lnTo>
                <a:lnTo>
                  <a:pt x="340" y="190"/>
                </a:lnTo>
                <a:lnTo>
                  <a:pt x="337" y="195"/>
                </a:lnTo>
                <a:lnTo>
                  <a:pt x="335" y="201"/>
                </a:lnTo>
                <a:lnTo>
                  <a:pt x="333" y="206"/>
                </a:lnTo>
                <a:lnTo>
                  <a:pt x="330" y="210"/>
                </a:lnTo>
                <a:lnTo>
                  <a:pt x="328" y="214"/>
                </a:lnTo>
                <a:lnTo>
                  <a:pt x="324" y="217"/>
                </a:lnTo>
                <a:lnTo>
                  <a:pt x="322" y="219"/>
                </a:lnTo>
                <a:lnTo>
                  <a:pt x="319" y="223"/>
                </a:lnTo>
                <a:lnTo>
                  <a:pt x="317" y="227"/>
                </a:lnTo>
                <a:lnTo>
                  <a:pt x="315" y="233"/>
                </a:lnTo>
                <a:lnTo>
                  <a:pt x="312" y="238"/>
                </a:lnTo>
                <a:lnTo>
                  <a:pt x="310" y="243"/>
                </a:lnTo>
                <a:lnTo>
                  <a:pt x="307" y="245"/>
                </a:lnTo>
                <a:lnTo>
                  <a:pt x="304" y="247"/>
                </a:lnTo>
                <a:lnTo>
                  <a:pt x="301" y="248"/>
                </a:lnTo>
                <a:lnTo>
                  <a:pt x="298" y="249"/>
                </a:lnTo>
                <a:lnTo>
                  <a:pt x="295" y="252"/>
                </a:lnTo>
                <a:lnTo>
                  <a:pt x="292" y="255"/>
                </a:lnTo>
                <a:lnTo>
                  <a:pt x="289" y="258"/>
                </a:lnTo>
                <a:lnTo>
                  <a:pt x="287" y="260"/>
                </a:lnTo>
                <a:lnTo>
                  <a:pt x="283" y="261"/>
                </a:lnTo>
                <a:lnTo>
                  <a:pt x="277" y="260"/>
                </a:lnTo>
                <a:lnTo>
                  <a:pt x="271" y="258"/>
                </a:lnTo>
                <a:lnTo>
                  <a:pt x="266" y="255"/>
                </a:lnTo>
                <a:lnTo>
                  <a:pt x="260" y="250"/>
                </a:lnTo>
                <a:lnTo>
                  <a:pt x="254" y="245"/>
                </a:lnTo>
                <a:lnTo>
                  <a:pt x="249" y="241"/>
                </a:lnTo>
                <a:lnTo>
                  <a:pt x="246" y="236"/>
                </a:lnTo>
                <a:lnTo>
                  <a:pt x="237" y="226"/>
                </a:lnTo>
                <a:lnTo>
                  <a:pt x="230" y="215"/>
                </a:lnTo>
                <a:lnTo>
                  <a:pt x="223" y="206"/>
                </a:lnTo>
                <a:lnTo>
                  <a:pt x="216" y="196"/>
                </a:lnTo>
                <a:lnTo>
                  <a:pt x="208" y="189"/>
                </a:lnTo>
                <a:lnTo>
                  <a:pt x="199" y="183"/>
                </a:lnTo>
                <a:lnTo>
                  <a:pt x="189" y="177"/>
                </a:lnTo>
                <a:lnTo>
                  <a:pt x="178" y="171"/>
                </a:lnTo>
                <a:lnTo>
                  <a:pt x="166" y="166"/>
                </a:lnTo>
                <a:lnTo>
                  <a:pt x="155" y="161"/>
                </a:lnTo>
                <a:lnTo>
                  <a:pt x="131" y="150"/>
                </a:lnTo>
                <a:lnTo>
                  <a:pt x="107" y="138"/>
                </a:lnTo>
                <a:lnTo>
                  <a:pt x="95" y="133"/>
                </a:lnTo>
                <a:lnTo>
                  <a:pt x="82" y="127"/>
                </a:lnTo>
                <a:lnTo>
                  <a:pt x="70" y="121"/>
                </a:lnTo>
                <a:lnTo>
                  <a:pt x="59" y="114"/>
                </a:lnTo>
                <a:lnTo>
                  <a:pt x="48" y="105"/>
                </a:lnTo>
                <a:lnTo>
                  <a:pt x="40" y="98"/>
                </a:lnTo>
                <a:lnTo>
                  <a:pt x="30" y="90"/>
                </a:lnTo>
                <a:lnTo>
                  <a:pt x="21" y="83"/>
                </a:lnTo>
                <a:lnTo>
                  <a:pt x="14" y="77"/>
                </a:lnTo>
                <a:lnTo>
                  <a:pt x="7" y="72"/>
                </a:lnTo>
                <a:lnTo>
                  <a:pt x="0" y="6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7" name="Google Shape;627;p4"/>
          <p:cNvSpPr/>
          <p:nvPr/>
        </p:nvSpPr>
        <p:spPr>
          <a:xfrm>
            <a:off x="6906816" y="1797845"/>
            <a:ext cx="41672" cy="50006"/>
          </a:xfrm>
          <a:custGeom>
            <a:avLst/>
            <a:gdLst/>
            <a:ahLst/>
            <a:cxnLst/>
            <a:rect l="l" t="t" r="r" b="b"/>
            <a:pathLst>
              <a:path w="140" h="167" extrusionOk="0">
                <a:moveTo>
                  <a:pt x="0" y="167"/>
                </a:moveTo>
                <a:lnTo>
                  <a:pt x="1" y="166"/>
                </a:lnTo>
                <a:lnTo>
                  <a:pt x="8" y="160"/>
                </a:lnTo>
                <a:lnTo>
                  <a:pt x="18" y="151"/>
                </a:lnTo>
                <a:lnTo>
                  <a:pt x="26" y="142"/>
                </a:lnTo>
                <a:lnTo>
                  <a:pt x="35" y="133"/>
                </a:lnTo>
                <a:lnTo>
                  <a:pt x="42" y="125"/>
                </a:lnTo>
                <a:lnTo>
                  <a:pt x="49" y="115"/>
                </a:lnTo>
                <a:lnTo>
                  <a:pt x="55" y="105"/>
                </a:lnTo>
                <a:lnTo>
                  <a:pt x="60" y="96"/>
                </a:lnTo>
                <a:lnTo>
                  <a:pt x="65" y="87"/>
                </a:lnTo>
                <a:lnTo>
                  <a:pt x="70" y="78"/>
                </a:lnTo>
                <a:lnTo>
                  <a:pt x="76" y="69"/>
                </a:lnTo>
                <a:lnTo>
                  <a:pt x="80" y="61"/>
                </a:lnTo>
                <a:lnTo>
                  <a:pt x="88" y="55"/>
                </a:lnTo>
                <a:lnTo>
                  <a:pt x="95" y="49"/>
                </a:lnTo>
                <a:lnTo>
                  <a:pt x="103" y="44"/>
                </a:lnTo>
                <a:lnTo>
                  <a:pt x="111" y="39"/>
                </a:lnTo>
                <a:lnTo>
                  <a:pt x="118" y="32"/>
                </a:lnTo>
                <a:lnTo>
                  <a:pt x="123" y="26"/>
                </a:lnTo>
                <a:lnTo>
                  <a:pt x="126" y="20"/>
                </a:lnTo>
                <a:lnTo>
                  <a:pt x="129" y="11"/>
                </a:lnTo>
                <a:lnTo>
                  <a:pt x="134" y="4"/>
                </a:lnTo>
                <a:lnTo>
                  <a:pt x="135" y="3"/>
                </a:lnTo>
                <a:lnTo>
                  <a:pt x="136" y="2"/>
                </a:lnTo>
                <a:lnTo>
                  <a:pt x="138" y="0"/>
                </a:lnTo>
                <a:lnTo>
                  <a:pt x="14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8" name="Google Shape;628;p4"/>
          <p:cNvSpPr/>
          <p:nvPr/>
        </p:nvSpPr>
        <p:spPr>
          <a:xfrm>
            <a:off x="6886576" y="1804989"/>
            <a:ext cx="22622" cy="26194"/>
          </a:xfrm>
          <a:custGeom>
            <a:avLst/>
            <a:gdLst/>
            <a:ahLst/>
            <a:cxnLst/>
            <a:rect l="l" t="t" r="r" b="b"/>
            <a:pathLst>
              <a:path w="75" h="91" extrusionOk="0">
                <a:moveTo>
                  <a:pt x="0" y="91"/>
                </a:moveTo>
                <a:lnTo>
                  <a:pt x="8" y="81"/>
                </a:lnTo>
                <a:lnTo>
                  <a:pt x="17" y="71"/>
                </a:lnTo>
                <a:lnTo>
                  <a:pt x="25" y="61"/>
                </a:lnTo>
                <a:lnTo>
                  <a:pt x="37" y="45"/>
                </a:lnTo>
                <a:lnTo>
                  <a:pt x="51" y="29"/>
                </a:lnTo>
                <a:lnTo>
                  <a:pt x="58" y="20"/>
                </a:lnTo>
                <a:lnTo>
                  <a:pt x="66" y="10"/>
                </a:lnTo>
                <a:lnTo>
                  <a:pt x="75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9" name="Google Shape;629;p4"/>
          <p:cNvSpPr/>
          <p:nvPr/>
        </p:nvSpPr>
        <p:spPr>
          <a:xfrm>
            <a:off x="6937774" y="1851424"/>
            <a:ext cx="1190" cy="1190"/>
          </a:xfrm>
          <a:custGeom>
            <a:avLst/>
            <a:gdLst/>
            <a:ahLst/>
            <a:cxnLst/>
            <a:rect l="l" t="t" r="r" b="b"/>
            <a:pathLst>
              <a:path w="3" h="1587" extrusionOk="0">
                <a:moveTo>
                  <a:pt x="3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0" name="Google Shape;630;p4"/>
          <p:cNvSpPr/>
          <p:nvPr/>
        </p:nvSpPr>
        <p:spPr>
          <a:xfrm>
            <a:off x="7110413" y="1801416"/>
            <a:ext cx="47625" cy="42863"/>
          </a:xfrm>
          <a:custGeom>
            <a:avLst/>
            <a:gdLst/>
            <a:ahLst/>
            <a:cxnLst/>
            <a:rect l="l" t="t" r="r" b="b"/>
            <a:pathLst>
              <a:path w="156" h="147" extrusionOk="0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2"/>
                </a:lnTo>
                <a:lnTo>
                  <a:pt x="43" y="30"/>
                </a:lnTo>
                <a:lnTo>
                  <a:pt x="51" y="40"/>
                </a:lnTo>
                <a:lnTo>
                  <a:pt x="59" y="50"/>
                </a:lnTo>
                <a:lnTo>
                  <a:pt x="70" y="64"/>
                </a:lnTo>
                <a:lnTo>
                  <a:pt x="79" y="79"/>
                </a:lnTo>
                <a:lnTo>
                  <a:pt x="89" y="93"/>
                </a:lnTo>
                <a:lnTo>
                  <a:pt x="100" y="108"/>
                </a:lnTo>
                <a:lnTo>
                  <a:pt x="107" y="116"/>
                </a:lnTo>
                <a:lnTo>
                  <a:pt x="115" y="124"/>
                </a:lnTo>
                <a:lnTo>
                  <a:pt x="124" y="132"/>
                </a:lnTo>
                <a:lnTo>
                  <a:pt x="134" y="138"/>
                </a:lnTo>
                <a:lnTo>
                  <a:pt x="144" y="143"/>
                </a:lnTo>
                <a:lnTo>
                  <a:pt x="156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1" name="Google Shape;631;p4"/>
          <p:cNvSpPr/>
          <p:nvPr/>
        </p:nvSpPr>
        <p:spPr>
          <a:xfrm>
            <a:off x="7081839" y="1829991"/>
            <a:ext cx="21431" cy="23813"/>
          </a:xfrm>
          <a:custGeom>
            <a:avLst/>
            <a:gdLst/>
            <a:ahLst/>
            <a:cxnLst/>
            <a:rect l="l" t="t" r="r" b="b"/>
            <a:pathLst>
              <a:path w="72" h="78" extrusionOk="0">
                <a:moveTo>
                  <a:pt x="1" y="0"/>
                </a:moveTo>
                <a:lnTo>
                  <a:pt x="0" y="4"/>
                </a:lnTo>
                <a:lnTo>
                  <a:pt x="0" y="7"/>
                </a:lnTo>
                <a:lnTo>
                  <a:pt x="0" y="11"/>
                </a:lnTo>
                <a:lnTo>
                  <a:pt x="1" y="14"/>
                </a:lnTo>
                <a:lnTo>
                  <a:pt x="2" y="18"/>
                </a:lnTo>
                <a:lnTo>
                  <a:pt x="7" y="23"/>
                </a:lnTo>
                <a:lnTo>
                  <a:pt x="14" y="28"/>
                </a:lnTo>
                <a:lnTo>
                  <a:pt x="21" y="32"/>
                </a:lnTo>
                <a:lnTo>
                  <a:pt x="29" y="36"/>
                </a:lnTo>
                <a:lnTo>
                  <a:pt x="36" y="41"/>
                </a:lnTo>
                <a:lnTo>
                  <a:pt x="44" y="46"/>
                </a:lnTo>
                <a:lnTo>
                  <a:pt x="50" y="52"/>
                </a:lnTo>
                <a:lnTo>
                  <a:pt x="56" y="59"/>
                </a:lnTo>
                <a:lnTo>
                  <a:pt x="62" y="65"/>
                </a:lnTo>
                <a:lnTo>
                  <a:pt x="67" y="72"/>
                </a:lnTo>
                <a:lnTo>
                  <a:pt x="72" y="7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2" name="Google Shape;632;p4"/>
          <p:cNvSpPr/>
          <p:nvPr/>
        </p:nvSpPr>
        <p:spPr>
          <a:xfrm>
            <a:off x="6971111" y="1799036"/>
            <a:ext cx="48815" cy="48815"/>
          </a:xfrm>
          <a:custGeom>
            <a:avLst/>
            <a:gdLst/>
            <a:ahLst/>
            <a:cxnLst/>
            <a:rect l="l" t="t" r="r" b="b"/>
            <a:pathLst>
              <a:path w="161" h="163" extrusionOk="0">
                <a:moveTo>
                  <a:pt x="10" y="0"/>
                </a:moveTo>
                <a:lnTo>
                  <a:pt x="6" y="6"/>
                </a:lnTo>
                <a:lnTo>
                  <a:pt x="3" y="11"/>
                </a:lnTo>
                <a:lnTo>
                  <a:pt x="1" y="17"/>
                </a:lnTo>
                <a:lnTo>
                  <a:pt x="0" y="22"/>
                </a:lnTo>
                <a:lnTo>
                  <a:pt x="0" y="25"/>
                </a:lnTo>
                <a:lnTo>
                  <a:pt x="1" y="30"/>
                </a:lnTo>
                <a:lnTo>
                  <a:pt x="4" y="38"/>
                </a:lnTo>
                <a:lnTo>
                  <a:pt x="9" y="44"/>
                </a:lnTo>
                <a:lnTo>
                  <a:pt x="16" y="48"/>
                </a:lnTo>
                <a:lnTo>
                  <a:pt x="24" y="54"/>
                </a:lnTo>
                <a:lnTo>
                  <a:pt x="32" y="59"/>
                </a:lnTo>
                <a:lnTo>
                  <a:pt x="42" y="64"/>
                </a:lnTo>
                <a:lnTo>
                  <a:pt x="51" y="69"/>
                </a:lnTo>
                <a:lnTo>
                  <a:pt x="60" y="74"/>
                </a:lnTo>
                <a:lnTo>
                  <a:pt x="68" y="79"/>
                </a:lnTo>
                <a:lnTo>
                  <a:pt x="82" y="88"/>
                </a:lnTo>
                <a:lnTo>
                  <a:pt x="95" y="97"/>
                </a:lnTo>
                <a:lnTo>
                  <a:pt x="107" y="106"/>
                </a:lnTo>
                <a:lnTo>
                  <a:pt x="119" y="117"/>
                </a:lnTo>
                <a:lnTo>
                  <a:pt x="130" y="128"/>
                </a:lnTo>
                <a:lnTo>
                  <a:pt x="140" y="139"/>
                </a:lnTo>
                <a:lnTo>
                  <a:pt x="150" y="150"/>
                </a:lnTo>
                <a:lnTo>
                  <a:pt x="161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3" name="Google Shape;633;p4"/>
          <p:cNvSpPr/>
          <p:nvPr/>
        </p:nvSpPr>
        <p:spPr>
          <a:xfrm>
            <a:off x="6955631" y="1825228"/>
            <a:ext cx="38100" cy="33338"/>
          </a:xfrm>
          <a:custGeom>
            <a:avLst/>
            <a:gdLst/>
            <a:ahLst/>
            <a:cxnLst/>
            <a:rect l="l" t="t" r="r" b="b"/>
            <a:pathLst>
              <a:path w="126" h="110" extrusionOk="0">
                <a:moveTo>
                  <a:pt x="0" y="0"/>
                </a:moveTo>
                <a:lnTo>
                  <a:pt x="5" y="11"/>
                </a:lnTo>
                <a:lnTo>
                  <a:pt x="11" y="21"/>
                </a:lnTo>
                <a:lnTo>
                  <a:pt x="18" y="31"/>
                </a:lnTo>
                <a:lnTo>
                  <a:pt x="25" y="40"/>
                </a:lnTo>
                <a:lnTo>
                  <a:pt x="33" y="49"/>
                </a:lnTo>
                <a:lnTo>
                  <a:pt x="44" y="60"/>
                </a:lnTo>
                <a:lnTo>
                  <a:pt x="56" y="69"/>
                </a:lnTo>
                <a:lnTo>
                  <a:pt x="68" y="79"/>
                </a:lnTo>
                <a:lnTo>
                  <a:pt x="81" y="87"/>
                </a:lnTo>
                <a:lnTo>
                  <a:pt x="93" y="95"/>
                </a:lnTo>
                <a:lnTo>
                  <a:pt x="105" y="101"/>
                </a:lnTo>
                <a:lnTo>
                  <a:pt x="116" y="107"/>
                </a:lnTo>
                <a:lnTo>
                  <a:pt x="126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4" name="Google Shape;634;p4"/>
          <p:cNvSpPr/>
          <p:nvPr/>
        </p:nvSpPr>
        <p:spPr>
          <a:xfrm>
            <a:off x="7094935" y="1815703"/>
            <a:ext cx="23813" cy="23813"/>
          </a:xfrm>
          <a:custGeom>
            <a:avLst/>
            <a:gdLst/>
            <a:ahLst/>
            <a:cxnLst/>
            <a:rect l="l" t="t" r="r" b="b"/>
            <a:pathLst>
              <a:path w="79" h="77" extrusionOk="0">
                <a:moveTo>
                  <a:pt x="0" y="0"/>
                </a:moveTo>
                <a:lnTo>
                  <a:pt x="3" y="5"/>
                </a:lnTo>
                <a:lnTo>
                  <a:pt x="8" y="11"/>
                </a:lnTo>
                <a:lnTo>
                  <a:pt x="13" y="16"/>
                </a:lnTo>
                <a:lnTo>
                  <a:pt x="19" y="19"/>
                </a:lnTo>
                <a:lnTo>
                  <a:pt x="25" y="24"/>
                </a:lnTo>
                <a:lnTo>
                  <a:pt x="35" y="31"/>
                </a:lnTo>
                <a:lnTo>
                  <a:pt x="45" y="38"/>
                </a:lnTo>
                <a:lnTo>
                  <a:pt x="56" y="46"/>
                </a:lnTo>
                <a:lnTo>
                  <a:pt x="62" y="51"/>
                </a:lnTo>
                <a:lnTo>
                  <a:pt x="67" y="57"/>
                </a:lnTo>
                <a:lnTo>
                  <a:pt x="72" y="63"/>
                </a:lnTo>
                <a:lnTo>
                  <a:pt x="76" y="69"/>
                </a:lnTo>
                <a:lnTo>
                  <a:pt x="79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5" name="Google Shape;635;p4"/>
          <p:cNvSpPr/>
          <p:nvPr/>
        </p:nvSpPr>
        <p:spPr>
          <a:xfrm>
            <a:off x="6862762" y="1809750"/>
            <a:ext cx="14288" cy="14288"/>
          </a:xfrm>
          <a:custGeom>
            <a:avLst/>
            <a:gdLst/>
            <a:ahLst/>
            <a:cxnLst/>
            <a:rect l="l" t="t" r="r" b="b"/>
            <a:pathLst>
              <a:path w="49" h="47" extrusionOk="0">
                <a:moveTo>
                  <a:pt x="0" y="47"/>
                </a:moveTo>
                <a:lnTo>
                  <a:pt x="1" y="44"/>
                </a:lnTo>
                <a:lnTo>
                  <a:pt x="2" y="39"/>
                </a:lnTo>
                <a:lnTo>
                  <a:pt x="5" y="35"/>
                </a:lnTo>
                <a:lnTo>
                  <a:pt x="7" y="31"/>
                </a:lnTo>
                <a:lnTo>
                  <a:pt x="11" y="27"/>
                </a:lnTo>
                <a:lnTo>
                  <a:pt x="14" y="23"/>
                </a:lnTo>
                <a:lnTo>
                  <a:pt x="18" y="19"/>
                </a:lnTo>
                <a:lnTo>
                  <a:pt x="23" y="16"/>
                </a:lnTo>
                <a:lnTo>
                  <a:pt x="31" y="10"/>
                </a:lnTo>
                <a:lnTo>
                  <a:pt x="40" y="5"/>
                </a:lnTo>
                <a:lnTo>
                  <a:pt x="4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6" name="Google Shape;636;p4"/>
          <p:cNvSpPr/>
          <p:nvPr/>
        </p:nvSpPr>
        <p:spPr>
          <a:xfrm>
            <a:off x="7081839" y="1799035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7"/>
                </a:lnTo>
                <a:lnTo>
                  <a:pt x="11" y="109"/>
                </a:lnTo>
                <a:lnTo>
                  <a:pt x="17" y="109"/>
                </a:lnTo>
                <a:lnTo>
                  <a:pt x="22" y="106"/>
                </a:lnTo>
                <a:lnTo>
                  <a:pt x="26" y="104"/>
                </a:lnTo>
                <a:lnTo>
                  <a:pt x="31" y="99"/>
                </a:lnTo>
                <a:lnTo>
                  <a:pt x="36" y="94"/>
                </a:lnTo>
                <a:lnTo>
                  <a:pt x="43" y="84"/>
                </a:lnTo>
                <a:lnTo>
                  <a:pt x="51" y="71"/>
                </a:lnTo>
                <a:lnTo>
                  <a:pt x="59" y="58"/>
                </a:lnTo>
                <a:lnTo>
                  <a:pt x="66" y="45"/>
                </a:lnTo>
                <a:lnTo>
                  <a:pt x="72" y="36"/>
                </a:lnTo>
                <a:lnTo>
                  <a:pt x="78" y="26"/>
                </a:lnTo>
                <a:lnTo>
                  <a:pt x="84" y="19"/>
                </a:lnTo>
                <a:lnTo>
                  <a:pt x="92" y="12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7" name="Google Shape;637;p4"/>
          <p:cNvSpPr/>
          <p:nvPr/>
        </p:nvSpPr>
        <p:spPr>
          <a:xfrm>
            <a:off x="7049691" y="1806180"/>
            <a:ext cx="32147" cy="48815"/>
          </a:xfrm>
          <a:custGeom>
            <a:avLst/>
            <a:gdLst/>
            <a:ahLst/>
            <a:cxnLst/>
            <a:rect l="l" t="t" r="r" b="b"/>
            <a:pathLst>
              <a:path w="110" h="163" extrusionOk="0">
                <a:moveTo>
                  <a:pt x="110" y="0"/>
                </a:moveTo>
                <a:lnTo>
                  <a:pt x="108" y="11"/>
                </a:lnTo>
                <a:lnTo>
                  <a:pt x="105" y="22"/>
                </a:lnTo>
                <a:lnTo>
                  <a:pt x="100" y="33"/>
                </a:lnTo>
                <a:lnTo>
                  <a:pt x="97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3" y="100"/>
                </a:lnTo>
                <a:lnTo>
                  <a:pt x="41" y="112"/>
                </a:lnTo>
                <a:lnTo>
                  <a:pt x="33" y="122"/>
                </a:lnTo>
                <a:lnTo>
                  <a:pt x="24" y="132"/>
                </a:lnTo>
                <a:lnTo>
                  <a:pt x="16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8" name="Google Shape;638;p4"/>
          <p:cNvSpPr/>
          <p:nvPr/>
        </p:nvSpPr>
        <p:spPr>
          <a:xfrm>
            <a:off x="7029451" y="1809751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10" extrusionOk="0">
                <a:moveTo>
                  <a:pt x="72" y="0"/>
                </a:moveTo>
                <a:lnTo>
                  <a:pt x="66" y="9"/>
                </a:lnTo>
                <a:lnTo>
                  <a:pt x="59" y="17"/>
                </a:lnTo>
                <a:lnTo>
                  <a:pt x="53" y="25"/>
                </a:lnTo>
                <a:lnTo>
                  <a:pt x="47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6" y="83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9" name="Google Shape;639;p4"/>
          <p:cNvSpPr/>
          <p:nvPr/>
        </p:nvSpPr>
        <p:spPr>
          <a:xfrm>
            <a:off x="7049691" y="1806180"/>
            <a:ext cx="32147" cy="48815"/>
          </a:xfrm>
          <a:custGeom>
            <a:avLst/>
            <a:gdLst/>
            <a:ahLst/>
            <a:cxnLst/>
            <a:rect l="l" t="t" r="r" b="b"/>
            <a:pathLst>
              <a:path w="110" h="163" extrusionOk="0">
                <a:moveTo>
                  <a:pt x="110" y="0"/>
                </a:moveTo>
                <a:lnTo>
                  <a:pt x="108" y="11"/>
                </a:lnTo>
                <a:lnTo>
                  <a:pt x="105" y="22"/>
                </a:lnTo>
                <a:lnTo>
                  <a:pt x="100" y="33"/>
                </a:lnTo>
                <a:lnTo>
                  <a:pt x="97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3" y="100"/>
                </a:lnTo>
                <a:lnTo>
                  <a:pt x="41" y="112"/>
                </a:lnTo>
                <a:lnTo>
                  <a:pt x="33" y="122"/>
                </a:lnTo>
                <a:lnTo>
                  <a:pt x="24" y="132"/>
                </a:lnTo>
                <a:lnTo>
                  <a:pt x="16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0" name="Google Shape;640;p4"/>
          <p:cNvSpPr/>
          <p:nvPr/>
        </p:nvSpPr>
        <p:spPr>
          <a:xfrm>
            <a:off x="7029451" y="1809751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10" extrusionOk="0">
                <a:moveTo>
                  <a:pt x="72" y="0"/>
                </a:moveTo>
                <a:lnTo>
                  <a:pt x="66" y="9"/>
                </a:lnTo>
                <a:lnTo>
                  <a:pt x="59" y="17"/>
                </a:lnTo>
                <a:lnTo>
                  <a:pt x="53" y="25"/>
                </a:lnTo>
                <a:lnTo>
                  <a:pt x="47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6" y="83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1" name="Google Shape;641;p4"/>
          <p:cNvSpPr/>
          <p:nvPr/>
        </p:nvSpPr>
        <p:spPr>
          <a:xfrm>
            <a:off x="7192566" y="1770461"/>
            <a:ext cx="100013" cy="63103"/>
          </a:xfrm>
          <a:custGeom>
            <a:avLst/>
            <a:gdLst/>
            <a:ahLst/>
            <a:cxnLst/>
            <a:rect l="l" t="t" r="r" b="b"/>
            <a:pathLst>
              <a:path w="338" h="212" extrusionOk="0">
                <a:moveTo>
                  <a:pt x="0" y="0"/>
                </a:moveTo>
                <a:lnTo>
                  <a:pt x="6" y="3"/>
                </a:lnTo>
                <a:lnTo>
                  <a:pt x="11" y="7"/>
                </a:lnTo>
                <a:lnTo>
                  <a:pt x="15" y="9"/>
                </a:lnTo>
                <a:lnTo>
                  <a:pt x="29" y="21"/>
                </a:lnTo>
                <a:lnTo>
                  <a:pt x="41" y="35"/>
                </a:lnTo>
                <a:lnTo>
                  <a:pt x="56" y="47"/>
                </a:lnTo>
                <a:lnTo>
                  <a:pt x="72" y="59"/>
                </a:lnTo>
                <a:lnTo>
                  <a:pt x="90" y="72"/>
                </a:lnTo>
                <a:lnTo>
                  <a:pt x="108" y="84"/>
                </a:lnTo>
                <a:lnTo>
                  <a:pt x="126" y="96"/>
                </a:lnTo>
                <a:lnTo>
                  <a:pt x="145" y="108"/>
                </a:lnTo>
                <a:lnTo>
                  <a:pt x="168" y="124"/>
                </a:lnTo>
                <a:lnTo>
                  <a:pt x="190" y="139"/>
                </a:lnTo>
                <a:lnTo>
                  <a:pt x="209" y="152"/>
                </a:lnTo>
                <a:lnTo>
                  <a:pt x="218" y="157"/>
                </a:lnTo>
                <a:lnTo>
                  <a:pt x="225" y="163"/>
                </a:lnTo>
                <a:lnTo>
                  <a:pt x="233" y="169"/>
                </a:lnTo>
                <a:lnTo>
                  <a:pt x="241" y="176"/>
                </a:lnTo>
                <a:lnTo>
                  <a:pt x="245" y="182"/>
                </a:lnTo>
                <a:lnTo>
                  <a:pt x="250" y="189"/>
                </a:lnTo>
                <a:lnTo>
                  <a:pt x="255" y="195"/>
                </a:lnTo>
                <a:lnTo>
                  <a:pt x="260" y="201"/>
                </a:lnTo>
                <a:lnTo>
                  <a:pt x="263" y="206"/>
                </a:lnTo>
                <a:lnTo>
                  <a:pt x="268" y="210"/>
                </a:lnTo>
                <a:lnTo>
                  <a:pt x="272" y="212"/>
                </a:lnTo>
                <a:lnTo>
                  <a:pt x="275" y="212"/>
                </a:lnTo>
                <a:lnTo>
                  <a:pt x="279" y="211"/>
                </a:lnTo>
                <a:lnTo>
                  <a:pt x="282" y="209"/>
                </a:lnTo>
                <a:lnTo>
                  <a:pt x="285" y="205"/>
                </a:lnTo>
                <a:lnTo>
                  <a:pt x="289" y="201"/>
                </a:lnTo>
                <a:lnTo>
                  <a:pt x="292" y="196"/>
                </a:lnTo>
                <a:lnTo>
                  <a:pt x="295" y="193"/>
                </a:lnTo>
                <a:lnTo>
                  <a:pt x="302" y="183"/>
                </a:lnTo>
                <a:lnTo>
                  <a:pt x="308" y="176"/>
                </a:lnTo>
                <a:lnTo>
                  <a:pt x="315" y="168"/>
                </a:lnTo>
                <a:lnTo>
                  <a:pt x="321" y="160"/>
                </a:lnTo>
                <a:lnTo>
                  <a:pt x="329" y="152"/>
                </a:lnTo>
                <a:lnTo>
                  <a:pt x="333" y="147"/>
                </a:lnTo>
                <a:lnTo>
                  <a:pt x="338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2" name="Google Shape;642;p4"/>
          <p:cNvSpPr/>
          <p:nvPr/>
        </p:nvSpPr>
        <p:spPr>
          <a:xfrm>
            <a:off x="7052073" y="1770461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8" h="261" extrusionOk="0">
                <a:moveTo>
                  <a:pt x="466" y="0"/>
                </a:moveTo>
                <a:lnTo>
                  <a:pt x="467" y="6"/>
                </a:lnTo>
                <a:lnTo>
                  <a:pt x="468" y="11"/>
                </a:lnTo>
                <a:lnTo>
                  <a:pt x="468" y="15"/>
                </a:lnTo>
                <a:lnTo>
                  <a:pt x="467" y="20"/>
                </a:lnTo>
                <a:lnTo>
                  <a:pt x="466" y="23"/>
                </a:lnTo>
                <a:lnTo>
                  <a:pt x="463" y="27"/>
                </a:lnTo>
                <a:lnTo>
                  <a:pt x="460" y="32"/>
                </a:lnTo>
                <a:lnTo>
                  <a:pt x="455" y="35"/>
                </a:lnTo>
                <a:lnTo>
                  <a:pt x="450" y="39"/>
                </a:lnTo>
                <a:lnTo>
                  <a:pt x="445" y="43"/>
                </a:lnTo>
                <a:lnTo>
                  <a:pt x="439" y="46"/>
                </a:lnTo>
                <a:lnTo>
                  <a:pt x="434" y="52"/>
                </a:lnTo>
                <a:lnTo>
                  <a:pt x="431" y="58"/>
                </a:lnTo>
                <a:lnTo>
                  <a:pt x="427" y="64"/>
                </a:lnTo>
                <a:lnTo>
                  <a:pt x="422" y="70"/>
                </a:lnTo>
                <a:lnTo>
                  <a:pt x="419" y="75"/>
                </a:lnTo>
                <a:lnTo>
                  <a:pt x="414" y="80"/>
                </a:lnTo>
                <a:lnTo>
                  <a:pt x="410" y="85"/>
                </a:lnTo>
                <a:lnTo>
                  <a:pt x="407" y="91"/>
                </a:lnTo>
                <a:lnTo>
                  <a:pt x="404" y="96"/>
                </a:lnTo>
                <a:lnTo>
                  <a:pt x="403" y="102"/>
                </a:lnTo>
                <a:lnTo>
                  <a:pt x="400" y="108"/>
                </a:lnTo>
                <a:lnTo>
                  <a:pt x="399" y="113"/>
                </a:lnTo>
                <a:lnTo>
                  <a:pt x="396" y="117"/>
                </a:lnTo>
                <a:lnTo>
                  <a:pt x="393" y="120"/>
                </a:lnTo>
                <a:lnTo>
                  <a:pt x="390" y="122"/>
                </a:lnTo>
                <a:lnTo>
                  <a:pt x="387" y="126"/>
                </a:lnTo>
                <a:lnTo>
                  <a:pt x="385" y="131"/>
                </a:lnTo>
                <a:lnTo>
                  <a:pt x="382" y="136"/>
                </a:lnTo>
                <a:lnTo>
                  <a:pt x="380" y="140"/>
                </a:lnTo>
                <a:lnTo>
                  <a:pt x="376" y="145"/>
                </a:lnTo>
                <a:lnTo>
                  <a:pt x="372" y="149"/>
                </a:lnTo>
                <a:lnTo>
                  <a:pt x="367" y="154"/>
                </a:lnTo>
                <a:lnTo>
                  <a:pt x="362" y="157"/>
                </a:lnTo>
                <a:lnTo>
                  <a:pt x="358" y="162"/>
                </a:lnTo>
                <a:lnTo>
                  <a:pt x="356" y="167"/>
                </a:lnTo>
                <a:lnTo>
                  <a:pt x="355" y="172"/>
                </a:lnTo>
                <a:lnTo>
                  <a:pt x="351" y="177"/>
                </a:lnTo>
                <a:lnTo>
                  <a:pt x="347" y="181"/>
                </a:lnTo>
                <a:lnTo>
                  <a:pt x="343" y="185"/>
                </a:lnTo>
                <a:lnTo>
                  <a:pt x="339" y="190"/>
                </a:lnTo>
                <a:lnTo>
                  <a:pt x="337" y="196"/>
                </a:lnTo>
                <a:lnTo>
                  <a:pt x="334" y="201"/>
                </a:lnTo>
                <a:lnTo>
                  <a:pt x="333" y="207"/>
                </a:lnTo>
                <a:lnTo>
                  <a:pt x="331" y="212"/>
                </a:lnTo>
                <a:lnTo>
                  <a:pt x="327" y="215"/>
                </a:lnTo>
                <a:lnTo>
                  <a:pt x="324" y="218"/>
                </a:lnTo>
                <a:lnTo>
                  <a:pt x="321" y="220"/>
                </a:lnTo>
                <a:lnTo>
                  <a:pt x="318" y="224"/>
                </a:lnTo>
                <a:lnTo>
                  <a:pt x="316" y="228"/>
                </a:lnTo>
                <a:lnTo>
                  <a:pt x="314" y="233"/>
                </a:lnTo>
                <a:lnTo>
                  <a:pt x="312" y="239"/>
                </a:lnTo>
                <a:lnTo>
                  <a:pt x="310" y="243"/>
                </a:lnTo>
                <a:lnTo>
                  <a:pt x="306" y="245"/>
                </a:lnTo>
                <a:lnTo>
                  <a:pt x="304" y="247"/>
                </a:lnTo>
                <a:lnTo>
                  <a:pt x="300" y="248"/>
                </a:lnTo>
                <a:lnTo>
                  <a:pt x="297" y="249"/>
                </a:lnTo>
                <a:lnTo>
                  <a:pt x="294" y="251"/>
                </a:lnTo>
                <a:lnTo>
                  <a:pt x="292" y="255"/>
                </a:lnTo>
                <a:lnTo>
                  <a:pt x="288" y="259"/>
                </a:lnTo>
                <a:lnTo>
                  <a:pt x="286" y="261"/>
                </a:lnTo>
                <a:lnTo>
                  <a:pt x="282" y="261"/>
                </a:lnTo>
                <a:lnTo>
                  <a:pt x="277" y="261"/>
                </a:lnTo>
                <a:lnTo>
                  <a:pt x="271" y="259"/>
                </a:lnTo>
                <a:lnTo>
                  <a:pt x="265" y="255"/>
                </a:lnTo>
                <a:lnTo>
                  <a:pt x="259" y="251"/>
                </a:lnTo>
                <a:lnTo>
                  <a:pt x="255" y="247"/>
                </a:lnTo>
                <a:lnTo>
                  <a:pt x="250" y="242"/>
                </a:lnTo>
                <a:lnTo>
                  <a:pt x="245" y="237"/>
                </a:lnTo>
                <a:lnTo>
                  <a:pt x="238" y="226"/>
                </a:lnTo>
                <a:lnTo>
                  <a:pt x="230" y="216"/>
                </a:lnTo>
                <a:lnTo>
                  <a:pt x="223" y="206"/>
                </a:lnTo>
                <a:lnTo>
                  <a:pt x="215" y="196"/>
                </a:lnTo>
                <a:lnTo>
                  <a:pt x="207" y="189"/>
                </a:lnTo>
                <a:lnTo>
                  <a:pt x="199" y="183"/>
                </a:lnTo>
                <a:lnTo>
                  <a:pt x="188" y="177"/>
                </a:lnTo>
                <a:lnTo>
                  <a:pt x="177" y="172"/>
                </a:lnTo>
                <a:lnTo>
                  <a:pt x="166" y="167"/>
                </a:lnTo>
                <a:lnTo>
                  <a:pt x="154" y="161"/>
                </a:lnTo>
                <a:lnTo>
                  <a:pt x="130" y="150"/>
                </a:lnTo>
                <a:lnTo>
                  <a:pt x="106" y="139"/>
                </a:lnTo>
                <a:lnTo>
                  <a:pt x="94" y="133"/>
                </a:lnTo>
                <a:lnTo>
                  <a:pt x="82" y="127"/>
                </a:lnTo>
                <a:lnTo>
                  <a:pt x="70" y="121"/>
                </a:lnTo>
                <a:lnTo>
                  <a:pt x="58" y="114"/>
                </a:lnTo>
                <a:lnTo>
                  <a:pt x="48" y="107"/>
                </a:lnTo>
                <a:lnTo>
                  <a:pt x="39" y="98"/>
                </a:lnTo>
                <a:lnTo>
                  <a:pt x="30" y="91"/>
                </a:lnTo>
                <a:lnTo>
                  <a:pt x="21" y="82"/>
                </a:lnTo>
                <a:lnTo>
                  <a:pt x="14" y="78"/>
                </a:lnTo>
                <a:lnTo>
                  <a:pt x="7" y="72"/>
                </a:lnTo>
                <a:lnTo>
                  <a:pt x="0" y="6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3" name="Google Shape;643;p4"/>
          <p:cNvSpPr/>
          <p:nvPr/>
        </p:nvSpPr>
        <p:spPr>
          <a:xfrm>
            <a:off x="7117556" y="1781175"/>
            <a:ext cx="42863" cy="48816"/>
          </a:xfrm>
          <a:custGeom>
            <a:avLst/>
            <a:gdLst/>
            <a:ahLst/>
            <a:cxnLst/>
            <a:rect l="l" t="t" r="r" b="b"/>
            <a:pathLst>
              <a:path w="141" h="166" extrusionOk="0">
                <a:moveTo>
                  <a:pt x="1" y="166"/>
                </a:moveTo>
                <a:lnTo>
                  <a:pt x="0" y="166"/>
                </a:lnTo>
                <a:lnTo>
                  <a:pt x="1" y="166"/>
                </a:lnTo>
                <a:lnTo>
                  <a:pt x="1" y="165"/>
                </a:lnTo>
                <a:lnTo>
                  <a:pt x="2" y="165"/>
                </a:lnTo>
                <a:lnTo>
                  <a:pt x="8" y="158"/>
                </a:lnTo>
                <a:lnTo>
                  <a:pt x="18" y="149"/>
                </a:lnTo>
                <a:lnTo>
                  <a:pt x="27" y="141"/>
                </a:lnTo>
                <a:lnTo>
                  <a:pt x="35" y="132"/>
                </a:lnTo>
                <a:lnTo>
                  <a:pt x="43" y="123"/>
                </a:lnTo>
                <a:lnTo>
                  <a:pt x="49" y="114"/>
                </a:lnTo>
                <a:lnTo>
                  <a:pt x="55" y="103"/>
                </a:lnTo>
                <a:lnTo>
                  <a:pt x="61" y="95"/>
                </a:lnTo>
                <a:lnTo>
                  <a:pt x="66" y="85"/>
                </a:lnTo>
                <a:lnTo>
                  <a:pt x="71" y="77"/>
                </a:lnTo>
                <a:lnTo>
                  <a:pt x="76" y="67"/>
                </a:lnTo>
                <a:lnTo>
                  <a:pt x="82" y="60"/>
                </a:lnTo>
                <a:lnTo>
                  <a:pt x="88" y="54"/>
                </a:lnTo>
                <a:lnTo>
                  <a:pt x="95" y="48"/>
                </a:lnTo>
                <a:lnTo>
                  <a:pt x="103" y="43"/>
                </a:lnTo>
                <a:lnTo>
                  <a:pt x="111" y="37"/>
                </a:lnTo>
                <a:lnTo>
                  <a:pt x="118" y="31"/>
                </a:lnTo>
                <a:lnTo>
                  <a:pt x="123" y="25"/>
                </a:lnTo>
                <a:lnTo>
                  <a:pt x="126" y="18"/>
                </a:lnTo>
                <a:lnTo>
                  <a:pt x="130" y="10"/>
                </a:lnTo>
                <a:lnTo>
                  <a:pt x="134" y="3"/>
                </a:lnTo>
                <a:lnTo>
                  <a:pt x="135" y="2"/>
                </a:lnTo>
                <a:lnTo>
                  <a:pt x="136" y="1"/>
                </a:lnTo>
                <a:lnTo>
                  <a:pt x="138" y="0"/>
                </a:lnTo>
                <a:lnTo>
                  <a:pt x="14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4" name="Google Shape;644;p4"/>
          <p:cNvSpPr/>
          <p:nvPr/>
        </p:nvSpPr>
        <p:spPr>
          <a:xfrm>
            <a:off x="7097316" y="1787130"/>
            <a:ext cx="22622" cy="26194"/>
          </a:xfrm>
          <a:custGeom>
            <a:avLst/>
            <a:gdLst/>
            <a:ahLst/>
            <a:cxnLst/>
            <a:rect l="l" t="t" r="r" b="b"/>
            <a:pathLst>
              <a:path w="76" h="90" extrusionOk="0">
                <a:moveTo>
                  <a:pt x="0" y="90"/>
                </a:moveTo>
                <a:lnTo>
                  <a:pt x="8" y="81"/>
                </a:lnTo>
                <a:lnTo>
                  <a:pt x="17" y="70"/>
                </a:lnTo>
                <a:lnTo>
                  <a:pt x="25" y="61"/>
                </a:lnTo>
                <a:lnTo>
                  <a:pt x="39" y="45"/>
                </a:lnTo>
                <a:lnTo>
                  <a:pt x="51" y="29"/>
                </a:lnTo>
                <a:lnTo>
                  <a:pt x="59" y="18"/>
                </a:lnTo>
                <a:lnTo>
                  <a:pt x="68" y="9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5" name="Google Shape;645;p4"/>
          <p:cNvSpPr/>
          <p:nvPr/>
        </p:nvSpPr>
        <p:spPr>
          <a:xfrm>
            <a:off x="7149705" y="1833563"/>
            <a:ext cx="1190" cy="1191"/>
          </a:xfrm>
          <a:custGeom>
            <a:avLst/>
            <a:gdLst/>
            <a:ahLst/>
            <a:cxnLst/>
            <a:rect l="l" t="t" r="r" b="b"/>
            <a:pathLst>
              <a:path w="2" h="1" extrusionOk="0">
                <a:moveTo>
                  <a:pt x="2" y="0"/>
                </a:move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6" name="Google Shape;646;p4"/>
          <p:cNvSpPr/>
          <p:nvPr/>
        </p:nvSpPr>
        <p:spPr>
          <a:xfrm>
            <a:off x="7321154" y="1783556"/>
            <a:ext cx="47625" cy="44054"/>
          </a:xfrm>
          <a:custGeom>
            <a:avLst/>
            <a:gdLst/>
            <a:ahLst/>
            <a:cxnLst/>
            <a:rect l="l" t="t" r="r" b="b"/>
            <a:pathLst>
              <a:path w="158" h="148" extrusionOk="0">
                <a:moveTo>
                  <a:pt x="0" y="0"/>
                </a:moveTo>
                <a:lnTo>
                  <a:pt x="13" y="7"/>
                </a:lnTo>
                <a:lnTo>
                  <a:pt x="24" y="14"/>
                </a:lnTo>
                <a:lnTo>
                  <a:pt x="35" y="23"/>
                </a:lnTo>
                <a:lnTo>
                  <a:pt x="44" y="31"/>
                </a:lnTo>
                <a:lnTo>
                  <a:pt x="52" y="40"/>
                </a:lnTo>
                <a:lnTo>
                  <a:pt x="60" y="49"/>
                </a:lnTo>
                <a:lnTo>
                  <a:pt x="70" y="65"/>
                </a:lnTo>
                <a:lnTo>
                  <a:pt x="81" y="80"/>
                </a:lnTo>
                <a:lnTo>
                  <a:pt x="90" y="94"/>
                </a:lnTo>
                <a:lnTo>
                  <a:pt x="100" y="107"/>
                </a:lnTo>
                <a:lnTo>
                  <a:pt x="107" y="117"/>
                </a:lnTo>
                <a:lnTo>
                  <a:pt x="116" y="124"/>
                </a:lnTo>
                <a:lnTo>
                  <a:pt x="124" y="132"/>
                </a:lnTo>
                <a:lnTo>
                  <a:pt x="135" y="139"/>
                </a:lnTo>
                <a:lnTo>
                  <a:pt x="146" y="144"/>
                </a:lnTo>
                <a:lnTo>
                  <a:pt x="158" y="1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7" name="Google Shape;647;p4"/>
          <p:cNvSpPr/>
          <p:nvPr/>
        </p:nvSpPr>
        <p:spPr>
          <a:xfrm>
            <a:off x="7292580" y="1812131"/>
            <a:ext cx="21431" cy="23813"/>
          </a:xfrm>
          <a:custGeom>
            <a:avLst/>
            <a:gdLst/>
            <a:ahLst/>
            <a:cxnLst/>
            <a:rect l="l" t="t" r="r" b="b"/>
            <a:pathLst>
              <a:path w="72" h="79" extrusionOk="0">
                <a:moveTo>
                  <a:pt x="2" y="0"/>
                </a:moveTo>
                <a:lnTo>
                  <a:pt x="0" y="5"/>
                </a:lnTo>
                <a:lnTo>
                  <a:pt x="0" y="8"/>
                </a:lnTo>
                <a:lnTo>
                  <a:pt x="0" y="12"/>
                </a:lnTo>
                <a:lnTo>
                  <a:pt x="1" y="15"/>
                </a:lnTo>
                <a:lnTo>
                  <a:pt x="3" y="18"/>
                </a:lnTo>
                <a:lnTo>
                  <a:pt x="8" y="24"/>
                </a:lnTo>
                <a:lnTo>
                  <a:pt x="14" y="29"/>
                </a:lnTo>
                <a:lnTo>
                  <a:pt x="22" y="32"/>
                </a:lnTo>
                <a:lnTo>
                  <a:pt x="29" y="37"/>
                </a:lnTo>
                <a:lnTo>
                  <a:pt x="37" y="41"/>
                </a:lnTo>
                <a:lnTo>
                  <a:pt x="44" y="47"/>
                </a:lnTo>
                <a:lnTo>
                  <a:pt x="52" y="53"/>
                </a:lnTo>
                <a:lnTo>
                  <a:pt x="58" y="59"/>
                </a:lnTo>
                <a:lnTo>
                  <a:pt x="63" y="66"/>
                </a:lnTo>
                <a:lnTo>
                  <a:pt x="67" y="72"/>
                </a:lnTo>
                <a:lnTo>
                  <a:pt x="72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8" name="Google Shape;648;p4"/>
          <p:cNvSpPr/>
          <p:nvPr/>
        </p:nvSpPr>
        <p:spPr>
          <a:xfrm>
            <a:off x="7181850" y="1782366"/>
            <a:ext cx="48816" cy="47625"/>
          </a:xfrm>
          <a:custGeom>
            <a:avLst/>
            <a:gdLst/>
            <a:ahLst/>
            <a:cxnLst/>
            <a:rect l="l" t="t" r="r" b="b"/>
            <a:pathLst>
              <a:path w="161" h="162" extrusionOk="0">
                <a:moveTo>
                  <a:pt x="11" y="0"/>
                </a:moveTo>
                <a:lnTo>
                  <a:pt x="7" y="6"/>
                </a:lnTo>
                <a:lnTo>
                  <a:pt x="3" y="11"/>
                </a:lnTo>
                <a:lnTo>
                  <a:pt x="1" y="16"/>
                </a:lnTo>
                <a:lnTo>
                  <a:pt x="0" y="21"/>
                </a:lnTo>
                <a:lnTo>
                  <a:pt x="0" y="26"/>
                </a:lnTo>
                <a:lnTo>
                  <a:pt x="1" y="30"/>
                </a:lnTo>
                <a:lnTo>
                  <a:pt x="5" y="36"/>
                </a:lnTo>
                <a:lnTo>
                  <a:pt x="9" y="42"/>
                </a:lnTo>
                <a:lnTo>
                  <a:pt x="17" y="48"/>
                </a:lnTo>
                <a:lnTo>
                  <a:pt x="25" y="53"/>
                </a:lnTo>
                <a:lnTo>
                  <a:pt x="33" y="59"/>
                </a:lnTo>
                <a:lnTo>
                  <a:pt x="42" y="64"/>
                </a:lnTo>
                <a:lnTo>
                  <a:pt x="52" y="69"/>
                </a:lnTo>
                <a:lnTo>
                  <a:pt x="60" y="74"/>
                </a:lnTo>
                <a:lnTo>
                  <a:pt x="68" y="79"/>
                </a:lnTo>
                <a:lnTo>
                  <a:pt x="83" y="87"/>
                </a:lnTo>
                <a:lnTo>
                  <a:pt x="95" y="97"/>
                </a:lnTo>
                <a:lnTo>
                  <a:pt x="107" y="106"/>
                </a:lnTo>
                <a:lnTo>
                  <a:pt x="119" y="116"/>
                </a:lnTo>
                <a:lnTo>
                  <a:pt x="130" y="127"/>
                </a:lnTo>
                <a:lnTo>
                  <a:pt x="141" y="138"/>
                </a:lnTo>
                <a:lnTo>
                  <a:pt x="152" y="150"/>
                </a:lnTo>
                <a:lnTo>
                  <a:pt x="161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9" name="Google Shape;649;p4"/>
          <p:cNvSpPr/>
          <p:nvPr/>
        </p:nvSpPr>
        <p:spPr>
          <a:xfrm>
            <a:off x="7166372" y="1808560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6" h="110" extrusionOk="0">
                <a:moveTo>
                  <a:pt x="0" y="0"/>
                </a:moveTo>
                <a:lnTo>
                  <a:pt x="5" y="10"/>
                </a:lnTo>
                <a:lnTo>
                  <a:pt x="11" y="21"/>
                </a:lnTo>
                <a:lnTo>
                  <a:pt x="18" y="31"/>
                </a:lnTo>
                <a:lnTo>
                  <a:pt x="25" y="39"/>
                </a:lnTo>
                <a:lnTo>
                  <a:pt x="34" y="49"/>
                </a:lnTo>
                <a:lnTo>
                  <a:pt x="46" y="58"/>
                </a:lnTo>
                <a:lnTo>
                  <a:pt x="57" y="69"/>
                </a:lnTo>
                <a:lnTo>
                  <a:pt x="69" y="78"/>
                </a:lnTo>
                <a:lnTo>
                  <a:pt x="82" y="86"/>
                </a:lnTo>
                <a:lnTo>
                  <a:pt x="94" y="93"/>
                </a:lnTo>
                <a:lnTo>
                  <a:pt x="105" y="101"/>
                </a:lnTo>
                <a:lnTo>
                  <a:pt x="117" y="105"/>
                </a:lnTo>
                <a:lnTo>
                  <a:pt x="126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0" name="Google Shape;650;p4"/>
          <p:cNvSpPr/>
          <p:nvPr/>
        </p:nvSpPr>
        <p:spPr>
          <a:xfrm>
            <a:off x="7305675" y="1797844"/>
            <a:ext cx="23813" cy="23813"/>
          </a:xfrm>
          <a:custGeom>
            <a:avLst/>
            <a:gdLst/>
            <a:ahLst/>
            <a:cxnLst/>
            <a:rect l="l" t="t" r="r" b="b"/>
            <a:pathLst>
              <a:path w="79" h="77" extrusionOk="0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5"/>
                </a:lnTo>
                <a:lnTo>
                  <a:pt x="19" y="20"/>
                </a:lnTo>
                <a:lnTo>
                  <a:pt x="25" y="25"/>
                </a:lnTo>
                <a:lnTo>
                  <a:pt x="36" y="31"/>
                </a:lnTo>
                <a:lnTo>
                  <a:pt x="47" y="38"/>
                </a:lnTo>
                <a:lnTo>
                  <a:pt x="56" y="47"/>
                </a:lnTo>
                <a:lnTo>
                  <a:pt x="62" y="52"/>
                </a:lnTo>
                <a:lnTo>
                  <a:pt x="67" y="56"/>
                </a:lnTo>
                <a:lnTo>
                  <a:pt x="72" y="64"/>
                </a:lnTo>
                <a:lnTo>
                  <a:pt x="76" y="70"/>
                </a:lnTo>
                <a:lnTo>
                  <a:pt x="79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1" name="Google Shape;651;p4"/>
          <p:cNvSpPr/>
          <p:nvPr/>
        </p:nvSpPr>
        <p:spPr>
          <a:xfrm>
            <a:off x="7073503" y="1791891"/>
            <a:ext cx="14288" cy="14288"/>
          </a:xfrm>
          <a:custGeom>
            <a:avLst/>
            <a:gdLst/>
            <a:ahLst/>
            <a:cxnLst/>
            <a:rect l="l" t="t" r="r" b="b"/>
            <a:pathLst>
              <a:path w="50" h="47" extrusionOk="0">
                <a:moveTo>
                  <a:pt x="0" y="47"/>
                </a:moveTo>
                <a:lnTo>
                  <a:pt x="1" y="44"/>
                </a:lnTo>
                <a:lnTo>
                  <a:pt x="3" y="39"/>
                </a:lnTo>
                <a:lnTo>
                  <a:pt x="4" y="35"/>
                </a:lnTo>
                <a:lnTo>
                  <a:pt x="7" y="30"/>
                </a:lnTo>
                <a:lnTo>
                  <a:pt x="10" y="27"/>
                </a:lnTo>
                <a:lnTo>
                  <a:pt x="13" y="23"/>
                </a:lnTo>
                <a:lnTo>
                  <a:pt x="18" y="18"/>
                </a:lnTo>
                <a:lnTo>
                  <a:pt x="23" y="15"/>
                </a:lnTo>
                <a:lnTo>
                  <a:pt x="30" y="10"/>
                </a:lnTo>
                <a:lnTo>
                  <a:pt x="39" y="5"/>
                </a:lnTo>
                <a:lnTo>
                  <a:pt x="5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2" name="Google Shape;652;p4"/>
          <p:cNvSpPr/>
          <p:nvPr/>
        </p:nvSpPr>
        <p:spPr>
          <a:xfrm>
            <a:off x="7292578" y="1781176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7"/>
                </a:lnTo>
                <a:lnTo>
                  <a:pt x="12" y="109"/>
                </a:lnTo>
                <a:lnTo>
                  <a:pt x="17" y="107"/>
                </a:lnTo>
                <a:lnTo>
                  <a:pt x="23" y="106"/>
                </a:lnTo>
                <a:lnTo>
                  <a:pt x="28" y="103"/>
                </a:lnTo>
                <a:lnTo>
                  <a:pt x="33" y="99"/>
                </a:lnTo>
                <a:lnTo>
                  <a:pt x="36" y="94"/>
                </a:lnTo>
                <a:lnTo>
                  <a:pt x="45" y="83"/>
                </a:lnTo>
                <a:lnTo>
                  <a:pt x="52" y="71"/>
                </a:lnTo>
                <a:lnTo>
                  <a:pt x="59" y="58"/>
                </a:lnTo>
                <a:lnTo>
                  <a:pt x="68" y="45"/>
                </a:lnTo>
                <a:lnTo>
                  <a:pt x="72" y="35"/>
                </a:lnTo>
                <a:lnTo>
                  <a:pt x="78" y="27"/>
                </a:lnTo>
                <a:lnTo>
                  <a:pt x="84" y="18"/>
                </a:lnTo>
                <a:lnTo>
                  <a:pt x="92" y="11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3" name="Google Shape;653;p4"/>
          <p:cNvSpPr/>
          <p:nvPr/>
        </p:nvSpPr>
        <p:spPr>
          <a:xfrm>
            <a:off x="7261622" y="1799036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6" y="12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89" y="52"/>
                </a:lnTo>
                <a:lnTo>
                  <a:pt x="83" y="62"/>
                </a:lnTo>
                <a:lnTo>
                  <a:pt x="74" y="75"/>
                </a:lnTo>
                <a:lnTo>
                  <a:pt x="63" y="88"/>
                </a:lnTo>
                <a:lnTo>
                  <a:pt x="52" y="100"/>
                </a:lnTo>
                <a:lnTo>
                  <a:pt x="40" y="112"/>
                </a:lnTo>
                <a:lnTo>
                  <a:pt x="31" y="122"/>
                </a:lnTo>
                <a:lnTo>
                  <a:pt x="23" y="133"/>
                </a:lnTo>
                <a:lnTo>
                  <a:pt x="15" y="143"/>
                </a:lnTo>
                <a:lnTo>
                  <a:pt x="6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4" name="Google Shape;654;p4"/>
          <p:cNvSpPr/>
          <p:nvPr/>
        </p:nvSpPr>
        <p:spPr>
          <a:xfrm>
            <a:off x="7240192" y="1802608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09" extrusionOk="0">
                <a:moveTo>
                  <a:pt x="72" y="0"/>
                </a:moveTo>
                <a:lnTo>
                  <a:pt x="66" y="7"/>
                </a:lnTo>
                <a:lnTo>
                  <a:pt x="59" y="16"/>
                </a:lnTo>
                <a:lnTo>
                  <a:pt x="53" y="24"/>
                </a:lnTo>
                <a:lnTo>
                  <a:pt x="47" y="33"/>
                </a:lnTo>
                <a:lnTo>
                  <a:pt x="39" y="45"/>
                </a:lnTo>
                <a:lnTo>
                  <a:pt x="31" y="57"/>
                </a:lnTo>
                <a:lnTo>
                  <a:pt x="24" y="69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5" name="Google Shape;655;p4"/>
          <p:cNvSpPr/>
          <p:nvPr/>
        </p:nvSpPr>
        <p:spPr>
          <a:xfrm>
            <a:off x="7261622" y="1799036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6" y="12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89" y="52"/>
                </a:lnTo>
                <a:lnTo>
                  <a:pt x="83" y="62"/>
                </a:lnTo>
                <a:lnTo>
                  <a:pt x="74" y="75"/>
                </a:lnTo>
                <a:lnTo>
                  <a:pt x="63" y="88"/>
                </a:lnTo>
                <a:lnTo>
                  <a:pt x="52" y="100"/>
                </a:lnTo>
                <a:lnTo>
                  <a:pt x="40" y="112"/>
                </a:lnTo>
                <a:lnTo>
                  <a:pt x="31" y="122"/>
                </a:lnTo>
                <a:lnTo>
                  <a:pt x="23" y="133"/>
                </a:lnTo>
                <a:lnTo>
                  <a:pt x="15" y="143"/>
                </a:lnTo>
                <a:lnTo>
                  <a:pt x="6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6" name="Google Shape;656;p4"/>
          <p:cNvSpPr/>
          <p:nvPr/>
        </p:nvSpPr>
        <p:spPr>
          <a:xfrm>
            <a:off x="7240192" y="1802608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09" extrusionOk="0">
                <a:moveTo>
                  <a:pt x="72" y="0"/>
                </a:moveTo>
                <a:lnTo>
                  <a:pt x="66" y="7"/>
                </a:lnTo>
                <a:lnTo>
                  <a:pt x="59" y="16"/>
                </a:lnTo>
                <a:lnTo>
                  <a:pt x="53" y="24"/>
                </a:lnTo>
                <a:lnTo>
                  <a:pt x="47" y="33"/>
                </a:lnTo>
                <a:lnTo>
                  <a:pt x="39" y="45"/>
                </a:lnTo>
                <a:lnTo>
                  <a:pt x="31" y="57"/>
                </a:lnTo>
                <a:lnTo>
                  <a:pt x="24" y="69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7" name="Google Shape;657;p4"/>
          <p:cNvSpPr/>
          <p:nvPr/>
        </p:nvSpPr>
        <p:spPr>
          <a:xfrm>
            <a:off x="7403306" y="1763317"/>
            <a:ext cx="101204" cy="63103"/>
          </a:xfrm>
          <a:custGeom>
            <a:avLst/>
            <a:gdLst/>
            <a:ahLst/>
            <a:cxnLst/>
            <a:rect l="l" t="t" r="r" b="b"/>
            <a:pathLst>
              <a:path w="338" h="212" extrusionOk="0">
                <a:moveTo>
                  <a:pt x="0" y="0"/>
                </a:moveTo>
                <a:lnTo>
                  <a:pt x="6" y="3"/>
                </a:lnTo>
                <a:lnTo>
                  <a:pt x="11" y="7"/>
                </a:lnTo>
                <a:lnTo>
                  <a:pt x="14" y="10"/>
                </a:lnTo>
                <a:lnTo>
                  <a:pt x="29" y="23"/>
                </a:lnTo>
                <a:lnTo>
                  <a:pt x="41" y="35"/>
                </a:lnTo>
                <a:lnTo>
                  <a:pt x="55" y="47"/>
                </a:lnTo>
                <a:lnTo>
                  <a:pt x="71" y="59"/>
                </a:lnTo>
                <a:lnTo>
                  <a:pt x="89" y="72"/>
                </a:lnTo>
                <a:lnTo>
                  <a:pt x="107" y="84"/>
                </a:lnTo>
                <a:lnTo>
                  <a:pt x="125" y="97"/>
                </a:lnTo>
                <a:lnTo>
                  <a:pt x="145" y="108"/>
                </a:lnTo>
                <a:lnTo>
                  <a:pt x="168" y="124"/>
                </a:lnTo>
                <a:lnTo>
                  <a:pt x="189" y="138"/>
                </a:lnTo>
                <a:lnTo>
                  <a:pt x="209" y="153"/>
                </a:lnTo>
                <a:lnTo>
                  <a:pt x="217" y="158"/>
                </a:lnTo>
                <a:lnTo>
                  <a:pt x="226" y="163"/>
                </a:lnTo>
                <a:lnTo>
                  <a:pt x="233" y="169"/>
                </a:lnTo>
                <a:lnTo>
                  <a:pt x="240" y="177"/>
                </a:lnTo>
                <a:lnTo>
                  <a:pt x="245" y="183"/>
                </a:lnTo>
                <a:lnTo>
                  <a:pt x="250" y="189"/>
                </a:lnTo>
                <a:lnTo>
                  <a:pt x="254" y="195"/>
                </a:lnTo>
                <a:lnTo>
                  <a:pt x="259" y="201"/>
                </a:lnTo>
                <a:lnTo>
                  <a:pt x="263" y="206"/>
                </a:lnTo>
                <a:lnTo>
                  <a:pt x="268" y="210"/>
                </a:lnTo>
                <a:lnTo>
                  <a:pt x="271" y="212"/>
                </a:lnTo>
                <a:lnTo>
                  <a:pt x="275" y="212"/>
                </a:lnTo>
                <a:lnTo>
                  <a:pt x="279" y="211"/>
                </a:lnTo>
                <a:lnTo>
                  <a:pt x="281" y="208"/>
                </a:lnTo>
                <a:lnTo>
                  <a:pt x="285" y="206"/>
                </a:lnTo>
                <a:lnTo>
                  <a:pt x="288" y="201"/>
                </a:lnTo>
                <a:lnTo>
                  <a:pt x="292" y="198"/>
                </a:lnTo>
                <a:lnTo>
                  <a:pt x="294" y="193"/>
                </a:lnTo>
                <a:lnTo>
                  <a:pt x="302" y="183"/>
                </a:lnTo>
                <a:lnTo>
                  <a:pt x="308" y="176"/>
                </a:lnTo>
                <a:lnTo>
                  <a:pt x="315" y="167"/>
                </a:lnTo>
                <a:lnTo>
                  <a:pt x="321" y="160"/>
                </a:lnTo>
                <a:lnTo>
                  <a:pt x="328" y="152"/>
                </a:lnTo>
                <a:lnTo>
                  <a:pt x="333" y="147"/>
                </a:lnTo>
                <a:lnTo>
                  <a:pt x="338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8" name="Google Shape;658;p4"/>
          <p:cNvSpPr/>
          <p:nvPr/>
        </p:nvSpPr>
        <p:spPr>
          <a:xfrm>
            <a:off x="7264005" y="1763317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8" h="261" extrusionOk="0">
                <a:moveTo>
                  <a:pt x="465" y="0"/>
                </a:moveTo>
                <a:lnTo>
                  <a:pt x="466" y="5"/>
                </a:lnTo>
                <a:lnTo>
                  <a:pt x="468" y="10"/>
                </a:lnTo>
                <a:lnTo>
                  <a:pt x="468" y="15"/>
                </a:lnTo>
                <a:lnTo>
                  <a:pt x="468" y="19"/>
                </a:lnTo>
                <a:lnTo>
                  <a:pt x="466" y="22"/>
                </a:lnTo>
                <a:lnTo>
                  <a:pt x="463" y="27"/>
                </a:lnTo>
                <a:lnTo>
                  <a:pt x="459" y="31"/>
                </a:lnTo>
                <a:lnTo>
                  <a:pt x="454" y="34"/>
                </a:lnTo>
                <a:lnTo>
                  <a:pt x="449" y="38"/>
                </a:lnTo>
                <a:lnTo>
                  <a:pt x="445" y="41"/>
                </a:lnTo>
                <a:lnTo>
                  <a:pt x="440" y="46"/>
                </a:lnTo>
                <a:lnTo>
                  <a:pt x="435" y="51"/>
                </a:lnTo>
                <a:lnTo>
                  <a:pt x="430" y="57"/>
                </a:lnTo>
                <a:lnTo>
                  <a:pt x="427" y="63"/>
                </a:lnTo>
                <a:lnTo>
                  <a:pt x="422" y="69"/>
                </a:lnTo>
                <a:lnTo>
                  <a:pt x="418" y="74"/>
                </a:lnTo>
                <a:lnTo>
                  <a:pt x="414" y="79"/>
                </a:lnTo>
                <a:lnTo>
                  <a:pt x="410" y="84"/>
                </a:lnTo>
                <a:lnTo>
                  <a:pt x="406" y="90"/>
                </a:lnTo>
                <a:lnTo>
                  <a:pt x="404" y="96"/>
                </a:lnTo>
                <a:lnTo>
                  <a:pt x="402" y="102"/>
                </a:lnTo>
                <a:lnTo>
                  <a:pt x="400" y="107"/>
                </a:lnTo>
                <a:lnTo>
                  <a:pt x="399" y="113"/>
                </a:lnTo>
                <a:lnTo>
                  <a:pt x="395" y="116"/>
                </a:lnTo>
                <a:lnTo>
                  <a:pt x="393" y="119"/>
                </a:lnTo>
                <a:lnTo>
                  <a:pt x="389" y="122"/>
                </a:lnTo>
                <a:lnTo>
                  <a:pt x="387" y="126"/>
                </a:lnTo>
                <a:lnTo>
                  <a:pt x="384" y="130"/>
                </a:lnTo>
                <a:lnTo>
                  <a:pt x="382" y="134"/>
                </a:lnTo>
                <a:lnTo>
                  <a:pt x="379" y="139"/>
                </a:lnTo>
                <a:lnTo>
                  <a:pt x="377" y="144"/>
                </a:lnTo>
                <a:lnTo>
                  <a:pt x="372" y="149"/>
                </a:lnTo>
                <a:lnTo>
                  <a:pt x="366" y="152"/>
                </a:lnTo>
                <a:lnTo>
                  <a:pt x="361" y="157"/>
                </a:lnTo>
                <a:lnTo>
                  <a:pt x="358" y="161"/>
                </a:lnTo>
                <a:lnTo>
                  <a:pt x="357" y="166"/>
                </a:lnTo>
                <a:lnTo>
                  <a:pt x="354" y="171"/>
                </a:lnTo>
                <a:lnTo>
                  <a:pt x="351" y="175"/>
                </a:lnTo>
                <a:lnTo>
                  <a:pt x="347" y="180"/>
                </a:lnTo>
                <a:lnTo>
                  <a:pt x="342" y="184"/>
                </a:lnTo>
                <a:lnTo>
                  <a:pt x="338" y="190"/>
                </a:lnTo>
                <a:lnTo>
                  <a:pt x="336" y="195"/>
                </a:lnTo>
                <a:lnTo>
                  <a:pt x="334" y="201"/>
                </a:lnTo>
                <a:lnTo>
                  <a:pt x="332" y="206"/>
                </a:lnTo>
                <a:lnTo>
                  <a:pt x="330" y="210"/>
                </a:lnTo>
                <a:lnTo>
                  <a:pt x="326" y="214"/>
                </a:lnTo>
                <a:lnTo>
                  <a:pt x="324" y="216"/>
                </a:lnTo>
                <a:lnTo>
                  <a:pt x="320" y="219"/>
                </a:lnTo>
                <a:lnTo>
                  <a:pt x="318" y="222"/>
                </a:lnTo>
                <a:lnTo>
                  <a:pt x="316" y="227"/>
                </a:lnTo>
                <a:lnTo>
                  <a:pt x="313" y="233"/>
                </a:lnTo>
                <a:lnTo>
                  <a:pt x="312" y="238"/>
                </a:lnTo>
                <a:lnTo>
                  <a:pt x="310" y="243"/>
                </a:lnTo>
                <a:lnTo>
                  <a:pt x="306" y="245"/>
                </a:lnTo>
                <a:lnTo>
                  <a:pt x="303" y="247"/>
                </a:lnTo>
                <a:lnTo>
                  <a:pt x="300" y="247"/>
                </a:lnTo>
                <a:lnTo>
                  <a:pt x="296" y="249"/>
                </a:lnTo>
                <a:lnTo>
                  <a:pt x="294" y="251"/>
                </a:lnTo>
                <a:lnTo>
                  <a:pt x="291" y="254"/>
                </a:lnTo>
                <a:lnTo>
                  <a:pt x="289" y="257"/>
                </a:lnTo>
                <a:lnTo>
                  <a:pt x="285" y="260"/>
                </a:lnTo>
                <a:lnTo>
                  <a:pt x="282" y="261"/>
                </a:lnTo>
                <a:lnTo>
                  <a:pt x="277" y="260"/>
                </a:lnTo>
                <a:lnTo>
                  <a:pt x="271" y="257"/>
                </a:lnTo>
                <a:lnTo>
                  <a:pt x="265" y="255"/>
                </a:lnTo>
                <a:lnTo>
                  <a:pt x="259" y="250"/>
                </a:lnTo>
                <a:lnTo>
                  <a:pt x="254" y="245"/>
                </a:lnTo>
                <a:lnTo>
                  <a:pt x="249" y="241"/>
                </a:lnTo>
                <a:lnTo>
                  <a:pt x="244" y="236"/>
                </a:lnTo>
                <a:lnTo>
                  <a:pt x="237" y="226"/>
                </a:lnTo>
                <a:lnTo>
                  <a:pt x="230" y="215"/>
                </a:lnTo>
                <a:lnTo>
                  <a:pt x="223" y="206"/>
                </a:lnTo>
                <a:lnTo>
                  <a:pt x="214" y="196"/>
                </a:lnTo>
                <a:lnTo>
                  <a:pt x="207" y="189"/>
                </a:lnTo>
                <a:lnTo>
                  <a:pt x="199" y="181"/>
                </a:lnTo>
                <a:lnTo>
                  <a:pt x="188" y="177"/>
                </a:lnTo>
                <a:lnTo>
                  <a:pt x="177" y="171"/>
                </a:lnTo>
                <a:lnTo>
                  <a:pt x="166" y="166"/>
                </a:lnTo>
                <a:lnTo>
                  <a:pt x="154" y="161"/>
                </a:lnTo>
                <a:lnTo>
                  <a:pt x="130" y="150"/>
                </a:lnTo>
                <a:lnTo>
                  <a:pt x="107" y="138"/>
                </a:lnTo>
                <a:lnTo>
                  <a:pt x="94" y="133"/>
                </a:lnTo>
                <a:lnTo>
                  <a:pt x="82" y="127"/>
                </a:lnTo>
                <a:lnTo>
                  <a:pt x="69" y="121"/>
                </a:lnTo>
                <a:lnTo>
                  <a:pt x="57" y="114"/>
                </a:lnTo>
                <a:lnTo>
                  <a:pt x="48" y="105"/>
                </a:lnTo>
                <a:lnTo>
                  <a:pt x="38" y="98"/>
                </a:lnTo>
                <a:lnTo>
                  <a:pt x="30" y="90"/>
                </a:lnTo>
                <a:lnTo>
                  <a:pt x="20" y="82"/>
                </a:lnTo>
                <a:lnTo>
                  <a:pt x="14" y="76"/>
                </a:lnTo>
                <a:lnTo>
                  <a:pt x="7" y="72"/>
                </a:lnTo>
                <a:lnTo>
                  <a:pt x="0" y="6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9" name="Google Shape;659;p4"/>
          <p:cNvSpPr/>
          <p:nvPr/>
        </p:nvSpPr>
        <p:spPr>
          <a:xfrm>
            <a:off x="7329489" y="1774031"/>
            <a:ext cx="41672" cy="48816"/>
          </a:xfrm>
          <a:custGeom>
            <a:avLst/>
            <a:gdLst/>
            <a:ahLst/>
            <a:cxnLst/>
            <a:rect l="l" t="t" r="r" b="b"/>
            <a:pathLst>
              <a:path w="141" h="167" extrusionOk="0">
                <a:moveTo>
                  <a:pt x="1" y="167"/>
                </a:moveTo>
                <a:lnTo>
                  <a:pt x="0" y="167"/>
                </a:lnTo>
                <a:lnTo>
                  <a:pt x="1" y="167"/>
                </a:lnTo>
                <a:lnTo>
                  <a:pt x="1" y="166"/>
                </a:lnTo>
                <a:lnTo>
                  <a:pt x="3" y="166"/>
                </a:lnTo>
                <a:lnTo>
                  <a:pt x="9" y="160"/>
                </a:lnTo>
                <a:lnTo>
                  <a:pt x="18" y="150"/>
                </a:lnTo>
                <a:lnTo>
                  <a:pt x="28" y="142"/>
                </a:lnTo>
                <a:lnTo>
                  <a:pt x="35" y="133"/>
                </a:lnTo>
                <a:lnTo>
                  <a:pt x="44" y="125"/>
                </a:lnTo>
                <a:lnTo>
                  <a:pt x="50" y="115"/>
                </a:lnTo>
                <a:lnTo>
                  <a:pt x="57" y="105"/>
                </a:lnTo>
                <a:lnTo>
                  <a:pt x="62" y="96"/>
                </a:lnTo>
                <a:lnTo>
                  <a:pt x="67" y="87"/>
                </a:lnTo>
                <a:lnTo>
                  <a:pt x="71" y="78"/>
                </a:lnTo>
                <a:lnTo>
                  <a:pt x="76" y="68"/>
                </a:lnTo>
                <a:lnTo>
                  <a:pt x="82" y="61"/>
                </a:lnTo>
                <a:lnTo>
                  <a:pt x="88" y="55"/>
                </a:lnTo>
                <a:lnTo>
                  <a:pt x="96" y="49"/>
                </a:lnTo>
                <a:lnTo>
                  <a:pt x="104" y="44"/>
                </a:lnTo>
                <a:lnTo>
                  <a:pt x="111" y="39"/>
                </a:lnTo>
                <a:lnTo>
                  <a:pt x="118" y="32"/>
                </a:lnTo>
                <a:lnTo>
                  <a:pt x="123" y="26"/>
                </a:lnTo>
                <a:lnTo>
                  <a:pt x="127" y="20"/>
                </a:lnTo>
                <a:lnTo>
                  <a:pt x="131" y="11"/>
                </a:lnTo>
                <a:lnTo>
                  <a:pt x="134" y="4"/>
                </a:lnTo>
                <a:lnTo>
                  <a:pt x="135" y="3"/>
                </a:lnTo>
                <a:lnTo>
                  <a:pt x="137" y="2"/>
                </a:lnTo>
                <a:lnTo>
                  <a:pt x="139" y="0"/>
                </a:lnTo>
                <a:lnTo>
                  <a:pt x="14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0" name="Google Shape;660;p4"/>
          <p:cNvSpPr/>
          <p:nvPr/>
        </p:nvSpPr>
        <p:spPr>
          <a:xfrm>
            <a:off x="7309247" y="1779985"/>
            <a:ext cx="22622" cy="27384"/>
          </a:xfrm>
          <a:custGeom>
            <a:avLst/>
            <a:gdLst/>
            <a:ahLst/>
            <a:cxnLst/>
            <a:rect l="l" t="t" r="r" b="b"/>
            <a:pathLst>
              <a:path w="76" h="91" extrusionOk="0">
                <a:moveTo>
                  <a:pt x="0" y="91"/>
                </a:moveTo>
                <a:lnTo>
                  <a:pt x="9" y="81"/>
                </a:lnTo>
                <a:lnTo>
                  <a:pt x="17" y="71"/>
                </a:lnTo>
                <a:lnTo>
                  <a:pt x="26" y="60"/>
                </a:lnTo>
                <a:lnTo>
                  <a:pt x="39" y="45"/>
                </a:lnTo>
                <a:lnTo>
                  <a:pt x="51" y="29"/>
                </a:lnTo>
                <a:lnTo>
                  <a:pt x="60" y="19"/>
                </a:lnTo>
                <a:lnTo>
                  <a:pt x="68" y="10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1" name="Google Shape;661;p4"/>
          <p:cNvSpPr/>
          <p:nvPr/>
        </p:nvSpPr>
        <p:spPr>
          <a:xfrm>
            <a:off x="7360444" y="1827611"/>
            <a:ext cx="1191" cy="1190"/>
          </a:xfrm>
          <a:custGeom>
            <a:avLst/>
            <a:gdLst/>
            <a:ahLst/>
            <a:cxnLst/>
            <a:rect l="l" t="t" r="r" b="b"/>
            <a:pathLst>
              <a:path w="3" h="1587" extrusionOk="0">
                <a:moveTo>
                  <a:pt x="3" y="0"/>
                </a:move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2" name="Google Shape;662;p4"/>
          <p:cNvSpPr/>
          <p:nvPr/>
        </p:nvSpPr>
        <p:spPr>
          <a:xfrm>
            <a:off x="7533085" y="1776412"/>
            <a:ext cx="47625" cy="44054"/>
          </a:xfrm>
          <a:custGeom>
            <a:avLst/>
            <a:gdLst/>
            <a:ahLst/>
            <a:cxnLst/>
            <a:rect l="l" t="t" r="r" b="b"/>
            <a:pathLst>
              <a:path w="158" h="147" extrusionOk="0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2"/>
                </a:lnTo>
                <a:lnTo>
                  <a:pt x="45" y="30"/>
                </a:lnTo>
                <a:lnTo>
                  <a:pt x="53" y="40"/>
                </a:lnTo>
                <a:lnTo>
                  <a:pt x="61" y="50"/>
                </a:lnTo>
                <a:lnTo>
                  <a:pt x="71" y="64"/>
                </a:lnTo>
                <a:lnTo>
                  <a:pt x="81" y="79"/>
                </a:lnTo>
                <a:lnTo>
                  <a:pt x="91" y="93"/>
                </a:lnTo>
                <a:lnTo>
                  <a:pt x="100" y="107"/>
                </a:lnTo>
                <a:lnTo>
                  <a:pt x="109" y="116"/>
                </a:lnTo>
                <a:lnTo>
                  <a:pt x="116" y="124"/>
                </a:lnTo>
                <a:lnTo>
                  <a:pt x="126" y="132"/>
                </a:lnTo>
                <a:lnTo>
                  <a:pt x="135" y="138"/>
                </a:lnTo>
                <a:lnTo>
                  <a:pt x="146" y="142"/>
                </a:lnTo>
                <a:lnTo>
                  <a:pt x="158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3" name="Google Shape;663;p4"/>
          <p:cNvSpPr/>
          <p:nvPr/>
        </p:nvSpPr>
        <p:spPr>
          <a:xfrm>
            <a:off x="7503320" y="1804987"/>
            <a:ext cx="21431" cy="23813"/>
          </a:xfrm>
          <a:custGeom>
            <a:avLst/>
            <a:gdLst/>
            <a:ahLst/>
            <a:cxnLst/>
            <a:rect l="l" t="t" r="r" b="b"/>
            <a:pathLst>
              <a:path w="73" h="78" extrusionOk="0">
                <a:moveTo>
                  <a:pt x="3" y="0"/>
                </a:moveTo>
                <a:lnTo>
                  <a:pt x="2" y="3"/>
                </a:lnTo>
                <a:lnTo>
                  <a:pt x="0" y="7"/>
                </a:lnTo>
                <a:lnTo>
                  <a:pt x="0" y="11"/>
                </a:lnTo>
                <a:lnTo>
                  <a:pt x="2" y="14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2"/>
                </a:lnTo>
                <a:lnTo>
                  <a:pt x="29" y="36"/>
                </a:lnTo>
                <a:lnTo>
                  <a:pt x="38" y="41"/>
                </a:lnTo>
                <a:lnTo>
                  <a:pt x="45" y="46"/>
                </a:lnTo>
                <a:lnTo>
                  <a:pt x="52" y="52"/>
                </a:lnTo>
                <a:lnTo>
                  <a:pt x="58" y="59"/>
                </a:lnTo>
                <a:lnTo>
                  <a:pt x="63" y="65"/>
                </a:lnTo>
                <a:lnTo>
                  <a:pt x="68" y="71"/>
                </a:lnTo>
                <a:lnTo>
                  <a:pt x="73" y="7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4" name="Google Shape;664;p4"/>
          <p:cNvSpPr/>
          <p:nvPr/>
        </p:nvSpPr>
        <p:spPr>
          <a:xfrm>
            <a:off x="7393781" y="1775222"/>
            <a:ext cx="47625" cy="47625"/>
          </a:xfrm>
          <a:custGeom>
            <a:avLst/>
            <a:gdLst/>
            <a:ahLst/>
            <a:cxnLst/>
            <a:rect l="l" t="t" r="r" b="b"/>
            <a:pathLst>
              <a:path w="161" h="163" extrusionOk="0">
                <a:moveTo>
                  <a:pt x="10" y="0"/>
                </a:moveTo>
                <a:lnTo>
                  <a:pt x="6" y="6"/>
                </a:lnTo>
                <a:lnTo>
                  <a:pt x="3" y="11"/>
                </a:lnTo>
                <a:lnTo>
                  <a:pt x="0" y="17"/>
                </a:lnTo>
                <a:lnTo>
                  <a:pt x="0" y="22"/>
                </a:lnTo>
                <a:lnTo>
                  <a:pt x="0" y="25"/>
                </a:lnTo>
                <a:lnTo>
                  <a:pt x="0" y="30"/>
                </a:lnTo>
                <a:lnTo>
                  <a:pt x="4" y="36"/>
                </a:lnTo>
                <a:lnTo>
                  <a:pt x="9" y="43"/>
                </a:lnTo>
                <a:lnTo>
                  <a:pt x="16" y="48"/>
                </a:lnTo>
                <a:lnTo>
                  <a:pt x="25" y="54"/>
                </a:lnTo>
                <a:lnTo>
                  <a:pt x="33" y="59"/>
                </a:lnTo>
                <a:lnTo>
                  <a:pt x="41" y="64"/>
                </a:lnTo>
                <a:lnTo>
                  <a:pt x="51" y="69"/>
                </a:lnTo>
                <a:lnTo>
                  <a:pt x="59" y="74"/>
                </a:lnTo>
                <a:lnTo>
                  <a:pt x="68" y="78"/>
                </a:lnTo>
                <a:lnTo>
                  <a:pt x="82" y="88"/>
                </a:lnTo>
                <a:lnTo>
                  <a:pt x="96" y="97"/>
                </a:lnTo>
                <a:lnTo>
                  <a:pt x="108" y="106"/>
                </a:lnTo>
                <a:lnTo>
                  <a:pt x="119" y="117"/>
                </a:lnTo>
                <a:lnTo>
                  <a:pt x="129" y="127"/>
                </a:lnTo>
                <a:lnTo>
                  <a:pt x="140" y="139"/>
                </a:lnTo>
                <a:lnTo>
                  <a:pt x="151" y="150"/>
                </a:lnTo>
                <a:lnTo>
                  <a:pt x="161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5" name="Google Shape;665;p4"/>
          <p:cNvSpPr/>
          <p:nvPr/>
        </p:nvSpPr>
        <p:spPr>
          <a:xfrm>
            <a:off x="7378304" y="1801416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7" h="110" extrusionOk="0">
                <a:moveTo>
                  <a:pt x="0" y="0"/>
                </a:moveTo>
                <a:lnTo>
                  <a:pt x="5" y="11"/>
                </a:lnTo>
                <a:lnTo>
                  <a:pt x="11" y="21"/>
                </a:lnTo>
                <a:lnTo>
                  <a:pt x="18" y="31"/>
                </a:lnTo>
                <a:lnTo>
                  <a:pt x="26" y="40"/>
                </a:lnTo>
                <a:lnTo>
                  <a:pt x="34" y="49"/>
                </a:lnTo>
                <a:lnTo>
                  <a:pt x="46" y="59"/>
                </a:lnTo>
                <a:lnTo>
                  <a:pt x="57" y="69"/>
                </a:lnTo>
                <a:lnTo>
                  <a:pt x="70" y="79"/>
                </a:lnTo>
                <a:lnTo>
                  <a:pt x="82" y="87"/>
                </a:lnTo>
                <a:lnTo>
                  <a:pt x="94" y="94"/>
                </a:lnTo>
                <a:lnTo>
                  <a:pt x="105" y="101"/>
                </a:lnTo>
                <a:lnTo>
                  <a:pt x="117" y="107"/>
                </a:lnTo>
                <a:lnTo>
                  <a:pt x="127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6" name="Google Shape;666;p4"/>
          <p:cNvSpPr/>
          <p:nvPr/>
        </p:nvSpPr>
        <p:spPr>
          <a:xfrm>
            <a:off x="7517606" y="1791891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5"/>
                </a:lnTo>
                <a:lnTo>
                  <a:pt x="9" y="11"/>
                </a:lnTo>
                <a:lnTo>
                  <a:pt x="13" y="15"/>
                </a:lnTo>
                <a:lnTo>
                  <a:pt x="19" y="19"/>
                </a:lnTo>
                <a:lnTo>
                  <a:pt x="25" y="24"/>
                </a:lnTo>
                <a:lnTo>
                  <a:pt x="36" y="31"/>
                </a:lnTo>
                <a:lnTo>
                  <a:pt x="47" y="38"/>
                </a:lnTo>
                <a:lnTo>
                  <a:pt x="57" y="46"/>
                </a:lnTo>
                <a:lnTo>
                  <a:pt x="63" y="50"/>
                </a:lnTo>
                <a:lnTo>
                  <a:pt x="68" y="56"/>
                </a:lnTo>
                <a:lnTo>
                  <a:pt x="73" y="63"/>
                </a:lnTo>
                <a:lnTo>
                  <a:pt x="76" y="69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7" name="Google Shape;667;p4"/>
          <p:cNvSpPr/>
          <p:nvPr/>
        </p:nvSpPr>
        <p:spPr>
          <a:xfrm>
            <a:off x="7285435" y="1784747"/>
            <a:ext cx="14288" cy="14288"/>
          </a:xfrm>
          <a:custGeom>
            <a:avLst/>
            <a:gdLst/>
            <a:ahLst/>
            <a:cxnLst/>
            <a:rect l="l" t="t" r="r" b="b"/>
            <a:pathLst>
              <a:path w="49" h="47" extrusionOk="0">
                <a:moveTo>
                  <a:pt x="0" y="47"/>
                </a:moveTo>
                <a:lnTo>
                  <a:pt x="1" y="43"/>
                </a:lnTo>
                <a:lnTo>
                  <a:pt x="2" y="39"/>
                </a:lnTo>
                <a:lnTo>
                  <a:pt x="3" y="35"/>
                </a:lnTo>
                <a:lnTo>
                  <a:pt x="7" y="31"/>
                </a:lnTo>
                <a:lnTo>
                  <a:pt x="9" y="27"/>
                </a:lnTo>
                <a:lnTo>
                  <a:pt x="13" y="23"/>
                </a:lnTo>
                <a:lnTo>
                  <a:pt x="18" y="19"/>
                </a:lnTo>
                <a:lnTo>
                  <a:pt x="23" y="15"/>
                </a:lnTo>
                <a:lnTo>
                  <a:pt x="30" y="10"/>
                </a:lnTo>
                <a:lnTo>
                  <a:pt x="38" y="5"/>
                </a:lnTo>
                <a:lnTo>
                  <a:pt x="4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8" name="Google Shape;668;p4"/>
          <p:cNvSpPr/>
          <p:nvPr/>
        </p:nvSpPr>
        <p:spPr>
          <a:xfrm>
            <a:off x="7504511" y="1774033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6" h="108" extrusionOk="0">
                <a:moveTo>
                  <a:pt x="0" y="105"/>
                </a:moveTo>
                <a:lnTo>
                  <a:pt x="6" y="107"/>
                </a:lnTo>
                <a:lnTo>
                  <a:pt x="12" y="108"/>
                </a:lnTo>
                <a:lnTo>
                  <a:pt x="16" y="108"/>
                </a:lnTo>
                <a:lnTo>
                  <a:pt x="22" y="106"/>
                </a:lnTo>
                <a:lnTo>
                  <a:pt x="27" y="104"/>
                </a:lnTo>
                <a:lnTo>
                  <a:pt x="32" y="99"/>
                </a:lnTo>
                <a:lnTo>
                  <a:pt x="36" y="94"/>
                </a:lnTo>
                <a:lnTo>
                  <a:pt x="44" y="84"/>
                </a:lnTo>
                <a:lnTo>
                  <a:pt x="51" y="71"/>
                </a:lnTo>
                <a:lnTo>
                  <a:pt x="59" y="58"/>
                </a:lnTo>
                <a:lnTo>
                  <a:pt x="67" y="44"/>
                </a:lnTo>
                <a:lnTo>
                  <a:pt x="72" y="35"/>
                </a:lnTo>
                <a:lnTo>
                  <a:pt x="78" y="26"/>
                </a:lnTo>
                <a:lnTo>
                  <a:pt x="84" y="19"/>
                </a:lnTo>
                <a:lnTo>
                  <a:pt x="91" y="12"/>
                </a:lnTo>
                <a:lnTo>
                  <a:pt x="98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9" name="Google Shape;669;p4"/>
          <p:cNvSpPr/>
          <p:nvPr/>
        </p:nvSpPr>
        <p:spPr>
          <a:xfrm>
            <a:off x="1319214" y="1857375"/>
            <a:ext cx="32147" cy="48816"/>
          </a:xfrm>
          <a:custGeom>
            <a:avLst/>
            <a:gdLst/>
            <a:ahLst/>
            <a:cxnLst/>
            <a:rect l="l" t="t" r="r" b="b"/>
            <a:pathLst>
              <a:path w="109" h="164" extrusionOk="0">
                <a:moveTo>
                  <a:pt x="109" y="0"/>
                </a:moveTo>
                <a:lnTo>
                  <a:pt x="106" y="12"/>
                </a:lnTo>
                <a:lnTo>
                  <a:pt x="104" y="23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4" y="74"/>
                </a:lnTo>
                <a:lnTo>
                  <a:pt x="63" y="88"/>
                </a:lnTo>
                <a:lnTo>
                  <a:pt x="52" y="100"/>
                </a:lnTo>
                <a:lnTo>
                  <a:pt x="41" y="112"/>
                </a:lnTo>
                <a:lnTo>
                  <a:pt x="31" y="123"/>
                </a:lnTo>
                <a:lnTo>
                  <a:pt x="23" y="132"/>
                </a:lnTo>
                <a:lnTo>
                  <a:pt x="15" y="142"/>
                </a:lnTo>
                <a:lnTo>
                  <a:pt x="7" y="153"/>
                </a:lnTo>
                <a:lnTo>
                  <a:pt x="0" y="16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0" name="Google Shape;670;p4"/>
          <p:cNvSpPr/>
          <p:nvPr/>
        </p:nvSpPr>
        <p:spPr>
          <a:xfrm>
            <a:off x="1319214" y="1857375"/>
            <a:ext cx="32147" cy="48816"/>
          </a:xfrm>
          <a:custGeom>
            <a:avLst/>
            <a:gdLst/>
            <a:ahLst/>
            <a:cxnLst/>
            <a:rect l="l" t="t" r="r" b="b"/>
            <a:pathLst>
              <a:path w="109" h="164" extrusionOk="0">
                <a:moveTo>
                  <a:pt x="109" y="0"/>
                </a:moveTo>
                <a:lnTo>
                  <a:pt x="106" y="12"/>
                </a:lnTo>
                <a:lnTo>
                  <a:pt x="104" y="23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4" y="74"/>
                </a:lnTo>
                <a:lnTo>
                  <a:pt x="63" y="88"/>
                </a:lnTo>
                <a:lnTo>
                  <a:pt x="52" y="100"/>
                </a:lnTo>
                <a:lnTo>
                  <a:pt x="41" y="112"/>
                </a:lnTo>
                <a:lnTo>
                  <a:pt x="31" y="123"/>
                </a:lnTo>
                <a:lnTo>
                  <a:pt x="23" y="132"/>
                </a:lnTo>
                <a:lnTo>
                  <a:pt x="15" y="142"/>
                </a:lnTo>
                <a:lnTo>
                  <a:pt x="7" y="153"/>
                </a:lnTo>
                <a:lnTo>
                  <a:pt x="0" y="16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1" name="Google Shape;671;p4"/>
          <p:cNvSpPr/>
          <p:nvPr/>
        </p:nvSpPr>
        <p:spPr>
          <a:xfrm>
            <a:off x="1460898" y="1821656"/>
            <a:ext cx="101203" cy="63104"/>
          </a:xfrm>
          <a:custGeom>
            <a:avLst/>
            <a:gdLst/>
            <a:ahLst/>
            <a:cxnLst/>
            <a:rect l="l" t="t" r="r" b="b"/>
            <a:pathLst>
              <a:path w="338" h="212" extrusionOk="0">
                <a:moveTo>
                  <a:pt x="0" y="0"/>
                </a:moveTo>
                <a:lnTo>
                  <a:pt x="6" y="3"/>
                </a:lnTo>
                <a:lnTo>
                  <a:pt x="11" y="6"/>
                </a:lnTo>
                <a:lnTo>
                  <a:pt x="16" y="10"/>
                </a:lnTo>
                <a:lnTo>
                  <a:pt x="29" y="22"/>
                </a:lnTo>
                <a:lnTo>
                  <a:pt x="42" y="34"/>
                </a:lnTo>
                <a:lnTo>
                  <a:pt x="57" y="46"/>
                </a:lnTo>
                <a:lnTo>
                  <a:pt x="71" y="58"/>
                </a:lnTo>
                <a:lnTo>
                  <a:pt x="89" y="72"/>
                </a:lnTo>
                <a:lnTo>
                  <a:pt x="107" y="85"/>
                </a:lnTo>
                <a:lnTo>
                  <a:pt x="127" y="97"/>
                </a:lnTo>
                <a:lnTo>
                  <a:pt x="145" y="109"/>
                </a:lnTo>
                <a:lnTo>
                  <a:pt x="168" y="123"/>
                </a:lnTo>
                <a:lnTo>
                  <a:pt x="189" y="139"/>
                </a:lnTo>
                <a:lnTo>
                  <a:pt x="209" y="152"/>
                </a:lnTo>
                <a:lnTo>
                  <a:pt x="217" y="157"/>
                </a:lnTo>
                <a:lnTo>
                  <a:pt x="226" y="162"/>
                </a:lnTo>
                <a:lnTo>
                  <a:pt x="233" y="168"/>
                </a:lnTo>
                <a:lnTo>
                  <a:pt x="241" y="177"/>
                </a:lnTo>
                <a:lnTo>
                  <a:pt x="246" y="183"/>
                </a:lnTo>
                <a:lnTo>
                  <a:pt x="250" y="189"/>
                </a:lnTo>
                <a:lnTo>
                  <a:pt x="254" y="195"/>
                </a:lnTo>
                <a:lnTo>
                  <a:pt x="259" y="201"/>
                </a:lnTo>
                <a:lnTo>
                  <a:pt x="263" y="206"/>
                </a:lnTo>
                <a:lnTo>
                  <a:pt x="268" y="209"/>
                </a:lnTo>
                <a:lnTo>
                  <a:pt x="271" y="212"/>
                </a:lnTo>
                <a:lnTo>
                  <a:pt x="275" y="212"/>
                </a:lnTo>
                <a:lnTo>
                  <a:pt x="279" y="210"/>
                </a:lnTo>
                <a:lnTo>
                  <a:pt x="282" y="208"/>
                </a:lnTo>
                <a:lnTo>
                  <a:pt x="285" y="206"/>
                </a:lnTo>
                <a:lnTo>
                  <a:pt x="288" y="201"/>
                </a:lnTo>
                <a:lnTo>
                  <a:pt x="292" y="197"/>
                </a:lnTo>
                <a:lnTo>
                  <a:pt x="296" y="192"/>
                </a:lnTo>
                <a:lnTo>
                  <a:pt x="302" y="184"/>
                </a:lnTo>
                <a:lnTo>
                  <a:pt x="308" y="175"/>
                </a:lnTo>
                <a:lnTo>
                  <a:pt x="315" y="167"/>
                </a:lnTo>
                <a:lnTo>
                  <a:pt x="321" y="160"/>
                </a:lnTo>
                <a:lnTo>
                  <a:pt x="328" y="152"/>
                </a:lnTo>
                <a:lnTo>
                  <a:pt x="333" y="146"/>
                </a:lnTo>
                <a:lnTo>
                  <a:pt x="338" y="14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2" name="Google Shape;672;p4"/>
          <p:cNvSpPr/>
          <p:nvPr/>
        </p:nvSpPr>
        <p:spPr>
          <a:xfrm>
            <a:off x="1321594" y="1821656"/>
            <a:ext cx="139304" cy="77391"/>
          </a:xfrm>
          <a:custGeom>
            <a:avLst/>
            <a:gdLst/>
            <a:ahLst/>
            <a:cxnLst/>
            <a:rect l="l" t="t" r="r" b="b"/>
            <a:pathLst>
              <a:path w="468" h="261" extrusionOk="0">
                <a:moveTo>
                  <a:pt x="465" y="0"/>
                </a:moveTo>
                <a:lnTo>
                  <a:pt x="468" y="5"/>
                </a:lnTo>
                <a:lnTo>
                  <a:pt x="468" y="10"/>
                </a:lnTo>
                <a:lnTo>
                  <a:pt x="468" y="14"/>
                </a:lnTo>
                <a:lnTo>
                  <a:pt x="468" y="18"/>
                </a:lnTo>
                <a:lnTo>
                  <a:pt x="466" y="22"/>
                </a:lnTo>
                <a:lnTo>
                  <a:pt x="463" y="26"/>
                </a:lnTo>
                <a:lnTo>
                  <a:pt x="459" y="30"/>
                </a:lnTo>
                <a:lnTo>
                  <a:pt x="454" y="34"/>
                </a:lnTo>
                <a:lnTo>
                  <a:pt x="449" y="37"/>
                </a:lnTo>
                <a:lnTo>
                  <a:pt x="445" y="41"/>
                </a:lnTo>
                <a:lnTo>
                  <a:pt x="440" y="46"/>
                </a:lnTo>
                <a:lnTo>
                  <a:pt x="435" y="51"/>
                </a:lnTo>
                <a:lnTo>
                  <a:pt x="430" y="57"/>
                </a:lnTo>
                <a:lnTo>
                  <a:pt x="427" y="63"/>
                </a:lnTo>
                <a:lnTo>
                  <a:pt x="423" y="69"/>
                </a:lnTo>
                <a:lnTo>
                  <a:pt x="418" y="74"/>
                </a:lnTo>
                <a:lnTo>
                  <a:pt x="414" y="78"/>
                </a:lnTo>
                <a:lnTo>
                  <a:pt x="410" y="83"/>
                </a:lnTo>
                <a:lnTo>
                  <a:pt x="406" y="89"/>
                </a:lnTo>
                <a:lnTo>
                  <a:pt x="405" y="95"/>
                </a:lnTo>
                <a:lnTo>
                  <a:pt x="402" y="101"/>
                </a:lnTo>
                <a:lnTo>
                  <a:pt x="401" y="107"/>
                </a:lnTo>
                <a:lnTo>
                  <a:pt x="399" y="112"/>
                </a:lnTo>
                <a:lnTo>
                  <a:pt x="396" y="116"/>
                </a:lnTo>
                <a:lnTo>
                  <a:pt x="393" y="119"/>
                </a:lnTo>
                <a:lnTo>
                  <a:pt x="390" y="122"/>
                </a:lnTo>
                <a:lnTo>
                  <a:pt x="387" y="125"/>
                </a:lnTo>
                <a:lnTo>
                  <a:pt x="384" y="129"/>
                </a:lnTo>
                <a:lnTo>
                  <a:pt x="382" y="134"/>
                </a:lnTo>
                <a:lnTo>
                  <a:pt x="380" y="139"/>
                </a:lnTo>
                <a:lnTo>
                  <a:pt x="377" y="144"/>
                </a:lnTo>
                <a:lnTo>
                  <a:pt x="372" y="148"/>
                </a:lnTo>
                <a:lnTo>
                  <a:pt x="366" y="152"/>
                </a:lnTo>
                <a:lnTo>
                  <a:pt x="361" y="157"/>
                </a:lnTo>
                <a:lnTo>
                  <a:pt x="359" y="160"/>
                </a:lnTo>
                <a:lnTo>
                  <a:pt x="357" y="165"/>
                </a:lnTo>
                <a:lnTo>
                  <a:pt x="354" y="170"/>
                </a:lnTo>
                <a:lnTo>
                  <a:pt x="352" y="175"/>
                </a:lnTo>
                <a:lnTo>
                  <a:pt x="347" y="180"/>
                </a:lnTo>
                <a:lnTo>
                  <a:pt x="343" y="185"/>
                </a:lnTo>
                <a:lnTo>
                  <a:pt x="340" y="189"/>
                </a:lnTo>
                <a:lnTo>
                  <a:pt x="336" y="194"/>
                </a:lnTo>
                <a:lnTo>
                  <a:pt x="335" y="200"/>
                </a:lnTo>
                <a:lnTo>
                  <a:pt x="332" y="205"/>
                </a:lnTo>
                <a:lnTo>
                  <a:pt x="330" y="210"/>
                </a:lnTo>
                <a:lnTo>
                  <a:pt x="328" y="214"/>
                </a:lnTo>
                <a:lnTo>
                  <a:pt x="324" y="216"/>
                </a:lnTo>
                <a:lnTo>
                  <a:pt x="322" y="218"/>
                </a:lnTo>
                <a:lnTo>
                  <a:pt x="318" y="222"/>
                </a:lnTo>
                <a:lnTo>
                  <a:pt x="316" y="227"/>
                </a:lnTo>
                <a:lnTo>
                  <a:pt x="314" y="233"/>
                </a:lnTo>
                <a:lnTo>
                  <a:pt x="312" y="238"/>
                </a:lnTo>
                <a:lnTo>
                  <a:pt x="310" y="243"/>
                </a:lnTo>
                <a:lnTo>
                  <a:pt x="307" y="245"/>
                </a:lnTo>
                <a:lnTo>
                  <a:pt x="304" y="246"/>
                </a:lnTo>
                <a:lnTo>
                  <a:pt x="300" y="247"/>
                </a:lnTo>
                <a:lnTo>
                  <a:pt x="297" y="249"/>
                </a:lnTo>
                <a:lnTo>
                  <a:pt x="294" y="251"/>
                </a:lnTo>
                <a:lnTo>
                  <a:pt x="291" y="255"/>
                </a:lnTo>
                <a:lnTo>
                  <a:pt x="289" y="257"/>
                </a:lnTo>
                <a:lnTo>
                  <a:pt x="285" y="259"/>
                </a:lnTo>
                <a:lnTo>
                  <a:pt x="282" y="261"/>
                </a:lnTo>
                <a:lnTo>
                  <a:pt x="277" y="259"/>
                </a:lnTo>
                <a:lnTo>
                  <a:pt x="271" y="257"/>
                </a:lnTo>
                <a:lnTo>
                  <a:pt x="265" y="255"/>
                </a:lnTo>
                <a:lnTo>
                  <a:pt x="260" y="250"/>
                </a:lnTo>
                <a:lnTo>
                  <a:pt x="254" y="245"/>
                </a:lnTo>
                <a:lnTo>
                  <a:pt x="249" y="240"/>
                </a:lnTo>
                <a:lnTo>
                  <a:pt x="244" y="235"/>
                </a:lnTo>
                <a:lnTo>
                  <a:pt x="237" y="226"/>
                </a:lnTo>
                <a:lnTo>
                  <a:pt x="230" y="215"/>
                </a:lnTo>
                <a:lnTo>
                  <a:pt x="223" y="205"/>
                </a:lnTo>
                <a:lnTo>
                  <a:pt x="215" y="195"/>
                </a:lnTo>
                <a:lnTo>
                  <a:pt x="207" y="188"/>
                </a:lnTo>
                <a:lnTo>
                  <a:pt x="199" y="182"/>
                </a:lnTo>
                <a:lnTo>
                  <a:pt x="188" y="176"/>
                </a:lnTo>
                <a:lnTo>
                  <a:pt x="177" y="170"/>
                </a:lnTo>
                <a:lnTo>
                  <a:pt x="166" y="165"/>
                </a:lnTo>
                <a:lnTo>
                  <a:pt x="154" y="160"/>
                </a:lnTo>
                <a:lnTo>
                  <a:pt x="131" y="150"/>
                </a:lnTo>
                <a:lnTo>
                  <a:pt x="107" y="139"/>
                </a:lnTo>
                <a:lnTo>
                  <a:pt x="94" y="133"/>
                </a:lnTo>
                <a:lnTo>
                  <a:pt x="82" y="127"/>
                </a:lnTo>
                <a:lnTo>
                  <a:pt x="69" y="121"/>
                </a:lnTo>
                <a:lnTo>
                  <a:pt x="59" y="113"/>
                </a:lnTo>
                <a:lnTo>
                  <a:pt x="48" y="105"/>
                </a:lnTo>
                <a:lnTo>
                  <a:pt x="38" y="98"/>
                </a:lnTo>
                <a:lnTo>
                  <a:pt x="30" y="89"/>
                </a:lnTo>
                <a:lnTo>
                  <a:pt x="21" y="82"/>
                </a:lnTo>
                <a:lnTo>
                  <a:pt x="14" y="76"/>
                </a:lnTo>
                <a:lnTo>
                  <a:pt x="7" y="71"/>
                </a:lnTo>
                <a:lnTo>
                  <a:pt x="0" y="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3" name="Google Shape;673;p4"/>
          <p:cNvSpPr/>
          <p:nvPr/>
        </p:nvSpPr>
        <p:spPr>
          <a:xfrm>
            <a:off x="1387078" y="1831183"/>
            <a:ext cx="41672" cy="50006"/>
          </a:xfrm>
          <a:custGeom>
            <a:avLst/>
            <a:gdLst/>
            <a:ahLst/>
            <a:cxnLst/>
            <a:rect l="l" t="t" r="r" b="b"/>
            <a:pathLst>
              <a:path w="140" h="166" extrusionOk="0">
                <a:moveTo>
                  <a:pt x="0" y="166"/>
                </a:moveTo>
                <a:lnTo>
                  <a:pt x="0" y="165"/>
                </a:lnTo>
                <a:lnTo>
                  <a:pt x="2" y="165"/>
                </a:lnTo>
                <a:lnTo>
                  <a:pt x="9" y="159"/>
                </a:lnTo>
                <a:lnTo>
                  <a:pt x="17" y="151"/>
                </a:lnTo>
                <a:lnTo>
                  <a:pt x="27" y="141"/>
                </a:lnTo>
                <a:lnTo>
                  <a:pt x="35" y="133"/>
                </a:lnTo>
                <a:lnTo>
                  <a:pt x="43" y="124"/>
                </a:lnTo>
                <a:lnTo>
                  <a:pt x="50" y="115"/>
                </a:lnTo>
                <a:lnTo>
                  <a:pt x="56" y="105"/>
                </a:lnTo>
                <a:lnTo>
                  <a:pt x="61" y="96"/>
                </a:lnTo>
                <a:lnTo>
                  <a:pt x="66" y="87"/>
                </a:lnTo>
                <a:lnTo>
                  <a:pt x="70" y="77"/>
                </a:lnTo>
                <a:lnTo>
                  <a:pt x="75" y="69"/>
                </a:lnTo>
                <a:lnTo>
                  <a:pt x="81" y="60"/>
                </a:lnTo>
                <a:lnTo>
                  <a:pt x="87" y="54"/>
                </a:lnTo>
                <a:lnTo>
                  <a:pt x="96" y="48"/>
                </a:lnTo>
                <a:lnTo>
                  <a:pt x="103" y="43"/>
                </a:lnTo>
                <a:lnTo>
                  <a:pt x="111" y="39"/>
                </a:lnTo>
                <a:lnTo>
                  <a:pt x="119" y="31"/>
                </a:lnTo>
                <a:lnTo>
                  <a:pt x="122" y="26"/>
                </a:lnTo>
                <a:lnTo>
                  <a:pt x="126" y="19"/>
                </a:lnTo>
                <a:lnTo>
                  <a:pt x="130" y="11"/>
                </a:lnTo>
                <a:lnTo>
                  <a:pt x="133" y="5"/>
                </a:lnTo>
                <a:lnTo>
                  <a:pt x="134" y="2"/>
                </a:lnTo>
                <a:lnTo>
                  <a:pt x="137" y="1"/>
                </a:lnTo>
                <a:lnTo>
                  <a:pt x="138" y="0"/>
                </a:lnTo>
                <a:lnTo>
                  <a:pt x="14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4" name="Google Shape;674;p4"/>
          <p:cNvSpPr/>
          <p:nvPr/>
        </p:nvSpPr>
        <p:spPr>
          <a:xfrm>
            <a:off x="1366839" y="1838326"/>
            <a:ext cx="22622" cy="27385"/>
          </a:xfrm>
          <a:custGeom>
            <a:avLst/>
            <a:gdLst/>
            <a:ahLst/>
            <a:cxnLst/>
            <a:rect l="l" t="t" r="r" b="b"/>
            <a:pathLst>
              <a:path w="76" h="89" extrusionOk="0">
                <a:moveTo>
                  <a:pt x="0" y="89"/>
                </a:moveTo>
                <a:lnTo>
                  <a:pt x="8" y="80"/>
                </a:lnTo>
                <a:lnTo>
                  <a:pt x="16" y="70"/>
                </a:lnTo>
                <a:lnTo>
                  <a:pt x="25" y="59"/>
                </a:lnTo>
                <a:lnTo>
                  <a:pt x="38" y="43"/>
                </a:lnTo>
                <a:lnTo>
                  <a:pt x="50" y="28"/>
                </a:lnTo>
                <a:lnTo>
                  <a:pt x="59" y="18"/>
                </a:lnTo>
                <a:lnTo>
                  <a:pt x="67" y="8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5" name="Google Shape;675;p4"/>
          <p:cNvSpPr/>
          <p:nvPr/>
        </p:nvSpPr>
        <p:spPr>
          <a:xfrm>
            <a:off x="1418036" y="1884761"/>
            <a:ext cx="1190" cy="1190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3" y="0"/>
                </a:move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6" name="Google Shape;676;p4"/>
          <p:cNvSpPr/>
          <p:nvPr/>
        </p:nvSpPr>
        <p:spPr>
          <a:xfrm>
            <a:off x="1590675" y="1834755"/>
            <a:ext cx="47625" cy="44053"/>
          </a:xfrm>
          <a:custGeom>
            <a:avLst/>
            <a:gdLst/>
            <a:ahLst/>
            <a:cxnLst/>
            <a:rect l="l" t="t" r="r" b="b"/>
            <a:pathLst>
              <a:path w="157" h="147" extrusionOk="0">
                <a:moveTo>
                  <a:pt x="0" y="0"/>
                </a:moveTo>
                <a:lnTo>
                  <a:pt x="13" y="6"/>
                </a:lnTo>
                <a:lnTo>
                  <a:pt x="25" y="13"/>
                </a:lnTo>
                <a:lnTo>
                  <a:pt x="34" y="21"/>
                </a:lnTo>
                <a:lnTo>
                  <a:pt x="44" y="30"/>
                </a:lnTo>
                <a:lnTo>
                  <a:pt x="52" y="39"/>
                </a:lnTo>
                <a:lnTo>
                  <a:pt x="60" y="49"/>
                </a:lnTo>
                <a:lnTo>
                  <a:pt x="70" y="64"/>
                </a:lnTo>
                <a:lnTo>
                  <a:pt x="80" y="78"/>
                </a:lnTo>
                <a:lnTo>
                  <a:pt x="90" y="93"/>
                </a:lnTo>
                <a:lnTo>
                  <a:pt x="101" y="107"/>
                </a:lnTo>
                <a:lnTo>
                  <a:pt x="108" y="115"/>
                </a:lnTo>
                <a:lnTo>
                  <a:pt x="115" y="124"/>
                </a:lnTo>
                <a:lnTo>
                  <a:pt x="125" y="131"/>
                </a:lnTo>
                <a:lnTo>
                  <a:pt x="134" y="137"/>
                </a:lnTo>
                <a:lnTo>
                  <a:pt x="145" y="143"/>
                </a:lnTo>
                <a:lnTo>
                  <a:pt x="157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7" name="Google Shape;677;p4"/>
          <p:cNvSpPr/>
          <p:nvPr/>
        </p:nvSpPr>
        <p:spPr>
          <a:xfrm>
            <a:off x="1560910" y="1863328"/>
            <a:ext cx="22622" cy="23813"/>
          </a:xfrm>
          <a:custGeom>
            <a:avLst/>
            <a:gdLst/>
            <a:ahLst/>
            <a:cxnLst/>
            <a:rect l="l" t="t" r="r" b="b"/>
            <a:pathLst>
              <a:path w="74" h="79" extrusionOk="0">
                <a:moveTo>
                  <a:pt x="3" y="0"/>
                </a:moveTo>
                <a:lnTo>
                  <a:pt x="2" y="4"/>
                </a:lnTo>
                <a:lnTo>
                  <a:pt x="0" y="8"/>
                </a:lnTo>
                <a:lnTo>
                  <a:pt x="2" y="11"/>
                </a:lnTo>
                <a:lnTo>
                  <a:pt x="2" y="15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3"/>
                </a:lnTo>
                <a:lnTo>
                  <a:pt x="30" y="37"/>
                </a:lnTo>
                <a:lnTo>
                  <a:pt x="38" y="41"/>
                </a:lnTo>
                <a:lnTo>
                  <a:pt x="46" y="47"/>
                </a:lnTo>
                <a:lnTo>
                  <a:pt x="52" y="52"/>
                </a:lnTo>
                <a:lnTo>
                  <a:pt x="58" y="59"/>
                </a:lnTo>
                <a:lnTo>
                  <a:pt x="63" y="66"/>
                </a:lnTo>
                <a:lnTo>
                  <a:pt x="68" y="73"/>
                </a:lnTo>
                <a:lnTo>
                  <a:pt x="74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8" name="Google Shape;678;p4"/>
          <p:cNvSpPr/>
          <p:nvPr/>
        </p:nvSpPr>
        <p:spPr>
          <a:xfrm>
            <a:off x="1451374" y="1832374"/>
            <a:ext cx="48815" cy="48815"/>
          </a:xfrm>
          <a:custGeom>
            <a:avLst/>
            <a:gdLst/>
            <a:ahLst/>
            <a:cxnLst/>
            <a:rect l="l" t="t" r="r" b="b"/>
            <a:pathLst>
              <a:path w="162" h="162" extrusionOk="0">
                <a:moveTo>
                  <a:pt x="11" y="0"/>
                </a:moveTo>
                <a:lnTo>
                  <a:pt x="6" y="6"/>
                </a:lnTo>
                <a:lnTo>
                  <a:pt x="3" y="12"/>
                </a:lnTo>
                <a:lnTo>
                  <a:pt x="2" y="16"/>
                </a:lnTo>
                <a:lnTo>
                  <a:pt x="0" y="21"/>
                </a:lnTo>
                <a:lnTo>
                  <a:pt x="0" y="26"/>
                </a:lnTo>
                <a:lnTo>
                  <a:pt x="2" y="30"/>
                </a:lnTo>
                <a:lnTo>
                  <a:pt x="4" y="37"/>
                </a:lnTo>
                <a:lnTo>
                  <a:pt x="10" y="43"/>
                </a:lnTo>
                <a:lnTo>
                  <a:pt x="16" y="48"/>
                </a:lnTo>
                <a:lnTo>
                  <a:pt x="25" y="54"/>
                </a:lnTo>
                <a:lnTo>
                  <a:pt x="33" y="59"/>
                </a:lnTo>
                <a:lnTo>
                  <a:pt x="43" y="64"/>
                </a:lnTo>
                <a:lnTo>
                  <a:pt x="51" y="68"/>
                </a:lnTo>
                <a:lnTo>
                  <a:pt x="60" y="73"/>
                </a:lnTo>
                <a:lnTo>
                  <a:pt x="68" y="78"/>
                </a:lnTo>
                <a:lnTo>
                  <a:pt x="82" y="88"/>
                </a:lnTo>
                <a:lnTo>
                  <a:pt x="96" y="96"/>
                </a:lnTo>
                <a:lnTo>
                  <a:pt x="108" y="106"/>
                </a:lnTo>
                <a:lnTo>
                  <a:pt x="119" y="117"/>
                </a:lnTo>
                <a:lnTo>
                  <a:pt x="129" y="127"/>
                </a:lnTo>
                <a:lnTo>
                  <a:pt x="140" y="138"/>
                </a:lnTo>
                <a:lnTo>
                  <a:pt x="151" y="150"/>
                </a:lnTo>
                <a:lnTo>
                  <a:pt x="162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9" name="Google Shape;679;p4"/>
          <p:cNvSpPr/>
          <p:nvPr/>
        </p:nvSpPr>
        <p:spPr>
          <a:xfrm>
            <a:off x="1435894" y="1859758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7" h="110" extrusionOk="0">
                <a:moveTo>
                  <a:pt x="0" y="0"/>
                </a:moveTo>
                <a:lnTo>
                  <a:pt x="6" y="10"/>
                </a:lnTo>
                <a:lnTo>
                  <a:pt x="12" y="19"/>
                </a:lnTo>
                <a:lnTo>
                  <a:pt x="18" y="29"/>
                </a:lnTo>
                <a:lnTo>
                  <a:pt x="27" y="39"/>
                </a:lnTo>
                <a:lnTo>
                  <a:pt x="35" y="47"/>
                </a:lnTo>
                <a:lnTo>
                  <a:pt x="46" y="58"/>
                </a:lnTo>
                <a:lnTo>
                  <a:pt x="58" y="68"/>
                </a:lnTo>
                <a:lnTo>
                  <a:pt x="70" y="77"/>
                </a:lnTo>
                <a:lnTo>
                  <a:pt x="82" y="86"/>
                </a:lnTo>
                <a:lnTo>
                  <a:pt x="94" y="93"/>
                </a:lnTo>
                <a:lnTo>
                  <a:pt x="106" y="99"/>
                </a:lnTo>
                <a:lnTo>
                  <a:pt x="117" y="105"/>
                </a:lnTo>
                <a:lnTo>
                  <a:pt x="127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0" name="Google Shape;680;p4"/>
          <p:cNvSpPr/>
          <p:nvPr/>
        </p:nvSpPr>
        <p:spPr>
          <a:xfrm>
            <a:off x="1575197" y="1850233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8" extrusionOk="0">
                <a:moveTo>
                  <a:pt x="0" y="0"/>
                </a:moveTo>
                <a:lnTo>
                  <a:pt x="4" y="6"/>
                </a:lnTo>
                <a:lnTo>
                  <a:pt x="9" y="11"/>
                </a:lnTo>
                <a:lnTo>
                  <a:pt x="15" y="16"/>
                </a:lnTo>
                <a:lnTo>
                  <a:pt x="19" y="21"/>
                </a:lnTo>
                <a:lnTo>
                  <a:pt x="25" y="24"/>
                </a:lnTo>
                <a:lnTo>
                  <a:pt x="36" y="32"/>
                </a:lnTo>
                <a:lnTo>
                  <a:pt x="47" y="39"/>
                </a:lnTo>
                <a:lnTo>
                  <a:pt x="58" y="46"/>
                </a:lnTo>
                <a:lnTo>
                  <a:pt x="63" y="51"/>
                </a:lnTo>
                <a:lnTo>
                  <a:pt x="69" y="57"/>
                </a:lnTo>
                <a:lnTo>
                  <a:pt x="74" y="63"/>
                </a:lnTo>
                <a:lnTo>
                  <a:pt x="77" y="69"/>
                </a:lnTo>
                <a:lnTo>
                  <a:pt x="80" y="7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1" name="Google Shape;681;p4"/>
          <p:cNvSpPr/>
          <p:nvPr/>
        </p:nvSpPr>
        <p:spPr>
          <a:xfrm>
            <a:off x="1343025" y="1843087"/>
            <a:ext cx="14288" cy="14288"/>
          </a:xfrm>
          <a:custGeom>
            <a:avLst/>
            <a:gdLst/>
            <a:ahLst/>
            <a:cxnLst/>
            <a:rect l="l" t="t" r="r" b="b"/>
            <a:pathLst>
              <a:path w="49" h="47" extrusionOk="0">
                <a:moveTo>
                  <a:pt x="0" y="47"/>
                </a:moveTo>
                <a:lnTo>
                  <a:pt x="1" y="43"/>
                </a:lnTo>
                <a:lnTo>
                  <a:pt x="2" y="39"/>
                </a:lnTo>
                <a:lnTo>
                  <a:pt x="5" y="35"/>
                </a:lnTo>
                <a:lnTo>
                  <a:pt x="7" y="31"/>
                </a:lnTo>
                <a:lnTo>
                  <a:pt x="9" y="26"/>
                </a:lnTo>
                <a:lnTo>
                  <a:pt x="13" y="22"/>
                </a:lnTo>
                <a:lnTo>
                  <a:pt x="18" y="19"/>
                </a:lnTo>
                <a:lnTo>
                  <a:pt x="23" y="15"/>
                </a:lnTo>
                <a:lnTo>
                  <a:pt x="30" y="9"/>
                </a:lnTo>
                <a:lnTo>
                  <a:pt x="40" y="4"/>
                </a:lnTo>
                <a:lnTo>
                  <a:pt x="4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2" name="Google Shape;682;p4"/>
          <p:cNvSpPr/>
          <p:nvPr/>
        </p:nvSpPr>
        <p:spPr>
          <a:xfrm>
            <a:off x="1562101" y="1832372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7" h="109" extrusionOk="0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8" y="109"/>
                </a:lnTo>
                <a:lnTo>
                  <a:pt x="22" y="107"/>
                </a:lnTo>
                <a:lnTo>
                  <a:pt x="27" y="104"/>
                </a:lnTo>
                <a:lnTo>
                  <a:pt x="32" y="101"/>
                </a:lnTo>
                <a:lnTo>
                  <a:pt x="37" y="94"/>
                </a:lnTo>
                <a:lnTo>
                  <a:pt x="44" y="85"/>
                </a:lnTo>
                <a:lnTo>
                  <a:pt x="51" y="73"/>
                </a:lnTo>
                <a:lnTo>
                  <a:pt x="59" y="58"/>
                </a:lnTo>
                <a:lnTo>
                  <a:pt x="67" y="45"/>
                </a:lnTo>
                <a:lnTo>
                  <a:pt x="73" y="37"/>
                </a:lnTo>
                <a:lnTo>
                  <a:pt x="78" y="27"/>
                </a:lnTo>
                <a:lnTo>
                  <a:pt x="85" y="20"/>
                </a:lnTo>
                <a:lnTo>
                  <a:pt x="91" y="12"/>
                </a:lnTo>
                <a:lnTo>
                  <a:pt x="98" y="5"/>
                </a:lnTo>
                <a:lnTo>
                  <a:pt x="10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3" name="Google Shape;683;p4"/>
          <p:cNvSpPr/>
          <p:nvPr/>
        </p:nvSpPr>
        <p:spPr>
          <a:xfrm>
            <a:off x="1529953" y="1839517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3" y="122"/>
                </a:lnTo>
                <a:lnTo>
                  <a:pt x="23" y="132"/>
                </a:lnTo>
                <a:lnTo>
                  <a:pt x="15" y="142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4" name="Google Shape;684;p4"/>
          <p:cNvSpPr/>
          <p:nvPr/>
        </p:nvSpPr>
        <p:spPr>
          <a:xfrm>
            <a:off x="1509714" y="1843087"/>
            <a:ext cx="21431" cy="33338"/>
          </a:xfrm>
          <a:custGeom>
            <a:avLst/>
            <a:gdLst/>
            <a:ahLst/>
            <a:cxnLst/>
            <a:rect l="l" t="t" r="r" b="b"/>
            <a:pathLst>
              <a:path w="73" h="108" extrusionOk="0">
                <a:moveTo>
                  <a:pt x="73" y="0"/>
                </a:moveTo>
                <a:lnTo>
                  <a:pt x="66" y="7"/>
                </a:lnTo>
                <a:lnTo>
                  <a:pt x="60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2" y="56"/>
                </a:lnTo>
                <a:lnTo>
                  <a:pt x="25" y="69"/>
                </a:lnTo>
                <a:lnTo>
                  <a:pt x="16" y="82"/>
                </a:lnTo>
                <a:lnTo>
                  <a:pt x="9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5" name="Google Shape;685;p4"/>
          <p:cNvSpPr/>
          <p:nvPr/>
        </p:nvSpPr>
        <p:spPr>
          <a:xfrm>
            <a:off x="1529953" y="1839517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3" y="122"/>
                </a:lnTo>
                <a:lnTo>
                  <a:pt x="23" y="132"/>
                </a:lnTo>
                <a:lnTo>
                  <a:pt x="15" y="142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6" name="Google Shape;686;p4"/>
          <p:cNvSpPr/>
          <p:nvPr/>
        </p:nvSpPr>
        <p:spPr>
          <a:xfrm>
            <a:off x="1509714" y="1843087"/>
            <a:ext cx="21431" cy="33338"/>
          </a:xfrm>
          <a:custGeom>
            <a:avLst/>
            <a:gdLst/>
            <a:ahLst/>
            <a:cxnLst/>
            <a:rect l="l" t="t" r="r" b="b"/>
            <a:pathLst>
              <a:path w="73" h="108" extrusionOk="0">
                <a:moveTo>
                  <a:pt x="73" y="0"/>
                </a:moveTo>
                <a:lnTo>
                  <a:pt x="66" y="7"/>
                </a:lnTo>
                <a:lnTo>
                  <a:pt x="60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2" y="56"/>
                </a:lnTo>
                <a:lnTo>
                  <a:pt x="25" y="69"/>
                </a:lnTo>
                <a:lnTo>
                  <a:pt x="16" y="82"/>
                </a:lnTo>
                <a:lnTo>
                  <a:pt x="9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7" name="Google Shape;687;p4"/>
          <p:cNvSpPr/>
          <p:nvPr/>
        </p:nvSpPr>
        <p:spPr>
          <a:xfrm>
            <a:off x="1672828" y="1804987"/>
            <a:ext cx="100013" cy="63104"/>
          </a:xfrm>
          <a:custGeom>
            <a:avLst/>
            <a:gdLst/>
            <a:ahLst/>
            <a:cxnLst/>
            <a:rect l="l" t="t" r="r" b="b"/>
            <a:pathLst>
              <a:path w="337" h="213" extrusionOk="0">
                <a:moveTo>
                  <a:pt x="0" y="0"/>
                </a:moveTo>
                <a:lnTo>
                  <a:pt x="5" y="4"/>
                </a:lnTo>
                <a:lnTo>
                  <a:pt x="10" y="7"/>
                </a:lnTo>
                <a:lnTo>
                  <a:pt x="15" y="11"/>
                </a:lnTo>
                <a:lnTo>
                  <a:pt x="28" y="23"/>
                </a:lnTo>
                <a:lnTo>
                  <a:pt x="41" y="35"/>
                </a:lnTo>
                <a:lnTo>
                  <a:pt x="56" y="47"/>
                </a:lnTo>
                <a:lnTo>
                  <a:pt x="71" y="59"/>
                </a:lnTo>
                <a:lnTo>
                  <a:pt x="88" y="73"/>
                </a:lnTo>
                <a:lnTo>
                  <a:pt x="108" y="85"/>
                </a:lnTo>
                <a:lnTo>
                  <a:pt x="126" y="97"/>
                </a:lnTo>
                <a:lnTo>
                  <a:pt x="144" y="109"/>
                </a:lnTo>
                <a:lnTo>
                  <a:pt x="168" y="125"/>
                </a:lnTo>
                <a:lnTo>
                  <a:pt x="188" y="139"/>
                </a:lnTo>
                <a:lnTo>
                  <a:pt x="209" y="152"/>
                </a:lnTo>
                <a:lnTo>
                  <a:pt x="217" y="157"/>
                </a:lnTo>
                <a:lnTo>
                  <a:pt x="225" y="163"/>
                </a:lnTo>
                <a:lnTo>
                  <a:pt x="233" y="169"/>
                </a:lnTo>
                <a:lnTo>
                  <a:pt x="240" y="178"/>
                </a:lnTo>
                <a:lnTo>
                  <a:pt x="245" y="184"/>
                </a:lnTo>
                <a:lnTo>
                  <a:pt x="250" y="190"/>
                </a:lnTo>
                <a:lnTo>
                  <a:pt x="255" y="196"/>
                </a:lnTo>
                <a:lnTo>
                  <a:pt x="258" y="202"/>
                </a:lnTo>
                <a:lnTo>
                  <a:pt x="263" y="207"/>
                </a:lnTo>
                <a:lnTo>
                  <a:pt x="267" y="210"/>
                </a:lnTo>
                <a:lnTo>
                  <a:pt x="272" y="213"/>
                </a:lnTo>
                <a:lnTo>
                  <a:pt x="275" y="213"/>
                </a:lnTo>
                <a:lnTo>
                  <a:pt x="278" y="211"/>
                </a:lnTo>
                <a:lnTo>
                  <a:pt x="281" y="209"/>
                </a:lnTo>
                <a:lnTo>
                  <a:pt x="285" y="205"/>
                </a:lnTo>
                <a:lnTo>
                  <a:pt x="289" y="202"/>
                </a:lnTo>
                <a:lnTo>
                  <a:pt x="291" y="197"/>
                </a:lnTo>
                <a:lnTo>
                  <a:pt x="295" y="193"/>
                </a:lnTo>
                <a:lnTo>
                  <a:pt x="301" y="184"/>
                </a:lnTo>
                <a:lnTo>
                  <a:pt x="308" y="176"/>
                </a:lnTo>
                <a:lnTo>
                  <a:pt x="314" y="168"/>
                </a:lnTo>
                <a:lnTo>
                  <a:pt x="321" y="161"/>
                </a:lnTo>
                <a:lnTo>
                  <a:pt x="327" y="152"/>
                </a:lnTo>
                <a:lnTo>
                  <a:pt x="332" y="147"/>
                </a:lnTo>
                <a:lnTo>
                  <a:pt x="337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8" name="Google Shape;688;p4"/>
          <p:cNvSpPr/>
          <p:nvPr/>
        </p:nvSpPr>
        <p:spPr>
          <a:xfrm>
            <a:off x="1532336" y="1803799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9" h="260" extrusionOk="0">
                <a:moveTo>
                  <a:pt x="466" y="0"/>
                </a:moveTo>
                <a:lnTo>
                  <a:pt x="468" y="6"/>
                </a:lnTo>
                <a:lnTo>
                  <a:pt x="469" y="11"/>
                </a:lnTo>
                <a:lnTo>
                  <a:pt x="469" y="15"/>
                </a:lnTo>
                <a:lnTo>
                  <a:pt x="468" y="19"/>
                </a:lnTo>
                <a:lnTo>
                  <a:pt x="466" y="23"/>
                </a:lnTo>
                <a:lnTo>
                  <a:pt x="464" y="28"/>
                </a:lnTo>
                <a:lnTo>
                  <a:pt x="460" y="31"/>
                </a:lnTo>
                <a:lnTo>
                  <a:pt x="456" y="35"/>
                </a:lnTo>
                <a:lnTo>
                  <a:pt x="451" y="38"/>
                </a:lnTo>
                <a:lnTo>
                  <a:pt x="446" y="42"/>
                </a:lnTo>
                <a:lnTo>
                  <a:pt x="440" y="47"/>
                </a:lnTo>
                <a:lnTo>
                  <a:pt x="435" y="52"/>
                </a:lnTo>
                <a:lnTo>
                  <a:pt x="431" y="58"/>
                </a:lnTo>
                <a:lnTo>
                  <a:pt x="427" y="64"/>
                </a:lnTo>
                <a:lnTo>
                  <a:pt x="423" y="70"/>
                </a:lnTo>
                <a:lnTo>
                  <a:pt x="419" y="75"/>
                </a:lnTo>
                <a:lnTo>
                  <a:pt x="415" y="79"/>
                </a:lnTo>
                <a:lnTo>
                  <a:pt x="411" y="84"/>
                </a:lnTo>
                <a:lnTo>
                  <a:pt x="407" y="90"/>
                </a:lnTo>
                <a:lnTo>
                  <a:pt x="405" y="95"/>
                </a:lnTo>
                <a:lnTo>
                  <a:pt x="404" y="101"/>
                </a:lnTo>
                <a:lnTo>
                  <a:pt x="401" y="107"/>
                </a:lnTo>
                <a:lnTo>
                  <a:pt x="399" y="112"/>
                </a:lnTo>
                <a:lnTo>
                  <a:pt x="396" y="117"/>
                </a:lnTo>
                <a:lnTo>
                  <a:pt x="394" y="119"/>
                </a:lnTo>
                <a:lnTo>
                  <a:pt x="390" y="123"/>
                </a:lnTo>
                <a:lnTo>
                  <a:pt x="388" y="125"/>
                </a:lnTo>
                <a:lnTo>
                  <a:pt x="386" y="130"/>
                </a:lnTo>
                <a:lnTo>
                  <a:pt x="383" y="135"/>
                </a:lnTo>
                <a:lnTo>
                  <a:pt x="381" y="140"/>
                </a:lnTo>
                <a:lnTo>
                  <a:pt x="377" y="145"/>
                </a:lnTo>
                <a:lnTo>
                  <a:pt x="372" y="148"/>
                </a:lnTo>
                <a:lnTo>
                  <a:pt x="368" y="153"/>
                </a:lnTo>
                <a:lnTo>
                  <a:pt x="363" y="157"/>
                </a:lnTo>
                <a:lnTo>
                  <a:pt x="359" y="162"/>
                </a:lnTo>
                <a:lnTo>
                  <a:pt x="357" y="166"/>
                </a:lnTo>
                <a:lnTo>
                  <a:pt x="354" y="171"/>
                </a:lnTo>
                <a:lnTo>
                  <a:pt x="352" y="176"/>
                </a:lnTo>
                <a:lnTo>
                  <a:pt x="348" y="181"/>
                </a:lnTo>
                <a:lnTo>
                  <a:pt x="343" y="184"/>
                </a:lnTo>
                <a:lnTo>
                  <a:pt x="340" y="189"/>
                </a:lnTo>
                <a:lnTo>
                  <a:pt x="337" y="195"/>
                </a:lnTo>
                <a:lnTo>
                  <a:pt x="335" y="200"/>
                </a:lnTo>
                <a:lnTo>
                  <a:pt x="333" y="206"/>
                </a:lnTo>
                <a:lnTo>
                  <a:pt x="330" y="211"/>
                </a:lnTo>
                <a:lnTo>
                  <a:pt x="328" y="215"/>
                </a:lnTo>
                <a:lnTo>
                  <a:pt x="325" y="217"/>
                </a:lnTo>
                <a:lnTo>
                  <a:pt x="322" y="219"/>
                </a:lnTo>
                <a:lnTo>
                  <a:pt x="319" y="223"/>
                </a:lnTo>
                <a:lnTo>
                  <a:pt x="317" y="228"/>
                </a:lnTo>
                <a:lnTo>
                  <a:pt x="314" y="233"/>
                </a:lnTo>
                <a:lnTo>
                  <a:pt x="312" y="239"/>
                </a:lnTo>
                <a:lnTo>
                  <a:pt x="310" y="242"/>
                </a:lnTo>
                <a:lnTo>
                  <a:pt x="307" y="245"/>
                </a:lnTo>
                <a:lnTo>
                  <a:pt x="304" y="246"/>
                </a:lnTo>
                <a:lnTo>
                  <a:pt x="301" y="247"/>
                </a:lnTo>
                <a:lnTo>
                  <a:pt x="298" y="248"/>
                </a:lnTo>
                <a:lnTo>
                  <a:pt x="295" y="251"/>
                </a:lnTo>
                <a:lnTo>
                  <a:pt x="292" y="254"/>
                </a:lnTo>
                <a:lnTo>
                  <a:pt x="289" y="258"/>
                </a:lnTo>
                <a:lnTo>
                  <a:pt x="287" y="260"/>
                </a:lnTo>
                <a:lnTo>
                  <a:pt x="283" y="260"/>
                </a:lnTo>
                <a:lnTo>
                  <a:pt x="277" y="260"/>
                </a:lnTo>
                <a:lnTo>
                  <a:pt x="272" y="258"/>
                </a:lnTo>
                <a:lnTo>
                  <a:pt x="266" y="254"/>
                </a:lnTo>
                <a:lnTo>
                  <a:pt x="260" y="251"/>
                </a:lnTo>
                <a:lnTo>
                  <a:pt x="254" y="246"/>
                </a:lnTo>
                <a:lnTo>
                  <a:pt x="249" y="241"/>
                </a:lnTo>
                <a:lnTo>
                  <a:pt x="246" y="236"/>
                </a:lnTo>
                <a:lnTo>
                  <a:pt x="237" y="225"/>
                </a:lnTo>
                <a:lnTo>
                  <a:pt x="230" y="216"/>
                </a:lnTo>
                <a:lnTo>
                  <a:pt x="224" y="205"/>
                </a:lnTo>
                <a:lnTo>
                  <a:pt x="216" y="195"/>
                </a:lnTo>
                <a:lnTo>
                  <a:pt x="208" y="189"/>
                </a:lnTo>
                <a:lnTo>
                  <a:pt x="199" y="182"/>
                </a:lnTo>
                <a:lnTo>
                  <a:pt x="189" y="177"/>
                </a:lnTo>
                <a:lnTo>
                  <a:pt x="178" y="171"/>
                </a:lnTo>
                <a:lnTo>
                  <a:pt x="166" y="166"/>
                </a:lnTo>
                <a:lnTo>
                  <a:pt x="155" y="162"/>
                </a:lnTo>
                <a:lnTo>
                  <a:pt x="131" y="149"/>
                </a:lnTo>
                <a:lnTo>
                  <a:pt x="107" y="139"/>
                </a:lnTo>
                <a:lnTo>
                  <a:pt x="95" y="133"/>
                </a:lnTo>
                <a:lnTo>
                  <a:pt x="82" y="127"/>
                </a:lnTo>
                <a:lnTo>
                  <a:pt x="70" y="120"/>
                </a:lnTo>
                <a:lnTo>
                  <a:pt x="59" y="114"/>
                </a:lnTo>
                <a:lnTo>
                  <a:pt x="48" y="106"/>
                </a:lnTo>
                <a:lnTo>
                  <a:pt x="39" y="99"/>
                </a:lnTo>
                <a:lnTo>
                  <a:pt x="30" y="90"/>
                </a:lnTo>
                <a:lnTo>
                  <a:pt x="21" y="82"/>
                </a:lnTo>
                <a:lnTo>
                  <a:pt x="14" y="77"/>
                </a:lnTo>
                <a:lnTo>
                  <a:pt x="7" y="72"/>
                </a:lnTo>
                <a:lnTo>
                  <a:pt x="0" y="6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9" name="Google Shape;689;p4"/>
          <p:cNvSpPr/>
          <p:nvPr/>
        </p:nvSpPr>
        <p:spPr>
          <a:xfrm>
            <a:off x="1597820" y="1814514"/>
            <a:ext cx="41672" cy="50006"/>
          </a:xfrm>
          <a:custGeom>
            <a:avLst/>
            <a:gdLst/>
            <a:ahLst/>
            <a:cxnLst/>
            <a:rect l="l" t="t" r="r" b="b"/>
            <a:pathLst>
              <a:path w="139" h="167" extrusionOk="0">
                <a:moveTo>
                  <a:pt x="0" y="167"/>
                </a:moveTo>
                <a:lnTo>
                  <a:pt x="1" y="165"/>
                </a:lnTo>
                <a:lnTo>
                  <a:pt x="8" y="158"/>
                </a:lnTo>
                <a:lnTo>
                  <a:pt x="18" y="150"/>
                </a:lnTo>
                <a:lnTo>
                  <a:pt x="26" y="141"/>
                </a:lnTo>
                <a:lnTo>
                  <a:pt x="35" y="133"/>
                </a:lnTo>
                <a:lnTo>
                  <a:pt x="42" y="123"/>
                </a:lnTo>
                <a:lnTo>
                  <a:pt x="49" y="115"/>
                </a:lnTo>
                <a:lnTo>
                  <a:pt x="55" y="104"/>
                </a:lnTo>
                <a:lnTo>
                  <a:pt x="60" y="95"/>
                </a:lnTo>
                <a:lnTo>
                  <a:pt x="65" y="87"/>
                </a:lnTo>
                <a:lnTo>
                  <a:pt x="70" y="77"/>
                </a:lnTo>
                <a:lnTo>
                  <a:pt x="76" y="68"/>
                </a:lnTo>
                <a:lnTo>
                  <a:pt x="80" y="60"/>
                </a:lnTo>
                <a:lnTo>
                  <a:pt x="88" y="54"/>
                </a:lnTo>
                <a:lnTo>
                  <a:pt x="95" y="48"/>
                </a:lnTo>
                <a:lnTo>
                  <a:pt x="103" y="43"/>
                </a:lnTo>
                <a:lnTo>
                  <a:pt x="111" y="37"/>
                </a:lnTo>
                <a:lnTo>
                  <a:pt x="118" y="31"/>
                </a:lnTo>
                <a:lnTo>
                  <a:pt x="123" y="25"/>
                </a:lnTo>
                <a:lnTo>
                  <a:pt x="126" y="18"/>
                </a:lnTo>
                <a:lnTo>
                  <a:pt x="129" y="11"/>
                </a:lnTo>
                <a:lnTo>
                  <a:pt x="133" y="4"/>
                </a:lnTo>
                <a:lnTo>
                  <a:pt x="135" y="2"/>
                </a:lnTo>
                <a:lnTo>
                  <a:pt x="136" y="1"/>
                </a:lnTo>
                <a:lnTo>
                  <a:pt x="138" y="0"/>
                </a:lnTo>
                <a:lnTo>
                  <a:pt x="13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0" name="Google Shape;690;p4"/>
          <p:cNvSpPr/>
          <p:nvPr/>
        </p:nvSpPr>
        <p:spPr>
          <a:xfrm>
            <a:off x="1577578" y="1820466"/>
            <a:ext cx="22622" cy="27384"/>
          </a:xfrm>
          <a:custGeom>
            <a:avLst/>
            <a:gdLst/>
            <a:ahLst/>
            <a:cxnLst/>
            <a:rect l="l" t="t" r="r" b="b"/>
            <a:pathLst>
              <a:path w="75" h="89" extrusionOk="0">
                <a:moveTo>
                  <a:pt x="0" y="89"/>
                </a:moveTo>
                <a:lnTo>
                  <a:pt x="8" y="81"/>
                </a:lnTo>
                <a:lnTo>
                  <a:pt x="17" y="70"/>
                </a:lnTo>
                <a:lnTo>
                  <a:pt x="25" y="60"/>
                </a:lnTo>
                <a:lnTo>
                  <a:pt x="37" y="44"/>
                </a:lnTo>
                <a:lnTo>
                  <a:pt x="50" y="29"/>
                </a:lnTo>
                <a:lnTo>
                  <a:pt x="59" y="18"/>
                </a:lnTo>
                <a:lnTo>
                  <a:pt x="66" y="8"/>
                </a:lnTo>
                <a:lnTo>
                  <a:pt x="75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1" name="Google Shape;691;p4"/>
          <p:cNvSpPr/>
          <p:nvPr/>
        </p:nvSpPr>
        <p:spPr>
          <a:xfrm>
            <a:off x="1628775" y="1868092"/>
            <a:ext cx="1191" cy="1190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3" y="0"/>
                </a:moveTo>
                <a:lnTo>
                  <a:pt x="3" y="1"/>
                </a:lnTo>
                <a:lnTo>
                  <a:pt x="2" y="1"/>
                </a:lnTo>
                <a:lnTo>
                  <a:pt x="0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2" name="Google Shape;692;p4"/>
          <p:cNvSpPr/>
          <p:nvPr/>
        </p:nvSpPr>
        <p:spPr>
          <a:xfrm>
            <a:off x="1801416" y="1816894"/>
            <a:ext cx="47625" cy="44054"/>
          </a:xfrm>
          <a:custGeom>
            <a:avLst/>
            <a:gdLst/>
            <a:ahLst/>
            <a:cxnLst/>
            <a:rect l="l" t="t" r="r" b="b"/>
            <a:pathLst>
              <a:path w="158" h="147" extrusionOk="0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1"/>
                </a:lnTo>
                <a:lnTo>
                  <a:pt x="43" y="30"/>
                </a:lnTo>
                <a:lnTo>
                  <a:pt x="51" y="39"/>
                </a:lnTo>
                <a:lnTo>
                  <a:pt x="60" y="48"/>
                </a:lnTo>
                <a:lnTo>
                  <a:pt x="69" y="64"/>
                </a:lnTo>
                <a:lnTo>
                  <a:pt x="79" y="78"/>
                </a:lnTo>
                <a:lnTo>
                  <a:pt x="90" y="93"/>
                </a:lnTo>
                <a:lnTo>
                  <a:pt x="100" y="106"/>
                </a:lnTo>
                <a:lnTo>
                  <a:pt x="107" y="116"/>
                </a:lnTo>
                <a:lnTo>
                  <a:pt x="115" y="123"/>
                </a:lnTo>
                <a:lnTo>
                  <a:pt x="124" y="130"/>
                </a:lnTo>
                <a:lnTo>
                  <a:pt x="133" y="137"/>
                </a:lnTo>
                <a:lnTo>
                  <a:pt x="144" y="142"/>
                </a:lnTo>
                <a:lnTo>
                  <a:pt x="158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3" name="Google Shape;693;p4"/>
          <p:cNvSpPr/>
          <p:nvPr/>
        </p:nvSpPr>
        <p:spPr>
          <a:xfrm>
            <a:off x="1772842" y="1846660"/>
            <a:ext cx="21431" cy="22622"/>
          </a:xfrm>
          <a:custGeom>
            <a:avLst/>
            <a:gdLst/>
            <a:ahLst/>
            <a:cxnLst/>
            <a:rect l="l" t="t" r="r" b="b"/>
            <a:pathLst>
              <a:path w="72" h="80" extrusionOk="0">
                <a:moveTo>
                  <a:pt x="2" y="0"/>
                </a:move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1" y="16"/>
                </a:lnTo>
                <a:lnTo>
                  <a:pt x="2" y="18"/>
                </a:lnTo>
                <a:lnTo>
                  <a:pt x="7" y="24"/>
                </a:lnTo>
                <a:lnTo>
                  <a:pt x="14" y="29"/>
                </a:lnTo>
                <a:lnTo>
                  <a:pt x="21" y="33"/>
                </a:lnTo>
                <a:lnTo>
                  <a:pt x="29" y="38"/>
                </a:lnTo>
                <a:lnTo>
                  <a:pt x="36" y="42"/>
                </a:lnTo>
                <a:lnTo>
                  <a:pt x="44" y="47"/>
                </a:lnTo>
                <a:lnTo>
                  <a:pt x="50" y="53"/>
                </a:lnTo>
                <a:lnTo>
                  <a:pt x="56" y="59"/>
                </a:lnTo>
                <a:lnTo>
                  <a:pt x="62" y="67"/>
                </a:lnTo>
                <a:lnTo>
                  <a:pt x="67" y="73"/>
                </a:lnTo>
                <a:lnTo>
                  <a:pt x="72" y="8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4" name="Google Shape;694;p4"/>
          <p:cNvSpPr/>
          <p:nvPr/>
        </p:nvSpPr>
        <p:spPr>
          <a:xfrm>
            <a:off x="1662113" y="1815704"/>
            <a:ext cx="48816" cy="47625"/>
          </a:xfrm>
          <a:custGeom>
            <a:avLst/>
            <a:gdLst/>
            <a:ahLst/>
            <a:cxnLst/>
            <a:rect l="l" t="t" r="r" b="b"/>
            <a:pathLst>
              <a:path w="162" h="161" extrusionOk="0">
                <a:moveTo>
                  <a:pt x="11" y="0"/>
                </a:moveTo>
                <a:lnTo>
                  <a:pt x="7" y="6"/>
                </a:lnTo>
                <a:lnTo>
                  <a:pt x="4" y="10"/>
                </a:lnTo>
                <a:lnTo>
                  <a:pt x="2" y="15"/>
                </a:lnTo>
                <a:lnTo>
                  <a:pt x="0" y="20"/>
                </a:lnTo>
                <a:lnTo>
                  <a:pt x="0" y="25"/>
                </a:lnTo>
                <a:lnTo>
                  <a:pt x="2" y="30"/>
                </a:lnTo>
                <a:lnTo>
                  <a:pt x="5" y="36"/>
                </a:lnTo>
                <a:lnTo>
                  <a:pt x="10" y="42"/>
                </a:lnTo>
                <a:lnTo>
                  <a:pt x="17" y="48"/>
                </a:lnTo>
                <a:lnTo>
                  <a:pt x="25" y="53"/>
                </a:lnTo>
                <a:lnTo>
                  <a:pt x="33" y="59"/>
                </a:lnTo>
                <a:lnTo>
                  <a:pt x="43" y="64"/>
                </a:lnTo>
                <a:lnTo>
                  <a:pt x="52" y="68"/>
                </a:lnTo>
                <a:lnTo>
                  <a:pt x="61" y="73"/>
                </a:lnTo>
                <a:lnTo>
                  <a:pt x="69" y="78"/>
                </a:lnTo>
                <a:lnTo>
                  <a:pt x="83" y="87"/>
                </a:lnTo>
                <a:lnTo>
                  <a:pt x="96" y="96"/>
                </a:lnTo>
                <a:lnTo>
                  <a:pt x="108" y="106"/>
                </a:lnTo>
                <a:lnTo>
                  <a:pt x="120" y="117"/>
                </a:lnTo>
                <a:lnTo>
                  <a:pt x="131" y="126"/>
                </a:lnTo>
                <a:lnTo>
                  <a:pt x="142" y="137"/>
                </a:lnTo>
                <a:lnTo>
                  <a:pt x="151" y="149"/>
                </a:lnTo>
                <a:lnTo>
                  <a:pt x="162" y="16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" name="Google Shape;695;p4"/>
          <p:cNvSpPr/>
          <p:nvPr/>
        </p:nvSpPr>
        <p:spPr>
          <a:xfrm>
            <a:off x="1646635" y="1841897"/>
            <a:ext cx="38100" cy="33338"/>
          </a:xfrm>
          <a:custGeom>
            <a:avLst/>
            <a:gdLst/>
            <a:ahLst/>
            <a:cxnLst/>
            <a:rect l="l" t="t" r="r" b="b"/>
            <a:pathLst>
              <a:path w="126" h="110" extrusionOk="0">
                <a:moveTo>
                  <a:pt x="0" y="0"/>
                </a:moveTo>
                <a:lnTo>
                  <a:pt x="4" y="11"/>
                </a:lnTo>
                <a:lnTo>
                  <a:pt x="10" y="20"/>
                </a:lnTo>
                <a:lnTo>
                  <a:pt x="18" y="30"/>
                </a:lnTo>
                <a:lnTo>
                  <a:pt x="25" y="39"/>
                </a:lnTo>
                <a:lnTo>
                  <a:pt x="33" y="48"/>
                </a:lnTo>
                <a:lnTo>
                  <a:pt x="44" y="58"/>
                </a:lnTo>
                <a:lnTo>
                  <a:pt x="56" y="69"/>
                </a:lnTo>
                <a:lnTo>
                  <a:pt x="68" y="77"/>
                </a:lnTo>
                <a:lnTo>
                  <a:pt x="80" y="86"/>
                </a:lnTo>
                <a:lnTo>
                  <a:pt x="93" y="94"/>
                </a:lnTo>
                <a:lnTo>
                  <a:pt x="105" y="100"/>
                </a:lnTo>
                <a:lnTo>
                  <a:pt x="115" y="106"/>
                </a:lnTo>
                <a:lnTo>
                  <a:pt x="126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6" name="Google Shape;696;p4"/>
          <p:cNvSpPr/>
          <p:nvPr/>
        </p:nvSpPr>
        <p:spPr>
          <a:xfrm>
            <a:off x="1785937" y="1832372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6"/>
                </a:lnTo>
                <a:lnTo>
                  <a:pt x="9" y="12"/>
                </a:lnTo>
                <a:lnTo>
                  <a:pt x="14" y="16"/>
                </a:lnTo>
                <a:lnTo>
                  <a:pt x="20" y="21"/>
                </a:lnTo>
                <a:lnTo>
                  <a:pt x="26" y="25"/>
                </a:lnTo>
                <a:lnTo>
                  <a:pt x="37" y="33"/>
                </a:lnTo>
                <a:lnTo>
                  <a:pt x="46" y="39"/>
                </a:lnTo>
                <a:lnTo>
                  <a:pt x="57" y="47"/>
                </a:lnTo>
                <a:lnTo>
                  <a:pt x="63" y="52"/>
                </a:lnTo>
                <a:lnTo>
                  <a:pt x="68" y="58"/>
                </a:lnTo>
                <a:lnTo>
                  <a:pt x="73" y="64"/>
                </a:lnTo>
                <a:lnTo>
                  <a:pt x="76" y="70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7" name="Google Shape;697;p4"/>
          <p:cNvSpPr/>
          <p:nvPr/>
        </p:nvSpPr>
        <p:spPr>
          <a:xfrm>
            <a:off x="1553766" y="1826420"/>
            <a:ext cx="14288" cy="13097"/>
          </a:xfrm>
          <a:custGeom>
            <a:avLst/>
            <a:gdLst/>
            <a:ahLst/>
            <a:cxnLst/>
            <a:rect l="l" t="t" r="r" b="b"/>
            <a:pathLst>
              <a:path w="48" h="47" extrusionOk="0">
                <a:moveTo>
                  <a:pt x="0" y="47"/>
                </a:moveTo>
                <a:lnTo>
                  <a:pt x="0" y="43"/>
                </a:lnTo>
                <a:lnTo>
                  <a:pt x="2" y="38"/>
                </a:lnTo>
                <a:lnTo>
                  <a:pt x="4" y="35"/>
                </a:lnTo>
                <a:lnTo>
                  <a:pt x="6" y="30"/>
                </a:lnTo>
                <a:lnTo>
                  <a:pt x="10" y="26"/>
                </a:lnTo>
                <a:lnTo>
                  <a:pt x="13" y="23"/>
                </a:lnTo>
                <a:lnTo>
                  <a:pt x="17" y="19"/>
                </a:lnTo>
                <a:lnTo>
                  <a:pt x="22" y="14"/>
                </a:lnTo>
                <a:lnTo>
                  <a:pt x="30" y="9"/>
                </a:lnTo>
                <a:lnTo>
                  <a:pt x="39" y="4"/>
                </a:lnTo>
                <a:lnTo>
                  <a:pt x="4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8" name="Google Shape;698;p4"/>
          <p:cNvSpPr/>
          <p:nvPr/>
        </p:nvSpPr>
        <p:spPr>
          <a:xfrm>
            <a:off x="1772842" y="1815703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7" y="109"/>
                </a:lnTo>
                <a:lnTo>
                  <a:pt x="22" y="107"/>
                </a:lnTo>
                <a:lnTo>
                  <a:pt x="26" y="104"/>
                </a:lnTo>
                <a:lnTo>
                  <a:pt x="31" y="99"/>
                </a:lnTo>
                <a:lnTo>
                  <a:pt x="36" y="95"/>
                </a:lnTo>
                <a:lnTo>
                  <a:pt x="43" y="84"/>
                </a:lnTo>
                <a:lnTo>
                  <a:pt x="52" y="72"/>
                </a:lnTo>
                <a:lnTo>
                  <a:pt x="59" y="58"/>
                </a:lnTo>
                <a:lnTo>
                  <a:pt x="66" y="45"/>
                </a:lnTo>
                <a:lnTo>
                  <a:pt x="72" y="35"/>
                </a:lnTo>
                <a:lnTo>
                  <a:pt x="78" y="27"/>
                </a:lnTo>
                <a:lnTo>
                  <a:pt x="84" y="19"/>
                </a:lnTo>
                <a:lnTo>
                  <a:pt x="91" y="11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" name="Google Shape;699;p4"/>
          <p:cNvSpPr/>
          <p:nvPr/>
        </p:nvSpPr>
        <p:spPr>
          <a:xfrm>
            <a:off x="1740694" y="1832374"/>
            <a:ext cx="33338" cy="48815"/>
          </a:xfrm>
          <a:custGeom>
            <a:avLst/>
            <a:gdLst/>
            <a:ahLst/>
            <a:cxnLst/>
            <a:rect l="l" t="t" r="r" b="b"/>
            <a:pathLst>
              <a:path w="108" h="162" extrusionOk="0">
                <a:moveTo>
                  <a:pt x="108" y="0"/>
                </a:moveTo>
                <a:lnTo>
                  <a:pt x="107" y="12"/>
                </a:lnTo>
                <a:lnTo>
                  <a:pt x="103" y="21"/>
                </a:lnTo>
                <a:lnTo>
                  <a:pt x="100" y="32"/>
                </a:lnTo>
                <a:lnTo>
                  <a:pt x="95" y="42"/>
                </a:lnTo>
                <a:lnTo>
                  <a:pt x="90" y="51"/>
                </a:lnTo>
                <a:lnTo>
                  <a:pt x="84" y="61"/>
                </a:lnTo>
                <a:lnTo>
                  <a:pt x="74" y="74"/>
                </a:lnTo>
                <a:lnTo>
                  <a:pt x="64" y="88"/>
                </a:lnTo>
                <a:lnTo>
                  <a:pt x="53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" name="Google Shape;700;p4"/>
          <p:cNvSpPr/>
          <p:nvPr/>
        </p:nvSpPr>
        <p:spPr>
          <a:xfrm>
            <a:off x="1720455" y="1835944"/>
            <a:ext cx="21431" cy="33338"/>
          </a:xfrm>
          <a:custGeom>
            <a:avLst/>
            <a:gdLst/>
            <a:ahLst/>
            <a:cxnLst/>
            <a:rect l="l" t="t" r="r" b="b"/>
            <a:pathLst>
              <a:path w="72" h="108" extrusionOk="0">
                <a:moveTo>
                  <a:pt x="72" y="0"/>
                </a:moveTo>
                <a:lnTo>
                  <a:pt x="65" y="7"/>
                </a:lnTo>
                <a:lnTo>
                  <a:pt x="59" y="15"/>
                </a:lnTo>
                <a:lnTo>
                  <a:pt x="53" y="24"/>
                </a:lnTo>
                <a:lnTo>
                  <a:pt x="47" y="32"/>
                </a:lnTo>
                <a:lnTo>
                  <a:pt x="39" y="44"/>
                </a:lnTo>
                <a:lnTo>
                  <a:pt x="31" y="56"/>
                </a:lnTo>
                <a:lnTo>
                  <a:pt x="24" y="70"/>
                </a:lnTo>
                <a:lnTo>
                  <a:pt x="16" y="82"/>
                </a:lnTo>
                <a:lnTo>
                  <a:pt x="8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1" name="Google Shape;701;p4"/>
          <p:cNvSpPr/>
          <p:nvPr/>
        </p:nvSpPr>
        <p:spPr>
          <a:xfrm>
            <a:off x="1740694" y="1832374"/>
            <a:ext cx="33338" cy="48815"/>
          </a:xfrm>
          <a:custGeom>
            <a:avLst/>
            <a:gdLst/>
            <a:ahLst/>
            <a:cxnLst/>
            <a:rect l="l" t="t" r="r" b="b"/>
            <a:pathLst>
              <a:path w="108" h="162" extrusionOk="0">
                <a:moveTo>
                  <a:pt x="108" y="0"/>
                </a:moveTo>
                <a:lnTo>
                  <a:pt x="107" y="12"/>
                </a:lnTo>
                <a:lnTo>
                  <a:pt x="103" y="21"/>
                </a:lnTo>
                <a:lnTo>
                  <a:pt x="100" y="32"/>
                </a:lnTo>
                <a:lnTo>
                  <a:pt x="95" y="42"/>
                </a:lnTo>
                <a:lnTo>
                  <a:pt x="90" y="51"/>
                </a:lnTo>
                <a:lnTo>
                  <a:pt x="84" y="61"/>
                </a:lnTo>
                <a:lnTo>
                  <a:pt x="74" y="74"/>
                </a:lnTo>
                <a:lnTo>
                  <a:pt x="64" y="88"/>
                </a:lnTo>
                <a:lnTo>
                  <a:pt x="53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2" name="Google Shape;702;p4"/>
          <p:cNvSpPr/>
          <p:nvPr/>
        </p:nvSpPr>
        <p:spPr>
          <a:xfrm>
            <a:off x="1720455" y="1835944"/>
            <a:ext cx="21431" cy="33338"/>
          </a:xfrm>
          <a:custGeom>
            <a:avLst/>
            <a:gdLst/>
            <a:ahLst/>
            <a:cxnLst/>
            <a:rect l="l" t="t" r="r" b="b"/>
            <a:pathLst>
              <a:path w="72" h="108" extrusionOk="0">
                <a:moveTo>
                  <a:pt x="72" y="0"/>
                </a:moveTo>
                <a:lnTo>
                  <a:pt x="65" y="7"/>
                </a:lnTo>
                <a:lnTo>
                  <a:pt x="59" y="15"/>
                </a:lnTo>
                <a:lnTo>
                  <a:pt x="53" y="24"/>
                </a:lnTo>
                <a:lnTo>
                  <a:pt x="47" y="32"/>
                </a:lnTo>
                <a:lnTo>
                  <a:pt x="39" y="44"/>
                </a:lnTo>
                <a:lnTo>
                  <a:pt x="31" y="56"/>
                </a:lnTo>
                <a:lnTo>
                  <a:pt x="24" y="70"/>
                </a:lnTo>
                <a:lnTo>
                  <a:pt x="16" y="82"/>
                </a:lnTo>
                <a:lnTo>
                  <a:pt x="8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3" name="Google Shape;703;p4"/>
          <p:cNvSpPr/>
          <p:nvPr/>
        </p:nvSpPr>
        <p:spPr>
          <a:xfrm>
            <a:off x="1883569" y="1797844"/>
            <a:ext cx="101204" cy="63104"/>
          </a:xfrm>
          <a:custGeom>
            <a:avLst/>
            <a:gdLst/>
            <a:ahLst/>
            <a:cxnLst/>
            <a:rect l="l" t="t" r="r" b="b"/>
            <a:pathLst>
              <a:path w="336" h="211" extrusionOk="0">
                <a:moveTo>
                  <a:pt x="0" y="0"/>
                </a:moveTo>
                <a:lnTo>
                  <a:pt x="5" y="3"/>
                </a:lnTo>
                <a:lnTo>
                  <a:pt x="9" y="6"/>
                </a:lnTo>
                <a:lnTo>
                  <a:pt x="14" y="10"/>
                </a:lnTo>
                <a:lnTo>
                  <a:pt x="28" y="22"/>
                </a:lnTo>
                <a:lnTo>
                  <a:pt x="41" y="34"/>
                </a:lnTo>
                <a:lnTo>
                  <a:pt x="55" y="46"/>
                </a:lnTo>
                <a:lnTo>
                  <a:pt x="71" y="58"/>
                </a:lnTo>
                <a:lnTo>
                  <a:pt x="88" y="71"/>
                </a:lnTo>
                <a:lnTo>
                  <a:pt x="107" y="84"/>
                </a:lnTo>
                <a:lnTo>
                  <a:pt x="125" y="97"/>
                </a:lnTo>
                <a:lnTo>
                  <a:pt x="143" y="109"/>
                </a:lnTo>
                <a:lnTo>
                  <a:pt x="167" y="123"/>
                </a:lnTo>
                <a:lnTo>
                  <a:pt x="188" y="138"/>
                </a:lnTo>
                <a:lnTo>
                  <a:pt x="208" y="152"/>
                </a:lnTo>
                <a:lnTo>
                  <a:pt x="217" y="157"/>
                </a:lnTo>
                <a:lnTo>
                  <a:pt x="224" y="162"/>
                </a:lnTo>
                <a:lnTo>
                  <a:pt x="233" y="168"/>
                </a:lnTo>
                <a:lnTo>
                  <a:pt x="240" y="176"/>
                </a:lnTo>
                <a:lnTo>
                  <a:pt x="245" y="183"/>
                </a:lnTo>
                <a:lnTo>
                  <a:pt x="249" y="189"/>
                </a:lnTo>
                <a:lnTo>
                  <a:pt x="254" y="195"/>
                </a:lnTo>
                <a:lnTo>
                  <a:pt x="258" y="201"/>
                </a:lnTo>
                <a:lnTo>
                  <a:pt x="263" y="205"/>
                </a:lnTo>
                <a:lnTo>
                  <a:pt x="266" y="209"/>
                </a:lnTo>
                <a:lnTo>
                  <a:pt x="271" y="211"/>
                </a:lnTo>
                <a:lnTo>
                  <a:pt x="275" y="211"/>
                </a:lnTo>
                <a:lnTo>
                  <a:pt x="277" y="210"/>
                </a:lnTo>
                <a:lnTo>
                  <a:pt x="281" y="208"/>
                </a:lnTo>
                <a:lnTo>
                  <a:pt x="284" y="205"/>
                </a:lnTo>
                <a:lnTo>
                  <a:pt x="288" y="201"/>
                </a:lnTo>
                <a:lnTo>
                  <a:pt x="290" y="197"/>
                </a:lnTo>
                <a:lnTo>
                  <a:pt x="294" y="192"/>
                </a:lnTo>
                <a:lnTo>
                  <a:pt x="300" y="184"/>
                </a:lnTo>
                <a:lnTo>
                  <a:pt x="307" y="175"/>
                </a:lnTo>
                <a:lnTo>
                  <a:pt x="313" y="167"/>
                </a:lnTo>
                <a:lnTo>
                  <a:pt x="321" y="160"/>
                </a:lnTo>
                <a:lnTo>
                  <a:pt x="327" y="152"/>
                </a:lnTo>
                <a:lnTo>
                  <a:pt x="331" y="146"/>
                </a:lnTo>
                <a:lnTo>
                  <a:pt x="336" y="14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" name="Google Shape;704;p4"/>
          <p:cNvSpPr/>
          <p:nvPr/>
        </p:nvSpPr>
        <p:spPr>
          <a:xfrm>
            <a:off x="1744267" y="1796655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9" h="261" extrusionOk="0">
                <a:moveTo>
                  <a:pt x="467" y="0"/>
                </a:moveTo>
                <a:lnTo>
                  <a:pt x="468" y="5"/>
                </a:lnTo>
                <a:lnTo>
                  <a:pt x="469" y="10"/>
                </a:lnTo>
                <a:lnTo>
                  <a:pt x="469" y="14"/>
                </a:lnTo>
                <a:lnTo>
                  <a:pt x="468" y="18"/>
                </a:lnTo>
                <a:lnTo>
                  <a:pt x="467" y="22"/>
                </a:lnTo>
                <a:lnTo>
                  <a:pt x="465" y="26"/>
                </a:lnTo>
                <a:lnTo>
                  <a:pt x="461" y="30"/>
                </a:lnTo>
                <a:lnTo>
                  <a:pt x="456" y="34"/>
                </a:lnTo>
                <a:lnTo>
                  <a:pt x="451" y="37"/>
                </a:lnTo>
                <a:lnTo>
                  <a:pt x="446" y="41"/>
                </a:lnTo>
                <a:lnTo>
                  <a:pt x="440" y="46"/>
                </a:lnTo>
                <a:lnTo>
                  <a:pt x="436" y="51"/>
                </a:lnTo>
                <a:lnTo>
                  <a:pt x="432" y="57"/>
                </a:lnTo>
                <a:lnTo>
                  <a:pt x="428" y="63"/>
                </a:lnTo>
                <a:lnTo>
                  <a:pt x="424" y="69"/>
                </a:lnTo>
                <a:lnTo>
                  <a:pt x="420" y="73"/>
                </a:lnTo>
                <a:lnTo>
                  <a:pt x="415" y="78"/>
                </a:lnTo>
                <a:lnTo>
                  <a:pt x="411" y="83"/>
                </a:lnTo>
                <a:lnTo>
                  <a:pt x="408" y="89"/>
                </a:lnTo>
                <a:lnTo>
                  <a:pt x="405" y="95"/>
                </a:lnTo>
                <a:lnTo>
                  <a:pt x="404" y="101"/>
                </a:lnTo>
                <a:lnTo>
                  <a:pt x="402" y="107"/>
                </a:lnTo>
                <a:lnTo>
                  <a:pt x="399" y="112"/>
                </a:lnTo>
                <a:lnTo>
                  <a:pt x="397" y="116"/>
                </a:lnTo>
                <a:lnTo>
                  <a:pt x="395" y="118"/>
                </a:lnTo>
                <a:lnTo>
                  <a:pt x="391" y="122"/>
                </a:lnTo>
                <a:lnTo>
                  <a:pt x="389" y="125"/>
                </a:lnTo>
                <a:lnTo>
                  <a:pt x="386" y="129"/>
                </a:lnTo>
                <a:lnTo>
                  <a:pt x="384" y="134"/>
                </a:lnTo>
                <a:lnTo>
                  <a:pt x="381" y="139"/>
                </a:lnTo>
                <a:lnTo>
                  <a:pt x="378" y="143"/>
                </a:lnTo>
                <a:lnTo>
                  <a:pt x="373" y="148"/>
                </a:lnTo>
                <a:lnTo>
                  <a:pt x="368" y="152"/>
                </a:lnTo>
                <a:lnTo>
                  <a:pt x="363" y="157"/>
                </a:lnTo>
                <a:lnTo>
                  <a:pt x="360" y="160"/>
                </a:lnTo>
                <a:lnTo>
                  <a:pt x="357" y="165"/>
                </a:lnTo>
                <a:lnTo>
                  <a:pt x="355" y="170"/>
                </a:lnTo>
                <a:lnTo>
                  <a:pt x="352" y="175"/>
                </a:lnTo>
                <a:lnTo>
                  <a:pt x="349" y="180"/>
                </a:lnTo>
                <a:lnTo>
                  <a:pt x="344" y="183"/>
                </a:lnTo>
                <a:lnTo>
                  <a:pt x="340" y="189"/>
                </a:lnTo>
                <a:lnTo>
                  <a:pt x="338" y="194"/>
                </a:lnTo>
                <a:lnTo>
                  <a:pt x="335" y="200"/>
                </a:lnTo>
                <a:lnTo>
                  <a:pt x="333" y="205"/>
                </a:lnTo>
                <a:lnTo>
                  <a:pt x="332" y="210"/>
                </a:lnTo>
                <a:lnTo>
                  <a:pt x="328" y="213"/>
                </a:lnTo>
                <a:lnTo>
                  <a:pt x="326" y="216"/>
                </a:lnTo>
                <a:lnTo>
                  <a:pt x="322" y="218"/>
                </a:lnTo>
                <a:lnTo>
                  <a:pt x="320" y="222"/>
                </a:lnTo>
                <a:lnTo>
                  <a:pt x="317" y="227"/>
                </a:lnTo>
                <a:lnTo>
                  <a:pt x="315" y="233"/>
                </a:lnTo>
                <a:lnTo>
                  <a:pt x="313" y="238"/>
                </a:lnTo>
                <a:lnTo>
                  <a:pt x="310" y="242"/>
                </a:lnTo>
                <a:lnTo>
                  <a:pt x="308" y="245"/>
                </a:lnTo>
                <a:lnTo>
                  <a:pt x="304" y="246"/>
                </a:lnTo>
                <a:lnTo>
                  <a:pt x="302" y="247"/>
                </a:lnTo>
                <a:lnTo>
                  <a:pt x="298" y="248"/>
                </a:lnTo>
                <a:lnTo>
                  <a:pt x="296" y="251"/>
                </a:lnTo>
                <a:lnTo>
                  <a:pt x="292" y="255"/>
                </a:lnTo>
                <a:lnTo>
                  <a:pt x="290" y="257"/>
                </a:lnTo>
                <a:lnTo>
                  <a:pt x="287" y="259"/>
                </a:lnTo>
                <a:lnTo>
                  <a:pt x="284" y="261"/>
                </a:lnTo>
                <a:lnTo>
                  <a:pt x="278" y="259"/>
                </a:lnTo>
                <a:lnTo>
                  <a:pt x="273" y="257"/>
                </a:lnTo>
                <a:lnTo>
                  <a:pt x="267" y="255"/>
                </a:lnTo>
                <a:lnTo>
                  <a:pt x="261" y="250"/>
                </a:lnTo>
                <a:lnTo>
                  <a:pt x="256" y="245"/>
                </a:lnTo>
                <a:lnTo>
                  <a:pt x="251" y="240"/>
                </a:lnTo>
                <a:lnTo>
                  <a:pt x="246" y="235"/>
                </a:lnTo>
                <a:lnTo>
                  <a:pt x="238" y="226"/>
                </a:lnTo>
                <a:lnTo>
                  <a:pt x="231" y="215"/>
                </a:lnTo>
                <a:lnTo>
                  <a:pt x="224" y="205"/>
                </a:lnTo>
                <a:lnTo>
                  <a:pt x="216" y="195"/>
                </a:lnTo>
                <a:lnTo>
                  <a:pt x="209" y="188"/>
                </a:lnTo>
                <a:lnTo>
                  <a:pt x="199" y="182"/>
                </a:lnTo>
                <a:lnTo>
                  <a:pt x="189" y="176"/>
                </a:lnTo>
                <a:lnTo>
                  <a:pt x="179" y="170"/>
                </a:lnTo>
                <a:lnTo>
                  <a:pt x="167" y="165"/>
                </a:lnTo>
                <a:lnTo>
                  <a:pt x="156" y="160"/>
                </a:lnTo>
                <a:lnTo>
                  <a:pt x="132" y="150"/>
                </a:lnTo>
                <a:lnTo>
                  <a:pt x="107" y="139"/>
                </a:lnTo>
                <a:lnTo>
                  <a:pt x="95" y="133"/>
                </a:lnTo>
                <a:lnTo>
                  <a:pt x="82" y="127"/>
                </a:lnTo>
                <a:lnTo>
                  <a:pt x="70" y="121"/>
                </a:lnTo>
                <a:lnTo>
                  <a:pt x="59" y="113"/>
                </a:lnTo>
                <a:lnTo>
                  <a:pt x="50" y="105"/>
                </a:lnTo>
                <a:lnTo>
                  <a:pt x="40" y="98"/>
                </a:lnTo>
                <a:lnTo>
                  <a:pt x="30" y="89"/>
                </a:lnTo>
                <a:lnTo>
                  <a:pt x="22" y="82"/>
                </a:lnTo>
                <a:lnTo>
                  <a:pt x="15" y="76"/>
                </a:lnTo>
                <a:lnTo>
                  <a:pt x="9" y="71"/>
                </a:lnTo>
                <a:lnTo>
                  <a:pt x="0" y="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5" name="Google Shape;705;p4"/>
          <p:cNvSpPr/>
          <p:nvPr/>
        </p:nvSpPr>
        <p:spPr>
          <a:xfrm>
            <a:off x="1809751" y="1807370"/>
            <a:ext cx="41672" cy="50006"/>
          </a:xfrm>
          <a:custGeom>
            <a:avLst/>
            <a:gdLst/>
            <a:ahLst/>
            <a:cxnLst/>
            <a:rect l="l" t="t" r="r" b="b"/>
            <a:pathLst>
              <a:path w="140" h="166" extrusionOk="0">
                <a:moveTo>
                  <a:pt x="0" y="166"/>
                </a:moveTo>
                <a:lnTo>
                  <a:pt x="1" y="166"/>
                </a:lnTo>
                <a:lnTo>
                  <a:pt x="1" y="165"/>
                </a:lnTo>
                <a:lnTo>
                  <a:pt x="9" y="159"/>
                </a:lnTo>
                <a:lnTo>
                  <a:pt x="18" y="151"/>
                </a:lnTo>
                <a:lnTo>
                  <a:pt x="27" y="141"/>
                </a:lnTo>
                <a:lnTo>
                  <a:pt x="35" y="133"/>
                </a:lnTo>
                <a:lnTo>
                  <a:pt x="42" y="124"/>
                </a:lnTo>
                <a:lnTo>
                  <a:pt x="50" y="115"/>
                </a:lnTo>
                <a:lnTo>
                  <a:pt x="56" y="105"/>
                </a:lnTo>
                <a:lnTo>
                  <a:pt x="60" y="96"/>
                </a:lnTo>
                <a:lnTo>
                  <a:pt x="65" y="87"/>
                </a:lnTo>
                <a:lnTo>
                  <a:pt x="70" y="77"/>
                </a:lnTo>
                <a:lnTo>
                  <a:pt x="76" y="69"/>
                </a:lnTo>
                <a:lnTo>
                  <a:pt x="81" y="60"/>
                </a:lnTo>
                <a:lnTo>
                  <a:pt x="88" y="54"/>
                </a:lnTo>
                <a:lnTo>
                  <a:pt x="95" y="48"/>
                </a:lnTo>
                <a:lnTo>
                  <a:pt x="104" y="43"/>
                </a:lnTo>
                <a:lnTo>
                  <a:pt x="111" y="38"/>
                </a:lnTo>
                <a:lnTo>
                  <a:pt x="118" y="31"/>
                </a:lnTo>
                <a:lnTo>
                  <a:pt x="123" y="26"/>
                </a:lnTo>
                <a:lnTo>
                  <a:pt x="127" y="19"/>
                </a:lnTo>
                <a:lnTo>
                  <a:pt x="130" y="11"/>
                </a:lnTo>
                <a:lnTo>
                  <a:pt x="134" y="5"/>
                </a:lnTo>
                <a:lnTo>
                  <a:pt x="135" y="2"/>
                </a:lnTo>
                <a:lnTo>
                  <a:pt x="136" y="1"/>
                </a:lnTo>
                <a:lnTo>
                  <a:pt x="139" y="0"/>
                </a:lnTo>
                <a:lnTo>
                  <a:pt x="14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6" name="Google Shape;706;p4"/>
          <p:cNvSpPr/>
          <p:nvPr/>
        </p:nvSpPr>
        <p:spPr>
          <a:xfrm>
            <a:off x="1789510" y="1814514"/>
            <a:ext cx="22622" cy="26194"/>
          </a:xfrm>
          <a:custGeom>
            <a:avLst/>
            <a:gdLst/>
            <a:ahLst/>
            <a:cxnLst/>
            <a:rect l="l" t="t" r="r" b="b"/>
            <a:pathLst>
              <a:path w="75" h="89" extrusionOk="0">
                <a:moveTo>
                  <a:pt x="0" y="89"/>
                </a:moveTo>
                <a:lnTo>
                  <a:pt x="9" y="79"/>
                </a:lnTo>
                <a:lnTo>
                  <a:pt x="17" y="70"/>
                </a:lnTo>
                <a:lnTo>
                  <a:pt x="26" y="59"/>
                </a:lnTo>
                <a:lnTo>
                  <a:pt x="38" y="43"/>
                </a:lnTo>
                <a:lnTo>
                  <a:pt x="51" y="28"/>
                </a:lnTo>
                <a:lnTo>
                  <a:pt x="59" y="18"/>
                </a:lnTo>
                <a:lnTo>
                  <a:pt x="68" y="8"/>
                </a:lnTo>
                <a:lnTo>
                  <a:pt x="75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7" name="Google Shape;707;p4"/>
          <p:cNvSpPr/>
          <p:nvPr/>
        </p:nvSpPr>
        <p:spPr>
          <a:xfrm>
            <a:off x="1840706" y="1860949"/>
            <a:ext cx="1191" cy="1190"/>
          </a:xfrm>
          <a:custGeom>
            <a:avLst/>
            <a:gdLst/>
            <a:ahLst/>
            <a:cxnLst/>
            <a:rect l="l" t="t" r="r" b="b"/>
            <a:pathLst>
              <a:path w="2" h="1587" extrusionOk="0">
                <a:moveTo>
                  <a:pt x="2" y="0"/>
                </a:move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8" name="Google Shape;708;p4"/>
          <p:cNvSpPr/>
          <p:nvPr/>
        </p:nvSpPr>
        <p:spPr>
          <a:xfrm>
            <a:off x="2013347" y="1809750"/>
            <a:ext cx="47625" cy="44054"/>
          </a:xfrm>
          <a:custGeom>
            <a:avLst/>
            <a:gdLst/>
            <a:ahLst/>
            <a:cxnLst/>
            <a:rect l="l" t="t" r="r" b="b"/>
            <a:pathLst>
              <a:path w="158" h="147" extrusionOk="0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1"/>
                </a:lnTo>
                <a:lnTo>
                  <a:pt x="43" y="30"/>
                </a:lnTo>
                <a:lnTo>
                  <a:pt x="52" y="39"/>
                </a:lnTo>
                <a:lnTo>
                  <a:pt x="60" y="49"/>
                </a:lnTo>
                <a:lnTo>
                  <a:pt x="70" y="63"/>
                </a:lnTo>
                <a:lnTo>
                  <a:pt x="80" y="78"/>
                </a:lnTo>
                <a:lnTo>
                  <a:pt x="91" y="92"/>
                </a:lnTo>
                <a:lnTo>
                  <a:pt x="100" y="107"/>
                </a:lnTo>
                <a:lnTo>
                  <a:pt x="107" y="115"/>
                </a:lnTo>
                <a:lnTo>
                  <a:pt x="116" y="124"/>
                </a:lnTo>
                <a:lnTo>
                  <a:pt x="124" y="131"/>
                </a:lnTo>
                <a:lnTo>
                  <a:pt x="134" y="137"/>
                </a:lnTo>
                <a:lnTo>
                  <a:pt x="145" y="142"/>
                </a:lnTo>
                <a:lnTo>
                  <a:pt x="158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9" name="Google Shape;709;p4"/>
          <p:cNvSpPr/>
          <p:nvPr/>
        </p:nvSpPr>
        <p:spPr>
          <a:xfrm>
            <a:off x="1983583" y="1839516"/>
            <a:ext cx="21431" cy="22622"/>
          </a:xfrm>
          <a:custGeom>
            <a:avLst/>
            <a:gdLst/>
            <a:ahLst/>
            <a:cxnLst/>
            <a:rect l="l" t="t" r="r" b="b"/>
            <a:pathLst>
              <a:path w="72" h="79" extrusionOk="0">
                <a:moveTo>
                  <a:pt x="3" y="0"/>
                </a:moveTo>
                <a:lnTo>
                  <a:pt x="0" y="4"/>
                </a:lnTo>
                <a:lnTo>
                  <a:pt x="0" y="8"/>
                </a:lnTo>
                <a:lnTo>
                  <a:pt x="0" y="11"/>
                </a:lnTo>
                <a:lnTo>
                  <a:pt x="1" y="15"/>
                </a:lnTo>
                <a:lnTo>
                  <a:pt x="3" y="18"/>
                </a:lnTo>
                <a:lnTo>
                  <a:pt x="7" y="23"/>
                </a:lnTo>
                <a:lnTo>
                  <a:pt x="15" y="28"/>
                </a:lnTo>
                <a:lnTo>
                  <a:pt x="22" y="33"/>
                </a:lnTo>
                <a:lnTo>
                  <a:pt x="29" y="36"/>
                </a:lnTo>
                <a:lnTo>
                  <a:pt x="36" y="41"/>
                </a:lnTo>
                <a:lnTo>
                  <a:pt x="45" y="47"/>
                </a:lnTo>
                <a:lnTo>
                  <a:pt x="52" y="52"/>
                </a:lnTo>
                <a:lnTo>
                  <a:pt x="57" y="59"/>
                </a:lnTo>
                <a:lnTo>
                  <a:pt x="63" y="65"/>
                </a:lnTo>
                <a:lnTo>
                  <a:pt x="68" y="73"/>
                </a:lnTo>
                <a:lnTo>
                  <a:pt x="72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10" name="Google Shape;710;p4"/>
          <p:cNvSpPr/>
          <p:nvPr/>
        </p:nvSpPr>
        <p:spPr>
          <a:xfrm>
            <a:off x="1874044" y="1808561"/>
            <a:ext cx="47625" cy="48815"/>
          </a:xfrm>
          <a:custGeom>
            <a:avLst/>
            <a:gdLst/>
            <a:ahLst/>
            <a:cxnLst/>
            <a:rect l="l" t="t" r="r" b="b"/>
            <a:pathLst>
              <a:path w="162" h="163" extrusionOk="0">
                <a:moveTo>
                  <a:pt x="11" y="0"/>
                </a:moveTo>
                <a:lnTo>
                  <a:pt x="6" y="7"/>
                </a:lnTo>
                <a:lnTo>
                  <a:pt x="4" y="11"/>
                </a:lnTo>
                <a:lnTo>
                  <a:pt x="1" y="17"/>
                </a:lnTo>
                <a:lnTo>
                  <a:pt x="0" y="22"/>
                </a:lnTo>
                <a:lnTo>
                  <a:pt x="0" y="26"/>
                </a:lnTo>
                <a:lnTo>
                  <a:pt x="1" y="31"/>
                </a:lnTo>
                <a:lnTo>
                  <a:pt x="5" y="38"/>
                </a:lnTo>
                <a:lnTo>
                  <a:pt x="10" y="44"/>
                </a:lnTo>
                <a:lnTo>
                  <a:pt x="17" y="49"/>
                </a:lnTo>
                <a:lnTo>
                  <a:pt x="24" y="55"/>
                </a:lnTo>
                <a:lnTo>
                  <a:pt x="34" y="60"/>
                </a:lnTo>
                <a:lnTo>
                  <a:pt x="42" y="64"/>
                </a:lnTo>
                <a:lnTo>
                  <a:pt x="52" y="69"/>
                </a:lnTo>
                <a:lnTo>
                  <a:pt x="60" y="74"/>
                </a:lnTo>
                <a:lnTo>
                  <a:pt x="69" y="79"/>
                </a:lnTo>
                <a:lnTo>
                  <a:pt x="82" y="89"/>
                </a:lnTo>
                <a:lnTo>
                  <a:pt x="95" y="97"/>
                </a:lnTo>
                <a:lnTo>
                  <a:pt x="107" y="107"/>
                </a:lnTo>
                <a:lnTo>
                  <a:pt x="119" y="118"/>
                </a:lnTo>
                <a:lnTo>
                  <a:pt x="130" y="128"/>
                </a:lnTo>
                <a:lnTo>
                  <a:pt x="141" y="139"/>
                </a:lnTo>
                <a:lnTo>
                  <a:pt x="151" y="150"/>
                </a:lnTo>
                <a:lnTo>
                  <a:pt x="162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11" name="Google Shape;711;p4"/>
          <p:cNvSpPr/>
          <p:nvPr/>
        </p:nvSpPr>
        <p:spPr>
          <a:xfrm>
            <a:off x="1858566" y="1835945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7" h="109" extrusionOk="0">
                <a:moveTo>
                  <a:pt x="0" y="0"/>
                </a:moveTo>
                <a:lnTo>
                  <a:pt x="5" y="10"/>
                </a:lnTo>
                <a:lnTo>
                  <a:pt x="11" y="19"/>
                </a:lnTo>
                <a:lnTo>
                  <a:pt x="18" y="29"/>
                </a:lnTo>
                <a:lnTo>
                  <a:pt x="25" y="39"/>
                </a:lnTo>
                <a:lnTo>
                  <a:pt x="34" y="47"/>
                </a:lnTo>
                <a:lnTo>
                  <a:pt x="45" y="58"/>
                </a:lnTo>
                <a:lnTo>
                  <a:pt x="57" y="68"/>
                </a:lnTo>
                <a:lnTo>
                  <a:pt x="69" y="77"/>
                </a:lnTo>
                <a:lnTo>
                  <a:pt x="81" y="86"/>
                </a:lnTo>
                <a:lnTo>
                  <a:pt x="93" y="93"/>
                </a:lnTo>
                <a:lnTo>
                  <a:pt x="105" y="99"/>
                </a:lnTo>
                <a:lnTo>
                  <a:pt x="116" y="105"/>
                </a:lnTo>
                <a:lnTo>
                  <a:pt x="127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12" name="Google Shape;712;p4"/>
          <p:cNvSpPr/>
          <p:nvPr/>
        </p:nvSpPr>
        <p:spPr>
          <a:xfrm>
            <a:off x="1997869" y="1825228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6"/>
                </a:lnTo>
                <a:lnTo>
                  <a:pt x="8" y="11"/>
                </a:lnTo>
                <a:lnTo>
                  <a:pt x="13" y="16"/>
                </a:lnTo>
                <a:lnTo>
                  <a:pt x="19" y="21"/>
                </a:lnTo>
                <a:lnTo>
                  <a:pt x="25" y="24"/>
                </a:lnTo>
                <a:lnTo>
                  <a:pt x="36" y="32"/>
                </a:lnTo>
                <a:lnTo>
                  <a:pt x="47" y="39"/>
                </a:lnTo>
                <a:lnTo>
                  <a:pt x="57" y="46"/>
                </a:lnTo>
                <a:lnTo>
                  <a:pt x="63" y="51"/>
                </a:lnTo>
                <a:lnTo>
                  <a:pt x="68" y="57"/>
                </a:lnTo>
                <a:lnTo>
                  <a:pt x="72" y="63"/>
                </a:lnTo>
                <a:lnTo>
                  <a:pt x="76" y="69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13" name="Google Shape;713;p4"/>
          <p:cNvSpPr/>
          <p:nvPr/>
        </p:nvSpPr>
        <p:spPr>
          <a:xfrm>
            <a:off x="1765697" y="1819276"/>
            <a:ext cx="14288" cy="13097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0" y="48"/>
                </a:moveTo>
                <a:lnTo>
                  <a:pt x="0" y="44"/>
                </a:lnTo>
                <a:lnTo>
                  <a:pt x="3" y="40"/>
                </a:lnTo>
                <a:lnTo>
                  <a:pt x="4" y="35"/>
                </a:lnTo>
                <a:lnTo>
                  <a:pt x="7" y="32"/>
                </a:lnTo>
                <a:lnTo>
                  <a:pt x="10" y="27"/>
                </a:lnTo>
                <a:lnTo>
                  <a:pt x="14" y="23"/>
                </a:lnTo>
                <a:lnTo>
                  <a:pt x="17" y="20"/>
                </a:lnTo>
                <a:lnTo>
                  <a:pt x="23" y="16"/>
                </a:lnTo>
                <a:lnTo>
                  <a:pt x="31" y="10"/>
                </a:lnTo>
                <a:lnTo>
                  <a:pt x="39" y="5"/>
                </a:lnTo>
                <a:lnTo>
                  <a:pt x="4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14" name="Google Shape;714;p4"/>
          <p:cNvSpPr/>
          <p:nvPr/>
        </p:nvSpPr>
        <p:spPr>
          <a:xfrm>
            <a:off x="1984774" y="1808560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7" y="109"/>
                </a:lnTo>
                <a:lnTo>
                  <a:pt x="22" y="106"/>
                </a:lnTo>
                <a:lnTo>
                  <a:pt x="27" y="104"/>
                </a:lnTo>
                <a:lnTo>
                  <a:pt x="32" y="100"/>
                </a:lnTo>
                <a:lnTo>
                  <a:pt x="37" y="94"/>
                </a:lnTo>
                <a:lnTo>
                  <a:pt x="44" y="85"/>
                </a:lnTo>
                <a:lnTo>
                  <a:pt x="52" y="71"/>
                </a:lnTo>
                <a:lnTo>
                  <a:pt x="59" y="58"/>
                </a:lnTo>
                <a:lnTo>
                  <a:pt x="67" y="45"/>
                </a:lnTo>
                <a:lnTo>
                  <a:pt x="73" y="36"/>
                </a:lnTo>
                <a:lnTo>
                  <a:pt x="79" y="27"/>
                </a:lnTo>
                <a:lnTo>
                  <a:pt x="85" y="20"/>
                </a:lnTo>
                <a:lnTo>
                  <a:pt x="92" y="12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15" name="Google Shape;715;p4"/>
          <p:cNvCxnSpPr/>
          <p:nvPr/>
        </p:nvCxnSpPr>
        <p:spPr>
          <a:xfrm rot="10800000" flipH="1">
            <a:off x="3217070" y="1501378"/>
            <a:ext cx="565547" cy="300038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16" name="Google Shape;716;p4"/>
          <p:cNvSpPr/>
          <p:nvPr/>
        </p:nvSpPr>
        <p:spPr>
          <a:xfrm>
            <a:off x="3217070" y="1747837"/>
            <a:ext cx="83344" cy="53579"/>
          </a:xfrm>
          <a:custGeom>
            <a:avLst/>
            <a:gdLst/>
            <a:ahLst/>
            <a:cxnLst/>
            <a:rect l="l" t="t" r="r" b="b"/>
            <a:pathLst>
              <a:path w="283" h="181" extrusionOk="0">
                <a:moveTo>
                  <a:pt x="283" y="87"/>
                </a:moveTo>
                <a:lnTo>
                  <a:pt x="0" y="181"/>
                </a:lnTo>
                <a:lnTo>
                  <a:pt x="237" y="0"/>
                </a:lnTo>
                <a:lnTo>
                  <a:pt x="283" y="87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17" name="Google Shape;717;p4"/>
          <p:cNvCxnSpPr/>
          <p:nvPr/>
        </p:nvCxnSpPr>
        <p:spPr>
          <a:xfrm flipH="1">
            <a:off x="3520678" y="1501380"/>
            <a:ext cx="261938" cy="1190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18" name="Google Shape;718;p4"/>
          <p:cNvSpPr/>
          <p:nvPr/>
        </p:nvSpPr>
        <p:spPr>
          <a:xfrm>
            <a:off x="4893469" y="1902619"/>
            <a:ext cx="1019510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SUPERSTRUCTURE</a:t>
            </a:r>
            <a:endParaRPr sz="1350" b="0" i="0" u="none" strike="noStrike" cap="none">
              <a:solidFill>
                <a:schemeClr val="accen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19" name="Google Shape;719;p4"/>
          <p:cNvCxnSpPr/>
          <p:nvPr/>
        </p:nvCxnSpPr>
        <p:spPr>
          <a:xfrm>
            <a:off x="4597005" y="2938463"/>
            <a:ext cx="592931" cy="239316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21" name="Google Shape;721;p4"/>
          <p:cNvSpPr/>
          <p:nvPr/>
        </p:nvSpPr>
        <p:spPr>
          <a:xfrm>
            <a:off x="5139929" y="3246835"/>
            <a:ext cx="738985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PIER PART OF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22" name="Google Shape;722;p4"/>
          <p:cNvSpPr/>
          <p:nvPr/>
        </p:nvSpPr>
        <p:spPr>
          <a:xfrm>
            <a:off x="5139928" y="3357563"/>
            <a:ext cx="878446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SUBSTRUCTURE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23" name="Google Shape;723;p4"/>
          <p:cNvCxnSpPr/>
          <p:nvPr/>
        </p:nvCxnSpPr>
        <p:spPr>
          <a:xfrm>
            <a:off x="6809185" y="2266950"/>
            <a:ext cx="642938" cy="548879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24" name="Google Shape;724;p4"/>
          <p:cNvSpPr/>
          <p:nvPr/>
        </p:nvSpPr>
        <p:spPr>
          <a:xfrm>
            <a:off x="6809185" y="2266950"/>
            <a:ext cx="76200" cy="67866"/>
          </a:xfrm>
          <a:custGeom>
            <a:avLst/>
            <a:gdLst/>
            <a:ahLst/>
            <a:cxnLst/>
            <a:rect l="l" t="t" r="r" b="b"/>
            <a:pathLst>
              <a:path w="256" h="228" extrusionOk="0">
                <a:moveTo>
                  <a:pt x="192" y="228"/>
                </a:moveTo>
                <a:lnTo>
                  <a:pt x="0" y="0"/>
                </a:lnTo>
                <a:lnTo>
                  <a:pt x="256" y="154"/>
                </a:lnTo>
                <a:lnTo>
                  <a:pt x="192" y="228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25" name="Google Shape;725;p4"/>
          <p:cNvCxnSpPr/>
          <p:nvPr/>
        </p:nvCxnSpPr>
        <p:spPr>
          <a:xfrm flipH="1">
            <a:off x="7188994" y="2815830"/>
            <a:ext cx="263129" cy="1190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26" name="Google Shape;726;p4"/>
          <p:cNvSpPr/>
          <p:nvPr/>
        </p:nvSpPr>
        <p:spPr>
          <a:xfrm>
            <a:off x="6842522" y="2875360"/>
            <a:ext cx="1086836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ABUTMENT PART OF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27" name="Google Shape;727;p4"/>
          <p:cNvSpPr/>
          <p:nvPr/>
        </p:nvSpPr>
        <p:spPr>
          <a:xfrm>
            <a:off x="6842522" y="2984897"/>
            <a:ext cx="878446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SUBSTRUCTURE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28" name="Google Shape;728;p4"/>
          <p:cNvSpPr/>
          <p:nvPr/>
        </p:nvSpPr>
        <p:spPr>
          <a:xfrm>
            <a:off x="4679157" y="2676525"/>
            <a:ext cx="46435" cy="44054"/>
          </a:xfrm>
          <a:custGeom>
            <a:avLst/>
            <a:gdLst/>
            <a:ahLst/>
            <a:cxnLst/>
            <a:rect l="l" t="t" r="r" b="b"/>
            <a:pathLst>
              <a:path w="156" h="148" extrusionOk="0">
                <a:moveTo>
                  <a:pt x="0" y="0"/>
                </a:moveTo>
                <a:lnTo>
                  <a:pt x="12" y="7"/>
                </a:lnTo>
                <a:lnTo>
                  <a:pt x="24" y="14"/>
                </a:lnTo>
                <a:lnTo>
                  <a:pt x="33" y="22"/>
                </a:lnTo>
                <a:lnTo>
                  <a:pt x="43" y="31"/>
                </a:lnTo>
                <a:lnTo>
                  <a:pt x="52" y="39"/>
                </a:lnTo>
                <a:lnTo>
                  <a:pt x="59" y="49"/>
                </a:lnTo>
                <a:lnTo>
                  <a:pt x="70" y="65"/>
                </a:lnTo>
                <a:lnTo>
                  <a:pt x="79" y="79"/>
                </a:lnTo>
                <a:lnTo>
                  <a:pt x="89" y="94"/>
                </a:lnTo>
                <a:lnTo>
                  <a:pt x="100" y="107"/>
                </a:lnTo>
                <a:lnTo>
                  <a:pt x="107" y="115"/>
                </a:lnTo>
                <a:lnTo>
                  <a:pt x="114" y="124"/>
                </a:lnTo>
                <a:lnTo>
                  <a:pt x="124" y="131"/>
                </a:lnTo>
                <a:lnTo>
                  <a:pt x="134" y="138"/>
                </a:lnTo>
                <a:lnTo>
                  <a:pt x="144" y="143"/>
                </a:lnTo>
                <a:lnTo>
                  <a:pt x="156" y="1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29" name="Google Shape;729;p4"/>
          <p:cNvSpPr/>
          <p:nvPr/>
        </p:nvSpPr>
        <p:spPr>
          <a:xfrm>
            <a:off x="4649391" y="2706291"/>
            <a:ext cx="22622" cy="22622"/>
          </a:xfrm>
          <a:custGeom>
            <a:avLst/>
            <a:gdLst/>
            <a:ahLst/>
            <a:cxnLst/>
            <a:rect l="l" t="t" r="r" b="b"/>
            <a:pathLst>
              <a:path w="73" h="80" extrusionOk="0">
                <a:moveTo>
                  <a:pt x="2" y="0"/>
                </a:moveTo>
                <a:lnTo>
                  <a:pt x="1" y="5"/>
                </a:lnTo>
                <a:lnTo>
                  <a:pt x="0" y="9"/>
                </a:lnTo>
                <a:lnTo>
                  <a:pt x="0" y="12"/>
                </a:lnTo>
                <a:lnTo>
                  <a:pt x="1" y="16"/>
                </a:lnTo>
                <a:lnTo>
                  <a:pt x="3" y="18"/>
                </a:lnTo>
                <a:lnTo>
                  <a:pt x="8" y="24"/>
                </a:lnTo>
                <a:lnTo>
                  <a:pt x="14" y="29"/>
                </a:lnTo>
                <a:lnTo>
                  <a:pt x="21" y="33"/>
                </a:lnTo>
                <a:lnTo>
                  <a:pt x="30" y="38"/>
                </a:lnTo>
                <a:lnTo>
                  <a:pt x="37" y="41"/>
                </a:lnTo>
                <a:lnTo>
                  <a:pt x="44" y="47"/>
                </a:lnTo>
                <a:lnTo>
                  <a:pt x="51" y="53"/>
                </a:lnTo>
                <a:lnTo>
                  <a:pt x="57" y="59"/>
                </a:lnTo>
                <a:lnTo>
                  <a:pt x="62" y="67"/>
                </a:lnTo>
                <a:lnTo>
                  <a:pt x="67" y="73"/>
                </a:lnTo>
                <a:lnTo>
                  <a:pt x="73" y="8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0" name="Google Shape;730;p4"/>
          <p:cNvSpPr/>
          <p:nvPr/>
        </p:nvSpPr>
        <p:spPr>
          <a:xfrm>
            <a:off x="4663678" y="2692003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6"/>
                </a:lnTo>
                <a:lnTo>
                  <a:pt x="9" y="11"/>
                </a:lnTo>
                <a:lnTo>
                  <a:pt x="15" y="16"/>
                </a:lnTo>
                <a:lnTo>
                  <a:pt x="20" y="21"/>
                </a:lnTo>
                <a:lnTo>
                  <a:pt x="26" y="26"/>
                </a:lnTo>
                <a:lnTo>
                  <a:pt x="37" y="32"/>
                </a:lnTo>
                <a:lnTo>
                  <a:pt x="47" y="39"/>
                </a:lnTo>
                <a:lnTo>
                  <a:pt x="57" y="47"/>
                </a:lnTo>
                <a:lnTo>
                  <a:pt x="63" y="52"/>
                </a:lnTo>
                <a:lnTo>
                  <a:pt x="69" y="57"/>
                </a:lnTo>
                <a:lnTo>
                  <a:pt x="73" y="63"/>
                </a:lnTo>
                <a:lnTo>
                  <a:pt x="78" y="70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1" name="Google Shape;731;p4"/>
          <p:cNvSpPr/>
          <p:nvPr/>
        </p:nvSpPr>
        <p:spPr>
          <a:xfrm>
            <a:off x="4649391" y="2675335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7" h="108" extrusionOk="0">
                <a:moveTo>
                  <a:pt x="0" y="105"/>
                </a:moveTo>
                <a:lnTo>
                  <a:pt x="6" y="107"/>
                </a:lnTo>
                <a:lnTo>
                  <a:pt x="12" y="108"/>
                </a:lnTo>
                <a:lnTo>
                  <a:pt x="18" y="107"/>
                </a:lnTo>
                <a:lnTo>
                  <a:pt x="23" y="106"/>
                </a:lnTo>
                <a:lnTo>
                  <a:pt x="28" y="102"/>
                </a:lnTo>
                <a:lnTo>
                  <a:pt x="32" y="98"/>
                </a:lnTo>
                <a:lnTo>
                  <a:pt x="37" y="94"/>
                </a:lnTo>
                <a:lnTo>
                  <a:pt x="44" y="83"/>
                </a:lnTo>
                <a:lnTo>
                  <a:pt x="52" y="71"/>
                </a:lnTo>
                <a:lnTo>
                  <a:pt x="59" y="57"/>
                </a:lnTo>
                <a:lnTo>
                  <a:pt x="67" y="44"/>
                </a:lnTo>
                <a:lnTo>
                  <a:pt x="73" y="35"/>
                </a:lnTo>
                <a:lnTo>
                  <a:pt x="78" y="26"/>
                </a:lnTo>
                <a:lnTo>
                  <a:pt x="85" y="18"/>
                </a:lnTo>
                <a:lnTo>
                  <a:pt x="91" y="10"/>
                </a:lnTo>
                <a:lnTo>
                  <a:pt x="99" y="4"/>
                </a:lnTo>
                <a:lnTo>
                  <a:pt x="10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2" name="Google Shape;732;p4"/>
          <p:cNvSpPr/>
          <p:nvPr/>
        </p:nvSpPr>
        <p:spPr>
          <a:xfrm>
            <a:off x="4618435" y="2692005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8" h="163" extrusionOk="0">
                <a:moveTo>
                  <a:pt x="108" y="0"/>
                </a:moveTo>
                <a:lnTo>
                  <a:pt x="106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89" y="52"/>
                </a:lnTo>
                <a:lnTo>
                  <a:pt x="84" y="61"/>
                </a:lnTo>
                <a:lnTo>
                  <a:pt x="73" y="74"/>
                </a:lnTo>
                <a:lnTo>
                  <a:pt x="63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3" name="Google Shape;733;p4"/>
          <p:cNvSpPr/>
          <p:nvPr/>
        </p:nvSpPr>
        <p:spPr>
          <a:xfrm>
            <a:off x="4598195" y="2695575"/>
            <a:ext cx="21431" cy="33338"/>
          </a:xfrm>
          <a:custGeom>
            <a:avLst/>
            <a:gdLst/>
            <a:ahLst/>
            <a:cxnLst/>
            <a:rect l="l" t="t" r="r" b="b"/>
            <a:pathLst>
              <a:path w="72" h="108" extrusionOk="0">
                <a:moveTo>
                  <a:pt x="72" y="0"/>
                </a:moveTo>
                <a:lnTo>
                  <a:pt x="65" y="7"/>
                </a:lnTo>
                <a:lnTo>
                  <a:pt x="58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0" y="56"/>
                </a:lnTo>
                <a:lnTo>
                  <a:pt x="23" y="69"/>
                </a:lnTo>
                <a:lnTo>
                  <a:pt x="16" y="82"/>
                </a:lnTo>
                <a:lnTo>
                  <a:pt x="7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4" name="Google Shape;734;p4"/>
          <p:cNvSpPr/>
          <p:nvPr/>
        </p:nvSpPr>
        <p:spPr>
          <a:xfrm>
            <a:off x="4618435" y="2692005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8" h="163" extrusionOk="0">
                <a:moveTo>
                  <a:pt x="108" y="0"/>
                </a:moveTo>
                <a:lnTo>
                  <a:pt x="106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89" y="52"/>
                </a:lnTo>
                <a:lnTo>
                  <a:pt x="84" y="61"/>
                </a:lnTo>
                <a:lnTo>
                  <a:pt x="73" y="74"/>
                </a:lnTo>
                <a:lnTo>
                  <a:pt x="63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5" name="Google Shape;735;p4"/>
          <p:cNvSpPr/>
          <p:nvPr/>
        </p:nvSpPr>
        <p:spPr>
          <a:xfrm>
            <a:off x="4598195" y="2695575"/>
            <a:ext cx="21431" cy="33338"/>
          </a:xfrm>
          <a:custGeom>
            <a:avLst/>
            <a:gdLst/>
            <a:ahLst/>
            <a:cxnLst/>
            <a:rect l="l" t="t" r="r" b="b"/>
            <a:pathLst>
              <a:path w="72" h="108" extrusionOk="0">
                <a:moveTo>
                  <a:pt x="72" y="0"/>
                </a:moveTo>
                <a:lnTo>
                  <a:pt x="65" y="7"/>
                </a:lnTo>
                <a:lnTo>
                  <a:pt x="58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0" y="56"/>
                </a:lnTo>
                <a:lnTo>
                  <a:pt x="23" y="69"/>
                </a:lnTo>
                <a:lnTo>
                  <a:pt x="16" y="82"/>
                </a:lnTo>
                <a:lnTo>
                  <a:pt x="7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6" name="Google Shape;736;p4"/>
          <p:cNvSpPr/>
          <p:nvPr/>
        </p:nvSpPr>
        <p:spPr>
          <a:xfrm>
            <a:off x="4761310" y="2657475"/>
            <a:ext cx="100013" cy="63104"/>
          </a:xfrm>
          <a:custGeom>
            <a:avLst/>
            <a:gdLst/>
            <a:ahLst/>
            <a:cxnLst/>
            <a:rect l="l" t="t" r="r" b="b"/>
            <a:pathLst>
              <a:path w="337" h="213" extrusionOk="0">
                <a:moveTo>
                  <a:pt x="0" y="0"/>
                </a:moveTo>
                <a:lnTo>
                  <a:pt x="6" y="4"/>
                </a:lnTo>
                <a:lnTo>
                  <a:pt x="11" y="7"/>
                </a:lnTo>
                <a:lnTo>
                  <a:pt x="15" y="11"/>
                </a:lnTo>
                <a:lnTo>
                  <a:pt x="29" y="23"/>
                </a:lnTo>
                <a:lnTo>
                  <a:pt x="42" y="35"/>
                </a:lnTo>
                <a:lnTo>
                  <a:pt x="55" y="47"/>
                </a:lnTo>
                <a:lnTo>
                  <a:pt x="71" y="59"/>
                </a:lnTo>
                <a:lnTo>
                  <a:pt x="89" y="73"/>
                </a:lnTo>
                <a:lnTo>
                  <a:pt x="107" y="85"/>
                </a:lnTo>
                <a:lnTo>
                  <a:pt x="126" y="97"/>
                </a:lnTo>
                <a:lnTo>
                  <a:pt x="144" y="109"/>
                </a:lnTo>
                <a:lnTo>
                  <a:pt x="167" y="124"/>
                </a:lnTo>
                <a:lnTo>
                  <a:pt x="189" y="139"/>
                </a:lnTo>
                <a:lnTo>
                  <a:pt x="208" y="152"/>
                </a:lnTo>
                <a:lnTo>
                  <a:pt x="217" y="158"/>
                </a:lnTo>
                <a:lnTo>
                  <a:pt x="225" y="163"/>
                </a:lnTo>
                <a:lnTo>
                  <a:pt x="233" y="169"/>
                </a:lnTo>
                <a:lnTo>
                  <a:pt x="241" y="178"/>
                </a:lnTo>
                <a:lnTo>
                  <a:pt x="246" y="184"/>
                </a:lnTo>
                <a:lnTo>
                  <a:pt x="249" y="190"/>
                </a:lnTo>
                <a:lnTo>
                  <a:pt x="254" y="196"/>
                </a:lnTo>
                <a:lnTo>
                  <a:pt x="259" y="202"/>
                </a:lnTo>
                <a:lnTo>
                  <a:pt x="263" y="207"/>
                </a:lnTo>
                <a:lnTo>
                  <a:pt x="268" y="210"/>
                </a:lnTo>
                <a:lnTo>
                  <a:pt x="271" y="213"/>
                </a:lnTo>
                <a:lnTo>
                  <a:pt x="275" y="213"/>
                </a:lnTo>
                <a:lnTo>
                  <a:pt x="278" y="211"/>
                </a:lnTo>
                <a:lnTo>
                  <a:pt x="282" y="209"/>
                </a:lnTo>
                <a:lnTo>
                  <a:pt x="284" y="205"/>
                </a:lnTo>
                <a:lnTo>
                  <a:pt x="288" y="202"/>
                </a:lnTo>
                <a:lnTo>
                  <a:pt x="292" y="198"/>
                </a:lnTo>
                <a:lnTo>
                  <a:pt x="295" y="193"/>
                </a:lnTo>
                <a:lnTo>
                  <a:pt x="301" y="184"/>
                </a:lnTo>
                <a:lnTo>
                  <a:pt x="307" y="176"/>
                </a:lnTo>
                <a:lnTo>
                  <a:pt x="315" y="168"/>
                </a:lnTo>
                <a:lnTo>
                  <a:pt x="321" y="161"/>
                </a:lnTo>
                <a:lnTo>
                  <a:pt x="328" y="152"/>
                </a:lnTo>
                <a:lnTo>
                  <a:pt x="333" y="147"/>
                </a:lnTo>
                <a:lnTo>
                  <a:pt x="337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7" name="Google Shape;737;p4"/>
          <p:cNvSpPr/>
          <p:nvPr/>
        </p:nvSpPr>
        <p:spPr>
          <a:xfrm>
            <a:off x="4620817" y="2656286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8" h="261" extrusionOk="0">
                <a:moveTo>
                  <a:pt x="466" y="0"/>
                </a:moveTo>
                <a:lnTo>
                  <a:pt x="468" y="5"/>
                </a:lnTo>
                <a:lnTo>
                  <a:pt x="468" y="10"/>
                </a:lnTo>
                <a:lnTo>
                  <a:pt x="468" y="14"/>
                </a:lnTo>
                <a:lnTo>
                  <a:pt x="468" y="18"/>
                </a:lnTo>
                <a:lnTo>
                  <a:pt x="467" y="22"/>
                </a:lnTo>
                <a:lnTo>
                  <a:pt x="463" y="27"/>
                </a:lnTo>
                <a:lnTo>
                  <a:pt x="460" y="30"/>
                </a:lnTo>
                <a:lnTo>
                  <a:pt x="455" y="34"/>
                </a:lnTo>
                <a:lnTo>
                  <a:pt x="450" y="37"/>
                </a:lnTo>
                <a:lnTo>
                  <a:pt x="445" y="41"/>
                </a:lnTo>
                <a:lnTo>
                  <a:pt x="441" y="46"/>
                </a:lnTo>
                <a:lnTo>
                  <a:pt x="436" y="51"/>
                </a:lnTo>
                <a:lnTo>
                  <a:pt x="431" y="57"/>
                </a:lnTo>
                <a:lnTo>
                  <a:pt x="427" y="63"/>
                </a:lnTo>
                <a:lnTo>
                  <a:pt x="424" y="69"/>
                </a:lnTo>
                <a:lnTo>
                  <a:pt x="419" y="74"/>
                </a:lnTo>
                <a:lnTo>
                  <a:pt x="415" y="78"/>
                </a:lnTo>
                <a:lnTo>
                  <a:pt x="410" y="83"/>
                </a:lnTo>
                <a:lnTo>
                  <a:pt x="407" y="89"/>
                </a:lnTo>
                <a:lnTo>
                  <a:pt x="406" y="95"/>
                </a:lnTo>
                <a:lnTo>
                  <a:pt x="403" y="101"/>
                </a:lnTo>
                <a:lnTo>
                  <a:pt x="402" y="106"/>
                </a:lnTo>
                <a:lnTo>
                  <a:pt x="400" y="112"/>
                </a:lnTo>
                <a:lnTo>
                  <a:pt x="397" y="116"/>
                </a:lnTo>
                <a:lnTo>
                  <a:pt x="394" y="118"/>
                </a:lnTo>
                <a:lnTo>
                  <a:pt x="390" y="122"/>
                </a:lnTo>
                <a:lnTo>
                  <a:pt x="387" y="124"/>
                </a:lnTo>
                <a:lnTo>
                  <a:pt x="385" y="129"/>
                </a:lnTo>
                <a:lnTo>
                  <a:pt x="383" y="134"/>
                </a:lnTo>
                <a:lnTo>
                  <a:pt x="380" y="139"/>
                </a:lnTo>
                <a:lnTo>
                  <a:pt x="378" y="144"/>
                </a:lnTo>
                <a:lnTo>
                  <a:pt x="373" y="148"/>
                </a:lnTo>
                <a:lnTo>
                  <a:pt x="367" y="152"/>
                </a:lnTo>
                <a:lnTo>
                  <a:pt x="362" y="156"/>
                </a:lnTo>
                <a:lnTo>
                  <a:pt x="360" y="160"/>
                </a:lnTo>
                <a:lnTo>
                  <a:pt x="357" y="165"/>
                </a:lnTo>
                <a:lnTo>
                  <a:pt x="355" y="170"/>
                </a:lnTo>
                <a:lnTo>
                  <a:pt x="352" y="175"/>
                </a:lnTo>
                <a:lnTo>
                  <a:pt x="348" y="180"/>
                </a:lnTo>
                <a:lnTo>
                  <a:pt x="344" y="183"/>
                </a:lnTo>
                <a:lnTo>
                  <a:pt x="339" y="189"/>
                </a:lnTo>
                <a:lnTo>
                  <a:pt x="337" y="194"/>
                </a:lnTo>
                <a:lnTo>
                  <a:pt x="336" y="200"/>
                </a:lnTo>
                <a:lnTo>
                  <a:pt x="333" y="205"/>
                </a:lnTo>
                <a:lnTo>
                  <a:pt x="331" y="210"/>
                </a:lnTo>
                <a:lnTo>
                  <a:pt x="328" y="214"/>
                </a:lnTo>
                <a:lnTo>
                  <a:pt x="325" y="216"/>
                </a:lnTo>
                <a:lnTo>
                  <a:pt x="322" y="218"/>
                </a:lnTo>
                <a:lnTo>
                  <a:pt x="319" y="222"/>
                </a:lnTo>
                <a:lnTo>
                  <a:pt x="316" y="227"/>
                </a:lnTo>
                <a:lnTo>
                  <a:pt x="315" y="233"/>
                </a:lnTo>
                <a:lnTo>
                  <a:pt x="313" y="238"/>
                </a:lnTo>
                <a:lnTo>
                  <a:pt x="310" y="243"/>
                </a:lnTo>
                <a:lnTo>
                  <a:pt x="308" y="245"/>
                </a:lnTo>
                <a:lnTo>
                  <a:pt x="304" y="246"/>
                </a:lnTo>
                <a:lnTo>
                  <a:pt x="301" y="246"/>
                </a:lnTo>
                <a:lnTo>
                  <a:pt x="298" y="247"/>
                </a:lnTo>
                <a:lnTo>
                  <a:pt x="295" y="251"/>
                </a:lnTo>
                <a:lnTo>
                  <a:pt x="292" y="253"/>
                </a:lnTo>
                <a:lnTo>
                  <a:pt x="290" y="257"/>
                </a:lnTo>
                <a:lnTo>
                  <a:pt x="286" y="259"/>
                </a:lnTo>
                <a:lnTo>
                  <a:pt x="283" y="261"/>
                </a:lnTo>
                <a:lnTo>
                  <a:pt x="278" y="259"/>
                </a:lnTo>
                <a:lnTo>
                  <a:pt x="272" y="257"/>
                </a:lnTo>
                <a:lnTo>
                  <a:pt x="266" y="255"/>
                </a:lnTo>
                <a:lnTo>
                  <a:pt x="261" y="250"/>
                </a:lnTo>
                <a:lnTo>
                  <a:pt x="255" y="245"/>
                </a:lnTo>
                <a:lnTo>
                  <a:pt x="250" y="240"/>
                </a:lnTo>
                <a:lnTo>
                  <a:pt x="245" y="235"/>
                </a:lnTo>
                <a:lnTo>
                  <a:pt x="238" y="226"/>
                </a:lnTo>
                <a:lnTo>
                  <a:pt x="231" y="215"/>
                </a:lnTo>
                <a:lnTo>
                  <a:pt x="223" y="204"/>
                </a:lnTo>
                <a:lnTo>
                  <a:pt x="216" y="195"/>
                </a:lnTo>
                <a:lnTo>
                  <a:pt x="208" y="188"/>
                </a:lnTo>
                <a:lnTo>
                  <a:pt x="199" y="181"/>
                </a:lnTo>
                <a:lnTo>
                  <a:pt x="188" y="176"/>
                </a:lnTo>
                <a:lnTo>
                  <a:pt x="178" y="170"/>
                </a:lnTo>
                <a:lnTo>
                  <a:pt x="167" y="165"/>
                </a:lnTo>
                <a:lnTo>
                  <a:pt x="155" y="160"/>
                </a:lnTo>
                <a:lnTo>
                  <a:pt x="131" y="150"/>
                </a:lnTo>
                <a:lnTo>
                  <a:pt x="108" y="138"/>
                </a:lnTo>
                <a:lnTo>
                  <a:pt x="94" y="133"/>
                </a:lnTo>
                <a:lnTo>
                  <a:pt x="82" y="127"/>
                </a:lnTo>
                <a:lnTo>
                  <a:pt x="70" y="119"/>
                </a:lnTo>
                <a:lnTo>
                  <a:pt x="59" y="113"/>
                </a:lnTo>
                <a:lnTo>
                  <a:pt x="49" y="105"/>
                </a:lnTo>
                <a:lnTo>
                  <a:pt x="39" y="98"/>
                </a:lnTo>
                <a:lnTo>
                  <a:pt x="30" y="89"/>
                </a:lnTo>
                <a:lnTo>
                  <a:pt x="22" y="82"/>
                </a:lnTo>
                <a:lnTo>
                  <a:pt x="15" y="76"/>
                </a:lnTo>
                <a:lnTo>
                  <a:pt x="7" y="71"/>
                </a:lnTo>
                <a:lnTo>
                  <a:pt x="0" y="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8" name="Google Shape;738;p4"/>
          <p:cNvSpPr/>
          <p:nvPr/>
        </p:nvSpPr>
        <p:spPr>
          <a:xfrm>
            <a:off x="4687491" y="2667001"/>
            <a:ext cx="41672" cy="50006"/>
          </a:xfrm>
          <a:custGeom>
            <a:avLst/>
            <a:gdLst/>
            <a:ahLst/>
            <a:cxnLst/>
            <a:rect l="l" t="t" r="r" b="b"/>
            <a:pathLst>
              <a:path w="141" h="167" extrusionOk="0">
                <a:moveTo>
                  <a:pt x="1" y="167"/>
                </a:moveTo>
                <a:lnTo>
                  <a:pt x="0" y="167"/>
                </a:lnTo>
                <a:lnTo>
                  <a:pt x="1" y="167"/>
                </a:lnTo>
                <a:lnTo>
                  <a:pt x="1" y="165"/>
                </a:lnTo>
                <a:lnTo>
                  <a:pt x="2" y="165"/>
                </a:lnTo>
                <a:lnTo>
                  <a:pt x="10" y="159"/>
                </a:lnTo>
                <a:lnTo>
                  <a:pt x="18" y="150"/>
                </a:lnTo>
                <a:lnTo>
                  <a:pt x="28" y="141"/>
                </a:lnTo>
                <a:lnTo>
                  <a:pt x="36" y="133"/>
                </a:lnTo>
                <a:lnTo>
                  <a:pt x="43" y="123"/>
                </a:lnTo>
                <a:lnTo>
                  <a:pt x="51" y="115"/>
                </a:lnTo>
                <a:lnTo>
                  <a:pt x="57" y="105"/>
                </a:lnTo>
                <a:lnTo>
                  <a:pt x="62" y="95"/>
                </a:lnTo>
                <a:lnTo>
                  <a:pt x="66" y="87"/>
                </a:lnTo>
                <a:lnTo>
                  <a:pt x="71" y="77"/>
                </a:lnTo>
                <a:lnTo>
                  <a:pt x="76" y="68"/>
                </a:lnTo>
                <a:lnTo>
                  <a:pt x="82" y="60"/>
                </a:lnTo>
                <a:lnTo>
                  <a:pt x="88" y="54"/>
                </a:lnTo>
                <a:lnTo>
                  <a:pt x="97" y="48"/>
                </a:lnTo>
                <a:lnTo>
                  <a:pt x="104" y="43"/>
                </a:lnTo>
                <a:lnTo>
                  <a:pt x="112" y="39"/>
                </a:lnTo>
                <a:lnTo>
                  <a:pt x="119" y="31"/>
                </a:lnTo>
                <a:lnTo>
                  <a:pt x="123" y="25"/>
                </a:lnTo>
                <a:lnTo>
                  <a:pt x="127" y="18"/>
                </a:lnTo>
                <a:lnTo>
                  <a:pt x="130" y="11"/>
                </a:lnTo>
                <a:lnTo>
                  <a:pt x="134" y="4"/>
                </a:lnTo>
                <a:lnTo>
                  <a:pt x="135" y="2"/>
                </a:lnTo>
                <a:lnTo>
                  <a:pt x="138" y="1"/>
                </a:lnTo>
                <a:lnTo>
                  <a:pt x="139" y="0"/>
                </a:lnTo>
                <a:lnTo>
                  <a:pt x="14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9" name="Google Shape;739;p4"/>
          <p:cNvSpPr/>
          <p:nvPr/>
        </p:nvSpPr>
        <p:spPr>
          <a:xfrm>
            <a:off x="4666060" y="2672954"/>
            <a:ext cx="22622" cy="27384"/>
          </a:xfrm>
          <a:custGeom>
            <a:avLst/>
            <a:gdLst/>
            <a:ahLst/>
            <a:cxnLst/>
            <a:rect l="l" t="t" r="r" b="b"/>
            <a:pathLst>
              <a:path w="76" h="90" extrusionOk="0">
                <a:moveTo>
                  <a:pt x="0" y="90"/>
                </a:moveTo>
                <a:lnTo>
                  <a:pt x="9" y="81"/>
                </a:lnTo>
                <a:lnTo>
                  <a:pt x="17" y="71"/>
                </a:lnTo>
                <a:lnTo>
                  <a:pt x="26" y="60"/>
                </a:lnTo>
                <a:lnTo>
                  <a:pt x="39" y="44"/>
                </a:lnTo>
                <a:lnTo>
                  <a:pt x="51" y="29"/>
                </a:lnTo>
                <a:lnTo>
                  <a:pt x="59" y="19"/>
                </a:lnTo>
                <a:lnTo>
                  <a:pt x="68" y="9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0" name="Google Shape;740;p4"/>
          <p:cNvSpPr/>
          <p:nvPr/>
        </p:nvSpPr>
        <p:spPr>
          <a:xfrm>
            <a:off x="4718449" y="2720580"/>
            <a:ext cx="1190" cy="1190"/>
          </a:xfrm>
          <a:custGeom>
            <a:avLst/>
            <a:gdLst/>
            <a:ahLst/>
            <a:cxnLst/>
            <a:rect l="l" t="t" r="r" b="b"/>
            <a:pathLst>
              <a:path w="2" h="1587" extrusionOk="0">
                <a:moveTo>
                  <a:pt x="2" y="0"/>
                </a:move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1" name="Google Shape;741;p4"/>
          <p:cNvSpPr/>
          <p:nvPr/>
        </p:nvSpPr>
        <p:spPr>
          <a:xfrm>
            <a:off x="4891089" y="2669381"/>
            <a:ext cx="46435" cy="44054"/>
          </a:xfrm>
          <a:custGeom>
            <a:avLst/>
            <a:gdLst/>
            <a:ahLst/>
            <a:cxnLst/>
            <a:rect l="l" t="t" r="r" b="b"/>
            <a:pathLst>
              <a:path w="157" h="147" extrusionOk="0">
                <a:moveTo>
                  <a:pt x="0" y="0"/>
                </a:moveTo>
                <a:lnTo>
                  <a:pt x="12" y="6"/>
                </a:lnTo>
                <a:lnTo>
                  <a:pt x="24" y="13"/>
                </a:lnTo>
                <a:lnTo>
                  <a:pt x="34" y="21"/>
                </a:lnTo>
                <a:lnTo>
                  <a:pt x="44" y="30"/>
                </a:lnTo>
                <a:lnTo>
                  <a:pt x="52" y="39"/>
                </a:lnTo>
                <a:lnTo>
                  <a:pt x="59" y="49"/>
                </a:lnTo>
                <a:lnTo>
                  <a:pt x="70" y="64"/>
                </a:lnTo>
                <a:lnTo>
                  <a:pt x="80" y="78"/>
                </a:lnTo>
                <a:lnTo>
                  <a:pt x="89" y="93"/>
                </a:lnTo>
                <a:lnTo>
                  <a:pt x="100" y="107"/>
                </a:lnTo>
                <a:lnTo>
                  <a:pt x="108" y="115"/>
                </a:lnTo>
                <a:lnTo>
                  <a:pt x="115" y="123"/>
                </a:lnTo>
                <a:lnTo>
                  <a:pt x="124" y="130"/>
                </a:lnTo>
                <a:lnTo>
                  <a:pt x="134" y="137"/>
                </a:lnTo>
                <a:lnTo>
                  <a:pt x="145" y="142"/>
                </a:lnTo>
                <a:lnTo>
                  <a:pt x="157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2" name="Google Shape;742;p4"/>
          <p:cNvSpPr/>
          <p:nvPr/>
        </p:nvSpPr>
        <p:spPr>
          <a:xfrm>
            <a:off x="4861324" y="2699147"/>
            <a:ext cx="21431" cy="22622"/>
          </a:xfrm>
          <a:custGeom>
            <a:avLst/>
            <a:gdLst/>
            <a:ahLst/>
            <a:cxnLst/>
            <a:rect l="l" t="t" r="r" b="b"/>
            <a:pathLst>
              <a:path w="74" h="79" extrusionOk="0">
                <a:moveTo>
                  <a:pt x="2" y="0"/>
                </a:moveTo>
                <a:lnTo>
                  <a:pt x="1" y="4"/>
                </a:lnTo>
                <a:lnTo>
                  <a:pt x="0" y="8"/>
                </a:lnTo>
                <a:lnTo>
                  <a:pt x="1" y="11"/>
                </a:lnTo>
                <a:lnTo>
                  <a:pt x="1" y="15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3"/>
                </a:lnTo>
                <a:lnTo>
                  <a:pt x="30" y="37"/>
                </a:lnTo>
                <a:lnTo>
                  <a:pt x="37" y="41"/>
                </a:lnTo>
                <a:lnTo>
                  <a:pt x="46" y="46"/>
                </a:lnTo>
                <a:lnTo>
                  <a:pt x="52" y="52"/>
                </a:lnTo>
                <a:lnTo>
                  <a:pt x="58" y="60"/>
                </a:lnTo>
                <a:lnTo>
                  <a:pt x="63" y="66"/>
                </a:lnTo>
                <a:lnTo>
                  <a:pt x="68" y="72"/>
                </a:lnTo>
                <a:lnTo>
                  <a:pt x="74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3" name="Google Shape;743;p4"/>
          <p:cNvSpPr/>
          <p:nvPr/>
        </p:nvSpPr>
        <p:spPr>
          <a:xfrm>
            <a:off x="4751785" y="2668192"/>
            <a:ext cx="47625" cy="48815"/>
          </a:xfrm>
          <a:custGeom>
            <a:avLst/>
            <a:gdLst/>
            <a:ahLst/>
            <a:cxnLst/>
            <a:rect l="l" t="t" r="r" b="b"/>
            <a:pathLst>
              <a:path w="162" h="163" extrusionOk="0">
                <a:moveTo>
                  <a:pt x="11" y="0"/>
                </a:moveTo>
                <a:lnTo>
                  <a:pt x="6" y="6"/>
                </a:lnTo>
                <a:lnTo>
                  <a:pt x="3" y="10"/>
                </a:lnTo>
                <a:lnTo>
                  <a:pt x="1" y="16"/>
                </a:lnTo>
                <a:lnTo>
                  <a:pt x="0" y="21"/>
                </a:lnTo>
                <a:lnTo>
                  <a:pt x="0" y="25"/>
                </a:lnTo>
                <a:lnTo>
                  <a:pt x="1" y="30"/>
                </a:lnTo>
                <a:lnTo>
                  <a:pt x="4" y="36"/>
                </a:lnTo>
                <a:lnTo>
                  <a:pt x="10" y="42"/>
                </a:lnTo>
                <a:lnTo>
                  <a:pt x="16" y="48"/>
                </a:lnTo>
                <a:lnTo>
                  <a:pt x="24" y="54"/>
                </a:lnTo>
                <a:lnTo>
                  <a:pt x="33" y="59"/>
                </a:lnTo>
                <a:lnTo>
                  <a:pt x="42" y="64"/>
                </a:lnTo>
                <a:lnTo>
                  <a:pt x="51" y="68"/>
                </a:lnTo>
                <a:lnTo>
                  <a:pt x="59" y="73"/>
                </a:lnTo>
                <a:lnTo>
                  <a:pt x="68" y="78"/>
                </a:lnTo>
                <a:lnTo>
                  <a:pt x="82" y="86"/>
                </a:lnTo>
                <a:lnTo>
                  <a:pt x="95" y="96"/>
                </a:lnTo>
                <a:lnTo>
                  <a:pt x="108" y="106"/>
                </a:lnTo>
                <a:lnTo>
                  <a:pt x="118" y="117"/>
                </a:lnTo>
                <a:lnTo>
                  <a:pt x="129" y="126"/>
                </a:lnTo>
                <a:lnTo>
                  <a:pt x="140" y="138"/>
                </a:lnTo>
                <a:lnTo>
                  <a:pt x="151" y="149"/>
                </a:lnTo>
                <a:lnTo>
                  <a:pt x="162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4" name="Google Shape;744;p4"/>
          <p:cNvSpPr/>
          <p:nvPr/>
        </p:nvSpPr>
        <p:spPr>
          <a:xfrm>
            <a:off x="4736307" y="2694385"/>
            <a:ext cx="36910" cy="33338"/>
          </a:xfrm>
          <a:custGeom>
            <a:avLst/>
            <a:gdLst/>
            <a:ahLst/>
            <a:cxnLst/>
            <a:rect l="l" t="t" r="r" b="b"/>
            <a:pathLst>
              <a:path w="127" h="110" extrusionOk="0">
                <a:moveTo>
                  <a:pt x="0" y="0"/>
                </a:moveTo>
                <a:lnTo>
                  <a:pt x="6" y="11"/>
                </a:lnTo>
                <a:lnTo>
                  <a:pt x="11" y="20"/>
                </a:lnTo>
                <a:lnTo>
                  <a:pt x="18" y="30"/>
                </a:lnTo>
                <a:lnTo>
                  <a:pt x="27" y="39"/>
                </a:lnTo>
                <a:lnTo>
                  <a:pt x="35" y="48"/>
                </a:lnTo>
                <a:lnTo>
                  <a:pt x="46" y="59"/>
                </a:lnTo>
                <a:lnTo>
                  <a:pt x="58" y="69"/>
                </a:lnTo>
                <a:lnTo>
                  <a:pt x="70" y="78"/>
                </a:lnTo>
                <a:lnTo>
                  <a:pt x="82" y="86"/>
                </a:lnTo>
                <a:lnTo>
                  <a:pt x="94" y="94"/>
                </a:lnTo>
                <a:lnTo>
                  <a:pt x="106" y="100"/>
                </a:lnTo>
                <a:lnTo>
                  <a:pt x="117" y="106"/>
                </a:lnTo>
                <a:lnTo>
                  <a:pt x="127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5" name="Google Shape;745;p4"/>
          <p:cNvSpPr/>
          <p:nvPr/>
        </p:nvSpPr>
        <p:spPr>
          <a:xfrm>
            <a:off x="4874419" y="2684860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6" extrusionOk="0">
                <a:moveTo>
                  <a:pt x="0" y="0"/>
                </a:moveTo>
                <a:lnTo>
                  <a:pt x="4" y="5"/>
                </a:lnTo>
                <a:lnTo>
                  <a:pt x="8" y="11"/>
                </a:lnTo>
                <a:lnTo>
                  <a:pt x="14" y="16"/>
                </a:lnTo>
                <a:lnTo>
                  <a:pt x="19" y="20"/>
                </a:lnTo>
                <a:lnTo>
                  <a:pt x="25" y="24"/>
                </a:lnTo>
                <a:lnTo>
                  <a:pt x="36" y="32"/>
                </a:lnTo>
                <a:lnTo>
                  <a:pt x="47" y="39"/>
                </a:lnTo>
                <a:lnTo>
                  <a:pt x="58" y="46"/>
                </a:lnTo>
                <a:lnTo>
                  <a:pt x="63" y="51"/>
                </a:lnTo>
                <a:lnTo>
                  <a:pt x="69" y="57"/>
                </a:lnTo>
                <a:lnTo>
                  <a:pt x="72" y="63"/>
                </a:lnTo>
                <a:lnTo>
                  <a:pt x="77" y="69"/>
                </a:lnTo>
                <a:lnTo>
                  <a:pt x="80" y="7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6" name="Google Shape;746;p4"/>
          <p:cNvSpPr/>
          <p:nvPr/>
        </p:nvSpPr>
        <p:spPr>
          <a:xfrm>
            <a:off x="4642247" y="2678908"/>
            <a:ext cx="14288" cy="13097"/>
          </a:xfrm>
          <a:custGeom>
            <a:avLst/>
            <a:gdLst/>
            <a:ahLst/>
            <a:cxnLst/>
            <a:rect l="l" t="t" r="r" b="b"/>
            <a:pathLst>
              <a:path w="50" h="47" extrusionOk="0">
                <a:moveTo>
                  <a:pt x="0" y="47"/>
                </a:moveTo>
                <a:lnTo>
                  <a:pt x="2" y="43"/>
                </a:lnTo>
                <a:lnTo>
                  <a:pt x="3" y="38"/>
                </a:lnTo>
                <a:lnTo>
                  <a:pt x="5" y="35"/>
                </a:lnTo>
                <a:lnTo>
                  <a:pt x="8" y="31"/>
                </a:lnTo>
                <a:lnTo>
                  <a:pt x="10" y="26"/>
                </a:lnTo>
                <a:lnTo>
                  <a:pt x="14" y="23"/>
                </a:lnTo>
                <a:lnTo>
                  <a:pt x="19" y="19"/>
                </a:lnTo>
                <a:lnTo>
                  <a:pt x="23" y="14"/>
                </a:lnTo>
                <a:lnTo>
                  <a:pt x="31" y="9"/>
                </a:lnTo>
                <a:lnTo>
                  <a:pt x="40" y="4"/>
                </a:lnTo>
                <a:lnTo>
                  <a:pt x="5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7" name="Google Shape;747;p4"/>
          <p:cNvSpPr/>
          <p:nvPr/>
        </p:nvSpPr>
        <p:spPr>
          <a:xfrm>
            <a:off x="4861322" y="2668191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8" h="109" extrusionOk="0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8" y="109"/>
                </a:lnTo>
                <a:lnTo>
                  <a:pt x="23" y="107"/>
                </a:lnTo>
                <a:lnTo>
                  <a:pt x="28" y="104"/>
                </a:lnTo>
                <a:lnTo>
                  <a:pt x="33" y="99"/>
                </a:lnTo>
                <a:lnTo>
                  <a:pt x="38" y="95"/>
                </a:lnTo>
                <a:lnTo>
                  <a:pt x="45" y="85"/>
                </a:lnTo>
                <a:lnTo>
                  <a:pt x="52" y="72"/>
                </a:lnTo>
                <a:lnTo>
                  <a:pt x="59" y="58"/>
                </a:lnTo>
                <a:lnTo>
                  <a:pt x="68" y="45"/>
                </a:lnTo>
                <a:lnTo>
                  <a:pt x="74" y="35"/>
                </a:lnTo>
                <a:lnTo>
                  <a:pt x="79" y="27"/>
                </a:lnTo>
                <a:lnTo>
                  <a:pt x="86" y="20"/>
                </a:lnTo>
                <a:lnTo>
                  <a:pt x="92" y="12"/>
                </a:lnTo>
                <a:lnTo>
                  <a:pt x="99" y="5"/>
                </a:lnTo>
                <a:lnTo>
                  <a:pt x="10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8" name="Google Shape;748;p4"/>
          <p:cNvSpPr/>
          <p:nvPr/>
        </p:nvSpPr>
        <p:spPr>
          <a:xfrm>
            <a:off x="4100514" y="2681287"/>
            <a:ext cx="46435" cy="44054"/>
          </a:xfrm>
          <a:custGeom>
            <a:avLst/>
            <a:gdLst/>
            <a:ahLst/>
            <a:cxnLst/>
            <a:rect l="l" t="t" r="r" b="b"/>
            <a:pathLst>
              <a:path w="157" h="147" extrusionOk="0">
                <a:moveTo>
                  <a:pt x="0" y="0"/>
                </a:moveTo>
                <a:lnTo>
                  <a:pt x="13" y="6"/>
                </a:lnTo>
                <a:lnTo>
                  <a:pt x="24" y="15"/>
                </a:lnTo>
                <a:lnTo>
                  <a:pt x="34" y="22"/>
                </a:lnTo>
                <a:lnTo>
                  <a:pt x="43" y="30"/>
                </a:lnTo>
                <a:lnTo>
                  <a:pt x="52" y="40"/>
                </a:lnTo>
                <a:lnTo>
                  <a:pt x="59" y="50"/>
                </a:lnTo>
                <a:lnTo>
                  <a:pt x="70" y="64"/>
                </a:lnTo>
                <a:lnTo>
                  <a:pt x="80" y="78"/>
                </a:lnTo>
                <a:lnTo>
                  <a:pt x="89" y="93"/>
                </a:lnTo>
                <a:lnTo>
                  <a:pt x="100" y="107"/>
                </a:lnTo>
                <a:lnTo>
                  <a:pt x="107" y="116"/>
                </a:lnTo>
                <a:lnTo>
                  <a:pt x="116" y="124"/>
                </a:lnTo>
                <a:lnTo>
                  <a:pt x="124" y="132"/>
                </a:lnTo>
                <a:lnTo>
                  <a:pt x="134" y="138"/>
                </a:lnTo>
                <a:lnTo>
                  <a:pt x="145" y="144"/>
                </a:lnTo>
                <a:lnTo>
                  <a:pt x="157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9" name="Google Shape;749;p4"/>
          <p:cNvSpPr/>
          <p:nvPr/>
        </p:nvSpPr>
        <p:spPr>
          <a:xfrm>
            <a:off x="4070749" y="2709862"/>
            <a:ext cx="21431" cy="23813"/>
          </a:xfrm>
          <a:custGeom>
            <a:avLst/>
            <a:gdLst/>
            <a:ahLst/>
            <a:cxnLst/>
            <a:rect l="l" t="t" r="r" b="b"/>
            <a:pathLst>
              <a:path w="72" h="78" extrusionOk="0">
                <a:moveTo>
                  <a:pt x="1" y="0"/>
                </a:moveTo>
                <a:lnTo>
                  <a:pt x="0" y="3"/>
                </a:lnTo>
                <a:lnTo>
                  <a:pt x="0" y="8"/>
                </a:lnTo>
                <a:lnTo>
                  <a:pt x="0" y="12"/>
                </a:lnTo>
                <a:lnTo>
                  <a:pt x="1" y="14"/>
                </a:lnTo>
                <a:lnTo>
                  <a:pt x="2" y="18"/>
                </a:lnTo>
                <a:lnTo>
                  <a:pt x="7" y="23"/>
                </a:lnTo>
                <a:lnTo>
                  <a:pt x="15" y="28"/>
                </a:lnTo>
                <a:lnTo>
                  <a:pt x="22" y="32"/>
                </a:lnTo>
                <a:lnTo>
                  <a:pt x="29" y="36"/>
                </a:lnTo>
                <a:lnTo>
                  <a:pt x="36" y="41"/>
                </a:lnTo>
                <a:lnTo>
                  <a:pt x="45" y="47"/>
                </a:lnTo>
                <a:lnTo>
                  <a:pt x="51" y="53"/>
                </a:lnTo>
                <a:lnTo>
                  <a:pt x="57" y="59"/>
                </a:lnTo>
                <a:lnTo>
                  <a:pt x="62" y="65"/>
                </a:lnTo>
                <a:lnTo>
                  <a:pt x="68" y="72"/>
                </a:lnTo>
                <a:lnTo>
                  <a:pt x="72" y="7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0" name="Google Shape;750;p4"/>
          <p:cNvSpPr/>
          <p:nvPr/>
        </p:nvSpPr>
        <p:spPr>
          <a:xfrm>
            <a:off x="4083844" y="2695575"/>
            <a:ext cx="23813" cy="23813"/>
          </a:xfrm>
          <a:custGeom>
            <a:avLst/>
            <a:gdLst/>
            <a:ahLst/>
            <a:cxnLst/>
            <a:rect l="l" t="t" r="r" b="b"/>
            <a:pathLst>
              <a:path w="79" h="77" extrusionOk="0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5"/>
                </a:lnTo>
                <a:lnTo>
                  <a:pt x="19" y="20"/>
                </a:lnTo>
                <a:lnTo>
                  <a:pt x="25" y="24"/>
                </a:lnTo>
                <a:lnTo>
                  <a:pt x="35" y="31"/>
                </a:lnTo>
                <a:lnTo>
                  <a:pt x="46" y="38"/>
                </a:lnTo>
                <a:lnTo>
                  <a:pt x="57" y="46"/>
                </a:lnTo>
                <a:lnTo>
                  <a:pt x="63" y="50"/>
                </a:lnTo>
                <a:lnTo>
                  <a:pt x="67" y="56"/>
                </a:lnTo>
                <a:lnTo>
                  <a:pt x="72" y="62"/>
                </a:lnTo>
                <a:lnTo>
                  <a:pt x="76" y="70"/>
                </a:lnTo>
                <a:lnTo>
                  <a:pt x="79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1" name="Google Shape;751;p4"/>
          <p:cNvSpPr/>
          <p:nvPr/>
        </p:nvSpPr>
        <p:spPr>
          <a:xfrm>
            <a:off x="4070747" y="2678908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7" h="108" extrusionOk="0">
                <a:moveTo>
                  <a:pt x="0" y="105"/>
                </a:moveTo>
                <a:lnTo>
                  <a:pt x="7" y="108"/>
                </a:lnTo>
                <a:lnTo>
                  <a:pt x="12" y="108"/>
                </a:lnTo>
                <a:lnTo>
                  <a:pt x="18" y="108"/>
                </a:lnTo>
                <a:lnTo>
                  <a:pt x="23" y="107"/>
                </a:lnTo>
                <a:lnTo>
                  <a:pt x="28" y="104"/>
                </a:lnTo>
                <a:lnTo>
                  <a:pt x="33" y="100"/>
                </a:lnTo>
                <a:lnTo>
                  <a:pt x="37" y="95"/>
                </a:lnTo>
                <a:lnTo>
                  <a:pt x="45" y="84"/>
                </a:lnTo>
                <a:lnTo>
                  <a:pt x="52" y="72"/>
                </a:lnTo>
                <a:lnTo>
                  <a:pt x="60" y="59"/>
                </a:lnTo>
                <a:lnTo>
                  <a:pt x="68" y="44"/>
                </a:lnTo>
                <a:lnTo>
                  <a:pt x="74" y="36"/>
                </a:lnTo>
                <a:lnTo>
                  <a:pt x="80" y="28"/>
                </a:lnTo>
                <a:lnTo>
                  <a:pt x="86" y="19"/>
                </a:lnTo>
                <a:lnTo>
                  <a:pt x="92" y="12"/>
                </a:lnTo>
                <a:lnTo>
                  <a:pt x="99" y="6"/>
                </a:lnTo>
                <a:lnTo>
                  <a:pt x="10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2" name="Google Shape;752;p4"/>
          <p:cNvSpPr/>
          <p:nvPr/>
        </p:nvSpPr>
        <p:spPr>
          <a:xfrm>
            <a:off x="4039791" y="2696767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7" y="11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91" y="52"/>
                </a:lnTo>
                <a:lnTo>
                  <a:pt x="85" y="60"/>
                </a:lnTo>
                <a:lnTo>
                  <a:pt x="75" y="74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5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3" name="Google Shape;753;p4"/>
          <p:cNvSpPr/>
          <p:nvPr/>
        </p:nvSpPr>
        <p:spPr>
          <a:xfrm>
            <a:off x="4019551" y="2700339"/>
            <a:ext cx="21431" cy="32147"/>
          </a:xfrm>
          <a:custGeom>
            <a:avLst/>
            <a:gdLst/>
            <a:ahLst/>
            <a:cxnLst/>
            <a:rect l="l" t="t" r="r" b="b"/>
            <a:pathLst>
              <a:path w="73" h="109" extrusionOk="0">
                <a:moveTo>
                  <a:pt x="73" y="0"/>
                </a:moveTo>
                <a:lnTo>
                  <a:pt x="65" y="8"/>
                </a:lnTo>
                <a:lnTo>
                  <a:pt x="59" y="17"/>
                </a:lnTo>
                <a:lnTo>
                  <a:pt x="52" y="25"/>
                </a:lnTo>
                <a:lnTo>
                  <a:pt x="46" y="34"/>
                </a:lnTo>
                <a:lnTo>
                  <a:pt x="39" y="46"/>
                </a:lnTo>
                <a:lnTo>
                  <a:pt x="32" y="58"/>
                </a:lnTo>
                <a:lnTo>
                  <a:pt x="24" y="70"/>
                </a:lnTo>
                <a:lnTo>
                  <a:pt x="16" y="83"/>
                </a:lnTo>
                <a:lnTo>
                  <a:pt x="9" y="95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4" name="Google Shape;754;p4"/>
          <p:cNvSpPr/>
          <p:nvPr/>
        </p:nvSpPr>
        <p:spPr>
          <a:xfrm>
            <a:off x="4039791" y="2696767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7" y="11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91" y="52"/>
                </a:lnTo>
                <a:lnTo>
                  <a:pt x="85" y="60"/>
                </a:lnTo>
                <a:lnTo>
                  <a:pt x="75" y="74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5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5" name="Google Shape;755;p4"/>
          <p:cNvSpPr/>
          <p:nvPr/>
        </p:nvSpPr>
        <p:spPr>
          <a:xfrm>
            <a:off x="4019551" y="2700339"/>
            <a:ext cx="21431" cy="32147"/>
          </a:xfrm>
          <a:custGeom>
            <a:avLst/>
            <a:gdLst/>
            <a:ahLst/>
            <a:cxnLst/>
            <a:rect l="l" t="t" r="r" b="b"/>
            <a:pathLst>
              <a:path w="73" h="109" extrusionOk="0">
                <a:moveTo>
                  <a:pt x="73" y="0"/>
                </a:moveTo>
                <a:lnTo>
                  <a:pt x="65" y="8"/>
                </a:lnTo>
                <a:lnTo>
                  <a:pt x="59" y="17"/>
                </a:lnTo>
                <a:lnTo>
                  <a:pt x="52" y="25"/>
                </a:lnTo>
                <a:lnTo>
                  <a:pt x="46" y="34"/>
                </a:lnTo>
                <a:lnTo>
                  <a:pt x="39" y="46"/>
                </a:lnTo>
                <a:lnTo>
                  <a:pt x="32" y="58"/>
                </a:lnTo>
                <a:lnTo>
                  <a:pt x="24" y="70"/>
                </a:lnTo>
                <a:lnTo>
                  <a:pt x="16" y="83"/>
                </a:lnTo>
                <a:lnTo>
                  <a:pt x="9" y="95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6" name="Google Shape;756;p4"/>
          <p:cNvSpPr/>
          <p:nvPr/>
        </p:nvSpPr>
        <p:spPr>
          <a:xfrm>
            <a:off x="4182666" y="2661048"/>
            <a:ext cx="100013" cy="63103"/>
          </a:xfrm>
          <a:custGeom>
            <a:avLst/>
            <a:gdLst/>
            <a:ahLst/>
            <a:cxnLst/>
            <a:rect l="l" t="t" r="r" b="b"/>
            <a:pathLst>
              <a:path w="337" h="212" extrusionOk="0">
                <a:moveTo>
                  <a:pt x="0" y="0"/>
                </a:moveTo>
                <a:lnTo>
                  <a:pt x="5" y="3"/>
                </a:lnTo>
                <a:lnTo>
                  <a:pt x="10" y="6"/>
                </a:lnTo>
                <a:lnTo>
                  <a:pt x="15" y="9"/>
                </a:lnTo>
                <a:lnTo>
                  <a:pt x="28" y="21"/>
                </a:lnTo>
                <a:lnTo>
                  <a:pt x="41" y="35"/>
                </a:lnTo>
                <a:lnTo>
                  <a:pt x="56" y="47"/>
                </a:lnTo>
                <a:lnTo>
                  <a:pt x="71" y="59"/>
                </a:lnTo>
                <a:lnTo>
                  <a:pt x="88" y="72"/>
                </a:lnTo>
                <a:lnTo>
                  <a:pt x="108" y="84"/>
                </a:lnTo>
                <a:lnTo>
                  <a:pt x="126" y="96"/>
                </a:lnTo>
                <a:lnTo>
                  <a:pt x="144" y="108"/>
                </a:lnTo>
                <a:lnTo>
                  <a:pt x="168" y="124"/>
                </a:lnTo>
                <a:lnTo>
                  <a:pt x="188" y="138"/>
                </a:lnTo>
                <a:lnTo>
                  <a:pt x="209" y="152"/>
                </a:lnTo>
                <a:lnTo>
                  <a:pt x="216" y="157"/>
                </a:lnTo>
                <a:lnTo>
                  <a:pt x="225" y="163"/>
                </a:lnTo>
                <a:lnTo>
                  <a:pt x="233" y="169"/>
                </a:lnTo>
                <a:lnTo>
                  <a:pt x="240" y="176"/>
                </a:lnTo>
                <a:lnTo>
                  <a:pt x="245" y="182"/>
                </a:lnTo>
                <a:lnTo>
                  <a:pt x="250" y="189"/>
                </a:lnTo>
                <a:lnTo>
                  <a:pt x="255" y="195"/>
                </a:lnTo>
                <a:lnTo>
                  <a:pt x="258" y="201"/>
                </a:lnTo>
                <a:lnTo>
                  <a:pt x="263" y="206"/>
                </a:lnTo>
                <a:lnTo>
                  <a:pt x="267" y="210"/>
                </a:lnTo>
                <a:lnTo>
                  <a:pt x="272" y="211"/>
                </a:lnTo>
                <a:lnTo>
                  <a:pt x="275" y="212"/>
                </a:lnTo>
                <a:lnTo>
                  <a:pt x="278" y="211"/>
                </a:lnTo>
                <a:lnTo>
                  <a:pt x="281" y="208"/>
                </a:lnTo>
                <a:lnTo>
                  <a:pt x="285" y="205"/>
                </a:lnTo>
                <a:lnTo>
                  <a:pt x="287" y="201"/>
                </a:lnTo>
                <a:lnTo>
                  <a:pt x="291" y="196"/>
                </a:lnTo>
                <a:lnTo>
                  <a:pt x="295" y="192"/>
                </a:lnTo>
                <a:lnTo>
                  <a:pt x="301" y="183"/>
                </a:lnTo>
                <a:lnTo>
                  <a:pt x="308" y="175"/>
                </a:lnTo>
                <a:lnTo>
                  <a:pt x="314" y="167"/>
                </a:lnTo>
                <a:lnTo>
                  <a:pt x="321" y="160"/>
                </a:lnTo>
                <a:lnTo>
                  <a:pt x="327" y="152"/>
                </a:lnTo>
                <a:lnTo>
                  <a:pt x="332" y="146"/>
                </a:lnTo>
                <a:lnTo>
                  <a:pt x="337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7" name="Google Shape;757;p4"/>
          <p:cNvSpPr/>
          <p:nvPr/>
        </p:nvSpPr>
        <p:spPr>
          <a:xfrm>
            <a:off x="4042173" y="2661049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9" h="261" extrusionOk="0">
                <a:moveTo>
                  <a:pt x="466" y="0"/>
                </a:moveTo>
                <a:lnTo>
                  <a:pt x="468" y="6"/>
                </a:lnTo>
                <a:lnTo>
                  <a:pt x="469" y="11"/>
                </a:lnTo>
                <a:lnTo>
                  <a:pt x="469" y="15"/>
                </a:lnTo>
                <a:lnTo>
                  <a:pt x="468" y="20"/>
                </a:lnTo>
                <a:lnTo>
                  <a:pt x="466" y="22"/>
                </a:lnTo>
                <a:lnTo>
                  <a:pt x="464" y="27"/>
                </a:lnTo>
                <a:lnTo>
                  <a:pt x="460" y="32"/>
                </a:lnTo>
                <a:lnTo>
                  <a:pt x="456" y="35"/>
                </a:lnTo>
                <a:lnTo>
                  <a:pt x="451" y="39"/>
                </a:lnTo>
                <a:lnTo>
                  <a:pt x="446" y="41"/>
                </a:lnTo>
                <a:lnTo>
                  <a:pt x="440" y="46"/>
                </a:lnTo>
                <a:lnTo>
                  <a:pt x="435" y="52"/>
                </a:lnTo>
                <a:lnTo>
                  <a:pt x="431" y="58"/>
                </a:lnTo>
                <a:lnTo>
                  <a:pt x="427" y="64"/>
                </a:lnTo>
                <a:lnTo>
                  <a:pt x="423" y="70"/>
                </a:lnTo>
                <a:lnTo>
                  <a:pt x="419" y="75"/>
                </a:lnTo>
                <a:lnTo>
                  <a:pt x="414" y="80"/>
                </a:lnTo>
                <a:lnTo>
                  <a:pt x="411" y="85"/>
                </a:lnTo>
                <a:lnTo>
                  <a:pt x="407" y="91"/>
                </a:lnTo>
                <a:lnTo>
                  <a:pt x="405" y="96"/>
                </a:lnTo>
                <a:lnTo>
                  <a:pt x="402" y="102"/>
                </a:lnTo>
                <a:lnTo>
                  <a:pt x="401" y="108"/>
                </a:lnTo>
                <a:lnTo>
                  <a:pt x="399" y="112"/>
                </a:lnTo>
                <a:lnTo>
                  <a:pt x="396" y="116"/>
                </a:lnTo>
                <a:lnTo>
                  <a:pt x="393" y="120"/>
                </a:lnTo>
                <a:lnTo>
                  <a:pt x="390" y="122"/>
                </a:lnTo>
                <a:lnTo>
                  <a:pt x="387" y="126"/>
                </a:lnTo>
                <a:lnTo>
                  <a:pt x="384" y="131"/>
                </a:lnTo>
                <a:lnTo>
                  <a:pt x="383" y="135"/>
                </a:lnTo>
                <a:lnTo>
                  <a:pt x="381" y="140"/>
                </a:lnTo>
                <a:lnTo>
                  <a:pt x="377" y="145"/>
                </a:lnTo>
                <a:lnTo>
                  <a:pt x="372" y="149"/>
                </a:lnTo>
                <a:lnTo>
                  <a:pt x="367" y="152"/>
                </a:lnTo>
                <a:lnTo>
                  <a:pt x="363" y="157"/>
                </a:lnTo>
                <a:lnTo>
                  <a:pt x="359" y="162"/>
                </a:lnTo>
                <a:lnTo>
                  <a:pt x="357" y="167"/>
                </a:lnTo>
                <a:lnTo>
                  <a:pt x="354" y="172"/>
                </a:lnTo>
                <a:lnTo>
                  <a:pt x="352" y="176"/>
                </a:lnTo>
                <a:lnTo>
                  <a:pt x="348" y="180"/>
                </a:lnTo>
                <a:lnTo>
                  <a:pt x="343" y="185"/>
                </a:lnTo>
                <a:lnTo>
                  <a:pt x="340" y="190"/>
                </a:lnTo>
                <a:lnTo>
                  <a:pt x="337" y="196"/>
                </a:lnTo>
                <a:lnTo>
                  <a:pt x="335" y="201"/>
                </a:lnTo>
                <a:lnTo>
                  <a:pt x="332" y="207"/>
                </a:lnTo>
                <a:lnTo>
                  <a:pt x="330" y="211"/>
                </a:lnTo>
                <a:lnTo>
                  <a:pt x="328" y="214"/>
                </a:lnTo>
                <a:lnTo>
                  <a:pt x="325" y="217"/>
                </a:lnTo>
                <a:lnTo>
                  <a:pt x="322" y="220"/>
                </a:lnTo>
                <a:lnTo>
                  <a:pt x="319" y="224"/>
                </a:lnTo>
                <a:lnTo>
                  <a:pt x="317" y="228"/>
                </a:lnTo>
                <a:lnTo>
                  <a:pt x="314" y="233"/>
                </a:lnTo>
                <a:lnTo>
                  <a:pt x="312" y="239"/>
                </a:lnTo>
                <a:lnTo>
                  <a:pt x="310" y="243"/>
                </a:lnTo>
                <a:lnTo>
                  <a:pt x="307" y="245"/>
                </a:lnTo>
                <a:lnTo>
                  <a:pt x="304" y="246"/>
                </a:lnTo>
                <a:lnTo>
                  <a:pt x="301" y="248"/>
                </a:lnTo>
                <a:lnTo>
                  <a:pt x="297" y="249"/>
                </a:lnTo>
                <a:lnTo>
                  <a:pt x="295" y="251"/>
                </a:lnTo>
                <a:lnTo>
                  <a:pt x="291" y="255"/>
                </a:lnTo>
                <a:lnTo>
                  <a:pt x="289" y="259"/>
                </a:lnTo>
                <a:lnTo>
                  <a:pt x="287" y="260"/>
                </a:lnTo>
                <a:lnTo>
                  <a:pt x="283" y="261"/>
                </a:lnTo>
                <a:lnTo>
                  <a:pt x="277" y="261"/>
                </a:lnTo>
                <a:lnTo>
                  <a:pt x="271" y="259"/>
                </a:lnTo>
                <a:lnTo>
                  <a:pt x="266" y="255"/>
                </a:lnTo>
                <a:lnTo>
                  <a:pt x="260" y="251"/>
                </a:lnTo>
                <a:lnTo>
                  <a:pt x="254" y="246"/>
                </a:lnTo>
                <a:lnTo>
                  <a:pt x="249" y="242"/>
                </a:lnTo>
                <a:lnTo>
                  <a:pt x="246" y="237"/>
                </a:lnTo>
                <a:lnTo>
                  <a:pt x="237" y="226"/>
                </a:lnTo>
                <a:lnTo>
                  <a:pt x="230" y="215"/>
                </a:lnTo>
                <a:lnTo>
                  <a:pt x="224" y="205"/>
                </a:lnTo>
                <a:lnTo>
                  <a:pt x="215" y="196"/>
                </a:lnTo>
                <a:lnTo>
                  <a:pt x="208" y="189"/>
                </a:lnTo>
                <a:lnTo>
                  <a:pt x="199" y="182"/>
                </a:lnTo>
                <a:lnTo>
                  <a:pt x="189" y="176"/>
                </a:lnTo>
                <a:lnTo>
                  <a:pt x="178" y="172"/>
                </a:lnTo>
                <a:lnTo>
                  <a:pt x="166" y="167"/>
                </a:lnTo>
                <a:lnTo>
                  <a:pt x="155" y="161"/>
                </a:lnTo>
                <a:lnTo>
                  <a:pt x="131" y="150"/>
                </a:lnTo>
                <a:lnTo>
                  <a:pt x="107" y="139"/>
                </a:lnTo>
                <a:lnTo>
                  <a:pt x="95" y="133"/>
                </a:lnTo>
                <a:lnTo>
                  <a:pt x="82" y="127"/>
                </a:lnTo>
                <a:lnTo>
                  <a:pt x="69" y="121"/>
                </a:lnTo>
                <a:lnTo>
                  <a:pt x="59" y="114"/>
                </a:lnTo>
                <a:lnTo>
                  <a:pt x="48" y="106"/>
                </a:lnTo>
                <a:lnTo>
                  <a:pt x="39" y="98"/>
                </a:lnTo>
                <a:lnTo>
                  <a:pt x="30" y="91"/>
                </a:lnTo>
                <a:lnTo>
                  <a:pt x="21" y="82"/>
                </a:lnTo>
                <a:lnTo>
                  <a:pt x="14" y="77"/>
                </a:lnTo>
                <a:lnTo>
                  <a:pt x="7" y="71"/>
                </a:lnTo>
                <a:lnTo>
                  <a:pt x="0" y="6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8" name="Google Shape;758;p4"/>
          <p:cNvSpPr/>
          <p:nvPr/>
        </p:nvSpPr>
        <p:spPr>
          <a:xfrm>
            <a:off x="4107658" y="2671763"/>
            <a:ext cx="41672" cy="48816"/>
          </a:xfrm>
          <a:custGeom>
            <a:avLst/>
            <a:gdLst/>
            <a:ahLst/>
            <a:cxnLst/>
            <a:rect l="l" t="t" r="r" b="b"/>
            <a:pathLst>
              <a:path w="140" h="167" extrusionOk="0">
                <a:moveTo>
                  <a:pt x="0" y="167"/>
                </a:moveTo>
                <a:lnTo>
                  <a:pt x="0" y="166"/>
                </a:lnTo>
                <a:lnTo>
                  <a:pt x="2" y="166"/>
                </a:lnTo>
                <a:lnTo>
                  <a:pt x="2" y="165"/>
                </a:lnTo>
                <a:lnTo>
                  <a:pt x="9" y="159"/>
                </a:lnTo>
                <a:lnTo>
                  <a:pt x="19" y="150"/>
                </a:lnTo>
                <a:lnTo>
                  <a:pt x="27" y="142"/>
                </a:lnTo>
                <a:lnTo>
                  <a:pt x="35" y="133"/>
                </a:lnTo>
                <a:lnTo>
                  <a:pt x="43" y="124"/>
                </a:lnTo>
                <a:lnTo>
                  <a:pt x="50" y="114"/>
                </a:lnTo>
                <a:lnTo>
                  <a:pt x="56" y="104"/>
                </a:lnTo>
                <a:lnTo>
                  <a:pt x="61" y="96"/>
                </a:lnTo>
                <a:lnTo>
                  <a:pt x="66" y="86"/>
                </a:lnTo>
                <a:lnTo>
                  <a:pt x="70" y="76"/>
                </a:lnTo>
                <a:lnTo>
                  <a:pt x="76" y="68"/>
                </a:lnTo>
                <a:lnTo>
                  <a:pt x="81" y="61"/>
                </a:lnTo>
                <a:lnTo>
                  <a:pt x="89" y="54"/>
                </a:lnTo>
                <a:lnTo>
                  <a:pt x="96" y="49"/>
                </a:lnTo>
                <a:lnTo>
                  <a:pt x="104" y="44"/>
                </a:lnTo>
                <a:lnTo>
                  <a:pt x="111" y="38"/>
                </a:lnTo>
                <a:lnTo>
                  <a:pt x="119" y="32"/>
                </a:lnTo>
                <a:lnTo>
                  <a:pt x="124" y="26"/>
                </a:lnTo>
                <a:lnTo>
                  <a:pt x="127" y="19"/>
                </a:lnTo>
                <a:lnTo>
                  <a:pt x="130" y="11"/>
                </a:lnTo>
                <a:lnTo>
                  <a:pt x="134" y="4"/>
                </a:lnTo>
                <a:lnTo>
                  <a:pt x="136" y="3"/>
                </a:lnTo>
                <a:lnTo>
                  <a:pt x="137" y="2"/>
                </a:lnTo>
                <a:lnTo>
                  <a:pt x="139" y="0"/>
                </a:lnTo>
                <a:lnTo>
                  <a:pt x="14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9" name="Google Shape;759;p4"/>
          <p:cNvSpPr/>
          <p:nvPr/>
        </p:nvSpPr>
        <p:spPr>
          <a:xfrm>
            <a:off x="4087416" y="2677717"/>
            <a:ext cx="22622" cy="26194"/>
          </a:xfrm>
          <a:custGeom>
            <a:avLst/>
            <a:gdLst/>
            <a:ahLst/>
            <a:cxnLst/>
            <a:rect l="l" t="t" r="r" b="b"/>
            <a:pathLst>
              <a:path w="75" h="89" extrusionOk="0">
                <a:moveTo>
                  <a:pt x="0" y="89"/>
                </a:moveTo>
                <a:lnTo>
                  <a:pt x="8" y="80"/>
                </a:lnTo>
                <a:lnTo>
                  <a:pt x="17" y="70"/>
                </a:lnTo>
                <a:lnTo>
                  <a:pt x="25" y="61"/>
                </a:lnTo>
                <a:lnTo>
                  <a:pt x="37" y="44"/>
                </a:lnTo>
                <a:lnTo>
                  <a:pt x="50" y="28"/>
                </a:lnTo>
                <a:lnTo>
                  <a:pt x="58" y="18"/>
                </a:lnTo>
                <a:lnTo>
                  <a:pt x="66" y="9"/>
                </a:lnTo>
                <a:lnTo>
                  <a:pt x="75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0" name="Google Shape;760;p4"/>
          <p:cNvSpPr/>
          <p:nvPr/>
        </p:nvSpPr>
        <p:spPr>
          <a:xfrm>
            <a:off x="4138613" y="2724150"/>
            <a:ext cx="1191" cy="1191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3" y="0"/>
                </a:move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1" name="Google Shape;761;p4"/>
          <p:cNvSpPr/>
          <p:nvPr/>
        </p:nvSpPr>
        <p:spPr>
          <a:xfrm>
            <a:off x="4311254" y="2674144"/>
            <a:ext cx="47625" cy="44054"/>
          </a:xfrm>
          <a:custGeom>
            <a:avLst/>
            <a:gdLst/>
            <a:ahLst/>
            <a:cxnLst/>
            <a:rect l="l" t="t" r="r" b="b"/>
            <a:pathLst>
              <a:path w="157" h="148" extrusionOk="0">
                <a:moveTo>
                  <a:pt x="0" y="0"/>
                </a:moveTo>
                <a:lnTo>
                  <a:pt x="14" y="7"/>
                </a:lnTo>
                <a:lnTo>
                  <a:pt x="25" y="14"/>
                </a:lnTo>
                <a:lnTo>
                  <a:pt x="35" y="23"/>
                </a:lnTo>
                <a:lnTo>
                  <a:pt x="44" y="31"/>
                </a:lnTo>
                <a:lnTo>
                  <a:pt x="52" y="40"/>
                </a:lnTo>
                <a:lnTo>
                  <a:pt x="60" y="49"/>
                </a:lnTo>
                <a:lnTo>
                  <a:pt x="70" y="64"/>
                </a:lnTo>
                <a:lnTo>
                  <a:pt x="80" y="80"/>
                </a:lnTo>
                <a:lnTo>
                  <a:pt x="90" y="94"/>
                </a:lnTo>
                <a:lnTo>
                  <a:pt x="101" y="107"/>
                </a:lnTo>
                <a:lnTo>
                  <a:pt x="108" y="116"/>
                </a:lnTo>
                <a:lnTo>
                  <a:pt x="116" y="124"/>
                </a:lnTo>
                <a:lnTo>
                  <a:pt x="125" y="131"/>
                </a:lnTo>
                <a:lnTo>
                  <a:pt x="134" y="137"/>
                </a:lnTo>
                <a:lnTo>
                  <a:pt x="145" y="144"/>
                </a:lnTo>
                <a:lnTo>
                  <a:pt x="157" y="1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2" name="Google Shape;762;p4"/>
          <p:cNvSpPr/>
          <p:nvPr/>
        </p:nvSpPr>
        <p:spPr>
          <a:xfrm>
            <a:off x="4282680" y="2702719"/>
            <a:ext cx="21431" cy="23813"/>
          </a:xfrm>
          <a:custGeom>
            <a:avLst/>
            <a:gdLst/>
            <a:ahLst/>
            <a:cxnLst/>
            <a:rect l="l" t="t" r="r" b="b"/>
            <a:pathLst>
              <a:path w="72" h="79" extrusionOk="0">
                <a:moveTo>
                  <a:pt x="2" y="0"/>
                </a:moveTo>
                <a:lnTo>
                  <a:pt x="0" y="4"/>
                </a:lnTo>
                <a:lnTo>
                  <a:pt x="0" y="8"/>
                </a:lnTo>
                <a:lnTo>
                  <a:pt x="0" y="12"/>
                </a:lnTo>
                <a:lnTo>
                  <a:pt x="1" y="15"/>
                </a:lnTo>
                <a:lnTo>
                  <a:pt x="2" y="18"/>
                </a:lnTo>
                <a:lnTo>
                  <a:pt x="7" y="24"/>
                </a:lnTo>
                <a:lnTo>
                  <a:pt x="14" y="27"/>
                </a:lnTo>
                <a:lnTo>
                  <a:pt x="21" y="32"/>
                </a:lnTo>
                <a:lnTo>
                  <a:pt x="28" y="37"/>
                </a:lnTo>
                <a:lnTo>
                  <a:pt x="36" y="41"/>
                </a:lnTo>
                <a:lnTo>
                  <a:pt x="44" y="47"/>
                </a:lnTo>
                <a:lnTo>
                  <a:pt x="50" y="53"/>
                </a:lnTo>
                <a:lnTo>
                  <a:pt x="56" y="59"/>
                </a:lnTo>
                <a:lnTo>
                  <a:pt x="62" y="66"/>
                </a:lnTo>
                <a:lnTo>
                  <a:pt x="67" y="72"/>
                </a:lnTo>
                <a:lnTo>
                  <a:pt x="72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3" name="Google Shape;763;p4"/>
          <p:cNvSpPr/>
          <p:nvPr/>
        </p:nvSpPr>
        <p:spPr>
          <a:xfrm>
            <a:off x="4171950" y="2672954"/>
            <a:ext cx="48816" cy="47625"/>
          </a:xfrm>
          <a:custGeom>
            <a:avLst/>
            <a:gdLst/>
            <a:ahLst/>
            <a:cxnLst/>
            <a:rect l="l" t="t" r="r" b="b"/>
            <a:pathLst>
              <a:path w="162" h="162" extrusionOk="0">
                <a:moveTo>
                  <a:pt x="11" y="0"/>
                </a:moveTo>
                <a:lnTo>
                  <a:pt x="6" y="5"/>
                </a:lnTo>
                <a:lnTo>
                  <a:pt x="4" y="11"/>
                </a:lnTo>
                <a:lnTo>
                  <a:pt x="2" y="16"/>
                </a:lnTo>
                <a:lnTo>
                  <a:pt x="0" y="21"/>
                </a:lnTo>
                <a:lnTo>
                  <a:pt x="0" y="25"/>
                </a:lnTo>
                <a:lnTo>
                  <a:pt x="2" y="30"/>
                </a:lnTo>
                <a:lnTo>
                  <a:pt x="5" y="36"/>
                </a:lnTo>
                <a:lnTo>
                  <a:pt x="10" y="42"/>
                </a:lnTo>
                <a:lnTo>
                  <a:pt x="17" y="48"/>
                </a:lnTo>
                <a:lnTo>
                  <a:pt x="25" y="53"/>
                </a:lnTo>
                <a:lnTo>
                  <a:pt x="33" y="58"/>
                </a:lnTo>
                <a:lnTo>
                  <a:pt x="43" y="63"/>
                </a:lnTo>
                <a:lnTo>
                  <a:pt x="52" y="68"/>
                </a:lnTo>
                <a:lnTo>
                  <a:pt x="61" y="72"/>
                </a:lnTo>
                <a:lnTo>
                  <a:pt x="69" y="79"/>
                </a:lnTo>
                <a:lnTo>
                  <a:pt x="82" y="87"/>
                </a:lnTo>
                <a:lnTo>
                  <a:pt x="96" y="97"/>
                </a:lnTo>
                <a:lnTo>
                  <a:pt x="108" y="106"/>
                </a:lnTo>
                <a:lnTo>
                  <a:pt x="120" y="116"/>
                </a:lnTo>
                <a:lnTo>
                  <a:pt x="131" y="127"/>
                </a:lnTo>
                <a:lnTo>
                  <a:pt x="140" y="138"/>
                </a:lnTo>
                <a:lnTo>
                  <a:pt x="151" y="150"/>
                </a:lnTo>
                <a:lnTo>
                  <a:pt x="162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4" name="Google Shape;764;p4"/>
          <p:cNvSpPr/>
          <p:nvPr/>
        </p:nvSpPr>
        <p:spPr>
          <a:xfrm>
            <a:off x="4156472" y="2699147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6" h="110" extrusionOk="0">
                <a:moveTo>
                  <a:pt x="0" y="0"/>
                </a:moveTo>
                <a:lnTo>
                  <a:pt x="4" y="10"/>
                </a:lnTo>
                <a:lnTo>
                  <a:pt x="10" y="21"/>
                </a:lnTo>
                <a:lnTo>
                  <a:pt x="18" y="29"/>
                </a:lnTo>
                <a:lnTo>
                  <a:pt x="25" y="39"/>
                </a:lnTo>
                <a:lnTo>
                  <a:pt x="33" y="47"/>
                </a:lnTo>
                <a:lnTo>
                  <a:pt x="44" y="58"/>
                </a:lnTo>
                <a:lnTo>
                  <a:pt x="56" y="69"/>
                </a:lnTo>
                <a:lnTo>
                  <a:pt x="68" y="78"/>
                </a:lnTo>
                <a:lnTo>
                  <a:pt x="80" y="86"/>
                </a:lnTo>
                <a:lnTo>
                  <a:pt x="92" y="93"/>
                </a:lnTo>
                <a:lnTo>
                  <a:pt x="104" y="101"/>
                </a:lnTo>
                <a:lnTo>
                  <a:pt x="115" y="105"/>
                </a:lnTo>
                <a:lnTo>
                  <a:pt x="126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5" name="Google Shape;765;p4"/>
          <p:cNvSpPr/>
          <p:nvPr/>
        </p:nvSpPr>
        <p:spPr>
          <a:xfrm>
            <a:off x="4295775" y="2688431"/>
            <a:ext cx="23813" cy="23813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6"/>
                </a:lnTo>
                <a:lnTo>
                  <a:pt x="9" y="10"/>
                </a:lnTo>
                <a:lnTo>
                  <a:pt x="14" y="15"/>
                </a:lnTo>
                <a:lnTo>
                  <a:pt x="20" y="20"/>
                </a:lnTo>
                <a:lnTo>
                  <a:pt x="26" y="25"/>
                </a:lnTo>
                <a:lnTo>
                  <a:pt x="35" y="31"/>
                </a:lnTo>
                <a:lnTo>
                  <a:pt x="46" y="38"/>
                </a:lnTo>
                <a:lnTo>
                  <a:pt x="57" y="47"/>
                </a:lnTo>
                <a:lnTo>
                  <a:pt x="63" y="51"/>
                </a:lnTo>
                <a:lnTo>
                  <a:pt x="68" y="56"/>
                </a:lnTo>
                <a:lnTo>
                  <a:pt x="73" y="62"/>
                </a:lnTo>
                <a:lnTo>
                  <a:pt x="76" y="70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6" name="Google Shape;766;p4"/>
          <p:cNvSpPr/>
          <p:nvPr/>
        </p:nvSpPr>
        <p:spPr>
          <a:xfrm>
            <a:off x="4063603" y="2682478"/>
            <a:ext cx="14288" cy="14288"/>
          </a:xfrm>
          <a:custGeom>
            <a:avLst/>
            <a:gdLst/>
            <a:ahLst/>
            <a:cxnLst/>
            <a:rect l="l" t="t" r="r" b="b"/>
            <a:pathLst>
              <a:path w="48" h="47" extrusionOk="0">
                <a:moveTo>
                  <a:pt x="0" y="47"/>
                </a:moveTo>
                <a:lnTo>
                  <a:pt x="0" y="42"/>
                </a:lnTo>
                <a:lnTo>
                  <a:pt x="1" y="39"/>
                </a:lnTo>
                <a:lnTo>
                  <a:pt x="4" y="35"/>
                </a:lnTo>
                <a:lnTo>
                  <a:pt x="6" y="30"/>
                </a:lnTo>
                <a:lnTo>
                  <a:pt x="10" y="27"/>
                </a:lnTo>
                <a:lnTo>
                  <a:pt x="13" y="23"/>
                </a:lnTo>
                <a:lnTo>
                  <a:pt x="17" y="18"/>
                </a:lnTo>
                <a:lnTo>
                  <a:pt x="22" y="15"/>
                </a:lnTo>
                <a:lnTo>
                  <a:pt x="30" y="10"/>
                </a:lnTo>
                <a:lnTo>
                  <a:pt x="39" y="5"/>
                </a:lnTo>
                <a:lnTo>
                  <a:pt x="4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7" name="Google Shape;767;p4"/>
          <p:cNvSpPr/>
          <p:nvPr/>
        </p:nvSpPr>
        <p:spPr>
          <a:xfrm>
            <a:off x="4282680" y="2671764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6" h="108" extrusionOk="0">
                <a:moveTo>
                  <a:pt x="0" y="105"/>
                </a:moveTo>
                <a:lnTo>
                  <a:pt x="6" y="107"/>
                </a:lnTo>
                <a:lnTo>
                  <a:pt x="11" y="108"/>
                </a:lnTo>
                <a:lnTo>
                  <a:pt x="17" y="107"/>
                </a:lnTo>
                <a:lnTo>
                  <a:pt x="21" y="106"/>
                </a:lnTo>
                <a:lnTo>
                  <a:pt x="26" y="102"/>
                </a:lnTo>
                <a:lnTo>
                  <a:pt x="31" y="99"/>
                </a:lnTo>
                <a:lnTo>
                  <a:pt x="36" y="94"/>
                </a:lnTo>
                <a:lnTo>
                  <a:pt x="43" y="83"/>
                </a:lnTo>
                <a:lnTo>
                  <a:pt x="50" y="71"/>
                </a:lnTo>
                <a:lnTo>
                  <a:pt x="59" y="58"/>
                </a:lnTo>
                <a:lnTo>
                  <a:pt x="66" y="45"/>
                </a:lnTo>
                <a:lnTo>
                  <a:pt x="72" y="35"/>
                </a:lnTo>
                <a:lnTo>
                  <a:pt x="78" y="26"/>
                </a:lnTo>
                <a:lnTo>
                  <a:pt x="84" y="18"/>
                </a:lnTo>
                <a:lnTo>
                  <a:pt x="91" y="11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8" name="Google Shape;768;p4"/>
          <p:cNvSpPr/>
          <p:nvPr/>
        </p:nvSpPr>
        <p:spPr>
          <a:xfrm>
            <a:off x="3265885" y="2695575"/>
            <a:ext cx="46434" cy="44054"/>
          </a:xfrm>
          <a:custGeom>
            <a:avLst/>
            <a:gdLst/>
            <a:ahLst/>
            <a:cxnLst/>
            <a:rect l="l" t="t" r="r" b="b"/>
            <a:pathLst>
              <a:path w="157" h="148" extrusionOk="0">
                <a:moveTo>
                  <a:pt x="0" y="0"/>
                </a:moveTo>
                <a:lnTo>
                  <a:pt x="12" y="8"/>
                </a:lnTo>
                <a:lnTo>
                  <a:pt x="24" y="15"/>
                </a:lnTo>
                <a:lnTo>
                  <a:pt x="34" y="22"/>
                </a:lnTo>
                <a:lnTo>
                  <a:pt x="44" y="32"/>
                </a:lnTo>
                <a:lnTo>
                  <a:pt x="52" y="40"/>
                </a:lnTo>
                <a:lnTo>
                  <a:pt x="59" y="50"/>
                </a:lnTo>
                <a:lnTo>
                  <a:pt x="70" y="64"/>
                </a:lnTo>
                <a:lnTo>
                  <a:pt x="80" y="80"/>
                </a:lnTo>
                <a:lnTo>
                  <a:pt x="90" y="94"/>
                </a:lnTo>
                <a:lnTo>
                  <a:pt x="100" y="108"/>
                </a:lnTo>
                <a:lnTo>
                  <a:pt x="108" y="116"/>
                </a:lnTo>
                <a:lnTo>
                  <a:pt x="116" y="125"/>
                </a:lnTo>
                <a:lnTo>
                  <a:pt x="125" y="132"/>
                </a:lnTo>
                <a:lnTo>
                  <a:pt x="134" y="138"/>
                </a:lnTo>
                <a:lnTo>
                  <a:pt x="145" y="144"/>
                </a:lnTo>
                <a:lnTo>
                  <a:pt x="157" y="1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9" name="Google Shape;769;p4"/>
          <p:cNvSpPr/>
          <p:nvPr/>
        </p:nvSpPr>
        <p:spPr>
          <a:xfrm>
            <a:off x="3236120" y="2724150"/>
            <a:ext cx="21431" cy="23813"/>
          </a:xfrm>
          <a:custGeom>
            <a:avLst/>
            <a:gdLst/>
            <a:ahLst/>
            <a:cxnLst/>
            <a:rect l="l" t="t" r="r" b="b"/>
            <a:pathLst>
              <a:path w="73" h="80" extrusionOk="0">
                <a:moveTo>
                  <a:pt x="2" y="0"/>
                </a:move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2" y="15"/>
                </a:lnTo>
                <a:lnTo>
                  <a:pt x="3" y="18"/>
                </a:lnTo>
                <a:lnTo>
                  <a:pt x="8" y="23"/>
                </a:lnTo>
                <a:lnTo>
                  <a:pt x="15" y="28"/>
                </a:lnTo>
                <a:lnTo>
                  <a:pt x="22" y="33"/>
                </a:lnTo>
                <a:lnTo>
                  <a:pt x="29" y="37"/>
                </a:lnTo>
                <a:lnTo>
                  <a:pt x="37" y="41"/>
                </a:lnTo>
                <a:lnTo>
                  <a:pt x="45" y="47"/>
                </a:lnTo>
                <a:lnTo>
                  <a:pt x="51" y="53"/>
                </a:lnTo>
                <a:lnTo>
                  <a:pt x="57" y="59"/>
                </a:lnTo>
                <a:lnTo>
                  <a:pt x="62" y="66"/>
                </a:lnTo>
                <a:lnTo>
                  <a:pt x="67" y="72"/>
                </a:lnTo>
                <a:lnTo>
                  <a:pt x="73" y="8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" name="Google Shape;770;p4"/>
          <p:cNvSpPr/>
          <p:nvPr/>
        </p:nvSpPr>
        <p:spPr>
          <a:xfrm>
            <a:off x="3249216" y="2711053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5" y="6"/>
                </a:lnTo>
                <a:lnTo>
                  <a:pt x="8" y="11"/>
                </a:lnTo>
                <a:lnTo>
                  <a:pt x="15" y="16"/>
                </a:lnTo>
                <a:lnTo>
                  <a:pt x="21" y="21"/>
                </a:lnTo>
                <a:lnTo>
                  <a:pt x="27" y="24"/>
                </a:lnTo>
                <a:lnTo>
                  <a:pt x="36" y="31"/>
                </a:lnTo>
                <a:lnTo>
                  <a:pt x="47" y="39"/>
                </a:lnTo>
                <a:lnTo>
                  <a:pt x="58" y="46"/>
                </a:lnTo>
                <a:lnTo>
                  <a:pt x="64" y="52"/>
                </a:lnTo>
                <a:lnTo>
                  <a:pt x="69" y="57"/>
                </a:lnTo>
                <a:lnTo>
                  <a:pt x="74" y="63"/>
                </a:lnTo>
                <a:lnTo>
                  <a:pt x="77" y="70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1" name="Google Shape;771;p4"/>
          <p:cNvSpPr/>
          <p:nvPr/>
        </p:nvSpPr>
        <p:spPr>
          <a:xfrm>
            <a:off x="3236120" y="2693195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8" h="109" extrusionOk="0">
                <a:moveTo>
                  <a:pt x="0" y="105"/>
                </a:moveTo>
                <a:lnTo>
                  <a:pt x="8" y="108"/>
                </a:lnTo>
                <a:lnTo>
                  <a:pt x="12" y="109"/>
                </a:lnTo>
                <a:lnTo>
                  <a:pt x="19" y="108"/>
                </a:lnTo>
                <a:lnTo>
                  <a:pt x="23" y="106"/>
                </a:lnTo>
                <a:lnTo>
                  <a:pt x="28" y="103"/>
                </a:lnTo>
                <a:lnTo>
                  <a:pt x="33" y="99"/>
                </a:lnTo>
                <a:lnTo>
                  <a:pt x="38" y="94"/>
                </a:lnTo>
                <a:lnTo>
                  <a:pt x="45" y="84"/>
                </a:lnTo>
                <a:lnTo>
                  <a:pt x="52" y="71"/>
                </a:lnTo>
                <a:lnTo>
                  <a:pt x="61" y="58"/>
                </a:lnTo>
                <a:lnTo>
                  <a:pt x="68" y="44"/>
                </a:lnTo>
                <a:lnTo>
                  <a:pt x="74" y="35"/>
                </a:lnTo>
                <a:lnTo>
                  <a:pt x="80" y="27"/>
                </a:lnTo>
                <a:lnTo>
                  <a:pt x="86" y="18"/>
                </a:lnTo>
                <a:lnTo>
                  <a:pt x="92" y="11"/>
                </a:lnTo>
                <a:lnTo>
                  <a:pt x="99" y="5"/>
                </a:lnTo>
                <a:lnTo>
                  <a:pt x="10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2" name="Google Shape;772;p4"/>
          <p:cNvSpPr/>
          <p:nvPr/>
        </p:nvSpPr>
        <p:spPr>
          <a:xfrm>
            <a:off x="3205164" y="2711055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1"/>
                </a:lnTo>
                <a:lnTo>
                  <a:pt x="104" y="22"/>
                </a:lnTo>
                <a:lnTo>
                  <a:pt x="101" y="33"/>
                </a:lnTo>
                <a:lnTo>
                  <a:pt x="96" y="43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1"/>
                </a:lnTo>
                <a:lnTo>
                  <a:pt x="41" y="113"/>
                </a:lnTo>
                <a:lnTo>
                  <a:pt x="32" y="122"/>
                </a:lnTo>
                <a:lnTo>
                  <a:pt x="23" y="133"/>
                </a:lnTo>
                <a:lnTo>
                  <a:pt x="15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3" name="Google Shape;773;p4"/>
          <p:cNvSpPr/>
          <p:nvPr/>
        </p:nvSpPr>
        <p:spPr>
          <a:xfrm>
            <a:off x="3183733" y="2714626"/>
            <a:ext cx="22622" cy="32147"/>
          </a:xfrm>
          <a:custGeom>
            <a:avLst/>
            <a:gdLst/>
            <a:ahLst/>
            <a:cxnLst/>
            <a:rect l="l" t="t" r="r" b="b"/>
            <a:pathLst>
              <a:path w="72" h="110" extrusionOk="0">
                <a:moveTo>
                  <a:pt x="72" y="0"/>
                </a:moveTo>
                <a:lnTo>
                  <a:pt x="65" y="9"/>
                </a:lnTo>
                <a:lnTo>
                  <a:pt x="59" y="17"/>
                </a:lnTo>
                <a:lnTo>
                  <a:pt x="52" y="26"/>
                </a:lnTo>
                <a:lnTo>
                  <a:pt x="46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5" y="84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4" name="Google Shape;774;p4"/>
          <p:cNvSpPr/>
          <p:nvPr/>
        </p:nvSpPr>
        <p:spPr>
          <a:xfrm>
            <a:off x="3205164" y="2711055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1"/>
                </a:lnTo>
                <a:lnTo>
                  <a:pt x="104" y="22"/>
                </a:lnTo>
                <a:lnTo>
                  <a:pt x="101" y="33"/>
                </a:lnTo>
                <a:lnTo>
                  <a:pt x="96" y="43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1"/>
                </a:lnTo>
                <a:lnTo>
                  <a:pt x="41" y="113"/>
                </a:lnTo>
                <a:lnTo>
                  <a:pt x="32" y="122"/>
                </a:lnTo>
                <a:lnTo>
                  <a:pt x="23" y="133"/>
                </a:lnTo>
                <a:lnTo>
                  <a:pt x="15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5" name="Google Shape;775;p4"/>
          <p:cNvSpPr/>
          <p:nvPr/>
        </p:nvSpPr>
        <p:spPr>
          <a:xfrm>
            <a:off x="3183733" y="2714626"/>
            <a:ext cx="22622" cy="32147"/>
          </a:xfrm>
          <a:custGeom>
            <a:avLst/>
            <a:gdLst/>
            <a:ahLst/>
            <a:cxnLst/>
            <a:rect l="l" t="t" r="r" b="b"/>
            <a:pathLst>
              <a:path w="72" h="110" extrusionOk="0">
                <a:moveTo>
                  <a:pt x="72" y="0"/>
                </a:moveTo>
                <a:lnTo>
                  <a:pt x="65" y="9"/>
                </a:lnTo>
                <a:lnTo>
                  <a:pt x="59" y="17"/>
                </a:lnTo>
                <a:lnTo>
                  <a:pt x="52" y="26"/>
                </a:lnTo>
                <a:lnTo>
                  <a:pt x="46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5" y="84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6" name="Google Shape;776;p4"/>
          <p:cNvSpPr/>
          <p:nvPr/>
        </p:nvSpPr>
        <p:spPr>
          <a:xfrm>
            <a:off x="3348037" y="2675336"/>
            <a:ext cx="100013" cy="63103"/>
          </a:xfrm>
          <a:custGeom>
            <a:avLst/>
            <a:gdLst/>
            <a:ahLst/>
            <a:cxnLst/>
            <a:rect l="l" t="t" r="r" b="b"/>
            <a:pathLst>
              <a:path w="336" h="212" extrusionOk="0">
                <a:moveTo>
                  <a:pt x="0" y="0"/>
                </a:moveTo>
                <a:lnTo>
                  <a:pt x="4" y="4"/>
                </a:lnTo>
                <a:lnTo>
                  <a:pt x="9" y="7"/>
                </a:lnTo>
                <a:lnTo>
                  <a:pt x="14" y="11"/>
                </a:lnTo>
                <a:lnTo>
                  <a:pt x="27" y="23"/>
                </a:lnTo>
                <a:lnTo>
                  <a:pt x="41" y="35"/>
                </a:lnTo>
                <a:lnTo>
                  <a:pt x="55" y="47"/>
                </a:lnTo>
                <a:lnTo>
                  <a:pt x="71" y="59"/>
                </a:lnTo>
                <a:lnTo>
                  <a:pt x="88" y="72"/>
                </a:lnTo>
                <a:lnTo>
                  <a:pt x="107" y="84"/>
                </a:lnTo>
                <a:lnTo>
                  <a:pt x="125" y="96"/>
                </a:lnTo>
                <a:lnTo>
                  <a:pt x="143" y="109"/>
                </a:lnTo>
                <a:lnTo>
                  <a:pt x="167" y="124"/>
                </a:lnTo>
                <a:lnTo>
                  <a:pt x="188" y="139"/>
                </a:lnTo>
                <a:lnTo>
                  <a:pt x="208" y="152"/>
                </a:lnTo>
                <a:lnTo>
                  <a:pt x="216" y="157"/>
                </a:lnTo>
                <a:lnTo>
                  <a:pt x="224" y="163"/>
                </a:lnTo>
                <a:lnTo>
                  <a:pt x="232" y="169"/>
                </a:lnTo>
                <a:lnTo>
                  <a:pt x="240" y="177"/>
                </a:lnTo>
                <a:lnTo>
                  <a:pt x="244" y="182"/>
                </a:lnTo>
                <a:lnTo>
                  <a:pt x="249" y="189"/>
                </a:lnTo>
                <a:lnTo>
                  <a:pt x="253" y="195"/>
                </a:lnTo>
                <a:lnTo>
                  <a:pt x="258" y="201"/>
                </a:lnTo>
                <a:lnTo>
                  <a:pt x="263" y="206"/>
                </a:lnTo>
                <a:lnTo>
                  <a:pt x="266" y="210"/>
                </a:lnTo>
                <a:lnTo>
                  <a:pt x="271" y="212"/>
                </a:lnTo>
                <a:lnTo>
                  <a:pt x="273" y="212"/>
                </a:lnTo>
                <a:lnTo>
                  <a:pt x="277" y="211"/>
                </a:lnTo>
                <a:lnTo>
                  <a:pt x="281" y="209"/>
                </a:lnTo>
                <a:lnTo>
                  <a:pt x="284" y="205"/>
                </a:lnTo>
                <a:lnTo>
                  <a:pt x="287" y="201"/>
                </a:lnTo>
                <a:lnTo>
                  <a:pt x="290" y="197"/>
                </a:lnTo>
                <a:lnTo>
                  <a:pt x="294" y="193"/>
                </a:lnTo>
                <a:lnTo>
                  <a:pt x="300" y="183"/>
                </a:lnTo>
                <a:lnTo>
                  <a:pt x="307" y="176"/>
                </a:lnTo>
                <a:lnTo>
                  <a:pt x="313" y="168"/>
                </a:lnTo>
                <a:lnTo>
                  <a:pt x="320" y="160"/>
                </a:lnTo>
                <a:lnTo>
                  <a:pt x="326" y="152"/>
                </a:lnTo>
                <a:lnTo>
                  <a:pt x="331" y="147"/>
                </a:lnTo>
                <a:lnTo>
                  <a:pt x="336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7" name="Google Shape;777;p4"/>
          <p:cNvSpPr/>
          <p:nvPr/>
        </p:nvSpPr>
        <p:spPr>
          <a:xfrm>
            <a:off x="3207544" y="2675336"/>
            <a:ext cx="139304" cy="77390"/>
          </a:xfrm>
          <a:custGeom>
            <a:avLst/>
            <a:gdLst/>
            <a:ahLst/>
            <a:cxnLst/>
            <a:rect l="l" t="t" r="r" b="b"/>
            <a:pathLst>
              <a:path w="469" h="260" extrusionOk="0">
                <a:moveTo>
                  <a:pt x="467" y="0"/>
                </a:moveTo>
                <a:lnTo>
                  <a:pt x="468" y="6"/>
                </a:lnTo>
                <a:lnTo>
                  <a:pt x="469" y="10"/>
                </a:lnTo>
                <a:lnTo>
                  <a:pt x="469" y="15"/>
                </a:lnTo>
                <a:lnTo>
                  <a:pt x="468" y="19"/>
                </a:lnTo>
                <a:lnTo>
                  <a:pt x="467" y="22"/>
                </a:lnTo>
                <a:lnTo>
                  <a:pt x="464" y="27"/>
                </a:lnTo>
                <a:lnTo>
                  <a:pt x="460" y="31"/>
                </a:lnTo>
                <a:lnTo>
                  <a:pt x="456" y="35"/>
                </a:lnTo>
                <a:lnTo>
                  <a:pt x="451" y="38"/>
                </a:lnTo>
                <a:lnTo>
                  <a:pt x="446" y="42"/>
                </a:lnTo>
                <a:lnTo>
                  <a:pt x="440" y="45"/>
                </a:lnTo>
                <a:lnTo>
                  <a:pt x="435" y="51"/>
                </a:lnTo>
                <a:lnTo>
                  <a:pt x="432" y="57"/>
                </a:lnTo>
                <a:lnTo>
                  <a:pt x="427" y="63"/>
                </a:lnTo>
                <a:lnTo>
                  <a:pt x="423" y="70"/>
                </a:lnTo>
                <a:lnTo>
                  <a:pt x="420" y="74"/>
                </a:lnTo>
                <a:lnTo>
                  <a:pt x="415" y="79"/>
                </a:lnTo>
                <a:lnTo>
                  <a:pt x="411" y="84"/>
                </a:lnTo>
                <a:lnTo>
                  <a:pt x="408" y="90"/>
                </a:lnTo>
                <a:lnTo>
                  <a:pt x="405" y="95"/>
                </a:lnTo>
                <a:lnTo>
                  <a:pt x="403" y="101"/>
                </a:lnTo>
                <a:lnTo>
                  <a:pt x="402" y="107"/>
                </a:lnTo>
                <a:lnTo>
                  <a:pt x="399" y="112"/>
                </a:lnTo>
                <a:lnTo>
                  <a:pt x="397" y="117"/>
                </a:lnTo>
                <a:lnTo>
                  <a:pt x="393" y="119"/>
                </a:lnTo>
                <a:lnTo>
                  <a:pt x="391" y="123"/>
                </a:lnTo>
                <a:lnTo>
                  <a:pt x="387" y="125"/>
                </a:lnTo>
                <a:lnTo>
                  <a:pt x="385" y="130"/>
                </a:lnTo>
                <a:lnTo>
                  <a:pt x="384" y="135"/>
                </a:lnTo>
                <a:lnTo>
                  <a:pt x="381" y="140"/>
                </a:lnTo>
                <a:lnTo>
                  <a:pt x="377" y="144"/>
                </a:lnTo>
                <a:lnTo>
                  <a:pt x="373" y="148"/>
                </a:lnTo>
                <a:lnTo>
                  <a:pt x="368" y="153"/>
                </a:lnTo>
                <a:lnTo>
                  <a:pt x="363" y="156"/>
                </a:lnTo>
                <a:lnTo>
                  <a:pt x="359" y="161"/>
                </a:lnTo>
                <a:lnTo>
                  <a:pt x="357" y="166"/>
                </a:lnTo>
                <a:lnTo>
                  <a:pt x="355" y="171"/>
                </a:lnTo>
                <a:lnTo>
                  <a:pt x="352" y="176"/>
                </a:lnTo>
                <a:lnTo>
                  <a:pt x="349" y="181"/>
                </a:lnTo>
                <a:lnTo>
                  <a:pt x="344" y="184"/>
                </a:lnTo>
                <a:lnTo>
                  <a:pt x="340" y="189"/>
                </a:lnTo>
                <a:lnTo>
                  <a:pt x="338" y="195"/>
                </a:lnTo>
                <a:lnTo>
                  <a:pt x="335" y="200"/>
                </a:lnTo>
                <a:lnTo>
                  <a:pt x="333" y="206"/>
                </a:lnTo>
                <a:lnTo>
                  <a:pt x="330" y="211"/>
                </a:lnTo>
                <a:lnTo>
                  <a:pt x="328" y="214"/>
                </a:lnTo>
                <a:lnTo>
                  <a:pt x="324" y="217"/>
                </a:lnTo>
                <a:lnTo>
                  <a:pt x="322" y="219"/>
                </a:lnTo>
                <a:lnTo>
                  <a:pt x="320" y="223"/>
                </a:lnTo>
                <a:lnTo>
                  <a:pt x="317" y="228"/>
                </a:lnTo>
                <a:lnTo>
                  <a:pt x="315" y="232"/>
                </a:lnTo>
                <a:lnTo>
                  <a:pt x="312" y="238"/>
                </a:lnTo>
                <a:lnTo>
                  <a:pt x="310" y="242"/>
                </a:lnTo>
                <a:lnTo>
                  <a:pt x="308" y="245"/>
                </a:lnTo>
                <a:lnTo>
                  <a:pt x="304" y="246"/>
                </a:lnTo>
                <a:lnTo>
                  <a:pt x="301" y="247"/>
                </a:lnTo>
                <a:lnTo>
                  <a:pt x="298" y="248"/>
                </a:lnTo>
                <a:lnTo>
                  <a:pt x="294" y="251"/>
                </a:lnTo>
                <a:lnTo>
                  <a:pt x="292" y="254"/>
                </a:lnTo>
                <a:lnTo>
                  <a:pt x="289" y="258"/>
                </a:lnTo>
                <a:lnTo>
                  <a:pt x="286" y="260"/>
                </a:lnTo>
                <a:lnTo>
                  <a:pt x="282" y="260"/>
                </a:lnTo>
                <a:lnTo>
                  <a:pt x="277" y="260"/>
                </a:lnTo>
                <a:lnTo>
                  <a:pt x="271" y="258"/>
                </a:lnTo>
                <a:lnTo>
                  <a:pt x="267" y="254"/>
                </a:lnTo>
                <a:lnTo>
                  <a:pt x="260" y="251"/>
                </a:lnTo>
                <a:lnTo>
                  <a:pt x="254" y="246"/>
                </a:lnTo>
                <a:lnTo>
                  <a:pt x="250" y="241"/>
                </a:lnTo>
                <a:lnTo>
                  <a:pt x="246" y="236"/>
                </a:lnTo>
                <a:lnTo>
                  <a:pt x="238" y="225"/>
                </a:lnTo>
                <a:lnTo>
                  <a:pt x="230" y="216"/>
                </a:lnTo>
                <a:lnTo>
                  <a:pt x="223" y="205"/>
                </a:lnTo>
                <a:lnTo>
                  <a:pt x="216" y="195"/>
                </a:lnTo>
                <a:lnTo>
                  <a:pt x="209" y="188"/>
                </a:lnTo>
                <a:lnTo>
                  <a:pt x="199" y="182"/>
                </a:lnTo>
                <a:lnTo>
                  <a:pt x="189" y="176"/>
                </a:lnTo>
                <a:lnTo>
                  <a:pt x="178" y="171"/>
                </a:lnTo>
                <a:lnTo>
                  <a:pt x="166" y="166"/>
                </a:lnTo>
                <a:lnTo>
                  <a:pt x="156" y="161"/>
                </a:lnTo>
                <a:lnTo>
                  <a:pt x="131" y="149"/>
                </a:lnTo>
                <a:lnTo>
                  <a:pt x="107" y="138"/>
                </a:lnTo>
                <a:lnTo>
                  <a:pt x="95" y="132"/>
                </a:lnTo>
                <a:lnTo>
                  <a:pt x="82" y="126"/>
                </a:lnTo>
                <a:lnTo>
                  <a:pt x="70" y="120"/>
                </a:lnTo>
                <a:lnTo>
                  <a:pt x="59" y="114"/>
                </a:lnTo>
                <a:lnTo>
                  <a:pt x="48" y="106"/>
                </a:lnTo>
                <a:lnTo>
                  <a:pt x="40" y="98"/>
                </a:lnTo>
                <a:lnTo>
                  <a:pt x="30" y="90"/>
                </a:lnTo>
                <a:lnTo>
                  <a:pt x="22" y="82"/>
                </a:lnTo>
                <a:lnTo>
                  <a:pt x="14" y="77"/>
                </a:lnTo>
                <a:lnTo>
                  <a:pt x="7" y="71"/>
                </a:lnTo>
                <a:lnTo>
                  <a:pt x="0" y="6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8" name="Google Shape;778;p4"/>
          <p:cNvSpPr/>
          <p:nvPr/>
        </p:nvSpPr>
        <p:spPr>
          <a:xfrm>
            <a:off x="3273028" y="2686050"/>
            <a:ext cx="41672" cy="48816"/>
          </a:xfrm>
          <a:custGeom>
            <a:avLst/>
            <a:gdLst/>
            <a:ahLst/>
            <a:cxnLst/>
            <a:rect l="l" t="t" r="r" b="b"/>
            <a:pathLst>
              <a:path w="140" h="166" extrusionOk="0">
                <a:moveTo>
                  <a:pt x="0" y="166"/>
                </a:moveTo>
                <a:lnTo>
                  <a:pt x="0" y="165"/>
                </a:lnTo>
                <a:lnTo>
                  <a:pt x="1" y="165"/>
                </a:lnTo>
                <a:lnTo>
                  <a:pt x="8" y="158"/>
                </a:lnTo>
                <a:lnTo>
                  <a:pt x="18" y="149"/>
                </a:lnTo>
                <a:lnTo>
                  <a:pt x="26" y="141"/>
                </a:lnTo>
                <a:lnTo>
                  <a:pt x="35" y="132"/>
                </a:lnTo>
                <a:lnTo>
                  <a:pt x="42" y="123"/>
                </a:lnTo>
                <a:lnTo>
                  <a:pt x="49" y="114"/>
                </a:lnTo>
                <a:lnTo>
                  <a:pt x="55" y="104"/>
                </a:lnTo>
                <a:lnTo>
                  <a:pt x="60" y="95"/>
                </a:lnTo>
                <a:lnTo>
                  <a:pt x="65" y="85"/>
                </a:lnTo>
                <a:lnTo>
                  <a:pt x="70" y="77"/>
                </a:lnTo>
                <a:lnTo>
                  <a:pt x="76" y="67"/>
                </a:lnTo>
                <a:lnTo>
                  <a:pt x="81" y="60"/>
                </a:lnTo>
                <a:lnTo>
                  <a:pt x="87" y="54"/>
                </a:lnTo>
                <a:lnTo>
                  <a:pt x="95" y="48"/>
                </a:lnTo>
                <a:lnTo>
                  <a:pt x="104" y="43"/>
                </a:lnTo>
                <a:lnTo>
                  <a:pt x="111" y="37"/>
                </a:lnTo>
                <a:lnTo>
                  <a:pt x="118" y="31"/>
                </a:lnTo>
                <a:lnTo>
                  <a:pt x="123" y="25"/>
                </a:lnTo>
                <a:lnTo>
                  <a:pt x="127" y="18"/>
                </a:lnTo>
                <a:lnTo>
                  <a:pt x="129" y="11"/>
                </a:lnTo>
                <a:lnTo>
                  <a:pt x="134" y="3"/>
                </a:lnTo>
                <a:lnTo>
                  <a:pt x="135" y="2"/>
                </a:lnTo>
                <a:lnTo>
                  <a:pt x="136" y="1"/>
                </a:lnTo>
                <a:lnTo>
                  <a:pt x="137" y="0"/>
                </a:lnTo>
                <a:lnTo>
                  <a:pt x="14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9" name="Google Shape;779;p4"/>
          <p:cNvSpPr/>
          <p:nvPr/>
        </p:nvSpPr>
        <p:spPr>
          <a:xfrm>
            <a:off x="3252789" y="2692005"/>
            <a:ext cx="22622" cy="26194"/>
          </a:xfrm>
          <a:custGeom>
            <a:avLst/>
            <a:gdLst/>
            <a:ahLst/>
            <a:cxnLst/>
            <a:rect l="l" t="t" r="r" b="b"/>
            <a:pathLst>
              <a:path w="76" h="90" extrusionOk="0">
                <a:moveTo>
                  <a:pt x="0" y="90"/>
                </a:moveTo>
                <a:lnTo>
                  <a:pt x="10" y="81"/>
                </a:lnTo>
                <a:lnTo>
                  <a:pt x="18" y="70"/>
                </a:lnTo>
                <a:lnTo>
                  <a:pt x="26" y="61"/>
                </a:lnTo>
                <a:lnTo>
                  <a:pt x="39" y="45"/>
                </a:lnTo>
                <a:lnTo>
                  <a:pt x="52" y="29"/>
                </a:lnTo>
                <a:lnTo>
                  <a:pt x="59" y="19"/>
                </a:lnTo>
                <a:lnTo>
                  <a:pt x="67" y="9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0" name="Google Shape;780;p4"/>
          <p:cNvSpPr/>
          <p:nvPr/>
        </p:nvSpPr>
        <p:spPr>
          <a:xfrm>
            <a:off x="3303986" y="2738438"/>
            <a:ext cx="1190" cy="1191"/>
          </a:xfrm>
          <a:custGeom>
            <a:avLst/>
            <a:gdLst/>
            <a:ahLst/>
            <a:cxnLst/>
            <a:rect l="l" t="t" r="r" b="b"/>
            <a:pathLst>
              <a:path w="2" h="2" extrusionOk="0">
                <a:moveTo>
                  <a:pt x="2" y="0"/>
                </a:move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1" name="Google Shape;781;p4"/>
          <p:cNvSpPr/>
          <p:nvPr/>
        </p:nvSpPr>
        <p:spPr>
          <a:xfrm>
            <a:off x="3476626" y="2688431"/>
            <a:ext cx="46435" cy="44054"/>
          </a:xfrm>
          <a:custGeom>
            <a:avLst/>
            <a:gdLst/>
            <a:ahLst/>
            <a:cxnLst/>
            <a:rect l="l" t="t" r="r" b="b"/>
            <a:pathLst>
              <a:path w="157" h="149" extrusionOk="0">
                <a:moveTo>
                  <a:pt x="0" y="0"/>
                </a:moveTo>
                <a:lnTo>
                  <a:pt x="13" y="7"/>
                </a:lnTo>
                <a:lnTo>
                  <a:pt x="24" y="15"/>
                </a:lnTo>
                <a:lnTo>
                  <a:pt x="35" y="23"/>
                </a:lnTo>
                <a:lnTo>
                  <a:pt x="43" y="32"/>
                </a:lnTo>
                <a:lnTo>
                  <a:pt x="52" y="41"/>
                </a:lnTo>
                <a:lnTo>
                  <a:pt x="59" y="50"/>
                </a:lnTo>
                <a:lnTo>
                  <a:pt x="70" y="65"/>
                </a:lnTo>
                <a:lnTo>
                  <a:pt x="79" y="80"/>
                </a:lnTo>
                <a:lnTo>
                  <a:pt x="89" y="94"/>
                </a:lnTo>
                <a:lnTo>
                  <a:pt x="100" y="108"/>
                </a:lnTo>
                <a:lnTo>
                  <a:pt x="107" y="117"/>
                </a:lnTo>
                <a:lnTo>
                  <a:pt x="116" y="124"/>
                </a:lnTo>
                <a:lnTo>
                  <a:pt x="124" y="132"/>
                </a:lnTo>
                <a:lnTo>
                  <a:pt x="134" y="139"/>
                </a:lnTo>
                <a:lnTo>
                  <a:pt x="145" y="144"/>
                </a:lnTo>
                <a:lnTo>
                  <a:pt x="157" y="14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2" name="Google Shape;782;p4"/>
          <p:cNvSpPr/>
          <p:nvPr/>
        </p:nvSpPr>
        <p:spPr>
          <a:xfrm>
            <a:off x="3446860" y="2717006"/>
            <a:ext cx="22622" cy="23813"/>
          </a:xfrm>
          <a:custGeom>
            <a:avLst/>
            <a:gdLst/>
            <a:ahLst/>
            <a:cxnLst/>
            <a:rect l="l" t="t" r="r" b="b"/>
            <a:pathLst>
              <a:path w="72" h="80" extrusionOk="0">
                <a:moveTo>
                  <a:pt x="1" y="0"/>
                </a:moveTo>
                <a:lnTo>
                  <a:pt x="0" y="5"/>
                </a:lnTo>
                <a:lnTo>
                  <a:pt x="0" y="8"/>
                </a:lnTo>
                <a:lnTo>
                  <a:pt x="0" y="12"/>
                </a:lnTo>
                <a:lnTo>
                  <a:pt x="1" y="16"/>
                </a:lnTo>
                <a:lnTo>
                  <a:pt x="2" y="18"/>
                </a:lnTo>
                <a:lnTo>
                  <a:pt x="7" y="24"/>
                </a:lnTo>
                <a:lnTo>
                  <a:pt x="14" y="29"/>
                </a:lnTo>
                <a:lnTo>
                  <a:pt x="22" y="33"/>
                </a:lnTo>
                <a:lnTo>
                  <a:pt x="29" y="37"/>
                </a:lnTo>
                <a:lnTo>
                  <a:pt x="36" y="42"/>
                </a:lnTo>
                <a:lnTo>
                  <a:pt x="45" y="47"/>
                </a:lnTo>
                <a:lnTo>
                  <a:pt x="51" y="53"/>
                </a:lnTo>
                <a:lnTo>
                  <a:pt x="57" y="59"/>
                </a:lnTo>
                <a:lnTo>
                  <a:pt x="61" y="66"/>
                </a:lnTo>
                <a:lnTo>
                  <a:pt x="67" y="72"/>
                </a:lnTo>
                <a:lnTo>
                  <a:pt x="72" y="8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3" name="Google Shape;783;p4"/>
          <p:cNvSpPr/>
          <p:nvPr/>
        </p:nvSpPr>
        <p:spPr>
          <a:xfrm>
            <a:off x="3337324" y="2687241"/>
            <a:ext cx="48815" cy="47625"/>
          </a:xfrm>
          <a:custGeom>
            <a:avLst/>
            <a:gdLst/>
            <a:ahLst/>
            <a:cxnLst/>
            <a:rect l="l" t="t" r="r" b="b"/>
            <a:pathLst>
              <a:path w="161" h="162" extrusionOk="0">
                <a:moveTo>
                  <a:pt x="11" y="0"/>
                </a:moveTo>
                <a:lnTo>
                  <a:pt x="6" y="6"/>
                </a:lnTo>
                <a:lnTo>
                  <a:pt x="3" y="11"/>
                </a:lnTo>
                <a:lnTo>
                  <a:pt x="1" y="16"/>
                </a:lnTo>
                <a:lnTo>
                  <a:pt x="0" y="21"/>
                </a:lnTo>
                <a:lnTo>
                  <a:pt x="0" y="26"/>
                </a:lnTo>
                <a:lnTo>
                  <a:pt x="1" y="31"/>
                </a:lnTo>
                <a:lnTo>
                  <a:pt x="5" y="37"/>
                </a:lnTo>
                <a:lnTo>
                  <a:pt x="9" y="43"/>
                </a:lnTo>
                <a:lnTo>
                  <a:pt x="17" y="49"/>
                </a:lnTo>
                <a:lnTo>
                  <a:pt x="24" y="53"/>
                </a:lnTo>
                <a:lnTo>
                  <a:pt x="32" y="59"/>
                </a:lnTo>
                <a:lnTo>
                  <a:pt x="42" y="64"/>
                </a:lnTo>
                <a:lnTo>
                  <a:pt x="50" y="69"/>
                </a:lnTo>
                <a:lnTo>
                  <a:pt x="60" y="74"/>
                </a:lnTo>
                <a:lnTo>
                  <a:pt x="69" y="79"/>
                </a:lnTo>
                <a:lnTo>
                  <a:pt x="82" y="87"/>
                </a:lnTo>
                <a:lnTo>
                  <a:pt x="95" y="97"/>
                </a:lnTo>
                <a:lnTo>
                  <a:pt x="107" y="107"/>
                </a:lnTo>
                <a:lnTo>
                  <a:pt x="119" y="116"/>
                </a:lnTo>
                <a:lnTo>
                  <a:pt x="130" y="127"/>
                </a:lnTo>
                <a:lnTo>
                  <a:pt x="140" y="138"/>
                </a:lnTo>
                <a:lnTo>
                  <a:pt x="151" y="150"/>
                </a:lnTo>
                <a:lnTo>
                  <a:pt x="161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4" name="Google Shape;784;p4"/>
          <p:cNvSpPr/>
          <p:nvPr/>
        </p:nvSpPr>
        <p:spPr>
          <a:xfrm>
            <a:off x="3321844" y="2713435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7" h="109" extrusionOk="0">
                <a:moveTo>
                  <a:pt x="0" y="0"/>
                </a:moveTo>
                <a:lnTo>
                  <a:pt x="5" y="11"/>
                </a:lnTo>
                <a:lnTo>
                  <a:pt x="11" y="20"/>
                </a:lnTo>
                <a:lnTo>
                  <a:pt x="17" y="30"/>
                </a:lnTo>
                <a:lnTo>
                  <a:pt x="25" y="38"/>
                </a:lnTo>
                <a:lnTo>
                  <a:pt x="34" y="48"/>
                </a:lnTo>
                <a:lnTo>
                  <a:pt x="45" y="58"/>
                </a:lnTo>
                <a:lnTo>
                  <a:pt x="57" y="68"/>
                </a:lnTo>
                <a:lnTo>
                  <a:pt x="69" y="77"/>
                </a:lnTo>
                <a:lnTo>
                  <a:pt x="81" y="85"/>
                </a:lnTo>
                <a:lnTo>
                  <a:pt x="93" y="94"/>
                </a:lnTo>
                <a:lnTo>
                  <a:pt x="105" y="100"/>
                </a:lnTo>
                <a:lnTo>
                  <a:pt x="116" y="105"/>
                </a:lnTo>
                <a:lnTo>
                  <a:pt x="127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5" name="Google Shape;785;p4"/>
          <p:cNvSpPr/>
          <p:nvPr/>
        </p:nvSpPr>
        <p:spPr>
          <a:xfrm>
            <a:off x="3461147" y="2702719"/>
            <a:ext cx="23813" cy="23813"/>
          </a:xfrm>
          <a:custGeom>
            <a:avLst/>
            <a:gdLst/>
            <a:ahLst/>
            <a:cxnLst/>
            <a:rect l="l" t="t" r="r" b="b"/>
            <a:pathLst>
              <a:path w="79" h="77" extrusionOk="0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6"/>
                </a:lnTo>
                <a:lnTo>
                  <a:pt x="19" y="20"/>
                </a:lnTo>
                <a:lnTo>
                  <a:pt x="25" y="25"/>
                </a:lnTo>
                <a:lnTo>
                  <a:pt x="35" y="32"/>
                </a:lnTo>
                <a:lnTo>
                  <a:pt x="46" y="38"/>
                </a:lnTo>
                <a:lnTo>
                  <a:pt x="56" y="47"/>
                </a:lnTo>
                <a:lnTo>
                  <a:pt x="62" y="52"/>
                </a:lnTo>
                <a:lnTo>
                  <a:pt x="67" y="58"/>
                </a:lnTo>
                <a:lnTo>
                  <a:pt x="72" y="64"/>
                </a:lnTo>
                <a:lnTo>
                  <a:pt x="76" y="70"/>
                </a:lnTo>
                <a:lnTo>
                  <a:pt x="79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6" name="Google Shape;786;p4"/>
          <p:cNvSpPr/>
          <p:nvPr/>
        </p:nvSpPr>
        <p:spPr>
          <a:xfrm>
            <a:off x="3228975" y="2696766"/>
            <a:ext cx="14288" cy="14288"/>
          </a:xfrm>
          <a:custGeom>
            <a:avLst/>
            <a:gdLst/>
            <a:ahLst/>
            <a:cxnLst/>
            <a:rect l="l" t="t" r="r" b="b"/>
            <a:pathLst>
              <a:path w="50" h="47" extrusionOk="0">
                <a:moveTo>
                  <a:pt x="0" y="47"/>
                </a:moveTo>
                <a:lnTo>
                  <a:pt x="1" y="44"/>
                </a:lnTo>
                <a:lnTo>
                  <a:pt x="3" y="39"/>
                </a:lnTo>
                <a:lnTo>
                  <a:pt x="5" y="35"/>
                </a:lnTo>
                <a:lnTo>
                  <a:pt x="7" y="31"/>
                </a:lnTo>
                <a:lnTo>
                  <a:pt x="11" y="27"/>
                </a:lnTo>
                <a:lnTo>
                  <a:pt x="15" y="23"/>
                </a:lnTo>
                <a:lnTo>
                  <a:pt x="18" y="20"/>
                </a:lnTo>
                <a:lnTo>
                  <a:pt x="23" y="15"/>
                </a:lnTo>
                <a:lnTo>
                  <a:pt x="31" y="10"/>
                </a:lnTo>
                <a:lnTo>
                  <a:pt x="40" y="5"/>
                </a:lnTo>
                <a:lnTo>
                  <a:pt x="5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7" name="Google Shape;787;p4"/>
          <p:cNvSpPr/>
          <p:nvPr/>
        </p:nvSpPr>
        <p:spPr>
          <a:xfrm>
            <a:off x="3446860" y="2686051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7" h="109" extrusionOk="0">
                <a:moveTo>
                  <a:pt x="0" y="105"/>
                </a:moveTo>
                <a:lnTo>
                  <a:pt x="7" y="108"/>
                </a:lnTo>
                <a:lnTo>
                  <a:pt x="12" y="109"/>
                </a:lnTo>
                <a:lnTo>
                  <a:pt x="18" y="108"/>
                </a:lnTo>
                <a:lnTo>
                  <a:pt x="23" y="106"/>
                </a:lnTo>
                <a:lnTo>
                  <a:pt x="28" y="104"/>
                </a:lnTo>
                <a:lnTo>
                  <a:pt x="32" y="99"/>
                </a:lnTo>
                <a:lnTo>
                  <a:pt x="37" y="94"/>
                </a:lnTo>
                <a:lnTo>
                  <a:pt x="45" y="83"/>
                </a:lnTo>
                <a:lnTo>
                  <a:pt x="52" y="71"/>
                </a:lnTo>
                <a:lnTo>
                  <a:pt x="60" y="58"/>
                </a:lnTo>
                <a:lnTo>
                  <a:pt x="67" y="45"/>
                </a:lnTo>
                <a:lnTo>
                  <a:pt x="74" y="35"/>
                </a:lnTo>
                <a:lnTo>
                  <a:pt x="80" y="27"/>
                </a:lnTo>
                <a:lnTo>
                  <a:pt x="86" y="18"/>
                </a:lnTo>
                <a:lnTo>
                  <a:pt x="93" y="11"/>
                </a:lnTo>
                <a:lnTo>
                  <a:pt x="100" y="5"/>
                </a:lnTo>
                <a:lnTo>
                  <a:pt x="10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8" name="Google Shape;788;p4"/>
          <p:cNvSpPr/>
          <p:nvPr/>
        </p:nvSpPr>
        <p:spPr>
          <a:xfrm>
            <a:off x="5267325" y="2653905"/>
            <a:ext cx="47625" cy="44053"/>
          </a:xfrm>
          <a:custGeom>
            <a:avLst/>
            <a:gdLst/>
            <a:ahLst/>
            <a:cxnLst/>
            <a:rect l="l" t="t" r="r" b="b"/>
            <a:pathLst>
              <a:path w="158" h="148" extrusionOk="0">
                <a:moveTo>
                  <a:pt x="0" y="0"/>
                </a:moveTo>
                <a:lnTo>
                  <a:pt x="13" y="6"/>
                </a:lnTo>
                <a:lnTo>
                  <a:pt x="24" y="14"/>
                </a:lnTo>
                <a:lnTo>
                  <a:pt x="35" y="22"/>
                </a:lnTo>
                <a:lnTo>
                  <a:pt x="43" y="30"/>
                </a:lnTo>
                <a:lnTo>
                  <a:pt x="52" y="40"/>
                </a:lnTo>
                <a:lnTo>
                  <a:pt x="60" y="50"/>
                </a:lnTo>
                <a:lnTo>
                  <a:pt x="70" y="64"/>
                </a:lnTo>
                <a:lnTo>
                  <a:pt x="81" y="79"/>
                </a:lnTo>
                <a:lnTo>
                  <a:pt x="90" y="93"/>
                </a:lnTo>
                <a:lnTo>
                  <a:pt x="100" y="108"/>
                </a:lnTo>
                <a:lnTo>
                  <a:pt x="107" y="116"/>
                </a:lnTo>
                <a:lnTo>
                  <a:pt x="116" y="125"/>
                </a:lnTo>
                <a:lnTo>
                  <a:pt x="124" y="132"/>
                </a:lnTo>
                <a:lnTo>
                  <a:pt x="135" y="138"/>
                </a:lnTo>
                <a:lnTo>
                  <a:pt x="146" y="144"/>
                </a:lnTo>
                <a:lnTo>
                  <a:pt x="158" y="1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9" name="Google Shape;789;p4"/>
          <p:cNvSpPr/>
          <p:nvPr/>
        </p:nvSpPr>
        <p:spPr>
          <a:xfrm>
            <a:off x="5238751" y="2682478"/>
            <a:ext cx="21431" cy="23813"/>
          </a:xfrm>
          <a:custGeom>
            <a:avLst/>
            <a:gdLst/>
            <a:ahLst/>
            <a:cxnLst/>
            <a:rect l="l" t="t" r="r" b="b"/>
            <a:pathLst>
              <a:path w="72" h="79" extrusionOk="0">
                <a:moveTo>
                  <a:pt x="2" y="0"/>
                </a:moveTo>
                <a:lnTo>
                  <a:pt x="0" y="4"/>
                </a:lnTo>
                <a:lnTo>
                  <a:pt x="0" y="7"/>
                </a:lnTo>
                <a:lnTo>
                  <a:pt x="0" y="11"/>
                </a:lnTo>
                <a:lnTo>
                  <a:pt x="1" y="15"/>
                </a:lnTo>
                <a:lnTo>
                  <a:pt x="3" y="18"/>
                </a:lnTo>
                <a:lnTo>
                  <a:pt x="8" y="23"/>
                </a:lnTo>
                <a:lnTo>
                  <a:pt x="14" y="28"/>
                </a:lnTo>
                <a:lnTo>
                  <a:pt x="22" y="33"/>
                </a:lnTo>
                <a:lnTo>
                  <a:pt x="29" y="36"/>
                </a:lnTo>
                <a:lnTo>
                  <a:pt x="37" y="41"/>
                </a:lnTo>
                <a:lnTo>
                  <a:pt x="44" y="47"/>
                </a:lnTo>
                <a:lnTo>
                  <a:pt x="52" y="52"/>
                </a:lnTo>
                <a:lnTo>
                  <a:pt x="57" y="59"/>
                </a:lnTo>
                <a:lnTo>
                  <a:pt x="63" y="65"/>
                </a:lnTo>
                <a:lnTo>
                  <a:pt x="67" y="72"/>
                </a:lnTo>
                <a:lnTo>
                  <a:pt x="72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0" name="Google Shape;790;p4"/>
          <p:cNvSpPr/>
          <p:nvPr/>
        </p:nvSpPr>
        <p:spPr>
          <a:xfrm>
            <a:off x="5251847" y="2669383"/>
            <a:ext cx="23813" cy="22622"/>
          </a:xfrm>
          <a:custGeom>
            <a:avLst/>
            <a:gdLst/>
            <a:ahLst/>
            <a:cxnLst/>
            <a:rect l="l" t="t" r="r" b="b"/>
            <a:pathLst>
              <a:path w="79" h="77" extrusionOk="0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6"/>
                </a:lnTo>
                <a:lnTo>
                  <a:pt x="19" y="21"/>
                </a:lnTo>
                <a:lnTo>
                  <a:pt x="25" y="24"/>
                </a:lnTo>
                <a:lnTo>
                  <a:pt x="36" y="31"/>
                </a:lnTo>
                <a:lnTo>
                  <a:pt x="47" y="39"/>
                </a:lnTo>
                <a:lnTo>
                  <a:pt x="56" y="46"/>
                </a:lnTo>
                <a:lnTo>
                  <a:pt x="62" y="51"/>
                </a:lnTo>
                <a:lnTo>
                  <a:pt x="67" y="57"/>
                </a:lnTo>
                <a:lnTo>
                  <a:pt x="72" y="63"/>
                </a:lnTo>
                <a:lnTo>
                  <a:pt x="76" y="69"/>
                </a:lnTo>
                <a:lnTo>
                  <a:pt x="79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1" name="Google Shape;791;p4"/>
          <p:cNvSpPr/>
          <p:nvPr/>
        </p:nvSpPr>
        <p:spPr>
          <a:xfrm>
            <a:off x="5238751" y="2651522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7"/>
                </a:lnTo>
                <a:lnTo>
                  <a:pt x="12" y="109"/>
                </a:lnTo>
                <a:lnTo>
                  <a:pt x="17" y="109"/>
                </a:lnTo>
                <a:lnTo>
                  <a:pt x="23" y="106"/>
                </a:lnTo>
                <a:lnTo>
                  <a:pt x="28" y="104"/>
                </a:lnTo>
                <a:lnTo>
                  <a:pt x="33" y="100"/>
                </a:lnTo>
                <a:lnTo>
                  <a:pt x="36" y="94"/>
                </a:lnTo>
                <a:lnTo>
                  <a:pt x="45" y="85"/>
                </a:lnTo>
                <a:lnTo>
                  <a:pt x="52" y="72"/>
                </a:lnTo>
                <a:lnTo>
                  <a:pt x="59" y="58"/>
                </a:lnTo>
                <a:lnTo>
                  <a:pt x="68" y="45"/>
                </a:lnTo>
                <a:lnTo>
                  <a:pt x="72" y="36"/>
                </a:lnTo>
                <a:lnTo>
                  <a:pt x="78" y="27"/>
                </a:lnTo>
                <a:lnTo>
                  <a:pt x="85" y="19"/>
                </a:lnTo>
                <a:lnTo>
                  <a:pt x="92" y="12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2" name="Google Shape;792;p4"/>
          <p:cNvSpPr/>
          <p:nvPr/>
        </p:nvSpPr>
        <p:spPr>
          <a:xfrm>
            <a:off x="5206603" y="2669381"/>
            <a:ext cx="33338" cy="48816"/>
          </a:xfrm>
          <a:custGeom>
            <a:avLst/>
            <a:gdLst/>
            <a:ahLst/>
            <a:cxnLst/>
            <a:rect l="l" t="t" r="r" b="b"/>
            <a:pathLst>
              <a:path w="110" h="163" extrusionOk="0">
                <a:moveTo>
                  <a:pt x="110" y="0"/>
                </a:moveTo>
                <a:lnTo>
                  <a:pt x="107" y="11"/>
                </a:lnTo>
                <a:lnTo>
                  <a:pt x="105" y="22"/>
                </a:lnTo>
                <a:lnTo>
                  <a:pt x="100" y="32"/>
                </a:lnTo>
                <a:lnTo>
                  <a:pt x="96" y="43"/>
                </a:lnTo>
                <a:lnTo>
                  <a:pt x="90" y="51"/>
                </a:lnTo>
                <a:lnTo>
                  <a:pt x="84" y="61"/>
                </a:lnTo>
                <a:lnTo>
                  <a:pt x="75" y="74"/>
                </a:lnTo>
                <a:lnTo>
                  <a:pt x="64" y="87"/>
                </a:lnTo>
                <a:lnTo>
                  <a:pt x="53" y="99"/>
                </a:lnTo>
                <a:lnTo>
                  <a:pt x="41" y="113"/>
                </a:lnTo>
                <a:lnTo>
                  <a:pt x="32" y="122"/>
                </a:lnTo>
                <a:lnTo>
                  <a:pt x="24" y="132"/>
                </a:lnTo>
                <a:lnTo>
                  <a:pt x="16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3" name="Google Shape;793;p4"/>
          <p:cNvSpPr/>
          <p:nvPr/>
        </p:nvSpPr>
        <p:spPr>
          <a:xfrm>
            <a:off x="5186364" y="2672953"/>
            <a:ext cx="21431" cy="32147"/>
          </a:xfrm>
          <a:custGeom>
            <a:avLst/>
            <a:gdLst/>
            <a:ahLst/>
            <a:cxnLst/>
            <a:rect l="l" t="t" r="r" b="b"/>
            <a:pathLst>
              <a:path w="73" h="109" extrusionOk="0">
                <a:moveTo>
                  <a:pt x="73" y="0"/>
                </a:moveTo>
                <a:lnTo>
                  <a:pt x="67" y="9"/>
                </a:lnTo>
                <a:lnTo>
                  <a:pt x="59" y="16"/>
                </a:lnTo>
                <a:lnTo>
                  <a:pt x="53" y="24"/>
                </a:lnTo>
                <a:lnTo>
                  <a:pt x="47" y="34"/>
                </a:lnTo>
                <a:lnTo>
                  <a:pt x="39" y="45"/>
                </a:lnTo>
                <a:lnTo>
                  <a:pt x="32" y="58"/>
                </a:lnTo>
                <a:lnTo>
                  <a:pt x="24" y="70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4" name="Google Shape;794;p4"/>
          <p:cNvSpPr/>
          <p:nvPr/>
        </p:nvSpPr>
        <p:spPr>
          <a:xfrm>
            <a:off x="5206603" y="2669381"/>
            <a:ext cx="33338" cy="48816"/>
          </a:xfrm>
          <a:custGeom>
            <a:avLst/>
            <a:gdLst/>
            <a:ahLst/>
            <a:cxnLst/>
            <a:rect l="l" t="t" r="r" b="b"/>
            <a:pathLst>
              <a:path w="110" h="163" extrusionOk="0">
                <a:moveTo>
                  <a:pt x="110" y="0"/>
                </a:moveTo>
                <a:lnTo>
                  <a:pt x="107" y="11"/>
                </a:lnTo>
                <a:lnTo>
                  <a:pt x="105" y="22"/>
                </a:lnTo>
                <a:lnTo>
                  <a:pt x="100" y="32"/>
                </a:lnTo>
                <a:lnTo>
                  <a:pt x="96" y="43"/>
                </a:lnTo>
                <a:lnTo>
                  <a:pt x="90" y="51"/>
                </a:lnTo>
                <a:lnTo>
                  <a:pt x="84" y="61"/>
                </a:lnTo>
                <a:lnTo>
                  <a:pt x="75" y="74"/>
                </a:lnTo>
                <a:lnTo>
                  <a:pt x="64" y="87"/>
                </a:lnTo>
                <a:lnTo>
                  <a:pt x="53" y="99"/>
                </a:lnTo>
                <a:lnTo>
                  <a:pt x="41" y="113"/>
                </a:lnTo>
                <a:lnTo>
                  <a:pt x="32" y="122"/>
                </a:lnTo>
                <a:lnTo>
                  <a:pt x="24" y="132"/>
                </a:lnTo>
                <a:lnTo>
                  <a:pt x="16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5" name="Google Shape;795;p4"/>
          <p:cNvSpPr/>
          <p:nvPr/>
        </p:nvSpPr>
        <p:spPr>
          <a:xfrm>
            <a:off x="5186364" y="2672953"/>
            <a:ext cx="21431" cy="32147"/>
          </a:xfrm>
          <a:custGeom>
            <a:avLst/>
            <a:gdLst/>
            <a:ahLst/>
            <a:cxnLst/>
            <a:rect l="l" t="t" r="r" b="b"/>
            <a:pathLst>
              <a:path w="73" h="109" extrusionOk="0">
                <a:moveTo>
                  <a:pt x="73" y="0"/>
                </a:moveTo>
                <a:lnTo>
                  <a:pt x="67" y="9"/>
                </a:lnTo>
                <a:lnTo>
                  <a:pt x="59" y="16"/>
                </a:lnTo>
                <a:lnTo>
                  <a:pt x="53" y="24"/>
                </a:lnTo>
                <a:lnTo>
                  <a:pt x="47" y="34"/>
                </a:lnTo>
                <a:lnTo>
                  <a:pt x="39" y="45"/>
                </a:lnTo>
                <a:lnTo>
                  <a:pt x="32" y="58"/>
                </a:lnTo>
                <a:lnTo>
                  <a:pt x="24" y="70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6" name="Google Shape;796;p4"/>
          <p:cNvSpPr/>
          <p:nvPr/>
        </p:nvSpPr>
        <p:spPr>
          <a:xfrm>
            <a:off x="5350669" y="2633662"/>
            <a:ext cx="100013" cy="63104"/>
          </a:xfrm>
          <a:custGeom>
            <a:avLst/>
            <a:gdLst/>
            <a:ahLst/>
            <a:cxnLst/>
            <a:rect l="l" t="t" r="r" b="b"/>
            <a:pathLst>
              <a:path w="338" h="211" extrusionOk="0">
                <a:moveTo>
                  <a:pt x="0" y="0"/>
                </a:moveTo>
                <a:lnTo>
                  <a:pt x="6" y="4"/>
                </a:lnTo>
                <a:lnTo>
                  <a:pt x="11" y="6"/>
                </a:lnTo>
                <a:lnTo>
                  <a:pt x="14" y="10"/>
                </a:lnTo>
                <a:lnTo>
                  <a:pt x="29" y="22"/>
                </a:lnTo>
                <a:lnTo>
                  <a:pt x="41" y="35"/>
                </a:lnTo>
                <a:lnTo>
                  <a:pt x="56" y="47"/>
                </a:lnTo>
                <a:lnTo>
                  <a:pt x="71" y="59"/>
                </a:lnTo>
                <a:lnTo>
                  <a:pt x="89" y="71"/>
                </a:lnTo>
                <a:lnTo>
                  <a:pt x="107" y="84"/>
                </a:lnTo>
                <a:lnTo>
                  <a:pt x="125" y="96"/>
                </a:lnTo>
                <a:lnTo>
                  <a:pt x="145" y="109"/>
                </a:lnTo>
                <a:lnTo>
                  <a:pt x="168" y="124"/>
                </a:lnTo>
                <a:lnTo>
                  <a:pt x="189" y="139"/>
                </a:lnTo>
                <a:lnTo>
                  <a:pt x="209" y="152"/>
                </a:lnTo>
                <a:lnTo>
                  <a:pt x="217" y="157"/>
                </a:lnTo>
                <a:lnTo>
                  <a:pt x="224" y="162"/>
                </a:lnTo>
                <a:lnTo>
                  <a:pt x="233" y="169"/>
                </a:lnTo>
                <a:lnTo>
                  <a:pt x="240" y="176"/>
                </a:lnTo>
                <a:lnTo>
                  <a:pt x="245" y="182"/>
                </a:lnTo>
                <a:lnTo>
                  <a:pt x="250" y="188"/>
                </a:lnTo>
                <a:lnTo>
                  <a:pt x="255" y="195"/>
                </a:lnTo>
                <a:lnTo>
                  <a:pt x="259" y="200"/>
                </a:lnTo>
                <a:lnTo>
                  <a:pt x="263" y="205"/>
                </a:lnTo>
                <a:lnTo>
                  <a:pt x="268" y="210"/>
                </a:lnTo>
                <a:lnTo>
                  <a:pt x="271" y="211"/>
                </a:lnTo>
                <a:lnTo>
                  <a:pt x="275" y="211"/>
                </a:lnTo>
                <a:lnTo>
                  <a:pt x="279" y="211"/>
                </a:lnTo>
                <a:lnTo>
                  <a:pt x="281" y="209"/>
                </a:lnTo>
                <a:lnTo>
                  <a:pt x="285" y="205"/>
                </a:lnTo>
                <a:lnTo>
                  <a:pt x="288" y="201"/>
                </a:lnTo>
                <a:lnTo>
                  <a:pt x="292" y="197"/>
                </a:lnTo>
                <a:lnTo>
                  <a:pt x="294" y="192"/>
                </a:lnTo>
                <a:lnTo>
                  <a:pt x="302" y="183"/>
                </a:lnTo>
                <a:lnTo>
                  <a:pt x="308" y="175"/>
                </a:lnTo>
                <a:lnTo>
                  <a:pt x="315" y="168"/>
                </a:lnTo>
                <a:lnTo>
                  <a:pt x="321" y="159"/>
                </a:lnTo>
                <a:lnTo>
                  <a:pt x="328" y="152"/>
                </a:lnTo>
                <a:lnTo>
                  <a:pt x="333" y="146"/>
                </a:lnTo>
                <a:lnTo>
                  <a:pt x="338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7" name="Google Shape;797;p4"/>
          <p:cNvSpPr/>
          <p:nvPr/>
        </p:nvSpPr>
        <p:spPr>
          <a:xfrm>
            <a:off x="5210175" y="2633663"/>
            <a:ext cx="139304" cy="77391"/>
          </a:xfrm>
          <a:custGeom>
            <a:avLst/>
            <a:gdLst/>
            <a:ahLst/>
            <a:cxnLst/>
            <a:rect l="l" t="t" r="r" b="b"/>
            <a:pathLst>
              <a:path w="468" h="260" extrusionOk="0">
                <a:moveTo>
                  <a:pt x="465" y="0"/>
                </a:moveTo>
                <a:lnTo>
                  <a:pt x="466" y="6"/>
                </a:lnTo>
                <a:lnTo>
                  <a:pt x="468" y="10"/>
                </a:lnTo>
                <a:lnTo>
                  <a:pt x="468" y="14"/>
                </a:lnTo>
                <a:lnTo>
                  <a:pt x="466" y="18"/>
                </a:lnTo>
                <a:lnTo>
                  <a:pt x="465" y="21"/>
                </a:lnTo>
                <a:lnTo>
                  <a:pt x="463" y="26"/>
                </a:lnTo>
                <a:lnTo>
                  <a:pt x="459" y="31"/>
                </a:lnTo>
                <a:lnTo>
                  <a:pt x="454" y="35"/>
                </a:lnTo>
                <a:lnTo>
                  <a:pt x="450" y="37"/>
                </a:lnTo>
                <a:lnTo>
                  <a:pt x="445" y="41"/>
                </a:lnTo>
                <a:lnTo>
                  <a:pt x="439" y="45"/>
                </a:lnTo>
                <a:lnTo>
                  <a:pt x="434" y="51"/>
                </a:lnTo>
                <a:lnTo>
                  <a:pt x="430" y="56"/>
                </a:lnTo>
                <a:lnTo>
                  <a:pt x="427" y="62"/>
                </a:lnTo>
                <a:lnTo>
                  <a:pt x="422" y="70"/>
                </a:lnTo>
                <a:lnTo>
                  <a:pt x="418" y="73"/>
                </a:lnTo>
                <a:lnTo>
                  <a:pt x="413" y="78"/>
                </a:lnTo>
                <a:lnTo>
                  <a:pt x="410" y="84"/>
                </a:lnTo>
                <a:lnTo>
                  <a:pt x="406" y="89"/>
                </a:lnTo>
                <a:lnTo>
                  <a:pt x="404" y="95"/>
                </a:lnTo>
                <a:lnTo>
                  <a:pt x="402" y="101"/>
                </a:lnTo>
                <a:lnTo>
                  <a:pt x="400" y="107"/>
                </a:lnTo>
                <a:lnTo>
                  <a:pt x="399" y="112"/>
                </a:lnTo>
                <a:lnTo>
                  <a:pt x="395" y="115"/>
                </a:lnTo>
                <a:lnTo>
                  <a:pt x="393" y="119"/>
                </a:lnTo>
                <a:lnTo>
                  <a:pt x="389" y="121"/>
                </a:lnTo>
                <a:lnTo>
                  <a:pt x="387" y="125"/>
                </a:lnTo>
                <a:lnTo>
                  <a:pt x="384" y="130"/>
                </a:lnTo>
                <a:lnTo>
                  <a:pt x="382" y="135"/>
                </a:lnTo>
                <a:lnTo>
                  <a:pt x="380" y="140"/>
                </a:lnTo>
                <a:lnTo>
                  <a:pt x="376" y="143"/>
                </a:lnTo>
                <a:lnTo>
                  <a:pt x="371" y="148"/>
                </a:lnTo>
                <a:lnTo>
                  <a:pt x="366" y="152"/>
                </a:lnTo>
                <a:lnTo>
                  <a:pt x="361" y="156"/>
                </a:lnTo>
                <a:lnTo>
                  <a:pt x="358" y="160"/>
                </a:lnTo>
                <a:lnTo>
                  <a:pt x="355" y="166"/>
                </a:lnTo>
                <a:lnTo>
                  <a:pt x="354" y="171"/>
                </a:lnTo>
                <a:lnTo>
                  <a:pt x="351" y="175"/>
                </a:lnTo>
                <a:lnTo>
                  <a:pt x="347" y="179"/>
                </a:lnTo>
                <a:lnTo>
                  <a:pt x="342" y="184"/>
                </a:lnTo>
                <a:lnTo>
                  <a:pt x="339" y="189"/>
                </a:lnTo>
                <a:lnTo>
                  <a:pt x="336" y="194"/>
                </a:lnTo>
                <a:lnTo>
                  <a:pt x="334" y="200"/>
                </a:lnTo>
                <a:lnTo>
                  <a:pt x="332" y="206"/>
                </a:lnTo>
                <a:lnTo>
                  <a:pt x="330" y="211"/>
                </a:lnTo>
                <a:lnTo>
                  <a:pt x="326" y="213"/>
                </a:lnTo>
                <a:lnTo>
                  <a:pt x="324" y="216"/>
                </a:lnTo>
                <a:lnTo>
                  <a:pt x="320" y="219"/>
                </a:lnTo>
                <a:lnTo>
                  <a:pt x="318" y="222"/>
                </a:lnTo>
                <a:lnTo>
                  <a:pt x="316" y="226"/>
                </a:lnTo>
                <a:lnTo>
                  <a:pt x="313" y="232"/>
                </a:lnTo>
                <a:lnTo>
                  <a:pt x="312" y="238"/>
                </a:lnTo>
                <a:lnTo>
                  <a:pt x="310" y="242"/>
                </a:lnTo>
                <a:lnTo>
                  <a:pt x="306" y="245"/>
                </a:lnTo>
                <a:lnTo>
                  <a:pt x="304" y="246"/>
                </a:lnTo>
                <a:lnTo>
                  <a:pt x="300" y="247"/>
                </a:lnTo>
                <a:lnTo>
                  <a:pt x="296" y="248"/>
                </a:lnTo>
                <a:lnTo>
                  <a:pt x="294" y="251"/>
                </a:lnTo>
                <a:lnTo>
                  <a:pt x="291" y="254"/>
                </a:lnTo>
                <a:lnTo>
                  <a:pt x="288" y="258"/>
                </a:lnTo>
                <a:lnTo>
                  <a:pt x="285" y="259"/>
                </a:lnTo>
                <a:lnTo>
                  <a:pt x="282" y="260"/>
                </a:lnTo>
                <a:lnTo>
                  <a:pt x="277" y="260"/>
                </a:lnTo>
                <a:lnTo>
                  <a:pt x="271" y="258"/>
                </a:lnTo>
                <a:lnTo>
                  <a:pt x="265" y="254"/>
                </a:lnTo>
                <a:lnTo>
                  <a:pt x="259" y="251"/>
                </a:lnTo>
                <a:lnTo>
                  <a:pt x="254" y="246"/>
                </a:lnTo>
                <a:lnTo>
                  <a:pt x="249" y="241"/>
                </a:lnTo>
                <a:lnTo>
                  <a:pt x="244" y="236"/>
                </a:lnTo>
                <a:lnTo>
                  <a:pt x="237" y="225"/>
                </a:lnTo>
                <a:lnTo>
                  <a:pt x="230" y="214"/>
                </a:lnTo>
                <a:lnTo>
                  <a:pt x="223" y="205"/>
                </a:lnTo>
                <a:lnTo>
                  <a:pt x="214" y="195"/>
                </a:lnTo>
                <a:lnTo>
                  <a:pt x="207" y="188"/>
                </a:lnTo>
                <a:lnTo>
                  <a:pt x="199" y="182"/>
                </a:lnTo>
                <a:lnTo>
                  <a:pt x="188" y="176"/>
                </a:lnTo>
                <a:lnTo>
                  <a:pt x="177" y="171"/>
                </a:lnTo>
                <a:lnTo>
                  <a:pt x="166" y="165"/>
                </a:lnTo>
                <a:lnTo>
                  <a:pt x="154" y="160"/>
                </a:lnTo>
                <a:lnTo>
                  <a:pt x="130" y="149"/>
                </a:lnTo>
                <a:lnTo>
                  <a:pt x="106" y="138"/>
                </a:lnTo>
                <a:lnTo>
                  <a:pt x="94" y="132"/>
                </a:lnTo>
                <a:lnTo>
                  <a:pt x="82" y="126"/>
                </a:lnTo>
                <a:lnTo>
                  <a:pt x="70" y="120"/>
                </a:lnTo>
                <a:lnTo>
                  <a:pt x="57" y="113"/>
                </a:lnTo>
                <a:lnTo>
                  <a:pt x="48" y="106"/>
                </a:lnTo>
                <a:lnTo>
                  <a:pt x="38" y="97"/>
                </a:lnTo>
                <a:lnTo>
                  <a:pt x="30" y="90"/>
                </a:lnTo>
                <a:lnTo>
                  <a:pt x="20" y="82"/>
                </a:lnTo>
                <a:lnTo>
                  <a:pt x="14" y="76"/>
                </a:lnTo>
                <a:lnTo>
                  <a:pt x="7" y="71"/>
                </a:lnTo>
                <a:lnTo>
                  <a:pt x="0" y="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8" name="Google Shape;798;p4"/>
          <p:cNvSpPr/>
          <p:nvPr/>
        </p:nvSpPr>
        <p:spPr>
          <a:xfrm>
            <a:off x="5275660" y="2643189"/>
            <a:ext cx="41672" cy="50006"/>
          </a:xfrm>
          <a:custGeom>
            <a:avLst/>
            <a:gdLst/>
            <a:ahLst/>
            <a:cxnLst/>
            <a:rect l="l" t="t" r="r" b="b"/>
            <a:pathLst>
              <a:path w="141" h="167" extrusionOk="0">
                <a:moveTo>
                  <a:pt x="2" y="167"/>
                </a:moveTo>
                <a:lnTo>
                  <a:pt x="0" y="167"/>
                </a:lnTo>
                <a:lnTo>
                  <a:pt x="0" y="166"/>
                </a:lnTo>
                <a:lnTo>
                  <a:pt x="2" y="166"/>
                </a:lnTo>
                <a:lnTo>
                  <a:pt x="3" y="165"/>
                </a:lnTo>
                <a:lnTo>
                  <a:pt x="9" y="159"/>
                </a:lnTo>
                <a:lnTo>
                  <a:pt x="18" y="150"/>
                </a:lnTo>
                <a:lnTo>
                  <a:pt x="28" y="142"/>
                </a:lnTo>
                <a:lnTo>
                  <a:pt x="35" y="132"/>
                </a:lnTo>
                <a:lnTo>
                  <a:pt x="44" y="124"/>
                </a:lnTo>
                <a:lnTo>
                  <a:pt x="50" y="114"/>
                </a:lnTo>
                <a:lnTo>
                  <a:pt x="56" y="105"/>
                </a:lnTo>
                <a:lnTo>
                  <a:pt x="62" y="96"/>
                </a:lnTo>
                <a:lnTo>
                  <a:pt x="67" y="86"/>
                </a:lnTo>
                <a:lnTo>
                  <a:pt x="71" y="77"/>
                </a:lnTo>
                <a:lnTo>
                  <a:pt x="76" y="68"/>
                </a:lnTo>
                <a:lnTo>
                  <a:pt x="82" y="60"/>
                </a:lnTo>
                <a:lnTo>
                  <a:pt x="88" y="54"/>
                </a:lnTo>
                <a:lnTo>
                  <a:pt x="96" y="49"/>
                </a:lnTo>
                <a:lnTo>
                  <a:pt x="104" y="43"/>
                </a:lnTo>
                <a:lnTo>
                  <a:pt x="111" y="38"/>
                </a:lnTo>
                <a:lnTo>
                  <a:pt x="119" y="32"/>
                </a:lnTo>
                <a:lnTo>
                  <a:pt x="123" y="26"/>
                </a:lnTo>
                <a:lnTo>
                  <a:pt x="127" y="19"/>
                </a:lnTo>
                <a:lnTo>
                  <a:pt x="131" y="10"/>
                </a:lnTo>
                <a:lnTo>
                  <a:pt x="134" y="4"/>
                </a:lnTo>
                <a:lnTo>
                  <a:pt x="135" y="3"/>
                </a:lnTo>
                <a:lnTo>
                  <a:pt x="137" y="1"/>
                </a:lnTo>
                <a:lnTo>
                  <a:pt x="139" y="1"/>
                </a:lnTo>
                <a:lnTo>
                  <a:pt x="14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9" name="Google Shape;799;p4"/>
          <p:cNvSpPr/>
          <p:nvPr/>
        </p:nvSpPr>
        <p:spPr>
          <a:xfrm>
            <a:off x="5255420" y="2650332"/>
            <a:ext cx="22622" cy="26194"/>
          </a:xfrm>
          <a:custGeom>
            <a:avLst/>
            <a:gdLst/>
            <a:ahLst/>
            <a:cxnLst/>
            <a:rect l="l" t="t" r="r" b="b"/>
            <a:pathLst>
              <a:path w="76" h="90" extrusionOk="0">
                <a:moveTo>
                  <a:pt x="0" y="90"/>
                </a:moveTo>
                <a:lnTo>
                  <a:pt x="8" y="80"/>
                </a:lnTo>
                <a:lnTo>
                  <a:pt x="16" y="70"/>
                </a:lnTo>
                <a:lnTo>
                  <a:pt x="25" y="60"/>
                </a:lnTo>
                <a:lnTo>
                  <a:pt x="38" y="44"/>
                </a:lnTo>
                <a:lnTo>
                  <a:pt x="50" y="28"/>
                </a:lnTo>
                <a:lnTo>
                  <a:pt x="59" y="19"/>
                </a:lnTo>
                <a:lnTo>
                  <a:pt x="67" y="9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0" name="Google Shape;800;p4"/>
          <p:cNvSpPr/>
          <p:nvPr/>
        </p:nvSpPr>
        <p:spPr>
          <a:xfrm>
            <a:off x="5306617" y="2696767"/>
            <a:ext cx="1190" cy="1190"/>
          </a:xfrm>
          <a:custGeom>
            <a:avLst/>
            <a:gdLst/>
            <a:ahLst/>
            <a:cxnLst/>
            <a:rect l="l" t="t" r="r" b="b"/>
            <a:pathLst>
              <a:path w="3" h="2" extrusionOk="0">
                <a:moveTo>
                  <a:pt x="3" y="0"/>
                </a:moveTo>
                <a:lnTo>
                  <a:pt x="1" y="0"/>
                </a:lnTo>
                <a:lnTo>
                  <a:pt x="0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1" name="Google Shape;801;p4"/>
          <p:cNvSpPr/>
          <p:nvPr/>
        </p:nvSpPr>
        <p:spPr>
          <a:xfrm>
            <a:off x="5479256" y="2646761"/>
            <a:ext cx="47625" cy="44053"/>
          </a:xfrm>
          <a:custGeom>
            <a:avLst/>
            <a:gdLst/>
            <a:ahLst/>
            <a:cxnLst/>
            <a:rect l="l" t="t" r="r" b="b"/>
            <a:pathLst>
              <a:path w="158" h="147" extrusionOk="0">
                <a:moveTo>
                  <a:pt x="0" y="0"/>
                </a:moveTo>
                <a:lnTo>
                  <a:pt x="14" y="7"/>
                </a:lnTo>
                <a:lnTo>
                  <a:pt x="24" y="15"/>
                </a:lnTo>
                <a:lnTo>
                  <a:pt x="35" y="22"/>
                </a:lnTo>
                <a:lnTo>
                  <a:pt x="45" y="32"/>
                </a:lnTo>
                <a:lnTo>
                  <a:pt x="52" y="40"/>
                </a:lnTo>
                <a:lnTo>
                  <a:pt x="61" y="50"/>
                </a:lnTo>
                <a:lnTo>
                  <a:pt x="70" y="64"/>
                </a:lnTo>
                <a:lnTo>
                  <a:pt x="81" y="80"/>
                </a:lnTo>
                <a:lnTo>
                  <a:pt x="91" y="94"/>
                </a:lnTo>
                <a:lnTo>
                  <a:pt x="100" y="108"/>
                </a:lnTo>
                <a:lnTo>
                  <a:pt x="108" y="116"/>
                </a:lnTo>
                <a:lnTo>
                  <a:pt x="116" y="124"/>
                </a:lnTo>
                <a:lnTo>
                  <a:pt x="125" y="132"/>
                </a:lnTo>
                <a:lnTo>
                  <a:pt x="135" y="138"/>
                </a:lnTo>
                <a:lnTo>
                  <a:pt x="146" y="144"/>
                </a:lnTo>
                <a:lnTo>
                  <a:pt x="158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2" name="Google Shape;802;p4"/>
          <p:cNvSpPr/>
          <p:nvPr/>
        </p:nvSpPr>
        <p:spPr>
          <a:xfrm>
            <a:off x="5449492" y="2675335"/>
            <a:ext cx="21431" cy="23813"/>
          </a:xfrm>
          <a:custGeom>
            <a:avLst/>
            <a:gdLst/>
            <a:ahLst/>
            <a:cxnLst/>
            <a:rect l="l" t="t" r="r" b="b"/>
            <a:pathLst>
              <a:path w="73" h="80" extrusionOk="0">
                <a:moveTo>
                  <a:pt x="3" y="0"/>
                </a:moveTo>
                <a:lnTo>
                  <a:pt x="0" y="5"/>
                </a:lnTo>
                <a:lnTo>
                  <a:pt x="0" y="8"/>
                </a:lnTo>
                <a:lnTo>
                  <a:pt x="0" y="12"/>
                </a:lnTo>
                <a:lnTo>
                  <a:pt x="2" y="14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3"/>
                </a:lnTo>
                <a:lnTo>
                  <a:pt x="29" y="37"/>
                </a:lnTo>
                <a:lnTo>
                  <a:pt x="38" y="41"/>
                </a:lnTo>
                <a:lnTo>
                  <a:pt x="45" y="47"/>
                </a:lnTo>
                <a:lnTo>
                  <a:pt x="52" y="53"/>
                </a:lnTo>
                <a:lnTo>
                  <a:pt x="58" y="59"/>
                </a:lnTo>
                <a:lnTo>
                  <a:pt x="63" y="66"/>
                </a:lnTo>
                <a:lnTo>
                  <a:pt x="68" y="72"/>
                </a:lnTo>
                <a:lnTo>
                  <a:pt x="73" y="8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3" name="Google Shape;803;p4"/>
          <p:cNvSpPr/>
          <p:nvPr/>
        </p:nvSpPr>
        <p:spPr>
          <a:xfrm>
            <a:off x="5339954" y="2644380"/>
            <a:ext cx="47625" cy="48815"/>
          </a:xfrm>
          <a:custGeom>
            <a:avLst/>
            <a:gdLst/>
            <a:ahLst/>
            <a:cxnLst/>
            <a:rect l="l" t="t" r="r" b="b"/>
            <a:pathLst>
              <a:path w="162" h="163" extrusionOk="0">
                <a:moveTo>
                  <a:pt x="11" y="0"/>
                </a:moveTo>
                <a:lnTo>
                  <a:pt x="7" y="6"/>
                </a:lnTo>
                <a:lnTo>
                  <a:pt x="4" y="12"/>
                </a:lnTo>
                <a:lnTo>
                  <a:pt x="1" y="17"/>
                </a:lnTo>
                <a:lnTo>
                  <a:pt x="0" y="22"/>
                </a:lnTo>
                <a:lnTo>
                  <a:pt x="0" y="27"/>
                </a:lnTo>
                <a:lnTo>
                  <a:pt x="1" y="30"/>
                </a:lnTo>
                <a:lnTo>
                  <a:pt x="5" y="38"/>
                </a:lnTo>
                <a:lnTo>
                  <a:pt x="10" y="44"/>
                </a:lnTo>
                <a:lnTo>
                  <a:pt x="17" y="50"/>
                </a:lnTo>
                <a:lnTo>
                  <a:pt x="26" y="54"/>
                </a:lnTo>
                <a:lnTo>
                  <a:pt x="34" y="59"/>
                </a:lnTo>
                <a:lnTo>
                  <a:pt x="42" y="64"/>
                </a:lnTo>
                <a:lnTo>
                  <a:pt x="52" y="69"/>
                </a:lnTo>
                <a:lnTo>
                  <a:pt x="61" y="74"/>
                </a:lnTo>
                <a:lnTo>
                  <a:pt x="69" y="79"/>
                </a:lnTo>
                <a:lnTo>
                  <a:pt x="83" y="88"/>
                </a:lnTo>
                <a:lnTo>
                  <a:pt x="96" y="98"/>
                </a:lnTo>
                <a:lnTo>
                  <a:pt x="108" y="108"/>
                </a:lnTo>
                <a:lnTo>
                  <a:pt x="120" y="117"/>
                </a:lnTo>
                <a:lnTo>
                  <a:pt x="131" y="128"/>
                </a:lnTo>
                <a:lnTo>
                  <a:pt x="141" y="139"/>
                </a:lnTo>
                <a:lnTo>
                  <a:pt x="152" y="151"/>
                </a:lnTo>
                <a:lnTo>
                  <a:pt x="162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4" name="Google Shape;804;p4"/>
          <p:cNvSpPr/>
          <p:nvPr/>
        </p:nvSpPr>
        <p:spPr>
          <a:xfrm>
            <a:off x="5324475" y="2671764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7" h="109" extrusionOk="0">
                <a:moveTo>
                  <a:pt x="0" y="0"/>
                </a:moveTo>
                <a:lnTo>
                  <a:pt x="5" y="9"/>
                </a:lnTo>
                <a:lnTo>
                  <a:pt x="11" y="19"/>
                </a:lnTo>
                <a:lnTo>
                  <a:pt x="18" y="29"/>
                </a:lnTo>
                <a:lnTo>
                  <a:pt x="26" y="38"/>
                </a:lnTo>
                <a:lnTo>
                  <a:pt x="34" y="47"/>
                </a:lnTo>
                <a:lnTo>
                  <a:pt x="46" y="58"/>
                </a:lnTo>
                <a:lnTo>
                  <a:pt x="57" y="67"/>
                </a:lnTo>
                <a:lnTo>
                  <a:pt x="69" y="77"/>
                </a:lnTo>
                <a:lnTo>
                  <a:pt x="82" y="85"/>
                </a:lnTo>
                <a:lnTo>
                  <a:pt x="94" y="93"/>
                </a:lnTo>
                <a:lnTo>
                  <a:pt x="105" y="100"/>
                </a:lnTo>
                <a:lnTo>
                  <a:pt x="117" y="105"/>
                </a:lnTo>
                <a:lnTo>
                  <a:pt x="127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5" name="Google Shape;805;p4"/>
          <p:cNvSpPr/>
          <p:nvPr/>
        </p:nvSpPr>
        <p:spPr>
          <a:xfrm>
            <a:off x="5463778" y="2661047"/>
            <a:ext cx="23813" cy="23813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6"/>
                </a:lnTo>
                <a:lnTo>
                  <a:pt x="9" y="11"/>
                </a:lnTo>
                <a:lnTo>
                  <a:pt x="13" y="16"/>
                </a:lnTo>
                <a:lnTo>
                  <a:pt x="20" y="20"/>
                </a:lnTo>
                <a:lnTo>
                  <a:pt x="26" y="24"/>
                </a:lnTo>
                <a:lnTo>
                  <a:pt x="36" y="31"/>
                </a:lnTo>
                <a:lnTo>
                  <a:pt x="47" y="38"/>
                </a:lnTo>
                <a:lnTo>
                  <a:pt x="57" y="46"/>
                </a:lnTo>
                <a:lnTo>
                  <a:pt x="63" y="52"/>
                </a:lnTo>
                <a:lnTo>
                  <a:pt x="68" y="57"/>
                </a:lnTo>
                <a:lnTo>
                  <a:pt x="73" y="63"/>
                </a:lnTo>
                <a:lnTo>
                  <a:pt x="76" y="70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6" name="Google Shape;806;p4"/>
          <p:cNvSpPr/>
          <p:nvPr/>
        </p:nvSpPr>
        <p:spPr>
          <a:xfrm>
            <a:off x="5231606" y="2655094"/>
            <a:ext cx="14288" cy="14288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0" y="48"/>
                </a:moveTo>
                <a:lnTo>
                  <a:pt x="1" y="44"/>
                </a:lnTo>
                <a:lnTo>
                  <a:pt x="2" y="40"/>
                </a:lnTo>
                <a:lnTo>
                  <a:pt x="3" y="35"/>
                </a:lnTo>
                <a:lnTo>
                  <a:pt x="7" y="32"/>
                </a:lnTo>
                <a:lnTo>
                  <a:pt x="9" y="28"/>
                </a:lnTo>
                <a:lnTo>
                  <a:pt x="13" y="23"/>
                </a:lnTo>
                <a:lnTo>
                  <a:pt x="18" y="19"/>
                </a:lnTo>
                <a:lnTo>
                  <a:pt x="23" y="16"/>
                </a:lnTo>
                <a:lnTo>
                  <a:pt x="30" y="11"/>
                </a:lnTo>
                <a:lnTo>
                  <a:pt x="38" y="5"/>
                </a:lnTo>
                <a:lnTo>
                  <a:pt x="4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7" name="Google Shape;807;p4"/>
          <p:cNvSpPr/>
          <p:nvPr/>
        </p:nvSpPr>
        <p:spPr>
          <a:xfrm>
            <a:off x="5450683" y="2644378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6" y="108"/>
                </a:lnTo>
                <a:lnTo>
                  <a:pt x="22" y="106"/>
                </a:lnTo>
                <a:lnTo>
                  <a:pt x="27" y="103"/>
                </a:lnTo>
                <a:lnTo>
                  <a:pt x="32" y="99"/>
                </a:lnTo>
                <a:lnTo>
                  <a:pt x="36" y="94"/>
                </a:lnTo>
                <a:lnTo>
                  <a:pt x="44" y="83"/>
                </a:lnTo>
                <a:lnTo>
                  <a:pt x="51" y="71"/>
                </a:lnTo>
                <a:lnTo>
                  <a:pt x="59" y="58"/>
                </a:lnTo>
                <a:lnTo>
                  <a:pt x="67" y="44"/>
                </a:lnTo>
                <a:lnTo>
                  <a:pt x="72" y="35"/>
                </a:lnTo>
                <a:lnTo>
                  <a:pt x="78" y="27"/>
                </a:lnTo>
                <a:lnTo>
                  <a:pt x="84" y="18"/>
                </a:lnTo>
                <a:lnTo>
                  <a:pt x="91" y="11"/>
                </a:lnTo>
                <a:lnTo>
                  <a:pt x="98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8" name="Google Shape;828;p4"/>
          <p:cNvSpPr/>
          <p:nvPr/>
        </p:nvSpPr>
        <p:spPr>
          <a:xfrm>
            <a:off x="2878931" y="2513411"/>
            <a:ext cx="5954" cy="64294"/>
          </a:xfrm>
          <a:custGeom>
            <a:avLst/>
            <a:gdLst/>
            <a:ahLst/>
            <a:cxnLst/>
            <a:rect l="l" t="t" r="r" b="b"/>
            <a:pathLst>
              <a:path w="16" h="216" extrusionOk="0">
                <a:moveTo>
                  <a:pt x="8" y="0"/>
                </a:moveTo>
                <a:lnTo>
                  <a:pt x="13" y="14"/>
                </a:lnTo>
                <a:lnTo>
                  <a:pt x="15" y="28"/>
                </a:lnTo>
                <a:lnTo>
                  <a:pt x="16" y="40"/>
                </a:lnTo>
                <a:lnTo>
                  <a:pt x="16" y="53"/>
                </a:lnTo>
                <a:lnTo>
                  <a:pt x="15" y="65"/>
                </a:lnTo>
                <a:lnTo>
                  <a:pt x="14" y="77"/>
                </a:lnTo>
                <a:lnTo>
                  <a:pt x="10" y="95"/>
                </a:lnTo>
                <a:lnTo>
                  <a:pt x="7" y="112"/>
                </a:lnTo>
                <a:lnTo>
                  <a:pt x="3" y="130"/>
                </a:lnTo>
                <a:lnTo>
                  <a:pt x="1" y="147"/>
                </a:lnTo>
                <a:lnTo>
                  <a:pt x="0" y="158"/>
                </a:lnTo>
                <a:lnTo>
                  <a:pt x="0" y="169"/>
                </a:lnTo>
                <a:lnTo>
                  <a:pt x="0" y="181"/>
                </a:lnTo>
                <a:lnTo>
                  <a:pt x="2" y="192"/>
                </a:lnTo>
                <a:lnTo>
                  <a:pt x="6" y="204"/>
                </a:lnTo>
                <a:lnTo>
                  <a:pt x="10" y="21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9" name="Google Shape;829;p4"/>
          <p:cNvSpPr/>
          <p:nvPr/>
        </p:nvSpPr>
        <p:spPr>
          <a:xfrm>
            <a:off x="2837260" y="2513411"/>
            <a:ext cx="3572" cy="30956"/>
          </a:xfrm>
          <a:custGeom>
            <a:avLst/>
            <a:gdLst/>
            <a:ahLst/>
            <a:cxnLst/>
            <a:rect l="l" t="t" r="r" b="b"/>
            <a:pathLst>
              <a:path w="13" h="107" extrusionOk="0">
                <a:moveTo>
                  <a:pt x="13" y="0"/>
                </a:moveTo>
                <a:lnTo>
                  <a:pt x="9" y="3"/>
                </a:lnTo>
                <a:lnTo>
                  <a:pt x="5" y="4"/>
                </a:lnTo>
                <a:lnTo>
                  <a:pt x="3" y="8"/>
                </a:lnTo>
                <a:lnTo>
                  <a:pt x="2" y="10"/>
                </a:lnTo>
                <a:lnTo>
                  <a:pt x="0" y="14"/>
                </a:lnTo>
                <a:lnTo>
                  <a:pt x="0" y="21"/>
                </a:lnTo>
                <a:lnTo>
                  <a:pt x="0" y="29"/>
                </a:lnTo>
                <a:lnTo>
                  <a:pt x="3" y="38"/>
                </a:lnTo>
                <a:lnTo>
                  <a:pt x="5" y="46"/>
                </a:lnTo>
                <a:lnTo>
                  <a:pt x="6" y="54"/>
                </a:lnTo>
                <a:lnTo>
                  <a:pt x="9" y="64"/>
                </a:lnTo>
                <a:lnTo>
                  <a:pt x="9" y="73"/>
                </a:lnTo>
                <a:lnTo>
                  <a:pt x="8" y="81"/>
                </a:lnTo>
                <a:lnTo>
                  <a:pt x="8" y="90"/>
                </a:lnTo>
                <a:lnTo>
                  <a:pt x="5" y="98"/>
                </a:lnTo>
                <a:lnTo>
                  <a:pt x="4" y="10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0" name="Google Shape;830;p4"/>
          <p:cNvSpPr/>
          <p:nvPr/>
        </p:nvSpPr>
        <p:spPr>
          <a:xfrm>
            <a:off x="2859883" y="2513410"/>
            <a:ext cx="2381" cy="32147"/>
          </a:xfrm>
          <a:custGeom>
            <a:avLst/>
            <a:gdLst/>
            <a:ahLst/>
            <a:cxnLst/>
            <a:rect l="l" t="t" r="r" b="b"/>
            <a:pathLst>
              <a:path w="9" h="111" extrusionOk="0">
                <a:moveTo>
                  <a:pt x="1" y="0"/>
                </a:moveTo>
                <a:lnTo>
                  <a:pt x="0" y="7"/>
                </a:lnTo>
                <a:lnTo>
                  <a:pt x="0" y="13"/>
                </a:lnTo>
                <a:lnTo>
                  <a:pt x="0" y="21"/>
                </a:lnTo>
                <a:lnTo>
                  <a:pt x="0" y="28"/>
                </a:lnTo>
                <a:lnTo>
                  <a:pt x="1" y="35"/>
                </a:lnTo>
                <a:lnTo>
                  <a:pt x="4" y="48"/>
                </a:lnTo>
                <a:lnTo>
                  <a:pt x="6" y="61"/>
                </a:lnTo>
                <a:lnTo>
                  <a:pt x="7" y="74"/>
                </a:lnTo>
                <a:lnTo>
                  <a:pt x="9" y="81"/>
                </a:lnTo>
                <a:lnTo>
                  <a:pt x="7" y="88"/>
                </a:lnTo>
                <a:lnTo>
                  <a:pt x="6" y="97"/>
                </a:lnTo>
                <a:lnTo>
                  <a:pt x="5" y="104"/>
                </a:lnTo>
                <a:lnTo>
                  <a:pt x="1" y="11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1" name="Google Shape;831;p4"/>
          <p:cNvSpPr/>
          <p:nvPr/>
        </p:nvSpPr>
        <p:spPr>
          <a:xfrm>
            <a:off x="2840831" y="2513411"/>
            <a:ext cx="44054" cy="5953"/>
          </a:xfrm>
          <a:custGeom>
            <a:avLst/>
            <a:gdLst/>
            <a:ahLst/>
            <a:cxnLst/>
            <a:rect l="l" t="t" r="r" b="b"/>
            <a:pathLst>
              <a:path w="150" h="20" extrusionOk="0">
                <a:moveTo>
                  <a:pt x="0" y="0"/>
                </a:moveTo>
                <a:lnTo>
                  <a:pt x="3" y="6"/>
                </a:lnTo>
                <a:lnTo>
                  <a:pt x="6" y="11"/>
                </a:lnTo>
                <a:lnTo>
                  <a:pt x="10" y="15"/>
                </a:lnTo>
                <a:lnTo>
                  <a:pt x="15" y="17"/>
                </a:lnTo>
                <a:lnTo>
                  <a:pt x="21" y="19"/>
                </a:lnTo>
                <a:lnTo>
                  <a:pt x="27" y="20"/>
                </a:lnTo>
                <a:lnTo>
                  <a:pt x="34" y="20"/>
                </a:lnTo>
                <a:lnTo>
                  <a:pt x="46" y="17"/>
                </a:lnTo>
                <a:lnTo>
                  <a:pt x="61" y="15"/>
                </a:lnTo>
                <a:lnTo>
                  <a:pt x="75" y="10"/>
                </a:lnTo>
                <a:lnTo>
                  <a:pt x="91" y="6"/>
                </a:lnTo>
                <a:lnTo>
                  <a:pt x="102" y="4"/>
                </a:lnTo>
                <a:lnTo>
                  <a:pt x="111" y="3"/>
                </a:lnTo>
                <a:lnTo>
                  <a:pt x="122" y="2"/>
                </a:lnTo>
                <a:lnTo>
                  <a:pt x="132" y="2"/>
                </a:lnTo>
                <a:lnTo>
                  <a:pt x="141" y="3"/>
                </a:lnTo>
                <a:lnTo>
                  <a:pt x="150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2" name="Google Shape;832;p4"/>
          <p:cNvSpPr/>
          <p:nvPr/>
        </p:nvSpPr>
        <p:spPr>
          <a:xfrm>
            <a:off x="2793206" y="2505075"/>
            <a:ext cx="58341" cy="9525"/>
          </a:xfrm>
          <a:custGeom>
            <a:avLst/>
            <a:gdLst/>
            <a:ahLst/>
            <a:cxnLst/>
            <a:rect l="l" t="t" r="r" b="b"/>
            <a:pathLst>
              <a:path w="193" h="34" extrusionOk="0">
                <a:moveTo>
                  <a:pt x="193" y="0"/>
                </a:moveTo>
                <a:lnTo>
                  <a:pt x="184" y="6"/>
                </a:lnTo>
                <a:lnTo>
                  <a:pt x="174" y="11"/>
                </a:lnTo>
                <a:lnTo>
                  <a:pt x="164" y="16"/>
                </a:lnTo>
                <a:lnTo>
                  <a:pt x="153" y="20"/>
                </a:lnTo>
                <a:lnTo>
                  <a:pt x="144" y="22"/>
                </a:lnTo>
                <a:lnTo>
                  <a:pt x="133" y="25"/>
                </a:lnTo>
                <a:lnTo>
                  <a:pt x="116" y="27"/>
                </a:lnTo>
                <a:lnTo>
                  <a:pt x="99" y="28"/>
                </a:lnTo>
                <a:lnTo>
                  <a:pt x="82" y="28"/>
                </a:lnTo>
                <a:lnTo>
                  <a:pt x="65" y="29"/>
                </a:lnTo>
                <a:lnTo>
                  <a:pt x="52" y="29"/>
                </a:lnTo>
                <a:lnTo>
                  <a:pt x="39" y="29"/>
                </a:lnTo>
                <a:lnTo>
                  <a:pt x="26" y="31"/>
                </a:lnTo>
                <a:lnTo>
                  <a:pt x="14" y="32"/>
                </a:lnTo>
                <a:lnTo>
                  <a:pt x="0" y="3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3" name="Google Shape;833;p4"/>
          <p:cNvSpPr/>
          <p:nvPr/>
        </p:nvSpPr>
        <p:spPr>
          <a:xfrm>
            <a:off x="2788444" y="2483645"/>
            <a:ext cx="38100" cy="7144"/>
          </a:xfrm>
          <a:custGeom>
            <a:avLst/>
            <a:gdLst/>
            <a:ahLst/>
            <a:cxnLst/>
            <a:rect l="l" t="t" r="r" b="b"/>
            <a:pathLst>
              <a:path w="129" h="23" extrusionOk="0">
                <a:moveTo>
                  <a:pt x="129" y="0"/>
                </a:moveTo>
                <a:lnTo>
                  <a:pt x="119" y="1"/>
                </a:lnTo>
                <a:lnTo>
                  <a:pt x="108" y="1"/>
                </a:lnTo>
                <a:lnTo>
                  <a:pt x="98" y="2"/>
                </a:lnTo>
                <a:lnTo>
                  <a:pt x="87" y="4"/>
                </a:lnTo>
                <a:lnTo>
                  <a:pt x="74" y="7"/>
                </a:lnTo>
                <a:lnTo>
                  <a:pt x="60" y="11"/>
                </a:lnTo>
                <a:lnTo>
                  <a:pt x="45" y="13"/>
                </a:lnTo>
                <a:lnTo>
                  <a:pt x="31" y="17"/>
                </a:lnTo>
                <a:lnTo>
                  <a:pt x="16" y="20"/>
                </a:lnTo>
                <a:lnTo>
                  <a:pt x="0" y="2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4" name="Google Shape;834;p4"/>
          <p:cNvSpPr/>
          <p:nvPr/>
        </p:nvSpPr>
        <p:spPr>
          <a:xfrm>
            <a:off x="2793206" y="2505075"/>
            <a:ext cx="58341" cy="9525"/>
          </a:xfrm>
          <a:custGeom>
            <a:avLst/>
            <a:gdLst/>
            <a:ahLst/>
            <a:cxnLst/>
            <a:rect l="l" t="t" r="r" b="b"/>
            <a:pathLst>
              <a:path w="193" h="34" extrusionOk="0">
                <a:moveTo>
                  <a:pt x="193" y="0"/>
                </a:moveTo>
                <a:lnTo>
                  <a:pt x="184" y="6"/>
                </a:lnTo>
                <a:lnTo>
                  <a:pt x="174" y="11"/>
                </a:lnTo>
                <a:lnTo>
                  <a:pt x="164" y="16"/>
                </a:lnTo>
                <a:lnTo>
                  <a:pt x="153" y="20"/>
                </a:lnTo>
                <a:lnTo>
                  <a:pt x="144" y="22"/>
                </a:lnTo>
                <a:lnTo>
                  <a:pt x="133" y="25"/>
                </a:lnTo>
                <a:lnTo>
                  <a:pt x="116" y="27"/>
                </a:lnTo>
                <a:lnTo>
                  <a:pt x="99" y="28"/>
                </a:lnTo>
                <a:lnTo>
                  <a:pt x="82" y="28"/>
                </a:lnTo>
                <a:lnTo>
                  <a:pt x="65" y="29"/>
                </a:lnTo>
                <a:lnTo>
                  <a:pt x="52" y="29"/>
                </a:lnTo>
                <a:lnTo>
                  <a:pt x="39" y="29"/>
                </a:lnTo>
                <a:lnTo>
                  <a:pt x="26" y="31"/>
                </a:lnTo>
                <a:lnTo>
                  <a:pt x="14" y="32"/>
                </a:lnTo>
                <a:lnTo>
                  <a:pt x="0" y="3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5" name="Google Shape;835;p4"/>
          <p:cNvSpPr/>
          <p:nvPr/>
        </p:nvSpPr>
        <p:spPr>
          <a:xfrm>
            <a:off x="2788444" y="2483645"/>
            <a:ext cx="38100" cy="7144"/>
          </a:xfrm>
          <a:custGeom>
            <a:avLst/>
            <a:gdLst/>
            <a:ahLst/>
            <a:cxnLst/>
            <a:rect l="l" t="t" r="r" b="b"/>
            <a:pathLst>
              <a:path w="129" h="23" extrusionOk="0">
                <a:moveTo>
                  <a:pt x="129" y="0"/>
                </a:moveTo>
                <a:lnTo>
                  <a:pt x="119" y="1"/>
                </a:lnTo>
                <a:lnTo>
                  <a:pt x="108" y="1"/>
                </a:lnTo>
                <a:lnTo>
                  <a:pt x="98" y="2"/>
                </a:lnTo>
                <a:lnTo>
                  <a:pt x="87" y="4"/>
                </a:lnTo>
                <a:lnTo>
                  <a:pt x="74" y="7"/>
                </a:lnTo>
                <a:lnTo>
                  <a:pt x="60" y="11"/>
                </a:lnTo>
                <a:lnTo>
                  <a:pt x="45" y="13"/>
                </a:lnTo>
                <a:lnTo>
                  <a:pt x="31" y="17"/>
                </a:lnTo>
                <a:lnTo>
                  <a:pt x="16" y="20"/>
                </a:lnTo>
                <a:lnTo>
                  <a:pt x="0" y="2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6" name="Google Shape;836;p4"/>
          <p:cNvSpPr/>
          <p:nvPr/>
        </p:nvSpPr>
        <p:spPr>
          <a:xfrm>
            <a:off x="2952750" y="2559845"/>
            <a:ext cx="39291" cy="103585"/>
          </a:xfrm>
          <a:custGeom>
            <a:avLst/>
            <a:gdLst/>
            <a:ahLst/>
            <a:cxnLst/>
            <a:rect l="l" t="t" r="r" b="b"/>
            <a:pathLst>
              <a:path w="133" h="348" extrusionOk="0">
                <a:moveTo>
                  <a:pt x="0" y="0"/>
                </a:moveTo>
                <a:lnTo>
                  <a:pt x="2" y="6"/>
                </a:lnTo>
                <a:lnTo>
                  <a:pt x="2" y="12"/>
                </a:lnTo>
                <a:lnTo>
                  <a:pt x="3" y="18"/>
                </a:lnTo>
                <a:lnTo>
                  <a:pt x="3" y="36"/>
                </a:lnTo>
                <a:lnTo>
                  <a:pt x="3" y="54"/>
                </a:lnTo>
                <a:lnTo>
                  <a:pt x="5" y="73"/>
                </a:lnTo>
                <a:lnTo>
                  <a:pt x="7" y="92"/>
                </a:lnTo>
                <a:lnTo>
                  <a:pt x="10" y="114"/>
                </a:lnTo>
                <a:lnTo>
                  <a:pt x="14" y="136"/>
                </a:lnTo>
                <a:lnTo>
                  <a:pt x="18" y="158"/>
                </a:lnTo>
                <a:lnTo>
                  <a:pt x="22" y="180"/>
                </a:lnTo>
                <a:lnTo>
                  <a:pt x="28" y="206"/>
                </a:lnTo>
                <a:lnTo>
                  <a:pt x="31" y="233"/>
                </a:lnTo>
                <a:lnTo>
                  <a:pt x="35" y="256"/>
                </a:lnTo>
                <a:lnTo>
                  <a:pt x="37" y="266"/>
                </a:lnTo>
                <a:lnTo>
                  <a:pt x="38" y="275"/>
                </a:lnTo>
                <a:lnTo>
                  <a:pt x="40" y="285"/>
                </a:lnTo>
                <a:lnTo>
                  <a:pt x="40" y="296"/>
                </a:lnTo>
                <a:lnTo>
                  <a:pt x="38" y="303"/>
                </a:lnTo>
                <a:lnTo>
                  <a:pt x="37" y="311"/>
                </a:lnTo>
                <a:lnTo>
                  <a:pt x="36" y="319"/>
                </a:lnTo>
                <a:lnTo>
                  <a:pt x="35" y="326"/>
                </a:lnTo>
                <a:lnTo>
                  <a:pt x="34" y="332"/>
                </a:lnTo>
                <a:lnTo>
                  <a:pt x="35" y="338"/>
                </a:lnTo>
                <a:lnTo>
                  <a:pt x="36" y="343"/>
                </a:lnTo>
                <a:lnTo>
                  <a:pt x="38" y="345"/>
                </a:lnTo>
                <a:lnTo>
                  <a:pt x="41" y="346"/>
                </a:lnTo>
                <a:lnTo>
                  <a:pt x="45" y="348"/>
                </a:lnTo>
                <a:lnTo>
                  <a:pt x="49" y="348"/>
                </a:lnTo>
                <a:lnTo>
                  <a:pt x="55" y="348"/>
                </a:lnTo>
                <a:lnTo>
                  <a:pt x="60" y="346"/>
                </a:lnTo>
                <a:lnTo>
                  <a:pt x="66" y="346"/>
                </a:lnTo>
                <a:lnTo>
                  <a:pt x="77" y="344"/>
                </a:lnTo>
                <a:lnTo>
                  <a:pt x="87" y="344"/>
                </a:lnTo>
                <a:lnTo>
                  <a:pt x="98" y="343"/>
                </a:lnTo>
                <a:lnTo>
                  <a:pt x="107" y="343"/>
                </a:lnTo>
                <a:lnTo>
                  <a:pt x="118" y="342"/>
                </a:lnTo>
                <a:lnTo>
                  <a:pt x="125" y="342"/>
                </a:lnTo>
                <a:lnTo>
                  <a:pt x="133" y="34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7" name="Google Shape;837;p4"/>
          <p:cNvSpPr/>
          <p:nvPr/>
        </p:nvSpPr>
        <p:spPr>
          <a:xfrm>
            <a:off x="2842023" y="2471739"/>
            <a:ext cx="110728" cy="102394"/>
          </a:xfrm>
          <a:custGeom>
            <a:avLst/>
            <a:gdLst/>
            <a:ahLst/>
            <a:cxnLst/>
            <a:rect l="l" t="t" r="r" b="b"/>
            <a:pathLst>
              <a:path w="372" h="345" extrusionOk="0">
                <a:moveTo>
                  <a:pt x="372" y="289"/>
                </a:moveTo>
                <a:lnTo>
                  <a:pt x="369" y="294"/>
                </a:lnTo>
                <a:lnTo>
                  <a:pt x="366" y="298"/>
                </a:lnTo>
                <a:lnTo>
                  <a:pt x="363" y="301"/>
                </a:lnTo>
                <a:lnTo>
                  <a:pt x="360" y="304"/>
                </a:lnTo>
                <a:lnTo>
                  <a:pt x="356" y="305"/>
                </a:lnTo>
                <a:lnTo>
                  <a:pt x="351" y="306"/>
                </a:lnTo>
                <a:lnTo>
                  <a:pt x="345" y="306"/>
                </a:lnTo>
                <a:lnTo>
                  <a:pt x="339" y="305"/>
                </a:lnTo>
                <a:lnTo>
                  <a:pt x="333" y="304"/>
                </a:lnTo>
                <a:lnTo>
                  <a:pt x="327" y="303"/>
                </a:lnTo>
                <a:lnTo>
                  <a:pt x="321" y="303"/>
                </a:lnTo>
                <a:lnTo>
                  <a:pt x="314" y="303"/>
                </a:lnTo>
                <a:lnTo>
                  <a:pt x="307" y="304"/>
                </a:lnTo>
                <a:lnTo>
                  <a:pt x="299" y="305"/>
                </a:lnTo>
                <a:lnTo>
                  <a:pt x="292" y="306"/>
                </a:lnTo>
                <a:lnTo>
                  <a:pt x="286" y="306"/>
                </a:lnTo>
                <a:lnTo>
                  <a:pt x="279" y="306"/>
                </a:lnTo>
                <a:lnTo>
                  <a:pt x="273" y="307"/>
                </a:lnTo>
                <a:lnTo>
                  <a:pt x="266" y="309"/>
                </a:lnTo>
                <a:lnTo>
                  <a:pt x="261" y="311"/>
                </a:lnTo>
                <a:lnTo>
                  <a:pt x="255" y="313"/>
                </a:lnTo>
                <a:lnTo>
                  <a:pt x="250" y="317"/>
                </a:lnTo>
                <a:lnTo>
                  <a:pt x="244" y="318"/>
                </a:lnTo>
                <a:lnTo>
                  <a:pt x="240" y="319"/>
                </a:lnTo>
                <a:lnTo>
                  <a:pt x="235" y="319"/>
                </a:lnTo>
                <a:lnTo>
                  <a:pt x="231" y="319"/>
                </a:lnTo>
                <a:lnTo>
                  <a:pt x="227" y="319"/>
                </a:lnTo>
                <a:lnTo>
                  <a:pt x="222" y="321"/>
                </a:lnTo>
                <a:lnTo>
                  <a:pt x="217" y="322"/>
                </a:lnTo>
                <a:lnTo>
                  <a:pt x="211" y="324"/>
                </a:lnTo>
                <a:lnTo>
                  <a:pt x="206" y="325"/>
                </a:lnTo>
                <a:lnTo>
                  <a:pt x="200" y="324"/>
                </a:lnTo>
                <a:lnTo>
                  <a:pt x="193" y="323"/>
                </a:lnTo>
                <a:lnTo>
                  <a:pt x="187" y="323"/>
                </a:lnTo>
                <a:lnTo>
                  <a:pt x="181" y="323"/>
                </a:lnTo>
                <a:lnTo>
                  <a:pt x="176" y="325"/>
                </a:lnTo>
                <a:lnTo>
                  <a:pt x="171" y="327"/>
                </a:lnTo>
                <a:lnTo>
                  <a:pt x="167" y="328"/>
                </a:lnTo>
                <a:lnTo>
                  <a:pt x="159" y="329"/>
                </a:lnTo>
                <a:lnTo>
                  <a:pt x="153" y="328"/>
                </a:lnTo>
                <a:lnTo>
                  <a:pt x="147" y="329"/>
                </a:lnTo>
                <a:lnTo>
                  <a:pt x="142" y="330"/>
                </a:lnTo>
                <a:lnTo>
                  <a:pt x="136" y="334"/>
                </a:lnTo>
                <a:lnTo>
                  <a:pt x="130" y="336"/>
                </a:lnTo>
                <a:lnTo>
                  <a:pt x="126" y="338"/>
                </a:lnTo>
                <a:lnTo>
                  <a:pt x="122" y="338"/>
                </a:lnTo>
                <a:lnTo>
                  <a:pt x="117" y="338"/>
                </a:lnTo>
                <a:lnTo>
                  <a:pt x="114" y="336"/>
                </a:lnTo>
                <a:lnTo>
                  <a:pt x="109" y="338"/>
                </a:lnTo>
                <a:lnTo>
                  <a:pt x="104" y="339"/>
                </a:lnTo>
                <a:lnTo>
                  <a:pt x="99" y="341"/>
                </a:lnTo>
                <a:lnTo>
                  <a:pt x="93" y="344"/>
                </a:lnTo>
                <a:lnTo>
                  <a:pt x="88" y="345"/>
                </a:lnTo>
                <a:lnTo>
                  <a:pt x="85" y="344"/>
                </a:lnTo>
                <a:lnTo>
                  <a:pt x="82" y="342"/>
                </a:lnTo>
                <a:lnTo>
                  <a:pt x="79" y="341"/>
                </a:lnTo>
                <a:lnTo>
                  <a:pt x="76" y="340"/>
                </a:lnTo>
                <a:lnTo>
                  <a:pt x="71" y="339"/>
                </a:lnTo>
                <a:lnTo>
                  <a:pt x="68" y="340"/>
                </a:lnTo>
                <a:lnTo>
                  <a:pt x="63" y="340"/>
                </a:lnTo>
                <a:lnTo>
                  <a:pt x="59" y="339"/>
                </a:lnTo>
                <a:lnTo>
                  <a:pt x="57" y="338"/>
                </a:lnTo>
                <a:lnTo>
                  <a:pt x="53" y="333"/>
                </a:lnTo>
                <a:lnTo>
                  <a:pt x="51" y="328"/>
                </a:lnTo>
                <a:lnTo>
                  <a:pt x="50" y="321"/>
                </a:lnTo>
                <a:lnTo>
                  <a:pt x="48" y="313"/>
                </a:lnTo>
                <a:lnTo>
                  <a:pt x="48" y="307"/>
                </a:lnTo>
                <a:lnTo>
                  <a:pt x="48" y="300"/>
                </a:lnTo>
                <a:lnTo>
                  <a:pt x="48" y="293"/>
                </a:lnTo>
                <a:lnTo>
                  <a:pt x="51" y="281"/>
                </a:lnTo>
                <a:lnTo>
                  <a:pt x="53" y="268"/>
                </a:lnTo>
                <a:lnTo>
                  <a:pt x="56" y="255"/>
                </a:lnTo>
                <a:lnTo>
                  <a:pt x="57" y="243"/>
                </a:lnTo>
                <a:lnTo>
                  <a:pt x="57" y="234"/>
                </a:lnTo>
                <a:lnTo>
                  <a:pt x="56" y="223"/>
                </a:lnTo>
                <a:lnTo>
                  <a:pt x="52" y="211"/>
                </a:lnTo>
                <a:lnTo>
                  <a:pt x="48" y="200"/>
                </a:lnTo>
                <a:lnTo>
                  <a:pt x="45" y="188"/>
                </a:lnTo>
                <a:lnTo>
                  <a:pt x="40" y="176"/>
                </a:lnTo>
                <a:lnTo>
                  <a:pt x="31" y="150"/>
                </a:lnTo>
                <a:lnTo>
                  <a:pt x="23" y="126"/>
                </a:lnTo>
                <a:lnTo>
                  <a:pt x="18" y="113"/>
                </a:lnTo>
                <a:lnTo>
                  <a:pt x="15" y="100"/>
                </a:lnTo>
                <a:lnTo>
                  <a:pt x="10" y="87"/>
                </a:lnTo>
                <a:lnTo>
                  <a:pt x="7" y="73"/>
                </a:lnTo>
                <a:lnTo>
                  <a:pt x="6" y="61"/>
                </a:lnTo>
                <a:lnTo>
                  <a:pt x="5" y="49"/>
                </a:lnTo>
                <a:lnTo>
                  <a:pt x="5" y="37"/>
                </a:lnTo>
                <a:lnTo>
                  <a:pt x="5" y="25"/>
                </a:lnTo>
                <a:lnTo>
                  <a:pt x="4" y="17"/>
                </a:lnTo>
                <a:lnTo>
                  <a:pt x="3" y="8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8" name="Google Shape;838;p4"/>
          <p:cNvSpPr/>
          <p:nvPr/>
        </p:nvSpPr>
        <p:spPr>
          <a:xfrm>
            <a:off x="2858692" y="2541986"/>
            <a:ext cx="64294" cy="5953"/>
          </a:xfrm>
          <a:custGeom>
            <a:avLst/>
            <a:gdLst/>
            <a:ahLst/>
            <a:cxnLst/>
            <a:rect l="l" t="t" r="r" b="b"/>
            <a:pathLst>
              <a:path w="218" h="18" extrusionOk="0">
                <a:moveTo>
                  <a:pt x="1" y="17"/>
                </a:moveTo>
                <a:lnTo>
                  <a:pt x="0" y="17"/>
                </a:lnTo>
                <a:lnTo>
                  <a:pt x="1" y="17"/>
                </a:lnTo>
                <a:lnTo>
                  <a:pt x="2" y="17"/>
                </a:lnTo>
                <a:lnTo>
                  <a:pt x="12" y="17"/>
                </a:lnTo>
                <a:lnTo>
                  <a:pt x="25" y="18"/>
                </a:lnTo>
                <a:lnTo>
                  <a:pt x="37" y="18"/>
                </a:lnTo>
                <a:lnTo>
                  <a:pt x="49" y="18"/>
                </a:lnTo>
                <a:lnTo>
                  <a:pt x="61" y="17"/>
                </a:lnTo>
                <a:lnTo>
                  <a:pt x="72" y="16"/>
                </a:lnTo>
                <a:lnTo>
                  <a:pt x="84" y="13"/>
                </a:lnTo>
                <a:lnTo>
                  <a:pt x="94" y="11"/>
                </a:lnTo>
                <a:lnTo>
                  <a:pt x="103" y="9"/>
                </a:lnTo>
                <a:lnTo>
                  <a:pt x="114" y="5"/>
                </a:lnTo>
                <a:lnTo>
                  <a:pt x="124" y="3"/>
                </a:lnTo>
                <a:lnTo>
                  <a:pt x="134" y="1"/>
                </a:lnTo>
                <a:lnTo>
                  <a:pt x="142" y="1"/>
                </a:lnTo>
                <a:lnTo>
                  <a:pt x="152" y="4"/>
                </a:lnTo>
                <a:lnTo>
                  <a:pt x="161" y="6"/>
                </a:lnTo>
                <a:lnTo>
                  <a:pt x="170" y="7"/>
                </a:lnTo>
                <a:lnTo>
                  <a:pt x="179" y="9"/>
                </a:lnTo>
                <a:lnTo>
                  <a:pt x="187" y="7"/>
                </a:lnTo>
                <a:lnTo>
                  <a:pt x="195" y="5"/>
                </a:lnTo>
                <a:lnTo>
                  <a:pt x="202" y="3"/>
                </a:lnTo>
                <a:lnTo>
                  <a:pt x="210" y="0"/>
                </a:lnTo>
                <a:lnTo>
                  <a:pt x="212" y="0"/>
                </a:lnTo>
                <a:lnTo>
                  <a:pt x="214" y="0"/>
                </a:lnTo>
                <a:lnTo>
                  <a:pt x="216" y="1"/>
                </a:lnTo>
                <a:lnTo>
                  <a:pt x="218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9" name="Google Shape;839;p4"/>
          <p:cNvSpPr/>
          <p:nvPr/>
        </p:nvSpPr>
        <p:spPr>
          <a:xfrm>
            <a:off x="2856311" y="2519363"/>
            <a:ext cx="34528" cy="1191"/>
          </a:xfrm>
          <a:custGeom>
            <a:avLst/>
            <a:gdLst/>
            <a:ahLst/>
            <a:cxnLst/>
            <a:rect l="l" t="t" r="r" b="b"/>
            <a:pathLst>
              <a:path w="117" h="7" extrusionOk="0">
                <a:moveTo>
                  <a:pt x="0" y="7"/>
                </a:moveTo>
                <a:lnTo>
                  <a:pt x="12" y="7"/>
                </a:lnTo>
                <a:lnTo>
                  <a:pt x="26" y="6"/>
                </a:lnTo>
                <a:lnTo>
                  <a:pt x="39" y="5"/>
                </a:lnTo>
                <a:lnTo>
                  <a:pt x="59" y="2"/>
                </a:lnTo>
                <a:lnTo>
                  <a:pt x="79" y="1"/>
                </a:lnTo>
                <a:lnTo>
                  <a:pt x="92" y="0"/>
                </a:lnTo>
                <a:lnTo>
                  <a:pt x="105" y="0"/>
                </a:lnTo>
                <a:lnTo>
                  <a:pt x="11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0" name="Google Shape;840;p4"/>
          <p:cNvSpPr/>
          <p:nvPr/>
        </p:nvSpPr>
        <p:spPr>
          <a:xfrm>
            <a:off x="2877742" y="2572942"/>
            <a:ext cx="1190" cy="1190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3" y="1"/>
                </a:move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1" name="Google Shape;841;p4"/>
          <p:cNvSpPr/>
          <p:nvPr/>
        </p:nvSpPr>
        <p:spPr>
          <a:xfrm>
            <a:off x="3031331" y="2661048"/>
            <a:ext cx="4763" cy="64294"/>
          </a:xfrm>
          <a:custGeom>
            <a:avLst/>
            <a:gdLst/>
            <a:ahLst/>
            <a:cxnLst/>
            <a:rect l="l" t="t" r="r" b="b"/>
            <a:pathLst>
              <a:path w="17" h="216" extrusionOk="0">
                <a:moveTo>
                  <a:pt x="9" y="0"/>
                </a:moveTo>
                <a:lnTo>
                  <a:pt x="13" y="14"/>
                </a:lnTo>
                <a:lnTo>
                  <a:pt x="15" y="28"/>
                </a:lnTo>
                <a:lnTo>
                  <a:pt x="17" y="41"/>
                </a:lnTo>
                <a:lnTo>
                  <a:pt x="17" y="53"/>
                </a:lnTo>
                <a:lnTo>
                  <a:pt x="17" y="65"/>
                </a:lnTo>
                <a:lnTo>
                  <a:pt x="14" y="77"/>
                </a:lnTo>
                <a:lnTo>
                  <a:pt x="10" y="95"/>
                </a:lnTo>
                <a:lnTo>
                  <a:pt x="7" y="113"/>
                </a:lnTo>
                <a:lnTo>
                  <a:pt x="3" y="130"/>
                </a:lnTo>
                <a:lnTo>
                  <a:pt x="1" y="147"/>
                </a:lnTo>
                <a:lnTo>
                  <a:pt x="0" y="158"/>
                </a:lnTo>
                <a:lnTo>
                  <a:pt x="0" y="170"/>
                </a:lnTo>
                <a:lnTo>
                  <a:pt x="0" y="181"/>
                </a:lnTo>
                <a:lnTo>
                  <a:pt x="2" y="193"/>
                </a:lnTo>
                <a:lnTo>
                  <a:pt x="6" y="204"/>
                </a:lnTo>
                <a:lnTo>
                  <a:pt x="12" y="21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2" name="Google Shape;842;p4"/>
          <p:cNvSpPr/>
          <p:nvPr/>
        </p:nvSpPr>
        <p:spPr>
          <a:xfrm>
            <a:off x="2988470" y="2661049"/>
            <a:ext cx="3572" cy="30956"/>
          </a:xfrm>
          <a:custGeom>
            <a:avLst/>
            <a:gdLst/>
            <a:ahLst/>
            <a:cxnLst/>
            <a:rect l="l" t="t" r="r" b="b"/>
            <a:pathLst>
              <a:path w="13" h="107" extrusionOk="0">
                <a:moveTo>
                  <a:pt x="13" y="0"/>
                </a:moveTo>
                <a:lnTo>
                  <a:pt x="9" y="3"/>
                </a:lnTo>
                <a:lnTo>
                  <a:pt x="5" y="5"/>
                </a:lnTo>
                <a:lnTo>
                  <a:pt x="3" y="8"/>
                </a:lnTo>
                <a:lnTo>
                  <a:pt x="2" y="10"/>
                </a:lnTo>
                <a:lnTo>
                  <a:pt x="0" y="14"/>
                </a:lnTo>
                <a:lnTo>
                  <a:pt x="0" y="21"/>
                </a:lnTo>
                <a:lnTo>
                  <a:pt x="2" y="29"/>
                </a:lnTo>
                <a:lnTo>
                  <a:pt x="3" y="38"/>
                </a:lnTo>
                <a:lnTo>
                  <a:pt x="5" y="46"/>
                </a:lnTo>
                <a:lnTo>
                  <a:pt x="8" y="55"/>
                </a:lnTo>
                <a:lnTo>
                  <a:pt x="9" y="64"/>
                </a:lnTo>
                <a:lnTo>
                  <a:pt x="9" y="73"/>
                </a:lnTo>
                <a:lnTo>
                  <a:pt x="9" y="81"/>
                </a:lnTo>
                <a:lnTo>
                  <a:pt x="8" y="90"/>
                </a:lnTo>
                <a:lnTo>
                  <a:pt x="7" y="98"/>
                </a:lnTo>
                <a:lnTo>
                  <a:pt x="5" y="10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3" name="Google Shape;843;p4"/>
          <p:cNvSpPr/>
          <p:nvPr/>
        </p:nvSpPr>
        <p:spPr>
          <a:xfrm>
            <a:off x="2931319" y="2562226"/>
            <a:ext cx="9525" cy="65485"/>
          </a:xfrm>
          <a:custGeom>
            <a:avLst/>
            <a:gdLst/>
            <a:ahLst/>
            <a:cxnLst/>
            <a:rect l="l" t="t" r="r" b="b"/>
            <a:pathLst>
              <a:path w="32" h="221" extrusionOk="0">
                <a:moveTo>
                  <a:pt x="32" y="0"/>
                </a:moveTo>
                <a:lnTo>
                  <a:pt x="24" y="0"/>
                </a:lnTo>
                <a:lnTo>
                  <a:pt x="18" y="2"/>
                </a:lnTo>
                <a:lnTo>
                  <a:pt x="14" y="3"/>
                </a:lnTo>
                <a:lnTo>
                  <a:pt x="10" y="7"/>
                </a:lnTo>
                <a:lnTo>
                  <a:pt x="6" y="9"/>
                </a:lnTo>
                <a:lnTo>
                  <a:pt x="4" y="13"/>
                </a:lnTo>
                <a:lnTo>
                  <a:pt x="1" y="20"/>
                </a:lnTo>
                <a:lnTo>
                  <a:pt x="0" y="29"/>
                </a:lnTo>
                <a:lnTo>
                  <a:pt x="1" y="37"/>
                </a:lnTo>
                <a:lnTo>
                  <a:pt x="3" y="47"/>
                </a:lnTo>
                <a:lnTo>
                  <a:pt x="5" y="56"/>
                </a:lnTo>
                <a:lnTo>
                  <a:pt x="8" y="66"/>
                </a:lnTo>
                <a:lnTo>
                  <a:pt x="11" y="76"/>
                </a:lnTo>
                <a:lnTo>
                  <a:pt x="14" y="85"/>
                </a:lnTo>
                <a:lnTo>
                  <a:pt x="16" y="95"/>
                </a:lnTo>
                <a:lnTo>
                  <a:pt x="18" y="112"/>
                </a:lnTo>
                <a:lnTo>
                  <a:pt x="21" y="128"/>
                </a:lnTo>
                <a:lnTo>
                  <a:pt x="22" y="143"/>
                </a:lnTo>
                <a:lnTo>
                  <a:pt x="23" y="158"/>
                </a:lnTo>
                <a:lnTo>
                  <a:pt x="23" y="174"/>
                </a:lnTo>
                <a:lnTo>
                  <a:pt x="22" y="189"/>
                </a:lnTo>
                <a:lnTo>
                  <a:pt x="21" y="205"/>
                </a:lnTo>
                <a:lnTo>
                  <a:pt x="20" y="22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4" name="Google Shape;844;p4"/>
          <p:cNvSpPr/>
          <p:nvPr/>
        </p:nvSpPr>
        <p:spPr>
          <a:xfrm>
            <a:off x="2905125" y="2566989"/>
            <a:ext cx="5954" cy="50006"/>
          </a:xfrm>
          <a:custGeom>
            <a:avLst/>
            <a:gdLst/>
            <a:ahLst/>
            <a:cxnLst/>
            <a:rect l="l" t="t" r="r" b="b"/>
            <a:pathLst>
              <a:path w="20" h="166" extrusionOk="0">
                <a:moveTo>
                  <a:pt x="11" y="0"/>
                </a:moveTo>
                <a:lnTo>
                  <a:pt x="6" y="9"/>
                </a:lnTo>
                <a:lnTo>
                  <a:pt x="4" y="21"/>
                </a:lnTo>
                <a:lnTo>
                  <a:pt x="2" y="32"/>
                </a:lnTo>
                <a:lnTo>
                  <a:pt x="0" y="44"/>
                </a:lnTo>
                <a:lnTo>
                  <a:pt x="0" y="56"/>
                </a:lnTo>
                <a:lnTo>
                  <a:pt x="0" y="72"/>
                </a:lnTo>
                <a:lnTo>
                  <a:pt x="2" y="88"/>
                </a:lnTo>
                <a:lnTo>
                  <a:pt x="3" y="102"/>
                </a:lnTo>
                <a:lnTo>
                  <a:pt x="5" y="118"/>
                </a:lnTo>
                <a:lnTo>
                  <a:pt x="9" y="131"/>
                </a:lnTo>
                <a:lnTo>
                  <a:pt x="11" y="144"/>
                </a:lnTo>
                <a:lnTo>
                  <a:pt x="15" y="157"/>
                </a:lnTo>
                <a:lnTo>
                  <a:pt x="20" y="1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" name="Google Shape;845;p4"/>
          <p:cNvSpPr/>
          <p:nvPr/>
        </p:nvSpPr>
        <p:spPr>
          <a:xfrm>
            <a:off x="3011092" y="2661047"/>
            <a:ext cx="2381" cy="32147"/>
          </a:xfrm>
          <a:custGeom>
            <a:avLst/>
            <a:gdLst/>
            <a:ahLst/>
            <a:cxnLst/>
            <a:rect l="l" t="t" r="r" b="b"/>
            <a:pathLst>
              <a:path w="9" h="111" extrusionOk="0">
                <a:moveTo>
                  <a:pt x="1" y="0"/>
                </a:moveTo>
                <a:lnTo>
                  <a:pt x="0" y="7"/>
                </a:lnTo>
                <a:lnTo>
                  <a:pt x="0" y="15"/>
                </a:lnTo>
                <a:lnTo>
                  <a:pt x="0" y="22"/>
                </a:lnTo>
                <a:lnTo>
                  <a:pt x="1" y="29"/>
                </a:lnTo>
                <a:lnTo>
                  <a:pt x="1" y="36"/>
                </a:lnTo>
                <a:lnTo>
                  <a:pt x="4" y="49"/>
                </a:lnTo>
                <a:lnTo>
                  <a:pt x="6" y="62"/>
                </a:lnTo>
                <a:lnTo>
                  <a:pt x="9" y="74"/>
                </a:lnTo>
                <a:lnTo>
                  <a:pt x="9" y="81"/>
                </a:lnTo>
                <a:lnTo>
                  <a:pt x="9" y="90"/>
                </a:lnTo>
                <a:lnTo>
                  <a:pt x="8" y="97"/>
                </a:lnTo>
                <a:lnTo>
                  <a:pt x="5" y="104"/>
                </a:lnTo>
                <a:lnTo>
                  <a:pt x="1" y="11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6" name="Google Shape;846;p4"/>
          <p:cNvSpPr/>
          <p:nvPr/>
        </p:nvSpPr>
        <p:spPr>
          <a:xfrm>
            <a:off x="2845594" y="2496742"/>
            <a:ext cx="20241" cy="2381"/>
          </a:xfrm>
          <a:custGeom>
            <a:avLst/>
            <a:gdLst/>
            <a:ahLst/>
            <a:cxnLst/>
            <a:rect l="l" t="t" r="r" b="b"/>
            <a:pathLst>
              <a:path w="68" h="9" extrusionOk="0">
                <a:moveTo>
                  <a:pt x="0" y="7"/>
                </a:moveTo>
                <a:lnTo>
                  <a:pt x="4" y="5"/>
                </a:lnTo>
                <a:lnTo>
                  <a:pt x="7" y="2"/>
                </a:lnTo>
                <a:lnTo>
                  <a:pt x="12" y="1"/>
                </a:lnTo>
                <a:lnTo>
                  <a:pt x="16" y="0"/>
                </a:lnTo>
                <a:lnTo>
                  <a:pt x="22" y="0"/>
                </a:lnTo>
                <a:lnTo>
                  <a:pt x="27" y="0"/>
                </a:lnTo>
                <a:lnTo>
                  <a:pt x="33" y="0"/>
                </a:lnTo>
                <a:lnTo>
                  <a:pt x="39" y="1"/>
                </a:lnTo>
                <a:lnTo>
                  <a:pt x="48" y="2"/>
                </a:lnTo>
                <a:lnTo>
                  <a:pt x="58" y="6"/>
                </a:lnTo>
                <a:lnTo>
                  <a:pt x="68" y="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" name="Google Shape;847;p4"/>
          <p:cNvSpPr/>
          <p:nvPr/>
        </p:nvSpPr>
        <p:spPr>
          <a:xfrm>
            <a:off x="2992042" y="2661048"/>
            <a:ext cx="44053" cy="5953"/>
          </a:xfrm>
          <a:custGeom>
            <a:avLst/>
            <a:gdLst/>
            <a:ahLst/>
            <a:cxnLst/>
            <a:rect l="l" t="t" r="r" b="b"/>
            <a:pathLst>
              <a:path w="150" h="20" extrusionOk="0">
                <a:moveTo>
                  <a:pt x="0" y="0"/>
                </a:moveTo>
                <a:lnTo>
                  <a:pt x="3" y="6"/>
                </a:lnTo>
                <a:lnTo>
                  <a:pt x="6" y="11"/>
                </a:lnTo>
                <a:lnTo>
                  <a:pt x="11" y="15"/>
                </a:lnTo>
                <a:lnTo>
                  <a:pt x="16" y="17"/>
                </a:lnTo>
                <a:lnTo>
                  <a:pt x="21" y="20"/>
                </a:lnTo>
                <a:lnTo>
                  <a:pt x="27" y="20"/>
                </a:lnTo>
                <a:lnTo>
                  <a:pt x="34" y="20"/>
                </a:lnTo>
                <a:lnTo>
                  <a:pt x="47" y="17"/>
                </a:lnTo>
                <a:lnTo>
                  <a:pt x="61" y="15"/>
                </a:lnTo>
                <a:lnTo>
                  <a:pt x="75" y="11"/>
                </a:lnTo>
                <a:lnTo>
                  <a:pt x="91" y="6"/>
                </a:lnTo>
                <a:lnTo>
                  <a:pt x="102" y="5"/>
                </a:lnTo>
                <a:lnTo>
                  <a:pt x="111" y="3"/>
                </a:lnTo>
                <a:lnTo>
                  <a:pt x="122" y="2"/>
                </a:lnTo>
                <a:lnTo>
                  <a:pt x="132" y="2"/>
                </a:lnTo>
                <a:lnTo>
                  <a:pt x="141" y="3"/>
                </a:lnTo>
                <a:lnTo>
                  <a:pt x="150" y="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23C4508-D17D-5543-4D94-F34283567C5A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</a:t>
            </a:fld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9F41AB2-BCD9-5750-7833-8BA7BD2B169F}"/>
              </a:ext>
            </a:extLst>
          </p:cNvPr>
          <p:cNvSpPr/>
          <p:nvPr/>
        </p:nvSpPr>
        <p:spPr>
          <a:xfrm>
            <a:off x="2243137" y="2080022"/>
            <a:ext cx="192883" cy="184546"/>
          </a:xfrm>
          <a:prstGeom prst="rect">
            <a:avLst/>
          </a:prstGeom>
          <a:solidFill>
            <a:srgbClr val="645246"/>
          </a:solidFill>
          <a:ln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7CAC32A-0B30-0324-5A4F-C32CD9E059E9}"/>
              </a:ext>
            </a:extLst>
          </p:cNvPr>
          <p:cNvSpPr/>
          <p:nvPr/>
        </p:nvSpPr>
        <p:spPr>
          <a:xfrm>
            <a:off x="6446639" y="2093167"/>
            <a:ext cx="191689" cy="184546"/>
          </a:xfrm>
          <a:prstGeom prst="rect">
            <a:avLst/>
          </a:prstGeom>
          <a:solidFill>
            <a:srgbClr val="645246"/>
          </a:solidFill>
          <a:ln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7926626-D7FE-79EF-D309-373248B254FA}"/>
              </a:ext>
            </a:extLst>
          </p:cNvPr>
          <p:cNvSpPr/>
          <p:nvPr/>
        </p:nvSpPr>
        <p:spPr>
          <a:xfrm>
            <a:off x="4319588" y="2099669"/>
            <a:ext cx="253604" cy="184546"/>
          </a:xfrm>
          <a:prstGeom prst="rect">
            <a:avLst/>
          </a:prstGeom>
          <a:solidFill>
            <a:srgbClr val="645246"/>
          </a:solidFill>
          <a:ln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780DCB1-8280-74ED-DE06-CDBED0C1CEDD}"/>
              </a:ext>
            </a:extLst>
          </p:cNvPr>
          <p:cNvSpPr/>
          <p:nvPr/>
        </p:nvSpPr>
        <p:spPr>
          <a:xfrm>
            <a:off x="2269331" y="2281239"/>
            <a:ext cx="136923" cy="1270396"/>
          </a:xfrm>
          <a:prstGeom prst="rect">
            <a:avLst/>
          </a:prstGeom>
          <a:solidFill>
            <a:srgbClr val="645246"/>
          </a:solidFill>
          <a:ln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1842C7E-937B-3E63-E1A0-B8341F9E6CE4}"/>
              </a:ext>
            </a:extLst>
          </p:cNvPr>
          <p:cNvSpPr/>
          <p:nvPr/>
        </p:nvSpPr>
        <p:spPr>
          <a:xfrm>
            <a:off x="6474619" y="2290857"/>
            <a:ext cx="136923" cy="1270396"/>
          </a:xfrm>
          <a:prstGeom prst="rect">
            <a:avLst/>
          </a:prstGeom>
          <a:solidFill>
            <a:srgbClr val="645246"/>
          </a:solidFill>
          <a:ln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4CAEA17-1763-6DB5-8053-4FF37430591A}"/>
              </a:ext>
            </a:extLst>
          </p:cNvPr>
          <p:cNvSpPr/>
          <p:nvPr/>
        </p:nvSpPr>
        <p:spPr>
          <a:xfrm>
            <a:off x="4378521" y="2310410"/>
            <a:ext cx="136923" cy="1270396"/>
          </a:xfrm>
          <a:prstGeom prst="rect">
            <a:avLst/>
          </a:prstGeom>
          <a:solidFill>
            <a:srgbClr val="645246"/>
          </a:solidFill>
          <a:ln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9" name="Google Shape;724;p4">
            <a:extLst>
              <a:ext uri="{FF2B5EF4-FFF2-40B4-BE49-F238E27FC236}">
                <a16:creationId xmlns:a16="http://schemas.microsoft.com/office/drawing/2014/main" id="{60FBC067-C913-33B7-26B7-0A66FFF7204A}"/>
              </a:ext>
            </a:extLst>
          </p:cNvPr>
          <p:cNvSpPr/>
          <p:nvPr/>
        </p:nvSpPr>
        <p:spPr>
          <a:xfrm rot="20708667">
            <a:off x="4544931" y="2897386"/>
            <a:ext cx="76200" cy="67866"/>
          </a:xfrm>
          <a:custGeom>
            <a:avLst/>
            <a:gdLst/>
            <a:ahLst/>
            <a:cxnLst/>
            <a:rect l="l" t="t" r="r" b="b"/>
            <a:pathLst>
              <a:path w="256" h="228" extrusionOk="0">
                <a:moveTo>
                  <a:pt x="192" y="228"/>
                </a:moveTo>
                <a:lnTo>
                  <a:pt x="0" y="0"/>
                </a:lnTo>
                <a:lnTo>
                  <a:pt x="256" y="154"/>
                </a:lnTo>
                <a:lnTo>
                  <a:pt x="192" y="228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" name="Google Shape;724;p4">
            <a:extLst>
              <a:ext uri="{FF2B5EF4-FFF2-40B4-BE49-F238E27FC236}">
                <a16:creationId xmlns:a16="http://schemas.microsoft.com/office/drawing/2014/main" id="{64953D7D-01D2-B4D4-DCDB-A2E1F0DAEF32}"/>
              </a:ext>
            </a:extLst>
          </p:cNvPr>
          <p:cNvSpPr/>
          <p:nvPr/>
        </p:nvSpPr>
        <p:spPr>
          <a:xfrm rot="6996754">
            <a:off x="2134791" y="2237038"/>
            <a:ext cx="76200" cy="67866"/>
          </a:xfrm>
          <a:custGeom>
            <a:avLst/>
            <a:gdLst/>
            <a:ahLst/>
            <a:cxnLst/>
            <a:rect l="l" t="t" r="r" b="b"/>
            <a:pathLst>
              <a:path w="256" h="228" extrusionOk="0">
                <a:moveTo>
                  <a:pt x="192" y="228"/>
                </a:moveTo>
                <a:lnTo>
                  <a:pt x="0" y="0"/>
                </a:lnTo>
                <a:lnTo>
                  <a:pt x="256" y="154"/>
                </a:lnTo>
                <a:lnTo>
                  <a:pt x="192" y="228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" name="Google Shape;719;p4">
            <a:extLst>
              <a:ext uri="{FF2B5EF4-FFF2-40B4-BE49-F238E27FC236}">
                <a16:creationId xmlns:a16="http://schemas.microsoft.com/office/drawing/2014/main" id="{C9D78F6F-1122-9AEE-E0E6-CECD0705E89E}"/>
              </a:ext>
            </a:extLst>
          </p:cNvPr>
          <p:cNvCxnSpPr>
            <a:cxnSpLocks/>
          </p:cNvCxnSpPr>
          <p:nvPr/>
        </p:nvCxnSpPr>
        <p:spPr>
          <a:xfrm flipH="1">
            <a:off x="1749174" y="2279454"/>
            <a:ext cx="391421" cy="204191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5" name="Google Shape;481;p4">
            <a:extLst>
              <a:ext uri="{FF2B5EF4-FFF2-40B4-BE49-F238E27FC236}">
                <a16:creationId xmlns:a16="http://schemas.microsoft.com/office/drawing/2014/main" id="{694E2767-1BC2-75D4-6FE6-B5502F622401}"/>
              </a:ext>
            </a:extLst>
          </p:cNvPr>
          <p:cNvSpPr/>
          <p:nvPr/>
        </p:nvSpPr>
        <p:spPr>
          <a:xfrm>
            <a:off x="1519502" y="2484679"/>
            <a:ext cx="719206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CAP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" name="Google Shape;481;p4">
            <a:extLst>
              <a:ext uri="{FF2B5EF4-FFF2-40B4-BE49-F238E27FC236}">
                <a16:creationId xmlns:a16="http://schemas.microsoft.com/office/drawing/2014/main" id="{557CBDD6-A0C4-9056-B48D-061DF0323C52}"/>
              </a:ext>
            </a:extLst>
          </p:cNvPr>
          <p:cNvSpPr/>
          <p:nvPr/>
        </p:nvSpPr>
        <p:spPr>
          <a:xfrm>
            <a:off x="1454911" y="2838672"/>
            <a:ext cx="719206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PILE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" name="Google Shape;808;p4">
            <a:extLst>
              <a:ext uri="{FF2B5EF4-FFF2-40B4-BE49-F238E27FC236}">
                <a16:creationId xmlns:a16="http://schemas.microsoft.com/office/drawing/2014/main" id="{4B1A0038-D612-3087-8D53-357B5C0957F1}"/>
              </a:ext>
            </a:extLst>
          </p:cNvPr>
          <p:cNvSpPr/>
          <p:nvPr/>
        </p:nvSpPr>
        <p:spPr>
          <a:xfrm>
            <a:off x="5637611" y="2635448"/>
            <a:ext cx="54769" cy="32147"/>
          </a:xfrm>
          <a:custGeom>
            <a:avLst/>
            <a:gdLst/>
            <a:ahLst/>
            <a:cxnLst/>
            <a:rect l="l" t="t" r="r" b="b"/>
            <a:pathLst>
              <a:path w="186" h="110" extrusionOk="0">
                <a:moveTo>
                  <a:pt x="0" y="0"/>
                </a:moveTo>
                <a:lnTo>
                  <a:pt x="13" y="3"/>
                </a:lnTo>
                <a:lnTo>
                  <a:pt x="27" y="8"/>
                </a:lnTo>
                <a:lnTo>
                  <a:pt x="39" y="13"/>
                </a:lnTo>
                <a:lnTo>
                  <a:pt x="49" y="20"/>
                </a:lnTo>
                <a:lnTo>
                  <a:pt x="59" y="28"/>
                </a:lnTo>
                <a:lnTo>
                  <a:pt x="69" y="35"/>
                </a:lnTo>
                <a:lnTo>
                  <a:pt x="82" y="47"/>
                </a:lnTo>
                <a:lnTo>
                  <a:pt x="95" y="59"/>
                </a:lnTo>
                <a:lnTo>
                  <a:pt x="107" y="71"/>
                </a:lnTo>
                <a:lnTo>
                  <a:pt x="121" y="82"/>
                </a:lnTo>
                <a:lnTo>
                  <a:pt x="130" y="89"/>
                </a:lnTo>
                <a:lnTo>
                  <a:pt x="140" y="95"/>
                </a:lnTo>
                <a:lnTo>
                  <a:pt x="150" y="100"/>
                </a:lnTo>
                <a:lnTo>
                  <a:pt x="160" y="105"/>
                </a:lnTo>
                <a:lnTo>
                  <a:pt x="172" y="107"/>
                </a:lnTo>
                <a:lnTo>
                  <a:pt x="186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" name="Google Shape;809;p4">
            <a:extLst>
              <a:ext uri="{FF2B5EF4-FFF2-40B4-BE49-F238E27FC236}">
                <a16:creationId xmlns:a16="http://schemas.microsoft.com/office/drawing/2014/main" id="{52D50B1F-5CE3-6FFB-EAD7-2A9F6B4AB2A7}"/>
              </a:ext>
            </a:extLst>
          </p:cNvPr>
          <p:cNvSpPr/>
          <p:nvPr/>
        </p:nvSpPr>
        <p:spPr>
          <a:xfrm>
            <a:off x="5806081" y="2665217"/>
            <a:ext cx="26194" cy="17859"/>
          </a:xfrm>
          <a:custGeom>
            <a:avLst/>
            <a:gdLst/>
            <a:ahLst/>
            <a:cxnLst/>
            <a:rect l="l" t="t" r="r" b="b"/>
            <a:pathLst>
              <a:path w="87" h="61" extrusionOk="0">
                <a:moveTo>
                  <a:pt x="1" y="0"/>
                </a:moveTo>
                <a:lnTo>
                  <a:pt x="0" y="3"/>
                </a:lnTo>
                <a:lnTo>
                  <a:pt x="1" y="7"/>
                </a:lnTo>
                <a:lnTo>
                  <a:pt x="3" y="11"/>
                </a:lnTo>
                <a:lnTo>
                  <a:pt x="4" y="14"/>
                </a:lnTo>
                <a:lnTo>
                  <a:pt x="6" y="17"/>
                </a:lnTo>
                <a:lnTo>
                  <a:pt x="12" y="20"/>
                </a:lnTo>
                <a:lnTo>
                  <a:pt x="19" y="24"/>
                </a:lnTo>
                <a:lnTo>
                  <a:pt x="28" y="26"/>
                </a:lnTo>
                <a:lnTo>
                  <a:pt x="36" y="29"/>
                </a:lnTo>
                <a:lnTo>
                  <a:pt x="45" y="32"/>
                </a:lnTo>
                <a:lnTo>
                  <a:pt x="53" y="36"/>
                </a:lnTo>
                <a:lnTo>
                  <a:pt x="62" y="40"/>
                </a:lnTo>
                <a:lnTo>
                  <a:pt x="68" y="45"/>
                </a:lnTo>
                <a:lnTo>
                  <a:pt x="75" y="51"/>
                </a:lnTo>
                <a:lnTo>
                  <a:pt x="81" y="55"/>
                </a:lnTo>
                <a:lnTo>
                  <a:pt x="87" y="6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9" name="Google Shape;810;p4">
            <a:extLst>
              <a:ext uri="{FF2B5EF4-FFF2-40B4-BE49-F238E27FC236}">
                <a16:creationId xmlns:a16="http://schemas.microsoft.com/office/drawing/2014/main" id="{CC8C29C0-F897-1868-8242-775EDDA5A3A8}"/>
              </a:ext>
            </a:extLst>
          </p:cNvPr>
          <p:cNvSpPr/>
          <p:nvPr/>
        </p:nvSpPr>
        <p:spPr>
          <a:xfrm>
            <a:off x="5854304" y="2734867"/>
            <a:ext cx="27384" cy="16669"/>
          </a:xfrm>
          <a:custGeom>
            <a:avLst/>
            <a:gdLst/>
            <a:ahLst/>
            <a:cxnLst/>
            <a:rect l="l" t="t" r="r" b="b"/>
            <a:pathLst>
              <a:path w="94" h="57" extrusionOk="0">
                <a:moveTo>
                  <a:pt x="0" y="0"/>
                </a:moveTo>
                <a:lnTo>
                  <a:pt x="5" y="5"/>
                </a:lnTo>
                <a:lnTo>
                  <a:pt x="10" y="9"/>
                </a:lnTo>
                <a:lnTo>
                  <a:pt x="17" y="12"/>
                </a:lnTo>
                <a:lnTo>
                  <a:pt x="23" y="15"/>
                </a:lnTo>
                <a:lnTo>
                  <a:pt x="30" y="18"/>
                </a:lnTo>
                <a:lnTo>
                  <a:pt x="42" y="22"/>
                </a:lnTo>
                <a:lnTo>
                  <a:pt x="54" y="27"/>
                </a:lnTo>
                <a:lnTo>
                  <a:pt x="65" y="33"/>
                </a:lnTo>
                <a:lnTo>
                  <a:pt x="72" y="37"/>
                </a:lnTo>
                <a:lnTo>
                  <a:pt x="78" y="40"/>
                </a:lnTo>
                <a:lnTo>
                  <a:pt x="84" y="45"/>
                </a:lnTo>
                <a:lnTo>
                  <a:pt x="89" y="51"/>
                </a:lnTo>
                <a:lnTo>
                  <a:pt x="94" y="5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0" name="Google Shape;811;p4">
            <a:extLst>
              <a:ext uri="{FF2B5EF4-FFF2-40B4-BE49-F238E27FC236}">
                <a16:creationId xmlns:a16="http://schemas.microsoft.com/office/drawing/2014/main" id="{866CA670-4D47-CF76-19D1-149953A86BC8}"/>
              </a:ext>
            </a:extLst>
          </p:cNvPr>
          <p:cNvSpPr/>
          <p:nvPr/>
        </p:nvSpPr>
        <p:spPr>
          <a:xfrm>
            <a:off x="5843587" y="2714626"/>
            <a:ext cx="25004" cy="36910"/>
          </a:xfrm>
          <a:custGeom>
            <a:avLst/>
            <a:gdLst/>
            <a:ahLst/>
            <a:cxnLst/>
            <a:rect l="l" t="t" r="r" b="b"/>
            <a:pathLst>
              <a:path w="81" h="127" extrusionOk="0">
                <a:moveTo>
                  <a:pt x="0" y="126"/>
                </a:moveTo>
                <a:lnTo>
                  <a:pt x="7" y="127"/>
                </a:lnTo>
                <a:lnTo>
                  <a:pt x="13" y="127"/>
                </a:lnTo>
                <a:lnTo>
                  <a:pt x="18" y="126"/>
                </a:lnTo>
                <a:lnTo>
                  <a:pt x="23" y="122"/>
                </a:lnTo>
                <a:lnTo>
                  <a:pt x="27" y="119"/>
                </a:lnTo>
                <a:lnTo>
                  <a:pt x="30" y="114"/>
                </a:lnTo>
                <a:lnTo>
                  <a:pt x="34" y="108"/>
                </a:lnTo>
                <a:lnTo>
                  <a:pt x="39" y="96"/>
                </a:lnTo>
                <a:lnTo>
                  <a:pt x="44" y="82"/>
                </a:lnTo>
                <a:lnTo>
                  <a:pt x="48" y="68"/>
                </a:lnTo>
                <a:lnTo>
                  <a:pt x="53" y="52"/>
                </a:lnTo>
                <a:lnTo>
                  <a:pt x="56" y="43"/>
                </a:lnTo>
                <a:lnTo>
                  <a:pt x="61" y="33"/>
                </a:lnTo>
                <a:lnTo>
                  <a:pt x="64" y="23"/>
                </a:lnTo>
                <a:lnTo>
                  <a:pt x="69" y="15"/>
                </a:lnTo>
                <a:lnTo>
                  <a:pt x="75" y="6"/>
                </a:lnTo>
                <a:lnTo>
                  <a:pt x="8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" name="Google Shape;812;p4">
            <a:extLst>
              <a:ext uri="{FF2B5EF4-FFF2-40B4-BE49-F238E27FC236}">
                <a16:creationId xmlns:a16="http://schemas.microsoft.com/office/drawing/2014/main" id="{67293710-CF00-78B4-467C-788998D09FB9}"/>
              </a:ext>
            </a:extLst>
          </p:cNvPr>
          <p:cNvSpPr/>
          <p:nvPr/>
        </p:nvSpPr>
        <p:spPr>
          <a:xfrm>
            <a:off x="5864424" y="2647950"/>
            <a:ext cx="21431" cy="54769"/>
          </a:xfrm>
          <a:custGeom>
            <a:avLst/>
            <a:gdLst/>
            <a:ahLst/>
            <a:cxnLst/>
            <a:rect l="l" t="t" r="r" b="b"/>
            <a:pathLst>
              <a:path w="71" h="184" extrusionOk="0">
                <a:moveTo>
                  <a:pt x="71" y="0"/>
                </a:moveTo>
                <a:lnTo>
                  <a:pt x="71" y="11"/>
                </a:lnTo>
                <a:lnTo>
                  <a:pt x="71" y="23"/>
                </a:lnTo>
                <a:lnTo>
                  <a:pt x="70" y="34"/>
                </a:lnTo>
                <a:lnTo>
                  <a:pt x="68" y="44"/>
                </a:lnTo>
                <a:lnTo>
                  <a:pt x="64" y="55"/>
                </a:lnTo>
                <a:lnTo>
                  <a:pt x="60" y="65"/>
                </a:lnTo>
                <a:lnTo>
                  <a:pt x="53" y="80"/>
                </a:lnTo>
                <a:lnTo>
                  <a:pt x="46" y="96"/>
                </a:lnTo>
                <a:lnTo>
                  <a:pt x="37" y="110"/>
                </a:lnTo>
                <a:lnTo>
                  <a:pt x="29" y="125"/>
                </a:lnTo>
                <a:lnTo>
                  <a:pt x="23" y="137"/>
                </a:lnTo>
                <a:lnTo>
                  <a:pt x="16" y="147"/>
                </a:lnTo>
                <a:lnTo>
                  <a:pt x="10" y="160"/>
                </a:lnTo>
                <a:lnTo>
                  <a:pt x="5" y="172"/>
                </a:lnTo>
                <a:lnTo>
                  <a:pt x="0" y="18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" name="Google Shape;813;p4">
            <a:extLst>
              <a:ext uri="{FF2B5EF4-FFF2-40B4-BE49-F238E27FC236}">
                <a16:creationId xmlns:a16="http://schemas.microsoft.com/office/drawing/2014/main" id="{3171A5EC-A383-B2AE-ACD6-54B82703B14B}"/>
              </a:ext>
            </a:extLst>
          </p:cNvPr>
          <p:cNvSpPr/>
          <p:nvPr/>
        </p:nvSpPr>
        <p:spPr>
          <a:xfrm>
            <a:off x="5798344" y="2747964"/>
            <a:ext cx="14288" cy="36910"/>
          </a:xfrm>
          <a:custGeom>
            <a:avLst/>
            <a:gdLst/>
            <a:ahLst/>
            <a:cxnLst/>
            <a:rect l="l" t="t" r="r" b="b"/>
            <a:pathLst>
              <a:path w="47" h="123" extrusionOk="0">
                <a:moveTo>
                  <a:pt x="47" y="0"/>
                </a:moveTo>
                <a:lnTo>
                  <a:pt x="41" y="10"/>
                </a:lnTo>
                <a:lnTo>
                  <a:pt x="36" y="19"/>
                </a:lnTo>
                <a:lnTo>
                  <a:pt x="33" y="29"/>
                </a:lnTo>
                <a:lnTo>
                  <a:pt x="29" y="39"/>
                </a:lnTo>
                <a:lnTo>
                  <a:pt x="24" y="52"/>
                </a:lnTo>
                <a:lnTo>
                  <a:pt x="19" y="65"/>
                </a:lnTo>
                <a:lnTo>
                  <a:pt x="14" y="80"/>
                </a:lnTo>
                <a:lnTo>
                  <a:pt x="10" y="93"/>
                </a:lnTo>
                <a:lnTo>
                  <a:pt x="5" y="107"/>
                </a:lnTo>
                <a:lnTo>
                  <a:pt x="0" y="12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" name="Google Shape;814;p4">
            <a:extLst>
              <a:ext uri="{FF2B5EF4-FFF2-40B4-BE49-F238E27FC236}">
                <a16:creationId xmlns:a16="http://schemas.microsoft.com/office/drawing/2014/main" id="{59FBCEBD-77B6-2B76-917E-D000FEB1CC9D}"/>
              </a:ext>
            </a:extLst>
          </p:cNvPr>
          <p:cNvSpPr/>
          <p:nvPr/>
        </p:nvSpPr>
        <p:spPr>
          <a:xfrm>
            <a:off x="5735239" y="2628307"/>
            <a:ext cx="21431" cy="54769"/>
          </a:xfrm>
          <a:custGeom>
            <a:avLst/>
            <a:gdLst/>
            <a:ahLst/>
            <a:cxnLst/>
            <a:rect l="l" t="t" r="r" b="b"/>
            <a:pathLst>
              <a:path w="71" h="184" extrusionOk="0">
                <a:moveTo>
                  <a:pt x="71" y="0"/>
                </a:moveTo>
                <a:lnTo>
                  <a:pt x="71" y="11"/>
                </a:lnTo>
                <a:lnTo>
                  <a:pt x="71" y="23"/>
                </a:lnTo>
                <a:lnTo>
                  <a:pt x="70" y="34"/>
                </a:lnTo>
                <a:lnTo>
                  <a:pt x="68" y="44"/>
                </a:lnTo>
                <a:lnTo>
                  <a:pt x="64" y="55"/>
                </a:lnTo>
                <a:lnTo>
                  <a:pt x="60" y="65"/>
                </a:lnTo>
                <a:lnTo>
                  <a:pt x="53" y="80"/>
                </a:lnTo>
                <a:lnTo>
                  <a:pt x="46" y="96"/>
                </a:lnTo>
                <a:lnTo>
                  <a:pt x="37" y="110"/>
                </a:lnTo>
                <a:lnTo>
                  <a:pt x="29" y="125"/>
                </a:lnTo>
                <a:lnTo>
                  <a:pt x="23" y="137"/>
                </a:lnTo>
                <a:lnTo>
                  <a:pt x="16" y="147"/>
                </a:lnTo>
                <a:lnTo>
                  <a:pt x="10" y="160"/>
                </a:lnTo>
                <a:lnTo>
                  <a:pt x="5" y="172"/>
                </a:lnTo>
                <a:lnTo>
                  <a:pt x="0" y="18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4" name="Google Shape;815;p4">
            <a:extLst>
              <a:ext uri="{FF2B5EF4-FFF2-40B4-BE49-F238E27FC236}">
                <a16:creationId xmlns:a16="http://schemas.microsoft.com/office/drawing/2014/main" id="{7C6377C6-0677-B96F-84B0-81E54440E660}"/>
              </a:ext>
            </a:extLst>
          </p:cNvPr>
          <p:cNvSpPr/>
          <p:nvPr/>
        </p:nvSpPr>
        <p:spPr>
          <a:xfrm>
            <a:off x="5798344" y="2747964"/>
            <a:ext cx="14288" cy="36910"/>
          </a:xfrm>
          <a:custGeom>
            <a:avLst/>
            <a:gdLst/>
            <a:ahLst/>
            <a:cxnLst/>
            <a:rect l="l" t="t" r="r" b="b"/>
            <a:pathLst>
              <a:path w="47" h="123" extrusionOk="0">
                <a:moveTo>
                  <a:pt x="47" y="0"/>
                </a:moveTo>
                <a:lnTo>
                  <a:pt x="41" y="10"/>
                </a:lnTo>
                <a:lnTo>
                  <a:pt x="36" y="19"/>
                </a:lnTo>
                <a:lnTo>
                  <a:pt x="33" y="29"/>
                </a:lnTo>
                <a:lnTo>
                  <a:pt x="29" y="39"/>
                </a:lnTo>
                <a:lnTo>
                  <a:pt x="24" y="52"/>
                </a:lnTo>
                <a:lnTo>
                  <a:pt x="19" y="65"/>
                </a:lnTo>
                <a:lnTo>
                  <a:pt x="14" y="80"/>
                </a:lnTo>
                <a:lnTo>
                  <a:pt x="10" y="93"/>
                </a:lnTo>
                <a:lnTo>
                  <a:pt x="5" y="107"/>
                </a:lnTo>
                <a:lnTo>
                  <a:pt x="0" y="12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5" name="Google Shape;816;p4">
            <a:extLst>
              <a:ext uri="{FF2B5EF4-FFF2-40B4-BE49-F238E27FC236}">
                <a16:creationId xmlns:a16="http://schemas.microsoft.com/office/drawing/2014/main" id="{76E27785-7809-A6F4-0B60-B2A3F79BC835}"/>
              </a:ext>
            </a:extLst>
          </p:cNvPr>
          <p:cNvSpPr/>
          <p:nvPr/>
        </p:nvSpPr>
        <p:spPr>
          <a:xfrm>
            <a:off x="5538789" y="2649736"/>
            <a:ext cx="105965" cy="44054"/>
          </a:xfrm>
          <a:custGeom>
            <a:avLst/>
            <a:gdLst/>
            <a:ahLst/>
            <a:cxnLst/>
            <a:rect l="l" t="t" r="r" b="b"/>
            <a:pathLst>
              <a:path w="359" h="148" extrusionOk="0">
                <a:moveTo>
                  <a:pt x="0" y="0"/>
                </a:moveTo>
                <a:lnTo>
                  <a:pt x="6" y="3"/>
                </a:lnTo>
                <a:lnTo>
                  <a:pt x="10" y="4"/>
                </a:lnTo>
                <a:lnTo>
                  <a:pt x="16" y="6"/>
                </a:lnTo>
                <a:lnTo>
                  <a:pt x="32" y="16"/>
                </a:lnTo>
                <a:lnTo>
                  <a:pt x="48" y="24"/>
                </a:lnTo>
                <a:lnTo>
                  <a:pt x="63" y="34"/>
                </a:lnTo>
                <a:lnTo>
                  <a:pt x="82" y="43"/>
                </a:lnTo>
                <a:lnTo>
                  <a:pt x="102" y="51"/>
                </a:lnTo>
                <a:lnTo>
                  <a:pt x="123" y="59"/>
                </a:lnTo>
                <a:lnTo>
                  <a:pt x="143" y="67"/>
                </a:lnTo>
                <a:lnTo>
                  <a:pt x="164" y="74"/>
                </a:lnTo>
                <a:lnTo>
                  <a:pt x="190" y="85"/>
                </a:lnTo>
                <a:lnTo>
                  <a:pt x="214" y="94"/>
                </a:lnTo>
                <a:lnTo>
                  <a:pt x="236" y="103"/>
                </a:lnTo>
                <a:lnTo>
                  <a:pt x="246" y="105"/>
                </a:lnTo>
                <a:lnTo>
                  <a:pt x="254" y="109"/>
                </a:lnTo>
                <a:lnTo>
                  <a:pt x="264" y="114"/>
                </a:lnTo>
                <a:lnTo>
                  <a:pt x="272" y="120"/>
                </a:lnTo>
                <a:lnTo>
                  <a:pt x="278" y="125"/>
                </a:lnTo>
                <a:lnTo>
                  <a:pt x="284" y="129"/>
                </a:lnTo>
                <a:lnTo>
                  <a:pt x="290" y="134"/>
                </a:lnTo>
                <a:lnTo>
                  <a:pt x="296" y="139"/>
                </a:lnTo>
                <a:lnTo>
                  <a:pt x="301" y="143"/>
                </a:lnTo>
                <a:lnTo>
                  <a:pt x="306" y="146"/>
                </a:lnTo>
                <a:lnTo>
                  <a:pt x="311" y="148"/>
                </a:lnTo>
                <a:lnTo>
                  <a:pt x="314" y="146"/>
                </a:lnTo>
                <a:lnTo>
                  <a:pt x="317" y="145"/>
                </a:lnTo>
                <a:lnTo>
                  <a:pt x="319" y="141"/>
                </a:lnTo>
                <a:lnTo>
                  <a:pt x="323" y="138"/>
                </a:lnTo>
                <a:lnTo>
                  <a:pt x="324" y="133"/>
                </a:lnTo>
                <a:lnTo>
                  <a:pt x="326" y="128"/>
                </a:lnTo>
                <a:lnTo>
                  <a:pt x="329" y="123"/>
                </a:lnTo>
                <a:lnTo>
                  <a:pt x="334" y="113"/>
                </a:lnTo>
                <a:lnTo>
                  <a:pt x="337" y="104"/>
                </a:lnTo>
                <a:lnTo>
                  <a:pt x="342" y="94"/>
                </a:lnTo>
                <a:lnTo>
                  <a:pt x="347" y="86"/>
                </a:lnTo>
                <a:lnTo>
                  <a:pt x="352" y="76"/>
                </a:lnTo>
                <a:lnTo>
                  <a:pt x="355" y="70"/>
                </a:lnTo>
                <a:lnTo>
                  <a:pt x="359" y="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6" name="Google Shape;817;p4">
            <a:extLst>
              <a:ext uri="{FF2B5EF4-FFF2-40B4-BE49-F238E27FC236}">
                <a16:creationId xmlns:a16="http://schemas.microsoft.com/office/drawing/2014/main" id="{54FB48C5-F95C-97C8-935B-F250DD6D5D19}"/>
              </a:ext>
            </a:extLst>
          </p:cNvPr>
          <p:cNvSpPr/>
          <p:nvPr/>
        </p:nvSpPr>
        <p:spPr>
          <a:xfrm>
            <a:off x="5490567" y="2625925"/>
            <a:ext cx="133350" cy="88106"/>
          </a:xfrm>
          <a:custGeom>
            <a:avLst/>
            <a:gdLst/>
            <a:ahLst/>
            <a:cxnLst/>
            <a:rect l="l" t="t" r="r" b="b"/>
            <a:pathLst>
              <a:path w="446" h="296" extrusionOk="0">
                <a:moveTo>
                  <a:pt x="441" y="0"/>
                </a:moveTo>
                <a:lnTo>
                  <a:pt x="443" y="5"/>
                </a:lnTo>
                <a:lnTo>
                  <a:pt x="444" y="10"/>
                </a:lnTo>
                <a:lnTo>
                  <a:pt x="446" y="13"/>
                </a:lnTo>
                <a:lnTo>
                  <a:pt x="446" y="18"/>
                </a:lnTo>
                <a:lnTo>
                  <a:pt x="446" y="22"/>
                </a:lnTo>
                <a:lnTo>
                  <a:pt x="443" y="27"/>
                </a:lnTo>
                <a:lnTo>
                  <a:pt x="441" y="31"/>
                </a:lnTo>
                <a:lnTo>
                  <a:pt x="437" y="36"/>
                </a:lnTo>
                <a:lnTo>
                  <a:pt x="433" y="41"/>
                </a:lnTo>
                <a:lnTo>
                  <a:pt x="430" y="45"/>
                </a:lnTo>
                <a:lnTo>
                  <a:pt x="425" y="51"/>
                </a:lnTo>
                <a:lnTo>
                  <a:pt x="421" y="57"/>
                </a:lnTo>
                <a:lnTo>
                  <a:pt x="419" y="64"/>
                </a:lnTo>
                <a:lnTo>
                  <a:pt x="417" y="70"/>
                </a:lnTo>
                <a:lnTo>
                  <a:pt x="413" y="77"/>
                </a:lnTo>
                <a:lnTo>
                  <a:pt x="411" y="83"/>
                </a:lnTo>
                <a:lnTo>
                  <a:pt x="407" y="88"/>
                </a:lnTo>
                <a:lnTo>
                  <a:pt x="404" y="94"/>
                </a:lnTo>
                <a:lnTo>
                  <a:pt x="402" y="100"/>
                </a:lnTo>
                <a:lnTo>
                  <a:pt x="401" y="106"/>
                </a:lnTo>
                <a:lnTo>
                  <a:pt x="401" y="114"/>
                </a:lnTo>
                <a:lnTo>
                  <a:pt x="401" y="120"/>
                </a:lnTo>
                <a:lnTo>
                  <a:pt x="400" y="124"/>
                </a:lnTo>
                <a:lnTo>
                  <a:pt x="397" y="129"/>
                </a:lnTo>
                <a:lnTo>
                  <a:pt x="395" y="133"/>
                </a:lnTo>
                <a:lnTo>
                  <a:pt x="392" y="136"/>
                </a:lnTo>
                <a:lnTo>
                  <a:pt x="391" y="140"/>
                </a:lnTo>
                <a:lnTo>
                  <a:pt x="390" y="145"/>
                </a:lnTo>
                <a:lnTo>
                  <a:pt x="389" y="150"/>
                </a:lnTo>
                <a:lnTo>
                  <a:pt x="388" y="156"/>
                </a:lnTo>
                <a:lnTo>
                  <a:pt x="385" y="161"/>
                </a:lnTo>
                <a:lnTo>
                  <a:pt x="382" y="165"/>
                </a:lnTo>
                <a:lnTo>
                  <a:pt x="377" y="170"/>
                </a:lnTo>
                <a:lnTo>
                  <a:pt x="373" y="176"/>
                </a:lnTo>
                <a:lnTo>
                  <a:pt x="371" y="181"/>
                </a:lnTo>
                <a:lnTo>
                  <a:pt x="370" y="186"/>
                </a:lnTo>
                <a:lnTo>
                  <a:pt x="370" y="192"/>
                </a:lnTo>
                <a:lnTo>
                  <a:pt x="367" y="197"/>
                </a:lnTo>
                <a:lnTo>
                  <a:pt x="365" y="202"/>
                </a:lnTo>
                <a:lnTo>
                  <a:pt x="361" y="206"/>
                </a:lnTo>
                <a:lnTo>
                  <a:pt x="359" y="212"/>
                </a:lnTo>
                <a:lnTo>
                  <a:pt x="357" y="219"/>
                </a:lnTo>
                <a:lnTo>
                  <a:pt x="356" y="225"/>
                </a:lnTo>
                <a:lnTo>
                  <a:pt x="355" y="231"/>
                </a:lnTo>
                <a:lnTo>
                  <a:pt x="354" y="235"/>
                </a:lnTo>
                <a:lnTo>
                  <a:pt x="353" y="239"/>
                </a:lnTo>
                <a:lnTo>
                  <a:pt x="350" y="243"/>
                </a:lnTo>
                <a:lnTo>
                  <a:pt x="348" y="245"/>
                </a:lnTo>
                <a:lnTo>
                  <a:pt x="345" y="250"/>
                </a:lnTo>
                <a:lnTo>
                  <a:pt x="344" y="255"/>
                </a:lnTo>
                <a:lnTo>
                  <a:pt x="343" y="261"/>
                </a:lnTo>
                <a:lnTo>
                  <a:pt x="343" y="267"/>
                </a:lnTo>
                <a:lnTo>
                  <a:pt x="341" y="272"/>
                </a:lnTo>
                <a:lnTo>
                  <a:pt x="339" y="274"/>
                </a:lnTo>
                <a:lnTo>
                  <a:pt x="336" y="276"/>
                </a:lnTo>
                <a:lnTo>
                  <a:pt x="333" y="278"/>
                </a:lnTo>
                <a:lnTo>
                  <a:pt x="331" y="280"/>
                </a:lnTo>
                <a:lnTo>
                  <a:pt x="328" y="282"/>
                </a:lnTo>
                <a:lnTo>
                  <a:pt x="326" y="287"/>
                </a:lnTo>
                <a:lnTo>
                  <a:pt x="325" y="291"/>
                </a:lnTo>
                <a:lnTo>
                  <a:pt x="321" y="293"/>
                </a:lnTo>
                <a:lnTo>
                  <a:pt x="319" y="295"/>
                </a:lnTo>
                <a:lnTo>
                  <a:pt x="313" y="296"/>
                </a:lnTo>
                <a:lnTo>
                  <a:pt x="307" y="295"/>
                </a:lnTo>
                <a:lnTo>
                  <a:pt x="301" y="292"/>
                </a:lnTo>
                <a:lnTo>
                  <a:pt x="295" y="290"/>
                </a:lnTo>
                <a:lnTo>
                  <a:pt x="287" y="286"/>
                </a:lnTo>
                <a:lnTo>
                  <a:pt x="283" y="282"/>
                </a:lnTo>
                <a:lnTo>
                  <a:pt x="277" y="279"/>
                </a:lnTo>
                <a:lnTo>
                  <a:pt x="267" y="270"/>
                </a:lnTo>
                <a:lnTo>
                  <a:pt x="257" y="262"/>
                </a:lnTo>
                <a:lnTo>
                  <a:pt x="249" y="254"/>
                </a:lnTo>
                <a:lnTo>
                  <a:pt x="239" y="246"/>
                </a:lnTo>
                <a:lnTo>
                  <a:pt x="230" y="240"/>
                </a:lnTo>
                <a:lnTo>
                  <a:pt x="220" y="237"/>
                </a:lnTo>
                <a:lnTo>
                  <a:pt x="208" y="233"/>
                </a:lnTo>
                <a:lnTo>
                  <a:pt x="196" y="231"/>
                </a:lnTo>
                <a:lnTo>
                  <a:pt x="184" y="228"/>
                </a:lnTo>
                <a:lnTo>
                  <a:pt x="172" y="226"/>
                </a:lnTo>
                <a:lnTo>
                  <a:pt x="146" y="220"/>
                </a:lnTo>
                <a:lnTo>
                  <a:pt x="120" y="215"/>
                </a:lnTo>
                <a:lnTo>
                  <a:pt x="107" y="211"/>
                </a:lnTo>
                <a:lnTo>
                  <a:pt x="93" y="209"/>
                </a:lnTo>
                <a:lnTo>
                  <a:pt x="80" y="205"/>
                </a:lnTo>
                <a:lnTo>
                  <a:pt x="68" y="200"/>
                </a:lnTo>
                <a:lnTo>
                  <a:pt x="56" y="196"/>
                </a:lnTo>
                <a:lnTo>
                  <a:pt x="45" y="190"/>
                </a:lnTo>
                <a:lnTo>
                  <a:pt x="34" y="184"/>
                </a:lnTo>
                <a:lnTo>
                  <a:pt x="25" y="179"/>
                </a:lnTo>
                <a:lnTo>
                  <a:pt x="16" y="174"/>
                </a:lnTo>
                <a:lnTo>
                  <a:pt x="9" y="170"/>
                </a:lnTo>
                <a:lnTo>
                  <a:pt x="0" y="16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" name="Google Shape;818;p4">
            <a:extLst>
              <a:ext uri="{FF2B5EF4-FFF2-40B4-BE49-F238E27FC236}">
                <a16:creationId xmlns:a16="http://schemas.microsoft.com/office/drawing/2014/main" id="{2D755A41-03DE-8ABA-B313-376FFD68CDB9}"/>
              </a:ext>
            </a:extLst>
          </p:cNvPr>
          <p:cNvSpPr/>
          <p:nvPr/>
        </p:nvSpPr>
        <p:spPr>
          <a:xfrm>
            <a:off x="5673923" y="2649141"/>
            <a:ext cx="29765" cy="57150"/>
          </a:xfrm>
          <a:custGeom>
            <a:avLst/>
            <a:gdLst/>
            <a:ahLst/>
            <a:cxnLst/>
            <a:rect l="l" t="t" r="r" b="b"/>
            <a:pathLst>
              <a:path w="101" h="193" extrusionOk="0">
                <a:moveTo>
                  <a:pt x="0" y="193"/>
                </a:moveTo>
                <a:lnTo>
                  <a:pt x="0" y="192"/>
                </a:lnTo>
                <a:lnTo>
                  <a:pt x="2" y="192"/>
                </a:lnTo>
                <a:lnTo>
                  <a:pt x="6" y="183"/>
                </a:lnTo>
                <a:lnTo>
                  <a:pt x="14" y="173"/>
                </a:lnTo>
                <a:lnTo>
                  <a:pt x="21" y="163"/>
                </a:lnTo>
                <a:lnTo>
                  <a:pt x="27" y="152"/>
                </a:lnTo>
                <a:lnTo>
                  <a:pt x="32" y="142"/>
                </a:lnTo>
                <a:lnTo>
                  <a:pt x="37" y="132"/>
                </a:lnTo>
                <a:lnTo>
                  <a:pt x="40" y="121"/>
                </a:lnTo>
                <a:lnTo>
                  <a:pt x="44" y="111"/>
                </a:lnTo>
                <a:lnTo>
                  <a:pt x="46" y="100"/>
                </a:lnTo>
                <a:lnTo>
                  <a:pt x="49" y="91"/>
                </a:lnTo>
                <a:lnTo>
                  <a:pt x="52" y="81"/>
                </a:lnTo>
                <a:lnTo>
                  <a:pt x="56" y="71"/>
                </a:lnTo>
                <a:lnTo>
                  <a:pt x="61" y="64"/>
                </a:lnTo>
                <a:lnTo>
                  <a:pt x="67" y="57"/>
                </a:lnTo>
                <a:lnTo>
                  <a:pt x="74" y="51"/>
                </a:lnTo>
                <a:lnTo>
                  <a:pt x="80" y="43"/>
                </a:lnTo>
                <a:lnTo>
                  <a:pt x="86" y="35"/>
                </a:lnTo>
                <a:lnTo>
                  <a:pt x="89" y="29"/>
                </a:lnTo>
                <a:lnTo>
                  <a:pt x="91" y="21"/>
                </a:lnTo>
                <a:lnTo>
                  <a:pt x="92" y="12"/>
                </a:lnTo>
                <a:lnTo>
                  <a:pt x="95" y="5"/>
                </a:lnTo>
                <a:lnTo>
                  <a:pt x="96" y="4"/>
                </a:lnTo>
                <a:lnTo>
                  <a:pt x="97" y="1"/>
                </a:lnTo>
                <a:lnTo>
                  <a:pt x="98" y="0"/>
                </a:lnTo>
                <a:lnTo>
                  <a:pt x="10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8" name="Google Shape;819;p4">
            <a:extLst>
              <a:ext uri="{FF2B5EF4-FFF2-40B4-BE49-F238E27FC236}">
                <a16:creationId xmlns:a16="http://schemas.microsoft.com/office/drawing/2014/main" id="{5E935141-2357-FB27-D1F7-EA18121B9DA5}"/>
              </a:ext>
            </a:extLst>
          </p:cNvPr>
          <p:cNvSpPr/>
          <p:nvPr/>
        </p:nvSpPr>
        <p:spPr>
          <a:xfrm>
            <a:off x="5664397" y="2648546"/>
            <a:ext cx="15478" cy="30956"/>
          </a:xfrm>
          <a:custGeom>
            <a:avLst/>
            <a:gdLst/>
            <a:ahLst/>
            <a:cxnLst/>
            <a:rect l="l" t="t" r="r" b="b"/>
            <a:pathLst>
              <a:path w="53" h="103" extrusionOk="0">
                <a:moveTo>
                  <a:pt x="0" y="103"/>
                </a:moveTo>
                <a:lnTo>
                  <a:pt x="6" y="93"/>
                </a:lnTo>
                <a:lnTo>
                  <a:pt x="12" y="82"/>
                </a:lnTo>
                <a:lnTo>
                  <a:pt x="18" y="70"/>
                </a:lnTo>
                <a:lnTo>
                  <a:pt x="26" y="52"/>
                </a:lnTo>
                <a:lnTo>
                  <a:pt x="35" y="33"/>
                </a:lnTo>
                <a:lnTo>
                  <a:pt x="41" y="21"/>
                </a:lnTo>
                <a:lnTo>
                  <a:pt x="47" y="11"/>
                </a:lnTo>
                <a:lnTo>
                  <a:pt x="53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9" name="Google Shape;820;p4">
            <a:extLst>
              <a:ext uri="{FF2B5EF4-FFF2-40B4-BE49-F238E27FC236}">
                <a16:creationId xmlns:a16="http://schemas.microsoft.com/office/drawing/2014/main" id="{DDF9D4C1-0E14-370B-66C0-9FF0DD574784}"/>
              </a:ext>
            </a:extLst>
          </p:cNvPr>
          <p:cNvSpPr/>
          <p:nvPr/>
        </p:nvSpPr>
        <p:spPr>
          <a:xfrm>
            <a:off x="5489380" y="2664618"/>
            <a:ext cx="1190" cy="1191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3" y="0"/>
                </a:move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0" name="Google Shape;821;p4">
            <a:extLst>
              <a:ext uri="{FF2B5EF4-FFF2-40B4-BE49-F238E27FC236}">
                <a16:creationId xmlns:a16="http://schemas.microsoft.com/office/drawing/2014/main" id="{7139460B-2440-A755-26A0-B0F6EC2660A6}"/>
              </a:ext>
            </a:extLst>
          </p:cNvPr>
          <p:cNvSpPr/>
          <p:nvPr/>
        </p:nvSpPr>
        <p:spPr>
          <a:xfrm>
            <a:off x="5518544" y="2652713"/>
            <a:ext cx="54769" cy="32147"/>
          </a:xfrm>
          <a:custGeom>
            <a:avLst/>
            <a:gdLst/>
            <a:ahLst/>
            <a:cxnLst/>
            <a:rect l="l" t="t" r="r" b="b"/>
            <a:pathLst>
              <a:path w="185" h="110" extrusionOk="0">
                <a:moveTo>
                  <a:pt x="0" y="0"/>
                </a:moveTo>
                <a:lnTo>
                  <a:pt x="14" y="4"/>
                </a:lnTo>
                <a:lnTo>
                  <a:pt x="26" y="8"/>
                </a:lnTo>
                <a:lnTo>
                  <a:pt x="38" y="14"/>
                </a:lnTo>
                <a:lnTo>
                  <a:pt x="49" y="20"/>
                </a:lnTo>
                <a:lnTo>
                  <a:pt x="59" y="28"/>
                </a:lnTo>
                <a:lnTo>
                  <a:pt x="68" y="35"/>
                </a:lnTo>
                <a:lnTo>
                  <a:pt x="82" y="47"/>
                </a:lnTo>
                <a:lnTo>
                  <a:pt x="95" y="59"/>
                </a:lnTo>
                <a:lnTo>
                  <a:pt x="108" y="71"/>
                </a:lnTo>
                <a:lnTo>
                  <a:pt x="121" y="83"/>
                </a:lnTo>
                <a:lnTo>
                  <a:pt x="130" y="89"/>
                </a:lnTo>
                <a:lnTo>
                  <a:pt x="139" y="95"/>
                </a:lnTo>
                <a:lnTo>
                  <a:pt x="150" y="101"/>
                </a:lnTo>
                <a:lnTo>
                  <a:pt x="161" y="105"/>
                </a:lnTo>
                <a:lnTo>
                  <a:pt x="173" y="107"/>
                </a:lnTo>
                <a:lnTo>
                  <a:pt x="185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1" name="Google Shape;822;p4">
            <a:extLst>
              <a:ext uri="{FF2B5EF4-FFF2-40B4-BE49-F238E27FC236}">
                <a16:creationId xmlns:a16="http://schemas.microsoft.com/office/drawing/2014/main" id="{0F157370-788C-7D44-6443-5EE8EA241C2C}"/>
              </a:ext>
            </a:extLst>
          </p:cNvPr>
          <p:cNvSpPr/>
          <p:nvPr/>
        </p:nvSpPr>
        <p:spPr>
          <a:xfrm>
            <a:off x="6048376" y="2697957"/>
            <a:ext cx="26194" cy="17860"/>
          </a:xfrm>
          <a:custGeom>
            <a:avLst/>
            <a:gdLst/>
            <a:ahLst/>
            <a:cxnLst/>
            <a:rect l="l" t="t" r="r" b="b"/>
            <a:pathLst>
              <a:path w="87" h="62" extrusionOk="0">
                <a:moveTo>
                  <a:pt x="0" y="0"/>
                </a:moveTo>
                <a:lnTo>
                  <a:pt x="0" y="4"/>
                </a:lnTo>
                <a:lnTo>
                  <a:pt x="0" y="8"/>
                </a:lnTo>
                <a:lnTo>
                  <a:pt x="1" y="12"/>
                </a:lnTo>
                <a:lnTo>
                  <a:pt x="2" y="15"/>
                </a:lnTo>
                <a:lnTo>
                  <a:pt x="5" y="17"/>
                </a:lnTo>
                <a:lnTo>
                  <a:pt x="11" y="22"/>
                </a:lnTo>
                <a:lnTo>
                  <a:pt x="18" y="24"/>
                </a:lnTo>
                <a:lnTo>
                  <a:pt x="27" y="28"/>
                </a:lnTo>
                <a:lnTo>
                  <a:pt x="35" y="30"/>
                </a:lnTo>
                <a:lnTo>
                  <a:pt x="43" y="33"/>
                </a:lnTo>
                <a:lnTo>
                  <a:pt x="52" y="36"/>
                </a:lnTo>
                <a:lnTo>
                  <a:pt x="60" y="40"/>
                </a:lnTo>
                <a:lnTo>
                  <a:pt x="68" y="46"/>
                </a:lnTo>
                <a:lnTo>
                  <a:pt x="74" y="51"/>
                </a:lnTo>
                <a:lnTo>
                  <a:pt x="80" y="56"/>
                </a:lnTo>
                <a:lnTo>
                  <a:pt x="87" y="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2" name="Google Shape;823;p4">
            <a:extLst>
              <a:ext uri="{FF2B5EF4-FFF2-40B4-BE49-F238E27FC236}">
                <a16:creationId xmlns:a16="http://schemas.microsoft.com/office/drawing/2014/main" id="{17A433BF-2572-E467-3CE4-8D38C02B8680}"/>
              </a:ext>
            </a:extLst>
          </p:cNvPr>
          <p:cNvSpPr/>
          <p:nvPr/>
        </p:nvSpPr>
        <p:spPr>
          <a:xfrm>
            <a:off x="5898356" y="2658072"/>
            <a:ext cx="57150" cy="36909"/>
          </a:xfrm>
          <a:custGeom>
            <a:avLst/>
            <a:gdLst/>
            <a:ahLst/>
            <a:cxnLst/>
            <a:rect l="l" t="t" r="r" b="b"/>
            <a:pathLst>
              <a:path w="189" h="126" extrusionOk="0">
                <a:moveTo>
                  <a:pt x="6" y="0"/>
                </a:moveTo>
                <a:lnTo>
                  <a:pt x="4" y="6"/>
                </a:lnTo>
                <a:lnTo>
                  <a:pt x="1" y="12"/>
                </a:lnTo>
                <a:lnTo>
                  <a:pt x="0" y="18"/>
                </a:lnTo>
                <a:lnTo>
                  <a:pt x="1" y="23"/>
                </a:lnTo>
                <a:lnTo>
                  <a:pt x="1" y="28"/>
                </a:lnTo>
                <a:lnTo>
                  <a:pt x="4" y="32"/>
                </a:lnTo>
                <a:lnTo>
                  <a:pt x="8" y="38"/>
                </a:lnTo>
                <a:lnTo>
                  <a:pt x="14" y="43"/>
                </a:lnTo>
                <a:lnTo>
                  <a:pt x="23" y="46"/>
                </a:lnTo>
                <a:lnTo>
                  <a:pt x="31" y="50"/>
                </a:lnTo>
                <a:lnTo>
                  <a:pt x="41" y="52"/>
                </a:lnTo>
                <a:lnTo>
                  <a:pt x="51" y="56"/>
                </a:lnTo>
                <a:lnTo>
                  <a:pt x="62" y="58"/>
                </a:lnTo>
                <a:lnTo>
                  <a:pt x="71" y="61"/>
                </a:lnTo>
                <a:lnTo>
                  <a:pt x="80" y="64"/>
                </a:lnTo>
                <a:lnTo>
                  <a:pt x="95" y="70"/>
                </a:lnTo>
                <a:lnTo>
                  <a:pt x="110" y="76"/>
                </a:lnTo>
                <a:lnTo>
                  <a:pt x="124" y="82"/>
                </a:lnTo>
                <a:lnTo>
                  <a:pt x="138" y="91"/>
                </a:lnTo>
                <a:lnTo>
                  <a:pt x="151" y="98"/>
                </a:lnTo>
                <a:lnTo>
                  <a:pt x="163" y="107"/>
                </a:lnTo>
                <a:lnTo>
                  <a:pt x="176" y="116"/>
                </a:lnTo>
                <a:lnTo>
                  <a:pt x="189" y="12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3" name="Google Shape;824;p4">
            <a:extLst>
              <a:ext uri="{FF2B5EF4-FFF2-40B4-BE49-F238E27FC236}">
                <a16:creationId xmlns:a16="http://schemas.microsoft.com/office/drawing/2014/main" id="{D8F4F5A7-8B86-6FCD-1532-B101AAE2A15F}"/>
              </a:ext>
            </a:extLst>
          </p:cNvPr>
          <p:cNvSpPr/>
          <p:nvPr/>
        </p:nvSpPr>
        <p:spPr>
          <a:xfrm>
            <a:off x="5597128" y="2659857"/>
            <a:ext cx="44053" cy="23813"/>
          </a:xfrm>
          <a:custGeom>
            <a:avLst/>
            <a:gdLst/>
            <a:ahLst/>
            <a:cxnLst/>
            <a:rect l="l" t="t" r="r" b="b"/>
            <a:pathLst>
              <a:path w="147" h="79" extrusionOk="0">
                <a:moveTo>
                  <a:pt x="0" y="0"/>
                </a:moveTo>
                <a:lnTo>
                  <a:pt x="7" y="8"/>
                </a:lnTo>
                <a:lnTo>
                  <a:pt x="14" y="17"/>
                </a:lnTo>
                <a:lnTo>
                  <a:pt x="24" y="25"/>
                </a:lnTo>
                <a:lnTo>
                  <a:pt x="33" y="32"/>
                </a:lnTo>
                <a:lnTo>
                  <a:pt x="43" y="38"/>
                </a:lnTo>
                <a:lnTo>
                  <a:pt x="57" y="47"/>
                </a:lnTo>
                <a:lnTo>
                  <a:pt x="70" y="54"/>
                </a:lnTo>
                <a:lnTo>
                  <a:pt x="84" y="60"/>
                </a:lnTo>
                <a:lnTo>
                  <a:pt x="98" y="65"/>
                </a:lnTo>
                <a:lnTo>
                  <a:pt x="111" y="70"/>
                </a:lnTo>
                <a:lnTo>
                  <a:pt x="124" y="75"/>
                </a:lnTo>
                <a:lnTo>
                  <a:pt x="136" y="77"/>
                </a:lnTo>
                <a:lnTo>
                  <a:pt x="147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4" name="Google Shape;825;p4">
            <a:extLst>
              <a:ext uri="{FF2B5EF4-FFF2-40B4-BE49-F238E27FC236}">
                <a16:creationId xmlns:a16="http://schemas.microsoft.com/office/drawing/2014/main" id="{BE0682EE-CCEE-BF96-633F-F35083C738C4}"/>
              </a:ext>
            </a:extLst>
          </p:cNvPr>
          <p:cNvSpPr/>
          <p:nvPr/>
        </p:nvSpPr>
        <p:spPr>
          <a:xfrm>
            <a:off x="5634039" y="2646758"/>
            <a:ext cx="27384" cy="17860"/>
          </a:xfrm>
          <a:custGeom>
            <a:avLst/>
            <a:gdLst/>
            <a:ahLst/>
            <a:cxnLst/>
            <a:rect l="l" t="t" r="r" b="b"/>
            <a:pathLst>
              <a:path w="94" h="57" extrusionOk="0">
                <a:moveTo>
                  <a:pt x="0" y="0"/>
                </a:moveTo>
                <a:lnTo>
                  <a:pt x="4" y="4"/>
                </a:lnTo>
                <a:lnTo>
                  <a:pt x="10" y="8"/>
                </a:lnTo>
                <a:lnTo>
                  <a:pt x="16" y="12"/>
                </a:lnTo>
                <a:lnTo>
                  <a:pt x="22" y="15"/>
                </a:lnTo>
                <a:lnTo>
                  <a:pt x="30" y="18"/>
                </a:lnTo>
                <a:lnTo>
                  <a:pt x="42" y="22"/>
                </a:lnTo>
                <a:lnTo>
                  <a:pt x="54" y="27"/>
                </a:lnTo>
                <a:lnTo>
                  <a:pt x="66" y="32"/>
                </a:lnTo>
                <a:lnTo>
                  <a:pt x="72" y="36"/>
                </a:lnTo>
                <a:lnTo>
                  <a:pt x="78" y="39"/>
                </a:lnTo>
                <a:lnTo>
                  <a:pt x="84" y="44"/>
                </a:lnTo>
                <a:lnTo>
                  <a:pt x="90" y="50"/>
                </a:lnTo>
                <a:lnTo>
                  <a:pt x="94" y="5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5" name="Google Shape;826;p4">
            <a:extLst>
              <a:ext uri="{FF2B5EF4-FFF2-40B4-BE49-F238E27FC236}">
                <a16:creationId xmlns:a16="http://schemas.microsoft.com/office/drawing/2014/main" id="{41780922-A324-E2B6-75FA-DB6AA1B56D29}"/>
              </a:ext>
            </a:extLst>
          </p:cNvPr>
          <p:cNvSpPr/>
          <p:nvPr/>
        </p:nvSpPr>
        <p:spPr>
          <a:xfrm>
            <a:off x="5770958" y="2680691"/>
            <a:ext cx="10716" cy="16669"/>
          </a:xfrm>
          <a:custGeom>
            <a:avLst/>
            <a:gdLst/>
            <a:ahLst/>
            <a:cxnLst/>
            <a:rect l="l" t="t" r="r" b="b"/>
            <a:pathLst>
              <a:path w="38" h="56" extrusionOk="0">
                <a:moveTo>
                  <a:pt x="0" y="56"/>
                </a:moveTo>
                <a:lnTo>
                  <a:pt x="0" y="53"/>
                </a:lnTo>
                <a:lnTo>
                  <a:pt x="1" y="48"/>
                </a:lnTo>
                <a:lnTo>
                  <a:pt x="3" y="43"/>
                </a:lnTo>
                <a:lnTo>
                  <a:pt x="4" y="39"/>
                </a:lnTo>
                <a:lnTo>
                  <a:pt x="6" y="35"/>
                </a:lnTo>
                <a:lnTo>
                  <a:pt x="9" y="30"/>
                </a:lnTo>
                <a:lnTo>
                  <a:pt x="12" y="25"/>
                </a:lnTo>
                <a:lnTo>
                  <a:pt x="16" y="20"/>
                </a:lnTo>
                <a:lnTo>
                  <a:pt x="22" y="13"/>
                </a:lnTo>
                <a:lnTo>
                  <a:pt x="29" y="7"/>
                </a:lnTo>
                <a:lnTo>
                  <a:pt x="3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6" name="Google Shape;827;p4">
            <a:extLst>
              <a:ext uri="{FF2B5EF4-FFF2-40B4-BE49-F238E27FC236}">
                <a16:creationId xmlns:a16="http://schemas.microsoft.com/office/drawing/2014/main" id="{EEB4DF4E-8B64-1751-35BE-8F0B7279E5CF}"/>
              </a:ext>
            </a:extLst>
          </p:cNvPr>
          <p:cNvSpPr/>
          <p:nvPr/>
        </p:nvSpPr>
        <p:spPr>
          <a:xfrm>
            <a:off x="5958122" y="2643189"/>
            <a:ext cx="25004" cy="36909"/>
          </a:xfrm>
          <a:custGeom>
            <a:avLst/>
            <a:gdLst/>
            <a:ahLst/>
            <a:cxnLst/>
            <a:rect l="l" t="t" r="r" b="b"/>
            <a:pathLst>
              <a:path w="82" h="126" extrusionOk="0">
                <a:moveTo>
                  <a:pt x="0" y="125"/>
                </a:moveTo>
                <a:lnTo>
                  <a:pt x="7" y="126"/>
                </a:lnTo>
                <a:lnTo>
                  <a:pt x="13" y="126"/>
                </a:lnTo>
                <a:lnTo>
                  <a:pt x="18" y="125"/>
                </a:lnTo>
                <a:lnTo>
                  <a:pt x="23" y="121"/>
                </a:lnTo>
                <a:lnTo>
                  <a:pt x="26" y="118"/>
                </a:lnTo>
                <a:lnTo>
                  <a:pt x="31" y="113"/>
                </a:lnTo>
                <a:lnTo>
                  <a:pt x="34" y="107"/>
                </a:lnTo>
                <a:lnTo>
                  <a:pt x="40" y="95"/>
                </a:lnTo>
                <a:lnTo>
                  <a:pt x="43" y="82"/>
                </a:lnTo>
                <a:lnTo>
                  <a:pt x="48" y="67"/>
                </a:lnTo>
                <a:lnTo>
                  <a:pt x="53" y="51"/>
                </a:lnTo>
                <a:lnTo>
                  <a:pt x="56" y="42"/>
                </a:lnTo>
                <a:lnTo>
                  <a:pt x="60" y="32"/>
                </a:lnTo>
                <a:lnTo>
                  <a:pt x="64" y="22"/>
                </a:lnTo>
                <a:lnTo>
                  <a:pt x="70" y="14"/>
                </a:lnTo>
                <a:lnTo>
                  <a:pt x="75" y="7"/>
                </a:lnTo>
                <a:lnTo>
                  <a:pt x="82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1334A2D2-904B-1D16-AB30-19C5127CF2F9}"/>
              </a:ext>
            </a:extLst>
          </p:cNvPr>
          <p:cNvSpPr/>
          <p:nvPr/>
        </p:nvSpPr>
        <p:spPr>
          <a:xfrm flipV="1">
            <a:off x="5191124" y="2568180"/>
            <a:ext cx="1255515" cy="51358"/>
          </a:xfrm>
          <a:custGeom>
            <a:avLst/>
            <a:gdLst>
              <a:gd name="connsiteX0" fmla="*/ 0 w 1323975"/>
              <a:gd name="connsiteY0" fmla="*/ 0 h 11146"/>
              <a:gd name="connsiteX1" fmla="*/ 1323975 w 1323975"/>
              <a:gd name="connsiteY1" fmla="*/ 4763 h 11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323975" h="11146">
                <a:moveTo>
                  <a:pt x="0" y="0"/>
                </a:moveTo>
                <a:cubicBezTo>
                  <a:pt x="570706" y="8731"/>
                  <a:pt x="1141413" y="17463"/>
                  <a:pt x="1323975" y="4763"/>
                </a:cubicBezTo>
              </a:path>
            </a:pathLst>
          </a:custGeom>
          <a:noFill/>
          <a:ln w="12700"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cxnSp>
        <p:nvCxnSpPr>
          <p:cNvPr id="38" name="Google Shape;719;p4">
            <a:extLst>
              <a:ext uri="{FF2B5EF4-FFF2-40B4-BE49-F238E27FC236}">
                <a16:creationId xmlns:a16="http://schemas.microsoft.com/office/drawing/2014/main" id="{3348C955-8503-2EB6-51C9-9D8D13F26E35}"/>
              </a:ext>
            </a:extLst>
          </p:cNvPr>
          <p:cNvCxnSpPr>
            <a:cxnSpLocks/>
          </p:cNvCxnSpPr>
          <p:nvPr/>
        </p:nvCxnSpPr>
        <p:spPr>
          <a:xfrm flipH="1" flipV="1">
            <a:off x="1680267" y="2965051"/>
            <a:ext cx="479527" cy="281784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0" name="Google Shape;724;p4">
            <a:extLst>
              <a:ext uri="{FF2B5EF4-FFF2-40B4-BE49-F238E27FC236}">
                <a16:creationId xmlns:a16="http://schemas.microsoft.com/office/drawing/2014/main" id="{F38782E2-292D-9391-A84F-5BA98AA3543B}"/>
              </a:ext>
            </a:extLst>
          </p:cNvPr>
          <p:cNvSpPr/>
          <p:nvPr/>
        </p:nvSpPr>
        <p:spPr>
          <a:xfrm rot="9938592">
            <a:off x="2153978" y="3231034"/>
            <a:ext cx="76200" cy="67866"/>
          </a:xfrm>
          <a:custGeom>
            <a:avLst/>
            <a:gdLst/>
            <a:ahLst/>
            <a:cxnLst/>
            <a:rect l="l" t="t" r="r" b="b"/>
            <a:pathLst>
              <a:path w="256" h="228" extrusionOk="0">
                <a:moveTo>
                  <a:pt x="192" y="228"/>
                </a:moveTo>
                <a:lnTo>
                  <a:pt x="0" y="0"/>
                </a:lnTo>
                <a:lnTo>
                  <a:pt x="256" y="154"/>
                </a:lnTo>
                <a:lnTo>
                  <a:pt x="192" y="228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F8481FB1-BBDE-2558-D496-4227C0615E24}"/>
              </a:ext>
            </a:extLst>
          </p:cNvPr>
          <p:cNvSpPr/>
          <p:nvPr/>
        </p:nvSpPr>
        <p:spPr>
          <a:xfrm flipV="1">
            <a:off x="1290043" y="1803398"/>
            <a:ext cx="964207" cy="45719"/>
          </a:xfrm>
          <a:custGeom>
            <a:avLst/>
            <a:gdLst>
              <a:gd name="connsiteX0" fmla="*/ 0 w 222250"/>
              <a:gd name="connsiteY0" fmla="*/ 0 h 12700"/>
              <a:gd name="connsiteX1" fmla="*/ 222250 w 222250"/>
              <a:gd name="connsiteY1" fmla="*/ 1270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2250" h="12700">
                <a:moveTo>
                  <a:pt x="0" y="0"/>
                </a:moveTo>
                <a:cubicBezTo>
                  <a:pt x="107950" y="6879"/>
                  <a:pt x="219075" y="7408"/>
                  <a:pt x="222250" y="12700"/>
                </a:cubicBezTo>
              </a:path>
            </a:pathLst>
          </a:custGeom>
          <a:noFill/>
          <a:ln w="12700"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60727322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4" name="Google Shape;10274;p32"/>
          <p:cNvSpPr/>
          <p:nvPr/>
        </p:nvSpPr>
        <p:spPr>
          <a:xfrm>
            <a:off x="3019425" y="2214562"/>
            <a:ext cx="1325166" cy="204788"/>
          </a:xfrm>
          <a:custGeom>
            <a:avLst/>
            <a:gdLst/>
            <a:ahLst/>
            <a:cxnLst/>
            <a:rect l="l" t="t" r="r" b="b"/>
            <a:pathLst>
              <a:path w="3337" h="518" extrusionOk="0">
                <a:moveTo>
                  <a:pt x="0" y="518"/>
                </a:moveTo>
                <a:lnTo>
                  <a:pt x="3337" y="518"/>
                </a:lnTo>
                <a:lnTo>
                  <a:pt x="3337" y="0"/>
                </a:lnTo>
                <a:lnTo>
                  <a:pt x="921" y="85"/>
                </a:lnTo>
                <a:lnTo>
                  <a:pt x="0" y="518"/>
                </a:lnTo>
                <a:close/>
              </a:path>
            </a:pathLst>
          </a:custGeom>
          <a:solidFill>
            <a:srgbClr val="E1DB8A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75" name="Google Shape;10275;p32"/>
          <p:cNvCxnSpPr/>
          <p:nvPr/>
        </p:nvCxnSpPr>
        <p:spPr>
          <a:xfrm rot="10800000" flipH="1">
            <a:off x="3019426" y="2247900"/>
            <a:ext cx="365522" cy="171450"/>
          </a:xfrm>
          <a:prstGeom prst="straightConnector1">
            <a:avLst/>
          </a:prstGeom>
          <a:noFill/>
          <a:ln w="349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76" name="Google Shape;10276;p32"/>
          <p:cNvCxnSpPr/>
          <p:nvPr/>
        </p:nvCxnSpPr>
        <p:spPr>
          <a:xfrm rot="10800000" flipH="1">
            <a:off x="3384948" y="2214562"/>
            <a:ext cx="959644" cy="33338"/>
          </a:xfrm>
          <a:prstGeom prst="straightConnector1">
            <a:avLst/>
          </a:prstGeom>
          <a:noFill/>
          <a:ln w="349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277" name="Google Shape;10277;p32"/>
          <p:cNvSpPr/>
          <p:nvPr/>
        </p:nvSpPr>
        <p:spPr>
          <a:xfrm>
            <a:off x="4344591" y="2214562"/>
            <a:ext cx="1447800" cy="204788"/>
          </a:xfrm>
          <a:custGeom>
            <a:avLst/>
            <a:gdLst/>
            <a:ahLst/>
            <a:cxnLst/>
            <a:rect l="l" t="t" r="r" b="b"/>
            <a:pathLst>
              <a:path w="3648" h="518" extrusionOk="0">
                <a:moveTo>
                  <a:pt x="0" y="0"/>
                </a:moveTo>
                <a:lnTo>
                  <a:pt x="2416" y="85"/>
                </a:lnTo>
                <a:lnTo>
                  <a:pt x="3648" y="518"/>
                </a:lnTo>
                <a:lnTo>
                  <a:pt x="0" y="518"/>
                </a:lnTo>
                <a:lnTo>
                  <a:pt x="0" y="0"/>
                </a:lnTo>
                <a:close/>
              </a:path>
            </a:pathLst>
          </a:custGeom>
          <a:solidFill>
            <a:srgbClr val="E1DB8A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78" name="Google Shape;10278;p32"/>
          <p:cNvCxnSpPr/>
          <p:nvPr/>
        </p:nvCxnSpPr>
        <p:spPr>
          <a:xfrm>
            <a:off x="5303045" y="2247900"/>
            <a:ext cx="489347" cy="171450"/>
          </a:xfrm>
          <a:prstGeom prst="straightConnector1">
            <a:avLst/>
          </a:prstGeom>
          <a:noFill/>
          <a:ln w="349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279" name="Google Shape;10279;p32"/>
          <p:cNvSpPr/>
          <p:nvPr/>
        </p:nvSpPr>
        <p:spPr>
          <a:xfrm>
            <a:off x="4344592" y="2419351"/>
            <a:ext cx="1910953" cy="322660"/>
          </a:xfrm>
          <a:custGeom>
            <a:avLst/>
            <a:gdLst/>
            <a:ahLst/>
            <a:cxnLst/>
            <a:rect l="l" t="t" r="r" b="b"/>
            <a:pathLst>
              <a:path w="4815" h="813" extrusionOk="0">
                <a:moveTo>
                  <a:pt x="4518" y="416"/>
                </a:moveTo>
                <a:lnTo>
                  <a:pt x="4284" y="335"/>
                </a:lnTo>
                <a:lnTo>
                  <a:pt x="4284" y="0"/>
                </a:lnTo>
                <a:lnTo>
                  <a:pt x="0" y="0"/>
                </a:lnTo>
                <a:lnTo>
                  <a:pt x="0" y="813"/>
                </a:lnTo>
                <a:lnTo>
                  <a:pt x="4815" y="813"/>
                </a:lnTo>
                <a:lnTo>
                  <a:pt x="4815" y="521"/>
                </a:lnTo>
                <a:lnTo>
                  <a:pt x="4518" y="41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80" name="Google Shape;10280;p32"/>
          <p:cNvSpPr/>
          <p:nvPr/>
        </p:nvSpPr>
        <p:spPr>
          <a:xfrm>
            <a:off x="2578895" y="2742010"/>
            <a:ext cx="41672" cy="52388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81" name="Google Shape;10281;p32"/>
          <p:cNvSpPr/>
          <p:nvPr/>
        </p:nvSpPr>
        <p:spPr>
          <a:xfrm>
            <a:off x="6255545" y="2742011"/>
            <a:ext cx="41672" cy="53578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82" name="Google Shape;10282;p32"/>
          <p:cNvSpPr/>
          <p:nvPr/>
        </p:nvSpPr>
        <p:spPr>
          <a:xfrm>
            <a:off x="6044803" y="2419351"/>
            <a:ext cx="252413" cy="322660"/>
          </a:xfrm>
          <a:custGeom>
            <a:avLst/>
            <a:gdLst/>
            <a:ahLst/>
            <a:cxnLst/>
            <a:rect l="l" t="t" r="r" b="b"/>
            <a:pathLst>
              <a:path w="636" h="813" extrusionOk="0">
                <a:moveTo>
                  <a:pt x="0" y="335"/>
                </a:moveTo>
                <a:lnTo>
                  <a:pt x="0" y="0"/>
                </a:lnTo>
                <a:lnTo>
                  <a:pt x="106" y="0"/>
                </a:lnTo>
                <a:lnTo>
                  <a:pt x="106" y="261"/>
                </a:lnTo>
                <a:lnTo>
                  <a:pt x="636" y="447"/>
                </a:lnTo>
                <a:lnTo>
                  <a:pt x="636" y="813"/>
                </a:lnTo>
                <a:lnTo>
                  <a:pt x="531" y="813"/>
                </a:lnTo>
                <a:lnTo>
                  <a:pt x="531" y="521"/>
                </a:lnTo>
                <a:lnTo>
                  <a:pt x="234" y="416"/>
                </a:lnTo>
                <a:lnTo>
                  <a:pt x="0" y="335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83" name="Google Shape;10283;p32"/>
          <p:cNvCxnSpPr/>
          <p:nvPr/>
        </p:nvCxnSpPr>
        <p:spPr>
          <a:xfrm>
            <a:off x="5705476" y="2419350"/>
            <a:ext cx="550069" cy="300038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84" name="Google Shape;10284;p32"/>
          <p:cNvCxnSpPr/>
          <p:nvPr/>
        </p:nvCxnSpPr>
        <p:spPr>
          <a:xfrm>
            <a:off x="5626894" y="2419351"/>
            <a:ext cx="591741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85" name="Google Shape;10285;p32"/>
          <p:cNvCxnSpPr/>
          <p:nvPr/>
        </p:nvCxnSpPr>
        <p:spPr>
          <a:xfrm>
            <a:off x="5547124" y="2419351"/>
            <a:ext cx="591740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86" name="Google Shape;10286;p32"/>
          <p:cNvCxnSpPr/>
          <p:nvPr/>
        </p:nvCxnSpPr>
        <p:spPr>
          <a:xfrm>
            <a:off x="5468542" y="2419351"/>
            <a:ext cx="591740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87" name="Google Shape;10287;p32"/>
          <p:cNvCxnSpPr/>
          <p:nvPr/>
        </p:nvCxnSpPr>
        <p:spPr>
          <a:xfrm>
            <a:off x="5389961" y="2419351"/>
            <a:ext cx="591740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88" name="Google Shape;10288;p32"/>
          <p:cNvCxnSpPr/>
          <p:nvPr/>
        </p:nvCxnSpPr>
        <p:spPr>
          <a:xfrm>
            <a:off x="5310189" y="2419351"/>
            <a:ext cx="592931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89" name="Google Shape;10289;p32"/>
          <p:cNvCxnSpPr/>
          <p:nvPr/>
        </p:nvCxnSpPr>
        <p:spPr>
          <a:xfrm>
            <a:off x="5231606" y="2419351"/>
            <a:ext cx="591741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90" name="Google Shape;10290;p32"/>
          <p:cNvCxnSpPr/>
          <p:nvPr/>
        </p:nvCxnSpPr>
        <p:spPr>
          <a:xfrm>
            <a:off x="5153025" y="2419351"/>
            <a:ext cx="591741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291" name="Google Shape;10291;p32"/>
          <p:cNvSpPr/>
          <p:nvPr/>
        </p:nvSpPr>
        <p:spPr>
          <a:xfrm>
            <a:off x="3011091" y="2419351"/>
            <a:ext cx="1333500" cy="322660"/>
          </a:xfrm>
          <a:custGeom>
            <a:avLst/>
            <a:gdLst/>
            <a:ahLst/>
            <a:cxnLst/>
            <a:rect l="l" t="t" r="r" b="b"/>
            <a:pathLst>
              <a:path w="3359" h="813" extrusionOk="0">
                <a:moveTo>
                  <a:pt x="1573" y="0"/>
                </a:moveTo>
                <a:lnTo>
                  <a:pt x="3359" y="0"/>
                </a:lnTo>
                <a:lnTo>
                  <a:pt x="3359" y="813"/>
                </a:lnTo>
                <a:lnTo>
                  <a:pt x="0" y="813"/>
                </a:lnTo>
                <a:lnTo>
                  <a:pt x="157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92" name="Google Shape;10292;p32"/>
          <p:cNvSpPr/>
          <p:nvPr/>
        </p:nvSpPr>
        <p:spPr>
          <a:xfrm>
            <a:off x="2620566" y="2419351"/>
            <a:ext cx="1014413" cy="322660"/>
          </a:xfrm>
          <a:custGeom>
            <a:avLst/>
            <a:gdLst/>
            <a:ahLst/>
            <a:cxnLst/>
            <a:rect l="l" t="t" r="r" b="b"/>
            <a:pathLst>
              <a:path w="2557" h="813" extrusionOk="0">
                <a:moveTo>
                  <a:pt x="992" y="0"/>
                </a:moveTo>
                <a:lnTo>
                  <a:pt x="2557" y="0"/>
                </a:lnTo>
                <a:lnTo>
                  <a:pt x="984" y="813"/>
                </a:lnTo>
                <a:lnTo>
                  <a:pt x="0" y="813"/>
                </a:lnTo>
                <a:lnTo>
                  <a:pt x="0" y="583"/>
                </a:lnTo>
                <a:lnTo>
                  <a:pt x="615" y="298"/>
                </a:lnTo>
                <a:lnTo>
                  <a:pt x="615" y="0"/>
                </a:lnTo>
                <a:lnTo>
                  <a:pt x="99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93" name="Google Shape;10293;p32"/>
          <p:cNvSpPr/>
          <p:nvPr/>
        </p:nvSpPr>
        <p:spPr>
          <a:xfrm>
            <a:off x="2578894" y="2419351"/>
            <a:ext cx="285750" cy="322660"/>
          </a:xfrm>
          <a:custGeom>
            <a:avLst/>
            <a:gdLst/>
            <a:ahLst/>
            <a:cxnLst/>
            <a:rect l="l" t="t" r="r" b="b"/>
            <a:pathLst>
              <a:path w="720" h="813" extrusionOk="0">
                <a:moveTo>
                  <a:pt x="720" y="0"/>
                </a:moveTo>
                <a:lnTo>
                  <a:pt x="720" y="298"/>
                </a:lnTo>
                <a:lnTo>
                  <a:pt x="105" y="583"/>
                </a:lnTo>
                <a:lnTo>
                  <a:pt x="105" y="813"/>
                </a:lnTo>
                <a:lnTo>
                  <a:pt x="0" y="813"/>
                </a:lnTo>
                <a:lnTo>
                  <a:pt x="0" y="517"/>
                </a:lnTo>
                <a:lnTo>
                  <a:pt x="615" y="232"/>
                </a:lnTo>
                <a:lnTo>
                  <a:pt x="615" y="194"/>
                </a:lnTo>
                <a:lnTo>
                  <a:pt x="616" y="194"/>
                </a:lnTo>
                <a:lnTo>
                  <a:pt x="618" y="194"/>
                </a:lnTo>
                <a:lnTo>
                  <a:pt x="619" y="194"/>
                </a:lnTo>
                <a:lnTo>
                  <a:pt x="620" y="193"/>
                </a:lnTo>
                <a:lnTo>
                  <a:pt x="622" y="193"/>
                </a:lnTo>
                <a:lnTo>
                  <a:pt x="623" y="193"/>
                </a:lnTo>
                <a:lnTo>
                  <a:pt x="624" y="192"/>
                </a:lnTo>
                <a:lnTo>
                  <a:pt x="625" y="191"/>
                </a:lnTo>
                <a:lnTo>
                  <a:pt x="626" y="190"/>
                </a:lnTo>
                <a:lnTo>
                  <a:pt x="627" y="189"/>
                </a:lnTo>
                <a:lnTo>
                  <a:pt x="628" y="187"/>
                </a:lnTo>
                <a:lnTo>
                  <a:pt x="630" y="186"/>
                </a:lnTo>
                <a:lnTo>
                  <a:pt x="630" y="184"/>
                </a:lnTo>
                <a:lnTo>
                  <a:pt x="630" y="182"/>
                </a:lnTo>
                <a:lnTo>
                  <a:pt x="630" y="179"/>
                </a:lnTo>
                <a:lnTo>
                  <a:pt x="630" y="177"/>
                </a:lnTo>
                <a:lnTo>
                  <a:pt x="630" y="176"/>
                </a:lnTo>
                <a:lnTo>
                  <a:pt x="630" y="174"/>
                </a:lnTo>
                <a:lnTo>
                  <a:pt x="628" y="173"/>
                </a:lnTo>
                <a:lnTo>
                  <a:pt x="627" y="171"/>
                </a:lnTo>
                <a:lnTo>
                  <a:pt x="627" y="170"/>
                </a:lnTo>
                <a:lnTo>
                  <a:pt x="626" y="169"/>
                </a:lnTo>
                <a:lnTo>
                  <a:pt x="625" y="168"/>
                </a:lnTo>
                <a:lnTo>
                  <a:pt x="625" y="167"/>
                </a:lnTo>
                <a:lnTo>
                  <a:pt x="624" y="165"/>
                </a:lnTo>
                <a:lnTo>
                  <a:pt x="623" y="163"/>
                </a:lnTo>
                <a:lnTo>
                  <a:pt x="623" y="161"/>
                </a:lnTo>
                <a:lnTo>
                  <a:pt x="622" y="160"/>
                </a:lnTo>
                <a:lnTo>
                  <a:pt x="620" y="158"/>
                </a:lnTo>
                <a:lnTo>
                  <a:pt x="619" y="157"/>
                </a:lnTo>
                <a:lnTo>
                  <a:pt x="619" y="155"/>
                </a:lnTo>
                <a:lnTo>
                  <a:pt x="619" y="154"/>
                </a:lnTo>
                <a:lnTo>
                  <a:pt x="618" y="154"/>
                </a:lnTo>
                <a:lnTo>
                  <a:pt x="618" y="153"/>
                </a:lnTo>
                <a:lnTo>
                  <a:pt x="617" y="153"/>
                </a:lnTo>
                <a:lnTo>
                  <a:pt x="616" y="153"/>
                </a:lnTo>
                <a:lnTo>
                  <a:pt x="615" y="154"/>
                </a:lnTo>
                <a:lnTo>
                  <a:pt x="615" y="0"/>
                </a:lnTo>
                <a:lnTo>
                  <a:pt x="720" y="0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94" name="Google Shape;10294;p32"/>
          <p:cNvCxnSpPr/>
          <p:nvPr/>
        </p:nvCxnSpPr>
        <p:spPr>
          <a:xfrm flipH="1">
            <a:off x="2864645" y="2419351"/>
            <a:ext cx="188119" cy="97631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95" name="Google Shape;10295;p32"/>
          <p:cNvCxnSpPr/>
          <p:nvPr/>
        </p:nvCxnSpPr>
        <p:spPr>
          <a:xfrm flipH="1">
            <a:off x="2620566" y="2419350"/>
            <a:ext cx="514350" cy="26670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96" name="Google Shape;10296;p32"/>
          <p:cNvCxnSpPr/>
          <p:nvPr/>
        </p:nvCxnSpPr>
        <p:spPr>
          <a:xfrm flipH="1">
            <a:off x="2620567" y="2419351"/>
            <a:ext cx="596503" cy="308372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97" name="Google Shape;10297;p32"/>
          <p:cNvCxnSpPr/>
          <p:nvPr/>
        </p:nvCxnSpPr>
        <p:spPr>
          <a:xfrm flipH="1">
            <a:off x="2675335" y="2419351"/>
            <a:ext cx="623888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98" name="Google Shape;10298;p32"/>
          <p:cNvCxnSpPr/>
          <p:nvPr/>
        </p:nvCxnSpPr>
        <p:spPr>
          <a:xfrm flipH="1">
            <a:off x="2757487" y="2419351"/>
            <a:ext cx="623888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99" name="Google Shape;10299;p32"/>
          <p:cNvCxnSpPr/>
          <p:nvPr/>
        </p:nvCxnSpPr>
        <p:spPr>
          <a:xfrm flipH="1">
            <a:off x="2839641" y="2419351"/>
            <a:ext cx="623888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00" name="Google Shape;10300;p32"/>
          <p:cNvCxnSpPr/>
          <p:nvPr/>
        </p:nvCxnSpPr>
        <p:spPr>
          <a:xfrm flipH="1">
            <a:off x="2921794" y="2419351"/>
            <a:ext cx="623888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01" name="Google Shape;10301;p32"/>
          <p:cNvCxnSpPr/>
          <p:nvPr/>
        </p:nvCxnSpPr>
        <p:spPr>
          <a:xfrm flipH="1">
            <a:off x="3003947" y="2419351"/>
            <a:ext cx="623888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02" name="Google Shape;10302;p32"/>
          <p:cNvCxnSpPr/>
          <p:nvPr/>
        </p:nvCxnSpPr>
        <p:spPr>
          <a:xfrm>
            <a:off x="3389711" y="2762250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03" name="Google Shape;10303;p32"/>
          <p:cNvCxnSpPr/>
          <p:nvPr/>
        </p:nvCxnSpPr>
        <p:spPr>
          <a:xfrm rot="10800000" flipH="1">
            <a:off x="3483769" y="2761061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04" name="Google Shape;10304;p32"/>
          <p:cNvCxnSpPr/>
          <p:nvPr/>
        </p:nvCxnSpPr>
        <p:spPr>
          <a:xfrm rot="10800000" flipH="1">
            <a:off x="3581400" y="2757488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05" name="Google Shape;10305;p32"/>
          <p:cNvCxnSpPr/>
          <p:nvPr/>
        </p:nvCxnSpPr>
        <p:spPr>
          <a:xfrm rot="10800000" flipH="1">
            <a:off x="3676650" y="2755106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06" name="Google Shape;10306;p32"/>
          <p:cNvCxnSpPr/>
          <p:nvPr/>
        </p:nvCxnSpPr>
        <p:spPr>
          <a:xfrm rot="10800000" flipH="1">
            <a:off x="3770711" y="2755106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07" name="Google Shape;10307;p32"/>
          <p:cNvCxnSpPr/>
          <p:nvPr/>
        </p:nvCxnSpPr>
        <p:spPr>
          <a:xfrm rot="10800000" flipH="1">
            <a:off x="3868342" y="2751536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08" name="Google Shape;10308;p32"/>
          <p:cNvCxnSpPr/>
          <p:nvPr/>
        </p:nvCxnSpPr>
        <p:spPr>
          <a:xfrm>
            <a:off x="3963592" y="2750344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09" name="Google Shape;10309;p32"/>
          <p:cNvCxnSpPr/>
          <p:nvPr/>
        </p:nvCxnSpPr>
        <p:spPr>
          <a:xfrm>
            <a:off x="3424238" y="2770586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10" name="Google Shape;10310;p32"/>
          <p:cNvCxnSpPr/>
          <p:nvPr/>
        </p:nvCxnSpPr>
        <p:spPr>
          <a:xfrm>
            <a:off x="3454005" y="2767013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11" name="Google Shape;10311;p32"/>
          <p:cNvCxnSpPr/>
          <p:nvPr/>
        </p:nvCxnSpPr>
        <p:spPr>
          <a:xfrm>
            <a:off x="3502819" y="2761061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12" name="Google Shape;10312;p32"/>
          <p:cNvCxnSpPr/>
          <p:nvPr/>
        </p:nvCxnSpPr>
        <p:spPr>
          <a:xfrm>
            <a:off x="3523061" y="2757488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13" name="Google Shape;10313;p32"/>
          <p:cNvCxnSpPr/>
          <p:nvPr/>
        </p:nvCxnSpPr>
        <p:spPr>
          <a:xfrm>
            <a:off x="3552825" y="2753917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14" name="Google Shape;10314;p32"/>
          <p:cNvCxnSpPr/>
          <p:nvPr/>
        </p:nvCxnSpPr>
        <p:spPr>
          <a:xfrm>
            <a:off x="3601642" y="2746774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15" name="Google Shape;10315;p32"/>
          <p:cNvCxnSpPr/>
          <p:nvPr/>
        </p:nvCxnSpPr>
        <p:spPr>
          <a:xfrm>
            <a:off x="3621881" y="2745581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16" name="Google Shape;10316;p32"/>
          <p:cNvCxnSpPr/>
          <p:nvPr/>
        </p:nvCxnSpPr>
        <p:spPr>
          <a:xfrm>
            <a:off x="3958830" y="2767013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17" name="Google Shape;10317;p32"/>
          <p:cNvCxnSpPr/>
          <p:nvPr/>
        </p:nvCxnSpPr>
        <p:spPr>
          <a:xfrm>
            <a:off x="3811192" y="2763442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18" name="Google Shape;10318;p32"/>
          <p:cNvCxnSpPr/>
          <p:nvPr/>
        </p:nvCxnSpPr>
        <p:spPr>
          <a:xfrm>
            <a:off x="3818336" y="2769394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19" name="Google Shape;10319;p32"/>
          <p:cNvCxnSpPr/>
          <p:nvPr/>
        </p:nvCxnSpPr>
        <p:spPr>
          <a:xfrm>
            <a:off x="3665936" y="2762250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20" name="Google Shape;10320;p32"/>
          <p:cNvCxnSpPr/>
          <p:nvPr/>
        </p:nvCxnSpPr>
        <p:spPr>
          <a:xfrm>
            <a:off x="3519488" y="2757488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21" name="Google Shape;10321;p32"/>
          <p:cNvCxnSpPr/>
          <p:nvPr/>
        </p:nvCxnSpPr>
        <p:spPr>
          <a:xfrm>
            <a:off x="3525442" y="2764631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22" name="Google Shape;10322;p32"/>
          <p:cNvCxnSpPr/>
          <p:nvPr/>
        </p:nvCxnSpPr>
        <p:spPr>
          <a:xfrm>
            <a:off x="3374231" y="2756299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23" name="Google Shape;10323;p32"/>
          <p:cNvCxnSpPr/>
          <p:nvPr/>
        </p:nvCxnSpPr>
        <p:spPr>
          <a:xfrm rot="10800000" flipH="1">
            <a:off x="3007519" y="2769394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24" name="Google Shape;10324;p32"/>
          <p:cNvCxnSpPr/>
          <p:nvPr/>
        </p:nvCxnSpPr>
        <p:spPr>
          <a:xfrm rot="10800000" flipH="1">
            <a:off x="3102769" y="2768205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25" name="Google Shape;10325;p32"/>
          <p:cNvCxnSpPr/>
          <p:nvPr/>
        </p:nvCxnSpPr>
        <p:spPr>
          <a:xfrm>
            <a:off x="3196830" y="2768205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26" name="Google Shape;10326;p32"/>
          <p:cNvCxnSpPr/>
          <p:nvPr/>
        </p:nvCxnSpPr>
        <p:spPr>
          <a:xfrm>
            <a:off x="3294461" y="2763442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27" name="Google Shape;10327;p32"/>
          <p:cNvCxnSpPr/>
          <p:nvPr/>
        </p:nvCxnSpPr>
        <p:spPr>
          <a:xfrm>
            <a:off x="3226594" y="2752725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28" name="Google Shape;10328;p32"/>
          <p:cNvCxnSpPr/>
          <p:nvPr/>
        </p:nvCxnSpPr>
        <p:spPr>
          <a:xfrm>
            <a:off x="3233738" y="2758680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29" name="Google Shape;10329;p32"/>
          <p:cNvCxnSpPr/>
          <p:nvPr/>
        </p:nvCxnSpPr>
        <p:spPr>
          <a:xfrm>
            <a:off x="3081338" y="2751536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30" name="Google Shape;10330;p32"/>
          <p:cNvCxnSpPr/>
          <p:nvPr/>
        </p:nvCxnSpPr>
        <p:spPr>
          <a:xfrm rot="10800000" flipH="1">
            <a:off x="3963592" y="2749155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31" name="Google Shape;10331;p32"/>
          <p:cNvCxnSpPr/>
          <p:nvPr/>
        </p:nvCxnSpPr>
        <p:spPr>
          <a:xfrm>
            <a:off x="4056461" y="2749155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32" name="Google Shape;10332;p32"/>
          <p:cNvCxnSpPr/>
          <p:nvPr/>
        </p:nvCxnSpPr>
        <p:spPr>
          <a:xfrm>
            <a:off x="4155281" y="2745581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33" name="Google Shape;10333;p32"/>
          <p:cNvCxnSpPr/>
          <p:nvPr/>
        </p:nvCxnSpPr>
        <p:spPr>
          <a:xfrm>
            <a:off x="4250531" y="2743200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34" name="Google Shape;10334;p32"/>
          <p:cNvCxnSpPr/>
          <p:nvPr/>
        </p:nvCxnSpPr>
        <p:spPr>
          <a:xfrm rot="10800000" flipH="1">
            <a:off x="4344592" y="2743200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35" name="Google Shape;10335;p32"/>
          <p:cNvCxnSpPr/>
          <p:nvPr/>
        </p:nvCxnSpPr>
        <p:spPr>
          <a:xfrm rot="10800000" flipH="1">
            <a:off x="4586288" y="2770586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36" name="Google Shape;10336;p32"/>
          <p:cNvCxnSpPr/>
          <p:nvPr/>
        </p:nvCxnSpPr>
        <p:spPr>
          <a:xfrm rot="10800000" flipH="1">
            <a:off x="4682730" y="2769394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37" name="Google Shape;10337;p32"/>
          <p:cNvCxnSpPr/>
          <p:nvPr/>
        </p:nvCxnSpPr>
        <p:spPr>
          <a:xfrm rot="10800000" flipH="1">
            <a:off x="4775599" y="2769394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38" name="Google Shape;10338;p32"/>
          <p:cNvCxnSpPr/>
          <p:nvPr/>
        </p:nvCxnSpPr>
        <p:spPr>
          <a:xfrm rot="10800000" flipH="1">
            <a:off x="4874419" y="2764631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39" name="Google Shape;10339;p32"/>
          <p:cNvCxnSpPr/>
          <p:nvPr/>
        </p:nvCxnSpPr>
        <p:spPr>
          <a:xfrm rot="10800000" flipH="1">
            <a:off x="4969669" y="2763442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40" name="Google Shape;10340;p32"/>
          <p:cNvCxnSpPr/>
          <p:nvPr/>
        </p:nvCxnSpPr>
        <p:spPr>
          <a:xfrm>
            <a:off x="4130280" y="2771775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41" name="Google Shape;10341;p32"/>
          <p:cNvCxnSpPr/>
          <p:nvPr/>
        </p:nvCxnSpPr>
        <p:spPr>
          <a:xfrm rot="10800000" flipH="1">
            <a:off x="4150519" y="2768205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42" name="Google Shape;10342;p32"/>
          <p:cNvCxnSpPr/>
          <p:nvPr/>
        </p:nvCxnSpPr>
        <p:spPr>
          <a:xfrm>
            <a:off x="4180286" y="2764631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43" name="Google Shape;10343;p32"/>
          <p:cNvCxnSpPr/>
          <p:nvPr/>
        </p:nvCxnSpPr>
        <p:spPr>
          <a:xfrm>
            <a:off x="4229100" y="2758680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44" name="Google Shape;10344;p32"/>
          <p:cNvCxnSpPr/>
          <p:nvPr/>
        </p:nvCxnSpPr>
        <p:spPr>
          <a:xfrm>
            <a:off x="4249342" y="2756299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45" name="Google Shape;10345;p32"/>
          <p:cNvCxnSpPr/>
          <p:nvPr/>
        </p:nvCxnSpPr>
        <p:spPr>
          <a:xfrm>
            <a:off x="4277917" y="2751536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46" name="Google Shape;10346;p32"/>
          <p:cNvCxnSpPr/>
          <p:nvPr/>
        </p:nvCxnSpPr>
        <p:spPr>
          <a:xfrm>
            <a:off x="4327924" y="2745581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47" name="Google Shape;10347;p32"/>
          <p:cNvCxnSpPr/>
          <p:nvPr/>
        </p:nvCxnSpPr>
        <p:spPr>
          <a:xfrm>
            <a:off x="4346974" y="2743200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48" name="Google Shape;10348;p32"/>
          <p:cNvCxnSpPr/>
          <p:nvPr/>
        </p:nvCxnSpPr>
        <p:spPr>
          <a:xfrm>
            <a:off x="4856561" y="2769394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49" name="Google Shape;10349;p32"/>
          <p:cNvCxnSpPr/>
          <p:nvPr/>
        </p:nvCxnSpPr>
        <p:spPr>
          <a:xfrm>
            <a:off x="4875611" y="2767013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50" name="Google Shape;10350;p32"/>
          <p:cNvCxnSpPr/>
          <p:nvPr/>
        </p:nvCxnSpPr>
        <p:spPr>
          <a:xfrm>
            <a:off x="4905375" y="2762250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51" name="Google Shape;10351;p32"/>
          <p:cNvCxnSpPr/>
          <p:nvPr/>
        </p:nvCxnSpPr>
        <p:spPr>
          <a:xfrm>
            <a:off x="4955381" y="2756299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52" name="Google Shape;10352;p32"/>
          <p:cNvCxnSpPr/>
          <p:nvPr/>
        </p:nvCxnSpPr>
        <p:spPr>
          <a:xfrm>
            <a:off x="4974431" y="2753917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53" name="Google Shape;10353;p32"/>
          <p:cNvCxnSpPr/>
          <p:nvPr/>
        </p:nvCxnSpPr>
        <p:spPr>
          <a:xfrm>
            <a:off x="4944667" y="2751536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54" name="Google Shape;10354;p32"/>
          <p:cNvCxnSpPr/>
          <p:nvPr/>
        </p:nvCxnSpPr>
        <p:spPr>
          <a:xfrm>
            <a:off x="4797030" y="2747963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55" name="Google Shape;10355;p32"/>
          <p:cNvCxnSpPr/>
          <p:nvPr/>
        </p:nvCxnSpPr>
        <p:spPr>
          <a:xfrm>
            <a:off x="4804174" y="2753917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56" name="Google Shape;10356;p32"/>
          <p:cNvCxnSpPr/>
          <p:nvPr/>
        </p:nvCxnSpPr>
        <p:spPr>
          <a:xfrm>
            <a:off x="4651774" y="2746774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57" name="Google Shape;10357;p32"/>
          <p:cNvCxnSpPr/>
          <p:nvPr/>
        </p:nvCxnSpPr>
        <p:spPr>
          <a:xfrm>
            <a:off x="4504136" y="2742011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58" name="Google Shape;10358;p32"/>
          <p:cNvCxnSpPr/>
          <p:nvPr/>
        </p:nvCxnSpPr>
        <p:spPr>
          <a:xfrm>
            <a:off x="4512469" y="2749155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59" name="Google Shape;10359;p32"/>
          <p:cNvCxnSpPr/>
          <p:nvPr/>
        </p:nvCxnSpPr>
        <p:spPr>
          <a:xfrm>
            <a:off x="4219575" y="2743200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60" name="Google Shape;10360;p32"/>
          <p:cNvCxnSpPr/>
          <p:nvPr/>
        </p:nvCxnSpPr>
        <p:spPr>
          <a:xfrm>
            <a:off x="4104086" y="2768205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61" name="Google Shape;10361;p32"/>
          <p:cNvCxnSpPr/>
          <p:nvPr/>
        </p:nvCxnSpPr>
        <p:spPr>
          <a:xfrm rot="10800000" flipH="1">
            <a:off x="5056586" y="2742011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62" name="Google Shape;10362;p32"/>
          <p:cNvCxnSpPr/>
          <p:nvPr/>
        </p:nvCxnSpPr>
        <p:spPr>
          <a:xfrm rot="10800000" flipH="1">
            <a:off x="5108974" y="2769394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63" name="Google Shape;10363;p32"/>
          <p:cNvCxnSpPr/>
          <p:nvPr/>
        </p:nvCxnSpPr>
        <p:spPr>
          <a:xfrm rot="10800000" flipH="1">
            <a:off x="5204224" y="2747963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64" name="Google Shape;10364;p32"/>
          <p:cNvCxnSpPr/>
          <p:nvPr/>
        </p:nvCxnSpPr>
        <p:spPr>
          <a:xfrm rot="10800000" flipH="1">
            <a:off x="5351861" y="2755106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65" name="Google Shape;10365;p32"/>
          <p:cNvCxnSpPr/>
          <p:nvPr/>
        </p:nvCxnSpPr>
        <p:spPr>
          <a:xfrm>
            <a:off x="5500688" y="2761061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66" name="Google Shape;10366;p32"/>
          <p:cNvCxnSpPr/>
          <p:nvPr/>
        </p:nvCxnSpPr>
        <p:spPr>
          <a:xfrm rot="10800000" flipH="1">
            <a:off x="5594749" y="2742011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67" name="Google Shape;10367;p32"/>
          <p:cNvCxnSpPr/>
          <p:nvPr/>
        </p:nvCxnSpPr>
        <p:spPr>
          <a:xfrm rot="10800000" flipH="1">
            <a:off x="5648325" y="2767013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68" name="Google Shape;10368;p32"/>
          <p:cNvCxnSpPr/>
          <p:nvPr/>
        </p:nvCxnSpPr>
        <p:spPr>
          <a:xfrm>
            <a:off x="5049442" y="2769394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69" name="Google Shape;10369;p32"/>
          <p:cNvCxnSpPr/>
          <p:nvPr/>
        </p:nvCxnSpPr>
        <p:spPr>
          <a:xfrm>
            <a:off x="5068492" y="2763442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70" name="Google Shape;10370;p32"/>
          <p:cNvCxnSpPr/>
          <p:nvPr/>
        </p:nvCxnSpPr>
        <p:spPr>
          <a:xfrm>
            <a:off x="5097067" y="2753917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71" name="Google Shape;10371;p32"/>
          <p:cNvCxnSpPr/>
          <p:nvPr/>
        </p:nvCxnSpPr>
        <p:spPr>
          <a:xfrm rot="10800000" flipH="1">
            <a:off x="5384006" y="2761061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72" name="Google Shape;10372;p32"/>
          <p:cNvCxnSpPr/>
          <p:nvPr/>
        </p:nvCxnSpPr>
        <p:spPr>
          <a:xfrm rot="10800000" flipH="1">
            <a:off x="5403056" y="2755106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73" name="Google Shape;10373;p32"/>
          <p:cNvCxnSpPr/>
          <p:nvPr/>
        </p:nvCxnSpPr>
        <p:spPr>
          <a:xfrm rot="10800000" flipH="1">
            <a:off x="5431631" y="2745581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74" name="Google Shape;10374;p32"/>
          <p:cNvCxnSpPr/>
          <p:nvPr/>
        </p:nvCxnSpPr>
        <p:spPr>
          <a:xfrm>
            <a:off x="5497117" y="2759869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75" name="Google Shape;10375;p32"/>
          <p:cNvCxnSpPr/>
          <p:nvPr/>
        </p:nvCxnSpPr>
        <p:spPr>
          <a:xfrm>
            <a:off x="5308999" y="2747963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76" name="Google Shape;10376;p32"/>
          <p:cNvCxnSpPr/>
          <p:nvPr/>
        </p:nvCxnSpPr>
        <p:spPr>
          <a:xfrm>
            <a:off x="5325667" y="2755106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77" name="Google Shape;10377;p32"/>
          <p:cNvCxnSpPr/>
          <p:nvPr/>
        </p:nvCxnSpPr>
        <p:spPr>
          <a:xfrm>
            <a:off x="5198269" y="2767013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78" name="Google Shape;10378;p32"/>
          <p:cNvCxnSpPr/>
          <p:nvPr/>
        </p:nvCxnSpPr>
        <p:spPr>
          <a:xfrm>
            <a:off x="5007769" y="2755106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79" name="Google Shape;10379;p32"/>
          <p:cNvCxnSpPr/>
          <p:nvPr/>
        </p:nvCxnSpPr>
        <p:spPr>
          <a:xfrm>
            <a:off x="5522119" y="2763442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80" name="Google Shape;10380;p32"/>
          <p:cNvCxnSpPr/>
          <p:nvPr/>
        </p:nvCxnSpPr>
        <p:spPr>
          <a:xfrm>
            <a:off x="5529263" y="2768205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81" name="Google Shape;10381;p32"/>
          <p:cNvCxnSpPr/>
          <p:nvPr/>
        </p:nvCxnSpPr>
        <p:spPr>
          <a:xfrm>
            <a:off x="5334000" y="2758680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82" name="Google Shape;10382;p32"/>
          <p:cNvCxnSpPr/>
          <p:nvPr/>
        </p:nvCxnSpPr>
        <p:spPr>
          <a:xfrm>
            <a:off x="5342336" y="2763442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83" name="Google Shape;10383;p32"/>
          <p:cNvCxnSpPr/>
          <p:nvPr/>
        </p:nvCxnSpPr>
        <p:spPr>
          <a:xfrm>
            <a:off x="5147074" y="2753917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84" name="Google Shape;10384;p32"/>
          <p:cNvCxnSpPr/>
          <p:nvPr/>
        </p:nvCxnSpPr>
        <p:spPr>
          <a:xfrm>
            <a:off x="5154217" y="2758680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85" name="Google Shape;10385;p32"/>
          <p:cNvCxnSpPr/>
          <p:nvPr/>
        </p:nvCxnSpPr>
        <p:spPr>
          <a:xfrm flipH="1">
            <a:off x="2578895" y="2742011"/>
            <a:ext cx="37183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86" name="Google Shape;10386;p32"/>
          <p:cNvCxnSpPr/>
          <p:nvPr/>
        </p:nvCxnSpPr>
        <p:spPr>
          <a:xfrm rot="10800000" flipH="1">
            <a:off x="2578894" y="2625330"/>
            <a:ext cx="1191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87" name="Google Shape;10387;p32"/>
          <p:cNvCxnSpPr/>
          <p:nvPr/>
        </p:nvCxnSpPr>
        <p:spPr>
          <a:xfrm rot="10800000" flipH="1">
            <a:off x="2822974" y="2419351"/>
            <a:ext cx="1190" cy="928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388" name="Google Shape;10388;p32"/>
          <p:cNvSpPr/>
          <p:nvPr/>
        </p:nvSpPr>
        <p:spPr>
          <a:xfrm>
            <a:off x="2822972" y="2378870"/>
            <a:ext cx="41672" cy="40481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389" name="Google Shape;10389;p32"/>
          <p:cNvCxnSpPr/>
          <p:nvPr/>
        </p:nvCxnSpPr>
        <p:spPr>
          <a:xfrm>
            <a:off x="2822973" y="2419350"/>
            <a:ext cx="19645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90" name="Google Shape;10390;p32"/>
          <p:cNvCxnSpPr/>
          <p:nvPr/>
        </p:nvCxnSpPr>
        <p:spPr>
          <a:xfrm>
            <a:off x="4344592" y="1908572"/>
            <a:ext cx="1190" cy="3178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91" name="Google Shape;10391;p32"/>
          <p:cNvCxnSpPr/>
          <p:nvPr/>
        </p:nvCxnSpPr>
        <p:spPr>
          <a:xfrm>
            <a:off x="4344592" y="2291954"/>
            <a:ext cx="1190" cy="666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92" name="Google Shape;10392;p32"/>
          <p:cNvCxnSpPr/>
          <p:nvPr/>
        </p:nvCxnSpPr>
        <p:spPr>
          <a:xfrm>
            <a:off x="4344592" y="2424114"/>
            <a:ext cx="1190" cy="3178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93" name="Google Shape;10393;p32"/>
          <p:cNvCxnSpPr/>
          <p:nvPr/>
        </p:nvCxnSpPr>
        <p:spPr>
          <a:xfrm>
            <a:off x="4344592" y="2214562"/>
            <a:ext cx="958453" cy="33338"/>
          </a:xfrm>
          <a:prstGeom prst="straightConnector1">
            <a:avLst/>
          </a:prstGeom>
          <a:noFill/>
          <a:ln w="349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94" name="Google Shape;10394;p32"/>
          <p:cNvCxnSpPr/>
          <p:nvPr/>
        </p:nvCxnSpPr>
        <p:spPr>
          <a:xfrm>
            <a:off x="2578894" y="2742010"/>
            <a:ext cx="1191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395" name="Google Shape;10395;p32"/>
          <p:cNvSpPr/>
          <p:nvPr/>
        </p:nvSpPr>
        <p:spPr>
          <a:xfrm>
            <a:off x="2805112" y="2480072"/>
            <a:ext cx="23813" cy="17859"/>
          </a:xfrm>
          <a:custGeom>
            <a:avLst/>
            <a:gdLst/>
            <a:ahLst/>
            <a:cxnLst/>
            <a:rect l="l" t="t" r="r" b="b"/>
            <a:pathLst>
              <a:path w="60" h="45" extrusionOk="0">
                <a:moveTo>
                  <a:pt x="48" y="0"/>
                </a:moveTo>
                <a:lnTo>
                  <a:pt x="48" y="1"/>
                </a:lnTo>
                <a:lnTo>
                  <a:pt x="49" y="1"/>
                </a:lnTo>
                <a:lnTo>
                  <a:pt x="49" y="2"/>
                </a:lnTo>
                <a:lnTo>
                  <a:pt x="49" y="4"/>
                </a:lnTo>
                <a:lnTo>
                  <a:pt x="50" y="5"/>
                </a:lnTo>
                <a:lnTo>
                  <a:pt x="52" y="7"/>
                </a:lnTo>
                <a:lnTo>
                  <a:pt x="53" y="8"/>
                </a:lnTo>
                <a:lnTo>
                  <a:pt x="53" y="10"/>
                </a:lnTo>
                <a:lnTo>
                  <a:pt x="54" y="12"/>
                </a:lnTo>
                <a:lnTo>
                  <a:pt x="55" y="14"/>
                </a:lnTo>
                <a:lnTo>
                  <a:pt x="55" y="15"/>
                </a:lnTo>
                <a:lnTo>
                  <a:pt x="56" y="16"/>
                </a:lnTo>
                <a:lnTo>
                  <a:pt x="57" y="17"/>
                </a:lnTo>
                <a:lnTo>
                  <a:pt x="57" y="18"/>
                </a:lnTo>
                <a:lnTo>
                  <a:pt x="58" y="20"/>
                </a:lnTo>
                <a:lnTo>
                  <a:pt x="60" y="21"/>
                </a:lnTo>
                <a:lnTo>
                  <a:pt x="60" y="23"/>
                </a:lnTo>
                <a:lnTo>
                  <a:pt x="60" y="24"/>
                </a:lnTo>
                <a:lnTo>
                  <a:pt x="60" y="26"/>
                </a:lnTo>
                <a:lnTo>
                  <a:pt x="60" y="29"/>
                </a:lnTo>
                <a:lnTo>
                  <a:pt x="60" y="31"/>
                </a:lnTo>
                <a:lnTo>
                  <a:pt x="60" y="33"/>
                </a:lnTo>
                <a:lnTo>
                  <a:pt x="58" y="34"/>
                </a:lnTo>
                <a:lnTo>
                  <a:pt x="57" y="36"/>
                </a:lnTo>
                <a:lnTo>
                  <a:pt x="56" y="37"/>
                </a:lnTo>
                <a:lnTo>
                  <a:pt x="55" y="38"/>
                </a:lnTo>
                <a:lnTo>
                  <a:pt x="54" y="39"/>
                </a:lnTo>
                <a:lnTo>
                  <a:pt x="53" y="40"/>
                </a:lnTo>
                <a:lnTo>
                  <a:pt x="52" y="40"/>
                </a:lnTo>
                <a:lnTo>
                  <a:pt x="49" y="40"/>
                </a:lnTo>
                <a:lnTo>
                  <a:pt x="48" y="41"/>
                </a:lnTo>
                <a:lnTo>
                  <a:pt x="47" y="41"/>
                </a:lnTo>
                <a:lnTo>
                  <a:pt x="46" y="41"/>
                </a:lnTo>
                <a:lnTo>
                  <a:pt x="44" y="41"/>
                </a:lnTo>
                <a:lnTo>
                  <a:pt x="41" y="42"/>
                </a:lnTo>
                <a:lnTo>
                  <a:pt x="39" y="42"/>
                </a:lnTo>
                <a:lnTo>
                  <a:pt x="37" y="42"/>
                </a:lnTo>
                <a:lnTo>
                  <a:pt x="34" y="42"/>
                </a:lnTo>
                <a:lnTo>
                  <a:pt x="32" y="42"/>
                </a:lnTo>
                <a:lnTo>
                  <a:pt x="30" y="42"/>
                </a:lnTo>
                <a:lnTo>
                  <a:pt x="29" y="42"/>
                </a:lnTo>
                <a:lnTo>
                  <a:pt x="26" y="42"/>
                </a:lnTo>
                <a:lnTo>
                  <a:pt x="24" y="42"/>
                </a:lnTo>
                <a:lnTo>
                  <a:pt x="23" y="44"/>
                </a:lnTo>
                <a:lnTo>
                  <a:pt x="21" y="44"/>
                </a:lnTo>
                <a:lnTo>
                  <a:pt x="20" y="44"/>
                </a:lnTo>
                <a:lnTo>
                  <a:pt x="17" y="44"/>
                </a:lnTo>
                <a:lnTo>
                  <a:pt x="15" y="45"/>
                </a:lnTo>
                <a:lnTo>
                  <a:pt x="14" y="45"/>
                </a:lnTo>
                <a:lnTo>
                  <a:pt x="12" y="45"/>
                </a:lnTo>
                <a:lnTo>
                  <a:pt x="10" y="45"/>
                </a:lnTo>
                <a:lnTo>
                  <a:pt x="8" y="44"/>
                </a:lnTo>
                <a:lnTo>
                  <a:pt x="6" y="44"/>
                </a:lnTo>
                <a:lnTo>
                  <a:pt x="5" y="42"/>
                </a:lnTo>
                <a:lnTo>
                  <a:pt x="4" y="40"/>
                </a:lnTo>
                <a:lnTo>
                  <a:pt x="2" y="39"/>
                </a:lnTo>
                <a:lnTo>
                  <a:pt x="1" y="37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1" y="25"/>
                </a:lnTo>
                <a:lnTo>
                  <a:pt x="2" y="22"/>
                </a:lnTo>
                <a:lnTo>
                  <a:pt x="5" y="20"/>
                </a:lnTo>
                <a:lnTo>
                  <a:pt x="7" y="17"/>
                </a:lnTo>
                <a:lnTo>
                  <a:pt x="10" y="15"/>
                </a:lnTo>
                <a:lnTo>
                  <a:pt x="14" y="12"/>
                </a:lnTo>
                <a:lnTo>
                  <a:pt x="17" y="10"/>
                </a:lnTo>
                <a:lnTo>
                  <a:pt x="22" y="8"/>
                </a:lnTo>
                <a:lnTo>
                  <a:pt x="26" y="7"/>
                </a:lnTo>
                <a:lnTo>
                  <a:pt x="31" y="5"/>
                </a:lnTo>
                <a:lnTo>
                  <a:pt x="32" y="5"/>
                </a:lnTo>
                <a:lnTo>
                  <a:pt x="33" y="4"/>
                </a:lnTo>
                <a:lnTo>
                  <a:pt x="34" y="4"/>
                </a:lnTo>
                <a:lnTo>
                  <a:pt x="36" y="4"/>
                </a:lnTo>
                <a:lnTo>
                  <a:pt x="37" y="2"/>
                </a:lnTo>
                <a:lnTo>
                  <a:pt x="39" y="2"/>
                </a:lnTo>
                <a:lnTo>
                  <a:pt x="40" y="2"/>
                </a:lnTo>
                <a:lnTo>
                  <a:pt x="41" y="1"/>
                </a:lnTo>
                <a:lnTo>
                  <a:pt x="44" y="1"/>
                </a:lnTo>
                <a:lnTo>
                  <a:pt x="45" y="1"/>
                </a:lnTo>
                <a:lnTo>
                  <a:pt x="46" y="0"/>
                </a:lnTo>
                <a:lnTo>
                  <a:pt x="4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396" name="Google Shape;10396;p32"/>
          <p:cNvSpPr/>
          <p:nvPr/>
        </p:nvSpPr>
        <p:spPr>
          <a:xfrm>
            <a:off x="2805112" y="2480072"/>
            <a:ext cx="23813" cy="17859"/>
          </a:xfrm>
          <a:custGeom>
            <a:avLst/>
            <a:gdLst/>
            <a:ahLst/>
            <a:cxnLst/>
            <a:rect l="l" t="t" r="r" b="b"/>
            <a:pathLst>
              <a:path w="60" h="46" extrusionOk="0">
                <a:moveTo>
                  <a:pt x="47" y="0"/>
                </a:moveTo>
                <a:lnTo>
                  <a:pt x="47" y="1"/>
                </a:lnTo>
                <a:lnTo>
                  <a:pt x="48" y="1"/>
                </a:lnTo>
                <a:lnTo>
                  <a:pt x="49" y="3"/>
                </a:lnTo>
                <a:lnTo>
                  <a:pt x="50" y="6"/>
                </a:lnTo>
                <a:lnTo>
                  <a:pt x="52" y="9"/>
                </a:lnTo>
                <a:lnTo>
                  <a:pt x="53" y="11"/>
                </a:lnTo>
                <a:lnTo>
                  <a:pt x="55" y="14"/>
                </a:lnTo>
                <a:lnTo>
                  <a:pt x="56" y="17"/>
                </a:lnTo>
                <a:lnTo>
                  <a:pt x="57" y="19"/>
                </a:lnTo>
                <a:lnTo>
                  <a:pt x="60" y="22"/>
                </a:lnTo>
                <a:lnTo>
                  <a:pt x="60" y="25"/>
                </a:lnTo>
                <a:lnTo>
                  <a:pt x="60" y="27"/>
                </a:lnTo>
                <a:lnTo>
                  <a:pt x="60" y="31"/>
                </a:lnTo>
                <a:lnTo>
                  <a:pt x="60" y="34"/>
                </a:lnTo>
                <a:lnTo>
                  <a:pt x="58" y="37"/>
                </a:lnTo>
                <a:lnTo>
                  <a:pt x="56" y="38"/>
                </a:lnTo>
                <a:lnTo>
                  <a:pt x="55" y="39"/>
                </a:lnTo>
                <a:lnTo>
                  <a:pt x="53" y="40"/>
                </a:lnTo>
                <a:lnTo>
                  <a:pt x="49" y="41"/>
                </a:lnTo>
                <a:lnTo>
                  <a:pt x="46" y="42"/>
                </a:lnTo>
                <a:lnTo>
                  <a:pt x="42" y="43"/>
                </a:lnTo>
                <a:lnTo>
                  <a:pt x="37" y="43"/>
                </a:lnTo>
                <a:lnTo>
                  <a:pt x="31" y="43"/>
                </a:lnTo>
                <a:lnTo>
                  <a:pt x="25" y="43"/>
                </a:lnTo>
                <a:lnTo>
                  <a:pt x="20" y="45"/>
                </a:lnTo>
                <a:lnTo>
                  <a:pt x="16" y="46"/>
                </a:lnTo>
                <a:lnTo>
                  <a:pt x="13" y="46"/>
                </a:lnTo>
                <a:lnTo>
                  <a:pt x="10" y="46"/>
                </a:lnTo>
                <a:lnTo>
                  <a:pt x="7" y="45"/>
                </a:lnTo>
                <a:lnTo>
                  <a:pt x="5" y="43"/>
                </a:lnTo>
                <a:lnTo>
                  <a:pt x="2" y="41"/>
                </a:lnTo>
                <a:lnTo>
                  <a:pt x="1" y="38"/>
                </a:lnTo>
                <a:lnTo>
                  <a:pt x="0" y="33"/>
                </a:lnTo>
                <a:lnTo>
                  <a:pt x="0" y="30"/>
                </a:lnTo>
                <a:lnTo>
                  <a:pt x="1" y="26"/>
                </a:lnTo>
                <a:lnTo>
                  <a:pt x="2" y="23"/>
                </a:lnTo>
                <a:lnTo>
                  <a:pt x="6" y="19"/>
                </a:lnTo>
                <a:lnTo>
                  <a:pt x="8" y="16"/>
                </a:lnTo>
                <a:lnTo>
                  <a:pt x="13" y="14"/>
                </a:lnTo>
                <a:lnTo>
                  <a:pt x="16" y="11"/>
                </a:lnTo>
                <a:lnTo>
                  <a:pt x="21" y="10"/>
                </a:lnTo>
                <a:lnTo>
                  <a:pt x="26" y="7"/>
                </a:lnTo>
                <a:lnTo>
                  <a:pt x="32" y="6"/>
                </a:lnTo>
                <a:lnTo>
                  <a:pt x="39" y="3"/>
                </a:lnTo>
                <a:lnTo>
                  <a:pt x="41" y="2"/>
                </a:lnTo>
                <a:lnTo>
                  <a:pt x="45" y="2"/>
                </a:lnTo>
                <a:lnTo>
                  <a:pt x="46" y="1"/>
                </a:lnTo>
                <a:lnTo>
                  <a:pt x="48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397" name="Google Shape;10397;p32"/>
          <p:cNvSpPr/>
          <p:nvPr/>
        </p:nvSpPr>
        <p:spPr>
          <a:xfrm>
            <a:off x="2721770" y="2481264"/>
            <a:ext cx="30956" cy="22622"/>
          </a:xfrm>
          <a:custGeom>
            <a:avLst/>
            <a:gdLst/>
            <a:ahLst/>
            <a:cxnLst/>
            <a:rect l="l" t="t" r="r" b="b"/>
            <a:pathLst>
              <a:path w="78" h="59" extrusionOk="0">
                <a:moveTo>
                  <a:pt x="12" y="0"/>
                </a:moveTo>
                <a:lnTo>
                  <a:pt x="10" y="3"/>
                </a:lnTo>
                <a:lnTo>
                  <a:pt x="8" y="6"/>
                </a:lnTo>
                <a:lnTo>
                  <a:pt x="6" y="9"/>
                </a:lnTo>
                <a:lnTo>
                  <a:pt x="4" y="14"/>
                </a:lnTo>
                <a:lnTo>
                  <a:pt x="2" y="19"/>
                </a:lnTo>
                <a:lnTo>
                  <a:pt x="1" y="23"/>
                </a:lnTo>
                <a:lnTo>
                  <a:pt x="0" y="28"/>
                </a:lnTo>
                <a:lnTo>
                  <a:pt x="0" y="33"/>
                </a:lnTo>
                <a:lnTo>
                  <a:pt x="0" y="37"/>
                </a:lnTo>
                <a:lnTo>
                  <a:pt x="1" y="40"/>
                </a:lnTo>
                <a:lnTo>
                  <a:pt x="2" y="44"/>
                </a:lnTo>
                <a:lnTo>
                  <a:pt x="3" y="47"/>
                </a:lnTo>
                <a:lnTo>
                  <a:pt x="6" y="51"/>
                </a:lnTo>
                <a:lnTo>
                  <a:pt x="7" y="52"/>
                </a:lnTo>
                <a:lnTo>
                  <a:pt x="9" y="53"/>
                </a:lnTo>
                <a:lnTo>
                  <a:pt x="10" y="54"/>
                </a:lnTo>
                <a:lnTo>
                  <a:pt x="14" y="55"/>
                </a:lnTo>
                <a:lnTo>
                  <a:pt x="17" y="56"/>
                </a:lnTo>
                <a:lnTo>
                  <a:pt x="20" y="57"/>
                </a:lnTo>
                <a:lnTo>
                  <a:pt x="24" y="59"/>
                </a:lnTo>
                <a:lnTo>
                  <a:pt x="30" y="59"/>
                </a:lnTo>
                <a:lnTo>
                  <a:pt x="34" y="59"/>
                </a:lnTo>
                <a:lnTo>
                  <a:pt x="39" y="59"/>
                </a:lnTo>
                <a:lnTo>
                  <a:pt x="43" y="59"/>
                </a:lnTo>
                <a:lnTo>
                  <a:pt x="49" y="59"/>
                </a:lnTo>
                <a:lnTo>
                  <a:pt x="54" y="59"/>
                </a:lnTo>
                <a:lnTo>
                  <a:pt x="56" y="59"/>
                </a:lnTo>
                <a:lnTo>
                  <a:pt x="59" y="59"/>
                </a:lnTo>
                <a:lnTo>
                  <a:pt x="60" y="59"/>
                </a:lnTo>
                <a:lnTo>
                  <a:pt x="62" y="59"/>
                </a:lnTo>
                <a:lnTo>
                  <a:pt x="63" y="57"/>
                </a:lnTo>
                <a:lnTo>
                  <a:pt x="64" y="56"/>
                </a:lnTo>
                <a:lnTo>
                  <a:pt x="65" y="55"/>
                </a:lnTo>
                <a:lnTo>
                  <a:pt x="66" y="54"/>
                </a:lnTo>
                <a:lnTo>
                  <a:pt x="66" y="53"/>
                </a:lnTo>
                <a:lnTo>
                  <a:pt x="66" y="52"/>
                </a:lnTo>
                <a:lnTo>
                  <a:pt x="67" y="52"/>
                </a:lnTo>
                <a:lnTo>
                  <a:pt x="68" y="51"/>
                </a:lnTo>
                <a:lnTo>
                  <a:pt x="70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3" y="46"/>
                </a:lnTo>
                <a:lnTo>
                  <a:pt x="74" y="45"/>
                </a:lnTo>
                <a:lnTo>
                  <a:pt x="75" y="43"/>
                </a:lnTo>
                <a:lnTo>
                  <a:pt x="76" y="39"/>
                </a:lnTo>
                <a:lnTo>
                  <a:pt x="76" y="37"/>
                </a:lnTo>
                <a:lnTo>
                  <a:pt x="78" y="33"/>
                </a:lnTo>
                <a:lnTo>
                  <a:pt x="78" y="30"/>
                </a:lnTo>
                <a:lnTo>
                  <a:pt x="76" y="27"/>
                </a:lnTo>
                <a:lnTo>
                  <a:pt x="75" y="23"/>
                </a:lnTo>
                <a:lnTo>
                  <a:pt x="74" y="21"/>
                </a:lnTo>
                <a:lnTo>
                  <a:pt x="74" y="20"/>
                </a:lnTo>
                <a:lnTo>
                  <a:pt x="73" y="19"/>
                </a:lnTo>
                <a:lnTo>
                  <a:pt x="72" y="19"/>
                </a:lnTo>
                <a:lnTo>
                  <a:pt x="71" y="19"/>
                </a:lnTo>
                <a:lnTo>
                  <a:pt x="70" y="19"/>
                </a:lnTo>
                <a:lnTo>
                  <a:pt x="68" y="17"/>
                </a:lnTo>
                <a:lnTo>
                  <a:pt x="67" y="17"/>
                </a:lnTo>
                <a:lnTo>
                  <a:pt x="66" y="16"/>
                </a:lnTo>
                <a:lnTo>
                  <a:pt x="66" y="15"/>
                </a:lnTo>
                <a:lnTo>
                  <a:pt x="62" y="13"/>
                </a:lnTo>
                <a:lnTo>
                  <a:pt x="58" y="9"/>
                </a:lnTo>
                <a:lnTo>
                  <a:pt x="55" y="8"/>
                </a:lnTo>
                <a:lnTo>
                  <a:pt x="50" y="6"/>
                </a:lnTo>
                <a:lnTo>
                  <a:pt x="44" y="4"/>
                </a:lnTo>
                <a:lnTo>
                  <a:pt x="39" y="3"/>
                </a:lnTo>
                <a:lnTo>
                  <a:pt x="32" y="1"/>
                </a:lnTo>
                <a:lnTo>
                  <a:pt x="26" y="0"/>
                </a:lnTo>
                <a:lnTo>
                  <a:pt x="19" y="0"/>
                </a:lnTo>
                <a:lnTo>
                  <a:pt x="12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398" name="Google Shape;10398;p32"/>
          <p:cNvSpPr/>
          <p:nvPr/>
        </p:nvSpPr>
        <p:spPr>
          <a:xfrm>
            <a:off x="2721770" y="2481264"/>
            <a:ext cx="30956" cy="22622"/>
          </a:xfrm>
          <a:custGeom>
            <a:avLst/>
            <a:gdLst/>
            <a:ahLst/>
            <a:cxnLst/>
            <a:rect l="l" t="t" r="r" b="b"/>
            <a:pathLst>
              <a:path w="78" h="59" extrusionOk="0">
                <a:moveTo>
                  <a:pt x="11" y="1"/>
                </a:moveTo>
                <a:lnTo>
                  <a:pt x="8" y="5"/>
                </a:lnTo>
                <a:lnTo>
                  <a:pt x="6" y="11"/>
                </a:lnTo>
                <a:lnTo>
                  <a:pt x="3" y="15"/>
                </a:lnTo>
                <a:lnTo>
                  <a:pt x="2" y="21"/>
                </a:lnTo>
                <a:lnTo>
                  <a:pt x="1" y="25"/>
                </a:lnTo>
                <a:lnTo>
                  <a:pt x="0" y="31"/>
                </a:lnTo>
                <a:lnTo>
                  <a:pt x="0" y="36"/>
                </a:lnTo>
                <a:lnTo>
                  <a:pt x="1" y="40"/>
                </a:lnTo>
                <a:lnTo>
                  <a:pt x="2" y="45"/>
                </a:lnTo>
                <a:lnTo>
                  <a:pt x="4" y="48"/>
                </a:lnTo>
                <a:lnTo>
                  <a:pt x="8" y="52"/>
                </a:lnTo>
                <a:lnTo>
                  <a:pt x="11" y="54"/>
                </a:lnTo>
                <a:lnTo>
                  <a:pt x="17" y="56"/>
                </a:lnTo>
                <a:lnTo>
                  <a:pt x="22" y="57"/>
                </a:lnTo>
                <a:lnTo>
                  <a:pt x="27" y="59"/>
                </a:lnTo>
                <a:lnTo>
                  <a:pt x="34" y="59"/>
                </a:lnTo>
                <a:lnTo>
                  <a:pt x="41" y="59"/>
                </a:lnTo>
                <a:lnTo>
                  <a:pt x="49" y="59"/>
                </a:lnTo>
                <a:lnTo>
                  <a:pt x="51" y="59"/>
                </a:lnTo>
                <a:lnTo>
                  <a:pt x="55" y="59"/>
                </a:lnTo>
                <a:lnTo>
                  <a:pt x="58" y="59"/>
                </a:lnTo>
                <a:lnTo>
                  <a:pt x="62" y="59"/>
                </a:lnTo>
                <a:lnTo>
                  <a:pt x="64" y="57"/>
                </a:lnTo>
                <a:lnTo>
                  <a:pt x="65" y="56"/>
                </a:lnTo>
                <a:lnTo>
                  <a:pt x="65" y="55"/>
                </a:lnTo>
                <a:lnTo>
                  <a:pt x="66" y="54"/>
                </a:lnTo>
                <a:lnTo>
                  <a:pt x="66" y="52"/>
                </a:lnTo>
                <a:lnTo>
                  <a:pt x="67" y="52"/>
                </a:lnTo>
                <a:lnTo>
                  <a:pt x="68" y="51"/>
                </a:lnTo>
                <a:lnTo>
                  <a:pt x="70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3" y="46"/>
                </a:lnTo>
                <a:lnTo>
                  <a:pt x="74" y="44"/>
                </a:lnTo>
                <a:lnTo>
                  <a:pt x="75" y="43"/>
                </a:lnTo>
                <a:lnTo>
                  <a:pt x="76" y="40"/>
                </a:lnTo>
                <a:lnTo>
                  <a:pt x="76" y="37"/>
                </a:lnTo>
                <a:lnTo>
                  <a:pt x="78" y="32"/>
                </a:lnTo>
                <a:lnTo>
                  <a:pt x="78" y="29"/>
                </a:lnTo>
                <a:lnTo>
                  <a:pt x="76" y="27"/>
                </a:lnTo>
                <a:lnTo>
                  <a:pt x="76" y="24"/>
                </a:lnTo>
                <a:lnTo>
                  <a:pt x="75" y="22"/>
                </a:lnTo>
                <a:lnTo>
                  <a:pt x="74" y="20"/>
                </a:lnTo>
                <a:lnTo>
                  <a:pt x="73" y="19"/>
                </a:lnTo>
                <a:lnTo>
                  <a:pt x="71" y="19"/>
                </a:lnTo>
                <a:lnTo>
                  <a:pt x="70" y="19"/>
                </a:lnTo>
                <a:lnTo>
                  <a:pt x="66" y="15"/>
                </a:lnTo>
                <a:lnTo>
                  <a:pt x="62" y="13"/>
                </a:lnTo>
                <a:lnTo>
                  <a:pt x="58" y="9"/>
                </a:lnTo>
                <a:lnTo>
                  <a:pt x="54" y="7"/>
                </a:lnTo>
                <a:lnTo>
                  <a:pt x="49" y="5"/>
                </a:lnTo>
                <a:lnTo>
                  <a:pt x="43" y="4"/>
                </a:lnTo>
                <a:lnTo>
                  <a:pt x="36" y="3"/>
                </a:lnTo>
                <a:lnTo>
                  <a:pt x="32" y="1"/>
                </a:lnTo>
                <a:lnTo>
                  <a:pt x="26" y="1"/>
                </a:lnTo>
                <a:lnTo>
                  <a:pt x="2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399" name="Google Shape;10399;p32"/>
          <p:cNvSpPr/>
          <p:nvPr/>
        </p:nvSpPr>
        <p:spPr>
          <a:xfrm>
            <a:off x="2782491" y="2483645"/>
            <a:ext cx="17859" cy="16669"/>
          </a:xfrm>
          <a:custGeom>
            <a:avLst/>
            <a:gdLst/>
            <a:ahLst/>
            <a:cxnLst/>
            <a:rect l="l" t="t" r="r" b="b"/>
            <a:pathLst>
              <a:path w="44" h="41" extrusionOk="0">
                <a:moveTo>
                  <a:pt x="32" y="0"/>
                </a:moveTo>
                <a:lnTo>
                  <a:pt x="33" y="0"/>
                </a:lnTo>
                <a:lnTo>
                  <a:pt x="34" y="1"/>
                </a:lnTo>
                <a:lnTo>
                  <a:pt x="37" y="2"/>
                </a:lnTo>
                <a:lnTo>
                  <a:pt x="38" y="4"/>
                </a:lnTo>
                <a:lnTo>
                  <a:pt x="39" y="4"/>
                </a:lnTo>
                <a:lnTo>
                  <a:pt x="40" y="5"/>
                </a:lnTo>
                <a:lnTo>
                  <a:pt x="41" y="6"/>
                </a:lnTo>
                <a:lnTo>
                  <a:pt x="42" y="8"/>
                </a:lnTo>
                <a:lnTo>
                  <a:pt x="42" y="10"/>
                </a:lnTo>
                <a:lnTo>
                  <a:pt x="44" y="13"/>
                </a:lnTo>
                <a:lnTo>
                  <a:pt x="44" y="16"/>
                </a:lnTo>
                <a:lnTo>
                  <a:pt x="44" y="18"/>
                </a:lnTo>
                <a:lnTo>
                  <a:pt x="44" y="21"/>
                </a:lnTo>
                <a:lnTo>
                  <a:pt x="44" y="24"/>
                </a:lnTo>
                <a:lnTo>
                  <a:pt x="42" y="26"/>
                </a:lnTo>
                <a:lnTo>
                  <a:pt x="41" y="29"/>
                </a:lnTo>
                <a:lnTo>
                  <a:pt x="41" y="30"/>
                </a:lnTo>
                <a:lnTo>
                  <a:pt x="40" y="31"/>
                </a:lnTo>
                <a:lnTo>
                  <a:pt x="39" y="32"/>
                </a:lnTo>
                <a:lnTo>
                  <a:pt x="38" y="33"/>
                </a:lnTo>
                <a:lnTo>
                  <a:pt x="36" y="34"/>
                </a:lnTo>
                <a:lnTo>
                  <a:pt x="34" y="36"/>
                </a:lnTo>
                <a:lnTo>
                  <a:pt x="31" y="38"/>
                </a:lnTo>
                <a:lnTo>
                  <a:pt x="26" y="39"/>
                </a:lnTo>
                <a:lnTo>
                  <a:pt x="23" y="40"/>
                </a:lnTo>
                <a:lnTo>
                  <a:pt x="18" y="41"/>
                </a:lnTo>
                <a:lnTo>
                  <a:pt x="14" y="41"/>
                </a:lnTo>
                <a:lnTo>
                  <a:pt x="10" y="41"/>
                </a:lnTo>
                <a:lnTo>
                  <a:pt x="8" y="40"/>
                </a:lnTo>
                <a:lnTo>
                  <a:pt x="6" y="39"/>
                </a:lnTo>
                <a:lnTo>
                  <a:pt x="4" y="37"/>
                </a:lnTo>
                <a:lnTo>
                  <a:pt x="2" y="34"/>
                </a:lnTo>
                <a:lnTo>
                  <a:pt x="1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3"/>
                </a:lnTo>
                <a:lnTo>
                  <a:pt x="0" y="20"/>
                </a:lnTo>
                <a:lnTo>
                  <a:pt x="1" y="16"/>
                </a:lnTo>
                <a:lnTo>
                  <a:pt x="2" y="13"/>
                </a:lnTo>
                <a:lnTo>
                  <a:pt x="5" y="10"/>
                </a:lnTo>
                <a:lnTo>
                  <a:pt x="7" y="8"/>
                </a:lnTo>
                <a:lnTo>
                  <a:pt x="10" y="6"/>
                </a:lnTo>
                <a:lnTo>
                  <a:pt x="14" y="5"/>
                </a:lnTo>
                <a:lnTo>
                  <a:pt x="17" y="4"/>
                </a:lnTo>
                <a:lnTo>
                  <a:pt x="22" y="1"/>
                </a:lnTo>
                <a:lnTo>
                  <a:pt x="26" y="0"/>
                </a:lnTo>
                <a:lnTo>
                  <a:pt x="3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00" name="Google Shape;10400;p32"/>
          <p:cNvSpPr/>
          <p:nvPr/>
        </p:nvSpPr>
        <p:spPr>
          <a:xfrm>
            <a:off x="2782491" y="2482454"/>
            <a:ext cx="17859" cy="17859"/>
          </a:xfrm>
          <a:custGeom>
            <a:avLst/>
            <a:gdLst/>
            <a:ahLst/>
            <a:cxnLst/>
            <a:rect l="l" t="t" r="r" b="b"/>
            <a:pathLst>
              <a:path w="45" h="45" extrusionOk="0">
                <a:moveTo>
                  <a:pt x="28" y="0"/>
                </a:move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4" y="5"/>
                </a:lnTo>
                <a:lnTo>
                  <a:pt x="37" y="6"/>
                </a:lnTo>
                <a:lnTo>
                  <a:pt x="39" y="9"/>
                </a:lnTo>
                <a:lnTo>
                  <a:pt x="41" y="10"/>
                </a:lnTo>
                <a:lnTo>
                  <a:pt x="42" y="13"/>
                </a:lnTo>
                <a:lnTo>
                  <a:pt x="44" y="17"/>
                </a:lnTo>
                <a:lnTo>
                  <a:pt x="44" y="21"/>
                </a:lnTo>
                <a:lnTo>
                  <a:pt x="44" y="26"/>
                </a:lnTo>
                <a:lnTo>
                  <a:pt x="42" y="29"/>
                </a:lnTo>
                <a:lnTo>
                  <a:pt x="41" y="34"/>
                </a:lnTo>
                <a:lnTo>
                  <a:pt x="39" y="36"/>
                </a:lnTo>
                <a:lnTo>
                  <a:pt x="36" y="40"/>
                </a:lnTo>
                <a:lnTo>
                  <a:pt x="31" y="41"/>
                </a:lnTo>
                <a:lnTo>
                  <a:pt x="26" y="43"/>
                </a:lnTo>
                <a:lnTo>
                  <a:pt x="23" y="44"/>
                </a:lnTo>
                <a:lnTo>
                  <a:pt x="18" y="45"/>
                </a:lnTo>
                <a:lnTo>
                  <a:pt x="15" y="45"/>
                </a:lnTo>
                <a:lnTo>
                  <a:pt x="12" y="45"/>
                </a:lnTo>
                <a:lnTo>
                  <a:pt x="8" y="44"/>
                </a:lnTo>
                <a:lnTo>
                  <a:pt x="5" y="42"/>
                </a:lnTo>
                <a:lnTo>
                  <a:pt x="2" y="38"/>
                </a:lnTo>
                <a:lnTo>
                  <a:pt x="0" y="34"/>
                </a:lnTo>
                <a:lnTo>
                  <a:pt x="0" y="29"/>
                </a:lnTo>
                <a:lnTo>
                  <a:pt x="0" y="24"/>
                </a:lnTo>
                <a:lnTo>
                  <a:pt x="1" y="20"/>
                </a:lnTo>
                <a:lnTo>
                  <a:pt x="2" y="17"/>
                </a:lnTo>
                <a:lnTo>
                  <a:pt x="6" y="13"/>
                </a:lnTo>
                <a:lnTo>
                  <a:pt x="9" y="11"/>
                </a:lnTo>
                <a:lnTo>
                  <a:pt x="14" y="9"/>
                </a:lnTo>
                <a:lnTo>
                  <a:pt x="20" y="6"/>
                </a:lnTo>
                <a:lnTo>
                  <a:pt x="25" y="5"/>
                </a:lnTo>
                <a:lnTo>
                  <a:pt x="34" y="3"/>
                </a:lnTo>
                <a:lnTo>
                  <a:pt x="45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01" name="Google Shape;10401;p32"/>
          <p:cNvSpPr/>
          <p:nvPr/>
        </p:nvSpPr>
        <p:spPr>
          <a:xfrm>
            <a:off x="2756297" y="2486026"/>
            <a:ext cx="22622" cy="17860"/>
          </a:xfrm>
          <a:custGeom>
            <a:avLst/>
            <a:gdLst/>
            <a:ahLst/>
            <a:cxnLst/>
            <a:rect l="l" t="t" r="r" b="b"/>
            <a:pathLst>
              <a:path w="55" h="44" extrusionOk="0">
                <a:moveTo>
                  <a:pt x="1" y="0"/>
                </a:move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1" y="4"/>
                </a:lnTo>
                <a:lnTo>
                  <a:pt x="0" y="9"/>
                </a:lnTo>
                <a:lnTo>
                  <a:pt x="0" y="14"/>
                </a:lnTo>
                <a:lnTo>
                  <a:pt x="0" y="17"/>
                </a:lnTo>
                <a:lnTo>
                  <a:pt x="0" y="20"/>
                </a:lnTo>
                <a:lnTo>
                  <a:pt x="0" y="23"/>
                </a:lnTo>
                <a:lnTo>
                  <a:pt x="1" y="25"/>
                </a:lnTo>
                <a:lnTo>
                  <a:pt x="1" y="27"/>
                </a:lnTo>
                <a:lnTo>
                  <a:pt x="2" y="30"/>
                </a:lnTo>
                <a:lnTo>
                  <a:pt x="3" y="31"/>
                </a:lnTo>
                <a:lnTo>
                  <a:pt x="3" y="32"/>
                </a:lnTo>
                <a:lnTo>
                  <a:pt x="4" y="32"/>
                </a:lnTo>
                <a:lnTo>
                  <a:pt x="4" y="33"/>
                </a:lnTo>
                <a:lnTo>
                  <a:pt x="7" y="34"/>
                </a:lnTo>
                <a:lnTo>
                  <a:pt x="9" y="36"/>
                </a:lnTo>
                <a:lnTo>
                  <a:pt x="11" y="38"/>
                </a:lnTo>
                <a:lnTo>
                  <a:pt x="14" y="40"/>
                </a:lnTo>
                <a:lnTo>
                  <a:pt x="16" y="41"/>
                </a:lnTo>
                <a:lnTo>
                  <a:pt x="19" y="43"/>
                </a:lnTo>
                <a:lnTo>
                  <a:pt x="22" y="43"/>
                </a:lnTo>
                <a:lnTo>
                  <a:pt x="23" y="44"/>
                </a:lnTo>
                <a:lnTo>
                  <a:pt x="25" y="44"/>
                </a:lnTo>
                <a:lnTo>
                  <a:pt x="28" y="44"/>
                </a:lnTo>
                <a:lnTo>
                  <a:pt x="32" y="44"/>
                </a:lnTo>
                <a:lnTo>
                  <a:pt x="35" y="44"/>
                </a:lnTo>
                <a:lnTo>
                  <a:pt x="39" y="44"/>
                </a:lnTo>
                <a:lnTo>
                  <a:pt x="40" y="44"/>
                </a:lnTo>
                <a:lnTo>
                  <a:pt x="41" y="44"/>
                </a:lnTo>
                <a:lnTo>
                  <a:pt x="43" y="44"/>
                </a:lnTo>
                <a:lnTo>
                  <a:pt x="44" y="44"/>
                </a:lnTo>
                <a:lnTo>
                  <a:pt x="46" y="44"/>
                </a:lnTo>
                <a:lnTo>
                  <a:pt x="47" y="43"/>
                </a:lnTo>
                <a:lnTo>
                  <a:pt x="48" y="42"/>
                </a:lnTo>
                <a:lnTo>
                  <a:pt x="49" y="41"/>
                </a:lnTo>
                <a:lnTo>
                  <a:pt x="50" y="40"/>
                </a:lnTo>
                <a:lnTo>
                  <a:pt x="51" y="39"/>
                </a:lnTo>
                <a:lnTo>
                  <a:pt x="52" y="36"/>
                </a:lnTo>
                <a:lnTo>
                  <a:pt x="54" y="35"/>
                </a:lnTo>
                <a:lnTo>
                  <a:pt x="55" y="32"/>
                </a:lnTo>
                <a:lnTo>
                  <a:pt x="55" y="28"/>
                </a:lnTo>
                <a:lnTo>
                  <a:pt x="55" y="25"/>
                </a:lnTo>
                <a:lnTo>
                  <a:pt x="54" y="23"/>
                </a:lnTo>
                <a:lnTo>
                  <a:pt x="52" y="20"/>
                </a:lnTo>
                <a:lnTo>
                  <a:pt x="51" y="18"/>
                </a:lnTo>
                <a:lnTo>
                  <a:pt x="49" y="16"/>
                </a:lnTo>
                <a:lnTo>
                  <a:pt x="47" y="14"/>
                </a:lnTo>
                <a:lnTo>
                  <a:pt x="41" y="10"/>
                </a:lnTo>
                <a:lnTo>
                  <a:pt x="36" y="6"/>
                </a:lnTo>
                <a:lnTo>
                  <a:pt x="35" y="6"/>
                </a:lnTo>
                <a:lnTo>
                  <a:pt x="34" y="6"/>
                </a:lnTo>
                <a:lnTo>
                  <a:pt x="34" y="4"/>
                </a:lnTo>
                <a:lnTo>
                  <a:pt x="33" y="4"/>
                </a:lnTo>
                <a:lnTo>
                  <a:pt x="33" y="3"/>
                </a:lnTo>
                <a:lnTo>
                  <a:pt x="32" y="3"/>
                </a:lnTo>
                <a:lnTo>
                  <a:pt x="30" y="2"/>
                </a:lnTo>
                <a:lnTo>
                  <a:pt x="27" y="2"/>
                </a:lnTo>
                <a:lnTo>
                  <a:pt x="25" y="1"/>
                </a:lnTo>
                <a:lnTo>
                  <a:pt x="23" y="1"/>
                </a:lnTo>
                <a:lnTo>
                  <a:pt x="20" y="1"/>
                </a:lnTo>
                <a:lnTo>
                  <a:pt x="17" y="1"/>
                </a:lnTo>
                <a:lnTo>
                  <a:pt x="15" y="1"/>
                </a:lnTo>
                <a:lnTo>
                  <a:pt x="12" y="0"/>
                </a:lnTo>
                <a:lnTo>
                  <a:pt x="9" y="0"/>
                </a:lnTo>
                <a:lnTo>
                  <a:pt x="7" y="0"/>
                </a:lnTo>
                <a:lnTo>
                  <a:pt x="4" y="0"/>
                </a:lnTo>
                <a:lnTo>
                  <a:pt x="1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02" name="Google Shape;10402;p32"/>
          <p:cNvSpPr/>
          <p:nvPr/>
        </p:nvSpPr>
        <p:spPr>
          <a:xfrm>
            <a:off x="2756297" y="2484835"/>
            <a:ext cx="22622" cy="19050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2" y="0"/>
                </a:moveTo>
                <a:lnTo>
                  <a:pt x="2" y="1"/>
                </a:lnTo>
                <a:lnTo>
                  <a:pt x="1" y="2"/>
                </a:lnTo>
                <a:lnTo>
                  <a:pt x="1" y="5"/>
                </a:lnTo>
                <a:lnTo>
                  <a:pt x="0" y="9"/>
                </a:lnTo>
                <a:lnTo>
                  <a:pt x="0" y="13"/>
                </a:lnTo>
                <a:lnTo>
                  <a:pt x="0" y="18"/>
                </a:lnTo>
                <a:lnTo>
                  <a:pt x="0" y="22"/>
                </a:lnTo>
                <a:lnTo>
                  <a:pt x="1" y="26"/>
                </a:lnTo>
                <a:lnTo>
                  <a:pt x="1" y="29"/>
                </a:lnTo>
                <a:lnTo>
                  <a:pt x="2" y="32"/>
                </a:lnTo>
                <a:lnTo>
                  <a:pt x="3" y="34"/>
                </a:lnTo>
                <a:lnTo>
                  <a:pt x="6" y="36"/>
                </a:lnTo>
                <a:lnTo>
                  <a:pt x="8" y="38"/>
                </a:lnTo>
                <a:lnTo>
                  <a:pt x="12" y="41"/>
                </a:lnTo>
                <a:lnTo>
                  <a:pt x="16" y="43"/>
                </a:lnTo>
                <a:lnTo>
                  <a:pt x="20" y="45"/>
                </a:lnTo>
                <a:lnTo>
                  <a:pt x="24" y="46"/>
                </a:lnTo>
                <a:lnTo>
                  <a:pt x="27" y="46"/>
                </a:lnTo>
                <a:lnTo>
                  <a:pt x="31" y="46"/>
                </a:lnTo>
                <a:lnTo>
                  <a:pt x="35" y="46"/>
                </a:lnTo>
                <a:lnTo>
                  <a:pt x="38" y="46"/>
                </a:lnTo>
                <a:lnTo>
                  <a:pt x="41" y="46"/>
                </a:lnTo>
                <a:lnTo>
                  <a:pt x="44" y="46"/>
                </a:lnTo>
                <a:lnTo>
                  <a:pt x="47" y="45"/>
                </a:lnTo>
                <a:lnTo>
                  <a:pt x="50" y="42"/>
                </a:lnTo>
                <a:lnTo>
                  <a:pt x="52" y="38"/>
                </a:lnTo>
                <a:lnTo>
                  <a:pt x="55" y="34"/>
                </a:lnTo>
                <a:lnTo>
                  <a:pt x="55" y="30"/>
                </a:lnTo>
                <a:lnTo>
                  <a:pt x="55" y="27"/>
                </a:lnTo>
                <a:lnTo>
                  <a:pt x="54" y="24"/>
                </a:lnTo>
                <a:lnTo>
                  <a:pt x="51" y="20"/>
                </a:lnTo>
                <a:lnTo>
                  <a:pt x="48" y="17"/>
                </a:lnTo>
                <a:lnTo>
                  <a:pt x="44" y="14"/>
                </a:lnTo>
                <a:lnTo>
                  <a:pt x="41" y="11"/>
                </a:lnTo>
                <a:lnTo>
                  <a:pt x="36" y="9"/>
                </a:lnTo>
                <a:lnTo>
                  <a:pt x="33" y="6"/>
                </a:lnTo>
                <a:lnTo>
                  <a:pt x="30" y="4"/>
                </a:lnTo>
                <a:lnTo>
                  <a:pt x="26" y="3"/>
                </a:lnTo>
                <a:lnTo>
                  <a:pt x="22" y="3"/>
                </a:lnTo>
                <a:lnTo>
                  <a:pt x="17" y="3"/>
                </a:lnTo>
                <a:lnTo>
                  <a:pt x="11" y="2"/>
                </a:lnTo>
                <a:lnTo>
                  <a:pt x="6" y="2"/>
                </a:lnTo>
                <a:lnTo>
                  <a:pt x="3" y="2"/>
                </a:lnTo>
                <a:lnTo>
                  <a:pt x="0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403" name="Google Shape;10403;p32"/>
          <p:cNvCxnSpPr/>
          <p:nvPr/>
        </p:nvCxnSpPr>
        <p:spPr>
          <a:xfrm>
            <a:off x="2824163" y="2480074"/>
            <a:ext cx="11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04" name="Google Shape;10404;p32"/>
          <p:cNvCxnSpPr/>
          <p:nvPr/>
        </p:nvCxnSpPr>
        <p:spPr>
          <a:xfrm>
            <a:off x="2730105" y="2481263"/>
            <a:ext cx="1071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05" name="Google Shape;10405;p32"/>
          <p:cNvCxnSpPr/>
          <p:nvPr/>
        </p:nvCxnSpPr>
        <p:spPr>
          <a:xfrm flipH="1">
            <a:off x="2726531" y="2481263"/>
            <a:ext cx="1428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06" name="Google Shape;10406;p32"/>
          <p:cNvCxnSpPr/>
          <p:nvPr/>
        </p:nvCxnSpPr>
        <p:spPr>
          <a:xfrm>
            <a:off x="2794397" y="2482455"/>
            <a:ext cx="357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07" name="Google Shape;10407;p32"/>
          <p:cNvCxnSpPr/>
          <p:nvPr/>
        </p:nvCxnSpPr>
        <p:spPr>
          <a:xfrm flipH="1">
            <a:off x="2756299" y="2484836"/>
            <a:ext cx="119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408" name="Google Shape;10408;p32"/>
          <p:cNvSpPr/>
          <p:nvPr/>
        </p:nvSpPr>
        <p:spPr>
          <a:xfrm>
            <a:off x="2695575" y="2477692"/>
            <a:ext cx="23813" cy="16669"/>
          </a:xfrm>
          <a:custGeom>
            <a:avLst/>
            <a:gdLst/>
            <a:ahLst/>
            <a:cxnLst/>
            <a:rect l="l" t="t" r="r" b="b"/>
            <a:pathLst>
              <a:path w="59" h="44" extrusionOk="0">
                <a:moveTo>
                  <a:pt x="47" y="0"/>
                </a:moveTo>
                <a:lnTo>
                  <a:pt x="48" y="0"/>
                </a:lnTo>
                <a:lnTo>
                  <a:pt x="48" y="1"/>
                </a:lnTo>
                <a:lnTo>
                  <a:pt x="49" y="2"/>
                </a:lnTo>
                <a:lnTo>
                  <a:pt x="50" y="5"/>
                </a:lnTo>
                <a:lnTo>
                  <a:pt x="51" y="6"/>
                </a:lnTo>
                <a:lnTo>
                  <a:pt x="51" y="8"/>
                </a:lnTo>
                <a:lnTo>
                  <a:pt x="52" y="9"/>
                </a:lnTo>
                <a:lnTo>
                  <a:pt x="53" y="12"/>
                </a:lnTo>
                <a:lnTo>
                  <a:pt x="53" y="13"/>
                </a:lnTo>
                <a:lnTo>
                  <a:pt x="55" y="14"/>
                </a:lnTo>
                <a:lnTo>
                  <a:pt x="56" y="15"/>
                </a:lnTo>
                <a:lnTo>
                  <a:pt x="56" y="16"/>
                </a:lnTo>
                <a:lnTo>
                  <a:pt x="57" y="17"/>
                </a:lnTo>
                <a:lnTo>
                  <a:pt x="58" y="18"/>
                </a:lnTo>
                <a:lnTo>
                  <a:pt x="58" y="21"/>
                </a:lnTo>
                <a:lnTo>
                  <a:pt x="59" y="22"/>
                </a:lnTo>
                <a:lnTo>
                  <a:pt x="59" y="24"/>
                </a:lnTo>
                <a:lnTo>
                  <a:pt x="59" y="26"/>
                </a:lnTo>
                <a:lnTo>
                  <a:pt x="59" y="29"/>
                </a:lnTo>
                <a:lnTo>
                  <a:pt x="59" y="31"/>
                </a:lnTo>
                <a:lnTo>
                  <a:pt x="58" y="32"/>
                </a:lnTo>
                <a:lnTo>
                  <a:pt x="58" y="34"/>
                </a:lnTo>
                <a:lnTo>
                  <a:pt x="57" y="36"/>
                </a:lnTo>
                <a:lnTo>
                  <a:pt x="56" y="37"/>
                </a:lnTo>
                <a:lnTo>
                  <a:pt x="55" y="38"/>
                </a:lnTo>
                <a:lnTo>
                  <a:pt x="53" y="39"/>
                </a:lnTo>
                <a:lnTo>
                  <a:pt x="51" y="39"/>
                </a:lnTo>
                <a:lnTo>
                  <a:pt x="50" y="40"/>
                </a:lnTo>
                <a:lnTo>
                  <a:pt x="49" y="40"/>
                </a:lnTo>
                <a:lnTo>
                  <a:pt x="48" y="40"/>
                </a:lnTo>
                <a:lnTo>
                  <a:pt x="47" y="41"/>
                </a:lnTo>
                <a:lnTo>
                  <a:pt x="44" y="41"/>
                </a:lnTo>
                <a:lnTo>
                  <a:pt x="43" y="41"/>
                </a:lnTo>
                <a:lnTo>
                  <a:pt x="41" y="41"/>
                </a:lnTo>
                <a:lnTo>
                  <a:pt x="39" y="41"/>
                </a:lnTo>
                <a:lnTo>
                  <a:pt x="36" y="41"/>
                </a:lnTo>
                <a:lnTo>
                  <a:pt x="34" y="41"/>
                </a:lnTo>
                <a:lnTo>
                  <a:pt x="32" y="41"/>
                </a:lnTo>
                <a:lnTo>
                  <a:pt x="29" y="42"/>
                </a:lnTo>
                <a:lnTo>
                  <a:pt x="27" y="42"/>
                </a:lnTo>
                <a:lnTo>
                  <a:pt x="26" y="42"/>
                </a:lnTo>
                <a:lnTo>
                  <a:pt x="24" y="42"/>
                </a:lnTo>
                <a:lnTo>
                  <a:pt x="23" y="42"/>
                </a:lnTo>
                <a:lnTo>
                  <a:pt x="20" y="44"/>
                </a:lnTo>
                <a:lnTo>
                  <a:pt x="18" y="44"/>
                </a:lnTo>
                <a:lnTo>
                  <a:pt x="17" y="44"/>
                </a:lnTo>
                <a:lnTo>
                  <a:pt x="15" y="44"/>
                </a:lnTo>
                <a:lnTo>
                  <a:pt x="12" y="44"/>
                </a:lnTo>
                <a:lnTo>
                  <a:pt x="11" y="44"/>
                </a:lnTo>
                <a:lnTo>
                  <a:pt x="9" y="44"/>
                </a:lnTo>
                <a:lnTo>
                  <a:pt x="8" y="44"/>
                </a:lnTo>
                <a:lnTo>
                  <a:pt x="5" y="42"/>
                </a:lnTo>
                <a:lnTo>
                  <a:pt x="3" y="41"/>
                </a:lnTo>
                <a:lnTo>
                  <a:pt x="2" y="40"/>
                </a:lnTo>
                <a:lnTo>
                  <a:pt x="1" y="38"/>
                </a:lnTo>
                <a:lnTo>
                  <a:pt x="1" y="37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1" y="24"/>
                </a:lnTo>
                <a:lnTo>
                  <a:pt x="2" y="22"/>
                </a:lnTo>
                <a:lnTo>
                  <a:pt x="3" y="20"/>
                </a:lnTo>
                <a:lnTo>
                  <a:pt x="5" y="17"/>
                </a:lnTo>
                <a:lnTo>
                  <a:pt x="9" y="14"/>
                </a:lnTo>
                <a:lnTo>
                  <a:pt x="13" y="12"/>
                </a:lnTo>
                <a:lnTo>
                  <a:pt x="17" y="9"/>
                </a:lnTo>
                <a:lnTo>
                  <a:pt x="21" y="8"/>
                </a:lnTo>
                <a:lnTo>
                  <a:pt x="26" y="6"/>
                </a:lnTo>
                <a:lnTo>
                  <a:pt x="29" y="5"/>
                </a:lnTo>
                <a:lnTo>
                  <a:pt x="31" y="4"/>
                </a:lnTo>
                <a:lnTo>
                  <a:pt x="33" y="4"/>
                </a:lnTo>
                <a:lnTo>
                  <a:pt x="34" y="4"/>
                </a:lnTo>
                <a:lnTo>
                  <a:pt x="35" y="2"/>
                </a:lnTo>
                <a:lnTo>
                  <a:pt x="36" y="2"/>
                </a:lnTo>
                <a:lnTo>
                  <a:pt x="37" y="1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0"/>
                </a:lnTo>
                <a:lnTo>
                  <a:pt x="45" y="0"/>
                </a:lnTo>
                <a:lnTo>
                  <a:pt x="47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09" name="Google Shape;10409;p32"/>
          <p:cNvSpPr/>
          <p:nvPr/>
        </p:nvSpPr>
        <p:spPr>
          <a:xfrm>
            <a:off x="2695575" y="2476501"/>
            <a:ext cx="23813" cy="17860"/>
          </a:xfrm>
          <a:custGeom>
            <a:avLst/>
            <a:gdLst/>
            <a:ahLst/>
            <a:cxnLst/>
            <a:rect l="l" t="t" r="r" b="b"/>
            <a:pathLst>
              <a:path w="59" h="45" extrusionOk="0">
                <a:moveTo>
                  <a:pt x="45" y="0"/>
                </a:moveTo>
                <a:lnTo>
                  <a:pt x="47" y="0"/>
                </a:lnTo>
                <a:lnTo>
                  <a:pt x="47" y="1"/>
                </a:lnTo>
                <a:lnTo>
                  <a:pt x="49" y="3"/>
                </a:lnTo>
                <a:lnTo>
                  <a:pt x="50" y="6"/>
                </a:lnTo>
                <a:lnTo>
                  <a:pt x="51" y="8"/>
                </a:lnTo>
                <a:lnTo>
                  <a:pt x="52" y="11"/>
                </a:lnTo>
                <a:lnTo>
                  <a:pt x="53" y="14"/>
                </a:lnTo>
                <a:lnTo>
                  <a:pt x="56" y="16"/>
                </a:lnTo>
                <a:lnTo>
                  <a:pt x="57" y="18"/>
                </a:lnTo>
                <a:lnTo>
                  <a:pt x="58" y="22"/>
                </a:lnTo>
                <a:lnTo>
                  <a:pt x="59" y="24"/>
                </a:lnTo>
                <a:lnTo>
                  <a:pt x="59" y="27"/>
                </a:lnTo>
                <a:lnTo>
                  <a:pt x="59" y="31"/>
                </a:lnTo>
                <a:lnTo>
                  <a:pt x="58" y="33"/>
                </a:lnTo>
                <a:lnTo>
                  <a:pt x="57" y="35"/>
                </a:lnTo>
                <a:lnTo>
                  <a:pt x="56" y="38"/>
                </a:lnTo>
                <a:lnTo>
                  <a:pt x="53" y="39"/>
                </a:lnTo>
                <a:lnTo>
                  <a:pt x="52" y="40"/>
                </a:lnTo>
                <a:lnTo>
                  <a:pt x="49" y="41"/>
                </a:lnTo>
                <a:lnTo>
                  <a:pt x="45" y="42"/>
                </a:lnTo>
                <a:lnTo>
                  <a:pt x="42" y="42"/>
                </a:lnTo>
                <a:lnTo>
                  <a:pt x="36" y="42"/>
                </a:lnTo>
                <a:lnTo>
                  <a:pt x="29" y="43"/>
                </a:lnTo>
                <a:lnTo>
                  <a:pt x="25" y="43"/>
                </a:lnTo>
                <a:lnTo>
                  <a:pt x="19" y="45"/>
                </a:lnTo>
                <a:lnTo>
                  <a:pt x="16" y="45"/>
                </a:lnTo>
                <a:lnTo>
                  <a:pt x="12" y="45"/>
                </a:lnTo>
                <a:lnTo>
                  <a:pt x="9" y="45"/>
                </a:lnTo>
                <a:lnTo>
                  <a:pt x="7" y="45"/>
                </a:lnTo>
                <a:lnTo>
                  <a:pt x="4" y="43"/>
                </a:lnTo>
                <a:lnTo>
                  <a:pt x="2" y="40"/>
                </a:lnTo>
                <a:lnTo>
                  <a:pt x="0" y="37"/>
                </a:lnTo>
                <a:lnTo>
                  <a:pt x="0" y="33"/>
                </a:lnTo>
                <a:lnTo>
                  <a:pt x="0" y="30"/>
                </a:lnTo>
                <a:lnTo>
                  <a:pt x="1" y="25"/>
                </a:lnTo>
                <a:lnTo>
                  <a:pt x="2" y="23"/>
                </a:lnTo>
                <a:lnTo>
                  <a:pt x="4" y="19"/>
                </a:lnTo>
                <a:lnTo>
                  <a:pt x="8" y="16"/>
                </a:lnTo>
                <a:lnTo>
                  <a:pt x="11" y="14"/>
                </a:lnTo>
                <a:lnTo>
                  <a:pt x="16" y="11"/>
                </a:lnTo>
                <a:lnTo>
                  <a:pt x="20" y="9"/>
                </a:lnTo>
                <a:lnTo>
                  <a:pt x="26" y="7"/>
                </a:lnTo>
                <a:lnTo>
                  <a:pt x="32" y="5"/>
                </a:lnTo>
                <a:lnTo>
                  <a:pt x="37" y="3"/>
                </a:lnTo>
                <a:lnTo>
                  <a:pt x="41" y="2"/>
                </a:lnTo>
                <a:lnTo>
                  <a:pt x="44" y="1"/>
                </a:lnTo>
                <a:lnTo>
                  <a:pt x="45" y="1"/>
                </a:lnTo>
                <a:lnTo>
                  <a:pt x="47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10" name="Google Shape;10410;p32"/>
          <p:cNvSpPr/>
          <p:nvPr/>
        </p:nvSpPr>
        <p:spPr>
          <a:xfrm>
            <a:off x="2612233" y="2477691"/>
            <a:ext cx="30956" cy="23813"/>
          </a:xfrm>
          <a:custGeom>
            <a:avLst/>
            <a:gdLst/>
            <a:ahLst/>
            <a:cxnLst/>
            <a:rect l="l" t="t" r="r" b="b"/>
            <a:pathLst>
              <a:path w="77" h="59" extrusionOk="0">
                <a:moveTo>
                  <a:pt x="12" y="0"/>
                </a:moveTo>
                <a:lnTo>
                  <a:pt x="11" y="3"/>
                </a:lnTo>
                <a:lnTo>
                  <a:pt x="8" y="6"/>
                </a:lnTo>
                <a:lnTo>
                  <a:pt x="6" y="9"/>
                </a:lnTo>
                <a:lnTo>
                  <a:pt x="4" y="14"/>
                </a:lnTo>
                <a:lnTo>
                  <a:pt x="3" y="19"/>
                </a:lnTo>
                <a:lnTo>
                  <a:pt x="2" y="23"/>
                </a:lnTo>
                <a:lnTo>
                  <a:pt x="0" y="28"/>
                </a:lnTo>
                <a:lnTo>
                  <a:pt x="0" y="32"/>
                </a:lnTo>
                <a:lnTo>
                  <a:pt x="0" y="37"/>
                </a:lnTo>
                <a:lnTo>
                  <a:pt x="0" y="40"/>
                </a:lnTo>
                <a:lnTo>
                  <a:pt x="2" y="44"/>
                </a:lnTo>
                <a:lnTo>
                  <a:pt x="4" y="47"/>
                </a:lnTo>
                <a:lnTo>
                  <a:pt x="6" y="49"/>
                </a:lnTo>
                <a:lnTo>
                  <a:pt x="7" y="51"/>
                </a:lnTo>
                <a:lnTo>
                  <a:pt x="8" y="53"/>
                </a:lnTo>
                <a:lnTo>
                  <a:pt x="11" y="54"/>
                </a:lnTo>
                <a:lnTo>
                  <a:pt x="14" y="55"/>
                </a:lnTo>
                <a:lnTo>
                  <a:pt x="18" y="56"/>
                </a:lnTo>
                <a:lnTo>
                  <a:pt x="21" y="57"/>
                </a:lnTo>
                <a:lnTo>
                  <a:pt x="24" y="57"/>
                </a:lnTo>
                <a:lnTo>
                  <a:pt x="29" y="59"/>
                </a:lnTo>
                <a:lnTo>
                  <a:pt x="34" y="59"/>
                </a:lnTo>
                <a:lnTo>
                  <a:pt x="39" y="59"/>
                </a:lnTo>
                <a:lnTo>
                  <a:pt x="44" y="59"/>
                </a:lnTo>
                <a:lnTo>
                  <a:pt x="48" y="57"/>
                </a:lnTo>
                <a:lnTo>
                  <a:pt x="54" y="59"/>
                </a:lnTo>
                <a:lnTo>
                  <a:pt x="56" y="59"/>
                </a:lnTo>
                <a:lnTo>
                  <a:pt x="59" y="59"/>
                </a:lnTo>
                <a:lnTo>
                  <a:pt x="61" y="59"/>
                </a:lnTo>
                <a:lnTo>
                  <a:pt x="62" y="57"/>
                </a:lnTo>
                <a:lnTo>
                  <a:pt x="63" y="57"/>
                </a:lnTo>
                <a:lnTo>
                  <a:pt x="64" y="56"/>
                </a:lnTo>
                <a:lnTo>
                  <a:pt x="66" y="55"/>
                </a:lnTo>
                <a:lnTo>
                  <a:pt x="66" y="53"/>
                </a:lnTo>
                <a:lnTo>
                  <a:pt x="66" y="52"/>
                </a:lnTo>
                <a:lnTo>
                  <a:pt x="67" y="52"/>
                </a:lnTo>
                <a:lnTo>
                  <a:pt x="68" y="52"/>
                </a:lnTo>
                <a:lnTo>
                  <a:pt x="68" y="51"/>
                </a:lnTo>
                <a:lnTo>
                  <a:pt x="69" y="49"/>
                </a:lnTo>
                <a:lnTo>
                  <a:pt x="70" y="49"/>
                </a:lnTo>
                <a:lnTo>
                  <a:pt x="70" y="48"/>
                </a:lnTo>
                <a:lnTo>
                  <a:pt x="70" y="47"/>
                </a:lnTo>
                <a:lnTo>
                  <a:pt x="71" y="47"/>
                </a:lnTo>
                <a:lnTo>
                  <a:pt x="71" y="46"/>
                </a:lnTo>
                <a:lnTo>
                  <a:pt x="72" y="46"/>
                </a:lnTo>
                <a:lnTo>
                  <a:pt x="74" y="46"/>
                </a:lnTo>
                <a:lnTo>
                  <a:pt x="75" y="44"/>
                </a:lnTo>
                <a:lnTo>
                  <a:pt x="76" y="41"/>
                </a:lnTo>
                <a:lnTo>
                  <a:pt x="77" y="39"/>
                </a:lnTo>
                <a:lnTo>
                  <a:pt x="77" y="36"/>
                </a:lnTo>
                <a:lnTo>
                  <a:pt x="77" y="32"/>
                </a:lnTo>
                <a:lnTo>
                  <a:pt x="77" y="29"/>
                </a:lnTo>
                <a:lnTo>
                  <a:pt x="77" y="25"/>
                </a:lnTo>
                <a:lnTo>
                  <a:pt x="76" y="23"/>
                </a:lnTo>
                <a:lnTo>
                  <a:pt x="75" y="20"/>
                </a:lnTo>
                <a:lnTo>
                  <a:pt x="74" y="19"/>
                </a:lnTo>
                <a:lnTo>
                  <a:pt x="72" y="19"/>
                </a:lnTo>
                <a:lnTo>
                  <a:pt x="71" y="19"/>
                </a:lnTo>
                <a:lnTo>
                  <a:pt x="70" y="17"/>
                </a:lnTo>
                <a:lnTo>
                  <a:pt x="69" y="17"/>
                </a:lnTo>
                <a:lnTo>
                  <a:pt x="68" y="17"/>
                </a:lnTo>
                <a:lnTo>
                  <a:pt x="68" y="16"/>
                </a:lnTo>
                <a:lnTo>
                  <a:pt x="67" y="16"/>
                </a:lnTo>
                <a:lnTo>
                  <a:pt x="67" y="15"/>
                </a:lnTo>
                <a:lnTo>
                  <a:pt x="66" y="15"/>
                </a:lnTo>
                <a:lnTo>
                  <a:pt x="62" y="12"/>
                </a:lnTo>
                <a:lnTo>
                  <a:pt x="59" y="9"/>
                </a:lnTo>
                <a:lnTo>
                  <a:pt x="54" y="7"/>
                </a:lnTo>
                <a:lnTo>
                  <a:pt x="51" y="6"/>
                </a:lnTo>
                <a:lnTo>
                  <a:pt x="45" y="4"/>
                </a:lnTo>
                <a:lnTo>
                  <a:pt x="38" y="3"/>
                </a:lnTo>
                <a:lnTo>
                  <a:pt x="32" y="1"/>
                </a:lnTo>
                <a:lnTo>
                  <a:pt x="26" y="0"/>
                </a:lnTo>
                <a:lnTo>
                  <a:pt x="19" y="0"/>
                </a:lnTo>
                <a:lnTo>
                  <a:pt x="12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11" name="Google Shape;10411;p32"/>
          <p:cNvSpPr/>
          <p:nvPr/>
        </p:nvSpPr>
        <p:spPr>
          <a:xfrm>
            <a:off x="2612233" y="2477691"/>
            <a:ext cx="30956" cy="23813"/>
          </a:xfrm>
          <a:custGeom>
            <a:avLst/>
            <a:gdLst/>
            <a:ahLst/>
            <a:cxnLst/>
            <a:rect l="l" t="t" r="r" b="b"/>
            <a:pathLst>
              <a:path w="77" h="59" extrusionOk="0">
                <a:moveTo>
                  <a:pt x="11" y="1"/>
                </a:moveTo>
                <a:lnTo>
                  <a:pt x="8" y="5"/>
                </a:lnTo>
                <a:lnTo>
                  <a:pt x="6" y="9"/>
                </a:lnTo>
                <a:lnTo>
                  <a:pt x="4" y="15"/>
                </a:lnTo>
                <a:lnTo>
                  <a:pt x="2" y="20"/>
                </a:lnTo>
                <a:lnTo>
                  <a:pt x="0" y="25"/>
                </a:lnTo>
                <a:lnTo>
                  <a:pt x="0" y="30"/>
                </a:lnTo>
                <a:lnTo>
                  <a:pt x="0" y="36"/>
                </a:lnTo>
                <a:lnTo>
                  <a:pt x="0" y="40"/>
                </a:lnTo>
                <a:lnTo>
                  <a:pt x="2" y="45"/>
                </a:lnTo>
                <a:lnTo>
                  <a:pt x="4" y="48"/>
                </a:lnTo>
                <a:lnTo>
                  <a:pt x="7" y="52"/>
                </a:lnTo>
                <a:lnTo>
                  <a:pt x="12" y="54"/>
                </a:lnTo>
                <a:lnTo>
                  <a:pt x="16" y="56"/>
                </a:lnTo>
                <a:lnTo>
                  <a:pt x="22" y="57"/>
                </a:lnTo>
                <a:lnTo>
                  <a:pt x="27" y="57"/>
                </a:lnTo>
                <a:lnTo>
                  <a:pt x="35" y="59"/>
                </a:lnTo>
                <a:lnTo>
                  <a:pt x="42" y="59"/>
                </a:lnTo>
                <a:lnTo>
                  <a:pt x="48" y="57"/>
                </a:lnTo>
                <a:lnTo>
                  <a:pt x="52" y="57"/>
                </a:lnTo>
                <a:lnTo>
                  <a:pt x="55" y="59"/>
                </a:lnTo>
                <a:lnTo>
                  <a:pt x="59" y="59"/>
                </a:lnTo>
                <a:lnTo>
                  <a:pt x="61" y="57"/>
                </a:lnTo>
                <a:lnTo>
                  <a:pt x="63" y="57"/>
                </a:lnTo>
                <a:lnTo>
                  <a:pt x="64" y="56"/>
                </a:lnTo>
                <a:lnTo>
                  <a:pt x="66" y="55"/>
                </a:lnTo>
                <a:lnTo>
                  <a:pt x="66" y="53"/>
                </a:lnTo>
                <a:lnTo>
                  <a:pt x="67" y="52"/>
                </a:lnTo>
                <a:lnTo>
                  <a:pt x="68" y="52"/>
                </a:lnTo>
                <a:lnTo>
                  <a:pt x="68" y="51"/>
                </a:lnTo>
                <a:lnTo>
                  <a:pt x="69" y="49"/>
                </a:lnTo>
                <a:lnTo>
                  <a:pt x="70" y="49"/>
                </a:lnTo>
                <a:lnTo>
                  <a:pt x="70" y="48"/>
                </a:lnTo>
                <a:lnTo>
                  <a:pt x="70" y="47"/>
                </a:lnTo>
                <a:lnTo>
                  <a:pt x="71" y="47"/>
                </a:lnTo>
                <a:lnTo>
                  <a:pt x="71" y="46"/>
                </a:lnTo>
                <a:lnTo>
                  <a:pt x="72" y="46"/>
                </a:lnTo>
                <a:lnTo>
                  <a:pt x="74" y="45"/>
                </a:lnTo>
                <a:lnTo>
                  <a:pt x="75" y="44"/>
                </a:lnTo>
                <a:lnTo>
                  <a:pt x="76" y="41"/>
                </a:lnTo>
                <a:lnTo>
                  <a:pt x="76" y="39"/>
                </a:lnTo>
                <a:lnTo>
                  <a:pt x="77" y="36"/>
                </a:lnTo>
                <a:lnTo>
                  <a:pt x="77" y="32"/>
                </a:lnTo>
                <a:lnTo>
                  <a:pt x="77" y="29"/>
                </a:lnTo>
                <a:lnTo>
                  <a:pt x="77" y="27"/>
                </a:lnTo>
                <a:lnTo>
                  <a:pt x="76" y="23"/>
                </a:lnTo>
                <a:lnTo>
                  <a:pt x="76" y="22"/>
                </a:lnTo>
                <a:lnTo>
                  <a:pt x="75" y="20"/>
                </a:lnTo>
                <a:lnTo>
                  <a:pt x="72" y="19"/>
                </a:lnTo>
                <a:lnTo>
                  <a:pt x="71" y="19"/>
                </a:lnTo>
                <a:lnTo>
                  <a:pt x="69" y="17"/>
                </a:lnTo>
                <a:lnTo>
                  <a:pt x="66" y="15"/>
                </a:lnTo>
                <a:lnTo>
                  <a:pt x="62" y="12"/>
                </a:lnTo>
                <a:lnTo>
                  <a:pt x="59" y="9"/>
                </a:lnTo>
                <a:lnTo>
                  <a:pt x="54" y="7"/>
                </a:lnTo>
                <a:lnTo>
                  <a:pt x="48" y="5"/>
                </a:lnTo>
                <a:lnTo>
                  <a:pt x="43" y="3"/>
                </a:lnTo>
                <a:lnTo>
                  <a:pt x="37" y="1"/>
                </a:lnTo>
                <a:lnTo>
                  <a:pt x="31" y="1"/>
                </a:lnTo>
                <a:lnTo>
                  <a:pt x="26" y="0"/>
                </a:lnTo>
                <a:lnTo>
                  <a:pt x="2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12" name="Google Shape;10412;p32"/>
          <p:cNvSpPr/>
          <p:nvPr/>
        </p:nvSpPr>
        <p:spPr>
          <a:xfrm>
            <a:off x="2672954" y="2480073"/>
            <a:ext cx="17859" cy="16669"/>
          </a:xfrm>
          <a:custGeom>
            <a:avLst/>
            <a:gdLst/>
            <a:ahLst/>
            <a:cxnLst/>
            <a:rect l="l" t="t" r="r" b="b"/>
            <a:pathLst>
              <a:path w="44" h="42" extrusionOk="0">
                <a:moveTo>
                  <a:pt x="33" y="0"/>
                </a:moveTo>
                <a:lnTo>
                  <a:pt x="33" y="1"/>
                </a:lnTo>
                <a:lnTo>
                  <a:pt x="34" y="1"/>
                </a:lnTo>
                <a:lnTo>
                  <a:pt x="35" y="2"/>
                </a:lnTo>
                <a:lnTo>
                  <a:pt x="36" y="2"/>
                </a:lnTo>
                <a:lnTo>
                  <a:pt x="37" y="3"/>
                </a:lnTo>
                <a:lnTo>
                  <a:pt x="38" y="5"/>
                </a:lnTo>
                <a:lnTo>
                  <a:pt x="40" y="6"/>
                </a:lnTo>
                <a:lnTo>
                  <a:pt x="41" y="7"/>
                </a:lnTo>
                <a:lnTo>
                  <a:pt x="42" y="9"/>
                </a:lnTo>
                <a:lnTo>
                  <a:pt x="43" y="11"/>
                </a:lnTo>
                <a:lnTo>
                  <a:pt x="43" y="14"/>
                </a:lnTo>
                <a:lnTo>
                  <a:pt x="44" y="16"/>
                </a:lnTo>
                <a:lnTo>
                  <a:pt x="44" y="19"/>
                </a:lnTo>
                <a:lnTo>
                  <a:pt x="44" y="22"/>
                </a:lnTo>
                <a:lnTo>
                  <a:pt x="43" y="24"/>
                </a:lnTo>
                <a:lnTo>
                  <a:pt x="43" y="26"/>
                </a:lnTo>
                <a:lnTo>
                  <a:pt x="42" y="29"/>
                </a:lnTo>
                <a:lnTo>
                  <a:pt x="41" y="31"/>
                </a:lnTo>
                <a:lnTo>
                  <a:pt x="40" y="32"/>
                </a:lnTo>
                <a:lnTo>
                  <a:pt x="38" y="33"/>
                </a:lnTo>
                <a:lnTo>
                  <a:pt x="37" y="34"/>
                </a:lnTo>
                <a:lnTo>
                  <a:pt x="36" y="35"/>
                </a:lnTo>
                <a:lnTo>
                  <a:pt x="35" y="37"/>
                </a:lnTo>
                <a:lnTo>
                  <a:pt x="30" y="38"/>
                </a:lnTo>
                <a:lnTo>
                  <a:pt x="27" y="40"/>
                </a:lnTo>
                <a:lnTo>
                  <a:pt x="22" y="41"/>
                </a:lnTo>
                <a:lnTo>
                  <a:pt x="19" y="42"/>
                </a:lnTo>
                <a:lnTo>
                  <a:pt x="14" y="42"/>
                </a:lnTo>
                <a:lnTo>
                  <a:pt x="11" y="41"/>
                </a:lnTo>
                <a:lnTo>
                  <a:pt x="8" y="41"/>
                </a:lnTo>
                <a:lnTo>
                  <a:pt x="5" y="40"/>
                </a:lnTo>
                <a:lnTo>
                  <a:pt x="4" y="38"/>
                </a:lnTo>
                <a:lnTo>
                  <a:pt x="2" y="35"/>
                </a:lnTo>
                <a:lnTo>
                  <a:pt x="2" y="33"/>
                </a:lnTo>
                <a:lnTo>
                  <a:pt x="1" y="32"/>
                </a:lnTo>
                <a:lnTo>
                  <a:pt x="1" y="30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1" y="21"/>
                </a:lnTo>
                <a:lnTo>
                  <a:pt x="2" y="16"/>
                </a:lnTo>
                <a:lnTo>
                  <a:pt x="3" y="14"/>
                </a:lnTo>
                <a:lnTo>
                  <a:pt x="5" y="10"/>
                </a:lnTo>
                <a:lnTo>
                  <a:pt x="8" y="9"/>
                </a:lnTo>
                <a:lnTo>
                  <a:pt x="10" y="7"/>
                </a:lnTo>
                <a:lnTo>
                  <a:pt x="13" y="5"/>
                </a:lnTo>
                <a:lnTo>
                  <a:pt x="17" y="3"/>
                </a:lnTo>
                <a:lnTo>
                  <a:pt x="22" y="2"/>
                </a:lnTo>
                <a:lnTo>
                  <a:pt x="27" y="1"/>
                </a:lnTo>
                <a:lnTo>
                  <a:pt x="3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13" name="Google Shape;10413;p32"/>
          <p:cNvSpPr/>
          <p:nvPr/>
        </p:nvSpPr>
        <p:spPr>
          <a:xfrm>
            <a:off x="2672954" y="2478882"/>
            <a:ext cx="17859" cy="17860"/>
          </a:xfrm>
          <a:custGeom>
            <a:avLst/>
            <a:gdLst/>
            <a:ahLst/>
            <a:cxnLst/>
            <a:rect l="l" t="t" r="r" b="b"/>
            <a:pathLst>
              <a:path w="45" h="45" extrusionOk="0">
                <a:moveTo>
                  <a:pt x="27" y="0"/>
                </a:moveTo>
                <a:lnTo>
                  <a:pt x="28" y="1"/>
                </a:lnTo>
                <a:lnTo>
                  <a:pt x="29" y="1"/>
                </a:lnTo>
                <a:lnTo>
                  <a:pt x="32" y="3"/>
                </a:lnTo>
                <a:lnTo>
                  <a:pt x="34" y="4"/>
                </a:lnTo>
                <a:lnTo>
                  <a:pt x="37" y="6"/>
                </a:lnTo>
                <a:lnTo>
                  <a:pt x="40" y="8"/>
                </a:lnTo>
                <a:lnTo>
                  <a:pt x="41" y="10"/>
                </a:lnTo>
                <a:lnTo>
                  <a:pt x="43" y="13"/>
                </a:lnTo>
                <a:lnTo>
                  <a:pt x="43" y="17"/>
                </a:lnTo>
                <a:lnTo>
                  <a:pt x="44" y="21"/>
                </a:lnTo>
                <a:lnTo>
                  <a:pt x="44" y="25"/>
                </a:lnTo>
                <a:lnTo>
                  <a:pt x="43" y="29"/>
                </a:lnTo>
                <a:lnTo>
                  <a:pt x="41" y="33"/>
                </a:lnTo>
                <a:lnTo>
                  <a:pt x="38" y="36"/>
                </a:lnTo>
                <a:lnTo>
                  <a:pt x="35" y="38"/>
                </a:lnTo>
                <a:lnTo>
                  <a:pt x="32" y="41"/>
                </a:lnTo>
                <a:lnTo>
                  <a:pt x="27" y="43"/>
                </a:lnTo>
                <a:lnTo>
                  <a:pt x="24" y="44"/>
                </a:lnTo>
                <a:lnTo>
                  <a:pt x="19" y="44"/>
                </a:lnTo>
                <a:lnTo>
                  <a:pt x="16" y="45"/>
                </a:lnTo>
                <a:lnTo>
                  <a:pt x="11" y="45"/>
                </a:lnTo>
                <a:lnTo>
                  <a:pt x="8" y="44"/>
                </a:lnTo>
                <a:lnTo>
                  <a:pt x="4" y="42"/>
                </a:lnTo>
                <a:lnTo>
                  <a:pt x="2" y="38"/>
                </a:lnTo>
                <a:lnTo>
                  <a:pt x="1" y="34"/>
                </a:lnTo>
                <a:lnTo>
                  <a:pt x="0" y="28"/>
                </a:lnTo>
                <a:lnTo>
                  <a:pt x="1" y="24"/>
                </a:lnTo>
                <a:lnTo>
                  <a:pt x="2" y="20"/>
                </a:lnTo>
                <a:lnTo>
                  <a:pt x="3" y="17"/>
                </a:lnTo>
                <a:lnTo>
                  <a:pt x="5" y="13"/>
                </a:lnTo>
                <a:lnTo>
                  <a:pt x="10" y="10"/>
                </a:lnTo>
                <a:lnTo>
                  <a:pt x="14" y="8"/>
                </a:lnTo>
                <a:lnTo>
                  <a:pt x="19" y="6"/>
                </a:lnTo>
                <a:lnTo>
                  <a:pt x="25" y="4"/>
                </a:lnTo>
                <a:lnTo>
                  <a:pt x="35" y="3"/>
                </a:lnTo>
                <a:lnTo>
                  <a:pt x="45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14" name="Google Shape;10414;p32"/>
          <p:cNvSpPr/>
          <p:nvPr/>
        </p:nvSpPr>
        <p:spPr>
          <a:xfrm>
            <a:off x="2646760" y="2482454"/>
            <a:ext cx="22622" cy="17859"/>
          </a:xfrm>
          <a:custGeom>
            <a:avLst/>
            <a:gdLst/>
            <a:ahLst/>
            <a:cxnLst/>
            <a:rect l="l" t="t" r="r" b="b"/>
            <a:pathLst>
              <a:path w="55" h="44" extrusionOk="0">
                <a:moveTo>
                  <a:pt x="2" y="0"/>
                </a:moveTo>
                <a:lnTo>
                  <a:pt x="2" y="1"/>
                </a:lnTo>
                <a:lnTo>
                  <a:pt x="2" y="2"/>
                </a:lnTo>
                <a:lnTo>
                  <a:pt x="0" y="3"/>
                </a:lnTo>
                <a:lnTo>
                  <a:pt x="0" y="4"/>
                </a:lnTo>
                <a:lnTo>
                  <a:pt x="0" y="9"/>
                </a:lnTo>
                <a:lnTo>
                  <a:pt x="0" y="14"/>
                </a:lnTo>
                <a:lnTo>
                  <a:pt x="0" y="17"/>
                </a:lnTo>
                <a:lnTo>
                  <a:pt x="0" y="19"/>
                </a:lnTo>
                <a:lnTo>
                  <a:pt x="0" y="23"/>
                </a:lnTo>
                <a:lnTo>
                  <a:pt x="0" y="25"/>
                </a:lnTo>
                <a:lnTo>
                  <a:pt x="2" y="27"/>
                </a:lnTo>
                <a:lnTo>
                  <a:pt x="3" y="30"/>
                </a:lnTo>
                <a:lnTo>
                  <a:pt x="4" y="31"/>
                </a:lnTo>
                <a:lnTo>
                  <a:pt x="4" y="32"/>
                </a:lnTo>
                <a:lnTo>
                  <a:pt x="5" y="32"/>
                </a:lnTo>
                <a:lnTo>
                  <a:pt x="7" y="34"/>
                </a:lnTo>
                <a:lnTo>
                  <a:pt x="8" y="35"/>
                </a:lnTo>
                <a:lnTo>
                  <a:pt x="11" y="38"/>
                </a:lnTo>
                <a:lnTo>
                  <a:pt x="14" y="40"/>
                </a:lnTo>
                <a:lnTo>
                  <a:pt x="16" y="41"/>
                </a:lnTo>
                <a:lnTo>
                  <a:pt x="19" y="42"/>
                </a:lnTo>
                <a:lnTo>
                  <a:pt x="21" y="43"/>
                </a:lnTo>
                <a:lnTo>
                  <a:pt x="23" y="43"/>
                </a:lnTo>
                <a:lnTo>
                  <a:pt x="26" y="44"/>
                </a:lnTo>
                <a:lnTo>
                  <a:pt x="29" y="44"/>
                </a:lnTo>
                <a:lnTo>
                  <a:pt x="32" y="44"/>
                </a:lnTo>
                <a:lnTo>
                  <a:pt x="36" y="44"/>
                </a:lnTo>
                <a:lnTo>
                  <a:pt x="39" y="44"/>
                </a:lnTo>
                <a:lnTo>
                  <a:pt x="40" y="44"/>
                </a:lnTo>
                <a:lnTo>
                  <a:pt x="42" y="44"/>
                </a:lnTo>
                <a:lnTo>
                  <a:pt x="43" y="44"/>
                </a:lnTo>
                <a:lnTo>
                  <a:pt x="44" y="44"/>
                </a:lnTo>
                <a:lnTo>
                  <a:pt x="46" y="43"/>
                </a:lnTo>
                <a:lnTo>
                  <a:pt x="47" y="43"/>
                </a:lnTo>
                <a:lnTo>
                  <a:pt x="48" y="42"/>
                </a:lnTo>
                <a:lnTo>
                  <a:pt x="50" y="41"/>
                </a:lnTo>
                <a:lnTo>
                  <a:pt x="51" y="40"/>
                </a:lnTo>
                <a:lnTo>
                  <a:pt x="52" y="38"/>
                </a:lnTo>
                <a:lnTo>
                  <a:pt x="53" y="36"/>
                </a:lnTo>
                <a:lnTo>
                  <a:pt x="53" y="35"/>
                </a:lnTo>
                <a:lnTo>
                  <a:pt x="54" y="32"/>
                </a:lnTo>
                <a:lnTo>
                  <a:pt x="55" y="28"/>
                </a:lnTo>
                <a:lnTo>
                  <a:pt x="55" y="25"/>
                </a:lnTo>
                <a:lnTo>
                  <a:pt x="54" y="23"/>
                </a:lnTo>
                <a:lnTo>
                  <a:pt x="53" y="19"/>
                </a:lnTo>
                <a:lnTo>
                  <a:pt x="51" y="17"/>
                </a:lnTo>
                <a:lnTo>
                  <a:pt x="48" y="15"/>
                </a:lnTo>
                <a:lnTo>
                  <a:pt x="46" y="12"/>
                </a:lnTo>
                <a:lnTo>
                  <a:pt x="42" y="9"/>
                </a:lnTo>
                <a:lnTo>
                  <a:pt x="36" y="6"/>
                </a:lnTo>
                <a:lnTo>
                  <a:pt x="35" y="4"/>
                </a:lnTo>
                <a:lnTo>
                  <a:pt x="34" y="4"/>
                </a:lnTo>
                <a:lnTo>
                  <a:pt x="34" y="3"/>
                </a:lnTo>
                <a:lnTo>
                  <a:pt x="32" y="3"/>
                </a:lnTo>
                <a:lnTo>
                  <a:pt x="30" y="2"/>
                </a:lnTo>
                <a:lnTo>
                  <a:pt x="28" y="1"/>
                </a:lnTo>
                <a:lnTo>
                  <a:pt x="26" y="1"/>
                </a:lnTo>
                <a:lnTo>
                  <a:pt x="23" y="1"/>
                </a:lnTo>
                <a:lnTo>
                  <a:pt x="20" y="0"/>
                </a:lnTo>
                <a:lnTo>
                  <a:pt x="18" y="0"/>
                </a:lnTo>
                <a:lnTo>
                  <a:pt x="15" y="0"/>
                </a:lnTo>
                <a:lnTo>
                  <a:pt x="12" y="0"/>
                </a:lnTo>
                <a:lnTo>
                  <a:pt x="10" y="0"/>
                </a:lnTo>
                <a:lnTo>
                  <a:pt x="7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15" name="Google Shape;10415;p32"/>
          <p:cNvSpPr/>
          <p:nvPr/>
        </p:nvSpPr>
        <p:spPr>
          <a:xfrm>
            <a:off x="2646760" y="2481263"/>
            <a:ext cx="22622" cy="19050"/>
          </a:xfrm>
          <a:custGeom>
            <a:avLst/>
            <a:gdLst/>
            <a:ahLst/>
            <a:cxnLst/>
            <a:rect l="l" t="t" r="r" b="b"/>
            <a:pathLst>
              <a:path w="55" h="48" extrusionOk="0">
                <a:moveTo>
                  <a:pt x="3" y="0"/>
                </a:moveTo>
                <a:lnTo>
                  <a:pt x="2" y="2"/>
                </a:lnTo>
                <a:lnTo>
                  <a:pt x="2" y="4"/>
                </a:lnTo>
                <a:lnTo>
                  <a:pt x="0" y="7"/>
                </a:lnTo>
                <a:lnTo>
                  <a:pt x="0" y="11"/>
                </a:lnTo>
                <a:lnTo>
                  <a:pt x="0" y="14"/>
                </a:lnTo>
                <a:lnTo>
                  <a:pt x="0" y="19"/>
                </a:lnTo>
                <a:lnTo>
                  <a:pt x="0" y="23"/>
                </a:lnTo>
                <a:lnTo>
                  <a:pt x="0" y="28"/>
                </a:lnTo>
                <a:lnTo>
                  <a:pt x="2" y="30"/>
                </a:lnTo>
                <a:lnTo>
                  <a:pt x="3" y="34"/>
                </a:lnTo>
                <a:lnTo>
                  <a:pt x="4" y="35"/>
                </a:lnTo>
                <a:lnTo>
                  <a:pt x="6" y="37"/>
                </a:lnTo>
                <a:lnTo>
                  <a:pt x="8" y="39"/>
                </a:lnTo>
                <a:lnTo>
                  <a:pt x="12" y="43"/>
                </a:lnTo>
                <a:lnTo>
                  <a:pt x="16" y="45"/>
                </a:lnTo>
                <a:lnTo>
                  <a:pt x="20" y="46"/>
                </a:lnTo>
                <a:lnTo>
                  <a:pt x="23" y="47"/>
                </a:lnTo>
                <a:lnTo>
                  <a:pt x="28" y="48"/>
                </a:lnTo>
                <a:lnTo>
                  <a:pt x="31" y="48"/>
                </a:lnTo>
                <a:lnTo>
                  <a:pt x="35" y="48"/>
                </a:lnTo>
                <a:lnTo>
                  <a:pt x="38" y="48"/>
                </a:lnTo>
                <a:lnTo>
                  <a:pt x="42" y="48"/>
                </a:lnTo>
                <a:lnTo>
                  <a:pt x="44" y="48"/>
                </a:lnTo>
                <a:lnTo>
                  <a:pt x="47" y="47"/>
                </a:lnTo>
                <a:lnTo>
                  <a:pt x="51" y="44"/>
                </a:lnTo>
                <a:lnTo>
                  <a:pt x="53" y="39"/>
                </a:lnTo>
                <a:lnTo>
                  <a:pt x="54" y="36"/>
                </a:lnTo>
                <a:lnTo>
                  <a:pt x="55" y="31"/>
                </a:lnTo>
                <a:lnTo>
                  <a:pt x="55" y="28"/>
                </a:lnTo>
                <a:lnTo>
                  <a:pt x="53" y="24"/>
                </a:lnTo>
                <a:lnTo>
                  <a:pt x="51" y="21"/>
                </a:lnTo>
                <a:lnTo>
                  <a:pt x="48" y="19"/>
                </a:lnTo>
                <a:lnTo>
                  <a:pt x="45" y="15"/>
                </a:lnTo>
                <a:lnTo>
                  <a:pt x="40" y="13"/>
                </a:lnTo>
                <a:lnTo>
                  <a:pt x="37" y="11"/>
                </a:lnTo>
                <a:lnTo>
                  <a:pt x="34" y="7"/>
                </a:lnTo>
                <a:lnTo>
                  <a:pt x="29" y="6"/>
                </a:lnTo>
                <a:lnTo>
                  <a:pt x="26" y="5"/>
                </a:lnTo>
                <a:lnTo>
                  <a:pt x="22" y="5"/>
                </a:lnTo>
                <a:lnTo>
                  <a:pt x="18" y="4"/>
                </a:lnTo>
                <a:lnTo>
                  <a:pt x="12" y="4"/>
                </a:lnTo>
                <a:lnTo>
                  <a:pt x="6" y="4"/>
                </a:lnTo>
                <a:lnTo>
                  <a:pt x="3" y="4"/>
                </a:lnTo>
                <a:lnTo>
                  <a:pt x="0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416" name="Google Shape;10416;p32"/>
          <p:cNvCxnSpPr/>
          <p:nvPr/>
        </p:nvCxnSpPr>
        <p:spPr>
          <a:xfrm>
            <a:off x="2713436" y="2476500"/>
            <a:ext cx="11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17" name="Google Shape;10417;p32"/>
          <p:cNvCxnSpPr/>
          <p:nvPr/>
        </p:nvCxnSpPr>
        <p:spPr>
          <a:xfrm>
            <a:off x="2620567" y="2477692"/>
            <a:ext cx="1071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18" name="Google Shape;10418;p32"/>
          <p:cNvCxnSpPr/>
          <p:nvPr/>
        </p:nvCxnSpPr>
        <p:spPr>
          <a:xfrm flipH="1">
            <a:off x="2616994" y="2477692"/>
            <a:ext cx="1547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19" name="Google Shape;10419;p32"/>
          <p:cNvCxnSpPr/>
          <p:nvPr/>
        </p:nvCxnSpPr>
        <p:spPr>
          <a:xfrm>
            <a:off x="2683669" y="2478881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20" name="Google Shape;10420;p32"/>
          <p:cNvCxnSpPr/>
          <p:nvPr/>
        </p:nvCxnSpPr>
        <p:spPr>
          <a:xfrm flipH="1">
            <a:off x="2646761" y="2481263"/>
            <a:ext cx="11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421" name="Google Shape;10421;p32"/>
          <p:cNvSpPr/>
          <p:nvPr/>
        </p:nvSpPr>
        <p:spPr>
          <a:xfrm>
            <a:off x="2586037" y="2477692"/>
            <a:ext cx="23813" cy="16669"/>
          </a:xfrm>
          <a:custGeom>
            <a:avLst/>
            <a:gdLst/>
            <a:ahLst/>
            <a:cxnLst/>
            <a:rect l="l" t="t" r="r" b="b"/>
            <a:pathLst>
              <a:path w="60" h="44" extrusionOk="0">
                <a:moveTo>
                  <a:pt x="47" y="0"/>
                </a:moveTo>
                <a:lnTo>
                  <a:pt x="48" y="1"/>
                </a:lnTo>
                <a:lnTo>
                  <a:pt x="48" y="2"/>
                </a:lnTo>
                <a:lnTo>
                  <a:pt x="49" y="2"/>
                </a:lnTo>
                <a:lnTo>
                  <a:pt x="50" y="5"/>
                </a:lnTo>
                <a:lnTo>
                  <a:pt x="50" y="6"/>
                </a:lnTo>
                <a:lnTo>
                  <a:pt x="52" y="8"/>
                </a:lnTo>
                <a:lnTo>
                  <a:pt x="53" y="9"/>
                </a:lnTo>
                <a:lnTo>
                  <a:pt x="53" y="12"/>
                </a:lnTo>
                <a:lnTo>
                  <a:pt x="54" y="13"/>
                </a:lnTo>
                <a:lnTo>
                  <a:pt x="55" y="14"/>
                </a:lnTo>
                <a:lnTo>
                  <a:pt x="55" y="15"/>
                </a:lnTo>
                <a:lnTo>
                  <a:pt x="56" y="16"/>
                </a:lnTo>
                <a:lnTo>
                  <a:pt x="57" y="17"/>
                </a:lnTo>
                <a:lnTo>
                  <a:pt x="57" y="18"/>
                </a:lnTo>
                <a:lnTo>
                  <a:pt x="58" y="21"/>
                </a:lnTo>
                <a:lnTo>
                  <a:pt x="58" y="22"/>
                </a:lnTo>
                <a:lnTo>
                  <a:pt x="60" y="24"/>
                </a:lnTo>
                <a:lnTo>
                  <a:pt x="60" y="26"/>
                </a:lnTo>
                <a:lnTo>
                  <a:pt x="60" y="29"/>
                </a:lnTo>
                <a:lnTo>
                  <a:pt x="58" y="31"/>
                </a:lnTo>
                <a:lnTo>
                  <a:pt x="58" y="32"/>
                </a:lnTo>
                <a:lnTo>
                  <a:pt x="57" y="34"/>
                </a:lnTo>
                <a:lnTo>
                  <a:pt x="57" y="36"/>
                </a:lnTo>
                <a:lnTo>
                  <a:pt x="56" y="37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0" y="40"/>
                </a:lnTo>
                <a:lnTo>
                  <a:pt x="49" y="40"/>
                </a:lnTo>
                <a:lnTo>
                  <a:pt x="48" y="40"/>
                </a:lnTo>
                <a:lnTo>
                  <a:pt x="46" y="41"/>
                </a:lnTo>
                <a:lnTo>
                  <a:pt x="45" y="41"/>
                </a:lnTo>
                <a:lnTo>
                  <a:pt x="44" y="41"/>
                </a:lnTo>
                <a:lnTo>
                  <a:pt x="41" y="41"/>
                </a:lnTo>
                <a:lnTo>
                  <a:pt x="39" y="41"/>
                </a:lnTo>
                <a:lnTo>
                  <a:pt x="37" y="41"/>
                </a:lnTo>
                <a:lnTo>
                  <a:pt x="34" y="41"/>
                </a:lnTo>
                <a:lnTo>
                  <a:pt x="31" y="41"/>
                </a:lnTo>
                <a:lnTo>
                  <a:pt x="29" y="42"/>
                </a:lnTo>
                <a:lnTo>
                  <a:pt x="28" y="42"/>
                </a:lnTo>
                <a:lnTo>
                  <a:pt x="25" y="42"/>
                </a:lnTo>
                <a:lnTo>
                  <a:pt x="24" y="42"/>
                </a:lnTo>
                <a:lnTo>
                  <a:pt x="22" y="42"/>
                </a:lnTo>
                <a:lnTo>
                  <a:pt x="21" y="44"/>
                </a:lnTo>
                <a:lnTo>
                  <a:pt x="18" y="44"/>
                </a:lnTo>
                <a:lnTo>
                  <a:pt x="16" y="44"/>
                </a:lnTo>
                <a:lnTo>
                  <a:pt x="15" y="44"/>
                </a:lnTo>
                <a:lnTo>
                  <a:pt x="13" y="44"/>
                </a:lnTo>
                <a:lnTo>
                  <a:pt x="10" y="44"/>
                </a:lnTo>
                <a:lnTo>
                  <a:pt x="9" y="44"/>
                </a:lnTo>
                <a:lnTo>
                  <a:pt x="8" y="44"/>
                </a:lnTo>
                <a:lnTo>
                  <a:pt x="6" y="42"/>
                </a:lnTo>
                <a:lnTo>
                  <a:pt x="4" y="41"/>
                </a:lnTo>
                <a:lnTo>
                  <a:pt x="2" y="40"/>
                </a:lnTo>
                <a:lnTo>
                  <a:pt x="1" y="38"/>
                </a:lnTo>
                <a:lnTo>
                  <a:pt x="0" y="37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1" y="24"/>
                </a:lnTo>
                <a:lnTo>
                  <a:pt x="2" y="22"/>
                </a:lnTo>
                <a:lnTo>
                  <a:pt x="4" y="20"/>
                </a:lnTo>
                <a:lnTo>
                  <a:pt x="6" y="17"/>
                </a:lnTo>
                <a:lnTo>
                  <a:pt x="9" y="14"/>
                </a:lnTo>
                <a:lnTo>
                  <a:pt x="13" y="12"/>
                </a:lnTo>
                <a:lnTo>
                  <a:pt x="17" y="9"/>
                </a:lnTo>
                <a:lnTo>
                  <a:pt x="22" y="8"/>
                </a:lnTo>
                <a:lnTo>
                  <a:pt x="25" y="6"/>
                </a:lnTo>
                <a:lnTo>
                  <a:pt x="30" y="5"/>
                </a:lnTo>
                <a:lnTo>
                  <a:pt x="31" y="4"/>
                </a:lnTo>
                <a:lnTo>
                  <a:pt x="32" y="4"/>
                </a:lnTo>
                <a:lnTo>
                  <a:pt x="33" y="4"/>
                </a:lnTo>
                <a:lnTo>
                  <a:pt x="36" y="2"/>
                </a:lnTo>
                <a:lnTo>
                  <a:pt x="37" y="2"/>
                </a:lnTo>
                <a:lnTo>
                  <a:pt x="38" y="1"/>
                </a:lnTo>
                <a:lnTo>
                  <a:pt x="39" y="1"/>
                </a:lnTo>
                <a:lnTo>
                  <a:pt x="41" y="1"/>
                </a:lnTo>
                <a:lnTo>
                  <a:pt x="42" y="1"/>
                </a:lnTo>
                <a:lnTo>
                  <a:pt x="44" y="0"/>
                </a:lnTo>
                <a:lnTo>
                  <a:pt x="46" y="0"/>
                </a:lnTo>
                <a:lnTo>
                  <a:pt x="47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22" name="Google Shape;10422;p32"/>
          <p:cNvSpPr/>
          <p:nvPr/>
        </p:nvSpPr>
        <p:spPr>
          <a:xfrm>
            <a:off x="2586037" y="2476501"/>
            <a:ext cx="23813" cy="17860"/>
          </a:xfrm>
          <a:custGeom>
            <a:avLst/>
            <a:gdLst/>
            <a:ahLst/>
            <a:cxnLst/>
            <a:rect l="l" t="t" r="r" b="b"/>
            <a:pathLst>
              <a:path w="60" h="45" extrusionOk="0">
                <a:moveTo>
                  <a:pt x="46" y="0"/>
                </a:moveTo>
                <a:lnTo>
                  <a:pt x="47" y="0"/>
                </a:lnTo>
                <a:lnTo>
                  <a:pt x="47" y="1"/>
                </a:lnTo>
                <a:lnTo>
                  <a:pt x="48" y="3"/>
                </a:lnTo>
                <a:lnTo>
                  <a:pt x="50" y="6"/>
                </a:lnTo>
                <a:lnTo>
                  <a:pt x="52" y="8"/>
                </a:lnTo>
                <a:lnTo>
                  <a:pt x="53" y="11"/>
                </a:lnTo>
                <a:lnTo>
                  <a:pt x="54" y="14"/>
                </a:lnTo>
                <a:lnTo>
                  <a:pt x="55" y="16"/>
                </a:lnTo>
                <a:lnTo>
                  <a:pt x="57" y="18"/>
                </a:lnTo>
                <a:lnTo>
                  <a:pt x="58" y="22"/>
                </a:lnTo>
                <a:lnTo>
                  <a:pt x="60" y="24"/>
                </a:lnTo>
                <a:lnTo>
                  <a:pt x="60" y="27"/>
                </a:lnTo>
                <a:lnTo>
                  <a:pt x="60" y="31"/>
                </a:lnTo>
                <a:lnTo>
                  <a:pt x="58" y="33"/>
                </a:lnTo>
                <a:lnTo>
                  <a:pt x="57" y="35"/>
                </a:lnTo>
                <a:lnTo>
                  <a:pt x="56" y="38"/>
                </a:lnTo>
                <a:lnTo>
                  <a:pt x="54" y="39"/>
                </a:lnTo>
                <a:lnTo>
                  <a:pt x="52" y="40"/>
                </a:lnTo>
                <a:lnTo>
                  <a:pt x="49" y="41"/>
                </a:lnTo>
                <a:lnTo>
                  <a:pt x="46" y="42"/>
                </a:lnTo>
                <a:lnTo>
                  <a:pt x="42" y="42"/>
                </a:lnTo>
                <a:lnTo>
                  <a:pt x="36" y="42"/>
                </a:lnTo>
                <a:lnTo>
                  <a:pt x="30" y="43"/>
                </a:lnTo>
                <a:lnTo>
                  <a:pt x="24" y="43"/>
                </a:lnTo>
                <a:lnTo>
                  <a:pt x="18" y="45"/>
                </a:lnTo>
                <a:lnTo>
                  <a:pt x="15" y="45"/>
                </a:lnTo>
                <a:lnTo>
                  <a:pt x="13" y="45"/>
                </a:lnTo>
                <a:lnTo>
                  <a:pt x="9" y="45"/>
                </a:lnTo>
                <a:lnTo>
                  <a:pt x="7" y="45"/>
                </a:lnTo>
                <a:lnTo>
                  <a:pt x="5" y="43"/>
                </a:lnTo>
                <a:lnTo>
                  <a:pt x="2" y="40"/>
                </a:lnTo>
                <a:lnTo>
                  <a:pt x="0" y="37"/>
                </a:lnTo>
                <a:lnTo>
                  <a:pt x="0" y="33"/>
                </a:lnTo>
                <a:lnTo>
                  <a:pt x="0" y="30"/>
                </a:lnTo>
                <a:lnTo>
                  <a:pt x="0" y="25"/>
                </a:lnTo>
                <a:lnTo>
                  <a:pt x="2" y="23"/>
                </a:lnTo>
                <a:lnTo>
                  <a:pt x="5" y="19"/>
                </a:lnTo>
                <a:lnTo>
                  <a:pt x="8" y="16"/>
                </a:lnTo>
                <a:lnTo>
                  <a:pt x="12" y="14"/>
                </a:lnTo>
                <a:lnTo>
                  <a:pt x="16" y="11"/>
                </a:lnTo>
                <a:lnTo>
                  <a:pt x="20" y="9"/>
                </a:lnTo>
                <a:lnTo>
                  <a:pt x="26" y="7"/>
                </a:lnTo>
                <a:lnTo>
                  <a:pt x="32" y="5"/>
                </a:lnTo>
                <a:lnTo>
                  <a:pt x="38" y="3"/>
                </a:lnTo>
                <a:lnTo>
                  <a:pt x="41" y="2"/>
                </a:lnTo>
                <a:lnTo>
                  <a:pt x="44" y="1"/>
                </a:lnTo>
                <a:lnTo>
                  <a:pt x="46" y="1"/>
                </a:lnTo>
                <a:lnTo>
                  <a:pt x="47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23" name="Google Shape;10423;p32"/>
          <p:cNvSpPr/>
          <p:nvPr/>
        </p:nvSpPr>
        <p:spPr>
          <a:xfrm>
            <a:off x="2502694" y="2477691"/>
            <a:ext cx="29766" cy="23813"/>
          </a:xfrm>
          <a:custGeom>
            <a:avLst/>
            <a:gdLst/>
            <a:ahLst/>
            <a:cxnLst/>
            <a:rect l="l" t="t" r="r" b="b"/>
            <a:pathLst>
              <a:path w="77" h="59" extrusionOk="0">
                <a:moveTo>
                  <a:pt x="12" y="0"/>
                </a:moveTo>
                <a:lnTo>
                  <a:pt x="10" y="3"/>
                </a:lnTo>
                <a:lnTo>
                  <a:pt x="9" y="6"/>
                </a:lnTo>
                <a:lnTo>
                  <a:pt x="7" y="9"/>
                </a:lnTo>
                <a:lnTo>
                  <a:pt x="4" y="14"/>
                </a:lnTo>
                <a:lnTo>
                  <a:pt x="3" y="19"/>
                </a:lnTo>
                <a:lnTo>
                  <a:pt x="1" y="23"/>
                </a:lnTo>
                <a:lnTo>
                  <a:pt x="1" y="28"/>
                </a:lnTo>
                <a:lnTo>
                  <a:pt x="0" y="32"/>
                </a:lnTo>
                <a:lnTo>
                  <a:pt x="0" y="37"/>
                </a:lnTo>
                <a:lnTo>
                  <a:pt x="1" y="40"/>
                </a:lnTo>
                <a:lnTo>
                  <a:pt x="2" y="44"/>
                </a:lnTo>
                <a:lnTo>
                  <a:pt x="3" y="47"/>
                </a:lnTo>
                <a:lnTo>
                  <a:pt x="5" y="49"/>
                </a:lnTo>
                <a:lnTo>
                  <a:pt x="8" y="51"/>
                </a:lnTo>
                <a:lnTo>
                  <a:pt x="9" y="53"/>
                </a:lnTo>
                <a:lnTo>
                  <a:pt x="11" y="54"/>
                </a:lnTo>
                <a:lnTo>
                  <a:pt x="15" y="55"/>
                </a:lnTo>
                <a:lnTo>
                  <a:pt x="18" y="56"/>
                </a:lnTo>
                <a:lnTo>
                  <a:pt x="21" y="57"/>
                </a:lnTo>
                <a:lnTo>
                  <a:pt x="25" y="57"/>
                </a:lnTo>
                <a:lnTo>
                  <a:pt x="29" y="59"/>
                </a:lnTo>
                <a:lnTo>
                  <a:pt x="34" y="59"/>
                </a:lnTo>
                <a:lnTo>
                  <a:pt x="39" y="59"/>
                </a:lnTo>
                <a:lnTo>
                  <a:pt x="44" y="59"/>
                </a:lnTo>
                <a:lnTo>
                  <a:pt x="49" y="57"/>
                </a:lnTo>
                <a:lnTo>
                  <a:pt x="53" y="59"/>
                </a:lnTo>
                <a:lnTo>
                  <a:pt x="57" y="59"/>
                </a:lnTo>
                <a:lnTo>
                  <a:pt x="59" y="59"/>
                </a:lnTo>
                <a:lnTo>
                  <a:pt x="60" y="59"/>
                </a:lnTo>
                <a:lnTo>
                  <a:pt x="63" y="57"/>
                </a:lnTo>
                <a:lnTo>
                  <a:pt x="64" y="57"/>
                </a:lnTo>
                <a:lnTo>
                  <a:pt x="65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7" y="52"/>
                </a:lnTo>
                <a:lnTo>
                  <a:pt x="68" y="52"/>
                </a:lnTo>
                <a:lnTo>
                  <a:pt x="68" y="51"/>
                </a:lnTo>
                <a:lnTo>
                  <a:pt x="69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2" y="46"/>
                </a:lnTo>
                <a:lnTo>
                  <a:pt x="73" y="46"/>
                </a:lnTo>
                <a:lnTo>
                  <a:pt x="75" y="44"/>
                </a:lnTo>
                <a:lnTo>
                  <a:pt x="76" y="41"/>
                </a:lnTo>
                <a:lnTo>
                  <a:pt x="76" y="39"/>
                </a:lnTo>
                <a:lnTo>
                  <a:pt x="77" y="36"/>
                </a:lnTo>
                <a:lnTo>
                  <a:pt x="77" y="32"/>
                </a:lnTo>
                <a:lnTo>
                  <a:pt x="77" y="29"/>
                </a:lnTo>
                <a:lnTo>
                  <a:pt x="77" y="25"/>
                </a:lnTo>
                <a:lnTo>
                  <a:pt x="76" y="23"/>
                </a:lnTo>
                <a:lnTo>
                  <a:pt x="75" y="20"/>
                </a:lnTo>
                <a:lnTo>
                  <a:pt x="74" y="20"/>
                </a:lnTo>
                <a:lnTo>
                  <a:pt x="74" y="19"/>
                </a:lnTo>
                <a:lnTo>
                  <a:pt x="73" y="19"/>
                </a:lnTo>
                <a:lnTo>
                  <a:pt x="72" y="19"/>
                </a:lnTo>
                <a:lnTo>
                  <a:pt x="71" y="19"/>
                </a:lnTo>
                <a:lnTo>
                  <a:pt x="71" y="17"/>
                </a:lnTo>
                <a:lnTo>
                  <a:pt x="69" y="17"/>
                </a:lnTo>
                <a:lnTo>
                  <a:pt x="68" y="17"/>
                </a:lnTo>
                <a:lnTo>
                  <a:pt x="67" y="16"/>
                </a:lnTo>
                <a:lnTo>
                  <a:pt x="66" y="15"/>
                </a:lnTo>
                <a:lnTo>
                  <a:pt x="63" y="12"/>
                </a:lnTo>
                <a:lnTo>
                  <a:pt x="59" y="9"/>
                </a:lnTo>
                <a:lnTo>
                  <a:pt x="55" y="7"/>
                </a:lnTo>
                <a:lnTo>
                  <a:pt x="51" y="6"/>
                </a:lnTo>
                <a:lnTo>
                  <a:pt x="44" y="4"/>
                </a:lnTo>
                <a:lnTo>
                  <a:pt x="39" y="3"/>
                </a:lnTo>
                <a:lnTo>
                  <a:pt x="33" y="1"/>
                </a:lnTo>
                <a:lnTo>
                  <a:pt x="26" y="0"/>
                </a:lnTo>
                <a:lnTo>
                  <a:pt x="19" y="0"/>
                </a:lnTo>
                <a:lnTo>
                  <a:pt x="12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24" name="Google Shape;10424;p32"/>
          <p:cNvSpPr/>
          <p:nvPr/>
        </p:nvSpPr>
        <p:spPr>
          <a:xfrm>
            <a:off x="2502694" y="2477691"/>
            <a:ext cx="29766" cy="23813"/>
          </a:xfrm>
          <a:custGeom>
            <a:avLst/>
            <a:gdLst/>
            <a:ahLst/>
            <a:cxnLst/>
            <a:rect l="l" t="t" r="r" b="b"/>
            <a:pathLst>
              <a:path w="77" h="59" extrusionOk="0">
                <a:moveTo>
                  <a:pt x="11" y="1"/>
                </a:moveTo>
                <a:lnTo>
                  <a:pt x="9" y="5"/>
                </a:lnTo>
                <a:lnTo>
                  <a:pt x="7" y="9"/>
                </a:lnTo>
                <a:lnTo>
                  <a:pt x="3" y="15"/>
                </a:lnTo>
                <a:lnTo>
                  <a:pt x="2" y="20"/>
                </a:lnTo>
                <a:lnTo>
                  <a:pt x="1" y="25"/>
                </a:lnTo>
                <a:lnTo>
                  <a:pt x="0" y="30"/>
                </a:lnTo>
                <a:lnTo>
                  <a:pt x="0" y="36"/>
                </a:lnTo>
                <a:lnTo>
                  <a:pt x="1" y="40"/>
                </a:lnTo>
                <a:lnTo>
                  <a:pt x="2" y="45"/>
                </a:lnTo>
                <a:lnTo>
                  <a:pt x="4" y="48"/>
                </a:lnTo>
                <a:lnTo>
                  <a:pt x="8" y="52"/>
                </a:lnTo>
                <a:lnTo>
                  <a:pt x="12" y="54"/>
                </a:lnTo>
                <a:lnTo>
                  <a:pt x="17" y="56"/>
                </a:lnTo>
                <a:lnTo>
                  <a:pt x="21" y="57"/>
                </a:lnTo>
                <a:lnTo>
                  <a:pt x="27" y="57"/>
                </a:lnTo>
                <a:lnTo>
                  <a:pt x="34" y="59"/>
                </a:lnTo>
                <a:lnTo>
                  <a:pt x="42" y="59"/>
                </a:lnTo>
                <a:lnTo>
                  <a:pt x="49" y="57"/>
                </a:lnTo>
                <a:lnTo>
                  <a:pt x="52" y="57"/>
                </a:lnTo>
                <a:lnTo>
                  <a:pt x="56" y="59"/>
                </a:lnTo>
                <a:lnTo>
                  <a:pt x="59" y="59"/>
                </a:lnTo>
                <a:lnTo>
                  <a:pt x="61" y="57"/>
                </a:lnTo>
                <a:lnTo>
                  <a:pt x="64" y="57"/>
                </a:lnTo>
                <a:lnTo>
                  <a:pt x="65" y="56"/>
                </a:lnTo>
                <a:lnTo>
                  <a:pt x="66" y="55"/>
                </a:lnTo>
                <a:lnTo>
                  <a:pt x="66" y="53"/>
                </a:lnTo>
                <a:lnTo>
                  <a:pt x="66" y="52"/>
                </a:lnTo>
                <a:lnTo>
                  <a:pt x="67" y="52"/>
                </a:lnTo>
                <a:lnTo>
                  <a:pt x="68" y="52"/>
                </a:lnTo>
                <a:lnTo>
                  <a:pt x="68" y="51"/>
                </a:lnTo>
                <a:lnTo>
                  <a:pt x="68" y="49"/>
                </a:lnTo>
                <a:lnTo>
                  <a:pt x="69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2" y="46"/>
                </a:lnTo>
                <a:lnTo>
                  <a:pt x="74" y="45"/>
                </a:lnTo>
                <a:lnTo>
                  <a:pt x="75" y="44"/>
                </a:lnTo>
                <a:lnTo>
                  <a:pt x="76" y="41"/>
                </a:lnTo>
                <a:lnTo>
                  <a:pt x="76" y="39"/>
                </a:lnTo>
                <a:lnTo>
                  <a:pt x="77" y="36"/>
                </a:lnTo>
                <a:lnTo>
                  <a:pt x="77" y="32"/>
                </a:lnTo>
                <a:lnTo>
                  <a:pt x="77" y="29"/>
                </a:lnTo>
                <a:lnTo>
                  <a:pt x="77" y="27"/>
                </a:lnTo>
                <a:lnTo>
                  <a:pt x="76" y="23"/>
                </a:lnTo>
                <a:lnTo>
                  <a:pt x="75" y="22"/>
                </a:lnTo>
                <a:lnTo>
                  <a:pt x="74" y="20"/>
                </a:lnTo>
                <a:lnTo>
                  <a:pt x="73" y="19"/>
                </a:lnTo>
                <a:lnTo>
                  <a:pt x="72" y="19"/>
                </a:lnTo>
                <a:lnTo>
                  <a:pt x="69" y="17"/>
                </a:lnTo>
                <a:lnTo>
                  <a:pt x="66" y="15"/>
                </a:lnTo>
                <a:lnTo>
                  <a:pt x="63" y="12"/>
                </a:lnTo>
                <a:lnTo>
                  <a:pt x="58" y="9"/>
                </a:lnTo>
                <a:lnTo>
                  <a:pt x="55" y="7"/>
                </a:lnTo>
                <a:lnTo>
                  <a:pt x="49" y="5"/>
                </a:lnTo>
                <a:lnTo>
                  <a:pt x="43" y="3"/>
                </a:lnTo>
                <a:lnTo>
                  <a:pt x="37" y="1"/>
                </a:lnTo>
                <a:lnTo>
                  <a:pt x="32" y="1"/>
                </a:lnTo>
                <a:lnTo>
                  <a:pt x="26" y="0"/>
                </a:lnTo>
                <a:lnTo>
                  <a:pt x="2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25" name="Google Shape;10425;p32"/>
          <p:cNvSpPr/>
          <p:nvPr/>
        </p:nvSpPr>
        <p:spPr>
          <a:xfrm>
            <a:off x="2563416" y="2480073"/>
            <a:ext cx="17859" cy="16669"/>
          </a:xfrm>
          <a:custGeom>
            <a:avLst/>
            <a:gdLst/>
            <a:ahLst/>
            <a:cxnLst/>
            <a:rect l="l" t="t" r="r" b="b"/>
            <a:pathLst>
              <a:path w="45" h="42" extrusionOk="0">
                <a:moveTo>
                  <a:pt x="32" y="0"/>
                </a:moveTo>
                <a:lnTo>
                  <a:pt x="33" y="0"/>
                </a:lnTo>
                <a:lnTo>
                  <a:pt x="33" y="1"/>
                </a:lnTo>
                <a:lnTo>
                  <a:pt x="34" y="1"/>
                </a:lnTo>
                <a:lnTo>
                  <a:pt x="35" y="2"/>
                </a:lnTo>
                <a:lnTo>
                  <a:pt x="37" y="2"/>
                </a:lnTo>
                <a:lnTo>
                  <a:pt x="38" y="3"/>
                </a:lnTo>
                <a:lnTo>
                  <a:pt x="39" y="5"/>
                </a:lnTo>
                <a:lnTo>
                  <a:pt x="40" y="6"/>
                </a:lnTo>
                <a:lnTo>
                  <a:pt x="41" y="7"/>
                </a:lnTo>
                <a:lnTo>
                  <a:pt x="42" y="9"/>
                </a:lnTo>
                <a:lnTo>
                  <a:pt x="43" y="11"/>
                </a:lnTo>
                <a:lnTo>
                  <a:pt x="43" y="14"/>
                </a:lnTo>
                <a:lnTo>
                  <a:pt x="43" y="16"/>
                </a:lnTo>
                <a:lnTo>
                  <a:pt x="45" y="19"/>
                </a:lnTo>
                <a:lnTo>
                  <a:pt x="43" y="22"/>
                </a:lnTo>
                <a:lnTo>
                  <a:pt x="43" y="24"/>
                </a:lnTo>
                <a:lnTo>
                  <a:pt x="42" y="26"/>
                </a:lnTo>
                <a:lnTo>
                  <a:pt x="42" y="29"/>
                </a:lnTo>
                <a:lnTo>
                  <a:pt x="41" y="31"/>
                </a:lnTo>
                <a:lnTo>
                  <a:pt x="40" y="32"/>
                </a:lnTo>
                <a:lnTo>
                  <a:pt x="39" y="33"/>
                </a:lnTo>
                <a:lnTo>
                  <a:pt x="38" y="34"/>
                </a:lnTo>
                <a:lnTo>
                  <a:pt x="37" y="35"/>
                </a:lnTo>
                <a:lnTo>
                  <a:pt x="34" y="37"/>
                </a:lnTo>
                <a:lnTo>
                  <a:pt x="31" y="38"/>
                </a:lnTo>
                <a:lnTo>
                  <a:pt x="27" y="40"/>
                </a:lnTo>
                <a:lnTo>
                  <a:pt x="23" y="41"/>
                </a:lnTo>
                <a:lnTo>
                  <a:pt x="18" y="42"/>
                </a:lnTo>
                <a:lnTo>
                  <a:pt x="15" y="42"/>
                </a:lnTo>
                <a:lnTo>
                  <a:pt x="10" y="41"/>
                </a:lnTo>
                <a:lnTo>
                  <a:pt x="8" y="41"/>
                </a:lnTo>
                <a:lnTo>
                  <a:pt x="6" y="40"/>
                </a:lnTo>
                <a:lnTo>
                  <a:pt x="3" y="38"/>
                </a:lnTo>
                <a:lnTo>
                  <a:pt x="2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1"/>
                </a:lnTo>
                <a:lnTo>
                  <a:pt x="1" y="16"/>
                </a:lnTo>
                <a:lnTo>
                  <a:pt x="3" y="14"/>
                </a:lnTo>
                <a:lnTo>
                  <a:pt x="6" y="10"/>
                </a:lnTo>
                <a:lnTo>
                  <a:pt x="8" y="9"/>
                </a:lnTo>
                <a:lnTo>
                  <a:pt x="10" y="7"/>
                </a:lnTo>
                <a:lnTo>
                  <a:pt x="14" y="5"/>
                </a:lnTo>
                <a:lnTo>
                  <a:pt x="17" y="3"/>
                </a:lnTo>
                <a:lnTo>
                  <a:pt x="22" y="2"/>
                </a:lnTo>
                <a:lnTo>
                  <a:pt x="27" y="1"/>
                </a:lnTo>
                <a:lnTo>
                  <a:pt x="3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26" name="Google Shape;10426;p32"/>
          <p:cNvSpPr/>
          <p:nvPr/>
        </p:nvSpPr>
        <p:spPr>
          <a:xfrm>
            <a:off x="2563416" y="2478882"/>
            <a:ext cx="17859" cy="17860"/>
          </a:xfrm>
          <a:custGeom>
            <a:avLst/>
            <a:gdLst/>
            <a:ahLst/>
            <a:cxnLst/>
            <a:rect l="l" t="t" r="r" b="b"/>
            <a:pathLst>
              <a:path w="45" h="45" extrusionOk="0">
                <a:moveTo>
                  <a:pt x="27" y="0"/>
                </a:moveTo>
                <a:lnTo>
                  <a:pt x="29" y="1"/>
                </a:lnTo>
                <a:lnTo>
                  <a:pt x="30" y="1"/>
                </a:lnTo>
                <a:lnTo>
                  <a:pt x="32" y="3"/>
                </a:lnTo>
                <a:lnTo>
                  <a:pt x="34" y="4"/>
                </a:lnTo>
                <a:lnTo>
                  <a:pt x="37" y="6"/>
                </a:lnTo>
                <a:lnTo>
                  <a:pt x="39" y="8"/>
                </a:lnTo>
                <a:lnTo>
                  <a:pt x="41" y="10"/>
                </a:lnTo>
                <a:lnTo>
                  <a:pt x="42" y="13"/>
                </a:lnTo>
                <a:lnTo>
                  <a:pt x="43" y="17"/>
                </a:lnTo>
                <a:lnTo>
                  <a:pt x="45" y="21"/>
                </a:lnTo>
                <a:lnTo>
                  <a:pt x="43" y="25"/>
                </a:lnTo>
                <a:lnTo>
                  <a:pt x="43" y="29"/>
                </a:lnTo>
                <a:lnTo>
                  <a:pt x="41" y="33"/>
                </a:lnTo>
                <a:lnTo>
                  <a:pt x="39" y="36"/>
                </a:lnTo>
                <a:lnTo>
                  <a:pt x="35" y="38"/>
                </a:lnTo>
                <a:lnTo>
                  <a:pt x="32" y="41"/>
                </a:lnTo>
                <a:lnTo>
                  <a:pt x="27" y="43"/>
                </a:lnTo>
                <a:lnTo>
                  <a:pt x="23" y="44"/>
                </a:lnTo>
                <a:lnTo>
                  <a:pt x="19" y="44"/>
                </a:lnTo>
                <a:lnTo>
                  <a:pt x="15" y="45"/>
                </a:lnTo>
                <a:lnTo>
                  <a:pt x="11" y="45"/>
                </a:lnTo>
                <a:lnTo>
                  <a:pt x="8" y="44"/>
                </a:lnTo>
                <a:lnTo>
                  <a:pt x="5" y="42"/>
                </a:lnTo>
                <a:lnTo>
                  <a:pt x="2" y="38"/>
                </a:lnTo>
                <a:lnTo>
                  <a:pt x="1" y="34"/>
                </a:lnTo>
                <a:lnTo>
                  <a:pt x="0" y="28"/>
                </a:lnTo>
                <a:lnTo>
                  <a:pt x="0" y="24"/>
                </a:lnTo>
                <a:lnTo>
                  <a:pt x="1" y="20"/>
                </a:lnTo>
                <a:lnTo>
                  <a:pt x="3" y="17"/>
                </a:lnTo>
                <a:lnTo>
                  <a:pt x="6" y="13"/>
                </a:lnTo>
                <a:lnTo>
                  <a:pt x="9" y="10"/>
                </a:lnTo>
                <a:lnTo>
                  <a:pt x="15" y="8"/>
                </a:lnTo>
                <a:lnTo>
                  <a:pt x="19" y="6"/>
                </a:lnTo>
                <a:lnTo>
                  <a:pt x="25" y="4"/>
                </a:lnTo>
                <a:lnTo>
                  <a:pt x="35" y="3"/>
                </a:lnTo>
                <a:lnTo>
                  <a:pt x="45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27" name="Google Shape;10427;p32"/>
          <p:cNvSpPr/>
          <p:nvPr/>
        </p:nvSpPr>
        <p:spPr>
          <a:xfrm>
            <a:off x="2537222" y="2482454"/>
            <a:ext cx="22622" cy="17859"/>
          </a:xfrm>
          <a:custGeom>
            <a:avLst/>
            <a:gdLst/>
            <a:ahLst/>
            <a:cxnLst/>
            <a:rect l="l" t="t" r="r" b="b"/>
            <a:pathLst>
              <a:path w="56" h="44" extrusionOk="0">
                <a:moveTo>
                  <a:pt x="2" y="0"/>
                </a:moveTo>
                <a:lnTo>
                  <a:pt x="2" y="1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1" y="4"/>
                </a:lnTo>
                <a:lnTo>
                  <a:pt x="0" y="9"/>
                </a:lnTo>
                <a:lnTo>
                  <a:pt x="0" y="14"/>
                </a:lnTo>
                <a:lnTo>
                  <a:pt x="0" y="17"/>
                </a:lnTo>
                <a:lnTo>
                  <a:pt x="0" y="19"/>
                </a:lnTo>
                <a:lnTo>
                  <a:pt x="1" y="23"/>
                </a:lnTo>
                <a:lnTo>
                  <a:pt x="1" y="25"/>
                </a:lnTo>
                <a:lnTo>
                  <a:pt x="2" y="27"/>
                </a:lnTo>
                <a:lnTo>
                  <a:pt x="3" y="30"/>
                </a:lnTo>
                <a:lnTo>
                  <a:pt x="3" y="31"/>
                </a:lnTo>
                <a:lnTo>
                  <a:pt x="4" y="31"/>
                </a:lnTo>
                <a:lnTo>
                  <a:pt x="4" y="32"/>
                </a:lnTo>
                <a:lnTo>
                  <a:pt x="5" y="32"/>
                </a:lnTo>
                <a:lnTo>
                  <a:pt x="7" y="34"/>
                </a:lnTo>
                <a:lnTo>
                  <a:pt x="9" y="35"/>
                </a:lnTo>
                <a:lnTo>
                  <a:pt x="11" y="38"/>
                </a:lnTo>
                <a:lnTo>
                  <a:pt x="13" y="40"/>
                </a:lnTo>
                <a:lnTo>
                  <a:pt x="17" y="41"/>
                </a:lnTo>
                <a:lnTo>
                  <a:pt x="19" y="42"/>
                </a:lnTo>
                <a:lnTo>
                  <a:pt x="21" y="43"/>
                </a:lnTo>
                <a:lnTo>
                  <a:pt x="24" y="43"/>
                </a:lnTo>
                <a:lnTo>
                  <a:pt x="26" y="44"/>
                </a:lnTo>
                <a:lnTo>
                  <a:pt x="29" y="44"/>
                </a:lnTo>
                <a:lnTo>
                  <a:pt x="33" y="44"/>
                </a:lnTo>
                <a:lnTo>
                  <a:pt x="36" y="44"/>
                </a:lnTo>
                <a:lnTo>
                  <a:pt x="39" y="44"/>
                </a:lnTo>
                <a:lnTo>
                  <a:pt x="41" y="44"/>
                </a:lnTo>
                <a:lnTo>
                  <a:pt x="42" y="44"/>
                </a:lnTo>
                <a:lnTo>
                  <a:pt x="43" y="44"/>
                </a:lnTo>
                <a:lnTo>
                  <a:pt x="44" y="44"/>
                </a:lnTo>
                <a:lnTo>
                  <a:pt x="45" y="43"/>
                </a:lnTo>
                <a:lnTo>
                  <a:pt x="47" y="43"/>
                </a:lnTo>
                <a:lnTo>
                  <a:pt x="49" y="42"/>
                </a:lnTo>
                <a:lnTo>
                  <a:pt x="50" y="41"/>
                </a:lnTo>
                <a:lnTo>
                  <a:pt x="51" y="40"/>
                </a:lnTo>
                <a:lnTo>
                  <a:pt x="51" y="38"/>
                </a:lnTo>
                <a:lnTo>
                  <a:pt x="52" y="36"/>
                </a:lnTo>
                <a:lnTo>
                  <a:pt x="53" y="35"/>
                </a:lnTo>
                <a:lnTo>
                  <a:pt x="55" y="32"/>
                </a:lnTo>
                <a:lnTo>
                  <a:pt x="56" y="28"/>
                </a:lnTo>
                <a:lnTo>
                  <a:pt x="56" y="25"/>
                </a:lnTo>
                <a:lnTo>
                  <a:pt x="55" y="23"/>
                </a:lnTo>
                <a:lnTo>
                  <a:pt x="53" y="19"/>
                </a:lnTo>
                <a:lnTo>
                  <a:pt x="51" y="17"/>
                </a:lnTo>
                <a:lnTo>
                  <a:pt x="49" y="15"/>
                </a:lnTo>
                <a:lnTo>
                  <a:pt x="47" y="12"/>
                </a:lnTo>
                <a:lnTo>
                  <a:pt x="41" y="9"/>
                </a:lnTo>
                <a:lnTo>
                  <a:pt x="36" y="6"/>
                </a:lnTo>
                <a:lnTo>
                  <a:pt x="35" y="6"/>
                </a:lnTo>
                <a:lnTo>
                  <a:pt x="35" y="4"/>
                </a:lnTo>
                <a:lnTo>
                  <a:pt x="34" y="4"/>
                </a:lnTo>
                <a:lnTo>
                  <a:pt x="33" y="3"/>
                </a:lnTo>
                <a:lnTo>
                  <a:pt x="32" y="3"/>
                </a:lnTo>
                <a:lnTo>
                  <a:pt x="29" y="2"/>
                </a:lnTo>
                <a:lnTo>
                  <a:pt x="28" y="1"/>
                </a:lnTo>
                <a:lnTo>
                  <a:pt x="25" y="1"/>
                </a:lnTo>
                <a:lnTo>
                  <a:pt x="23" y="1"/>
                </a:lnTo>
                <a:lnTo>
                  <a:pt x="20" y="0"/>
                </a:lnTo>
                <a:lnTo>
                  <a:pt x="18" y="0"/>
                </a:lnTo>
                <a:lnTo>
                  <a:pt x="15" y="0"/>
                </a:lnTo>
                <a:lnTo>
                  <a:pt x="12" y="0"/>
                </a:lnTo>
                <a:lnTo>
                  <a:pt x="10" y="0"/>
                </a:lnTo>
                <a:lnTo>
                  <a:pt x="7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28" name="Google Shape;10428;p32"/>
          <p:cNvSpPr/>
          <p:nvPr/>
        </p:nvSpPr>
        <p:spPr>
          <a:xfrm>
            <a:off x="2537222" y="2481263"/>
            <a:ext cx="22622" cy="19050"/>
          </a:xfrm>
          <a:custGeom>
            <a:avLst/>
            <a:gdLst/>
            <a:ahLst/>
            <a:cxnLst/>
            <a:rect l="l" t="t" r="r" b="b"/>
            <a:pathLst>
              <a:path w="56" h="48" extrusionOk="0">
                <a:moveTo>
                  <a:pt x="2" y="0"/>
                </a:moveTo>
                <a:lnTo>
                  <a:pt x="2" y="2"/>
                </a:lnTo>
                <a:lnTo>
                  <a:pt x="2" y="4"/>
                </a:lnTo>
                <a:lnTo>
                  <a:pt x="1" y="7"/>
                </a:lnTo>
                <a:lnTo>
                  <a:pt x="1" y="11"/>
                </a:lnTo>
                <a:lnTo>
                  <a:pt x="0" y="14"/>
                </a:lnTo>
                <a:lnTo>
                  <a:pt x="0" y="19"/>
                </a:lnTo>
                <a:lnTo>
                  <a:pt x="0" y="23"/>
                </a:lnTo>
                <a:lnTo>
                  <a:pt x="1" y="28"/>
                </a:lnTo>
                <a:lnTo>
                  <a:pt x="2" y="30"/>
                </a:lnTo>
                <a:lnTo>
                  <a:pt x="3" y="34"/>
                </a:lnTo>
                <a:lnTo>
                  <a:pt x="4" y="35"/>
                </a:lnTo>
                <a:lnTo>
                  <a:pt x="7" y="37"/>
                </a:lnTo>
                <a:lnTo>
                  <a:pt x="9" y="39"/>
                </a:lnTo>
                <a:lnTo>
                  <a:pt x="12" y="43"/>
                </a:lnTo>
                <a:lnTo>
                  <a:pt x="16" y="45"/>
                </a:lnTo>
                <a:lnTo>
                  <a:pt x="20" y="46"/>
                </a:lnTo>
                <a:lnTo>
                  <a:pt x="24" y="47"/>
                </a:lnTo>
                <a:lnTo>
                  <a:pt x="27" y="48"/>
                </a:lnTo>
                <a:lnTo>
                  <a:pt x="32" y="48"/>
                </a:lnTo>
                <a:lnTo>
                  <a:pt x="35" y="48"/>
                </a:lnTo>
                <a:lnTo>
                  <a:pt x="39" y="48"/>
                </a:lnTo>
                <a:lnTo>
                  <a:pt x="41" y="48"/>
                </a:lnTo>
                <a:lnTo>
                  <a:pt x="44" y="48"/>
                </a:lnTo>
                <a:lnTo>
                  <a:pt x="47" y="47"/>
                </a:lnTo>
                <a:lnTo>
                  <a:pt x="50" y="44"/>
                </a:lnTo>
                <a:lnTo>
                  <a:pt x="53" y="39"/>
                </a:lnTo>
                <a:lnTo>
                  <a:pt x="55" y="36"/>
                </a:lnTo>
                <a:lnTo>
                  <a:pt x="56" y="31"/>
                </a:lnTo>
                <a:lnTo>
                  <a:pt x="55" y="28"/>
                </a:lnTo>
                <a:lnTo>
                  <a:pt x="53" y="24"/>
                </a:lnTo>
                <a:lnTo>
                  <a:pt x="51" y="21"/>
                </a:lnTo>
                <a:lnTo>
                  <a:pt x="49" y="19"/>
                </a:lnTo>
                <a:lnTo>
                  <a:pt x="45" y="15"/>
                </a:lnTo>
                <a:lnTo>
                  <a:pt x="41" y="13"/>
                </a:lnTo>
                <a:lnTo>
                  <a:pt x="37" y="11"/>
                </a:lnTo>
                <a:lnTo>
                  <a:pt x="34" y="7"/>
                </a:lnTo>
                <a:lnTo>
                  <a:pt x="29" y="6"/>
                </a:lnTo>
                <a:lnTo>
                  <a:pt x="26" y="5"/>
                </a:lnTo>
                <a:lnTo>
                  <a:pt x="21" y="5"/>
                </a:lnTo>
                <a:lnTo>
                  <a:pt x="18" y="4"/>
                </a:lnTo>
                <a:lnTo>
                  <a:pt x="12" y="4"/>
                </a:lnTo>
                <a:lnTo>
                  <a:pt x="7" y="4"/>
                </a:lnTo>
                <a:lnTo>
                  <a:pt x="3" y="4"/>
                </a:lnTo>
                <a:lnTo>
                  <a:pt x="1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429" name="Google Shape;10429;p32"/>
          <p:cNvCxnSpPr/>
          <p:nvPr/>
        </p:nvCxnSpPr>
        <p:spPr>
          <a:xfrm>
            <a:off x="2603899" y="2476500"/>
            <a:ext cx="11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30" name="Google Shape;10430;p32"/>
          <p:cNvCxnSpPr/>
          <p:nvPr/>
        </p:nvCxnSpPr>
        <p:spPr>
          <a:xfrm>
            <a:off x="2509839" y="2477692"/>
            <a:ext cx="1190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31" name="Google Shape;10431;p32"/>
          <p:cNvCxnSpPr/>
          <p:nvPr/>
        </p:nvCxnSpPr>
        <p:spPr>
          <a:xfrm flipH="1">
            <a:off x="2506267" y="2477692"/>
            <a:ext cx="1547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32" name="Google Shape;10432;p32"/>
          <p:cNvCxnSpPr/>
          <p:nvPr/>
        </p:nvCxnSpPr>
        <p:spPr>
          <a:xfrm>
            <a:off x="2574131" y="2478881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33" name="Google Shape;10433;p32"/>
          <p:cNvCxnSpPr/>
          <p:nvPr/>
        </p:nvCxnSpPr>
        <p:spPr>
          <a:xfrm flipH="1">
            <a:off x="2537224" y="2481263"/>
            <a:ext cx="11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434" name="Google Shape;10434;p32"/>
          <p:cNvSpPr/>
          <p:nvPr/>
        </p:nvSpPr>
        <p:spPr>
          <a:xfrm>
            <a:off x="2475310" y="2477692"/>
            <a:ext cx="23813" cy="16669"/>
          </a:xfrm>
          <a:custGeom>
            <a:avLst/>
            <a:gdLst/>
            <a:ahLst/>
            <a:cxnLst/>
            <a:rect l="l" t="t" r="r" b="b"/>
            <a:pathLst>
              <a:path w="60" h="44" extrusionOk="0">
                <a:moveTo>
                  <a:pt x="48" y="0"/>
                </a:moveTo>
                <a:lnTo>
                  <a:pt x="48" y="1"/>
                </a:lnTo>
                <a:lnTo>
                  <a:pt x="50" y="1"/>
                </a:lnTo>
                <a:lnTo>
                  <a:pt x="50" y="2"/>
                </a:lnTo>
                <a:lnTo>
                  <a:pt x="51" y="5"/>
                </a:lnTo>
                <a:lnTo>
                  <a:pt x="52" y="6"/>
                </a:lnTo>
                <a:lnTo>
                  <a:pt x="53" y="8"/>
                </a:lnTo>
                <a:lnTo>
                  <a:pt x="53" y="9"/>
                </a:lnTo>
                <a:lnTo>
                  <a:pt x="54" y="12"/>
                </a:lnTo>
                <a:lnTo>
                  <a:pt x="55" y="13"/>
                </a:lnTo>
                <a:lnTo>
                  <a:pt x="55" y="14"/>
                </a:lnTo>
                <a:lnTo>
                  <a:pt x="56" y="15"/>
                </a:lnTo>
                <a:lnTo>
                  <a:pt x="58" y="16"/>
                </a:lnTo>
                <a:lnTo>
                  <a:pt x="58" y="17"/>
                </a:lnTo>
                <a:lnTo>
                  <a:pt x="59" y="18"/>
                </a:lnTo>
                <a:lnTo>
                  <a:pt x="60" y="21"/>
                </a:lnTo>
                <a:lnTo>
                  <a:pt x="60" y="22"/>
                </a:lnTo>
                <a:lnTo>
                  <a:pt x="60" y="24"/>
                </a:lnTo>
                <a:lnTo>
                  <a:pt x="60" y="26"/>
                </a:lnTo>
                <a:lnTo>
                  <a:pt x="60" y="29"/>
                </a:lnTo>
                <a:lnTo>
                  <a:pt x="60" y="31"/>
                </a:lnTo>
                <a:lnTo>
                  <a:pt x="60" y="32"/>
                </a:lnTo>
                <a:lnTo>
                  <a:pt x="59" y="34"/>
                </a:lnTo>
                <a:lnTo>
                  <a:pt x="58" y="36"/>
                </a:lnTo>
                <a:lnTo>
                  <a:pt x="56" y="37"/>
                </a:lnTo>
                <a:lnTo>
                  <a:pt x="55" y="38"/>
                </a:lnTo>
                <a:lnTo>
                  <a:pt x="54" y="39"/>
                </a:lnTo>
                <a:lnTo>
                  <a:pt x="53" y="39"/>
                </a:lnTo>
                <a:lnTo>
                  <a:pt x="52" y="40"/>
                </a:lnTo>
                <a:lnTo>
                  <a:pt x="50" y="40"/>
                </a:lnTo>
                <a:lnTo>
                  <a:pt x="48" y="40"/>
                </a:lnTo>
                <a:lnTo>
                  <a:pt x="47" y="41"/>
                </a:lnTo>
                <a:lnTo>
                  <a:pt x="46" y="41"/>
                </a:lnTo>
                <a:lnTo>
                  <a:pt x="44" y="41"/>
                </a:lnTo>
                <a:lnTo>
                  <a:pt x="42" y="41"/>
                </a:lnTo>
                <a:lnTo>
                  <a:pt x="39" y="41"/>
                </a:lnTo>
                <a:lnTo>
                  <a:pt x="37" y="41"/>
                </a:lnTo>
                <a:lnTo>
                  <a:pt x="35" y="41"/>
                </a:lnTo>
                <a:lnTo>
                  <a:pt x="32" y="41"/>
                </a:lnTo>
                <a:lnTo>
                  <a:pt x="30" y="42"/>
                </a:lnTo>
                <a:lnTo>
                  <a:pt x="29" y="42"/>
                </a:lnTo>
                <a:lnTo>
                  <a:pt x="27" y="42"/>
                </a:lnTo>
                <a:lnTo>
                  <a:pt x="26" y="42"/>
                </a:lnTo>
                <a:lnTo>
                  <a:pt x="23" y="42"/>
                </a:lnTo>
                <a:lnTo>
                  <a:pt x="21" y="44"/>
                </a:lnTo>
                <a:lnTo>
                  <a:pt x="20" y="44"/>
                </a:lnTo>
                <a:lnTo>
                  <a:pt x="18" y="44"/>
                </a:lnTo>
                <a:lnTo>
                  <a:pt x="15" y="44"/>
                </a:lnTo>
                <a:lnTo>
                  <a:pt x="14" y="44"/>
                </a:lnTo>
                <a:lnTo>
                  <a:pt x="12" y="44"/>
                </a:lnTo>
                <a:lnTo>
                  <a:pt x="11" y="44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8"/>
                </a:lnTo>
                <a:lnTo>
                  <a:pt x="2" y="37"/>
                </a:lnTo>
                <a:lnTo>
                  <a:pt x="2" y="34"/>
                </a:lnTo>
                <a:lnTo>
                  <a:pt x="0" y="32"/>
                </a:lnTo>
                <a:lnTo>
                  <a:pt x="0" y="30"/>
                </a:lnTo>
                <a:lnTo>
                  <a:pt x="2" y="28"/>
                </a:lnTo>
                <a:lnTo>
                  <a:pt x="2" y="24"/>
                </a:lnTo>
                <a:lnTo>
                  <a:pt x="3" y="22"/>
                </a:lnTo>
                <a:lnTo>
                  <a:pt x="5" y="20"/>
                </a:lnTo>
                <a:lnTo>
                  <a:pt x="7" y="17"/>
                </a:lnTo>
                <a:lnTo>
                  <a:pt x="11" y="14"/>
                </a:lnTo>
                <a:lnTo>
                  <a:pt x="14" y="12"/>
                </a:lnTo>
                <a:lnTo>
                  <a:pt x="19" y="9"/>
                </a:lnTo>
                <a:lnTo>
                  <a:pt x="22" y="8"/>
                </a:lnTo>
                <a:lnTo>
                  <a:pt x="27" y="6"/>
                </a:lnTo>
                <a:lnTo>
                  <a:pt x="31" y="5"/>
                </a:lnTo>
                <a:lnTo>
                  <a:pt x="32" y="4"/>
                </a:lnTo>
                <a:lnTo>
                  <a:pt x="34" y="4"/>
                </a:lnTo>
                <a:lnTo>
                  <a:pt x="35" y="4"/>
                </a:lnTo>
                <a:lnTo>
                  <a:pt x="36" y="2"/>
                </a:lnTo>
                <a:lnTo>
                  <a:pt x="37" y="2"/>
                </a:lnTo>
                <a:lnTo>
                  <a:pt x="39" y="1"/>
                </a:lnTo>
                <a:lnTo>
                  <a:pt x="40" y="1"/>
                </a:lnTo>
                <a:lnTo>
                  <a:pt x="42" y="1"/>
                </a:lnTo>
                <a:lnTo>
                  <a:pt x="44" y="1"/>
                </a:lnTo>
                <a:lnTo>
                  <a:pt x="45" y="0"/>
                </a:lnTo>
                <a:lnTo>
                  <a:pt x="46" y="0"/>
                </a:lnTo>
                <a:lnTo>
                  <a:pt x="4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35" name="Google Shape;10435;p32"/>
          <p:cNvSpPr/>
          <p:nvPr/>
        </p:nvSpPr>
        <p:spPr>
          <a:xfrm>
            <a:off x="2475310" y="2476501"/>
            <a:ext cx="23813" cy="17860"/>
          </a:xfrm>
          <a:custGeom>
            <a:avLst/>
            <a:gdLst/>
            <a:ahLst/>
            <a:cxnLst/>
            <a:rect l="l" t="t" r="r" b="b"/>
            <a:pathLst>
              <a:path w="60" h="45" extrusionOk="0">
                <a:moveTo>
                  <a:pt x="47" y="0"/>
                </a:moveTo>
                <a:lnTo>
                  <a:pt x="48" y="1"/>
                </a:lnTo>
                <a:lnTo>
                  <a:pt x="50" y="3"/>
                </a:lnTo>
                <a:lnTo>
                  <a:pt x="51" y="6"/>
                </a:lnTo>
                <a:lnTo>
                  <a:pt x="52" y="8"/>
                </a:lnTo>
                <a:lnTo>
                  <a:pt x="53" y="11"/>
                </a:lnTo>
                <a:lnTo>
                  <a:pt x="55" y="14"/>
                </a:lnTo>
                <a:lnTo>
                  <a:pt x="56" y="16"/>
                </a:lnTo>
                <a:lnTo>
                  <a:pt x="59" y="18"/>
                </a:lnTo>
                <a:lnTo>
                  <a:pt x="60" y="22"/>
                </a:lnTo>
                <a:lnTo>
                  <a:pt x="60" y="24"/>
                </a:lnTo>
                <a:lnTo>
                  <a:pt x="60" y="27"/>
                </a:lnTo>
                <a:lnTo>
                  <a:pt x="60" y="31"/>
                </a:lnTo>
                <a:lnTo>
                  <a:pt x="60" y="33"/>
                </a:lnTo>
                <a:lnTo>
                  <a:pt x="59" y="35"/>
                </a:lnTo>
                <a:lnTo>
                  <a:pt x="56" y="38"/>
                </a:lnTo>
                <a:lnTo>
                  <a:pt x="55" y="39"/>
                </a:lnTo>
                <a:lnTo>
                  <a:pt x="53" y="40"/>
                </a:lnTo>
                <a:lnTo>
                  <a:pt x="50" y="41"/>
                </a:lnTo>
                <a:lnTo>
                  <a:pt x="47" y="42"/>
                </a:lnTo>
                <a:lnTo>
                  <a:pt x="43" y="42"/>
                </a:lnTo>
                <a:lnTo>
                  <a:pt x="37" y="42"/>
                </a:lnTo>
                <a:lnTo>
                  <a:pt x="31" y="43"/>
                </a:lnTo>
                <a:lnTo>
                  <a:pt x="26" y="43"/>
                </a:lnTo>
                <a:lnTo>
                  <a:pt x="20" y="45"/>
                </a:lnTo>
                <a:lnTo>
                  <a:pt x="16" y="45"/>
                </a:lnTo>
                <a:lnTo>
                  <a:pt x="13" y="45"/>
                </a:lnTo>
                <a:lnTo>
                  <a:pt x="11" y="45"/>
                </a:lnTo>
                <a:lnTo>
                  <a:pt x="7" y="45"/>
                </a:lnTo>
                <a:lnTo>
                  <a:pt x="5" y="43"/>
                </a:lnTo>
                <a:lnTo>
                  <a:pt x="3" y="40"/>
                </a:lnTo>
                <a:lnTo>
                  <a:pt x="2" y="37"/>
                </a:lnTo>
                <a:lnTo>
                  <a:pt x="0" y="33"/>
                </a:lnTo>
                <a:lnTo>
                  <a:pt x="0" y="30"/>
                </a:lnTo>
                <a:lnTo>
                  <a:pt x="2" y="25"/>
                </a:lnTo>
                <a:lnTo>
                  <a:pt x="3" y="23"/>
                </a:lnTo>
                <a:lnTo>
                  <a:pt x="6" y="19"/>
                </a:lnTo>
                <a:lnTo>
                  <a:pt x="8" y="16"/>
                </a:lnTo>
                <a:lnTo>
                  <a:pt x="13" y="14"/>
                </a:lnTo>
                <a:lnTo>
                  <a:pt x="16" y="11"/>
                </a:lnTo>
                <a:lnTo>
                  <a:pt x="21" y="9"/>
                </a:lnTo>
                <a:lnTo>
                  <a:pt x="27" y="7"/>
                </a:lnTo>
                <a:lnTo>
                  <a:pt x="34" y="5"/>
                </a:lnTo>
                <a:lnTo>
                  <a:pt x="39" y="3"/>
                </a:lnTo>
                <a:lnTo>
                  <a:pt x="42" y="2"/>
                </a:lnTo>
                <a:lnTo>
                  <a:pt x="45" y="1"/>
                </a:lnTo>
                <a:lnTo>
                  <a:pt x="46" y="1"/>
                </a:lnTo>
                <a:lnTo>
                  <a:pt x="48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36" name="Google Shape;10436;p32"/>
          <p:cNvSpPr/>
          <p:nvPr/>
        </p:nvSpPr>
        <p:spPr>
          <a:xfrm>
            <a:off x="2391967" y="2477691"/>
            <a:ext cx="30956" cy="23813"/>
          </a:xfrm>
          <a:custGeom>
            <a:avLst/>
            <a:gdLst/>
            <a:ahLst/>
            <a:cxnLst/>
            <a:rect l="l" t="t" r="r" b="b"/>
            <a:pathLst>
              <a:path w="78" h="59" extrusionOk="0">
                <a:moveTo>
                  <a:pt x="13" y="0"/>
                </a:moveTo>
                <a:lnTo>
                  <a:pt x="10" y="3"/>
                </a:lnTo>
                <a:lnTo>
                  <a:pt x="8" y="6"/>
                </a:lnTo>
                <a:lnTo>
                  <a:pt x="6" y="9"/>
                </a:lnTo>
                <a:lnTo>
                  <a:pt x="5" y="14"/>
                </a:lnTo>
                <a:lnTo>
                  <a:pt x="2" y="19"/>
                </a:lnTo>
                <a:lnTo>
                  <a:pt x="1" y="23"/>
                </a:lnTo>
                <a:lnTo>
                  <a:pt x="0" y="28"/>
                </a:lnTo>
                <a:lnTo>
                  <a:pt x="0" y="32"/>
                </a:lnTo>
                <a:lnTo>
                  <a:pt x="0" y="37"/>
                </a:lnTo>
                <a:lnTo>
                  <a:pt x="1" y="40"/>
                </a:lnTo>
                <a:lnTo>
                  <a:pt x="2" y="44"/>
                </a:lnTo>
                <a:lnTo>
                  <a:pt x="4" y="47"/>
                </a:lnTo>
                <a:lnTo>
                  <a:pt x="6" y="49"/>
                </a:lnTo>
                <a:lnTo>
                  <a:pt x="7" y="51"/>
                </a:lnTo>
                <a:lnTo>
                  <a:pt x="9" y="53"/>
                </a:lnTo>
                <a:lnTo>
                  <a:pt x="12" y="54"/>
                </a:lnTo>
                <a:lnTo>
                  <a:pt x="14" y="55"/>
                </a:lnTo>
                <a:lnTo>
                  <a:pt x="17" y="56"/>
                </a:lnTo>
                <a:lnTo>
                  <a:pt x="21" y="57"/>
                </a:lnTo>
                <a:lnTo>
                  <a:pt x="24" y="57"/>
                </a:lnTo>
                <a:lnTo>
                  <a:pt x="30" y="59"/>
                </a:lnTo>
                <a:lnTo>
                  <a:pt x="34" y="59"/>
                </a:lnTo>
                <a:lnTo>
                  <a:pt x="39" y="59"/>
                </a:lnTo>
                <a:lnTo>
                  <a:pt x="44" y="59"/>
                </a:lnTo>
                <a:lnTo>
                  <a:pt x="49" y="57"/>
                </a:lnTo>
                <a:lnTo>
                  <a:pt x="54" y="59"/>
                </a:lnTo>
                <a:lnTo>
                  <a:pt x="56" y="59"/>
                </a:lnTo>
                <a:lnTo>
                  <a:pt x="60" y="59"/>
                </a:lnTo>
                <a:lnTo>
                  <a:pt x="61" y="59"/>
                </a:lnTo>
                <a:lnTo>
                  <a:pt x="62" y="57"/>
                </a:lnTo>
                <a:lnTo>
                  <a:pt x="64" y="57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2"/>
                </a:lnTo>
                <a:lnTo>
                  <a:pt x="69" y="52"/>
                </a:lnTo>
                <a:lnTo>
                  <a:pt x="69" y="51"/>
                </a:lnTo>
                <a:lnTo>
                  <a:pt x="69" y="49"/>
                </a:lnTo>
                <a:lnTo>
                  <a:pt x="70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6"/>
                </a:lnTo>
                <a:lnTo>
                  <a:pt x="73" y="46"/>
                </a:lnTo>
                <a:lnTo>
                  <a:pt x="74" y="44"/>
                </a:lnTo>
                <a:lnTo>
                  <a:pt x="76" y="41"/>
                </a:lnTo>
                <a:lnTo>
                  <a:pt x="77" y="39"/>
                </a:lnTo>
                <a:lnTo>
                  <a:pt x="77" y="36"/>
                </a:lnTo>
                <a:lnTo>
                  <a:pt x="78" y="32"/>
                </a:lnTo>
                <a:lnTo>
                  <a:pt x="78" y="29"/>
                </a:lnTo>
                <a:lnTo>
                  <a:pt x="77" y="25"/>
                </a:lnTo>
                <a:lnTo>
                  <a:pt x="76" y="23"/>
                </a:lnTo>
                <a:lnTo>
                  <a:pt x="74" y="20"/>
                </a:lnTo>
                <a:lnTo>
                  <a:pt x="74" y="19"/>
                </a:lnTo>
                <a:lnTo>
                  <a:pt x="73" y="19"/>
                </a:lnTo>
                <a:lnTo>
                  <a:pt x="72" y="19"/>
                </a:lnTo>
                <a:lnTo>
                  <a:pt x="71" y="19"/>
                </a:lnTo>
                <a:lnTo>
                  <a:pt x="70" y="17"/>
                </a:lnTo>
                <a:lnTo>
                  <a:pt x="69" y="17"/>
                </a:lnTo>
                <a:lnTo>
                  <a:pt x="68" y="16"/>
                </a:lnTo>
                <a:lnTo>
                  <a:pt x="66" y="15"/>
                </a:lnTo>
                <a:lnTo>
                  <a:pt x="63" y="12"/>
                </a:lnTo>
                <a:lnTo>
                  <a:pt x="58" y="9"/>
                </a:lnTo>
                <a:lnTo>
                  <a:pt x="55" y="7"/>
                </a:lnTo>
                <a:lnTo>
                  <a:pt x="50" y="6"/>
                </a:lnTo>
                <a:lnTo>
                  <a:pt x="45" y="4"/>
                </a:lnTo>
                <a:lnTo>
                  <a:pt x="39" y="3"/>
                </a:lnTo>
                <a:lnTo>
                  <a:pt x="32" y="1"/>
                </a:lnTo>
                <a:lnTo>
                  <a:pt x="26" y="0"/>
                </a:lnTo>
                <a:lnTo>
                  <a:pt x="20" y="0"/>
                </a:lnTo>
                <a:lnTo>
                  <a:pt x="13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37" name="Google Shape;10437;p32"/>
          <p:cNvSpPr/>
          <p:nvPr/>
        </p:nvSpPr>
        <p:spPr>
          <a:xfrm>
            <a:off x="2391967" y="2477691"/>
            <a:ext cx="30956" cy="23813"/>
          </a:xfrm>
          <a:custGeom>
            <a:avLst/>
            <a:gdLst/>
            <a:ahLst/>
            <a:cxnLst/>
            <a:rect l="l" t="t" r="r" b="b"/>
            <a:pathLst>
              <a:path w="78" h="59" extrusionOk="0">
                <a:moveTo>
                  <a:pt x="12" y="1"/>
                </a:moveTo>
                <a:lnTo>
                  <a:pt x="9" y="5"/>
                </a:lnTo>
                <a:lnTo>
                  <a:pt x="6" y="9"/>
                </a:lnTo>
                <a:lnTo>
                  <a:pt x="4" y="15"/>
                </a:lnTo>
                <a:lnTo>
                  <a:pt x="2" y="20"/>
                </a:lnTo>
                <a:lnTo>
                  <a:pt x="1" y="25"/>
                </a:lnTo>
                <a:lnTo>
                  <a:pt x="0" y="30"/>
                </a:lnTo>
                <a:lnTo>
                  <a:pt x="0" y="36"/>
                </a:lnTo>
                <a:lnTo>
                  <a:pt x="1" y="40"/>
                </a:lnTo>
                <a:lnTo>
                  <a:pt x="2" y="45"/>
                </a:lnTo>
                <a:lnTo>
                  <a:pt x="5" y="48"/>
                </a:lnTo>
                <a:lnTo>
                  <a:pt x="8" y="52"/>
                </a:lnTo>
                <a:lnTo>
                  <a:pt x="12" y="54"/>
                </a:lnTo>
                <a:lnTo>
                  <a:pt x="17" y="56"/>
                </a:lnTo>
                <a:lnTo>
                  <a:pt x="22" y="57"/>
                </a:lnTo>
                <a:lnTo>
                  <a:pt x="28" y="57"/>
                </a:lnTo>
                <a:lnTo>
                  <a:pt x="34" y="59"/>
                </a:lnTo>
                <a:lnTo>
                  <a:pt x="41" y="59"/>
                </a:lnTo>
                <a:lnTo>
                  <a:pt x="49" y="57"/>
                </a:lnTo>
                <a:lnTo>
                  <a:pt x="53" y="57"/>
                </a:lnTo>
                <a:lnTo>
                  <a:pt x="55" y="59"/>
                </a:lnTo>
                <a:lnTo>
                  <a:pt x="58" y="59"/>
                </a:lnTo>
                <a:lnTo>
                  <a:pt x="62" y="57"/>
                </a:lnTo>
                <a:lnTo>
                  <a:pt x="64" y="57"/>
                </a:lnTo>
                <a:lnTo>
                  <a:pt x="65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2"/>
                </a:lnTo>
                <a:lnTo>
                  <a:pt x="69" y="52"/>
                </a:lnTo>
                <a:lnTo>
                  <a:pt x="69" y="51"/>
                </a:lnTo>
                <a:lnTo>
                  <a:pt x="69" y="49"/>
                </a:lnTo>
                <a:lnTo>
                  <a:pt x="70" y="49"/>
                </a:lnTo>
                <a:lnTo>
                  <a:pt x="71" y="48"/>
                </a:lnTo>
                <a:lnTo>
                  <a:pt x="71" y="47"/>
                </a:lnTo>
                <a:lnTo>
                  <a:pt x="72" y="46"/>
                </a:lnTo>
                <a:lnTo>
                  <a:pt x="74" y="45"/>
                </a:lnTo>
                <a:lnTo>
                  <a:pt x="74" y="44"/>
                </a:lnTo>
                <a:lnTo>
                  <a:pt x="76" y="41"/>
                </a:lnTo>
                <a:lnTo>
                  <a:pt x="77" y="39"/>
                </a:lnTo>
                <a:lnTo>
                  <a:pt x="77" y="36"/>
                </a:lnTo>
                <a:lnTo>
                  <a:pt x="78" y="32"/>
                </a:lnTo>
                <a:lnTo>
                  <a:pt x="78" y="29"/>
                </a:lnTo>
                <a:lnTo>
                  <a:pt x="77" y="27"/>
                </a:lnTo>
                <a:lnTo>
                  <a:pt x="77" y="23"/>
                </a:lnTo>
                <a:lnTo>
                  <a:pt x="76" y="22"/>
                </a:lnTo>
                <a:lnTo>
                  <a:pt x="74" y="20"/>
                </a:lnTo>
                <a:lnTo>
                  <a:pt x="73" y="19"/>
                </a:lnTo>
                <a:lnTo>
                  <a:pt x="71" y="19"/>
                </a:lnTo>
                <a:lnTo>
                  <a:pt x="70" y="17"/>
                </a:lnTo>
                <a:lnTo>
                  <a:pt x="66" y="15"/>
                </a:lnTo>
                <a:lnTo>
                  <a:pt x="62" y="12"/>
                </a:lnTo>
                <a:lnTo>
                  <a:pt x="58" y="9"/>
                </a:lnTo>
                <a:lnTo>
                  <a:pt x="54" y="7"/>
                </a:lnTo>
                <a:lnTo>
                  <a:pt x="49" y="5"/>
                </a:lnTo>
                <a:lnTo>
                  <a:pt x="44" y="3"/>
                </a:lnTo>
                <a:lnTo>
                  <a:pt x="38" y="1"/>
                </a:lnTo>
                <a:lnTo>
                  <a:pt x="32" y="1"/>
                </a:lnTo>
                <a:lnTo>
                  <a:pt x="26" y="0"/>
                </a:lnTo>
                <a:lnTo>
                  <a:pt x="2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38" name="Google Shape;10438;p32"/>
          <p:cNvSpPr/>
          <p:nvPr/>
        </p:nvSpPr>
        <p:spPr>
          <a:xfrm>
            <a:off x="2453880" y="2480073"/>
            <a:ext cx="16669" cy="16669"/>
          </a:xfrm>
          <a:custGeom>
            <a:avLst/>
            <a:gdLst/>
            <a:ahLst/>
            <a:cxnLst/>
            <a:rect l="l" t="t" r="r" b="b"/>
            <a:pathLst>
              <a:path w="44" h="42" extrusionOk="0">
                <a:moveTo>
                  <a:pt x="32" y="0"/>
                </a:moveTo>
                <a:lnTo>
                  <a:pt x="34" y="1"/>
                </a:lnTo>
                <a:lnTo>
                  <a:pt x="35" y="2"/>
                </a:lnTo>
                <a:lnTo>
                  <a:pt x="37" y="2"/>
                </a:lnTo>
                <a:lnTo>
                  <a:pt x="38" y="3"/>
                </a:lnTo>
                <a:lnTo>
                  <a:pt x="39" y="5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3" y="11"/>
                </a:lnTo>
                <a:lnTo>
                  <a:pt x="44" y="14"/>
                </a:lnTo>
                <a:lnTo>
                  <a:pt x="44" y="16"/>
                </a:lnTo>
                <a:lnTo>
                  <a:pt x="44" y="19"/>
                </a:lnTo>
                <a:lnTo>
                  <a:pt x="44" y="22"/>
                </a:lnTo>
                <a:lnTo>
                  <a:pt x="44" y="24"/>
                </a:lnTo>
                <a:lnTo>
                  <a:pt x="43" y="26"/>
                </a:lnTo>
                <a:lnTo>
                  <a:pt x="42" y="29"/>
                </a:lnTo>
                <a:lnTo>
                  <a:pt x="42" y="31"/>
                </a:lnTo>
                <a:lnTo>
                  <a:pt x="40" y="32"/>
                </a:lnTo>
                <a:lnTo>
                  <a:pt x="39" y="33"/>
                </a:lnTo>
                <a:lnTo>
                  <a:pt x="38" y="34"/>
                </a:lnTo>
                <a:lnTo>
                  <a:pt x="36" y="35"/>
                </a:lnTo>
                <a:lnTo>
                  <a:pt x="35" y="37"/>
                </a:lnTo>
                <a:lnTo>
                  <a:pt x="31" y="38"/>
                </a:lnTo>
                <a:lnTo>
                  <a:pt x="27" y="40"/>
                </a:lnTo>
                <a:lnTo>
                  <a:pt x="23" y="41"/>
                </a:lnTo>
                <a:lnTo>
                  <a:pt x="19" y="42"/>
                </a:lnTo>
                <a:lnTo>
                  <a:pt x="15" y="42"/>
                </a:lnTo>
                <a:lnTo>
                  <a:pt x="11" y="41"/>
                </a:lnTo>
                <a:lnTo>
                  <a:pt x="8" y="41"/>
                </a:lnTo>
                <a:lnTo>
                  <a:pt x="6" y="40"/>
                </a:lnTo>
                <a:lnTo>
                  <a:pt x="4" y="38"/>
                </a:lnTo>
                <a:lnTo>
                  <a:pt x="3" y="35"/>
                </a:lnTo>
                <a:lnTo>
                  <a:pt x="2" y="33"/>
                </a:lnTo>
                <a:lnTo>
                  <a:pt x="2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1"/>
                </a:lnTo>
                <a:lnTo>
                  <a:pt x="2" y="16"/>
                </a:lnTo>
                <a:lnTo>
                  <a:pt x="3" y="14"/>
                </a:lnTo>
                <a:lnTo>
                  <a:pt x="5" y="10"/>
                </a:lnTo>
                <a:lnTo>
                  <a:pt x="7" y="9"/>
                </a:lnTo>
                <a:lnTo>
                  <a:pt x="11" y="7"/>
                </a:lnTo>
                <a:lnTo>
                  <a:pt x="14" y="5"/>
                </a:lnTo>
                <a:lnTo>
                  <a:pt x="18" y="3"/>
                </a:lnTo>
                <a:lnTo>
                  <a:pt x="22" y="2"/>
                </a:lnTo>
                <a:lnTo>
                  <a:pt x="28" y="1"/>
                </a:lnTo>
                <a:lnTo>
                  <a:pt x="3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39" name="Google Shape;10439;p32"/>
          <p:cNvSpPr/>
          <p:nvPr/>
        </p:nvSpPr>
        <p:spPr>
          <a:xfrm>
            <a:off x="2453879" y="2478882"/>
            <a:ext cx="17859" cy="17860"/>
          </a:xfrm>
          <a:custGeom>
            <a:avLst/>
            <a:gdLst/>
            <a:ahLst/>
            <a:cxnLst/>
            <a:rect l="l" t="t" r="r" b="b"/>
            <a:pathLst>
              <a:path w="45" h="45" extrusionOk="0">
                <a:moveTo>
                  <a:pt x="28" y="0"/>
                </a:moveTo>
                <a:lnTo>
                  <a:pt x="29" y="1"/>
                </a:lnTo>
                <a:lnTo>
                  <a:pt x="30" y="1"/>
                </a:lnTo>
                <a:lnTo>
                  <a:pt x="32" y="3"/>
                </a:lnTo>
                <a:lnTo>
                  <a:pt x="35" y="4"/>
                </a:lnTo>
                <a:lnTo>
                  <a:pt x="37" y="6"/>
                </a:lnTo>
                <a:lnTo>
                  <a:pt x="39" y="8"/>
                </a:lnTo>
                <a:lnTo>
                  <a:pt x="42" y="10"/>
                </a:lnTo>
                <a:lnTo>
                  <a:pt x="43" y="13"/>
                </a:lnTo>
                <a:lnTo>
                  <a:pt x="44" y="17"/>
                </a:lnTo>
                <a:lnTo>
                  <a:pt x="44" y="21"/>
                </a:lnTo>
                <a:lnTo>
                  <a:pt x="44" y="25"/>
                </a:lnTo>
                <a:lnTo>
                  <a:pt x="43" y="29"/>
                </a:lnTo>
                <a:lnTo>
                  <a:pt x="42" y="33"/>
                </a:lnTo>
                <a:lnTo>
                  <a:pt x="39" y="36"/>
                </a:lnTo>
                <a:lnTo>
                  <a:pt x="36" y="38"/>
                </a:lnTo>
                <a:lnTo>
                  <a:pt x="31" y="41"/>
                </a:lnTo>
                <a:lnTo>
                  <a:pt x="28" y="43"/>
                </a:lnTo>
                <a:lnTo>
                  <a:pt x="23" y="44"/>
                </a:lnTo>
                <a:lnTo>
                  <a:pt x="19" y="44"/>
                </a:lnTo>
                <a:lnTo>
                  <a:pt x="15" y="45"/>
                </a:lnTo>
                <a:lnTo>
                  <a:pt x="12" y="45"/>
                </a:lnTo>
                <a:lnTo>
                  <a:pt x="8" y="44"/>
                </a:lnTo>
                <a:lnTo>
                  <a:pt x="5" y="42"/>
                </a:lnTo>
                <a:lnTo>
                  <a:pt x="3" y="38"/>
                </a:lnTo>
                <a:lnTo>
                  <a:pt x="0" y="34"/>
                </a:lnTo>
                <a:lnTo>
                  <a:pt x="0" y="28"/>
                </a:lnTo>
                <a:lnTo>
                  <a:pt x="0" y="24"/>
                </a:lnTo>
                <a:lnTo>
                  <a:pt x="2" y="20"/>
                </a:lnTo>
                <a:lnTo>
                  <a:pt x="4" y="17"/>
                </a:lnTo>
                <a:lnTo>
                  <a:pt x="6" y="13"/>
                </a:lnTo>
                <a:lnTo>
                  <a:pt x="10" y="10"/>
                </a:lnTo>
                <a:lnTo>
                  <a:pt x="14" y="8"/>
                </a:lnTo>
                <a:lnTo>
                  <a:pt x="20" y="6"/>
                </a:lnTo>
                <a:lnTo>
                  <a:pt x="26" y="4"/>
                </a:lnTo>
                <a:lnTo>
                  <a:pt x="36" y="3"/>
                </a:lnTo>
                <a:lnTo>
                  <a:pt x="45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40" name="Google Shape;10440;p32"/>
          <p:cNvSpPr/>
          <p:nvPr/>
        </p:nvSpPr>
        <p:spPr>
          <a:xfrm>
            <a:off x="2427686" y="2482454"/>
            <a:ext cx="21431" cy="17859"/>
          </a:xfrm>
          <a:custGeom>
            <a:avLst/>
            <a:gdLst/>
            <a:ahLst/>
            <a:cxnLst/>
            <a:rect l="l" t="t" r="r" b="b"/>
            <a:pathLst>
              <a:path w="55" h="44" extrusionOk="0">
                <a:moveTo>
                  <a:pt x="1" y="0"/>
                </a:move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1" y="4"/>
                </a:lnTo>
                <a:lnTo>
                  <a:pt x="0" y="9"/>
                </a:lnTo>
                <a:lnTo>
                  <a:pt x="0" y="14"/>
                </a:lnTo>
                <a:lnTo>
                  <a:pt x="0" y="17"/>
                </a:lnTo>
                <a:lnTo>
                  <a:pt x="0" y="19"/>
                </a:lnTo>
                <a:lnTo>
                  <a:pt x="0" y="23"/>
                </a:lnTo>
                <a:lnTo>
                  <a:pt x="1" y="25"/>
                </a:lnTo>
                <a:lnTo>
                  <a:pt x="2" y="27"/>
                </a:lnTo>
                <a:lnTo>
                  <a:pt x="2" y="30"/>
                </a:lnTo>
                <a:lnTo>
                  <a:pt x="4" y="30"/>
                </a:lnTo>
                <a:lnTo>
                  <a:pt x="4" y="31"/>
                </a:lnTo>
                <a:lnTo>
                  <a:pt x="5" y="31"/>
                </a:lnTo>
                <a:lnTo>
                  <a:pt x="5" y="32"/>
                </a:lnTo>
                <a:lnTo>
                  <a:pt x="6" y="32"/>
                </a:lnTo>
                <a:lnTo>
                  <a:pt x="7" y="34"/>
                </a:lnTo>
                <a:lnTo>
                  <a:pt x="9" y="35"/>
                </a:lnTo>
                <a:lnTo>
                  <a:pt x="12" y="38"/>
                </a:lnTo>
                <a:lnTo>
                  <a:pt x="14" y="40"/>
                </a:lnTo>
                <a:lnTo>
                  <a:pt x="16" y="41"/>
                </a:lnTo>
                <a:lnTo>
                  <a:pt x="20" y="42"/>
                </a:lnTo>
                <a:lnTo>
                  <a:pt x="22" y="43"/>
                </a:lnTo>
                <a:lnTo>
                  <a:pt x="24" y="43"/>
                </a:lnTo>
                <a:lnTo>
                  <a:pt x="25" y="44"/>
                </a:lnTo>
                <a:lnTo>
                  <a:pt x="29" y="44"/>
                </a:lnTo>
                <a:lnTo>
                  <a:pt x="32" y="44"/>
                </a:lnTo>
                <a:lnTo>
                  <a:pt x="36" y="44"/>
                </a:lnTo>
                <a:lnTo>
                  <a:pt x="39" y="44"/>
                </a:lnTo>
                <a:lnTo>
                  <a:pt x="40" y="44"/>
                </a:lnTo>
                <a:lnTo>
                  <a:pt x="42" y="44"/>
                </a:lnTo>
                <a:lnTo>
                  <a:pt x="44" y="44"/>
                </a:lnTo>
                <a:lnTo>
                  <a:pt x="45" y="44"/>
                </a:lnTo>
                <a:lnTo>
                  <a:pt x="46" y="43"/>
                </a:lnTo>
                <a:lnTo>
                  <a:pt x="47" y="43"/>
                </a:lnTo>
                <a:lnTo>
                  <a:pt x="48" y="42"/>
                </a:lnTo>
                <a:lnTo>
                  <a:pt x="49" y="41"/>
                </a:lnTo>
                <a:lnTo>
                  <a:pt x="50" y="40"/>
                </a:lnTo>
                <a:lnTo>
                  <a:pt x="52" y="38"/>
                </a:lnTo>
                <a:lnTo>
                  <a:pt x="53" y="36"/>
                </a:lnTo>
                <a:lnTo>
                  <a:pt x="54" y="35"/>
                </a:lnTo>
                <a:lnTo>
                  <a:pt x="55" y="32"/>
                </a:lnTo>
                <a:lnTo>
                  <a:pt x="55" y="28"/>
                </a:lnTo>
                <a:lnTo>
                  <a:pt x="55" y="25"/>
                </a:lnTo>
                <a:lnTo>
                  <a:pt x="54" y="23"/>
                </a:lnTo>
                <a:lnTo>
                  <a:pt x="53" y="19"/>
                </a:lnTo>
                <a:lnTo>
                  <a:pt x="52" y="17"/>
                </a:lnTo>
                <a:lnTo>
                  <a:pt x="49" y="15"/>
                </a:lnTo>
                <a:lnTo>
                  <a:pt x="47" y="12"/>
                </a:lnTo>
                <a:lnTo>
                  <a:pt x="41" y="9"/>
                </a:lnTo>
                <a:lnTo>
                  <a:pt x="37" y="6"/>
                </a:lnTo>
                <a:lnTo>
                  <a:pt x="36" y="6"/>
                </a:lnTo>
                <a:lnTo>
                  <a:pt x="34" y="4"/>
                </a:lnTo>
                <a:lnTo>
                  <a:pt x="33" y="3"/>
                </a:lnTo>
                <a:lnTo>
                  <a:pt x="32" y="3"/>
                </a:lnTo>
                <a:lnTo>
                  <a:pt x="30" y="2"/>
                </a:lnTo>
                <a:lnTo>
                  <a:pt x="28" y="1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1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41" name="Google Shape;10441;p32"/>
          <p:cNvSpPr/>
          <p:nvPr/>
        </p:nvSpPr>
        <p:spPr>
          <a:xfrm>
            <a:off x="2427686" y="2481263"/>
            <a:ext cx="21431" cy="19050"/>
          </a:xfrm>
          <a:custGeom>
            <a:avLst/>
            <a:gdLst/>
            <a:ahLst/>
            <a:cxnLst/>
            <a:rect l="l" t="t" r="r" b="b"/>
            <a:pathLst>
              <a:path w="55" h="48" extrusionOk="0">
                <a:moveTo>
                  <a:pt x="2" y="0"/>
                </a:moveTo>
                <a:lnTo>
                  <a:pt x="2" y="2"/>
                </a:lnTo>
                <a:lnTo>
                  <a:pt x="2" y="4"/>
                </a:lnTo>
                <a:lnTo>
                  <a:pt x="1" y="7"/>
                </a:lnTo>
                <a:lnTo>
                  <a:pt x="0" y="11"/>
                </a:lnTo>
                <a:lnTo>
                  <a:pt x="0" y="14"/>
                </a:lnTo>
                <a:lnTo>
                  <a:pt x="0" y="19"/>
                </a:lnTo>
                <a:lnTo>
                  <a:pt x="0" y="23"/>
                </a:lnTo>
                <a:lnTo>
                  <a:pt x="1" y="28"/>
                </a:lnTo>
                <a:lnTo>
                  <a:pt x="1" y="30"/>
                </a:lnTo>
                <a:lnTo>
                  <a:pt x="2" y="34"/>
                </a:lnTo>
                <a:lnTo>
                  <a:pt x="4" y="35"/>
                </a:lnTo>
                <a:lnTo>
                  <a:pt x="6" y="37"/>
                </a:lnTo>
                <a:lnTo>
                  <a:pt x="9" y="39"/>
                </a:lnTo>
                <a:lnTo>
                  <a:pt x="13" y="43"/>
                </a:lnTo>
                <a:lnTo>
                  <a:pt x="16" y="45"/>
                </a:lnTo>
                <a:lnTo>
                  <a:pt x="21" y="46"/>
                </a:lnTo>
                <a:lnTo>
                  <a:pt x="24" y="47"/>
                </a:lnTo>
                <a:lnTo>
                  <a:pt x="28" y="48"/>
                </a:lnTo>
                <a:lnTo>
                  <a:pt x="31" y="48"/>
                </a:lnTo>
                <a:lnTo>
                  <a:pt x="36" y="48"/>
                </a:lnTo>
                <a:lnTo>
                  <a:pt x="38" y="48"/>
                </a:lnTo>
                <a:lnTo>
                  <a:pt x="41" y="48"/>
                </a:lnTo>
                <a:lnTo>
                  <a:pt x="45" y="48"/>
                </a:lnTo>
                <a:lnTo>
                  <a:pt x="47" y="47"/>
                </a:lnTo>
                <a:lnTo>
                  <a:pt x="50" y="44"/>
                </a:lnTo>
                <a:lnTo>
                  <a:pt x="53" y="39"/>
                </a:lnTo>
                <a:lnTo>
                  <a:pt x="55" y="36"/>
                </a:lnTo>
                <a:lnTo>
                  <a:pt x="55" y="31"/>
                </a:lnTo>
                <a:lnTo>
                  <a:pt x="55" y="28"/>
                </a:lnTo>
                <a:lnTo>
                  <a:pt x="54" y="24"/>
                </a:lnTo>
                <a:lnTo>
                  <a:pt x="52" y="21"/>
                </a:lnTo>
                <a:lnTo>
                  <a:pt x="48" y="19"/>
                </a:lnTo>
                <a:lnTo>
                  <a:pt x="45" y="15"/>
                </a:lnTo>
                <a:lnTo>
                  <a:pt x="41" y="13"/>
                </a:lnTo>
                <a:lnTo>
                  <a:pt x="37" y="11"/>
                </a:lnTo>
                <a:lnTo>
                  <a:pt x="33" y="7"/>
                </a:lnTo>
                <a:lnTo>
                  <a:pt x="30" y="6"/>
                </a:lnTo>
                <a:lnTo>
                  <a:pt x="26" y="5"/>
                </a:lnTo>
                <a:lnTo>
                  <a:pt x="22" y="5"/>
                </a:lnTo>
                <a:lnTo>
                  <a:pt x="17" y="4"/>
                </a:lnTo>
                <a:lnTo>
                  <a:pt x="12" y="4"/>
                </a:lnTo>
                <a:lnTo>
                  <a:pt x="6" y="4"/>
                </a:lnTo>
                <a:lnTo>
                  <a:pt x="4" y="4"/>
                </a:lnTo>
                <a:lnTo>
                  <a:pt x="0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442" name="Google Shape;10442;p32"/>
          <p:cNvCxnSpPr/>
          <p:nvPr/>
        </p:nvCxnSpPr>
        <p:spPr>
          <a:xfrm>
            <a:off x="2494361" y="2476500"/>
            <a:ext cx="11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43" name="Google Shape;10443;p32"/>
          <p:cNvCxnSpPr/>
          <p:nvPr/>
        </p:nvCxnSpPr>
        <p:spPr>
          <a:xfrm>
            <a:off x="2400300" y="2477692"/>
            <a:ext cx="1071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44" name="Google Shape;10444;p32"/>
          <p:cNvCxnSpPr/>
          <p:nvPr/>
        </p:nvCxnSpPr>
        <p:spPr>
          <a:xfrm flipH="1">
            <a:off x="2396730" y="2477692"/>
            <a:ext cx="1547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45" name="Google Shape;10445;p32"/>
          <p:cNvCxnSpPr/>
          <p:nvPr/>
        </p:nvCxnSpPr>
        <p:spPr>
          <a:xfrm>
            <a:off x="2464595" y="2478881"/>
            <a:ext cx="357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46" name="Google Shape;10446;p32"/>
          <p:cNvCxnSpPr/>
          <p:nvPr/>
        </p:nvCxnSpPr>
        <p:spPr>
          <a:xfrm flipH="1">
            <a:off x="2427686" y="2481263"/>
            <a:ext cx="11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447" name="Google Shape;10447;p32"/>
          <p:cNvSpPr/>
          <p:nvPr/>
        </p:nvSpPr>
        <p:spPr>
          <a:xfrm>
            <a:off x="2333626" y="2478881"/>
            <a:ext cx="30956" cy="23813"/>
          </a:xfrm>
          <a:custGeom>
            <a:avLst/>
            <a:gdLst/>
            <a:ahLst/>
            <a:cxnLst/>
            <a:rect l="l" t="t" r="r" b="b"/>
            <a:pathLst>
              <a:path w="77" h="58" extrusionOk="0">
                <a:moveTo>
                  <a:pt x="12" y="0"/>
                </a:moveTo>
                <a:lnTo>
                  <a:pt x="10" y="3"/>
                </a:lnTo>
                <a:lnTo>
                  <a:pt x="9" y="5"/>
                </a:lnTo>
                <a:lnTo>
                  <a:pt x="7" y="10"/>
                </a:lnTo>
                <a:lnTo>
                  <a:pt x="4" y="13"/>
                </a:lnTo>
                <a:lnTo>
                  <a:pt x="3" y="18"/>
                </a:lnTo>
                <a:lnTo>
                  <a:pt x="2" y="24"/>
                </a:lnTo>
                <a:lnTo>
                  <a:pt x="1" y="28"/>
                </a:lnTo>
                <a:lnTo>
                  <a:pt x="0" y="33"/>
                </a:lnTo>
                <a:lnTo>
                  <a:pt x="1" y="37"/>
                </a:lnTo>
                <a:lnTo>
                  <a:pt x="1" y="41"/>
                </a:lnTo>
                <a:lnTo>
                  <a:pt x="2" y="44"/>
                </a:lnTo>
                <a:lnTo>
                  <a:pt x="3" y="47"/>
                </a:lnTo>
                <a:lnTo>
                  <a:pt x="5" y="50"/>
                </a:lnTo>
                <a:lnTo>
                  <a:pt x="8" y="51"/>
                </a:lnTo>
                <a:lnTo>
                  <a:pt x="9" y="52"/>
                </a:lnTo>
                <a:lnTo>
                  <a:pt x="11" y="53"/>
                </a:lnTo>
                <a:lnTo>
                  <a:pt x="15" y="56"/>
                </a:lnTo>
                <a:lnTo>
                  <a:pt x="18" y="57"/>
                </a:lnTo>
                <a:lnTo>
                  <a:pt x="21" y="57"/>
                </a:lnTo>
                <a:lnTo>
                  <a:pt x="25" y="58"/>
                </a:lnTo>
                <a:lnTo>
                  <a:pt x="29" y="58"/>
                </a:lnTo>
                <a:lnTo>
                  <a:pt x="34" y="58"/>
                </a:lnTo>
                <a:lnTo>
                  <a:pt x="39" y="58"/>
                </a:lnTo>
                <a:lnTo>
                  <a:pt x="44" y="58"/>
                </a:lnTo>
                <a:lnTo>
                  <a:pt x="49" y="58"/>
                </a:lnTo>
                <a:lnTo>
                  <a:pt x="55" y="58"/>
                </a:lnTo>
                <a:lnTo>
                  <a:pt x="57" y="58"/>
                </a:lnTo>
                <a:lnTo>
                  <a:pt x="59" y="58"/>
                </a:lnTo>
                <a:lnTo>
                  <a:pt x="61" y="58"/>
                </a:lnTo>
                <a:lnTo>
                  <a:pt x="63" y="58"/>
                </a:lnTo>
                <a:lnTo>
                  <a:pt x="64" y="58"/>
                </a:lnTo>
                <a:lnTo>
                  <a:pt x="65" y="57"/>
                </a:lnTo>
                <a:lnTo>
                  <a:pt x="66" y="56"/>
                </a:lnTo>
                <a:lnTo>
                  <a:pt x="66" y="53"/>
                </a:lnTo>
                <a:lnTo>
                  <a:pt x="66" y="52"/>
                </a:lnTo>
                <a:lnTo>
                  <a:pt x="67" y="52"/>
                </a:lnTo>
                <a:lnTo>
                  <a:pt x="68" y="52"/>
                </a:lnTo>
                <a:lnTo>
                  <a:pt x="68" y="51"/>
                </a:lnTo>
                <a:lnTo>
                  <a:pt x="68" y="50"/>
                </a:lnTo>
                <a:lnTo>
                  <a:pt x="69" y="50"/>
                </a:lnTo>
                <a:lnTo>
                  <a:pt x="71" y="50"/>
                </a:lnTo>
                <a:lnTo>
                  <a:pt x="71" y="49"/>
                </a:lnTo>
                <a:lnTo>
                  <a:pt x="71" y="48"/>
                </a:lnTo>
                <a:lnTo>
                  <a:pt x="72" y="47"/>
                </a:lnTo>
                <a:lnTo>
                  <a:pt x="73" y="47"/>
                </a:lnTo>
                <a:lnTo>
                  <a:pt x="75" y="44"/>
                </a:lnTo>
                <a:lnTo>
                  <a:pt x="76" y="42"/>
                </a:lnTo>
                <a:lnTo>
                  <a:pt x="76" y="40"/>
                </a:lnTo>
                <a:lnTo>
                  <a:pt x="77" y="36"/>
                </a:lnTo>
                <a:lnTo>
                  <a:pt x="77" y="33"/>
                </a:lnTo>
                <a:lnTo>
                  <a:pt x="77" y="29"/>
                </a:lnTo>
                <a:lnTo>
                  <a:pt x="77" y="26"/>
                </a:lnTo>
                <a:lnTo>
                  <a:pt x="76" y="23"/>
                </a:lnTo>
                <a:lnTo>
                  <a:pt x="75" y="20"/>
                </a:lnTo>
                <a:lnTo>
                  <a:pt x="75" y="19"/>
                </a:lnTo>
                <a:lnTo>
                  <a:pt x="74" y="19"/>
                </a:lnTo>
                <a:lnTo>
                  <a:pt x="73" y="18"/>
                </a:lnTo>
                <a:lnTo>
                  <a:pt x="72" y="18"/>
                </a:lnTo>
                <a:lnTo>
                  <a:pt x="71" y="18"/>
                </a:lnTo>
                <a:lnTo>
                  <a:pt x="69" y="18"/>
                </a:lnTo>
                <a:lnTo>
                  <a:pt x="68" y="18"/>
                </a:lnTo>
                <a:lnTo>
                  <a:pt x="68" y="17"/>
                </a:lnTo>
                <a:lnTo>
                  <a:pt x="67" y="17"/>
                </a:lnTo>
                <a:lnTo>
                  <a:pt x="66" y="16"/>
                </a:lnTo>
                <a:lnTo>
                  <a:pt x="63" y="12"/>
                </a:lnTo>
                <a:lnTo>
                  <a:pt x="59" y="10"/>
                </a:lnTo>
                <a:lnTo>
                  <a:pt x="55" y="8"/>
                </a:lnTo>
                <a:lnTo>
                  <a:pt x="51" y="5"/>
                </a:lnTo>
                <a:lnTo>
                  <a:pt x="45" y="4"/>
                </a:lnTo>
                <a:lnTo>
                  <a:pt x="39" y="2"/>
                </a:lnTo>
                <a:lnTo>
                  <a:pt x="33" y="1"/>
                </a:lnTo>
                <a:lnTo>
                  <a:pt x="26" y="1"/>
                </a:lnTo>
                <a:lnTo>
                  <a:pt x="19" y="1"/>
                </a:lnTo>
                <a:lnTo>
                  <a:pt x="12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48" name="Google Shape;10448;p32"/>
          <p:cNvSpPr/>
          <p:nvPr/>
        </p:nvSpPr>
        <p:spPr>
          <a:xfrm>
            <a:off x="2333626" y="2480072"/>
            <a:ext cx="30956" cy="22622"/>
          </a:xfrm>
          <a:custGeom>
            <a:avLst/>
            <a:gdLst/>
            <a:ahLst/>
            <a:cxnLst/>
            <a:rect l="l" t="t" r="r" b="b"/>
            <a:pathLst>
              <a:path w="77" h="57" extrusionOk="0">
                <a:moveTo>
                  <a:pt x="11" y="1"/>
                </a:moveTo>
                <a:lnTo>
                  <a:pt x="9" y="4"/>
                </a:lnTo>
                <a:lnTo>
                  <a:pt x="7" y="9"/>
                </a:lnTo>
                <a:lnTo>
                  <a:pt x="4" y="15"/>
                </a:lnTo>
                <a:lnTo>
                  <a:pt x="2" y="19"/>
                </a:lnTo>
                <a:lnTo>
                  <a:pt x="1" y="25"/>
                </a:lnTo>
                <a:lnTo>
                  <a:pt x="1" y="30"/>
                </a:lnTo>
                <a:lnTo>
                  <a:pt x="0" y="34"/>
                </a:lnTo>
                <a:lnTo>
                  <a:pt x="1" y="40"/>
                </a:lnTo>
                <a:lnTo>
                  <a:pt x="2" y="43"/>
                </a:lnTo>
                <a:lnTo>
                  <a:pt x="4" y="48"/>
                </a:lnTo>
                <a:lnTo>
                  <a:pt x="8" y="50"/>
                </a:lnTo>
                <a:lnTo>
                  <a:pt x="12" y="54"/>
                </a:lnTo>
                <a:lnTo>
                  <a:pt x="17" y="55"/>
                </a:lnTo>
                <a:lnTo>
                  <a:pt x="23" y="57"/>
                </a:lnTo>
                <a:lnTo>
                  <a:pt x="27" y="57"/>
                </a:lnTo>
                <a:lnTo>
                  <a:pt x="34" y="57"/>
                </a:lnTo>
                <a:lnTo>
                  <a:pt x="42" y="57"/>
                </a:lnTo>
                <a:lnTo>
                  <a:pt x="49" y="57"/>
                </a:lnTo>
                <a:lnTo>
                  <a:pt x="52" y="57"/>
                </a:lnTo>
                <a:lnTo>
                  <a:pt x="56" y="57"/>
                </a:lnTo>
                <a:lnTo>
                  <a:pt x="59" y="57"/>
                </a:lnTo>
                <a:lnTo>
                  <a:pt x="61" y="57"/>
                </a:lnTo>
                <a:lnTo>
                  <a:pt x="64" y="56"/>
                </a:lnTo>
                <a:lnTo>
                  <a:pt x="65" y="56"/>
                </a:lnTo>
                <a:lnTo>
                  <a:pt x="66" y="54"/>
                </a:lnTo>
                <a:lnTo>
                  <a:pt x="66" y="52"/>
                </a:lnTo>
                <a:lnTo>
                  <a:pt x="66" y="51"/>
                </a:lnTo>
                <a:lnTo>
                  <a:pt x="67" y="51"/>
                </a:lnTo>
                <a:lnTo>
                  <a:pt x="68" y="51"/>
                </a:lnTo>
                <a:lnTo>
                  <a:pt x="68" y="50"/>
                </a:lnTo>
                <a:lnTo>
                  <a:pt x="68" y="49"/>
                </a:lnTo>
                <a:lnTo>
                  <a:pt x="69" y="49"/>
                </a:lnTo>
                <a:lnTo>
                  <a:pt x="71" y="48"/>
                </a:lnTo>
                <a:lnTo>
                  <a:pt x="71" y="47"/>
                </a:lnTo>
                <a:lnTo>
                  <a:pt x="72" y="46"/>
                </a:lnTo>
                <a:lnTo>
                  <a:pt x="73" y="46"/>
                </a:lnTo>
                <a:lnTo>
                  <a:pt x="74" y="44"/>
                </a:lnTo>
                <a:lnTo>
                  <a:pt x="75" y="43"/>
                </a:lnTo>
                <a:lnTo>
                  <a:pt x="76" y="41"/>
                </a:lnTo>
                <a:lnTo>
                  <a:pt x="76" y="39"/>
                </a:lnTo>
                <a:lnTo>
                  <a:pt x="77" y="35"/>
                </a:lnTo>
                <a:lnTo>
                  <a:pt x="77" y="32"/>
                </a:lnTo>
                <a:lnTo>
                  <a:pt x="77" y="28"/>
                </a:lnTo>
                <a:lnTo>
                  <a:pt x="77" y="25"/>
                </a:lnTo>
                <a:lnTo>
                  <a:pt x="76" y="23"/>
                </a:lnTo>
                <a:lnTo>
                  <a:pt x="76" y="20"/>
                </a:lnTo>
                <a:lnTo>
                  <a:pt x="75" y="19"/>
                </a:lnTo>
                <a:lnTo>
                  <a:pt x="73" y="18"/>
                </a:lnTo>
                <a:lnTo>
                  <a:pt x="72" y="17"/>
                </a:lnTo>
                <a:lnTo>
                  <a:pt x="69" y="17"/>
                </a:lnTo>
                <a:lnTo>
                  <a:pt x="66" y="15"/>
                </a:lnTo>
                <a:lnTo>
                  <a:pt x="63" y="11"/>
                </a:lnTo>
                <a:lnTo>
                  <a:pt x="58" y="9"/>
                </a:lnTo>
                <a:lnTo>
                  <a:pt x="55" y="7"/>
                </a:lnTo>
                <a:lnTo>
                  <a:pt x="49" y="4"/>
                </a:lnTo>
                <a:lnTo>
                  <a:pt x="43" y="2"/>
                </a:lnTo>
                <a:lnTo>
                  <a:pt x="37" y="1"/>
                </a:lnTo>
                <a:lnTo>
                  <a:pt x="32" y="0"/>
                </a:lnTo>
                <a:lnTo>
                  <a:pt x="26" y="0"/>
                </a:lnTo>
                <a:lnTo>
                  <a:pt x="2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49" name="Google Shape;10449;p32"/>
          <p:cNvSpPr/>
          <p:nvPr/>
        </p:nvSpPr>
        <p:spPr>
          <a:xfrm>
            <a:off x="2369345" y="2484835"/>
            <a:ext cx="21431" cy="17859"/>
          </a:xfrm>
          <a:custGeom>
            <a:avLst/>
            <a:gdLst/>
            <a:ahLst/>
            <a:cxnLst/>
            <a:rect l="l" t="t" r="r" b="b"/>
            <a:pathLst>
              <a:path w="56" h="45" extrusionOk="0">
                <a:moveTo>
                  <a:pt x="2" y="0"/>
                </a:moveTo>
                <a:lnTo>
                  <a:pt x="2" y="2"/>
                </a:lnTo>
                <a:lnTo>
                  <a:pt x="1" y="3"/>
                </a:lnTo>
                <a:lnTo>
                  <a:pt x="1" y="4"/>
                </a:lnTo>
                <a:lnTo>
                  <a:pt x="1" y="5"/>
                </a:lnTo>
                <a:lnTo>
                  <a:pt x="1" y="10"/>
                </a:lnTo>
                <a:lnTo>
                  <a:pt x="0" y="14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1" y="26"/>
                </a:lnTo>
                <a:lnTo>
                  <a:pt x="2" y="28"/>
                </a:lnTo>
                <a:lnTo>
                  <a:pt x="3" y="29"/>
                </a:lnTo>
                <a:lnTo>
                  <a:pt x="3" y="30"/>
                </a:lnTo>
                <a:lnTo>
                  <a:pt x="4" y="31"/>
                </a:lnTo>
                <a:lnTo>
                  <a:pt x="4" y="32"/>
                </a:lnTo>
                <a:lnTo>
                  <a:pt x="5" y="32"/>
                </a:lnTo>
                <a:lnTo>
                  <a:pt x="7" y="35"/>
                </a:lnTo>
                <a:lnTo>
                  <a:pt x="9" y="36"/>
                </a:lnTo>
                <a:lnTo>
                  <a:pt x="11" y="38"/>
                </a:lnTo>
                <a:lnTo>
                  <a:pt x="13" y="39"/>
                </a:lnTo>
                <a:lnTo>
                  <a:pt x="17" y="42"/>
                </a:lnTo>
                <a:lnTo>
                  <a:pt x="19" y="43"/>
                </a:lnTo>
                <a:lnTo>
                  <a:pt x="21" y="44"/>
                </a:lnTo>
                <a:lnTo>
                  <a:pt x="24" y="44"/>
                </a:lnTo>
                <a:lnTo>
                  <a:pt x="26" y="44"/>
                </a:lnTo>
                <a:lnTo>
                  <a:pt x="29" y="45"/>
                </a:lnTo>
                <a:lnTo>
                  <a:pt x="33" y="45"/>
                </a:lnTo>
                <a:lnTo>
                  <a:pt x="36" y="45"/>
                </a:lnTo>
                <a:lnTo>
                  <a:pt x="40" y="45"/>
                </a:lnTo>
                <a:lnTo>
                  <a:pt x="41" y="45"/>
                </a:lnTo>
                <a:lnTo>
                  <a:pt x="42" y="45"/>
                </a:lnTo>
                <a:lnTo>
                  <a:pt x="43" y="45"/>
                </a:lnTo>
                <a:lnTo>
                  <a:pt x="44" y="44"/>
                </a:lnTo>
                <a:lnTo>
                  <a:pt x="47" y="44"/>
                </a:lnTo>
                <a:lnTo>
                  <a:pt x="48" y="43"/>
                </a:lnTo>
                <a:lnTo>
                  <a:pt x="49" y="43"/>
                </a:lnTo>
                <a:lnTo>
                  <a:pt x="50" y="42"/>
                </a:lnTo>
                <a:lnTo>
                  <a:pt x="51" y="39"/>
                </a:lnTo>
                <a:lnTo>
                  <a:pt x="52" y="38"/>
                </a:lnTo>
                <a:lnTo>
                  <a:pt x="52" y="37"/>
                </a:lnTo>
                <a:lnTo>
                  <a:pt x="53" y="36"/>
                </a:lnTo>
                <a:lnTo>
                  <a:pt x="55" y="31"/>
                </a:lnTo>
                <a:lnTo>
                  <a:pt x="56" y="28"/>
                </a:lnTo>
                <a:lnTo>
                  <a:pt x="56" y="26"/>
                </a:lnTo>
                <a:lnTo>
                  <a:pt x="55" y="22"/>
                </a:lnTo>
                <a:lnTo>
                  <a:pt x="53" y="20"/>
                </a:lnTo>
                <a:lnTo>
                  <a:pt x="51" y="18"/>
                </a:lnTo>
                <a:lnTo>
                  <a:pt x="49" y="15"/>
                </a:lnTo>
                <a:lnTo>
                  <a:pt x="47" y="13"/>
                </a:lnTo>
                <a:lnTo>
                  <a:pt x="42" y="10"/>
                </a:lnTo>
                <a:lnTo>
                  <a:pt x="36" y="6"/>
                </a:lnTo>
                <a:lnTo>
                  <a:pt x="35" y="5"/>
                </a:lnTo>
                <a:lnTo>
                  <a:pt x="34" y="4"/>
                </a:lnTo>
                <a:lnTo>
                  <a:pt x="33" y="4"/>
                </a:lnTo>
                <a:lnTo>
                  <a:pt x="32" y="3"/>
                </a:lnTo>
                <a:lnTo>
                  <a:pt x="31" y="3"/>
                </a:lnTo>
                <a:lnTo>
                  <a:pt x="28" y="2"/>
                </a:lnTo>
                <a:lnTo>
                  <a:pt x="26" y="2"/>
                </a:lnTo>
                <a:lnTo>
                  <a:pt x="23" y="0"/>
                </a:lnTo>
                <a:lnTo>
                  <a:pt x="20" y="0"/>
                </a:lnTo>
                <a:lnTo>
                  <a:pt x="18" y="0"/>
                </a:lnTo>
                <a:lnTo>
                  <a:pt x="15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50" name="Google Shape;10450;p32"/>
          <p:cNvSpPr/>
          <p:nvPr/>
        </p:nvSpPr>
        <p:spPr>
          <a:xfrm>
            <a:off x="2369345" y="2483644"/>
            <a:ext cx="21431" cy="19050"/>
          </a:xfrm>
          <a:custGeom>
            <a:avLst/>
            <a:gdLst/>
            <a:ahLst/>
            <a:cxnLst/>
            <a:rect l="l" t="t" r="r" b="b"/>
            <a:pathLst>
              <a:path w="56" h="48" extrusionOk="0">
                <a:moveTo>
                  <a:pt x="3" y="0"/>
                </a:moveTo>
                <a:lnTo>
                  <a:pt x="2" y="1"/>
                </a:lnTo>
                <a:lnTo>
                  <a:pt x="2" y="2"/>
                </a:lnTo>
                <a:lnTo>
                  <a:pt x="1" y="6"/>
                </a:lnTo>
                <a:lnTo>
                  <a:pt x="1" y="10"/>
                </a:lnTo>
                <a:lnTo>
                  <a:pt x="1" y="14"/>
                </a:lnTo>
                <a:lnTo>
                  <a:pt x="0" y="18"/>
                </a:lnTo>
                <a:lnTo>
                  <a:pt x="1" y="23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4" y="34"/>
                </a:lnTo>
                <a:lnTo>
                  <a:pt x="7" y="37"/>
                </a:lnTo>
                <a:lnTo>
                  <a:pt x="9" y="39"/>
                </a:lnTo>
                <a:lnTo>
                  <a:pt x="12" y="41"/>
                </a:lnTo>
                <a:lnTo>
                  <a:pt x="16" y="45"/>
                </a:lnTo>
                <a:lnTo>
                  <a:pt x="20" y="46"/>
                </a:lnTo>
                <a:lnTo>
                  <a:pt x="24" y="47"/>
                </a:lnTo>
                <a:lnTo>
                  <a:pt x="28" y="48"/>
                </a:lnTo>
                <a:lnTo>
                  <a:pt x="32" y="48"/>
                </a:lnTo>
                <a:lnTo>
                  <a:pt x="35" y="48"/>
                </a:lnTo>
                <a:lnTo>
                  <a:pt x="39" y="48"/>
                </a:lnTo>
                <a:lnTo>
                  <a:pt x="42" y="48"/>
                </a:lnTo>
                <a:lnTo>
                  <a:pt x="44" y="47"/>
                </a:lnTo>
                <a:lnTo>
                  <a:pt x="48" y="46"/>
                </a:lnTo>
                <a:lnTo>
                  <a:pt x="51" y="43"/>
                </a:lnTo>
                <a:lnTo>
                  <a:pt x="53" y="39"/>
                </a:lnTo>
                <a:lnTo>
                  <a:pt x="55" y="34"/>
                </a:lnTo>
                <a:lnTo>
                  <a:pt x="56" y="31"/>
                </a:lnTo>
                <a:lnTo>
                  <a:pt x="56" y="27"/>
                </a:lnTo>
                <a:lnTo>
                  <a:pt x="53" y="24"/>
                </a:lnTo>
                <a:lnTo>
                  <a:pt x="51" y="21"/>
                </a:lnTo>
                <a:lnTo>
                  <a:pt x="49" y="18"/>
                </a:lnTo>
                <a:lnTo>
                  <a:pt x="45" y="15"/>
                </a:lnTo>
                <a:lnTo>
                  <a:pt x="41" y="13"/>
                </a:lnTo>
                <a:lnTo>
                  <a:pt x="37" y="9"/>
                </a:lnTo>
                <a:lnTo>
                  <a:pt x="34" y="7"/>
                </a:lnTo>
                <a:lnTo>
                  <a:pt x="29" y="5"/>
                </a:lnTo>
                <a:lnTo>
                  <a:pt x="26" y="5"/>
                </a:lnTo>
                <a:lnTo>
                  <a:pt x="21" y="3"/>
                </a:lnTo>
                <a:lnTo>
                  <a:pt x="18" y="3"/>
                </a:lnTo>
                <a:lnTo>
                  <a:pt x="12" y="3"/>
                </a:lnTo>
                <a:lnTo>
                  <a:pt x="7" y="3"/>
                </a:lnTo>
                <a:lnTo>
                  <a:pt x="3" y="3"/>
                </a:lnTo>
                <a:lnTo>
                  <a:pt x="1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451" name="Google Shape;10451;p32"/>
          <p:cNvCxnSpPr/>
          <p:nvPr/>
        </p:nvCxnSpPr>
        <p:spPr>
          <a:xfrm>
            <a:off x="2341961" y="2480074"/>
            <a:ext cx="1190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52" name="Google Shape;10452;p32"/>
          <p:cNvCxnSpPr/>
          <p:nvPr/>
        </p:nvCxnSpPr>
        <p:spPr>
          <a:xfrm flipH="1">
            <a:off x="2338387" y="2480074"/>
            <a:ext cx="1547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53" name="Google Shape;10453;p32"/>
          <p:cNvCxnSpPr/>
          <p:nvPr/>
        </p:nvCxnSpPr>
        <p:spPr>
          <a:xfrm flipH="1">
            <a:off x="2369344" y="2483644"/>
            <a:ext cx="119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454" name="Google Shape;10454;p32"/>
          <p:cNvSpPr/>
          <p:nvPr/>
        </p:nvSpPr>
        <p:spPr>
          <a:xfrm>
            <a:off x="2308622" y="2475310"/>
            <a:ext cx="23813" cy="17859"/>
          </a:xfrm>
          <a:custGeom>
            <a:avLst/>
            <a:gdLst/>
            <a:ahLst/>
            <a:cxnLst/>
            <a:rect l="l" t="t" r="r" b="b"/>
            <a:pathLst>
              <a:path w="60" h="44" extrusionOk="0">
                <a:moveTo>
                  <a:pt x="48" y="0"/>
                </a:moveTo>
                <a:lnTo>
                  <a:pt x="48" y="1"/>
                </a:lnTo>
                <a:lnTo>
                  <a:pt x="49" y="1"/>
                </a:lnTo>
                <a:lnTo>
                  <a:pt x="49" y="2"/>
                </a:lnTo>
                <a:lnTo>
                  <a:pt x="50" y="3"/>
                </a:lnTo>
                <a:lnTo>
                  <a:pt x="50" y="4"/>
                </a:lnTo>
                <a:lnTo>
                  <a:pt x="51" y="6"/>
                </a:lnTo>
                <a:lnTo>
                  <a:pt x="52" y="8"/>
                </a:lnTo>
                <a:lnTo>
                  <a:pt x="52" y="10"/>
                </a:lnTo>
                <a:lnTo>
                  <a:pt x="53" y="11"/>
                </a:lnTo>
                <a:lnTo>
                  <a:pt x="54" y="13"/>
                </a:lnTo>
                <a:lnTo>
                  <a:pt x="54" y="14"/>
                </a:lnTo>
                <a:lnTo>
                  <a:pt x="56" y="16"/>
                </a:lnTo>
                <a:lnTo>
                  <a:pt x="57" y="17"/>
                </a:lnTo>
                <a:lnTo>
                  <a:pt x="58" y="18"/>
                </a:lnTo>
                <a:lnTo>
                  <a:pt x="58" y="19"/>
                </a:lnTo>
                <a:lnTo>
                  <a:pt x="59" y="20"/>
                </a:lnTo>
                <a:lnTo>
                  <a:pt x="59" y="22"/>
                </a:lnTo>
                <a:lnTo>
                  <a:pt x="59" y="24"/>
                </a:lnTo>
                <a:lnTo>
                  <a:pt x="60" y="26"/>
                </a:lnTo>
                <a:lnTo>
                  <a:pt x="60" y="28"/>
                </a:lnTo>
                <a:lnTo>
                  <a:pt x="59" y="30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6" y="36"/>
                </a:lnTo>
                <a:lnTo>
                  <a:pt x="54" y="37"/>
                </a:lnTo>
                <a:lnTo>
                  <a:pt x="53" y="38"/>
                </a:lnTo>
                <a:lnTo>
                  <a:pt x="52" y="40"/>
                </a:lnTo>
                <a:lnTo>
                  <a:pt x="51" y="40"/>
                </a:lnTo>
                <a:lnTo>
                  <a:pt x="50" y="40"/>
                </a:lnTo>
                <a:lnTo>
                  <a:pt x="48" y="41"/>
                </a:lnTo>
                <a:lnTo>
                  <a:pt x="46" y="41"/>
                </a:lnTo>
                <a:lnTo>
                  <a:pt x="45" y="41"/>
                </a:lnTo>
                <a:lnTo>
                  <a:pt x="43" y="41"/>
                </a:lnTo>
                <a:lnTo>
                  <a:pt x="41" y="42"/>
                </a:lnTo>
                <a:lnTo>
                  <a:pt x="38" y="42"/>
                </a:lnTo>
                <a:lnTo>
                  <a:pt x="36" y="42"/>
                </a:lnTo>
                <a:lnTo>
                  <a:pt x="34" y="42"/>
                </a:lnTo>
                <a:lnTo>
                  <a:pt x="32" y="42"/>
                </a:lnTo>
                <a:lnTo>
                  <a:pt x="29" y="42"/>
                </a:lnTo>
                <a:lnTo>
                  <a:pt x="28" y="42"/>
                </a:lnTo>
                <a:lnTo>
                  <a:pt x="26" y="42"/>
                </a:lnTo>
                <a:lnTo>
                  <a:pt x="25" y="42"/>
                </a:lnTo>
                <a:lnTo>
                  <a:pt x="22" y="43"/>
                </a:lnTo>
                <a:lnTo>
                  <a:pt x="20" y="43"/>
                </a:lnTo>
                <a:lnTo>
                  <a:pt x="19" y="43"/>
                </a:lnTo>
                <a:lnTo>
                  <a:pt x="17" y="43"/>
                </a:lnTo>
                <a:lnTo>
                  <a:pt x="16" y="44"/>
                </a:lnTo>
                <a:lnTo>
                  <a:pt x="13" y="44"/>
                </a:lnTo>
                <a:lnTo>
                  <a:pt x="11" y="44"/>
                </a:lnTo>
                <a:lnTo>
                  <a:pt x="10" y="44"/>
                </a:lnTo>
                <a:lnTo>
                  <a:pt x="8" y="43"/>
                </a:lnTo>
                <a:lnTo>
                  <a:pt x="5" y="43"/>
                </a:lnTo>
                <a:lnTo>
                  <a:pt x="4" y="42"/>
                </a:lnTo>
                <a:lnTo>
                  <a:pt x="3" y="40"/>
                </a:lnTo>
                <a:lnTo>
                  <a:pt x="2" y="38"/>
                </a:lnTo>
                <a:lnTo>
                  <a:pt x="1" y="36"/>
                </a:lnTo>
                <a:lnTo>
                  <a:pt x="1" y="34"/>
                </a:lnTo>
                <a:lnTo>
                  <a:pt x="0" y="32"/>
                </a:lnTo>
                <a:lnTo>
                  <a:pt x="0" y="29"/>
                </a:lnTo>
                <a:lnTo>
                  <a:pt x="1" y="27"/>
                </a:lnTo>
                <a:lnTo>
                  <a:pt x="1" y="25"/>
                </a:lnTo>
                <a:lnTo>
                  <a:pt x="2" y="21"/>
                </a:lnTo>
                <a:lnTo>
                  <a:pt x="4" y="19"/>
                </a:lnTo>
                <a:lnTo>
                  <a:pt x="6" y="17"/>
                </a:lnTo>
                <a:lnTo>
                  <a:pt x="10" y="14"/>
                </a:lnTo>
                <a:lnTo>
                  <a:pt x="13" y="11"/>
                </a:lnTo>
                <a:lnTo>
                  <a:pt x="18" y="10"/>
                </a:lnTo>
                <a:lnTo>
                  <a:pt x="21" y="8"/>
                </a:lnTo>
                <a:lnTo>
                  <a:pt x="26" y="6"/>
                </a:lnTo>
                <a:lnTo>
                  <a:pt x="30" y="4"/>
                </a:lnTo>
                <a:lnTo>
                  <a:pt x="32" y="4"/>
                </a:lnTo>
                <a:lnTo>
                  <a:pt x="33" y="3"/>
                </a:lnTo>
                <a:lnTo>
                  <a:pt x="34" y="3"/>
                </a:lnTo>
                <a:lnTo>
                  <a:pt x="35" y="3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1"/>
                </a:lnTo>
                <a:lnTo>
                  <a:pt x="43" y="1"/>
                </a:lnTo>
                <a:lnTo>
                  <a:pt x="44" y="1"/>
                </a:lnTo>
                <a:lnTo>
                  <a:pt x="45" y="0"/>
                </a:lnTo>
                <a:lnTo>
                  <a:pt x="4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55" name="Google Shape;10455;p32"/>
          <p:cNvSpPr/>
          <p:nvPr/>
        </p:nvSpPr>
        <p:spPr>
          <a:xfrm>
            <a:off x="2308622" y="2475310"/>
            <a:ext cx="23813" cy="17859"/>
          </a:xfrm>
          <a:custGeom>
            <a:avLst/>
            <a:gdLst/>
            <a:ahLst/>
            <a:cxnLst/>
            <a:rect l="l" t="t" r="r" b="b"/>
            <a:pathLst>
              <a:path w="60" h="46" extrusionOk="0">
                <a:moveTo>
                  <a:pt x="46" y="0"/>
                </a:moveTo>
                <a:lnTo>
                  <a:pt x="46" y="2"/>
                </a:lnTo>
                <a:lnTo>
                  <a:pt x="48" y="2"/>
                </a:lnTo>
                <a:lnTo>
                  <a:pt x="49" y="4"/>
                </a:lnTo>
                <a:lnTo>
                  <a:pt x="50" y="6"/>
                </a:lnTo>
                <a:lnTo>
                  <a:pt x="51" y="10"/>
                </a:lnTo>
                <a:lnTo>
                  <a:pt x="53" y="12"/>
                </a:lnTo>
                <a:lnTo>
                  <a:pt x="54" y="14"/>
                </a:lnTo>
                <a:lnTo>
                  <a:pt x="56" y="18"/>
                </a:lnTo>
                <a:lnTo>
                  <a:pt x="58" y="20"/>
                </a:lnTo>
                <a:lnTo>
                  <a:pt x="59" y="22"/>
                </a:lnTo>
                <a:lnTo>
                  <a:pt x="59" y="26"/>
                </a:lnTo>
                <a:lnTo>
                  <a:pt x="60" y="28"/>
                </a:lnTo>
                <a:lnTo>
                  <a:pt x="59" y="31"/>
                </a:lnTo>
                <a:lnTo>
                  <a:pt x="59" y="34"/>
                </a:lnTo>
                <a:lnTo>
                  <a:pt x="58" y="37"/>
                </a:lnTo>
                <a:lnTo>
                  <a:pt x="56" y="38"/>
                </a:lnTo>
                <a:lnTo>
                  <a:pt x="54" y="39"/>
                </a:lnTo>
                <a:lnTo>
                  <a:pt x="52" y="40"/>
                </a:lnTo>
                <a:lnTo>
                  <a:pt x="49" y="42"/>
                </a:lnTo>
                <a:lnTo>
                  <a:pt x="46" y="43"/>
                </a:lnTo>
                <a:lnTo>
                  <a:pt x="43" y="43"/>
                </a:lnTo>
                <a:lnTo>
                  <a:pt x="36" y="44"/>
                </a:lnTo>
                <a:lnTo>
                  <a:pt x="30" y="44"/>
                </a:lnTo>
                <a:lnTo>
                  <a:pt x="25" y="44"/>
                </a:lnTo>
                <a:lnTo>
                  <a:pt x="19" y="45"/>
                </a:lnTo>
                <a:lnTo>
                  <a:pt x="16" y="45"/>
                </a:lnTo>
                <a:lnTo>
                  <a:pt x="13" y="46"/>
                </a:lnTo>
                <a:lnTo>
                  <a:pt x="10" y="46"/>
                </a:lnTo>
                <a:lnTo>
                  <a:pt x="6" y="45"/>
                </a:lnTo>
                <a:lnTo>
                  <a:pt x="5" y="44"/>
                </a:lnTo>
                <a:lnTo>
                  <a:pt x="2" y="42"/>
                </a:lnTo>
                <a:lnTo>
                  <a:pt x="1" y="38"/>
                </a:lnTo>
                <a:lnTo>
                  <a:pt x="0" y="34"/>
                </a:lnTo>
                <a:lnTo>
                  <a:pt x="1" y="30"/>
                </a:lnTo>
                <a:lnTo>
                  <a:pt x="1" y="27"/>
                </a:lnTo>
                <a:lnTo>
                  <a:pt x="3" y="23"/>
                </a:lnTo>
                <a:lnTo>
                  <a:pt x="5" y="20"/>
                </a:lnTo>
                <a:lnTo>
                  <a:pt x="9" y="16"/>
                </a:lnTo>
                <a:lnTo>
                  <a:pt x="12" y="14"/>
                </a:lnTo>
                <a:lnTo>
                  <a:pt x="16" y="12"/>
                </a:lnTo>
                <a:lnTo>
                  <a:pt x="20" y="10"/>
                </a:lnTo>
                <a:lnTo>
                  <a:pt x="27" y="7"/>
                </a:lnTo>
                <a:lnTo>
                  <a:pt x="33" y="5"/>
                </a:lnTo>
                <a:lnTo>
                  <a:pt x="38" y="4"/>
                </a:lnTo>
                <a:lnTo>
                  <a:pt x="41" y="3"/>
                </a:lnTo>
                <a:lnTo>
                  <a:pt x="44" y="3"/>
                </a:lnTo>
                <a:lnTo>
                  <a:pt x="45" y="2"/>
                </a:lnTo>
                <a:lnTo>
                  <a:pt x="48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56" name="Google Shape;10456;p32"/>
          <p:cNvSpPr/>
          <p:nvPr/>
        </p:nvSpPr>
        <p:spPr>
          <a:xfrm>
            <a:off x="2224089" y="2476501"/>
            <a:ext cx="30956" cy="22622"/>
          </a:xfrm>
          <a:custGeom>
            <a:avLst/>
            <a:gdLst/>
            <a:ahLst/>
            <a:cxnLst/>
            <a:rect l="l" t="t" r="r" b="b"/>
            <a:pathLst>
              <a:path w="78" h="58" extrusionOk="0">
                <a:moveTo>
                  <a:pt x="13" y="0"/>
                </a:moveTo>
                <a:lnTo>
                  <a:pt x="11" y="2"/>
                </a:lnTo>
                <a:lnTo>
                  <a:pt x="8" y="5"/>
                </a:lnTo>
                <a:lnTo>
                  <a:pt x="7" y="9"/>
                </a:lnTo>
                <a:lnTo>
                  <a:pt x="5" y="13"/>
                </a:lnTo>
                <a:lnTo>
                  <a:pt x="3" y="18"/>
                </a:lnTo>
                <a:lnTo>
                  <a:pt x="1" y="23"/>
                </a:lnTo>
                <a:lnTo>
                  <a:pt x="0" y="27"/>
                </a:lnTo>
                <a:lnTo>
                  <a:pt x="0" y="33"/>
                </a:lnTo>
                <a:lnTo>
                  <a:pt x="0" y="36"/>
                </a:lnTo>
                <a:lnTo>
                  <a:pt x="1" y="40"/>
                </a:lnTo>
                <a:lnTo>
                  <a:pt x="3" y="43"/>
                </a:lnTo>
                <a:lnTo>
                  <a:pt x="4" y="47"/>
                </a:lnTo>
                <a:lnTo>
                  <a:pt x="6" y="50"/>
                </a:lnTo>
                <a:lnTo>
                  <a:pt x="7" y="51"/>
                </a:lnTo>
                <a:lnTo>
                  <a:pt x="9" y="52"/>
                </a:lnTo>
                <a:lnTo>
                  <a:pt x="12" y="53"/>
                </a:lnTo>
                <a:lnTo>
                  <a:pt x="14" y="55"/>
                </a:lnTo>
                <a:lnTo>
                  <a:pt x="17" y="56"/>
                </a:lnTo>
                <a:lnTo>
                  <a:pt x="21" y="57"/>
                </a:lnTo>
                <a:lnTo>
                  <a:pt x="24" y="58"/>
                </a:lnTo>
                <a:lnTo>
                  <a:pt x="30" y="58"/>
                </a:lnTo>
                <a:lnTo>
                  <a:pt x="35" y="58"/>
                </a:lnTo>
                <a:lnTo>
                  <a:pt x="39" y="58"/>
                </a:lnTo>
                <a:lnTo>
                  <a:pt x="44" y="58"/>
                </a:lnTo>
                <a:lnTo>
                  <a:pt x="49" y="58"/>
                </a:lnTo>
                <a:lnTo>
                  <a:pt x="54" y="58"/>
                </a:lnTo>
                <a:lnTo>
                  <a:pt x="57" y="58"/>
                </a:lnTo>
                <a:lnTo>
                  <a:pt x="60" y="58"/>
                </a:lnTo>
                <a:lnTo>
                  <a:pt x="61" y="58"/>
                </a:lnTo>
                <a:lnTo>
                  <a:pt x="63" y="58"/>
                </a:lnTo>
                <a:lnTo>
                  <a:pt x="64" y="57"/>
                </a:lnTo>
                <a:lnTo>
                  <a:pt x="65" y="56"/>
                </a:lnTo>
                <a:lnTo>
                  <a:pt x="65" y="55"/>
                </a:lnTo>
                <a:lnTo>
                  <a:pt x="67" y="53"/>
                </a:lnTo>
                <a:lnTo>
                  <a:pt x="67" y="52"/>
                </a:lnTo>
                <a:lnTo>
                  <a:pt x="67" y="51"/>
                </a:lnTo>
                <a:lnTo>
                  <a:pt x="68" y="51"/>
                </a:lnTo>
                <a:lnTo>
                  <a:pt x="69" y="51"/>
                </a:lnTo>
                <a:lnTo>
                  <a:pt x="69" y="50"/>
                </a:lnTo>
                <a:lnTo>
                  <a:pt x="70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3" y="45"/>
                </a:lnTo>
                <a:lnTo>
                  <a:pt x="75" y="44"/>
                </a:lnTo>
                <a:lnTo>
                  <a:pt x="76" y="42"/>
                </a:lnTo>
                <a:lnTo>
                  <a:pt x="77" y="39"/>
                </a:lnTo>
                <a:lnTo>
                  <a:pt x="78" y="36"/>
                </a:lnTo>
                <a:lnTo>
                  <a:pt x="78" y="33"/>
                </a:lnTo>
                <a:lnTo>
                  <a:pt x="78" y="29"/>
                </a:lnTo>
                <a:lnTo>
                  <a:pt x="77" y="26"/>
                </a:lnTo>
                <a:lnTo>
                  <a:pt x="77" y="23"/>
                </a:lnTo>
                <a:lnTo>
                  <a:pt x="75" y="19"/>
                </a:lnTo>
                <a:lnTo>
                  <a:pt x="73" y="18"/>
                </a:lnTo>
                <a:lnTo>
                  <a:pt x="72" y="18"/>
                </a:lnTo>
                <a:lnTo>
                  <a:pt x="71" y="18"/>
                </a:lnTo>
                <a:lnTo>
                  <a:pt x="70" y="18"/>
                </a:lnTo>
                <a:lnTo>
                  <a:pt x="69" y="17"/>
                </a:lnTo>
                <a:lnTo>
                  <a:pt x="68" y="17"/>
                </a:lnTo>
                <a:lnTo>
                  <a:pt x="68" y="16"/>
                </a:lnTo>
                <a:lnTo>
                  <a:pt x="67" y="16"/>
                </a:lnTo>
                <a:lnTo>
                  <a:pt x="67" y="15"/>
                </a:lnTo>
                <a:lnTo>
                  <a:pt x="63" y="12"/>
                </a:lnTo>
                <a:lnTo>
                  <a:pt x="59" y="9"/>
                </a:lnTo>
                <a:lnTo>
                  <a:pt x="55" y="8"/>
                </a:lnTo>
                <a:lnTo>
                  <a:pt x="51" y="5"/>
                </a:lnTo>
                <a:lnTo>
                  <a:pt x="45" y="3"/>
                </a:lnTo>
                <a:lnTo>
                  <a:pt x="39" y="2"/>
                </a:lnTo>
                <a:lnTo>
                  <a:pt x="32" y="1"/>
                </a:lnTo>
                <a:lnTo>
                  <a:pt x="27" y="0"/>
                </a:lnTo>
                <a:lnTo>
                  <a:pt x="20" y="0"/>
                </a:lnTo>
                <a:lnTo>
                  <a:pt x="13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57" name="Google Shape;10457;p32"/>
          <p:cNvSpPr/>
          <p:nvPr/>
        </p:nvSpPr>
        <p:spPr>
          <a:xfrm>
            <a:off x="2224089" y="2476501"/>
            <a:ext cx="30956" cy="22622"/>
          </a:xfrm>
          <a:custGeom>
            <a:avLst/>
            <a:gdLst/>
            <a:ahLst/>
            <a:cxnLst/>
            <a:rect l="l" t="t" r="r" b="b"/>
            <a:pathLst>
              <a:path w="78" h="58" extrusionOk="0">
                <a:moveTo>
                  <a:pt x="12" y="1"/>
                </a:moveTo>
                <a:lnTo>
                  <a:pt x="9" y="4"/>
                </a:lnTo>
                <a:lnTo>
                  <a:pt x="6" y="10"/>
                </a:lnTo>
                <a:lnTo>
                  <a:pt x="4" y="15"/>
                </a:lnTo>
                <a:lnTo>
                  <a:pt x="3" y="20"/>
                </a:lnTo>
                <a:lnTo>
                  <a:pt x="1" y="25"/>
                </a:lnTo>
                <a:lnTo>
                  <a:pt x="0" y="31"/>
                </a:lnTo>
                <a:lnTo>
                  <a:pt x="0" y="35"/>
                </a:lnTo>
                <a:lnTo>
                  <a:pt x="1" y="40"/>
                </a:lnTo>
                <a:lnTo>
                  <a:pt x="3" y="44"/>
                </a:lnTo>
                <a:lnTo>
                  <a:pt x="5" y="48"/>
                </a:lnTo>
                <a:lnTo>
                  <a:pt x="8" y="51"/>
                </a:lnTo>
                <a:lnTo>
                  <a:pt x="13" y="53"/>
                </a:lnTo>
                <a:lnTo>
                  <a:pt x="17" y="56"/>
                </a:lnTo>
                <a:lnTo>
                  <a:pt x="22" y="57"/>
                </a:lnTo>
                <a:lnTo>
                  <a:pt x="28" y="58"/>
                </a:lnTo>
                <a:lnTo>
                  <a:pt x="35" y="58"/>
                </a:lnTo>
                <a:lnTo>
                  <a:pt x="41" y="58"/>
                </a:lnTo>
                <a:lnTo>
                  <a:pt x="49" y="58"/>
                </a:lnTo>
                <a:lnTo>
                  <a:pt x="53" y="58"/>
                </a:lnTo>
                <a:lnTo>
                  <a:pt x="56" y="58"/>
                </a:lnTo>
                <a:lnTo>
                  <a:pt x="59" y="58"/>
                </a:lnTo>
                <a:lnTo>
                  <a:pt x="62" y="58"/>
                </a:lnTo>
                <a:lnTo>
                  <a:pt x="64" y="57"/>
                </a:lnTo>
                <a:lnTo>
                  <a:pt x="65" y="56"/>
                </a:lnTo>
                <a:lnTo>
                  <a:pt x="65" y="55"/>
                </a:lnTo>
                <a:lnTo>
                  <a:pt x="67" y="53"/>
                </a:lnTo>
                <a:lnTo>
                  <a:pt x="67" y="51"/>
                </a:lnTo>
                <a:lnTo>
                  <a:pt x="68" y="51"/>
                </a:lnTo>
                <a:lnTo>
                  <a:pt x="69" y="51"/>
                </a:lnTo>
                <a:lnTo>
                  <a:pt x="69" y="50"/>
                </a:lnTo>
                <a:lnTo>
                  <a:pt x="70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5" y="45"/>
                </a:lnTo>
                <a:lnTo>
                  <a:pt x="76" y="43"/>
                </a:lnTo>
                <a:lnTo>
                  <a:pt x="76" y="42"/>
                </a:lnTo>
                <a:lnTo>
                  <a:pt x="77" y="40"/>
                </a:lnTo>
                <a:lnTo>
                  <a:pt x="78" y="36"/>
                </a:lnTo>
                <a:lnTo>
                  <a:pt x="78" y="32"/>
                </a:lnTo>
                <a:lnTo>
                  <a:pt x="78" y="28"/>
                </a:lnTo>
                <a:lnTo>
                  <a:pt x="77" y="26"/>
                </a:lnTo>
                <a:lnTo>
                  <a:pt x="77" y="24"/>
                </a:lnTo>
                <a:lnTo>
                  <a:pt x="76" y="21"/>
                </a:lnTo>
                <a:lnTo>
                  <a:pt x="75" y="19"/>
                </a:lnTo>
                <a:lnTo>
                  <a:pt x="73" y="18"/>
                </a:lnTo>
                <a:lnTo>
                  <a:pt x="71" y="18"/>
                </a:lnTo>
                <a:lnTo>
                  <a:pt x="70" y="18"/>
                </a:lnTo>
                <a:lnTo>
                  <a:pt x="67" y="15"/>
                </a:lnTo>
                <a:lnTo>
                  <a:pt x="62" y="12"/>
                </a:lnTo>
                <a:lnTo>
                  <a:pt x="59" y="9"/>
                </a:lnTo>
                <a:lnTo>
                  <a:pt x="54" y="7"/>
                </a:lnTo>
                <a:lnTo>
                  <a:pt x="49" y="4"/>
                </a:lnTo>
                <a:lnTo>
                  <a:pt x="44" y="3"/>
                </a:lnTo>
                <a:lnTo>
                  <a:pt x="38" y="2"/>
                </a:lnTo>
                <a:lnTo>
                  <a:pt x="32" y="1"/>
                </a:lnTo>
                <a:lnTo>
                  <a:pt x="27" y="0"/>
                </a:lnTo>
                <a:lnTo>
                  <a:pt x="2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58" name="Google Shape;10458;p32"/>
          <p:cNvSpPr/>
          <p:nvPr/>
        </p:nvSpPr>
        <p:spPr>
          <a:xfrm>
            <a:off x="2286001" y="2477691"/>
            <a:ext cx="16669" cy="17859"/>
          </a:xfrm>
          <a:custGeom>
            <a:avLst/>
            <a:gdLst/>
            <a:ahLst/>
            <a:cxnLst/>
            <a:rect l="l" t="t" r="r" b="b"/>
            <a:pathLst>
              <a:path w="43" h="43" extrusionOk="0">
                <a:moveTo>
                  <a:pt x="32" y="0"/>
                </a:move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4"/>
                </a:lnTo>
                <a:lnTo>
                  <a:pt x="37" y="5"/>
                </a:lnTo>
                <a:lnTo>
                  <a:pt x="38" y="5"/>
                </a:lnTo>
                <a:lnTo>
                  <a:pt x="40" y="6"/>
                </a:lnTo>
                <a:lnTo>
                  <a:pt x="41" y="7"/>
                </a:lnTo>
                <a:lnTo>
                  <a:pt x="42" y="10"/>
                </a:lnTo>
                <a:lnTo>
                  <a:pt x="43" y="12"/>
                </a:lnTo>
                <a:lnTo>
                  <a:pt x="43" y="14"/>
                </a:lnTo>
                <a:lnTo>
                  <a:pt x="43" y="18"/>
                </a:lnTo>
                <a:lnTo>
                  <a:pt x="43" y="20"/>
                </a:lnTo>
                <a:lnTo>
                  <a:pt x="43" y="22"/>
                </a:lnTo>
                <a:lnTo>
                  <a:pt x="43" y="26"/>
                </a:lnTo>
                <a:lnTo>
                  <a:pt x="42" y="28"/>
                </a:lnTo>
                <a:lnTo>
                  <a:pt x="42" y="30"/>
                </a:lnTo>
                <a:lnTo>
                  <a:pt x="41" y="31"/>
                </a:lnTo>
                <a:lnTo>
                  <a:pt x="40" y="32"/>
                </a:lnTo>
                <a:lnTo>
                  <a:pt x="38" y="34"/>
                </a:lnTo>
                <a:lnTo>
                  <a:pt x="37" y="35"/>
                </a:lnTo>
                <a:lnTo>
                  <a:pt x="35" y="36"/>
                </a:lnTo>
                <a:lnTo>
                  <a:pt x="34" y="37"/>
                </a:lnTo>
                <a:lnTo>
                  <a:pt x="30" y="39"/>
                </a:lnTo>
                <a:lnTo>
                  <a:pt x="27" y="40"/>
                </a:lnTo>
                <a:lnTo>
                  <a:pt x="22" y="42"/>
                </a:lnTo>
                <a:lnTo>
                  <a:pt x="18" y="43"/>
                </a:lnTo>
                <a:lnTo>
                  <a:pt x="14" y="43"/>
                </a:lnTo>
                <a:lnTo>
                  <a:pt x="10" y="43"/>
                </a:lnTo>
                <a:lnTo>
                  <a:pt x="8" y="42"/>
                </a:lnTo>
                <a:lnTo>
                  <a:pt x="5" y="40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4"/>
                </a:lnTo>
                <a:lnTo>
                  <a:pt x="0" y="21"/>
                </a:lnTo>
                <a:lnTo>
                  <a:pt x="1" y="18"/>
                </a:lnTo>
                <a:lnTo>
                  <a:pt x="3" y="14"/>
                </a:lnTo>
                <a:lnTo>
                  <a:pt x="4" y="12"/>
                </a:lnTo>
                <a:lnTo>
                  <a:pt x="6" y="10"/>
                </a:lnTo>
                <a:lnTo>
                  <a:pt x="10" y="7"/>
                </a:lnTo>
                <a:lnTo>
                  <a:pt x="13" y="6"/>
                </a:lnTo>
                <a:lnTo>
                  <a:pt x="17" y="5"/>
                </a:lnTo>
                <a:lnTo>
                  <a:pt x="21" y="3"/>
                </a:lnTo>
                <a:lnTo>
                  <a:pt x="27" y="2"/>
                </a:lnTo>
                <a:lnTo>
                  <a:pt x="3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59" name="Google Shape;10459;p32"/>
          <p:cNvSpPr/>
          <p:nvPr/>
        </p:nvSpPr>
        <p:spPr>
          <a:xfrm>
            <a:off x="2286001" y="2476500"/>
            <a:ext cx="17860" cy="19050"/>
          </a:xfrm>
          <a:custGeom>
            <a:avLst/>
            <a:gdLst/>
            <a:ahLst/>
            <a:cxnLst/>
            <a:rect l="l" t="t" r="r" b="b"/>
            <a:pathLst>
              <a:path w="44" h="46" extrusionOk="0">
                <a:moveTo>
                  <a:pt x="27" y="0"/>
                </a:moveTo>
                <a:lnTo>
                  <a:pt x="28" y="1"/>
                </a:lnTo>
                <a:lnTo>
                  <a:pt x="29" y="2"/>
                </a:lnTo>
                <a:lnTo>
                  <a:pt x="32" y="3"/>
                </a:lnTo>
                <a:lnTo>
                  <a:pt x="34" y="6"/>
                </a:lnTo>
                <a:lnTo>
                  <a:pt x="36" y="7"/>
                </a:lnTo>
                <a:lnTo>
                  <a:pt x="38" y="9"/>
                </a:lnTo>
                <a:lnTo>
                  <a:pt x="41" y="10"/>
                </a:lnTo>
                <a:lnTo>
                  <a:pt x="42" y="14"/>
                </a:lnTo>
                <a:lnTo>
                  <a:pt x="43" y="17"/>
                </a:lnTo>
                <a:lnTo>
                  <a:pt x="43" y="22"/>
                </a:lnTo>
                <a:lnTo>
                  <a:pt x="43" y="26"/>
                </a:lnTo>
                <a:lnTo>
                  <a:pt x="42" y="30"/>
                </a:lnTo>
                <a:lnTo>
                  <a:pt x="41" y="34"/>
                </a:lnTo>
                <a:lnTo>
                  <a:pt x="38" y="37"/>
                </a:lnTo>
                <a:lnTo>
                  <a:pt x="35" y="39"/>
                </a:lnTo>
                <a:lnTo>
                  <a:pt x="32" y="41"/>
                </a:lnTo>
                <a:lnTo>
                  <a:pt x="27" y="43"/>
                </a:lnTo>
                <a:lnTo>
                  <a:pt x="22" y="45"/>
                </a:lnTo>
                <a:lnTo>
                  <a:pt x="19" y="46"/>
                </a:lnTo>
                <a:lnTo>
                  <a:pt x="14" y="46"/>
                </a:lnTo>
                <a:lnTo>
                  <a:pt x="11" y="46"/>
                </a:lnTo>
                <a:lnTo>
                  <a:pt x="8" y="45"/>
                </a:lnTo>
                <a:lnTo>
                  <a:pt x="4" y="42"/>
                </a:lnTo>
                <a:lnTo>
                  <a:pt x="2" y="39"/>
                </a:lnTo>
                <a:lnTo>
                  <a:pt x="0" y="34"/>
                </a:lnTo>
                <a:lnTo>
                  <a:pt x="0" y="30"/>
                </a:lnTo>
                <a:lnTo>
                  <a:pt x="0" y="24"/>
                </a:lnTo>
                <a:lnTo>
                  <a:pt x="1" y="21"/>
                </a:lnTo>
                <a:lnTo>
                  <a:pt x="3" y="17"/>
                </a:lnTo>
                <a:lnTo>
                  <a:pt x="5" y="14"/>
                </a:lnTo>
                <a:lnTo>
                  <a:pt x="9" y="11"/>
                </a:lnTo>
                <a:lnTo>
                  <a:pt x="13" y="9"/>
                </a:lnTo>
                <a:lnTo>
                  <a:pt x="19" y="7"/>
                </a:lnTo>
                <a:lnTo>
                  <a:pt x="25" y="6"/>
                </a:lnTo>
                <a:lnTo>
                  <a:pt x="35" y="3"/>
                </a:lnTo>
                <a:lnTo>
                  <a:pt x="44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60" name="Google Shape;10460;p32"/>
          <p:cNvSpPr/>
          <p:nvPr/>
        </p:nvSpPr>
        <p:spPr>
          <a:xfrm>
            <a:off x="2259808" y="2481264"/>
            <a:ext cx="21431" cy="17860"/>
          </a:xfrm>
          <a:custGeom>
            <a:avLst/>
            <a:gdLst/>
            <a:ahLst/>
            <a:cxnLst/>
            <a:rect l="l" t="t" r="r" b="b"/>
            <a:pathLst>
              <a:path w="55" h="45" extrusionOk="0">
                <a:moveTo>
                  <a:pt x="3" y="0"/>
                </a:moveTo>
                <a:lnTo>
                  <a:pt x="1" y="1"/>
                </a:lnTo>
                <a:lnTo>
                  <a:pt x="1" y="3"/>
                </a:lnTo>
                <a:lnTo>
                  <a:pt x="1" y="4"/>
                </a:lnTo>
                <a:lnTo>
                  <a:pt x="1" y="5"/>
                </a:lnTo>
                <a:lnTo>
                  <a:pt x="0" y="9"/>
                </a:lnTo>
                <a:lnTo>
                  <a:pt x="0" y="14"/>
                </a:lnTo>
                <a:lnTo>
                  <a:pt x="0" y="17"/>
                </a:lnTo>
                <a:lnTo>
                  <a:pt x="0" y="21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3" y="30"/>
                </a:lnTo>
                <a:lnTo>
                  <a:pt x="4" y="30"/>
                </a:lnTo>
                <a:lnTo>
                  <a:pt x="4" y="31"/>
                </a:lnTo>
                <a:lnTo>
                  <a:pt x="5" y="32"/>
                </a:lnTo>
                <a:lnTo>
                  <a:pt x="5" y="33"/>
                </a:lnTo>
                <a:lnTo>
                  <a:pt x="6" y="33"/>
                </a:lnTo>
                <a:lnTo>
                  <a:pt x="7" y="35"/>
                </a:lnTo>
                <a:lnTo>
                  <a:pt x="9" y="37"/>
                </a:lnTo>
                <a:lnTo>
                  <a:pt x="12" y="38"/>
                </a:lnTo>
                <a:lnTo>
                  <a:pt x="14" y="40"/>
                </a:lnTo>
                <a:lnTo>
                  <a:pt x="16" y="41"/>
                </a:lnTo>
                <a:lnTo>
                  <a:pt x="20" y="43"/>
                </a:lnTo>
                <a:lnTo>
                  <a:pt x="22" y="44"/>
                </a:lnTo>
                <a:lnTo>
                  <a:pt x="24" y="45"/>
                </a:lnTo>
                <a:lnTo>
                  <a:pt x="27" y="45"/>
                </a:lnTo>
                <a:lnTo>
                  <a:pt x="29" y="45"/>
                </a:lnTo>
                <a:lnTo>
                  <a:pt x="32" y="45"/>
                </a:lnTo>
                <a:lnTo>
                  <a:pt x="36" y="45"/>
                </a:lnTo>
                <a:lnTo>
                  <a:pt x="39" y="45"/>
                </a:lnTo>
                <a:lnTo>
                  <a:pt x="40" y="45"/>
                </a:lnTo>
                <a:lnTo>
                  <a:pt x="43" y="45"/>
                </a:lnTo>
                <a:lnTo>
                  <a:pt x="44" y="45"/>
                </a:lnTo>
                <a:lnTo>
                  <a:pt x="45" y="45"/>
                </a:lnTo>
                <a:lnTo>
                  <a:pt x="46" y="45"/>
                </a:lnTo>
                <a:lnTo>
                  <a:pt x="47" y="44"/>
                </a:lnTo>
                <a:lnTo>
                  <a:pt x="48" y="43"/>
                </a:lnTo>
                <a:lnTo>
                  <a:pt x="49" y="41"/>
                </a:lnTo>
                <a:lnTo>
                  <a:pt x="51" y="40"/>
                </a:lnTo>
                <a:lnTo>
                  <a:pt x="52" y="39"/>
                </a:lnTo>
                <a:lnTo>
                  <a:pt x="53" y="37"/>
                </a:lnTo>
                <a:lnTo>
                  <a:pt x="54" y="36"/>
                </a:lnTo>
                <a:lnTo>
                  <a:pt x="55" y="32"/>
                </a:lnTo>
                <a:lnTo>
                  <a:pt x="55" y="29"/>
                </a:lnTo>
                <a:lnTo>
                  <a:pt x="55" y="25"/>
                </a:lnTo>
                <a:lnTo>
                  <a:pt x="55" y="23"/>
                </a:lnTo>
                <a:lnTo>
                  <a:pt x="53" y="21"/>
                </a:lnTo>
                <a:lnTo>
                  <a:pt x="52" y="19"/>
                </a:lnTo>
                <a:lnTo>
                  <a:pt x="49" y="16"/>
                </a:lnTo>
                <a:lnTo>
                  <a:pt x="47" y="14"/>
                </a:lnTo>
                <a:lnTo>
                  <a:pt x="41" y="11"/>
                </a:lnTo>
                <a:lnTo>
                  <a:pt x="37" y="6"/>
                </a:lnTo>
                <a:lnTo>
                  <a:pt x="36" y="6"/>
                </a:lnTo>
                <a:lnTo>
                  <a:pt x="35" y="5"/>
                </a:lnTo>
                <a:lnTo>
                  <a:pt x="33" y="5"/>
                </a:lnTo>
                <a:lnTo>
                  <a:pt x="33" y="4"/>
                </a:lnTo>
                <a:lnTo>
                  <a:pt x="32" y="4"/>
                </a:lnTo>
                <a:lnTo>
                  <a:pt x="30" y="3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1" y="1"/>
                </a:lnTo>
                <a:lnTo>
                  <a:pt x="17" y="1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61" name="Google Shape;10461;p32"/>
          <p:cNvSpPr/>
          <p:nvPr/>
        </p:nvSpPr>
        <p:spPr>
          <a:xfrm>
            <a:off x="2259808" y="2480072"/>
            <a:ext cx="21431" cy="19050"/>
          </a:xfrm>
          <a:custGeom>
            <a:avLst/>
            <a:gdLst/>
            <a:ahLst/>
            <a:cxnLst/>
            <a:rect l="l" t="t" r="r" b="b"/>
            <a:pathLst>
              <a:path w="55" h="47" extrusionOk="0">
                <a:moveTo>
                  <a:pt x="3" y="0"/>
                </a:moveTo>
                <a:lnTo>
                  <a:pt x="3" y="1"/>
                </a:lnTo>
                <a:lnTo>
                  <a:pt x="3" y="2"/>
                </a:lnTo>
                <a:lnTo>
                  <a:pt x="1" y="6"/>
                </a:lnTo>
                <a:lnTo>
                  <a:pt x="1" y="9"/>
                </a:lnTo>
                <a:lnTo>
                  <a:pt x="0" y="14"/>
                </a:lnTo>
                <a:lnTo>
                  <a:pt x="0" y="18"/>
                </a:lnTo>
                <a:lnTo>
                  <a:pt x="0" y="23"/>
                </a:lnTo>
                <a:lnTo>
                  <a:pt x="1" y="26"/>
                </a:lnTo>
                <a:lnTo>
                  <a:pt x="1" y="30"/>
                </a:lnTo>
                <a:lnTo>
                  <a:pt x="3" y="32"/>
                </a:lnTo>
                <a:lnTo>
                  <a:pt x="5" y="34"/>
                </a:lnTo>
                <a:lnTo>
                  <a:pt x="6" y="35"/>
                </a:lnTo>
                <a:lnTo>
                  <a:pt x="9" y="39"/>
                </a:lnTo>
                <a:lnTo>
                  <a:pt x="13" y="41"/>
                </a:lnTo>
                <a:lnTo>
                  <a:pt x="16" y="43"/>
                </a:lnTo>
                <a:lnTo>
                  <a:pt x="21" y="46"/>
                </a:lnTo>
                <a:lnTo>
                  <a:pt x="24" y="47"/>
                </a:lnTo>
                <a:lnTo>
                  <a:pt x="28" y="47"/>
                </a:lnTo>
                <a:lnTo>
                  <a:pt x="32" y="47"/>
                </a:lnTo>
                <a:lnTo>
                  <a:pt x="36" y="47"/>
                </a:lnTo>
                <a:lnTo>
                  <a:pt x="39" y="47"/>
                </a:lnTo>
                <a:lnTo>
                  <a:pt x="41" y="47"/>
                </a:lnTo>
                <a:lnTo>
                  <a:pt x="45" y="47"/>
                </a:lnTo>
                <a:lnTo>
                  <a:pt x="47" y="46"/>
                </a:lnTo>
                <a:lnTo>
                  <a:pt x="51" y="42"/>
                </a:lnTo>
                <a:lnTo>
                  <a:pt x="54" y="39"/>
                </a:lnTo>
                <a:lnTo>
                  <a:pt x="55" y="34"/>
                </a:lnTo>
                <a:lnTo>
                  <a:pt x="55" y="31"/>
                </a:lnTo>
                <a:lnTo>
                  <a:pt x="55" y="27"/>
                </a:lnTo>
                <a:lnTo>
                  <a:pt x="54" y="24"/>
                </a:lnTo>
                <a:lnTo>
                  <a:pt x="52" y="21"/>
                </a:lnTo>
                <a:lnTo>
                  <a:pt x="48" y="17"/>
                </a:lnTo>
                <a:lnTo>
                  <a:pt x="45" y="15"/>
                </a:lnTo>
                <a:lnTo>
                  <a:pt x="41" y="11"/>
                </a:lnTo>
                <a:lnTo>
                  <a:pt x="38" y="9"/>
                </a:lnTo>
                <a:lnTo>
                  <a:pt x="33" y="7"/>
                </a:lnTo>
                <a:lnTo>
                  <a:pt x="30" y="5"/>
                </a:lnTo>
                <a:lnTo>
                  <a:pt x="27" y="3"/>
                </a:lnTo>
                <a:lnTo>
                  <a:pt x="22" y="3"/>
                </a:lnTo>
                <a:lnTo>
                  <a:pt x="17" y="3"/>
                </a:lnTo>
                <a:lnTo>
                  <a:pt x="12" y="2"/>
                </a:lnTo>
                <a:lnTo>
                  <a:pt x="6" y="2"/>
                </a:lnTo>
                <a:lnTo>
                  <a:pt x="4" y="2"/>
                </a:lnTo>
                <a:lnTo>
                  <a:pt x="0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462" name="Google Shape;10462;p32"/>
          <p:cNvCxnSpPr/>
          <p:nvPr/>
        </p:nvCxnSpPr>
        <p:spPr>
          <a:xfrm>
            <a:off x="2326481" y="2475311"/>
            <a:ext cx="11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63" name="Google Shape;10463;p32"/>
          <p:cNvCxnSpPr/>
          <p:nvPr/>
        </p:nvCxnSpPr>
        <p:spPr>
          <a:xfrm>
            <a:off x="2232424" y="2476500"/>
            <a:ext cx="1071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64" name="Google Shape;10464;p32"/>
          <p:cNvCxnSpPr/>
          <p:nvPr/>
        </p:nvCxnSpPr>
        <p:spPr>
          <a:xfrm flipH="1">
            <a:off x="2228850" y="2476500"/>
            <a:ext cx="1547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65" name="Google Shape;10465;p32"/>
          <p:cNvCxnSpPr/>
          <p:nvPr/>
        </p:nvCxnSpPr>
        <p:spPr>
          <a:xfrm>
            <a:off x="2296716" y="2476500"/>
            <a:ext cx="357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66" name="Google Shape;10466;p32"/>
          <p:cNvCxnSpPr/>
          <p:nvPr/>
        </p:nvCxnSpPr>
        <p:spPr>
          <a:xfrm flipH="1">
            <a:off x="2259806" y="2480074"/>
            <a:ext cx="11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467" name="Google Shape;10467;p32"/>
          <p:cNvSpPr/>
          <p:nvPr/>
        </p:nvSpPr>
        <p:spPr>
          <a:xfrm>
            <a:off x="2197894" y="2475310"/>
            <a:ext cx="23813" cy="17859"/>
          </a:xfrm>
          <a:custGeom>
            <a:avLst/>
            <a:gdLst/>
            <a:ahLst/>
            <a:cxnLst/>
            <a:rect l="l" t="t" r="r" b="b"/>
            <a:pathLst>
              <a:path w="59" h="44" extrusionOk="0">
                <a:moveTo>
                  <a:pt x="47" y="0"/>
                </a:moveTo>
                <a:lnTo>
                  <a:pt x="48" y="0"/>
                </a:lnTo>
                <a:lnTo>
                  <a:pt x="48" y="1"/>
                </a:lnTo>
                <a:lnTo>
                  <a:pt x="49" y="2"/>
                </a:lnTo>
                <a:lnTo>
                  <a:pt x="49" y="3"/>
                </a:lnTo>
                <a:lnTo>
                  <a:pt x="50" y="4"/>
                </a:lnTo>
                <a:lnTo>
                  <a:pt x="51" y="6"/>
                </a:lnTo>
                <a:lnTo>
                  <a:pt x="51" y="8"/>
                </a:lnTo>
                <a:lnTo>
                  <a:pt x="53" y="10"/>
                </a:lnTo>
                <a:lnTo>
                  <a:pt x="54" y="11"/>
                </a:lnTo>
                <a:lnTo>
                  <a:pt x="54" y="13"/>
                </a:lnTo>
                <a:lnTo>
                  <a:pt x="55" y="14"/>
                </a:lnTo>
                <a:lnTo>
                  <a:pt x="56" y="16"/>
                </a:lnTo>
                <a:lnTo>
                  <a:pt x="57" y="17"/>
                </a:lnTo>
                <a:lnTo>
                  <a:pt x="57" y="18"/>
                </a:lnTo>
                <a:lnTo>
                  <a:pt x="58" y="19"/>
                </a:lnTo>
                <a:lnTo>
                  <a:pt x="58" y="20"/>
                </a:lnTo>
                <a:lnTo>
                  <a:pt x="59" y="22"/>
                </a:lnTo>
                <a:lnTo>
                  <a:pt x="59" y="24"/>
                </a:lnTo>
                <a:lnTo>
                  <a:pt x="59" y="26"/>
                </a:lnTo>
                <a:lnTo>
                  <a:pt x="59" y="28"/>
                </a:lnTo>
                <a:lnTo>
                  <a:pt x="59" y="30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6" y="36"/>
                </a:lnTo>
                <a:lnTo>
                  <a:pt x="55" y="37"/>
                </a:lnTo>
                <a:lnTo>
                  <a:pt x="54" y="38"/>
                </a:lnTo>
                <a:lnTo>
                  <a:pt x="53" y="40"/>
                </a:lnTo>
                <a:lnTo>
                  <a:pt x="50" y="40"/>
                </a:lnTo>
                <a:lnTo>
                  <a:pt x="49" y="40"/>
                </a:lnTo>
                <a:lnTo>
                  <a:pt x="48" y="41"/>
                </a:lnTo>
                <a:lnTo>
                  <a:pt x="47" y="41"/>
                </a:lnTo>
                <a:lnTo>
                  <a:pt x="45" y="41"/>
                </a:lnTo>
                <a:lnTo>
                  <a:pt x="43" y="41"/>
                </a:lnTo>
                <a:lnTo>
                  <a:pt x="41" y="42"/>
                </a:lnTo>
                <a:lnTo>
                  <a:pt x="39" y="42"/>
                </a:lnTo>
                <a:lnTo>
                  <a:pt x="37" y="42"/>
                </a:lnTo>
                <a:lnTo>
                  <a:pt x="34" y="42"/>
                </a:lnTo>
                <a:lnTo>
                  <a:pt x="32" y="42"/>
                </a:lnTo>
                <a:lnTo>
                  <a:pt x="30" y="42"/>
                </a:lnTo>
                <a:lnTo>
                  <a:pt x="27" y="42"/>
                </a:lnTo>
                <a:lnTo>
                  <a:pt x="26" y="42"/>
                </a:lnTo>
                <a:lnTo>
                  <a:pt x="24" y="42"/>
                </a:lnTo>
                <a:lnTo>
                  <a:pt x="23" y="43"/>
                </a:lnTo>
                <a:lnTo>
                  <a:pt x="21" y="43"/>
                </a:lnTo>
                <a:lnTo>
                  <a:pt x="19" y="43"/>
                </a:lnTo>
                <a:lnTo>
                  <a:pt x="17" y="43"/>
                </a:lnTo>
                <a:lnTo>
                  <a:pt x="15" y="44"/>
                </a:lnTo>
                <a:lnTo>
                  <a:pt x="14" y="44"/>
                </a:lnTo>
                <a:lnTo>
                  <a:pt x="11" y="44"/>
                </a:lnTo>
                <a:lnTo>
                  <a:pt x="9" y="44"/>
                </a:lnTo>
                <a:lnTo>
                  <a:pt x="8" y="43"/>
                </a:lnTo>
                <a:lnTo>
                  <a:pt x="6" y="43"/>
                </a:lnTo>
                <a:lnTo>
                  <a:pt x="5" y="42"/>
                </a:lnTo>
                <a:lnTo>
                  <a:pt x="2" y="40"/>
                </a:lnTo>
                <a:lnTo>
                  <a:pt x="1" y="38"/>
                </a:lnTo>
                <a:lnTo>
                  <a:pt x="1" y="36"/>
                </a:lnTo>
                <a:lnTo>
                  <a:pt x="0" y="34"/>
                </a:lnTo>
                <a:lnTo>
                  <a:pt x="0" y="32"/>
                </a:lnTo>
                <a:lnTo>
                  <a:pt x="0" y="29"/>
                </a:lnTo>
                <a:lnTo>
                  <a:pt x="0" y="27"/>
                </a:lnTo>
                <a:lnTo>
                  <a:pt x="1" y="25"/>
                </a:lnTo>
                <a:lnTo>
                  <a:pt x="2" y="21"/>
                </a:lnTo>
                <a:lnTo>
                  <a:pt x="5" y="19"/>
                </a:lnTo>
                <a:lnTo>
                  <a:pt x="7" y="17"/>
                </a:lnTo>
                <a:lnTo>
                  <a:pt x="9" y="14"/>
                </a:lnTo>
                <a:lnTo>
                  <a:pt x="14" y="11"/>
                </a:lnTo>
                <a:lnTo>
                  <a:pt x="17" y="10"/>
                </a:lnTo>
                <a:lnTo>
                  <a:pt x="22" y="8"/>
                </a:lnTo>
                <a:lnTo>
                  <a:pt x="26" y="6"/>
                </a:lnTo>
                <a:lnTo>
                  <a:pt x="30" y="4"/>
                </a:lnTo>
                <a:lnTo>
                  <a:pt x="32" y="4"/>
                </a:lnTo>
                <a:lnTo>
                  <a:pt x="33" y="3"/>
                </a:lnTo>
                <a:lnTo>
                  <a:pt x="34" y="3"/>
                </a:lnTo>
                <a:lnTo>
                  <a:pt x="35" y="3"/>
                </a:lnTo>
                <a:lnTo>
                  <a:pt x="37" y="2"/>
                </a:lnTo>
                <a:lnTo>
                  <a:pt x="39" y="2"/>
                </a:lnTo>
                <a:lnTo>
                  <a:pt x="40" y="2"/>
                </a:lnTo>
                <a:lnTo>
                  <a:pt x="41" y="1"/>
                </a:lnTo>
                <a:lnTo>
                  <a:pt x="42" y="1"/>
                </a:lnTo>
                <a:lnTo>
                  <a:pt x="45" y="1"/>
                </a:lnTo>
                <a:lnTo>
                  <a:pt x="46" y="0"/>
                </a:lnTo>
                <a:lnTo>
                  <a:pt x="47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68" name="Google Shape;10468;p32"/>
          <p:cNvSpPr/>
          <p:nvPr/>
        </p:nvSpPr>
        <p:spPr>
          <a:xfrm>
            <a:off x="2197894" y="2475310"/>
            <a:ext cx="23813" cy="17859"/>
          </a:xfrm>
          <a:custGeom>
            <a:avLst/>
            <a:gdLst/>
            <a:ahLst/>
            <a:cxnLst/>
            <a:rect l="l" t="t" r="r" b="b"/>
            <a:pathLst>
              <a:path w="59" h="46" extrusionOk="0">
                <a:moveTo>
                  <a:pt x="47" y="0"/>
                </a:moveTo>
                <a:lnTo>
                  <a:pt x="47" y="2"/>
                </a:lnTo>
                <a:lnTo>
                  <a:pt x="48" y="2"/>
                </a:lnTo>
                <a:lnTo>
                  <a:pt x="49" y="4"/>
                </a:lnTo>
                <a:lnTo>
                  <a:pt x="50" y="6"/>
                </a:lnTo>
                <a:lnTo>
                  <a:pt x="51" y="10"/>
                </a:lnTo>
                <a:lnTo>
                  <a:pt x="53" y="12"/>
                </a:lnTo>
                <a:lnTo>
                  <a:pt x="54" y="14"/>
                </a:lnTo>
                <a:lnTo>
                  <a:pt x="56" y="18"/>
                </a:lnTo>
                <a:lnTo>
                  <a:pt x="57" y="20"/>
                </a:lnTo>
                <a:lnTo>
                  <a:pt x="59" y="22"/>
                </a:lnTo>
                <a:lnTo>
                  <a:pt x="59" y="26"/>
                </a:lnTo>
                <a:lnTo>
                  <a:pt x="59" y="28"/>
                </a:lnTo>
                <a:lnTo>
                  <a:pt x="59" y="31"/>
                </a:lnTo>
                <a:lnTo>
                  <a:pt x="59" y="34"/>
                </a:lnTo>
                <a:lnTo>
                  <a:pt x="58" y="37"/>
                </a:lnTo>
                <a:lnTo>
                  <a:pt x="56" y="38"/>
                </a:lnTo>
                <a:lnTo>
                  <a:pt x="55" y="39"/>
                </a:lnTo>
                <a:lnTo>
                  <a:pt x="53" y="40"/>
                </a:lnTo>
                <a:lnTo>
                  <a:pt x="49" y="42"/>
                </a:lnTo>
                <a:lnTo>
                  <a:pt x="46" y="43"/>
                </a:lnTo>
                <a:lnTo>
                  <a:pt x="42" y="43"/>
                </a:lnTo>
                <a:lnTo>
                  <a:pt x="37" y="44"/>
                </a:lnTo>
                <a:lnTo>
                  <a:pt x="31" y="44"/>
                </a:lnTo>
                <a:lnTo>
                  <a:pt x="25" y="44"/>
                </a:lnTo>
                <a:lnTo>
                  <a:pt x="19" y="45"/>
                </a:lnTo>
                <a:lnTo>
                  <a:pt x="16" y="45"/>
                </a:lnTo>
                <a:lnTo>
                  <a:pt x="13" y="46"/>
                </a:lnTo>
                <a:lnTo>
                  <a:pt x="10" y="46"/>
                </a:lnTo>
                <a:lnTo>
                  <a:pt x="7" y="45"/>
                </a:lnTo>
                <a:lnTo>
                  <a:pt x="5" y="44"/>
                </a:lnTo>
                <a:lnTo>
                  <a:pt x="2" y="42"/>
                </a:lnTo>
                <a:lnTo>
                  <a:pt x="1" y="38"/>
                </a:lnTo>
                <a:lnTo>
                  <a:pt x="0" y="34"/>
                </a:lnTo>
                <a:lnTo>
                  <a:pt x="0" y="30"/>
                </a:lnTo>
                <a:lnTo>
                  <a:pt x="1" y="27"/>
                </a:lnTo>
                <a:lnTo>
                  <a:pt x="2" y="23"/>
                </a:lnTo>
                <a:lnTo>
                  <a:pt x="5" y="20"/>
                </a:lnTo>
                <a:lnTo>
                  <a:pt x="8" y="16"/>
                </a:lnTo>
                <a:lnTo>
                  <a:pt x="13" y="14"/>
                </a:lnTo>
                <a:lnTo>
                  <a:pt x="16" y="12"/>
                </a:lnTo>
                <a:lnTo>
                  <a:pt x="21" y="10"/>
                </a:lnTo>
                <a:lnTo>
                  <a:pt x="26" y="7"/>
                </a:lnTo>
                <a:lnTo>
                  <a:pt x="32" y="5"/>
                </a:lnTo>
                <a:lnTo>
                  <a:pt x="38" y="4"/>
                </a:lnTo>
                <a:lnTo>
                  <a:pt x="41" y="3"/>
                </a:lnTo>
                <a:lnTo>
                  <a:pt x="45" y="3"/>
                </a:lnTo>
                <a:lnTo>
                  <a:pt x="46" y="2"/>
                </a:lnTo>
                <a:lnTo>
                  <a:pt x="47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69" name="Google Shape;10469;p32"/>
          <p:cNvSpPr/>
          <p:nvPr/>
        </p:nvSpPr>
        <p:spPr>
          <a:xfrm>
            <a:off x="2114551" y="2476501"/>
            <a:ext cx="30956" cy="22622"/>
          </a:xfrm>
          <a:custGeom>
            <a:avLst/>
            <a:gdLst/>
            <a:ahLst/>
            <a:cxnLst/>
            <a:rect l="l" t="t" r="r" b="b"/>
            <a:pathLst>
              <a:path w="77" h="58" extrusionOk="0">
                <a:moveTo>
                  <a:pt x="12" y="0"/>
                </a:moveTo>
                <a:lnTo>
                  <a:pt x="10" y="2"/>
                </a:lnTo>
                <a:lnTo>
                  <a:pt x="8" y="5"/>
                </a:lnTo>
                <a:lnTo>
                  <a:pt x="5" y="9"/>
                </a:lnTo>
                <a:lnTo>
                  <a:pt x="4" y="13"/>
                </a:lnTo>
                <a:lnTo>
                  <a:pt x="2" y="18"/>
                </a:lnTo>
                <a:lnTo>
                  <a:pt x="1" y="23"/>
                </a:lnTo>
                <a:lnTo>
                  <a:pt x="0" y="27"/>
                </a:lnTo>
                <a:lnTo>
                  <a:pt x="0" y="33"/>
                </a:lnTo>
                <a:lnTo>
                  <a:pt x="0" y="36"/>
                </a:lnTo>
                <a:lnTo>
                  <a:pt x="0" y="40"/>
                </a:lnTo>
                <a:lnTo>
                  <a:pt x="1" y="43"/>
                </a:lnTo>
                <a:lnTo>
                  <a:pt x="3" y="47"/>
                </a:lnTo>
                <a:lnTo>
                  <a:pt x="5" y="50"/>
                </a:lnTo>
                <a:lnTo>
                  <a:pt x="7" y="51"/>
                </a:lnTo>
                <a:lnTo>
                  <a:pt x="9" y="52"/>
                </a:lnTo>
                <a:lnTo>
                  <a:pt x="10" y="53"/>
                </a:lnTo>
                <a:lnTo>
                  <a:pt x="13" y="55"/>
                </a:lnTo>
                <a:lnTo>
                  <a:pt x="17" y="56"/>
                </a:lnTo>
                <a:lnTo>
                  <a:pt x="20" y="57"/>
                </a:lnTo>
                <a:lnTo>
                  <a:pt x="24" y="58"/>
                </a:lnTo>
                <a:lnTo>
                  <a:pt x="28" y="58"/>
                </a:lnTo>
                <a:lnTo>
                  <a:pt x="34" y="58"/>
                </a:lnTo>
                <a:lnTo>
                  <a:pt x="39" y="58"/>
                </a:lnTo>
                <a:lnTo>
                  <a:pt x="43" y="58"/>
                </a:lnTo>
                <a:lnTo>
                  <a:pt x="48" y="58"/>
                </a:lnTo>
                <a:lnTo>
                  <a:pt x="53" y="58"/>
                </a:lnTo>
                <a:lnTo>
                  <a:pt x="56" y="58"/>
                </a:lnTo>
                <a:lnTo>
                  <a:pt x="59" y="58"/>
                </a:lnTo>
                <a:lnTo>
                  <a:pt x="60" y="58"/>
                </a:lnTo>
                <a:lnTo>
                  <a:pt x="61" y="58"/>
                </a:lnTo>
                <a:lnTo>
                  <a:pt x="63" y="57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5" y="52"/>
                </a:lnTo>
                <a:lnTo>
                  <a:pt x="66" y="52"/>
                </a:lnTo>
                <a:lnTo>
                  <a:pt x="66" y="51"/>
                </a:lnTo>
                <a:lnTo>
                  <a:pt x="67" y="51"/>
                </a:lnTo>
                <a:lnTo>
                  <a:pt x="67" y="50"/>
                </a:lnTo>
                <a:lnTo>
                  <a:pt x="68" y="50"/>
                </a:lnTo>
                <a:lnTo>
                  <a:pt x="69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3" y="45"/>
                </a:lnTo>
                <a:lnTo>
                  <a:pt x="74" y="44"/>
                </a:lnTo>
                <a:lnTo>
                  <a:pt x="75" y="42"/>
                </a:lnTo>
                <a:lnTo>
                  <a:pt x="76" y="39"/>
                </a:lnTo>
                <a:lnTo>
                  <a:pt x="76" y="36"/>
                </a:lnTo>
                <a:lnTo>
                  <a:pt x="77" y="33"/>
                </a:lnTo>
                <a:lnTo>
                  <a:pt x="76" y="29"/>
                </a:lnTo>
                <a:lnTo>
                  <a:pt x="76" y="26"/>
                </a:lnTo>
                <a:lnTo>
                  <a:pt x="75" y="23"/>
                </a:lnTo>
                <a:lnTo>
                  <a:pt x="74" y="19"/>
                </a:lnTo>
                <a:lnTo>
                  <a:pt x="73" y="18"/>
                </a:lnTo>
                <a:lnTo>
                  <a:pt x="72" y="18"/>
                </a:lnTo>
                <a:lnTo>
                  <a:pt x="71" y="18"/>
                </a:lnTo>
                <a:lnTo>
                  <a:pt x="69" y="18"/>
                </a:lnTo>
                <a:lnTo>
                  <a:pt x="68" y="18"/>
                </a:lnTo>
                <a:lnTo>
                  <a:pt x="68" y="17"/>
                </a:lnTo>
                <a:lnTo>
                  <a:pt x="67" y="17"/>
                </a:lnTo>
                <a:lnTo>
                  <a:pt x="66" y="16"/>
                </a:lnTo>
                <a:lnTo>
                  <a:pt x="65" y="15"/>
                </a:lnTo>
                <a:lnTo>
                  <a:pt x="61" y="12"/>
                </a:lnTo>
                <a:lnTo>
                  <a:pt x="58" y="9"/>
                </a:lnTo>
                <a:lnTo>
                  <a:pt x="55" y="8"/>
                </a:lnTo>
                <a:lnTo>
                  <a:pt x="50" y="5"/>
                </a:lnTo>
                <a:lnTo>
                  <a:pt x="44" y="3"/>
                </a:lnTo>
                <a:lnTo>
                  <a:pt x="39" y="2"/>
                </a:lnTo>
                <a:lnTo>
                  <a:pt x="32" y="1"/>
                </a:lnTo>
                <a:lnTo>
                  <a:pt x="25" y="0"/>
                </a:lnTo>
                <a:lnTo>
                  <a:pt x="19" y="0"/>
                </a:lnTo>
                <a:lnTo>
                  <a:pt x="12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70" name="Google Shape;10470;p32"/>
          <p:cNvSpPr/>
          <p:nvPr/>
        </p:nvSpPr>
        <p:spPr>
          <a:xfrm>
            <a:off x="2114551" y="2476501"/>
            <a:ext cx="30956" cy="22622"/>
          </a:xfrm>
          <a:custGeom>
            <a:avLst/>
            <a:gdLst/>
            <a:ahLst/>
            <a:cxnLst/>
            <a:rect l="l" t="t" r="r" b="b"/>
            <a:pathLst>
              <a:path w="77" h="58" extrusionOk="0">
                <a:moveTo>
                  <a:pt x="11" y="1"/>
                </a:moveTo>
                <a:lnTo>
                  <a:pt x="8" y="4"/>
                </a:lnTo>
                <a:lnTo>
                  <a:pt x="5" y="10"/>
                </a:lnTo>
                <a:lnTo>
                  <a:pt x="3" y="15"/>
                </a:lnTo>
                <a:lnTo>
                  <a:pt x="2" y="20"/>
                </a:lnTo>
                <a:lnTo>
                  <a:pt x="1" y="25"/>
                </a:lnTo>
                <a:lnTo>
                  <a:pt x="0" y="31"/>
                </a:lnTo>
                <a:lnTo>
                  <a:pt x="0" y="35"/>
                </a:lnTo>
                <a:lnTo>
                  <a:pt x="0" y="40"/>
                </a:lnTo>
                <a:lnTo>
                  <a:pt x="2" y="44"/>
                </a:lnTo>
                <a:lnTo>
                  <a:pt x="4" y="48"/>
                </a:lnTo>
                <a:lnTo>
                  <a:pt x="8" y="51"/>
                </a:lnTo>
                <a:lnTo>
                  <a:pt x="11" y="53"/>
                </a:lnTo>
                <a:lnTo>
                  <a:pt x="16" y="56"/>
                </a:lnTo>
                <a:lnTo>
                  <a:pt x="21" y="57"/>
                </a:lnTo>
                <a:lnTo>
                  <a:pt x="26" y="58"/>
                </a:lnTo>
                <a:lnTo>
                  <a:pt x="34" y="58"/>
                </a:lnTo>
                <a:lnTo>
                  <a:pt x="41" y="58"/>
                </a:lnTo>
                <a:lnTo>
                  <a:pt x="49" y="58"/>
                </a:lnTo>
                <a:lnTo>
                  <a:pt x="51" y="58"/>
                </a:lnTo>
                <a:lnTo>
                  <a:pt x="55" y="58"/>
                </a:lnTo>
                <a:lnTo>
                  <a:pt x="58" y="58"/>
                </a:lnTo>
                <a:lnTo>
                  <a:pt x="61" y="58"/>
                </a:lnTo>
                <a:lnTo>
                  <a:pt x="64" y="57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6" y="51"/>
                </a:lnTo>
                <a:lnTo>
                  <a:pt x="67" y="51"/>
                </a:lnTo>
                <a:lnTo>
                  <a:pt x="67" y="50"/>
                </a:lnTo>
                <a:lnTo>
                  <a:pt x="68" y="50"/>
                </a:lnTo>
                <a:lnTo>
                  <a:pt x="69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3" y="45"/>
                </a:lnTo>
                <a:lnTo>
                  <a:pt x="74" y="43"/>
                </a:lnTo>
                <a:lnTo>
                  <a:pt x="75" y="42"/>
                </a:lnTo>
                <a:lnTo>
                  <a:pt x="76" y="40"/>
                </a:lnTo>
                <a:lnTo>
                  <a:pt x="76" y="36"/>
                </a:lnTo>
                <a:lnTo>
                  <a:pt x="77" y="32"/>
                </a:lnTo>
                <a:lnTo>
                  <a:pt x="76" y="28"/>
                </a:lnTo>
                <a:lnTo>
                  <a:pt x="76" y="26"/>
                </a:lnTo>
                <a:lnTo>
                  <a:pt x="76" y="24"/>
                </a:lnTo>
                <a:lnTo>
                  <a:pt x="75" y="21"/>
                </a:lnTo>
                <a:lnTo>
                  <a:pt x="74" y="19"/>
                </a:lnTo>
                <a:lnTo>
                  <a:pt x="73" y="18"/>
                </a:lnTo>
                <a:lnTo>
                  <a:pt x="71" y="18"/>
                </a:lnTo>
                <a:lnTo>
                  <a:pt x="69" y="18"/>
                </a:lnTo>
                <a:lnTo>
                  <a:pt x="65" y="15"/>
                </a:lnTo>
                <a:lnTo>
                  <a:pt x="61" y="12"/>
                </a:lnTo>
                <a:lnTo>
                  <a:pt x="58" y="9"/>
                </a:lnTo>
                <a:lnTo>
                  <a:pt x="53" y="7"/>
                </a:lnTo>
                <a:lnTo>
                  <a:pt x="48" y="4"/>
                </a:lnTo>
                <a:lnTo>
                  <a:pt x="42" y="3"/>
                </a:lnTo>
                <a:lnTo>
                  <a:pt x="36" y="2"/>
                </a:lnTo>
                <a:lnTo>
                  <a:pt x="31" y="1"/>
                </a:lnTo>
                <a:lnTo>
                  <a:pt x="25" y="0"/>
                </a:lnTo>
                <a:lnTo>
                  <a:pt x="1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71" name="Google Shape;10471;p32"/>
          <p:cNvSpPr/>
          <p:nvPr/>
        </p:nvSpPr>
        <p:spPr>
          <a:xfrm>
            <a:off x="2176464" y="2477691"/>
            <a:ext cx="16669" cy="17859"/>
          </a:xfrm>
          <a:custGeom>
            <a:avLst/>
            <a:gdLst/>
            <a:ahLst/>
            <a:cxnLst/>
            <a:rect l="l" t="t" r="r" b="b"/>
            <a:pathLst>
              <a:path w="43" h="43" extrusionOk="0">
                <a:moveTo>
                  <a:pt x="32" y="0"/>
                </a:moveTo>
                <a:lnTo>
                  <a:pt x="32" y="2"/>
                </a:lnTo>
                <a:lnTo>
                  <a:pt x="33" y="2"/>
                </a:lnTo>
                <a:lnTo>
                  <a:pt x="34" y="3"/>
                </a:lnTo>
                <a:lnTo>
                  <a:pt x="35" y="4"/>
                </a:lnTo>
                <a:lnTo>
                  <a:pt x="38" y="5"/>
                </a:lnTo>
                <a:lnTo>
                  <a:pt x="39" y="5"/>
                </a:lnTo>
                <a:lnTo>
                  <a:pt x="40" y="6"/>
                </a:lnTo>
                <a:lnTo>
                  <a:pt x="41" y="7"/>
                </a:lnTo>
                <a:lnTo>
                  <a:pt x="42" y="10"/>
                </a:lnTo>
                <a:lnTo>
                  <a:pt x="42" y="12"/>
                </a:lnTo>
                <a:lnTo>
                  <a:pt x="43" y="14"/>
                </a:lnTo>
                <a:lnTo>
                  <a:pt x="43" y="18"/>
                </a:lnTo>
                <a:lnTo>
                  <a:pt x="43" y="20"/>
                </a:lnTo>
                <a:lnTo>
                  <a:pt x="43" y="22"/>
                </a:lnTo>
                <a:lnTo>
                  <a:pt x="43" y="26"/>
                </a:lnTo>
                <a:lnTo>
                  <a:pt x="42" y="28"/>
                </a:lnTo>
                <a:lnTo>
                  <a:pt x="41" y="30"/>
                </a:lnTo>
                <a:lnTo>
                  <a:pt x="40" y="31"/>
                </a:lnTo>
                <a:lnTo>
                  <a:pt x="40" y="32"/>
                </a:lnTo>
                <a:lnTo>
                  <a:pt x="39" y="34"/>
                </a:lnTo>
                <a:lnTo>
                  <a:pt x="37" y="35"/>
                </a:lnTo>
                <a:lnTo>
                  <a:pt x="35" y="36"/>
                </a:lnTo>
                <a:lnTo>
                  <a:pt x="34" y="37"/>
                </a:lnTo>
                <a:lnTo>
                  <a:pt x="31" y="39"/>
                </a:lnTo>
                <a:lnTo>
                  <a:pt x="26" y="40"/>
                </a:lnTo>
                <a:lnTo>
                  <a:pt x="23" y="42"/>
                </a:lnTo>
                <a:lnTo>
                  <a:pt x="18" y="43"/>
                </a:lnTo>
                <a:lnTo>
                  <a:pt x="14" y="43"/>
                </a:lnTo>
                <a:lnTo>
                  <a:pt x="10" y="43"/>
                </a:lnTo>
                <a:lnTo>
                  <a:pt x="8" y="42"/>
                </a:lnTo>
                <a:lnTo>
                  <a:pt x="6" y="40"/>
                </a:lnTo>
                <a:lnTo>
                  <a:pt x="3" y="38"/>
                </a:lnTo>
                <a:lnTo>
                  <a:pt x="1" y="36"/>
                </a:lnTo>
                <a:lnTo>
                  <a:pt x="1" y="35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4"/>
                </a:lnTo>
                <a:lnTo>
                  <a:pt x="0" y="21"/>
                </a:lnTo>
                <a:lnTo>
                  <a:pt x="1" y="18"/>
                </a:lnTo>
                <a:lnTo>
                  <a:pt x="2" y="14"/>
                </a:lnTo>
                <a:lnTo>
                  <a:pt x="5" y="12"/>
                </a:lnTo>
                <a:lnTo>
                  <a:pt x="7" y="10"/>
                </a:lnTo>
                <a:lnTo>
                  <a:pt x="10" y="7"/>
                </a:lnTo>
                <a:lnTo>
                  <a:pt x="13" y="6"/>
                </a:lnTo>
                <a:lnTo>
                  <a:pt x="17" y="5"/>
                </a:lnTo>
                <a:lnTo>
                  <a:pt x="22" y="3"/>
                </a:lnTo>
                <a:lnTo>
                  <a:pt x="26" y="2"/>
                </a:lnTo>
                <a:lnTo>
                  <a:pt x="3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72" name="Google Shape;10472;p32"/>
          <p:cNvSpPr/>
          <p:nvPr/>
        </p:nvSpPr>
        <p:spPr>
          <a:xfrm>
            <a:off x="2176464" y="2476500"/>
            <a:ext cx="17860" cy="19050"/>
          </a:xfrm>
          <a:custGeom>
            <a:avLst/>
            <a:gdLst/>
            <a:ahLst/>
            <a:cxnLst/>
            <a:rect l="l" t="t" r="r" b="b"/>
            <a:pathLst>
              <a:path w="45" h="46" extrusionOk="0">
                <a:moveTo>
                  <a:pt x="27" y="0"/>
                </a:moveTo>
                <a:lnTo>
                  <a:pt x="29" y="1"/>
                </a:lnTo>
                <a:lnTo>
                  <a:pt x="29" y="2"/>
                </a:lnTo>
                <a:lnTo>
                  <a:pt x="32" y="3"/>
                </a:lnTo>
                <a:lnTo>
                  <a:pt x="34" y="6"/>
                </a:lnTo>
                <a:lnTo>
                  <a:pt x="37" y="7"/>
                </a:lnTo>
                <a:lnTo>
                  <a:pt x="39" y="9"/>
                </a:lnTo>
                <a:lnTo>
                  <a:pt x="41" y="10"/>
                </a:lnTo>
                <a:lnTo>
                  <a:pt x="42" y="14"/>
                </a:lnTo>
                <a:lnTo>
                  <a:pt x="43" y="17"/>
                </a:lnTo>
                <a:lnTo>
                  <a:pt x="43" y="22"/>
                </a:lnTo>
                <a:lnTo>
                  <a:pt x="43" y="26"/>
                </a:lnTo>
                <a:lnTo>
                  <a:pt x="42" y="30"/>
                </a:lnTo>
                <a:lnTo>
                  <a:pt x="41" y="34"/>
                </a:lnTo>
                <a:lnTo>
                  <a:pt x="38" y="37"/>
                </a:lnTo>
                <a:lnTo>
                  <a:pt x="35" y="39"/>
                </a:lnTo>
                <a:lnTo>
                  <a:pt x="31" y="41"/>
                </a:lnTo>
                <a:lnTo>
                  <a:pt x="26" y="43"/>
                </a:lnTo>
                <a:lnTo>
                  <a:pt x="23" y="45"/>
                </a:lnTo>
                <a:lnTo>
                  <a:pt x="18" y="46"/>
                </a:lnTo>
                <a:lnTo>
                  <a:pt x="15" y="46"/>
                </a:lnTo>
                <a:lnTo>
                  <a:pt x="10" y="46"/>
                </a:lnTo>
                <a:lnTo>
                  <a:pt x="7" y="45"/>
                </a:lnTo>
                <a:lnTo>
                  <a:pt x="5" y="42"/>
                </a:lnTo>
                <a:lnTo>
                  <a:pt x="1" y="39"/>
                </a:lnTo>
                <a:lnTo>
                  <a:pt x="0" y="34"/>
                </a:lnTo>
                <a:lnTo>
                  <a:pt x="0" y="30"/>
                </a:lnTo>
                <a:lnTo>
                  <a:pt x="0" y="24"/>
                </a:lnTo>
                <a:lnTo>
                  <a:pt x="1" y="21"/>
                </a:lnTo>
                <a:lnTo>
                  <a:pt x="2" y="17"/>
                </a:lnTo>
                <a:lnTo>
                  <a:pt x="5" y="14"/>
                </a:lnTo>
                <a:lnTo>
                  <a:pt x="9" y="11"/>
                </a:lnTo>
                <a:lnTo>
                  <a:pt x="14" y="9"/>
                </a:lnTo>
                <a:lnTo>
                  <a:pt x="19" y="7"/>
                </a:lnTo>
                <a:lnTo>
                  <a:pt x="25" y="6"/>
                </a:lnTo>
                <a:lnTo>
                  <a:pt x="34" y="3"/>
                </a:lnTo>
                <a:lnTo>
                  <a:pt x="45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pSp>
        <p:nvGrpSpPr>
          <p:cNvPr id="10473" name="Google Shape;10473;p32"/>
          <p:cNvGrpSpPr/>
          <p:nvPr/>
        </p:nvGrpSpPr>
        <p:grpSpPr>
          <a:xfrm>
            <a:off x="1999060" y="2474119"/>
            <a:ext cx="5305425" cy="319088"/>
            <a:chOff x="694" y="2278"/>
            <a:chExt cx="4456" cy="268"/>
          </a:xfrm>
        </p:grpSpPr>
        <p:sp>
          <p:nvSpPr>
            <p:cNvPr id="10474" name="Google Shape;10474;p32"/>
            <p:cNvSpPr/>
            <p:nvPr/>
          </p:nvSpPr>
          <p:spPr>
            <a:xfrm>
              <a:off x="821" y="2284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8" y="43"/>
                  </a:lnTo>
                  <a:lnTo>
                    <a:pt x="20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7"/>
                  </a:lnTo>
                  <a:lnTo>
                    <a:pt x="52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3" y="23"/>
                  </a:lnTo>
                  <a:lnTo>
                    <a:pt x="52" y="21"/>
                  </a:lnTo>
                  <a:lnTo>
                    <a:pt x="51" y="19"/>
                  </a:lnTo>
                  <a:lnTo>
                    <a:pt x="49" y="16"/>
                  </a:lnTo>
                  <a:lnTo>
                    <a:pt x="45" y="14"/>
                  </a:lnTo>
                  <a:lnTo>
                    <a:pt x="41" y="11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475" name="Google Shape;10475;p32"/>
            <p:cNvSpPr/>
            <p:nvPr/>
          </p:nvSpPr>
          <p:spPr>
            <a:xfrm>
              <a:off x="821" y="2283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7" extrusionOk="0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5" y="35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6" y="43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1" y="47"/>
                  </a:lnTo>
                  <a:lnTo>
                    <a:pt x="35" y="47"/>
                  </a:lnTo>
                  <a:lnTo>
                    <a:pt x="37" y="47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2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3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1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29" y="5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476" name="Google Shape;10476;p32"/>
            <p:cNvCxnSpPr/>
            <p:nvPr/>
          </p:nvCxnSpPr>
          <p:spPr>
            <a:xfrm>
              <a:off x="877" y="2279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477" name="Google Shape;10477;p32"/>
            <p:cNvCxnSpPr/>
            <p:nvPr/>
          </p:nvCxnSpPr>
          <p:spPr>
            <a:xfrm>
              <a:off x="798" y="2280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478" name="Google Shape;10478;p32"/>
            <p:cNvCxnSpPr/>
            <p:nvPr/>
          </p:nvCxnSpPr>
          <p:spPr>
            <a:xfrm flipH="1">
              <a:off x="795" y="2280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479" name="Google Shape;10479;p32"/>
            <p:cNvCxnSpPr/>
            <p:nvPr/>
          </p:nvCxnSpPr>
          <p:spPr>
            <a:xfrm>
              <a:off x="852" y="2280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480" name="Google Shape;10480;p32"/>
            <p:cNvCxnSpPr/>
            <p:nvPr/>
          </p:nvCxnSpPr>
          <p:spPr>
            <a:xfrm flipH="1">
              <a:off x="821" y="228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481" name="Google Shape;10481;p32"/>
            <p:cNvSpPr/>
            <p:nvPr/>
          </p:nvSpPr>
          <p:spPr>
            <a:xfrm>
              <a:off x="769" y="2279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7" y="0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1" y="4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8" y="18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59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3" y="38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2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4" y="42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10" y="14"/>
                  </a:lnTo>
                  <a:lnTo>
                    <a:pt x="14" y="11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482" name="Google Shape;10482;p32"/>
            <p:cNvSpPr/>
            <p:nvPr/>
          </p:nvSpPr>
          <p:spPr>
            <a:xfrm>
              <a:off x="769" y="2279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6" extrusionOk="0">
                  <a:moveTo>
                    <a:pt x="46" y="0"/>
                  </a:moveTo>
                  <a:lnTo>
                    <a:pt x="47" y="2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2" y="10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4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0" y="42"/>
                  </a:lnTo>
                  <a:lnTo>
                    <a:pt x="46" y="43"/>
                  </a:lnTo>
                  <a:lnTo>
                    <a:pt x="43" y="43"/>
                  </a:lnTo>
                  <a:lnTo>
                    <a:pt x="37" y="44"/>
                  </a:lnTo>
                  <a:lnTo>
                    <a:pt x="30" y="44"/>
                  </a:lnTo>
                  <a:lnTo>
                    <a:pt x="24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3" y="46"/>
                  </a:lnTo>
                  <a:lnTo>
                    <a:pt x="10" y="46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3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1" y="10"/>
                  </a:lnTo>
                  <a:lnTo>
                    <a:pt x="27" y="7"/>
                  </a:lnTo>
                  <a:lnTo>
                    <a:pt x="32" y="5"/>
                  </a:lnTo>
                  <a:lnTo>
                    <a:pt x="38" y="4"/>
                  </a:lnTo>
                  <a:lnTo>
                    <a:pt x="42" y="3"/>
                  </a:lnTo>
                  <a:lnTo>
                    <a:pt x="44" y="3"/>
                  </a:lnTo>
                  <a:lnTo>
                    <a:pt x="46" y="2"/>
                  </a:lnTo>
                  <a:lnTo>
                    <a:pt x="47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483" name="Google Shape;10483;p32"/>
            <p:cNvSpPr/>
            <p:nvPr/>
          </p:nvSpPr>
          <p:spPr>
            <a:xfrm>
              <a:off x="705" y="2297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9" extrusionOk="0">
                  <a:moveTo>
                    <a:pt x="12" y="0"/>
                  </a:moveTo>
                  <a:lnTo>
                    <a:pt x="11" y="3"/>
                  </a:lnTo>
                  <a:lnTo>
                    <a:pt x="8" y="6"/>
                  </a:lnTo>
                  <a:lnTo>
                    <a:pt x="6" y="9"/>
                  </a:lnTo>
                  <a:lnTo>
                    <a:pt x="4" y="14"/>
                  </a:lnTo>
                  <a:lnTo>
                    <a:pt x="3" y="19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2"/>
                  </a:lnTo>
                  <a:lnTo>
                    <a:pt x="8" y="53"/>
                  </a:lnTo>
                  <a:lnTo>
                    <a:pt x="11" y="54"/>
                  </a:lnTo>
                  <a:lnTo>
                    <a:pt x="14" y="55"/>
                  </a:lnTo>
                  <a:lnTo>
                    <a:pt x="18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29" y="59"/>
                  </a:lnTo>
                  <a:lnTo>
                    <a:pt x="34" y="59"/>
                  </a:lnTo>
                  <a:lnTo>
                    <a:pt x="39" y="59"/>
                  </a:lnTo>
                  <a:lnTo>
                    <a:pt x="44" y="59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9" y="59"/>
                  </a:lnTo>
                  <a:lnTo>
                    <a:pt x="61" y="59"/>
                  </a:lnTo>
                  <a:lnTo>
                    <a:pt x="62" y="59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4" y="46"/>
                  </a:lnTo>
                  <a:lnTo>
                    <a:pt x="75" y="45"/>
                  </a:lnTo>
                  <a:lnTo>
                    <a:pt x="76" y="43"/>
                  </a:lnTo>
                  <a:lnTo>
                    <a:pt x="77" y="39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5"/>
                  </a:lnTo>
                  <a:lnTo>
                    <a:pt x="76" y="23"/>
                  </a:lnTo>
                  <a:lnTo>
                    <a:pt x="75" y="20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2" y="13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51" y="6"/>
                  </a:lnTo>
                  <a:lnTo>
                    <a:pt x="45" y="4"/>
                  </a:lnTo>
                  <a:lnTo>
                    <a:pt x="38" y="3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484" name="Google Shape;10484;p32"/>
            <p:cNvSpPr/>
            <p:nvPr/>
          </p:nvSpPr>
          <p:spPr>
            <a:xfrm>
              <a:off x="705" y="2297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9" extrusionOk="0">
                  <a:moveTo>
                    <a:pt x="11" y="1"/>
                  </a:moveTo>
                  <a:lnTo>
                    <a:pt x="8" y="5"/>
                  </a:lnTo>
                  <a:lnTo>
                    <a:pt x="6" y="9"/>
                  </a:lnTo>
                  <a:lnTo>
                    <a:pt x="4" y="15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4" y="48"/>
                  </a:lnTo>
                  <a:lnTo>
                    <a:pt x="7" y="52"/>
                  </a:lnTo>
                  <a:lnTo>
                    <a:pt x="12" y="54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9"/>
                  </a:lnTo>
                  <a:lnTo>
                    <a:pt x="35" y="59"/>
                  </a:lnTo>
                  <a:lnTo>
                    <a:pt x="42" y="59"/>
                  </a:lnTo>
                  <a:lnTo>
                    <a:pt x="48" y="59"/>
                  </a:lnTo>
                  <a:lnTo>
                    <a:pt x="52" y="59"/>
                  </a:lnTo>
                  <a:lnTo>
                    <a:pt x="55" y="59"/>
                  </a:lnTo>
                  <a:lnTo>
                    <a:pt x="59" y="59"/>
                  </a:lnTo>
                  <a:lnTo>
                    <a:pt x="61" y="59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6"/>
                  </a:lnTo>
                  <a:lnTo>
                    <a:pt x="75" y="44"/>
                  </a:lnTo>
                  <a:lnTo>
                    <a:pt x="76" y="43"/>
                  </a:lnTo>
                  <a:lnTo>
                    <a:pt x="76" y="40"/>
                  </a:lnTo>
                  <a:lnTo>
                    <a:pt x="77" y="37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5" y="20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69" y="19"/>
                  </a:lnTo>
                  <a:lnTo>
                    <a:pt x="66" y="15"/>
                  </a:lnTo>
                  <a:lnTo>
                    <a:pt x="62" y="12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3" y="4"/>
                  </a:lnTo>
                  <a:lnTo>
                    <a:pt x="37" y="3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485" name="Google Shape;10485;p32"/>
            <p:cNvSpPr/>
            <p:nvPr/>
          </p:nvSpPr>
          <p:spPr>
            <a:xfrm>
              <a:off x="753" y="2283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7" y="0"/>
                  </a:moveTo>
                  <a:lnTo>
                    <a:pt x="37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4"/>
                  </a:lnTo>
                  <a:lnTo>
                    <a:pt x="41" y="5"/>
                  </a:lnTo>
                  <a:lnTo>
                    <a:pt x="43" y="6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5" y="10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5" y="21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3" y="29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7" y="34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2" y="37"/>
                  </a:lnTo>
                  <a:lnTo>
                    <a:pt x="29" y="38"/>
                  </a:lnTo>
                  <a:lnTo>
                    <a:pt x="24" y="39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2" y="39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4" y="34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4" y="12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4" y="4"/>
                  </a:lnTo>
                  <a:lnTo>
                    <a:pt x="17" y="2"/>
                  </a:lnTo>
                  <a:lnTo>
                    <a:pt x="21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486" name="Google Shape;10486;p32"/>
            <p:cNvSpPr/>
            <p:nvPr/>
          </p:nvSpPr>
          <p:spPr>
            <a:xfrm>
              <a:off x="753" y="2282"/>
              <a:ext cx="16" cy="14"/>
            </a:xfrm>
            <a:custGeom>
              <a:avLst/>
              <a:gdLst/>
              <a:ahLst/>
              <a:cxnLst/>
              <a:rect l="l" t="t" r="r" b="b"/>
              <a:pathLst>
                <a:path w="49" h="42" extrusionOk="0">
                  <a:moveTo>
                    <a:pt x="32" y="0"/>
                  </a:moveTo>
                  <a:lnTo>
                    <a:pt x="33" y="0"/>
                  </a:lnTo>
                  <a:lnTo>
                    <a:pt x="35" y="1"/>
                  </a:lnTo>
                  <a:lnTo>
                    <a:pt x="36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9"/>
                  </a:lnTo>
                  <a:lnTo>
                    <a:pt x="44" y="12"/>
                  </a:lnTo>
                  <a:lnTo>
                    <a:pt x="45" y="15"/>
                  </a:lnTo>
                  <a:lnTo>
                    <a:pt x="45" y="19"/>
                  </a:lnTo>
                  <a:lnTo>
                    <a:pt x="45" y="23"/>
                  </a:lnTo>
                  <a:lnTo>
                    <a:pt x="44" y="27"/>
                  </a:lnTo>
                  <a:lnTo>
                    <a:pt x="43" y="31"/>
                  </a:lnTo>
                  <a:lnTo>
                    <a:pt x="40" y="35"/>
                  </a:lnTo>
                  <a:lnTo>
                    <a:pt x="37" y="37"/>
                  </a:lnTo>
                  <a:lnTo>
                    <a:pt x="33" y="39"/>
                  </a:lnTo>
                  <a:lnTo>
                    <a:pt x="29" y="41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16" y="42"/>
                  </a:lnTo>
                  <a:lnTo>
                    <a:pt x="13" y="42"/>
                  </a:lnTo>
                  <a:lnTo>
                    <a:pt x="8" y="41"/>
                  </a:lnTo>
                  <a:lnTo>
                    <a:pt x="5" y="40"/>
                  </a:lnTo>
                  <a:lnTo>
                    <a:pt x="3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4" y="15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3" y="7"/>
                  </a:lnTo>
                  <a:lnTo>
                    <a:pt x="19" y="5"/>
                  </a:lnTo>
                  <a:lnTo>
                    <a:pt x="23" y="4"/>
                  </a:lnTo>
                  <a:lnTo>
                    <a:pt x="29" y="4"/>
                  </a:lnTo>
                  <a:lnTo>
                    <a:pt x="39" y="3"/>
                  </a:lnTo>
                  <a:lnTo>
                    <a:pt x="49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487" name="Google Shape;10487;p32"/>
            <p:cNvSpPr/>
            <p:nvPr/>
          </p:nvSpPr>
          <p:spPr>
            <a:xfrm>
              <a:off x="735" y="2279"/>
              <a:ext cx="17" cy="17"/>
            </a:xfrm>
            <a:custGeom>
              <a:avLst/>
              <a:gdLst/>
              <a:ahLst/>
              <a:cxnLst/>
              <a:rect l="l" t="t" r="r" b="b"/>
              <a:pathLst>
                <a:path w="52" h="52" extrusionOk="0">
                  <a:moveTo>
                    <a:pt x="4" y="0"/>
                  </a:moveTo>
                  <a:lnTo>
                    <a:pt x="4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8" y="39"/>
                  </a:lnTo>
                  <a:lnTo>
                    <a:pt x="10" y="42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6" y="47"/>
                  </a:lnTo>
                  <a:lnTo>
                    <a:pt x="18" y="47"/>
                  </a:lnTo>
                  <a:lnTo>
                    <a:pt x="20" y="48"/>
                  </a:lnTo>
                  <a:lnTo>
                    <a:pt x="24" y="50"/>
                  </a:lnTo>
                  <a:lnTo>
                    <a:pt x="27" y="50"/>
                  </a:lnTo>
                  <a:lnTo>
                    <a:pt x="30" y="51"/>
                  </a:lnTo>
                  <a:lnTo>
                    <a:pt x="34" y="51"/>
                  </a:lnTo>
                  <a:lnTo>
                    <a:pt x="35" y="52"/>
                  </a:lnTo>
                  <a:lnTo>
                    <a:pt x="36" y="52"/>
                  </a:lnTo>
                  <a:lnTo>
                    <a:pt x="37" y="52"/>
                  </a:lnTo>
                  <a:lnTo>
                    <a:pt x="38" y="52"/>
                  </a:lnTo>
                  <a:lnTo>
                    <a:pt x="41" y="52"/>
                  </a:lnTo>
                  <a:lnTo>
                    <a:pt x="42" y="51"/>
                  </a:lnTo>
                  <a:lnTo>
                    <a:pt x="43" y="51"/>
                  </a:lnTo>
                  <a:lnTo>
                    <a:pt x="44" y="50"/>
                  </a:lnTo>
                  <a:lnTo>
                    <a:pt x="45" y="48"/>
                  </a:lnTo>
                  <a:lnTo>
                    <a:pt x="46" y="47"/>
                  </a:lnTo>
                  <a:lnTo>
                    <a:pt x="48" y="46"/>
                  </a:lnTo>
                  <a:lnTo>
                    <a:pt x="49" y="44"/>
                  </a:lnTo>
                  <a:lnTo>
                    <a:pt x="51" y="42"/>
                  </a:lnTo>
                  <a:lnTo>
                    <a:pt x="52" y="38"/>
                  </a:lnTo>
                  <a:lnTo>
                    <a:pt x="52" y="35"/>
                  </a:lnTo>
                  <a:lnTo>
                    <a:pt x="52" y="32"/>
                  </a:lnTo>
                  <a:lnTo>
                    <a:pt x="51" y="29"/>
                  </a:lnTo>
                  <a:lnTo>
                    <a:pt x="50" y="27"/>
                  </a:lnTo>
                  <a:lnTo>
                    <a:pt x="49" y="24"/>
                  </a:lnTo>
                  <a:lnTo>
                    <a:pt x="46" y="21"/>
                  </a:lnTo>
                  <a:lnTo>
                    <a:pt x="42" y="16"/>
                  </a:lnTo>
                  <a:lnTo>
                    <a:pt x="37" y="13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8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488" name="Google Shape;10488;p32"/>
            <p:cNvSpPr/>
            <p:nvPr/>
          </p:nvSpPr>
          <p:spPr>
            <a:xfrm>
              <a:off x="735" y="2278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52" h="54" extrusionOk="0">
                  <a:moveTo>
                    <a:pt x="5" y="0"/>
                  </a:moveTo>
                  <a:lnTo>
                    <a:pt x="5" y="1"/>
                  </a:lnTo>
                  <a:lnTo>
                    <a:pt x="4" y="2"/>
                  </a:lnTo>
                  <a:lnTo>
                    <a:pt x="3" y="6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3" y="37"/>
                  </a:lnTo>
                  <a:lnTo>
                    <a:pt x="5" y="39"/>
                  </a:lnTo>
                  <a:lnTo>
                    <a:pt x="8" y="42"/>
                  </a:lnTo>
                  <a:lnTo>
                    <a:pt x="11" y="46"/>
                  </a:lnTo>
                  <a:lnTo>
                    <a:pt x="16" y="48"/>
                  </a:lnTo>
                  <a:lnTo>
                    <a:pt x="19" y="49"/>
                  </a:lnTo>
                  <a:lnTo>
                    <a:pt x="22" y="52"/>
                  </a:lnTo>
                  <a:lnTo>
                    <a:pt x="26" y="52"/>
                  </a:lnTo>
                  <a:lnTo>
                    <a:pt x="29" y="53"/>
                  </a:lnTo>
                  <a:lnTo>
                    <a:pt x="33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2" y="53"/>
                  </a:lnTo>
                  <a:lnTo>
                    <a:pt x="45" y="50"/>
                  </a:lnTo>
                  <a:lnTo>
                    <a:pt x="49" y="47"/>
                  </a:lnTo>
                  <a:lnTo>
                    <a:pt x="51" y="44"/>
                  </a:lnTo>
                  <a:lnTo>
                    <a:pt x="52" y="39"/>
                  </a:lnTo>
                  <a:lnTo>
                    <a:pt x="52" y="37"/>
                  </a:lnTo>
                  <a:lnTo>
                    <a:pt x="52" y="32"/>
                  </a:lnTo>
                  <a:lnTo>
                    <a:pt x="50" y="29"/>
                  </a:lnTo>
                  <a:lnTo>
                    <a:pt x="48" y="25"/>
                  </a:lnTo>
                  <a:lnTo>
                    <a:pt x="45" y="22"/>
                  </a:lnTo>
                  <a:lnTo>
                    <a:pt x="42" y="18"/>
                  </a:lnTo>
                  <a:lnTo>
                    <a:pt x="38" y="15"/>
                  </a:lnTo>
                  <a:lnTo>
                    <a:pt x="35" y="12"/>
                  </a:lnTo>
                  <a:lnTo>
                    <a:pt x="32" y="9"/>
                  </a:lnTo>
                  <a:lnTo>
                    <a:pt x="28" y="8"/>
                  </a:lnTo>
                  <a:lnTo>
                    <a:pt x="24" y="7"/>
                  </a:lnTo>
                  <a:lnTo>
                    <a:pt x="20" y="6"/>
                  </a:lnTo>
                  <a:lnTo>
                    <a:pt x="14" y="5"/>
                  </a:lnTo>
                  <a:lnTo>
                    <a:pt x="9" y="4"/>
                  </a:lnTo>
                  <a:lnTo>
                    <a:pt x="5" y="2"/>
                  </a:lnTo>
                  <a:lnTo>
                    <a:pt x="3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489" name="Google Shape;10489;p32"/>
            <p:cNvCxnSpPr/>
            <p:nvPr/>
          </p:nvCxnSpPr>
          <p:spPr>
            <a:xfrm>
              <a:off x="784" y="2279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490" name="Google Shape;10490;p32"/>
            <p:cNvCxnSpPr/>
            <p:nvPr/>
          </p:nvCxnSpPr>
          <p:spPr>
            <a:xfrm>
              <a:off x="712" y="2297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491" name="Google Shape;10491;p32"/>
            <p:cNvCxnSpPr/>
            <p:nvPr/>
          </p:nvCxnSpPr>
          <p:spPr>
            <a:xfrm flipH="1">
              <a:off x="709" y="2297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492" name="Google Shape;10492;p32"/>
            <p:cNvCxnSpPr/>
            <p:nvPr/>
          </p:nvCxnSpPr>
          <p:spPr>
            <a:xfrm>
              <a:off x="763" y="2282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493" name="Google Shape;10493;p32"/>
            <p:cNvCxnSpPr/>
            <p:nvPr/>
          </p:nvCxnSpPr>
          <p:spPr>
            <a:xfrm flipH="1">
              <a:off x="736" y="227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494" name="Google Shape;10494;p32"/>
            <p:cNvSpPr/>
            <p:nvPr/>
          </p:nvSpPr>
          <p:spPr>
            <a:xfrm>
              <a:off x="4980" y="2479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5" y="49"/>
                  </a:lnTo>
                  <a:lnTo>
                    <a:pt x="6" y="50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3" y="58"/>
                  </a:lnTo>
                  <a:lnTo>
                    <a:pt x="49" y="57"/>
                  </a:lnTo>
                  <a:lnTo>
                    <a:pt x="53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2" y="47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495" name="Google Shape;10495;p32"/>
            <p:cNvSpPr/>
            <p:nvPr/>
          </p:nvSpPr>
          <p:spPr>
            <a:xfrm>
              <a:off x="4980" y="2479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9" y="4"/>
                  </a:lnTo>
                  <a:lnTo>
                    <a:pt x="5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3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2" y="45"/>
                  </a:lnTo>
                  <a:lnTo>
                    <a:pt x="74" y="44"/>
                  </a:lnTo>
                  <a:lnTo>
                    <a:pt x="75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6" y="15"/>
                  </a:lnTo>
                  <a:lnTo>
                    <a:pt x="61" y="11"/>
                  </a:lnTo>
                  <a:lnTo>
                    <a:pt x="58" y="9"/>
                  </a:lnTo>
                  <a:lnTo>
                    <a:pt x="53" y="7"/>
                  </a:lnTo>
                  <a:lnTo>
                    <a:pt x="49" y="4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496" name="Google Shape;10496;p32"/>
            <p:cNvSpPr/>
            <p:nvPr/>
          </p:nvSpPr>
          <p:spPr>
            <a:xfrm>
              <a:off x="5010" y="2483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2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2" y="20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6" y="14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497" name="Google Shape;10497;p32"/>
            <p:cNvSpPr/>
            <p:nvPr/>
          </p:nvSpPr>
          <p:spPr>
            <a:xfrm>
              <a:off x="5010" y="2482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4" h="48" extrusionOk="0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5" y="36"/>
                  </a:lnTo>
                  <a:lnTo>
                    <a:pt x="9" y="39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0" y="47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6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4" y="35"/>
                  </a:lnTo>
                  <a:lnTo>
                    <a:pt x="54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0"/>
                  </a:lnTo>
                  <a:lnTo>
                    <a:pt x="48" y="18"/>
                  </a:lnTo>
                  <a:lnTo>
                    <a:pt x="44" y="16"/>
                  </a:lnTo>
                  <a:lnTo>
                    <a:pt x="41" y="12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29" y="6"/>
                  </a:lnTo>
                  <a:lnTo>
                    <a:pt x="26" y="4"/>
                  </a:lnTo>
                  <a:lnTo>
                    <a:pt x="21" y="4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498" name="Google Shape;10498;p32"/>
            <p:cNvCxnSpPr/>
            <p:nvPr/>
          </p:nvCxnSpPr>
          <p:spPr>
            <a:xfrm>
              <a:off x="4987" y="2479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499" name="Google Shape;10499;p32"/>
            <p:cNvCxnSpPr/>
            <p:nvPr/>
          </p:nvCxnSpPr>
          <p:spPr>
            <a:xfrm flipH="1">
              <a:off x="4984" y="2479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00" name="Google Shape;10500;p32"/>
            <p:cNvCxnSpPr/>
            <p:nvPr/>
          </p:nvCxnSpPr>
          <p:spPr>
            <a:xfrm flipH="1">
              <a:off x="5010" y="2482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501" name="Google Shape;10501;p32"/>
            <p:cNvSpPr/>
            <p:nvPr/>
          </p:nvSpPr>
          <p:spPr>
            <a:xfrm>
              <a:off x="4958" y="2475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7" y="0"/>
                  </a:moveTo>
                  <a:lnTo>
                    <a:pt x="48" y="2"/>
                  </a:lnTo>
                  <a:lnTo>
                    <a:pt x="48" y="3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2" y="7"/>
                  </a:lnTo>
                  <a:lnTo>
                    <a:pt x="52" y="10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0" y="23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59" y="34"/>
                  </a:lnTo>
                  <a:lnTo>
                    <a:pt x="59" y="35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50" y="42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5" y="43"/>
                  </a:lnTo>
                  <a:lnTo>
                    <a:pt x="44" y="43"/>
                  </a:lnTo>
                  <a:lnTo>
                    <a:pt x="42" y="43"/>
                  </a:lnTo>
                  <a:lnTo>
                    <a:pt x="39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7" y="44"/>
                  </a:lnTo>
                  <a:lnTo>
                    <a:pt x="24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3" y="42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6"/>
                  </a:lnTo>
                  <a:lnTo>
                    <a:pt x="3" y="22"/>
                  </a:lnTo>
                  <a:lnTo>
                    <a:pt x="5" y="20"/>
                  </a:lnTo>
                  <a:lnTo>
                    <a:pt x="7" y="18"/>
                  </a:lnTo>
                  <a:lnTo>
                    <a:pt x="10" y="15"/>
                  </a:lnTo>
                  <a:lnTo>
                    <a:pt x="14" y="13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7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02" name="Google Shape;10502;p32"/>
            <p:cNvSpPr/>
            <p:nvPr/>
          </p:nvSpPr>
          <p:spPr>
            <a:xfrm>
              <a:off x="4958" y="2475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7" y="0"/>
                  </a:moveTo>
                  <a:lnTo>
                    <a:pt x="48" y="2"/>
                  </a:lnTo>
                  <a:lnTo>
                    <a:pt x="50" y="3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8" y="19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59" y="34"/>
                  </a:lnTo>
                  <a:lnTo>
                    <a:pt x="58" y="36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50" y="42"/>
                  </a:lnTo>
                  <a:lnTo>
                    <a:pt x="46" y="42"/>
                  </a:lnTo>
                  <a:lnTo>
                    <a:pt x="43" y="43"/>
                  </a:lnTo>
                  <a:lnTo>
                    <a:pt x="37" y="43"/>
                  </a:lnTo>
                  <a:lnTo>
                    <a:pt x="31" y="43"/>
                  </a:lnTo>
                  <a:lnTo>
                    <a:pt x="26" y="44"/>
                  </a:lnTo>
                  <a:lnTo>
                    <a:pt x="20" y="44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3" y="40"/>
                  </a:lnTo>
                  <a:lnTo>
                    <a:pt x="2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2" y="26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7" y="7"/>
                  </a:lnTo>
                  <a:lnTo>
                    <a:pt x="32" y="5"/>
                  </a:lnTo>
                  <a:lnTo>
                    <a:pt x="38" y="3"/>
                  </a:lnTo>
                  <a:lnTo>
                    <a:pt x="42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03" name="Google Shape;10503;p32"/>
            <p:cNvSpPr/>
            <p:nvPr/>
          </p:nvSpPr>
          <p:spPr>
            <a:xfrm>
              <a:off x="4940" y="2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4" h="42" extrusionOk="0">
                  <a:moveTo>
                    <a:pt x="32" y="0"/>
                  </a:moveTo>
                  <a:lnTo>
                    <a:pt x="34" y="0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3" y="11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2"/>
                  </a:lnTo>
                  <a:lnTo>
                    <a:pt x="43" y="24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7" y="35"/>
                  </a:lnTo>
                  <a:lnTo>
                    <a:pt x="36" y="35"/>
                  </a:lnTo>
                  <a:lnTo>
                    <a:pt x="35" y="36"/>
                  </a:lnTo>
                  <a:lnTo>
                    <a:pt x="31" y="38"/>
                  </a:lnTo>
                  <a:lnTo>
                    <a:pt x="27" y="39"/>
                  </a:lnTo>
                  <a:lnTo>
                    <a:pt x="23" y="40"/>
                  </a:lnTo>
                  <a:lnTo>
                    <a:pt x="19" y="42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8" y="40"/>
                  </a:lnTo>
                  <a:lnTo>
                    <a:pt x="5" y="39"/>
                  </a:lnTo>
                  <a:lnTo>
                    <a:pt x="4" y="38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1" y="7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04" name="Google Shape;10504;p32"/>
            <p:cNvSpPr/>
            <p:nvPr/>
          </p:nvSpPr>
          <p:spPr>
            <a:xfrm>
              <a:off x="4940" y="2477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8" y="0"/>
                  </a:moveTo>
                  <a:lnTo>
                    <a:pt x="29" y="0"/>
                  </a:lnTo>
                  <a:lnTo>
                    <a:pt x="29" y="1"/>
                  </a:lnTo>
                  <a:lnTo>
                    <a:pt x="31" y="2"/>
                  </a:lnTo>
                  <a:lnTo>
                    <a:pt x="35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2" y="10"/>
                  </a:lnTo>
                  <a:lnTo>
                    <a:pt x="43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3" y="29"/>
                  </a:lnTo>
                  <a:lnTo>
                    <a:pt x="42" y="33"/>
                  </a:lnTo>
                  <a:lnTo>
                    <a:pt x="38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7" y="42"/>
                  </a:lnTo>
                  <a:lnTo>
                    <a:pt x="23" y="43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1" y="45"/>
                  </a:lnTo>
                  <a:lnTo>
                    <a:pt x="7" y="43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6" y="5"/>
                  </a:lnTo>
                  <a:lnTo>
                    <a:pt x="35" y="2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505" name="Google Shape;10505;p32"/>
            <p:cNvCxnSpPr/>
            <p:nvPr/>
          </p:nvCxnSpPr>
          <p:spPr>
            <a:xfrm>
              <a:off x="4974" y="247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506" name="Google Shape;10506;p32"/>
            <p:cNvSpPr/>
            <p:nvPr/>
          </p:nvSpPr>
          <p:spPr>
            <a:xfrm>
              <a:off x="4940" y="2477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6" y="9"/>
                  </a:lnTo>
                  <a:lnTo>
                    <a:pt x="4" y="14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1" y="2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5" y="50"/>
                  </a:lnTo>
                  <a:lnTo>
                    <a:pt x="8" y="52"/>
                  </a:lnTo>
                  <a:lnTo>
                    <a:pt x="9" y="53"/>
                  </a:lnTo>
                  <a:lnTo>
                    <a:pt x="11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5" y="58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5" y="42"/>
                  </a:lnTo>
                  <a:lnTo>
                    <a:pt x="76" y="39"/>
                  </a:lnTo>
                  <a:lnTo>
                    <a:pt x="77" y="37"/>
                  </a:lnTo>
                  <a:lnTo>
                    <a:pt x="77" y="33"/>
                  </a:lnTo>
                  <a:lnTo>
                    <a:pt x="77" y="30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5" y="20"/>
                  </a:lnTo>
                  <a:lnTo>
                    <a:pt x="74" y="20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2" y="13"/>
                  </a:lnTo>
                  <a:lnTo>
                    <a:pt x="59" y="9"/>
                  </a:lnTo>
                  <a:lnTo>
                    <a:pt x="54" y="8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07" name="Google Shape;10507;p32"/>
            <p:cNvSpPr/>
            <p:nvPr/>
          </p:nvSpPr>
          <p:spPr>
            <a:xfrm>
              <a:off x="4940" y="2477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9" y="5"/>
                  </a:lnTo>
                  <a:lnTo>
                    <a:pt x="5" y="10"/>
                  </a:lnTo>
                  <a:lnTo>
                    <a:pt x="3" y="15"/>
                  </a:lnTo>
                  <a:lnTo>
                    <a:pt x="2" y="21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5"/>
                  </a:lnTo>
                  <a:lnTo>
                    <a:pt x="4" y="48"/>
                  </a:lnTo>
                  <a:lnTo>
                    <a:pt x="8" y="52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2" y="47"/>
                  </a:lnTo>
                  <a:lnTo>
                    <a:pt x="74" y="46"/>
                  </a:lnTo>
                  <a:lnTo>
                    <a:pt x="75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7" y="37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6"/>
                  </a:lnTo>
                  <a:lnTo>
                    <a:pt x="76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69" y="18"/>
                  </a:lnTo>
                  <a:lnTo>
                    <a:pt x="66" y="15"/>
                  </a:lnTo>
                  <a:lnTo>
                    <a:pt x="62" y="13"/>
                  </a:lnTo>
                  <a:lnTo>
                    <a:pt x="58" y="9"/>
                  </a:lnTo>
                  <a:lnTo>
                    <a:pt x="53" y="7"/>
                  </a:lnTo>
                  <a:lnTo>
                    <a:pt x="49" y="5"/>
                  </a:lnTo>
                  <a:lnTo>
                    <a:pt x="43" y="4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508" name="Google Shape;10508;p32"/>
            <p:cNvCxnSpPr/>
            <p:nvPr/>
          </p:nvCxnSpPr>
          <p:spPr>
            <a:xfrm flipH="1">
              <a:off x="4944" y="2478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509" name="Google Shape;10509;p32"/>
            <p:cNvSpPr/>
            <p:nvPr/>
          </p:nvSpPr>
          <p:spPr>
            <a:xfrm>
              <a:off x="724" y="2470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5" extrusionOk="0">
                  <a:moveTo>
                    <a:pt x="46" y="0"/>
                  </a:moveTo>
                  <a:lnTo>
                    <a:pt x="48" y="1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3" y="14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4" y="44"/>
                  </a:lnTo>
                  <a:lnTo>
                    <a:pt x="22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7" y="45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5"/>
                  </a:lnTo>
                  <a:lnTo>
                    <a:pt x="5" y="44"/>
                  </a:lnTo>
                  <a:lnTo>
                    <a:pt x="3" y="43"/>
                  </a:lnTo>
                  <a:lnTo>
                    <a:pt x="2" y="41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5" y="17"/>
                  </a:lnTo>
                  <a:lnTo>
                    <a:pt x="9" y="15"/>
                  </a:lnTo>
                  <a:lnTo>
                    <a:pt x="13" y="13"/>
                  </a:lnTo>
                  <a:lnTo>
                    <a:pt x="17" y="11"/>
                  </a:lnTo>
                  <a:lnTo>
                    <a:pt x="21" y="8"/>
                  </a:lnTo>
                  <a:lnTo>
                    <a:pt x="26" y="7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3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40" y="3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10" name="Google Shape;10510;p32"/>
            <p:cNvSpPr/>
            <p:nvPr/>
          </p:nvSpPr>
          <p:spPr>
            <a:xfrm>
              <a:off x="724" y="2469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5" y="0"/>
                  </a:moveTo>
                  <a:lnTo>
                    <a:pt x="46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3" y="15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5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3" y="40"/>
                  </a:lnTo>
                  <a:lnTo>
                    <a:pt x="52" y="41"/>
                  </a:lnTo>
                  <a:lnTo>
                    <a:pt x="49" y="42"/>
                  </a:lnTo>
                  <a:lnTo>
                    <a:pt x="45" y="42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5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7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7" y="4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11" name="Google Shape;10511;p32"/>
            <p:cNvSpPr/>
            <p:nvPr/>
          </p:nvSpPr>
          <p:spPr>
            <a:xfrm>
              <a:off x="5120" y="2474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3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7" y="33"/>
                  </a:lnTo>
                  <a:lnTo>
                    <a:pt x="77" y="29"/>
                  </a:lnTo>
                  <a:lnTo>
                    <a:pt x="77" y="26"/>
                  </a:lnTo>
                  <a:lnTo>
                    <a:pt x="75" y="23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12" name="Google Shape;10512;p32"/>
            <p:cNvSpPr/>
            <p:nvPr/>
          </p:nvSpPr>
          <p:spPr>
            <a:xfrm>
              <a:off x="5120" y="2474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5" y="48"/>
                  </a:lnTo>
                  <a:lnTo>
                    <a:pt x="7" y="51"/>
                  </a:lnTo>
                  <a:lnTo>
                    <a:pt x="11" y="55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7" y="33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2" y="3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1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13" name="Google Shape;10513;p32"/>
            <p:cNvSpPr/>
            <p:nvPr/>
          </p:nvSpPr>
          <p:spPr>
            <a:xfrm>
              <a:off x="705" y="2472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5" h="41" extrusionOk="0">
                  <a:moveTo>
                    <a:pt x="34" y="0"/>
                  </a:moveTo>
                  <a:lnTo>
                    <a:pt x="35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8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5" y="16"/>
                  </a:lnTo>
                  <a:lnTo>
                    <a:pt x="45" y="19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4" y="27"/>
                  </a:lnTo>
                  <a:lnTo>
                    <a:pt x="43" y="29"/>
                  </a:lnTo>
                  <a:lnTo>
                    <a:pt x="42" y="30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8" y="35"/>
                  </a:lnTo>
                  <a:lnTo>
                    <a:pt x="37" y="35"/>
                  </a:lnTo>
                  <a:lnTo>
                    <a:pt x="36" y="36"/>
                  </a:lnTo>
                  <a:lnTo>
                    <a:pt x="31" y="38"/>
                  </a:lnTo>
                  <a:lnTo>
                    <a:pt x="28" y="39"/>
                  </a:lnTo>
                  <a:lnTo>
                    <a:pt x="23" y="40"/>
                  </a:lnTo>
                  <a:lnTo>
                    <a:pt x="20" y="41"/>
                  </a:lnTo>
                  <a:lnTo>
                    <a:pt x="15" y="41"/>
                  </a:lnTo>
                  <a:lnTo>
                    <a:pt x="12" y="41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5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3" y="3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14" name="Google Shape;10514;p32"/>
            <p:cNvSpPr/>
            <p:nvPr/>
          </p:nvSpPr>
          <p:spPr>
            <a:xfrm>
              <a:off x="705" y="2471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28" y="0"/>
                  </a:moveTo>
                  <a:lnTo>
                    <a:pt x="29" y="0"/>
                  </a:lnTo>
                  <a:lnTo>
                    <a:pt x="30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2"/>
                  </a:lnTo>
                  <a:lnTo>
                    <a:pt x="44" y="17"/>
                  </a:lnTo>
                  <a:lnTo>
                    <a:pt x="45" y="20"/>
                  </a:lnTo>
                  <a:lnTo>
                    <a:pt x="45" y="25"/>
                  </a:lnTo>
                  <a:lnTo>
                    <a:pt x="44" y="28"/>
                  </a:lnTo>
                  <a:lnTo>
                    <a:pt x="42" y="33"/>
                  </a:lnTo>
                  <a:lnTo>
                    <a:pt x="39" y="36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2"/>
                  </a:lnTo>
                  <a:lnTo>
                    <a:pt x="24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8" y="43"/>
                  </a:lnTo>
                  <a:lnTo>
                    <a:pt x="5" y="41"/>
                  </a:lnTo>
                  <a:lnTo>
                    <a:pt x="3" y="38"/>
                  </a:lnTo>
                  <a:lnTo>
                    <a:pt x="2" y="33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3" y="19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11" y="10"/>
                  </a:lnTo>
                  <a:lnTo>
                    <a:pt x="15" y="8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6" y="2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15" name="Google Shape;10515;p32"/>
            <p:cNvSpPr/>
            <p:nvPr/>
          </p:nvSpPr>
          <p:spPr>
            <a:xfrm>
              <a:off x="742" y="2467"/>
              <a:ext cx="17" cy="13"/>
            </a:xfrm>
            <a:custGeom>
              <a:avLst/>
              <a:gdLst/>
              <a:ahLst/>
              <a:cxnLst/>
              <a:rect l="l" t="t" r="r" b="b"/>
              <a:pathLst>
                <a:path w="51" h="40" extrusionOk="0">
                  <a:moveTo>
                    <a:pt x="3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8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7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3" y="36"/>
                  </a:lnTo>
                  <a:lnTo>
                    <a:pt x="15" y="38"/>
                  </a:lnTo>
                  <a:lnTo>
                    <a:pt x="19" y="39"/>
                  </a:lnTo>
                  <a:lnTo>
                    <a:pt x="20" y="39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7" y="40"/>
                  </a:lnTo>
                  <a:lnTo>
                    <a:pt x="30" y="40"/>
                  </a:lnTo>
                  <a:lnTo>
                    <a:pt x="33" y="40"/>
                  </a:lnTo>
                  <a:lnTo>
                    <a:pt x="36" y="40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6" y="37"/>
                  </a:lnTo>
                  <a:lnTo>
                    <a:pt x="47" y="36"/>
                  </a:lnTo>
                  <a:lnTo>
                    <a:pt x="47" y="35"/>
                  </a:lnTo>
                  <a:lnTo>
                    <a:pt x="48" y="33"/>
                  </a:lnTo>
                  <a:lnTo>
                    <a:pt x="49" y="32"/>
                  </a:lnTo>
                  <a:lnTo>
                    <a:pt x="51" y="29"/>
                  </a:lnTo>
                  <a:lnTo>
                    <a:pt x="51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48" y="19"/>
                  </a:lnTo>
                  <a:lnTo>
                    <a:pt x="47" y="16"/>
                  </a:lnTo>
                  <a:lnTo>
                    <a:pt x="45" y="14"/>
                  </a:lnTo>
                  <a:lnTo>
                    <a:pt x="43" y="12"/>
                  </a:lnTo>
                  <a:lnTo>
                    <a:pt x="38" y="8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1" y="4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16" name="Google Shape;10516;p32"/>
            <p:cNvSpPr/>
            <p:nvPr/>
          </p:nvSpPr>
          <p:spPr>
            <a:xfrm>
              <a:off x="742" y="2466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0"/>
                  </a:moveTo>
                  <a:lnTo>
                    <a:pt x="3" y="1"/>
                  </a:lnTo>
                  <a:lnTo>
                    <a:pt x="1" y="5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1"/>
                  </a:lnTo>
                  <a:lnTo>
                    <a:pt x="1" y="24"/>
                  </a:lnTo>
                  <a:lnTo>
                    <a:pt x="3" y="26"/>
                  </a:lnTo>
                  <a:lnTo>
                    <a:pt x="3" y="29"/>
                  </a:lnTo>
                  <a:lnTo>
                    <a:pt x="4" y="31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12" y="37"/>
                  </a:lnTo>
                  <a:lnTo>
                    <a:pt x="15" y="39"/>
                  </a:lnTo>
                  <a:lnTo>
                    <a:pt x="19" y="41"/>
                  </a:lnTo>
                  <a:lnTo>
                    <a:pt x="23" y="42"/>
                  </a:lnTo>
                  <a:lnTo>
                    <a:pt x="28" y="42"/>
                  </a:lnTo>
                  <a:lnTo>
                    <a:pt x="32" y="42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4" y="41"/>
                  </a:lnTo>
                  <a:lnTo>
                    <a:pt x="46" y="39"/>
                  </a:lnTo>
                  <a:lnTo>
                    <a:pt x="49" y="34"/>
                  </a:lnTo>
                  <a:lnTo>
                    <a:pt x="51" y="31"/>
                  </a:lnTo>
                  <a:lnTo>
                    <a:pt x="51" y="27"/>
                  </a:lnTo>
                  <a:lnTo>
                    <a:pt x="51" y="24"/>
                  </a:lnTo>
                  <a:lnTo>
                    <a:pt x="49" y="22"/>
                  </a:lnTo>
                  <a:lnTo>
                    <a:pt x="47" y="18"/>
                  </a:lnTo>
                  <a:lnTo>
                    <a:pt x="45" y="16"/>
                  </a:lnTo>
                  <a:lnTo>
                    <a:pt x="41" y="13"/>
                  </a:lnTo>
                  <a:lnTo>
                    <a:pt x="38" y="10"/>
                  </a:lnTo>
                  <a:lnTo>
                    <a:pt x="35" y="8"/>
                  </a:lnTo>
                  <a:lnTo>
                    <a:pt x="31" y="6"/>
                  </a:lnTo>
                  <a:lnTo>
                    <a:pt x="28" y="3"/>
                  </a:lnTo>
                  <a:lnTo>
                    <a:pt x="24" y="3"/>
                  </a:lnTo>
                  <a:lnTo>
                    <a:pt x="21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1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517" name="Google Shape;10517;p32"/>
            <p:cNvCxnSpPr/>
            <p:nvPr/>
          </p:nvCxnSpPr>
          <p:spPr>
            <a:xfrm>
              <a:off x="739" y="2469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18" name="Google Shape;10518;p32"/>
            <p:cNvCxnSpPr/>
            <p:nvPr/>
          </p:nvCxnSpPr>
          <p:spPr>
            <a:xfrm>
              <a:off x="5126" y="2474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19" name="Google Shape;10519;p32"/>
            <p:cNvCxnSpPr/>
            <p:nvPr/>
          </p:nvCxnSpPr>
          <p:spPr>
            <a:xfrm flipH="1">
              <a:off x="5124" y="2474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20" name="Google Shape;10520;p32"/>
            <p:cNvCxnSpPr/>
            <p:nvPr/>
          </p:nvCxnSpPr>
          <p:spPr>
            <a:xfrm>
              <a:off x="714" y="2471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21" name="Google Shape;10521;p32"/>
            <p:cNvCxnSpPr/>
            <p:nvPr/>
          </p:nvCxnSpPr>
          <p:spPr>
            <a:xfrm flipH="1">
              <a:off x="5149" y="247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522" name="Google Shape;10522;p32"/>
            <p:cNvSpPr/>
            <p:nvPr/>
          </p:nvSpPr>
          <p:spPr>
            <a:xfrm>
              <a:off x="5098" y="247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4" extrusionOk="0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2" y="38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4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5" y="43"/>
                  </a:lnTo>
                  <a:lnTo>
                    <a:pt x="3" y="42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9" y="14"/>
                  </a:lnTo>
                  <a:lnTo>
                    <a:pt x="12" y="12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5" y="6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23" name="Google Shape;10523;p32"/>
            <p:cNvSpPr/>
            <p:nvPr/>
          </p:nvSpPr>
          <p:spPr>
            <a:xfrm>
              <a:off x="5098" y="247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5" y="0"/>
                  </a:moveTo>
                  <a:lnTo>
                    <a:pt x="47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3" y="15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3" y="40"/>
                  </a:lnTo>
                  <a:lnTo>
                    <a:pt x="51" y="42"/>
                  </a:lnTo>
                  <a:lnTo>
                    <a:pt x="49" y="43"/>
                  </a:lnTo>
                  <a:lnTo>
                    <a:pt x="45" y="43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5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19" y="11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7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24" name="Google Shape;10524;p32"/>
            <p:cNvSpPr/>
            <p:nvPr/>
          </p:nvSpPr>
          <p:spPr>
            <a:xfrm>
              <a:off x="5027" y="2474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1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3" y="23"/>
                  </a:lnTo>
                  <a:lnTo>
                    <a:pt x="1" y="28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41"/>
                  </a:lnTo>
                  <a:lnTo>
                    <a:pt x="3" y="44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5"/>
                  </a:lnTo>
                  <a:lnTo>
                    <a:pt x="19" y="56"/>
                  </a:lnTo>
                  <a:lnTo>
                    <a:pt x="22" y="57"/>
                  </a:lnTo>
                  <a:lnTo>
                    <a:pt x="25" y="58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7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6" y="19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60" y="10"/>
                  </a:lnTo>
                  <a:lnTo>
                    <a:pt x="55" y="8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25" name="Google Shape;10525;p32"/>
            <p:cNvSpPr/>
            <p:nvPr/>
          </p:nvSpPr>
          <p:spPr>
            <a:xfrm>
              <a:off x="5027" y="2474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9" y="5"/>
                  </a:lnTo>
                  <a:lnTo>
                    <a:pt x="7" y="10"/>
                  </a:lnTo>
                  <a:lnTo>
                    <a:pt x="5" y="16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8" y="58"/>
                  </a:lnTo>
                  <a:lnTo>
                    <a:pt x="35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7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5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6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49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26" name="Google Shape;10526;p32"/>
            <p:cNvSpPr/>
            <p:nvPr/>
          </p:nvSpPr>
          <p:spPr>
            <a:xfrm>
              <a:off x="5079" y="2476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4" h="41" extrusionOk="0">
                  <a:moveTo>
                    <a:pt x="33" y="0"/>
                  </a:moveTo>
                  <a:lnTo>
                    <a:pt x="34" y="0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0" y="37"/>
                  </a:lnTo>
                  <a:lnTo>
                    <a:pt x="27" y="38"/>
                  </a:lnTo>
                  <a:lnTo>
                    <a:pt x="22" y="40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11" y="41"/>
                  </a:lnTo>
                  <a:lnTo>
                    <a:pt x="8" y="40"/>
                  </a:lnTo>
                  <a:lnTo>
                    <a:pt x="5" y="38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7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27" name="Google Shape;10527;p32"/>
            <p:cNvSpPr/>
            <p:nvPr/>
          </p:nvSpPr>
          <p:spPr>
            <a:xfrm>
              <a:off x="5079" y="2475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4" h="45" extrusionOk="0">
                  <a:moveTo>
                    <a:pt x="27" y="0"/>
                  </a:moveTo>
                  <a:lnTo>
                    <a:pt x="28" y="0"/>
                  </a:lnTo>
                  <a:lnTo>
                    <a:pt x="29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3" y="16"/>
                  </a:lnTo>
                  <a:lnTo>
                    <a:pt x="44" y="21"/>
                  </a:lnTo>
                  <a:lnTo>
                    <a:pt x="43" y="25"/>
                  </a:lnTo>
                  <a:lnTo>
                    <a:pt x="43" y="29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2"/>
                  </a:lnTo>
                  <a:lnTo>
                    <a:pt x="22" y="44"/>
                  </a:lnTo>
                  <a:lnTo>
                    <a:pt x="19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8" y="44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5" y="2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28" name="Google Shape;10528;p32"/>
            <p:cNvSpPr/>
            <p:nvPr/>
          </p:nvSpPr>
          <p:spPr>
            <a:xfrm>
              <a:off x="5057" y="2478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3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2"/>
                  </a:lnTo>
                  <a:lnTo>
                    <a:pt x="6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7" y="43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7" y="45"/>
                  </a:lnTo>
                  <a:lnTo>
                    <a:pt x="30" y="46"/>
                  </a:lnTo>
                  <a:lnTo>
                    <a:pt x="33" y="46"/>
                  </a:lnTo>
                  <a:lnTo>
                    <a:pt x="37" y="46"/>
                  </a:lnTo>
                  <a:lnTo>
                    <a:pt x="40" y="46"/>
                  </a:lnTo>
                  <a:lnTo>
                    <a:pt x="41" y="46"/>
                  </a:lnTo>
                  <a:lnTo>
                    <a:pt x="43" y="46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1" y="41"/>
                  </a:lnTo>
                  <a:lnTo>
                    <a:pt x="52" y="40"/>
                  </a:lnTo>
                  <a:lnTo>
                    <a:pt x="53" y="39"/>
                  </a:lnTo>
                  <a:lnTo>
                    <a:pt x="53" y="38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5" y="23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3" y="11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29" name="Google Shape;10529;p32"/>
            <p:cNvSpPr/>
            <p:nvPr/>
          </p:nvSpPr>
          <p:spPr>
            <a:xfrm>
              <a:off x="5057" y="2477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3" y="48"/>
                  </a:lnTo>
                  <a:lnTo>
                    <a:pt x="45" y="47"/>
                  </a:lnTo>
                  <a:lnTo>
                    <a:pt x="48" y="46"/>
                  </a:lnTo>
                  <a:lnTo>
                    <a:pt x="52" y="42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9" y="17"/>
                  </a:lnTo>
                  <a:lnTo>
                    <a:pt x="46" y="15"/>
                  </a:lnTo>
                  <a:lnTo>
                    <a:pt x="41" y="13"/>
                  </a:lnTo>
                  <a:lnTo>
                    <a:pt x="38" y="9"/>
                  </a:lnTo>
                  <a:lnTo>
                    <a:pt x="35" y="7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3" y="3"/>
                  </a:lnTo>
                  <a:lnTo>
                    <a:pt x="7" y="2"/>
                  </a:lnTo>
                  <a:lnTo>
                    <a:pt x="4" y="2"/>
                  </a:lnTo>
                  <a:lnTo>
                    <a:pt x="1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530" name="Google Shape;10530;p32"/>
            <p:cNvCxnSpPr/>
            <p:nvPr/>
          </p:nvCxnSpPr>
          <p:spPr>
            <a:xfrm>
              <a:off x="5113" y="247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31" name="Google Shape;10531;p32"/>
            <p:cNvCxnSpPr/>
            <p:nvPr/>
          </p:nvCxnSpPr>
          <p:spPr>
            <a:xfrm>
              <a:off x="5034" y="2474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32" name="Google Shape;10532;p32"/>
            <p:cNvCxnSpPr/>
            <p:nvPr/>
          </p:nvCxnSpPr>
          <p:spPr>
            <a:xfrm flipH="1">
              <a:off x="5031" y="2474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33" name="Google Shape;10533;p32"/>
            <p:cNvCxnSpPr/>
            <p:nvPr/>
          </p:nvCxnSpPr>
          <p:spPr>
            <a:xfrm>
              <a:off x="5088" y="2475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34" name="Google Shape;10534;p32"/>
            <p:cNvCxnSpPr/>
            <p:nvPr/>
          </p:nvCxnSpPr>
          <p:spPr>
            <a:xfrm flipH="1">
              <a:off x="5057" y="247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535" name="Google Shape;10535;p32"/>
            <p:cNvSpPr/>
            <p:nvPr/>
          </p:nvSpPr>
          <p:spPr>
            <a:xfrm>
              <a:off x="1142" y="2508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1" h="44" extrusionOk="0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2" y="7"/>
                  </a:lnTo>
                  <a:lnTo>
                    <a:pt x="53" y="8"/>
                  </a:lnTo>
                  <a:lnTo>
                    <a:pt x="53" y="10"/>
                  </a:lnTo>
                  <a:lnTo>
                    <a:pt x="54" y="11"/>
                  </a:lnTo>
                  <a:lnTo>
                    <a:pt x="55" y="12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60" y="20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60" y="31"/>
                  </a:lnTo>
                  <a:lnTo>
                    <a:pt x="60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9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2" y="39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3"/>
                  </a:lnTo>
                  <a:lnTo>
                    <a:pt x="14" y="11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36" name="Google Shape;10536;p32"/>
            <p:cNvSpPr/>
            <p:nvPr/>
          </p:nvSpPr>
          <p:spPr>
            <a:xfrm>
              <a:off x="1142" y="2508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1" h="45" extrusionOk="0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5"/>
                  </a:lnTo>
                  <a:lnTo>
                    <a:pt x="52" y="9"/>
                  </a:lnTo>
                  <a:lnTo>
                    <a:pt x="54" y="11"/>
                  </a:lnTo>
                  <a:lnTo>
                    <a:pt x="55" y="13"/>
                  </a:lnTo>
                  <a:lnTo>
                    <a:pt x="56" y="17"/>
                  </a:lnTo>
                  <a:lnTo>
                    <a:pt x="58" y="19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1" y="27"/>
                  </a:lnTo>
                  <a:lnTo>
                    <a:pt x="60" y="30"/>
                  </a:lnTo>
                  <a:lnTo>
                    <a:pt x="60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40"/>
                  </a:lnTo>
                  <a:lnTo>
                    <a:pt x="49" y="41"/>
                  </a:lnTo>
                  <a:lnTo>
                    <a:pt x="47" y="42"/>
                  </a:lnTo>
                  <a:lnTo>
                    <a:pt x="44" y="42"/>
                  </a:lnTo>
                  <a:lnTo>
                    <a:pt x="37" y="43"/>
                  </a:lnTo>
                  <a:lnTo>
                    <a:pt x="31" y="43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4" y="45"/>
                  </a:lnTo>
                  <a:lnTo>
                    <a:pt x="10" y="45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2" y="41"/>
                  </a:lnTo>
                  <a:lnTo>
                    <a:pt x="1" y="37"/>
                  </a:lnTo>
                  <a:lnTo>
                    <a:pt x="0" y="33"/>
                  </a:lnTo>
                  <a:lnTo>
                    <a:pt x="1" y="29"/>
                  </a:lnTo>
                  <a:lnTo>
                    <a:pt x="1" y="26"/>
                  </a:lnTo>
                  <a:lnTo>
                    <a:pt x="4" y="22"/>
                  </a:lnTo>
                  <a:lnTo>
                    <a:pt x="6" y="19"/>
                  </a:lnTo>
                  <a:lnTo>
                    <a:pt x="9" y="16"/>
                  </a:lnTo>
                  <a:lnTo>
                    <a:pt x="13" y="13"/>
                  </a:lnTo>
                  <a:lnTo>
                    <a:pt x="16" y="11"/>
                  </a:lnTo>
                  <a:lnTo>
                    <a:pt x="21" y="9"/>
                  </a:lnTo>
                  <a:lnTo>
                    <a:pt x="28" y="6"/>
                  </a:lnTo>
                  <a:lnTo>
                    <a:pt x="33" y="4"/>
                  </a:lnTo>
                  <a:lnTo>
                    <a:pt x="39" y="3"/>
                  </a:lnTo>
                  <a:lnTo>
                    <a:pt x="41" y="2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37" name="Google Shape;10537;p32"/>
            <p:cNvSpPr/>
            <p:nvPr/>
          </p:nvSpPr>
          <p:spPr>
            <a:xfrm>
              <a:off x="1072" y="2509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7" y="9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6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9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3" y="12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38" name="Google Shape;10538;p32"/>
            <p:cNvSpPr/>
            <p:nvPr/>
          </p:nvSpPr>
          <p:spPr>
            <a:xfrm>
              <a:off x="1072" y="2509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1" y="1"/>
                  </a:moveTo>
                  <a:lnTo>
                    <a:pt x="9" y="4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6"/>
                  </a:lnTo>
                  <a:lnTo>
                    <a:pt x="75" y="43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8" y="36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6" y="15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9" y="4"/>
                  </a:lnTo>
                  <a:lnTo>
                    <a:pt x="43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39" name="Google Shape;10539;p32"/>
            <p:cNvSpPr/>
            <p:nvPr/>
          </p:nvSpPr>
          <p:spPr>
            <a:xfrm>
              <a:off x="1123" y="2511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4" h="42" extrusionOk="0">
                  <a:moveTo>
                    <a:pt x="32" y="0"/>
                  </a:moveTo>
                  <a:lnTo>
                    <a:pt x="32" y="1"/>
                  </a:lnTo>
                  <a:lnTo>
                    <a:pt x="33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6" y="35"/>
                  </a:lnTo>
                  <a:lnTo>
                    <a:pt x="34" y="36"/>
                  </a:lnTo>
                  <a:lnTo>
                    <a:pt x="31" y="38"/>
                  </a:lnTo>
                  <a:lnTo>
                    <a:pt x="28" y="40"/>
                  </a:lnTo>
                  <a:lnTo>
                    <a:pt x="23" y="41"/>
                  </a:lnTo>
                  <a:lnTo>
                    <a:pt x="18" y="42"/>
                  </a:lnTo>
                  <a:lnTo>
                    <a:pt x="15" y="42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7" y="9"/>
                  </a:lnTo>
                  <a:lnTo>
                    <a:pt x="10" y="6"/>
                  </a:lnTo>
                  <a:lnTo>
                    <a:pt x="14" y="5"/>
                  </a:lnTo>
                  <a:lnTo>
                    <a:pt x="17" y="4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40" name="Google Shape;10540;p32"/>
            <p:cNvSpPr/>
            <p:nvPr/>
          </p:nvSpPr>
          <p:spPr>
            <a:xfrm>
              <a:off x="1123" y="2509"/>
              <a:ext cx="15" cy="16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8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4" y="17"/>
                  </a:lnTo>
                  <a:lnTo>
                    <a:pt x="44" y="22"/>
                  </a:lnTo>
                  <a:lnTo>
                    <a:pt x="44" y="26"/>
                  </a:lnTo>
                  <a:lnTo>
                    <a:pt x="42" y="30"/>
                  </a:lnTo>
                  <a:lnTo>
                    <a:pt x="41" y="34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4"/>
                  </a:lnTo>
                  <a:lnTo>
                    <a:pt x="23" y="45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9" y="12"/>
                  </a:lnTo>
                  <a:lnTo>
                    <a:pt x="14" y="8"/>
                  </a:lnTo>
                  <a:lnTo>
                    <a:pt x="20" y="7"/>
                  </a:lnTo>
                  <a:lnTo>
                    <a:pt x="25" y="6"/>
                  </a:lnTo>
                  <a:lnTo>
                    <a:pt x="36" y="4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41" name="Google Shape;10541;p32"/>
            <p:cNvSpPr/>
            <p:nvPr/>
          </p:nvSpPr>
          <p:spPr>
            <a:xfrm>
              <a:off x="1101" y="2513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2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19" y="43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5" y="23"/>
                  </a:lnTo>
                  <a:lnTo>
                    <a:pt x="52" y="21"/>
                  </a:lnTo>
                  <a:lnTo>
                    <a:pt x="51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0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42" name="Google Shape;10542;p32"/>
            <p:cNvSpPr/>
            <p:nvPr/>
          </p:nvSpPr>
          <p:spPr>
            <a:xfrm>
              <a:off x="1101" y="2512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7" extrusionOk="0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2" y="41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2" y="47"/>
                  </a:lnTo>
                  <a:lnTo>
                    <a:pt x="35" y="47"/>
                  </a:lnTo>
                  <a:lnTo>
                    <a:pt x="39" y="47"/>
                  </a:lnTo>
                  <a:lnTo>
                    <a:pt x="41" y="47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4" y="38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2"/>
                  </a:lnTo>
                  <a:lnTo>
                    <a:pt x="38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1" y="2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543" name="Google Shape;10543;p32"/>
            <p:cNvCxnSpPr/>
            <p:nvPr/>
          </p:nvCxnSpPr>
          <p:spPr>
            <a:xfrm>
              <a:off x="1157" y="250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44" name="Google Shape;10544;p32"/>
            <p:cNvCxnSpPr/>
            <p:nvPr/>
          </p:nvCxnSpPr>
          <p:spPr>
            <a:xfrm>
              <a:off x="1078" y="2509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45" name="Google Shape;10545;p32"/>
            <p:cNvCxnSpPr/>
            <p:nvPr/>
          </p:nvCxnSpPr>
          <p:spPr>
            <a:xfrm flipH="1">
              <a:off x="1075" y="2509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46" name="Google Shape;10546;p32"/>
            <p:cNvCxnSpPr/>
            <p:nvPr/>
          </p:nvCxnSpPr>
          <p:spPr>
            <a:xfrm>
              <a:off x="1132" y="2509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47" name="Google Shape;10547;p32"/>
            <p:cNvCxnSpPr/>
            <p:nvPr/>
          </p:nvCxnSpPr>
          <p:spPr>
            <a:xfrm flipH="1">
              <a:off x="1101" y="2512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548" name="Google Shape;10548;p32"/>
            <p:cNvSpPr/>
            <p:nvPr/>
          </p:nvSpPr>
          <p:spPr>
            <a:xfrm>
              <a:off x="1050" y="2508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9" h="44" extrusionOk="0">
                  <a:moveTo>
                    <a:pt x="46" y="0"/>
                  </a:moveTo>
                  <a:lnTo>
                    <a:pt x="48" y="0"/>
                  </a:lnTo>
                  <a:lnTo>
                    <a:pt x="48" y="1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3" y="11"/>
                  </a:lnTo>
                  <a:lnTo>
                    <a:pt x="53" y="12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2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10" y="13"/>
                  </a:lnTo>
                  <a:lnTo>
                    <a:pt x="13" y="11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6" y="5"/>
                  </a:lnTo>
                  <a:lnTo>
                    <a:pt x="29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49" name="Google Shape;10549;p32"/>
            <p:cNvSpPr/>
            <p:nvPr/>
          </p:nvSpPr>
          <p:spPr>
            <a:xfrm>
              <a:off x="1050" y="2508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9" h="45" extrusionOk="0">
                  <a:moveTo>
                    <a:pt x="46" y="0"/>
                  </a:moveTo>
                  <a:lnTo>
                    <a:pt x="46" y="1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5"/>
                  </a:lnTo>
                  <a:lnTo>
                    <a:pt x="51" y="9"/>
                  </a:lnTo>
                  <a:lnTo>
                    <a:pt x="52" y="11"/>
                  </a:lnTo>
                  <a:lnTo>
                    <a:pt x="53" y="13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30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5" y="42"/>
                  </a:lnTo>
                  <a:lnTo>
                    <a:pt x="42" y="42"/>
                  </a:lnTo>
                  <a:lnTo>
                    <a:pt x="36" y="43"/>
                  </a:lnTo>
                  <a:lnTo>
                    <a:pt x="30" y="43"/>
                  </a:lnTo>
                  <a:lnTo>
                    <a:pt x="25" y="43"/>
                  </a:lnTo>
                  <a:lnTo>
                    <a:pt x="19" y="44"/>
                  </a:lnTo>
                  <a:lnTo>
                    <a:pt x="16" y="44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6" y="44"/>
                  </a:lnTo>
                  <a:lnTo>
                    <a:pt x="4" y="43"/>
                  </a:lnTo>
                  <a:lnTo>
                    <a:pt x="2" y="41"/>
                  </a:lnTo>
                  <a:lnTo>
                    <a:pt x="1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4" y="19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0" y="9"/>
                  </a:lnTo>
                  <a:lnTo>
                    <a:pt x="26" y="6"/>
                  </a:lnTo>
                  <a:lnTo>
                    <a:pt x="32" y="4"/>
                  </a:lnTo>
                  <a:lnTo>
                    <a:pt x="37" y="3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5" y="1"/>
                  </a:lnTo>
                  <a:lnTo>
                    <a:pt x="46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50" name="Google Shape;10550;p32"/>
            <p:cNvSpPr/>
            <p:nvPr/>
          </p:nvSpPr>
          <p:spPr>
            <a:xfrm>
              <a:off x="979" y="2509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1" y="2"/>
                  </a:lnTo>
                  <a:lnTo>
                    <a:pt x="8" y="6"/>
                  </a:lnTo>
                  <a:lnTo>
                    <a:pt x="6" y="9"/>
                  </a:lnTo>
                  <a:lnTo>
                    <a:pt x="5" y="14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6" y="42"/>
                  </a:lnTo>
                  <a:lnTo>
                    <a:pt x="77" y="39"/>
                  </a:lnTo>
                  <a:lnTo>
                    <a:pt x="77" y="35"/>
                  </a:lnTo>
                  <a:lnTo>
                    <a:pt x="78" y="33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6" y="23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6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51" name="Google Shape;10551;p32"/>
            <p:cNvSpPr/>
            <p:nvPr/>
          </p:nvSpPr>
          <p:spPr>
            <a:xfrm>
              <a:off x="979" y="2509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8" y="4"/>
                  </a:lnTo>
                  <a:lnTo>
                    <a:pt x="6" y="10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5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6"/>
                  </a:lnTo>
                  <a:lnTo>
                    <a:pt x="75" y="43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8" y="32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8" y="4"/>
                  </a:lnTo>
                  <a:lnTo>
                    <a:pt x="43" y="3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52" name="Google Shape;10552;p32"/>
            <p:cNvSpPr/>
            <p:nvPr/>
          </p:nvSpPr>
          <p:spPr>
            <a:xfrm>
              <a:off x="1031" y="25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3" h="42" extrusionOk="0">
                  <a:moveTo>
                    <a:pt x="32" y="0"/>
                  </a:moveTo>
                  <a:lnTo>
                    <a:pt x="32" y="1"/>
                  </a:lnTo>
                  <a:lnTo>
                    <a:pt x="33" y="1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7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38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2" y="41"/>
                  </a:lnTo>
                  <a:lnTo>
                    <a:pt x="18" y="42"/>
                  </a:lnTo>
                  <a:lnTo>
                    <a:pt x="13" y="42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5" y="40"/>
                  </a:lnTo>
                  <a:lnTo>
                    <a:pt x="3" y="37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6" y="9"/>
                  </a:lnTo>
                  <a:lnTo>
                    <a:pt x="10" y="6"/>
                  </a:lnTo>
                  <a:lnTo>
                    <a:pt x="12" y="5"/>
                  </a:lnTo>
                  <a:lnTo>
                    <a:pt x="17" y="4"/>
                  </a:lnTo>
                  <a:lnTo>
                    <a:pt x="21" y="2"/>
                  </a:lnTo>
                  <a:lnTo>
                    <a:pt x="26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53" name="Google Shape;10553;p32"/>
            <p:cNvSpPr/>
            <p:nvPr/>
          </p:nvSpPr>
          <p:spPr>
            <a:xfrm>
              <a:off x="1031" y="2509"/>
              <a:ext cx="15" cy="16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27" y="0"/>
                  </a:moveTo>
                  <a:lnTo>
                    <a:pt x="28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6"/>
                  </a:lnTo>
                  <a:lnTo>
                    <a:pt x="42" y="30"/>
                  </a:lnTo>
                  <a:lnTo>
                    <a:pt x="41" y="34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0" y="41"/>
                  </a:lnTo>
                  <a:lnTo>
                    <a:pt x="26" y="44"/>
                  </a:lnTo>
                  <a:lnTo>
                    <a:pt x="22" y="45"/>
                  </a:lnTo>
                  <a:lnTo>
                    <a:pt x="18" y="46"/>
                  </a:lnTo>
                  <a:lnTo>
                    <a:pt x="14" y="46"/>
                  </a:lnTo>
                  <a:lnTo>
                    <a:pt x="10" y="46"/>
                  </a:lnTo>
                  <a:lnTo>
                    <a:pt x="6" y="45"/>
                  </a:lnTo>
                  <a:lnTo>
                    <a:pt x="4" y="42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2" y="17"/>
                  </a:lnTo>
                  <a:lnTo>
                    <a:pt x="4" y="14"/>
                  </a:lnTo>
                  <a:lnTo>
                    <a:pt x="9" y="12"/>
                  </a:lnTo>
                  <a:lnTo>
                    <a:pt x="13" y="8"/>
                  </a:lnTo>
                  <a:lnTo>
                    <a:pt x="19" y="7"/>
                  </a:lnTo>
                  <a:lnTo>
                    <a:pt x="25" y="6"/>
                  </a:lnTo>
                  <a:lnTo>
                    <a:pt x="34" y="4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54" name="Google Shape;10554;p32"/>
            <p:cNvSpPr/>
            <p:nvPr/>
          </p:nvSpPr>
          <p:spPr>
            <a:xfrm>
              <a:off x="1009" y="2513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1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3" y="30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1" y="40"/>
                  </a:lnTo>
                  <a:lnTo>
                    <a:pt x="52" y="39"/>
                  </a:lnTo>
                  <a:lnTo>
                    <a:pt x="53" y="37"/>
                  </a:lnTo>
                  <a:lnTo>
                    <a:pt x="53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4" y="23"/>
                  </a:lnTo>
                  <a:lnTo>
                    <a:pt x="53" y="21"/>
                  </a:lnTo>
                  <a:lnTo>
                    <a:pt x="52" y="19"/>
                  </a:lnTo>
                  <a:lnTo>
                    <a:pt x="49" y="16"/>
                  </a:lnTo>
                  <a:lnTo>
                    <a:pt x="46" y="14"/>
                  </a:lnTo>
                  <a:lnTo>
                    <a:pt x="41" y="10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55" name="Google Shape;10555;p32"/>
            <p:cNvSpPr/>
            <p:nvPr/>
          </p:nvSpPr>
          <p:spPr>
            <a:xfrm>
              <a:off x="1009" y="2512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7" extrusionOk="0">
                  <a:moveTo>
                    <a:pt x="3" y="0"/>
                  </a:moveTo>
                  <a:lnTo>
                    <a:pt x="3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8" y="38"/>
                  </a:lnTo>
                  <a:lnTo>
                    <a:pt x="12" y="41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1" y="47"/>
                  </a:lnTo>
                  <a:lnTo>
                    <a:pt x="36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1" y="42"/>
                  </a:lnTo>
                  <a:lnTo>
                    <a:pt x="53" y="38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5" y="4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2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556" name="Google Shape;10556;p32"/>
            <p:cNvCxnSpPr/>
            <p:nvPr/>
          </p:nvCxnSpPr>
          <p:spPr>
            <a:xfrm>
              <a:off x="1065" y="250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57" name="Google Shape;10557;p32"/>
            <p:cNvCxnSpPr/>
            <p:nvPr/>
          </p:nvCxnSpPr>
          <p:spPr>
            <a:xfrm>
              <a:off x="986" y="2509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58" name="Google Shape;10558;p32"/>
            <p:cNvCxnSpPr/>
            <p:nvPr/>
          </p:nvCxnSpPr>
          <p:spPr>
            <a:xfrm flipH="1">
              <a:off x="983" y="2509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59" name="Google Shape;10559;p32"/>
            <p:cNvCxnSpPr/>
            <p:nvPr/>
          </p:nvCxnSpPr>
          <p:spPr>
            <a:xfrm>
              <a:off x="1040" y="2509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60" name="Google Shape;10560;p32"/>
            <p:cNvCxnSpPr/>
            <p:nvPr/>
          </p:nvCxnSpPr>
          <p:spPr>
            <a:xfrm flipH="1">
              <a:off x="1009" y="2512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561" name="Google Shape;10561;p32"/>
            <p:cNvSpPr/>
            <p:nvPr/>
          </p:nvSpPr>
          <p:spPr>
            <a:xfrm>
              <a:off x="1121" y="2524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47" y="0"/>
                  </a:moveTo>
                  <a:lnTo>
                    <a:pt x="48" y="1"/>
                  </a:lnTo>
                  <a:lnTo>
                    <a:pt x="49" y="2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9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7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5" y="41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9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3" y="40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9" y="13"/>
                  </a:lnTo>
                  <a:lnTo>
                    <a:pt x="13" y="11"/>
                  </a:lnTo>
                  <a:lnTo>
                    <a:pt x="17" y="9"/>
                  </a:lnTo>
                  <a:lnTo>
                    <a:pt x="22" y="8"/>
                  </a:lnTo>
                  <a:lnTo>
                    <a:pt x="25" y="5"/>
                  </a:lnTo>
                  <a:lnTo>
                    <a:pt x="30" y="4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62" name="Google Shape;10562;p32"/>
            <p:cNvSpPr/>
            <p:nvPr/>
          </p:nvSpPr>
          <p:spPr>
            <a:xfrm>
              <a:off x="1121" y="2524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6" y="0"/>
                  </a:moveTo>
                  <a:lnTo>
                    <a:pt x="47" y="0"/>
                  </a:lnTo>
                  <a:lnTo>
                    <a:pt x="47" y="1"/>
                  </a:lnTo>
                  <a:lnTo>
                    <a:pt x="49" y="3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30"/>
                  </a:lnTo>
                  <a:lnTo>
                    <a:pt x="59" y="33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37" y="42"/>
                  </a:lnTo>
                  <a:lnTo>
                    <a:pt x="30" y="43"/>
                  </a:lnTo>
                  <a:lnTo>
                    <a:pt x="24" y="43"/>
                  </a:lnTo>
                  <a:lnTo>
                    <a:pt x="19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3" y="4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0" y="9"/>
                  </a:lnTo>
                  <a:lnTo>
                    <a:pt x="27" y="6"/>
                  </a:lnTo>
                  <a:lnTo>
                    <a:pt x="32" y="4"/>
                  </a:lnTo>
                  <a:lnTo>
                    <a:pt x="38" y="3"/>
                  </a:lnTo>
                  <a:lnTo>
                    <a:pt x="41" y="2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63" name="Google Shape;10563;p32"/>
            <p:cNvSpPr/>
            <p:nvPr/>
          </p:nvSpPr>
          <p:spPr>
            <a:xfrm>
              <a:off x="1050" y="2525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0"/>
                  </a:moveTo>
                  <a:lnTo>
                    <a:pt x="10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4" y="14"/>
                  </a:lnTo>
                  <a:lnTo>
                    <a:pt x="3" y="18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8" y="50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5" y="55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9" y="57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6" y="41"/>
                  </a:lnTo>
                  <a:lnTo>
                    <a:pt x="76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5"/>
                  </a:lnTo>
                  <a:lnTo>
                    <a:pt x="76" y="23"/>
                  </a:lnTo>
                  <a:lnTo>
                    <a:pt x="75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6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64" name="Google Shape;10564;p32"/>
            <p:cNvSpPr/>
            <p:nvPr/>
          </p:nvSpPr>
          <p:spPr>
            <a:xfrm>
              <a:off x="1050" y="2525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1" y="1"/>
                  </a:moveTo>
                  <a:lnTo>
                    <a:pt x="9" y="4"/>
                  </a:lnTo>
                  <a:lnTo>
                    <a:pt x="7" y="9"/>
                  </a:lnTo>
                  <a:lnTo>
                    <a:pt x="4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1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2" y="58"/>
                  </a:lnTo>
                  <a:lnTo>
                    <a:pt x="49" y="57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4"/>
                  </a:lnTo>
                  <a:lnTo>
                    <a:pt x="75" y="43"/>
                  </a:lnTo>
                  <a:lnTo>
                    <a:pt x="76" y="41"/>
                  </a:lnTo>
                  <a:lnTo>
                    <a:pt x="76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2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65" name="Google Shape;10565;p32"/>
            <p:cNvSpPr/>
            <p:nvPr/>
          </p:nvSpPr>
          <p:spPr>
            <a:xfrm>
              <a:off x="1102" y="2527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5" h="42" extrusionOk="0">
                  <a:moveTo>
                    <a:pt x="33" y="0"/>
                  </a:moveTo>
                  <a:lnTo>
                    <a:pt x="33" y="1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5" y="16"/>
                  </a:lnTo>
                  <a:lnTo>
                    <a:pt x="45" y="19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4" y="36"/>
                  </a:lnTo>
                  <a:lnTo>
                    <a:pt x="31" y="37"/>
                  </a:lnTo>
                  <a:lnTo>
                    <a:pt x="28" y="40"/>
                  </a:lnTo>
                  <a:lnTo>
                    <a:pt x="23" y="41"/>
                  </a:lnTo>
                  <a:lnTo>
                    <a:pt x="20" y="42"/>
                  </a:lnTo>
                  <a:lnTo>
                    <a:pt x="15" y="42"/>
                  </a:lnTo>
                  <a:lnTo>
                    <a:pt x="12" y="41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66" name="Google Shape;10566;p32"/>
            <p:cNvSpPr/>
            <p:nvPr/>
          </p:nvSpPr>
          <p:spPr>
            <a:xfrm>
              <a:off x="1102" y="2525"/>
              <a:ext cx="15" cy="16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8" y="0"/>
                  </a:moveTo>
                  <a:lnTo>
                    <a:pt x="29" y="1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4" y="17"/>
                  </a:lnTo>
                  <a:lnTo>
                    <a:pt x="45" y="22"/>
                  </a:lnTo>
                  <a:lnTo>
                    <a:pt x="44" y="25"/>
                  </a:lnTo>
                  <a:lnTo>
                    <a:pt x="44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4"/>
                  </a:lnTo>
                  <a:lnTo>
                    <a:pt x="23" y="45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2" y="39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5" y="5"/>
                  </a:lnTo>
                  <a:lnTo>
                    <a:pt x="36" y="4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67" name="Google Shape;10567;p32"/>
            <p:cNvSpPr/>
            <p:nvPr/>
          </p:nvSpPr>
          <p:spPr>
            <a:xfrm>
              <a:off x="1080" y="2529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2" y="0"/>
                  </a:move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7" y="42"/>
                  </a:lnTo>
                  <a:lnTo>
                    <a:pt x="19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6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2" y="38"/>
                  </a:lnTo>
                  <a:lnTo>
                    <a:pt x="52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6"/>
                  </a:lnTo>
                  <a:lnTo>
                    <a:pt x="55" y="23"/>
                  </a:lnTo>
                  <a:lnTo>
                    <a:pt x="54" y="20"/>
                  </a:lnTo>
                  <a:lnTo>
                    <a:pt x="51" y="18"/>
                  </a:lnTo>
                  <a:lnTo>
                    <a:pt x="49" y="15"/>
                  </a:lnTo>
                  <a:lnTo>
                    <a:pt x="47" y="14"/>
                  </a:lnTo>
                  <a:lnTo>
                    <a:pt x="42" y="10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68" name="Google Shape;10568;p32"/>
            <p:cNvSpPr/>
            <p:nvPr/>
          </p:nvSpPr>
          <p:spPr>
            <a:xfrm>
              <a:off x="1080" y="2528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3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2" y="30"/>
                  </a:lnTo>
                  <a:lnTo>
                    <a:pt x="3" y="33"/>
                  </a:lnTo>
                  <a:lnTo>
                    <a:pt x="4" y="34"/>
                  </a:lnTo>
                  <a:lnTo>
                    <a:pt x="7" y="37"/>
                  </a:lnTo>
                  <a:lnTo>
                    <a:pt x="9" y="39"/>
                  </a:lnTo>
                  <a:lnTo>
                    <a:pt x="12" y="42"/>
                  </a:lnTo>
                  <a:lnTo>
                    <a:pt x="16" y="45"/>
                  </a:lnTo>
                  <a:lnTo>
                    <a:pt x="20" y="47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8" y="47"/>
                  </a:lnTo>
                  <a:lnTo>
                    <a:pt x="51" y="43"/>
                  </a:lnTo>
                  <a:lnTo>
                    <a:pt x="54" y="39"/>
                  </a:lnTo>
                  <a:lnTo>
                    <a:pt x="55" y="35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9" y="18"/>
                  </a:lnTo>
                  <a:lnTo>
                    <a:pt x="46" y="16"/>
                  </a:lnTo>
                  <a:lnTo>
                    <a:pt x="41" y="13"/>
                  </a:lnTo>
                  <a:lnTo>
                    <a:pt x="38" y="10"/>
                  </a:lnTo>
                  <a:lnTo>
                    <a:pt x="34" y="7"/>
                  </a:lnTo>
                  <a:lnTo>
                    <a:pt x="30" y="6"/>
                  </a:lnTo>
                  <a:lnTo>
                    <a:pt x="26" y="5"/>
                  </a:lnTo>
                  <a:lnTo>
                    <a:pt x="22" y="5"/>
                  </a:lnTo>
                  <a:lnTo>
                    <a:pt x="18" y="3"/>
                  </a:lnTo>
                  <a:lnTo>
                    <a:pt x="12" y="3"/>
                  </a:lnTo>
                  <a:lnTo>
                    <a:pt x="7" y="3"/>
                  </a:lnTo>
                  <a:lnTo>
                    <a:pt x="3" y="3"/>
                  </a:lnTo>
                  <a:lnTo>
                    <a:pt x="1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569" name="Google Shape;10569;p32"/>
            <p:cNvCxnSpPr/>
            <p:nvPr/>
          </p:nvCxnSpPr>
          <p:spPr>
            <a:xfrm>
              <a:off x="1136" y="252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70" name="Google Shape;10570;p32"/>
            <p:cNvCxnSpPr/>
            <p:nvPr/>
          </p:nvCxnSpPr>
          <p:spPr>
            <a:xfrm>
              <a:off x="1057" y="2525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71" name="Google Shape;10571;p32"/>
            <p:cNvCxnSpPr/>
            <p:nvPr/>
          </p:nvCxnSpPr>
          <p:spPr>
            <a:xfrm flipH="1">
              <a:off x="1054" y="2525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72" name="Google Shape;10572;p32"/>
            <p:cNvCxnSpPr/>
            <p:nvPr/>
          </p:nvCxnSpPr>
          <p:spPr>
            <a:xfrm>
              <a:off x="1111" y="2525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73" name="Google Shape;10573;p32"/>
            <p:cNvCxnSpPr/>
            <p:nvPr/>
          </p:nvCxnSpPr>
          <p:spPr>
            <a:xfrm flipH="1">
              <a:off x="1080" y="252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574" name="Google Shape;10574;p32"/>
            <p:cNvSpPr/>
            <p:nvPr/>
          </p:nvSpPr>
          <p:spPr>
            <a:xfrm>
              <a:off x="1028" y="2524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7" y="16"/>
                  </a:lnTo>
                  <a:lnTo>
                    <a:pt x="58" y="17"/>
                  </a:lnTo>
                  <a:lnTo>
                    <a:pt x="58" y="18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8" y="41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2" y="42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3" y="43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3" y="40"/>
                  </a:lnTo>
                  <a:lnTo>
                    <a:pt x="2" y="37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10" y="13"/>
                  </a:lnTo>
                  <a:lnTo>
                    <a:pt x="13" y="11"/>
                  </a:lnTo>
                  <a:lnTo>
                    <a:pt x="18" y="9"/>
                  </a:lnTo>
                  <a:lnTo>
                    <a:pt x="21" y="8"/>
                  </a:lnTo>
                  <a:lnTo>
                    <a:pt x="26" y="5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75" name="Google Shape;10575;p32"/>
            <p:cNvSpPr/>
            <p:nvPr/>
          </p:nvSpPr>
          <p:spPr>
            <a:xfrm>
              <a:off x="1028" y="2524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6" y="0"/>
                  </a:moveTo>
                  <a:lnTo>
                    <a:pt x="48" y="1"/>
                  </a:lnTo>
                  <a:lnTo>
                    <a:pt x="49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60" y="27"/>
                  </a:lnTo>
                  <a:lnTo>
                    <a:pt x="59" y="30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7" y="37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36" y="42"/>
                  </a:lnTo>
                  <a:lnTo>
                    <a:pt x="30" y="43"/>
                  </a:lnTo>
                  <a:lnTo>
                    <a:pt x="25" y="43"/>
                  </a:lnTo>
                  <a:lnTo>
                    <a:pt x="19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5" y="43"/>
                  </a:lnTo>
                  <a:lnTo>
                    <a:pt x="2" y="40"/>
                  </a:lnTo>
                  <a:lnTo>
                    <a:pt x="1" y="36"/>
                  </a:lnTo>
                  <a:lnTo>
                    <a:pt x="0" y="33"/>
                  </a:lnTo>
                  <a:lnTo>
                    <a:pt x="1" y="29"/>
                  </a:lnTo>
                  <a:lnTo>
                    <a:pt x="1" y="26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9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0" y="9"/>
                  </a:lnTo>
                  <a:lnTo>
                    <a:pt x="27" y="6"/>
                  </a:lnTo>
                  <a:lnTo>
                    <a:pt x="33" y="4"/>
                  </a:lnTo>
                  <a:lnTo>
                    <a:pt x="38" y="3"/>
                  </a:lnTo>
                  <a:lnTo>
                    <a:pt x="41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76" name="Google Shape;10576;p32"/>
            <p:cNvSpPr/>
            <p:nvPr/>
          </p:nvSpPr>
          <p:spPr>
            <a:xfrm>
              <a:off x="958" y="2525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1" y="2"/>
                  </a:lnTo>
                  <a:lnTo>
                    <a:pt x="8" y="6"/>
                  </a:lnTo>
                  <a:lnTo>
                    <a:pt x="7" y="9"/>
                  </a:lnTo>
                  <a:lnTo>
                    <a:pt x="5" y="14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3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0"/>
                  </a:lnTo>
                  <a:lnTo>
                    <a:pt x="9" y="52"/>
                  </a:lnTo>
                  <a:lnTo>
                    <a:pt x="12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9" y="57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5"/>
                  </a:lnTo>
                  <a:lnTo>
                    <a:pt x="77" y="23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6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77" name="Google Shape;10577;p32"/>
            <p:cNvSpPr/>
            <p:nvPr/>
          </p:nvSpPr>
          <p:spPr>
            <a:xfrm>
              <a:off x="958" y="2525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9" y="4"/>
                  </a:lnTo>
                  <a:lnTo>
                    <a:pt x="6" y="9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7"/>
                  </a:lnTo>
                  <a:lnTo>
                    <a:pt x="35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6"/>
                  </a:lnTo>
                  <a:lnTo>
                    <a:pt x="75" y="44"/>
                  </a:lnTo>
                  <a:lnTo>
                    <a:pt x="76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78" name="Google Shape;10578;p32"/>
            <p:cNvSpPr/>
            <p:nvPr/>
          </p:nvSpPr>
          <p:spPr>
            <a:xfrm>
              <a:off x="1010" y="25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3" h="42" extrusionOk="0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0" y="37"/>
                  </a:lnTo>
                  <a:lnTo>
                    <a:pt x="27" y="40"/>
                  </a:lnTo>
                  <a:lnTo>
                    <a:pt x="22" y="41"/>
                  </a:lnTo>
                  <a:lnTo>
                    <a:pt x="18" y="42"/>
                  </a:lnTo>
                  <a:lnTo>
                    <a:pt x="14" y="42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5" y="40"/>
                  </a:lnTo>
                  <a:lnTo>
                    <a:pt x="3" y="37"/>
                  </a:lnTo>
                  <a:lnTo>
                    <a:pt x="2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4" y="11"/>
                  </a:lnTo>
                  <a:lnTo>
                    <a:pt x="8" y="9"/>
                  </a:lnTo>
                  <a:lnTo>
                    <a:pt x="10" y="6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79" name="Google Shape;10579;p32"/>
            <p:cNvSpPr/>
            <p:nvPr/>
          </p:nvSpPr>
          <p:spPr>
            <a:xfrm>
              <a:off x="1010" y="2525"/>
              <a:ext cx="14" cy="16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27" y="0"/>
                  </a:moveTo>
                  <a:lnTo>
                    <a:pt x="28" y="1"/>
                  </a:lnTo>
                  <a:lnTo>
                    <a:pt x="29" y="1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6" y="7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2" y="30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4"/>
                  </a:lnTo>
                  <a:lnTo>
                    <a:pt x="22" y="45"/>
                  </a:lnTo>
                  <a:lnTo>
                    <a:pt x="19" y="46"/>
                  </a:lnTo>
                  <a:lnTo>
                    <a:pt x="14" y="46"/>
                  </a:lnTo>
                  <a:lnTo>
                    <a:pt x="11" y="46"/>
                  </a:lnTo>
                  <a:lnTo>
                    <a:pt x="8" y="45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9" y="10"/>
                  </a:lnTo>
                  <a:lnTo>
                    <a:pt x="13" y="8"/>
                  </a:lnTo>
                  <a:lnTo>
                    <a:pt x="19" y="7"/>
                  </a:lnTo>
                  <a:lnTo>
                    <a:pt x="25" y="5"/>
                  </a:lnTo>
                  <a:lnTo>
                    <a:pt x="35" y="4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80" name="Google Shape;10580;p32"/>
            <p:cNvSpPr/>
            <p:nvPr/>
          </p:nvSpPr>
          <p:spPr>
            <a:xfrm>
              <a:off x="987" y="2529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3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7" y="45"/>
                  </a:lnTo>
                  <a:lnTo>
                    <a:pt x="30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1" y="40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5" y="23"/>
                  </a:lnTo>
                  <a:lnTo>
                    <a:pt x="53" y="20"/>
                  </a:lnTo>
                  <a:lnTo>
                    <a:pt x="52" y="18"/>
                  </a:lnTo>
                  <a:lnTo>
                    <a:pt x="49" y="15"/>
                  </a:lnTo>
                  <a:lnTo>
                    <a:pt x="47" y="14"/>
                  </a:lnTo>
                  <a:lnTo>
                    <a:pt x="41" y="10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81" name="Google Shape;10581;p32"/>
            <p:cNvSpPr/>
            <p:nvPr/>
          </p:nvSpPr>
          <p:spPr>
            <a:xfrm>
              <a:off x="987" y="2528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3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3" y="42"/>
                  </a:lnTo>
                  <a:lnTo>
                    <a:pt x="16" y="45"/>
                  </a:lnTo>
                  <a:lnTo>
                    <a:pt x="21" y="47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5" y="48"/>
                  </a:lnTo>
                  <a:lnTo>
                    <a:pt x="47" y="47"/>
                  </a:lnTo>
                  <a:lnTo>
                    <a:pt x="51" y="43"/>
                  </a:lnTo>
                  <a:lnTo>
                    <a:pt x="54" y="39"/>
                  </a:lnTo>
                  <a:lnTo>
                    <a:pt x="55" y="35"/>
                  </a:lnTo>
                  <a:lnTo>
                    <a:pt x="56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8"/>
                  </a:lnTo>
                  <a:lnTo>
                    <a:pt x="45" y="16"/>
                  </a:lnTo>
                  <a:lnTo>
                    <a:pt x="41" y="13"/>
                  </a:lnTo>
                  <a:lnTo>
                    <a:pt x="38" y="10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7" y="5"/>
                  </a:lnTo>
                  <a:lnTo>
                    <a:pt x="22" y="5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582" name="Google Shape;10582;p32"/>
            <p:cNvCxnSpPr/>
            <p:nvPr/>
          </p:nvCxnSpPr>
          <p:spPr>
            <a:xfrm>
              <a:off x="1044" y="252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83" name="Google Shape;10583;p32"/>
            <p:cNvCxnSpPr/>
            <p:nvPr/>
          </p:nvCxnSpPr>
          <p:spPr>
            <a:xfrm>
              <a:off x="965" y="2525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84" name="Google Shape;10584;p32"/>
            <p:cNvCxnSpPr/>
            <p:nvPr/>
          </p:nvCxnSpPr>
          <p:spPr>
            <a:xfrm flipH="1">
              <a:off x="962" y="2525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85" name="Google Shape;10585;p32"/>
            <p:cNvCxnSpPr/>
            <p:nvPr/>
          </p:nvCxnSpPr>
          <p:spPr>
            <a:xfrm>
              <a:off x="1019" y="2525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86" name="Google Shape;10586;p32"/>
            <p:cNvCxnSpPr/>
            <p:nvPr/>
          </p:nvCxnSpPr>
          <p:spPr>
            <a:xfrm flipH="1">
              <a:off x="987" y="252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587" name="Google Shape;10587;p32"/>
            <p:cNvSpPr/>
            <p:nvPr/>
          </p:nvSpPr>
          <p:spPr>
            <a:xfrm>
              <a:off x="5076" y="2492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4" extrusionOk="0">
                  <a:moveTo>
                    <a:pt x="46" y="0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8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4" y="43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3" y="42"/>
                  </a:lnTo>
                  <a:lnTo>
                    <a:pt x="2" y="40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9" y="13"/>
                  </a:lnTo>
                  <a:lnTo>
                    <a:pt x="12" y="11"/>
                  </a:lnTo>
                  <a:lnTo>
                    <a:pt x="17" y="9"/>
                  </a:lnTo>
                  <a:lnTo>
                    <a:pt x="21" y="8"/>
                  </a:lnTo>
                  <a:lnTo>
                    <a:pt x="25" y="5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88" name="Google Shape;10588;p32"/>
            <p:cNvSpPr/>
            <p:nvPr/>
          </p:nvSpPr>
          <p:spPr>
            <a:xfrm>
              <a:off x="5076" y="2491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5" y="0"/>
                  </a:moveTo>
                  <a:lnTo>
                    <a:pt x="46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3" y="14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5" y="43"/>
                  </a:lnTo>
                  <a:lnTo>
                    <a:pt x="42" y="43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2"/>
                  </a:lnTo>
                  <a:lnTo>
                    <a:pt x="46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89" name="Google Shape;10589;p32"/>
            <p:cNvSpPr/>
            <p:nvPr/>
          </p:nvSpPr>
          <p:spPr>
            <a:xfrm>
              <a:off x="5006" y="2492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2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5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6" y="15"/>
                  </a:lnTo>
                  <a:lnTo>
                    <a:pt x="63" y="12"/>
                  </a:lnTo>
                  <a:lnTo>
                    <a:pt x="60" y="9"/>
                  </a:lnTo>
                  <a:lnTo>
                    <a:pt x="55" y="7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90" name="Google Shape;10590;p32"/>
            <p:cNvSpPr/>
            <p:nvPr/>
          </p:nvSpPr>
          <p:spPr>
            <a:xfrm>
              <a:off x="5006" y="2492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8" y="4"/>
                  </a:lnTo>
                  <a:lnTo>
                    <a:pt x="6" y="10"/>
                  </a:lnTo>
                  <a:lnTo>
                    <a:pt x="4" y="15"/>
                  </a:lnTo>
                  <a:lnTo>
                    <a:pt x="1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8"/>
                  </a:lnTo>
                  <a:lnTo>
                    <a:pt x="7" y="51"/>
                  </a:lnTo>
                  <a:lnTo>
                    <a:pt x="12" y="53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3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1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3"/>
                  </a:lnTo>
                  <a:lnTo>
                    <a:pt x="76" y="42"/>
                  </a:lnTo>
                  <a:lnTo>
                    <a:pt x="76" y="40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5" y="19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69" y="18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7" y="9"/>
                  </a:lnTo>
                  <a:lnTo>
                    <a:pt x="54" y="7"/>
                  </a:lnTo>
                  <a:lnTo>
                    <a:pt x="48" y="4"/>
                  </a:lnTo>
                  <a:lnTo>
                    <a:pt x="43" y="3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91" name="Google Shape;10591;p32"/>
            <p:cNvSpPr/>
            <p:nvPr/>
          </p:nvSpPr>
          <p:spPr>
            <a:xfrm>
              <a:off x="5057" y="2494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5" h="43" extrusionOk="0">
                  <a:moveTo>
                    <a:pt x="34" y="0"/>
                  </a:moveTo>
                  <a:lnTo>
                    <a:pt x="34" y="2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31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1" y="39"/>
                  </a:lnTo>
                  <a:lnTo>
                    <a:pt x="28" y="40"/>
                  </a:lnTo>
                  <a:lnTo>
                    <a:pt x="23" y="42"/>
                  </a:lnTo>
                  <a:lnTo>
                    <a:pt x="20" y="43"/>
                  </a:lnTo>
                  <a:lnTo>
                    <a:pt x="15" y="43"/>
                  </a:lnTo>
                  <a:lnTo>
                    <a:pt x="12" y="43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3" y="18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4" y="6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92" name="Google Shape;10592;p32"/>
            <p:cNvSpPr/>
            <p:nvPr/>
          </p:nvSpPr>
          <p:spPr>
            <a:xfrm>
              <a:off x="5057" y="2493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8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4"/>
                  </a:lnTo>
                  <a:lnTo>
                    <a:pt x="44" y="17"/>
                  </a:lnTo>
                  <a:lnTo>
                    <a:pt x="45" y="22"/>
                  </a:lnTo>
                  <a:lnTo>
                    <a:pt x="45" y="26"/>
                  </a:lnTo>
                  <a:lnTo>
                    <a:pt x="44" y="30"/>
                  </a:lnTo>
                  <a:lnTo>
                    <a:pt x="42" y="34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4" y="45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3" y="39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1" y="11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6" y="3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93" name="Google Shape;10593;p32"/>
            <p:cNvSpPr/>
            <p:nvPr/>
          </p:nvSpPr>
          <p:spPr>
            <a:xfrm>
              <a:off x="5035" y="2496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8" y="35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5" y="40"/>
                  </a:lnTo>
                  <a:lnTo>
                    <a:pt x="17" y="41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0" y="41"/>
                  </a:lnTo>
                  <a:lnTo>
                    <a:pt x="52" y="40"/>
                  </a:lnTo>
                  <a:lnTo>
                    <a:pt x="53" y="39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4" y="21"/>
                  </a:lnTo>
                  <a:lnTo>
                    <a:pt x="52" y="17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2" y="9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94" name="Google Shape;10594;p32"/>
            <p:cNvSpPr/>
            <p:nvPr/>
          </p:nvSpPr>
          <p:spPr>
            <a:xfrm>
              <a:off x="5035" y="2496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6" h="47" extrusionOk="0">
                  <a:moveTo>
                    <a:pt x="4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9" y="38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2" y="47"/>
                  </a:lnTo>
                  <a:lnTo>
                    <a:pt x="36" y="47"/>
                  </a:lnTo>
                  <a:lnTo>
                    <a:pt x="39" y="47"/>
                  </a:lnTo>
                  <a:lnTo>
                    <a:pt x="42" y="47"/>
                  </a:lnTo>
                  <a:lnTo>
                    <a:pt x="45" y="47"/>
                  </a:lnTo>
                  <a:lnTo>
                    <a:pt x="48" y="46"/>
                  </a:lnTo>
                  <a:lnTo>
                    <a:pt x="52" y="42"/>
                  </a:lnTo>
                  <a:lnTo>
                    <a:pt x="54" y="38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9" y="17"/>
                  </a:lnTo>
                  <a:lnTo>
                    <a:pt x="46" y="15"/>
                  </a:lnTo>
                  <a:lnTo>
                    <a:pt x="41" y="11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0" y="5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18" y="3"/>
                  </a:lnTo>
                  <a:lnTo>
                    <a:pt x="13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1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595" name="Google Shape;10595;p32"/>
            <p:cNvCxnSpPr/>
            <p:nvPr/>
          </p:nvCxnSpPr>
          <p:spPr>
            <a:xfrm>
              <a:off x="5091" y="249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96" name="Google Shape;10596;p32"/>
            <p:cNvCxnSpPr/>
            <p:nvPr/>
          </p:nvCxnSpPr>
          <p:spPr>
            <a:xfrm>
              <a:off x="5013" y="2492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97" name="Google Shape;10597;p32"/>
            <p:cNvCxnSpPr/>
            <p:nvPr/>
          </p:nvCxnSpPr>
          <p:spPr>
            <a:xfrm flipH="1">
              <a:off x="5010" y="2493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98" name="Google Shape;10598;p32"/>
            <p:cNvCxnSpPr/>
            <p:nvPr/>
          </p:nvCxnSpPr>
          <p:spPr>
            <a:xfrm>
              <a:off x="5066" y="2493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99" name="Google Shape;10599;p32"/>
            <p:cNvCxnSpPr/>
            <p:nvPr/>
          </p:nvCxnSpPr>
          <p:spPr>
            <a:xfrm flipH="1">
              <a:off x="5035" y="249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00" name="Google Shape;10600;p32"/>
            <p:cNvSpPr/>
            <p:nvPr/>
          </p:nvSpPr>
          <p:spPr>
            <a:xfrm>
              <a:off x="4984" y="2492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4" y="11"/>
                  </a:lnTo>
                  <a:lnTo>
                    <a:pt x="55" y="12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7" y="16"/>
                  </a:lnTo>
                  <a:lnTo>
                    <a:pt x="58" y="17"/>
                  </a:lnTo>
                  <a:lnTo>
                    <a:pt x="58" y="19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59" y="30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2" y="38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3" y="41"/>
                  </a:lnTo>
                  <a:lnTo>
                    <a:pt x="42" y="41"/>
                  </a:lnTo>
                  <a:lnTo>
                    <a:pt x="40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4" y="44"/>
                  </a:lnTo>
                  <a:lnTo>
                    <a:pt x="11" y="44"/>
                  </a:lnTo>
                  <a:lnTo>
                    <a:pt x="10" y="44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4" y="42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7" y="17"/>
                  </a:lnTo>
                  <a:lnTo>
                    <a:pt x="10" y="13"/>
                  </a:lnTo>
                  <a:lnTo>
                    <a:pt x="14" y="11"/>
                  </a:lnTo>
                  <a:lnTo>
                    <a:pt x="18" y="9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7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01" name="Google Shape;10601;p32"/>
            <p:cNvSpPr/>
            <p:nvPr/>
          </p:nvSpPr>
          <p:spPr>
            <a:xfrm>
              <a:off x="4984" y="2491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6" y="0"/>
                  </a:moveTo>
                  <a:lnTo>
                    <a:pt x="47" y="2"/>
                  </a:lnTo>
                  <a:lnTo>
                    <a:pt x="48" y="4"/>
                  </a:lnTo>
                  <a:lnTo>
                    <a:pt x="49" y="6"/>
                  </a:lnTo>
                  <a:lnTo>
                    <a:pt x="51" y="10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5" y="18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8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4" y="39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6" y="43"/>
                  </a:lnTo>
                  <a:lnTo>
                    <a:pt x="42" y="43"/>
                  </a:lnTo>
                  <a:lnTo>
                    <a:pt x="35" y="44"/>
                  </a:lnTo>
                  <a:lnTo>
                    <a:pt x="30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3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5" y="12"/>
                  </a:lnTo>
                  <a:lnTo>
                    <a:pt x="19" y="10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8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2"/>
                  </a:lnTo>
                  <a:lnTo>
                    <a:pt x="47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02" name="Google Shape;10602;p32"/>
            <p:cNvSpPr/>
            <p:nvPr/>
          </p:nvSpPr>
          <p:spPr>
            <a:xfrm>
              <a:off x="4965" y="2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32" y="0"/>
                  </a:moveTo>
                  <a:lnTo>
                    <a:pt x="32" y="2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5"/>
                  </a:lnTo>
                  <a:lnTo>
                    <a:pt x="36" y="36"/>
                  </a:lnTo>
                  <a:lnTo>
                    <a:pt x="34" y="37"/>
                  </a:lnTo>
                  <a:lnTo>
                    <a:pt x="31" y="39"/>
                  </a:lnTo>
                  <a:lnTo>
                    <a:pt x="27" y="40"/>
                  </a:lnTo>
                  <a:lnTo>
                    <a:pt x="23" y="42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0" y="43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0" y="7"/>
                  </a:lnTo>
                  <a:lnTo>
                    <a:pt x="14" y="6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03" name="Google Shape;10603;p32"/>
            <p:cNvSpPr/>
            <p:nvPr/>
          </p:nvSpPr>
          <p:spPr>
            <a:xfrm>
              <a:off x="4965" y="2493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27" y="0"/>
                  </a:moveTo>
                  <a:lnTo>
                    <a:pt x="28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6"/>
                  </a:lnTo>
                  <a:lnTo>
                    <a:pt x="43" y="30"/>
                  </a:lnTo>
                  <a:lnTo>
                    <a:pt x="41" y="34"/>
                  </a:lnTo>
                  <a:lnTo>
                    <a:pt x="39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3" y="45"/>
                  </a:lnTo>
                  <a:lnTo>
                    <a:pt x="19" y="46"/>
                  </a:lnTo>
                  <a:lnTo>
                    <a:pt x="15" y="46"/>
                  </a:lnTo>
                  <a:lnTo>
                    <a:pt x="11" y="46"/>
                  </a:lnTo>
                  <a:lnTo>
                    <a:pt x="8" y="45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3" y="17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5" y="6"/>
                  </a:lnTo>
                  <a:lnTo>
                    <a:pt x="35" y="3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04" name="Google Shape;10604;p32"/>
            <p:cNvSpPr/>
            <p:nvPr/>
          </p:nvSpPr>
          <p:spPr>
            <a:xfrm>
              <a:off x="4943" y="2496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2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2"/>
                  </a:lnTo>
                  <a:lnTo>
                    <a:pt x="5" y="33"/>
                  </a:lnTo>
                  <a:lnTo>
                    <a:pt x="6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7" y="41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9" y="45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56" y="29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51" y="17"/>
                  </a:lnTo>
                  <a:lnTo>
                    <a:pt x="49" y="16"/>
                  </a:lnTo>
                  <a:lnTo>
                    <a:pt x="46" y="14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05" name="Google Shape;10605;p32"/>
            <p:cNvSpPr/>
            <p:nvPr/>
          </p:nvSpPr>
          <p:spPr>
            <a:xfrm>
              <a:off x="4943" y="2496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6" h="47" extrusionOk="0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9" y="38"/>
                  </a:lnTo>
                  <a:lnTo>
                    <a:pt x="12" y="41"/>
                  </a:lnTo>
                  <a:lnTo>
                    <a:pt x="16" y="43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2" y="47"/>
                  </a:lnTo>
                  <a:lnTo>
                    <a:pt x="35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4" y="47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3" y="38"/>
                  </a:lnTo>
                  <a:lnTo>
                    <a:pt x="54" y="34"/>
                  </a:lnTo>
                  <a:lnTo>
                    <a:pt x="56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1"/>
                  </a:lnTo>
                  <a:lnTo>
                    <a:pt x="37" y="9"/>
                  </a:lnTo>
                  <a:lnTo>
                    <a:pt x="34" y="7"/>
                  </a:lnTo>
                  <a:lnTo>
                    <a:pt x="29" y="5"/>
                  </a:lnTo>
                  <a:lnTo>
                    <a:pt x="26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2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606" name="Google Shape;10606;p32"/>
            <p:cNvCxnSpPr/>
            <p:nvPr/>
          </p:nvCxnSpPr>
          <p:spPr>
            <a:xfrm>
              <a:off x="4999" y="249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07" name="Google Shape;10607;p32"/>
            <p:cNvCxnSpPr/>
            <p:nvPr/>
          </p:nvCxnSpPr>
          <p:spPr>
            <a:xfrm>
              <a:off x="4974" y="2493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08" name="Google Shape;10608;p32"/>
            <p:cNvSpPr/>
            <p:nvPr/>
          </p:nvSpPr>
          <p:spPr>
            <a:xfrm>
              <a:off x="704" y="2489"/>
              <a:ext cx="19" cy="14"/>
            </a:xfrm>
            <a:custGeom>
              <a:avLst/>
              <a:gdLst/>
              <a:ahLst/>
              <a:cxnLst/>
              <a:rect l="l" t="t" r="r" b="b"/>
              <a:pathLst>
                <a:path w="59" h="44" extrusionOk="0">
                  <a:moveTo>
                    <a:pt x="47" y="0"/>
                  </a:moveTo>
                  <a:lnTo>
                    <a:pt x="48" y="0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5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5"/>
                  </a:lnTo>
                  <a:lnTo>
                    <a:pt x="57" y="16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1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0"/>
                  </a:lnTo>
                  <a:lnTo>
                    <a:pt x="59" y="32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8"/>
                  </a:lnTo>
                  <a:lnTo>
                    <a:pt x="52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7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0" y="43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1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4" y="42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7" y="18"/>
                  </a:lnTo>
                  <a:lnTo>
                    <a:pt x="10" y="14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0" y="5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09" name="Google Shape;10609;p32"/>
            <p:cNvSpPr/>
            <p:nvPr/>
          </p:nvSpPr>
          <p:spPr>
            <a:xfrm>
              <a:off x="704" y="2488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9" h="45" extrusionOk="0">
                  <a:moveTo>
                    <a:pt x="47" y="0"/>
                  </a:move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2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7" y="19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3"/>
                  </a:lnTo>
                  <a:lnTo>
                    <a:pt x="42" y="43"/>
                  </a:lnTo>
                  <a:lnTo>
                    <a:pt x="36" y="43"/>
                  </a:lnTo>
                  <a:lnTo>
                    <a:pt x="31" y="43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0"/>
                  </a:lnTo>
                  <a:lnTo>
                    <a:pt x="1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2" y="23"/>
                  </a:lnTo>
                  <a:lnTo>
                    <a:pt x="6" y="20"/>
                  </a:lnTo>
                  <a:lnTo>
                    <a:pt x="8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9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10" name="Google Shape;10610;p32"/>
            <p:cNvSpPr/>
            <p:nvPr/>
          </p:nvSpPr>
          <p:spPr>
            <a:xfrm>
              <a:off x="5099" y="2493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1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5" y="12"/>
                  </a:lnTo>
                  <a:lnTo>
                    <a:pt x="3" y="17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3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0"/>
                  </a:lnTo>
                  <a:lnTo>
                    <a:pt x="9" y="51"/>
                  </a:lnTo>
                  <a:lnTo>
                    <a:pt x="12" y="52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7"/>
                  </a:lnTo>
                  <a:lnTo>
                    <a:pt x="49" y="57"/>
                  </a:lnTo>
                  <a:lnTo>
                    <a:pt x="54" y="57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5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4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11" name="Google Shape;10611;p32"/>
            <p:cNvSpPr/>
            <p:nvPr/>
          </p:nvSpPr>
          <p:spPr>
            <a:xfrm>
              <a:off x="5099" y="2493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9" y="4"/>
                  </a:lnTo>
                  <a:lnTo>
                    <a:pt x="6" y="9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7"/>
                  </a:lnTo>
                  <a:lnTo>
                    <a:pt x="35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5" y="44"/>
                  </a:lnTo>
                  <a:lnTo>
                    <a:pt x="75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7" y="15"/>
                  </a:lnTo>
                  <a:lnTo>
                    <a:pt x="62" y="11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12" name="Google Shape;10612;p32"/>
            <p:cNvSpPr/>
            <p:nvPr/>
          </p:nvSpPr>
          <p:spPr>
            <a:xfrm>
              <a:off x="744" y="2482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0" y="0"/>
                  </a:move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38" y="7"/>
                  </a:lnTo>
                  <a:lnTo>
                    <a:pt x="39" y="8"/>
                  </a:lnTo>
                  <a:lnTo>
                    <a:pt x="39" y="10"/>
                  </a:lnTo>
                  <a:lnTo>
                    <a:pt x="40" y="12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20"/>
                  </a:lnTo>
                  <a:lnTo>
                    <a:pt x="40" y="23"/>
                  </a:lnTo>
                  <a:lnTo>
                    <a:pt x="39" y="25"/>
                  </a:lnTo>
                  <a:lnTo>
                    <a:pt x="38" y="26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5" y="31"/>
                  </a:lnTo>
                  <a:lnTo>
                    <a:pt x="34" y="32"/>
                  </a:lnTo>
                  <a:lnTo>
                    <a:pt x="33" y="32"/>
                  </a:lnTo>
                  <a:lnTo>
                    <a:pt x="31" y="33"/>
                  </a:lnTo>
                  <a:lnTo>
                    <a:pt x="28" y="35"/>
                  </a:lnTo>
                  <a:lnTo>
                    <a:pt x="25" y="36"/>
                  </a:lnTo>
                  <a:lnTo>
                    <a:pt x="20" y="38"/>
                  </a:lnTo>
                  <a:lnTo>
                    <a:pt x="17" y="39"/>
                  </a:lnTo>
                  <a:lnTo>
                    <a:pt x="14" y="39"/>
                  </a:lnTo>
                  <a:lnTo>
                    <a:pt x="10" y="38"/>
                  </a:lnTo>
                  <a:lnTo>
                    <a:pt x="7" y="38"/>
                  </a:lnTo>
                  <a:lnTo>
                    <a:pt x="6" y="36"/>
                  </a:lnTo>
                  <a:lnTo>
                    <a:pt x="3" y="34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7" y="8"/>
                  </a:lnTo>
                  <a:lnTo>
                    <a:pt x="9" y="7"/>
                  </a:lnTo>
                  <a:lnTo>
                    <a:pt x="12" y="4"/>
                  </a:lnTo>
                  <a:lnTo>
                    <a:pt x="16" y="3"/>
                  </a:lnTo>
                  <a:lnTo>
                    <a:pt x="20" y="2"/>
                  </a:lnTo>
                  <a:lnTo>
                    <a:pt x="25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13" name="Google Shape;10613;p32"/>
            <p:cNvSpPr/>
            <p:nvPr/>
          </p:nvSpPr>
          <p:spPr>
            <a:xfrm>
              <a:off x="744" y="2481"/>
              <a:ext cx="13" cy="14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25" y="0"/>
                  </a:moveTo>
                  <a:lnTo>
                    <a:pt x="26" y="0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5"/>
                  </a:lnTo>
                  <a:lnTo>
                    <a:pt x="35" y="6"/>
                  </a:lnTo>
                  <a:lnTo>
                    <a:pt x="38" y="9"/>
                  </a:lnTo>
                  <a:lnTo>
                    <a:pt x="39" y="11"/>
                  </a:lnTo>
                  <a:lnTo>
                    <a:pt x="40" y="14"/>
                  </a:lnTo>
                  <a:lnTo>
                    <a:pt x="40" y="19"/>
                  </a:lnTo>
                  <a:lnTo>
                    <a:pt x="40" y="22"/>
                  </a:lnTo>
                  <a:lnTo>
                    <a:pt x="39" y="26"/>
                  </a:lnTo>
                  <a:lnTo>
                    <a:pt x="38" y="29"/>
                  </a:lnTo>
                  <a:lnTo>
                    <a:pt x="35" y="33"/>
                  </a:lnTo>
                  <a:lnTo>
                    <a:pt x="32" y="35"/>
                  </a:lnTo>
                  <a:lnTo>
                    <a:pt x="28" y="36"/>
                  </a:lnTo>
                  <a:lnTo>
                    <a:pt x="25" y="38"/>
                  </a:lnTo>
                  <a:lnTo>
                    <a:pt x="20" y="40"/>
                  </a:lnTo>
                  <a:lnTo>
                    <a:pt x="17" y="40"/>
                  </a:lnTo>
                  <a:lnTo>
                    <a:pt x="14" y="41"/>
                  </a:lnTo>
                  <a:lnTo>
                    <a:pt x="10" y="41"/>
                  </a:lnTo>
                  <a:lnTo>
                    <a:pt x="7" y="40"/>
                  </a:lnTo>
                  <a:lnTo>
                    <a:pt x="4" y="37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9" y="9"/>
                  </a:lnTo>
                  <a:lnTo>
                    <a:pt x="12" y="6"/>
                  </a:lnTo>
                  <a:lnTo>
                    <a:pt x="18" y="5"/>
                  </a:lnTo>
                  <a:lnTo>
                    <a:pt x="23" y="4"/>
                  </a:lnTo>
                  <a:lnTo>
                    <a:pt x="32" y="2"/>
                  </a:lnTo>
                  <a:lnTo>
                    <a:pt x="41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14" name="Google Shape;10614;p32"/>
            <p:cNvSpPr/>
            <p:nvPr/>
          </p:nvSpPr>
          <p:spPr>
            <a:xfrm>
              <a:off x="5129" y="2497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1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1" y="40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5" y="22"/>
                  </a:lnTo>
                  <a:lnTo>
                    <a:pt x="53" y="20"/>
                  </a:lnTo>
                  <a:lnTo>
                    <a:pt x="52" y="18"/>
                  </a:lnTo>
                  <a:lnTo>
                    <a:pt x="49" y="15"/>
                  </a:lnTo>
                  <a:lnTo>
                    <a:pt x="47" y="13"/>
                  </a:lnTo>
                  <a:lnTo>
                    <a:pt x="41" y="10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15" name="Google Shape;10615;p32"/>
            <p:cNvSpPr/>
            <p:nvPr/>
          </p:nvSpPr>
          <p:spPr>
            <a:xfrm>
              <a:off x="5129" y="2496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3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3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3" y="42"/>
                  </a:lnTo>
                  <a:lnTo>
                    <a:pt x="16" y="45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5" y="48"/>
                  </a:lnTo>
                  <a:lnTo>
                    <a:pt x="47" y="47"/>
                  </a:lnTo>
                  <a:lnTo>
                    <a:pt x="51" y="43"/>
                  </a:lnTo>
                  <a:lnTo>
                    <a:pt x="53" y="39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7" y="5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616" name="Google Shape;10616;p32"/>
            <p:cNvCxnSpPr/>
            <p:nvPr/>
          </p:nvCxnSpPr>
          <p:spPr>
            <a:xfrm>
              <a:off x="719" y="248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17" name="Google Shape;10617;p32"/>
            <p:cNvCxnSpPr/>
            <p:nvPr/>
          </p:nvCxnSpPr>
          <p:spPr>
            <a:xfrm>
              <a:off x="5106" y="2493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18" name="Google Shape;10618;p32"/>
            <p:cNvCxnSpPr/>
            <p:nvPr/>
          </p:nvCxnSpPr>
          <p:spPr>
            <a:xfrm flipH="1">
              <a:off x="5103" y="2493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19" name="Google Shape;10619;p32"/>
            <p:cNvCxnSpPr/>
            <p:nvPr/>
          </p:nvCxnSpPr>
          <p:spPr>
            <a:xfrm>
              <a:off x="694" y="2490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20" name="Google Shape;10620;p32"/>
            <p:cNvCxnSpPr/>
            <p:nvPr/>
          </p:nvCxnSpPr>
          <p:spPr>
            <a:xfrm flipH="1">
              <a:off x="5129" y="249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21" name="Google Shape;10621;p32"/>
            <p:cNvSpPr/>
            <p:nvPr/>
          </p:nvSpPr>
          <p:spPr>
            <a:xfrm>
              <a:off x="1143" y="252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5" extrusionOk="0">
                  <a:moveTo>
                    <a:pt x="47" y="0"/>
                  </a:moveTo>
                  <a:lnTo>
                    <a:pt x="48" y="1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3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3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4" y="41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4" y="44"/>
                  </a:lnTo>
                  <a:lnTo>
                    <a:pt x="23" y="44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5"/>
                  </a:lnTo>
                  <a:lnTo>
                    <a:pt x="5" y="44"/>
                  </a:lnTo>
                  <a:lnTo>
                    <a:pt x="4" y="43"/>
                  </a:lnTo>
                  <a:lnTo>
                    <a:pt x="2" y="41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0" y="15"/>
                  </a:lnTo>
                  <a:lnTo>
                    <a:pt x="13" y="13"/>
                  </a:lnTo>
                  <a:lnTo>
                    <a:pt x="17" y="11"/>
                  </a:lnTo>
                  <a:lnTo>
                    <a:pt x="21" y="8"/>
                  </a:lnTo>
                  <a:lnTo>
                    <a:pt x="26" y="7"/>
                  </a:lnTo>
                  <a:lnTo>
                    <a:pt x="29" y="5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22" name="Google Shape;10622;p32"/>
            <p:cNvSpPr/>
            <p:nvPr/>
          </p:nvSpPr>
          <p:spPr>
            <a:xfrm>
              <a:off x="1143" y="252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3" y="15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9" y="22"/>
                  </a:lnTo>
                  <a:lnTo>
                    <a:pt x="59" y="25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9" y="34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5" y="40"/>
                  </a:lnTo>
                  <a:lnTo>
                    <a:pt x="52" y="41"/>
                  </a:lnTo>
                  <a:lnTo>
                    <a:pt x="49" y="42"/>
                  </a:lnTo>
                  <a:lnTo>
                    <a:pt x="45" y="42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31" y="44"/>
                  </a:lnTo>
                  <a:lnTo>
                    <a:pt x="25" y="45"/>
                  </a:lnTo>
                  <a:lnTo>
                    <a:pt x="19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7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7" y="4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623" name="Google Shape;10623;p32"/>
            <p:cNvCxnSpPr/>
            <p:nvPr/>
          </p:nvCxnSpPr>
          <p:spPr>
            <a:xfrm>
              <a:off x="1159" y="252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24" name="Google Shape;10624;p32"/>
            <p:cNvSpPr/>
            <p:nvPr/>
          </p:nvSpPr>
          <p:spPr>
            <a:xfrm>
              <a:off x="937" y="2511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47" y="0"/>
                  </a:moveTo>
                  <a:lnTo>
                    <a:pt x="48" y="1"/>
                  </a:lnTo>
                  <a:lnTo>
                    <a:pt x="50" y="2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9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8" y="17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8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2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5" y="41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3" y="40"/>
                  </a:lnTo>
                  <a:lnTo>
                    <a:pt x="2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10" y="13"/>
                  </a:lnTo>
                  <a:lnTo>
                    <a:pt x="13" y="11"/>
                  </a:lnTo>
                  <a:lnTo>
                    <a:pt x="18" y="9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0" y="4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25" name="Google Shape;10625;p32"/>
            <p:cNvSpPr/>
            <p:nvPr/>
          </p:nvSpPr>
          <p:spPr>
            <a:xfrm>
              <a:off x="937" y="2511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6" y="0"/>
                  </a:moveTo>
                  <a:lnTo>
                    <a:pt x="47" y="0"/>
                  </a:lnTo>
                  <a:lnTo>
                    <a:pt x="47" y="1"/>
                  </a:lnTo>
                  <a:lnTo>
                    <a:pt x="50" y="3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30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37" y="42"/>
                  </a:lnTo>
                  <a:lnTo>
                    <a:pt x="30" y="43"/>
                  </a:lnTo>
                  <a:lnTo>
                    <a:pt x="24" y="43"/>
                  </a:lnTo>
                  <a:lnTo>
                    <a:pt x="19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0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3" y="4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2" y="26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0" y="9"/>
                  </a:lnTo>
                  <a:lnTo>
                    <a:pt x="27" y="6"/>
                  </a:lnTo>
                  <a:lnTo>
                    <a:pt x="32" y="4"/>
                  </a:lnTo>
                  <a:lnTo>
                    <a:pt x="38" y="3"/>
                  </a:lnTo>
                  <a:lnTo>
                    <a:pt x="42" y="2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26" name="Google Shape;10626;p32"/>
            <p:cNvSpPr/>
            <p:nvPr/>
          </p:nvSpPr>
          <p:spPr>
            <a:xfrm>
              <a:off x="867" y="2511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0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5" y="14"/>
                  </a:lnTo>
                  <a:lnTo>
                    <a:pt x="3" y="18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8" y="50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5" y="55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7" y="42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5"/>
                  </a:lnTo>
                  <a:lnTo>
                    <a:pt x="77" y="23"/>
                  </a:lnTo>
                  <a:lnTo>
                    <a:pt x="75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6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27" name="Google Shape;10627;p32"/>
            <p:cNvSpPr/>
            <p:nvPr/>
          </p:nvSpPr>
          <p:spPr>
            <a:xfrm>
              <a:off x="867" y="2511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1" y="1"/>
                  </a:moveTo>
                  <a:lnTo>
                    <a:pt x="9" y="4"/>
                  </a:lnTo>
                  <a:lnTo>
                    <a:pt x="7" y="9"/>
                  </a:lnTo>
                  <a:lnTo>
                    <a:pt x="5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1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2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6"/>
                  </a:lnTo>
                  <a:lnTo>
                    <a:pt x="75" y="43"/>
                  </a:lnTo>
                  <a:lnTo>
                    <a:pt x="77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4"/>
                  </a:lnTo>
                  <a:lnTo>
                    <a:pt x="77" y="22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3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28" name="Google Shape;10628;p32"/>
            <p:cNvSpPr/>
            <p:nvPr/>
          </p:nvSpPr>
          <p:spPr>
            <a:xfrm>
              <a:off x="918" y="2513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5" h="42" extrusionOk="0">
                  <a:moveTo>
                    <a:pt x="33" y="0"/>
                  </a:moveTo>
                  <a:lnTo>
                    <a:pt x="33" y="1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3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5" y="16"/>
                  </a:lnTo>
                  <a:lnTo>
                    <a:pt x="45" y="19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3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5" y="36"/>
                  </a:lnTo>
                  <a:lnTo>
                    <a:pt x="31" y="37"/>
                  </a:lnTo>
                  <a:lnTo>
                    <a:pt x="28" y="40"/>
                  </a:lnTo>
                  <a:lnTo>
                    <a:pt x="23" y="41"/>
                  </a:lnTo>
                  <a:lnTo>
                    <a:pt x="20" y="42"/>
                  </a:lnTo>
                  <a:lnTo>
                    <a:pt x="15" y="42"/>
                  </a:lnTo>
                  <a:lnTo>
                    <a:pt x="12" y="41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29" name="Google Shape;10629;p32"/>
            <p:cNvSpPr/>
            <p:nvPr/>
          </p:nvSpPr>
          <p:spPr>
            <a:xfrm>
              <a:off x="918" y="2512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8" y="0"/>
                  </a:moveTo>
                  <a:lnTo>
                    <a:pt x="29" y="1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5" y="5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5" y="22"/>
                  </a:lnTo>
                  <a:lnTo>
                    <a:pt x="44" y="25"/>
                  </a:lnTo>
                  <a:lnTo>
                    <a:pt x="44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4"/>
                  </a:lnTo>
                  <a:lnTo>
                    <a:pt x="23" y="45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3" y="39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1" y="10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5" y="5"/>
                  </a:lnTo>
                  <a:lnTo>
                    <a:pt x="36" y="4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30" name="Google Shape;10630;p32"/>
            <p:cNvSpPr/>
            <p:nvPr/>
          </p:nvSpPr>
          <p:spPr>
            <a:xfrm>
              <a:off x="896" y="2515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2" y="0"/>
                  </a:move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7" y="42"/>
                  </a:lnTo>
                  <a:lnTo>
                    <a:pt x="19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6"/>
                  </a:lnTo>
                  <a:lnTo>
                    <a:pt x="55" y="23"/>
                  </a:lnTo>
                  <a:lnTo>
                    <a:pt x="54" y="20"/>
                  </a:lnTo>
                  <a:lnTo>
                    <a:pt x="51" y="18"/>
                  </a:lnTo>
                  <a:lnTo>
                    <a:pt x="49" y="15"/>
                  </a:lnTo>
                  <a:lnTo>
                    <a:pt x="47" y="14"/>
                  </a:lnTo>
                  <a:lnTo>
                    <a:pt x="42" y="10"/>
                  </a:lnTo>
                  <a:lnTo>
                    <a:pt x="37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31" name="Google Shape;10631;p32"/>
            <p:cNvSpPr/>
            <p:nvPr/>
          </p:nvSpPr>
          <p:spPr>
            <a:xfrm>
              <a:off x="896" y="2514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3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7" y="37"/>
                  </a:lnTo>
                  <a:lnTo>
                    <a:pt x="9" y="39"/>
                  </a:lnTo>
                  <a:lnTo>
                    <a:pt x="13" y="42"/>
                  </a:lnTo>
                  <a:lnTo>
                    <a:pt x="16" y="45"/>
                  </a:lnTo>
                  <a:lnTo>
                    <a:pt x="21" y="47"/>
                  </a:lnTo>
                  <a:lnTo>
                    <a:pt x="24" y="47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5" y="48"/>
                  </a:lnTo>
                  <a:lnTo>
                    <a:pt x="48" y="47"/>
                  </a:lnTo>
                  <a:lnTo>
                    <a:pt x="51" y="43"/>
                  </a:lnTo>
                  <a:lnTo>
                    <a:pt x="54" y="39"/>
                  </a:lnTo>
                  <a:lnTo>
                    <a:pt x="55" y="35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9" y="18"/>
                  </a:lnTo>
                  <a:lnTo>
                    <a:pt x="46" y="16"/>
                  </a:lnTo>
                  <a:lnTo>
                    <a:pt x="41" y="13"/>
                  </a:lnTo>
                  <a:lnTo>
                    <a:pt x="38" y="10"/>
                  </a:lnTo>
                  <a:lnTo>
                    <a:pt x="34" y="7"/>
                  </a:lnTo>
                  <a:lnTo>
                    <a:pt x="30" y="6"/>
                  </a:lnTo>
                  <a:lnTo>
                    <a:pt x="26" y="5"/>
                  </a:lnTo>
                  <a:lnTo>
                    <a:pt x="22" y="5"/>
                  </a:lnTo>
                  <a:lnTo>
                    <a:pt x="18" y="3"/>
                  </a:lnTo>
                  <a:lnTo>
                    <a:pt x="13" y="3"/>
                  </a:lnTo>
                  <a:lnTo>
                    <a:pt x="7" y="3"/>
                  </a:lnTo>
                  <a:lnTo>
                    <a:pt x="3" y="3"/>
                  </a:lnTo>
                  <a:lnTo>
                    <a:pt x="1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632" name="Google Shape;10632;p32"/>
            <p:cNvCxnSpPr/>
            <p:nvPr/>
          </p:nvCxnSpPr>
          <p:spPr>
            <a:xfrm>
              <a:off x="952" y="251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33" name="Google Shape;10633;p32"/>
            <p:cNvCxnSpPr/>
            <p:nvPr/>
          </p:nvCxnSpPr>
          <p:spPr>
            <a:xfrm>
              <a:off x="874" y="2511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34" name="Google Shape;10634;p32"/>
            <p:cNvCxnSpPr/>
            <p:nvPr/>
          </p:nvCxnSpPr>
          <p:spPr>
            <a:xfrm flipH="1">
              <a:off x="870" y="2512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35" name="Google Shape;10635;p32"/>
            <p:cNvCxnSpPr/>
            <p:nvPr/>
          </p:nvCxnSpPr>
          <p:spPr>
            <a:xfrm>
              <a:off x="927" y="2512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36" name="Google Shape;10636;p32"/>
            <p:cNvCxnSpPr/>
            <p:nvPr/>
          </p:nvCxnSpPr>
          <p:spPr>
            <a:xfrm flipH="1">
              <a:off x="896" y="251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37" name="Google Shape;10637;p32"/>
            <p:cNvSpPr/>
            <p:nvPr/>
          </p:nvSpPr>
          <p:spPr>
            <a:xfrm>
              <a:off x="916" y="2527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7" y="1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1" y="5"/>
                  </a:lnTo>
                  <a:lnTo>
                    <a:pt x="52" y="6"/>
                  </a:lnTo>
                  <a:lnTo>
                    <a:pt x="52" y="9"/>
                  </a:lnTo>
                  <a:lnTo>
                    <a:pt x="53" y="10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8" y="17"/>
                  </a:lnTo>
                  <a:lnTo>
                    <a:pt x="58" y="18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2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59" y="33"/>
                  </a:lnTo>
                  <a:lnTo>
                    <a:pt x="59" y="34"/>
                  </a:lnTo>
                  <a:lnTo>
                    <a:pt x="58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8"/>
                  </a:lnTo>
                  <a:lnTo>
                    <a:pt x="53" y="40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2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3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3" y="41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0" y="5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0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38" name="Google Shape;10638;p32"/>
            <p:cNvSpPr/>
            <p:nvPr/>
          </p:nvSpPr>
          <p:spPr>
            <a:xfrm>
              <a:off x="916" y="2527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7" y="0"/>
                  </a:moveTo>
                  <a:lnTo>
                    <a:pt x="48" y="1"/>
                  </a:lnTo>
                  <a:lnTo>
                    <a:pt x="50" y="3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3"/>
                  </a:lnTo>
                  <a:lnTo>
                    <a:pt x="59" y="35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40"/>
                  </a:lnTo>
                  <a:lnTo>
                    <a:pt x="50" y="41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37" y="42"/>
                  </a:lnTo>
                  <a:lnTo>
                    <a:pt x="31" y="42"/>
                  </a:lnTo>
                  <a:lnTo>
                    <a:pt x="26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3" y="40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3" y="21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1" y="9"/>
                  </a:lnTo>
                  <a:lnTo>
                    <a:pt x="27" y="6"/>
                  </a:lnTo>
                  <a:lnTo>
                    <a:pt x="32" y="4"/>
                  </a:lnTo>
                  <a:lnTo>
                    <a:pt x="38" y="2"/>
                  </a:lnTo>
                  <a:lnTo>
                    <a:pt x="42" y="2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39" name="Google Shape;10639;p32"/>
            <p:cNvSpPr/>
            <p:nvPr/>
          </p:nvSpPr>
          <p:spPr>
            <a:xfrm>
              <a:off x="897" y="2529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4" h="42" extrusionOk="0">
                  <a:moveTo>
                    <a:pt x="32" y="0"/>
                  </a:moveTo>
                  <a:lnTo>
                    <a:pt x="34" y="0"/>
                  </a:lnTo>
                  <a:lnTo>
                    <a:pt x="34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6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5" y="35"/>
                  </a:lnTo>
                  <a:lnTo>
                    <a:pt x="31" y="37"/>
                  </a:lnTo>
                  <a:lnTo>
                    <a:pt x="27" y="38"/>
                  </a:lnTo>
                  <a:lnTo>
                    <a:pt x="23" y="41"/>
                  </a:lnTo>
                  <a:lnTo>
                    <a:pt x="19" y="41"/>
                  </a:lnTo>
                  <a:lnTo>
                    <a:pt x="14" y="42"/>
                  </a:lnTo>
                  <a:lnTo>
                    <a:pt x="11" y="41"/>
                  </a:lnTo>
                  <a:lnTo>
                    <a:pt x="8" y="41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6" y="3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40" name="Google Shape;10640;p32"/>
            <p:cNvSpPr/>
            <p:nvPr/>
          </p:nvSpPr>
          <p:spPr>
            <a:xfrm>
              <a:off x="897" y="2528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8" y="0"/>
                  </a:moveTo>
                  <a:lnTo>
                    <a:pt x="29" y="0"/>
                  </a:lnTo>
                  <a:lnTo>
                    <a:pt x="29" y="1"/>
                  </a:lnTo>
                  <a:lnTo>
                    <a:pt x="31" y="4"/>
                  </a:lnTo>
                  <a:lnTo>
                    <a:pt x="35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2" y="10"/>
                  </a:lnTo>
                  <a:lnTo>
                    <a:pt x="43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3" y="30"/>
                  </a:lnTo>
                  <a:lnTo>
                    <a:pt x="42" y="33"/>
                  </a:lnTo>
                  <a:lnTo>
                    <a:pt x="38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7" y="42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5" y="46"/>
                  </a:lnTo>
                  <a:lnTo>
                    <a:pt x="11" y="45"/>
                  </a:lnTo>
                  <a:lnTo>
                    <a:pt x="7" y="44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6" y="5"/>
                  </a:lnTo>
                  <a:lnTo>
                    <a:pt x="35" y="4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41" name="Google Shape;10641;p32"/>
            <p:cNvSpPr/>
            <p:nvPr/>
          </p:nvSpPr>
          <p:spPr>
            <a:xfrm>
              <a:off x="875" y="2531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1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4" y="31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6" y="42"/>
                  </a:lnTo>
                  <a:lnTo>
                    <a:pt x="18" y="43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0" y="39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3" y="36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4" y="22"/>
                  </a:lnTo>
                  <a:lnTo>
                    <a:pt x="53" y="20"/>
                  </a:lnTo>
                  <a:lnTo>
                    <a:pt x="50" y="18"/>
                  </a:lnTo>
                  <a:lnTo>
                    <a:pt x="49" y="15"/>
                  </a:lnTo>
                  <a:lnTo>
                    <a:pt x="46" y="13"/>
                  </a:lnTo>
                  <a:lnTo>
                    <a:pt x="41" y="10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42" name="Google Shape;10642;p32"/>
            <p:cNvSpPr/>
            <p:nvPr/>
          </p:nvSpPr>
          <p:spPr>
            <a:xfrm>
              <a:off x="875" y="2530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2" y="41"/>
                  </a:lnTo>
                  <a:lnTo>
                    <a:pt x="16" y="45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7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5" y="5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643" name="Google Shape;10643;p32"/>
            <p:cNvCxnSpPr/>
            <p:nvPr/>
          </p:nvCxnSpPr>
          <p:spPr>
            <a:xfrm>
              <a:off x="931" y="252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44" name="Google Shape;10644;p32"/>
            <p:cNvCxnSpPr/>
            <p:nvPr/>
          </p:nvCxnSpPr>
          <p:spPr>
            <a:xfrm>
              <a:off x="906" y="2528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45" name="Google Shape;10645;p32"/>
            <p:cNvCxnSpPr/>
            <p:nvPr/>
          </p:nvCxnSpPr>
          <p:spPr>
            <a:xfrm flipH="1">
              <a:off x="875" y="2530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46" name="Google Shape;10646;p32"/>
            <p:cNvSpPr/>
            <p:nvPr/>
          </p:nvSpPr>
          <p:spPr>
            <a:xfrm>
              <a:off x="938" y="2526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2" y="8"/>
                  </a:lnTo>
                  <a:lnTo>
                    <a:pt x="52" y="11"/>
                  </a:lnTo>
                  <a:lnTo>
                    <a:pt x="54" y="12"/>
                  </a:lnTo>
                  <a:lnTo>
                    <a:pt x="55" y="14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3" y="41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3" y="44"/>
                  </a:lnTo>
                  <a:lnTo>
                    <a:pt x="22" y="44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4" y="43"/>
                  </a:lnTo>
                  <a:lnTo>
                    <a:pt x="3" y="40"/>
                  </a:lnTo>
                  <a:lnTo>
                    <a:pt x="2" y="39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0" y="15"/>
                  </a:lnTo>
                  <a:lnTo>
                    <a:pt x="14" y="12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7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47" name="Google Shape;10647;p32"/>
            <p:cNvSpPr/>
            <p:nvPr/>
          </p:nvSpPr>
          <p:spPr>
            <a:xfrm>
              <a:off x="938" y="2525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60" h="46" extrusionOk="0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9"/>
                  </a:lnTo>
                  <a:lnTo>
                    <a:pt x="54" y="12"/>
                  </a:lnTo>
                  <a:lnTo>
                    <a:pt x="55" y="14"/>
                  </a:lnTo>
                  <a:lnTo>
                    <a:pt x="56" y="17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5"/>
                  </a:lnTo>
                  <a:lnTo>
                    <a:pt x="60" y="28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7"/>
                  </a:lnTo>
                  <a:lnTo>
                    <a:pt x="57" y="38"/>
                  </a:lnTo>
                  <a:lnTo>
                    <a:pt x="55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7" y="42"/>
                  </a:lnTo>
                  <a:lnTo>
                    <a:pt x="43" y="42"/>
                  </a:lnTo>
                  <a:lnTo>
                    <a:pt x="36" y="44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4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6" y="20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9"/>
                  </a:lnTo>
                  <a:lnTo>
                    <a:pt x="27" y="7"/>
                  </a:lnTo>
                  <a:lnTo>
                    <a:pt x="33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648" name="Google Shape;10648;p32"/>
            <p:cNvCxnSpPr/>
            <p:nvPr/>
          </p:nvCxnSpPr>
          <p:spPr>
            <a:xfrm>
              <a:off x="954" y="252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49" name="Google Shape;10649;p32"/>
            <p:cNvSpPr/>
            <p:nvPr/>
          </p:nvSpPr>
          <p:spPr>
            <a:xfrm>
              <a:off x="715" y="2450"/>
              <a:ext cx="15" cy="20"/>
            </a:xfrm>
            <a:custGeom>
              <a:avLst/>
              <a:gdLst/>
              <a:ahLst/>
              <a:cxnLst/>
              <a:rect l="l" t="t" r="r" b="b"/>
              <a:pathLst>
                <a:path w="45" h="59" extrusionOk="0">
                  <a:moveTo>
                    <a:pt x="45" y="48"/>
                  </a:moveTo>
                  <a:lnTo>
                    <a:pt x="44" y="48"/>
                  </a:lnTo>
                  <a:lnTo>
                    <a:pt x="44" y="49"/>
                  </a:lnTo>
                  <a:lnTo>
                    <a:pt x="43" y="49"/>
                  </a:lnTo>
                  <a:lnTo>
                    <a:pt x="41" y="49"/>
                  </a:lnTo>
                  <a:lnTo>
                    <a:pt x="40" y="50"/>
                  </a:lnTo>
                  <a:lnTo>
                    <a:pt x="38" y="51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3" y="54"/>
                  </a:lnTo>
                  <a:lnTo>
                    <a:pt x="31" y="55"/>
                  </a:lnTo>
                  <a:lnTo>
                    <a:pt x="30" y="55"/>
                  </a:lnTo>
                  <a:lnTo>
                    <a:pt x="29" y="56"/>
                  </a:lnTo>
                  <a:lnTo>
                    <a:pt x="28" y="57"/>
                  </a:lnTo>
                  <a:lnTo>
                    <a:pt x="27" y="58"/>
                  </a:lnTo>
                  <a:lnTo>
                    <a:pt x="25" y="58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6" y="59"/>
                  </a:lnTo>
                  <a:lnTo>
                    <a:pt x="14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4"/>
                  </a:lnTo>
                  <a:lnTo>
                    <a:pt x="5" y="53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1" y="6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2"/>
                  </a:lnTo>
                  <a:lnTo>
                    <a:pt x="8" y="1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30" y="10"/>
                  </a:lnTo>
                  <a:lnTo>
                    <a:pt x="32" y="14"/>
                  </a:lnTo>
                  <a:lnTo>
                    <a:pt x="35" y="18"/>
                  </a:lnTo>
                  <a:lnTo>
                    <a:pt x="37" y="22"/>
                  </a:lnTo>
                  <a:lnTo>
                    <a:pt x="38" y="26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1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4" y="41"/>
                  </a:lnTo>
                  <a:lnTo>
                    <a:pt x="44" y="43"/>
                  </a:lnTo>
                  <a:lnTo>
                    <a:pt x="44" y="45"/>
                  </a:lnTo>
                  <a:lnTo>
                    <a:pt x="45" y="46"/>
                  </a:lnTo>
                  <a:lnTo>
                    <a:pt x="45" y="48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50" name="Google Shape;10650;p32"/>
            <p:cNvSpPr/>
            <p:nvPr/>
          </p:nvSpPr>
          <p:spPr>
            <a:xfrm>
              <a:off x="715" y="2450"/>
              <a:ext cx="16" cy="20"/>
            </a:xfrm>
            <a:custGeom>
              <a:avLst/>
              <a:gdLst/>
              <a:ahLst/>
              <a:cxnLst/>
              <a:rect l="l" t="t" r="r" b="b"/>
              <a:pathLst>
                <a:path w="46" h="59" extrusionOk="0">
                  <a:moveTo>
                    <a:pt x="46" y="47"/>
                  </a:moveTo>
                  <a:lnTo>
                    <a:pt x="45" y="47"/>
                  </a:lnTo>
                  <a:lnTo>
                    <a:pt x="45" y="48"/>
                  </a:lnTo>
                  <a:lnTo>
                    <a:pt x="43" y="49"/>
                  </a:lnTo>
                  <a:lnTo>
                    <a:pt x="40" y="50"/>
                  </a:lnTo>
                  <a:lnTo>
                    <a:pt x="37" y="51"/>
                  </a:lnTo>
                  <a:lnTo>
                    <a:pt x="35" y="53"/>
                  </a:lnTo>
                  <a:lnTo>
                    <a:pt x="32" y="55"/>
                  </a:lnTo>
                  <a:lnTo>
                    <a:pt x="29" y="56"/>
                  </a:lnTo>
                  <a:lnTo>
                    <a:pt x="27" y="58"/>
                  </a:lnTo>
                  <a:lnTo>
                    <a:pt x="24" y="59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5" y="59"/>
                  </a:lnTo>
                  <a:lnTo>
                    <a:pt x="12" y="59"/>
                  </a:lnTo>
                  <a:lnTo>
                    <a:pt x="9" y="58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3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3" y="42"/>
                  </a:lnTo>
                  <a:lnTo>
                    <a:pt x="3" y="37"/>
                  </a:lnTo>
                  <a:lnTo>
                    <a:pt x="3" y="31"/>
                  </a:lnTo>
                  <a:lnTo>
                    <a:pt x="3" y="25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7" y="6"/>
                  </a:lnTo>
                  <a:lnTo>
                    <a:pt x="29" y="8"/>
                  </a:lnTo>
                  <a:lnTo>
                    <a:pt x="32" y="13"/>
                  </a:lnTo>
                  <a:lnTo>
                    <a:pt x="35" y="16"/>
                  </a:lnTo>
                  <a:lnTo>
                    <a:pt x="36" y="21"/>
                  </a:lnTo>
                  <a:lnTo>
                    <a:pt x="39" y="26"/>
                  </a:lnTo>
                  <a:lnTo>
                    <a:pt x="40" y="33"/>
                  </a:lnTo>
                  <a:lnTo>
                    <a:pt x="43" y="39"/>
                  </a:lnTo>
                  <a:lnTo>
                    <a:pt x="44" y="41"/>
                  </a:lnTo>
                  <a:lnTo>
                    <a:pt x="44" y="45"/>
                  </a:lnTo>
                  <a:lnTo>
                    <a:pt x="45" y="46"/>
                  </a:lnTo>
                  <a:lnTo>
                    <a:pt x="45" y="4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51" name="Google Shape;10651;p32"/>
            <p:cNvSpPr/>
            <p:nvPr/>
          </p:nvSpPr>
          <p:spPr>
            <a:xfrm>
              <a:off x="710" y="2380"/>
              <a:ext cx="20" cy="26"/>
            </a:xfrm>
            <a:custGeom>
              <a:avLst/>
              <a:gdLst/>
              <a:ahLst/>
              <a:cxnLst/>
              <a:rect l="l" t="t" r="r" b="b"/>
              <a:pathLst>
                <a:path w="59" h="77" extrusionOk="0">
                  <a:moveTo>
                    <a:pt x="59" y="12"/>
                  </a:moveTo>
                  <a:lnTo>
                    <a:pt x="56" y="10"/>
                  </a:lnTo>
                  <a:lnTo>
                    <a:pt x="53" y="8"/>
                  </a:lnTo>
                  <a:lnTo>
                    <a:pt x="50" y="5"/>
                  </a:lnTo>
                  <a:lnTo>
                    <a:pt x="45" y="4"/>
                  </a:lnTo>
                  <a:lnTo>
                    <a:pt x="40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2" y="3"/>
                  </a:lnTo>
                  <a:lnTo>
                    <a:pt x="8" y="5"/>
                  </a:lnTo>
                  <a:lnTo>
                    <a:pt x="7" y="6"/>
                  </a:lnTo>
                  <a:lnTo>
                    <a:pt x="6" y="9"/>
                  </a:lnTo>
                  <a:lnTo>
                    <a:pt x="5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7" y="67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10" y="69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3" y="73"/>
                  </a:lnTo>
                  <a:lnTo>
                    <a:pt x="14" y="74"/>
                  </a:lnTo>
                  <a:lnTo>
                    <a:pt x="16" y="75"/>
                  </a:lnTo>
                  <a:lnTo>
                    <a:pt x="20" y="76"/>
                  </a:lnTo>
                  <a:lnTo>
                    <a:pt x="22" y="77"/>
                  </a:lnTo>
                  <a:lnTo>
                    <a:pt x="26" y="77"/>
                  </a:lnTo>
                  <a:lnTo>
                    <a:pt x="29" y="77"/>
                  </a:lnTo>
                  <a:lnTo>
                    <a:pt x="32" y="76"/>
                  </a:lnTo>
                  <a:lnTo>
                    <a:pt x="36" y="75"/>
                  </a:lnTo>
                  <a:lnTo>
                    <a:pt x="38" y="74"/>
                  </a:lnTo>
                  <a:lnTo>
                    <a:pt x="39" y="74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0" y="70"/>
                  </a:lnTo>
                  <a:lnTo>
                    <a:pt x="40" y="69"/>
                  </a:lnTo>
                  <a:lnTo>
                    <a:pt x="42" y="68"/>
                  </a:lnTo>
                  <a:lnTo>
                    <a:pt x="42" y="67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4" y="66"/>
                  </a:lnTo>
                  <a:lnTo>
                    <a:pt x="46" y="62"/>
                  </a:lnTo>
                  <a:lnTo>
                    <a:pt x="48" y="58"/>
                  </a:lnTo>
                  <a:lnTo>
                    <a:pt x="51" y="54"/>
                  </a:lnTo>
                  <a:lnTo>
                    <a:pt x="53" y="50"/>
                  </a:lnTo>
                  <a:lnTo>
                    <a:pt x="55" y="44"/>
                  </a:lnTo>
                  <a:lnTo>
                    <a:pt x="56" y="38"/>
                  </a:lnTo>
                  <a:lnTo>
                    <a:pt x="58" y="32"/>
                  </a:lnTo>
                  <a:lnTo>
                    <a:pt x="58" y="26"/>
                  </a:lnTo>
                  <a:lnTo>
                    <a:pt x="59" y="19"/>
                  </a:lnTo>
                  <a:lnTo>
                    <a:pt x="59" y="12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52" name="Google Shape;10652;p32"/>
            <p:cNvSpPr/>
            <p:nvPr/>
          </p:nvSpPr>
          <p:spPr>
            <a:xfrm>
              <a:off x="710" y="2380"/>
              <a:ext cx="20" cy="26"/>
            </a:xfrm>
            <a:custGeom>
              <a:avLst/>
              <a:gdLst/>
              <a:ahLst/>
              <a:cxnLst/>
              <a:rect l="l" t="t" r="r" b="b"/>
              <a:pathLst>
                <a:path w="59" h="77" extrusionOk="0">
                  <a:moveTo>
                    <a:pt x="58" y="11"/>
                  </a:moveTo>
                  <a:lnTo>
                    <a:pt x="53" y="9"/>
                  </a:lnTo>
                  <a:lnTo>
                    <a:pt x="48" y="5"/>
                  </a:lnTo>
                  <a:lnTo>
                    <a:pt x="43" y="3"/>
                  </a:lnTo>
                  <a:lnTo>
                    <a:pt x="38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8"/>
                  </a:lnTo>
                  <a:lnTo>
                    <a:pt x="5" y="11"/>
                  </a:lnTo>
                  <a:lnTo>
                    <a:pt x="3" y="17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10" y="69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2" y="72"/>
                  </a:lnTo>
                  <a:lnTo>
                    <a:pt x="13" y="74"/>
                  </a:lnTo>
                  <a:lnTo>
                    <a:pt x="14" y="74"/>
                  </a:lnTo>
                  <a:lnTo>
                    <a:pt x="16" y="75"/>
                  </a:lnTo>
                  <a:lnTo>
                    <a:pt x="19" y="76"/>
                  </a:lnTo>
                  <a:lnTo>
                    <a:pt x="22" y="76"/>
                  </a:lnTo>
                  <a:lnTo>
                    <a:pt x="26" y="77"/>
                  </a:lnTo>
                  <a:lnTo>
                    <a:pt x="30" y="77"/>
                  </a:lnTo>
                  <a:lnTo>
                    <a:pt x="32" y="76"/>
                  </a:lnTo>
                  <a:lnTo>
                    <a:pt x="35" y="76"/>
                  </a:lnTo>
                  <a:lnTo>
                    <a:pt x="37" y="75"/>
                  </a:lnTo>
                  <a:lnTo>
                    <a:pt x="39" y="74"/>
                  </a:lnTo>
                  <a:lnTo>
                    <a:pt x="40" y="73"/>
                  </a:lnTo>
                  <a:lnTo>
                    <a:pt x="40" y="70"/>
                  </a:lnTo>
                  <a:lnTo>
                    <a:pt x="40" y="69"/>
                  </a:lnTo>
                  <a:lnTo>
                    <a:pt x="44" y="66"/>
                  </a:lnTo>
                  <a:lnTo>
                    <a:pt x="46" y="61"/>
                  </a:lnTo>
                  <a:lnTo>
                    <a:pt x="50" y="58"/>
                  </a:lnTo>
                  <a:lnTo>
                    <a:pt x="52" y="53"/>
                  </a:lnTo>
                  <a:lnTo>
                    <a:pt x="54" y="49"/>
                  </a:lnTo>
                  <a:lnTo>
                    <a:pt x="55" y="43"/>
                  </a:lnTo>
                  <a:lnTo>
                    <a:pt x="56" y="37"/>
                  </a:lnTo>
                  <a:lnTo>
                    <a:pt x="58" y="32"/>
                  </a:lnTo>
                  <a:lnTo>
                    <a:pt x="58" y="26"/>
                  </a:lnTo>
                  <a:lnTo>
                    <a:pt x="59" y="2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53" name="Google Shape;10653;p32"/>
            <p:cNvSpPr/>
            <p:nvPr/>
          </p:nvSpPr>
          <p:spPr>
            <a:xfrm>
              <a:off x="714" y="24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1" h="43" extrusionOk="0">
                  <a:moveTo>
                    <a:pt x="41" y="32"/>
                  </a:moveTo>
                  <a:lnTo>
                    <a:pt x="41" y="33"/>
                  </a:lnTo>
                  <a:lnTo>
                    <a:pt x="40" y="34"/>
                  </a:lnTo>
                  <a:lnTo>
                    <a:pt x="39" y="36"/>
                  </a:lnTo>
                  <a:lnTo>
                    <a:pt x="37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4" y="41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8" y="43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5" y="42"/>
                  </a:lnTo>
                  <a:lnTo>
                    <a:pt x="12" y="41"/>
                  </a:lnTo>
                  <a:lnTo>
                    <a:pt x="11" y="41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5"/>
                  </a:lnTo>
                  <a:lnTo>
                    <a:pt x="5" y="34"/>
                  </a:lnTo>
                  <a:lnTo>
                    <a:pt x="3" y="31"/>
                  </a:lnTo>
                  <a:lnTo>
                    <a:pt x="2" y="26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5" y="10"/>
                  </a:lnTo>
                  <a:lnTo>
                    <a:pt x="36" y="14"/>
                  </a:lnTo>
                  <a:lnTo>
                    <a:pt x="37" y="17"/>
                  </a:lnTo>
                  <a:lnTo>
                    <a:pt x="40" y="22"/>
                  </a:lnTo>
                  <a:lnTo>
                    <a:pt x="41" y="27"/>
                  </a:lnTo>
                  <a:lnTo>
                    <a:pt x="41" y="3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54" name="Google Shape;10654;p32"/>
            <p:cNvSpPr/>
            <p:nvPr/>
          </p:nvSpPr>
          <p:spPr>
            <a:xfrm>
              <a:off x="714" y="2432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45" y="27"/>
                  </a:moveTo>
                  <a:lnTo>
                    <a:pt x="44" y="28"/>
                  </a:lnTo>
                  <a:lnTo>
                    <a:pt x="43" y="30"/>
                  </a:lnTo>
                  <a:lnTo>
                    <a:pt x="42" y="32"/>
                  </a:lnTo>
                  <a:lnTo>
                    <a:pt x="40" y="34"/>
                  </a:lnTo>
                  <a:lnTo>
                    <a:pt x="39" y="36"/>
                  </a:lnTo>
                  <a:lnTo>
                    <a:pt x="36" y="39"/>
                  </a:lnTo>
                  <a:lnTo>
                    <a:pt x="34" y="41"/>
                  </a:lnTo>
                  <a:lnTo>
                    <a:pt x="32" y="42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19" y="43"/>
                  </a:lnTo>
                  <a:lnTo>
                    <a:pt x="16" y="42"/>
                  </a:lnTo>
                  <a:lnTo>
                    <a:pt x="11" y="41"/>
                  </a:lnTo>
                  <a:lnTo>
                    <a:pt x="9" y="39"/>
                  </a:lnTo>
                  <a:lnTo>
                    <a:pt x="5" y="35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4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2" y="6"/>
                  </a:lnTo>
                  <a:lnTo>
                    <a:pt x="34" y="9"/>
                  </a:lnTo>
                  <a:lnTo>
                    <a:pt x="36" y="14"/>
                  </a:lnTo>
                  <a:lnTo>
                    <a:pt x="39" y="19"/>
                  </a:lnTo>
                  <a:lnTo>
                    <a:pt x="40" y="25"/>
                  </a:lnTo>
                  <a:lnTo>
                    <a:pt x="42" y="35"/>
                  </a:lnTo>
                  <a:lnTo>
                    <a:pt x="43" y="4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55" name="Google Shape;10655;p32"/>
            <p:cNvSpPr/>
            <p:nvPr/>
          </p:nvSpPr>
          <p:spPr>
            <a:xfrm>
              <a:off x="710" y="2410"/>
              <a:ext cx="16" cy="18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46" y="1"/>
                  </a:moveTo>
                  <a:lnTo>
                    <a:pt x="45" y="1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5" y="16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8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4" y="48"/>
                  </a:lnTo>
                  <a:lnTo>
                    <a:pt x="5" y="49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11" y="53"/>
                  </a:lnTo>
                  <a:lnTo>
                    <a:pt x="14" y="54"/>
                  </a:lnTo>
                  <a:lnTo>
                    <a:pt x="18" y="54"/>
                  </a:lnTo>
                  <a:lnTo>
                    <a:pt x="21" y="54"/>
                  </a:lnTo>
                  <a:lnTo>
                    <a:pt x="23" y="54"/>
                  </a:lnTo>
                  <a:lnTo>
                    <a:pt x="26" y="52"/>
                  </a:lnTo>
                  <a:lnTo>
                    <a:pt x="28" y="51"/>
                  </a:lnTo>
                  <a:lnTo>
                    <a:pt x="30" y="49"/>
                  </a:lnTo>
                  <a:lnTo>
                    <a:pt x="32" y="46"/>
                  </a:lnTo>
                  <a:lnTo>
                    <a:pt x="36" y="41"/>
                  </a:lnTo>
                  <a:lnTo>
                    <a:pt x="40" y="36"/>
                  </a:lnTo>
                  <a:lnTo>
                    <a:pt x="40" y="35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3" y="33"/>
                  </a:lnTo>
                  <a:lnTo>
                    <a:pt x="43" y="32"/>
                  </a:lnTo>
                  <a:lnTo>
                    <a:pt x="44" y="29"/>
                  </a:lnTo>
                  <a:lnTo>
                    <a:pt x="44" y="27"/>
                  </a:lnTo>
                  <a:lnTo>
                    <a:pt x="45" y="25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5" y="17"/>
                  </a:lnTo>
                  <a:lnTo>
                    <a:pt x="45" y="14"/>
                  </a:lnTo>
                  <a:lnTo>
                    <a:pt x="46" y="12"/>
                  </a:lnTo>
                  <a:lnTo>
                    <a:pt x="46" y="9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56" name="Google Shape;10656;p32"/>
            <p:cNvSpPr/>
            <p:nvPr/>
          </p:nvSpPr>
          <p:spPr>
            <a:xfrm>
              <a:off x="710" y="2410"/>
              <a:ext cx="16" cy="18"/>
            </a:xfrm>
            <a:custGeom>
              <a:avLst/>
              <a:gdLst/>
              <a:ahLst/>
              <a:cxnLst/>
              <a:rect l="l" t="t" r="r" b="b"/>
              <a:pathLst>
                <a:path w="48" h="54" extrusionOk="0">
                  <a:moveTo>
                    <a:pt x="48" y="2"/>
                  </a:moveTo>
                  <a:lnTo>
                    <a:pt x="47" y="2"/>
                  </a:lnTo>
                  <a:lnTo>
                    <a:pt x="46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4" y="3"/>
                  </a:lnTo>
                  <a:lnTo>
                    <a:pt x="12" y="5"/>
                  </a:lnTo>
                  <a:lnTo>
                    <a:pt x="10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3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41"/>
                  </a:lnTo>
                  <a:lnTo>
                    <a:pt x="2" y="44"/>
                  </a:lnTo>
                  <a:lnTo>
                    <a:pt x="3" y="46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4" y="54"/>
                  </a:lnTo>
                  <a:lnTo>
                    <a:pt x="18" y="54"/>
                  </a:lnTo>
                  <a:lnTo>
                    <a:pt x="21" y="54"/>
                  </a:lnTo>
                  <a:lnTo>
                    <a:pt x="24" y="53"/>
                  </a:lnTo>
                  <a:lnTo>
                    <a:pt x="28" y="51"/>
                  </a:lnTo>
                  <a:lnTo>
                    <a:pt x="31" y="48"/>
                  </a:lnTo>
                  <a:lnTo>
                    <a:pt x="34" y="44"/>
                  </a:lnTo>
                  <a:lnTo>
                    <a:pt x="37" y="41"/>
                  </a:lnTo>
                  <a:lnTo>
                    <a:pt x="39" y="36"/>
                  </a:lnTo>
                  <a:lnTo>
                    <a:pt x="42" y="33"/>
                  </a:lnTo>
                  <a:lnTo>
                    <a:pt x="44" y="29"/>
                  </a:lnTo>
                  <a:lnTo>
                    <a:pt x="45" y="26"/>
                  </a:lnTo>
                  <a:lnTo>
                    <a:pt x="45" y="21"/>
                  </a:lnTo>
                  <a:lnTo>
                    <a:pt x="45" y="17"/>
                  </a:lnTo>
                  <a:lnTo>
                    <a:pt x="46" y="11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657" name="Google Shape;10657;p32"/>
            <p:cNvCxnSpPr/>
            <p:nvPr/>
          </p:nvCxnSpPr>
          <p:spPr>
            <a:xfrm flipH="1">
              <a:off x="730" y="246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58" name="Google Shape;10658;p32"/>
            <p:cNvCxnSpPr/>
            <p:nvPr/>
          </p:nvCxnSpPr>
          <p:spPr>
            <a:xfrm flipH="1">
              <a:off x="730" y="2387"/>
              <a:ext cx="1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59" name="Google Shape;10659;p32"/>
            <p:cNvCxnSpPr/>
            <p:nvPr/>
          </p:nvCxnSpPr>
          <p:spPr>
            <a:xfrm rot="10800000" flipH="1">
              <a:off x="730" y="2384"/>
              <a:ext cx="1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60" name="Google Shape;10660;p32"/>
            <p:cNvCxnSpPr/>
            <p:nvPr/>
          </p:nvCxnSpPr>
          <p:spPr>
            <a:xfrm flipH="1">
              <a:off x="728" y="2441"/>
              <a:ext cx="1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61" name="Google Shape;10661;p32"/>
            <p:cNvCxnSpPr/>
            <p:nvPr/>
          </p:nvCxnSpPr>
          <p:spPr>
            <a:xfrm rot="10800000">
              <a:off x="726" y="2410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62" name="Google Shape;10662;p32"/>
            <p:cNvSpPr/>
            <p:nvPr/>
          </p:nvSpPr>
          <p:spPr>
            <a:xfrm>
              <a:off x="715" y="2358"/>
              <a:ext cx="15" cy="20"/>
            </a:xfrm>
            <a:custGeom>
              <a:avLst/>
              <a:gdLst/>
              <a:ahLst/>
              <a:cxnLst/>
              <a:rect l="l" t="t" r="r" b="b"/>
              <a:pathLst>
                <a:path w="45" h="60" extrusionOk="0">
                  <a:moveTo>
                    <a:pt x="45" y="47"/>
                  </a:moveTo>
                  <a:lnTo>
                    <a:pt x="44" y="48"/>
                  </a:lnTo>
                  <a:lnTo>
                    <a:pt x="43" y="49"/>
                  </a:lnTo>
                  <a:lnTo>
                    <a:pt x="41" y="49"/>
                  </a:lnTo>
                  <a:lnTo>
                    <a:pt x="40" y="51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5" y="53"/>
                  </a:lnTo>
                  <a:lnTo>
                    <a:pt x="33" y="54"/>
                  </a:lnTo>
                  <a:lnTo>
                    <a:pt x="31" y="54"/>
                  </a:lnTo>
                  <a:lnTo>
                    <a:pt x="30" y="55"/>
                  </a:lnTo>
                  <a:lnTo>
                    <a:pt x="29" y="56"/>
                  </a:lnTo>
                  <a:lnTo>
                    <a:pt x="28" y="57"/>
                  </a:lnTo>
                  <a:lnTo>
                    <a:pt x="27" y="57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2" y="60"/>
                  </a:lnTo>
                  <a:lnTo>
                    <a:pt x="21" y="60"/>
                  </a:lnTo>
                  <a:lnTo>
                    <a:pt x="19" y="60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2" y="59"/>
                  </a:lnTo>
                  <a:lnTo>
                    <a:pt x="11" y="59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4"/>
                  </a:lnTo>
                  <a:lnTo>
                    <a:pt x="5" y="52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6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1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32" y="14"/>
                  </a:lnTo>
                  <a:lnTo>
                    <a:pt x="35" y="17"/>
                  </a:lnTo>
                  <a:lnTo>
                    <a:pt x="37" y="22"/>
                  </a:lnTo>
                  <a:lnTo>
                    <a:pt x="38" y="27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3" y="40"/>
                  </a:lnTo>
                  <a:lnTo>
                    <a:pt x="44" y="41"/>
                  </a:lnTo>
                  <a:lnTo>
                    <a:pt x="44" y="43"/>
                  </a:lnTo>
                  <a:lnTo>
                    <a:pt x="44" y="45"/>
                  </a:lnTo>
                  <a:lnTo>
                    <a:pt x="45" y="46"/>
                  </a:lnTo>
                  <a:lnTo>
                    <a:pt x="45" y="4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63" name="Google Shape;10663;p32"/>
            <p:cNvSpPr/>
            <p:nvPr/>
          </p:nvSpPr>
          <p:spPr>
            <a:xfrm>
              <a:off x="715" y="2358"/>
              <a:ext cx="16" cy="20"/>
            </a:xfrm>
            <a:custGeom>
              <a:avLst/>
              <a:gdLst/>
              <a:ahLst/>
              <a:cxnLst/>
              <a:rect l="l" t="t" r="r" b="b"/>
              <a:pathLst>
                <a:path w="46" h="60" extrusionOk="0">
                  <a:moveTo>
                    <a:pt x="46" y="47"/>
                  </a:moveTo>
                  <a:lnTo>
                    <a:pt x="45" y="47"/>
                  </a:lnTo>
                  <a:lnTo>
                    <a:pt x="45" y="48"/>
                  </a:lnTo>
                  <a:lnTo>
                    <a:pt x="43" y="49"/>
                  </a:lnTo>
                  <a:lnTo>
                    <a:pt x="40" y="51"/>
                  </a:lnTo>
                  <a:lnTo>
                    <a:pt x="37" y="52"/>
                  </a:lnTo>
                  <a:lnTo>
                    <a:pt x="35" y="53"/>
                  </a:lnTo>
                  <a:lnTo>
                    <a:pt x="32" y="54"/>
                  </a:lnTo>
                  <a:lnTo>
                    <a:pt x="29" y="56"/>
                  </a:lnTo>
                  <a:lnTo>
                    <a:pt x="27" y="57"/>
                  </a:lnTo>
                  <a:lnTo>
                    <a:pt x="24" y="59"/>
                  </a:lnTo>
                  <a:lnTo>
                    <a:pt x="21" y="60"/>
                  </a:lnTo>
                  <a:lnTo>
                    <a:pt x="19" y="60"/>
                  </a:lnTo>
                  <a:lnTo>
                    <a:pt x="15" y="60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3"/>
                  </a:lnTo>
                  <a:lnTo>
                    <a:pt x="4" y="49"/>
                  </a:lnTo>
                  <a:lnTo>
                    <a:pt x="4" y="46"/>
                  </a:lnTo>
                  <a:lnTo>
                    <a:pt x="3" y="43"/>
                  </a:lnTo>
                  <a:lnTo>
                    <a:pt x="3" y="37"/>
                  </a:lnTo>
                  <a:lnTo>
                    <a:pt x="3" y="31"/>
                  </a:lnTo>
                  <a:lnTo>
                    <a:pt x="3" y="25"/>
                  </a:lnTo>
                  <a:lnTo>
                    <a:pt x="1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7" y="5"/>
                  </a:lnTo>
                  <a:lnTo>
                    <a:pt x="29" y="8"/>
                  </a:lnTo>
                  <a:lnTo>
                    <a:pt x="32" y="12"/>
                  </a:lnTo>
                  <a:lnTo>
                    <a:pt x="35" y="16"/>
                  </a:lnTo>
                  <a:lnTo>
                    <a:pt x="36" y="21"/>
                  </a:lnTo>
                  <a:lnTo>
                    <a:pt x="39" y="27"/>
                  </a:lnTo>
                  <a:lnTo>
                    <a:pt x="40" y="32"/>
                  </a:lnTo>
                  <a:lnTo>
                    <a:pt x="43" y="38"/>
                  </a:lnTo>
                  <a:lnTo>
                    <a:pt x="44" y="41"/>
                  </a:lnTo>
                  <a:lnTo>
                    <a:pt x="44" y="45"/>
                  </a:lnTo>
                  <a:lnTo>
                    <a:pt x="45" y="46"/>
                  </a:lnTo>
                  <a:lnTo>
                    <a:pt x="45" y="4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64" name="Google Shape;10664;p32"/>
            <p:cNvSpPr/>
            <p:nvPr/>
          </p:nvSpPr>
          <p:spPr>
            <a:xfrm>
              <a:off x="714" y="2339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41" h="44" extrusionOk="0">
                  <a:moveTo>
                    <a:pt x="41" y="32"/>
                  </a:moveTo>
                  <a:lnTo>
                    <a:pt x="41" y="33"/>
                  </a:lnTo>
                  <a:lnTo>
                    <a:pt x="40" y="35"/>
                  </a:lnTo>
                  <a:lnTo>
                    <a:pt x="39" y="36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4" y="41"/>
                  </a:lnTo>
                  <a:lnTo>
                    <a:pt x="33" y="41"/>
                  </a:lnTo>
                  <a:lnTo>
                    <a:pt x="31" y="43"/>
                  </a:lnTo>
                  <a:lnTo>
                    <a:pt x="28" y="44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0" y="44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2" y="41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8" y="37"/>
                  </a:lnTo>
                  <a:lnTo>
                    <a:pt x="7" y="36"/>
                  </a:lnTo>
                  <a:lnTo>
                    <a:pt x="5" y="35"/>
                  </a:lnTo>
                  <a:lnTo>
                    <a:pt x="3" y="31"/>
                  </a:lnTo>
                  <a:lnTo>
                    <a:pt x="2" y="27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2" y="5"/>
                  </a:lnTo>
                  <a:lnTo>
                    <a:pt x="4" y="4"/>
                  </a:lnTo>
                  <a:lnTo>
                    <a:pt x="7" y="1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1" y="5"/>
                  </a:lnTo>
                  <a:lnTo>
                    <a:pt x="33" y="7"/>
                  </a:lnTo>
                  <a:lnTo>
                    <a:pt x="35" y="11"/>
                  </a:lnTo>
                  <a:lnTo>
                    <a:pt x="36" y="13"/>
                  </a:lnTo>
                  <a:lnTo>
                    <a:pt x="37" y="16"/>
                  </a:lnTo>
                  <a:lnTo>
                    <a:pt x="40" y="22"/>
                  </a:lnTo>
                  <a:lnTo>
                    <a:pt x="41" y="27"/>
                  </a:lnTo>
                  <a:lnTo>
                    <a:pt x="41" y="3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65" name="Google Shape;10665;p32"/>
            <p:cNvSpPr/>
            <p:nvPr/>
          </p:nvSpPr>
          <p:spPr>
            <a:xfrm>
              <a:off x="714" y="2339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45" y="28"/>
                  </a:moveTo>
                  <a:lnTo>
                    <a:pt x="44" y="29"/>
                  </a:lnTo>
                  <a:lnTo>
                    <a:pt x="43" y="29"/>
                  </a:lnTo>
                  <a:lnTo>
                    <a:pt x="42" y="31"/>
                  </a:lnTo>
                  <a:lnTo>
                    <a:pt x="40" y="35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4" y="41"/>
                  </a:lnTo>
                  <a:lnTo>
                    <a:pt x="32" y="43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19" y="44"/>
                  </a:lnTo>
                  <a:lnTo>
                    <a:pt x="16" y="43"/>
                  </a:lnTo>
                  <a:lnTo>
                    <a:pt x="11" y="41"/>
                  </a:lnTo>
                  <a:lnTo>
                    <a:pt x="9" y="38"/>
                  </a:lnTo>
                  <a:lnTo>
                    <a:pt x="5" y="36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2" y="5"/>
                  </a:lnTo>
                  <a:lnTo>
                    <a:pt x="34" y="9"/>
                  </a:lnTo>
                  <a:lnTo>
                    <a:pt x="36" y="14"/>
                  </a:lnTo>
                  <a:lnTo>
                    <a:pt x="39" y="20"/>
                  </a:lnTo>
                  <a:lnTo>
                    <a:pt x="40" y="25"/>
                  </a:lnTo>
                  <a:lnTo>
                    <a:pt x="42" y="35"/>
                  </a:lnTo>
                  <a:lnTo>
                    <a:pt x="43" y="4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66" name="Google Shape;10666;p32"/>
            <p:cNvSpPr/>
            <p:nvPr/>
          </p:nvSpPr>
          <p:spPr>
            <a:xfrm>
              <a:off x="710" y="2317"/>
              <a:ext cx="16" cy="19"/>
            </a:xfrm>
            <a:custGeom>
              <a:avLst/>
              <a:gdLst/>
              <a:ahLst/>
              <a:cxnLst/>
              <a:rect l="l" t="t" r="r" b="b"/>
              <a:pathLst>
                <a:path w="46" h="55" extrusionOk="0">
                  <a:moveTo>
                    <a:pt x="46" y="1"/>
                  </a:moveTo>
                  <a:lnTo>
                    <a:pt x="45" y="1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8" y="11"/>
                  </a:lnTo>
                  <a:lnTo>
                    <a:pt x="6" y="14"/>
                  </a:lnTo>
                  <a:lnTo>
                    <a:pt x="5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8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5" y="49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11" y="52"/>
                  </a:lnTo>
                  <a:lnTo>
                    <a:pt x="14" y="55"/>
                  </a:lnTo>
                  <a:lnTo>
                    <a:pt x="18" y="55"/>
                  </a:lnTo>
                  <a:lnTo>
                    <a:pt x="21" y="55"/>
                  </a:lnTo>
                  <a:lnTo>
                    <a:pt x="23" y="54"/>
                  </a:lnTo>
                  <a:lnTo>
                    <a:pt x="26" y="52"/>
                  </a:lnTo>
                  <a:lnTo>
                    <a:pt x="28" y="50"/>
                  </a:lnTo>
                  <a:lnTo>
                    <a:pt x="30" y="49"/>
                  </a:lnTo>
                  <a:lnTo>
                    <a:pt x="32" y="46"/>
                  </a:lnTo>
                  <a:lnTo>
                    <a:pt x="36" y="41"/>
                  </a:lnTo>
                  <a:lnTo>
                    <a:pt x="40" y="35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3" y="32"/>
                  </a:lnTo>
                  <a:lnTo>
                    <a:pt x="44" y="30"/>
                  </a:lnTo>
                  <a:lnTo>
                    <a:pt x="44" y="27"/>
                  </a:lnTo>
                  <a:lnTo>
                    <a:pt x="45" y="25"/>
                  </a:lnTo>
                  <a:lnTo>
                    <a:pt x="45" y="23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5" y="15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67" name="Google Shape;10667;p32"/>
            <p:cNvSpPr/>
            <p:nvPr/>
          </p:nvSpPr>
          <p:spPr>
            <a:xfrm>
              <a:off x="710" y="2317"/>
              <a:ext cx="16" cy="19"/>
            </a:xfrm>
            <a:custGeom>
              <a:avLst/>
              <a:gdLst/>
              <a:ahLst/>
              <a:cxnLst/>
              <a:rect l="l" t="t" r="r" b="b"/>
              <a:pathLst>
                <a:path w="48" h="55" extrusionOk="0">
                  <a:moveTo>
                    <a:pt x="48" y="2"/>
                  </a:moveTo>
                  <a:lnTo>
                    <a:pt x="47" y="2"/>
                  </a:lnTo>
                  <a:lnTo>
                    <a:pt x="46" y="1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4" y="3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7" y="11"/>
                  </a:lnTo>
                  <a:lnTo>
                    <a:pt x="5" y="16"/>
                  </a:lnTo>
                  <a:lnTo>
                    <a:pt x="3" y="19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0" y="35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4" y="55"/>
                  </a:lnTo>
                  <a:lnTo>
                    <a:pt x="18" y="55"/>
                  </a:lnTo>
                  <a:lnTo>
                    <a:pt x="21" y="55"/>
                  </a:lnTo>
                  <a:lnTo>
                    <a:pt x="24" y="54"/>
                  </a:lnTo>
                  <a:lnTo>
                    <a:pt x="28" y="51"/>
                  </a:lnTo>
                  <a:lnTo>
                    <a:pt x="31" y="48"/>
                  </a:lnTo>
                  <a:lnTo>
                    <a:pt x="34" y="44"/>
                  </a:lnTo>
                  <a:lnTo>
                    <a:pt x="37" y="41"/>
                  </a:lnTo>
                  <a:lnTo>
                    <a:pt x="39" y="36"/>
                  </a:lnTo>
                  <a:lnTo>
                    <a:pt x="42" y="33"/>
                  </a:lnTo>
                  <a:lnTo>
                    <a:pt x="44" y="30"/>
                  </a:lnTo>
                  <a:lnTo>
                    <a:pt x="45" y="25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6" y="11"/>
                  </a:lnTo>
                  <a:lnTo>
                    <a:pt x="46" y="6"/>
                  </a:lnTo>
                  <a:lnTo>
                    <a:pt x="46" y="2"/>
                  </a:lnTo>
                  <a:lnTo>
                    <a:pt x="4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668" name="Google Shape;10668;p32"/>
            <p:cNvCxnSpPr/>
            <p:nvPr/>
          </p:nvCxnSpPr>
          <p:spPr>
            <a:xfrm flipH="1">
              <a:off x="730" y="237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69" name="Google Shape;10669;p32"/>
            <p:cNvCxnSpPr/>
            <p:nvPr/>
          </p:nvCxnSpPr>
          <p:spPr>
            <a:xfrm flipH="1">
              <a:off x="728" y="2349"/>
              <a:ext cx="1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70" name="Google Shape;10670;p32"/>
            <p:cNvSpPr/>
            <p:nvPr/>
          </p:nvSpPr>
          <p:spPr>
            <a:xfrm>
              <a:off x="699" y="2429"/>
              <a:ext cx="15" cy="20"/>
            </a:xfrm>
            <a:custGeom>
              <a:avLst/>
              <a:gdLst/>
              <a:ahLst/>
              <a:cxnLst/>
              <a:rect l="l" t="t" r="r" b="b"/>
              <a:pathLst>
                <a:path w="45" h="60" extrusionOk="0">
                  <a:moveTo>
                    <a:pt x="45" y="47"/>
                  </a:move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1" y="49"/>
                  </a:lnTo>
                  <a:lnTo>
                    <a:pt x="40" y="50"/>
                  </a:lnTo>
                  <a:lnTo>
                    <a:pt x="39" y="50"/>
                  </a:lnTo>
                  <a:lnTo>
                    <a:pt x="37" y="52"/>
                  </a:lnTo>
                  <a:lnTo>
                    <a:pt x="35" y="53"/>
                  </a:lnTo>
                  <a:lnTo>
                    <a:pt x="33" y="53"/>
                  </a:lnTo>
                  <a:lnTo>
                    <a:pt x="32" y="54"/>
                  </a:lnTo>
                  <a:lnTo>
                    <a:pt x="31" y="55"/>
                  </a:lnTo>
                  <a:lnTo>
                    <a:pt x="30" y="55"/>
                  </a:lnTo>
                  <a:lnTo>
                    <a:pt x="29" y="56"/>
                  </a:lnTo>
                  <a:lnTo>
                    <a:pt x="28" y="57"/>
                  </a:lnTo>
                  <a:lnTo>
                    <a:pt x="25" y="57"/>
                  </a:lnTo>
                  <a:lnTo>
                    <a:pt x="24" y="58"/>
                  </a:lnTo>
                  <a:lnTo>
                    <a:pt x="23" y="58"/>
                  </a:lnTo>
                  <a:lnTo>
                    <a:pt x="21" y="60"/>
                  </a:lnTo>
                  <a:lnTo>
                    <a:pt x="19" y="60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3" y="58"/>
                  </a:lnTo>
                  <a:lnTo>
                    <a:pt x="11" y="57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1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8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9"/>
                  </a:lnTo>
                  <a:lnTo>
                    <a:pt x="33" y="13"/>
                  </a:lnTo>
                  <a:lnTo>
                    <a:pt x="36" y="17"/>
                  </a:lnTo>
                  <a:lnTo>
                    <a:pt x="37" y="22"/>
                  </a:lnTo>
                  <a:lnTo>
                    <a:pt x="39" y="25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3" y="35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4" y="39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5" y="43"/>
                  </a:lnTo>
                  <a:lnTo>
                    <a:pt x="45" y="46"/>
                  </a:lnTo>
                  <a:lnTo>
                    <a:pt x="45" y="4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71" name="Google Shape;10671;p32"/>
            <p:cNvSpPr/>
            <p:nvPr/>
          </p:nvSpPr>
          <p:spPr>
            <a:xfrm>
              <a:off x="699" y="2429"/>
              <a:ext cx="16" cy="20"/>
            </a:xfrm>
            <a:custGeom>
              <a:avLst/>
              <a:gdLst/>
              <a:ahLst/>
              <a:cxnLst/>
              <a:rect l="l" t="t" r="r" b="b"/>
              <a:pathLst>
                <a:path w="46" h="60" extrusionOk="0">
                  <a:moveTo>
                    <a:pt x="46" y="46"/>
                  </a:moveTo>
                  <a:lnTo>
                    <a:pt x="45" y="47"/>
                  </a:lnTo>
                  <a:lnTo>
                    <a:pt x="43" y="48"/>
                  </a:lnTo>
                  <a:lnTo>
                    <a:pt x="40" y="50"/>
                  </a:lnTo>
                  <a:lnTo>
                    <a:pt x="37" y="52"/>
                  </a:lnTo>
                  <a:lnTo>
                    <a:pt x="35" y="53"/>
                  </a:lnTo>
                  <a:lnTo>
                    <a:pt x="32" y="54"/>
                  </a:lnTo>
                  <a:lnTo>
                    <a:pt x="30" y="55"/>
                  </a:lnTo>
                  <a:lnTo>
                    <a:pt x="28" y="57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9" y="60"/>
                  </a:lnTo>
                  <a:lnTo>
                    <a:pt x="15" y="60"/>
                  </a:lnTo>
                  <a:lnTo>
                    <a:pt x="13" y="58"/>
                  </a:lnTo>
                  <a:lnTo>
                    <a:pt x="11" y="57"/>
                  </a:lnTo>
                  <a:lnTo>
                    <a:pt x="8" y="56"/>
                  </a:lnTo>
                  <a:lnTo>
                    <a:pt x="7" y="54"/>
                  </a:lnTo>
                  <a:lnTo>
                    <a:pt x="6" y="52"/>
                  </a:lnTo>
                  <a:lnTo>
                    <a:pt x="5" y="49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3" y="37"/>
                  </a:lnTo>
                  <a:lnTo>
                    <a:pt x="3" y="30"/>
                  </a:lnTo>
                  <a:lnTo>
                    <a:pt x="3" y="24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7" y="5"/>
                  </a:lnTo>
                  <a:lnTo>
                    <a:pt x="30" y="8"/>
                  </a:lnTo>
                  <a:lnTo>
                    <a:pt x="32" y="11"/>
                  </a:lnTo>
                  <a:lnTo>
                    <a:pt x="35" y="16"/>
                  </a:lnTo>
                  <a:lnTo>
                    <a:pt x="37" y="19"/>
                  </a:lnTo>
                  <a:lnTo>
                    <a:pt x="39" y="26"/>
                  </a:lnTo>
                  <a:lnTo>
                    <a:pt x="41" y="32"/>
                  </a:lnTo>
                  <a:lnTo>
                    <a:pt x="43" y="38"/>
                  </a:lnTo>
                  <a:lnTo>
                    <a:pt x="44" y="41"/>
                  </a:lnTo>
                  <a:lnTo>
                    <a:pt x="45" y="43"/>
                  </a:lnTo>
                  <a:lnTo>
                    <a:pt x="45" y="46"/>
                  </a:lnTo>
                  <a:lnTo>
                    <a:pt x="45" y="4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72" name="Google Shape;10672;p32"/>
            <p:cNvSpPr/>
            <p:nvPr/>
          </p:nvSpPr>
          <p:spPr>
            <a:xfrm>
              <a:off x="694" y="2359"/>
              <a:ext cx="20" cy="26"/>
            </a:xfrm>
            <a:custGeom>
              <a:avLst/>
              <a:gdLst/>
              <a:ahLst/>
              <a:cxnLst/>
              <a:rect l="l" t="t" r="r" b="b"/>
              <a:pathLst>
                <a:path w="59" h="77" extrusionOk="0">
                  <a:moveTo>
                    <a:pt x="59" y="12"/>
                  </a:moveTo>
                  <a:lnTo>
                    <a:pt x="56" y="10"/>
                  </a:lnTo>
                  <a:lnTo>
                    <a:pt x="53" y="9"/>
                  </a:lnTo>
                  <a:lnTo>
                    <a:pt x="50" y="6"/>
                  </a:lnTo>
                  <a:lnTo>
                    <a:pt x="45" y="4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2" y="3"/>
                  </a:lnTo>
                  <a:lnTo>
                    <a:pt x="10" y="5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3" y="18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10" y="69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3" y="73"/>
                  </a:lnTo>
                  <a:lnTo>
                    <a:pt x="14" y="75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3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4" y="77"/>
                  </a:lnTo>
                  <a:lnTo>
                    <a:pt x="36" y="76"/>
                  </a:lnTo>
                  <a:lnTo>
                    <a:pt x="39" y="75"/>
                  </a:lnTo>
                  <a:lnTo>
                    <a:pt x="39" y="74"/>
                  </a:lnTo>
                  <a:lnTo>
                    <a:pt x="40" y="74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0" y="70"/>
                  </a:lnTo>
                  <a:lnTo>
                    <a:pt x="42" y="69"/>
                  </a:lnTo>
                  <a:lnTo>
                    <a:pt x="42" y="68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4" y="66"/>
                  </a:lnTo>
                  <a:lnTo>
                    <a:pt x="46" y="62"/>
                  </a:lnTo>
                  <a:lnTo>
                    <a:pt x="50" y="59"/>
                  </a:lnTo>
                  <a:lnTo>
                    <a:pt x="52" y="54"/>
                  </a:lnTo>
                  <a:lnTo>
                    <a:pt x="53" y="51"/>
                  </a:lnTo>
                  <a:lnTo>
                    <a:pt x="55" y="45"/>
                  </a:lnTo>
                  <a:lnTo>
                    <a:pt x="56" y="38"/>
                  </a:lnTo>
                  <a:lnTo>
                    <a:pt x="58" y="33"/>
                  </a:lnTo>
                  <a:lnTo>
                    <a:pt x="59" y="26"/>
                  </a:lnTo>
                  <a:lnTo>
                    <a:pt x="59" y="19"/>
                  </a:lnTo>
                  <a:lnTo>
                    <a:pt x="59" y="12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73" name="Google Shape;10673;p32"/>
            <p:cNvSpPr/>
            <p:nvPr/>
          </p:nvSpPr>
          <p:spPr>
            <a:xfrm>
              <a:off x="694" y="2359"/>
              <a:ext cx="20" cy="26"/>
            </a:xfrm>
            <a:custGeom>
              <a:avLst/>
              <a:gdLst/>
              <a:ahLst/>
              <a:cxnLst/>
              <a:rect l="l" t="t" r="r" b="b"/>
              <a:pathLst>
                <a:path w="59" h="77" extrusionOk="0">
                  <a:moveTo>
                    <a:pt x="58" y="11"/>
                  </a:moveTo>
                  <a:lnTo>
                    <a:pt x="54" y="9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8"/>
                  </a:lnTo>
                  <a:lnTo>
                    <a:pt x="5" y="12"/>
                  </a:lnTo>
                  <a:lnTo>
                    <a:pt x="3" y="17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10" y="69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3" y="74"/>
                  </a:lnTo>
                  <a:lnTo>
                    <a:pt x="15" y="75"/>
                  </a:lnTo>
                  <a:lnTo>
                    <a:pt x="16" y="76"/>
                  </a:lnTo>
                  <a:lnTo>
                    <a:pt x="19" y="76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7"/>
                  </a:lnTo>
                  <a:lnTo>
                    <a:pt x="35" y="76"/>
                  </a:lnTo>
                  <a:lnTo>
                    <a:pt x="37" y="75"/>
                  </a:lnTo>
                  <a:lnTo>
                    <a:pt x="39" y="75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0" y="69"/>
                  </a:lnTo>
                  <a:lnTo>
                    <a:pt x="44" y="66"/>
                  </a:lnTo>
                  <a:lnTo>
                    <a:pt x="47" y="62"/>
                  </a:lnTo>
                  <a:lnTo>
                    <a:pt x="50" y="58"/>
                  </a:lnTo>
                  <a:lnTo>
                    <a:pt x="52" y="54"/>
                  </a:lnTo>
                  <a:lnTo>
                    <a:pt x="54" y="49"/>
                  </a:lnTo>
                  <a:lnTo>
                    <a:pt x="55" y="43"/>
                  </a:lnTo>
                  <a:lnTo>
                    <a:pt x="56" y="37"/>
                  </a:lnTo>
                  <a:lnTo>
                    <a:pt x="58" y="32"/>
                  </a:lnTo>
                  <a:lnTo>
                    <a:pt x="59" y="26"/>
                  </a:lnTo>
                  <a:lnTo>
                    <a:pt x="59" y="2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</p:grpSp>
      <p:grpSp>
        <p:nvGrpSpPr>
          <p:cNvPr id="10674" name="Google Shape;10674;p32"/>
          <p:cNvGrpSpPr/>
          <p:nvPr/>
        </p:nvGrpSpPr>
        <p:grpSpPr>
          <a:xfrm>
            <a:off x="1715692" y="2378870"/>
            <a:ext cx="5607844" cy="416719"/>
            <a:chOff x="456" y="2198"/>
            <a:chExt cx="4710" cy="350"/>
          </a:xfrm>
        </p:grpSpPr>
        <p:sp>
          <p:nvSpPr>
            <p:cNvPr id="10675" name="Google Shape;10675;p32"/>
            <p:cNvSpPr/>
            <p:nvPr/>
          </p:nvSpPr>
          <p:spPr>
            <a:xfrm>
              <a:off x="698" y="2410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42" y="32"/>
                  </a:moveTo>
                  <a:lnTo>
                    <a:pt x="42" y="33"/>
                  </a:lnTo>
                  <a:lnTo>
                    <a:pt x="41" y="33"/>
                  </a:lnTo>
                  <a:lnTo>
                    <a:pt x="41" y="34"/>
                  </a:lnTo>
                  <a:lnTo>
                    <a:pt x="40" y="35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5" y="41"/>
                  </a:lnTo>
                  <a:lnTo>
                    <a:pt x="33" y="42"/>
                  </a:lnTo>
                  <a:lnTo>
                    <a:pt x="31" y="43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3" y="44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3" y="42"/>
                  </a:lnTo>
                  <a:lnTo>
                    <a:pt x="11" y="41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6"/>
                  </a:lnTo>
                  <a:lnTo>
                    <a:pt x="5" y="34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1" y="6"/>
                  </a:lnTo>
                  <a:lnTo>
                    <a:pt x="33" y="8"/>
                  </a:lnTo>
                  <a:lnTo>
                    <a:pt x="35" y="10"/>
                  </a:lnTo>
                  <a:lnTo>
                    <a:pt x="36" y="14"/>
                  </a:lnTo>
                  <a:lnTo>
                    <a:pt x="39" y="17"/>
                  </a:lnTo>
                  <a:lnTo>
                    <a:pt x="40" y="22"/>
                  </a:lnTo>
                  <a:lnTo>
                    <a:pt x="41" y="27"/>
                  </a:lnTo>
                  <a:lnTo>
                    <a:pt x="42" y="3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76" name="Google Shape;10676;p32"/>
            <p:cNvSpPr/>
            <p:nvPr/>
          </p:nvSpPr>
          <p:spPr>
            <a:xfrm>
              <a:off x="698" y="2410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45" y="27"/>
                  </a:moveTo>
                  <a:lnTo>
                    <a:pt x="44" y="28"/>
                  </a:lnTo>
                  <a:lnTo>
                    <a:pt x="44" y="30"/>
                  </a:lnTo>
                  <a:lnTo>
                    <a:pt x="42" y="32"/>
                  </a:lnTo>
                  <a:lnTo>
                    <a:pt x="41" y="34"/>
                  </a:lnTo>
                  <a:lnTo>
                    <a:pt x="39" y="36"/>
                  </a:lnTo>
                  <a:lnTo>
                    <a:pt x="37" y="39"/>
                  </a:lnTo>
                  <a:lnTo>
                    <a:pt x="35" y="41"/>
                  </a:lnTo>
                  <a:lnTo>
                    <a:pt x="32" y="42"/>
                  </a:lnTo>
                  <a:lnTo>
                    <a:pt x="28" y="43"/>
                  </a:lnTo>
                  <a:lnTo>
                    <a:pt x="24" y="44"/>
                  </a:lnTo>
                  <a:lnTo>
                    <a:pt x="20" y="43"/>
                  </a:lnTo>
                  <a:lnTo>
                    <a:pt x="16" y="43"/>
                  </a:lnTo>
                  <a:lnTo>
                    <a:pt x="11" y="41"/>
                  </a:lnTo>
                  <a:lnTo>
                    <a:pt x="9" y="39"/>
                  </a:lnTo>
                  <a:lnTo>
                    <a:pt x="7" y="35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4"/>
                  </a:lnTo>
                  <a:lnTo>
                    <a:pt x="7" y="2"/>
                  </a:lnTo>
                  <a:lnTo>
                    <a:pt x="11" y="1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2" y="6"/>
                  </a:lnTo>
                  <a:lnTo>
                    <a:pt x="35" y="9"/>
                  </a:lnTo>
                  <a:lnTo>
                    <a:pt x="37" y="15"/>
                  </a:lnTo>
                  <a:lnTo>
                    <a:pt x="39" y="19"/>
                  </a:lnTo>
                  <a:lnTo>
                    <a:pt x="40" y="25"/>
                  </a:lnTo>
                  <a:lnTo>
                    <a:pt x="42" y="35"/>
                  </a:lnTo>
                  <a:lnTo>
                    <a:pt x="44" y="4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77" name="Google Shape;10677;p32"/>
            <p:cNvSpPr/>
            <p:nvPr/>
          </p:nvSpPr>
          <p:spPr>
            <a:xfrm>
              <a:off x="695" y="2388"/>
              <a:ext cx="15" cy="19"/>
            </a:xfrm>
            <a:custGeom>
              <a:avLst/>
              <a:gdLst/>
              <a:ahLst/>
              <a:cxnLst/>
              <a:rect l="l" t="t" r="r" b="b"/>
              <a:pathLst>
                <a:path w="44" h="56" extrusionOk="0">
                  <a:moveTo>
                    <a:pt x="44" y="2"/>
                  </a:moveTo>
                  <a:lnTo>
                    <a:pt x="43" y="2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3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8" y="52"/>
                  </a:lnTo>
                  <a:lnTo>
                    <a:pt x="9" y="53"/>
                  </a:lnTo>
                  <a:lnTo>
                    <a:pt x="12" y="54"/>
                  </a:lnTo>
                  <a:lnTo>
                    <a:pt x="16" y="56"/>
                  </a:lnTo>
                  <a:lnTo>
                    <a:pt x="19" y="56"/>
                  </a:lnTo>
                  <a:lnTo>
                    <a:pt x="21" y="54"/>
                  </a:lnTo>
                  <a:lnTo>
                    <a:pt x="25" y="53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0" y="46"/>
                  </a:lnTo>
                  <a:lnTo>
                    <a:pt x="35" y="41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40" y="35"/>
                  </a:lnTo>
                  <a:lnTo>
                    <a:pt x="40" y="34"/>
                  </a:lnTo>
                  <a:lnTo>
                    <a:pt x="41" y="34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42" y="30"/>
                  </a:lnTo>
                  <a:lnTo>
                    <a:pt x="43" y="28"/>
                  </a:lnTo>
                  <a:lnTo>
                    <a:pt x="43" y="26"/>
                  </a:lnTo>
                  <a:lnTo>
                    <a:pt x="43" y="22"/>
                  </a:lnTo>
                  <a:lnTo>
                    <a:pt x="43" y="20"/>
                  </a:lnTo>
                  <a:lnTo>
                    <a:pt x="44" y="18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78" name="Google Shape;10678;p32"/>
            <p:cNvSpPr/>
            <p:nvPr/>
          </p:nvSpPr>
          <p:spPr>
            <a:xfrm>
              <a:off x="695" y="2388"/>
              <a:ext cx="15" cy="19"/>
            </a:xfrm>
            <a:custGeom>
              <a:avLst/>
              <a:gdLst/>
              <a:ahLst/>
              <a:cxnLst/>
              <a:rect l="l" t="t" r="r" b="b"/>
              <a:pathLst>
                <a:path w="46" h="56" extrusionOk="0">
                  <a:moveTo>
                    <a:pt x="46" y="2"/>
                  </a:moveTo>
                  <a:lnTo>
                    <a:pt x="45" y="2"/>
                  </a:lnTo>
                  <a:lnTo>
                    <a:pt x="44" y="2"/>
                  </a:lnTo>
                  <a:lnTo>
                    <a:pt x="41" y="1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9" y="9"/>
                  </a:lnTo>
                  <a:lnTo>
                    <a:pt x="5" y="12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4" y="50"/>
                  </a:lnTo>
                  <a:lnTo>
                    <a:pt x="9" y="53"/>
                  </a:lnTo>
                  <a:lnTo>
                    <a:pt x="12" y="54"/>
                  </a:lnTo>
                  <a:lnTo>
                    <a:pt x="16" y="56"/>
                  </a:lnTo>
                  <a:lnTo>
                    <a:pt x="19" y="54"/>
                  </a:lnTo>
                  <a:lnTo>
                    <a:pt x="24" y="53"/>
                  </a:lnTo>
                  <a:lnTo>
                    <a:pt x="26" y="51"/>
                  </a:lnTo>
                  <a:lnTo>
                    <a:pt x="29" y="49"/>
                  </a:lnTo>
                  <a:lnTo>
                    <a:pt x="32" y="45"/>
                  </a:lnTo>
                  <a:lnTo>
                    <a:pt x="35" y="41"/>
                  </a:lnTo>
                  <a:lnTo>
                    <a:pt x="37" y="37"/>
                  </a:lnTo>
                  <a:lnTo>
                    <a:pt x="40" y="34"/>
                  </a:lnTo>
                  <a:lnTo>
                    <a:pt x="42" y="29"/>
                  </a:lnTo>
                  <a:lnTo>
                    <a:pt x="43" y="26"/>
                  </a:lnTo>
                  <a:lnTo>
                    <a:pt x="43" y="21"/>
                  </a:lnTo>
                  <a:lnTo>
                    <a:pt x="44" y="18"/>
                  </a:lnTo>
                  <a:lnTo>
                    <a:pt x="44" y="12"/>
                  </a:lnTo>
                  <a:lnTo>
                    <a:pt x="44" y="6"/>
                  </a:lnTo>
                  <a:lnTo>
                    <a:pt x="44" y="3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679" name="Google Shape;10679;p32"/>
            <p:cNvCxnSpPr/>
            <p:nvPr/>
          </p:nvCxnSpPr>
          <p:spPr>
            <a:xfrm flipH="1">
              <a:off x="714" y="244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80" name="Google Shape;10680;p32"/>
            <p:cNvCxnSpPr/>
            <p:nvPr/>
          </p:nvCxnSpPr>
          <p:spPr>
            <a:xfrm flipH="1">
              <a:off x="714" y="2366"/>
              <a:ext cx="1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81" name="Google Shape;10681;p32"/>
            <p:cNvCxnSpPr/>
            <p:nvPr/>
          </p:nvCxnSpPr>
          <p:spPr>
            <a:xfrm rot="10800000" flipH="1">
              <a:off x="714" y="2363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82" name="Google Shape;10682;p32"/>
            <p:cNvCxnSpPr/>
            <p:nvPr/>
          </p:nvCxnSpPr>
          <p:spPr>
            <a:xfrm flipH="1">
              <a:off x="713" y="2419"/>
              <a:ext cx="1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83" name="Google Shape;10683;p32"/>
            <p:cNvCxnSpPr/>
            <p:nvPr/>
          </p:nvCxnSpPr>
          <p:spPr>
            <a:xfrm rot="10800000">
              <a:off x="710" y="2389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84" name="Google Shape;10684;p32"/>
            <p:cNvSpPr/>
            <p:nvPr/>
          </p:nvSpPr>
          <p:spPr>
            <a:xfrm>
              <a:off x="699" y="2337"/>
              <a:ext cx="15" cy="20"/>
            </a:xfrm>
            <a:custGeom>
              <a:avLst/>
              <a:gdLst/>
              <a:ahLst/>
              <a:cxnLst/>
              <a:rect l="l" t="t" r="r" b="b"/>
              <a:pathLst>
                <a:path w="45" h="61" extrusionOk="0">
                  <a:moveTo>
                    <a:pt x="45" y="48"/>
                  </a:moveTo>
                  <a:lnTo>
                    <a:pt x="44" y="48"/>
                  </a:lnTo>
                  <a:lnTo>
                    <a:pt x="44" y="49"/>
                  </a:lnTo>
                  <a:lnTo>
                    <a:pt x="43" y="49"/>
                  </a:lnTo>
                  <a:lnTo>
                    <a:pt x="41" y="51"/>
                  </a:lnTo>
                  <a:lnTo>
                    <a:pt x="40" y="51"/>
                  </a:lnTo>
                  <a:lnTo>
                    <a:pt x="39" y="52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3" y="54"/>
                  </a:lnTo>
                  <a:lnTo>
                    <a:pt x="32" y="55"/>
                  </a:lnTo>
                  <a:lnTo>
                    <a:pt x="31" y="55"/>
                  </a:lnTo>
                  <a:lnTo>
                    <a:pt x="30" y="56"/>
                  </a:lnTo>
                  <a:lnTo>
                    <a:pt x="29" y="57"/>
                  </a:lnTo>
                  <a:lnTo>
                    <a:pt x="28" y="59"/>
                  </a:lnTo>
                  <a:lnTo>
                    <a:pt x="25" y="59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19" y="61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5" y="52"/>
                  </a:lnTo>
                  <a:lnTo>
                    <a:pt x="5" y="49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8"/>
                  </a:lnTo>
                  <a:lnTo>
                    <a:pt x="1" y="6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8" y="1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31" y="11"/>
                  </a:lnTo>
                  <a:lnTo>
                    <a:pt x="33" y="14"/>
                  </a:lnTo>
                  <a:lnTo>
                    <a:pt x="36" y="19"/>
                  </a:lnTo>
                  <a:lnTo>
                    <a:pt x="37" y="22"/>
                  </a:lnTo>
                  <a:lnTo>
                    <a:pt x="39" y="27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4" y="40"/>
                  </a:lnTo>
                  <a:lnTo>
                    <a:pt x="44" y="41"/>
                  </a:lnTo>
                  <a:lnTo>
                    <a:pt x="44" y="44"/>
                  </a:lnTo>
                  <a:lnTo>
                    <a:pt x="45" y="45"/>
                  </a:lnTo>
                  <a:lnTo>
                    <a:pt x="45" y="46"/>
                  </a:lnTo>
                  <a:lnTo>
                    <a:pt x="45" y="48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85" name="Google Shape;10685;p32"/>
            <p:cNvSpPr/>
            <p:nvPr/>
          </p:nvSpPr>
          <p:spPr>
            <a:xfrm>
              <a:off x="699" y="2337"/>
              <a:ext cx="16" cy="20"/>
            </a:xfrm>
            <a:custGeom>
              <a:avLst/>
              <a:gdLst/>
              <a:ahLst/>
              <a:cxnLst/>
              <a:rect l="l" t="t" r="r" b="b"/>
              <a:pathLst>
                <a:path w="46" h="61" extrusionOk="0">
                  <a:moveTo>
                    <a:pt x="46" y="47"/>
                  </a:moveTo>
                  <a:lnTo>
                    <a:pt x="45" y="47"/>
                  </a:lnTo>
                  <a:lnTo>
                    <a:pt x="45" y="48"/>
                  </a:lnTo>
                  <a:lnTo>
                    <a:pt x="43" y="49"/>
                  </a:lnTo>
                  <a:lnTo>
                    <a:pt x="40" y="51"/>
                  </a:lnTo>
                  <a:lnTo>
                    <a:pt x="37" y="52"/>
                  </a:lnTo>
                  <a:lnTo>
                    <a:pt x="35" y="54"/>
                  </a:lnTo>
                  <a:lnTo>
                    <a:pt x="32" y="55"/>
                  </a:lnTo>
                  <a:lnTo>
                    <a:pt x="30" y="56"/>
                  </a:lnTo>
                  <a:lnTo>
                    <a:pt x="28" y="59"/>
                  </a:lnTo>
                  <a:lnTo>
                    <a:pt x="24" y="60"/>
                  </a:lnTo>
                  <a:lnTo>
                    <a:pt x="22" y="60"/>
                  </a:lnTo>
                  <a:lnTo>
                    <a:pt x="19" y="61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3"/>
                  </a:lnTo>
                  <a:lnTo>
                    <a:pt x="5" y="49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3" y="37"/>
                  </a:lnTo>
                  <a:lnTo>
                    <a:pt x="3" y="31"/>
                  </a:lnTo>
                  <a:lnTo>
                    <a:pt x="3" y="25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3" y="4"/>
                  </a:lnTo>
                  <a:lnTo>
                    <a:pt x="27" y="6"/>
                  </a:lnTo>
                  <a:lnTo>
                    <a:pt x="30" y="9"/>
                  </a:lnTo>
                  <a:lnTo>
                    <a:pt x="32" y="13"/>
                  </a:lnTo>
                  <a:lnTo>
                    <a:pt x="35" y="16"/>
                  </a:lnTo>
                  <a:lnTo>
                    <a:pt x="37" y="21"/>
                  </a:lnTo>
                  <a:lnTo>
                    <a:pt x="39" y="27"/>
                  </a:lnTo>
                  <a:lnTo>
                    <a:pt x="41" y="33"/>
                  </a:lnTo>
                  <a:lnTo>
                    <a:pt x="43" y="39"/>
                  </a:lnTo>
                  <a:lnTo>
                    <a:pt x="44" y="41"/>
                  </a:lnTo>
                  <a:lnTo>
                    <a:pt x="45" y="45"/>
                  </a:lnTo>
                  <a:lnTo>
                    <a:pt x="45" y="46"/>
                  </a:lnTo>
                  <a:lnTo>
                    <a:pt x="45" y="4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86" name="Google Shape;10686;p32"/>
            <p:cNvSpPr/>
            <p:nvPr/>
          </p:nvSpPr>
          <p:spPr>
            <a:xfrm>
              <a:off x="698" y="2318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42" y="32"/>
                  </a:moveTo>
                  <a:lnTo>
                    <a:pt x="41" y="33"/>
                  </a:lnTo>
                  <a:lnTo>
                    <a:pt x="40" y="34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5" y="41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8" y="44"/>
                  </a:lnTo>
                  <a:lnTo>
                    <a:pt x="26" y="44"/>
                  </a:lnTo>
                  <a:lnTo>
                    <a:pt x="23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5" y="42"/>
                  </a:lnTo>
                  <a:lnTo>
                    <a:pt x="13" y="42"/>
                  </a:lnTo>
                  <a:lnTo>
                    <a:pt x="11" y="41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6"/>
                  </a:lnTo>
                  <a:lnTo>
                    <a:pt x="5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5"/>
                  </a:lnTo>
                  <a:lnTo>
                    <a:pt x="33" y="7"/>
                  </a:lnTo>
                  <a:lnTo>
                    <a:pt x="35" y="10"/>
                  </a:lnTo>
                  <a:lnTo>
                    <a:pt x="36" y="14"/>
                  </a:lnTo>
                  <a:lnTo>
                    <a:pt x="39" y="17"/>
                  </a:lnTo>
                  <a:lnTo>
                    <a:pt x="40" y="22"/>
                  </a:lnTo>
                  <a:lnTo>
                    <a:pt x="41" y="28"/>
                  </a:lnTo>
                  <a:lnTo>
                    <a:pt x="42" y="3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87" name="Google Shape;10687;p32"/>
            <p:cNvSpPr/>
            <p:nvPr/>
          </p:nvSpPr>
          <p:spPr>
            <a:xfrm>
              <a:off x="698" y="2318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45" y="28"/>
                  </a:moveTo>
                  <a:lnTo>
                    <a:pt x="44" y="29"/>
                  </a:lnTo>
                  <a:lnTo>
                    <a:pt x="44" y="30"/>
                  </a:lnTo>
                  <a:lnTo>
                    <a:pt x="42" y="32"/>
                  </a:lnTo>
                  <a:lnTo>
                    <a:pt x="41" y="34"/>
                  </a:lnTo>
                  <a:lnTo>
                    <a:pt x="39" y="37"/>
                  </a:lnTo>
                  <a:lnTo>
                    <a:pt x="37" y="39"/>
                  </a:lnTo>
                  <a:lnTo>
                    <a:pt x="35" y="41"/>
                  </a:lnTo>
                  <a:lnTo>
                    <a:pt x="32" y="42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6" y="42"/>
                  </a:lnTo>
                  <a:lnTo>
                    <a:pt x="11" y="41"/>
                  </a:lnTo>
                  <a:lnTo>
                    <a:pt x="9" y="39"/>
                  </a:lnTo>
                  <a:lnTo>
                    <a:pt x="7" y="36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1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35" y="9"/>
                  </a:lnTo>
                  <a:lnTo>
                    <a:pt x="37" y="14"/>
                  </a:lnTo>
                  <a:lnTo>
                    <a:pt x="39" y="20"/>
                  </a:lnTo>
                  <a:lnTo>
                    <a:pt x="40" y="25"/>
                  </a:lnTo>
                  <a:lnTo>
                    <a:pt x="42" y="36"/>
                  </a:lnTo>
                  <a:lnTo>
                    <a:pt x="44" y="4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688" name="Google Shape;10688;p32"/>
            <p:cNvCxnSpPr/>
            <p:nvPr/>
          </p:nvCxnSpPr>
          <p:spPr>
            <a:xfrm flipH="1">
              <a:off x="714" y="2352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89" name="Google Shape;10689;p32"/>
            <p:cNvCxnSpPr/>
            <p:nvPr/>
          </p:nvCxnSpPr>
          <p:spPr>
            <a:xfrm flipH="1">
              <a:off x="716" y="2308"/>
              <a:ext cx="1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90" name="Google Shape;10690;p32"/>
            <p:cNvCxnSpPr/>
            <p:nvPr/>
          </p:nvCxnSpPr>
          <p:spPr>
            <a:xfrm rot="10800000" flipH="1">
              <a:off x="716" y="2305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91" name="Google Shape;10691;p32"/>
            <p:cNvCxnSpPr/>
            <p:nvPr/>
          </p:nvCxnSpPr>
          <p:spPr>
            <a:xfrm flipH="1">
              <a:off x="713" y="2327"/>
              <a:ext cx="1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92" name="Google Shape;10692;p32"/>
            <p:cNvSpPr/>
            <p:nvPr/>
          </p:nvSpPr>
          <p:spPr>
            <a:xfrm>
              <a:off x="701" y="2452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44" h="59" extrusionOk="0">
                  <a:moveTo>
                    <a:pt x="44" y="46"/>
                  </a:moveTo>
                  <a:lnTo>
                    <a:pt x="43" y="48"/>
                  </a:lnTo>
                  <a:lnTo>
                    <a:pt x="42" y="48"/>
                  </a:lnTo>
                  <a:lnTo>
                    <a:pt x="42" y="49"/>
                  </a:lnTo>
                  <a:lnTo>
                    <a:pt x="41" y="49"/>
                  </a:lnTo>
                  <a:lnTo>
                    <a:pt x="39" y="50"/>
                  </a:lnTo>
                  <a:lnTo>
                    <a:pt x="37" y="51"/>
                  </a:lnTo>
                  <a:lnTo>
                    <a:pt x="35" y="51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4"/>
                  </a:lnTo>
                  <a:lnTo>
                    <a:pt x="28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7" y="59"/>
                  </a:lnTo>
                  <a:lnTo>
                    <a:pt x="16" y="59"/>
                  </a:lnTo>
                  <a:lnTo>
                    <a:pt x="13" y="59"/>
                  </a:lnTo>
                  <a:lnTo>
                    <a:pt x="11" y="58"/>
                  </a:lnTo>
                  <a:lnTo>
                    <a:pt x="10" y="58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3" y="49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5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2" y="13"/>
                  </a:lnTo>
                  <a:lnTo>
                    <a:pt x="34" y="17"/>
                  </a:lnTo>
                  <a:lnTo>
                    <a:pt x="36" y="21"/>
                  </a:lnTo>
                  <a:lnTo>
                    <a:pt x="37" y="26"/>
                  </a:lnTo>
                  <a:lnTo>
                    <a:pt x="39" y="29"/>
                  </a:lnTo>
                  <a:lnTo>
                    <a:pt x="40" y="30"/>
                  </a:lnTo>
                  <a:lnTo>
                    <a:pt x="40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2" y="37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3" y="42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4" y="46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93" name="Google Shape;10693;p32"/>
            <p:cNvSpPr/>
            <p:nvPr/>
          </p:nvSpPr>
          <p:spPr>
            <a:xfrm>
              <a:off x="701" y="2452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44" h="59" extrusionOk="0">
                  <a:moveTo>
                    <a:pt x="44" y="46"/>
                  </a:moveTo>
                  <a:lnTo>
                    <a:pt x="43" y="48"/>
                  </a:lnTo>
                  <a:lnTo>
                    <a:pt x="42" y="49"/>
                  </a:lnTo>
                  <a:lnTo>
                    <a:pt x="39" y="50"/>
                  </a:lnTo>
                  <a:lnTo>
                    <a:pt x="36" y="51"/>
                  </a:lnTo>
                  <a:lnTo>
                    <a:pt x="33" y="52"/>
                  </a:lnTo>
                  <a:lnTo>
                    <a:pt x="31" y="53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3" y="58"/>
                  </a:lnTo>
                  <a:lnTo>
                    <a:pt x="20" y="59"/>
                  </a:lnTo>
                  <a:lnTo>
                    <a:pt x="17" y="59"/>
                  </a:lnTo>
                  <a:lnTo>
                    <a:pt x="15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3" y="49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2" y="36"/>
                  </a:lnTo>
                  <a:lnTo>
                    <a:pt x="2" y="30"/>
                  </a:lnTo>
                  <a:lnTo>
                    <a:pt x="1" y="25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8"/>
                  </a:lnTo>
                  <a:lnTo>
                    <a:pt x="31" y="11"/>
                  </a:lnTo>
                  <a:lnTo>
                    <a:pt x="33" y="16"/>
                  </a:lnTo>
                  <a:lnTo>
                    <a:pt x="35" y="20"/>
                  </a:lnTo>
                  <a:lnTo>
                    <a:pt x="37" y="26"/>
                  </a:lnTo>
                  <a:lnTo>
                    <a:pt x="40" y="32"/>
                  </a:lnTo>
                  <a:lnTo>
                    <a:pt x="42" y="37"/>
                  </a:lnTo>
                  <a:lnTo>
                    <a:pt x="42" y="41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4" y="4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694" name="Google Shape;10694;p32"/>
            <p:cNvCxnSpPr/>
            <p:nvPr/>
          </p:nvCxnSpPr>
          <p:spPr>
            <a:xfrm>
              <a:off x="715" y="246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95" name="Google Shape;10695;p32"/>
            <p:cNvSpPr/>
            <p:nvPr/>
          </p:nvSpPr>
          <p:spPr>
            <a:xfrm>
              <a:off x="850" y="2505"/>
              <a:ext cx="19" cy="13"/>
            </a:xfrm>
            <a:custGeom>
              <a:avLst/>
              <a:gdLst/>
              <a:ahLst/>
              <a:cxnLst/>
              <a:rect l="l" t="t" r="r" b="b"/>
              <a:pathLst>
                <a:path w="59" h="40" extrusionOk="0">
                  <a:moveTo>
                    <a:pt x="53" y="0"/>
                  </a:moveTo>
                  <a:lnTo>
                    <a:pt x="53" y="2"/>
                  </a:lnTo>
                  <a:lnTo>
                    <a:pt x="53" y="3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7" y="15"/>
                  </a:lnTo>
                  <a:lnTo>
                    <a:pt x="57" y="16"/>
                  </a:lnTo>
                  <a:lnTo>
                    <a:pt x="58" y="18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2"/>
                  </a:lnTo>
                  <a:lnTo>
                    <a:pt x="59" y="23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8" y="31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2" y="40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7" y="40"/>
                  </a:lnTo>
                  <a:lnTo>
                    <a:pt x="35" y="39"/>
                  </a:lnTo>
                  <a:lnTo>
                    <a:pt x="33" y="39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4" y="37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5" y="35"/>
                  </a:lnTo>
                  <a:lnTo>
                    <a:pt x="4" y="35"/>
                  </a:lnTo>
                  <a:lnTo>
                    <a:pt x="3" y="32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9" y="7"/>
                  </a:lnTo>
                  <a:lnTo>
                    <a:pt x="13" y="6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6" y="3"/>
                  </a:lnTo>
                  <a:lnTo>
                    <a:pt x="30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96" name="Google Shape;10696;p32"/>
            <p:cNvSpPr/>
            <p:nvPr/>
          </p:nvSpPr>
          <p:spPr>
            <a:xfrm>
              <a:off x="850" y="2504"/>
              <a:ext cx="19" cy="14"/>
            </a:xfrm>
            <a:custGeom>
              <a:avLst/>
              <a:gdLst/>
              <a:ahLst/>
              <a:cxnLst/>
              <a:rect l="l" t="t" r="r" b="b"/>
              <a:pathLst>
                <a:path w="59" h="41" extrusionOk="0">
                  <a:moveTo>
                    <a:pt x="52" y="0"/>
                  </a:moveTo>
                  <a:lnTo>
                    <a:pt x="52" y="1"/>
                  </a:lnTo>
                  <a:lnTo>
                    <a:pt x="53" y="3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7" y="16"/>
                  </a:lnTo>
                  <a:lnTo>
                    <a:pt x="58" y="19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3"/>
                  </a:lnTo>
                  <a:lnTo>
                    <a:pt x="57" y="36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5" y="41"/>
                  </a:lnTo>
                  <a:lnTo>
                    <a:pt x="42" y="41"/>
                  </a:lnTo>
                  <a:lnTo>
                    <a:pt x="38" y="41"/>
                  </a:lnTo>
                  <a:lnTo>
                    <a:pt x="33" y="40"/>
                  </a:lnTo>
                  <a:lnTo>
                    <a:pt x="27" y="39"/>
                  </a:lnTo>
                  <a:lnTo>
                    <a:pt x="21" y="38"/>
                  </a:lnTo>
                  <a:lnTo>
                    <a:pt x="16" y="38"/>
                  </a:lnTo>
                  <a:lnTo>
                    <a:pt x="12" y="37"/>
                  </a:lnTo>
                  <a:lnTo>
                    <a:pt x="9" y="37"/>
                  </a:lnTo>
                  <a:lnTo>
                    <a:pt x="6" y="36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8" y="9"/>
                  </a:lnTo>
                  <a:lnTo>
                    <a:pt x="11" y="7"/>
                  </a:lnTo>
                  <a:lnTo>
                    <a:pt x="16" y="6"/>
                  </a:lnTo>
                  <a:lnTo>
                    <a:pt x="20" y="5"/>
                  </a:lnTo>
                  <a:lnTo>
                    <a:pt x="25" y="4"/>
                  </a:lnTo>
                  <a:lnTo>
                    <a:pt x="32" y="3"/>
                  </a:lnTo>
                  <a:lnTo>
                    <a:pt x="37" y="3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97" name="Google Shape;10697;p32"/>
            <p:cNvSpPr/>
            <p:nvPr/>
          </p:nvSpPr>
          <p:spPr>
            <a:xfrm>
              <a:off x="781" y="2486"/>
              <a:ext cx="25" cy="23"/>
            </a:xfrm>
            <a:custGeom>
              <a:avLst/>
              <a:gdLst/>
              <a:ahLst/>
              <a:cxnLst/>
              <a:rect l="l" t="t" r="r" b="b"/>
              <a:pathLst>
                <a:path w="77" h="69" extrusionOk="0">
                  <a:moveTo>
                    <a:pt x="21" y="0"/>
                  </a:moveTo>
                  <a:lnTo>
                    <a:pt x="19" y="3"/>
                  </a:lnTo>
                  <a:lnTo>
                    <a:pt x="16" y="5"/>
                  </a:lnTo>
                  <a:lnTo>
                    <a:pt x="13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5" y="20"/>
                  </a:lnTo>
                  <a:lnTo>
                    <a:pt x="3" y="24"/>
                  </a:lnTo>
                  <a:lnTo>
                    <a:pt x="1" y="30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1" y="44"/>
                  </a:lnTo>
                  <a:lnTo>
                    <a:pt x="3" y="47"/>
                  </a:lnTo>
                  <a:lnTo>
                    <a:pt x="4" y="49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10" y="54"/>
                  </a:lnTo>
                  <a:lnTo>
                    <a:pt x="12" y="56"/>
                  </a:lnTo>
                  <a:lnTo>
                    <a:pt x="16" y="59"/>
                  </a:lnTo>
                  <a:lnTo>
                    <a:pt x="19" y="60"/>
                  </a:lnTo>
                  <a:lnTo>
                    <a:pt x="24" y="61"/>
                  </a:lnTo>
                  <a:lnTo>
                    <a:pt x="28" y="62"/>
                  </a:lnTo>
                  <a:lnTo>
                    <a:pt x="33" y="63"/>
                  </a:lnTo>
                  <a:lnTo>
                    <a:pt x="37" y="64"/>
                  </a:lnTo>
                  <a:lnTo>
                    <a:pt x="43" y="65"/>
                  </a:lnTo>
                  <a:lnTo>
                    <a:pt x="48" y="67"/>
                  </a:lnTo>
                  <a:lnTo>
                    <a:pt x="50" y="68"/>
                  </a:lnTo>
                  <a:lnTo>
                    <a:pt x="52" y="69"/>
                  </a:lnTo>
                  <a:lnTo>
                    <a:pt x="55" y="69"/>
                  </a:lnTo>
                  <a:lnTo>
                    <a:pt x="56" y="69"/>
                  </a:lnTo>
                  <a:lnTo>
                    <a:pt x="57" y="69"/>
                  </a:lnTo>
                  <a:lnTo>
                    <a:pt x="58" y="68"/>
                  </a:lnTo>
                  <a:lnTo>
                    <a:pt x="59" y="67"/>
                  </a:lnTo>
                  <a:lnTo>
                    <a:pt x="60" y="65"/>
                  </a:lnTo>
                  <a:lnTo>
                    <a:pt x="60" y="64"/>
                  </a:lnTo>
                  <a:lnTo>
                    <a:pt x="61" y="64"/>
                  </a:lnTo>
                  <a:lnTo>
                    <a:pt x="63" y="64"/>
                  </a:lnTo>
                  <a:lnTo>
                    <a:pt x="63" y="63"/>
                  </a:lnTo>
                  <a:lnTo>
                    <a:pt x="64" y="63"/>
                  </a:lnTo>
                  <a:lnTo>
                    <a:pt x="64" y="62"/>
                  </a:lnTo>
                  <a:lnTo>
                    <a:pt x="65" y="62"/>
                  </a:lnTo>
                  <a:lnTo>
                    <a:pt x="66" y="62"/>
                  </a:lnTo>
                  <a:lnTo>
                    <a:pt x="66" y="61"/>
                  </a:lnTo>
                  <a:lnTo>
                    <a:pt x="67" y="60"/>
                  </a:lnTo>
                  <a:lnTo>
                    <a:pt x="68" y="60"/>
                  </a:lnTo>
                  <a:lnTo>
                    <a:pt x="69" y="60"/>
                  </a:lnTo>
                  <a:lnTo>
                    <a:pt x="71" y="59"/>
                  </a:lnTo>
                  <a:lnTo>
                    <a:pt x="73" y="56"/>
                  </a:lnTo>
                  <a:lnTo>
                    <a:pt x="74" y="54"/>
                  </a:lnTo>
                  <a:lnTo>
                    <a:pt x="75" y="51"/>
                  </a:lnTo>
                  <a:lnTo>
                    <a:pt x="76" y="48"/>
                  </a:lnTo>
                  <a:lnTo>
                    <a:pt x="77" y="45"/>
                  </a:lnTo>
                  <a:lnTo>
                    <a:pt x="77" y="41"/>
                  </a:lnTo>
                  <a:lnTo>
                    <a:pt x="77" y="38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6" y="33"/>
                  </a:lnTo>
                  <a:lnTo>
                    <a:pt x="75" y="32"/>
                  </a:lnTo>
                  <a:lnTo>
                    <a:pt x="74" y="32"/>
                  </a:lnTo>
                  <a:lnTo>
                    <a:pt x="73" y="32"/>
                  </a:lnTo>
                  <a:lnTo>
                    <a:pt x="72" y="31"/>
                  </a:lnTo>
                  <a:lnTo>
                    <a:pt x="72" y="30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7" y="24"/>
                  </a:lnTo>
                  <a:lnTo>
                    <a:pt x="64" y="21"/>
                  </a:lnTo>
                  <a:lnTo>
                    <a:pt x="60" y="17"/>
                  </a:lnTo>
                  <a:lnTo>
                    <a:pt x="57" y="15"/>
                  </a:lnTo>
                  <a:lnTo>
                    <a:pt x="52" y="12"/>
                  </a:lnTo>
                  <a:lnTo>
                    <a:pt x="47" y="9"/>
                  </a:lnTo>
                  <a:lnTo>
                    <a:pt x="41" y="6"/>
                  </a:lnTo>
                  <a:lnTo>
                    <a:pt x="34" y="4"/>
                  </a:lnTo>
                  <a:lnTo>
                    <a:pt x="28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98" name="Google Shape;10698;p32"/>
            <p:cNvSpPr/>
            <p:nvPr/>
          </p:nvSpPr>
          <p:spPr>
            <a:xfrm>
              <a:off x="781" y="2486"/>
              <a:ext cx="25" cy="23"/>
            </a:xfrm>
            <a:custGeom>
              <a:avLst/>
              <a:gdLst/>
              <a:ahLst/>
              <a:cxnLst/>
              <a:rect l="l" t="t" r="r" b="b"/>
              <a:pathLst>
                <a:path w="77" h="68" extrusionOk="0">
                  <a:moveTo>
                    <a:pt x="20" y="0"/>
                  </a:moveTo>
                  <a:lnTo>
                    <a:pt x="17" y="4"/>
                  </a:lnTo>
                  <a:lnTo>
                    <a:pt x="12" y="7"/>
                  </a:lnTo>
                  <a:lnTo>
                    <a:pt x="9" y="12"/>
                  </a:lnTo>
                  <a:lnTo>
                    <a:pt x="7" y="16"/>
                  </a:lnTo>
                  <a:lnTo>
                    <a:pt x="4" y="21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5"/>
                  </a:lnTo>
                  <a:lnTo>
                    <a:pt x="4" y="48"/>
                  </a:lnTo>
                  <a:lnTo>
                    <a:pt x="8" y="52"/>
                  </a:lnTo>
                  <a:lnTo>
                    <a:pt x="12" y="55"/>
                  </a:lnTo>
                  <a:lnTo>
                    <a:pt x="17" y="58"/>
                  </a:lnTo>
                  <a:lnTo>
                    <a:pt x="21" y="60"/>
                  </a:lnTo>
                  <a:lnTo>
                    <a:pt x="28" y="61"/>
                  </a:lnTo>
                  <a:lnTo>
                    <a:pt x="35" y="63"/>
                  </a:lnTo>
                  <a:lnTo>
                    <a:pt x="43" y="64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5" y="68"/>
                  </a:lnTo>
                  <a:lnTo>
                    <a:pt x="58" y="67"/>
                  </a:lnTo>
                  <a:lnTo>
                    <a:pt x="59" y="67"/>
                  </a:lnTo>
                  <a:lnTo>
                    <a:pt x="59" y="66"/>
                  </a:lnTo>
                  <a:lnTo>
                    <a:pt x="60" y="64"/>
                  </a:lnTo>
                  <a:lnTo>
                    <a:pt x="61" y="63"/>
                  </a:lnTo>
                  <a:lnTo>
                    <a:pt x="63" y="63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4" y="61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6" y="60"/>
                  </a:lnTo>
                  <a:lnTo>
                    <a:pt x="67" y="59"/>
                  </a:lnTo>
                  <a:lnTo>
                    <a:pt x="68" y="59"/>
                  </a:lnTo>
                  <a:lnTo>
                    <a:pt x="69" y="59"/>
                  </a:lnTo>
                  <a:lnTo>
                    <a:pt x="72" y="58"/>
                  </a:lnTo>
                  <a:lnTo>
                    <a:pt x="73" y="55"/>
                  </a:lnTo>
                  <a:lnTo>
                    <a:pt x="74" y="53"/>
                  </a:lnTo>
                  <a:lnTo>
                    <a:pt x="75" y="51"/>
                  </a:lnTo>
                  <a:lnTo>
                    <a:pt x="76" y="46"/>
                  </a:lnTo>
                  <a:lnTo>
                    <a:pt x="77" y="43"/>
                  </a:lnTo>
                  <a:lnTo>
                    <a:pt x="77" y="40"/>
                  </a:lnTo>
                  <a:lnTo>
                    <a:pt x="77" y="38"/>
                  </a:lnTo>
                  <a:lnTo>
                    <a:pt x="77" y="36"/>
                  </a:lnTo>
                  <a:lnTo>
                    <a:pt x="77" y="34"/>
                  </a:lnTo>
                  <a:lnTo>
                    <a:pt x="75" y="32"/>
                  </a:lnTo>
                  <a:lnTo>
                    <a:pt x="74" y="31"/>
                  </a:lnTo>
                  <a:lnTo>
                    <a:pt x="73" y="30"/>
                  </a:lnTo>
                  <a:lnTo>
                    <a:pt x="69" y="27"/>
                  </a:lnTo>
                  <a:lnTo>
                    <a:pt x="67" y="23"/>
                  </a:lnTo>
                  <a:lnTo>
                    <a:pt x="64" y="20"/>
                  </a:lnTo>
                  <a:lnTo>
                    <a:pt x="60" y="16"/>
                  </a:lnTo>
                  <a:lnTo>
                    <a:pt x="56" y="13"/>
                  </a:lnTo>
                  <a:lnTo>
                    <a:pt x="50" y="10"/>
                  </a:lnTo>
                  <a:lnTo>
                    <a:pt x="44" y="7"/>
                  </a:lnTo>
                  <a:lnTo>
                    <a:pt x="40" y="5"/>
                  </a:lnTo>
                  <a:lnTo>
                    <a:pt x="34" y="4"/>
                  </a:lnTo>
                  <a:lnTo>
                    <a:pt x="28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99" name="Google Shape;10699;p32"/>
            <p:cNvSpPr/>
            <p:nvPr/>
          </p:nvSpPr>
          <p:spPr>
            <a:xfrm>
              <a:off x="831" y="2501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37" y="1"/>
                  </a:moveTo>
                  <a:lnTo>
                    <a:pt x="38" y="1"/>
                  </a:lnTo>
                  <a:lnTo>
                    <a:pt x="38" y="2"/>
                  </a:lnTo>
                  <a:lnTo>
                    <a:pt x="40" y="4"/>
                  </a:lnTo>
                  <a:lnTo>
                    <a:pt x="41" y="5"/>
                  </a:lnTo>
                  <a:lnTo>
                    <a:pt x="42" y="6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4" y="9"/>
                  </a:lnTo>
                  <a:lnTo>
                    <a:pt x="45" y="12"/>
                  </a:lnTo>
                  <a:lnTo>
                    <a:pt x="45" y="14"/>
                  </a:lnTo>
                  <a:lnTo>
                    <a:pt x="45" y="17"/>
                  </a:lnTo>
                  <a:lnTo>
                    <a:pt x="45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3" y="28"/>
                  </a:lnTo>
                  <a:lnTo>
                    <a:pt x="42" y="30"/>
                  </a:lnTo>
                  <a:lnTo>
                    <a:pt x="41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6" y="34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27" y="38"/>
                  </a:lnTo>
                  <a:lnTo>
                    <a:pt x="24" y="38"/>
                  </a:lnTo>
                  <a:lnTo>
                    <a:pt x="19" y="38"/>
                  </a:lnTo>
                  <a:lnTo>
                    <a:pt x="14" y="38"/>
                  </a:lnTo>
                  <a:lnTo>
                    <a:pt x="11" y="38"/>
                  </a:lnTo>
                  <a:lnTo>
                    <a:pt x="6" y="37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1" y="31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3"/>
                  </a:lnTo>
                  <a:lnTo>
                    <a:pt x="4" y="9"/>
                  </a:lnTo>
                  <a:lnTo>
                    <a:pt x="6" y="7"/>
                  </a:lnTo>
                  <a:lnTo>
                    <a:pt x="9" y="5"/>
                  </a:lnTo>
                  <a:lnTo>
                    <a:pt x="12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3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00" name="Google Shape;10700;p32"/>
            <p:cNvSpPr/>
            <p:nvPr/>
          </p:nvSpPr>
          <p:spPr>
            <a:xfrm>
              <a:off x="831" y="2500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50" h="41" extrusionOk="0">
                  <a:moveTo>
                    <a:pt x="34" y="0"/>
                  </a:moveTo>
                  <a:lnTo>
                    <a:pt x="35" y="1"/>
                  </a:lnTo>
                  <a:lnTo>
                    <a:pt x="37" y="3"/>
                  </a:lnTo>
                  <a:lnTo>
                    <a:pt x="40" y="5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5" y="20"/>
                  </a:lnTo>
                  <a:lnTo>
                    <a:pt x="45" y="24"/>
                  </a:lnTo>
                  <a:lnTo>
                    <a:pt x="43" y="28"/>
                  </a:lnTo>
                  <a:lnTo>
                    <a:pt x="42" y="32"/>
                  </a:lnTo>
                  <a:lnTo>
                    <a:pt x="40" y="35"/>
                  </a:lnTo>
                  <a:lnTo>
                    <a:pt x="36" y="37"/>
                  </a:lnTo>
                  <a:lnTo>
                    <a:pt x="33" y="40"/>
                  </a:lnTo>
                  <a:lnTo>
                    <a:pt x="28" y="41"/>
                  </a:lnTo>
                  <a:lnTo>
                    <a:pt x="24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11" y="41"/>
                  </a:lnTo>
                  <a:lnTo>
                    <a:pt x="8" y="40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1" y="21"/>
                  </a:lnTo>
                  <a:lnTo>
                    <a:pt x="2" y="17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0" y="8"/>
                  </a:lnTo>
                  <a:lnTo>
                    <a:pt x="14" y="5"/>
                  </a:lnTo>
                  <a:lnTo>
                    <a:pt x="19" y="4"/>
                  </a:lnTo>
                  <a:lnTo>
                    <a:pt x="25" y="4"/>
                  </a:lnTo>
                  <a:lnTo>
                    <a:pt x="30" y="4"/>
                  </a:lnTo>
                  <a:lnTo>
                    <a:pt x="41" y="4"/>
                  </a:lnTo>
                  <a:lnTo>
                    <a:pt x="50" y="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01" name="Google Shape;10701;p32"/>
            <p:cNvSpPr/>
            <p:nvPr/>
          </p:nvSpPr>
          <p:spPr>
            <a:xfrm>
              <a:off x="810" y="2496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52" h="54" extrusionOk="0">
                  <a:moveTo>
                    <a:pt x="6" y="0"/>
                  </a:moveTo>
                  <a:lnTo>
                    <a:pt x="5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9"/>
                  </a:lnTo>
                  <a:lnTo>
                    <a:pt x="2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5" y="37"/>
                  </a:lnTo>
                  <a:lnTo>
                    <a:pt x="6" y="39"/>
                  </a:lnTo>
                  <a:lnTo>
                    <a:pt x="9" y="41"/>
                  </a:lnTo>
                  <a:lnTo>
                    <a:pt x="11" y="44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7" y="48"/>
                  </a:lnTo>
                  <a:lnTo>
                    <a:pt x="19" y="49"/>
                  </a:lnTo>
                  <a:lnTo>
                    <a:pt x="22" y="50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32" y="53"/>
                  </a:lnTo>
                  <a:lnTo>
                    <a:pt x="33" y="53"/>
                  </a:lnTo>
                  <a:lnTo>
                    <a:pt x="35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40" y="53"/>
                  </a:lnTo>
                  <a:lnTo>
                    <a:pt x="42" y="53"/>
                  </a:lnTo>
                  <a:lnTo>
                    <a:pt x="43" y="52"/>
                  </a:lnTo>
                  <a:lnTo>
                    <a:pt x="44" y="50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8" y="47"/>
                  </a:lnTo>
                  <a:lnTo>
                    <a:pt x="50" y="44"/>
                  </a:lnTo>
                  <a:lnTo>
                    <a:pt x="51" y="41"/>
                  </a:lnTo>
                  <a:lnTo>
                    <a:pt x="52" y="38"/>
                  </a:lnTo>
                  <a:lnTo>
                    <a:pt x="52" y="34"/>
                  </a:lnTo>
                  <a:lnTo>
                    <a:pt x="51" y="32"/>
                  </a:lnTo>
                  <a:lnTo>
                    <a:pt x="50" y="29"/>
                  </a:lnTo>
                  <a:lnTo>
                    <a:pt x="49" y="26"/>
                  </a:lnTo>
                  <a:lnTo>
                    <a:pt x="46" y="24"/>
                  </a:lnTo>
                  <a:lnTo>
                    <a:pt x="42" y="20"/>
                  </a:lnTo>
                  <a:lnTo>
                    <a:pt x="38" y="14"/>
                  </a:lnTo>
                  <a:lnTo>
                    <a:pt x="37" y="14"/>
                  </a:lnTo>
                  <a:lnTo>
                    <a:pt x="37" y="13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3" y="9"/>
                  </a:lnTo>
                  <a:lnTo>
                    <a:pt x="32" y="8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24" y="6"/>
                  </a:lnTo>
                  <a:lnTo>
                    <a:pt x="21" y="5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4" y="2"/>
                  </a:lnTo>
                  <a:lnTo>
                    <a:pt x="11" y="1"/>
                  </a:lnTo>
                  <a:lnTo>
                    <a:pt x="9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02" name="Google Shape;10702;p32"/>
            <p:cNvSpPr/>
            <p:nvPr/>
          </p:nvSpPr>
          <p:spPr>
            <a:xfrm>
              <a:off x="810" y="2495"/>
              <a:ext cx="17" cy="19"/>
            </a:xfrm>
            <a:custGeom>
              <a:avLst/>
              <a:gdLst/>
              <a:ahLst/>
              <a:cxnLst/>
              <a:rect l="l" t="t" r="r" b="b"/>
              <a:pathLst>
                <a:path w="52" h="56" extrusionOk="0">
                  <a:moveTo>
                    <a:pt x="8" y="0"/>
                  </a:moveTo>
                  <a:lnTo>
                    <a:pt x="8" y="1"/>
                  </a:lnTo>
                  <a:lnTo>
                    <a:pt x="6" y="2"/>
                  </a:lnTo>
                  <a:lnTo>
                    <a:pt x="5" y="6"/>
                  </a:lnTo>
                  <a:lnTo>
                    <a:pt x="3" y="9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3"/>
                  </a:lnTo>
                  <a:lnTo>
                    <a:pt x="3" y="36"/>
                  </a:lnTo>
                  <a:lnTo>
                    <a:pt x="4" y="39"/>
                  </a:lnTo>
                  <a:lnTo>
                    <a:pt x="8" y="42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7" y="50"/>
                  </a:lnTo>
                  <a:lnTo>
                    <a:pt x="21" y="52"/>
                  </a:lnTo>
                  <a:lnTo>
                    <a:pt x="25" y="54"/>
                  </a:lnTo>
                  <a:lnTo>
                    <a:pt x="28" y="54"/>
                  </a:lnTo>
                  <a:lnTo>
                    <a:pt x="32" y="55"/>
                  </a:lnTo>
                  <a:lnTo>
                    <a:pt x="34" y="56"/>
                  </a:lnTo>
                  <a:lnTo>
                    <a:pt x="37" y="56"/>
                  </a:lnTo>
                  <a:lnTo>
                    <a:pt x="40" y="55"/>
                  </a:lnTo>
                  <a:lnTo>
                    <a:pt x="44" y="52"/>
                  </a:lnTo>
                  <a:lnTo>
                    <a:pt x="48" y="49"/>
                  </a:lnTo>
                  <a:lnTo>
                    <a:pt x="50" y="46"/>
                  </a:lnTo>
                  <a:lnTo>
                    <a:pt x="52" y="42"/>
                  </a:lnTo>
                  <a:lnTo>
                    <a:pt x="52" y="39"/>
                  </a:lnTo>
                  <a:lnTo>
                    <a:pt x="52" y="35"/>
                  </a:lnTo>
                  <a:lnTo>
                    <a:pt x="50" y="32"/>
                  </a:lnTo>
                  <a:lnTo>
                    <a:pt x="48" y="28"/>
                  </a:lnTo>
                  <a:lnTo>
                    <a:pt x="45" y="25"/>
                  </a:lnTo>
                  <a:lnTo>
                    <a:pt x="42" y="20"/>
                  </a:lnTo>
                  <a:lnTo>
                    <a:pt x="40" y="17"/>
                  </a:lnTo>
                  <a:lnTo>
                    <a:pt x="36" y="14"/>
                  </a:lnTo>
                  <a:lnTo>
                    <a:pt x="33" y="11"/>
                  </a:lnTo>
                  <a:lnTo>
                    <a:pt x="29" y="9"/>
                  </a:lnTo>
                  <a:lnTo>
                    <a:pt x="26" y="8"/>
                  </a:lnTo>
                  <a:lnTo>
                    <a:pt x="21" y="7"/>
                  </a:lnTo>
                  <a:lnTo>
                    <a:pt x="16" y="4"/>
                  </a:lnTo>
                  <a:lnTo>
                    <a:pt x="11" y="3"/>
                  </a:lnTo>
                  <a:lnTo>
                    <a:pt x="8" y="3"/>
                  </a:lnTo>
                  <a:lnTo>
                    <a:pt x="5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03" name="Google Shape;10703;p32"/>
            <p:cNvCxnSpPr/>
            <p:nvPr/>
          </p:nvCxnSpPr>
          <p:spPr>
            <a:xfrm>
              <a:off x="867" y="250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04" name="Google Shape;10704;p32"/>
            <p:cNvCxnSpPr/>
            <p:nvPr/>
          </p:nvCxnSpPr>
          <p:spPr>
            <a:xfrm>
              <a:off x="790" y="2487"/>
              <a:ext cx="9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05" name="Google Shape;10705;p32"/>
            <p:cNvCxnSpPr/>
            <p:nvPr/>
          </p:nvCxnSpPr>
          <p:spPr>
            <a:xfrm rot="10800000">
              <a:off x="787" y="2486"/>
              <a:ext cx="13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06" name="Google Shape;10706;p32"/>
            <p:cNvCxnSpPr/>
            <p:nvPr/>
          </p:nvCxnSpPr>
          <p:spPr>
            <a:xfrm>
              <a:off x="842" y="2500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07" name="Google Shape;10707;p32"/>
            <p:cNvCxnSpPr/>
            <p:nvPr/>
          </p:nvCxnSpPr>
          <p:spPr>
            <a:xfrm flipH="1">
              <a:off x="811" y="249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08" name="Google Shape;10708;p32"/>
            <p:cNvSpPr/>
            <p:nvPr/>
          </p:nvSpPr>
          <p:spPr>
            <a:xfrm>
              <a:off x="825" y="2515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0" h="40" extrusionOk="0">
                  <a:moveTo>
                    <a:pt x="54" y="0"/>
                  </a:moveTo>
                  <a:lnTo>
                    <a:pt x="54" y="2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6" y="7"/>
                  </a:lnTo>
                  <a:lnTo>
                    <a:pt x="56" y="10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8" y="14"/>
                  </a:lnTo>
                  <a:lnTo>
                    <a:pt x="58" y="16"/>
                  </a:lnTo>
                  <a:lnTo>
                    <a:pt x="59" y="18"/>
                  </a:lnTo>
                  <a:lnTo>
                    <a:pt x="59" y="19"/>
                  </a:lnTo>
                  <a:lnTo>
                    <a:pt x="60" y="20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1"/>
                  </a:lnTo>
                  <a:lnTo>
                    <a:pt x="58" y="32"/>
                  </a:lnTo>
                  <a:lnTo>
                    <a:pt x="58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3" y="38"/>
                  </a:lnTo>
                  <a:lnTo>
                    <a:pt x="52" y="38"/>
                  </a:lnTo>
                  <a:lnTo>
                    <a:pt x="51" y="39"/>
                  </a:lnTo>
                  <a:lnTo>
                    <a:pt x="48" y="39"/>
                  </a:lnTo>
                  <a:lnTo>
                    <a:pt x="47" y="39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3" y="40"/>
                  </a:lnTo>
                  <a:lnTo>
                    <a:pt x="42" y="39"/>
                  </a:lnTo>
                  <a:lnTo>
                    <a:pt x="40" y="39"/>
                  </a:lnTo>
                  <a:lnTo>
                    <a:pt x="38" y="39"/>
                  </a:lnTo>
                  <a:lnTo>
                    <a:pt x="36" y="39"/>
                  </a:lnTo>
                  <a:lnTo>
                    <a:pt x="34" y="38"/>
                  </a:lnTo>
                  <a:lnTo>
                    <a:pt x="31" y="38"/>
                  </a:lnTo>
                  <a:lnTo>
                    <a:pt x="29" y="37"/>
                  </a:lnTo>
                  <a:lnTo>
                    <a:pt x="27" y="37"/>
                  </a:lnTo>
                  <a:lnTo>
                    <a:pt x="24" y="37"/>
                  </a:lnTo>
                  <a:lnTo>
                    <a:pt x="23" y="36"/>
                  </a:lnTo>
                  <a:lnTo>
                    <a:pt x="21" y="36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2" y="35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6" y="34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1" y="2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09" name="Google Shape;10709;p32"/>
            <p:cNvSpPr/>
            <p:nvPr/>
          </p:nvSpPr>
          <p:spPr>
            <a:xfrm>
              <a:off x="825" y="2515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0" h="41" extrusionOk="0">
                  <a:moveTo>
                    <a:pt x="53" y="0"/>
                  </a:moveTo>
                  <a:lnTo>
                    <a:pt x="54" y="1"/>
                  </a:lnTo>
                  <a:lnTo>
                    <a:pt x="55" y="4"/>
                  </a:lnTo>
                  <a:lnTo>
                    <a:pt x="55" y="6"/>
                  </a:lnTo>
                  <a:lnTo>
                    <a:pt x="56" y="9"/>
                  </a:lnTo>
                  <a:lnTo>
                    <a:pt x="56" y="13"/>
                  </a:lnTo>
                  <a:lnTo>
                    <a:pt x="58" y="15"/>
                  </a:lnTo>
                  <a:lnTo>
                    <a:pt x="59" y="19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30"/>
                  </a:lnTo>
                  <a:lnTo>
                    <a:pt x="59" y="32"/>
                  </a:lnTo>
                  <a:lnTo>
                    <a:pt x="58" y="36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6" y="41"/>
                  </a:lnTo>
                  <a:lnTo>
                    <a:pt x="43" y="41"/>
                  </a:lnTo>
                  <a:lnTo>
                    <a:pt x="39" y="40"/>
                  </a:lnTo>
                  <a:lnTo>
                    <a:pt x="34" y="39"/>
                  </a:lnTo>
                  <a:lnTo>
                    <a:pt x="28" y="38"/>
                  </a:lnTo>
                  <a:lnTo>
                    <a:pt x="22" y="37"/>
                  </a:lnTo>
                  <a:lnTo>
                    <a:pt x="16" y="37"/>
                  </a:lnTo>
                  <a:lnTo>
                    <a:pt x="13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8" y="8"/>
                  </a:lnTo>
                  <a:lnTo>
                    <a:pt x="12" y="7"/>
                  </a:lnTo>
                  <a:lnTo>
                    <a:pt x="16" y="5"/>
                  </a:lnTo>
                  <a:lnTo>
                    <a:pt x="21" y="4"/>
                  </a:lnTo>
                  <a:lnTo>
                    <a:pt x="26" y="3"/>
                  </a:lnTo>
                  <a:lnTo>
                    <a:pt x="32" y="3"/>
                  </a:lnTo>
                  <a:lnTo>
                    <a:pt x="38" y="1"/>
                  </a:lnTo>
                  <a:lnTo>
                    <a:pt x="44" y="1"/>
                  </a:lnTo>
                  <a:lnTo>
                    <a:pt x="47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10" name="Google Shape;10710;p32"/>
            <p:cNvSpPr/>
            <p:nvPr/>
          </p:nvSpPr>
          <p:spPr>
            <a:xfrm>
              <a:off x="806" y="2512"/>
              <a:ext cx="16" cy="13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8" y="0"/>
                  </a:moveTo>
                  <a:lnTo>
                    <a:pt x="39" y="0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5"/>
                  </a:lnTo>
                  <a:lnTo>
                    <a:pt x="44" y="6"/>
                  </a:lnTo>
                  <a:lnTo>
                    <a:pt x="45" y="7"/>
                  </a:lnTo>
                  <a:lnTo>
                    <a:pt x="45" y="9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4" y="26"/>
                  </a:lnTo>
                  <a:lnTo>
                    <a:pt x="43" y="29"/>
                  </a:lnTo>
                  <a:lnTo>
                    <a:pt x="42" y="30"/>
                  </a:lnTo>
                  <a:lnTo>
                    <a:pt x="39" y="32"/>
                  </a:lnTo>
                  <a:lnTo>
                    <a:pt x="38" y="33"/>
                  </a:lnTo>
                  <a:lnTo>
                    <a:pt x="37" y="33"/>
                  </a:lnTo>
                  <a:lnTo>
                    <a:pt x="36" y="34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28" y="37"/>
                  </a:lnTo>
                  <a:lnTo>
                    <a:pt x="24" y="38"/>
                  </a:lnTo>
                  <a:lnTo>
                    <a:pt x="20" y="38"/>
                  </a:lnTo>
                  <a:lnTo>
                    <a:pt x="15" y="38"/>
                  </a:lnTo>
                  <a:lnTo>
                    <a:pt x="12" y="37"/>
                  </a:lnTo>
                  <a:lnTo>
                    <a:pt x="7" y="36"/>
                  </a:lnTo>
                  <a:lnTo>
                    <a:pt x="5" y="34"/>
                  </a:lnTo>
                  <a:lnTo>
                    <a:pt x="4" y="32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2"/>
                  </a:lnTo>
                  <a:lnTo>
                    <a:pt x="5" y="9"/>
                  </a:lnTo>
                  <a:lnTo>
                    <a:pt x="7" y="6"/>
                  </a:lnTo>
                  <a:lnTo>
                    <a:pt x="10" y="5"/>
                  </a:lnTo>
                  <a:lnTo>
                    <a:pt x="13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11" name="Google Shape;10711;p32"/>
            <p:cNvSpPr/>
            <p:nvPr/>
          </p:nvSpPr>
          <p:spPr>
            <a:xfrm>
              <a:off x="806" y="2511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5" y="0"/>
                  </a:moveTo>
                  <a:lnTo>
                    <a:pt x="36" y="1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40" y="6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5" y="13"/>
                  </a:lnTo>
                  <a:lnTo>
                    <a:pt x="46" y="16"/>
                  </a:lnTo>
                  <a:lnTo>
                    <a:pt x="46" y="20"/>
                  </a:lnTo>
                  <a:lnTo>
                    <a:pt x="46" y="25"/>
                  </a:lnTo>
                  <a:lnTo>
                    <a:pt x="44" y="28"/>
                  </a:lnTo>
                  <a:lnTo>
                    <a:pt x="43" y="32"/>
                  </a:lnTo>
                  <a:lnTo>
                    <a:pt x="40" y="35"/>
                  </a:lnTo>
                  <a:lnTo>
                    <a:pt x="37" y="38"/>
                  </a:lnTo>
                  <a:lnTo>
                    <a:pt x="34" y="40"/>
                  </a:lnTo>
                  <a:lnTo>
                    <a:pt x="29" y="41"/>
                  </a:lnTo>
                  <a:lnTo>
                    <a:pt x="24" y="42"/>
                  </a:lnTo>
                  <a:lnTo>
                    <a:pt x="20" y="42"/>
                  </a:lnTo>
                  <a:lnTo>
                    <a:pt x="15" y="42"/>
                  </a:lnTo>
                  <a:lnTo>
                    <a:pt x="12" y="41"/>
                  </a:lnTo>
                  <a:lnTo>
                    <a:pt x="8" y="40"/>
                  </a:lnTo>
                  <a:lnTo>
                    <a:pt x="5" y="37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3" y="17"/>
                  </a:lnTo>
                  <a:lnTo>
                    <a:pt x="5" y="13"/>
                  </a:lnTo>
                  <a:lnTo>
                    <a:pt x="7" y="10"/>
                  </a:lnTo>
                  <a:lnTo>
                    <a:pt x="11" y="8"/>
                  </a:lnTo>
                  <a:lnTo>
                    <a:pt x="15" y="5"/>
                  </a:lnTo>
                  <a:lnTo>
                    <a:pt x="20" y="4"/>
                  </a:lnTo>
                  <a:lnTo>
                    <a:pt x="26" y="4"/>
                  </a:lnTo>
                  <a:lnTo>
                    <a:pt x="31" y="4"/>
                  </a:lnTo>
                  <a:lnTo>
                    <a:pt x="42" y="4"/>
                  </a:lnTo>
                  <a:lnTo>
                    <a:pt x="51" y="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12" name="Google Shape;10712;p32"/>
            <p:cNvSpPr/>
            <p:nvPr/>
          </p:nvSpPr>
          <p:spPr>
            <a:xfrm>
              <a:off x="785" y="2507"/>
              <a:ext cx="18" cy="17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7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4"/>
                  </a:lnTo>
                  <a:lnTo>
                    <a:pt x="4" y="8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5" y="37"/>
                  </a:lnTo>
                  <a:lnTo>
                    <a:pt x="7" y="39"/>
                  </a:lnTo>
                  <a:lnTo>
                    <a:pt x="10" y="41"/>
                  </a:lnTo>
                  <a:lnTo>
                    <a:pt x="12" y="44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8" y="47"/>
                  </a:lnTo>
                  <a:lnTo>
                    <a:pt x="20" y="48"/>
                  </a:lnTo>
                  <a:lnTo>
                    <a:pt x="23" y="49"/>
                  </a:lnTo>
                  <a:lnTo>
                    <a:pt x="27" y="50"/>
                  </a:lnTo>
                  <a:lnTo>
                    <a:pt x="29" y="52"/>
                  </a:lnTo>
                  <a:lnTo>
                    <a:pt x="32" y="52"/>
                  </a:lnTo>
                  <a:lnTo>
                    <a:pt x="34" y="53"/>
                  </a:lnTo>
                  <a:lnTo>
                    <a:pt x="36" y="53"/>
                  </a:lnTo>
                  <a:lnTo>
                    <a:pt x="37" y="53"/>
                  </a:lnTo>
                  <a:lnTo>
                    <a:pt x="38" y="53"/>
                  </a:lnTo>
                  <a:lnTo>
                    <a:pt x="39" y="53"/>
                  </a:lnTo>
                  <a:lnTo>
                    <a:pt x="40" y="53"/>
                  </a:lnTo>
                  <a:lnTo>
                    <a:pt x="43" y="52"/>
                  </a:lnTo>
                  <a:lnTo>
                    <a:pt x="44" y="50"/>
                  </a:lnTo>
                  <a:lnTo>
                    <a:pt x="45" y="50"/>
                  </a:lnTo>
                  <a:lnTo>
                    <a:pt x="46" y="49"/>
                  </a:lnTo>
                  <a:lnTo>
                    <a:pt x="47" y="47"/>
                  </a:lnTo>
                  <a:lnTo>
                    <a:pt x="48" y="46"/>
                  </a:lnTo>
                  <a:lnTo>
                    <a:pt x="51" y="44"/>
                  </a:lnTo>
                  <a:lnTo>
                    <a:pt x="52" y="40"/>
                  </a:lnTo>
                  <a:lnTo>
                    <a:pt x="53" y="37"/>
                  </a:lnTo>
                  <a:lnTo>
                    <a:pt x="53" y="34"/>
                  </a:lnTo>
                  <a:lnTo>
                    <a:pt x="52" y="31"/>
                  </a:lnTo>
                  <a:lnTo>
                    <a:pt x="51" y="29"/>
                  </a:lnTo>
                  <a:lnTo>
                    <a:pt x="50" y="25"/>
                  </a:lnTo>
                  <a:lnTo>
                    <a:pt x="47" y="23"/>
                  </a:lnTo>
                  <a:lnTo>
                    <a:pt x="43" y="18"/>
                  </a:lnTo>
                  <a:lnTo>
                    <a:pt x="39" y="14"/>
                  </a:lnTo>
                  <a:lnTo>
                    <a:pt x="38" y="13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13" name="Google Shape;10713;p32"/>
            <p:cNvSpPr/>
            <p:nvPr/>
          </p:nvSpPr>
          <p:spPr>
            <a:xfrm>
              <a:off x="785" y="25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53" h="56" extrusionOk="0">
                  <a:moveTo>
                    <a:pt x="8" y="0"/>
                  </a:moveTo>
                  <a:lnTo>
                    <a:pt x="8" y="1"/>
                  </a:lnTo>
                  <a:lnTo>
                    <a:pt x="7" y="2"/>
                  </a:lnTo>
                  <a:lnTo>
                    <a:pt x="6" y="5"/>
                  </a:lnTo>
                  <a:lnTo>
                    <a:pt x="4" y="9"/>
                  </a:lnTo>
                  <a:lnTo>
                    <a:pt x="3" y="12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5" y="39"/>
                  </a:lnTo>
                  <a:lnTo>
                    <a:pt x="8" y="42"/>
                  </a:lnTo>
                  <a:lnTo>
                    <a:pt x="11" y="45"/>
                  </a:lnTo>
                  <a:lnTo>
                    <a:pt x="15" y="49"/>
                  </a:lnTo>
                  <a:lnTo>
                    <a:pt x="18" y="51"/>
                  </a:lnTo>
                  <a:lnTo>
                    <a:pt x="22" y="52"/>
                  </a:lnTo>
                  <a:lnTo>
                    <a:pt x="26" y="53"/>
                  </a:lnTo>
                  <a:lnTo>
                    <a:pt x="29" y="55"/>
                  </a:lnTo>
                  <a:lnTo>
                    <a:pt x="32" y="55"/>
                  </a:lnTo>
                  <a:lnTo>
                    <a:pt x="35" y="56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5" y="53"/>
                  </a:lnTo>
                  <a:lnTo>
                    <a:pt x="48" y="50"/>
                  </a:lnTo>
                  <a:lnTo>
                    <a:pt x="51" y="47"/>
                  </a:lnTo>
                  <a:lnTo>
                    <a:pt x="53" y="43"/>
                  </a:lnTo>
                  <a:lnTo>
                    <a:pt x="53" y="40"/>
                  </a:lnTo>
                  <a:lnTo>
                    <a:pt x="53" y="35"/>
                  </a:lnTo>
                  <a:lnTo>
                    <a:pt x="51" y="32"/>
                  </a:lnTo>
                  <a:lnTo>
                    <a:pt x="48" y="28"/>
                  </a:lnTo>
                  <a:lnTo>
                    <a:pt x="46" y="25"/>
                  </a:lnTo>
                  <a:lnTo>
                    <a:pt x="43" y="21"/>
                  </a:lnTo>
                  <a:lnTo>
                    <a:pt x="40" y="18"/>
                  </a:lnTo>
                  <a:lnTo>
                    <a:pt x="37" y="15"/>
                  </a:lnTo>
                  <a:lnTo>
                    <a:pt x="34" y="11"/>
                  </a:lnTo>
                  <a:lnTo>
                    <a:pt x="30" y="10"/>
                  </a:lnTo>
                  <a:lnTo>
                    <a:pt x="27" y="8"/>
                  </a:lnTo>
                  <a:lnTo>
                    <a:pt x="22" y="7"/>
                  </a:lnTo>
                  <a:lnTo>
                    <a:pt x="16" y="5"/>
                  </a:lnTo>
                  <a:lnTo>
                    <a:pt x="12" y="3"/>
                  </a:lnTo>
                  <a:lnTo>
                    <a:pt x="8" y="3"/>
                  </a:lnTo>
                  <a:lnTo>
                    <a:pt x="6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14" name="Google Shape;10714;p32"/>
            <p:cNvCxnSpPr/>
            <p:nvPr/>
          </p:nvCxnSpPr>
          <p:spPr>
            <a:xfrm>
              <a:off x="843" y="251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15" name="Google Shape;10715;p32"/>
            <p:cNvCxnSpPr/>
            <p:nvPr/>
          </p:nvCxnSpPr>
          <p:spPr>
            <a:xfrm>
              <a:off x="818" y="2511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16" name="Google Shape;10716;p32"/>
            <p:cNvCxnSpPr/>
            <p:nvPr/>
          </p:nvCxnSpPr>
          <p:spPr>
            <a:xfrm flipH="1">
              <a:off x="787" y="250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17" name="Google Shape;10717;p32"/>
            <p:cNvSpPr/>
            <p:nvPr/>
          </p:nvSpPr>
          <p:spPr>
            <a:xfrm>
              <a:off x="847" y="2520"/>
              <a:ext cx="20" cy="13"/>
            </a:xfrm>
            <a:custGeom>
              <a:avLst/>
              <a:gdLst/>
              <a:ahLst/>
              <a:cxnLst/>
              <a:rect l="l" t="t" r="r" b="b"/>
              <a:pathLst>
                <a:path w="59" h="40" extrusionOk="0">
                  <a:moveTo>
                    <a:pt x="53" y="1"/>
                  </a:moveTo>
                  <a:lnTo>
                    <a:pt x="55" y="2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6" y="8"/>
                  </a:lnTo>
                  <a:lnTo>
                    <a:pt x="56" y="9"/>
                  </a:lnTo>
                  <a:lnTo>
                    <a:pt x="56" y="11"/>
                  </a:lnTo>
                  <a:lnTo>
                    <a:pt x="57" y="14"/>
                  </a:lnTo>
                  <a:lnTo>
                    <a:pt x="57" y="15"/>
                  </a:lnTo>
                  <a:lnTo>
                    <a:pt x="57" y="16"/>
                  </a:lnTo>
                  <a:lnTo>
                    <a:pt x="58" y="17"/>
                  </a:lnTo>
                  <a:lnTo>
                    <a:pt x="58" y="19"/>
                  </a:lnTo>
                  <a:lnTo>
                    <a:pt x="59" y="21"/>
                  </a:lnTo>
                  <a:lnTo>
                    <a:pt x="59" y="22"/>
                  </a:lnTo>
                  <a:lnTo>
                    <a:pt x="59" y="23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9" y="30"/>
                  </a:lnTo>
                  <a:lnTo>
                    <a:pt x="58" y="31"/>
                  </a:lnTo>
                  <a:lnTo>
                    <a:pt x="58" y="33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1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7" y="40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7" y="40"/>
                  </a:lnTo>
                  <a:lnTo>
                    <a:pt x="35" y="39"/>
                  </a:lnTo>
                  <a:lnTo>
                    <a:pt x="33" y="39"/>
                  </a:lnTo>
                  <a:lnTo>
                    <a:pt x="31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5" y="37"/>
                  </a:lnTo>
                  <a:lnTo>
                    <a:pt x="23" y="37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6" y="37"/>
                  </a:lnTo>
                  <a:lnTo>
                    <a:pt x="13" y="35"/>
                  </a:lnTo>
                  <a:lnTo>
                    <a:pt x="11" y="35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4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3" y="14"/>
                  </a:lnTo>
                  <a:lnTo>
                    <a:pt x="4" y="11"/>
                  </a:lnTo>
                  <a:lnTo>
                    <a:pt x="7" y="9"/>
                  </a:lnTo>
                  <a:lnTo>
                    <a:pt x="10" y="7"/>
                  </a:lnTo>
                  <a:lnTo>
                    <a:pt x="13" y="6"/>
                  </a:lnTo>
                  <a:lnTo>
                    <a:pt x="18" y="5"/>
                  </a:lnTo>
                  <a:lnTo>
                    <a:pt x="23" y="3"/>
                  </a:lnTo>
                  <a:lnTo>
                    <a:pt x="27" y="2"/>
                  </a:lnTo>
                  <a:lnTo>
                    <a:pt x="31" y="1"/>
                  </a:lnTo>
                  <a:lnTo>
                    <a:pt x="35" y="1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18" name="Google Shape;10718;p32"/>
            <p:cNvSpPr/>
            <p:nvPr/>
          </p:nvSpPr>
          <p:spPr>
            <a:xfrm>
              <a:off x="847" y="2520"/>
              <a:ext cx="20" cy="13"/>
            </a:xfrm>
            <a:custGeom>
              <a:avLst/>
              <a:gdLst/>
              <a:ahLst/>
              <a:cxnLst/>
              <a:rect l="l" t="t" r="r" b="b"/>
              <a:pathLst>
                <a:path w="59" h="40" extrusionOk="0">
                  <a:moveTo>
                    <a:pt x="52" y="0"/>
                  </a:moveTo>
                  <a:lnTo>
                    <a:pt x="53" y="0"/>
                  </a:lnTo>
                  <a:lnTo>
                    <a:pt x="53" y="1"/>
                  </a:lnTo>
                  <a:lnTo>
                    <a:pt x="55" y="3"/>
                  </a:lnTo>
                  <a:lnTo>
                    <a:pt x="55" y="6"/>
                  </a:lnTo>
                  <a:lnTo>
                    <a:pt x="56" y="9"/>
                  </a:lnTo>
                  <a:lnTo>
                    <a:pt x="56" y="13"/>
                  </a:lnTo>
                  <a:lnTo>
                    <a:pt x="57" y="15"/>
                  </a:lnTo>
                  <a:lnTo>
                    <a:pt x="58" y="17"/>
                  </a:lnTo>
                  <a:lnTo>
                    <a:pt x="59" y="21"/>
                  </a:lnTo>
                  <a:lnTo>
                    <a:pt x="59" y="23"/>
                  </a:lnTo>
                  <a:lnTo>
                    <a:pt x="59" y="26"/>
                  </a:lnTo>
                  <a:lnTo>
                    <a:pt x="59" y="30"/>
                  </a:lnTo>
                  <a:lnTo>
                    <a:pt x="58" y="32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1" y="39"/>
                  </a:lnTo>
                  <a:lnTo>
                    <a:pt x="49" y="40"/>
                  </a:lnTo>
                  <a:lnTo>
                    <a:pt x="45" y="40"/>
                  </a:lnTo>
                  <a:lnTo>
                    <a:pt x="42" y="40"/>
                  </a:lnTo>
                  <a:lnTo>
                    <a:pt x="39" y="40"/>
                  </a:lnTo>
                  <a:lnTo>
                    <a:pt x="33" y="39"/>
                  </a:lnTo>
                  <a:lnTo>
                    <a:pt x="27" y="38"/>
                  </a:lnTo>
                  <a:lnTo>
                    <a:pt x="21" y="37"/>
                  </a:lnTo>
                  <a:lnTo>
                    <a:pt x="16" y="37"/>
                  </a:lnTo>
                  <a:lnTo>
                    <a:pt x="12" y="35"/>
                  </a:lnTo>
                  <a:lnTo>
                    <a:pt x="9" y="35"/>
                  </a:lnTo>
                  <a:lnTo>
                    <a:pt x="7" y="34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3"/>
                  </a:lnTo>
                  <a:lnTo>
                    <a:pt x="25" y="2"/>
                  </a:lnTo>
                  <a:lnTo>
                    <a:pt x="32" y="1"/>
                  </a:lnTo>
                  <a:lnTo>
                    <a:pt x="37" y="1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3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19" name="Google Shape;10719;p32"/>
            <p:cNvCxnSpPr/>
            <p:nvPr/>
          </p:nvCxnSpPr>
          <p:spPr>
            <a:xfrm>
              <a:off x="865" y="2520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20" name="Google Shape;10720;p32"/>
            <p:cNvSpPr/>
            <p:nvPr/>
          </p:nvSpPr>
          <p:spPr>
            <a:xfrm>
              <a:off x="753" y="2485"/>
              <a:ext cx="20" cy="13"/>
            </a:xfrm>
            <a:custGeom>
              <a:avLst/>
              <a:gdLst/>
              <a:ahLst/>
              <a:cxnLst/>
              <a:rect l="l" t="t" r="r" b="b"/>
              <a:pathLst>
                <a:path w="61" h="40" extrusionOk="0">
                  <a:moveTo>
                    <a:pt x="54" y="0"/>
                  </a:moveTo>
                  <a:lnTo>
                    <a:pt x="55" y="1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6" y="6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11"/>
                  </a:lnTo>
                  <a:lnTo>
                    <a:pt x="58" y="12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59" y="17"/>
                  </a:lnTo>
                  <a:lnTo>
                    <a:pt x="60" y="18"/>
                  </a:lnTo>
                  <a:lnTo>
                    <a:pt x="60" y="19"/>
                  </a:lnTo>
                  <a:lnTo>
                    <a:pt x="60" y="20"/>
                  </a:lnTo>
                  <a:lnTo>
                    <a:pt x="61" y="23"/>
                  </a:lnTo>
                  <a:lnTo>
                    <a:pt x="61" y="24"/>
                  </a:lnTo>
                  <a:lnTo>
                    <a:pt x="61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6" y="35"/>
                  </a:lnTo>
                  <a:lnTo>
                    <a:pt x="55" y="36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1" y="39"/>
                  </a:lnTo>
                  <a:lnTo>
                    <a:pt x="50" y="39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0" y="40"/>
                  </a:lnTo>
                  <a:lnTo>
                    <a:pt x="38" y="39"/>
                  </a:lnTo>
                  <a:lnTo>
                    <a:pt x="36" y="39"/>
                  </a:lnTo>
                  <a:lnTo>
                    <a:pt x="34" y="38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7" y="36"/>
                  </a:lnTo>
                  <a:lnTo>
                    <a:pt x="26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20" y="35"/>
                  </a:lnTo>
                  <a:lnTo>
                    <a:pt x="19" y="35"/>
                  </a:lnTo>
                  <a:lnTo>
                    <a:pt x="16" y="35"/>
                  </a:lnTo>
                  <a:lnTo>
                    <a:pt x="14" y="35"/>
                  </a:lnTo>
                  <a:lnTo>
                    <a:pt x="13" y="35"/>
                  </a:lnTo>
                  <a:lnTo>
                    <a:pt x="11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1" y="7"/>
                  </a:lnTo>
                  <a:lnTo>
                    <a:pt x="14" y="4"/>
                  </a:lnTo>
                  <a:lnTo>
                    <a:pt x="19" y="3"/>
                  </a:lnTo>
                  <a:lnTo>
                    <a:pt x="23" y="2"/>
                  </a:lnTo>
                  <a:lnTo>
                    <a:pt x="28" y="1"/>
                  </a:lnTo>
                  <a:lnTo>
                    <a:pt x="32" y="1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21" name="Google Shape;10721;p32"/>
            <p:cNvSpPr/>
            <p:nvPr/>
          </p:nvSpPr>
          <p:spPr>
            <a:xfrm>
              <a:off x="753" y="2484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1" h="41" extrusionOk="0">
                  <a:moveTo>
                    <a:pt x="54" y="0"/>
                  </a:moveTo>
                  <a:lnTo>
                    <a:pt x="54" y="1"/>
                  </a:lnTo>
                  <a:lnTo>
                    <a:pt x="55" y="3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12"/>
                  </a:lnTo>
                  <a:lnTo>
                    <a:pt x="58" y="15"/>
                  </a:lnTo>
                  <a:lnTo>
                    <a:pt x="59" y="18"/>
                  </a:lnTo>
                  <a:lnTo>
                    <a:pt x="60" y="20"/>
                  </a:lnTo>
                  <a:lnTo>
                    <a:pt x="61" y="24"/>
                  </a:lnTo>
                  <a:lnTo>
                    <a:pt x="61" y="26"/>
                  </a:lnTo>
                  <a:lnTo>
                    <a:pt x="60" y="29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39" y="40"/>
                  </a:lnTo>
                  <a:lnTo>
                    <a:pt x="34" y="39"/>
                  </a:lnTo>
                  <a:lnTo>
                    <a:pt x="28" y="37"/>
                  </a:lnTo>
                  <a:lnTo>
                    <a:pt x="22" y="37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5"/>
                  </a:lnTo>
                  <a:lnTo>
                    <a:pt x="7" y="35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2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4" y="15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3" y="7"/>
                  </a:lnTo>
                  <a:lnTo>
                    <a:pt x="16" y="4"/>
                  </a:lnTo>
                  <a:lnTo>
                    <a:pt x="21" y="3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9" y="1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22" name="Google Shape;10722;p32"/>
            <p:cNvSpPr/>
            <p:nvPr/>
          </p:nvSpPr>
          <p:spPr>
            <a:xfrm>
              <a:off x="1071" y="2338"/>
              <a:ext cx="26" cy="23"/>
            </a:xfrm>
            <a:custGeom>
              <a:avLst/>
              <a:gdLst/>
              <a:ahLst/>
              <a:cxnLst/>
              <a:rect l="l" t="t" r="r" b="b"/>
              <a:pathLst>
                <a:path w="77" h="67" extrusionOk="0">
                  <a:moveTo>
                    <a:pt x="20" y="0"/>
                  </a:moveTo>
                  <a:lnTo>
                    <a:pt x="18" y="1"/>
                  </a:lnTo>
                  <a:lnTo>
                    <a:pt x="16" y="3"/>
                  </a:lnTo>
                  <a:lnTo>
                    <a:pt x="12" y="7"/>
                  </a:lnTo>
                  <a:lnTo>
                    <a:pt x="10" y="10"/>
                  </a:lnTo>
                  <a:lnTo>
                    <a:pt x="7" y="15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2" y="46"/>
                  </a:lnTo>
                  <a:lnTo>
                    <a:pt x="3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9" y="54"/>
                  </a:lnTo>
                  <a:lnTo>
                    <a:pt x="12" y="55"/>
                  </a:lnTo>
                  <a:lnTo>
                    <a:pt x="16" y="57"/>
                  </a:lnTo>
                  <a:lnTo>
                    <a:pt x="19" y="58"/>
                  </a:lnTo>
                  <a:lnTo>
                    <a:pt x="24" y="60"/>
                  </a:lnTo>
                  <a:lnTo>
                    <a:pt x="28" y="62"/>
                  </a:lnTo>
                  <a:lnTo>
                    <a:pt x="33" y="63"/>
                  </a:lnTo>
                  <a:lnTo>
                    <a:pt x="37" y="63"/>
                  </a:lnTo>
                  <a:lnTo>
                    <a:pt x="42" y="64"/>
                  </a:lnTo>
                  <a:lnTo>
                    <a:pt x="47" y="66"/>
                  </a:lnTo>
                  <a:lnTo>
                    <a:pt x="50" y="66"/>
                  </a:lnTo>
                  <a:lnTo>
                    <a:pt x="52" y="67"/>
                  </a:lnTo>
                  <a:lnTo>
                    <a:pt x="53" y="67"/>
                  </a:lnTo>
                  <a:lnTo>
                    <a:pt x="56" y="67"/>
                  </a:lnTo>
                  <a:lnTo>
                    <a:pt x="57" y="67"/>
                  </a:lnTo>
                  <a:lnTo>
                    <a:pt x="58" y="66"/>
                  </a:lnTo>
                  <a:lnTo>
                    <a:pt x="59" y="65"/>
                  </a:lnTo>
                  <a:lnTo>
                    <a:pt x="60" y="64"/>
                  </a:lnTo>
                  <a:lnTo>
                    <a:pt x="60" y="63"/>
                  </a:lnTo>
                  <a:lnTo>
                    <a:pt x="61" y="63"/>
                  </a:lnTo>
                  <a:lnTo>
                    <a:pt x="63" y="63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5" y="60"/>
                  </a:lnTo>
                  <a:lnTo>
                    <a:pt x="66" y="60"/>
                  </a:lnTo>
                  <a:lnTo>
                    <a:pt x="66" y="59"/>
                  </a:lnTo>
                  <a:lnTo>
                    <a:pt x="66" y="58"/>
                  </a:lnTo>
                  <a:lnTo>
                    <a:pt x="67" y="58"/>
                  </a:lnTo>
                  <a:lnTo>
                    <a:pt x="68" y="58"/>
                  </a:lnTo>
                  <a:lnTo>
                    <a:pt x="71" y="57"/>
                  </a:lnTo>
                  <a:lnTo>
                    <a:pt x="72" y="55"/>
                  </a:lnTo>
                  <a:lnTo>
                    <a:pt x="74" y="52"/>
                  </a:lnTo>
                  <a:lnTo>
                    <a:pt x="75" y="50"/>
                  </a:lnTo>
                  <a:lnTo>
                    <a:pt x="76" y="47"/>
                  </a:lnTo>
                  <a:lnTo>
                    <a:pt x="76" y="43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6" y="33"/>
                  </a:lnTo>
                  <a:lnTo>
                    <a:pt x="76" y="32"/>
                  </a:lnTo>
                  <a:lnTo>
                    <a:pt x="75" y="32"/>
                  </a:lnTo>
                  <a:lnTo>
                    <a:pt x="74" y="31"/>
                  </a:lnTo>
                  <a:lnTo>
                    <a:pt x="73" y="31"/>
                  </a:lnTo>
                  <a:lnTo>
                    <a:pt x="72" y="30"/>
                  </a:lnTo>
                  <a:lnTo>
                    <a:pt x="71" y="30"/>
                  </a:lnTo>
                  <a:lnTo>
                    <a:pt x="71" y="28"/>
                  </a:lnTo>
                  <a:lnTo>
                    <a:pt x="69" y="28"/>
                  </a:lnTo>
                  <a:lnTo>
                    <a:pt x="69" y="27"/>
                  </a:lnTo>
                  <a:lnTo>
                    <a:pt x="66" y="23"/>
                  </a:lnTo>
                  <a:lnTo>
                    <a:pt x="64" y="19"/>
                  </a:lnTo>
                  <a:lnTo>
                    <a:pt x="60" y="17"/>
                  </a:lnTo>
                  <a:lnTo>
                    <a:pt x="57" y="14"/>
                  </a:lnTo>
                  <a:lnTo>
                    <a:pt x="51" y="10"/>
                  </a:lnTo>
                  <a:lnTo>
                    <a:pt x="45" y="8"/>
                  </a:lnTo>
                  <a:lnTo>
                    <a:pt x="40" y="6"/>
                  </a:lnTo>
                  <a:lnTo>
                    <a:pt x="34" y="3"/>
                  </a:lnTo>
                  <a:lnTo>
                    <a:pt x="27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23" name="Google Shape;10723;p32"/>
            <p:cNvSpPr/>
            <p:nvPr/>
          </p:nvSpPr>
          <p:spPr>
            <a:xfrm>
              <a:off x="1071" y="2338"/>
              <a:ext cx="26" cy="23"/>
            </a:xfrm>
            <a:custGeom>
              <a:avLst/>
              <a:gdLst/>
              <a:ahLst/>
              <a:cxnLst/>
              <a:rect l="l" t="t" r="r" b="b"/>
              <a:pathLst>
                <a:path w="77" h="67" extrusionOk="0">
                  <a:moveTo>
                    <a:pt x="19" y="0"/>
                  </a:moveTo>
                  <a:lnTo>
                    <a:pt x="16" y="3"/>
                  </a:lnTo>
                  <a:lnTo>
                    <a:pt x="12" y="8"/>
                  </a:lnTo>
                  <a:lnTo>
                    <a:pt x="9" y="12"/>
                  </a:lnTo>
                  <a:lnTo>
                    <a:pt x="5" y="17"/>
                  </a:lnTo>
                  <a:lnTo>
                    <a:pt x="3" y="22"/>
                  </a:lnTo>
                  <a:lnTo>
                    <a:pt x="2" y="26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1" y="55"/>
                  </a:lnTo>
                  <a:lnTo>
                    <a:pt x="16" y="57"/>
                  </a:lnTo>
                  <a:lnTo>
                    <a:pt x="21" y="59"/>
                  </a:lnTo>
                  <a:lnTo>
                    <a:pt x="28" y="62"/>
                  </a:lnTo>
                  <a:lnTo>
                    <a:pt x="35" y="63"/>
                  </a:lnTo>
                  <a:lnTo>
                    <a:pt x="42" y="64"/>
                  </a:lnTo>
                  <a:lnTo>
                    <a:pt x="45" y="65"/>
                  </a:lnTo>
                  <a:lnTo>
                    <a:pt x="49" y="66"/>
                  </a:lnTo>
                  <a:lnTo>
                    <a:pt x="51" y="67"/>
                  </a:lnTo>
                  <a:lnTo>
                    <a:pt x="55" y="67"/>
                  </a:lnTo>
                  <a:lnTo>
                    <a:pt x="57" y="67"/>
                  </a:lnTo>
                  <a:lnTo>
                    <a:pt x="58" y="66"/>
                  </a:lnTo>
                  <a:lnTo>
                    <a:pt x="59" y="65"/>
                  </a:lnTo>
                  <a:lnTo>
                    <a:pt x="60" y="64"/>
                  </a:lnTo>
                  <a:lnTo>
                    <a:pt x="60" y="63"/>
                  </a:lnTo>
                  <a:lnTo>
                    <a:pt x="61" y="63"/>
                  </a:lnTo>
                  <a:lnTo>
                    <a:pt x="63" y="63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5" y="60"/>
                  </a:lnTo>
                  <a:lnTo>
                    <a:pt x="66" y="60"/>
                  </a:lnTo>
                  <a:lnTo>
                    <a:pt x="66" y="59"/>
                  </a:lnTo>
                  <a:lnTo>
                    <a:pt x="67" y="58"/>
                  </a:lnTo>
                  <a:lnTo>
                    <a:pt x="68" y="58"/>
                  </a:lnTo>
                  <a:lnTo>
                    <a:pt x="69" y="58"/>
                  </a:lnTo>
                  <a:lnTo>
                    <a:pt x="71" y="57"/>
                  </a:lnTo>
                  <a:lnTo>
                    <a:pt x="72" y="55"/>
                  </a:lnTo>
                  <a:lnTo>
                    <a:pt x="74" y="54"/>
                  </a:lnTo>
                  <a:lnTo>
                    <a:pt x="75" y="50"/>
                  </a:lnTo>
                  <a:lnTo>
                    <a:pt x="76" y="47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8"/>
                  </a:lnTo>
                  <a:lnTo>
                    <a:pt x="76" y="35"/>
                  </a:lnTo>
                  <a:lnTo>
                    <a:pt x="76" y="33"/>
                  </a:lnTo>
                  <a:lnTo>
                    <a:pt x="75" y="32"/>
                  </a:lnTo>
                  <a:lnTo>
                    <a:pt x="74" y="31"/>
                  </a:lnTo>
                  <a:lnTo>
                    <a:pt x="72" y="31"/>
                  </a:lnTo>
                  <a:lnTo>
                    <a:pt x="69" y="27"/>
                  </a:lnTo>
                  <a:lnTo>
                    <a:pt x="66" y="23"/>
                  </a:lnTo>
                  <a:lnTo>
                    <a:pt x="63" y="19"/>
                  </a:lnTo>
                  <a:lnTo>
                    <a:pt x="59" y="16"/>
                  </a:lnTo>
                  <a:lnTo>
                    <a:pt x="55" y="12"/>
                  </a:lnTo>
                  <a:lnTo>
                    <a:pt x="50" y="10"/>
                  </a:lnTo>
                  <a:lnTo>
                    <a:pt x="44" y="7"/>
                  </a:lnTo>
                  <a:lnTo>
                    <a:pt x="39" y="4"/>
                  </a:lnTo>
                  <a:lnTo>
                    <a:pt x="34" y="3"/>
                  </a:lnTo>
                  <a:lnTo>
                    <a:pt x="28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24" name="Google Shape;10724;p32"/>
            <p:cNvSpPr/>
            <p:nvPr/>
          </p:nvSpPr>
          <p:spPr>
            <a:xfrm>
              <a:off x="735" y="2481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37" y="0"/>
                  </a:moveTo>
                  <a:lnTo>
                    <a:pt x="37" y="1"/>
                  </a:lnTo>
                  <a:lnTo>
                    <a:pt x="38" y="1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2" y="4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5" y="13"/>
                  </a:lnTo>
                  <a:lnTo>
                    <a:pt x="45" y="16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1" y="28"/>
                  </a:lnTo>
                  <a:lnTo>
                    <a:pt x="40" y="30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6" y="34"/>
                  </a:lnTo>
                  <a:lnTo>
                    <a:pt x="34" y="34"/>
                  </a:lnTo>
                  <a:lnTo>
                    <a:pt x="33" y="35"/>
                  </a:lnTo>
                  <a:lnTo>
                    <a:pt x="30" y="35"/>
                  </a:lnTo>
                  <a:lnTo>
                    <a:pt x="27" y="36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6" y="35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4" y="1"/>
                  </a:lnTo>
                  <a:lnTo>
                    <a:pt x="18" y="1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25" name="Google Shape;10725;p32"/>
            <p:cNvSpPr/>
            <p:nvPr/>
          </p:nvSpPr>
          <p:spPr>
            <a:xfrm>
              <a:off x="735" y="2480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50" h="42" extrusionOk="0">
                  <a:moveTo>
                    <a:pt x="34" y="0"/>
                  </a:moveTo>
                  <a:lnTo>
                    <a:pt x="34" y="1"/>
                  </a:lnTo>
                  <a:lnTo>
                    <a:pt x="35" y="2"/>
                  </a:lnTo>
                  <a:lnTo>
                    <a:pt x="37" y="5"/>
                  </a:lnTo>
                  <a:lnTo>
                    <a:pt x="38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4" y="14"/>
                  </a:lnTo>
                  <a:lnTo>
                    <a:pt x="45" y="17"/>
                  </a:lnTo>
                  <a:lnTo>
                    <a:pt x="45" y="21"/>
                  </a:lnTo>
                  <a:lnTo>
                    <a:pt x="44" y="25"/>
                  </a:lnTo>
                  <a:lnTo>
                    <a:pt x="43" y="29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0"/>
                  </a:lnTo>
                  <a:lnTo>
                    <a:pt x="27" y="41"/>
                  </a:lnTo>
                  <a:lnTo>
                    <a:pt x="22" y="42"/>
                  </a:lnTo>
                  <a:lnTo>
                    <a:pt x="19" y="42"/>
                  </a:lnTo>
                  <a:lnTo>
                    <a:pt x="14" y="42"/>
                  </a:lnTo>
                  <a:lnTo>
                    <a:pt x="10" y="41"/>
                  </a:lnTo>
                  <a:lnTo>
                    <a:pt x="6" y="40"/>
                  </a:lnTo>
                  <a:lnTo>
                    <a:pt x="4" y="39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9" y="8"/>
                  </a:lnTo>
                  <a:lnTo>
                    <a:pt x="13" y="7"/>
                  </a:lnTo>
                  <a:lnTo>
                    <a:pt x="19" y="6"/>
                  </a:lnTo>
                  <a:lnTo>
                    <a:pt x="24" y="5"/>
                  </a:lnTo>
                  <a:lnTo>
                    <a:pt x="29" y="5"/>
                  </a:lnTo>
                  <a:lnTo>
                    <a:pt x="40" y="6"/>
                  </a:lnTo>
                  <a:lnTo>
                    <a:pt x="50" y="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26" name="Google Shape;10726;p32"/>
            <p:cNvSpPr/>
            <p:nvPr/>
          </p:nvSpPr>
          <p:spPr>
            <a:xfrm>
              <a:off x="1100" y="2349"/>
              <a:ext cx="17" cy="17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5" y="0"/>
                  </a:move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8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4" y="36"/>
                  </a:lnTo>
                  <a:lnTo>
                    <a:pt x="6" y="39"/>
                  </a:lnTo>
                  <a:lnTo>
                    <a:pt x="8" y="41"/>
                  </a:lnTo>
                  <a:lnTo>
                    <a:pt x="10" y="43"/>
                  </a:lnTo>
                  <a:lnTo>
                    <a:pt x="12" y="44"/>
                  </a:lnTo>
                  <a:lnTo>
                    <a:pt x="14" y="45"/>
                  </a:lnTo>
                  <a:lnTo>
                    <a:pt x="17" y="47"/>
                  </a:lnTo>
                  <a:lnTo>
                    <a:pt x="18" y="48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8" y="51"/>
                  </a:lnTo>
                  <a:lnTo>
                    <a:pt x="32" y="51"/>
                  </a:lnTo>
                  <a:lnTo>
                    <a:pt x="33" y="52"/>
                  </a:lnTo>
                  <a:lnTo>
                    <a:pt x="34" y="52"/>
                  </a:lnTo>
                  <a:lnTo>
                    <a:pt x="35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40" y="52"/>
                  </a:lnTo>
                  <a:lnTo>
                    <a:pt x="41" y="51"/>
                  </a:lnTo>
                  <a:lnTo>
                    <a:pt x="42" y="50"/>
                  </a:lnTo>
                  <a:lnTo>
                    <a:pt x="44" y="49"/>
                  </a:lnTo>
                  <a:lnTo>
                    <a:pt x="45" y="48"/>
                  </a:lnTo>
                  <a:lnTo>
                    <a:pt x="46" y="47"/>
                  </a:lnTo>
                  <a:lnTo>
                    <a:pt x="48" y="45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1" y="36"/>
                  </a:lnTo>
                  <a:lnTo>
                    <a:pt x="51" y="34"/>
                  </a:lnTo>
                  <a:lnTo>
                    <a:pt x="51" y="31"/>
                  </a:lnTo>
                  <a:lnTo>
                    <a:pt x="50" y="28"/>
                  </a:lnTo>
                  <a:lnTo>
                    <a:pt x="48" y="25"/>
                  </a:lnTo>
                  <a:lnTo>
                    <a:pt x="46" y="23"/>
                  </a:lnTo>
                  <a:lnTo>
                    <a:pt x="42" y="18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5" y="10"/>
                  </a:lnTo>
                  <a:lnTo>
                    <a:pt x="34" y="9"/>
                  </a:lnTo>
                  <a:lnTo>
                    <a:pt x="33" y="8"/>
                  </a:lnTo>
                  <a:lnTo>
                    <a:pt x="30" y="7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4" y="4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27" name="Google Shape;10727;p32"/>
            <p:cNvSpPr/>
            <p:nvPr/>
          </p:nvSpPr>
          <p:spPr>
            <a:xfrm>
              <a:off x="1100" y="2347"/>
              <a:ext cx="17" cy="19"/>
            </a:xfrm>
            <a:custGeom>
              <a:avLst/>
              <a:gdLst/>
              <a:ahLst/>
              <a:cxnLst/>
              <a:rect l="l" t="t" r="r" b="b"/>
              <a:pathLst>
                <a:path w="51" h="56" extrusionOk="0">
                  <a:moveTo>
                    <a:pt x="8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6"/>
                  </a:lnTo>
                  <a:lnTo>
                    <a:pt x="3" y="9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2" y="37"/>
                  </a:lnTo>
                  <a:lnTo>
                    <a:pt x="4" y="39"/>
                  </a:lnTo>
                  <a:lnTo>
                    <a:pt x="6" y="43"/>
                  </a:lnTo>
                  <a:lnTo>
                    <a:pt x="10" y="46"/>
                  </a:lnTo>
                  <a:lnTo>
                    <a:pt x="13" y="49"/>
                  </a:lnTo>
                  <a:lnTo>
                    <a:pt x="17" y="52"/>
                  </a:lnTo>
                  <a:lnTo>
                    <a:pt x="20" y="53"/>
                  </a:lnTo>
                  <a:lnTo>
                    <a:pt x="24" y="54"/>
                  </a:lnTo>
                  <a:lnTo>
                    <a:pt x="27" y="55"/>
                  </a:lnTo>
                  <a:lnTo>
                    <a:pt x="30" y="55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40" y="56"/>
                  </a:lnTo>
                  <a:lnTo>
                    <a:pt x="43" y="54"/>
                  </a:lnTo>
                  <a:lnTo>
                    <a:pt x="48" y="51"/>
                  </a:lnTo>
                  <a:lnTo>
                    <a:pt x="50" y="46"/>
                  </a:lnTo>
                  <a:lnTo>
                    <a:pt x="51" y="43"/>
                  </a:lnTo>
                  <a:lnTo>
                    <a:pt x="51" y="40"/>
                  </a:lnTo>
                  <a:lnTo>
                    <a:pt x="51" y="36"/>
                  </a:lnTo>
                  <a:lnTo>
                    <a:pt x="50" y="32"/>
                  </a:lnTo>
                  <a:lnTo>
                    <a:pt x="48" y="29"/>
                  </a:lnTo>
                  <a:lnTo>
                    <a:pt x="45" y="25"/>
                  </a:lnTo>
                  <a:lnTo>
                    <a:pt x="42" y="22"/>
                  </a:lnTo>
                  <a:lnTo>
                    <a:pt x="38" y="17"/>
                  </a:lnTo>
                  <a:lnTo>
                    <a:pt x="36" y="15"/>
                  </a:lnTo>
                  <a:lnTo>
                    <a:pt x="33" y="12"/>
                  </a:lnTo>
                  <a:lnTo>
                    <a:pt x="29" y="11"/>
                  </a:lnTo>
                  <a:lnTo>
                    <a:pt x="25" y="8"/>
                  </a:lnTo>
                  <a:lnTo>
                    <a:pt x="21" y="7"/>
                  </a:lnTo>
                  <a:lnTo>
                    <a:pt x="16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28" name="Google Shape;10728;p32"/>
            <p:cNvCxnSpPr/>
            <p:nvPr/>
          </p:nvCxnSpPr>
          <p:spPr>
            <a:xfrm>
              <a:off x="771" y="248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29" name="Google Shape;10729;p32"/>
            <p:cNvCxnSpPr/>
            <p:nvPr/>
          </p:nvCxnSpPr>
          <p:spPr>
            <a:xfrm>
              <a:off x="1081" y="2339"/>
              <a:ext cx="9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30" name="Google Shape;10730;p32"/>
            <p:cNvCxnSpPr/>
            <p:nvPr/>
          </p:nvCxnSpPr>
          <p:spPr>
            <a:xfrm rot="10800000">
              <a:off x="1078" y="2338"/>
              <a:ext cx="12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31" name="Google Shape;10731;p32"/>
            <p:cNvCxnSpPr/>
            <p:nvPr/>
          </p:nvCxnSpPr>
          <p:spPr>
            <a:xfrm>
              <a:off x="746" y="2480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32" name="Google Shape;10732;p32"/>
            <p:cNvCxnSpPr/>
            <p:nvPr/>
          </p:nvCxnSpPr>
          <p:spPr>
            <a:xfrm flipH="1">
              <a:off x="1102" y="234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33" name="Google Shape;10733;p32"/>
            <p:cNvSpPr/>
            <p:nvPr/>
          </p:nvSpPr>
          <p:spPr>
            <a:xfrm>
              <a:off x="729" y="2495"/>
              <a:ext cx="20" cy="13"/>
            </a:xfrm>
            <a:custGeom>
              <a:avLst/>
              <a:gdLst/>
              <a:ahLst/>
              <a:cxnLst/>
              <a:rect l="l" t="t" r="r" b="b"/>
              <a:pathLst>
                <a:path w="61" h="40" extrusionOk="0">
                  <a:moveTo>
                    <a:pt x="54" y="0"/>
                  </a:moveTo>
                  <a:lnTo>
                    <a:pt x="54" y="1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6" y="5"/>
                  </a:lnTo>
                  <a:lnTo>
                    <a:pt x="56" y="8"/>
                  </a:lnTo>
                  <a:lnTo>
                    <a:pt x="56" y="9"/>
                  </a:lnTo>
                  <a:lnTo>
                    <a:pt x="57" y="11"/>
                  </a:lnTo>
                  <a:lnTo>
                    <a:pt x="57" y="12"/>
                  </a:lnTo>
                  <a:lnTo>
                    <a:pt x="57" y="15"/>
                  </a:lnTo>
                  <a:lnTo>
                    <a:pt x="59" y="16"/>
                  </a:lnTo>
                  <a:lnTo>
                    <a:pt x="59" y="17"/>
                  </a:lnTo>
                  <a:lnTo>
                    <a:pt x="60" y="18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1" y="23"/>
                  </a:lnTo>
                  <a:lnTo>
                    <a:pt x="61" y="25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3"/>
                  </a:lnTo>
                  <a:lnTo>
                    <a:pt x="57" y="34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7"/>
                  </a:lnTo>
                  <a:lnTo>
                    <a:pt x="53" y="39"/>
                  </a:lnTo>
                  <a:lnTo>
                    <a:pt x="51" y="39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0" y="40"/>
                  </a:lnTo>
                  <a:lnTo>
                    <a:pt x="38" y="39"/>
                  </a:lnTo>
                  <a:lnTo>
                    <a:pt x="36" y="39"/>
                  </a:lnTo>
                  <a:lnTo>
                    <a:pt x="33" y="39"/>
                  </a:lnTo>
                  <a:lnTo>
                    <a:pt x="31" y="37"/>
                  </a:lnTo>
                  <a:lnTo>
                    <a:pt x="29" y="37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6" y="35"/>
                  </a:lnTo>
                  <a:lnTo>
                    <a:pt x="14" y="35"/>
                  </a:lnTo>
                  <a:lnTo>
                    <a:pt x="13" y="35"/>
                  </a:lnTo>
                  <a:lnTo>
                    <a:pt x="11" y="35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7" y="9"/>
                  </a:lnTo>
                  <a:lnTo>
                    <a:pt x="11" y="7"/>
                  </a:lnTo>
                  <a:lnTo>
                    <a:pt x="14" y="5"/>
                  </a:lnTo>
                  <a:lnTo>
                    <a:pt x="19" y="3"/>
                  </a:lnTo>
                  <a:lnTo>
                    <a:pt x="23" y="2"/>
                  </a:lnTo>
                  <a:lnTo>
                    <a:pt x="28" y="2"/>
                  </a:lnTo>
                  <a:lnTo>
                    <a:pt x="32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34" name="Google Shape;10734;p32"/>
            <p:cNvSpPr/>
            <p:nvPr/>
          </p:nvSpPr>
          <p:spPr>
            <a:xfrm>
              <a:off x="729" y="2495"/>
              <a:ext cx="20" cy="13"/>
            </a:xfrm>
            <a:custGeom>
              <a:avLst/>
              <a:gdLst/>
              <a:ahLst/>
              <a:cxnLst/>
              <a:rect l="l" t="t" r="r" b="b"/>
              <a:pathLst>
                <a:path w="61" h="41" extrusionOk="0">
                  <a:moveTo>
                    <a:pt x="54" y="0"/>
                  </a:moveTo>
                  <a:lnTo>
                    <a:pt x="54" y="1"/>
                  </a:lnTo>
                  <a:lnTo>
                    <a:pt x="54" y="2"/>
                  </a:lnTo>
                  <a:lnTo>
                    <a:pt x="55" y="4"/>
                  </a:lnTo>
                  <a:lnTo>
                    <a:pt x="56" y="6"/>
                  </a:lnTo>
                  <a:lnTo>
                    <a:pt x="56" y="10"/>
                  </a:lnTo>
                  <a:lnTo>
                    <a:pt x="57" y="12"/>
                  </a:lnTo>
                  <a:lnTo>
                    <a:pt x="57" y="16"/>
                  </a:lnTo>
                  <a:lnTo>
                    <a:pt x="59" y="18"/>
                  </a:lnTo>
                  <a:lnTo>
                    <a:pt x="60" y="21"/>
                  </a:lnTo>
                  <a:lnTo>
                    <a:pt x="61" y="24"/>
                  </a:lnTo>
                  <a:lnTo>
                    <a:pt x="61" y="27"/>
                  </a:lnTo>
                  <a:lnTo>
                    <a:pt x="60" y="29"/>
                  </a:lnTo>
                  <a:lnTo>
                    <a:pt x="59" y="33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39" y="41"/>
                  </a:lnTo>
                  <a:lnTo>
                    <a:pt x="33" y="40"/>
                  </a:lnTo>
                  <a:lnTo>
                    <a:pt x="28" y="38"/>
                  </a:lnTo>
                  <a:lnTo>
                    <a:pt x="22" y="37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7" y="35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4" y="14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3" y="6"/>
                  </a:lnTo>
                  <a:lnTo>
                    <a:pt x="16" y="5"/>
                  </a:lnTo>
                  <a:lnTo>
                    <a:pt x="21" y="4"/>
                  </a:lnTo>
                  <a:lnTo>
                    <a:pt x="25" y="3"/>
                  </a:lnTo>
                  <a:lnTo>
                    <a:pt x="32" y="2"/>
                  </a:lnTo>
                  <a:lnTo>
                    <a:pt x="39" y="2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35" name="Google Shape;10735;p32"/>
            <p:cNvSpPr/>
            <p:nvPr/>
          </p:nvSpPr>
          <p:spPr>
            <a:xfrm>
              <a:off x="1097" y="2364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6" h="37" extrusionOk="0">
                  <a:moveTo>
                    <a:pt x="38" y="0"/>
                  </a:moveTo>
                  <a:lnTo>
                    <a:pt x="38" y="1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2" y="3"/>
                  </a:lnTo>
                  <a:lnTo>
                    <a:pt x="43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5" y="9"/>
                  </a:lnTo>
                  <a:lnTo>
                    <a:pt x="45" y="11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5" y="18"/>
                  </a:lnTo>
                  <a:lnTo>
                    <a:pt x="45" y="21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1" y="35"/>
                  </a:lnTo>
                  <a:lnTo>
                    <a:pt x="28" y="36"/>
                  </a:lnTo>
                  <a:lnTo>
                    <a:pt x="23" y="37"/>
                  </a:lnTo>
                  <a:lnTo>
                    <a:pt x="19" y="37"/>
                  </a:lnTo>
                  <a:lnTo>
                    <a:pt x="15" y="37"/>
                  </a:lnTo>
                  <a:lnTo>
                    <a:pt x="11" y="36"/>
                  </a:lnTo>
                  <a:lnTo>
                    <a:pt x="7" y="35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3" y="12"/>
                  </a:lnTo>
                  <a:lnTo>
                    <a:pt x="4" y="9"/>
                  </a:lnTo>
                  <a:lnTo>
                    <a:pt x="6" y="6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5" y="1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36" name="Google Shape;10736;p32"/>
            <p:cNvSpPr/>
            <p:nvPr/>
          </p:nvSpPr>
          <p:spPr>
            <a:xfrm>
              <a:off x="1097" y="2363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5" y="0"/>
                  </a:moveTo>
                  <a:lnTo>
                    <a:pt x="35" y="1"/>
                  </a:lnTo>
                  <a:lnTo>
                    <a:pt x="36" y="2"/>
                  </a:lnTo>
                  <a:lnTo>
                    <a:pt x="38" y="5"/>
                  </a:lnTo>
                  <a:lnTo>
                    <a:pt x="39" y="7"/>
                  </a:lnTo>
                  <a:lnTo>
                    <a:pt x="42" y="9"/>
                  </a:lnTo>
                  <a:lnTo>
                    <a:pt x="44" y="11"/>
                  </a:lnTo>
                  <a:lnTo>
                    <a:pt x="45" y="14"/>
                  </a:lnTo>
                  <a:lnTo>
                    <a:pt x="46" y="17"/>
                  </a:lnTo>
                  <a:lnTo>
                    <a:pt x="46" y="21"/>
                  </a:lnTo>
                  <a:lnTo>
                    <a:pt x="45" y="25"/>
                  </a:lnTo>
                  <a:lnTo>
                    <a:pt x="44" y="29"/>
                  </a:lnTo>
                  <a:lnTo>
                    <a:pt x="42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0"/>
                  </a:lnTo>
                  <a:lnTo>
                    <a:pt x="28" y="41"/>
                  </a:lnTo>
                  <a:lnTo>
                    <a:pt x="23" y="42"/>
                  </a:lnTo>
                  <a:lnTo>
                    <a:pt x="20" y="42"/>
                  </a:lnTo>
                  <a:lnTo>
                    <a:pt x="15" y="42"/>
                  </a:lnTo>
                  <a:lnTo>
                    <a:pt x="11" y="41"/>
                  </a:lnTo>
                  <a:lnTo>
                    <a:pt x="7" y="40"/>
                  </a:lnTo>
                  <a:lnTo>
                    <a:pt x="5" y="39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4" y="14"/>
                  </a:lnTo>
                  <a:lnTo>
                    <a:pt x="6" y="10"/>
                  </a:lnTo>
                  <a:lnTo>
                    <a:pt x="10" y="8"/>
                  </a:lnTo>
                  <a:lnTo>
                    <a:pt x="14" y="7"/>
                  </a:lnTo>
                  <a:lnTo>
                    <a:pt x="20" y="6"/>
                  </a:lnTo>
                  <a:lnTo>
                    <a:pt x="24" y="5"/>
                  </a:lnTo>
                  <a:lnTo>
                    <a:pt x="30" y="5"/>
                  </a:lnTo>
                  <a:lnTo>
                    <a:pt x="40" y="6"/>
                  </a:lnTo>
                  <a:lnTo>
                    <a:pt x="51" y="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37" name="Google Shape;10737;p32"/>
            <p:cNvSpPr/>
            <p:nvPr/>
          </p:nvSpPr>
          <p:spPr>
            <a:xfrm>
              <a:off x="1076" y="2359"/>
              <a:ext cx="17" cy="17"/>
            </a:xfrm>
            <a:custGeom>
              <a:avLst/>
              <a:gdLst/>
              <a:ahLst/>
              <a:cxnLst/>
              <a:rect l="l" t="t" r="r" b="b"/>
              <a:pathLst>
                <a:path w="52" h="52" extrusionOk="0">
                  <a:moveTo>
                    <a:pt x="6" y="0"/>
                  </a:moveTo>
                  <a:lnTo>
                    <a:pt x="6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3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5" y="36"/>
                  </a:lnTo>
                  <a:lnTo>
                    <a:pt x="7" y="38"/>
                  </a:lnTo>
                  <a:lnTo>
                    <a:pt x="8" y="41"/>
                  </a:lnTo>
                  <a:lnTo>
                    <a:pt x="11" y="43"/>
                  </a:lnTo>
                  <a:lnTo>
                    <a:pt x="13" y="45"/>
                  </a:lnTo>
                  <a:lnTo>
                    <a:pt x="15" y="46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2" y="49"/>
                  </a:lnTo>
                  <a:lnTo>
                    <a:pt x="26" y="50"/>
                  </a:lnTo>
                  <a:lnTo>
                    <a:pt x="29" y="51"/>
                  </a:lnTo>
                  <a:lnTo>
                    <a:pt x="32" y="52"/>
                  </a:lnTo>
                  <a:lnTo>
                    <a:pt x="34" y="52"/>
                  </a:lnTo>
                  <a:lnTo>
                    <a:pt x="35" y="52"/>
                  </a:lnTo>
                  <a:lnTo>
                    <a:pt x="36" y="52"/>
                  </a:lnTo>
                  <a:lnTo>
                    <a:pt x="37" y="52"/>
                  </a:lnTo>
                  <a:lnTo>
                    <a:pt x="39" y="52"/>
                  </a:lnTo>
                  <a:lnTo>
                    <a:pt x="40" y="52"/>
                  </a:lnTo>
                  <a:lnTo>
                    <a:pt x="42" y="51"/>
                  </a:lnTo>
                  <a:lnTo>
                    <a:pt x="43" y="51"/>
                  </a:lnTo>
                  <a:lnTo>
                    <a:pt x="45" y="50"/>
                  </a:lnTo>
                  <a:lnTo>
                    <a:pt x="46" y="49"/>
                  </a:lnTo>
                  <a:lnTo>
                    <a:pt x="47" y="48"/>
                  </a:lnTo>
                  <a:lnTo>
                    <a:pt x="48" y="46"/>
                  </a:lnTo>
                  <a:lnTo>
                    <a:pt x="51" y="43"/>
                  </a:lnTo>
                  <a:lnTo>
                    <a:pt x="52" y="40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0"/>
                  </a:lnTo>
                  <a:lnTo>
                    <a:pt x="51" y="28"/>
                  </a:lnTo>
                  <a:lnTo>
                    <a:pt x="48" y="26"/>
                  </a:lnTo>
                  <a:lnTo>
                    <a:pt x="47" y="22"/>
                  </a:lnTo>
                  <a:lnTo>
                    <a:pt x="43" y="18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6" y="10"/>
                  </a:lnTo>
                  <a:lnTo>
                    <a:pt x="35" y="10"/>
                  </a:lnTo>
                  <a:lnTo>
                    <a:pt x="34" y="9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4" y="4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38" name="Google Shape;10738;p32"/>
            <p:cNvSpPr/>
            <p:nvPr/>
          </p:nvSpPr>
          <p:spPr>
            <a:xfrm>
              <a:off x="1076" y="2358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52" h="55" extrusionOk="0">
                  <a:moveTo>
                    <a:pt x="8" y="0"/>
                  </a:moveTo>
                  <a:lnTo>
                    <a:pt x="7" y="1"/>
                  </a:lnTo>
                  <a:lnTo>
                    <a:pt x="6" y="1"/>
                  </a:lnTo>
                  <a:lnTo>
                    <a:pt x="5" y="5"/>
                  </a:lnTo>
                  <a:lnTo>
                    <a:pt x="4" y="8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3"/>
                  </a:lnTo>
                  <a:lnTo>
                    <a:pt x="3" y="36"/>
                  </a:lnTo>
                  <a:lnTo>
                    <a:pt x="5" y="39"/>
                  </a:lnTo>
                  <a:lnTo>
                    <a:pt x="7" y="43"/>
                  </a:lnTo>
                  <a:lnTo>
                    <a:pt x="11" y="46"/>
                  </a:lnTo>
                  <a:lnTo>
                    <a:pt x="14" y="48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4" y="53"/>
                  </a:lnTo>
                  <a:lnTo>
                    <a:pt x="28" y="54"/>
                  </a:lnTo>
                  <a:lnTo>
                    <a:pt x="31" y="54"/>
                  </a:lnTo>
                  <a:lnTo>
                    <a:pt x="35" y="55"/>
                  </a:lnTo>
                  <a:lnTo>
                    <a:pt x="37" y="55"/>
                  </a:lnTo>
                  <a:lnTo>
                    <a:pt x="40" y="55"/>
                  </a:lnTo>
                  <a:lnTo>
                    <a:pt x="44" y="53"/>
                  </a:lnTo>
                  <a:lnTo>
                    <a:pt x="48" y="49"/>
                  </a:lnTo>
                  <a:lnTo>
                    <a:pt x="51" y="46"/>
                  </a:lnTo>
                  <a:lnTo>
                    <a:pt x="52" y="43"/>
                  </a:lnTo>
                  <a:lnTo>
                    <a:pt x="52" y="39"/>
                  </a:lnTo>
                  <a:lnTo>
                    <a:pt x="52" y="35"/>
                  </a:lnTo>
                  <a:lnTo>
                    <a:pt x="51" y="31"/>
                  </a:lnTo>
                  <a:lnTo>
                    <a:pt x="48" y="28"/>
                  </a:lnTo>
                  <a:lnTo>
                    <a:pt x="46" y="24"/>
                  </a:lnTo>
                  <a:lnTo>
                    <a:pt x="43" y="21"/>
                  </a:lnTo>
                  <a:lnTo>
                    <a:pt x="39" y="17"/>
                  </a:lnTo>
                  <a:lnTo>
                    <a:pt x="37" y="14"/>
                  </a:lnTo>
                  <a:lnTo>
                    <a:pt x="34" y="11"/>
                  </a:lnTo>
                  <a:lnTo>
                    <a:pt x="30" y="9"/>
                  </a:lnTo>
                  <a:lnTo>
                    <a:pt x="26" y="8"/>
                  </a:lnTo>
                  <a:lnTo>
                    <a:pt x="22" y="6"/>
                  </a:lnTo>
                  <a:lnTo>
                    <a:pt x="16" y="5"/>
                  </a:lnTo>
                  <a:lnTo>
                    <a:pt x="11" y="4"/>
                  </a:lnTo>
                  <a:lnTo>
                    <a:pt x="8" y="3"/>
                  </a:lnTo>
                  <a:lnTo>
                    <a:pt x="5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39" name="Google Shape;10739;p32"/>
            <p:cNvCxnSpPr/>
            <p:nvPr/>
          </p:nvCxnSpPr>
          <p:spPr>
            <a:xfrm>
              <a:off x="747" y="249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40" name="Google Shape;10740;p32"/>
            <p:cNvCxnSpPr/>
            <p:nvPr/>
          </p:nvCxnSpPr>
          <p:spPr>
            <a:xfrm>
              <a:off x="1109" y="2363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41" name="Google Shape;10741;p32"/>
            <p:cNvCxnSpPr/>
            <p:nvPr/>
          </p:nvCxnSpPr>
          <p:spPr>
            <a:xfrm flipH="1">
              <a:off x="1077" y="235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42" name="Google Shape;10742;p32"/>
            <p:cNvSpPr/>
            <p:nvPr/>
          </p:nvSpPr>
          <p:spPr>
            <a:xfrm>
              <a:off x="751" y="2499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0" h="40" extrusionOk="0">
                  <a:moveTo>
                    <a:pt x="53" y="0"/>
                  </a:moveTo>
                  <a:lnTo>
                    <a:pt x="54" y="2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7"/>
                  </a:lnTo>
                  <a:lnTo>
                    <a:pt x="57" y="10"/>
                  </a:lnTo>
                  <a:lnTo>
                    <a:pt x="57" y="12"/>
                  </a:lnTo>
                  <a:lnTo>
                    <a:pt x="57" y="13"/>
                  </a:lnTo>
                  <a:lnTo>
                    <a:pt x="58" y="15"/>
                  </a:lnTo>
                  <a:lnTo>
                    <a:pt x="58" y="16"/>
                  </a:lnTo>
                  <a:lnTo>
                    <a:pt x="58" y="18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3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2" y="40"/>
                  </a:lnTo>
                  <a:lnTo>
                    <a:pt x="40" y="40"/>
                  </a:lnTo>
                  <a:lnTo>
                    <a:pt x="38" y="39"/>
                  </a:lnTo>
                  <a:lnTo>
                    <a:pt x="36" y="39"/>
                  </a:lnTo>
                  <a:lnTo>
                    <a:pt x="34" y="38"/>
                  </a:lnTo>
                  <a:lnTo>
                    <a:pt x="32" y="38"/>
                  </a:lnTo>
                  <a:lnTo>
                    <a:pt x="29" y="38"/>
                  </a:lnTo>
                  <a:lnTo>
                    <a:pt x="27" y="37"/>
                  </a:lnTo>
                  <a:lnTo>
                    <a:pt x="25" y="37"/>
                  </a:lnTo>
                  <a:lnTo>
                    <a:pt x="22" y="37"/>
                  </a:lnTo>
                  <a:lnTo>
                    <a:pt x="21" y="37"/>
                  </a:lnTo>
                  <a:lnTo>
                    <a:pt x="19" y="36"/>
                  </a:lnTo>
                  <a:lnTo>
                    <a:pt x="18" y="36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5"/>
                  </a:lnTo>
                  <a:lnTo>
                    <a:pt x="6" y="35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1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3" y="5"/>
                  </a:lnTo>
                  <a:lnTo>
                    <a:pt x="18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2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43" name="Google Shape;10743;p32"/>
            <p:cNvSpPr/>
            <p:nvPr/>
          </p:nvSpPr>
          <p:spPr>
            <a:xfrm>
              <a:off x="751" y="2499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0" h="41" extrusionOk="0">
                  <a:moveTo>
                    <a:pt x="53" y="0"/>
                  </a:moveTo>
                  <a:lnTo>
                    <a:pt x="53" y="1"/>
                  </a:lnTo>
                  <a:lnTo>
                    <a:pt x="54" y="1"/>
                  </a:lnTo>
                  <a:lnTo>
                    <a:pt x="54" y="4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7" y="13"/>
                  </a:lnTo>
                  <a:lnTo>
                    <a:pt x="57" y="15"/>
                  </a:lnTo>
                  <a:lnTo>
                    <a:pt x="58" y="19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59" y="30"/>
                  </a:lnTo>
                  <a:lnTo>
                    <a:pt x="59" y="33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0"/>
                  </a:lnTo>
                  <a:lnTo>
                    <a:pt x="46" y="41"/>
                  </a:lnTo>
                  <a:lnTo>
                    <a:pt x="43" y="41"/>
                  </a:lnTo>
                  <a:lnTo>
                    <a:pt x="40" y="40"/>
                  </a:lnTo>
                  <a:lnTo>
                    <a:pt x="34" y="39"/>
                  </a:lnTo>
                  <a:lnTo>
                    <a:pt x="27" y="38"/>
                  </a:lnTo>
                  <a:lnTo>
                    <a:pt x="21" y="38"/>
                  </a:lnTo>
                  <a:lnTo>
                    <a:pt x="16" y="37"/>
                  </a:lnTo>
                  <a:lnTo>
                    <a:pt x="13" y="37"/>
                  </a:lnTo>
                  <a:lnTo>
                    <a:pt x="10" y="36"/>
                  </a:lnTo>
                  <a:lnTo>
                    <a:pt x="6" y="36"/>
                  </a:lnTo>
                  <a:lnTo>
                    <a:pt x="4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17"/>
                  </a:lnTo>
                  <a:lnTo>
                    <a:pt x="3" y="15"/>
                  </a:lnTo>
                  <a:lnTo>
                    <a:pt x="5" y="12"/>
                  </a:lnTo>
                  <a:lnTo>
                    <a:pt x="9" y="9"/>
                  </a:lnTo>
                  <a:lnTo>
                    <a:pt x="12" y="7"/>
                  </a:lnTo>
                  <a:lnTo>
                    <a:pt x="17" y="5"/>
                  </a:lnTo>
                  <a:lnTo>
                    <a:pt x="21" y="4"/>
                  </a:lnTo>
                  <a:lnTo>
                    <a:pt x="26" y="4"/>
                  </a:lnTo>
                  <a:lnTo>
                    <a:pt x="32" y="3"/>
                  </a:lnTo>
                  <a:lnTo>
                    <a:pt x="38" y="1"/>
                  </a:lnTo>
                  <a:lnTo>
                    <a:pt x="44" y="1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44" name="Google Shape;10744;p32"/>
            <p:cNvCxnSpPr/>
            <p:nvPr/>
          </p:nvCxnSpPr>
          <p:spPr>
            <a:xfrm>
              <a:off x="769" y="2499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45" name="Google Shape;10745;p32"/>
            <p:cNvSpPr/>
            <p:nvPr/>
          </p:nvSpPr>
          <p:spPr>
            <a:xfrm>
              <a:off x="718" y="2286"/>
              <a:ext cx="16" cy="13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7" y="0"/>
                  </a:moveTo>
                  <a:lnTo>
                    <a:pt x="38" y="1"/>
                  </a:lnTo>
                  <a:lnTo>
                    <a:pt x="39" y="3"/>
                  </a:lnTo>
                  <a:lnTo>
                    <a:pt x="40" y="4"/>
                  </a:lnTo>
                  <a:lnTo>
                    <a:pt x="42" y="5"/>
                  </a:lnTo>
                  <a:lnTo>
                    <a:pt x="43" y="6"/>
                  </a:lnTo>
                  <a:lnTo>
                    <a:pt x="44" y="7"/>
                  </a:lnTo>
                  <a:lnTo>
                    <a:pt x="45" y="9"/>
                  </a:lnTo>
                  <a:lnTo>
                    <a:pt x="45" y="11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6" y="19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4" y="27"/>
                  </a:lnTo>
                  <a:lnTo>
                    <a:pt x="43" y="29"/>
                  </a:lnTo>
                  <a:lnTo>
                    <a:pt x="42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5"/>
                  </a:lnTo>
                  <a:lnTo>
                    <a:pt x="37" y="35"/>
                  </a:lnTo>
                  <a:lnTo>
                    <a:pt x="35" y="36"/>
                  </a:lnTo>
                  <a:lnTo>
                    <a:pt x="34" y="37"/>
                  </a:lnTo>
                  <a:lnTo>
                    <a:pt x="29" y="38"/>
                  </a:lnTo>
                  <a:lnTo>
                    <a:pt x="26" y="38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4" y="35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4" y="12"/>
                  </a:lnTo>
                  <a:lnTo>
                    <a:pt x="6" y="8"/>
                  </a:lnTo>
                  <a:lnTo>
                    <a:pt x="8" y="6"/>
                  </a:lnTo>
                  <a:lnTo>
                    <a:pt x="12" y="5"/>
                  </a:lnTo>
                  <a:lnTo>
                    <a:pt x="14" y="4"/>
                  </a:lnTo>
                  <a:lnTo>
                    <a:pt x="18" y="3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46" name="Google Shape;10746;p32"/>
            <p:cNvSpPr/>
            <p:nvPr/>
          </p:nvSpPr>
          <p:spPr>
            <a:xfrm>
              <a:off x="718" y="2285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34" y="0"/>
                  </a:moveTo>
                  <a:lnTo>
                    <a:pt x="34" y="1"/>
                  </a:lnTo>
                  <a:lnTo>
                    <a:pt x="35" y="2"/>
                  </a:lnTo>
                  <a:lnTo>
                    <a:pt x="37" y="4"/>
                  </a:lnTo>
                  <a:lnTo>
                    <a:pt x="39" y="7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5" y="12"/>
                  </a:lnTo>
                  <a:lnTo>
                    <a:pt x="46" y="16"/>
                  </a:lnTo>
                  <a:lnTo>
                    <a:pt x="46" y="20"/>
                  </a:lnTo>
                  <a:lnTo>
                    <a:pt x="46" y="24"/>
                  </a:lnTo>
                  <a:lnTo>
                    <a:pt x="45" y="28"/>
                  </a:lnTo>
                  <a:lnTo>
                    <a:pt x="43" y="32"/>
                  </a:lnTo>
                  <a:lnTo>
                    <a:pt x="40" y="36"/>
                  </a:lnTo>
                  <a:lnTo>
                    <a:pt x="38" y="39"/>
                  </a:lnTo>
                  <a:lnTo>
                    <a:pt x="35" y="40"/>
                  </a:lnTo>
                  <a:lnTo>
                    <a:pt x="30" y="42"/>
                  </a:lnTo>
                  <a:lnTo>
                    <a:pt x="26" y="42"/>
                  </a:lnTo>
                  <a:lnTo>
                    <a:pt x="21" y="43"/>
                  </a:lnTo>
                  <a:lnTo>
                    <a:pt x="18" y="43"/>
                  </a:lnTo>
                  <a:lnTo>
                    <a:pt x="13" y="43"/>
                  </a:lnTo>
                  <a:lnTo>
                    <a:pt x="10" y="42"/>
                  </a:lnTo>
                  <a:lnTo>
                    <a:pt x="6" y="41"/>
                  </a:lnTo>
                  <a:lnTo>
                    <a:pt x="3" y="37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3" y="19"/>
                  </a:lnTo>
                  <a:lnTo>
                    <a:pt x="4" y="16"/>
                  </a:lnTo>
                  <a:lnTo>
                    <a:pt x="6" y="12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4" y="5"/>
                  </a:lnTo>
                  <a:lnTo>
                    <a:pt x="30" y="4"/>
                  </a:lnTo>
                  <a:lnTo>
                    <a:pt x="40" y="4"/>
                  </a:lnTo>
                  <a:lnTo>
                    <a:pt x="50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47" name="Google Shape;10747;p32"/>
            <p:cNvCxnSpPr/>
            <p:nvPr/>
          </p:nvCxnSpPr>
          <p:spPr>
            <a:xfrm>
              <a:off x="730" y="2285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48" name="Google Shape;10748;p32"/>
            <p:cNvSpPr/>
            <p:nvPr/>
          </p:nvSpPr>
          <p:spPr>
            <a:xfrm>
              <a:off x="5038" y="2370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7" y="0"/>
                  </a:moveTo>
                  <a:lnTo>
                    <a:pt x="37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6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5" y="10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2" y="28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4" y="35"/>
                  </a:lnTo>
                  <a:lnTo>
                    <a:pt x="32" y="36"/>
                  </a:lnTo>
                  <a:lnTo>
                    <a:pt x="29" y="38"/>
                  </a:lnTo>
                  <a:lnTo>
                    <a:pt x="24" y="39"/>
                  </a:lnTo>
                  <a:lnTo>
                    <a:pt x="20" y="39"/>
                  </a:lnTo>
                  <a:lnTo>
                    <a:pt x="16" y="39"/>
                  </a:lnTo>
                  <a:lnTo>
                    <a:pt x="12" y="39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4" y="34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4" y="11"/>
                  </a:lnTo>
                  <a:lnTo>
                    <a:pt x="5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1" y="1"/>
                  </a:lnTo>
                  <a:lnTo>
                    <a:pt x="26" y="1"/>
                  </a:lnTo>
                  <a:lnTo>
                    <a:pt x="31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49" name="Google Shape;10749;p32"/>
            <p:cNvSpPr/>
            <p:nvPr/>
          </p:nvSpPr>
          <p:spPr>
            <a:xfrm>
              <a:off x="5038" y="2369"/>
              <a:ext cx="16" cy="14"/>
            </a:xfrm>
            <a:custGeom>
              <a:avLst/>
              <a:gdLst/>
              <a:ahLst/>
              <a:cxnLst/>
              <a:rect l="l" t="t" r="r" b="b"/>
              <a:pathLst>
                <a:path w="49" h="43" extrusionOk="0">
                  <a:moveTo>
                    <a:pt x="32" y="0"/>
                  </a:moveTo>
                  <a:lnTo>
                    <a:pt x="33" y="0"/>
                  </a:lnTo>
                  <a:lnTo>
                    <a:pt x="34" y="2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5" y="20"/>
                  </a:lnTo>
                  <a:lnTo>
                    <a:pt x="45" y="23"/>
                  </a:lnTo>
                  <a:lnTo>
                    <a:pt x="44" y="28"/>
                  </a:lnTo>
                  <a:lnTo>
                    <a:pt x="42" y="31"/>
                  </a:lnTo>
                  <a:lnTo>
                    <a:pt x="40" y="36"/>
                  </a:lnTo>
                  <a:lnTo>
                    <a:pt x="37" y="38"/>
                  </a:lnTo>
                  <a:lnTo>
                    <a:pt x="33" y="39"/>
                  </a:lnTo>
                  <a:lnTo>
                    <a:pt x="29" y="42"/>
                  </a:lnTo>
                  <a:lnTo>
                    <a:pt x="24" y="43"/>
                  </a:lnTo>
                  <a:lnTo>
                    <a:pt x="21" y="43"/>
                  </a:lnTo>
                  <a:lnTo>
                    <a:pt x="16" y="43"/>
                  </a:lnTo>
                  <a:lnTo>
                    <a:pt x="13" y="43"/>
                  </a:lnTo>
                  <a:lnTo>
                    <a:pt x="8" y="42"/>
                  </a:lnTo>
                  <a:lnTo>
                    <a:pt x="5" y="40"/>
                  </a:lnTo>
                  <a:lnTo>
                    <a:pt x="2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4" y="15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3" y="7"/>
                  </a:lnTo>
                  <a:lnTo>
                    <a:pt x="17" y="6"/>
                  </a:lnTo>
                  <a:lnTo>
                    <a:pt x="23" y="5"/>
                  </a:lnTo>
                  <a:lnTo>
                    <a:pt x="29" y="5"/>
                  </a:lnTo>
                  <a:lnTo>
                    <a:pt x="39" y="4"/>
                  </a:lnTo>
                  <a:lnTo>
                    <a:pt x="49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50" name="Google Shape;10750;p32"/>
            <p:cNvSpPr/>
            <p:nvPr/>
          </p:nvSpPr>
          <p:spPr>
            <a:xfrm>
              <a:off x="5020" y="2366"/>
              <a:ext cx="17" cy="17"/>
            </a:xfrm>
            <a:custGeom>
              <a:avLst/>
              <a:gdLst/>
              <a:ahLst/>
              <a:cxnLst/>
              <a:rect l="l" t="t" r="r" b="b"/>
              <a:pathLst>
                <a:path w="53" h="52" extrusionOk="0">
                  <a:moveTo>
                    <a:pt x="5" y="0"/>
                  </a:move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9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4" y="36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3" y="44"/>
                  </a:lnTo>
                  <a:lnTo>
                    <a:pt x="15" y="46"/>
                  </a:lnTo>
                  <a:lnTo>
                    <a:pt x="16" y="47"/>
                  </a:lnTo>
                  <a:lnTo>
                    <a:pt x="19" y="47"/>
                  </a:lnTo>
                  <a:lnTo>
                    <a:pt x="21" y="48"/>
                  </a:lnTo>
                  <a:lnTo>
                    <a:pt x="24" y="49"/>
                  </a:lnTo>
                  <a:lnTo>
                    <a:pt x="28" y="49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36" y="52"/>
                  </a:lnTo>
                  <a:lnTo>
                    <a:pt x="37" y="52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42" y="52"/>
                  </a:lnTo>
                  <a:lnTo>
                    <a:pt x="43" y="50"/>
                  </a:lnTo>
                  <a:lnTo>
                    <a:pt x="44" y="50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8" y="46"/>
                  </a:lnTo>
                  <a:lnTo>
                    <a:pt x="50" y="45"/>
                  </a:lnTo>
                  <a:lnTo>
                    <a:pt x="52" y="41"/>
                  </a:lnTo>
                  <a:lnTo>
                    <a:pt x="53" y="38"/>
                  </a:lnTo>
                  <a:lnTo>
                    <a:pt x="53" y="34"/>
                  </a:lnTo>
                  <a:lnTo>
                    <a:pt x="53" y="32"/>
                  </a:lnTo>
                  <a:lnTo>
                    <a:pt x="52" y="29"/>
                  </a:lnTo>
                  <a:lnTo>
                    <a:pt x="51" y="26"/>
                  </a:lnTo>
                  <a:lnTo>
                    <a:pt x="50" y="24"/>
                  </a:lnTo>
                  <a:lnTo>
                    <a:pt x="47" y="21"/>
                  </a:lnTo>
                  <a:lnTo>
                    <a:pt x="43" y="16"/>
                  </a:lnTo>
                  <a:lnTo>
                    <a:pt x="38" y="13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2" y="7"/>
                  </a:lnTo>
                  <a:lnTo>
                    <a:pt x="30" y="7"/>
                  </a:lnTo>
                  <a:lnTo>
                    <a:pt x="28" y="6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1" y="4"/>
                  </a:lnTo>
                  <a:lnTo>
                    <a:pt x="18" y="2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51" name="Google Shape;10751;p32"/>
            <p:cNvSpPr/>
            <p:nvPr/>
          </p:nvSpPr>
          <p:spPr>
            <a:xfrm>
              <a:off x="5020" y="2365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53" h="54" extrusionOk="0">
                  <a:moveTo>
                    <a:pt x="6" y="0"/>
                  </a:moveTo>
                  <a:lnTo>
                    <a:pt x="6" y="1"/>
                  </a:lnTo>
                  <a:lnTo>
                    <a:pt x="5" y="2"/>
                  </a:lnTo>
                  <a:lnTo>
                    <a:pt x="4" y="6"/>
                  </a:lnTo>
                  <a:lnTo>
                    <a:pt x="3" y="9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6" y="39"/>
                  </a:lnTo>
                  <a:lnTo>
                    <a:pt x="8" y="42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0" y="50"/>
                  </a:lnTo>
                  <a:lnTo>
                    <a:pt x="23" y="51"/>
                  </a:lnTo>
                  <a:lnTo>
                    <a:pt x="27" y="51"/>
                  </a:lnTo>
                  <a:lnTo>
                    <a:pt x="30" y="52"/>
                  </a:lnTo>
                  <a:lnTo>
                    <a:pt x="34" y="52"/>
                  </a:lnTo>
                  <a:lnTo>
                    <a:pt x="36" y="54"/>
                  </a:lnTo>
                  <a:lnTo>
                    <a:pt x="39" y="54"/>
                  </a:lnTo>
                  <a:lnTo>
                    <a:pt x="43" y="52"/>
                  </a:lnTo>
                  <a:lnTo>
                    <a:pt x="46" y="50"/>
                  </a:lnTo>
                  <a:lnTo>
                    <a:pt x="50" y="47"/>
                  </a:lnTo>
                  <a:lnTo>
                    <a:pt x="52" y="43"/>
                  </a:lnTo>
                  <a:lnTo>
                    <a:pt x="53" y="40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1" y="28"/>
                  </a:lnTo>
                  <a:lnTo>
                    <a:pt x="48" y="25"/>
                  </a:lnTo>
                  <a:lnTo>
                    <a:pt x="46" y="22"/>
                  </a:lnTo>
                  <a:lnTo>
                    <a:pt x="43" y="18"/>
                  </a:lnTo>
                  <a:lnTo>
                    <a:pt x="39" y="15"/>
                  </a:lnTo>
                  <a:lnTo>
                    <a:pt x="36" y="11"/>
                  </a:lnTo>
                  <a:lnTo>
                    <a:pt x="32" y="9"/>
                  </a:lnTo>
                  <a:lnTo>
                    <a:pt x="29" y="8"/>
                  </a:lnTo>
                  <a:lnTo>
                    <a:pt x="24" y="7"/>
                  </a:lnTo>
                  <a:lnTo>
                    <a:pt x="21" y="6"/>
                  </a:lnTo>
                  <a:lnTo>
                    <a:pt x="15" y="4"/>
                  </a:lnTo>
                  <a:lnTo>
                    <a:pt x="10" y="3"/>
                  </a:lnTo>
                  <a:lnTo>
                    <a:pt x="6" y="2"/>
                  </a:lnTo>
                  <a:lnTo>
                    <a:pt x="4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52" name="Google Shape;10752;p32"/>
            <p:cNvCxnSpPr/>
            <p:nvPr/>
          </p:nvCxnSpPr>
          <p:spPr>
            <a:xfrm>
              <a:off x="5048" y="2369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53" name="Google Shape;10753;p32"/>
            <p:cNvCxnSpPr/>
            <p:nvPr/>
          </p:nvCxnSpPr>
          <p:spPr>
            <a:xfrm flipH="1">
              <a:off x="5021" y="236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54" name="Google Shape;10754;p32"/>
            <p:cNvSpPr/>
            <p:nvPr/>
          </p:nvSpPr>
          <p:spPr>
            <a:xfrm>
              <a:off x="5003" y="2373"/>
              <a:ext cx="16" cy="13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7" y="0"/>
                  </a:moveTo>
                  <a:lnTo>
                    <a:pt x="37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41" y="5"/>
                  </a:lnTo>
                  <a:lnTo>
                    <a:pt x="43" y="6"/>
                  </a:lnTo>
                  <a:lnTo>
                    <a:pt x="44" y="7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4" y="26"/>
                  </a:lnTo>
                  <a:lnTo>
                    <a:pt x="43" y="29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5" y="35"/>
                  </a:lnTo>
                  <a:lnTo>
                    <a:pt x="33" y="37"/>
                  </a:lnTo>
                  <a:lnTo>
                    <a:pt x="29" y="38"/>
                  </a:lnTo>
                  <a:lnTo>
                    <a:pt x="25" y="39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4" y="34"/>
                  </a:lnTo>
                  <a:lnTo>
                    <a:pt x="3" y="32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55" name="Google Shape;10755;p32"/>
            <p:cNvSpPr/>
            <p:nvPr/>
          </p:nvSpPr>
          <p:spPr>
            <a:xfrm>
              <a:off x="5003" y="2372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49" h="44" extrusionOk="0">
                  <a:moveTo>
                    <a:pt x="33" y="0"/>
                  </a:moveTo>
                  <a:lnTo>
                    <a:pt x="33" y="2"/>
                  </a:lnTo>
                  <a:lnTo>
                    <a:pt x="35" y="3"/>
                  </a:lnTo>
                  <a:lnTo>
                    <a:pt x="37" y="5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1"/>
                  </a:lnTo>
                  <a:lnTo>
                    <a:pt x="45" y="14"/>
                  </a:lnTo>
                  <a:lnTo>
                    <a:pt x="46" y="16"/>
                  </a:lnTo>
                  <a:lnTo>
                    <a:pt x="46" y="21"/>
                  </a:lnTo>
                  <a:lnTo>
                    <a:pt x="46" y="24"/>
                  </a:lnTo>
                  <a:lnTo>
                    <a:pt x="45" y="29"/>
                  </a:lnTo>
                  <a:lnTo>
                    <a:pt x="43" y="32"/>
                  </a:lnTo>
                  <a:lnTo>
                    <a:pt x="40" y="37"/>
                  </a:lnTo>
                  <a:lnTo>
                    <a:pt x="38" y="39"/>
                  </a:lnTo>
                  <a:lnTo>
                    <a:pt x="35" y="40"/>
                  </a:lnTo>
                  <a:lnTo>
                    <a:pt x="30" y="43"/>
                  </a:lnTo>
                  <a:lnTo>
                    <a:pt x="25" y="44"/>
                  </a:lnTo>
                  <a:lnTo>
                    <a:pt x="21" y="44"/>
                  </a:lnTo>
                  <a:lnTo>
                    <a:pt x="17" y="44"/>
                  </a:lnTo>
                  <a:lnTo>
                    <a:pt x="13" y="44"/>
                  </a:lnTo>
                  <a:lnTo>
                    <a:pt x="9" y="43"/>
                  </a:lnTo>
                  <a:lnTo>
                    <a:pt x="6" y="42"/>
                  </a:lnTo>
                  <a:lnTo>
                    <a:pt x="3" y="38"/>
                  </a:lnTo>
                  <a:lnTo>
                    <a:pt x="1" y="35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3" y="20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4" y="6"/>
                  </a:lnTo>
                  <a:lnTo>
                    <a:pt x="30" y="5"/>
                  </a:lnTo>
                  <a:lnTo>
                    <a:pt x="40" y="5"/>
                  </a:lnTo>
                  <a:lnTo>
                    <a:pt x="49" y="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56" name="Google Shape;10756;p32"/>
            <p:cNvCxnSpPr/>
            <p:nvPr/>
          </p:nvCxnSpPr>
          <p:spPr>
            <a:xfrm>
              <a:off x="5014" y="2372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57" name="Google Shape;10757;p32"/>
            <p:cNvSpPr/>
            <p:nvPr/>
          </p:nvSpPr>
          <p:spPr>
            <a:xfrm>
              <a:off x="5149" y="2327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7" h="43" extrusionOk="0">
                  <a:moveTo>
                    <a:pt x="47" y="25"/>
                  </a:moveTo>
                  <a:lnTo>
                    <a:pt x="45" y="25"/>
                  </a:lnTo>
                  <a:lnTo>
                    <a:pt x="45" y="26"/>
                  </a:lnTo>
                  <a:lnTo>
                    <a:pt x="45" y="28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33"/>
                  </a:lnTo>
                  <a:lnTo>
                    <a:pt x="43" y="34"/>
                  </a:lnTo>
                  <a:lnTo>
                    <a:pt x="42" y="35"/>
                  </a:lnTo>
                  <a:lnTo>
                    <a:pt x="41" y="36"/>
                  </a:lnTo>
                  <a:lnTo>
                    <a:pt x="39" y="39"/>
                  </a:lnTo>
                  <a:lnTo>
                    <a:pt x="36" y="40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4" y="43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0"/>
                  </a:lnTo>
                  <a:lnTo>
                    <a:pt x="13" y="39"/>
                  </a:lnTo>
                  <a:lnTo>
                    <a:pt x="12" y="37"/>
                  </a:lnTo>
                  <a:lnTo>
                    <a:pt x="10" y="35"/>
                  </a:lnTo>
                  <a:lnTo>
                    <a:pt x="7" y="32"/>
                  </a:lnTo>
                  <a:lnTo>
                    <a:pt x="4" y="28"/>
                  </a:lnTo>
                  <a:lnTo>
                    <a:pt x="2" y="25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5"/>
                  </a:lnTo>
                  <a:lnTo>
                    <a:pt x="7" y="4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31" y="3"/>
                  </a:lnTo>
                  <a:lnTo>
                    <a:pt x="33" y="5"/>
                  </a:lnTo>
                  <a:lnTo>
                    <a:pt x="35" y="9"/>
                  </a:lnTo>
                  <a:lnTo>
                    <a:pt x="37" y="11"/>
                  </a:lnTo>
                  <a:lnTo>
                    <a:pt x="41" y="16"/>
                  </a:lnTo>
                  <a:lnTo>
                    <a:pt x="43" y="20"/>
                  </a:lnTo>
                  <a:lnTo>
                    <a:pt x="47" y="25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58" name="Google Shape;10758;p32"/>
            <p:cNvSpPr/>
            <p:nvPr/>
          </p:nvSpPr>
          <p:spPr>
            <a:xfrm>
              <a:off x="5149" y="2327"/>
              <a:ext cx="17" cy="15"/>
            </a:xfrm>
            <a:custGeom>
              <a:avLst/>
              <a:gdLst/>
              <a:ahLst/>
              <a:cxnLst/>
              <a:rect l="l" t="t" r="r" b="b"/>
              <a:pathLst>
                <a:path w="52" h="43" extrusionOk="0">
                  <a:moveTo>
                    <a:pt x="48" y="19"/>
                  </a:moveTo>
                  <a:lnTo>
                    <a:pt x="48" y="20"/>
                  </a:lnTo>
                  <a:lnTo>
                    <a:pt x="48" y="21"/>
                  </a:lnTo>
                  <a:lnTo>
                    <a:pt x="47" y="24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3" y="33"/>
                  </a:lnTo>
                  <a:lnTo>
                    <a:pt x="42" y="35"/>
                  </a:lnTo>
                  <a:lnTo>
                    <a:pt x="40" y="37"/>
                  </a:lnTo>
                  <a:lnTo>
                    <a:pt x="36" y="40"/>
                  </a:lnTo>
                  <a:lnTo>
                    <a:pt x="33" y="41"/>
                  </a:lnTo>
                  <a:lnTo>
                    <a:pt x="28" y="42"/>
                  </a:lnTo>
                  <a:lnTo>
                    <a:pt x="25" y="43"/>
                  </a:lnTo>
                  <a:lnTo>
                    <a:pt x="20" y="42"/>
                  </a:lnTo>
                  <a:lnTo>
                    <a:pt x="17" y="41"/>
                  </a:lnTo>
                  <a:lnTo>
                    <a:pt x="13" y="39"/>
                  </a:lnTo>
                  <a:lnTo>
                    <a:pt x="10" y="35"/>
                  </a:lnTo>
                  <a:lnTo>
                    <a:pt x="7" y="32"/>
                  </a:lnTo>
                  <a:lnTo>
                    <a:pt x="4" y="28"/>
                  </a:lnTo>
                  <a:lnTo>
                    <a:pt x="2" y="25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3" y="6"/>
                  </a:lnTo>
                  <a:lnTo>
                    <a:pt x="8" y="3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3" y="5"/>
                  </a:lnTo>
                  <a:lnTo>
                    <a:pt x="36" y="9"/>
                  </a:lnTo>
                  <a:lnTo>
                    <a:pt x="40" y="13"/>
                  </a:lnTo>
                  <a:lnTo>
                    <a:pt x="42" y="18"/>
                  </a:lnTo>
                  <a:lnTo>
                    <a:pt x="48" y="27"/>
                  </a:lnTo>
                  <a:lnTo>
                    <a:pt x="52" y="3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59" name="Google Shape;10759;p32"/>
            <p:cNvSpPr/>
            <p:nvPr/>
          </p:nvSpPr>
          <p:spPr>
            <a:xfrm>
              <a:off x="5143" y="2308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41" h="61" extrusionOk="0">
                  <a:moveTo>
                    <a:pt x="35" y="0"/>
                  </a:move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1" y="24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50"/>
                  </a:lnTo>
                  <a:lnTo>
                    <a:pt x="4" y="51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59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7" y="61"/>
                  </a:lnTo>
                  <a:lnTo>
                    <a:pt x="20" y="61"/>
                  </a:lnTo>
                  <a:lnTo>
                    <a:pt x="24" y="60"/>
                  </a:lnTo>
                  <a:lnTo>
                    <a:pt x="27" y="59"/>
                  </a:lnTo>
                  <a:lnTo>
                    <a:pt x="29" y="58"/>
                  </a:lnTo>
                  <a:lnTo>
                    <a:pt x="32" y="55"/>
                  </a:lnTo>
                  <a:lnTo>
                    <a:pt x="33" y="53"/>
                  </a:lnTo>
                  <a:lnTo>
                    <a:pt x="34" y="51"/>
                  </a:lnTo>
                  <a:lnTo>
                    <a:pt x="35" y="47"/>
                  </a:lnTo>
                  <a:lnTo>
                    <a:pt x="37" y="42"/>
                  </a:lnTo>
                  <a:lnTo>
                    <a:pt x="40" y="35"/>
                  </a:lnTo>
                  <a:lnTo>
                    <a:pt x="40" y="34"/>
                  </a:lnTo>
                  <a:lnTo>
                    <a:pt x="41" y="32"/>
                  </a:lnTo>
                  <a:lnTo>
                    <a:pt x="41" y="31"/>
                  </a:lnTo>
                  <a:lnTo>
                    <a:pt x="41" y="30"/>
                  </a:lnTo>
                  <a:lnTo>
                    <a:pt x="41" y="28"/>
                  </a:lnTo>
                  <a:lnTo>
                    <a:pt x="41" y="26"/>
                  </a:lnTo>
                  <a:lnTo>
                    <a:pt x="41" y="23"/>
                  </a:lnTo>
                  <a:lnTo>
                    <a:pt x="41" y="21"/>
                  </a:lnTo>
                  <a:lnTo>
                    <a:pt x="40" y="19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7" y="11"/>
                  </a:lnTo>
                  <a:lnTo>
                    <a:pt x="37" y="8"/>
                  </a:lnTo>
                  <a:lnTo>
                    <a:pt x="36" y="5"/>
                  </a:lnTo>
                  <a:lnTo>
                    <a:pt x="35" y="3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60" name="Google Shape;10760;p32"/>
            <p:cNvSpPr/>
            <p:nvPr/>
          </p:nvSpPr>
          <p:spPr>
            <a:xfrm>
              <a:off x="5143" y="2308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41" h="62" extrusionOk="0">
                  <a:moveTo>
                    <a:pt x="37" y="1"/>
                  </a:moveTo>
                  <a:lnTo>
                    <a:pt x="36" y="1"/>
                  </a:lnTo>
                  <a:lnTo>
                    <a:pt x="35" y="1"/>
                  </a:lnTo>
                  <a:lnTo>
                    <a:pt x="32" y="1"/>
                  </a:lnTo>
                  <a:lnTo>
                    <a:pt x="28" y="3"/>
                  </a:lnTo>
                  <a:lnTo>
                    <a:pt x="24" y="4"/>
                  </a:lnTo>
                  <a:lnTo>
                    <a:pt x="19" y="5"/>
                  </a:lnTo>
                  <a:lnTo>
                    <a:pt x="16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3"/>
                  </a:lnTo>
                  <a:lnTo>
                    <a:pt x="4" y="16"/>
                  </a:lnTo>
                  <a:lnTo>
                    <a:pt x="3" y="19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2" y="47"/>
                  </a:lnTo>
                  <a:lnTo>
                    <a:pt x="3" y="51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8" y="57"/>
                  </a:lnTo>
                  <a:lnTo>
                    <a:pt x="11" y="60"/>
                  </a:lnTo>
                  <a:lnTo>
                    <a:pt x="16" y="61"/>
                  </a:lnTo>
                  <a:lnTo>
                    <a:pt x="20" y="62"/>
                  </a:lnTo>
                  <a:lnTo>
                    <a:pt x="25" y="61"/>
                  </a:lnTo>
                  <a:lnTo>
                    <a:pt x="27" y="60"/>
                  </a:lnTo>
                  <a:lnTo>
                    <a:pt x="31" y="57"/>
                  </a:lnTo>
                  <a:lnTo>
                    <a:pt x="33" y="54"/>
                  </a:lnTo>
                  <a:lnTo>
                    <a:pt x="35" y="51"/>
                  </a:lnTo>
                  <a:lnTo>
                    <a:pt x="36" y="46"/>
                  </a:lnTo>
                  <a:lnTo>
                    <a:pt x="37" y="41"/>
                  </a:lnTo>
                  <a:lnTo>
                    <a:pt x="40" y="37"/>
                  </a:lnTo>
                  <a:lnTo>
                    <a:pt x="41" y="33"/>
                  </a:lnTo>
                  <a:lnTo>
                    <a:pt x="41" y="29"/>
                  </a:lnTo>
                  <a:lnTo>
                    <a:pt x="41" y="25"/>
                  </a:lnTo>
                  <a:lnTo>
                    <a:pt x="40" y="21"/>
                  </a:lnTo>
                  <a:lnTo>
                    <a:pt x="39" y="16"/>
                  </a:lnTo>
                  <a:lnTo>
                    <a:pt x="37" y="12"/>
                  </a:lnTo>
                  <a:lnTo>
                    <a:pt x="36" y="6"/>
                  </a:lnTo>
                  <a:lnTo>
                    <a:pt x="35" y="3"/>
                  </a:lnTo>
                  <a:lnTo>
                    <a:pt x="34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61" name="Google Shape;10761;p32"/>
            <p:cNvCxnSpPr/>
            <p:nvPr/>
          </p:nvCxnSpPr>
          <p:spPr>
            <a:xfrm>
              <a:off x="5165" y="2334"/>
              <a:ext cx="1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62" name="Google Shape;10762;p32"/>
            <p:cNvCxnSpPr/>
            <p:nvPr/>
          </p:nvCxnSpPr>
          <p:spPr>
            <a:xfrm rot="10800000">
              <a:off x="5155" y="230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63" name="Google Shape;10763;p32"/>
            <p:cNvSpPr/>
            <p:nvPr/>
          </p:nvSpPr>
          <p:spPr>
            <a:xfrm>
              <a:off x="5130" y="2299"/>
              <a:ext cx="16" cy="14"/>
            </a:xfrm>
            <a:custGeom>
              <a:avLst/>
              <a:gdLst/>
              <a:ahLst/>
              <a:cxnLst/>
              <a:rect l="l" t="t" r="r" b="b"/>
              <a:pathLst>
                <a:path w="47" h="42" extrusionOk="0">
                  <a:moveTo>
                    <a:pt x="47" y="24"/>
                  </a:moveTo>
                  <a:lnTo>
                    <a:pt x="47" y="25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5" y="28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6"/>
                  </a:lnTo>
                  <a:lnTo>
                    <a:pt x="40" y="38"/>
                  </a:lnTo>
                  <a:lnTo>
                    <a:pt x="37" y="39"/>
                  </a:lnTo>
                  <a:lnTo>
                    <a:pt x="34" y="40"/>
                  </a:lnTo>
                  <a:lnTo>
                    <a:pt x="32" y="41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10" y="34"/>
                  </a:lnTo>
                  <a:lnTo>
                    <a:pt x="8" y="31"/>
                  </a:lnTo>
                  <a:lnTo>
                    <a:pt x="4" y="27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8" y="1"/>
                  </a:lnTo>
                  <a:lnTo>
                    <a:pt x="31" y="3"/>
                  </a:lnTo>
                  <a:lnTo>
                    <a:pt x="34" y="6"/>
                  </a:lnTo>
                  <a:lnTo>
                    <a:pt x="36" y="8"/>
                  </a:lnTo>
                  <a:lnTo>
                    <a:pt x="39" y="11"/>
                  </a:lnTo>
                  <a:lnTo>
                    <a:pt x="41" y="15"/>
                  </a:lnTo>
                  <a:lnTo>
                    <a:pt x="44" y="19"/>
                  </a:lnTo>
                  <a:lnTo>
                    <a:pt x="47" y="24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64" name="Google Shape;10764;p32"/>
            <p:cNvSpPr/>
            <p:nvPr/>
          </p:nvSpPr>
          <p:spPr>
            <a:xfrm>
              <a:off x="5130" y="2299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52" h="42" extrusionOk="0">
                  <a:moveTo>
                    <a:pt x="49" y="18"/>
                  </a:moveTo>
                  <a:lnTo>
                    <a:pt x="48" y="19"/>
                  </a:lnTo>
                  <a:lnTo>
                    <a:pt x="48" y="20"/>
                  </a:lnTo>
                  <a:lnTo>
                    <a:pt x="47" y="24"/>
                  </a:lnTo>
                  <a:lnTo>
                    <a:pt x="45" y="26"/>
                  </a:lnTo>
                  <a:lnTo>
                    <a:pt x="45" y="30"/>
                  </a:lnTo>
                  <a:lnTo>
                    <a:pt x="44" y="32"/>
                  </a:lnTo>
                  <a:lnTo>
                    <a:pt x="43" y="34"/>
                  </a:lnTo>
                  <a:lnTo>
                    <a:pt x="41" y="36"/>
                  </a:lnTo>
                  <a:lnTo>
                    <a:pt x="37" y="39"/>
                  </a:lnTo>
                  <a:lnTo>
                    <a:pt x="33" y="41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20" y="42"/>
                  </a:lnTo>
                  <a:lnTo>
                    <a:pt x="17" y="40"/>
                  </a:lnTo>
                  <a:lnTo>
                    <a:pt x="13" y="38"/>
                  </a:lnTo>
                  <a:lnTo>
                    <a:pt x="10" y="35"/>
                  </a:lnTo>
                  <a:lnTo>
                    <a:pt x="8" y="31"/>
                  </a:lnTo>
                  <a:lnTo>
                    <a:pt x="4" y="27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1" y="9"/>
                  </a:lnTo>
                  <a:lnTo>
                    <a:pt x="4" y="6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8" y="2"/>
                  </a:lnTo>
                  <a:lnTo>
                    <a:pt x="33" y="4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3" y="18"/>
                  </a:lnTo>
                  <a:lnTo>
                    <a:pt x="48" y="26"/>
                  </a:lnTo>
                  <a:lnTo>
                    <a:pt x="52" y="3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65" name="Google Shape;10765;p32"/>
            <p:cNvCxnSpPr/>
            <p:nvPr/>
          </p:nvCxnSpPr>
          <p:spPr>
            <a:xfrm>
              <a:off x="5146" y="2305"/>
              <a:ext cx="1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66" name="Google Shape;10766;p32"/>
            <p:cNvSpPr/>
            <p:nvPr/>
          </p:nvSpPr>
          <p:spPr>
            <a:xfrm>
              <a:off x="804" y="2330"/>
              <a:ext cx="26" cy="23"/>
            </a:xfrm>
            <a:custGeom>
              <a:avLst/>
              <a:gdLst/>
              <a:ahLst/>
              <a:cxnLst/>
              <a:rect l="l" t="t" r="r" b="b"/>
              <a:pathLst>
                <a:path w="77" h="68" extrusionOk="0">
                  <a:moveTo>
                    <a:pt x="20" y="0"/>
                  </a:moveTo>
                  <a:lnTo>
                    <a:pt x="18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6" y="14"/>
                  </a:lnTo>
                  <a:lnTo>
                    <a:pt x="4" y="19"/>
                  </a:lnTo>
                  <a:lnTo>
                    <a:pt x="3" y="24"/>
                  </a:lnTo>
                  <a:lnTo>
                    <a:pt x="1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9" y="53"/>
                  </a:lnTo>
                  <a:lnTo>
                    <a:pt x="12" y="56"/>
                  </a:lnTo>
                  <a:lnTo>
                    <a:pt x="16" y="57"/>
                  </a:lnTo>
                  <a:lnTo>
                    <a:pt x="19" y="59"/>
                  </a:lnTo>
                  <a:lnTo>
                    <a:pt x="24" y="60"/>
                  </a:lnTo>
                  <a:lnTo>
                    <a:pt x="28" y="61"/>
                  </a:lnTo>
                  <a:lnTo>
                    <a:pt x="33" y="63"/>
                  </a:lnTo>
                  <a:lnTo>
                    <a:pt x="37" y="64"/>
                  </a:lnTo>
                  <a:lnTo>
                    <a:pt x="42" y="65"/>
                  </a:lnTo>
                  <a:lnTo>
                    <a:pt x="48" y="66"/>
                  </a:lnTo>
                  <a:lnTo>
                    <a:pt x="50" y="67"/>
                  </a:lnTo>
                  <a:lnTo>
                    <a:pt x="52" y="67"/>
                  </a:lnTo>
                  <a:lnTo>
                    <a:pt x="53" y="68"/>
                  </a:lnTo>
                  <a:lnTo>
                    <a:pt x="56" y="68"/>
                  </a:lnTo>
                  <a:lnTo>
                    <a:pt x="57" y="67"/>
                  </a:lnTo>
                  <a:lnTo>
                    <a:pt x="58" y="67"/>
                  </a:lnTo>
                  <a:lnTo>
                    <a:pt x="59" y="66"/>
                  </a:lnTo>
                  <a:lnTo>
                    <a:pt x="60" y="64"/>
                  </a:lnTo>
                  <a:lnTo>
                    <a:pt x="60" y="63"/>
                  </a:lnTo>
                  <a:lnTo>
                    <a:pt x="61" y="63"/>
                  </a:lnTo>
                  <a:lnTo>
                    <a:pt x="61" y="64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4" y="61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6" y="60"/>
                  </a:lnTo>
                  <a:lnTo>
                    <a:pt x="66" y="59"/>
                  </a:lnTo>
                  <a:lnTo>
                    <a:pt x="67" y="59"/>
                  </a:lnTo>
                  <a:lnTo>
                    <a:pt x="68" y="59"/>
                  </a:lnTo>
                  <a:lnTo>
                    <a:pt x="69" y="59"/>
                  </a:lnTo>
                  <a:lnTo>
                    <a:pt x="70" y="58"/>
                  </a:lnTo>
                  <a:lnTo>
                    <a:pt x="73" y="56"/>
                  </a:lnTo>
                  <a:lnTo>
                    <a:pt x="74" y="53"/>
                  </a:lnTo>
                  <a:lnTo>
                    <a:pt x="75" y="50"/>
                  </a:lnTo>
                  <a:lnTo>
                    <a:pt x="76" y="47"/>
                  </a:lnTo>
                  <a:lnTo>
                    <a:pt x="77" y="43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6" y="34"/>
                  </a:lnTo>
                  <a:lnTo>
                    <a:pt x="76" y="33"/>
                  </a:lnTo>
                  <a:lnTo>
                    <a:pt x="75" y="33"/>
                  </a:lnTo>
                  <a:lnTo>
                    <a:pt x="75" y="32"/>
                  </a:lnTo>
                  <a:lnTo>
                    <a:pt x="74" y="32"/>
                  </a:lnTo>
                  <a:lnTo>
                    <a:pt x="73" y="31"/>
                  </a:lnTo>
                  <a:lnTo>
                    <a:pt x="72" y="31"/>
                  </a:lnTo>
                  <a:lnTo>
                    <a:pt x="70" y="29"/>
                  </a:lnTo>
                  <a:lnTo>
                    <a:pt x="69" y="28"/>
                  </a:lnTo>
                  <a:lnTo>
                    <a:pt x="69" y="27"/>
                  </a:lnTo>
                  <a:lnTo>
                    <a:pt x="66" y="24"/>
                  </a:lnTo>
                  <a:lnTo>
                    <a:pt x="64" y="20"/>
                  </a:lnTo>
                  <a:lnTo>
                    <a:pt x="60" y="17"/>
                  </a:lnTo>
                  <a:lnTo>
                    <a:pt x="57" y="14"/>
                  </a:lnTo>
                  <a:lnTo>
                    <a:pt x="51" y="11"/>
                  </a:lnTo>
                  <a:lnTo>
                    <a:pt x="45" y="8"/>
                  </a:lnTo>
                  <a:lnTo>
                    <a:pt x="40" y="5"/>
                  </a:lnTo>
                  <a:lnTo>
                    <a:pt x="34" y="3"/>
                  </a:lnTo>
                  <a:lnTo>
                    <a:pt x="27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67" name="Google Shape;10767;p32"/>
            <p:cNvSpPr/>
            <p:nvPr/>
          </p:nvSpPr>
          <p:spPr>
            <a:xfrm>
              <a:off x="804" y="2330"/>
              <a:ext cx="26" cy="23"/>
            </a:xfrm>
            <a:custGeom>
              <a:avLst/>
              <a:gdLst/>
              <a:ahLst/>
              <a:cxnLst/>
              <a:rect l="l" t="t" r="r" b="b"/>
              <a:pathLst>
                <a:path w="77" h="67" extrusionOk="0">
                  <a:moveTo>
                    <a:pt x="19" y="0"/>
                  </a:moveTo>
                  <a:lnTo>
                    <a:pt x="16" y="3"/>
                  </a:lnTo>
                  <a:lnTo>
                    <a:pt x="12" y="7"/>
                  </a:lnTo>
                  <a:lnTo>
                    <a:pt x="9" y="11"/>
                  </a:lnTo>
                  <a:lnTo>
                    <a:pt x="6" y="16"/>
                  </a:lnTo>
                  <a:lnTo>
                    <a:pt x="3" y="20"/>
                  </a:lnTo>
                  <a:lnTo>
                    <a:pt x="2" y="25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1" y="58"/>
                  </a:lnTo>
                  <a:lnTo>
                    <a:pt x="28" y="60"/>
                  </a:lnTo>
                  <a:lnTo>
                    <a:pt x="35" y="63"/>
                  </a:lnTo>
                  <a:lnTo>
                    <a:pt x="42" y="64"/>
                  </a:lnTo>
                  <a:lnTo>
                    <a:pt x="45" y="65"/>
                  </a:lnTo>
                  <a:lnTo>
                    <a:pt x="49" y="65"/>
                  </a:lnTo>
                  <a:lnTo>
                    <a:pt x="52" y="66"/>
                  </a:lnTo>
                  <a:lnTo>
                    <a:pt x="54" y="67"/>
                  </a:lnTo>
                  <a:lnTo>
                    <a:pt x="57" y="66"/>
                  </a:lnTo>
                  <a:lnTo>
                    <a:pt x="58" y="66"/>
                  </a:lnTo>
                  <a:lnTo>
                    <a:pt x="59" y="65"/>
                  </a:lnTo>
                  <a:lnTo>
                    <a:pt x="60" y="63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2" y="62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6" y="59"/>
                  </a:lnTo>
                  <a:lnTo>
                    <a:pt x="66" y="58"/>
                  </a:lnTo>
                  <a:lnTo>
                    <a:pt x="67" y="58"/>
                  </a:lnTo>
                  <a:lnTo>
                    <a:pt x="68" y="58"/>
                  </a:lnTo>
                  <a:lnTo>
                    <a:pt x="69" y="57"/>
                  </a:lnTo>
                  <a:lnTo>
                    <a:pt x="70" y="56"/>
                  </a:lnTo>
                  <a:lnTo>
                    <a:pt x="73" y="55"/>
                  </a:lnTo>
                  <a:lnTo>
                    <a:pt x="74" y="52"/>
                  </a:lnTo>
                  <a:lnTo>
                    <a:pt x="75" y="49"/>
                  </a:lnTo>
                  <a:lnTo>
                    <a:pt x="76" y="46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7" y="38"/>
                  </a:lnTo>
                  <a:lnTo>
                    <a:pt x="77" y="35"/>
                  </a:lnTo>
                  <a:lnTo>
                    <a:pt x="76" y="33"/>
                  </a:lnTo>
                  <a:lnTo>
                    <a:pt x="75" y="31"/>
                  </a:lnTo>
                  <a:lnTo>
                    <a:pt x="74" y="31"/>
                  </a:lnTo>
                  <a:lnTo>
                    <a:pt x="72" y="30"/>
                  </a:lnTo>
                  <a:lnTo>
                    <a:pt x="69" y="26"/>
                  </a:lnTo>
                  <a:lnTo>
                    <a:pt x="66" y="23"/>
                  </a:lnTo>
                  <a:lnTo>
                    <a:pt x="62" y="19"/>
                  </a:lnTo>
                  <a:lnTo>
                    <a:pt x="59" y="16"/>
                  </a:lnTo>
                  <a:lnTo>
                    <a:pt x="54" y="12"/>
                  </a:lnTo>
                  <a:lnTo>
                    <a:pt x="50" y="9"/>
                  </a:lnTo>
                  <a:lnTo>
                    <a:pt x="44" y="7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28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68" name="Google Shape;10768;p32"/>
            <p:cNvSpPr/>
            <p:nvPr/>
          </p:nvSpPr>
          <p:spPr>
            <a:xfrm>
              <a:off x="833" y="234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7" y="0"/>
                  </a:moveTo>
                  <a:lnTo>
                    <a:pt x="6" y="1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3" y="9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5" y="36"/>
                  </a:lnTo>
                  <a:lnTo>
                    <a:pt x="7" y="38"/>
                  </a:lnTo>
                  <a:lnTo>
                    <a:pt x="10" y="41"/>
                  </a:lnTo>
                  <a:lnTo>
                    <a:pt x="11" y="43"/>
                  </a:lnTo>
                  <a:lnTo>
                    <a:pt x="13" y="45"/>
                  </a:lnTo>
                  <a:lnTo>
                    <a:pt x="15" y="46"/>
                  </a:lnTo>
                  <a:lnTo>
                    <a:pt x="18" y="48"/>
                  </a:lnTo>
                  <a:lnTo>
                    <a:pt x="20" y="49"/>
                  </a:lnTo>
                  <a:lnTo>
                    <a:pt x="22" y="50"/>
                  </a:lnTo>
                  <a:lnTo>
                    <a:pt x="26" y="50"/>
                  </a:lnTo>
                  <a:lnTo>
                    <a:pt x="29" y="51"/>
                  </a:lnTo>
                  <a:lnTo>
                    <a:pt x="32" y="52"/>
                  </a:lnTo>
                  <a:lnTo>
                    <a:pt x="34" y="52"/>
                  </a:lnTo>
                  <a:lnTo>
                    <a:pt x="35" y="52"/>
                  </a:lnTo>
                  <a:lnTo>
                    <a:pt x="36" y="53"/>
                  </a:lnTo>
                  <a:lnTo>
                    <a:pt x="38" y="53"/>
                  </a:lnTo>
                  <a:lnTo>
                    <a:pt x="39" y="52"/>
                  </a:lnTo>
                  <a:lnTo>
                    <a:pt x="40" y="52"/>
                  </a:lnTo>
                  <a:lnTo>
                    <a:pt x="42" y="52"/>
                  </a:lnTo>
                  <a:lnTo>
                    <a:pt x="44" y="51"/>
                  </a:lnTo>
                  <a:lnTo>
                    <a:pt x="45" y="50"/>
                  </a:lnTo>
                  <a:lnTo>
                    <a:pt x="46" y="49"/>
                  </a:lnTo>
                  <a:lnTo>
                    <a:pt x="47" y="48"/>
                  </a:lnTo>
                  <a:lnTo>
                    <a:pt x="48" y="46"/>
                  </a:lnTo>
                  <a:lnTo>
                    <a:pt x="51" y="43"/>
                  </a:lnTo>
                  <a:lnTo>
                    <a:pt x="52" y="40"/>
                  </a:lnTo>
                  <a:lnTo>
                    <a:pt x="53" y="37"/>
                  </a:lnTo>
                  <a:lnTo>
                    <a:pt x="53" y="34"/>
                  </a:lnTo>
                  <a:lnTo>
                    <a:pt x="52" y="32"/>
                  </a:lnTo>
                  <a:lnTo>
                    <a:pt x="51" y="28"/>
                  </a:lnTo>
                  <a:lnTo>
                    <a:pt x="48" y="26"/>
                  </a:lnTo>
                  <a:lnTo>
                    <a:pt x="47" y="24"/>
                  </a:lnTo>
                  <a:lnTo>
                    <a:pt x="43" y="18"/>
                  </a:lnTo>
                  <a:lnTo>
                    <a:pt x="39" y="13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4" y="9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69" name="Google Shape;10769;p32"/>
            <p:cNvSpPr/>
            <p:nvPr/>
          </p:nvSpPr>
          <p:spPr>
            <a:xfrm>
              <a:off x="833" y="2339"/>
              <a:ext cx="18" cy="19"/>
            </a:xfrm>
            <a:custGeom>
              <a:avLst/>
              <a:gdLst/>
              <a:ahLst/>
              <a:cxnLst/>
              <a:rect l="l" t="t" r="r" b="b"/>
              <a:pathLst>
                <a:path w="53" h="56" extrusionOk="0">
                  <a:moveTo>
                    <a:pt x="8" y="0"/>
                  </a:moveTo>
                  <a:lnTo>
                    <a:pt x="7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3"/>
                  </a:lnTo>
                  <a:lnTo>
                    <a:pt x="3" y="36"/>
                  </a:lnTo>
                  <a:lnTo>
                    <a:pt x="5" y="39"/>
                  </a:lnTo>
                  <a:lnTo>
                    <a:pt x="7" y="43"/>
                  </a:lnTo>
                  <a:lnTo>
                    <a:pt x="11" y="46"/>
                  </a:lnTo>
                  <a:lnTo>
                    <a:pt x="14" y="48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4" y="53"/>
                  </a:lnTo>
                  <a:lnTo>
                    <a:pt x="29" y="54"/>
                  </a:lnTo>
                  <a:lnTo>
                    <a:pt x="31" y="55"/>
                  </a:lnTo>
                  <a:lnTo>
                    <a:pt x="35" y="55"/>
                  </a:lnTo>
                  <a:lnTo>
                    <a:pt x="37" y="56"/>
                  </a:lnTo>
                  <a:lnTo>
                    <a:pt x="40" y="55"/>
                  </a:lnTo>
                  <a:lnTo>
                    <a:pt x="45" y="53"/>
                  </a:lnTo>
                  <a:lnTo>
                    <a:pt x="48" y="49"/>
                  </a:lnTo>
                  <a:lnTo>
                    <a:pt x="51" y="46"/>
                  </a:lnTo>
                  <a:lnTo>
                    <a:pt x="52" y="43"/>
                  </a:lnTo>
                  <a:lnTo>
                    <a:pt x="53" y="39"/>
                  </a:lnTo>
                  <a:lnTo>
                    <a:pt x="52" y="36"/>
                  </a:lnTo>
                  <a:lnTo>
                    <a:pt x="51" y="31"/>
                  </a:lnTo>
                  <a:lnTo>
                    <a:pt x="48" y="28"/>
                  </a:lnTo>
                  <a:lnTo>
                    <a:pt x="46" y="24"/>
                  </a:lnTo>
                  <a:lnTo>
                    <a:pt x="43" y="21"/>
                  </a:lnTo>
                  <a:lnTo>
                    <a:pt x="39" y="17"/>
                  </a:lnTo>
                  <a:lnTo>
                    <a:pt x="37" y="14"/>
                  </a:lnTo>
                  <a:lnTo>
                    <a:pt x="34" y="12"/>
                  </a:lnTo>
                  <a:lnTo>
                    <a:pt x="30" y="9"/>
                  </a:lnTo>
                  <a:lnTo>
                    <a:pt x="26" y="8"/>
                  </a:lnTo>
                  <a:lnTo>
                    <a:pt x="22" y="7"/>
                  </a:lnTo>
                  <a:lnTo>
                    <a:pt x="16" y="5"/>
                  </a:lnTo>
                  <a:lnTo>
                    <a:pt x="11" y="4"/>
                  </a:lnTo>
                  <a:lnTo>
                    <a:pt x="8" y="3"/>
                  </a:lnTo>
                  <a:lnTo>
                    <a:pt x="5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70" name="Google Shape;10770;p32"/>
            <p:cNvCxnSpPr/>
            <p:nvPr/>
          </p:nvCxnSpPr>
          <p:spPr>
            <a:xfrm>
              <a:off x="814" y="2331"/>
              <a:ext cx="9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71" name="Google Shape;10771;p32"/>
            <p:cNvCxnSpPr/>
            <p:nvPr/>
          </p:nvCxnSpPr>
          <p:spPr>
            <a:xfrm rot="10800000">
              <a:off x="811" y="2330"/>
              <a:ext cx="12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72" name="Google Shape;10772;p32"/>
            <p:cNvCxnSpPr/>
            <p:nvPr/>
          </p:nvCxnSpPr>
          <p:spPr>
            <a:xfrm flipH="1">
              <a:off x="835" y="2339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73" name="Google Shape;10773;p32"/>
            <p:cNvSpPr/>
            <p:nvPr/>
          </p:nvSpPr>
          <p:spPr>
            <a:xfrm>
              <a:off x="830" y="2356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6" h="37" extrusionOk="0">
                  <a:moveTo>
                    <a:pt x="38" y="0"/>
                  </a:moveTo>
                  <a:lnTo>
                    <a:pt x="39" y="0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3" y="4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5" y="9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5" y="20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39" y="30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1" y="35"/>
                  </a:lnTo>
                  <a:lnTo>
                    <a:pt x="28" y="36"/>
                  </a:lnTo>
                  <a:lnTo>
                    <a:pt x="23" y="36"/>
                  </a:lnTo>
                  <a:lnTo>
                    <a:pt x="20" y="37"/>
                  </a:lnTo>
                  <a:lnTo>
                    <a:pt x="15" y="36"/>
                  </a:lnTo>
                  <a:lnTo>
                    <a:pt x="11" y="36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2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74" name="Google Shape;10774;p32"/>
            <p:cNvSpPr/>
            <p:nvPr/>
          </p:nvSpPr>
          <p:spPr>
            <a:xfrm>
              <a:off x="830" y="2355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5" y="0"/>
                  </a:moveTo>
                  <a:lnTo>
                    <a:pt x="35" y="1"/>
                  </a:lnTo>
                  <a:lnTo>
                    <a:pt x="36" y="2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1" y="8"/>
                  </a:lnTo>
                  <a:lnTo>
                    <a:pt x="44" y="10"/>
                  </a:lnTo>
                  <a:lnTo>
                    <a:pt x="45" y="13"/>
                  </a:lnTo>
                  <a:lnTo>
                    <a:pt x="46" y="16"/>
                  </a:lnTo>
                  <a:lnTo>
                    <a:pt x="46" y="21"/>
                  </a:lnTo>
                  <a:lnTo>
                    <a:pt x="45" y="24"/>
                  </a:lnTo>
                  <a:lnTo>
                    <a:pt x="44" y="29"/>
                  </a:lnTo>
                  <a:lnTo>
                    <a:pt x="43" y="32"/>
                  </a:lnTo>
                  <a:lnTo>
                    <a:pt x="39" y="35"/>
                  </a:lnTo>
                  <a:lnTo>
                    <a:pt x="37" y="38"/>
                  </a:lnTo>
                  <a:lnTo>
                    <a:pt x="32" y="40"/>
                  </a:lnTo>
                  <a:lnTo>
                    <a:pt x="29" y="41"/>
                  </a:lnTo>
                  <a:lnTo>
                    <a:pt x="23" y="41"/>
                  </a:lnTo>
                  <a:lnTo>
                    <a:pt x="20" y="42"/>
                  </a:lnTo>
                  <a:lnTo>
                    <a:pt x="15" y="41"/>
                  </a:lnTo>
                  <a:lnTo>
                    <a:pt x="12" y="41"/>
                  </a:lnTo>
                  <a:lnTo>
                    <a:pt x="7" y="40"/>
                  </a:lnTo>
                  <a:lnTo>
                    <a:pt x="5" y="38"/>
                  </a:lnTo>
                  <a:lnTo>
                    <a:pt x="1" y="35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3" y="17"/>
                  </a:lnTo>
                  <a:lnTo>
                    <a:pt x="4" y="13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4" y="6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31" y="5"/>
                  </a:lnTo>
                  <a:lnTo>
                    <a:pt x="41" y="5"/>
                  </a:lnTo>
                  <a:lnTo>
                    <a:pt x="51" y="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75" name="Google Shape;10775;p32"/>
            <p:cNvSpPr/>
            <p:nvPr/>
          </p:nvSpPr>
          <p:spPr>
            <a:xfrm>
              <a:off x="809" y="2350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53" h="54" extrusionOk="0">
                  <a:moveTo>
                    <a:pt x="6" y="0"/>
                  </a:moveTo>
                  <a:lnTo>
                    <a:pt x="6" y="2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3" y="10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4" y="36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9" y="43"/>
                  </a:lnTo>
                  <a:lnTo>
                    <a:pt x="11" y="44"/>
                  </a:lnTo>
                  <a:lnTo>
                    <a:pt x="13" y="46"/>
                  </a:lnTo>
                  <a:lnTo>
                    <a:pt x="15" y="47"/>
                  </a:lnTo>
                  <a:lnTo>
                    <a:pt x="17" y="48"/>
                  </a:lnTo>
                  <a:lnTo>
                    <a:pt x="20" y="50"/>
                  </a:lnTo>
                  <a:lnTo>
                    <a:pt x="22" y="51"/>
                  </a:lnTo>
                  <a:lnTo>
                    <a:pt x="25" y="52"/>
                  </a:lnTo>
                  <a:lnTo>
                    <a:pt x="29" y="52"/>
                  </a:lnTo>
                  <a:lnTo>
                    <a:pt x="32" y="53"/>
                  </a:lnTo>
                  <a:lnTo>
                    <a:pt x="33" y="53"/>
                  </a:lnTo>
                  <a:lnTo>
                    <a:pt x="35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40" y="53"/>
                  </a:lnTo>
                  <a:lnTo>
                    <a:pt x="41" y="53"/>
                  </a:lnTo>
                  <a:lnTo>
                    <a:pt x="44" y="52"/>
                  </a:lnTo>
                  <a:lnTo>
                    <a:pt x="45" y="51"/>
                  </a:lnTo>
                  <a:lnTo>
                    <a:pt x="46" y="50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2" y="42"/>
                  </a:lnTo>
                  <a:lnTo>
                    <a:pt x="53" y="38"/>
                  </a:lnTo>
                  <a:lnTo>
                    <a:pt x="53" y="35"/>
                  </a:lnTo>
                  <a:lnTo>
                    <a:pt x="52" y="32"/>
                  </a:lnTo>
                  <a:lnTo>
                    <a:pt x="51" y="30"/>
                  </a:lnTo>
                  <a:lnTo>
                    <a:pt x="48" y="27"/>
                  </a:lnTo>
                  <a:lnTo>
                    <a:pt x="47" y="24"/>
                  </a:lnTo>
                  <a:lnTo>
                    <a:pt x="43" y="20"/>
                  </a:lnTo>
                  <a:lnTo>
                    <a:pt x="39" y="15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3" y="10"/>
                  </a:lnTo>
                  <a:lnTo>
                    <a:pt x="31" y="8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24" y="6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9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76" name="Google Shape;10776;p32"/>
            <p:cNvSpPr/>
            <p:nvPr/>
          </p:nvSpPr>
          <p:spPr>
            <a:xfrm>
              <a:off x="809" y="2350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53" h="56" extrusionOk="0">
                  <a:moveTo>
                    <a:pt x="8" y="0"/>
                  </a:moveTo>
                  <a:lnTo>
                    <a:pt x="7" y="1"/>
                  </a:lnTo>
                  <a:lnTo>
                    <a:pt x="7" y="2"/>
                  </a:lnTo>
                  <a:lnTo>
                    <a:pt x="5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3" y="37"/>
                  </a:lnTo>
                  <a:lnTo>
                    <a:pt x="5" y="39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4" y="49"/>
                  </a:lnTo>
                  <a:lnTo>
                    <a:pt x="17" y="50"/>
                  </a:lnTo>
                  <a:lnTo>
                    <a:pt x="21" y="53"/>
                  </a:lnTo>
                  <a:lnTo>
                    <a:pt x="24" y="54"/>
                  </a:lnTo>
                  <a:lnTo>
                    <a:pt x="29" y="54"/>
                  </a:lnTo>
                  <a:lnTo>
                    <a:pt x="31" y="55"/>
                  </a:lnTo>
                  <a:lnTo>
                    <a:pt x="35" y="56"/>
                  </a:lnTo>
                  <a:lnTo>
                    <a:pt x="37" y="56"/>
                  </a:lnTo>
                  <a:lnTo>
                    <a:pt x="40" y="55"/>
                  </a:lnTo>
                  <a:lnTo>
                    <a:pt x="45" y="53"/>
                  </a:lnTo>
                  <a:lnTo>
                    <a:pt x="48" y="49"/>
                  </a:lnTo>
                  <a:lnTo>
                    <a:pt x="51" y="46"/>
                  </a:lnTo>
                  <a:lnTo>
                    <a:pt x="52" y="42"/>
                  </a:lnTo>
                  <a:lnTo>
                    <a:pt x="53" y="39"/>
                  </a:lnTo>
                  <a:lnTo>
                    <a:pt x="52" y="36"/>
                  </a:lnTo>
                  <a:lnTo>
                    <a:pt x="51" y="32"/>
                  </a:lnTo>
                  <a:lnTo>
                    <a:pt x="48" y="29"/>
                  </a:lnTo>
                  <a:lnTo>
                    <a:pt x="46" y="25"/>
                  </a:lnTo>
                  <a:lnTo>
                    <a:pt x="43" y="21"/>
                  </a:lnTo>
                  <a:lnTo>
                    <a:pt x="39" y="17"/>
                  </a:lnTo>
                  <a:lnTo>
                    <a:pt x="37" y="14"/>
                  </a:lnTo>
                  <a:lnTo>
                    <a:pt x="33" y="12"/>
                  </a:lnTo>
                  <a:lnTo>
                    <a:pt x="30" y="9"/>
                  </a:lnTo>
                  <a:lnTo>
                    <a:pt x="25" y="8"/>
                  </a:lnTo>
                  <a:lnTo>
                    <a:pt x="22" y="7"/>
                  </a:lnTo>
                  <a:lnTo>
                    <a:pt x="16" y="6"/>
                  </a:lnTo>
                  <a:lnTo>
                    <a:pt x="11" y="4"/>
                  </a:lnTo>
                  <a:lnTo>
                    <a:pt x="8" y="4"/>
                  </a:lnTo>
                  <a:lnTo>
                    <a:pt x="5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77" name="Google Shape;10777;p32"/>
            <p:cNvCxnSpPr/>
            <p:nvPr/>
          </p:nvCxnSpPr>
          <p:spPr>
            <a:xfrm>
              <a:off x="842" y="2355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78" name="Google Shape;10778;p32"/>
            <p:cNvCxnSpPr/>
            <p:nvPr/>
          </p:nvCxnSpPr>
          <p:spPr>
            <a:xfrm flipH="1">
              <a:off x="810" y="2350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79" name="Google Shape;10779;p32"/>
            <p:cNvSpPr/>
            <p:nvPr/>
          </p:nvSpPr>
          <p:spPr>
            <a:xfrm>
              <a:off x="998" y="2392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3" y="9"/>
                  </a:lnTo>
                  <a:lnTo>
                    <a:pt x="54" y="11"/>
                  </a:lnTo>
                  <a:lnTo>
                    <a:pt x="55" y="12"/>
                  </a:lnTo>
                  <a:lnTo>
                    <a:pt x="55" y="14"/>
                  </a:lnTo>
                  <a:lnTo>
                    <a:pt x="56" y="15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3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80" name="Google Shape;10780;p32"/>
            <p:cNvSpPr/>
            <p:nvPr/>
          </p:nvSpPr>
          <p:spPr>
            <a:xfrm>
              <a:off x="998" y="2391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7" y="0"/>
                  </a:moveTo>
                  <a:lnTo>
                    <a:pt x="48" y="1"/>
                  </a:lnTo>
                  <a:lnTo>
                    <a:pt x="49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49" y="41"/>
                  </a:lnTo>
                  <a:lnTo>
                    <a:pt x="46" y="42"/>
                  </a:lnTo>
                  <a:lnTo>
                    <a:pt x="42" y="42"/>
                  </a:lnTo>
                  <a:lnTo>
                    <a:pt x="37" y="42"/>
                  </a:lnTo>
                  <a:lnTo>
                    <a:pt x="31" y="42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0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2" y="40"/>
                  </a:lnTo>
                  <a:lnTo>
                    <a:pt x="1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2" y="23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3" y="13"/>
                  </a:lnTo>
                  <a:lnTo>
                    <a:pt x="16" y="11"/>
                  </a:lnTo>
                  <a:lnTo>
                    <a:pt x="21" y="9"/>
                  </a:lnTo>
                  <a:lnTo>
                    <a:pt x="26" y="7"/>
                  </a:lnTo>
                  <a:lnTo>
                    <a:pt x="32" y="4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81" name="Google Shape;10781;p32"/>
            <p:cNvSpPr/>
            <p:nvPr/>
          </p:nvSpPr>
          <p:spPr>
            <a:xfrm>
              <a:off x="928" y="2392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7" y="50"/>
                  </a:lnTo>
                  <a:lnTo>
                    <a:pt x="9" y="51"/>
                  </a:lnTo>
                  <a:lnTo>
                    <a:pt x="10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7"/>
                  </a:lnTo>
                  <a:lnTo>
                    <a:pt x="48" y="57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7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6" y="35"/>
                  </a:lnTo>
                  <a:lnTo>
                    <a:pt x="78" y="32"/>
                  </a:lnTo>
                  <a:lnTo>
                    <a:pt x="76" y="29"/>
                  </a:lnTo>
                  <a:lnTo>
                    <a:pt x="76" y="25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82" name="Google Shape;10782;p32"/>
            <p:cNvSpPr/>
            <p:nvPr/>
          </p:nvSpPr>
          <p:spPr>
            <a:xfrm>
              <a:off x="928" y="2392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1" y="1"/>
                  </a:moveTo>
                  <a:lnTo>
                    <a:pt x="8" y="5"/>
                  </a:lnTo>
                  <a:lnTo>
                    <a:pt x="6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1" y="54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1" y="57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6" y="35"/>
                  </a:lnTo>
                  <a:lnTo>
                    <a:pt x="78" y="32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3" y="2"/>
                  </a:lnTo>
                  <a:lnTo>
                    <a:pt x="36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83" name="Google Shape;10783;p32"/>
            <p:cNvSpPr/>
            <p:nvPr/>
          </p:nvSpPr>
          <p:spPr>
            <a:xfrm>
              <a:off x="979" y="2394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4" h="42" extrusionOk="0">
                  <a:moveTo>
                    <a:pt x="32" y="0"/>
                  </a:moveTo>
                  <a:lnTo>
                    <a:pt x="33" y="1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7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2" y="26"/>
                  </a:lnTo>
                  <a:lnTo>
                    <a:pt x="41" y="28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6" y="35"/>
                  </a:lnTo>
                  <a:lnTo>
                    <a:pt x="34" y="36"/>
                  </a:lnTo>
                  <a:lnTo>
                    <a:pt x="31" y="37"/>
                  </a:lnTo>
                  <a:lnTo>
                    <a:pt x="26" y="40"/>
                  </a:lnTo>
                  <a:lnTo>
                    <a:pt x="23" y="41"/>
                  </a:lnTo>
                  <a:lnTo>
                    <a:pt x="18" y="41"/>
                  </a:lnTo>
                  <a:lnTo>
                    <a:pt x="14" y="42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2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84" name="Google Shape;10784;p32"/>
            <p:cNvSpPr/>
            <p:nvPr/>
          </p:nvSpPr>
          <p:spPr>
            <a:xfrm>
              <a:off x="979" y="2393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8" y="0"/>
                  </a:moveTo>
                  <a:lnTo>
                    <a:pt x="29" y="1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1" y="11"/>
                  </a:lnTo>
                  <a:lnTo>
                    <a:pt x="42" y="14"/>
                  </a:lnTo>
                  <a:lnTo>
                    <a:pt x="44" y="17"/>
                  </a:lnTo>
                  <a:lnTo>
                    <a:pt x="44" y="22"/>
                  </a:lnTo>
                  <a:lnTo>
                    <a:pt x="44" y="25"/>
                  </a:lnTo>
                  <a:lnTo>
                    <a:pt x="42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6" y="44"/>
                  </a:lnTo>
                  <a:lnTo>
                    <a:pt x="23" y="45"/>
                  </a:lnTo>
                  <a:lnTo>
                    <a:pt x="18" y="45"/>
                  </a:lnTo>
                  <a:lnTo>
                    <a:pt x="15" y="46"/>
                  </a:lnTo>
                  <a:lnTo>
                    <a:pt x="12" y="45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2" y="16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20" y="7"/>
                  </a:lnTo>
                  <a:lnTo>
                    <a:pt x="25" y="5"/>
                  </a:lnTo>
                  <a:lnTo>
                    <a:pt x="34" y="4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85" name="Google Shape;10785;p32"/>
            <p:cNvSpPr/>
            <p:nvPr/>
          </p:nvSpPr>
          <p:spPr>
            <a:xfrm>
              <a:off x="957" y="2396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4" extrusionOk="0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7" y="34"/>
                  </a:lnTo>
                  <a:lnTo>
                    <a:pt x="9" y="35"/>
                  </a:lnTo>
                  <a:lnTo>
                    <a:pt x="11" y="37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9" y="42"/>
                  </a:lnTo>
                  <a:lnTo>
                    <a:pt x="20" y="43"/>
                  </a:lnTo>
                  <a:lnTo>
                    <a:pt x="23" y="43"/>
                  </a:lnTo>
                  <a:lnTo>
                    <a:pt x="25" y="44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35" y="44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4" y="44"/>
                  </a:lnTo>
                  <a:lnTo>
                    <a:pt x="46" y="43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7"/>
                  </a:lnTo>
                  <a:lnTo>
                    <a:pt x="52" y="36"/>
                  </a:lnTo>
                  <a:lnTo>
                    <a:pt x="54" y="35"/>
                  </a:lnTo>
                  <a:lnTo>
                    <a:pt x="55" y="32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4" y="22"/>
                  </a:lnTo>
                  <a:lnTo>
                    <a:pt x="52" y="19"/>
                  </a:lnTo>
                  <a:lnTo>
                    <a:pt x="51" y="17"/>
                  </a:lnTo>
                  <a:lnTo>
                    <a:pt x="49" y="14"/>
                  </a:lnTo>
                  <a:lnTo>
                    <a:pt x="47" y="12"/>
                  </a:lnTo>
                  <a:lnTo>
                    <a:pt x="41" y="9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86" name="Google Shape;10786;p32"/>
            <p:cNvSpPr/>
            <p:nvPr/>
          </p:nvSpPr>
          <p:spPr>
            <a:xfrm>
              <a:off x="957" y="2395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1" y="42"/>
                  </a:lnTo>
                  <a:lnTo>
                    <a:pt x="16" y="45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1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7" y="47"/>
                  </a:lnTo>
                  <a:lnTo>
                    <a:pt x="50" y="44"/>
                  </a:lnTo>
                  <a:lnTo>
                    <a:pt x="52" y="39"/>
                  </a:lnTo>
                  <a:lnTo>
                    <a:pt x="55" y="36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8"/>
                  </a:lnTo>
                  <a:lnTo>
                    <a:pt x="44" y="15"/>
                  </a:lnTo>
                  <a:lnTo>
                    <a:pt x="41" y="13"/>
                  </a:lnTo>
                  <a:lnTo>
                    <a:pt x="36" y="10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5" y="5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1" y="4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87" name="Google Shape;10787;p32"/>
            <p:cNvCxnSpPr/>
            <p:nvPr/>
          </p:nvCxnSpPr>
          <p:spPr>
            <a:xfrm>
              <a:off x="1013" y="239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88" name="Google Shape;10788;p32"/>
            <p:cNvCxnSpPr/>
            <p:nvPr/>
          </p:nvCxnSpPr>
          <p:spPr>
            <a:xfrm>
              <a:off x="934" y="2392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89" name="Google Shape;10789;p32"/>
            <p:cNvCxnSpPr/>
            <p:nvPr/>
          </p:nvCxnSpPr>
          <p:spPr>
            <a:xfrm flipH="1">
              <a:off x="931" y="2392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90" name="Google Shape;10790;p32"/>
            <p:cNvCxnSpPr/>
            <p:nvPr/>
          </p:nvCxnSpPr>
          <p:spPr>
            <a:xfrm>
              <a:off x="988" y="2393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91" name="Google Shape;10791;p32"/>
            <p:cNvCxnSpPr/>
            <p:nvPr/>
          </p:nvCxnSpPr>
          <p:spPr>
            <a:xfrm flipH="1">
              <a:off x="957" y="239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92" name="Google Shape;10792;p32"/>
            <p:cNvSpPr/>
            <p:nvPr/>
          </p:nvSpPr>
          <p:spPr>
            <a:xfrm>
              <a:off x="998" y="2408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2" y="3"/>
                  </a:lnTo>
                  <a:lnTo>
                    <a:pt x="10" y="6"/>
                  </a:lnTo>
                  <a:lnTo>
                    <a:pt x="7" y="10"/>
                  </a:lnTo>
                  <a:lnTo>
                    <a:pt x="5" y="14"/>
                  </a:lnTo>
                  <a:lnTo>
                    <a:pt x="4" y="18"/>
                  </a:lnTo>
                  <a:lnTo>
                    <a:pt x="3" y="23"/>
                  </a:lnTo>
                  <a:lnTo>
                    <a:pt x="2" y="28"/>
                  </a:lnTo>
                  <a:lnTo>
                    <a:pt x="0" y="33"/>
                  </a:lnTo>
                  <a:lnTo>
                    <a:pt x="2" y="36"/>
                  </a:lnTo>
                  <a:lnTo>
                    <a:pt x="2" y="41"/>
                  </a:lnTo>
                  <a:lnTo>
                    <a:pt x="3" y="44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8" y="51"/>
                  </a:lnTo>
                  <a:lnTo>
                    <a:pt x="10" y="52"/>
                  </a:lnTo>
                  <a:lnTo>
                    <a:pt x="12" y="54"/>
                  </a:lnTo>
                  <a:lnTo>
                    <a:pt x="15" y="56"/>
                  </a:lnTo>
                  <a:lnTo>
                    <a:pt x="19" y="57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8"/>
                  </a:lnTo>
                  <a:lnTo>
                    <a:pt x="66" y="57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7"/>
                  </a:lnTo>
                  <a:lnTo>
                    <a:pt x="75" y="47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30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6" y="19"/>
                  </a:lnTo>
                  <a:lnTo>
                    <a:pt x="75" y="19"/>
                  </a:lnTo>
                  <a:lnTo>
                    <a:pt x="74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60" y="10"/>
                  </a:lnTo>
                  <a:lnTo>
                    <a:pt x="55" y="8"/>
                  </a:lnTo>
                  <a:lnTo>
                    <a:pt x="52" y="6"/>
                  </a:lnTo>
                  <a:lnTo>
                    <a:pt x="46" y="4"/>
                  </a:lnTo>
                  <a:lnTo>
                    <a:pt x="39" y="2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0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93" name="Google Shape;10793;p32"/>
            <p:cNvSpPr/>
            <p:nvPr/>
          </p:nvSpPr>
          <p:spPr>
            <a:xfrm>
              <a:off x="999" y="2408"/>
              <a:ext cx="25" cy="19"/>
            </a:xfrm>
            <a:custGeom>
              <a:avLst/>
              <a:gdLst/>
              <a:ahLst/>
              <a:cxnLst/>
              <a:rect l="l" t="t" r="r" b="b"/>
              <a:pathLst>
                <a:path w="76" h="57" extrusionOk="0">
                  <a:moveTo>
                    <a:pt x="10" y="1"/>
                  </a:moveTo>
                  <a:lnTo>
                    <a:pt x="8" y="5"/>
                  </a:lnTo>
                  <a:lnTo>
                    <a:pt x="5" y="9"/>
                  </a:lnTo>
                  <a:lnTo>
                    <a:pt x="3" y="15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8"/>
                  </a:lnTo>
                  <a:lnTo>
                    <a:pt x="6" y="50"/>
                  </a:lnTo>
                  <a:lnTo>
                    <a:pt x="11" y="54"/>
                  </a:lnTo>
                  <a:lnTo>
                    <a:pt x="16" y="55"/>
                  </a:lnTo>
                  <a:lnTo>
                    <a:pt x="21" y="57"/>
                  </a:lnTo>
                  <a:lnTo>
                    <a:pt x="26" y="57"/>
                  </a:lnTo>
                  <a:lnTo>
                    <a:pt x="33" y="57"/>
                  </a:lnTo>
                  <a:lnTo>
                    <a:pt x="41" y="57"/>
                  </a:lnTo>
                  <a:lnTo>
                    <a:pt x="48" y="57"/>
                  </a:lnTo>
                  <a:lnTo>
                    <a:pt x="51" y="57"/>
                  </a:lnTo>
                  <a:lnTo>
                    <a:pt x="54" y="57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62" y="56"/>
                  </a:lnTo>
                  <a:lnTo>
                    <a:pt x="64" y="55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8" y="49"/>
                  </a:lnTo>
                  <a:lnTo>
                    <a:pt x="69" y="48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5" y="39"/>
                  </a:lnTo>
                  <a:lnTo>
                    <a:pt x="76" y="35"/>
                  </a:lnTo>
                  <a:lnTo>
                    <a:pt x="76" y="32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8" y="17"/>
                  </a:lnTo>
                  <a:lnTo>
                    <a:pt x="65" y="15"/>
                  </a:lnTo>
                  <a:lnTo>
                    <a:pt x="61" y="11"/>
                  </a:lnTo>
                  <a:lnTo>
                    <a:pt x="57" y="9"/>
                  </a:lnTo>
                  <a:lnTo>
                    <a:pt x="53" y="7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94" name="Google Shape;10794;p32"/>
            <p:cNvCxnSpPr/>
            <p:nvPr/>
          </p:nvCxnSpPr>
          <p:spPr>
            <a:xfrm>
              <a:off x="1005" y="2408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95" name="Google Shape;10795;p32"/>
            <p:cNvCxnSpPr/>
            <p:nvPr/>
          </p:nvCxnSpPr>
          <p:spPr>
            <a:xfrm flipH="1">
              <a:off x="1002" y="2408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96" name="Google Shape;10796;p32"/>
            <p:cNvSpPr/>
            <p:nvPr/>
          </p:nvSpPr>
          <p:spPr>
            <a:xfrm>
              <a:off x="976" y="2407"/>
              <a:ext cx="21" cy="15"/>
            </a:xfrm>
            <a:custGeom>
              <a:avLst/>
              <a:gdLst/>
              <a:ahLst/>
              <a:cxnLst/>
              <a:rect l="l" t="t" r="r" b="b"/>
              <a:pathLst>
                <a:path w="61" h="44" extrusionOk="0">
                  <a:moveTo>
                    <a:pt x="48" y="0"/>
                  </a:moveTo>
                  <a:lnTo>
                    <a:pt x="48" y="1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2" y="7"/>
                  </a:lnTo>
                  <a:lnTo>
                    <a:pt x="53" y="9"/>
                  </a:lnTo>
                  <a:lnTo>
                    <a:pt x="53" y="10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60" y="20"/>
                  </a:lnTo>
                  <a:lnTo>
                    <a:pt x="60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28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37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20" y="43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2" y="39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4" y="23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5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6" y="7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97" name="Google Shape;10797;p32"/>
            <p:cNvSpPr/>
            <p:nvPr/>
          </p:nvSpPr>
          <p:spPr>
            <a:xfrm>
              <a:off x="977" y="2407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6" y="0"/>
                  </a:moveTo>
                  <a:lnTo>
                    <a:pt x="47" y="0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5" y="16"/>
                  </a:lnTo>
                  <a:lnTo>
                    <a:pt x="57" y="18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3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1"/>
                  </a:lnTo>
                  <a:lnTo>
                    <a:pt x="43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3"/>
                  </a:lnTo>
                  <a:lnTo>
                    <a:pt x="19" y="43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1" y="4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3" y="21"/>
                  </a:lnTo>
                  <a:lnTo>
                    <a:pt x="5" y="18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5" y="11"/>
                  </a:lnTo>
                  <a:lnTo>
                    <a:pt x="20" y="9"/>
                  </a:lnTo>
                  <a:lnTo>
                    <a:pt x="27" y="7"/>
                  </a:lnTo>
                  <a:lnTo>
                    <a:pt x="32" y="4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98" name="Google Shape;10798;p32"/>
            <p:cNvSpPr/>
            <p:nvPr/>
          </p:nvSpPr>
          <p:spPr>
            <a:xfrm>
              <a:off x="906" y="2408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0"/>
                  </a:moveTo>
                  <a:lnTo>
                    <a:pt x="10" y="3"/>
                  </a:lnTo>
                  <a:lnTo>
                    <a:pt x="8" y="6"/>
                  </a:lnTo>
                  <a:lnTo>
                    <a:pt x="7" y="10"/>
                  </a:lnTo>
                  <a:lnTo>
                    <a:pt x="4" y="14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1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1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5" y="56"/>
                  </a:lnTo>
                  <a:lnTo>
                    <a:pt x="17" y="57"/>
                  </a:lnTo>
                  <a:lnTo>
                    <a:pt x="20" y="57"/>
                  </a:lnTo>
                  <a:lnTo>
                    <a:pt x="25" y="58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3" y="58"/>
                  </a:lnTo>
                  <a:lnTo>
                    <a:pt x="64" y="58"/>
                  </a:lnTo>
                  <a:lnTo>
                    <a:pt x="65" y="57"/>
                  </a:lnTo>
                  <a:lnTo>
                    <a:pt x="65" y="56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30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5" y="20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3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19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99" name="Google Shape;10799;p32"/>
            <p:cNvSpPr/>
            <p:nvPr/>
          </p:nvSpPr>
          <p:spPr>
            <a:xfrm>
              <a:off x="906" y="2408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7" extrusionOk="0">
                  <a:moveTo>
                    <a:pt x="11" y="1"/>
                  </a:moveTo>
                  <a:lnTo>
                    <a:pt x="9" y="5"/>
                  </a:lnTo>
                  <a:lnTo>
                    <a:pt x="6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4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8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7" y="55"/>
                  </a:lnTo>
                  <a:lnTo>
                    <a:pt x="22" y="57"/>
                  </a:lnTo>
                  <a:lnTo>
                    <a:pt x="27" y="57"/>
                  </a:lnTo>
                  <a:lnTo>
                    <a:pt x="34" y="57"/>
                  </a:lnTo>
                  <a:lnTo>
                    <a:pt x="41" y="57"/>
                  </a:lnTo>
                  <a:lnTo>
                    <a:pt x="49" y="57"/>
                  </a:lnTo>
                  <a:lnTo>
                    <a:pt x="52" y="57"/>
                  </a:lnTo>
                  <a:lnTo>
                    <a:pt x="56" y="57"/>
                  </a:lnTo>
                  <a:lnTo>
                    <a:pt x="58" y="57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4" y="45"/>
                  </a:lnTo>
                  <a:lnTo>
                    <a:pt x="75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7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7"/>
                  </a:lnTo>
                  <a:lnTo>
                    <a:pt x="70" y="17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9" y="5"/>
                  </a:lnTo>
                  <a:lnTo>
                    <a:pt x="43" y="2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00" name="Google Shape;10800;p32"/>
            <p:cNvSpPr/>
            <p:nvPr/>
          </p:nvSpPr>
          <p:spPr>
            <a:xfrm>
              <a:off x="958" y="24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4" h="41" extrusionOk="0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4" y="10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4" y="35"/>
                  </a:lnTo>
                  <a:lnTo>
                    <a:pt x="31" y="37"/>
                  </a:lnTo>
                  <a:lnTo>
                    <a:pt x="28" y="39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4" y="37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01" name="Google Shape;10801;p32"/>
            <p:cNvSpPr/>
            <p:nvPr/>
          </p:nvSpPr>
          <p:spPr>
            <a:xfrm>
              <a:off x="958" y="2409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8" y="0"/>
                  </a:moveTo>
                  <a:lnTo>
                    <a:pt x="29" y="0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11"/>
                  </a:lnTo>
                  <a:lnTo>
                    <a:pt x="42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4" y="29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3" y="44"/>
                  </a:lnTo>
                  <a:lnTo>
                    <a:pt x="20" y="45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5" y="41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5" y="5"/>
                  </a:lnTo>
                  <a:lnTo>
                    <a:pt x="36" y="3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02" name="Google Shape;10802;p32"/>
            <p:cNvSpPr/>
            <p:nvPr/>
          </p:nvSpPr>
          <p:spPr>
            <a:xfrm>
              <a:off x="936" y="2412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6" h="44" extrusionOk="0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1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7" y="34"/>
                  </a:lnTo>
                  <a:lnTo>
                    <a:pt x="9" y="35"/>
                  </a:lnTo>
                  <a:lnTo>
                    <a:pt x="11" y="37"/>
                  </a:lnTo>
                  <a:lnTo>
                    <a:pt x="14" y="38"/>
                  </a:lnTo>
                  <a:lnTo>
                    <a:pt x="17" y="41"/>
                  </a:lnTo>
                  <a:lnTo>
                    <a:pt x="19" y="42"/>
                  </a:lnTo>
                  <a:lnTo>
                    <a:pt x="22" y="43"/>
                  </a:lnTo>
                  <a:lnTo>
                    <a:pt x="24" y="43"/>
                  </a:lnTo>
                  <a:lnTo>
                    <a:pt x="26" y="43"/>
                  </a:lnTo>
                  <a:lnTo>
                    <a:pt x="30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3" y="44"/>
                  </a:lnTo>
                  <a:lnTo>
                    <a:pt x="44" y="43"/>
                  </a:lnTo>
                  <a:lnTo>
                    <a:pt x="46" y="43"/>
                  </a:lnTo>
                  <a:lnTo>
                    <a:pt x="47" y="42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38"/>
                  </a:lnTo>
                  <a:lnTo>
                    <a:pt x="51" y="37"/>
                  </a:lnTo>
                  <a:lnTo>
                    <a:pt x="52" y="36"/>
                  </a:lnTo>
                  <a:lnTo>
                    <a:pt x="54" y="35"/>
                  </a:lnTo>
                  <a:lnTo>
                    <a:pt x="55" y="30"/>
                  </a:lnTo>
                  <a:lnTo>
                    <a:pt x="56" y="27"/>
                  </a:lnTo>
                  <a:lnTo>
                    <a:pt x="55" y="25"/>
                  </a:lnTo>
                  <a:lnTo>
                    <a:pt x="55" y="21"/>
                  </a:lnTo>
                  <a:lnTo>
                    <a:pt x="52" y="19"/>
                  </a:lnTo>
                  <a:lnTo>
                    <a:pt x="51" y="17"/>
                  </a:lnTo>
                  <a:lnTo>
                    <a:pt x="49" y="14"/>
                  </a:lnTo>
                  <a:lnTo>
                    <a:pt x="47" y="12"/>
                  </a:lnTo>
                  <a:lnTo>
                    <a:pt x="41" y="9"/>
                  </a:lnTo>
                  <a:lnTo>
                    <a:pt x="36" y="5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03" name="Google Shape;10803;p32"/>
            <p:cNvSpPr/>
            <p:nvPr/>
          </p:nvSpPr>
          <p:spPr>
            <a:xfrm>
              <a:off x="936" y="2411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2" y="41"/>
                  </a:lnTo>
                  <a:lnTo>
                    <a:pt x="16" y="45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4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8"/>
                  </a:lnTo>
                  <a:lnTo>
                    <a:pt x="46" y="15"/>
                  </a:lnTo>
                  <a:lnTo>
                    <a:pt x="41" y="13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0" y="5"/>
                  </a:lnTo>
                  <a:lnTo>
                    <a:pt x="26" y="5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2" y="4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804" name="Google Shape;10804;p32"/>
            <p:cNvCxnSpPr/>
            <p:nvPr/>
          </p:nvCxnSpPr>
          <p:spPr>
            <a:xfrm>
              <a:off x="992" y="240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05" name="Google Shape;10805;p32"/>
            <p:cNvCxnSpPr/>
            <p:nvPr/>
          </p:nvCxnSpPr>
          <p:spPr>
            <a:xfrm>
              <a:off x="913" y="2408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06" name="Google Shape;10806;p32"/>
            <p:cNvCxnSpPr/>
            <p:nvPr/>
          </p:nvCxnSpPr>
          <p:spPr>
            <a:xfrm flipH="1">
              <a:off x="910" y="2408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07" name="Google Shape;10807;p32"/>
            <p:cNvCxnSpPr/>
            <p:nvPr/>
          </p:nvCxnSpPr>
          <p:spPr>
            <a:xfrm>
              <a:off x="967" y="2409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08" name="Google Shape;10808;p32"/>
            <p:cNvCxnSpPr/>
            <p:nvPr/>
          </p:nvCxnSpPr>
          <p:spPr>
            <a:xfrm flipH="1">
              <a:off x="936" y="241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09" name="Google Shape;10809;p32"/>
            <p:cNvCxnSpPr/>
            <p:nvPr/>
          </p:nvCxnSpPr>
          <p:spPr>
            <a:xfrm flipH="1">
              <a:off x="1181" y="2310"/>
              <a:ext cx="205" cy="9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10" name="Google Shape;10810;p32"/>
            <p:cNvCxnSpPr/>
            <p:nvPr/>
          </p:nvCxnSpPr>
          <p:spPr>
            <a:xfrm flipH="1">
              <a:off x="731" y="2265"/>
              <a:ext cx="65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11" name="Google Shape;10811;p32"/>
            <p:cNvCxnSpPr/>
            <p:nvPr/>
          </p:nvCxnSpPr>
          <p:spPr>
            <a:xfrm flipH="1">
              <a:off x="626" y="2265"/>
              <a:ext cx="105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12" name="Google Shape;10812;p32"/>
            <p:cNvCxnSpPr/>
            <p:nvPr/>
          </p:nvCxnSpPr>
          <p:spPr>
            <a:xfrm flipH="1">
              <a:off x="456" y="2310"/>
              <a:ext cx="1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813" name="Google Shape;10813;p32"/>
            <p:cNvSpPr/>
            <p:nvPr/>
          </p:nvSpPr>
          <p:spPr>
            <a:xfrm>
              <a:off x="4092" y="2198"/>
              <a:ext cx="35" cy="3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814" name="Google Shape;10814;p32"/>
            <p:cNvCxnSpPr/>
            <p:nvPr/>
          </p:nvCxnSpPr>
          <p:spPr>
            <a:xfrm>
              <a:off x="1547" y="2232"/>
              <a:ext cx="258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15" name="Google Shape;10815;p32"/>
            <p:cNvCxnSpPr/>
            <p:nvPr/>
          </p:nvCxnSpPr>
          <p:spPr>
            <a:xfrm flipH="1">
              <a:off x="477" y="2466"/>
              <a:ext cx="26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816" name="Google Shape;10816;p32"/>
            <p:cNvSpPr/>
            <p:nvPr/>
          </p:nvSpPr>
          <p:spPr>
            <a:xfrm>
              <a:off x="706" y="2478"/>
              <a:ext cx="8" cy="15"/>
            </a:xfrm>
            <a:custGeom>
              <a:avLst/>
              <a:gdLst/>
              <a:ahLst/>
              <a:cxnLst/>
              <a:rect l="l" t="t" r="r" b="b"/>
              <a:pathLst>
                <a:path w="23" h="47" extrusionOk="0">
                  <a:moveTo>
                    <a:pt x="0" y="47"/>
                  </a:moveTo>
                  <a:lnTo>
                    <a:pt x="0" y="0"/>
                  </a:lnTo>
                  <a:lnTo>
                    <a:pt x="23" y="2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17" name="Google Shape;10817;p32"/>
            <p:cNvSpPr/>
            <p:nvPr/>
          </p:nvSpPr>
          <p:spPr>
            <a:xfrm>
              <a:off x="716" y="2474"/>
              <a:ext cx="12" cy="20"/>
            </a:xfrm>
            <a:custGeom>
              <a:avLst/>
              <a:gdLst/>
              <a:ahLst/>
              <a:cxnLst/>
              <a:rect l="l" t="t" r="r" b="b"/>
              <a:pathLst>
                <a:path w="38" h="60" extrusionOk="0">
                  <a:moveTo>
                    <a:pt x="38" y="15"/>
                  </a:moveTo>
                  <a:lnTo>
                    <a:pt x="0" y="60"/>
                  </a:lnTo>
                  <a:lnTo>
                    <a:pt x="0" y="24"/>
                  </a:lnTo>
                  <a:lnTo>
                    <a:pt x="20" y="0"/>
                  </a:lnTo>
                  <a:lnTo>
                    <a:pt x="38" y="15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818" name="Google Shape;10818;p32"/>
            <p:cNvCxnSpPr/>
            <p:nvPr/>
          </p:nvCxnSpPr>
          <p:spPr>
            <a:xfrm rot="10800000">
              <a:off x="578" y="2485"/>
              <a:ext cx="43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19" name="Google Shape;10819;p32"/>
            <p:cNvCxnSpPr/>
            <p:nvPr/>
          </p:nvCxnSpPr>
          <p:spPr>
            <a:xfrm rot="10800000" flipH="1">
              <a:off x="621" y="2488"/>
              <a:ext cx="25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20" name="Google Shape;10820;p32"/>
            <p:cNvCxnSpPr/>
            <p:nvPr/>
          </p:nvCxnSpPr>
          <p:spPr>
            <a:xfrm rot="10800000">
              <a:off x="600" y="2485"/>
              <a:ext cx="29" cy="2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21" name="Google Shape;10821;p32"/>
            <p:cNvCxnSpPr/>
            <p:nvPr/>
          </p:nvCxnSpPr>
          <p:spPr>
            <a:xfrm rot="10800000">
              <a:off x="624" y="2487"/>
              <a:ext cx="13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22" name="Google Shape;10822;p32"/>
            <p:cNvCxnSpPr/>
            <p:nvPr/>
          </p:nvCxnSpPr>
          <p:spPr>
            <a:xfrm rot="10800000">
              <a:off x="638" y="2482"/>
              <a:ext cx="8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23" name="Google Shape;10823;p32"/>
            <p:cNvCxnSpPr/>
            <p:nvPr/>
          </p:nvCxnSpPr>
          <p:spPr>
            <a:xfrm rot="10800000">
              <a:off x="616" y="2480"/>
              <a:ext cx="8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24" name="Google Shape;10824;p32"/>
            <p:cNvCxnSpPr/>
            <p:nvPr/>
          </p:nvCxnSpPr>
          <p:spPr>
            <a:xfrm>
              <a:off x="646" y="2488"/>
              <a:ext cx="27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25" name="Google Shape;10825;p32"/>
            <p:cNvCxnSpPr/>
            <p:nvPr/>
          </p:nvCxnSpPr>
          <p:spPr>
            <a:xfrm flipH="1">
              <a:off x="630" y="2493"/>
              <a:ext cx="22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26" name="Google Shape;10826;p32"/>
            <p:cNvCxnSpPr/>
            <p:nvPr/>
          </p:nvCxnSpPr>
          <p:spPr>
            <a:xfrm flipH="1">
              <a:off x="642" y="2499"/>
              <a:ext cx="17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27" name="Google Shape;10827;p32"/>
            <p:cNvCxnSpPr/>
            <p:nvPr/>
          </p:nvCxnSpPr>
          <p:spPr>
            <a:xfrm flipH="1">
              <a:off x="658" y="2507"/>
              <a:ext cx="12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28" name="Google Shape;10828;p32"/>
            <p:cNvCxnSpPr/>
            <p:nvPr/>
          </p:nvCxnSpPr>
          <p:spPr>
            <a:xfrm rot="10800000">
              <a:off x="655" y="2471"/>
              <a:ext cx="42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29" name="Google Shape;10829;p32"/>
            <p:cNvCxnSpPr/>
            <p:nvPr/>
          </p:nvCxnSpPr>
          <p:spPr>
            <a:xfrm rot="10800000" flipH="1">
              <a:off x="697" y="2474"/>
              <a:ext cx="25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30" name="Google Shape;10830;p32"/>
            <p:cNvCxnSpPr/>
            <p:nvPr/>
          </p:nvCxnSpPr>
          <p:spPr>
            <a:xfrm rot="10800000">
              <a:off x="676" y="2472"/>
              <a:ext cx="29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31" name="Google Shape;10831;p32"/>
            <p:cNvCxnSpPr/>
            <p:nvPr/>
          </p:nvCxnSpPr>
          <p:spPr>
            <a:xfrm rot="10800000">
              <a:off x="700" y="2473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32" name="Google Shape;10832;p32"/>
            <p:cNvCxnSpPr/>
            <p:nvPr/>
          </p:nvCxnSpPr>
          <p:spPr>
            <a:xfrm rot="10800000">
              <a:off x="693" y="2467"/>
              <a:ext cx="7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33" name="Google Shape;10833;p32"/>
            <p:cNvCxnSpPr/>
            <p:nvPr/>
          </p:nvCxnSpPr>
          <p:spPr>
            <a:xfrm flipH="1">
              <a:off x="707" y="2479"/>
              <a:ext cx="21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34" name="Google Shape;10834;p32"/>
            <p:cNvCxnSpPr/>
            <p:nvPr/>
          </p:nvCxnSpPr>
          <p:spPr>
            <a:xfrm flipH="1">
              <a:off x="719" y="2485"/>
              <a:ext cx="17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35" name="Google Shape;10835;p32"/>
            <p:cNvCxnSpPr/>
            <p:nvPr/>
          </p:nvCxnSpPr>
          <p:spPr>
            <a:xfrm flipH="1">
              <a:off x="735" y="2493"/>
              <a:ext cx="11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36" name="Google Shape;10836;p32"/>
            <p:cNvCxnSpPr/>
            <p:nvPr/>
          </p:nvCxnSpPr>
          <p:spPr>
            <a:xfrm rot="10800000">
              <a:off x="542" y="2470"/>
              <a:ext cx="9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37" name="Google Shape;10837;p32"/>
            <p:cNvCxnSpPr/>
            <p:nvPr/>
          </p:nvCxnSpPr>
          <p:spPr>
            <a:xfrm flipH="1">
              <a:off x="528" y="2482"/>
              <a:ext cx="17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38" name="Google Shape;10838;p32"/>
            <p:cNvCxnSpPr/>
            <p:nvPr/>
          </p:nvCxnSpPr>
          <p:spPr>
            <a:xfrm flipH="1">
              <a:off x="533" y="2470"/>
              <a:ext cx="9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39" name="Google Shape;10839;p32"/>
            <p:cNvCxnSpPr/>
            <p:nvPr/>
          </p:nvCxnSpPr>
          <p:spPr>
            <a:xfrm rot="10800000" flipH="1">
              <a:off x="542" y="2462"/>
              <a:ext cx="34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40" name="Google Shape;10840;p32"/>
            <p:cNvCxnSpPr/>
            <p:nvPr/>
          </p:nvCxnSpPr>
          <p:spPr>
            <a:xfrm>
              <a:off x="550" y="2468"/>
              <a:ext cx="7" cy="3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41" name="Google Shape;10841;p32"/>
            <p:cNvCxnSpPr/>
            <p:nvPr/>
          </p:nvCxnSpPr>
          <p:spPr>
            <a:xfrm>
              <a:off x="559" y="2466"/>
              <a:ext cx="6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42" name="Google Shape;10842;p32"/>
            <p:cNvCxnSpPr/>
            <p:nvPr/>
          </p:nvCxnSpPr>
          <p:spPr>
            <a:xfrm>
              <a:off x="572" y="2463"/>
              <a:ext cx="4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43" name="Google Shape;10843;p32"/>
            <p:cNvCxnSpPr/>
            <p:nvPr/>
          </p:nvCxnSpPr>
          <p:spPr>
            <a:xfrm rot="10800000" flipH="1">
              <a:off x="579" y="2467"/>
              <a:ext cx="11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44" name="Google Shape;10844;p32"/>
            <p:cNvCxnSpPr/>
            <p:nvPr/>
          </p:nvCxnSpPr>
          <p:spPr>
            <a:xfrm flipH="1">
              <a:off x="528" y="2485"/>
              <a:ext cx="24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45" name="Google Shape;10845;p32"/>
            <p:cNvCxnSpPr/>
            <p:nvPr/>
          </p:nvCxnSpPr>
          <p:spPr>
            <a:xfrm>
              <a:off x="545" y="2495"/>
              <a:ext cx="30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46" name="Google Shape;10846;p32"/>
            <p:cNvCxnSpPr/>
            <p:nvPr/>
          </p:nvCxnSpPr>
          <p:spPr>
            <a:xfrm>
              <a:off x="536" y="2506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47" name="Google Shape;10847;p32"/>
            <p:cNvCxnSpPr/>
            <p:nvPr/>
          </p:nvCxnSpPr>
          <p:spPr>
            <a:xfrm>
              <a:off x="528" y="2517"/>
              <a:ext cx="8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48" name="Google Shape;10848;p32"/>
            <p:cNvCxnSpPr/>
            <p:nvPr/>
          </p:nvCxnSpPr>
          <p:spPr>
            <a:xfrm>
              <a:off x="550" y="2517"/>
              <a:ext cx="8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49" name="Google Shape;10849;p32"/>
            <p:cNvCxnSpPr/>
            <p:nvPr/>
          </p:nvCxnSpPr>
          <p:spPr>
            <a:xfrm rot="10800000">
              <a:off x="500" y="2496"/>
              <a:ext cx="28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50" name="Google Shape;10850;p32"/>
            <p:cNvCxnSpPr/>
            <p:nvPr/>
          </p:nvCxnSpPr>
          <p:spPr>
            <a:xfrm rot="10800000" flipH="1">
              <a:off x="522" y="2485"/>
              <a:ext cx="20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51" name="Google Shape;10851;p32"/>
            <p:cNvCxnSpPr/>
            <p:nvPr/>
          </p:nvCxnSpPr>
          <p:spPr>
            <a:xfrm rot="10800000" flipH="1">
              <a:off x="514" y="2485"/>
              <a:ext cx="16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52" name="Google Shape;10852;p32"/>
            <p:cNvCxnSpPr/>
            <p:nvPr/>
          </p:nvCxnSpPr>
          <p:spPr>
            <a:xfrm rot="10800000" flipH="1">
              <a:off x="504" y="2485"/>
              <a:ext cx="10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53" name="Google Shape;10853;p32"/>
            <p:cNvCxnSpPr/>
            <p:nvPr/>
          </p:nvCxnSpPr>
          <p:spPr>
            <a:xfrm rot="10800000" flipH="1">
              <a:off x="488" y="2474"/>
              <a:ext cx="26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54" name="Google Shape;10854;p32"/>
            <p:cNvCxnSpPr/>
            <p:nvPr/>
          </p:nvCxnSpPr>
          <p:spPr>
            <a:xfrm rot="10800000">
              <a:off x="492" y="2472"/>
              <a:ext cx="14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55" name="Google Shape;10855;p32"/>
            <p:cNvCxnSpPr/>
            <p:nvPr/>
          </p:nvCxnSpPr>
          <p:spPr>
            <a:xfrm rot="10800000">
              <a:off x="506" y="2467"/>
              <a:ext cx="8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56" name="Google Shape;10856;p32"/>
            <p:cNvCxnSpPr/>
            <p:nvPr/>
          </p:nvCxnSpPr>
          <p:spPr>
            <a:xfrm>
              <a:off x="514" y="2474"/>
              <a:ext cx="27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57" name="Google Shape;10857;p32"/>
            <p:cNvCxnSpPr/>
            <p:nvPr/>
          </p:nvCxnSpPr>
          <p:spPr>
            <a:xfrm flipH="1">
              <a:off x="498" y="2479"/>
              <a:ext cx="22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58" name="Google Shape;10858;p32"/>
            <p:cNvCxnSpPr/>
            <p:nvPr/>
          </p:nvCxnSpPr>
          <p:spPr>
            <a:xfrm flipH="1">
              <a:off x="510" y="2485"/>
              <a:ext cx="17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59" name="Google Shape;10859;p32"/>
            <p:cNvCxnSpPr/>
            <p:nvPr/>
          </p:nvCxnSpPr>
          <p:spPr>
            <a:xfrm flipH="1">
              <a:off x="526" y="2493"/>
              <a:ext cx="12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60" name="Google Shape;10860;p32"/>
            <p:cNvCxnSpPr/>
            <p:nvPr/>
          </p:nvCxnSpPr>
          <p:spPr>
            <a:xfrm>
              <a:off x="4127" y="2319"/>
              <a:ext cx="177" cy="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61" name="Google Shape;10861;p32"/>
            <p:cNvCxnSpPr/>
            <p:nvPr/>
          </p:nvCxnSpPr>
          <p:spPr>
            <a:xfrm>
              <a:off x="4304" y="2381"/>
              <a:ext cx="1" cy="16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62" name="Google Shape;10862;p32"/>
            <p:cNvCxnSpPr/>
            <p:nvPr/>
          </p:nvCxnSpPr>
          <p:spPr>
            <a:xfrm>
              <a:off x="4090" y="2265"/>
              <a:ext cx="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863" name="Google Shape;10863;p32"/>
            <p:cNvSpPr/>
            <p:nvPr/>
          </p:nvSpPr>
          <p:spPr>
            <a:xfrm>
              <a:off x="4706" y="2284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8" y="0"/>
                  </a:moveTo>
                  <a:lnTo>
                    <a:pt x="48" y="2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3"/>
                  </a:lnTo>
                  <a:lnTo>
                    <a:pt x="54" y="14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3"/>
                  </a:lnTo>
                  <a:lnTo>
                    <a:pt x="59" y="26"/>
                  </a:lnTo>
                  <a:lnTo>
                    <a:pt x="60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6" y="42"/>
                  </a:lnTo>
                  <a:lnTo>
                    <a:pt x="45" y="43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29" y="43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5" y="44"/>
                  </a:lnTo>
                  <a:lnTo>
                    <a:pt x="22" y="44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8" y="45"/>
                  </a:lnTo>
                  <a:lnTo>
                    <a:pt x="5" y="44"/>
                  </a:lnTo>
                  <a:lnTo>
                    <a:pt x="4" y="43"/>
                  </a:lnTo>
                  <a:lnTo>
                    <a:pt x="3" y="42"/>
                  </a:lnTo>
                  <a:lnTo>
                    <a:pt x="2" y="39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6" y="18"/>
                  </a:lnTo>
                  <a:lnTo>
                    <a:pt x="10" y="15"/>
                  </a:lnTo>
                  <a:lnTo>
                    <a:pt x="13" y="13"/>
                  </a:lnTo>
                  <a:lnTo>
                    <a:pt x="18" y="11"/>
                  </a:lnTo>
                  <a:lnTo>
                    <a:pt x="21" y="8"/>
                  </a:lnTo>
                  <a:lnTo>
                    <a:pt x="26" y="7"/>
                  </a:lnTo>
                  <a:lnTo>
                    <a:pt x="30" y="6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64" name="Google Shape;10864;p32"/>
            <p:cNvSpPr/>
            <p:nvPr/>
          </p:nvSpPr>
          <p:spPr>
            <a:xfrm>
              <a:off x="4706" y="2284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6" y="0"/>
                  </a:moveTo>
                  <a:lnTo>
                    <a:pt x="48" y="2"/>
                  </a:lnTo>
                  <a:lnTo>
                    <a:pt x="49" y="3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3" y="11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8" y="19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60" y="28"/>
                  </a:lnTo>
                  <a:lnTo>
                    <a:pt x="59" y="30"/>
                  </a:lnTo>
                  <a:lnTo>
                    <a:pt x="59" y="34"/>
                  </a:lnTo>
                  <a:lnTo>
                    <a:pt x="58" y="36"/>
                  </a:lnTo>
                  <a:lnTo>
                    <a:pt x="56" y="37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49" y="42"/>
                  </a:lnTo>
                  <a:lnTo>
                    <a:pt x="46" y="42"/>
                  </a:lnTo>
                  <a:lnTo>
                    <a:pt x="42" y="43"/>
                  </a:lnTo>
                  <a:lnTo>
                    <a:pt x="36" y="43"/>
                  </a:lnTo>
                  <a:lnTo>
                    <a:pt x="30" y="43"/>
                  </a:lnTo>
                  <a:lnTo>
                    <a:pt x="25" y="44"/>
                  </a:lnTo>
                  <a:lnTo>
                    <a:pt x="19" y="44"/>
                  </a:lnTo>
                  <a:lnTo>
                    <a:pt x="16" y="45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6" y="45"/>
                  </a:lnTo>
                  <a:lnTo>
                    <a:pt x="5" y="43"/>
                  </a:lnTo>
                  <a:lnTo>
                    <a:pt x="2" y="40"/>
                  </a:lnTo>
                  <a:lnTo>
                    <a:pt x="1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8" y="3"/>
                  </a:lnTo>
                  <a:lnTo>
                    <a:pt x="41" y="3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8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65" name="Google Shape;10865;p32"/>
            <p:cNvSpPr/>
            <p:nvPr/>
          </p:nvSpPr>
          <p:spPr>
            <a:xfrm>
              <a:off x="4635" y="2285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1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3" y="18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1"/>
                  </a:lnTo>
                  <a:lnTo>
                    <a:pt x="3" y="44"/>
                  </a:lnTo>
                  <a:lnTo>
                    <a:pt x="4" y="46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4" y="54"/>
                  </a:lnTo>
                  <a:lnTo>
                    <a:pt x="17" y="57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5" y="56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7" y="26"/>
                  </a:lnTo>
                  <a:lnTo>
                    <a:pt x="77" y="22"/>
                  </a:lnTo>
                  <a:lnTo>
                    <a:pt x="75" y="20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59" y="10"/>
                  </a:lnTo>
                  <a:lnTo>
                    <a:pt x="55" y="8"/>
                  </a:lnTo>
                  <a:lnTo>
                    <a:pt x="51" y="5"/>
                  </a:lnTo>
                  <a:lnTo>
                    <a:pt x="45" y="4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66" name="Google Shape;10866;p32"/>
            <p:cNvSpPr/>
            <p:nvPr/>
          </p:nvSpPr>
          <p:spPr>
            <a:xfrm>
              <a:off x="4635" y="2285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7" extrusionOk="0">
                  <a:moveTo>
                    <a:pt x="12" y="1"/>
                  </a:moveTo>
                  <a:lnTo>
                    <a:pt x="9" y="4"/>
                  </a:lnTo>
                  <a:lnTo>
                    <a:pt x="6" y="9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1" y="40"/>
                  </a:lnTo>
                  <a:lnTo>
                    <a:pt x="3" y="43"/>
                  </a:lnTo>
                  <a:lnTo>
                    <a:pt x="5" y="48"/>
                  </a:lnTo>
                  <a:lnTo>
                    <a:pt x="8" y="50"/>
                  </a:lnTo>
                  <a:lnTo>
                    <a:pt x="12" y="53"/>
                  </a:lnTo>
                  <a:lnTo>
                    <a:pt x="17" y="55"/>
                  </a:lnTo>
                  <a:lnTo>
                    <a:pt x="22" y="56"/>
                  </a:lnTo>
                  <a:lnTo>
                    <a:pt x="28" y="57"/>
                  </a:lnTo>
                  <a:lnTo>
                    <a:pt x="35" y="57"/>
                  </a:lnTo>
                  <a:lnTo>
                    <a:pt x="41" y="57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5" y="57"/>
                  </a:lnTo>
                  <a:lnTo>
                    <a:pt x="59" y="57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5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76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7"/>
                  </a:lnTo>
                  <a:lnTo>
                    <a:pt x="77" y="25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5" y="19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7" y="15"/>
                  </a:lnTo>
                  <a:lnTo>
                    <a:pt x="62" y="11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67" name="Google Shape;10867;p32"/>
            <p:cNvSpPr/>
            <p:nvPr/>
          </p:nvSpPr>
          <p:spPr>
            <a:xfrm>
              <a:off x="4687" y="22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3" h="42" extrusionOk="0">
                  <a:moveTo>
                    <a:pt x="32" y="0"/>
                  </a:moveTo>
                  <a:lnTo>
                    <a:pt x="33" y="0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11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0" y="38"/>
                  </a:lnTo>
                  <a:lnTo>
                    <a:pt x="27" y="39"/>
                  </a:lnTo>
                  <a:lnTo>
                    <a:pt x="22" y="40"/>
                  </a:lnTo>
                  <a:lnTo>
                    <a:pt x="18" y="42"/>
                  </a:lnTo>
                  <a:lnTo>
                    <a:pt x="14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5" y="39"/>
                  </a:lnTo>
                  <a:lnTo>
                    <a:pt x="3" y="38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6" y="8"/>
                  </a:lnTo>
                  <a:lnTo>
                    <a:pt x="10" y="7"/>
                  </a:lnTo>
                  <a:lnTo>
                    <a:pt x="13" y="5"/>
                  </a:lnTo>
                  <a:lnTo>
                    <a:pt x="17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68" name="Google Shape;10868;p32"/>
            <p:cNvSpPr/>
            <p:nvPr/>
          </p:nvSpPr>
          <p:spPr>
            <a:xfrm>
              <a:off x="4687" y="2286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4" h="45" extrusionOk="0">
                  <a:moveTo>
                    <a:pt x="27" y="0"/>
                  </a:moveTo>
                  <a:lnTo>
                    <a:pt x="28" y="0"/>
                  </a:lnTo>
                  <a:lnTo>
                    <a:pt x="29" y="1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3" y="25"/>
                  </a:lnTo>
                  <a:lnTo>
                    <a:pt x="42" y="29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2"/>
                  </a:lnTo>
                  <a:lnTo>
                    <a:pt x="22" y="43"/>
                  </a:lnTo>
                  <a:lnTo>
                    <a:pt x="19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8" y="43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9" y="10"/>
                  </a:lnTo>
                  <a:lnTo>
                    <a:pt x="13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5" y="2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69" name="Google Shape;10869;p32"/>
            <p:cNvSpPr/>
            <p:nvPr/>
          </p:nvSpPr>
          <p:spPr>
            <a:xfrm>
              <a:off x="4665" y="2289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3" y="29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6" y="41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7" y="44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4" y="35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5" y="22"/>
                  </a:lnTo>
                  <a:lnTo>
                    <a:pt x="53" y="20"/>
                  </a:lnTo>
                  <a:lnTo>
                    <a:pt x="52" y="17"/>
                  </a:lnTo>
                  <a:lnTo>
                    <a:pt x="49" y="15"/>
                  </a:lnTo>
                  <a:lnTo>
                    <a:pt x="47" y="13"/>
                  </a:lnTo>
                  <a:lnTo>
                    <a:pt x="41" y="9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70" name="Google Shape;10870;p32"/>
            <p:cNvSpPr/>
            <p:nvPr/>
          </p:nvSpPr>
          <p:spPr>
            <a:xfrm>
              <a:off x="4665" y="2288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3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5" y="34"/>
                  </a:lnTo>
                  <a:lnTo>
                    <a:pt x="6" y="36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1" y="43"/>
                  </a:lnTo>
                  <a:lnTo>
                    <a:pt x="53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4"/>
                  </a:lnTo>
                  <a:lnTo>
                    <a:pt x="27" y="4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871" name="Google Shape;10871;p32"/>
            <p:cNvCxnSpPr/>
            <p:nvPr/>
          </p:nvCxnSpPr>
          <p:spPr>
            <a:xfrm>
              <a:off x="4721" y="228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72" name="Google Shape;10872;p32"/>
            <p:cNvCxnSpPr/>
            <p:nvPr/>
          </p:nvCxnSpPr>
          <p:spPr>
            <a:xfrm>
              <a:off x="4642" y="2285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73" name="Google Shape;10873;p32"/>
            <p:cNvCxnSpPr/>
            <p:nvPr/>
          </p:nvCxnSpPr>
          <p:spPr>
            <a:xfrm flipH="1">
              <a:off x="4639" y="2285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74" name="Google Shape;10874;p32"/>
            <p:cNvCxnSpPr/>
            <p:nvPr/>
          </p:nvCxnSpPr>
          <p:spPr>
            <a:xfrm>
              <a:off x="4696" y="2286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10875" name="Google Shape;10875;p32"/>
          <p:cNvGrpSpPr/>
          <p:nvPr/>
        </p:nvGrpSpPr>
        <p:grpSpPr>
          <a:xfrm>
            <a:off x="6085285" y="2476500"/>
            <a:ext cx="1243013" cy="304800"/>
            <a:chOff x="4126" y="2280"/>
            <a:chExt cx="1044" cy="256"/>
          </a:xfrm>
        </p:grpSpPr>
        <p:cxnSp>
          <p:nvCxnSpPr>
            <p:cNvPr id="10876" name="Google Shape;10876;p32"/>
            <p:cNvCxnSpPr/>
            <p:nvPr/>
          </p:nvCxnSpPr>
          <p:spPr>
            <a:xfrm flipH="1">
              <a:off x="4665" y="228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877" name="Google Shape;10877;p32"/>
            <p:cNvSpPr/>
            <p:nvPr/>
          </p:nvSpPr>
          <p:spPr>
            <a:xfrm>
              <a:off x="4614" y="2281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7" y="0"/>
                  </a:moveTo>
                  <a:lnTo>
                    <a:pt x="48" y="0"/>
                  </a:lnTo>
                  <a:lnTo>
                    <a:pt x="48" y="2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2" y="7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58" y="32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1" y="42"/>
                  </a:lnTo>
                  <a:lnTo>
                    <a:pt x="39" y="43"/>
                  </a:lnTo>
                  <a:lnTo>
                    <a:pt x="37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5" y="20"/>
                  </a:lnTo>
                  <a:lnTo>
                    <a:pt x="6" y="18"/>
                  </a:lnTo>
                  <a:lnTo>
                    <a:pt x="9" y="14"/>
                  </a:lnTo>
                  <a:lnTo>
                    <a:pt x="14" y="12"/>
                  </a:lnTo>
                  <a:lnTo>
                    <a:pt x="17" y="11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5" y="2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78" name="Google Shape;10878;p32"/>
            <p:cNvSpPr/>
            <p:nvPr/>
          </p:nvSpPr>
          <p:spPr>
            <a:xfrm>
              <a:off x="4614" y="2281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6" extrusionOk="0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9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8" y="33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49" y="41"/>
                  </a:lnTo>
                  <a:lnTo>
                    <a:pt x="46" y="43"/>
                  </a:lnTo>
                  <a:lnTo>
                    <a:pt x="42" y="43"/>
                  </a:lnTo>
                  <a:lnTo>
                    <a:pt x="37" y="44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20" y="45"/>
                  </a:lnTo>
                  <a:lnTo>
                    <a:pt x="16" y="45"/>
                  </a:lnTo>
                  <a:lnTo>
                    <a:pt x="13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1" y="9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8" y="4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79" name="Google Shape;10879;p32"/>
            <p:cNvSpPr/>
            <p:nvPr/>
          </p:nvSpPr>
          <p:spPr>
            <a:xfrm>
              <a:off x="4544" y="2282"/>
              <a:ext cx="25" cy="19"/>
            </a:xfrm>
            <a:custGeom>
              <a:avLst/>
              <a:gdLst/>
              <a:ahLst/>
              <a:cxnLst/>
              <a:rect l="l" t="t" r="r" b="b"/>
              <a:pathLst>
                <a:path w="76" h="58" extrusionOk="0">
                  <a:moveTo>
                    <a:pt x="11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6"/>
                  </a:lnTo>
                  <a:lnTo>
                    <a:pt x="6" y="49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4" y="54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8" y="58"/>
                  </a:lnTo>
                  <a:lnTo>
                    <a:pt x="33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0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8"/>
                  </a:lnTo>
                  <a:lnTo>
                    <a:pt x="76" y="35"/>
                  </a:lnTo>
                  <a:lnTo>
                    <a:pt x="76" y="33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4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5" y="6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80" name="Google Shape;10880;p32"/>
            <p:cNvSpPr/>
            <p:nvPr/>
          </p:nvSpPr>
          <p:spPr>
            <a:xfrm>
              <a:off x="4544" y="2282"/>
              <a:ext cx="25" cy="19"/>
            </a:xfrm>
            <a:custGeom>
              <a:avLst/>
              <a:gdLst/>
              <a:ahLst/>
              <a:cxnLst/>
              <a:rect l="l" t="t" r="r" b="b"/>
              <a:pathLst>
                <a:path w="76" h="58" extrusionOk="0">
                  <a:moveTo>
                    <a:pt x="10" y="1"/>
                  </a:moveTo>
                  <a:lnTo>
                    <a:pt x="8" y="4"/>
                  </a:lnTo>
                  <a:lnTo>
                    <a:pt x="6" y="10"/>
                  </a:lnTo>
                  <a:lnTo>
                    <a:pt x="3" y="14"/>
                  </a:lnTo>
                  <a:lnTo>
                    <a:pt x="1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7" y="51"/>
                  </a:lnTo>
                  <a:lnTo>
                    <a:pt x="11" y="53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5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4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81" name="Google Shape;10881;p32"/>
            <p:cNvSpPr/>
            <p:nvPr/>
          </p:nvSpPr>
          <p:spPr>
            <a:xfrm>
              <a:off x="4595" y="2284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5" h="43" extrusionOk="0">
                  <a:moveTo>
                    <a:pt x="33" y="0"/>
                  </a:moveTo>
                  <a:lnTo>
                    <a:pt x="33" y="1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2" y="9"/>
                  </a:lnTo>
                  <a:lnTo>
                    <a:pt x="43" y="12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3" y="24"/>
                  </a:lnTo>
                  <a:lnTo>
                    <a:pt x="43" y="28"/>
                  </a:lnTo>
                  <a:lnTo>
                    <a:pt x="42" y="30"/>
                  </a:lnTo>
                  <a:lnTo>
                    <a:pt x="41" y="31"/>
                  </a:lnTo>
                  <a:lnTo>
                    <a:pt x="41" y="32"/>
                  </a:lnTo>
                  <a:lnTo>
                    <a:pt x="39" y="33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2" y="39"/>
                  </a:lnTo>
                  <a:lnTo>
                    <a:pt x="27" y="40"/>
                  </a:lnTo>
                  <a:lnTo>
                    <a:pt x="24" y="41"/>
                  </a:lnTo>
                  <a:lnTo>
                    <a:pt x="19" y="43"/>
                  </a:lnTo>
                  <a:lnTo>
                    <a:pt x="15" y="43"/>
                  </a:lnTo>
                  <a:lnTo>
                    <a:pt x="11" y="43"/>
                  </a:lnTo>
                  <a:lnTo>
                    <a:pt x="9" y="41"/>
                  </a:lnTo>
                  <a:lnTo>
                    <a:pt x="6" y="40"/>
                  </a:lnTo>
                  <a:lnTo>
                    <a:pt x="5" y="38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2" y="17"/>
                  </a:lnTo>
                  <a:lnTo>
                    <a:pt x="3" y="14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1" y="7"/>
                  </a:lnTo>
                  <a:lnTo>
                    <a:pt x="14" y="6"/>
                  </a:lnTo>
                  <a:lnTo>
                    <a:pt x="17" y="5"/>
                  </a:lnTo>
                  <a:lnTo>
                    <a:pt x="23" y="3"/>
                  </a:lnTo>
                  <a:lnTo>
                    <a:pt x="27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82" name="Google Shape;10882;p32"/>
            <p:cNvSpPr/>
            <p:nvPr/>
          </p:nvSpPr>
          <p:spPr>
            <a:xfrm>
              <a:off x="4595" y="2283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29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4" y="6"/>
                  </a:lnTo>
                  <a:lnTo>
                    <a:pt x="38" y="7"/>
                  </a:lnTo>
                  <a:lnTo>
                    <a:pt x="40" y="8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7"/>
                  </a:lnTo>
                  <a:lnTo>
                    <a:pt x="45" y="22"/>
                  </a:lnTo>
                  <a:lnTo>
                    <a:pt x="45" y="26"/>
                  </a:lnTo>
                  <a:lnTo>
                    <a:pt x="43" y="30"/>
                  </a:lnTo>
                  <a:lnTo>
                    <a:pt x="42" y="34"/>
                  </a:lnTo>
                  <a:lnTo>
                    <a:pt x="39" y="36"/>
                  </a:lnTo>
                  <a:lnTo>
                    <a:pt x="37" y="39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4" y="44"/>
                  </a:lnTo>
                  <a:lnTo>
                    <a:pt x="19" y="46"/>
                  </a:lnTo>
                  <a:lnTo>
                    <a:pt x="16" y="46"/>
                  </a:lnTo>
                  <a:lnTo>
                    <a:pt x="11" y="46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2" y="39"/>
                  </a:lnTo>
                  <a:lnTo>
                    <a:pt x="1" y="34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2" y="20"/>
                  </a:lnTo>
                  <a:lnTo>
                    <a:pt x="3" y="17"/>
                  </a:lnTo>
                  <a:lnTo>
                    <a:pt x="6" y="14"/>
                  </a:lnTo>
                  <a:lnTo>
                    <a:pt x="10" y="11"/>
                  </a:lnTo>
                  <a:lnTo>
                    <a:pt x="15" y="8"/>
                  </a:lnTo>
                  <a:lnTo>
                    <a:pt x="21" y="7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83" name="Google Shape;10883;p32"/>
            <p:cNvSpPr/>
            <p:nvPr/>
          </p:nvSpPr>
          <p:spPr>
            <a:xfrm>
              <a:off x="4573" y="2286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7"/>
                  </a:lnTo>
                  <a:lnTo>
                    <a:pt x="52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50" y="18"/>
                  </a:lnTo>
                  <a:lnTo>
                    <a:pt x="49" y="16"/>
                  </a:lnTo>
                  <a:lnTo>
                    <a:pt x="46" y="14"/>
                  </a:lnTo>
                  <a:lnTo>
                    <a:pt x="41" y="9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84" name="Google Shape;10884;p32"/>
            <p:cNvSpPr/>
            <p:nvPr/>
          </p:nvSpPr>
          <p:spPr>
            <a:xfrm>
              <a:off x="4573" y="2285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7" extrusionOk="0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6" y="35"/>
                  </a:lnTo>
                  <a:lnTo>
                    <a:pt x="8" y="38"/>
                  </a:lnTo>
                  <a:lnTo>
                    <a:pt x="11" y="41"/>
                  </a:lnTo>
                  <a:lnTo>
                    <a:pt x="16" y="43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1" y="47"/>
                  </a:lnTo>
                  <a:lnTo>
                    <a:pt x="34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1" y="20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1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30" y="4"/>
                  </a:lnTo>
                  <a:lnTo>
                    <a:pt x="25" y="3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885" name="Google Shape;10885;p32"/>
            <p:cNvCxnSpPr/>
            <p:nvPr/>
          </p:nvCxnSpPr>
          <p:spPr>
            <a:xfrm>
              <a:off x="4629" y="228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86" name="Google Shape;10886;p32"/>
            <p:cNvCxnSpPr/>
            <p:nvPr/>
          </p:nvCxnSpPr>
          <p:spPr>
            <a:xfrm>
              <a:off x="4550" y="2282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87" name="Google Shape;10887;p32"/>
            <p:cNvCxnSpPr/>
            <p:nvPr/>
          </p:nvCxnSpPr>
          <p:spPr>
            <a:xfrm flipH="1">
              <a:off x="4547" y="2282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88" name="Google Shape;10888;p32"/>
            <p:cNvCxnSpPr/>
            <p:nvPr/>
          </p:nvCxnSpPr>
          <p:spPr>
            <a:xfrm>
              <a:off x="4604" y="2283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89" name="Google Shape;10889;p32"/>
            <p:cNvCxnSpPr/>
            <p:nvPr/>
          </p:nvCxnSpPr>
          <p:spPr>
            <a:xfrm flipH="1">
              <a:off x="4573" y="228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890" name="Google Shape;10890;p32"/>
            <p:cNvSpPr/>
            <p:nvPr/>
          </p:nvSpPr>
          <p:spPr>
            <a:xfrm>
              <a:off x="4522" y="2281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9" h="45" extrusionOk="0">
                  <a:moveTo>
                    <a:pt x="46" y="0"/>
                  </a:moveTo>
                  <a:lnTo>
                    <a:pt x="48" y="2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3" y="13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8" y="32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2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1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5" y="44"/>
                  </a:lnTo>
                  <a:lnTo>
                    <a:pt x="3" y="43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5" y="18"/>
                  </a:lnTo>
                  <a:lnTo>
                    <a:pt x="9" y="14"/>
                  </a:lnTo>
                  <a:lnTo>
                    <a:pt x="12" y="12"/>
                  </a:lnTo>
                  <a:lnTo>
                    <a:pt x="17" y="11"/>
                  </a:lnTo>
                  <a:lnTo>
                    <a:pt x="21" y="8"/>
                  </a:lnTo>
                  <a:lnTo>
                    <a:pt x="25" y="6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91" name="Google Shape;10891;p32"/>
            <p:cNvSpPr/>
            <p:nvPr/>
          </p:nvSpPr>
          <p:spPr>
            <a:xfrm>
              <a:off x="4522" y="2281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5" y="0"/>
                  </a:moveTo>
                  <a:lnTo>
                    <a:pt x="46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3" y="14"/>
                  </a:lnTo>
                  <a:lnTo>
                    <a:pt x="54" y="17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3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5" y="43"/>
                  </a:lnTo>
                  <a:lnTo>
                    <a:pt x="42" y="43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19" y="9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1"/>
                  </a:lnTo>
                  <a:lnTo>
                    <a:pt x="46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92" name="Google Shape;10892;p32"/>
            <p:cNvSpPr/>
            <p:nvPr/>
          </p:nvSpPr>
          <p:spPr>
            <a:xfrm>
              <a:off x="4451" y="2282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0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2" y="22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6"/>
                  </a:lnTo>
                  <a:lnTo>
                    <a:pt x="6" y="49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4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3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38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2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3" y="12"/>
                  </a:lnTo>
                  <a:lnTo>
                    <a:pt x="60" y="9"/>
                  </a:lnTo>
                  <a:lnTo>
                    <a:pt x="55" y="6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93" name="Google Shape;10893;p32"/>
            <p:cNvSpPr/>
            <p:nvPr/>
          </p:nvSpPr>
          <p:spPr>
            <a:xfrm>
              <a:off x="4451" y="2282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9" y="4"/>
                  </a:lnTo>
                  <a:lnTo>
                    <a:pt x="7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1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3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2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6" y="43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6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6" y="14"/>
                  </a:lnTo>
                  <a:lnTo>
                    <a:pt x="63" y="12"/>
                  </a:lnTo>
                  <a:lnTo>
                    <a:pt x="58" y="9"/>
                  </a:lnTo>
                  <a:lnTo>
                    <a:pt x="55" y="6"/>
                  </a:lnTo>
                  <a:lnTo>
                    <a:pt x="49" y="4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94" name="Google Shape;10894;p32"/>
            <p:cNvSpPr/>
            <p:nvPr/>
          </p:nvSpPr>
          <p:spPr>
            <a:xfrm>
              <a:off x="4502" y="2284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5" h="43" extrusionOk="0">
                  <a:moveTo>
                    <a:pt x="34" y="0"/>
                  </a:moveTo>
                  <a:lnTo>
                    <a:pt x="34" y="1"/>
                  </a:lnTo>
                  <a:lnTo>
                    <a:pt x="35" y="1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3" y="30"/>
                  </a:lnTo>
                  <a:lnTo>
                    <a:pt x="42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1" y="39"/>
                  </a:lnTo>
                  <a:lnTo>
                    <a:pt x="28" y="40"/>
                  </a:lnTo>
                  <a:lnTo>
                    <a:pt x="23" y="41"/>
                  </a:lnTo>
                  <a:lnTo>
                    <a:pt x="20" y="43"/>
                  </a:lnTo>
                  <a:lnTo>
                    <a:pt x="15" y="43"/>
                  </a:lnTo>
                  <a:lnTo>
                    <a:pt x="12" y="43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2" y="17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1" y="7"/>
                  </a:lnTo>
                  <a:lnTo>
                    <a:pt x="14" y="6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95" name="Google Shape;10895;p32"/>
            <p:cNvSpPr/>
            <p:nvPr/>
          </p:nvSpPr>
          <p:spPr>
            <a:xfrm>
              <a:off x="4502" y="2283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8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2" y="10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5" y="22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2" y="34"/>
                  </a:lnTo>
                  <a:lnTo>
                    <a:pt x="39" y="36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3" y="44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3" y="39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1" y="11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6" y="3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96" name="Google Shape;10896;p32"/>
            <p:cNvSpPr/>
            <p:nvPr/>
          </p:nvSpPr>
          <p:spPr>
            <a:xfrm>
              <a:off x="4480" y="2286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7" y="41"/>
                  </a:lnTo>
                  <a:lnTo>
                    <a:pt x="20" y="42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8" y="44"/>
                  </a:lnTo>
                  <a:lnTo>
                    <a:pt x="49" y="42"/>
                  </a:lnTo>
                  <a:lnTo>
                    <a:pt x="50" y="41"/>
                  </a:lnTo>
                  <a:lnTo>
                    <a:pt x="52" y="40"/>
                  </a:lnTo>
                  <a:lnTo>
                    <a:pt x="53" y="39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4" y="21"/>
                  </a:lnTo>
                  <a:lnTo>
                    <a:pt x="52" y="18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9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97" name="Google Shape;10897;p32"/>
            <p:cNvSpPr/>
            <p:nvPr/>
          </p:nvSpPr>
          <p:spPr>
            <a:xfrm>
              <a:off x="4480" y="2285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56" h="47" extrusionOk="0">
                  <a:moveTo>
                    <a:pt x="4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9" y="38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2" y="47"/>
                  </a:lnTo>
                  <a:lnTo>
                    <a:pt x="36" y="47"/>
                  </a:lnTo>
                  <a:lnTo>
                    <a:pt x="39" y="47"/>
                  </a:lnTo>
                  <a:lnTo>
                    <a:pt x="42" y="47"/>
                  </a:lnTo>
                  <a:lnTo>
                    <a:pt x="45" y="47"/>
                  </a:lnTo>
                  <a:lnTo>
                    <a:pt x="48" y="46"/>
                  </a:lnTo>
                  <a:lnTo>
                    <a:pt x="50" y="42"/>
                  </a:lnTo>
                  <a:lnTo>
                    <a:pt x="54" y="38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9" y="17"/>
                  </a:lnTo>
                  <a:lnTo>
                    <a:pt x="46" y="15"/>
                  </a:lnTo>
                  <a:lnTo>
                    <a:pt x="41" y="11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0" y="4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3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1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898" name="Google Shape;10898;p32"/>
            <p:cNvCxnSpPr/>
            <p:nvPr/>
          </p:nvCxnSpPr>
          <p:spPr>
            <a:xfrm>
              <a:off x="4537" y="228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99" name="Google Shape;10899;p32"/>
            <p:cNvCxnSpPr/>
            <p:nvPr/>
          </p:nvCxnSpPr>
          <p:spPr>
            <a:xfrm>
              <a:off x="4458" y="2282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00" name="Google Shape;10900;p32"/>
            <p:cNvCxnSpPr/>
            <p:nvPr/>
          </p:nvCxnSpPr>
          <p:spPr>
            <a:xfrm flipH="1">
              <a:off x="4455" y="2282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01" name="Google Shape;10901;p32"/>
            <p:cNvCxnSpPr/>
            <p:nvPr/>
          </p:nvCxnSpPr>
          <p:spPr>
            <a:xfrm>
              <a:off x="4512" y="2283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02" name="Google Shape;10902;p32"/>
            <p:cNvCxnSpPr/>
            <p:nvPr/>
          </p:nvCxnSpPr>
          <p:spPr>
            <a:xfrm flipH="1">
              <a:off x="4481" y="228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903" name="Google Shape;10903;p32"/>
            <p:cNvSpPr/>
            <p:nvPr/>
          </p:nvSpPr>
          <p:spPr>
            <a:xfrm>
              <a:off x="4429" y="2281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8" y="0"/>
                  </a:move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2" y="8"/>
                  </a:lnTo>
                  <a:lnTo>
                    <a:pt x="52" y="11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3" y="44"/>
                  </a:lnTo>
                  <a:lnTo>
                    <a:pt x="22" y="44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4" y="43"/>
                  </a:lnTo>
                  <a:lnTo>
                    <a:pt x="3" y="40"/>
                  </a:lnTo>
                  <a:lnTo>
                    <a:pt x="2" y="39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7" y="18"/>
                  </a:lnTo>
                  <a:lnTo>
                    <a:pt x="10" y="14"/>
                  </a:lnTo>
                  <a:lnTo>
                    <a:pt x="14" y="12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04" name="Google Shape;10904;p32"/>
            <p:cNvSpPr/>
            <p:nvPr/>
          </p:nvSpPr>
          <p:spPr>
            <a:xfrm>
              <a:off x="4429" y="2281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6" extrusionOk="0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9"/>
                  </a:lnTo>
                  <a:lnTo>
                    <a:pt x="54" y="12"/>
                  </a:lnTo>
                  <a:lnTo>
                    <a:pt x="55" y="14"/>
                  </a:lnTo>
                  <a:lnTo>
                    <a:pt x="56" y="17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60" y="28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6"/>
                  </a:lnTo>
                  <a:lnTo>
                    <a:pt x="57" y="38"/>
                  </a:lnTo>
                  <a:lnTo>
                    <a:pt x="55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7" y="43"/>
                  </a:lnTo>
                  <a:lnTo>
                    <a:pt x="43" y="43"/>
                  </a:lnTo>
                  <a:lnTo>
                    <a:pt x="36" y="44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4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3" y="23"/>
                  </a:lnTo>
                  <a:lnTo>
                    <a:pt x="6" y="20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9"/>
                  </a:lnTo>
                  <a:lnTo>
                    <a:pt x="27" y="7"/>
                  </a:lnTo>
                  <a:lnTo>
                    <a:pt x="33" y="5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05" name="Google Shape;10905;p32"/>
            <p:cNvSpPr/>
            <p:nvPr/>
          </p:nvSpPr>
          <p:spPr>
            <a:xfrm>
              <a:off x="4359" y="2282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6"/>
                  </a:lnTo>
                  <a:lnTo>
                    <a:pt x="5" y="49"/>
                  </a:lnTo>
                  <a:lnTo>
                    <a:pt x="6" y="51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5" y="57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8"/>
                  </a:lnTo>
                  <a:lnTo>
                    <a:pt x="77" y="35"/>
                  </a:lnTo>
                  <a:lnTo>
                    <a:pt x="77" y="33"/>
                  </a:lnTo>
                  <a:lnTo>
                    <a:pt x="77" y="28"/>
                  </a:lnTo>
                  <a:lnTo>
                    <a:pt x="76" y="26"/>
                  </a:lnTo>
                  <a:lnTo>
                    <a:pt x="76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6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06" name="Google Shape;10906;p32"/>
            <p:cNvSpPr/>
            <p:nvPr/>
          </p:nvSpPr>
          <p:spPr>
            <a:xfrm>
              <a:off x="4359" y="2282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9" y="4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3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4" y="45"/>
                  </a:lnTo>
                  <a:lnTo>
                    <a:pt x="75" y="43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69" y="18"/>
                  </a:lnTo>
                  <a:lnTo>
                    <a:pt x="66" y="14"/>
                  </a:lnTo>
                  <a:lnTo>
                    <a:pt x="61" y="12"/>
                  </a:lnTo>
                  <a:lnTo>
                    <a:pt x="58" y="9"/>
                  </a:lnTo>
                  <a:lnTo>
                    <a:pt x="53" y="6"/>
                  </a:lnTo>
                  <a:lnTo>
                    <a:pt x="49" y="4"/>
                  </a:lnTo>
                  <a:lnTo>
                    <a:pt x="43" y="3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07" name="Google Shape;10907;p32"/>
            <p:cNvSpPr/>
            <p:nvPr/>
          </p:nvSpPr>
          <p:spPr>
            <a:xfrm>
              <a:off x="4410" y="2284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32" y="0"/>
                  </a:moveTo>
                  <a:lnTo>
                    <a:pt x="32" y="1"/>
                  </a:lnTo>
                  <a:lnTo>
                    <a:pt x="33" y="1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9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5"/>
                  </a:lnTo>
                  <a:lnTo>
                    <a:pt x="35" y="36"/>
                  </a:lnTo>
                  <a:lnTo>
                    <a:pt x="34" y="37"/>
                  </a:lnTo>
                  <a:lnTo>
                    <a:pt x="31" y="39"/>
                  </a:lnTo>
                  <a:lnTo>
                    <a:pt x="27" y="40"/>
                  </a:lnTo>
                  <a:lnTo>
                    <a:pt x="23" y="41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0" y="43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4" y="6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08" name="Google Shape;10908;p32"/>
            <p:cNvSpPr/>
            <p:nvPr/>
          </p:nvSpPr>
          <p:spPr>
            <a:xfrm>
              <a:off x="4410" y="2283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27" y="0"/>
                  </a:moveTo>
                  <a:lnTo>
                    <a:pt x="28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6"/>
                  </a:lnTo>
                  <a:lnTo>
                    <a:pt x="42" y="30"/>
                  </a:lnTo>
                  <a:lnTo>
                    <a:pt x="41" y="34"/>
                  </a:lnTo>
                  <a:lnTo>
                    <a:pt x="39" y="36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3" y="44"/>
                  </a:lnTo>
                  <a:lnTo>
                    <a:pt x="19" y="46"/>
                  </a:lnTo>
                  <a:lnTo>
                    <a:pt x="15" y="46"/>
                  </a:lnTo>
                  <a:lnTo>
                    <a:pt x="11" y="46"/>
                  </a:lnTo>
                  <a:lnTo>
                    <a:pt x="8" y="44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7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5" y="6"/>
                  </a:lnTo>
                  <a:lnTo>
                    <a:pt x="35" y="3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09" name="Google Shape;10909;p32"/>
            <p:cNvSpPr/>
            <p:nvPr/>
          </p:nvSpPr>
          <p:spPr>
            <a:xfrm>
              <a:off x="4388" y="2286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2"/>
                  </a:lnTo>
                  <a:lnTo>
                    <a:pt x="5" y="33"/>
                  </a:lnTo>
                  <a:lnTo>
                    <a:pt x="6" y="34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6" y="14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10" name="Google Shape;10910;p32"/>
            <p:cNvSpPr/>
            <p:nvPr/>
          </p:nvSpPr>
          <p:spPr>
            <a:xfrm>
              <a:off x="4388" y="2285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56" h="47" extrusionOk="0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9" y="38"/>
                  </a:lnTo>
                  <a:lnTo>
                    <a:pt x="12" y="41"/>
                  </a:lnTo>
                  <a:lnTo>
                    <a:pt x="16" y="43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2" y="47"/>
                  </a:lnTo>
                  <a:lnTo>
                    <a:pt x="35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4" y="47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3" y="38"/>
                  </a:lnTo>
                  <a:lnTo>
                    <a:pt x="54" y="34"/>
                  </a:lnTo>
                  <a:lnTo>
                    <a:pt x="56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0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1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29" y="4"/>
                  </a:lnTo>
                  <a:lnTo>
                    <a:pt x="26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911" name="Google Shape;10911;p32"/>
            <p:cNvCxnSpPr/>
            <p:nvPr/>
          </p:nvCxnSpPr>
          <p:spPr>
            <a:xfrm>
              <a:off x="4445" y="228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12" name="Google Shape;10912;p32"/>
            <p:cNvCxnSpPr/>
            <p:nvPr/>
          </p:nvCxnSpPr>
          <p:spPr>
            <a:xfrm>
              <a:off x="4366" y="2282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13" name="Google Shape;10913;p32"/>
            <p:cNvCxnSpPr/>
            <p:nvPr/>
          </p:nvCxnSpPr>
          <p:spPr>
            <a:xfrm flipH="1">
              <a:off x="4363" y="2282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14" name="Google Shape;10914;p32"/>
            <p:cNvCxnSpPr/>
            <p:nvPr/>
          </p:nvCxnSpPr>
          <p:spPr>
            <a:xfrm>
              <a:off x="4419" y="2283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15" name="Google Shape;10915;p32"/>
            <p:cNvCxnSpPr/>
            <p:nvPr/>
          </p:nvCxnSpPr>
          <p:spPr>
            <a:xfrm flipH="1">
              <a:off x="4388" y="228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916" name="Google Shape;10916;p32"/>
            <p:cNvSpPr/>
            <p:nvPr/>
          </p:nvSpPr>
          <p:spPr>
            <a:xfrm>
              <a:off x="4307" y="2281"/>
              <a:ext cx="23" cy="18"/>
            </a:xfrm>
            <a:custGeom>
              <a:avLst/>
              <a:gdLst/>
              <a:ahLst/>
              <a:cxnLst/>
              <a:rect l="l" t="t" r="r" b="b"/>
              <a:pathLst>
                <a:path w="71" h="53" extrusionOk="0">
                  <a:moveTo>
                    <a:pt x="11" y="0"/>
                  </a:moveTo>
                  <a:lnTo>
                    <a:pt x="9" y="3"/>
                  </a:lnTo>
                  <a:lnTo>
                    <a:pt x="8" y="5"/>
                  </a:lnTo>
                  <a:lnTo>
                    <a:pt x="6" y="8"/>
                  </a:lnTo>
                  <a:lnTo>
                    <a:pt x="5" y="13"/>
                  </a:lnTo>
                  <a:lnTo>
                    <a:pt x="2" y="16"/>
                  </a:lnTo>
                  <a:lnTo>
                    <a:pt x="1" y="21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38"/>
                  </a:lnTo>
                  <a:lnTo>
                    <a:pt x="3" y="42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10" y="48"/>
                  </a:lnTo>
                  <a:lnTo>
                    <a:pt x="13" y="51"/>
                  </a:lnTo>
                  <a:lnTo>
                    <a:pt x="16" y="51"/>
                  </a:lnTo>
                  <a:lnTo>
                    <a:pt x="19" y="52"/>
                  </a:lnTo>
                  <a:lnTo>
                    <a:pt x="23" y="53"/>
                  </a:lnTo>
                  <a:lnTo>
                    <a:pt x="26" y="53"/>
                  </a:lnTo>
                  <a:lnTo>
                    <a:pt x="31" y="53"/>
                  </a:lnTo>
                  <a:lnTo>
                    <a:pt x="35" y="53"/>
                  </a:lnTo>
                  <a:lnTo>
                    <a:pt x="40" y="53"/>
                  </a:lnTo>
                  <a:lnTo>
                    <a:pt x="45" y="53"/>
                  </a:lnTo>
                  <a:lnTo>
                    <a:pt x="49" y="53"/>
                  </a:lnTo>
                  <a:lnTo>
                    <a:pt x="51" y="53"/>
                  </a:lnTo>
                  <a:lnTo>
                    <a:pt x="54" y="53"/>
                  </a:lnTo>
                  <a:lnTo>
                    <a:pt x="55" y="53"/>
                  </a:lnTo>
                  <a:lnTo>
                    <a:pt x="57" y="53"/>
                  </a:lnTo>
                  <a:lnTo>
                    <a:pt x="58" y="52"/>
                  </a:lnTo>
                  <a:lnTo>
                    <a:pt x="59" y="52"/>
                  </a:lnTo>
                  <a:lnTo>
                    <a:pt x="59" y="51"/>
                  </a:lnTo>
                  <a:lnTo>
                    <a:pt x="61" y="48"/>
                  </a:lnTo>
                  <a:lnTo>
                    <a:pt x="61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4" y="45"/>
                  </a:lnTo>
                  <a:lnTo>
                    <a:pt x="64" y="44"/>
                  </a:lnTo>
                  <a:lnTo>
                    <a:pt x="64" y="43"/>
                  </a:lnTo>
                  <a:lnTo>
                    <a:pt x="65" y="43"/>
                  </a:lnTo>
                  <a:lnTo>
                    <a:pt x="66" y="43"/>
                  </a:lnTo>
                  <a:lnTo>
                    <a:pt x="66" y="42"/>
                  </a:lnTo>
                  <a:lnTo>
                    <a:pt x="67" y="40"/>
                  </a:lnTo>
                  <a:lnTo>
                    <a:pt x="69" y="38"/>
                  </a:lnTo>
                  <a:lnTo>
                    <a:pt x="70" y="36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7"/>
                  </a:lnTo>
                  <a:lnTo>
                    <a:pt x="70" y="23"/>
                  </a:lnTo>
                  <a:lnTo>
                    <a:pt x="70" y="21"/>
                  </a:lnTo>
                  <a:lnTo>
                    <a:pt x="69" y="19"/>
                  </a:lnTo>
                  <a:lnTo>
                    <a:pt x="69" y="18"/>
                  </a:lnTo>
                  <a:lnTo>
                    <a:pt x="67" y="18"/>
                  </a:lnTo>
                  <a:lnTo>
                    <a:pt x="66" y="16"/>
                  </a:lnTo>
                  <a:lnTo>
                    <a:pt x="65" y="16"/>
                  </a:lnTo>
                  <a:lnTo>
                    <a:pt x="64" y="16"/>
                  </a:lnTo>
                  <a:lnTo>
                    <a:pt x="63" y="16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61" y="14"/>
                  </a:lnTo>
                  <a:lnTo>
                    <a:pt x="56" y="11"/>
                  </a:lnTo>
                  <a:lnTo>
                    <a:pt x="51" y="7"/>
                  </a:lnTo>
                  <a:lnTo>
                    <a:pt x="46" y="5"/>
                  </a:lnTo>
                  <a:lnTo>
                    <a:pt x="41" y="4"/>
                  </a:lnTo>
                  <a:lnTo>
                    <a:pt x="35" y="2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17" name="Google Shape;10917;p32"/>
            <p:cNvSpPr/>
            <p:nvPr/>
          </p:nvSpPr>
          <p:spPr>
            <a:xfrm>
              <a:off x="4307" y="2281"/>
              <a:ext cx="23" cy="18"/>
            </a:xfrm>
            <a:custGeom>
              <a:avLst/>
              <a:gdLst/>
              <a:ahLst/>
              <a:cxnLst/>
              <a:rect l="l" t="t" r="r" b="b"/>
              <a:pathLst>
                <a:path w="71" h="53" extrusionOk="0">
                  <a:moveTo>
                    <a:pt x="10" y="2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3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1" y="37"/>
                  </a:lnTo>
                  <a:lnTo>
                    <a:pt x="2" y="40"/>
                  </a:lnTo>
                  <a:lnTo>
                    <a:pt x="5" y="44"/>
                  </a:lnTo>
                  <a:lnTo>
                    <a:pt x="7" y="47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21" y="52"/>
                  </a:lnTo>
                  <a:lnTo>
                    <a:pt x="25" y="53"/>
                  </a:lnTo>
                  <a:lnTo>
                    <a:pt x="31" y="53"/>
                  </a:lnTo>
                  <a:lnTo>
                    <a:pt x="38" y="53"/>
                  </a:lnTo>
                  <a:lnTo>
                    <a:pt x="45" y="53"/>
                  </a:lnTo>
                  <a:lnTo>
                    <a:pt x="48" y="53"/>
                  </a:lnTo>
                  <a:lnTo>
                    <a:pt x="50" y="53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0"/>
                  </a:lnTo>
                  <a:lnTo>
                    <a:pt x="61" y="48"/>
                  </a:lnTo>
                  <a:lnTo>
                    <a:pt x="61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4" y="45"/>
                  </a:lnTo>
                  <a:lnTo>
                    <a:pt x="64" y="44"/>
                  </a:lnTo>
                  <a:lnTo>
                    <a:pt x="64" y="43"/>
                  </a:lnTo>
                  <a:lnTo>
                    <a:pt x="65" y="43"/>
                  </a:lnTo>
                  <a:lnTo>
                    <a:pt x="66" y="43"/>
                  </a:lnTo>
                  <a:lnTo>
                    <a:pt x="67" y="42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70" y="36"/>
                  </a:lnTo>
                  <a:lnTo>
                    <a:pt x="71" y="34"/>
                  </a:lnTo>
                  <a:lnTo>
                    <a:pt x="71" y="30"/>
                  </a:lnTo>
                  <a:lnTo>
                    <a:pt x="71" y="27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9" y="20"/>
                  </a:lnTo>
                  <a:lnTo>
                    <a:pt x="67" y="18"/>
                  </a:lnTo>
                  <a:lnTo>
                    <a:pt x="66" y="16"/>
                  </a:lnTo>
                  <a:lnTo>
                    <a:pt x="65" y="16"/>
                  </a:lnTo>
                  <a:lnTo>
                    <a:pt x="64" y="16"/>
                  </a:lnTo>
                  <a:lnTo>
                    <a:pt x="61" y="14"/>
                  </a:lnTo>
                  <a:lnTo>
                    <a:pt x="57" y="11"/>
                  </a:lnTo>
                  <a:lnTo>
                    <a:pt x="53" y="8"/>
                  </a:lnTo>
                  <a:lnTo>
                    <a:pt x="49" y="6"/>
                  </a:lnTo>
                  <a:lnTo>
                    <a:pt x="45" y="5"/>
                  </a:lnTo>
                  <a:lnTo>
                    <a:pt x="39" y="3"/>
                  </a:lnTo>
                  <a:lnTo>
                    <a:pt x="34" y="2"/>
                  </a:lnTo>
                  <a:lnTo>
                    <a:pt x="29" y="2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18" name="Google Shape;10918;p32"/>
            <p:cNvSpPr/>
            <p:nvPr/>
          </p:nvSpPr>
          <p:spPr>
            <a:xfrm>
              <a:off x="4339" y="2288"/>
              <a:ext cx="19" cy="14"/>
            </a:xfrm>
            <a:custGeom>
              <a:avLst/>
              <a:gdLst/>
              <a:ahLst/>
              <a:cxnLst/>
              <a:rect l="l" t="t" r="r" b="b"/>
              <a:pathLst>
                <a:path w="55" h="44" extrusionOk="0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7" y="34"/>
                  </a:lnTo>
                  <a:lnTo>
                    <a:pt x="8" y="35"/>
                  </a:lnTo>
                  <a:lnTo>
                    <a:pt x="11" y="37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9" y="42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5" y="44"/>
                  </a:lnTo>
                  <a:lnTo>
                    <a:pt x="29" y="44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4" y="44"/>
                  </a:lnTo>
                  <a:lnTo>
                    <a:pt x="46" y="43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1" y="40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3" y="35"/>
                  </a:lnTo>
                  <a:lnTo>
                    <a:pt x="54" y="32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4" y="23"/>
                  </a:lnTo>
                  <a:lnTo>
                    <a:pt x="53" y="19"/>
                  </a:lnTo>
                  <a:lnTo>
                    <a:pt x="51" y="17"/>
                  </a:lnTo>
                  <a:lnTo>
                    <a:pt x="48" y="15"/>
                  </a:lnTo>
                  <a:lnTo>
                    <a:pt x="46" y="13"/>
                  </a:lnTo>
                  <a:lnTo>
                    <a:pt x="41" y="9"/>
                  </a:lnTo>
                  <a:lnTo>
                    <a:pt x="36" y="5"/>
                  </a:lnTo>
                  <a:lnTo>
                    <a:pt x="35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19" name="Google Shape;10919;p32"/>
            <p:cNvSpPr/>
            <p:nvPr/>
          </p:nvSpPr>
          <p:spPr>
            <a:xfrm>
              <a:off x="4339" y="2286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3" y="0"/>
                  </a:moveTo>
                  <a:lnTo>
                    <a:pt x="1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3" y="33"/>
                  </a:lnTo>
                  <a:lnTo>
                    <a:pt x="4" y="35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2" y="43"/>
                  </a:lnTo>
                  <a:lnTo>
                    <a:pt x="16" y="45"/>
                  </a:lnTo>
                  <a:lnTo>
                    <a:pt x="20" y="47"/>
                  </a:lnTo>
                  <a:lnTo>
                    <a:pt x="23" y="47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7" y="47"/>
                  </a:lnTo>
                  <a:lnTo>
                    <a:pt x="51" y="44"/>
                  </a:lnTo>
                  <a:lnTo>
                    <a:pt x="53" y="39"/>
                  </a:lnTo>
                  <a:lnTo>
                    <a:pt x="54" y="36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3" y="24"/>
                  </a:lnTo>
                  <a:lnTo>
                    <a:pt x="51" y="21"/>
                  </a:lnTo>
                  <a:lnTo>
                    <a:pt x="48" y="19"/>
                  </a:lnTo>
                  <a:lnTo>
                    <a:pt x="45" y="16"/>
                  </a:lnTo>
                  <a:lnTo>
                    <a:pt x="40" y="13"/>
                  </a:lnTo>
                  <a:lnTo>
                    <a:pt x="37" y="11"/>
                  </a:lnTo>
                  <a:lnTo>
                    <a:pt x="33" y="7"/>
                  </a:lnTo>
                  <a:lnTo>
                    <a:pt x="29" y="6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17" y="4"/>
                  </a:lnTo>
                  <a:lnTo>
                    <a:pt x="12" y="4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920" name="Google Shape;10920;p32"/>
            <p:cNvCxnSpPr/>
            <p:nvPr/>
          </p:nvCxnSpPr>
          <p:spPr>
            <a:xfrm>
              <a:off x="4317" y="2283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21" name="Google Shape;10921;p32"/>
            <p:cNvCxnSpPr/>
            <p:nvPr/>
          </p:nvCxnSpPr>
          <p:spPr>
            <a:xfrm flipH="1">
              <a:off x="4314" y="2284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22" name="Google Shape;10922;p32"/>
            <p:cNvCxnSpPr/>
            <p:nvPr/>
          </p:nvCxnSpPr>
          <p:spPr>
            <a:xfrm flipH="1">
              <a:off x="4339" y="2286"/>
              <a:ext cx="1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923" name="Google Shape;10923;p32"/>
            <p:cNvSpPr/>
            <p:nvPr/>
          </p:nvSpPr>
          <p:spPr>
            <a:xfrm>
              <a:off x="4288" y="2280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7" y="0"/>
                  </a:moveTo>
                  <a:lnTo>
                    <a:pt x="47" y="1"/>
                  </a:lnTo>
                  <a:lnTo>
                    <a:pt x="48" y="2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7"/>
                  </a:lnTo>
                  <a:lnTo>
                    <a:pt x="52" y="9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4"/>
                  </a:lnTo>
                  <a:lnTo>
                    <a:pt x="55" y="15"/>
                  </a:lnTo>
                  <a:lnTo>
                    <a:pt x="55" y="16"/>
                  </a:lnTo>
                  <a:lnTo>
                    <a:pt x="56" y="17"/>
                  </a:lnTo>
                  <a:lnTo>
                    <a:pt x="57" y="18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3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58" y="31"/>
                  </a:lnTo>
                  <a:lnTo>
                    <a:pt x="58" y="33"/>
                  </a:lnTo>
                  <a:lnTo>
                    <a:pt x="57" y="34"/>
                  </a:lnTo>
                  <a:lnTo>
                    <a:pt x="56" y="35"/>
                  </a:lnTo>
                  <a:lnTo>
                    <a:pt x="55" y="38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2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18" y="43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0" y="44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4" y="42"/>
                  </a:lnTo>
                  <a:lnTo>
                    <a:pt x="2" y="41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2" y="22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9" y="15"/>
                  </a:lnTo>
                  <a:lnTo>
                    <a:pt x="13" y="12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5" y="7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24" name="Google Shape;10924;p32"/>
            <p:cNvSpPr/>
            <p:nvPr/>
          </p:nvSpPr>
          <p:spPr>
            <a:xfrm>
              <a:off x="4288" y="2280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6" y="0"/>
                  </a:moveTo>
                  <a:lnTo>
                    <a:pt x="47" y="0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4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4" y="14"/>
                  </a:lnTo>
                  <a:lnTo>
                    <a:pt x="55" y="16"/>
                  </a:lnTo>
                  <a:lnTo>
                    <a:pt x="57" y="18"/>
                  </a:lnTo>
                  <a:lnTo>
                    <a:pt x="58" y="20"/>
                  </a:lnTo>
                  <a:lnTo>
                    <a:pt x="58" y="24"/>
                  </a:lnTo>
                  <a:lnTo>
                    <a:pt x="60" y="27"/>
                  </a:lnTo>
                  <a:lnTo>
                    <a:pt x="60" y="30"/>
                  </a:lnTo>
                  <a:lnTo>
                    <a:pt x="58" y="33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1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3"/>
                  </a:lnTo>
                  <a:lnTo>
                    <a:pt x="18" y="43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9" y="44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1" y="4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2" y="22"/>
                  </a:lnTo>
                  <a:lnTo>
                    <a:pt x="5" y="18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5" y="10"/>
                  </a:lnTo>
                  <a:lnTo>
                    <a:pt x="20" y="9"/>
                  </a:lnTo>
                  <a:lnTo>
                    <a:pt x="26" y="7"/>
                  </a:lnTo>
                  <a:lnTo>
                    <a:pt x="32" y="4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25" name="Google Shape;10925;p32"/>
            <p:cNvSpPr/>
            <p:nvPr/>
          </p:nvSpPr>
          <p:spPr>
            <a:xfrm>
              <a:off x="4218" y="2280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7" y="9"/>
                  </a:lnTo>
                  <a:lnTo>
                    <a:pt x="4" y="14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1" y="29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" y="41"/>
                  </a:lnTo>
                  <a:lnTo>
                    <a:pt x="2" y="45"/>
                  </a:lnTo>
                  <a:lnTo>
                    <a:pt x="3" y="47"/>
                  </a:lnTo>
                  <a:lnTo>
                    <a:pt x="5" y="50"/>
                  </a:lnTo>
                  <a:lnTo>
                    <a:pt x="8" y="51"/>
                  </a:lnTo>
                  <a:lnTo>
                    <a:pt x="9" y="53"/>
                  </a:lnTo>
                  <a:lnTo>
                    <a:pt x="11" y="54"/>
                  </a:lnTo>
                  <a:lnTo>
                    <a:pt x="15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5" y="58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5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7" y="37"/>
                  </a:lnTo>
                  <a:lnTo>
                    <a:pt x="77" y="33"/>
                  </a:lnTo>
                  <a:lnTo>
                    <a:pt x="77" y="30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3" y="13"/>
                  </a:lnTo>
                  <a:lnTo>
                    <a:pt x="59" y="10"/>
                  </a:lnTo>
                  <a:lnTo>
                    <a:pt x="55" y="8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26" name="Google Shape;10926;p32"/>
            <p:cNvSpPr/>
            <p:nvPr/>
          </p:nvSpPr>
          <p:spPr>
            <a:xfrm>
              <a:off x="4218" y="2280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9" y="6"/>
                  </a:lnTo>
                  <a:lnTo>
                    <a:pt x="5" y="10"/>
                  </a:lnTo>
                  <a:lnTo>
                    <a:pt x="3" y="16"/>
                  </a:lnTo>
                  <a:lnTo>
                    <a:pt x="2" y="21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5"/>
                  </a:lnTo>
                  <a:lnTo>
                    <a:pt x="4" y="49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6"/>
                  </a:lnTo>
                  <a:lnTo>
                    <a:pt x="75" y="45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7" y="37"/>
                  </a:lnTo>
                  <a:lnTo>
                    <a:pt x="77" y="33"/>
                  </a:lnTo>
                  <a:lnTo>
                    <a:pt x="77" y="29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69" y="18"/>
                  </a:lnTo>
                  <a:lnTo>
                    <a:pt x="66" y="16"/>
                  </a:lnTo>
                  <a:lnTo>
                    <a:pt x="63" y="13"/>
                  </a:lnTo>
                  <a:lnTo>
                    <a:pt x="58" y="10"/>
                  </a:lnTo>
                  <a:lnTo>
                    <a:pt x="53" y="8"/>
                  </a:lnTo>
                  <a:lnTo>
                    <a:pt x="49" y="6"/>
                  </a:lnTo>
                  <a:lnTo>
                    <a:pt x="43" y="3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27" name="Google Shape;10927;p32"/>
            <p:cNvSpPr/>
            <p:nvPr/>
          </p:nvSpPr>
          <p:spPr>
            <a:xfrm>
              <a:off x="4269" y="2283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3" h="41" extrusionOk="0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4"/>
                  </a:lnTo>
                  <a:lnTo>
                    <a:pt x="34" y="35"/>
                  </a:lnTo>
                  <a:lnTo>
                    <a:pt x="31" y="38"/>
                  </a:lnTo>
                  <a:lnTo>
                    <a:pt x="27" y="39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3" y="38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28" name="Google Shape;10928;p32"/>
            <p:cNvSpPr/>
            <p:nvPr/>
          </p:nvSpPr>
          <p:spPr>
            <a:xfrm>
              <a:off x="4269" y="2281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7" y="0"/>
                  </a:moveTo>
                  <a:lnTo>
                    <a:pt x="29" y="0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11"/>
                  </a:lnTo>
                  <a:lnTo>
                    <a:pt x="42" y="13"/>
                  </a:lnTo>
                  <a:lnTo>
                    <a:pt x="43" y="18"/>
                  </a:lnTo>
                  <a:lnTo>
                    <a:pt x="43" y="21"/>
                  </a:lnTo>
                  <a:lnTo>
                    <a:pt x="43" y="26"/>
                  </a:lnTo>
                  <a:lnTo>
                    <a:pt x="43" y="29"/>
                  </a:lnTo>
                  <a:lnTo>
                    <a:pt x="41" y="34"/>
                  </a:lnTo>
                  <a:lnTo>
                    <a:pt x="39" y="37"/>
                  </a:lnTo>
                  <a:lnTo>
                    <a:pt x="35" y="39"/>
                  </a:lnTo>
                  <a:lnTo>
                    <a:pt x="32" y="42"/>
                  </a:lnTo>
                  <a:lnTo>
                    <a:pt x="27" y="43"/>
                  </a:lnTo>
                  <a:lnTo>
                    <a:pt x="23" y="44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1" y="45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5" y="3"/>
                  </a:lnTo>
                  <a:lnTo>
                    <a:pt x="45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29" name="Google Shape;10929;p32"/>
            <p:cNvSpPr/>
            <p:nvPr/>
          </p:nvSpPr>
          <p:spPr>
            <a:xfrm>
              <a:off x="4247" y="2285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2" y="1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9" y="45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50" y="41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2" y="37"/>
                  </a:lnTo>
                  <a:lnTo>
                    <a:pt x="53" y="35"/>
                  </a:lnTo>
                  <a:lnTo>
                    <a:pt x="55" y="32"/>
                  </a:lnTo>
                  <a:lnTo>
                    <a:pt x="56" y="28"/>
                  </a:lnTo>
                  <a:lnTo>
                    <a:pt x="55" y="26"/>
                  </a:lnTo>
                  <a:lnTo>
                    <a:pt x="55" y="22"/>
                  </a:lnTo>
                  <a:lnTo>
                    <a:pt x="53" y="20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7" y="13"/>
                  </a:lnTo>
                  <a:lnTo>
                    <a:pt x="41" y="10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30" name="Google Shape;10930;p32"/>
            <p:cNvSpPr/>
            <p:nvPr/>
          </p:nvSpPr>
          <p:spPr>
            <a:xfrm>
              <a:off x="4247" y="2284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9" y="39"/>
                  </a:lnTo>
                  <a:lnTo>
                    <a:pt x="12" y="41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4"/>
                  </a:lnTo>
                  <a:lnTo>
                    <a:pt x="53" y="39"/>
                  </a:lnTo>
                  <a:lnTo>
                    <a:pt x="55" y="35"/>
                  </a:lnTo>
                  <a:lnTo>
                    <a:pt x="56" y="31"/>
                  </a:lnTo>
                  <a:lnTo>
                    <a:pt x="55" y="28"/>
                  </a:lnTo>
                  <a:lnTo>
                    <a:pt x="53" y="24"/>
                  </a:lnTo>
                  <a:lnTo>
                    <a:pt x="51" y="21"/>
                  </a:lnTo>
                  <a:lnTo>
                    <a:pt x="49" y="17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7" y="9"/>
                  </a:lnTo>
                  <a:lnTo>
                    <a:pt x="34" y="7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1" y="4"/>
                  </a:lnTo>
                  <a:lnTo>
                    <a:pt x="17" y="4"/>
                  </a:lnTo>
                  <a:lnTo>
                    <a:pt x="12" y="4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931" name="Google Shape;10931;p32"/>
            <p:cNvCxnSpPr/>
            <p:nvPr/>
          </p:nvCxnSpPr>
          <p:spPr>
            <a:xfrm>
              <a:off x="4304" y="2280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32" name="Google Shape;10932;p32"/>
            <p:cNvCxnSpPr/>
            <p:nvPr/>
          </p:nvCxnSpPr>
          <p:spPr>
            <a:xfrm>
              <a:off x="4225" y="2281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33" name="Google Shape;10933;p32"/>
            <p:cNvCxnSpPr/>
            <p:nvPr/>
          </p:nvCxnSpPr>
          <p:spPr>
            <a:xfrm flipH="1">
              <a:off x="4222" y="2281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34" name="Google Shape;10934;p32"/>
            <p:cNvCxnSpPr/>
            <p:nvPr/>
          </p:nvCxnSpPr>
          <p:spPr>
            <a:xfrm>
              <a:off x="4278" y="2281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35" name="Google Shape;10935;p32"/>
            <p:cNvCxnSpPr/>
            <p:nvPr/>
          </p:nvCxnSpPr>
          <p:spPr>
            <a:xfrm flipH="1">
              <a:off x="4247" y="228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936" name="Google Shape;10936;p32"/>
            <p:cNvSpPr/>
            <p:nvPr/>
          </p:nvSpPr>
          <p:spPr>
            <a:xfrm>
              <a:off x="4196" y="2280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8" y="0"/>
                  </a:moveTo>
                  <a:lnTo>
                    <a:pt x="48" y="1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1" y="4"/>
                  </a:lnTo>
                  <a:lnTo>
                    <a:pt x="52" y="7"/>
                  </a:lnTo>
                  <a:lnTo>
                    <a:pt x="53" y="9"/>
                  </a:lnTo>
                  <a:lnTo>
                    <a:pt x="53" y="10"/>
                  </a:lnTo>
                  <a:lnTo>
                    <a:pt x="54" y="11"/>
                  </a:lnTo>
                  <a:lnTo>
                    <a:pt x="55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8" y="17"/>
                  </a:lnTo>
                  <a:lnTo>
                    <a:pt x="58" y="18"/>
                  </a:lnTo>
                  <a:lnTo>
                    <a:pt x="59" y="19"/>
                  </a:lnTo>
                  <a:lnTo>
                    <a:pt x="60" y="20"/>
                  </a:lnTo>
                  <a:lnTo>
                    <a:pt x="60" y="23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6" y="38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2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4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1" y="15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7" y="7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37" name="Google Shape;10937;p32"/>
            <p:cNvSpPr/>
            <p:nvPr/>
          </p:nvSpPr>
          <p:spPr>
            <a:xfrm>
              <a:off x="4196" y="2280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7" y="0"/>
                  </a:moveTo>
                  <a:lnTo>
                    <a:pt x="48" y="1"/>
                  </a:lnTo>
                  <a:lnTo>
                    <a:pt x="50" y="2"/>
                  </a:lnTo>
                  <a:lnTo>
                    <a:pt x="51" y="4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30"/>
                  </a:lnTo>
                  <a:lnTo>
                    <a:pt x="60" y="33"/>
                  </a:lnTo>
                  <a:lnTo>
                    <a:pt x="59" y="35"/>
                  </a:lnTo>
                  <a:lnTo>
                    <a:pt x="56" y="36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50" y="41"/>
                  </a:lnTo>
                  <a:lnTo>
                    <a:pt x="46" y="41"/>
                  </a:lnTo>
                  <a:lnTo>
                    <a:pt x="43" y="42"/>
                  </a:lnTo>
                  <a:lnTo>
                    <a:pt x="37" y="42"/>
                  </a:lnTo>
                  <a:lnTo>
                    <a:pt x="31" y="42"/>
                  </a:lnTo>
                  <a:lnTo>
                    <a:pt x="26" y="43"/>
                  </a:lnTo>
                  <a:lnTo>
                    <a:pt x="20" y="43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3" y="40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13" y="12"/>
                  </a:lnTo>
                  <a:lnTo>
                    <a:pt x="16" y="10"/>
                  </a:lnTo>
                  <a:lnTo>
                    <a:pt x="21" y="9"/>
                  </a:lnTo>
                  <a:lnTo>
                    <a:pt x="27" y="7"/>
                  </a:lnTo>
                  <a:lnTo>
                    <a:pt x="32" y="4"/>
                  </a:lnTo>
                  <a:lnTo>
                    <a:pt x="39" y="2"/>
                  </a:lnTo>
                  <a:lnTo>
                    <a:pt x="42" y="2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38" name="Google Shape;10938;p32"/>
            <p:cNvSpPr/>
            <p:nvPr/>
          </p:nvSpPr>
          <p:spPr>
            <a:xfrm>
              <a:off x="4126" y="2280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6" y="9"/>
                  </a:lnTo>
                  <a:lnTo>
                    <a:pt x="5" y="14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" y="41"/>
                  </a:lnTo>
                  <a:lnTo>
                    <a:pt x="1" y="45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8" y="53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5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3"/>
                  </a:lnTo>
                  <a:lnTo>
                    <a:pt x="78" y="30"/>
                  </a:lnTo>
                  <a:lnTo>
                    <a:pt x="77" y="26"/>
                  </a:lnTo>
                  <a:lnTo>
                    <a:pt x="76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6" y="16"/>
                  </a:lnTo>
                  <a:lnTo>
                    <a:pt x="62" y="13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6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39" name="Google Shape;10939;p32"/>
            <p:cNvSpPr/>
            <p:nvPr/>
          </p:nvSpPr>
          <p:spPr>
            <a:xfrm>
              <a:off x="4126" y="2280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8" y="6"/>
                  </a:lnTo>
                  <a:lnTo>
                    <a:pt x="6" y="10"/>
                  </a:lnTo>
                  <a:lnTo>
                    <a:pt x="4" y="16"/>
                  </a:lnTo>
                  <a:lnTo>
                    <a:pt x="2" y="21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5"/>
                  </a:lnTo>
                  <a:lnTo>
                    <a:pt x="5" y="49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8" y="53"/>
                  </a:lnTo>
                  <a:lnTo>
                    <a:pt x="68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6" y="16"/>
                  </a:lnTo>
                  <a:lnTo>
                    <a:pt x="62" y="13"/>
                  </a:lnTo>
                  <a:lnTo>
                    <a:pt x="58" y="10"/>
                  </a:lnTo>
                  <a:lnTo>
                    <a:pt x="54" y="8"/>
                  </a:lnTo>
                  <a:lnTo>
                    <a:pt x="49" y="6"/>
                  </a:lnTo>
                  <a:lnTo>
                    <a:pt x="44" y="3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40" name="Google Shape;10940;p32"/>
            <p:cNvSpPr/>
            <p:nvPr/>
          </p:nvSpPr>
          <p:spPr>
            <a:xfrm>
              <a:off x="4177" y="2283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4" h="41" extrusionOk="0">
                  <a:moveTo>
                    <a:pt x="32" y="0"/>
                  </a:move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8"/>
                  </a:lnTo>
                  <a:lnTo>
                    <a:pt x="43" y="10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1" y="38"/>
                  </a:lnTo>
                  <a:lnTo>
                    <a:pt x="27" y="39"/>
                  </a:lnTo>
                  <a:lnTo>
                    <a:pt x="23" y="40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11" y="41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1" y="6"/>
                  </a:lnTo>
                  <a:lnTo>
                    <a:pt x="14" y="4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41" name="Google Shape;10941;p32"/>
            <p:cNvSpPr/>
            <p:nvPr/>
          </p:nvSpPr>
          <p:spPr>
            <a:xfrm>
              <a:off x="4177" y="2281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8" y="0"/>
                  </a:moveTo>
                  <a:lnTo>
                    <a:pt x="29" y="0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2" y="11"/>
                  </a:lnTo>
                  <a:lnTo>
                    <a:pt x="43" y="13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4" y="26"/>
                  </a:lnTo>
                  <a:lnTo>
                    <a:pt x="43" y="29"/>
                  </a:lnTo>
                  <a:lnTo>
                    <a:pt x="42" y="34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1" y="42"/>
                  </a:lnTo>
                  <a:lnTo>
                    <a:pt x="27" y="43"/>
                  </a:lnTo>
                  <a:lnTo>
                    <a:pt x="23" y="44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3" y="16"/>
                  </a:lnTo>
                  <a:lnTo>
                    <a:pt x="6" y="14"/>
                  </a:lnTo>
                  <a:lnTo>
                    <a:pt x="10" y="11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6" y="5"/>
                  </a:lnTo>
                  <a:lnTo>
                    <a:pt x="35" y="3"/>
                  </a:lnTo>
                  <a:lnTo>
                    <a:pt x="45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42" name="Google Shape;10942;p32"/>
            <p:cNvSpPr/>
            <p:nvPr/>
          </p:nvSpPr>
          <p:spPr>
            <a:xfrm>
              <a:off x="4155" y="2285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1" y="1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4" y="35"/>
                  </a:lnTo>
                  <a:lnTo>
                    <a:pt x="55" y="32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4" y="22"/>
                  </a:lnTo>
                  <a:lnTo>
                    <a:pt x="53" y="20"/>
                  </a:lnTo>
                  <a:lnTo>
                    <a:pt x="52" y="18"/>
                  </a:lnTo>
                  <a:lnTo>
                    <a:pt x="49" y="16"/>
                  </a:lnTo>
                  <a:lnTo>
                    <a:pt x="47" y="13"/>
                  </a:lnTo>
                  <a:lnTo>
                    <a:pt x="41" y="10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43" name="Google Shape;10943;p32"/>
            <p:cNvSpPr/>
            <p:nvPr/>
          </p:nvSpPr>
          <p:spPr>
            <a:xfrm>
              <a:off x="4155" y="2284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2" y="0"/>
                  </a:moveTo>
                  <a:lnTo>
                    <a:pt x="2" y="1"/>
                  </a:lnTo>
                  <a:lnTo>
                    <a:pt x="1" y="3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5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3" y="41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0" y="44"/>
                  </a:lnTo>
                  <a:lnTo>
                    <a:pt x="53" y="39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6" y="5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2" y="4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944" name="Google Shape;10944;p32"/>
            <p:cNvCxnSpPr/>
            <p:nvPr/>
          </p:nvCxnSpPr>
          <p:spPr>
            <a:xfrm>
              <a:off x="4211" y="2280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45" name="Google Shape;10945;p32"/>
            <p:cNvCxnSpPr/>
            <p:nvPr/>
          </p:nvCxnSpPr>
          <p:spPr>
            <a:xfrm>
              <a:off x="4133" y="2281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46" name="Google Shape;10946;p32"/>
            <p:cNvCxnSpPr/>
            <p:nvPr/>
          </p:nvCxnSpPr>
          <p:spPr>
            <a:xfrm flipH="1">
              <a:off x="4130" y="2281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47" name="Google Shape;10947;p32"/>
            <p:cNvCxnSpPr/>
            <p:nvPr/>
          </p:nvCxnSpPr>
          <p:spPr>
            <a:xfrm>
              <a:off x="4186" y="2281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48" name="Google Shape;10948;p32"/>
            <p:cNvCxnSpPr/>
            <p:nvPr/>
          </p:nvCxnSpPr>
          <p:spPr>
            <a:xfrm flipH="1">
              <a:off x="4155" y="228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949" name="Google Shape;10949;p32"/>
            <p:cNvSpPr/>
            <p:nvPr/>
          </p:nvSpPr>
          <p:spPr>
            <a:xfrm>
              <a:off x="5107" y="2289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7" y="0"/>
                  </a:moveTo>
                  <a:lnTo>
                    <a:pt x="48" y="2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1" y="6"/>
                  </a:lnTo>
                  <a:lnTo>
                    <a:pt x="52" y="7"/>
                  </a:lnTo>
                  <a:lnTo>
                    <a:pt x="52" y="10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5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7" y="19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0" y="23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9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5" y="43"/>
                  </a:lnTo>
                  <a:lnTo>
                    <a:pt x="44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4"/>
                  </a:lnTo>
                  <a:lnTo>
                    <a:pt x="27" y="44"/>
                  </a:lnTo>
                  <a:lnTo>
                    <a:pt x="24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0" y="45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7" y="18"/>
                  </a:lnTo>
                  <a:lnTo>
                    <a:pt x="11" y="15"/>
                  </a:lnTo>
                  <a:lnTo>
                    <a:pt x="14" y="13"/>
                  </a:lnTo>
                  <a:lnTo>
                    <a:pt x="17" y="11"/>
                  </a:lnTo>
                  <a:lnTo>
                    <a:pt x="22" y="8"/>
                  </a:lnTo>
                  <a:lnTo>
                    <a:pt x="27" y="7"/>
                  </a:lnTo>
                  <a:lnTo>
                    <a:pt x="30" y="6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50" name="Google Shape;10950;p32"/>
            <p:cNvSpPr/>
            <p:nvPr/>
          </p:nvSpPr>
          <p:spPr>
            <a:xfrm>
              <a:off x="5107" y="2289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7" y="0"/>
                  </a:moveTo>
                  <a:lnTo>
                    <a:pt x="48" y="2"/>
                  </a:lnTo>
                  <a:lnTo>
                    <a:pt x="49" y="4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7" y="19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4"/>
                  </a:lnTo>
                  <a:lnTo>
                    <a:pt x="59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49" y="42"/>
                  </a:lnTo>
                  <a:lnTo>
                    <a:pt x="46" y="43"/>
                  </a:lnTo>
                  <a:lnTo>
                    <a:pt x="43" y="43"/>
                  </a:lnTo>
                  <a:lnTo>
                    <a:pt x="37" y="43"/>
                  </a:lnTo>
                  <a:lnTo>
                    <a:pt x="31" y="43"/>
                  </a:lnTo>
                  <a:lnTo>
                    <a:pt x="25" y="44"/>
                  </a:lnTo>
                  <a:lnTo>
                    <a:pt x="20" y="45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3" y="40"/>
                  </a:lnTo>
                  <a:lnTo>
                    <a:pt x="1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2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0"/>
                  </a:lnTo>
                  <a:lnTo>
                    <a:pt x="27" y="7"/>
                  </a:lnTo>
                  <a:lnTo>
                    <a:pt x="32" y="5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51" name="Google Shape;10951;p32"/>
            <p:cNvSpPr/>
            <p:nvPr/>
          </p:nvSpPr>
          <p:spPr>
            <a:xfrm>
              <a:off x="5037" y="2290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7" y="50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6"/>
                  </a:lnTo>
                  <a:lnTo>
                    <a:pt x="24" y="57"/>
                  </a:lnTo>
                  <a:lnTo>
                    <a:pt x="29" y="57"/>
                  </a:lnTo>
                  <a:lnTo>
                    <a:pt x="34" y="58"/>
                  </a:lnTo>
                  <a:lnTo>
                    <a:pt x="39" y="57"/>
                  </a:lnTo>
                  <a:lnTo>
                    <a:pt x="43" y="57"/>
                  </a:lnTo>
                  <a:lnTo>
                    <a:pt x="48" y="57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9" y="58"/>
                  </a:lnTo>
                  <a:lnTo>
                    <a:pt x="61" y="57"/>
                  </a:lnTo>
                  <a:lnTo>
                    <a:pt x="62" y="57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5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7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7" y="28"/>
                  </a:lnTo>
                  <a:lnTo>
                    <a:pt x="77" y="25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4"/>
                  </a:lnTo>
                  <a:lnTo>
                    <a:pt x="45" y="3"/>
                  </a:lnTo>
                  <a:lnTo>
                    <a:pt x="39" y="1"/>
                  </a:lnTo>
                  <a:lnTo>
                    <a:pt x="32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52" name="Google Shape;10952;p32"/>
            <p:cNvSpPr/>
            <p:nvPr/>
          </p:nvSpPr>
          <p:spPr>
            <a:xfrm>
              <a:off x="5037" y="2290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1" y="1"/>
                  </a:moveTo>
                  <a:lnTo>
                    <a:pt x="8" y="4"/>
                  </a:lnTo>
                  <a:lnTo>
                    <a:pt x="6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3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1" y="53"/>
                  </a:lnTo>
                  <a:lnTo>
                    <a:pt x="16" y="55"/>
                  </a:lnTo>
                  <a:lnTo>
                    <a:pt x="22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1" y="57"/>
                  </a:lnTo>
                  <a:lnTo>
                    <a:pt x="49" y="57"/>
                  </a:lnTo>
                  <a:lnTo>
                    <a:pt x="51" y="57"/>
                  </a:lnTo>
                  <a:lnTo>
                    <a:pt x="55" y="57"/>
                  </a:lnTo>
                  <a:lnTo>
                    <a:pt x="58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6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5"/>
                  </a:lnTo>
                  <a:lnTo>
                    <a:pt x="72" y="45"/>
                  </a:lnTo>
                  <a:lnTo>
                    <a:pt x="73" y="44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7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7" y="28"/>
                  </a:lnTo>
                  <a:lnTo>
                    <a:pt x="77" y="25"/>
                  </a:lnTo>
                  <a:lnTo>
                    <a:pt x="77" y="23"/>
                  </a:lnTo>
                  <a:lnTo>
                    <a:pt x="75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4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53" name="Google Shape;10953;p32"/>
            <p:cNvSpPr/>
            <p:nvPr/>
          </p:nvSpPr>
          <p:spPr>
            <a:xfrm>
              <a:off x="5089" y="22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4" h="43" extrusionOk="0">
                  <a:moveTo>
                    <a:pt x="32" y="0"/>
                  </a:moveTo>
                  <a:lnTo>
                    <a:pt x="33" y="0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3" y="10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7" y="35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1" y="38"/>
                  </a:lnTo>
                  <a:lnTo>
                    <a:pt x="27" y="39"/>
                  </a:lnTo>
                  <a:lnTo>
                    <a:pt x="23" y="42"/>
                  </a:lnTo>
                  <a:lnTo>
                    <a:pt x="19" y="42"/>
                  </a:lnTo>
                  <a:lnTo>
                    <a:pt x="14" y="43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4" y="38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1" y="7"/>
                  </a:lnTo>
                  <a:lnTo>
                    <a:pt x="14" y="5"/>
                  </a:lnTo>
                  <a:lnTo>
                    <a:pt x="17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54" name="Google Shape;10954;p32"/>
            <p:cNvSpPr/>
            <p:nvPr/>
          </p:nvSpPr>
          <p:spPr>
            <a:xfrm>
              <a:off x="5089" y="2291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8" y="0"/>
                  </a:moveTo>
                  <a:lnTo>
                    <a:pt x="29" y="0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5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3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3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7" y="42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5" y="46"/>
                  </a:lnTo>
                  <a:lnTo>
                    <a:pt x="12" y="45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1" y="39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5" y="5"/>
                  </a:lnTo>
                  <a:lnTo>
                    <a:pt x="35" y="3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55" name="Google Shape;10955;p32"/>
            <p:cNvSpPr/>
            <p:nvPr/>
          </p:nvSpPr>
          <p:spPr>
            <a:xfrm>
              <a:off x="5067" y="2294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4" y="39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39"/>
                  </a:lnTo>
                  <a:lnTo>
                    <a:pt x="51" y="38"/>
                  </a:lnTo>
                  <a:lnTo>
                    <a:pt x="53" y="37"/>
                  </a:lnTo>
                  <a:lnTo>
                    <a:pt x="53" y="36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4" y="22"/>
                  </a:lnTo>
                  <a:lnTo>
                    <a:pt x="53" y="20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7" y="13"/>
                  </a:lnTo>
                  <a:lnTo>
                    <a:pt x="41" y="9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56" name="Google Shape;10956;p32"/>
            <p:cNvSpPr/>
            <p:nvPr/>
          </p:nvSpPr>
          <p:spPr>
            <a:xfrm>
              <a:off x="5067" y="2293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6" y="36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6" y="44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1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5" y="48"/>
                  </a:lnTo>
                  <a:lnTo>
                    <a:pt x="47" y="46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1" y="20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4"/>
                  </a:lnTo>
                  <a:lnTo>
                    <a:pt x="25" y="4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957" name="Google Shape;10957;p32"/>
            <p:cNvCxnSpPr/>
            <p:nvPr/>
          </p:nvCxnSpPr>
          <p:spPr>
            <a:xfrm>
              <a:off x="5123" y="2289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58" name="Google Shape;10958;p32"/>
            <p:cNvCxnSpPr/>
            <p:nvPr/>
          </p:nvCxnSpPr>
          <p:spPr>
            <a:xfrm>
              <a:off x="5044" y="2290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59" name="Google Shape;10959;p32"/>
            <p:cNvCxnSpPr/>
            <p:nvPr/>
          </p:nvCxnSpPr>
          <p:spPr>
            <a:xfrm flipH="1">
              <a:off x="5041" y="2291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60" name="Google Shape;10960;p32"/>
            <p:cNvCxnSpPr/>
            <p:nvPr/>
          </p:nvCxnSpPr>
          <p:spPr>
            <a:xfrm>
              <a:off x="5098" y="2291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61" name="Google Shape;10961;p32"/>
            <p:cNvCxnSpPr/>
            <p:nvPr/>
          </p:nvCxnSpPr>
          <p:spPr>
            <a:xfrm flipH="1">
              <a:off x="5067" y="229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962" name="Google Shape;10962;p32"/>
            <p:cNvSpPr/>
            <p:nvPr/>
          </p:nvSpPr>
          <p:spPr>
            <a:xfrm>
              <a:off x="5016" y="2287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9" h="45" extrusionOk="0">
                  <a:moveTo>
                    <a:pt x="47" y="0"/>
                  </a:moveTo>
                  <a:lnTo>
                    <a:pt x="48" y="2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4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2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2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3" y="43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6" y="18"/>
                  </a:lnTo>
                  <a:lnTo>
                    <a:pt x="9" y="15"/>
                  </a:lnTo>
                  <a:lnTo>
                    <a:pt x="14" y="12"/>
                  </a:lnTo>
                  <a:lnTo>
                    <a:pt x="17" y="11"/>
                  </a:lnTo>
                  <a:lnTo>
                    <a:pt x="22" y="8"/>
                  </a:lnTo>
                  <a:lnTo>
                    <a:pt x="25" y="7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63" name="Google Shape;10963;p32"/>
            <p:cNvSpPr/>
            <p:nvPr/>
          </p:nvSpPr>
          <p:spPr>
            <a:xfrm>
              <a:off x="5016" y="2286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6" y="0"/>
                  </a:moveTo>
                  <a:lnTo>
                    <a:pt x="47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4" y="14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5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3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30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2" y="6"/>
                  </a:lnTo>
                  <a:lnTo>
                    <a:pt x="38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64" name="Google Shape;10964;p32"/>
            <p:cNvSpPr/>
            <p:nvPr/>
          </p:nvSpPr>
          <p:spPr>
            <a:xfrm>
              <a:off x="4946" y="2287"/>
              <a:ext cx="25" cy="20"/>
            </a:xfrm>
            <a:custGeom>
              <a:avLst/>
              <a:gdLst/>
              <a:ahLst/>
              <a:cxnLst/>
              <a:rect l="l" t="t" r="r" b="b"/>
              <a:pathLst>
                <a:path w="76" h="58" extrusionOk="0">
                  <a:moveTo>
                    <a:pt x="11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5" y="9"/>
                  </a:lnTo>
                  <a:lnTo>
                    <a:pt x="3" y="13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6"/>
                  </a:lnTo>
                  <a:lnTo>
                    <a:pt x="4" y="50"/>
                  </a:lnTo>
                  <a:lnTo>
                    <a:pt x="6" y="51"/>
                  </a:lnTo>
                  <a:lnTo>
                    <a:pt x="8" y="52"/>
                  </a:lnTo>
                  <a:lnTo>
                    <a:pt x="10" y="53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8"/>
                  </a:lnTo>
                  <a:lnTo>
                    <a:pt x="28" y="58"/>
                  </a:lnTo>
                  <a:lnTo>
                    <a:pt x="33" y="58"/>
                  </a:lnTo>
                  <a:lnTo>
                    <a:pt x="37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69" y="48"/>
                  </a:lnTo>
                  <a:lnTo>
                    <a:pt x="69" y="46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4"/>
                  </a:lnTo>
                  <a:lnTo>
                    <a:pt x="61" y="12"/>
                  </a:lnTo>
                  <a:lnTo>
                    <a:pt x="58" y="10"/>
                  </a:lnTo>
                  <a:lnTo>
                    <a:pt x="53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65" name="Google Shape;10965;p32"/>
            <p:cNvSpPr/>
            <p:nvPr/>
          </p:nvSpPr>
          <p:spPr>
            <a:xfrm>
              <a:off x="4946" y="2287"/>
              <a:ext cx="25" cy="20"/>
            </a:xfrm>
            <a:custGeom>
              <a:avLst/>
              <a:gdLst/>
              <a:ahLst/>
              <a:cxnLst/>
              <a:rect l="l" t="t" r="r" b="b"/>
              <a:pathLst>
                <a:path w="76" h="58" extrusionOk="0">
                  <a:moveTo>
                    <a:pt x="10" y="1"/>
                  </a:moveTo>
                  <a:lnTo>
                    <a:pt x="8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8"/>
                  </a:lnTo>
                  <a:lnTo>
                    <a:pt x="6" y="51"/>
                  </a:lnTo>
                  <a:lnTo>
                    <a:pt x="11" y="53"/>
                  </a:lnTo>
                  <a:lnTo>
                    <a:pt x="16" y="56"/>
                  </a:lnTo>
                  <a:lnTo>
                    <a:pt x="21" y="57"/>
                  </a:lnTo>
                  <a:lnTo>
                    <a:pt x="26" y="58"/>
                  </a:lnTo>
                  <a:lnTo>
                    <a:pt x="33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1" y="58"/>
                  </a:lnTo>
                  <a:lnTo>
                    <a:pt x="54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69" y="48"/>
                  </a:lnTo>
                  <a:lnTo>
                    <a:pt x="69" y="46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2"/>
                  </a:lnTo>
                  <a:lnTo>
                    <a:pt x="75" y="40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5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5" y="14"/>
                  </a:lnTo>
                  <a:lnTo>
                    <a:pt x="61" y="12"/>
                  </a:lnTo>
                  <a:lnTo>
                    <a:pt x="57" y="9"/>
                  </a:lnTo>
                  <a:lnTo>
                    <a:pt x="53" y="6"/>
                  </a:lnTo>
                  <a:lnTo>
                    <a:pt x="48" y="4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1"/>
                  </a:lnTo>
                  <a:lnTo>
                    <a:pt x="25" y="1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66" name="Google Shape;10966;p32"/>
            <p:cNvSpPr/>
            <p:nvPr/>
          </p:nvSpPr>
          <p:spPr>
            <a:xfrm>
              <a:off x="4997" y="22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4" h="42" extrusionOk="0">
                  <a:moveTo>
                    <a:pt x="33" y="0"/>
                  </a:moveTo>
                  <a:lnTo>
                    <a:pt x="34" y="0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3" y="24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1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4" y="36"/>
                  </a:lnTo>
                  <a:lnTo>
                    <a:pt x="31" y="38"/>
                  </a:lnTo>
                  <a:lnTo>
                    <a:pt x="27" y="39"/>
                  </a:lnTo>
                  <a:lnTo>
                    <a:pt x="23" y="40"/>
                  </a:lnTo>
                  <a:lnTo>
                    <a:pt x="19" y="42"/>
                  </a:lnTo>
                  <a:lnTo>
                    <a:pt x="15" y="42"/>
                  </a:lnTo>
                  <a:lnTo>
                    <a:pt x="11" y="42"/>
                  </a:lnTo>
                  <a:lnTo>
                    <a:pt x="8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1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3" y="5"/>
                  </a:lnTo>
                  <a:lnTo>
                    <a:pt x="17" y="4"/>
                  </a:lnTo>
                  <a:lnTo>
                    <a:pt x="23" y="2"/>
                  </a:lnTo>
                  <a:lnTo>
                    <a:pt x="27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67" name="Google Shape;10967;p32"/>
            <p:cNvSpPr/>
            <p:nvPr/>
          </p:nvSpPr>
          <p:spPr>
            <a:xfrm>
              <a:off x="4997" y="2288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27" y="0"/>
                  </a:moveTo>
                  <a:lnTo>
                    <a:pt x="28" y="1"/>
                  </a:lnTo>
                  <a:lnTo>
                    <a:pt x="29" y="2"/>
                  </a:lnTo>
                  <a:lnTo>
                    <a:pt x="32" y="3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40" y="9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3" y="17"/>
                  </a:lnTo>
                  <a:lnTo>
                    <a:pt x="44" y="22"/>
                  </a:lnTo>
                  <a:lnTo>
                    <a:pt x="44" y="26"/>
                  </a:lnTo>
                  <a:lnTo>
                    <a:pt x="43" y="30"/>
                  </a:lnTo>
                  <a:lnTo>
                    <a:pt x="41" y="34"/>
                  </a:lnTo>
                  <a:lnTo>
                    <a:pt x="39" y="36"/>
                  </a:lnTo>
                  <a:lnTo>
                    <a:pt x="35" y="40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4" y="44"/>
                  </a:lnTo>
                  <a:lnTo>
                    <a:pt x="19" y="46"/>
                  </a:lnTo>
                  <a:lnTo>
                    <a:pt x="15" y="46"/>
                  </a:lnTo>
                  <a:lnTo>
                    <a:pt x="11" y="46"/>
                  </a:lnTo>
                  <a:lnTo>
                    <a:pt x="8" y="44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1" y="34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2" y="20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10" y="11"/>
                  </a:lnTo>
                  <a:lnTo>
                    <a:pt x="15" y="9"/>
                  </a:lnTo>
                  <a:lnTo>
                    <a:pt x="19" y="7"/>
                  </a:lnTo>
                  <a:lnTo>
                    <a:pt x="25" y="6"/>
                  </a:lnTo>
                  <a:lnTo>
                    <a:pt x="35" y="3"/>
                  </a:lnTo>
                  <a:lnTo>
                    <a:pt x="44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68" name="Google Shape;10968;p32"/>
            <p:cNvSpPr/>
            <p:nvPr/>
          </p:nvSpPr>
          <p:spPr>
            <a:xfrm>
              <a:off x="4975" y="2291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6" y="34"/>
                  </a:lnTo>
                  <a:lnTo>
                    <a:pt x="8" y="37"/>
                  </a:lnTo>
                  <a:lnTo>
                    <a:pt x="10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22" y="45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1" y="38"/>
                  </a:lnTo>
                  <a:lnTo>
                    <a:pt x="52" y="36"/>
                  </a:lnTo>
                  <a:lnTo>
                    <a:pt x="53" y="32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2" y="21"/>
                  </a:lnTo>
                  <a:lnTo>
                    <a:pt x="50" y="18"/>
                  </a:lnTo>
                  <a:lnTo>
                    <a:pt x="48" y="16"/>
                  </a:lnTo>
                  <a:lnTo>
                    <a:pt x="45" y="14"/>
                  </a:lnTo>
                  <a:lnTo>
                    <a:pt x="41" y="10"/>
                  </a:lnTo>
                  <a:lnTo>
                    <a:pt x="35" y="6"/>
                  </a:lnTo>
                  <a:lnTo>
                    <a:pt x="34" y="6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69" name="Google Shape;10969;p32"/>
            <p:cNvSpPr/>
            <p:nvPr/>
          </p:nvSpPr>
          <p:spPr>
            <a:xfrm>
              <a:off x="4975" y="2291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4" h="47" extrusionOk="0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5" y="36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4" y="43"/>
                  </a:lnTo>
                  <a:lnTo>
                    <a:pt x="19" y="46"/>
                  </a:lnTo>
                  <a:lnTo>
                    <a:pt x="22" y="47"/>
                  </a:lnTo>
                  <a:lnTo>
                    <a:pt x="27" y="47"/>
                  </a:lnTo>
                  <a:lnTo>
                    <a:pt x="30" y="47"/>
                  </a:lnTo>
                  <a:lnTo>
                    <a:pt x="34" y="47"/>
                  </a:lnTo>
                  <a:lnTo>
                    <a:pt x="37" y="47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9"/>
                  </a:lnTo>
                  <a:lnTo>
                    <a:pt x="53" y="34"/>
                  </a:lnTo>
                  <a:lnTo>
                    <a:pt x="54" y="31"/>
                  </a:lnTo>
                  <a:lnTo>
                    <a:pt x="54" y="27"/>
                  </a:lnTo>
                  <a:lnTo>
                    <a:pt x="52" y="24"/>
                  </a:lnTo>
                  <a:lnTo>
                    <a:pt x="50" y="20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0" y="11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28" y="4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970" name="Google Shape;10970;p32"/>
            <p:cNvCxnSpPr/>
            <p:nvPr/>
          </p:nvCxnSpPr>
          <p:spPr>
            <a:xfrm>
              <a:off x="5031" y="228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71" name="Google Shape;10971;p32"/>
            <p:cNvCxnSpPr/>
            <p:nvPr/>
          </p:nvCxnSpPr>
          <p:spPr>
            <a:xfrm>
              <a:off x="4952" y="2287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72" name="Google Shape;10972;p32"/>
            <p:cNvCxnSpPr/>
            <p:nvPr/>
          </p:nvCxnSpPr>
          <p:spPr>
            <a:xfrm flipH="1">
              <a:off x="4949" y="2288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73" name="Google Shape;10973;p32"/>
            <p:cNvCxnSpPr/>
            <p:nvPr/>
          </p:nvCxnSpPr>
          <p:spPr>
            <a:xfrm>
              <a:off x="5006" y="2288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74" name="Google Shape;10974;p32"/>
            <p:cNvCxnSpPr/>
            <p:nvPr/>
          </p:nvCxnSpPr>
          <p:spPr>
            <a:xfrm flipH="1">
              <a:off x="4975" y="229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975" name="Google Shape;10975;p32"/>
            <p:cNvSpPr/>
            <p:nvPr/>
          </p:nvSpPr>
          <p:spPr>
            <a:xfrm>
              <a:off x="4926" y="2287"/>
              <a:ext cx="21" cy="15"/>
            </a:xfrm>
            <a:custGeom>
              <a:avLst/>
              <a:gdLst/>
              <a:ahLst/>
              <a:cxnLst/>
              <a:rect l="l" t="t" r="r" b="b"/>
              <a:pathLst>
                <a:path w="61" h="45" extrusionOk="0">
                  <a:moveTo>
                    <a:pt x="48" y="0"/>
                  </a:moveTo>
                  <a:lnTo>
                    <a:pt x="48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2" y="7"/>
                  </a:lnTo>
                  <a:lnTo>
                    <a:pt x="53" y="8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5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9" y="35"/>
                  </a:lnTo>
                  <a:lnTo>
                    <a:pt x="58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2" y="40"/>
                  </a:lnTo>
                  <a:lnTo>
                    <a:pt x="51" y="42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6" y="42"/>
                  </a:lnTo>
                  <a:lnTo>
                    <a:pt x="44" y="43"/>
                  </a:lnTo>
                  <a:lnTo>
                    <a:pt x="42" y="43"/>
                  </a:lnTo>
                  <a:lnTo>
                    <a:pt x="39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6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3" y="22"/>
                  </a:lnTo>
                  <a:lnTo>
                    <a:pt x="5" y="20"/>
                  </a:lnTo>
                  <a:lnTo>
                    <a:pt x="7" y="18"/>
                  </a:lnTo>
                  <a:lnTo>
                    <a:pt x="11" y="15"/>
                  </a:lnTo>
                  <a:lnTo>
                    <a:pt x="14" y="13"/>
                  </a:lnTo>
                  <a:lnTo>
                    <a:pt x="19" y="11"/>
                  </a:lnTo>
                  <a:lnTo>
                    <a:pt x="22" y="8"/>
                  </a:lnTo>
                  <a:lnTo>
                    <a:pt x="27" y="7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76" name="Google Shape;10976;p32"/>
            <p:cNvSpPr/>
            <p:nvPr/>
          </p:nvSpPr>
          <p:spPr>
            <a:xfrm>
              <a:off x="4926" y="2286"/>
              <a:ext cx="21" cy="16"/>
            </a:xfrm>
            <a:custGeom>
              <a:avLst/>
              <a:gdLst/>
              <a:ahLst/>
              <a:cxnLst/>
              <a:rect l="l" t="t" r="r" b="b"/>
              <a:pathLst>
                <a:path w="61" h="46" extrusionOk="0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2" y="9"/>
                  </a:lnTo>
                  <a:lnTo>
                    <a:pt x="54" y="12"/>
                  </a:lnTo>
                  <a:lnTo>
                    <a:pt x="55" y="15"/>
                  </a:lnTo>
                  <a:lnTo>
                    <a:pt x="56" y="17"/>
                  </a:lnTo>
                  <a:lnTo>
                    <a:pt x="59" y="20"/>
                  </a:lnTo>
                  <a:lnTo>
                    <a:pt x="60" y="22"/>
                  </a:lnTo>
                  <a:lnTo>
                    <a:pt x="60" y="25"/>
                  </a:lnTo>
                  <a:lnTo>
                    <a:pt x="61" y="28"/>
                  </a:lnTo>
                  <a:lnTo>
                    <a:pt x="60" y="31"/>
                  </a:lnTo>
                  <a:lnTo>
                    <a:pt x="60" y="35"/>
                  </a:lnTo>
                  <a:lnTo>
                    <a:pt x="59" y="37"/>
                  </a:lnTo>
                  <a:lnTo>
                    <a:pt x="56" y="38"/>
                  </a:lnTo>
                  <a:lnTo>
                    <a:pt x="55" y="40"/>
                  </a:lnTo>
                  <a:lnTo>
                    <a:pt x="53" y="41"/>
                  </a:lnTo>
                  <a:lnTo>
                    <a:pt x="50" y="43"/>
                  </a:lnTo>
                  <a:lnTo>
                    <a:pt x="47" y="43"/>
                  </a:lnTo>
                  <a:lnTo>
                    <a:pt x="44" y="44"/>
                  </a:lnTo>
                  <a:lnTo>
                    <a:pt x="37" y="44"/>
                  </a:lnTo>
                  <a:lnTo>
                    <a:pt x="31" y="44"/>
                  </a:lnTo>
                  <a:lnTo>
                    <a:pt x="26" y="44"/>
                  </a:lnTo>
                  <a:lnTo>
                    <a:pt x="20" y="45"/>
                  </a:lnTo>
                  <a:lnTo>
                    <a:pt x="16" y="46"/>
                  </a:lnTo>
                  <a:lnTo>
                    <a:pt x="14" y="46"/>
                  </a:lnTo>
                  <a:lnTo>
                    <a:pt x="11" y="46"/>
                  </a:lnTo>
                  <a:lnTo>
                    <a:pt x="7" y="45"/>
                  </a:lnTo>
                  <a:lnTo>
                    <a:pt x="6" y="44"/>
                  </a:lnTo>
                  <a:lnTo>
                    <a:pt x="3" y="41"/>
                  </a:lnTo>
                  <a:lnTo>
                    <a:pt x="2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4" y="23"/>
                  </a:lnTo>
                  <a:lnTo>
                    <a:pt x="6" y="20"/>
                  </a:lnTo>
                  <a:lnTo>
                    <a:pt x="10" y="17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8" y="7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42" y="3"/>
                  </a:lnTo>
                  <a:lnTo>
                    <a:pt x="45" y="3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77" name="Google Shape;10977;p32"/>
            <p:cNvSpPr/>
            <p:nvPr/>
          </p:nvSpPr>
          <p:spPr>
            <a:xfrm>
              <a:off x="4856" y="2287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6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4" y="54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8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6" y="42"/>
                  </a:lnTo>
                  <a:lnTo>
                    <a:pt x="77" y="38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7" y="26"/>
                  </a:lnTo>
                  <a:lnTo>
                    <a:pt x="77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3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78" name="Google Shape;10978;p32"/>
            <p:cNvSpPr/>
            <p:nvPr/>
          </p:nvSpPr>
          <p:spPr>
            <a:xfrm>
              <a:off x="4856" y="2287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9" y="5"/>
                  </a:lnTo>
                  <a:lnTo>
                    <a:pt x="6" y="10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3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8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4" y="45"/>
                  </a:lnTo>
                  <a:lnTo>
                    <a:pt x="76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6" y="14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6"/>
                  </a:lnTo>
                  <a:lnTo>
                    <a:pt x="49" y="4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79" name="Google Shape;10979;p32"/>
            <p:cNvSpPr/>
            <p:nvPr/>
          </p:nvSpPr>
          <p:spPr>
            <a:xfrm>
              <a:off x="4908" y="22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4" h="42" extrusionOk="0">
                  <a:moveTo>
                    <a:pt x="32" y="0"/>
                  </a:moveTo>
                  <a:lnTo>
                    <a:pt x="34" y="0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2" y="7"/>
                  </a:lnTo>
                  <a:lnTo>
                    <a:pt x="43" y="8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3" y="27"/>
                  </a:lnTo>
                  <a:lnTo>
                    <a:pt x="43" y="29"/>
                  </a:lnTo>
                  <a:lnTo>
                    <a:pt x="42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8" y="34"/>
                  </a:lnTo>
                  <a:lnTo>
                    <a:pt x="36" y="35"/>
                  </a:lnTo>
                  <a:lnTo>
                    <a:pt x="35" y="36"/>
                  </a:lnTo>
                  <a:lnTo>
                    <a:pt x="31" y="38"/>
                  </a:lnTo>
                  <a:lnTo>
                    <a:pt x="28" y="39"/>
                  </a:lnTo>
                  <a:lnTo>
                    <a:pt x="23" y="40"/>
                  </a:lnTo>
                  <a:lnTo>
                    <a:pt x="19" y="42"/>
                  </a:lnTo>
                  <a:lnTo>
                    <a:pt x="15" y="42"/>
                  </a:lnTo>
                  <a:lnTo>
                    <a:pt x="11" y="42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2"/>
                  </a:lnTo>
                  <a:lnTo>
                    <a:pt x="28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80" name="Google Shape;10980;p32"/>
            <p:cNvSpPr/>
            <p:nvPr/>
          </p:nvSpPr>
          <p:spPr>
            <a:xfrm>
              <a:off x="4908" y="2288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8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39" y="9"/>
                  </a:lnTo>
                  <a:lnTo>
                    <a:pt x="42" y="11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4" y="22"/>
                  </a:lnTo>
                  <a:lnTo>
                    <a:pt x="44" y="26"/>
                  </a:lnTo>
                  <a:lnTo>
                    <a:pt x="43" y="30"/>
                  </a:lnTo>
                  <a:lnTo>
                    <a:pt x="42" y="34"/>
                  </a:lnTo>
                  <a:lnTo>
                    <a:pt x="39" y="38"/>
                  </a:lnTo>
                  <a:lnTo>
                    <a:pt x="36" y="40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3" y="44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3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0" y="11"/>
                  </a:lnTo>
                  <a:lnTo>
                    <a:pt x="14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6" y="3"/>
                  </a:lnTo>
                  <a:lnTo>
                    <a:pt x="45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81" name="Google Shape;10981;p32"/>
            <p:cNvSpPr/>
            <p:nvPr/>
          </p:nvSpPr>
          <p:spPr>
            <a:xfrm>
              <a:off x="4886" y="2291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6" extrusionOk="0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9" y="45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3" y="21"/>
                  </a:lnTo>
                  <a:lnTo>
                    <a:pt x="52" y="18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0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82" name="Google Shape;10982;p32"/>
            <p:cNvSpPr/>
            <p:nvPr/>
          </p:nvSpPr>
          <p:spPr>
            <a:xfrm>
              <a:off x="4886" y="2291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5" y="34"/>
                  </a:lnTo>
                  <a:lnTo>
                    <a:pt x="6" y="36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1" y="47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1"/>
                  </a:lnTo>
                  <a:lnTo>
                    <a:pt x="38" y="9"/>
                  </a:lnTo>
                  <a:lnTo>
                    <a:pt x="33" y="7"/>
                  </a:lnTo>
                  <a:lnTo>
                    <a:pt x="30" y="4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983" name="Google Shape;10983;p32"/>
            <p:cNvCxnSpPr/>
            <p:nvPr/>
          </p:nvCxnSpPr>
          <p:spPr>
            <a:xfrm>
              <a:off x="4942" y="228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84" name="Google Shape;10984;p32"/>
            <p:cNvCxnSpPr/>
            <p:nvPr/>
          </p:nvCxnSpPr>
          <p:spPr>
            <a:xfrm>
              <a:off x="4863" y="2287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85" name="Google Shape;10985;p32"/>
            <p:cNvCxnSpPr/>
            <p:nvPr/>
          </p:nvCxnSpPr>
          <p:spPr>
            <a:xfrm flipH="1">
              <a:off x="4860" y="2288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86" name="Google Shape;10986;p32"/>
            <p:cNvCxnSpPr/>
            <p:nvPr/>
          </p:nvCxnSpPr>
          <p:spPr>
            <a:xfrm>
              <a:off x="4917" y="2288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87" name="Google Shape;10987;p32"/>
            <p:cNvCxnSpPr/>
            <p:nvPr/>
          </p:nvCxnSpPr>
          <p:spPr>
            <a:xfrm flipH="1">
              <a:off x="4886" y="229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988" name="Google Shape;10988;p32"/>
            <p:cNvSpPr/>
            <p:nvPr/>
          </p:nvSpPr>
          <p:spPr>
            <a:xfrm>
              <a:off x="4834" y="2287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5" extrusionOk="0">
                  <a:moveTo>
                    <a:pt x="47" y="0"/>
                  </a:moveTo>
                  <a:lnTo>
                    <a:pt x="48" y="2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11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4" y="42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4" y="44"/>
                  </a:lnTo>
                  <a:lnTo>
                    <a:pt x="23" y="44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4" y="43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7" y="18"/>
                  </a:lnTo>
                  <a:lnTo>
                    <a:pt x="9" y="15"/>
                  </a:lnTo>
                  <a:lnTo>
                    <a:pt x="14" y="13"/>
                  </a:lnTo>
                  <a:lnTo>
                    <a:pt x="17" y="11"/>
                  </a:lnTo>
                  <a:lnTo>
                    <a:pt x="22" y="8"/>
                  </a:lnTo>
                  <a:lnTo>
                    <a:pt x="26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89" name="Google Shape;10989;p32"/>
            <p:cNvSpPr/>
            <p:nvPr/>
          </p:nvSpPr>
          <p:spPr>
            <a:xfrm>
              <a:off x="4834" y="2286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4" y="15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9" y="22"/>
                  </a:lnTo>
                  <a:lnTo>
                    <a:pt x="59" y="25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9" y="35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5" y="40"/>
                  </a:lnTo>
                  <a:lnTo>
                    <a:pt x="52" y="41"/>
                  </a:lnTo>
                  <a:lnTo>
                    <a:pt x="49" y="43"/>
                  </a:lnTo>
                  <a:lnTo>
                    <a:pt x="46" y="43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7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2" y="6"/>
                  </a:lnTo>
                  <a:lnTo>
                    <a:pt x="38" y="4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90" name="Google Shape;10990;p32"/>
            <p:cNvSpPr/>
            <p:nvPr/>
          </p:nvSpPr>
          <p:spPr>
            <a:xfrm>
              <a:off x="4764" y="2287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5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6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7" y="33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4"/>
                  </a:lnTo>
                  <a:lnTo>
                    <a:pt x="61" y="12"/>
                  </a:lnTo>
                  <a:lnTo>
                    <a:pt x="58" y="10"/>
                  </a:lnTo>
                  <a:lnTo>
                    <a:pt x="54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91" name="Google Shape;10991;p32"/>
            <p:cNvSpPr/>
            <p:nvPr/>
          </p:nvSpPr>
          <p:spPr>
            <a:xfrm>
              <a:off x="4764" y="2287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8" y="5"/>
                  </a:lnTo>
                  <a:lnTo>
                    <a:pt x="5" y="10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1" y="53"/>
                  </a:lnTo>
                  <a:lnTo>
                    <a:pt x="16" y="56"/>
                  </a:lnTo>
                  <a:lnTo>
                    <a:pt x="21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1" y="58"/>
                  </a:lnTo>
                  <a:lnTo>
                    <a:pt x="54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7" y="33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5" y="14"/>
                  </a:lnTo>
                  <a:lnTo>
                    <a:pt x="61" y="12"/>
                  </a:lnTo>
                  <a:lnTo>
                    <a:pt x="58" y="9"/>
                  </a:lnTo>
                  <a:lnTo>
                    <a:pt x="53" y="6"/>
                  </a:lnTo>
                  <a:lnTo>
                    <a:pt x="48" y="4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1"/>
                  </a:lnTo>
                  <a:lnTo>
                    <a:pt x="25" y="1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92" name="Google Shape;10992;p32"/>
            <p:cNvSpPr/>
            <p:nvPr/>
          </p:nvSpPr>
          <p:spPr>
            <a:xfrm>
              <a:off x="4816" y="22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3" h="42" extrusionOk="0">
                  <a:moveTo>
                    <a:pt x="32" y="0"/>
                  </a:moveTo>
                  <a:lnTo>
                    <a:pt x="33" y="0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11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7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1" y="38"/>
                  </a:lnTo>
                  <a:lnTo>
                    <a:pt x="26" y="39"/>
                  </a:lnTo>
                  <a:lnTo>
                    <a:pt x="23" y="40"/>
                  </a:lnTo>
                  <a:lnTo>
                    <a:pt x="18" y="42"/>
                  </a:lnTo>
                  <a:lnTo>
                    <a:pt x="14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3" y="37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7" y="8"/>
                  </a:lnTo>
                  <a:lnTo>
                    <a:pt x="10" y="6"/>
                  </a:lnTo>
                  <a:lnTo>
                    <a:pt x="12" y="5"/>
                  </a:lnTo>
                  <a:lnTo>
                    <a:pt x="17" y="4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93" name="Google Shape;10993;p32"/>
            <p:cNvSpPr/>
            <p:nvPr/>
          </p:nvSpPr>
          <p:spPr>
            <a:xfrm>
              <a:off x="4816" y="2288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27" y="0"/>
                  </a:moveTo>
                  <a:lnTo>
                    <a:pt x="28" y="1"/>
                  </a:lnTo>
                  <a:lnTo>
                    <a:pt x="28" y="2"/>
                  </a:lnTo>
                  <a:lnTo>
                    <a:pt x="32" y="3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9" y="9"/>
                  </a:lnTo>
                  <a:lnTo>
                    <a:pt x="41" y="11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6"/>
                  </a:lnTo>
                  <a:lnTo>
                    <a:pt x="42" y="30"/>
                  </a:lnTo>
                  <a:lnTo>
                    <a:pt x="41" y="34"/>
                  </a:lnTo>
                  <a:lnTo>
                    <a:pt x="38" y="38"/>
                  </a:lnTo>
                  <a:lnTo>
                    <a:pt x="35" y="40"/>
                  </a:lnTo>
                  <a:lnTo>
                    <a:pt x="31" y="41"/>
                  </a:lnTo>
                  <a:lnTo>
                    <a:pt x="26" y="43"/>
                  </a:lnTo>
                  <a:lnTo>
                    <a:pt x="23" y="44"/>
                  </a:lnTo>
                  <a:lnTo>
                    <a:pt x="18" y="46"/>
                  </a:lnTo>
                  <a:lnTo>
                    <a:pt x="15" y="46"/>
                  </a:lnTo>
                  <a:lnTo>
                    <a:pt x="10" y="46"/>
                  </a:lnTo>
                  <a:lnTo>
                    <a:pt x="7" y="44"/>
                  </a:lnTo>
                  <a:lnTo>
                    <a:pt x="4" y="42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1" y="20"/>
                  </a:lnTo>
                  <a:lnTo>
                    <a:pt x="2" y="17"/>
                  </a:lnTo>
                  <a:lnTo>
                    <a:pt x="4" y="14"/>
                  </a:lnTo>
                  <a:lnTo>
                    <a:pt x="9" y="11"/>
                  </a:lnTo>
                  <a:lnTo>
                    <a:pt x="14" y="9"/>
                  </a:lnTo>
                  <a:lnTo>
                    <a:pt x="19" y="7"/>
                  </a:lnTo>
                  <a:lnTo>
                    <a:pt x="25" y="6"/>
                  </a:lnTo>
                  <a:lnTo>
                    <a:pt x="34" y="3"/>
                  </a:lnTo>
                  <a:lnTo>
                    <a:pt x="44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94" name="Google Shape;10994;p32"/>
            <p:cNvSpPr/>
            <p:nvPr/>
          </p:nvSpPr>
          <p:spPr>
            <a:xfrm>
              <a:off x="4794" y="2291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4" h="46" extrusionOk="0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6" y="34"/>
                  </a:lnTo>
                  <a:lnTo>
                    <a:pt x="9" y="37"/>
                  </a:lnTo>
                  <a:lnTo>
                    <a:pt x="11" y="39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22" y="45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6"/>
                  </a:lnTo>
                  <a:lnTo>
                    <a:pt x="35" y="46"/>
                  </a:lnTo>
                  <a:lnTo>
                    <a:pt x="38" y="46"/>
                  </a:lnTo>
                  <a:lnTo>
                    <a:pt x="40" y="46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2" y="21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5" y="14"/>
                  </a:lnTo>
                  <a:lnTo>
                    <a:pt x="41" y="10"/>
                  </a:lnTo>
                  <a:lnTo>
                    <a:pt x="35" y="7"/>
                  </a:lnTo>
                  <a:lnTo>
                    <a:pt x="35" y="6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95" name="Google Shape;10995;p32"/>
            <p:cNvSpPr/>
            <p:nvPr/>
          </p:nvSpPr>
          <p:spPr>
            <a:xfrm>
              <a:off x="4794" y="2291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4" h="48" extrusionOk="0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5" y="36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6" y="43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0" y="48"/>
                  </a:lnTo>
                  <a:lnTo>
                    <a:pt x="35" y="48"/>
                  </a:lnTo>
                  <a:lnTo>
                    <a:pt x="37" y="48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9"/>
                  </a:lnTo>
                  <a:lnTo>
                    <a:pt x="54" y="34"/>
                  </a:lnTo>
                  <a:lnTo>
                    <a:pt x="54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0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1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29" y="4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996" name="Google Shape;10996;p32"/>
            <p:cNvCxnSpPr/>
            <p:nvPr/>
          </p:nvCxnSpPr>
          <p:spPr>
            <a:xfrm>
              <a:off x="4850" y="228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97" name="Google Shape;10997;p32"/>
            <p:cNvCxnSpPr/>
            <p:nvPr/>
          </p:nvCxnSpPr>
          <p:spPr>
            <a:xfrm>
              <a:off x="4771" y="2287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98" name="Google Shape;10998;p32"/>
            <p:cNvCxnSpPr/>
            <p:nvPr/>
          </p:nvCxnSpPr>
          <p:spPr>
            <a:xfrm flipH="1">
              <a:off x="4768" y="2288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99" name="Google Shape;10999;p32"/>
            <p:cNvCxnSpPr/>
            <p:nvPr/>
          </p:nvCxnSpPr>
          <p:spPr>
            <a:xfrm>
              <a:off x="4825" y="2288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00" name="Google Shape;11000;p32"/>
            <p:cNvCxnSpPr/>
            <p:nvPr/>
          </p:nvCxnSpPr>
          <p:spPr>
            <a:xfrm flipH="1">
              <a:off x="4794" y="229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01" name="Google Shape;11001;p32"/>
            <p:cNvSpPr/>
            <p:nvPr/>
          </p:nvSpPr>
          <p:spPr>
            <a:xfrm>
              <a:off x="4742" y="2287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7" y="0"/>
                  </a:moveTo>
                  <a:lnTo>
                    <a:pt x="47" y="2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1" y="5"/>
                  </a:lnTo>
                  <a:lnTo>
                    <a:pt x="51" y="7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7" y="19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59" y="34"/>
                  </a:lnTo>
                  <a:lnTo>
                    <a:pt x="59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6" y="42"/>
                  </a:lnTo>
                  <a:lnTo>
                    <a:pt x="45" y="42"/>
                  </a:lnTo>
                  <a:lnTo>
                    <a:pt x="44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7" y="43"/>
                  </a:lnTo>
                  <a:lnTo>
                    <a:pt x="24" y="44"/>
                  </a:lnTo>
                  <a:lnTo>
                    <a:pt x="22" y="44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5" y="45"/>
                  </a:lnTo>
                  <a:lnTo>
                    <a:pt x="13" y="45"/>
                  </a:lnTo>
                  <a:lnTo>
                    <a:pt x="12" y="45"/>
                  </a:lnTo>
                  <a:lnTo>
                    <a:pt x="9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4" y="43"/>
                  </a:lnTo>
                  <a:lnTo>
                    <a:pt x="3" y="40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6" y="18"/>
                  </a:lnTo>
                  <a:lnTo>
                    <a:pt x="9" y="15"/>
                  </a:lnTo>
                  <a:lnTo>
                    <a:pt x="14" y="13"/>
                  </a:lnTo>
                  <a:lnTo>
                    <a:pt x="17" y="11"/>
                  </a:lnTo>
                  <a:lnTo>
                    <a:pt x="22" y="8"/>
                  </a:lnTo>
                  <a:lnTo>
                    <a:pt x="25" y="7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02" name="Google Shape;11002;p32"/>
            <p:cNvSpPr/>
            <p:nvPr/>
          </p:nvSpPr>
          <p:spPr>
            <a:xfrm>
              <a:off x="4742" y="2286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60" h="46" extrusionOk="0">
                  <a:moveTo>
                    <a:pt x="46" y="0"/>
                  </a:moveTo>
                  <a:lnTo>
                    <a:pt x="47" y="1"/>
                  </a:lnTo>
                  <a:lnTo>
                    <a:pt x="49" y="4"/>
                  </a:lnTo>
                  <a:lnTo>
                    <a:pt x="51" y="6"/>
                  </a:lnTo>
                  <a:lnTo>
                    <a:pt x="52" y="9"/>
                  </a:lnTo>
                  <a:lnTo>
                    <a:pt x="53" y="12"/>
                  </a:lnTo>
                  <a:lnTo>
                    <a:pt x="54" y="15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9" y="22"/>
                  </a:lnTo>
                  <a:lnTo>
                    <a:pt x="60" y="25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53" y="41"/>
                  </a:lnTo>
                  <a:lnTo>
                    <a:pt x="49" y="43"/>
                  </a:lnTo>
                  <a:lnTo>
                    <a:pt x="46" y="43"/>
                  </a:lnTo>
                  <a:lnTo>
                    <a:pt x="43" y="44"/>
                  </a:lnTo>
                  <a:lnTo>
                    <a:pt x="37" y="44"/>
                  </a:lnTo>
                  <a:lnTo>
                    <a:pt x="30" y="44"/>
                  </a:lnTo>
                  <a:lnTo>
                    <a:pt x="24" y="44"/>
                  </a:lnTo>
                  <a:lnTo>
                    <a:pt x="19" y="45"/>
                  </a:lnTo>
                  <a:lnTo>
                    <a:pt x="16" y="46"/>
                  </a:lnTo>
                  <a:lnTo>
                    <a:pt x="13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3" y="41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8" y="17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7" y="7"/>
                  </a:lnTo>
                  <a:lnTo>
                    <a:pt x="32" y="6"/>
                  </a:lnTo>
                  <a:lnTo>
                    <a:pt x="38" y="4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03" name="Google Shape;11003;p32"/>
            <p:cNvSpPr/>
            <p:nvPr/>
          </p:nvSpPr>
          <p:spPr>
            <a:xfrm>
              <a:off x="4726" y="2291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37" y="0"/>
                  </a:moveTo>
                  <a:lnTo>
                    <a:pt x="38" y="0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2" y="5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5" y="10"/>
                  </a:lnTo>
                  <a:lnTo>
                    <a:pt x="45" y="13"/>
                  </a:lnTo>
                  <a:lnTo>
                    <a:pt x="45" y="15"/>
                  </a:lnTo>
                  <a:lnTo>
                    <a:pt x="45" y="17"/>
                  </a:lnTo>
                  <a:lnTo>
                    <a:pt x="45" y="20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7" y="33"/>
                  </a:lnTo>
                  <a:lnTo>
                    <a:pt x="36" y="34"/>
                  </a:lnTo>
                  <a:lnTo>
                    <a:pt x="34" y="34"/>
                  </a:lnTo>
                  <a:lnTo>
                    <a:pt x="32" y="36"/>
                  </a:lnTo>
                  <a:lnTo>
                    <a:pt x="29" y="37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16" y="38"/>
                  </a:lnTo>
                  <a:lnTo>
                    <a:pt x="12" y="38"/>
                  </a:lnTo>
                  <a:lnTo>
                    <a:pt x="8" y="37"/>
                  </a:lnTo>
                  <a:lnTo>
                    <a:pt x="6" y="36"/>
                  </a:lnTo>
                  <a:lnTo>
                    <a:pt x="4" y="33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4" y="10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04" name="Google Shape;11004;p32"/>
            <p:cNvSpPr/>
            <p:nvPr/>
          </p:nvSpPr>
          <p:spPr>
            <a:xfrm>
              <a:off x="4726" y="2290"/>
              <a:ext cx="16" cy="14"/>
            </a:xfrm>
            <a:custGeom>
              <a:avLst/>
              <a:gdLst/>
              <a:ahLst/>
              <a:cxnLst/>
              <a:rect l="l" t="t" r="r" b="b"/>
              <a:pathLst>
                <a:path w="49" h="42" extrusionOk="0">
                  <a:moveTo>
                    <a:pt x="32" y="0"/>
                  </a:moveTo>
                  <a:lnTo>
                    <a:pt x="33" y="0"/>
                  </a:lnTo>
                  <a:lnTo>
                    <a:pt x="34" y="1"/>
                  </a:lnTo>
                  <a:lnTo>
                    <a:pt x="36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2"/>
                  </a:lnTo>
                  <a:lnTo>
                    <a:pt x="45" y="14"/>
                  </a:lnTo>
                  <a:lnTo>
                    <a:pt x="45" y="19"/>
                  </a:lnTo>
                  <a:lnTo>
                    <a:pt x="45" y="24"/>
                  </a:lnTo>
                  <a:lnTo>
                    <a:pt x="44" y="27"/>
                  </a:lnTo>
                  <a:lnTo>
                    <a:pt x="42" y="30"/>
                  </a:lnTo>
                  <a:lnTo>
                    <a:pt x="40" y="35"/>
                  </a:lnTo>
                  <a:lnTo>
                    <a:pt x="37" y="37"/>
                  </a:lnTo>
                  <a:lnTo>
                    <a:pt x="33" y="40"/>
                  </a:lnTo>
                  <a:lnTo>
                    <a:pt x="29" y="41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16" y="42"/>
                  </a:lnTo>
                  <a:lnTo>
                    <a:pt x="13" y="42"/>
                  </a:lnTo>
                  <a:lnTo>
                    <a:pt x="8" y="41"/>
                  </a:lnTo>
                  <a:lnTo>
                    <a:pt x="5" y="40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4" y="14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3" y="6"/>
                  </a:lnTo>
                  <a:lnTo>
                    <a:pt x="18" y="5"/>
                  </a:lnTo>
                  <a:lnTo>
                    <a:pt x="23" y="4"/>
                  </a:lnTo>
                  <a:lnTo>
                    <a:pt x="29" y="4"/>
                  </a:lnTo>
                  <a:lnTo>
                    <a:pt x="39" y="4"/>
                  </a:lnTo>
                  <a:lnTo>
                    <a:pt x="49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005" name="Google Shape;11005;p32"/>
            <p:cNvCxnSpPr/>
            <p:nvPr/>
          </p:nvCxnSpPr>
          <p:spPr>
            <a:xfrm>
              <a:off x="4757" y="228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06" name="Google Shape;11006;p32"/>
            <p:cNvCxnSpPr/>
            <p:nvPr/>
          </p:nvCxnSpPr>
          <p:spPr>
            <a:xfrm>
              <a:off x="4736" y="2290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07" name="Google Shape;11007;p32"/>
            <p:cNvSpPr/>
            <p:nvPr/>
          </p:nvSpPr>
          <p:spPr>
            <a:xfrm>
              <a:off x="5146" y="2477"/>
              <a:ext cx="20" cy="26"/>
            </a:xfrm>
            <a:custGeom>
              <a:avLst/>
              <a:gdLst/>
              <a:ahLst/>
              <a:cxnLst/>
              <a:rect l="l" t="t" r="r" b="b"/>
              <a:pathLst>
                <a:path w="58" h="78" extrusionOk="0">
                  <a:moveTo>
                    <a:pt x="58" y="12"/>
                  </a:moveTo>
                  <a:lnTo>
                    <a:pt x="55" y="10"/>
                  </a:lnTo>
                  <a:lnTo>
                    <a:pt x="52" y="8"/>
                  </a:lnTo>
                  <a:lnTo>
                    <a:pt x="48" y="6"/>
                  </a:lnTo>
                  <a:lnTo>
                    <a:pt x="44" y="4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9"/>
                  </a:lnTo>
                  <a:lnTo>
                    <a:pt x="4" y="11"/>
                  </a:lnTo>
                  <a:lnTo>
                    <a:pt x="2" y="14"/>
                  </a:lnTo>
                  <a:lnTo>
                    <a:pt x="1" y="17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8" y="70"/>
                  </a:lnTo>
                  <a:lnTo>
                    <a:pt x="9" y="70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1" y="71"/>
                  </a:lnTo>
                  <a:lnTo>
                    <a:pt x="11" y="72"/>
                  </a:lnTo>
                  <a:lnTo>
                    <a:pt x="11" y="73"/>
                  </a:lnTo>
                  <a:lnTo>
                    <a:pt x="14" y="74"/>
                  </a:lnTo>
                  <a:lnTo>
                    <a:pt x="16" y="75"/>
                  </a:lnTo>
                  <a:lnTo>
                    <a:pt x="18" y="76"/>
                  </a:lnTo>
                  <a:lnTo>
                    <a:pt x="22" y="76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32" y="76"/>
                  </a:lnTo>
                  <a:lnTo>
                    <a:pt x="35" y="75"/>
                  </a:lnTo>
                  <a:lnTo>
                    <a:pt x="38" y="74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40" y="72"/>
                  </a:lnTo>
                  <a:lnTo>
                    <a:pt x="40" y="71"/>
                  </a:lnTo>
                  <a:lnTo>
                    <a:pt x="40" y="70"/>
                  </a:lnTo>
                  <a:lnTo>
                    <a:pt x="40" y="68"/>
                  </a:lnTo>
                  <a:lnTo>
                    <a:pt x="41" y="67"/>
                  </a:lnTo>
                  <a:lnTo>
                    <a:pt x="42" y="66"/>
                  </a:lnTo>
                  <a:lnTo>
                    <a:pt x="42" y="65"/>
                  </a:lnTo>
                  <a:lnTo>
                    <a:pt x="46" y="62"/>
                  </a:lnTo>
                  <a:lnTo>
                    <a:pt x="48" y="58"/>
                  </a:lnTo>
                  <a:lnTo>
                    <a:pt x="50" y="55"/>
                  </a:lnTo>
                  <a:lnTo>
                    <a:pt x="52" y="50"/>
                  </a:lnTo>
                  <a:lnTo>
                    <a:pt x="54" y="44"/>
                  </a:lnTo>
                  <a:lnTo>
                    <a:pt x="56" y="39"/>
                  </a:lnTo>
                  <a:lnTo>
                    <a:pt x="57" y="32"/>
                  </a:lnTo>
                  <a:lnTo>
                    <a:pt x="57" y="25"/>
                  </a:lnTo>
                  <a:lnTo>
                    <a:pt x="57" y="19"/>
                  </a:lnTo>
                  <a:lnTo>
                    <a:pt x="58" y="12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08" name="Google Shape;11008;p32"/>
            <p:cNvSpPr/>
            <p:nvPr/>
          </p:nvSpPr>
          <p:spPr>
            <a:xfrm>
              <a:off x="5146" y="2477"/>
              <a:ext cx="19" cy="26"/>
            </a:xfrm>
            <a:custGeom>
              <a:avLst/>
              <a:gdLst/>
              <a:ahLst/>
              <a:cxnLst/>
              <a:rect l="l" t="t" r="r" b="b"/>
              <a:pathLst>
                <a:path w="57" h="78" extrusionOk="0">
                  <a:moveTo>
                    <a:pt x="56" y="11"/>
                  </a:moveTo>
                  <a:lnTo>
                    <a:pt x="52" y="8"/>
                  </a:lnTo>
                  <a:lnTo>
                    <a:pt x="48" y="6"/>
                  </a:lnTo>
                  <a:lnTo>
                    <a:pt x="42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4" y="2"/>
                  </a:lnTo>
                  <a:lnTo>
                    <a:pt x="9" y="4"/>
                  </a:lnTo>
                  <a:lnTo>
                    <a:pt x="7" y="8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8" y="70"/>
                  </a:lnTo>
                  <a:lnTo>
                    <a:pt x="9" y="70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1" y="71"/>
                  </a:lnTo>
                  <a:lnTo>
                    <a:pt x="11" y="72"/>
                  </a:lnTo>
                  <a:lnTo>
                    <a:pt x="12" y="73"/>
                  </a:lnTo>
                  <a:lnTo>
                    <a:pt x="14" y="74"/>
                  </a:lnTo>
                  <a:lnTo>
                    <a:pt x="16" y="75"/>
                  </a:lnTo>
                  <a:lnTo>
                    <a:pt x="18" y="76"/>
                  </a:lnTo>
                  <a:lnTo>
                    <a:pt x="22" y="76"/>
                  </a:lnTo>
                  <a:lnTo>
                    <a:pt x="25" y="78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4" y="76"/>
                  </a:lnTo>
                  <a:lnTo>
                    <a:pt x="36" y="75"/>
                  </a:lnTo>
                  <a:lnTo>
                    <a:pt x="39" y="74"/>
                  </a:lnTo>
                  <a:lnTo>
                    <a:pt x="40" y="73"/>
                  </a:lnTo>
                  <a:lnTo>
                    <a:pt x="40" y="71"/>
                  </a:lnTo>
                  <a:lnTo>
                    <a:pt x="40" y="70"/>
                  </a:lnTo>
                  <a:lnTo>
                    <a:pt x="42" y="65"/>
                  </a:lnTo>
                  <a:lnTo>
                    <a:pt x="46" y="62"/>
                  </a:lnTo>
                  <a:lnTo>
                    <a:pt x="48" y="58"/>
                  </a:lnTo>
                  <a:lnTo>
                    <a:pt x="50" y="54"/>
                  </a:lnTo>
                  <a:lnTo>
                    <a:pt x="52" y="48"/>
                  </a:lnTo>
                  <a:lnTo>
                    <a:pt x="55" y="43"/>
                  </a:lnTo>
                  <a:lnTo>
                    <a:pt x="56" y="36"/>
                  </a:lnTo>
                  <a:lnTo>
                    <a:pt x="57" y="32"/>
                  </a:lnTo>
                  <a:lnTo>
                    <a:pt x="57" y="26"/>
                  </a:lnTo>
                  <a:lnTo>
                    <a:pt x="57" y="1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009" name="Google Shape;11009;p32"/>
            <p:cNvCxnSpPr/>
            <p:nvPr/>
          </p:nvCxnSpPr>
          <p:spPr>
            <a:xfrm flipH="1">
              <a:off x="5165" y="2483"/>
              <a:ext cx="1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10" name="Google Shape;11010;p32"/>
            <p:cNvCxnSpPr/>
            <p:nvPr/>
          </p:nvCxnSpPr>
          <p:spPr>
            <a:xfrm rot="10800000">
              <a:off x="5165" y="2480"/>
              <a:ext cx="1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11" name="Google Shape;11011;p32"/>
            <p:cNvSpPr/>
            <p:nvPr/>
          </p:nvSpPr>
          <p:spPr>
            <a:xfrm>
              <a:off x="5154" y="2455"/>
              <a:ext cx="15" cy="20"/>
            </a:xfrm>
            <a:custGeom>
              <a:avLst/>
              <a:gdLst/>
              <a:ahLst/>
              <a:cxnLst/>
              <a:rect l="l" t="t" r="r" b="b"/>
              <a:pathLst>
                <a:path w="44" h="59" extrusionOk="0">
                  <a:moveTo>
                    <a:pt x="44" y="47"/>
                  </a:moveTo>
                  <a:lnTo>
                    <a:pt x="43" y="47"/>
                  </a:lnTo>
                  <a:lnTo>
                    <a:pt x="43" y="48"/>
                  </a:lnTo>
                  <a:lnTo>
                    <a:pt x="42" y="48"/>
                  </a:lnTo>
                  <a:lnTo>
                    <a:pt x="42" y="49"/>
                  </a:lnTo>
                  <a:lnTo>
                    <a:pt x="41" y="49"/>
                  </a:lnTo>
                  <a:lnTo>
                    <a:pt x="40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1" y="53"/>
                  </a:lnTo>
                  <a:lnTo>
                    <a:pt x="29" y="55"/>
                  </a:lnTo>
                  <a:lnTo>
                    <a:pt x="28" y="56"/>
                  </a:lnTo>
                  <a:lnTo>
                    <a:pt x="27" y="56"/>
                  </a:lnTo>
                  <a:lnTo>
                    <a:pt x="26" y="57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1" y="59"/>
                  </a:lnTo>
                  <a:lnTo>
                    <a:pt x="20" y="59"/>
                  </a:lnTo>
                  <a:lnTo>
                    <a:pt x="18" y="59"/>
                  </a:lnTo>
                  <a:lnTo>
                    <a:pt x="16" y="59"/>
                  </a:lnTo>
                  <a:lnTo>
                    <a:pt x="13" y="59"/>
                  </a:lnTo>
                  <a:lnTo>
                    <a:pt x="11" y="58"/>
                  </a:lnTo>
                  <a:lnTo>
                    <a:pt x="10" y="58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5" y="53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4" y="49"/>
                  </a:lnTo>
                  <a:lnTo>
                    <a:pt x="3" y="48"/>
                  </a:lnTo>
                  <a:lnTo>
                    <a:pt x="3" y="47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1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9" y="9"/>
                  </a:lnTo>
                  <a:lnTo>
                    <a:pt x="32" y="12"/>
                  </a:lnTo>
                  <a:lnTo>
                    <a:pt x="34" y="17"/>
                  </a:lnTo>
                  <a:lnTo>
                    <a:pt x="36" y="21"/>
                  </a:lnTo>
                  <a:lnTo>
                    <a:pt x="37" y="25"/>
                  </a:lnTo>
                  <a:lnTo>
                    <a:pt x="40" y="29"/>
                  </a:lnTo>
                  <a:lnTo>
                    <a:pt x="40" y="31"/>
                  </a:lnTo>
                  <a:lnTo>
                    <a:pt x="41" y="32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2" y="36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3" y="41"/>
                  </a:lnTo>
                  <a:lnTo>
                    <a:pt x="43" y="42"/>
                  </a:lnTo>
                  <a:lnTo>
                    <a:pt x="43" y="43"/>
                  </a:lnTo>
                  <a:lnTo>
                    <a:pt x="44" y="45"/>
                  </a:lnTo>
                  <a:lnTo>
                    <a:pt x="44" y="4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12" name="Google Shape;11012;p32"/>
            <p:cNvSpPr/>
            <p:nvPr/>
          </p:nvSpPr>
          <p:spPr>
            <a:xfrm>
              <a:off x="5154" y="2455"/>
              <a:ext cx="15" cy="20"/>
            </a:xfrm>
            <a:custGeom>
              <a:avLst/>
              <a:gdLst/>
              <a:ahLst/>
              <a:cxnLst/>
              <a:rect l="l" t="t" r="r" b="b"/>
              <a:pathLst>
                <a:path w="45" h="59" extrusionOk="0">
                  <a:moveTo>
                    <a:pt x="45" y="45"/>
                  </a:moveTo>
                  <a:lnTo>
                    <a:pt x="44" y="47"/>
                  </a:lnTo>
                  <a:lnTo>
                    <a:pt x="42" y="49"/>
                  </a:lnTo>
                  <a:lnTo>
                    <a:pt x="40" y="50"/>
                  </a:lnTo>
                  <a:lnTo>
                    <a:pt x="36" y="51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4" y="58"/>
                  </a:lnTo>
                  <a:lnTo>
                    <a:pt x="20" y="59"/>
                  </a:lnTo>
                  <a:lnTo>
                    <a:pt x="18" y="59"/>
                  </a:lnTo>
                  <a:lnTo>
                    <a:pt x="15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3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2" y="36"/>
                  </a:lnTo>
                  <a:lnTo>
                    <a:pt x="2" y="29"/>
                  </a:lnTo>
                  <a:lnTo>
                    <a:pt x="2" y="24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9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8"/>
                  </a:lnTo>
                  <a:lnTo>
                    <a:pt x="32" y="11"/>
                  </a:lnTo>
                  <a:lnTo>
                    <a:pt x="34" y="16"/>
                  </a:lnTo>
                  <a:lnTo>
                    <a:pt x="35" y="20"/>
                  </a:lnTo>
                  <a:lnTo>
                    <a:pt x="39" y="26"/>
                  </a:lnTo>
                  <a:lnTo>
                    <a:pt x="40" y="32"/>
                  </a:lnTo>
                  <a:lnTo>
                    <a:pt x="42" y="37"/>
                  </a:lnTo>
                  <a:lnTo>
                    <a:pt x="43" y="41"/>
                  </a:lnTo>
                  <a:lnTo>
                    <a:pt x="43" y="43"/>
                  </a:lnTo>
                  <a:lnTo>
                    <a:pt x="44" y="45"/>
                  </a:lnTo>
                  <a:lnTo>
                    <a:pt x="44" y="4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13" name="Google Shape;11013;p32"/>
            <p:cNvSpPr/>
            <p:nvPr/>
          </p:nvSpPr>
          <p:spPr>
            <a:xfrm>
              <a:off x="5149" y="2385"/>
              <a:ext cx="19" cy="25"/>
            </a:xfrm>
            <a:custGeom>
              <a:avLst/>
              <a:gdLst/>
              <a:ahLst/>
              <a:cxnLst/>
              <a:rect l="l" t="t" r="r" b="b"/>
              <a:pathLst>
                <a:path w="58" h="77" extrusionOk="0">
                  <a:moveTo>
                    <a:pt x="58" y="12"/>
                  </a:moveTo>
                  <a:lnTo>
                    <a:pt x="56" y="11"/>
                  </a:lnTo>
                  <a:lnTo>
                    <a:pt x="52" y="8"/>
                  </a:lnTo>
                  <a:lnTo>
                    <a:pt x="49" y="6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9" y="6"/>
                  </a:lnTo>
                  <a:lnTo>
                    <a:pt x="8" y="7"/>
                  </a:lnTo>
                  <a:lnTo>
                    <a:pt x="7" y="8"/>
                  </a:lnTo>
                  <a:lnTo>
                    <a:pt x="5" y="11"/>
                  </a:lnTo>
                  <a:lnTo>
                    <a:pt x="3" y="14"/>
                  </a:lnTo>
                  <a:lnTo>
                    <a:pt x="2" y="17"/>
                  </a:lnTo>
                  <a:lnTo>
                    <a:pt x="1" y="21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4"/>
                  </a:lnTo>
                  <a:lnTo>
                    <a:pt x="1" y="48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1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9" y="69"/>
                  </a:lnTo>
                  <a:lnTo>
                    <a:pt x="9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1" y="71"/>
                  </a:lnTo>
                  <a:lnTo>
                    <a:pt x="12" y="71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5" y="75"/>
                  </a:lnTo>
                  <a:lnTo>
                    <a:pt x="17" y="76"/>
                  </a:lnTo>
                  <a:lnTo>
                    <a:pt x="19" y="77"/>
                  </a:lnTo>
                  <a:lnTo>
                    <a:pt x="23" y="77"/>
                  </a:lnTo>
                  <a:lnTo>
                    <a:pt x="26" y="77"/>
                  </a:lnTo>
                  <a:lnTo>
                    <a:pt x="29" y="77"/>
                  </a:lnTo>
                  <a:lnTo>
                    <a:pt x="33" y="77"/>
                  </a:lnTo>
                  <a:lnTo>
                    <a:pt x="36" y="76"/>
                  </a:lnTo>
                  <a:lnTo>
                    <a:pt x="39" y="75"/>
                  </a:lnTo>
                  <a:lnTo>
                    <a:pt x="40" y="75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1" y="71"/>
                  </a:lnTo>
                  <a:lnTo>
                    <a:pt x="41" y="70"/>
                  </a:lnTo>
                  <a:lnTo>
                    <a:pt x="41" y="69"/>
                  </a:lnTo>
                  <a:lnTo>
                    <a:pt x="41" y="68"/>
                  </a:lnTo>
                  <a:lnTo>
                    <a:pt x="42" y="68"/>
                  </a:lnTo>
                  <a:lnTo>
                    <a:pt x="42" y="67"/>
                  </a:lnTo>
                  <a:lnTo>
                    <a:pt x="43" y="67"/>
                  </a:lnTo>
                  <a:lnTo>
                    <a:pt x="43" y="65"/>
                  </a:lnTo>
                  <a:lnTo>
                    <a:pt x="47" y="62"/>
                  </a:lnTo>
                  <a:lnTo>
                    <a:pt x="49" y="59"/>
                  </a:lnTo>
                  <a:lnTo>
                    <a:pt x="51" y="54"/>
                  </a:lnTo>
                  <a:lnTo>
                    <a:pt x="53" y="51"/>
                  </a:lnTo>
                  <a:lnTo>
                    <a:pt x="55" y="45"/>
                  </a:lnTo>
                  <a:lnTo>
                    <a:pt x="57" y="38"/>
                  </a:lnTo>
                  <a:lnTo>
                    <a:pt x="57" y="32"/>
                  </a:lnTo>
                  <a:lnTo>
                    <a:pt x="58" y="25"/>
                  </a:lnTo>
                  <a:lnTo>
                    <a:pt x="58" y="19"/>
                  </a:lnTo>
                  <a:lnTo>
                    <a:pt x="58" y="12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14" name="Google Shape;11014;p32"/>
            <p:cNvSpPr/>
            <p:nvPr/>
          </p:nvSpPr>
          <p:spPr>
            <a:xfrm>
              <a:off x="5149" y="2385"/>
              <a:ext cx="19" cy="25"/>
            </a:xfrm>
            <a:custGeom>
              <a:avLst/>
              <a:gdLst/>
              <a:ahLst/>
              <a:cxnLst/>
              <a:rect l="l" t="t" r="r" b="b"/>
              <a:pathLst>
                <a:path w="58" h="77" extrusionOk="0">
                  <a:moveTo>
                    <a:pt x="57" y="11"/>
                  </a:moveTo>
                  <a:lnTo>
                    <a:pt x="53" y="8"/>
                  </a:lnTo>
                  <a:lnTo>
                    <a:pt x="49" y="6"/>
                  </a:lnTo>
                  <a:lnTo>
                    <a:pt x="43" y="4"/>
                  </a:lnTo>
                  <a:lnTo>
                    <a:pt x="39" y="1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1" y="22"/>
                  </a:lnTo>
                  <a:lnTo>
                    <a:pt x="1" y="27"/>
                  </a:lnTo>
                  <a:lnTo>
                    <a:pt x="0" y="35"/>
                  </a:lnTo>
                  <a:lnTo>
                    <a:pt x="1" y="41"/>
                  </a:lnTo>
                  <a:lnTo>
                    <a:pt x="1" y="48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5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9" y="69"/>
                  </a:lnTo>
                  <a:lnTo>
                    <a:pt x="9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1" y="71"/>
                  </a:lnTo>
                  <a:lnTo>
                    <a:pt x="12" y="71"/>
                  </a:lnTo>
                  <a:lnTo>
                    <a:pt x="12" y="72"/>
                  </a:lnTo>
                  <a:lnTo>
                    <a:pt x="13" y="73"/>
                  </a:lnTo>
                  <a:lnTo>
                    <a:pt x="15" y="75"/>
                  </a:lnTo>
                  <a:lnTo>
                    <a:pt x="17" y="76"/>
                  </a:lnTo>
                  <a:lnTo>
                    <a:pt x="19" y="76"/>
                  </a:lnTo>
                  <a:lnTo>
                    <a:pt x="23" y="77"/>
                  </a:lnTo>
                  <a:lnTo>
                    <a:pt x="26" y="77"/>
                  </a:lnTo>
                  <a:lnTo>
                    <a:pt x="29" y="77"/>
                  </a:lnTo>
                  <a:lnTo>
                    <a:pt x="33" y="77"/>
                  </a:lnTo>
                  <a:lnTo>
                    <a:pt x="35" y="76"/>
                  </a:lnTo>
                  <a:lnTo>
                    <a:pt x="37" y="76"/>
                  </a:lnTo>
                  <a:lnTo>
                    <a:pt x="39" y="75"/>
                  </a:lnTo>
                  <a:lnTo>
                    <a:pt x="40" y="72"/>
                  </a:lnTo>
                  <a:lnTo>
                    <a:pt x="41" y="71"/>
                  </a:lnTo>
                  <a:lnTo>
                    <a:pt x="41" y="69"/>
                  </a:lnTo>
                  <a:lnTo>
                    <a:pt x="43" y="65"/>
                  </a:lnTo>
                  <a:lnTo>
                    <a:pt x="47" y="62"/>
                  </a:lnTo>
                  <a:lnTo>
                    <a:pt x="49" y="57"/>
                  </a:lnTo>
                  <a:lnTo>
                    <a:pt x="51" y="54"/>
                  </a:lnTo>
                  <a:lnTo>
                    <a:pt x="53" y="48"/>
                  </a:lnTo>
                  <a:lnTo>
                    <a:pt x="56" y="43"/>
                  </a:lnTo>
                  <a:lnTo>
                    <a:pt x="57" y="37"/>
                  </a:lnTo>
                  <a:lnTo>
                    <a:pt x="57" y="31"/>
                  </a:lnTo>
                  <a:lnTo>
                    <a:pt x="58" y="25"/>
                  </a:lnTo>
                  <a:lnTo>
                    <a:pt x="58" y="2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15" name="Google Shape;11015;p32"/>
            <p:cNvSpPr/>
            <p:nvPr/>
          </p:nvSpPr>
          <p:spPr>
            <a:xfrm>
              <a:off x="5152" y="2436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41" h="45" extrusionOk="0">
                  <a:moveTo>
                    <a:pt x="41" y="34"/>
                  </a:moveTo>
                  <a:lnTo>
                    <a:pt x="41" y="35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39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1"/>
                  </a:lnTo>
                  <a:lnTo>
                    <a:pt x="34" y="42"/>
                  </a:lnTo>
                  <a:lnTo>
                    <a:pt x="33" y="43"/>
                  </a:lnTo>
                  <a:lnTo>
                    <a:pt x="31" y="44"/>
                  </a:lnTo>
                  <a:lnTo>
                    <a:pt x="29" y="44"/>
                  </a:lnTo>
                  <a:lnTo>
                    <a:pt x="25" y="45"/>
                  </a:lnTo>
                  <a:lnTo>
                    <a:pt x="23" y="45"/>
                  </a:lnTo>
                  <a:lnTo>
                    <a:pt x="21" y="45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6" y="36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5"/>
                  </a:lnTo>
                  <a:lnTo>
                    <a:pt x="7" y="3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4"/>
                  </a:lnTo>
                  <a:lnTo>
                    <a:pt x="38" y="18"/>
                  </a:lnTo>
                  <a:lnTo>
                    <a:pt x="39" y="23"/>
                  </a:lnTo>
                  <a:lnTo>
                    <a:pt x="40" y="28"/>
                  </a:lnTo>
                  <a:lnTo>
                    <a:pt x="41" y="34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16" name="Google Shape;11016;p32"/>
            <p:cNvSpPr/>
            <p:nvPr/>
          </p:nvSpPr>
          <p:spPr>
            <a:xfrm>
              <a:off x="5152" y="2436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45" y="28"/>
                  </a:moveTo>
                  <a:lnTo>
                    <a:pt x="45" y="29"/>
                  </a:lnTo>
                  <a:lnTo>
                    <a:pt x="44" y="30"/>
                  </a:lnTo>
                  <a:lnTo>
                    <a:pt x="42" y="33"/>
                  </a:lnTo>
                  <a:lnTo>
                    <a:pt x="40" y="35"/>
                  </a:lnTo>
                  <a:lnTo>
                    <a:pt x="39" y="37"/>
                  </a:lnTo>
                  <a:lnTo>
                    <a:pt x="37" y="41"/>
                  </a:lnTo>
                  <a:lnTo>
                    <a:pt x="34" y="42"/>
                  </a:lnTo>
                  <a:lnTo>
                    <a:pt x="32" y="44"/>
                  </a:lnTo>
                  <a:lnTo>
                    <a:pt x="29" y="44"/>
                  </a:lnTo>
                  <a:lnTo>
                    <a:pt x="24" y="45"/>
                  </a:lnTo>
                  <a:lnTo>
                    <a:pt x="20" y="45"/>
                  </a:lnTo>
                  <a:lnTo>
                    <a:pt x="16" y="44"/>
                  </a:lnTo>
                  <a:lnTo>
                    <a:pt x="12" y="42"/>
                  </a:lnTo>
                  <a:lnTo>
                    <a:pt x="8" y="39"/>
                  </a:lnTo>
                  <a:lnTo>
                    <a:pt x="6" y="36"/>
                  </a:lnTo>
                  <a:lnTo>
                    <a:pt x="4" y="33"/>
                  </a:lnTo>
                  <a:lnTo>
                    <a:pt x="2" y="28"/>
                  </a:lnTo>
                  <a:lnTo>
                    <a:pt x="1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1" y="2"/>
                  </a:lnTo>
                  <a:lnTo>
                    <a:pt x="25" y="3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4" y="11"/>
                  </a:lnTo>
                  <a:lnTo>
                    <a:pt x="37" y="15"/>
                  </a:lnTo>
                  <a:lnTo>
                    <a:pt x="39" y="20"/>
                  </a:lnTo>
                  <a:lnTo>
                    <a:pt x="40" y="26"/>
                  </a:lnTo>
                  <a:lnTo>
                    <a:pt x="42" y="36"/>
                  </a:lnTo>
                  <a:lnTo>
                    <a:pt x="44" y="4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17" name="Google Shape;11017;p32"/>
            <p:cNvSpPr/>
            <p:nvPr/>
          </p:nvSpPr>
          <p:spPr>
            <a:xfrm>
              <a:off x="5149" y="2414"/>
              <a:ext cx="15" cy="18"/>
            </a:xfrm>
            <a:custGeom>
              <a:avLst/>
              <a:gdLst/>
              <a:ahLst/>
              <a:cxnLst/>
              <a:rect l="l" t="t" r="r" b="b"/>
              <a:pathLst>
                <a:path w="44" h="55" extrusionOk="0">
                  <a:moveTo>
                    <a:pt x="44" y="1"/>
                  </a:moveTo>
                  <a:lnTo>
                    <a:pt x="43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1"/>
                  </a:lnTo>
                  <a:lnTo>
                    <a:pt x="6" y="14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4" y="54"/>
                  </a:lnTo>
                  <a:lnTo>
                    <a:pt x="17" y="55"/>
                  </a:lnTo>
                  <a:lnTo>
                    <a:pt x="19" y="55"/>
                  </a:lnTo>
                  <a:lnTo>
                    <a:pt x="23" y="54"/>
                  </a:lnTo>
                  <a:lnTo>
                    <a:pt x="25" y="53"/>
                  </a:lnTo>
                  <a:lnTo>
                    <a:pt x="27" y="51"/>
                  </a:lnTo>
                  <a:lnTo>
                    <a:pt x="30" y="48"/>
                  </a:lnTo>
                  <a:lnTo>
                    <a:pt x="32" y="46"/>
                  </a:lnTo>
                  <a:lnTo>
                    <a:pt x="35" y="41"/>
                  </a:lnTo>
                  <a:lnTo>
                    <a:pt x="39" y="36"/>
                  </a:lnTo>
                  <a:lnTo>
                    <a:pt x="40" y="36"/>
                  </a:lnTo>
                  <a:lnTo>
                    <a:pt x="40" y="35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42" y="31"/>
                  </a:lnTo>
                  <a:lnTo>
                    <a:pt x="42" y="30"/>
                  </a:lnTo>
                  <a:lnTo>
                    <a:pt x="43" y="28"/>
                  </a:lnTo>
                  <a:lnTo>
                    <a:pt x="43" y="25"/>
                  </a:lnTo>
                  <a:lnTo>
                    <a:pt x="44" y="22"/>
                  </a:lnTo>
                  <a:lnTo>
                    <a:pt x="44" y="20"/>
                  </a:lnTo>
                  <a:lnTo>
                    <a:pt x="44" y="17"/>
                  </a:lnTo>
                  <a:lnTo>
                    <a:pt x="44" y="15"/>
                  </a:lnTo>
                  <a:lnTo>
                    <a:pt x="44" y="12"/>
                  </a:lnTo>
                  <a:lnTo>
                    <a:pt x="44" y="9"/>
                  </a:lnTo>
                  <a:lnTo>
                    <a:pt x="44" y="7"/>
                  </a:lnTo>
                  <a:lnTo>
                    <a:pt x="44" y="4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18" name="Google Shape;11018;p32"/>
            <p:cNvSpPr/>
            <p:nvPr/>
          </p:nvSpPr>
          <p:spPr>
            <a:xfrm>
              <a:off x="5149" y="2414"/>
              <a:ext cx="16" cy="18"/>
            </a:xfrm>
            <a:custGeom>
              <a:avLst/>
              <a:gdLst/>
              <a:ahLst/>
              <a:cxnLst/>
              <a:rect l="l" t="t" r="r" b="b"/>
              <a:pathLst>
                <a:path w="48" h="55" extrusionOk="0">
                  <a:moveTo>
                    <a:pt x="48" y="3"/>
                  </a:moveTo>
                  <a:lnTo>
                    <a:pt x="47" y="1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6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2" y="47"/>
                  </a:lnTo>
                  <a:lnTo>
                    <a:pt x="4" y="51"/>
                  </a:lnTo>
                  <a:lnTo>
                    <a:pt x="9" y="53"/>
                  </a:lnTo>
                  <a:lnTo>
                    <a:pt x="14" y="54"/>
                  </a:lnTo>
                  <a:lnTo>
                    <a:pt x="17" y="55"/>
                  </a:lnTo>
                  <a:lnTo>
                    <a:pt x="20" y="55"/>
                  </a:lnTo>
                  <a:lnTo>
                    <a:pt x="24" y="53"/>
                  </a:lnTo>
                  <a:lnTo>
                    <a:pt x="27" y="51"/>
                  </a:lnTo>
                  <a:lnTo>
                    <a:pt x="30" y="48"/>
                  </a:lnTo>
                  <a:lnTo>
                    <a:pt x="33" y="45"/>
                  </a:lnTo>
                  <a:lnTo>
                    <a:pt x="35" y="40"/>
                  </a:lnTo>
                  <a:lnTo>
                    <a:pt x="39" y="37"/>
                  </a:lnTo>
                  <a:lnTo>
                    <a:pt x="41" y="33"/>
                  </a:lnTo>
                  <a:lnTo>
                    <a:pt x="43" y="29"/>
                  </a:lnTo>
                  <a:lnTo>
                    <a:pt x="43" y="25"/>
                  </a:lnTo>
                  <a:lnTo>
                    <a:pt x="44" y="22"/>
                  </a:lnTo>
                  <a:lnTo>
                    <a:pt x="44" y="17"/>
                  </a:lnTo>
                  <a:lnTo>
                    <a:pt x="44" y="12"/>
                  </a:lnTo>
                  <a:lnTo>
                    <a:pt x="44" y="6"/>
                  </a:lnTo>
                  <a:lnTo>
                    <a:pt x="44" y="3"/>
                  </a:lnTo>
                  <a:lnTo>
                    <a:pt x="44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019" name="Google Shape;11019;p32"/>
            <p:cNvCxnSpPr/>
            <p:nvPr/>
          </p:nvCxnSpPr>
          <p:spPr>
            <a:xfrm flipH="1">
              <a:off x="5169" y="2470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20" name="Google Shape;11020;p32"/>
            <p:cNvCxnSpPr/>
            <p:nvPr/>
          </p:nvCxnSpPr>
          <p:spPr>
            <a:xfrm flipH="1">
              <a:off x="5168" y="2391"/>
              <a:ext cx="1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21" name="Google Shape;11021;p32"/>
            <p:cNvCxnSpPr/>
            <p:nvPr/>
          </p:nvCxnSpPr>
          <p:spPr>
            <a:xfrm rot="10800000" flipH="1">
              <a:off x="5168" y="2388"/>
              <a:ext cx="1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22" name="Google Shape;11022;p32"/>
            <p:cNvCxnSpPr/>
            <p:nvPr/>
          </p:nvCxnSpPr>
          <p:spPr>
            <a:xfrm flipH="1">
              <a:off x="5167" y="2445"/>
              <a:ext cx="1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23" name="Google Shape;11023;p32"/>
            <p:cNvCxnSpPr/>
            <p:nvPr/>
          </p:nvCxnSpPr>
          <p:spPr>
            <a:xfrm rot="10800000">
              <a:off x="5164" y="241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24" name="Google Shape;11024;p32"/>
            <p:cNvSpPr/>
            <p:nvPr/>
          </p:nvSpPr>
          <p:spPr>
            <a:xfrm>
              <a:off x="5154" y="2363"/>
              <a:ext cx="14" cy="19"/>
            </a:xfrm>
            <a:custGeom>
              <a:avLst/>
              <a:gdLst/>
              <a:ahLst/>
              <a:cxnLst/>
              <a:rect l="l" t="t" r="r" b="b"/>
              <a:pathLst>
                <a:path w="44" h="59" extrusionOk="0">
                  <a:moveTo>
                    <a:pt x="44" y="47"/>
                  </a:moveTo>
                  <a:lnTo>
                    <a:pt x="43" y="47"/>
                  </a:lnTo>
                  <a:lnTo>
                    <a:pt x="43" y="48"/>
                  </a:lnTo>
                  <a:lnTo>
                    <a:pt x="42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6" y="51"/>
                  </a:lnTo>
                  <a:lnTo>
                    <a:pt x="35" y="53"/>
                  </a:lnTo>
                  <a:lnTo>
                    <a:pt x="33" y="53"/>
                  </a:lnTo>
                  <a:lnTo>
                    <a:pt x="32" y="54"/>
                  </a:lnTo>
                  <a:lnTo>
                    <a:pt x="30" y="55"/>
                  </a:lnTo>
                  <a:lnTo>
                    <a:pt x="29" y="55"/>
                  </a:lnTo>
                  <a:lnTo>
                    <a:pt x="28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4" y="58"/>
                  </a:lnTo>
                  <a:lnTo>
                    <a:pt x="22" y="58"/>
                  </a:lnTo>
                  <a:lnTo>
                    <a:pt x="20" y="59"/>
                  </a:lnTo>
                  <a:lnTo>
                    <a:pt x="18" y="59"/>
                  </a:lnTo>
                  <a:lnTo>
                    <a:pt x="16" y="59"/>
                  </a:lnTo>
                  <a:lnTo>
                    <a:pt x="13" y="58"/>
                  </a:lnTo>
                  <a:lnTo>
                    <a:pt x="12" y="58"/>
                  </a:lnTo>
                  <a:lnTo>
                    <a:pt x="10" y="57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6" y="54"/>
                  </a:lnTo>
                  <a:lnTo>
                    <a:pt x="5" y="53"/>
                  </a:lnTo>
                  <a:lnTo>
                    <a:pt x="5" y="51"/>
                  </a:lnTo>
                  <a:lnTo>
                    <a:pt x="4" y="50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4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3" y="3"/>
                  </a:lnTo>
                  <a:lnTo>
                    <a:pt x="4" y="2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30" y="9"/>
                  </a:lnTo>
                  <a:lnTo>
                    <a:pt x="33" y="13"/>
                  </a:lnTo>
                  <a:lnTo>
                    <a:pt x="35" y="17"/>
                  </a:lnTo>
                  <a:lnTo>
                    <a:pt x="36" y="21"/>
                  </a:lnTo>
                  <a:lnTo>
                    <a:pt x="38" y="25"/>
                  </a:lnTo>
                  <a:lnTo>
                    <a:pt x="40" y="30"/>
                  </a:lnTo>
                  <a:lnTo>
                    <a:pt x="41" y="31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2" y="34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4" y="43"/>
                  </a:lnTo>
                  <a:lnTo>
                    <a:pt x="44" y="45"/>
                  </a:lnTo>
                  <a:lnTo>
                    <a:pt x="44" y="4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25" name="Google Shape;11025;p32"/>
            <p:cNvSpPr/>
            <p:nvPr/>
          </p:nvSpPr>
          <p:spPr>
            <a:xfrm>
              <a:off x="5154" y="2363"/>
              <a:ext cx="15" cy="19"/>
            </a:xfrm>
            <a:custGeom>
              <a:avLst/>
              <a:gdLst/>
              <a:ahLst/>
              <a:cxnLst/>
              <a:rect l="l" t="t" r="r" b="b"/>
              <a:pathLst>
                <a:path w="44" h="59" extrusionOk="0">
                  <a:moveTo>
                    <a:pt x="44" y="46"/>
                  </a:moveTo>
                  <a:lnTo>
                    <a:pt x="44" y="47"/>
                  </a:lnTo>
                  <a:lnTo>
                    <a:pt x="43" y="47"/>
                  </a:lnTo>
                  <a:lnTo>
                    <a:pt x="41" y="48"/>
                  </a:lnTo>
                  <a:lnTo>
                    <a:pt x="39" y="49"/>
                  </a:lnTo>
                  <a:lnTo>
                    <a:pt x="36" y="51"/>
                  </a:lnTo>
                  <a:lnTo>
                    <a:pt x="33" y="53"/>
                  </a:lnTo>
                  <a:lnTo>
                    <a:pt x="31" y="54"/>
                  </a:lnTo>
                  <a:lnTo>
                    <a:pt x="28" y="55"/>
                  </a:lnTo>
                  <a:lnTo>
                    <a:pt x="26" y="57"/>
                  </a:lnTo>
                  <a:lnTo>
                    <a:pt x="23" y="58"/>
                  </a:lnTo>
                  <a:lnTo>
                    <a:pt x="20" y="59"/>
                  </a:lnTo>
                  <a:lnTo>
                    <a:pt x="17" y="59"/>
                  </a:lnTo>
                  <a:lnTo>
                    <a:pt x="13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4" y="51"/>
                  </a:lnTo>
                  <a:lnTo>
                    <a:pt x="3" y="49"/>
                  </a:lnTo>
                  <a:lnTo>
                    <a:pt x="2" y="46"/>
                  </a:lnTo>
                  <a:lnTo>
                    <a:pt x="2" y="42"/>
                  </a:lnTo>
                  <a:lnTo>
                    <a:pt x="2" y="35"/>
                  </a:lnTo>
                  <a:lnTo>
                    <a:pt x="1" y="30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5" y="5"/>
                  </a:lnTo>
                  <a:lnTo>
                    <a:pt x="28" y="8"/>
                  </a:lnTo>
                  <a:lnTo>
                    <a:pt x="31" y="11"/>
                  </a:lnTo>
                  <a:lnTo>
                    <a:pt x="33" y="15"/>
                  </a:lnTo>
                  <a:lnTo>
                    <a:pt x="35" y="19"/>
                  </a:lnTo>
                  <a:lnTo>
                    <a:pt x="37" y="26"/>
                  </a:lnTo>
                  <a:lnTo>
                    <a:pt x="40" y="32"/>
                  </a:lnTo>
                  <a:lnTo>
                    <a:pt x="41" y="38"/>
                  </a:lnTo>
                  <a:lnTo>
                    <a:pt x="42" y="40"/>
                  </a:lnTo>
                  <a:lnTo>
                    <a:pt x="43" y="43"/>
                  </a:lnTo>
                  <a:lnTo>
                    <a:pt x="43" y="45"/>
                  </a:lnTo>
                  <a:lnTo>
                    <a:pt x="43" y="4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26" name="Google Shape;11026;p32"/>
            <p:cNvSpPr/>
            <p:nvPr/>
          </p:nvSpPr>
          <p:spPr>
            <a:xfrm>
              <a:off x="5151" y="23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1" h="44" extrusionOk="0">
                  <a:moveTo>
                    <a:pt x="41" y="32"/>
                  </a:moveTo>
                  <a:lnTo>
                    <a:pt x="41" y="33"/>
                  </a:lnTo>
                  <a:lnTo>
                    <a:pt x="40" y="35"/>
                  </a:lnTo>
                  <a:lnTo>
                    <a:pt x="38" y="36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6" y="40"/>
                  </a:lnTo>
                  <a:lnTo>
                    <a:pt x="34" y="41"/>
                  </a:lnTo>
                  <a:lnTo>
                    <a:pt x="33" y="42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5" y="43"/>
                  </a:lnTo>
                  <a:lnTo>
                    <a:pt x="22" y="44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4" y="42"/>
                  </a:lnTo>
                  <a:lnTo>
                    <a:pt x="12" y="42"/>
                  </a:lnTo>
                  <a:lnTo>
                    <a:pt x="11" y="41"/>
                  </a:lnTo>
                  <a:lnTo>
                    <a:pt x="10" y="40"/>
                  </a:lnTo>
                  <a:lnTo>
                    <a:pt x="9" y="38"/>
                  </a:lnTo>
                  <a:lnTo>
                    <a:pt x="8" y="37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3" y="30"/>
                  </a:lnTo>
                  <a:lnTo>
                    <a:pt x="2" y="27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0" y="4"/>
                  </a:lnTo>
                  <a:lnTo>
                    <a:pt x="33" y="8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7" y="17"/>
                  </a:lnTo>
                  <a:lnTo>
                    <a:pt x="40" y="21"/>
                  </a:lnTo>
                  <a:lnTo>
                    <a:pt x="41" y="27"/>
                  </a:lnTo>
                  <a:lnTo>
                    <a:pt x="41" y="3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27" name="Google Shape;11027;p32"/>
            <p:cNvSpPr/>
            <p:nvPr/>
          </p:nvSpPr>
          <p:spPr>
            <a:xfrm>
              <a:off x="5151" y="2346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45" y="27"/>
                  </a:moveTo>
                  <a:lnTo>
                    <a:pt x="44" y="28"/>
                  </a:lnTo>
                  <a:lnTo>
                    <a:pt x="43" y="29"/>
                  </a:lnTo>
                  <a:lnTo>
                    <a:pt x="42" y="32"/>
                  </a:lnTo>
                  <a:lnTo>
                    <a:pt x="40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5" y="41"/>
                  </a:lnTo>
                  <a:lnTo>
                    <a:pt x="32" y="42"/>
                  </a:lnTo>
                  <a:lnTo>
                    <a:pt x="28" y="43"/>
                  </a:lnTo>
                  <a:lnTo>
                    <a:pt x="24" y="44"/>
                  </a:lnTo>
                  <a:lnTo>
                    <a:pt x="19" y="43"/>
                  </a:lnTo>
                  <a:lnTo>
                    <a:pt x="16" y="43"/>
                  </a:lnTo>
                  <a:lnTo>
                    <a:pt x="11" y="41"/>
                  </a:lnTo>
                  <a:lnTo>
                    <a:pt x="9" y="38"/>
                  </a:lnTo>
                  <a:lnTo>
                    <a:pt x="5" y="35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4"/>
                  </a:lnTo>
                  <a:lnTo>
                    <a:pt x="6" y="2"/>
                  </a:lnTo>
                  <a:lnTo>
                    <a:pt x="11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0" y="5"/>
                  </a:lnTo>
                  <a:lnTo>
                    <a:pt x="34" y="9"/>
                  </a:lnTo>
                  <a:lnTo>
                    <a:pt x="36" y="14"/>
                  </a:lnTo>
                  <a:lnTo>
                    <a:pt x="38" y="19"/>
                  </a:lnTo>
                  <a:lnTo>
                    <a:pt x="40" y="25"/>
                  </a:lnTo>
                  <a:lnTo>
                    <a:pt x="42" y="35"/>
                  </a:lnTo>
                  <a:lnTo>
                    <a:pt x="43" y="4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028" name="Google Shape;11028;p32"/>
            <p:cNvCxnSpPr/>
            <p:nvPr/>
          </p:nvCxnSpPr>
          <p:spPr>
            <a:xfrm flipH="1">
              <a:off x="5168" y="237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29" name="Google Shape;11029;p32"/>
            <p:cNvCxnSpPr/>
            <p:nvPr/>
          </p:nvCxnSpPr>
          <p:spPr>
            <a:xfrm flipH="1">
              <a:off x="5165" y="2355"/>
              <a:ext cx="1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30" name="Google Shape;11030;p32"/>
            <p:cNvSpPr/>
            <p:nvPr/>
          </p:nvSpPr>
          <p:spPr>
            <a:xfrm>
              <a:off x="4597" y="2516"/>
              <a:ext cx="25" cy="20"/>
            </a:xfrm>
            <a:custGeom>
              <a:avLst/>
              <a:gdLst/>
              <a:ahLst/>
              <a:cxnLst/>
              <a:rect l="l" t="t" r="r" b="b"/>
              <a:pathLst>
                <a:path w="76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9"/>
                  </a:lnTo>
                  <a:lnTo>
                    <a:pt x="76" y="3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5" y="23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31" name="Google Shape;11031;p32"/>
            <p:cNvSpPr/>
            <p:nvPr/>
          </p:nvSpPr>
          <p:spPr>
            <a:xfrm>
              <a:off x="4597" y="2516"/>
              <a:ext cx="25" cy="20"/>
            </a:xfrm>
            <a:custGeom>
              <a:avLst/>
              <a:gdLst/>
              <a:ahLst/>
              <a:cxnLst/>
              <a:rect l="l" t="t" r="r" b="b"/>
              <a:pathLst>
                <a:path w="76" h="58" extrusionOk="0">
                  <a:moveTo>
                    <a:pt x="11" y="1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1" y="53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4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1" y="1"/>
                  </a:lnTo>
                  <a:lnTo>
                    <a:pt x="25" y="1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32" name="Google Shape;11032;p32"/>
            <p:cNvSpPr/>
            <p:nvPr/>
          </p:nvSpPr>
          <p:spPr>
            <a:xfrm>
              <a:off x="4626" y="2520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50" y="19"/>
                  </a:lnTo>
                  <a:lnTo>
                    <a:pt x="49" y="16"/>
                  </a:lnTo>
                  <a:lnTo>
                    <a:pt x="46" y="14"/>
                  </a:lnTo>
                  <a:lnTo>
                    <a:pt x="41" y="11"/>
                  </a:lnTo>
                  <a:lnTo>
                    <a:pt x="35" y="6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33" name="Google Shape;11033;p32"/>
            <p:cNvSpPr/>
            <p:nvPr/>
          </p:nvSpPr>
          <p:spPr>
            <a:xfrm>
              <a:off x="4626" y="2520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5" h="47" extrusionOk="0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6" y="43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1" y="47"/>
                  </a:lnTo>
                  <a:lnTo>
                    <a:pt x="35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2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1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5" y="3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034" name="Google Shape;11034;p32"/>
            <p:cNvCxnSpPr/>
            <p:nvPr/>
          </p:nvCxnSpPr>
          <p:spPr>
            <a:xfrm>
              <a:off x="4603" y="2516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35" name="Google Shape;11035;p32"/>
            <p:cNvCxnSpPr/>
            <p:nvPr/>
          </p:nvCxnSpPr>
          <p:spPr>
            <a:xfrm flipH="1">
              <a:off x="4601" y="2517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36" name="Google Shape;11036;p32"/>
            <p:cNvCxnSpPr/>
            <p:nvPr/>
          </p:nvCxnSpPr>
          <p:spPr>
            <a:xfrm flipH="1">
              <a:off x="4626" y="2520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37" name="Google Shape;11037;p32"/>
            <p:cNvSpPr/>
            <p:nvPr/>
          </p:nvSpPr>
          <p:spPr>
            <a:xfrm>
              <a:off x="4575" y="251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47" y="0"/>
                  </a:moveTo>
                  <a:lnTo>
                    <a:pt x="48" y="1"/>
                  </a:lnTo>
                  <a:lnTo>
                    <a:pt x="49" y="2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8"/>
                  </a:lnTo>
                  <a:lnTo>
                    <a:pt x="52" y="9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8" y="32"/>
                  </a:lnTo>
                  <a:lnTo>
                    <a:pt x="57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9" y="43"/>
                  </a:lnTo>
                  <a:lnTo>
                    <a:pt x="8" y="43"/>
                  </a:lnTo>
                  <a:lnTo>
                    <a:pt x="5" y="42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9" y="13"/>
                  </a:lnTo>
                  <a:lnTo>
                    <a:pt x="12" y="11"/>
                  </a:lnTo>
                  <a:lnTo>
                    <a:pt x="17" y="9"/>
                  </a:lnTo>
                  <a:lnTo>
                    <a:pt x="21" y="8"/>
                  </a:lnTo>
                  <a:lnTo>
                    <a:pt x="25" y="5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38" name="Google Shape;11038;p32"/>
            <p:cNvSpPr/>
            <p:nvPr/>
          </p:nvSpPr>
          <p:spPr>
            <a:xfrm>
              <a:off x="4575" y="251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5" extrusionOk="0">
                  <a:moveTo>
                    <a:pt x="45" y="0"/>
                  </a:moveTo>
                  <a:lnTo>
                    <a:pt x="47" y="0"/>
                  </a:lnTo>
                  <a:lnTo>
                    <a:pt x="47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2"/>
                  </a:lnTo>
                  <a:lnTo>
                    <a:pt x="53" y="14"/>
                  </a:lnTo>
                  <a:lnTo>
                    <a:pt x="55" y="16"/>
                  </a:lnTo>
                  <a:lnTo>
                    <a:pt x="57" y="19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5" y="43"/>
                  </a:lnTo>
                  <a:lnTo>
                    <a:pt x="42" y="43"/>
                  </a:lnTo>
                  <a:lnTo>
                    <a:pt x="36" y="43"/>
                  </a:lnTo>
                  <a:lnTo>
                    <a:pt x="29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2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19" y="10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39" name="Google Shape;11039;p32"/>
            <p:cNvSpPr/>
            <p:nvPr/>
          </p:nvSpPr>
          <p:spPr>
            <a:xfrm>
              <a:off x="4505" y="2514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1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3" y="23"/>
                  </a:lnTo>
                  <a:lnTo>
                    <a:pt x="1" y="27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3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8" y="50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5"/>
                  </a:lnTo>
                  <a:lnTo>
                    <a:pt x="19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7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7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6" y="43"/>
                  </a:lnTo>
                  <a:lnTo>
                    <a:pt x="77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5"/>
                  </a:lnTo>
                  <a:lnTo>
                    <a:pt x="77" y="23"/>
                  </a:lnTo>
                  <a:lnTo>
                    <a:pt x="76" y="19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60" y="9"/>
                  </a:lnTo>
                  <a:lnTo>
                    <a:pt x="55" y="7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40" name="Google Shape;11040;p32"/>
            <p:cNvSpPr/>
            <p:nvPr/>
          </p:nvSpPr>
          <p:spPr>
            <a:xfrm>
              <a:off x="4505" y="2514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9" y="4"/>
                  </a:lnTo>
                  <a:lnTo>
                    <a:pt x="7" y="9"/>
                  </a:lnTo>
                  <a:lnTo>
                    <a:pt x="5" y="15"/>
                  </a:lnTo>
                  <a:lnTo>
                    <a:pt x="3" y="19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3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8" y="57"/>
                  </a:lnTo>
                  <a:lnTo>
                    <a:pt x="35" y="58"/>
                  </a:lnTo>
                  <a:lnTo>
                    <a:pt x="43" y="58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7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5" y="44"/>
                  </a:lnTo>
                  <a:lnTo>
                    <a:pt x="76" y="43"/>
                  </a:lnTo>
                  <a:lnTo>
                    <a:pt x="77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41" name="Google Shape;11041;p32"/>
            <p:cNvSpPr/>
            <p:nvPr/>
          </p:nvSpPr>
          <p:spPr>
            <a:xfrm>
              <a:off x="4556" y="2515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4" h="43" extrusionOk="0">
                  <a:moveTo>
                    <a:pt x="32" y="0"/>
                  </a:moveTo>
                  <a:lnTo>
                    <a:pt x="33" y="0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6" y="36"/>
                  </a:lnTo>
                  <a:lnTo>
                    <a:pt x="34" y="37"/>
                  </a:lnTo>
                  <a:lnTo>
                    <a:pt x="30" y="38"/>
                  </a:lnTo>
                  <a:lnTo>
                    <a:pt x="27" y="40"/>
                  </a:lnTo>
                  <a:lnTo>
                    <a:pt x="22" y="42"/>
                  </a:lnTo>
                  <a:lnTo>
                    <a:pt x="19" y="43"/>
                  </a:lnTo>
                  <a:lnTo>
                    <a:pt x="14" y="43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5" y="40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8" y="10"/>
                  </a:lnTo>
                  <a:lnTo>
                    <a:pt x="10" y="7"/>
                  </a:lnTo>
                  <a:lnTo>
                    <a:pt x="13" y="5"/>
                  </a:lnTo>
                  <a:lnTo>
                    <a:pt x="17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42" name="Google Shape;11042;p32"/>
            <p:cNvSpPr/>
            <p:nvPr/>
          </p:nvSpPr>
          <p:spPr>
            <a:xfrm>
              <a:off x="4556" y="2514"/>
              <a:ext cx="15" cy="16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27" y="0"/>
                  </a:moveTo>
                  <a:lnTo>
                    <a:pt x="28" y="1"/>
                  </a:lnTo>
                  <a:lnTo>
                    <a:pt x="29" y="1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6" y="7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4" y="22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2" y="45"/>
                  </a:lnTo>
                  <a:lnTo>
                    <a:pt x="19" y="45"/>
                  </a:lnTo>
                  <a:lnTo>
                    <a:pt x="14" y="46"/>
                  </a:lnTo>
                  <a:lnTo>
                    <a:pt x="11" y="46"/>
                  </a:lnTo>
                  <a:lnTo>
                    <a:pt x="8" y="45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5" y="5"/>
                  </a:lnTo>
                  <a:lnTo>
                    <a:pt x="35" y="3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43" name="Google Shape;11043;p32"/>
            <p:cNvSpPr/>
            <p:nvPr/>
          </p:nvSpPr>
          <p:spPr>
            <a:xfrm>
              <a:off x="4534" y="2518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3" y="0"/>
                  </a:moveTo>
                  <a:lnTo>
                    <a:pt x="3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7" y="41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7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1" y="41"/>
                  </a:lnTo>
                  <a:lnTo>
                    <a:pt x="52" y="40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4" y="20"/>
                  </a:lnTo>
                  <a:lnTo>
                    <a:pt x="52" y="17"/>
                  </a:lnTo>
                  <a:lnTo>
                    <a:pt x="49" y="15"/>
                  </a:lnTo>
                  <a:lnTo>
                    <a:pt x="47" y="13"/>
                  </a:lnTo>
                  <a:lnTo>
                    <a:pt x="41" y="9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44" name="Google Shape;11044;p32"/>
            <p:cNvSpPr/>
            <p:nvPr/>
          </p:nvSpPr>
          <p:spPr>
            <a:xfrm>
              <a:off x="4534" y="2517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3" y="30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7" y="36"/>
                  </a:lnTo>
                  <a:lnTo>
                    <a:pt x="9" y="39"/>
                  </a:lnTo>
                  <a:lnTo>
                    <a:pt x="13" y="42"/>
                  </a:lnTo>
                  <a:lnTo>
                    <a:pt x="16" y="44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5" y="48"/>
                  </a:lnTo>
                  <a:lnTo>
                    <a:pt x="48" y="47"/>
                  </a:lnTo>
                  <a:lnTo>
                    <a:pt x="51" y="43"/>
                  </a:lnTo>
                  <a:lnTo>
                    <a:pt x="54" y="39"/>
                  </a:lnTo>
                  <a:lnTo>
                    <a:pt x="55" y="35"/>
                  </a:lnTo>
                  <a:lnTo>
                    <a:pt x="56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9" y="18"/>
                  </a:lnTo>
                  <a:lnTo>
                    <a:pt x="46" y="15"/>
                  </a:lnTo>
                  <a:lnTo>
                    <a:pt x="41" y="12"/>
                  </a:lnTo>
                  <a:lnTo>
                    <a:pt x="38" y="10"/>
                  </a:lnTo>
                  <a:lnTo>
                    <a:pt x="35" y="7"/>
                  </a:lnTo>
                  <a:lnTo>
                    <a:pt x="30" y="6"/>
                  </a:lnTo>
                  <a:lnTo>
                    <a:pt x="27" y="4"/>
                  </a:lnTo>
                  <a:lnTo>
                    <a:pt x="22" y="4"/>
                  </a:lnTo>
                  <a:lnTo>
                    <a:pt x="19" y="3"/>
                  </a:lnTo>
                  <a:lnTo>
                    <a:pt x="13" y="3"/>
                  </a:lnTo>
                  <a:lnTo>
                    <a:pt x="7" y="3"/>
                  </a:lnTo>
                  <a:lnTo>
                    <a:pt x="4" y="3"/>
                  </a:lnTo>
                  <a:lnTo>
                    <a:pt x="1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045" name="Google Shape;11045;p32"/>
            <p:cNvCxnSpPr/>
            <p:nvPr/>
          </p:nvCxnSpPr>
          <p:spPr>
            <a:xfrm>
              <a:off x="4590" y="251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46" name="Google Shape;11046;p32"/>
            <p:cNvCxnSpPr/>
            <p:nvPr/>
          </p:nvCxnSpPr>
          <p:spPr>
            <a:xfrm>
              <a:off x="4512" y="2514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47" name="Google Shape;11047;p32"/>
            <p:cNvCxnSpPr/>
            <p:nvPr/>
          </p:nvCxnSpPr>
          <p:spPr>
            <a:xfrm flipH="1">
              <a:off x="4509" y="2514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48" name="Google Shape;11048;p32"/>
            <p:cNvCxnSpPr/>
            <p:nvPr/>
          </p:nvCxnSpPr>
          <p:spPr>
            <a:xfrm>
              <a:off x="4565" y="2514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49" name="Google Shape;11049;p32"/>
            <p:cNvCxnSpPr/>
            <p:nvPr/>
          </p:nvCxnSpPr>
          <p:spPr>
            <a:xfrm flipH="1">
              <a:off x="4534" y="251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50" name="Google Shape;11050;p32"/>
            <p:cNvSpPr/>
            <p:nvPr/>
          </p:nvSpPr>
          <p:spPr>
            <a:xfrm>
              <a:off x="4483" y="251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1" h="43" extrusionOk="0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4" y="11"/>
                  </a:lnTo>
                  <a:lnTo>
                    <a:pt x="55" y="12"/>
                  </a:lnTo>
                  <a:lnTo>
                    <a:pt x="55" y="13"/>
                  </a:lnTo>
                  <a:lnTo>
                    <a:pt x="56" y="14"/>
                  </a:lnTo>
                  <a:lnTo>
                    <a:pt x="57" y="16"/>
                  </a:lnTo>
                  <a:lnTo>
                    <a:pt x="58" y="17"/>
                  </a:lnTo>
                  <a:lnTo>
                    <a:pt x="58" y="18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59" y="30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3" y="42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5" y="41"/>
                  </a:lnTo>
                  <a:lnTo>
                    <a:pt x="3" y="40"/>
                  </a:lnTo>
                  <a:lnTo>
                    <a:pt x="2" y="37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1" y="24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3"/>
                  </a:lnTo>
                  <a:lnTo>
                    <a:pt x="14" y="11"/>
                  </a:lnTo>
                  <a:lnTo>
                    <a:pt x="18" y="9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1" y="4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51" name="Google Shape;11051;p32"/>
            <p:cNvSpPr/>
            <p:nvPr/>
          </p:nvSpPr>
          <p:spPr>
            <a:xfrm>
              <a:off x="4483" y="251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1" h="45" extrusionOk="0">
                  <a:moveTo>
                    <a:pt x="47" y="0"/>
                  </a:moveTo>
                  <a:lnTo>
                    <a:pt x="48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3" y="8"/>
                  </a:lnTo>
                  <a:lnTo>
                    <a:pt x="54" y="12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8" y="19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61" y="28"/>
                  </a:lnTo>
                  <a:lnTo>
                    <a:pt x="59" y="31"/>
                  </a:lnTo>
                  <a:lnTo>
                    <a:pt x="59" y="34"/>
                  </a:lnTo>
                  <a:lnTo>
                    <a:pt x="58" y="36"/>
                  </a:lnTo>
                  <a:lnTo>
                    <a:pt x="57" y="38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50" y="42"/>
                  </a:lnTo>
                  <a:lnTo>
                    <a:pt x="47" y="43"/>
                  </a:lnTo>
                  <a:lnTo>
                    <a:pt x="43" y="43"/>
                  </a:lnTo>
                  <a:lnTo>
                    <a:pt x="37" y="43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0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2" y="40"/>
                  </a:lnTo>
                  <a:lnTo>
                    <a:pt x="1" y="37"/>
                  </a:lnTo>
                  <a:lnTo>
                    <a:pt x="0" y="34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6" y="20"/>
                  </a:lnTo>
                  <a:lnTo>
                    <a:pt x="9" y="16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0"/>
                  </a:lnTo>
                  <a:lnTo>
                    <a:pt x="27" y="7"/>
                  </a:lnTo>
                  <a:lnTo>
                    <a:pt x="33" y="5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52" name="Google Shape;11052;p32"/>
            <p:cNvSpPr/>
            <p:nvPr/>
          </p:nvSpPr>
          <p:spPr>
            <a:xfrm>
              <a:off x="4413" y="2514"/>
              <a:ext cx="25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5" y="49"/>
                  </a:lnTo>
                  <a:lnTo>
                    <a:pt x="7" y="50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9" y="57"/>
                  </a:lnTo>
                  <a:lnTo>
                    <a:pt x="53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53" name="Google Shape;11053;p32"/>
            <p:cNvSpPr/>
            <p:nvPr/>
          </p:nvSpPr>
          <p:spPr>
            <a:xfrm>
              <a:off x="4413" y="2514"/>
              <a:ext cx="25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9" y="4"/>
                  </a:lnTo>
                  <a:lnTo>
                    <a:pt x="5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3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2" y="57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5"/>
                  </a:lnTo>
                  <a:lnTo>
                    <a:pt x="74" y="44"/>
                  </a:lnTo>
                  <a:lnTo>
                    <a:pt x="75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69" y="17"/>
                  </a:lnTo>
                  <a:lnTo>
                    <a:pt x="66" y="15"/>
                  </a:lnTo>
                  <a:lnTo>
                    <a:pt x="61" y="11"/>
                  </a:lnTo>
                  <a:lnTo>
                    <a:pt x="58" y="9"/>
                  </a:lnTo>
                  <a:lnTo>
                    <a:pt x="53" y="7"/>
                  </a:lnTo>
                  <a:lnTo>
                    <a:pt x="49" y="4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54" name="Google Shape;11054;p32"/>
            <p:cNvSpPr/>
            <p:nvPr/>
          </p:nvSpPr>
          <p:spPr>
            <a:xfrm>
              <a:off x="4464" y="2515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32" y="0"/>
                  </a:moveTo>
                  <a:lnTo>
                    <a:pt x="33" y="0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5"/>
                  </a:lnTo>
                  <a:lnTo>
                    <a:pt x="35" y="36"/>
                  </a:lnTo>
                  <a:lnTo>
                    <a:pt x="34" y="37"/>
                  </a:lnTo>
                  <a:lnTo>
                    <a:pt x="31" y="38"/>
                  </a:lnTo>
                  <a:lnTo>
                    <a:pt x="27" y="40"/>
                  </a:lnTo>
                  <a:lnTo>
                    <a:pt x="23" y="42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1" y="16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8" y="10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7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55" name="Google Shape;11055;p32"/>
            <p:cNvSpPr/>
            <p:nvPr/>
          </p:nvSpPr>
          <p:spPr>
            <a:xfrm>
              <a:off x="4464" y="2514"/>
              <a:ext cx="15" cy="16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7" y="0"/>
                  </a:moveTo>
                  <a:lnTo>
                    <a:pt x="29" y="1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2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5" y="46"/>
                  </a:lnTo>
                  <a:lnTo>
                    <a:pt x="11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3" y="17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5" y="5"/>
                  </a:lnTo>
                  <a:lnTo>
                    <a:pt x="35" y="3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56" name="Google Shape;11056;p32"/>
            <p:cNvSpPr/>
            <p:nvPr/>
          </p:nvSpPr>
          <p:spPr>
            <a:xfrm>
              <a:off x="4442" y="2518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2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2" y="20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7" y="13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57" name="Google Shape;11057;p32"/>
            <p:cNvSpPr/>
            <p:nvPr/>
          </p:nvSpPr>
          <p:spPr>
            <a:xfrm>
              <a:off x="4442" y="2517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5" y="36"/>
                  </a:lnTo>
                  <a:lnTo>
                    <a:pt x="9" y="39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7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3" y="24"/>
                  </a:lnTo>
                  <a:lnTo>
                    <a:pt x="51" y="20"/>
                  </a:lnTo>
                  <a:lnTo>
                    <a:pt x="48" y="18"/>
                  </a:lnTo>
                  <a:lnTo>
                    <a:pt x="44" y="15"/>
                  </a:lnTo>
                  <a:lnTo>
                    <a:pt x="41" y="12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29" y="6"/>
                  </a:lnTo>
                  <a:lnTo>
                    <a:pt x="26" y="4"/>
                  </a:lnTo>
                  <a:lnTo>
                    <a:pt x="21" y="4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058" name="Google Shape;11058;p32"/>
            <p:cNvCxnSpPr/>
            <p:nvPr/>
          </p:nvCxnSpPr>
          <p:spPr>
            <a:xfrm>
              <a:off x="4498" y="251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59" name="Google Shape;11059;p32"/>
            <p:cNvCxnSpPr/>
            <p:nvPr/>
          </p:nvCxnSpPr>
          <p:spPr>
            <a:xfrm>
              <a:off x="4419" y="2514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60" name="Google Shape;11060;p32"/>
            <p:cNvCxnSpPr/>
            <p:nvPr/>
          </p:nvCxnSpPr>
          <p:spPr>
            <a:xfrm flipH="1">
              <a:off x="4416" y="2514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61" name="Google Shape;11061;p32"/>
            <p:cNvCxnSpPr/>
            <p:nvPr/>
          </p:nvCxnSpPr>
          <p:spPr>
            <a:xfrm>
              <a:off x="4473" y="2514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62" name="Google Shape;11062;p32"/>
            <p:cNvCxnSpPr/>
            <p:nvPr/>
          </p:nvCxnSpPr>
          <p:spPr>
            <a:xfrm flipH="1">
              <a:off x="4442" y="251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63" name="Google Shape;11063;p32"/>
            <p:cNvSpPr/>
            <p:nvPr/>
          </p:nvSpPr>
          <p:spPr>
            <a:xfrm>
              <a:off x="4390" y="251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47" y="0"/>
                  </a:moveTo>
                  <a:lnTo>
                    <a:pt x="48" y="0"/>
                  </a:lnTo>
                  <a:lnTo>
                    <a:pt x="48" y="1"/>
                  </a:lnTo>
                  <a:lnTo>
                    <a:pt x="50" y="1"/>
                  </a:lnTo>
                  <a:lnTo>
                    <a:pt x="50" y="2"/>
                  </a:lnTo>
                  <a:lnTo>
                    <a:pt x="51" y="4"/>
                  </a:lnTo>
                  <a:lnTo>
                    <a:pt x="52" y="5"/>
                  </a:lnTo>
                  <a:lnTo>
                    <a:pt x="52" y="8"/>
                  </a:lnTo>
                  <a:lnTo>
                    <a:pt x="53" y="9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6" y="14"/>
                  </a:lnTo>
                  <a:lnTo>
                    <a:pt x="58" y="16"/>
                  </a:lnTo>
                  <a:lnTo>
                    <a:pt x="58" y="17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2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5" y="41"/>
                  </a:lnTo>
                  <a:lnTo>
                    <a:pt x="32" y="41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2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1" y="13"/>
                  </a:lnTo>
                  <a:lnTo>
                    <a:pt x="14" y="11"/>
                  </a:lnTo>
                  <a:lnTo>
                    <a:pt x="18" y="9"/>
                  </a:lnTo>
                  <a:lnTo>
                    <a:pt x="22" y="8"/>
                  </a:lnTo>
                  <a:lnTo>
                    <a:pt x="27" y="5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64" name="Google Shape;11064;p32"/>
            <p:cNvSpPr/>
            <p:nvPr/>
          </p:nvSpPr>
          <p:spPr>
            <a:xfrm>
              <a:off x="4390" y="251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7" y="0"/>
                  </a:moveTo>
                  <a:lnTo>
                    <a:pt x="48" y="2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8" y="19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9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50" y="42"/>
                  </a:lnTo>
                  <a:lnTo>
                    <a:pt x="46" y="43"/>
                  </a:lnTo>
                  <a:lnTo>
                    <a:pt x="43" y="43"/>
                  </a:lnTo>
                  <a:lnTo>
                    <a:pt x="37" y="43"/>
                  </a:lnTo>
                  <a:lnTo>
                    <a:pt x="31" y="44"/>
                  </a:lnTo>
                  <a:lnTo>
                    <a:pt x="26" y="44"/>
                  </a:lnTo>
                  <a:lnTo>
                    <a:pt x="20" y="45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3" y="40"/>
                  </a:lnTo>
                  <a:lnTo>
                    <a:pt x="2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3" y="23"/>
                  </a:lnTo>
                  <a:lnTo>
                    <a:pt x="6" y="20"/>
                  </a:lnTo>
                  <a:lnTo>
                    <a:pt x="8" y="16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0"/>
                  </a:lnTo>
                  <a:lnTo>
                    <a:pt x="27" y="7"/>
                  </a:lnTo>
                  <a:lnTo>
                    <a:pt x="32" y="5"/>
                  </a:lnTo>
                  <a:lnTo>
                    <a:pt x="38" y="4"/>
                  </a:lnTo>
                  <a:lnTo>
                    <a:pt x="42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7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65" name="Google Shape;11065;p32"/>
            <p:cNvSpPr/>
            <p:nvPr/>
          </p:nvSpPr>
          <p:spPr>
            <a:xfrm>
              <a:off x="4308" y="2510"/>
              <a:ext cx="23" cy="18"/>
            </a:xfrm>
            <a:custGeom>
              <a:avLst/>
              <a:gdLst/>
              <a:ahLst/>
              <a:cxnLst/>
              <a:rect l="l" t="t" r="r" b="b"/>
              <a:pathLst>
                <a:path w="71" h="54" extrusionOk="0">
                  <a:moveTo>
                    <a:pt x="12" y="0"/>
                  </a:moveTo>
                  <a:lnTo>
                    <a:pt x="10" y="3"/>
                  </a:lnTo>
                  <a:lnTo>
                    <a:pt x="8" y="6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8"/>
                  </a:lnTo>
                  <a:lnTo>
                    <a:pt x="2" y="21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2" y="39"/>
                  </a:lnTo>
                  <a:lnTo>
                    <a:pt x="3" y="43"/>
                  </a:lnTo>
                  <a:lnTo>
                    <a:pt x="5" y="46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11" y="50"/>
                  </a:lnTo>
                  <a:lnTo>
                    <a:pt x="13" y="51"/>
                  </a:lnTo>
                  <a:lnTo>
                    <a:pt x="16" y="52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7" y="53"/>
                  </a:lnTo>
                  <a:lnTo>
                    <a:pt x="31" y="54"/>
                  </a:lnTo>
                  <a:lnTo>
                    <a:pt x="36" y="53"/>
                  </a:lnTo>
                  <a:lnTo>
                    <a:pt x="40" y="53"/>
                  </a:lnTo>
                  <a:lnTo>
                    <a:pt x="45" y="53"/>
                  </a:lnTo>
                  <a:lnTo>
                    <a:pt x="50" y="53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5" y="53"/>
                  </a:lnTo>
                  <a:lnTo>
                    <a:pt x="56" y="53"/>
                  </a:lnTo>
                  <a:lnTo>
                    <a:pt x="58" y="53"/>
                  </a:lnTo>
                  <a:lnTo>
                    <a:pt x="59" y="52"/>
                  </a:lnTo>
                  <a:lnTo>
                    <a:pt x="60" y="51"/>
                  </a:lnTo>
                  <a:lnTo>
                    <a:pt x="60" y="48"/>
                  </a:lnTo>
                  <a:lnTo>
                    <a:pt x="61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3" y="46"/>
                  </a:lnTo>
                  <a:lnTo>
                    <a:pt x="64" y="45"/>
                  </a:lnTo>
                  <a:lnTo>
                    <a:pt x="64" y="44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7" y="43"/>
                  </a:lnTo>
                  <a:lnTo>
                    <a:pt x="68" y="40"/>
                  </a:lnTo>
                  <a:lnTo>
                    <a:pt x="69" y="39"/>
                  </a:lnTo>
                  <a:lnTo>
                    <a:pt x="70" y="36"/>
                  </a:lnTo>
                  <a:lnTo>
                    <a:pt x="70" y="34"/>
                  </a:lnTo>
                  <a:lnTo>
                    <a:pt x="71" y="30"/>
                  </a:lnTo>
                  <a:lnTo>
                    <a:pt x="70" y="27"/>
                  </a:lnTo>
                  <a:lnTo>
                    <a:pt x="70" y="24"/>
                  </a:lnTo>
                  <a:lnTo>
                    <a:pt x="69" y="21"/>
                  </a:lnTo>
                  <a:lnTo>
                    <a:pt x="68" y="19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4" y="18"/>
                  </a:lnTo>
                  <a:lnTo>
                    <a:pt x="64" y="16"/>
                  </a:lnTo>
                  <a:lnTo>
                    <a:pt x="63" y="16"/>
                  </a:lnTo>
                  <a:lnTo>
                    <a:pt x="62" y="16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60" y="14"/>
                  </a:lnTo>
                  <a:lnTo>
                    <a:pt x="56" y="11"/>
                  </a:lnTo>
                  <a:lnTo>
                    <a:pt x="52" y="8"/>
                  </a:lnTo>
                  <a:lnTo>
                    <a:pt x="46" y="6"/>
                  </a:lnTo>
                  <a:lnTo>
                    <a:pt x="42" y="4"/>
                  </a:lnTo>
                  <a:lnTo>
                    <a:pt x="36" y="3"/>
                  </a:lnTo>
                  <a:lnTo>
                    <a:pt x="30" y="2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66" name="Google Shape;11066;p32"/>
            <p:cNvSpPr/>
            <p:nvPr/>
          </p:nvSpPr>
          <p:spPr>
            <a:xfrm>
              <a:off x="4308" y="2510"/>
              <a:ext cx="23" cy="18"/>
            </a:xfrm>
            <a:custGeom>
              <a:avLst/>
              <a:gdLst/>
              <a:ahLst/>
              <a:cxnLst/>
              <a:rect l="l" t="t" r="r" b="b"/>
              <a:pathLst>
                <a:path w="71" h="54" extrusionOk="0">
                  <a:moveTo>
                    <a:pt x="11" y="2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3" y="42"/>
                  </a:lnTo>
                  <a:lnTo>
                    <a:pt x="4" y="45"/>
                  </a:lnTo>
                  <a:lnTo>
                    <a:pt x="7" y="47"/>
                  </a:lnTo>
                  <a:lnTo>
                    <a:pt x="11" y="50"/>
                  </a:lnTo>
                  <a:lnTo>
                    <a:pt x="15" y="52"/>
                  </a:lnTo>
                  <a:lnTo>
                    <a:pt x="20" y="53"/>
                  </a:lnTo>
                  <a:lnTo>
                    <a:pt x="24" y="53"/>
                  </a:lnTo>
                  <a:lnTo>
                    <a:pt x="31" y="54"/>
                  </a:lnTo>
                  <a:lnTo>
                    <a:pt x="38" y="53"/>
                  </a:lnTo>
                  <a:lnTo>
                    <a:pt x="45" y="53"/>
                  </a:lnTo>
                  <a:lnTo>
                    <a:pt x="47" y="53"/>
                  </a:lnTo>
                  <a:lnTo>
                    <a:pt x="51" y="53"/>
                  </a:lnTo>
                  <a:lnTo>
                    <a:pt x="54" y="54"/>
                  </a:lnTo>
                  <a:lnTo>
                    <a:pt x="56" y="53"/>
                  </a:lnTo>
                  <a:lnTo>
                    <a:pt x="59" y="52"/>
                  </a:lnTo>
                  <a:lnTo>
                    <a:pt x="60" y="51"/>
                  </a:lnTo>
                  <a:lnTo>
                    <a:pt x="60" y="48"/>
                  </a:lnTo>
                  <a:lnTo>
                    <a:pt x="61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3" y="46"/>
                  </a:lnTo>
                  <a:lnTo>
                    <a:pt x="64" y="45"/>
                  </a:lnTo>
                  <a:lnTo>
                    <a:pt x="64" y="44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8" y="42"/>
                  </a:lnTo>
                  <a:lnTo>
                    <a:pt x="68" y="40"/>
                  </a:lnTo>
                  <a:lnTo>
                    <a:pt x="69" y="38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1" y="30"/>
                  </a:lnTo>
                  <a:lnTo>
                    <a:pt x="70" y="27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9" y="20"/>
                  </a:lnTo>
                  <a:lnTo>
                    <a:pt x="68" y="19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3" y="16"/>
                  </a:lnTo>
                  <a:lnTo>
                    <a:pt x="60" y="14"/>
                  </a:lnTo>
                  <a:lnTo>
                    <a:pt x="56" y="12"/>
                  </a:lnTo>
                  <a:lnTo>
                    <a:pt x="53" y="10"/>
                  </a:lnTo>
                  <a:lnTo>
                    <a:pt x="50" y="7"/>
                  </a:lnTo>
                  <a:lnTo>
                    <a:pt x="45" y="5"/>
                  </a:lnTo>
                  <a:lnTo>
                    <a:pt x="39" y="4"/>
                  </a:lnTo>
                  <a:lnTo>
                    <a:pt x="35" y="3"/>
                  </a:lnTo>
                  <a:lnTo>
                    <a:pt x="29" y="2"/>
                  </a:lnTo>
                  <a:lnTo>
                    <a:pt x="24" y="2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67" name="Google Shape;11067;p32"/>
            <p:cNvSpPr/>
            <p:nvPr/>
          </p:nvSpPr>
          <p:spPr>
            <a:xfrm>
              <a:off x="4372" y="2515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44" h="43" extrusionOk="0">
                  <a:moveTo>
                    <a:pt x="32" y="0"/>
                  </a:moveTo>
                  <a:lnTo>
                    <a:pt x="32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10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7" y="35"/>
                  </a:lnTo>
                  <a:lnTo>
                    <a:pt x="36" y="36"/>
                  </a:lnTo>
                  <a:lnTo>
                    <a:pt x="35" y="37"/>
                  </a:lnTo>
                  <a:lnTo>
                    <a:pt x="31" y="38"/>
                  </a:lnTo>
                  <a:lnTo>
                    <a:pt x="27" y="40"/>
                  </a:lnTo>
                  <a:lnTo>
                    <a:pt x="23" y="42"/>
                  </a:lnTo>
                  <a:lnTo>
                    <a:pt x="19" y="43"/>
                  </a:lnTo>
                  <a:lnTo>
                    <a:pt x="14" y="43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11" y="7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68" name="Google Shape;11068;p32"/>
            <p:cNvSpPr/>
            <p:nvPr/>
          </p:nvSpPr>
          <p:spPr>
            <a:xfrm>
              <a:off x="4372" y="2514"/>
              <a:ext cx="15" cy="16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8" y="0"/>
                  </a:moveTo>
                  <a:lnTo>
                    <a:pt x="29" y="1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5" y="5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2" y="10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4" y="22"/>
                  </a:lnTo>
                  <a:lnTo>
                    <a:pt x="44" y="25"/>
                  </a:lnTo>
                  <a:lnTo>
                    <a:pt x="43" y="30"/>
                  </a:lnTo>
                  <a:lnTo>
                    <a:pt x="42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7" y="43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5" y="46"/>
                  </a:lnTo>
                  <a:lnTo>
                    <a:pt x="11" y="46"/>
                  </a:lnTo>
                  <a:lnTo>
                    <a:pt x="7" y="45"/>
                  </a:lnTo>
                  <a:lnTo>
                    <a:pt x="5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5" y="3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69" name="Google Shape;11069;p32"/>
            <p:cNvSpPr/>
            <p:nvPr/>
          </p:nvSpPr>
          <p:spPr>
            <a:xfrm>
              <a:off x="4350" y="2518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5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3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4" y="23"/>
                  </a:lnTo>
                  <a:lnTo>
                    <a:pt x="53" y="20"/>
                  </a:lnTo>
                  <a:lnTo>
                    <a:pt x="52" y="17"/>
                  </a:lnTo>
                  <a:lnTo>
                    <a:pt x="49" y="15"/>
                  </a:lnTo>
                  <a:lnTo>
                    <a:pt x="46" y="13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70" name="Google Shape;11070;p32"/>
            <p:cNvSpPr/>
            <p:nvPr/>
          </p:nvSpPr>
          <p:spPr>
            <a:xfrm>
              <a:off x="4350" y="2517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2" y="0"/>
                  </a:moveTo>
                  <a:lnTo>
                    <a:pt x="2" y="1"/>
                  </a:lnTo>
                  <a:lnTo>
                    <a:pt x="1" y="3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8" y="39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7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5" y="4"/>
                  </a:lnTo>
                  <a:lnTo>
                    <a:pt x="22" y="4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071" name="Google Shape;11071;p32"/>
            <p:cNvCxnSpPr/>
            <p:nvPr/>
          </p:nvCxnSpPr>
          <p:spPr>
            <a:xfrm>
              <a:off x="4406" y="251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72" name="Google Shape;11072;p32"/>
            <p:cNvCxnSpPr/>
            <p:nvPr/>
          </p:nvCxnSpPr>
          <p:spPr>
            <a:xfrm>
              <a:off x="4327" y="2514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73" name="Google Shape;11073;p32"/>
            <p:cNvCxnSpPr/>
            <p:nvPr/>
          </p:nvCxnSpPr>
          <p:spPr>
            <a:xfrm flipH="1">
              <a:off x="4324" y="2514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74" name="Google Shape;11074;p32"/>
            <p:cNvCxnSpPr/>
            <p:nvPr/>
          </p:nvCxnSpPr>
          <p:spPr>
            <a:xfrm>
              <a:off x="4381" y="2514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75" name="Google Shape;11075;p32"/>
            <p:cNvCxnSpPr/>
            <p:nvPr/>
          </p:nvCxnSpPr>
          <p:spPr>
            <a:xfrm flipH="1">
              <a:off x="4350" y="251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11076" name="Google Shape;11076;p32"/>
          <p:cNvGrpSpPr/>
          <p:nvPr/>
        </p:nvGrpSpPr>
        <p:grpSpPr>
          <a:xfrm>
            <a:off x="1257301" y="1628776"/>
            <a:ext cx="5804297" cy="1379935"/>
            <a:chOff x="71" y="1568"/>
            <a:chExt cx="4875" cy="1159"/>
          </a:xfrm>
        </p:grpSpPr>
        <p:sp>
          <p:nvSpPr>
            <p:cNvPr id="11077" name="Google Shape;11077;p32"/>
            <p:cNvSpPr/>
            <p:nvPr/>
          </p:nvSpPr>
          <p:spPr>
            <a:xfrm>
              <a:off x="4911" y="2475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2" y="0"/>
                  </a:moveTo>
                  <a:lnTo>
                    <a:pt x="10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2" y="23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5" y="49"/>
                  </a:lnTo>
                  <a:lnTo>
                    <a:pt x="8" y="50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5" y="55"/>
                  </a:lnTo>
                  <a:lnTo>
                    <a:pt x="18" y="56"/>
                  </a:lnTo>
                  <a:lnTo>
                    <a:pt x="21" y="56"/>
                  </a:lnTo>
                  <a:lnTo>
                    <a:pt x="25" y="57"/>
                  </a:lnTo>
                  <a:lnTo>
                    <a:pt x="29" y="57"/>
                  </a:lnTo>
                  <a:lnTo>
                    <a:pt x="34" y="58"/>
                  </a:lnTo>
                  <a:lnTo>
                    <a:pt x="39" y="57"/>
                  </a:lnTo>
                  <a:lnTo>
                    <a:pt x="44" y="57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6" y="41"/>
                  </a:lnTo>
                  <a:lnTo>
                    <a:pt x="76" y="39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5"/>
                  </a:lnTo>
                  <a:lnTo>
                    <a:pt x="76" y="22"/>
                  </a:lnTo>
                  <a:lnTo>
                    <a:pt x="75" y="20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3" y="12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5"/>
                  </a:lnTo>
                  <a:lnTo>
                    <a:pt x="45" y="4"/>
                  </a:lnTo>
                  <a:lnTo>
                    <a:pt x="39" y="1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78" name="Google Shape;11078;p32"/>
            <p:cNvSpPr/>
            <p:nvPr/>
          </p:nvSpPr>
          <p:spPr>
            <a:xfrm>
              <a:off x="4911" y="2475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9" y="5"/>
                  </a:lnTo>
                  <a:lnTo>
                    <a:pt x="7" y="9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2"/>
                  </a:lnTo>
                  <a:lnTo>
                    <a:pt x="12" y="54"/>
                  </a:lnTo>
                  <a:lnTo>
                    <a:pt x="17" y="55"/>
                  </a:lnTo>
                  <a:lnTo>
                    <a:pt x="21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2" y="57"/>
                  </a:lnTo>
                  <a:lnTo>
                    <a:pt x="49" y="57"/>
                  </a:lnTo>
                  <a:lnTo>
                    <a:pt x="52" y="57"/>
                  </a:lnTo>
                  <a:lnTo>
                    <a:pt x="56" y="57"/>
                  </a:lnTo>
                  <a:lnTo>
                    <a:pt x="59" y="58"/>
                  </a:lnTo>
                  <a:lnTo>
                    <a:pt x="61" y="57"/>
                  </a:lnTo>
                  <a:lnTo>
                    <a:pt x="64" y="56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5" y="44"/>
                  </a:lnTo>
                  <a:lnTo>
                    <a:pt x="76" y="41"/>
                  </a:lnTo>
                  <a:lnTo>
                    <a:pt x="76" y="39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5"/>
                  </a:lnTo>
                  <a:lnTo>
                    <a:pt x="76" y="23"/>
                  </a:lnTo>
                  <a:lnTo>
                    <a:pt x="75" y="21"/>
                  </a:lnTo>
                  <a:lnTo>
                    <a:pt x="75" y="20"/>
                  </a:lnTo>
                  <a:lnTo>
                    <a:pt x="73" y="18"/>
                  </a:lnTo>
                  <a:lnTo>
                    <a:pt x="72" y="17"/>
                  </a:lnTo>
                  <a:lnTo>
                    <a:pt x="69" y="17"/>
                  </a:lnTo>
                  <a:lnTo>
                    <a:pt x="66" y="15"/>
                  </a:lnTo>
                  <a:lnTo>
                    <a:pt x="63" y="12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49" y="5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079" name="Google Shape;11079;p32"/>
            <p:cNvCxnSpPr/>
            <p:nvPr/>
          </p:nvCxnSpPr>
          <p:spPr>
            <a:xfrm>
              <a:off x="4918" y="2475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80" name="Google Shape;11080;p32"/>
            <p:cNvCxnSpPr/>
            <p:nvPr/>
          </p:nvCxnSpPr>
          <p:spPr>
            <a:xfrm flipH="1">
              <a:off x="4915" y="2475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81" name="Google Shape;11081;p32"/>
            <p:cNvSpPr/>
            <p:nvPr/>
          </p:nvSpPr>
          <p:spPr>
            <a:xfrm>
              <a:off x="4889" y="2474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1" h="43" extrusionOk="0">
                  <a:moveTo>
                    <a:pt x="48" y="0"/>
                  </a:moveTo>
                  <a:lnTo>
                    <a:pt x="50" y="1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1" y="5"/>
                  </a:lnTo>
                  <a:lnTo>
                    <a:pt x="52" y="6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4" y="11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5"/>
                  </a:lnTo>
                  <a:lnTo>
                    <a:pt x="58" y="16"/>
                  </a:lnTo>
                  <a:lnTo>
                    <a:pt x="59" y="17"/>
                  </a:lnTo>
                  <a:lnTo>
                    <a:pt x="59" y="18"/>
                  </a:lnTo>
                  <a:lnTo>
                    <a:pt x="60" y="19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1" y="26"/>
                  </a:lnTo>
                  <a:lnTo>
                    <a:pt x="61" y="29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2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5" y="41"/>
                  </a:lnTo>
                  <a:lnTo>
                    <a:pt x="32" y="41"/>
                  </a:lnTo>
                  <a:lnTo>
                    <a:pt x="30" y="41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8"/>
                  </a:lnTo>
                  <a:lnTo>
                    <a:pt x="2" y="37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3" y="22"/>
                  </a:lnTo>
                  <a:lnTo>
                    <a:pt x="5" y="18"/>
                  </a:lnTo>
                  <a:lnTo>
                    <a:pt x="7" y="16"/>
                  </a:lnTo>
                  <a:lnTo>
                    <a:pt x="11" y="14"/>
                  </a:lnTo>
                  <a:lnTo>
                    <a:pt x="14" y="11"/>
                  </a:lnTo>
                  <a:lnTo>
                    <a:pt x="19" y="9"/>
                  </a:lnTo>
                  <a:lnTo>
                    <a:pt x="22" y="7"/>
                  </a:lnTo>
                  <a:lnTo>
                    <a:pt x="27" y="6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2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82" name="Google Shape;11082;p32"/>
            <p:cNvSpPr/>
            <p:nvPr/>
          </p:nvSpPr>
          <p:spPr>
            <a:xfrm>
              <a:off x="4889" y="2474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1" h="44" extrusionOk="0">
                  <a:moveTo>
                    <a:pt x="47" y="0"/>
                  </a:moveTo>
                  <a:lnTo>
                    <a:pt x="48" y="1"/>
                  </a:lnTo>
                  <a:lnTo>
                    <a:pt x="50" y="3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4" y="11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9" y="18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1" y="27"/>
                  </a:lnTo>
                  <a:lnTo>
                    <a:pt x="60" y="30"/>
                  </a:lnTo>
                  <a:lnTo>
                    <a:pt x="60" y="33"/>
                  </a:lnTo>
                  <a:lnTo>
                    <a:pt x="59" y="35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50" y="41"/>
                  </a:lnTo>
                  <a:lnTo>
                    <a:pt x="47" y="42"/>
                  </a:lnTo>
                  <a:lnTo>
                    <a:pt x="44" y="42"/>
                  </a:lnTo>
                  <a:lnTo>
                    <a:pt x="37" y="42"/>
                  </a:lnTo>
                  <a:lnTo>
                    <a:pt x="31" y="42"/>
                  </a:lnTo>
                  <a:lnTo>
                    <a:pt x="26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1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0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6" y="19"/>
                  </a:lnTo>
                  <a:lnTo>
                    <a:pt x="10" y="16"/>
                  </a:lnTo>
                  <a:lnTo>
                    <a:pt x="13" y="14"/>
                  </a:lnTo>
                  <a:lnTo>
                    <a:pt x="16" y="11"/>
                  </a:lnTo>
                  <a:lnTo>
                    <a:pt x="21" y="9"/>
                  </a:lnTo>
                  <a:lnTo>
                    <a:pt x="28" y="7"/>
                  </a:lnTo>
                  <a:lnTo>
                    <a:pt x="34" y="4"/>
                  </a:lnTo>
                  <a:lnTo>
                    <a:pt x="39" y="2"/>
                  </a:lnTo>
                  <a:lnTo>
                    <a:pt x="42" y="2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83" name="Google Shape;11083;p32"/>
            <p:cNvSpPr/>
            <p:nvPr/>
          </p:nvSpPr>
          <p:spPr>
            <a:xfrm>
              <a:off x="4644" y="2511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5" y="49"/>
                  </a:lnTo>
                  <a:lnTo>
                    <a:pt x="6" y="50"/>
                  </a:lnTo>
                  <a:lnTo>
                    <a:pt x="9" y="51"/>
                  </a:lnTo>
                  <a:lnTo>
                    <a:pt x="11" y="52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3" y="57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5"/>
                  </a:lnTo>
                  <a:lnTo>
                    <a:pt x="76" y="22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50" y="4"/>
                  </a:lnTo>
                  <a:lnTo>
                    <a:pt x="44" y="3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84" name="Google Shape;11084;p32"/>
            <p:cNvSpPr/>
            <p:nvPr/>
          </p:nvSpPr>
          <p:spPr>
            <a:xfrm>
              <a:off x="4644" y="2511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9" y="4"/>
                  </a:lnTo>
                  <a:lnTo>
                    <a:pt x="5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1" y="57"/>
                  </a:lnTo>
                  <a:lnTo>
                    <a:pt x="49" y="57"/>
                  </a:lnTo>
                  <a:lnTo>
                    <a:pt x="52" y="57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7"/>
                  </a:lnTo>
                  <a:lnTo>
                    <a:pt x="64" y="56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4" y="44"/>
                  </a:lnTo>
                  <a:lnTo>
                    <a:pt x="75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5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6" y="15"/>
                  </a:lnTo>
                  <a:lnTo>
                    <a:pt x="61" y="11"/>
                  </a:lnTo>
                  <a:lnTo>
                    <a:pt x="58" y="9"/>
                  </a:lnTo>
                  <a:lnTo>
                    <a:pt x="53" y="7"/>
                  </a:lnTo>
                  <a:lnTo>
                    <a:pt x="49" y="4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85" name="Google Shape;11085;p32"/>
            <p:cNvSpPr/>
            <p:nvPr/>
          </p:nvSpPr>
          <p:spPr>
            <a:xfrm>
              <a:off x="4696" y="25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3" h="42" extrusionOk="0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1" y="37"/>
                  </a:lnTo>
                  <a:lnTo>
                    <a:pt x="27" y="40"/>
                  </a:lnTo>
                  <a:lnTo>
                    <a:pt x="23" y="41"/>
                  </a:lnTo>
                  <a:lnTo>
                    <a:pt x="18" y="41"/>
                  </a:lnTo>
                  <a:lnTo>
                    <a:pt x="15" y="42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6" y="38"/>
                  </a:lnTo>
                  <a:lnTo>
                    <a:pt x="3" y="37"/>
                  </a:lnTo>
                  <a:lnTo>
                    <a:pt x="2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86" name="Google Shape;11086;p32"/>
            <p:cNvSpPr/>
            <p:nvPr/>
          </p:nvSpPr>
          <p:spPr>
            <a:xfrm>
              <a:off x="4696" y="2512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27" y="0"/>
                  </a:moveTo>
                  <a:lnTo>
                    <a:pt x="28" y="1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6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3" y="25"/>
                  </a:lnTo>
                  <a:lnTo>
                    <a:pt x="42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4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5" y="46"/>
                  </a:lnTo>
                  <a:lnTo>
                    <a:pt x="11" y="45"/>
                  </a:lnTo>
                  <a:lnTo>
                    <a:pt x="8" y="45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5" y="5"/>
                  </a:lnTo>
                  <a:lnTo>
                    <a:pt x="35" y="4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87" name="Google Shape;11087;p32"/>
            <p:cNvSpPr/>
            <p:nvPr/>
          </p:nvSpPr>
          <p:spPr>
            <a:xfrm>
              <a:off x="4674" y="2515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2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5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2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54" y="29"/>
                  </a:lnTo>
                  <a:lnTo>
                    <a:pt x="54" y="26"/>
                  </a:lnTo>
                  <a:lnTo>
                    <a:pt x="54" y="22"/>
                  </a:lnTo>
                  <a:lnTo>
                    <a:pt x="52" y="20"/>
                  </a:lnTo>
                  <a:lnTo>
                    <a:pt x="51" y="18"/>
                  </a:lnTo>
                  <a:lnTo>
                    <a:pt x="49" y="15"/>
                  </a:lnTo>
                  <a:lnTo>
                    <a:pt x="46" y="13"/>
                  </a:lnTo>
                  <a:lnTo>
                    <a:pt x="41" y="10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88" name="Google Shape;11088;p32"/>
            <p:cNvSpPr/>
            <p:nvPr/>
          </p:nvSpPr>
          <p:spPr>
            <a:xfrm>
              <a:off x="4674" y="2514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4" h="48" extrusionOk="0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5" y="37"/>
                  </a:lnTo>
                  <a:lnTo>
                    <a:pt x="9" y="39"/>
                  </a:lnTo>
                  <a:lnTo>
                    <a:pt x="12" y="42"/>
                  </a:lnTo>
                  <a:lnTo>
                    <a:pt x="16" y="45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6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4" y="35"/>
                  </a:lnTo>
                  <a:lnTo>
                    <a:pt x="54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1"/>
                  </a:lnTo>
                  <a:lnTo>
                    <a:pt x="48" y="18"/>
                  </a:lnTo>
                  <a:lnTo>
                    <a:pt x="44" y="15"/>
                  </a:lnTo>
                  <a:lnTo>
                    <a:pt x="41" y="13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29" y="6"/>
                  </a:lnTo>
                  <a:lnTo>
                    <a:pt x="26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089" name="Google Shape;11089;p32"/>
            <p:cNvCxnSpPr/>
            <p:nvPr/>
          </p:nvCxnSpPr>
          <p:spPr>
            <a:xfrm>
              <a:off x="4905" y="247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90" name="Google Shape;11090;p32"/>
            <p:cNvCxnSpPr/>
            <p:nvPr/>
          </p:nvCxnSpPr>
          <p:spPr>
            <a:xfrm>
              <a:off x="4651" y="2511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91" name="Google Shape;11091;p32"/>
            <p:cNvCxnSpPr/>
            <p:nvPr/>
          </p:nvCxnSpPr>
          <p:spPr>
            <a:xfrm flipH="1">
              <a:off x="4648" y="2512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92" name="Google Shape;11092;p32"/>
            <p:cNvCxnSpPr/>
            <p:nvPr/>
          </p:nvCxnSpPr>
          <p:spPr>
            <a:xfrm flipH="1">
              <a:off x="4674" y="251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93" name="Google Shape;11093;p32"/>
            <p:cNvSpPr/>
            <p:nvPr/>
          </p:nvSpPr>
          <p:spPr>
            <a:xfrm>
              <a:off x="4499" y="2532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1" h="44" extrusionOk="0">
                  <a:moveTo>
                    <a:pt x="48" y="0"/>
                  </a:moveTo>
                  <a:lnTo>
                    <a:pt x="48" y="1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3" y="8"/>
                  </a:lnTo>
                  <a:lnTo>
                    <a:pt x="53" y="10"/>
                  </a:lnTo>
                  <a:lnTo>
                    <a:pt x="54" y="11"/>
                  </a:lnTo>
                  <a:lnTo>
                    <a:pt x="55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5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60" y="30"/>
                  </a:lnTo>
                  <a:lnTo>
                    <a:pt x="60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40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4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20" y="43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94" name="Google Shape;11094;p32"/>
            <p:cNvSpPr/>
            <p:nvPr/>
          </p:nvSpPr>
          <p:spPr>
            <a:xfrm>
              <a:off x="4499" y="2531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61" h="46" extrusionOk="0">
                  <a:moveTo>
                    <a:pt x="47" y="0"/>
                  </a:moveTo>
                  <a:lnTo>
                    <a:pt x="47" y="2"/>
                  </a:lnTo>
                  <a:lnTo>
                    <a:pt x="48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3" y="10"/>
                  </a:lnTo>
                  <a:lnTo>
                    <a:pt x="54" y="12"/>
                  </a:lnTo>
                  <a:lnTo>
                    <a:pt x="55" y="15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60" y="22"/>
                  </a:lnTo>
                  <a:lnTo>
                    <a:pt x="60" y="26"/>
                  </a:lnTo>
                  <a:lnTo>
                    <a:pt x="61" y="28"/>
                  </a:lnTo>
                  <a:lnTo>
                    <a:pt x="60" y="31"/>
                  </a:lnTo>
                  <a:lnTo>
                    <a:pt x="60" y="35"/>
                  </a:lnTo>
                  <a:lnTo>
                    <a:pt x="58" y="37"/>
                  </a:lnTo>
                  <a:lnTo>
                    <a:pt x="57" y="38"/>
                  </a:lnTo>
                  <a:lnTo>
                    <a:pt x="55" y="40"/>
                  </a:lnTo>
                  <a:lnTo>
                    <a:pt x="53" y="42"/>
                  </a:lnTo>
                  <a:lnTo>
                    <a:pt x="50" y="43"/>
                  </a:lnTo>
                  <a:lnTo>
                    <a:pt x="47" y="43"/>
                  </a:lnTo>
                  <a:lnTo>
                    <a:pt x="44" y="44"/>
                  </a:lnTo>
                  <a:lnTo>
                    <a:pt x="37" y="44"/>
                  </a:lnTo>
                  <a:lnTo>
                    <a:pt x="31" y="44"/>
                  </a:lnTo>
                  <a:lnTo>
                    <a:pt x="25" y="45"/>
                  </a:lnTo>
                  <a:lnTo>
                    <a:pt x="20" y="45"/>
                  </a:lnTo>
                  <a:lnTo>
                    <a:pt x="16" y="46"/>
                  </a:lnTo>
                  <a:lnTo>
                    <a:pt x="14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2" y="42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4" y="23"/>
                  </a:lnTo>
                  <a:lnTo>
                    <a:pt x="6" y="20"/>
                  </a:lnTo>
                  <a:lnTo>
                    <a:pt x="9" y="18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8" y="8"/>
                  </a:lnTo>
                  <a:lnTo>
                    <a:pt x="33" y="6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8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95" name="Google Shape;11095;p32"/>
            <p:cNvSpPr/>
            <p:nvPr/>
          </p:nvSpPr>
          <p:spPr>
            <a:xfrm>
              <a:off x="4429" y="2532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1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5" y="58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3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96" name="Google Shape;11096;p32"/>
            <p:cNvSpPr/>
            <p:nvPr/>
          </p:nvSpPr>
          <p:spPr>
            <a:xfrm>
              <a:off x="4429" y="2532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1" y="1"/>
                  </a:moveTo>
                  <a:lnTo>
                    <a:pt x="9" y="5"/>
                  </a:lnTo>
                  <a:lnTo>
                    <a:pt x="6" y="10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9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5"/>
                  </a:lnTo>
                  <a:lnTo>
                    <a:pt x="75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6" y="16"/>
                  </a:lnTo>
                  <a:lnTo>
                    <a:pt x="63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9" y="5"/>
                  </a:lnTo>
                  <a:lnTo>
                    <a:pt x="43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97" name="Google Shape;11097;p32"/>
            <p:cNvSpPr/>
            <p:nvPr/>
          </p:nvSpPr>
          <p:spPr>
            <a:xfrm>
              <a:off x="4480" y="2535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4" h="41" extrusionOk="0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1" y="37"/>
                  </a:lnTo>
                  <a:lnTo>
                    <a:pt x="28" y="38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98" name="Google Shape;11098;p32"/>
            <p:cNvSpPr/>
            <p:nvPr/>
          </p:nvSpPr>
          <p:spPr>
            <a:xfrm>
              <a:off x="4480" y="2533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8" y="0"/>
                  </a:moveTo>
                  <a:lnTo>
                    <a:pt x="29" y="0"/>
                  </a:lnTo>
                  <a:lnTo>
                    <a:pt x="30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2" y="29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2"/>
                  </a:lnTo>
                  <a:lnTo>
                    <a:pt x="23" y="44"/>
                  </a:lnTo>
                  <a:lnTo>
                    <a:pt x="20" y="45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5" y="41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5" y="5"/>
                  </a:lnTo>
                  <a:lnTo>
                    <a:pt x="36" y="2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99" name="Google Shape;11099;p32"/>
            <p:cNvSpPr/>
            <p:nvPr/>
          </p:nvSpPr>
          <p:spPr>
            <a:xfrm>
              <a:off x="4458" y="2536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55" h="46" extrusionOk="0">
                  <a:moveTo>
                    <a:pt x="2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9"/>
                  </a:lnTo>
                  <a:lnTo>
                    <a:pt x="14" y="40"/>
                  </a:lnTo>
                  <a:lnTo>
                    <a:pt x="16" y="43"/>
                  </a:lnTo>
                  <a:lnTo>
                    <a:pt x="19" y="44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5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5" y="23"/>
                  </a:lnTo>
                  <a:lnTo>
                    <a:pt x="52" y="21"/>
                  </a:lnTo>
                  <a:lnTo>
                    <a:pt x="51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1"/>
                  </a:lnTo>
                  <a:lnTo>
                    <a:pt x="36" y="7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00" name="Google Shape;11100;p32"/>
            <p:cNvSpPr/>
            <p:nvPr/>
          </p:nvSpPr>
          <p:spPr>
            <a:xfrm>
              <a:off x="4458" y="2536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2" y="41"/>
                  </a:lnTo>
                  <a:lnTo>
                    <a:pt x="16" y="43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3"/>
                  </a:lnTo>
                  <a:lnTo>
                    <a:pt x="38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01" name="Google Shape;11101;p32"/>
            <p:cNvCxnSpPr/>
            <p:nvPr/>
          </p:nvCxnSpPr>
          <p:spPr>
            <a:xfrm>
              <a:off x="4515" y="253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02" name="Google Shape;11102;p32"/>
            <p:cNvCxnSpPr/>
            <p:nvPr/>
          </p:nvCxnSpPr>
          <p:spPr>
            <a:xfrm>
              <a:off x="4436" y="2532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03" name="Google Shape;11103;p32"/>
            <p:cNvCxnSpPr/>
            <p:nvPr/>
          </p:nvCxnSpPr>
          <p:spPr>
            <a:xfrm flipH="1">
              <a:off x="4433" y="2533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04" name="Google Shape;11104;p32"/>
            <p:cNvCxnSpPr/>
            <p:nvPr/>
          </p:nvCxnSpPr>
          <p:spPr>
            <a:xfrm>
              <a:off x="4490" y="2533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05" name="Google Shape;11105;p32"/>
            <p:cNvCxnSpPr/>
            <p:nvPr/>
          </p:nvCxnSpPr>
          <p:spPr>
            <a:xfrm flipH="1">
              <a:off x="4458" y="253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06" name="Google Shape;11106;p32"/>
            <p:cNvSpPr/>
            <p:nvPr/>
          </p:nvSpPr>
          <p:spPr>
            <a:xfrm>
              <a:off x="4407" y="2532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4" extrusionOk="0">
                  <a:moveTo>
                    <a:pt x="46" y="0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5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3" y="38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7" y="44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10" y="14"/>
                  </a:lnTo>
                  <a:lnTo>
                    <a:pt x="13" y="12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6" y="6"/>
                  </a:lnTo>
                  <a:lnTo>
                    <a:pt x="29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07" name="Google Shape;11107;p32"/>
            <p:cNvSpPr/>
            <p:nvPr/>
          </p:nvSpPr>
          <p:spPr>
            <a:xfrm>
              <a:off x="4407" y="2531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6" y="0"/>
                  </a:moveTo>
                  <a:lnTo>
                    <a:pt x="46" y="2"/>
                  </a:lnTo>
                  <a:lnTo>
                    <a:pt x="48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3" y="15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9" y="22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9" y="35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52" y="42"/>
                  </a:lnTo>
                  <a:lnTo>
                    <a:pt x="49" y="43"/>
                  </a:lnTo>
                  <a:lnTo>
                    <a:pt x="45" y="43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30" y="44"/>
                  </a:lnTo>
                  <a:lnTo>
                    <a:pt x="25" y="45"/>
                  </a:lnTo>
                  <a:lnTo>
                    <a:pt x="19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5" y="20"/>
                  </a:lnTo>
                  <a:lnTo>
                    <a:pt x="8" y="18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8" y="4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8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08" name="Google Shape;11108;p32"/>
            <p:cNvSpPr/>
            <p:nvPr/>
          </p:nvSpPr>
          <p:spPr>
            <a:xfrm>
              <a:off x="4337" y="2532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1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5" y="13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5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8" y="33"/>
                  </a:lnTo>
                  <a:lnTo>
                    <a:pt x="77" y="29"/>
                  </a:lnTo>
                  <a:lnTo>
                    <a:pt x="77" y="26"/>
                  </a:lnTo>
                  <a:lnTo>
                    <a:pt x="76" y="23"/>
                  </a:lnTo>
                  <a:lnTo>
                    <a:pt x="75" y="20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9" y="10"/>
                  </a:lnTo>
                  <a:lnTo>
                    <a:pt x="55" y="8"/>
                  </a:lnTo>
                  <a:lnTo>
                    <a:pt x="51" y="5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09" name="Google Shape;11109;p32"/>
            <p:cNvSpPr/>
            <p:nvPr/>
          </p:nvSpPr>
          <p:spPr>
            <a:xfrm>
              <a:off x="4337" y="2532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4" y="16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4"/>
                  </a:lnTo>
                  <a:lnTo>
                    <a:pt x="5" y="49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5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8" y="33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1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4" y="3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10" name="Google Shape;11110;p32"/>
            <p:cNvSpPr/>
            <p:nvPr/>
          </p:nvSpPr>
          <p:spPr>
            <a:xfrm>
              <a:off x="4388" y="2535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3" h="41" extrusionOk="0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5" y="2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38" y="33"/>
                  </a:lnTo>
                  <a:lnTo>
                    <a:pt x="36" y="34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0" y="37"/>
                  </a:lnTo>
                  <a:lnTo>
                    <a:pt x="26" y="38"/>
                  </a:lnTo>
                  <a:lnTo>
                    <a:pt x="22" y="40"/>
                  </a:lnTo>
                  <a:lnTo>
                    <a:pt x="18" y="41"/>
                  </a:lnTo>
                  <a:lnTo>
                    <a:pt x="13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5" y="38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6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6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11" name="Google Shape;11111;p32"/>
            <p:cNvSpPr/>
            <p:nvPr/>
          </p:nvSpPr>
          <p:spPr>
            <a:xfrm>
              <a:off x="4388" y="2533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4" h="45" extrusionOk="0">
                  <a:moveTo>
                    <a:pt x="27" y="0"/>
                  </a:moveTo>
                  <a:lnTo>
                    <a:pt x="28" y="0"/>
                  </a:lnTo>
                  <a:lnTo>
                    <a:pt x="29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3" y="25"/>
                  </a:lnTo>
                  <a:lnTo>
                    <a:pt x="42" y="29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0" y="41"/>
                  </a:lnTo>
                  <a:lnTo>
                    <a:pt x="26" y="42"/>
                  </a:lnTo>
                  <a:lnTo>
                    <a:pt x="22" y="44"/>
                  </a:lnTo>
                  <a:lnTo>
                    <a:pt x="18" y="45"/>
                  </a:lnTo>
                  <a:lnTo>
                    <a:pt x="14" y="45"/>
                  </a:lnTo>
                  <a:lnTo>
                    <a:pt x="10" y="45"/>
                  </a:lnTo>
                  <a:lnTo>
                    <a:pt x="6" y="44"/>
                  </a:lnTo>
                  <a:lnTo>
                    <a:pt x="4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5" y="14"/>
                  </a:lnTo>
                  <a:lnTo>
                    <a:pt x="9" y="10"/>
                  </a:lnTo>
                  <a:lnTo>
                    <a:pt x="13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4" y="2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12" name="Google Shape;11112;p32"/>
            <p:cNvSpPr/>
            <p:nvPr/>
          </p:nvSpPr>
          <p:spPr>
            <a:xfrm>
              <a:off x="4366" y="2536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6" extrusionOk="0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6" y="43"/>
                  </a:lnTo>
                  <a:lnTo>
                    <a:pt x="20" y="44"/>
                  </a:lnTo>
                  <a:lnTo>
                    <a:pt x="21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9" y="46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1" y="46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1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3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4" y="23"/>
                  </a:lnTo>
                  <a:lnTo>
                    <a:pt x="53" y="21"/>
                  </a:lnTo>
                  <a:lnTo>
                    <a:pt x="52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1"/>
                  </a:lnTo>
                  <a:lnTo>
                    <a:pt x="36" y="7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13" name="Google Shape;11113;p32"/>
            <p:cNvSpPr/>
            <p:nvPr/>
          </p:nvSpPr>
          <p:spPr>
            <a:xfrm>
              <a:off x="4366" y="2536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3" y="0"/>
                  </a:moveTo>
                  <a:lnTo>
                    <a:pt x="3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2" y="41"/>
                  </a:lnTo>
                  <a:lnTo>
                    <a:pt x="16" y="43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1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1" y="42"/>
                  </a:lnTo>
                  <a:lnTo>
                    <a:pt x="53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5" y="5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14" name="Google Shape;11114;p32"/>
            <p:cNvCxnSpPr/>
            <p:nvPr/>
          </p:nvCxnSpPr>
          <p:spPr>
            <a:xfrm>
              <a:off x="4422" y="253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15" name="Google Shape;11115;p32"/>
            <p:cNvCxnSpPr/>
            <p:nvPr/>
          </p:nvCxnSpPr>
          <p:spPr>
            <a:xfrm>
              <a:off x="4343" y="2532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16" name="Google Shape;11116;p32"/>
            <p:cNvCxnSpPr/>
            <p:nvPr/>
          </p:nvCxnSpPr>
          <p:spPr>
            <a:xfrm flipH="1">
              <a:off x="4341" y="2533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17" name="Google Shape;11117;p32"/>
            <p:cNvCxnSpPr/>
            <p:nvPr/>
          </p:nvCxnSpPr>
          <p:spPr>
            <a:xfrm>
              <a:off x="4397" y="2533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18" name="Google Shape;11118;p32"/>
            <p:cNvCxnSpPr/>
            <p:nvPr/>
          </p:nvCxnSpPr>
          <p:spPr>
            <a:xfrm flipH="1">
              <a:off x="4366" y="253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19" name="Google Shape;11119;p32"/>
            <p:cNvSpPr/>
            <p:nvPr/>
          </p:nvSpPr>
          <p:spPr>
            <a:xfrm>
              <a:off x="4693" y="2529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8" y="0"/>
                  </a:moveTo>
                  <a:lnTo>
                    <a:pt x="48" y="1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3" y="11"/>
                  </a:lnTo>
                  <a:lnTo>
                    <a:pt x="55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59" y="20"/>
                  </a:lnTo>
                  <a:lnTo>
                    <a:pt x="59" y="22"/>
                  </a:lnTo>
                  <a:lnTo>
                    <a:pt x="59" y="25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59" y="30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5" y="37"/>
                  </a:lnTo>
                  <a:lnTo>
                    <a:pt x="53" y="38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5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4" y="42"/>
                  </a:lnTo>
                  <a:lnTo>
                    <a:pt x="3" y="41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3" y="12"/>
                  </a:lnTo>
                  <a:lnTo>
                    <a:pt x="18" y="10"/>
                  </a:lnTo>
                  <a:lnTo>
                    <a:pt x="21" y="8"/>
                  </a:lnTo>
                  <a:lnTo>
                    <a:pt x="26" y="6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20" name="Google Shape;11120;p32"/>
            <p:cNvSpPr/>
            <p:nvPr/>
          </p:nvSpPr>
          <p:spPr>
            <a:xfrm>
              <a:off x="4693" y="2529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6" extrusionOk="0">
                  <a:moveTo>
                    <a:pt x="47" y="0"/>
                  </a:moveTo>
                  <a:lnTo>
                    <a:pt x="47" y="2"/>
                  </a:lnTo>
                  <a:lnTo>
                    <a:pt x="48" y="3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10"/>
                  </a:lnTo>
                  <a:lnTo>
                    <a:pt x="53" y="12"/>
                  </a:lnTo>
                  <a:lnTo>
                    <a:pt x="55" y="15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6"/>
                  </a:lnTo>
                  <a:lnTo>
                    <a:pt x="60" y="29"/>
                  </a:lnTo>
                  <a:lnTo>
                    <a:pt x="59" y="31"/>
                  </a:lnTo>
                  <a:lnTo>
                    <a:pt x="59" y="35"/>
                  </a:lnTo>
                  <a:lnTo>
                    <a:pt x="58" y="37"/>
                  </a:lnTo>
                  <a:lnTo>
                    <a:pt x="57" y="38"/>
                  </a:lnTo>
                  <a:lnTo>
                    <a:pt x="55" y="40"/>
                  </a:lnTo>
                  <a:lnTo>
                    <a:pt x="52" y="42"/>
                  </a:lnTo>
                  <a:lnTo>
                    <a:pt x="50" y="43"/>
                  </a:lnTo>
                  <a:lnTo>
                    <a:pt x="47" y="43"/>
                  </a:lnTo>
                  <a:lnTo>
                    <a:pt x="43" y="44"/>
                  </a:lnTo>
                  <a:lnTo>
                    <a:pt x="36" y="44"/>
                  </a:lnTo>
                  <a:lnTo>
                    <a:pt x="31" y="44"/>
                  </a:lnTo>
                  <a:lnTo>
                    <a:pt x="25" y="45"/>
                  </a:lnTo>
                  <a:lnTo>
                    <a:pt x="19" y="45"/>
                  </a:lnTo>
                  <a:lnTo>
                    <a:pt x="16" y="46"/>
                  </a:lnTo>
                  <a:lnTo>
                    <a:pt x="13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5" y="44"/>
                  </a:lnTo>
                  <a:lnTo>
                    <a:pt x="2" y="42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9" y="18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27" y="8"/>
                  </a:lnTo>
                  <a:lnTo>
                    <a:pt x="33" y="6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8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21" name="Google Shape;11121;p32"/>
            <p:cNvSpPr/>
            <p:nvPr/>
          </p:nvSpPr>
          <p:spPr>
            <a:xfrm>
              <a:off x="4622" y="2530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1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3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2" y="41"/>
                  </a:lnTo>
                  <a:lnTo>
                    <a:pt x="3" y="44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2"/>
                  </a:lnTo>
                  <a:lnTo>
                    <a:pt x="12" y="53"/>
                  </a:lnTo>
                  <a:lnTo>
                    <a:pt x="14" y="55"/>
                  </a:lnTo>
                  <a:lnTo>
                    <a:pt x="18" y="56"/>
                  </a:lnTo>
                  <a:lnTo>
                    <a:pt x="21" y="57"/>
                  </a:lnTo>
                  <a:lnTo>
                    <a:pt x="26" y="58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50" y="58"/>
                  </a:lnTo>
                  <a:lnTo>
                    <a:pt x="54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6" y="57"/>
                  </a:lnTo>
                  <a:lnTo>
                    <a:pt x="66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7"/>
                  </a:lnTo>
                  <a:lnTo>
                    <a:pt x="75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7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5" y="20"/>
                  </a:lnTo>
                  <a:lnTo>
                    <a:pt x="75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59" y="10"/>
                  </a:lnTo>
                  <a:lnTo>
                    <a:pt x="55" y="8"/>
                  </a:lnTo>
                  <a:lnTo>
                    <a:pt x="51" y="5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22" name="Google Shape;11122;p32"/>
            <p:cNvSpPr/>
            <p:nvPr/>
          </p:nvSpPr>
          <p:spPr>
            <a:xfrm>
              <a:off x="4622" y="2530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10" y="5"/>
                  </a:lnTo>
                  <a:lnTo>
                    <a:pt x="6" y="10"/>
                  </a:lnTo>
                  <a:lnTo>
                    <a:pt x="4" y="16"/>
                  </a:lnTo>
                  <a:lnTo>
                    <a:pt x="3" y="20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2" y="40"/>
                  </a:lnTo>
                  <a:lnTo>
                    <a:pt x="3" y="44"/>
                  </a:lnTo>
                  <a:lnTo>
                    <a:pt x="5" y="49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8" y="58"/>
                  </a:lnTo>
                  <a:lnTo>
                    <a:pt x="35" y="58"/>
                  </a:lnTo>
                  <a:lnTo>
                    <a:pt x="42" y="58"/>
                  </a:lnTo>
                  <a:lnTo>
                    <a:pt x="50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6" y="56"/>
                  </a:lnTo>
                  <a:lnTo>
                    <a:pt x="66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5" y="45"/>
                  </a:lnTo>
                  <a:lnTo>
                    <a:pt x="76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1"/>
                  </a:lnTo>
                  <a:lnTo>
                    <a:pt x="75" y="19"/>
                  </a:lnTo>
                  <a:lnTo>
                    <a:pt x="74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59" y="9"/>
                  </a:lnTo>
                  <a:lnTo>
                    <a:pt x="54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23" name="Google Shape;11123;p32"/>
            <p:cNvSpPr/>
            <p:nvPr/>
          </p:nvSpPr>
          <p:spPr>
            <a:xfrm>
              <a:off x="4674" y="25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3" h="41" extrusionOk="0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1" y="37"/>
                  </a:lnTo>
                  <a:lnTo>
                    <a:pt x="27" y="38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5" y="38"/>
                  </a:lnTo>
                  <a:lnTo>
                    <a:pt x="3" y="37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24" name="Google Shape;11124;p32"/>
            <p:cNvSpPr/>
            <p:nvPr/>
          </p:nvSpPr>
          <p:spPr>
            <a:xfrm>
              <a:off x="4674" y="2531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4" h="45" extrusionOk="0">
                  <a:moveTo>
                    <a:pt x="27" y="0"/>
                  </a:moveTo>
                  <a:lnTo>
                    <a:pt x="28" y="0"/>
                  </a:lnTo>
                  <a:lnTo>
                    <a:pt x="29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3" y="25"/>
                  </a:lnTo>
                  <a:lnTo>
                    <a:pt x="42" y="29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2"/>
                  </a:lnTo>
                  <a:lnTo>
                    <a:pt x="23" y="44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1" y="45"/>
                  </a:lnTo>
                  <a:lnTo>
                    <a:pt x="8" y="44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9" y="10"/>
                  </a:lnTo>
                  <a:lnTo>
                    <a:pt x="13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5" y="2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25" name="Google Shape;11125;p32"/>
            <p:cNvSpPr/>
            <p:nvPr/>
          </p:nvSpPr>
          <p:spPr>
            <a:xfrm>
              <a:off x="4652" y="2534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3" y="1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7" y="35"/>
                  </a:lnTo>
                  <a:lnTo>
                    <a:pt x="10" y="37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6" y="43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7" y="45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50" y="41"/>
                  </a:lnTo>
                  <a:lnTo>
                    <a:pt x="51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5" y="27"/>
                  </a:lnTo>
                  <a:lnTo>
                    <a:pt x="55" y="23"/>
                  </a:lnTo>
                  <a:lnTo>
                    <a:pt x="53" y="21"/>
                  </a:lnTo>
                  <a:lnTo>
                    <a:pt x="52" y="19"/>
                  </a:lnTo>
                  <a:lnTo>
                    <a:pt x="50" y="16"/>
                  </a:lnTo>
                  <a:lnTo>
                    <a:pt x="47" y="14"/>
                  </a:lnTo>
                  <a:lnTo>
                    <a:pt x="42" y="11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26" name="Google Shape;11126;p32"/>
            <p:cNvSpPr/>
            <p:nvPr/>
          </p:nvSpPr>
          <p:spPr>
            <a:xfrm>
              <a:off x="4652" y="2533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3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2" y="6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2" y="30"/>
                  </a:lnTo>
                  <a:lnTo>
                    <a:pt x="3" y="32"/>
                  </a:lnTo>
                  <a:lnTo>
                    <a:pt x="5" y="34"/>
                  </a:lnTo>
                  <a:lnTo>
                    <a:pt x="6" y="37"/>
                  </a:lnTo>
                  <a:lnTo>
                    <a:pt x="10" y="39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1" y="43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2" y="13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2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27" name="Google Shape;11127;p32"/>
            <p:cNvCxnSpPr/>
            <p:nvPr/>
          </p:nvCxnSpPr>
          <p:spPr>
            <a:xfrm>
              <a:off x="4629" y="2530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28" name="Google Shape;11128;p32"/>
            <p:cNvCxnSpPr/>
            <p:nvPr/>
          </p:nvCxnSpPr>
          <p:spPr>
            <a:xfrm flipH="1">
              <a:off x="4626" y="2530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29" name="Google Shape;11129;p32"/>
            <p:cNvCxnSpPr/>
            <p:nvPr/>
          </p:nvCxnSpPr>
          <p:spPr>
            <a:xfrm>
              <a:off x="4683" y="2531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30" name="Google Shape;11130;p32"/>
            <p:cNvCxnSpPr/>
            <p:nvPr/>
          </p:nvCxnSpPr>
          <p:spPr>
            <a:xfrm flipH="1">
              <a:off x="4652" y="253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31" name="Google Shape;11131;p32"/>
            <p:cNvSpPr/>
            <p:nvPr/>
          </p:nvSpPr>
          <p:spPr>
            <a:xfrm>
              <a:off x="4600" y="2529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7" y="0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4" y="11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60" y="22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32" name="Google Shape;11132;p32"/>
            <p:cNvSpPr/>
            <p:nvPr/>
          </p:nvSpPr>
          <p:spPr>
            <a:xfrm>
              <a:off x="4600" y="2529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6" extrusionOk="0">
                  <a:moveTo>
                    <a:pt x="47" y="0"/>
                  </a:moveTo>
                  <a:lnTo>
                    <a:pt x="47" y="2"/>
                  </a:lnTo>
                  <a:lnTo>
                    <a:pt x="48" y="3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10"/>
                  </a:lnTo>
                  <a:lnTo>
                    <a:pt x="53" y="12"/>
                  </a:lnTo>
                  <a:lnTo>
                    <a:pt x="54" y="15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60" y="22"/>
                  </a:lnTo>
                  <a:lnTo>
                    <a:pt x="60" y="26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60" y="35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5" y="40"/>
                  </a:lnTo>
                  <a:lnTo>
                    <a:pt x="53" y="42"/>
                  </a:lnTo>
                  <a:lnTo>
                    <a:pt x="49" y="43"/>
                  </a:lnTo>
                  <a:lnTo>
                    <a:pt x="46" y="43"/>
                  </a:lnTo>
                  <a:lnTo>
                    <a:pt x="42" y="44"/>
                  </a:lnTo>
                  <a:lnTo>
                    <a:pt x="37" y="44"/>
                  </a:lnTo>
                  <a:lnTo>
                    <a:pt x="31" y="44"/>
                  </a:lnTo>
                  <a:lnTo>
                    <a:pt x="25" y="45"/>
                  </a:lnTo>
                  <a:lnTo>
                    <a:pt x="20" y="45"/>
                  </a:lnTo>
                  <a:lnTo>
                    <a:pt x="16" y="46"/>
                  </a:lnTo>
                  <a:lnTo>
                    <a:pt x="13" y="46"/>
                  </a:lnTo>
                  <a:lnTo>
                    <a:pt x="10" y="46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2" y="42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6" y="20"/>
                  </a:lnTo>
                  <a:lnTo>
                    <a:pt x="8" y="18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8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33" name="Google Shape;11133;p32"/>
            <p:cNvSpPr/>
            <p:nvPr/>
          </p:nvSpPr>
          <p:spPr>
            <a:xfrm>
              <a:off x="4530" y="2530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8" y="33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5" y="23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34" name="Google Shape;11134;p32"/>
            <p:cNvSpPr/>
            <p:nvPr/>
          </p:nvSpPr>
          <p:spPr>
            <a:xfrm>
              <a:off x="4530" y="2530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1" y="1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9"/>
                  </a:lnTo>
                  <a:lnTo>
                    <a:pt x="8" y="51"/>
                  </a:lnTo>
                  <a:lnTo>
                    <a:pt x="11" y="55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8" y="33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8"/>
                  </a:lnTo>
                  <a:lnTo>
                    <a:pt x="48" y="5"/>
                  </a:lnTo>
                  <a:lnTo>
                    <a:pt x="43" y="3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35" name="Google Shape;11135;p32"/>
            <p:cNvSpPr/>
            <p:nvPr/>
          </p:nvSpPr>
          <p:spPr>
            <a:xfrm>
              <a:off x="4582" y="25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4" h="41" extrusionOk="0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2" y="26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1" y="37"/>
                  </a:lnTo>
                  <a:lnTo>
                    <a:pt x="26" y="38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4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36" name="Google Shape;11136;p32"/>
            <p:cNvSpPr/>
            <p:nvPr/>
          </p:nvSpPr>
          <p:spPr>
            <a:xfrm>
              <a:off x="4582" y="2531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8" y="0"/>
                  </a:moveTo>
                  <a:lnTo>
                    <a:pt x="29" y="0"/>
                  </a:lnTo>
                  <a:lnTo>
                    <a:pt x="30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2" y="29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6" y="42"/>
                  </a:lnTo>
                  <a:lnTo>
                    <a:pt x="23" y="44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0" y="45"/>
                  </a:lnTo>
                  <a:lnTo>
                    <a:pt x="7" y="44"/>
                  </a:lnTo>
                  <a:lnTo>
                    <a:pt x="5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5" y="5"/>
                  </a:lnTo>
                  <a:lnTo>
                    <a:pt x="34" y="2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37" name="Google Shape;11137;p32"/>
            <p:cNvSpPr/>
            <p:nvPr/>
          </p:nvSpPr>
          <p:spPr>
            <a:xfrm>
              <a:off x="4560" y="2534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6" extrusionOk="0">
                  <a:moveTo>
                    <a:pt x="1" y="1"/>
                  </a:move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9"/>
                  </a:lnTo>
                  <a:lnTo>
                    <a:pt x="14" y="40"/>
                  </a:lnTo>
                  <a:lnTo>
                    <a:pt x="16" y="43"/>
                  </a:lnTo>
                  <a:lnTo>
                    <a:pt x="19" y="44"/>
                  </a:lnTo>
                  <a:lnTo>
                    <a:pt x="20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8" y="46"/>
                  </a:lnTo>
                  <a:lnTo>
                    <a:pt x="32" y="46"/>
                  </a:lnTo>
                  <a:lnTo>
                    <a:pt x="35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1" y="46"/>
                  </a:lnTo>
                  <a:lnTo>
                    <a:pt x="43" y="46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51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1"/>
                  </a:lnTo>
                  <a:lnTo>
                    <a:pt x="35" y="7"/>
                  </a:lnTo>
                  <a:lnTo>
                    <a:pt x="35" y="6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38" name="Google Shape;11138;p32"/>
            <p:cNvSpPr/>
            <p:nvPr/>
          </p:nvSpPr>
          <p:spPr>
            <a:xfrm>
              <a:off x="4560" y="2533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6" y="43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1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3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5" y="5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39" name="Google Shape;11139;p32"/>
            <p:cNvCxnSpPr/>
            <p:nvPr/>
          </p:nvCxnSpPr>
          <p:spPr>
            <a:xfrm>
              <a:off x="4616" y="2529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40" name="Google Shape;11140;p32"/>
            <p:cNvCxnSpPr/>
            <p:nvPr/>
          </p:nvCxnSpPr>
          <p:spPr>
            <a:xfrm>
              <a:off x="4537" y="2530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41" name="Google Shape;11141;p32"/>
            <p:cNvCxnSpPr/>
            <p:nvPr/>
          </p:nvCxnSpPr>
          <p:spPr>
            <a:xfrm flipH="1">
              <a:off x="4534" y="2530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42" name="Google Shape;11142;p32"/>
            <p:cNvCxnSpPr/>
            <p:nvPr/>
          </p:nvCxnSpPr>
          <p:spPr>
            <a:xfrm>
              <a:off x="4591" y="2531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43" name="Google Shape;11143;p32"/>
            <p:cNvCxnSpPr/>
            <p:nvPr/>
          </p:nvCxnSpPr>
          <p:spPr>
            <a:xfrm flipH="1">
              <a:off x="4560" y="253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44" name="Google Shape;11144;p32"/>
            <p:cNvSpPr/>
            <p:nvPr/>
          </p:nvSpPr>
          <p:spPr>
            <a:xfrm>
              <a:off x="4891" y="2493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6" y="9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2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29" y="58"/>
                  </a:lnTo>
                  <a:lnTo>
                    <a:pt x="33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6" y="42"/>
                  </a:lnTo>
                  <a:lnTo>
                    <a:pt x="77" y="39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5"/>
                  </a:lnTo>
                  <a:lnTo>
                    <a:pt x="76" y="23"/>
                  </a:lnTo>
                  <a:lnTo>
                    <a:pt x="74" y="20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6" y="16"/>
                  </a:lnTo>
                  <a:lnTo>
                    <a:pt x="65" y="15"/>
                  </a:lnTo>
                  <a:lnTo>
                    <a:pt x="62" y="13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6"/>
                  </a:lnTo>
                  <a:lnTo>
                    <a:pt x="45" y="4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45" name="Google Shape;11145;p32"/>
            <p:cNvSpPr/>
            <p:nvPr/>
          </p:nvSpPr>
          <p:spPr>
            <a:xfrm>
              <a:off x="4891" y="2493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0" y="1"/>
                  </a:moveTo>
                  <a:lnTo>
                    <a:pt x="8" y="5"/>
                  </a:lnTo>
                  <a:lnTo>
                    <a:pt x="6" y="9"/>
                  </a:lnTo>
                  <a:lnTo>
                    <a:pt x="4" y="15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5" y="48"/>
                  </a:lnTo>
                  <a:lnTo>
                    <a:pt x="7" y="52"/>
                  </a:lnTo>
                  <a:lnTo>
                    <a:pt x="12" y="54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6"/>
                  </a:lnTo>
                  <a:lnTo>
                    <a:pt x="74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6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4" y="20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2" y="4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46" name="Google Shape;11146;p32"/>
            <p:cNvSpPr/>
            <p:nvPr/>
          </p:nvSpPr>
          <p:spPr>
            <a:xfrm>
              <a:off x="4920" y="2498"/>
              <a:ext cx="19" cy="14"/>
            </a:xfrm>
            <a:custGeom>
              <a:avLst/>
              <a:gdLst/>
              <a:ahLst/>
              <a:cxnLst/>
              <a:rect l="l" t="t" r="r" b="b"/>
              <a:pathLst>
                <a:path w="55" h="44" extrusionOk="0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2" y="37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8" y="42"/>
                  </a:lnTo>
                  <a:lnTo>
                    <a:pt x="21" y="43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9" y="44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5" y="44"/>
                  </a:lnTo>
                  <a:lnTo>
                    <a:pt x="46" y="43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2" y="39"/>
                  </a:lnTo>
                  <a:lnTo>
                    <a:pt x="53" y="36"/>
                  </a:lnTo>
                  <a:lnTo>
                    <a:pt x="53" y="35"/>
                  </a:lnTo>
                  <a:lnTo>
                    <a:pt x="55" y="32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4" y="23"/>
                  </a:lnTo>
                  <a:lnTo>
                    <a:pt x="53" y="20"/>
                  </a:lnTo>
                  <a:lnTo>
                    <a:pt x="50" y="17"/>
                  </a:lnTo>
                  <a:lnTo>
                    <a:pt x="48" y="16"/>
                  </a:lnTo>
                  <a:lnTo>
                    <a:pt x="46" y="13"/>
                  </a:lnTo>
                  <a:lnTo>
                    <a:pt x="41" y="9"/>
                  </a:lnTo>
                  <a:lnTo>
                    <a:pt x="36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47" name="Google Shape;11147;p32"/>
            <p:cNvSpPr/>
            <p:nvPr/>
          </p:nvSpPr>
          <p:spPr>
            <a:xfrm>
              <a:off x="4920" y="2497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5" h="47" extrusionOk="0">
                  <a:moveTo>
                    <a:pt x="2" y="0"/>
                  </a:moveTo>
                  <a:lnTo>
                    <a:pt x="2" y="2"/>
                  </a:lnTo>
                  <a:lnTo>
                    <a:pt x="1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5"/>
                  </a:lnTo>
                  <a:lnTo>
                    <a:pt x="6" y="36"/>
                  </a:lnTo>
                  <a:lnTo>
                    <a:pt x="8" y="38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1" y="47"/>
                  </a:lnTo>
                  <a:lnTo>
                    <a:pt x="34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3"/>
                  </a:lnTo>
                  <a:lnTo>
                    <a:pt x="53" y="38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29" y="5"/>
                  </a:lnTo>
                  <a:lnTo>
                    <a:pt x="25" y="4"/>
                  </a:lnTo>
                  <a:lnTo>
                    <a:pt x="22" y="4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48" name="Google Shape;11148;p32"/>
            <p:cNvCxnSpPr/>
            <p:nvPr/>
          </p:nvCxnSpPr>
          <p:spPr>
            <a:xfrm>
              <a:off x="4898" y="2493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49" name="Google Shape;11149;p32"/>
            <p:cNvCxnSpPr/>
            <p:nvPr/>
          </p:nvCxnSpPr>
          <p:spPr>
            <a:xfrm flipH="1">
              <a:off x="4894" y="2494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50" name="Google Shape;11150;p32"/>
            <p:cNvCxnSpPr/>
            <p:nvPr/>
          </p:nvCxnSpPr>
          <p:spPr>
            <a:xfrm flipH="1">
              <a:off x="4920" y="249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51" name="Google Shape;11151;p32"/>
            <p:cNvSpPr/>
            <p:nvPr/>
          </p:nvSpPr>
          <p:spPr>
            <a:xfrm>
              <a:off x="4736" y="2510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9" extrusionOk="0">
                  <a:moveTo>
                    <a:pt x="13" y="0"/>
                  </a:moveTo>
                  <a:lnTo>
                    <a:pt x="10" y="3"/>
                  </a:lnTo>
                  <a:lnTo>
                    <a:pt x="8" y="6"/>
                  </a:lnTo>
                  <a:lnTo>
                    <a:pt x="6" y="9"/>
                  </a:lnTo>
                  <a:lnTo>
                    <a:pt x="5" y="14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7" y="52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29" y="59"/>
                  </a:lnTo>
                  <a:lnTo>
                    <a:pt x="34" y="59"/>
                  </a:lnTo>
                  <a:lnTo>
                    <a:pt x="39" y="59"/>
                  </a:lnTo>
                  <a:lnTo>
                    <a:pt x="43" y="59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9" y="59"/>
                  </a:lnTo>
                  <a:lnTo>
                    <a:pt x="61" y="59"/>
                  </a:lnTo>
                  <a:lnTo>
                    <a:pt x="62" y="59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5" y="43"/>
                  </a:lnTo>
                  <a:lnTo>
                    <a:pt x="77" y="39"/>
                  </a:lnTo>
                  <a:lnTo>
                    <a:pt x="77" y="36"/>
                  </a:lnTo>
                  <a:lnTo>
                    <a:pt x="78" y="32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5" y="23"/>
                  </a:lnTo>
                  <a:lnTo>
                    <a:pt x="74" y="20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69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5"/>
                  </a:lnTo>
                  <a:lnTo>
                    <a:pt x="62" y="13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6"/>
                  </a:lnTo>
                  <a:lnTo>
                    <a:pt x="45" y="4"/>
                  </a:lnTo>
                  <a:lnTo>
                    <a:pt x="39" y="3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52" name="Google Shape;11152;p32"/>
            <p:cNvSpPr/>
            <p:nvPr/>
          </p:nvSpPr>
          <p:spPr>
            <a:xfrm>
              <a:off x="4736" y="2510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9" extrusionOk="0">
                  <a:moveTo>
                    <a:pt x="11" y="1"/>
                  </a:moveTo>
                  <a:lnTo>
                    <a:pt x="8" y="5"/>
                  </a:lnTo>
                  <a:lnTo>
                    <a:pt x="6" y="11"/>
                  </a:lnTo>
                  <a:lnTo>
                    <a:pt x="3" y="15"/>
                  </a:lnTo>
                  <a:lnTo>
                    <a:pt x="2" y="21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5" y="48"/>
                  </a:lnTo>
                  <a:lnTo>
                    <a:pt x="8" y="52"/>
                  </a:lnTo>
                  <a:lnTo>
                    <a:pt x="11" y="54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9"/>
                  </a:lnTo>
                  <a:lnTo>
                    <a:pt x="34" y="59"/>
                  </a:lnTo>
                  <a:lnTo>
                    <a:pt x="41" y="59"/>
                  </a:lnTo>
                  <a:lnTo>
                    <a:pt x="49" y="59"/>
                  </a:lnTo>
                  <a:lnTo>
                    <a:pt x="51" y="59"/>
                  </a:lnTo>
                  <a:lnTo>
                    <a:pt x="55" y="59"/>
                  </a:lnTo>
                  <a:lnTo>
                    <a:pt x="58" y="59"/>
                  </a:lnTo>
                  <a:lnTo>
                    <a:pt x="62" y="59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6"/>
                  </a:lnTo>
                  <a:lnTo>
                    <a:pt x="74" y="44"/>
                  </a:lnTo>
                  <a:lnTo>
                    <a:pt x="75" y="43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2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7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3" y="19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3" y="4"/>
                  </a:lnTo>
                  <a:lnTo>
                    <a:pt x="37" y="3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53" name="Google Shape;11153;p32"/>
            <p:cNvCxnSpPr/>
            <p:nvPr/>
          </p:nvCxnSpPr>
          <p:spPr>
            <a:xfrm>
              <a:off x="4742" y="2510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54" name="Google Shape;11154;p32"/>
            <p:cNvCxnSpPr/>
            <p:nvPr/>
          </p:nvCxnSpPr>
          <p:spPr>
            <a:xfrm flipH="1">
              <a:off x="4740" y="2510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55" name="Google Shape;11155;p32"/>
            <p:cNvSpPr/>
            <p:nvPr/>
          </p:nvSpPr>
          <p:spPr>
            <a:xfrm>
              <a:off x="4714" y="2509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5" extrusionOk="0">
                  <a:moveTo>
                    <a:pt x="47" y="0"/>
                  </a:moveTo>
                  <a:lnTo>
                    <a:pt x="48" y="0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3" y="12"/>
                  </a:lnTo>
                  <a:lnTo>
                    <a:pt x="53" y="13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8" y="32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1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3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5" y="44"/>
                  </a:lnTo>
                  <a:lnTo>
                    <a:pt x="3" y="42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5" y="17"/>
                  </a:lnTo>
                  <a:lnTo>
                    <a:pt x="9" y="14"/>
                  </a:lnTo>
                  <a:lnTo>
                    <a:pt x="13" y="12"/>
                  </a:lnTo>
                  <a:lnTo>
                    <a:pt x="17" y="9"/>
                  </a:lnTo>
                  <a:lnTo>
                    <a:pt x="21" y="8"/>
                  </a:lnTo>
                  <a:lnTo>
                    <a:pt x="26" y="6"/>
                  </a:lnTo>
                  <a:lnTo>
                    <a:pt x="29" y="5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56" name="Google Shape;11156;p32"/>
            <p:cNvSpPr/>
            <p:nvPr/>
          </p:nvSpPr>
          <p:spPr>
            <a:xfrm>
              <a:off x="4714" y="2509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5" y="0"/>
                  </a:moveTo>
                  <a:lnTo>
                    <a:pt x="47" y="1"/>
                  </a:lnTo>
                  <a:lnTo>
                    <a:pt x="49" y="3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1"/>
                  </a:lnTo>
                  <a:lnTo>
                    <a:pt x="53" y="14"/>
                  </a:lnTo>
                  <a:lnTo>
                    <a:pt x="56" y="16"/>
                  </a:lnTo>
                  <a:lnTo>
                    <a:pt x="57" y="19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31"/>
                  </a:lnTo>
                  <a:lnTo>
                    <a:pt x="58" y="33"/>
                  </a:lnTo>
                  <a:lnTo>
                    <a:pt x="57" y="35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5" y="42"/>
                  </a:lnTo>
                  <a:lnTo>
                    <a:pt x="42" y="42"/>
                  </a:lnTo>
                  <a:lnTo>
                    <a:pt x="36" y="43"/>
                  </a:lnTo>
                  <a:lnTo>
                    <a:pt x="29" y="43"/>
                  </a:lnTo>
                  <a:lnTo>
                    <a:pt x="24" y="43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4" y="43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4" y="19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1"/>
                  </a:lnTo>
                  <a:lnTo>
                    <a:pt x="20" y="9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7" y="3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5" y="1"/>
                  </a:lnTo>
                  <a:lnTo>
                    <a:pt x="4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57" name="Google Shape;11157;p32"/>
            <p:cNvCxnSpPr/>
            <p:nvPr/>
          </p:nvCxnSpPr>
          <p:spPr>
            <a:xfrm>
              <a:off x="4729" y="2509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58" name="Google Shape;11158;p32"/>
            <p:cNvSpPr/>
            <p:nvPr/>
          </p:nvSpPr>
          <p:spPr>
            <a:xfrm>
              <a:off x="4715" y="2528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9" extrusionOk="0">
                  <a:moveTo>
                    <a:pt x="13" y="0"/>
                  </a:moveTo>
                  <a:lnTo>
                    <a:pt x="11" y="3"/>
                  </a:lnTo>
                  <a:lnTo>
                    <a:pt x="8" y="6"/>
                  </a:lnTo>
                  <a:lnTo>
                    <a:pt x="7" y="9"/>
                  </a:lnTo>
                  <a:lnTo>
                    <a:pt x="5" y="14"/>
                  </a:lnTo>
                  <a:lnTo>
                    <a:pt x="3" y="19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" y="41"/>
                  </a:lnTo>
                  <a:lnTo>
                    <a:pt x="3" y="45"/>
                  </a:lnTo>
                  <a:lnTo>
                    <a:pt x="4" y="47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9" y="53"/>
                  </a:lnTo>
                  <a:lnTo>
                    <a:pt x="12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39" y="59"/>
                  </a:lnTo>
                  <a:lnTo>
                    <a:pt x="44" y="59"/>
                  </a:lnTo>
                  <a:lnTo>
                    <a:pt x="49" y="59"/>
                  </a:lnTo>
                  <a:lnTo>
                    <a:pt x="54" y="59"/>
                  </a:lnTo>
                  <a:lnTo>
                    <a:pt x="57" y="59"/>
                  </a:lnTo>
                  <a:lnTo>
                    <a:pt x="60" y="59"/>
                  </a:lnTo>
                  <a:lnTo>
                    <a:pt x="61" y="59"/>
                  </a:lnTo>
                  <a:lnTo>
                    <a:pt x="63" y="59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5" y="55"/>
                  </a:lnTo>
                  <a:lnTo>
                    <a:pt x="67" y="54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9" y="53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70" y="51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5" y="45"/>
                  </a:lnTo>
                  <a:lnTo>
                    <a:pt x="76" y="43"/>
                  </a:lnTo>
                  <a:lnTo>
                    <a:pt x="77" y="40"/>
                  </a:lnTo>
                  <a:lnTo>
                    <a:pt x="78" y="37"/>
                  </a:lnTo>
                  <a:lnTo>
                    <a:pt x="78" y="33"/>
                  </a:lnTo>
                  <a:lnTo>
                    <a:pt x="78" y="30"/>
                  </a:lnTo>
                  <a:lnTo>
                    <a:pt x="77" y="27"/>
                  </a:lnTo>
                  <a:lnTo>
                    <a:pt x="77" y="23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5" y="20"/>
                  </a:lnTo>
                  <a:lnTo>
                    <a:pt x="73" y="20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69" y="19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3" y="13"/>
                  </a:lnTo>
                  <a:lnTo>
                    <a:pt x="59" y="11"/>
                  </a:lnTo>
                  <a:lnTo>
                    <a:pt x="55" y="8"/>
                  </a:lnTo>
                  <a:lnTo>
                    <a:pt x="51" y="6"/>
                  </a:lnTo>
                  <a:lnTo>
                    <a:pt x="45" y="4"/>
                  </a:lnTo>
                  <a:lnTo>
                    <a:pt x="39" y="3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59" name="Google Shape;11159;p32"/>
            <p:cNvSpPr/>
            <p:nvPr/>
          </p:nvSpPr>
          <p:spPr>
            <a:xfrm>
              <a:off x="4715" y="2528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9" extrusionOk="0">
                  <a:moveTo>
                    <a:pt x="12" y="1"/>
                  </a:moveTo>
                  <a:lnTo>
                    <a:pt x="9" y="6"/>
                  </a:lnTo>
                  <a:lnTo>
                    <a:pt x="6" y="11"/>
                  </a:lnTo>
                  <a:lnTo>
                    <a:pt x="4" y="16"/>
                  </a:lnTo>
                  <a:lnTo>
                    <a:pt x="3" y="21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3" y="45"/>
                  </a:lnTo>
                  <a:lnTo>
                    <a:pt x="5" y="49"/>
                  </a:lnTo>
                  <a:lnTo>
                    <a:pt x="8" y="52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9"/>
                  </a:lnTo>
                  <a:lnTo>
                    <a:pt x="35" y="59"/>
                  </a:lnTo>
                  <a:lnTo>
                    <a:pt x="41" y="59"/>
                  </a:lnTo>
                  <a:lnTo>
                    <a:pt x="49" y="59"/>
                  </a:lnTo>
                  <a:lnTo>
                    <a:pt x="53" y="59"/>
                  </a:lnTo>
                  <a:lnTo>
                    <a:pt x="56" y="59"/>
                  </a:lnTo>
                  <a:lnTo>
                    <a:pt x="59" y="59"/>
                  </a:lnTo>
                  <a:lnTo>
                    <a:pt x="62" y="59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4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70" y="51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5" y="46"/>
                  </a:lnTo>
                  <a:lnTo>
                    <a:pt x="76" y="45"/>
                  </a:lnTo>
                  <a:lnTo>
                    <a:pt x="76" y="43"/>
                  </a:lnTo>
                  <a:lnTo>
                    <a:pt x="77" y="40"/>
                  </a:lnTo>
                  <a:lnTo>
                    <a:pt x="78" y="37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7" y="27"/>
                  </a:lnTo>
                  <a:lnTo>
                    <a:pt x="77" y="24"/>
                  </a:lnTo>
                  <a:lnTo>
                    <a:pt x="76" y="22"/>
                  </a:lnTo>
                  <a:lnTo>
                    <a:pt x="75" y="20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0" y="19"/>
                  </a:lnTo>
                  <a:lnTo>
                    <a:pt x="67" y="16"/>
                  </a:lnTo>
                  <a:lnTo>
                    <a:pt x="63" y="13"/>
                  </a:lnTo>
                  <a:lnTo>
                    <a:pt x="59" y="11"/>
                  </a:lnTo>
                  <a:lnTo>
                    <a:pt x="54" y="8"/>
                  </a:lnTo>
                  <a:lnTo>
                    <a:pt x="49" y="6"/>
                  </a:lnTo>
                  <a:lnTo>
                    <a:pt x="44" y="4"/>
                  </a:lnTo>
                  <a:lnTo>
                    <a:pt x="38" y="3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60" name="Google Shape;11160;p32"/>
            <p:cNvSpPr/>
            <p:nvPr/>
          </p:nvSpPr>
          <p:spPr>
            <a:xfrm>
              <a:off x="4745" y="2533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3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4" y="44"/>
                  </a:lnTo>
                  <a:lnTo>
                    <a:pt x="27" y="44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1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4" y="35"/>
                  </a:lnTo>
                  <a:lnTo>
                    <a:pt x="55" y="32"/>
                  </a:lnTo>
                  <a:lnTo>
                    <a:pt x="56" y="28"/>
                  </a:lnTo>
                  <a:lnTo>
                    <a:pt x="55" y="26"/>
                  </a:lnTo>
                  <a:lnTo>
                    <a:pt x="55" y="23"/>
                  </a:lnTo>
                  <a:lnTo>
                    <a:pt x="53" y="20"/>
                  </a:lnTo>
                  <a:lnTo>
                    <a:pt x="52" y="18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0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5" y="4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61" name="Google Shape;11161;p32"/>
            <p:cNvSpPr/>
            <p:nvPr/>
          </p:nvSpPr>
          <p:spPr>
            <a:xfrm>
              <a:off x="4745" y="2532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3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3" y="32"/>
                  </a:lnTo>
                  <a:lnTo>
                    <a:pt x="5" y="34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5"/>
                  </a:lnTo>
                  <a:lnTo>
                    <a:pt x="24" y="46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5" y="46"/>
                  </a:lnTo>
                  <a:lnTo>
                    <a:pt x="47" y="45"/>
                  </a:lnTo>
                  <a:lnTo>
                    <a:pt x="51" y="43"/>
                  </a:lnTo>
                  <a:lnTo>
                    <a:pt x="54" y="38"/>
                  </a:lnTo>
                  <a:lnTo>
                    <a:pt x="55" y="34"/>
                  </a:lnTo>
                  <a:lnTo>
                    <a:pt x="56" y="30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17"/>
                  </a:lnTo>
                  <a:lnTo>
                    <a:pt x="45" y="14"/>
                  </a:lnTo>
                  <a:lnTo>
                    <a:pt x="41" y="12"/>
                  </a:lnTo>
                  <a:lnTo>
                    <a:pt x="38" y="9"/>
                  </a:lnTo>
                  <a:lnTo>
                    <a:pt x="33" y="6"/>
                  </a:lnTo>
                  <a:lnTo>
                    <a:pt x="30" y="4"/>
                  </a:lnTo>
                  <a:lnTo>
                    <a:pt x="27" y="4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62" name="Google Shape;11162;p32"/>
            <p:cNvCxnSpPr/>
            <p:nvPr/>
          </p:nvCxnSpPr>
          <p:spPr>
            <a:xfrm>
              <a:off x="4722" y="2529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63" name="Google Shape;11163;p32"/>
            <p:cNvCxnSpPr/>
            <p:nvPr/>
          </p:nvCxnSpPr>
          <p:spPr>
            <a:xfrm flipH="1">
              <a:off x="4719" y="2529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64" name="Google Shape;11164;p32"/>
            <p:cNvCxnSpPr/>
            <p:nvPr/>
          </p:nvCxnSpPr>
          <p:spPr>
            <a:xfrm flipH="1">
              <a:off x="4745" y="2532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65" name="Google Shape;11165;p32"/>
            <p:cNvSpPr/>
            <p:nvPr/>
          </p:nvSpPr>
          <p:spPr>
            <a:xfrm>
              <a:off x="4786" y="2502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9" extrusionOk="0">
                  <a:moveTo>
                    <a:pt x="5" y="5"/>
                  </a:moveTo>
                  <a:lnTo>
                    <a:pt x="3" y="7"/>
                  </a:lnTo>
                  <a:lnTo>
                    <a:pt x="2" y="12"/>
                  </a:lnTo>
                  <a:lnTo>
                    <a:pt x="1" y="15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5" y="50"/>
                  </a:lnTo>
                  <a:lnTo>
                    <a:pt x="8" y="53"/>
                  </a:lnTo>
                  <a:lnTo>
                    <a:pt x="11" y="55"/>
                  </a:lnTo>
                  <a:lnTo>
                    <a:pt x="12" y="55"/>
                  </a:lnTo>
                  <a:lnTo>
                    <a:pt x="15" y="56"/>
                  </a:lnTo>
                  <a:lnTo>
                    <a:pt x="17" y="58"/>
                  </a:lnTo>
                  <a:lnTo>
                    <a:pt x="20" y="58"/>
                  </a:lnTo>
                  <a:lnTo>
                    <a:pt x="24" y="59"/>
                  </a:lnTo>
                  <a:lnTo>
                    <a:pt x="27" y="59"/>
                  </a:lnTo>
                  <a:lnTo>
                    <a:pt x="31" y="58"/>
                  </a:lnTo>
                  <a:lnTo>
                    <a:pt x="35" y="58"/>
                  </a:lnTo>
                  <a:lnTo>
                    <a:pt x="41" y="56"/>
                  </a:lnTo>
                  <a:lnTo>
                    <a:pt x="45" y="55"/>
                  </a:lnTo>
                  <a:lnTo>
                    <a:pt x="50" y="54"/>
                  </a:lnTo>
                  <a:lnTo>
                    <a:pt x="55" y="52"/>
                  </a:lnTo>
                  <a:lnTo>
                    <a:pt x="59" y="51"/>
                  </a:lnTo>
                  <a:lnTo>
                    <a:pt x="63" y="51"/>
                  </a:lnTo>
                  <a:lnTo>
                    <a:pt x="65" y="50"/>
                  </a:lnTo>
                  <a:lnTo>
                    <a:pt x="66" y="50"/>
                  </a:lnTo>
                  <a:lnTo>
                    <a:pt x="67" y="48"/>
                  </a:lnTo>
                  <a:lnTo>
                    <a:pt x="68" y="48"/>
                  </a:lnTo>
                  <a:lnTo>
                    <a:pt x="69" y="47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9" y="43"/>
                  </a:lnTo>
                  <a:lnTo>
                    <a:pt x="69" y="42"/>
                  </a:lnTo>
                  <a:lnTo>
                    <a:pt x="71" y="42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72" y="39"/>
                  </a:lnTo>
                  <a:lnTo>
                    <a:pt x="73" y="39"/>
                  </a:lnTo>
                  <a:lnTo>
                    <a:pt x="73" y="38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5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7" y="27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5" y="18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1" y="10"/>
                  </a:lnTo>
                  <a:lnTo>
                    <a:pt x="71" y="8"/>
                  </a:lnTo>
                  <a:lnTo>
                    <a:pt x="69" y="8"/>
                  </a:lnTo>
                  <a:lnTo>
                    <a:pt x="68" y="8"/>
                  </a:lnTo>
                  <a:lnTo>
                    <a:pt x="67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4" y="8"/>
                  </a:lnTo>
                  <a:lnTo>
                    <a:pt x="63" y="7"/>
                  </a:lnTo>
                  <a:lnTo>
                    <a:pt x="61" y="7"/>
                  </a:lnTo>
                  <a:lnTo>
                    <a:pt x="60" y="6"/>
                  </a:lnTo>
                  <a:lnTo>
                    <a:pt x="57" y="5"/>
                  </a:lnTo>
                  <a:lnTo>
                    <a:pt x="52" y="3"/>
                  </a:lnTo>
                  <a:lnTo>
                    <a:pt x="48" y="2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8" y="2"/>
                  </a:lnTo>
                  <a:lnTo>
                    <a:pt x="11" y="4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66" name="Google Shape;11166;p32"/>
            <p:cNvSpPr/>
            <p:nvPr/>
          </p:nvSpPr>
          <p:spPr>
            <a:xfrm>
              <a:off x="4786" y="2502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4" y="6"/>
                  </a:moveTo>
                  <a:lnTo>
                    <a:pt x="3" y="11"/>
                  </a:lnTo>
                  <a:lnTo>
                    <a:pt x="1" y="16"/>
                  </a:lnTo>
                  <a:lnTo>
                    <a:pt x="1" y="22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1" y="37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5" y="51"/>
                  </a:lnTo>
                  <a:lnTo>
                    <a:pt x="9" y="54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1" y="56"/>
                  </a:lnTo>
                  <a:lnTo>
                    <a:pt x="48" y="54"/>
                  </a:lnTo>
                  <a:lnTo>
                    <a:pt x="55" y="52"/>
                  </a:lnTo>
                  <a:lnTo>
                    <a:pt x="58" y="52"/>
                  </a:lnTo>
                  <a:lnTo>
                    <a:pt x="61" y="51"/>
                  </a:lnTo>
                  <a:lnTo>
                    <a:pt x="64" y="51"/>
                  </a:lnTo>
                  <a:lnTo>
                    <a:pt x="67" y="50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71" y="42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72" y="39"/>
                  </a:lnTo>
                  <a:lnTo>
                    <a:pt x="73" y="39"/>
                  </a:lnTo>
                  <a:lnTo>
                    <a:pt x="73" y="38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4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7" y="28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5" y="16"/>
                  </a:lnTo>
                  <a:lnTo>
                    <a:pt x="74" y="14"/>
                  </a:lnTo>
                  <a:lnTo>
                    <a:pt x="73" y="12"/>
                  </a:lnTo>
                  <a:lnTo>
                    <a:pt x="72" y="11"/>
                  </a:lnTo>
                  <a:lnTo>
                    <a:pt x="71" y="8"/>
                  </a:lnTo>
                  <a:lnTo>
                    <a:pt x="68" y="8"/>
                  </a:lnTo>
                  <a:lnTo>
                    <a:pt x="67" y="8"/>
                  </a:lnTo>
                  <a:lnTo>
                    <a:pt x="65" y="8"/>
                  </a:lnTo>
                  <a:lnTo>
                    <a:pt x="60" y="6"/>
                  </a:lnTo>
                  <a:lnTo>
                    <a:pt x="56" y="5"/>
                  </a:lnTo>
                  <a:lnTo>
                    <a:pt x="52" y="3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4" y="2"/>
                  </a:lnTo>
                  <a:lnTo>
                    <a:pt x="18" y="2"/>
                  </a:lnTo>
                  <a:lnTo>
                    <a:pt x="12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67" name="Google Shape;11167;p32"/>
            <p:cNvCxnSpPr/>
            <p:nvPr/>
          </p:nvCxnSpPr>
          <p:spPr>
            <a:xfrm rot="10800000" flipH="1">
              <a:off x="4790" y="2501"/>
              <a:ext cx="9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68" name="Google Shape;11168;p32"/>
            <p:cNvCxnSpPr/>
            <p:nvPr/>
          </p:nvCxnSpPr>
          <p:spPr>
            <a:xfrm flipH="1">
              <a:off x="4787" y="2501"/>
              <a:ext cx="13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69" name="Google Shape;11169;p32"/>
            <p:cNvSpPr/>
            <p:nvPr/>
          </p:nvSpPr>
          <p:spPr>
            <a:xfrm>
              <a:off x="4765" y="2506"/>
              <a:ext cx="19" cy="17"/>
            </a:xfrm>
            <a:custGeom>
              <a:avLst/>
              <a:gdLst/>
              <a:ahLst/>
              <a:cxnLst/>
              <a:rect l="l" t="t" r="r" b="b"/>
              <a:pathLst>
                <a:path w="58" h="51" extrusionOk="0">
                  <a:moveTo>
                    <a:pt x="39" y="0"/>
                  </a:moveTo>
                  <a:lnTo>
                    <a:pt x="40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2" y="3"/>
                  </a:lnTo>
                  <a:lnTo>
                    <a:pt x="43" y="4"/>
                  </a:lnTo>
                  <a:lnTo>
                    <a:pt x="44" y="7"/>
                  </a:lnTo>
                  <a:lnTo>
                    <a:pt x="45" y="8"/>
                  </a:lnTo>
                  <a:lnTo>
                    <a:pt x="47" y="9"/>
                  </a:lnTo>
                  <a:lnTo>
                    <a:pt x="48" y="10"/>
                  </a:lnTo>
                  <a:lnTo>
                    <a:pt x="49" y="11"/>
                  </a:lnTo>
                  <a:lnTo>
                    <a:pt x="50" y="12"/>
                  </a:lnTo>
                  <a:lnTo>
                    <a:pt x="51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5" y="17"/>
                  </a:lnTo>
                  <a:lnTo>
                    <a:pt x="56" y="18"/>
                  </a:lnTo>
                  <a:lnTo>
                    <a:pt x="56" y="20"/>
                  </a:lnTo>
                  <a:lnTo>
                    <a:pt x="57" y="22"/>
                  </a:lnTo>
                  <a:lnTo>
                    <a:pt x="57" y="24"/>
                  </a:lnTo>
                  <a:lnTo>
                    <a:pt x="58" y="26"/>
                  </a:lnTo>
                  <a:lnTo>
                    <a:pt x="58" y="28"/>
                  </a:lnTo>
                  <a:lnTo>
                    <a:pt x="57" y="30"/>
                  </a:lnTo>
                  <a:lnTo>
                    <a:pt x="57" y="32"/>
                  </a:lnTo>
                  <a:lnTo>
                    <a:pt x="56" y="33"/>
                  </a:lnTo>
                  <a:lnTo>
                    <a:pt x="55" y="34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1" y="38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8" y="40"/>
                  </a:lnTo>
                  <a:lnTo>
                    <a:pt x="47" y="40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2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4" y="48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51"/>
                  </a:lnTo>
                  <a:lnTo>
                    <a:pt x="12" y="51"/>
                  </a:lnTo>
                  <a:lnTo>
                    <a:pt x="11" y="51"/>
                  </a:lnTo>
                  <a:lnTo>
                    <a:pt x="9" y="51"/>
                  </a:lnTo>
                  <a:lnTo>
                    <a:pt x="7" y="50"/>
                  </a:lnTo>
                  <a:lnTo>
                    <a:pt x="5" y="49"/>
                  </a:lnTo>
                  <a:lnTo>
                    <a:pt x="3" y="48"/>
                  </a:lnTo>
                  <a:lnTo>
                    <a:pt x="2" y="47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3" y="26"/>
                  </a:lnTo>
                  <a:lnTo>
                    <a:pt x="5" y="23"/>
                  </a:lnTo>
                  <a:lnTo>
                    <a:pt x="9" y="19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9" y="11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5" y="7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8" y="4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1"/>
                  </a:lnTo>
                  <a:lnTo>
                    <a:pt x="37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70" name="Google Shape;11170;p32"/>
            <p:cNvSpPr/>
            <p:nvPr/>
          </p:nvSpPr>
          <p:spPr>
            <a:xfrm>
              <a:off x="4765" y="2506"/>
              <a:ext cx="19" cy="17"/>
            </a:xfrm>
            <a:custGeom>
              <a:avLst/>
              <a:gdLst/>
              <a:ahLst/>
              <a:cxnLst/>
              <a:rect l="l" t="t" r="r" b="b"/>
              <a:pathLst>
                <a:path w="58" h="52" extrusionOk="0">
                  <a:moveTo>
                    <a:pt x="37" y="0"/>
                  </a:moveTo>
                  <a:lnTo>
                    <a:pt x="39" y="1"/>
                  </a:lnTo>
                  <a:lnTo>
                    <a:pt x="41" y="2"/>
                  </a:lnTo>
                  <a:lnTo>
                    <a:pt x="42" y="4"/>
                  </a:lnTo>
                  <a:lnTo>
                    <a:pt x="44" y="7"/>
                  </a:lnTo>
                  <a:lnTo>
                    <a:pt x="47" y="9"/>
                  </a:lnTo>
                  <a:lnTo>
                    <a:pt x="48" y="11"/>
                  </a:lnTo>
                  <a:lnTo>
                    <a:pt x="50" y="13"/>
                  </a:lnTo>
                  <a:lnTo>
                    <a:pt x="52" y="16"/>
                  </a:lnTo>
                  <a:lnTo>
                    <a:pt x="55" y="18"/>
                  </a:lnTo>
                  <a:lnTo>
                    <a:pt x="56" y="20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8" y="29"/>
                  </a:lnTo>
                  <a:lnTo>
                    <a:pt x="57" y="32"/>
                  </a:lnTo>
                  <a:lnTo>
                    <a:pt x="56" y="34"/>
                  </a:lnTo>
                  <a:lnTo>
                    <a:pt x="55" y="36"/>
                  </a:lnTo>
                  <a:lnTo>
                    <a:pt x="52" y="37"/>
                  </a:lnTo>
                  <a:lnTo>
                    <a:pt x="50" y="40"/>
                  </a:lnTo>
                  <a:lnTo>
                    <a:pt x="48" y="41"/>
                  </a:lnTo>
                  <a:lnTo>
                    <a:pt x="44" y="42"/>
                  </a:lnTo>
                  <a:lnTo>
                    <a:pt x="39" y="44"/>
                  </a:lnTo>
                  <a:lnTo>
                    <a:pt x="32" y="45"/>
                  </a:lnTo>
                  <a:lnTo>
                    <a:pt x="27" y="48"/>
                  </a:lnTo>
                  <a:lnTo>
                    <a:pt x="21" y="50"/>
                  </a:lnTo>
                  <a:lnTo>
                    <a:pt x="19" y="51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4" y="50"/>
                  </a:lnTo>
                  <a:lnTo>
                    <a:pt x="2" y="47"/>
                  </a:lnTo>
                  <a:lnTo>
                    <a:pt x="1" y="43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8" y="21"/>
                  </a:lnTo>
                  <a:lnTo>
                    <a:pt x="11" y="18"/>
                  </a:lnTo>
                  <a:lnTo>
                    <a:pt x="15" y="16"/>
                  </a:lnTo>
                  <a:lnTo>
                    <a:pt x="19" y="11"/>
                  </a:lnTo>
                  <a:lnTo>
                    <a:pt x="25" y="8"/>
                  </a:lnTo>
                  <a:lnTo>
                    <a:pt x="31" y="4"/>
                  </a:lnTo>
                  <a:lnTo>
                    <a:pt x="33" y="3"/>
                  </a:lnTo>
                  <a:lnTo>
                    <a:pt x="35" y="2"/>
                  </a:lnTo>
                  <a:lnTo>
                    <a:pt x="37" y="1"/>
                  </a:lnTo>
                  <a:lnTo>
                    <a:pt x="39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71" name="Google Shape;11171;p32"/>
            <p:cNvCxnSpPr/>
            <p:nvPr/>
          </p:nvCxnSpPr>
          <p:spPr>
            <a:xfrm>
              <a:off x="4777" y="250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72" name="Google Shape;11172;p32"/>
            <p:cNvSpPr/>
            <p:nvPr/>
          </p:nvSpPr>
          <p:spPr>
            <a:xfrm>
              <a:off x="4771" y="2525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6" y="5"/>
                  </a:moveTo>
                  <a:lnTo>
                    <a:pt x="3" y="7"/>
                  </a:lnTo>
                  <a:lnTo>
                    <a:pt x="2" y="12"/>
                  </a:lnTo>
                  <a:lnTo>
                    <a:pt x="1" y="15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39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8" y="53"/>
                  </a:lnTo>
                  <a:lnTo>
                    <a:pt x="11" y="55"/>
                  </a:lnTo>
                  <a:lnTo>
                    <a:pt x="13" y="55"/>
                  </a:lnTo>
                  <a:lnTo>
                    <a:pt x="15" y="56"/>
                  </a:lnTo>
                  <a:lnTo>
                    <a:pt x="17" y="57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27" y="58"/>
                  </a:lnTo>
                  <a:lnTo>
                    <a:pt x="31" y="57"/>
                  </a:lnTo>
                  <a:lnTo>
                    <a:pt x="35" y="57"/>
                  </a:lnTo>
                  <a:lnTo>
                    <a:pt x="41" y="56"/>
                  </a:lnTo>
                  <a:lnTo>
                    <a:pt x="46" y="55"/>
                  </a:lnTo>
                  <a:lnTo>
                    <a:pt x="50" y="54"/>
                  </a:lnTo>
                  <a:lnTo>
                    <a:pt x="55" y="52"/>
                  </a:lnTo>
                  <a:lnTo>
                    <a:pt x="59" y="50"/>
                  </a:lnTo>
                  <a:lnTo>
                    <a:pt x="63" y="50"/>
                  </a:lnTo>
                  <a:lnTo>
                    <a:pt x="65" y="49"/>
                  </a:lnTo>
                  <a:lnTo>
                    <a:pt x="66" y="49"/>
                  </a:lnTo>
                  <a:lnTo>
                    <a:pt x="67" y="48"/>
                  </a:lnTo>
                  <a:lnTo>
                    <a:pt x="69" y="48"/>
                  </a:lnTo>
                  <a:lnTo>
                    <a:pt x="70" y="47"/>
                  </a:lnTo>
                  <a:lnTo>
                    <a:pt x="70" y="45"/>
                  </a:lnTo>
                  <a:lnTo>
                    <a:pt x="70" y="44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41"/>
                  </a:lnTo>
                  <a:lnTo>
                    <a:pt x="72" y="41"/>
                  </a:lnTo>
                  <a:lnTo>
                    <a:pt x="72" y="40"/>
                  </a:lnTo>
                  <a:lnTo>
                    <a:pt x="72" y="39"/>
                  </a:lnTo>
                  <a:lnTo>
                    <a:pt x="73" y="39"/>
                  </a:lnTo>
                  <a:lnTo>
                    <a:pt x="73" y="38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4"/>
                  </a:lnTo>
                  <a:lnTo>
                    <a:pt x="77" y="32"/>
                  </a:lnTo>
                  <a:lnTo>
                    <a:pt x="77" y="30"/>
                  </a:lnTo>
                  <a:lnTo>
                    <a:pt x="78" y="26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5" y="17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71" y="8"/>
                  </a:lnTo>
                  <a:lnTo>
                    <a:pt x="70" y="8"/>
                  </a:lnTo>
                  <a:lnTo>
                    <a:pt x="69" y="8"/>
                  </a:lnTo>
                  <a:lnTo>
                    <a:pt x="67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4" y="8"/>
                  </a:lnTo>
                  <a:lnTo>
                    <a:pt x="63" y="7"/>
                  </a:lnTo>
                  <a:lnTo>
                    <a:pt x="62" y="7"/>
                  </a:lnTo>
                  <a:lnTo>
                    <a:pt x="61" y="6"/>
                  </a:lnTo>
                  <a:lnTo>
                    <a:pt x="57" y="5"/>
                  </a:lnTo>
                  <a:lnTo>
                    <a:pt x="53" y="2"/>
                  </a:lnTo>
                  <a:lnTo>
                    <a:pt x="48" y="1"/>
                  </a:lnTo>
                  <a:lnTo>
                    <a:pt x="43" y="1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25" y="1"/>
                  </a:lnTo>
                  <a:lnTo>
                    <a:pt x="18" y="1"/>
                  </a:lnTo>
                  <a:lnTo>
                    <a:pt x="11" y="4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73" name="Google Shape;11173;p32"/>
            <p:cNvSpPr/>
            <p:nvPr/>
          </p:nvSpPr>
          <p:spPr>
            <a:xfrm>
              <a:off x="4771" y="2525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7" extrusionOk="0">
                  <a:moveTo>
                    <a:pt x="5" y="6"/>
                  </a:moveTo>
                  <a:lnTo>
                    <a:pt x="3" y="10"/>
                  </a:lnTo>
                  <a:lnTo>
                    <a:pt x="1" y="16"/>
                  </a:lnTo>
                  <a:lnTo>
                    <a:pt x="1" y="22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1" y="37"/>
                  </a:lnTo>
                  <a:lnTo>
                    <a:pt x="2" y="42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9" y="54"/>
                  </a:lnTo>
                  <a:lnTo>
                    <a:pt x="14" y="56"/>
                  </a:lnTo>
                  <a:lnTo>
                    <a:pt x="18" y="57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1" y="56"/>
                  </a:lnTo>
                  <a:lnTo>
                    <a:pt x="48" y="54"/>
                  </a:lnTo>
                  <a:lnTo>
                    <a:pt x="55" y="52"/>
                  </a:lnTo>
                  <a:lnTo>
                    <a:pt x="58" y="52"/>
                  </a:lnTo>
                  <a:lnTo>
                    <a:pt x="62" y="50"/>
                  </a:lnTo>
                  <a:lnTo>
                    <a:pt x="64" y="50"/>
                  </a:lnTo>
                  <a:lnTo>
                    <a:pt x="67" y="49"/>
                  </a:lnTo>
                  <a:lnTo>
                    <a:pt x="70" y="47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4"/>
                  </a:lnTo>
                  <a:lnTo>
                    <a:pt x="71" y="41"/>
                  </a:lnTo>
                  <a:lnTo>
                    <a:pt x="72" y="41"/>
                  </a:lnTo>
                  <a:lnTo>
                    <a:pt x="72" y="40"/>
                  </a:lnTo>
                  <a:lnTo>
                    <a:pt x="72" y="39"/>
                  </a:lnTo>
                  <a:lnTo>
                    <a:pt x="73" y="39"/>
                  </a:lnTo>
                  <a:lnTo>
                    <a:pt x="73" y="38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3"/>
                  </a:lnTo>
                  <a:lnTo>
                    <a:pt x="77" y="32"/>
                  </a:lnTo>
                  <a:lnTo>
                    <a:pt x="77" y="30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5" y="16"/>
                  </a:lnTo>
                  <a:lnTo>
                    <a:pt x="74" y="14"/>
                  </a:lnTo>
                  <a:lnTo>
                    <a:pt x="73" y="12"/>
                  </a:lnTo>
                  <a:lnTo>
                    <a:pt x="72" y="10"/>
                  </a:lnTo>
                  <a:lnTo>
                    <a:pt x="71" y="8"/>
                  </a:lnTo>
                  <a:lnTo>
                    <a:pt x="69" y="8"/>
                  </a:lnTo>
                  <a:lnTo>
                    <a:pt x="67" y="8"/>
                  </a:lnTo>
                  <a:lnTo>
                    <a:pt x="65" y="8"/>
                  </a:lnTo>
                  <a:lnTo>
                    <a:pt x="61" y="6"/>
                  </a:lnTo>
                  <a:lnTo>
                    <a:pt x="56" y="5"/>
                  </a:lnTo>
                  <a:lnTo>
                    <a:pt x="53" y="2"/>
                  </a:lnTo>
                  <a:lnTo>
                    <a:pt x="48" y="1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4" y="1"/>
                  </a:lnTo>
                  <a:lnTo>
                    <a:pt x="18" y="1"/>
                  </a:lnTo>
                  <a:lnTo>
                    <a:pt x="13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74" name="Google Shape;11174;p32"/>
            <p:cNvSpPr/>
            <p:nvPr/>
          </p:nvSpPr>
          <p:spPr>
            <a:xfrm>
              <a:off x="4798" y="2523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0" y="5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3" y="19"/>
                  </a:lnTo>
                  <a:lnTo>
                    <a:pt x="3" y="22"/>
                  </a:lnTo>
                  <a:lnTo>
                    <a:pt x="4" y="24"/>
                  </a:lnTo>
                  <a:lnTo>
                    <a:pt x="5" y="28"/>
                  </a:lnTo>
                  <a:lnTo>
                    <a:pt x="6" y="30"/>
                  </a:lnTo>
                  <a:lnTo>
                    <a:pt x="7" y="32"/>
                  </a:lnTo>
                  <a:lnTo>
                    <a:pt x="8" y="33"/>
                  </a:lnTo>
                  <a:lnTo>
                    <a:pt x="10" y="35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6"/>
                  </a:lnTo>
                  <a:lnTo>
                    <a:pt x="14" y="37"/>
                  </a:lnTo>
                  <a:lnTo>
                    <a:pt x="16" y="38"/>
                  </a:lnTo>
                  <a:lnTo>
                    <a:pt x="19" y="39"/>
                  </a:lnTo>
                  <a:lnTo>
                    <a:pt x="22" y="40"/>
                  </a:lnTo>
                  <a:lnTo>
                    <a:pt x="24" y="41"/>
                  </a:lnTo>
                  <a:lnTo>
                    <a:pt x="28" y="43"/>
                  </a:lnTo>
                  <a:lnTo>
                    <a:pt x="30" y="43"/>
                  </a:lnTo>
                  <a:lnTo>
                    <a:pt x="32" y="43"/>
                  </a:lnTo>
                  <a:lnTo>
                    <a:pt x="35" y="43"/>
                  </a:lnTo>
                  <a:lnTo>
                    <a:pt x="38" y="41"/>
                  </a:lnTo>
                  <a:lnTo>
                    <a:pt x="42" y="41"/>
                  </a:lnTo>
                  <a:lnTo>
                    <a:pt x="44" y="40"/>
                  </a:lnTo>
                  <a:lnTo>
                    <a:pt x="47" y="39"/>
                  </a:lnTo>
                  <a:lnTo>
                    <a:pt x="48" y="39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3" y="38"/>
                  </a:lnTo>
                  <a:lnTo>
                    <a:pt x="54" y="37"/>
                  </a:lnTo>
                  <a:lnTo>
                    <a:pt x="55" y="36"/>
                  </a:lnTo>
                  <a:lnTo>
                    <a:pt x="56" y="35"/>
                  </a:lnTo>
                  <a:lnTo>
                    <a:pt x="56" y="33"/>
                  </a:lnTo>
                  <a:lnTo>
                    <a:pt x="58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60" y="23"/>
                  </a:lnTo>
                  <a:lnTo>
                    <a:pt x="60" y="20"/>
                  </a:lnTo>
                  <a:lnTo>
                    <a:pt x="59" y="16"/>
                  </a:lnTo>
                  <a:lnTo>
                    <a:pt x="56" y="14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0" y="8"/>
                  </a:lnTo>
                  <a:lnTo>
                    <a:pt x="47" y="7"/>
                  </a:lnTo>
                  <a:lnTo>
                    <a:pt x="42" y="5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8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75" name="Google Shape;11175;p32"/>
            <p:cNvSpPr/>
            <p:nvPr/>
          </p:nvSpPr>
          <p:spPr>
            <a:xfrm>
              <a:off x="4798" y="2523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1" h="43" extrusionOk="0">
                  <a:moveTo>
                    <a:pt x="1" y="3"/>
                  </a:moveTo>
                  <a:lnTo>
                    <a:pt x="1" y="4"/>
                  </a:lnTo>
                  <a:lnTo>
                    <a:pt x="1" y="5"/>
                  </a:lnTo>
                  <a:lnTo>
                    <a:pt x="1" y="8"/>
                  </a:lnTo>
                  <a:lnTo>
                    <a:pt x="1" y="12"/>
                  </a:lnTo>
                  <a:lnTo>
                    <a:pt x="3" y="16"/>
                  </a:lnTo>
                  <a:lnTo>
                    <a:pt x="4" y="21"/>
                  </a:lnTo>
                  <a:lnTo>
                    <a:pt x="5" y="24"/>
                  </a:lnTo>
                  <a:lnTo>
                    <a:pt x="6" y="29"/>
                  </a:lnTo>
                  <a:lnTo>
                    <a:pt x="8" y="31"/>
                  </a:lnTo>
                  <a:lnTo>
                    <a:pt x="9" y="33"/>
                  </a:lnTo>
                  <a:lnTo>
                    <a:pt x="12" y="35"/>
                  </a:lnTo>
                  <a:lnTo>
                    <a:pt x="14" y="37"/>
                  </a:lnTo>
                  <a:lnTo>
                    <a:pt x="17" y="38"/>
                  </a:lnTo>
                  <a:lnTo>
                    <a:pt x="21" y="40"/>
                  </a:lnTo>
                  <a:lnTo>
                    <a:pt x="25" y="41"/>
                  </a:lnTo>
                  <a:lnTo>
                    <a:pt x="30" y="43"/>
                  </a:lnTo>
                  <a:lnTo>
                    <a:pt x="33" y="43"/>
                  </a:lnTo>
                  <a:lnTo>
                    <a:pt x="38" y="43"/>
                  </a:lnTo>
                  <a:lnTo>
                    <a:pt x="41" y="41"/>
                  </a:lnTo>
                  <a:lnTo>
                    <a:pt x="45" y="40"/>
                  </a:lnTo>
                  <a:lnTo>
                    <a:pt x="48" y="39"/>
                  </a:lnTo>
                  <a:lnTo>
                    <a:pt x="51" y="39"/>
                  </a:lnTo>
                  <a:lnTo>
                    <a:pt x="54" y="38"/>
                  </a:lnTo>
                  <a:lnTo>
                    <a:pt x="56" y="36"/>
                  </a:lnTo>
                  <a:lnTo>
                    <a:pt x="59" y="32"/>
                  </a:lnTo>
                  <a:lnTo>
                    <a:pt x="60" y="28"/>
                  </a:lnTo>
                  <a:lnTo>
                    <a:pt x="61" y="23"/>
                  </a:lnTo>
                  <a:lnTo>
                    <a:pt x="60" y="20"/>
                  </a:lnTo>
                  <a:lnTo>
                    <a:pt x="59" y="16"/>
                  </a:lnTo>
                  <a:lnTo>
                    <a:pt x="57" y="13"/>
                  </a:lnTo>
                  <a:lnTo>
                    <a:pt x="54" y="11"/>
                  </a:lnTo>
                  <a:lnTo>
                    <a:pt x="51" y="8"/>
                  </a:lnTo>
                  <a:lnTo>
                    <a:pt x="46" y="6"/>
                  </a:lnTo>
                  <a:lnTo>
                    <a:pt x="41" y="5"/>
                  </a:lnTo>
                  <a:lnTo>
                    <a:pt x="37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1"/>
                  </a:lnTo>
                  <a:lnTo>
                    <a:pt x="12" y="3"/>
                  </a:lnTo>
                  <a:lnTo>
                    <a:pt x="6" y="4"/>
                  </a:lnTo>
                  <a:lnTo>
                    <a:pt x="3" y="5"/>
                  </a:lnTo>
                  <a:lnTo>
                    <a:pt x="0" y="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76" name="Google Shape;11176;p32"/>
            <p:cNvCxnSpPr/>
            <p:nvPr/>
          </p:nvCxnSpPr>
          <p:spPr>
            <a:xfrm rot="10800000" flipH="1">
              <a:off x="4775" y="2524"/>
              <a:ext cx="9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77" name="Google Shape;11177;p32"/>
            <p:cNvCxnSpPr/>
            <p:nvPr/>
          </p:nvCxnSpPr>
          <p:spPr>
            <a:xfrm flipH="1">
              <a:off x="4772" y="2524"/>
              <a:ext cx="12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78" name="Google Shape;11178;p32"/>
            <p:cNvCxnSpPr/>
            <p:nvPr/>
          </p:nvCxnSpPr>
          <p:spPr>
            <a:xfrm flipH="1">
              <a:off x="4798" y="252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79" name="Google Shape;11179;p32"/>
            <p:cNvSpPr/>
            <p:nvPr/>
          </p:nvSpPr>
          <p:spPr>
            <a:xfrm>
              <a:off x="4833" y="2489"/>
              <a:ext cx="25" cy="20"/>
            </a:xfrm>
            <a:custGeom>
              <a:avLst/>
              <a:gdLst/>
              <a:ahLst/>
              <a:cxnLst/>
              <a:rect l="l" t="t" r="r" b="b"/>
              <a:pathLst>
                <a:path w="77" h="62" extrusionOk="0">
                  <a:moveTo>
                    <a:pt x="0" y="14"/>
                  </a:moveTo>
                  <a:lnTo>
                    <a:pt x="0" y="18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4" y="45"/>
                  </a:lnTo>
                  <a:lnTo>
                    <a:pt x="6" y="50"/>
                  </a:lnTo>
                  <a:lnTo>
                    <a:pt x="7" y="53"/>
                  </a:lnTo>
                  <a:lnTo>
                    <a:pt x="9" y="55"/>
                  </a:lnTo>
                  <a:lnTo>
                    <a:pt x="13" y="58"/>
                  </a:lnTo>
                  <a:lnTo>
                    <a:pt x="15" y="60"/>
                  </a:lnTo>
                  <a:lnTo>
                    <a:pt x="19" y="61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5" y="62"/>
                  </a:lnTo>
                  <a:lnTo>
                    <a:pt x="29" y="62"/>
                  </a:lnTo>
                  <a:lnTo>
                    <a:pt x="32" y="61"/>
                  </a:lnTo>
                  <a:lnTo>
                    <a:pt x="36" y="61"/>
                  </a:lnTo>
                  <a:lnTo>
                    <a:pt x="39" y="60"/>
                  </a:lnTo>
                  <a:lnTo>
                    <a:pt x="44" y="58"/>
                  </a:lnTo>
                  <a:lnTo>
                    <a:pt x="47" y="55"/>
                  </a:lnTo>
                  <a:lnTo>
                    <a:pt x="52" y="53"/>
                  </a:lnTo>
                  <a:lnTo>
                    <a:pt x="56" y="51"/>
                  </a:lnTo>
                  <a:lnTo>
                    <a:pt x="61" y="48"/>
                  </a:lnTo>
                  <a:lnTo>
                    <a:pt x="65" y="46"/>
                  </a:lnTo>
                  <a:lnTo>
                    <a:pt x="68" y="45"/>
                  </a:lnTo>
                  <a:lnTo>
                    <a:pt x="70" y="44"/>
                  </a:lnTo>
                  <a:lnTo>
                    <a:pt x="71" y="43"/>
                  </a:lnTo>
                  <a:lnTo>
                    <a:pt x="72" y="42"/>
                  </a:lnTo>
                  <a:lnTo>
                    <a:pt x="73" y="40"/>
                  </a:lnTo>
                  <a:lnTo>
                    <a:pt x="73" y="39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3" y="35"/>
                  </a:lnTo>
                  <a:lnTo>
                    <a:pt x="72" y="35"/>
                  </a:lnTo>
                  <a:lnTo>
                    <a:pt x="73" y="35"/>
                  </a:lnTo>
                  <a:lnTo>
                    <a:pt x="73" y="34"/>
                  </a:lnTo>
                  <a:lnTo>
                    <a:pt x="75" y="34"/>
                  </a:lnTo>
                  <a:lnTo>
                    <a:pt x="75" y="32"/>
                  </a:lnTo>
                  <a:lnTo>
                    <a:pt x="73" y="32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5" y="30"/>
                  </a:lnTo>
                  <a:lnTo>
                    <a:pt x="76" y="30"/>
                  </a:lnTo>
                  <a:lnTo>
                    <a:pt x="75" y="29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6" y="27"/>
                  </a:lnTo>
                  <a:lnTo>
                    <a:pt x="76" y="26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6" y="19"/>
                  </a:lnTo>
                  <a:lnTo>
                    <a:pt x="75" y="15"/>
                  </a:lnTo>
                  <a:lnTo>
                    <a:pt x="73" y="12"/>
                  </a:lnTo>
                  <a:lnTo>
                    <a:pt x="72" y="10"/>
                  </a:lnTo>
                  <a:lnTo>
                    <a:pt x="70" y="6"/>
                  </a:lnTo>
                  <a:lnTo>
                    <a:pt x="68" y="4"/>
                  </a:lnTo>
                  <a:lnTo>
                    <a:pt x="65" y="3"/>
                  </a:lnTo>
                  <a:lnTo>
                    <a:pt x="65" y="2"/>
                  </a:lnTo>
                  <a:lnTo>
                    <a:pt x="64" y="2"/>
                  </a:lnTo>
                  <a:lnTo>
                    <a:pt x="63" y="2"/>
                  </a:lnTo>
                  <a:lnTo>
                    <a:pt x="62" y="2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7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1" y="2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1" y="3"/>
                  </a:lnTo>
                  <a:lnTo>
                    <a:pt x="25" y="4"/>
                  </a:lnTo>
                  <a:lnTo>
                    <a:pt x="19" y="6"/>
                  </a:lnTo>
                  <a:lnTo>
                    <a:pt x="13" y="8"/>
                  </a:lnTo>
                  <a:lnTo>
                    <a:pt x="7" y="1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80" name="Google Shape;11180;p32"/>
            <p:cNvSpPr/>
            <p:nvPr/>
          </p:nvSpPr>
          <p:spPr>
            <a:xfrm>
              <a:off x="4833" y="2489"/>
              <a:ext cx="25" cy="20"/>
            </a:xfrm>
            <a:custGeom>
              <a:avLst/>
              <a:gdLst/>
              <a:ahLst/>
              <a:cxnLst/>
              <a:rect l="l" t="t" r="r" b="b"/>
              <a:pathLst>
                <a:path w="77" h="62" extrusionOk="0">
                  <a:moveTo>
                    <a:pt x="0" y="16"/>
                  </a:moveTo>
                  <a:lnTo>
                    <a:pt x="0" y="21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1" y="37"/>
                  </a:lnTo>
                  <a:lnTo>
                    <a:pt x="3" y="42"/>
                  </a:lnTo>
                  <a:lnTo>
                    <a:pt x="5" y="47"/>
                  </a:lnTo>
                  <a:lnTo>
                    <a:pt x="7" y="52"/>
                  </a:lnTo>
                  <a:lnTo>
                    <a:pt x="9" y="55"/>
                  </a:lnTo>
                  <a:lnTo>
                    <a:pt x="13" y="59"/>
                  </a:lnTo>
                  <a:lnTo>
                    <a:pt x="16" y="61"/>
                  </a:lnTo>
                  <a:lnTo>
                    <a:pt x="21" y="62"/>
                  </a:lnTo>
                  <a:lnTo>
                    <a:pt x="27" y="62"/>
                  </a:lnTo>
                  <a:lnTo>
                    <a:pt x="31" y="61"/>
                  </a:lnTo>
                  <a:lnTo>
                    <a:pt x="37" y="60"/>
                  </a:lnTo>
                  <a:lnTo>
                    <a:pt x="41" y="59"/>
                  </a:lnTo>
                  <a:lnTo>
                    <a:pt x="48" y="55"/>
                  </a:lnTo>
                  <a:lnTo>
                    <a:pt x="54" y="52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7" y="45"/>
                  </a:lnTo>
                  <a:lnTo>
                    <a:pt x="69" y="44"/>
                  </a:lnTo>
                  <a:lnTo>
                    <a:pt x="71" y="42"/>
                  </a:lnTo>
                  <a:lnTo>
                    <a:pt x="73" y="40"/>
                  </a:lnTo>
                  <a:lnTo>
                    <a:pt x="73" y="39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3" y="35"/>
                  </a:lnTo>
                  <a:lnTo>
                    <a:pt x="73" y="34"/>
                  </a:lnTo>
                  <a:lnTo>
                    <a:pt x="75" y="34"/>
                  </a:lnTo>
                  <a:lnTo>
                    <a:pt x="75" y="32"/>
                  </a:lnTo>
                  <a:lnTo>
                    <a:pt x="73" y="32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5" y="30"/>
                  </a:lnTo>
                  <a:lnTo>
                    <a:pt x="75" y="29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6" y="27"/>
                  </a:lnTo>
                  <a:lnTo>
                    <a:pt x="77" y="26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6" y="19"/>
                  </a:lnTo>
                  <a:lnTo>
                    <a:pt x="75" y="15"/>
                  </a:lnTo>
                  <a:lnTo>
                    <a:pt x="73" y="12"/>
                  </a:lnTo>
                  <a:lnTo>
                    <a:pt x="71" y="8"/>
                  </a:lnTo>
                  <a:lnTo>
                    <a:pt x="70" y="6"/>
                  </a:lnTo>
                  <a:lnTo>
                    <a:pt x="69" y="5"/>
                  </a:lnTo>
                  <a:lnTo>
                    <a:pt x="67" y="3"/>
                  </a:lnTo>
                  <a:lnTo>
                    <a:pt x="64" y="2"/>
                  </a:lnTo>
                  <a:lnTo>
                    <a:pt x="63" y="2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55" y="3"/>
                  </a:lnTo>
                  <a:lnTo>
                    <a:pt x="51" y="2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5" y="2"/>
                  </a:lnTo>
                  <a:lnTo>
                    <a:pt x="29" y="3"/>
                  </a:lnTo>
                  <a:lnTo>
                    <a:pt x="23" y="4"/>
                  </a:lnTo>
                  <a:lnTo>
                    <a:pt x="19" y="6"/>
                  </a:lnTo>
                  <a:lnTo>
                    <a:pt x="13" y="8"/>
                  </a:lnTo>
                  <a:lnTo>
                    <a:pt x="7" y="1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81" name="Google Shape;11181;p32"/>
            <p:cNvCxnSpPr/>
            <p:nvPr/>
          </p:nvCxnSpPr>
          <p:spPr>
            <a:xfrm rot="10800000" flipH="1">
              <a:off x="4835" y="2488"/>
              <a:ext cx="9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82" name="Google Shape;11182;p32"/>
            <p:cNvCxnSpPr/>
            <p:nvPr/>
          </p:nvCxnSpPr>
          <p:spPr>
            <a:xfrm flipH="1">
              <a:off x="4833" y="2488"/>
              <a:ext cx="11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83" name="Google Shape;11183;p32"/>
            <p:cNvSpPr/>
            <p:nvPr/>
          </p:nvSpPr>
          <p:spPr>
            <a:xfrm>
              <a:off x="4814" y="2498"/>
              <a:ext cx="18" cy="19"/>
            </a:xfrm>
            <a:custGeom>
              <a:avLst/>
              <a:gdLst/>
              <a:ahLst/>
              <a:cxnLst/>
              <a:rect l="l" t="t" r="r" b="b"/>
              <a:pathLst>
                <a:path w="55" h="58" extrusionOk="0">
                  <a:moveTo>
                    <a:pt x="30" y="0"/>
                  </a:move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0" y="8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9" y="12"/>
                  </a:lnTo>
                  <a:lnTo>
                    <a:pt x="50" y="15"/>
                  </a:lnTo>
                  <a:lnTo>
                    <a:pt x="52" y="16"/>
                  </a:lnTo>
                  <a:lnTo>
                    <a:pt x="53" y="18"/>
                  </a:lnTo>
                  <a:lnTo>
                    <a:pt x="54" y="19"/>
                  </a:lnTo>
                  <a:lnTo>
                    <a:pt x="55" y="22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5" y="27"/>
                  </a:lnTo>
                  <a:lnTo>
                    <a:pt x="55" y="28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3" y="33"/>
                  </a:lnTo>
                  <a:lnTo>
                    <a:pt x="52" y="34"/>
                  </a:lnTo>
                  <a:lnTo>
                    <a:pt x="50" y="35"/>
                  </a:lnTo>
                  <a:lnTo>
                    <a:pt x="49" y="36"/>
                  </a:lnTo>
                  <a:lnTo>
                    <a:pt x="48" y="36"/>
                  </a:lnTo>
                  <a:lnTo>
                    <a:pt x="47" y="38"/>
                  </a:lnTo>
                  <a:lnTo>
                    <a:pt x="46" y="39"/>
                  </a:lnTo>
                  <a:lnTo>
                    <a:pt x="45" y="40"/>
                  </a:lnTo>
                  <a:lnTo>
                    <a:pt x="42" y="41"/>
                  </a:lnTo>
                  <a:lnTo>
                    <a:pt x="40" y="42"/>
                  </a:lnTo>
                  <a:lnTo>
                    <a:pt x="38" y="43"/>
                  </a:lnTo>
                  <a:lnTo>
                    <a:pt x="37" y="44"/>
                  </a:lnTo>
                  <a:lnTo>
                    <a:pt x="34" y="46"/>
                  </a:lnTo>
                  <a:lnTo>
                    <a:pt x="32" y="47"/>
                  </a:lnTo>
                  <a:lnTo>
                    <a:pt x="31" y="48"/>
                  </a:lnTo>
                  <a:lnTo>
                    <a:pt x="30" y="49"/>
                  </a:lnTo>
                  <a:lnTo>
                    <a:pt x="29" y="50"/>
                  </a:lnTo>
                  <a:lnTo>
                    <a:pt x="26" y="51"/>
                  </a:lnTo>
                  <a:lnTo>
                    <a:pt x="25" y="52"/>
                  </a:lnTo>
                  <a:lnTo>
                    <a:pt x="24" y="54"/>
                  </a:lnTo>
                  <a:lnTo>
                    <a:pt x="22" y="55"/>
                  </a:lnTo>
                  <a:lnTo>
                    <a:pt x="21" y="56"/>
                  </a:lnTo>
                  <a:lnTo>
                    <a:pt x="20" y="57"/>
                  </a:lnTo>
                  <a:lnTo>
                    <a:pt x="17" y="57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2" y="58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4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4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5"/>
                  </a:lnTo>
                  <a:lnTo>
                    <a:pt x="4" y="31"/>
                  </a:lnTo>
                  <a:lnTo>
                    <a:pt x="6" y="27"/>
                  </a:lnTo>
                  <a:lnTo>
                    <a:pt x="8" y="23"/>
                  </a:lnTo>
                  <a:lnTo>
                    <a:pt x="10" y="19"/>
                  </a:lnTo>
                  <a:lnTo>
                    <a:pt x="14" y="16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8" y="10"/>
                  </a:lnTo>
                  <a:lnTo>
                    <a:pt x="20" y="10"/>
                  </a:lnTo>
                  <a:lnTo>
                    <a:pt x="21" y="9"/>
                  </a:lnTo>
                  <a:lnTo>
                    <a:pt x="22" y="8"/>
                  </a:lnTo>
                  <a:lnTo>
                    <a:pt x="23" y="7"/>
                  </a:lnTo>
                  <a:lnTo>
                    <a:pt x="24" y="6"/>
                  </a:lnTo>
                  <a:lnTo>
                    <a:pt x="25" y="4"/>
                  </a:lnTo>
                  <a:lnTo>
                    <a:pt x="26" y="3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84" name="Google Shape;11184;p32"/>
            <p:cNvSpPr/>
            <p:nvPr/>
          </p:nvSpPr>
          <p:spPr>
            <a:xfrm>
              <a:off x="4814" y="2498"/>
              <a:ext cx="18" cy="19"/>
            </a:xfrm>
            <a:custGeom>
              <a:avLst/>
              <a:gdLst/>
              <a:ahLst/>
              <a:cxnLst/>
              <a:rect l="l" t="t" r="r" b="b"/>
              <a:pathLst>
                <a:path w="55" h="58" extrusionOk="0">
                  <a:moveTo>
                    <a:pt x="29" y="0"/>
                  </a:moveTo>
                  <a:lnTo>
                    <a:pt x="30" y="1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7" y="6"/>
                  </a:lnTo>
                  <a:lnTo>
                    <a:pt x="39" y="7"/>
                  </a:lnTo>
                  <a:lnTo>
                    <a:pt x="41" y="9"/>
                  </a:lnTo>
                  <a:lnTo>
                    <a:pt x="45" y="10"/>
                  </a:lnTo>
                  <a:lnTo>
                    <a:pt x="47" y="11"/>
                  </a:lnTo>
                  <a:lnTo>
                    <a:pt x="49" y="14"/>
                  </a:lnTo>
                  <a:lnTo>
                    <a:pt x="52" y="15"/>
                  </a:lnTo>
                  <a:lnTo>
                    <a:pt x="53" y="18"/>
                  </a:lnTo>
                  <a:lnTo>
                    <a:pt x="55" y="20"/>
                  </a:lnTo>
                  <a:lnTo>
                    <a:pt x="55" y="24"/>
                  </a:lnTo>
                  <a:lnTo>
                    <a:pt x="55" y="26"/>
                  </a:lnTo>
                  <a:lnTo>
                    <a:pt x="55" y="28"/>
                  </a:lnTo>
                  <a:lnTo>
                    <a:pt x="54" y="31"/>
                  </a:lnTo>
                  <a:lnTo>
                    <a:pt x="53" y="33"/>
                  </a:lnTo>
                  <a:lnTo>
                    <a:pt x="50" y="35"/>
                  </a:lnTo>
                  <a:lnTo>
                    <a:pt x="48" y="38"/>
                  </a:lnTo>
                  <a:lnTo>
                    <a:pt x="45" y="40"/>
                  </a:lnTo>
                  <a:lnTo>
                    <a:pt x="40" y="42"/>
                  </a:lnTo>
                  <a:lnTo>
                    <a:pt x="34" y="46"/>
                  </a:lnTo>
                  <a:lnTo>
                    <a:pt x="30" y="49"/>
                  </a:lnTo>
                  <a:lnTo>
                    <a:pt x="25" y="52"/>
                  </a:lnTo>
                  <a:lnTo>
                    <a:pt x="23" y="54"/>
                  </a:lnTo>
                  <a:lnTo>
                    <a:pt x="21" y="56"/>
                  </a:lnTo>
                  <a:lnTo>
                    <a:pt x="17" y="57"/>
                  </a:lnTo>
                  <a:lnTo>
                    <a:pt x="15" y="58"/>
                  </a:lnTo>
                  <a:lnTo>
                    <a:pt x="13" y="58"/>
                  </a:lnTo>
                  <a:lnTo>
                    <a:pt x="9" y="57"/>
                  </a:lnTo>
                  <a:lnTo>
                    <a:pt x="6" y="55"/>
                  </a:lnTo>
                  <a:lnTo>
                    <a:pt x="4" y="51"/>
                  </a:lnTo>
                  <a:lnTo>
                    <a:pt x="1" y="48"/>
                  </a:lnTo>
                  <a:lnTo>
                    <a:pt x="1" y="44"/>
                  </a:lnTo>
                  <a:lnTo>
                    <a:pt x="0" y="41"/>
                  </a:lnTo>
                  <a:lnTo>
                    <a:pt x="1" y="36"/>
                  </a:lnTo>
                  <a:lnTo>
                    <a:pt x="2" y="33"/>
                  </a:lnTo>
                  <a:lnTo>
                    <a:pt x="5" y="28"/>
                  </a:lnTo>
                  <a:lnTo>
                    <a:pt x="7" y="25"/>
                  </a:lnTo>
                  <a:lnTo>
                    <a:pt x="10" y="20"/>
                  </a:lnTo>
                  <a:lnTo>
                    <a:pt x="14" y="16"/>
                  </a:lnTo>
                  <a:lnTo>
                    <a:pt x="18" y="11"/>
                  </a:lnTo>
                  <a:lnTo>
                    <a:pt x="23" y="7"/>
                  </a:lnTo>
                  <a:lnTo>
                    <a:pt x="25" y="4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3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85" name="Google Shape;11185;p32"/>
            <p:cNvCxnSpPr/>
            <p:nvPr/>
          </p:nvCxnSpPr>
          <p:spPr>
            <a:xfrm>
              <a:off x="4823" y="249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86" name="Google Shape;11186;p32"/>
            <p:cNvSpPr/>
            <p:nvPr/>
          </p:nvSpPr>
          <p:spPr>
            <a:xfrm>
              <a:off x="4824" y="2515"/>
              <a:ext cx="25" cy="21"/>
            </a:xfrm>
            <a:custGeom>
              <a:avLst/>
              <a:gdLst/>
              <a:ahLst/>
              <a:cxnLst/>
              <a:rect l="l" t="t" r="r" b="b"/>
              <a:pathLst>
                <a:path w="76" h="62" extrusionOk="0">
                  <a:moveTo>
                    <a:pt x="1" y="14"/>
                  </a:move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3" y="45"/>
                  </a:lnTo>
                  <a:lnTo>
                    <a:pt x="6" y="49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6" y="60"/>
                  </a:lnTo>
                  <a:lnTo>
                    <a:pt x="18" y="61"/>
                  </a:lnTo>
                  <a:lnTo>
                    <a:pt x="20" y="62"/>
                  </a:lnTo>
                  <a:lnTo>
                    <a:pt x="23" y="62"/>
                  </a:lnTo>
                  <a:lnTo>
                    <a:pt x="25" y="62"/>
                  </a:lnTo>
                  <a:lnTo>
                    <a:pt x="28" y="62"/>
                  </a:lnTo>
                  <a:lnTo>
                    <a:pt x="32" y="61"/>
                  </a:lnTo>
                  <a:lnTo>
                    <a:pt x="35" y="61"/>
                  </a:lnTo>
                  <a:lnTo>
                    <a:pt x="39" y="60"/>
                  </a:lnTo>
                  <a:lnTo>
                    <a:pt x="43" y="57"/>
                  </a:lnTo>
                  <a:lnTo>
                    <a:pt x="48" y="55"/>
                  </a:lnTo>
                  <a:lnTo>
                    <a:pt x="51" y="53"/>
                  </a:lnTo>
                  <a:lnTo>
                    <a:pt x="56" y="51"/>
                  </a:lnTo>
                  <a:lnTo>
                    <a:pt x="60" y="48"/>
                  </a:lnTo>
                  <a:lnTo>
                    <a:pt x="65" y="46"/>
                  </a:lnTo>
                  <a:lnTo>
                    <a:pt x="67" y="45"/>
                  </a:lnTo>
                  <a:lnTo>
                    <a:pt x="70" y="44"/>
                  </a:lnTo>
                  <a:lnTo>
                    <a:pt x="71" y="43"/>
                  </a:lnTo>
                  <a:lnTo>
                    <a:pt x="72" y="41"/>
                  </a:lnTo>
                  <a:lnTo>
                    <a:pt x="73" y="40"/>
                  </a:lnTo>
                  <a:lnTo>
                    <a:pt x="73" y="39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3" y="35"/>
                  </a:lnTo>
                  <a:lnTo>
                    <a:pt x="73" y="33"/>
                  </a:lnTo>
                  <a:lnTo>
                    <a:pt x="74" y="33"/>
                  </a:lnTo>
                  <a:lnTo>
                    <a:pt x="74" y="32"/>
                  </a:lnTo>
                  <a:lnTo>
                    <a:pt x="74" y="31"/>
                  </a:lnTo>
                  <a:lnTo>
                    <a:pt x="75" y="30"/>
                  </a:lnTo>
                  <a:lnTo>
                    <a:pt x="75" y="29"/>
                  </a:lnTo>
                  <a:lnTo>
                    <a:pt x="74" y="29"/>
                  </a:lnTo>
                  <a:lnTo>
                    <a:pt x="74" y="28"/>
                  </a:lnTo>
                  <a:lnTo>
                    <a:pt x="75" y="27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5" y="15"/>
                  </a:lnTo>
                  <a:lnTo>
                    <a:pt x="73" y="12"/>
                  </a:lnTo>
                  <a:lnTo>
                    <a:pt x="72" y="9"/>
                  </a:lnTo>
                  <a:lnTo>
                    <a:pt x="70" y="6"/>
                  </a:lnTo>
                  <a:lnTo>
                    <a:pt x="67" y="4"/>
                  </a:lnTo>
                  <a:lnTo>
                    <a:pt x="65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62" y="1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8" y="3"/>
                  </a:lnTo>
                  <a:lnTo>
                    <a:pt x="57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1" y="3"/>
                  </a:lnTo>
                  <a:lnTo>
                    <a:pt x="25" y="4"/>
                  </a:lnTo>
                  <a:lnTo>
                    <a:pt x="19" y="6"/>
                  </a:lnTo>
                  <a:lnTo>
                    <a:pt x="12" y="8"/>
                  </a:lnTo>
                  <a:lnTo>
                    <a:pt x="7" y="12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87" name="Google Shape;11187;p32"/>
            <p:cNvSpPr/>
            <p:nvPr/>
          </p:nvSpPr>
          <p:spPr>
            <a:xfrm>
              <a:off x="4824" y="2515"/>
              <a:ext cx="25" cy="21"/>
            </a:xfrm>
            <a:custGeom>
              <a:avLst/>
              <a:gdLst/>
              <a:ahLst/>
              <a:cxnLst/>
              <a:rect l="l" t="t" r="r" b="b"/>
              <a:pathLst>
                <a:path w="76" h="62" extrusionOk="0">
                  <a:moveTo>
                    <a:pt x="0" y="16"/>
                  </a:moveTo>
                  <a:lnTo>
                    <a:pt x="0" y="21"/>
                  </a:lnTo>
                  <a:lnTo>
                    <a:pt x="0" y="25"/>
                  </a:lnTo>
                  <a:lnTo>
                    <a:pt x="0" y="32"/>
                  </a:lnTo>
                  <a:lnTo>
                    <a:pt x="1" y="37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7" y="52"/>
                  </a:lnTo>
                  <a:lnTo>
                    <a:pt x="10" y="55"/>
                  </a:lnTo>
                  <a:lnTo>
                    <a:pt x="12" y="59"/>
                  </a:lnTo>
                  <a:lnTo>
                    <a:pt x="17" y="61"/>
                  </a:lnTo>
                  <a:lnTo>
                    <a:pt x="22" y="62"/>
                  </a:lnTo>
                  <a:lnTo>
                    <a:pt x="26" y="62"/>
                  </a:lnTo>
                  <a:lnTo>
                    <a:pt x="31" y="61"/>
                  </a:lnTo>
                  <a:lnTo>
                    <a:pt x="36" y="60"/>
                  </a:lnTo>
                  <a:lnTo>
                    <a:pt x="41" y="59"/>
                  </a:lnTo>
                  <a:lnTo>
                    <a:pt x="48" y="55"/>
                  </a:lnTo>
                  <a:lnTo>
                    <a:pt x="54" y="52"/>
                  </a:lnTo>
                  <a:lnTo>
                    <a:pt x="60" y="48"/>
                  </a:lnTo>
                  <a:lnTo>
                    <a:pt x="64" y="46"/>
                  </a:lnTo>
                  <a:lnTo>
                    <a:pt x="66" y="45"/>
                  </a:lnTo>
                  <a:lnTo>
                    <a:pt x="70" y="44"/>
                  </a:lnTo>
                  <a:lnTo>
                    <a:pt x="72" y="41"/>
                  </a:lnTo>
                  <a:lnTo>
                    <a:pt x="73" y="40"/>
                  </a:lnTo>
                  <a:lnTo>
                    <a:pt x="73" y="39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3" y="35"/>
                  </a:lnTo>
                  <a:lnTo>
                    <a:pt x="74" y="33"/>
                  </a:lnTo>
                  <a:lnTo>
                    <a:pt x="74" y="32"/>
                  </a:lnTo>
                  <a:lnTo>
                    <a:pt x="74" y="31"/>
                  </a:lnTo>
                  <a:lnTo>
                    <a:pt x="75" y="30"/>
                  </a:lnTo>
                  <a:lnTo>
                    <a:pt x="75" y="29"/>
                  </a:lnTo>
                  <a:lnTo>
                    <a:pt x="74" y="28"/>
                  </a:lnTo>
                  <a:lnTo>
                    <a:pt x="75" y="27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5" y="15"/>
                  </a:lnTo>
                  <a:lnTo>
                    <a:pt x="73" y="12"/>
                  </a:lnTo>
                  <a:lnTo>
                    <a:pt x="72" y="8"/>
                  </a:lnTo>
                  <a:lnTo>
                    <a:pt x="70" y="6"/>
                  </a:lnTo>
                  <a:lnTo>
                    <a:pt x="68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59" y="3"/>
                  </a:lnTo>
                  <a:lnTo>
                    <a:pt x="55" y="3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5" y="1"/>
                  </a:lnTo>
                  <a:lnTo>
                    <a:pt x="30" y="3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2" y="8"/>
                  </a:lnTo>
                  <a:lnTo>
                    <a:pt x="8" y="1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88" name="Google Shape;11188;p32"/>
            <p:cNvSpPr/>
            <p:nvPr/>
          </p:nvSpPr>
          <p:spPr>
            <a:xfrm>
              <a:off x="4849" y="2507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2" h="40" extrusionOk="0">
                  <a:moveTo>
                    <a:pt x="0" y="12"/>
                  </a:move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5" y="24"/>
                  </a:lnTo>
                  <a:lnTo>
                    <a:pt x="6" y="27"/>
                  </a:lnTo>
                  <a:lnTo>
                    <a:pt x="8" y="30"/>
                  </a:lnTo>
                  <a:lnTo>
                    <a:pt x="9" y="32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6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7" y="40"/>
                  </a:lnTo>
                  <a:lnTo>
                    <a:pt x="29" y="40"/>
                  </a:lnTo>
                  <a:lnTo>
                    <a:pt x="32" y="40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3" y="39"/>
                  </a:lnTo>
                  <a:lnTo>
                    <a:pt x="45" y="38"/>
                  </a:lnTo>
                  <a:lnTo>
                    <a:pt x="48" y="36"/>
                  </a:lnTo>
                  <a:lnTo>
                    <a:pt x="51" y="35"/>
                  </a:lnTo>
                  <a:lnTo>
                    <a:pt x="54" y="34"/>
                  </a:lnTo>
                  <a:lnTo>
                    <a:pt x="55" y="32"/>
                  </a:lnTo>
                  <a:lnTo>
                    <a:pt x="56" y="31"/>
                  </a:lnTo>
                  <a:lnTo>
                    <a:pt x="57" y="31"/>
                  </a:lnTo>
                  <a:lnTo>
                    <a:pt x="59" y="30"/>
                  </a:lnTo>
                  <a:lnTo>
                    <a:pt x="60" y="29"/>
                  </a:lnTo>
                  <a:lnTo>
                    <a:pt x="61" y="28"/>
                  </a:lnTo>
                  <a:lnTo>
                    <a:pt x="61" y="27"/>
                  </a:lnTo>
                  <a:lnTo>
                    <a:pt x="61" y="24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2" y="14"/>
                  </a:lnTo>
                  <a:lnTo>
                    <a:pt x="61" y="11"/>
                  </a:lnTo>
                  <a:lnTo>
                    <a:pt x="59" y="8"/>
                  </a:lnTo>
                  <a:lnTo>
                    <a:pt x="56" y="6"/>
                  </a:lnTo>
                  <a:lnTo>
                    <a:pt x="54" y="5"/>
                  </a:lnTo>
                  <a:lnTo>
                    <a:pt x="52" y="4"/>
                  </a:lnTo>
                  <a:lnTo>
                    <a:pt x="48" y="3"/>
                  </a:lnTo>
                  <a:lnTo>
                    <a:pt x="46" y="2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9" y="7"/>
                  </a:lnTo>
                  <a:lnTo>
                    <a:pt x="7" y="8"/>
                  </a:lnTo>
                  <a:lnTo>
                    <a:pt x="5" y="10"/>
                  </a:lnTo>
                  <a:lnTo>
                    <a:pt x="3" y="1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89" name="Google Shape;11189;p32"/>
            <p:cNvSpPr/>
            <p:nvPr/>
          </p:nvSpPr>
          <p:spPr>
            <a:xfrm>
              <a:off x="4848" y="2507"/>
              <a:ext cx="21" cy="14"/>
            </a:xfrm>
            <a:custGeom>
              <a:avLst/>
              <a:gdLst/>
              <a:ahLst/>
              <a:cxnLst/>
              <a:rect l="l" t="t" r="r" b="b"/>
              <a:pathLst>
                <a:path w="63" h="40" extrusionOk="0">
                  <a:moveTo>
                    <a:pt x="0" y="8"/>
                  </a:moveTo>
                  <a:lnTo>
                    <a:pt x="0" y="10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2" y="19"/>
                  </a:lnTo>
                  <a:lnTo>
                    <a:pt x="5" y="22"/>
                  </a:lnTo>
                  <a:lnTo>
                    <a:pt x="7" y="26"/>
                  </a:lnTo>
                  <a:lnTo>
                    <a:pt x="9" y="30"/>
                  </a:lnTo>
                  <a:lnTo>
                    <a:pt x="12" y="34"/>
                  </a:lnTo>
                  <a:lnTo>
                    <a:pt x="14" y="36"/>
                  </a:lnTo>
                  <a:lnTo>
                    <a:pt x="16" y="37"/>
                  </a:lnTo>
                  <a:lnTo>
                    <a:pt x="17" y="38"/>
                  </a:lnTo>
                  <a:lnTo>
                    <a:pt x="21" y="39"/>
                  </a:lnTo>
                  <a:lnTo>
                    <a:pt x="24" y="39"/>
                  </a:lnTo>
                  <a:lnTo>
                    <a:pt x="29" y="40"/>
                  </a:lnTo>
                  <a:lnTo>
                    <a:pt x="33" y="40"/>
                  </a:lnTo>
                  <a:lnTo>
                    <a:pt x="38" y="40"/>
                  </a:lnTo>
                  <a:lnTo>
                    <a:pt x="41" y="39"/>
                  </a:lnTo>
                  <a:lnTo>
                    <a:pt x="45" y="38"/>
                  </a:lnTo>
                  <a:lnTo>
                    <a:pt x="48" y="37"/>
                  </a:lnTo>
                  <a:lnTo>
                    <a:pt x="52" y="35"/>
                  </a:lnTo>
                  <a:lnTo>
                    <a:pt x="54" y="34"/>
                  </a:lnTo>
                  <a:lnTo>
                    <a:pt x="57" y="32"/>
                  </a:lnTo>
                  <a:lnTo>
                    <a:pt x="60" y="30"/>
                  </a:lnTo>
                  <a:lnTo>
                    <a:pt x="61" y="28"/>
                  </a:lnTo>
                  <a:lnTo>
                    <a:pt x="63" y="23"/>
                  </a:lnTo>
                  <a:lnTo>
                    <a:pt x="63" y="19"/>
                  </a:lnTo>
                  <a:lnTo>
                    <a:pt x="63" y="14"/>
                  </a:lnTo>
                  <a:lnTo>
                    <a:pt x="61" y="11"/>
                  </a:lnTo>
                  <a:lnTo>
                    <a:pt x="60" y="8"/>
                  </a:lnTo>
                  <a:lnTo>
                    <a:pt x="56" y="5"/>
                  </a:lnTo>
                  <a:lnTo>
                    <a:pt x="53" y="4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3" y="2"/>
                  </a:lnTo>
                  <a:lnTo>
                    <a:pt x="18" y="3"/>
                  </a:lnTo>
                  <a:lnTo>
                    <a:pt x="15" y="5"/>
                  </a:lnTo>
                  <a:lnTo>
                    <a:pt x="9" y="7"/>
                  </a:lnTo>
                  <a:lnTo>
                    <a:pt x="5" y="10"/>
                  </a:lnTo>
                  <a:lnTo>
                    <a:pt x="2" y="11"/>
                  </a:lnTo>
                  <a:lnTo>
                    <a:pt x="0" y="1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90" name="Google Shape;11190;p32"/>
            <p:cNvCxnSpPr/>
            <p:nvPr/>
          </p:nvCxnSpPr>
          <p:spPr>
            <a:xfrm rot="10800000" flipH="1">
              <a:off x="4826" y="2514"/>
              <a:ext cx="9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91" name="Google Shape;11191;p32"/>
            <p:cNvCxnSpPr/>
            <p:nvPr/>
          </p:nvCxnSpPr>
          <p:spPr>
            <a:xfrm flipH="1">
              <a:off x="4824" y="2514"/>
              <a:ext cx="11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92" name="Google Shape;11192;p32"/>
            <p:cNvCxnSpPr/>
            <p:nvPr/>
          </p:nvCxnSpPr>
          <p:spPr>
            <a:xfrm>
              <a:off x="4848" y="2510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93" name="Google Shape;11193;p32"/>
            <p:cNvSpPr/>
            <p:nvPr/>
          </p:nvSpPr>
          <p:spPr>
            <a:xfrm>
              <a:off x="4861" y="2477"/>
              <a:ext cx="25" cy="19"/>
            </a:xfrm>
            <a:custGeom>
              <a:avLst/>
              <a:gdLst/>
              <a:ahLst/>
              <a:cxnLst/>
              <a:rect l="l" t="t" r="r" b="b"/>
              <a:pathLst>
                <a:path w="76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5" y="9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7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5" y="42"/>
                  </a:lnTo>
                  <a:lnTo>
                    <a:pt x="76" y="39"/>
                  </a:lnTo>
                  <a:lnTo>
                    <a:pt x="76" y="35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6" y="25"/>
                  </a:lnTo>
                  <a:lnTo>
                    <a:pt x="75" y="23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5" y="15"/>
                  </a:lnTo>
                  <a:lnTo>
                    <a:pt x="61" y="13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94" name="Google Shape;11194;p32"/>
            <p:cNvSpPr/>
            <p:nvPr/>
          </p:nvSpPr>
          <p:spPr>
            <a:xfrm>
              <a:off x="4861" y="2477"/>
              <a:ext cx="25" cy="19"/>
            </a:xfrm>
            <a:custGeom>
              <a:avLst/>
              <a:gdLst/>
              <a:ahLst/>
              <a:cxnLst/>
              <a:rect l="l" t="t" r="r" b="b"/>
              <a:pathLst>
                <a:path w="76" h="58" extrusionOk="0">
                  <a:moveTo>
                    <a:pt x="11" y="1"/>
                  </a:moveTo>
                  <a:lnTo>
                    <a:pt x="8" y="5"/>
                  </a:lnTo>
                  <a:lnTo>
                    <a:pt x="5" y="9"/>
                  </a:lnTo>
                  <a:lnTo>
                    <a:pt x="3" y="15"/>
                  </a:lnTo>
                  <a:lnTo>
                    <a:pt x="2" y="21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1" y="54"/>
                  </a:lnTo>
                  <a:lnTo>
                    <a:pt x="16" y="56"/>
                  </a:lnTo>
                  <a:lnTo>
                    <a:pt x="21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3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7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69" y="17"/>
                  </a:lnTo>
                  <a:lnTo>
                    <a:pt x="65" y="15"/>
                  </a:lnTo>
                  <a:lnTo>
                    <a:pt x="61" y="11"/>
                  </a:lnTo>
                  <a:lnTo>
                    <a:pt x="58" y="9"/>
                  </a:lnTo>
                  <a:lnTo>
                    <a:pt x="53" y="7"/>
                  </a:lnTo>
                  <a:lnTo>
                    <a:pt x="48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95" name="Google Shape;11195;p32"/>
            <p:cNvCxnSpPr/>
            <p:nvPr/>
          </p:nvCxnSpPr>
          <p:spPr>
            <a:xfrm>
              <a:off x="4867" y="2477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96" name="Google Shape;11196;p32"/>
            <p:cNvCxnSpPr/>
            <p:nvPr/>
          </p:nvCxnSpPr>
          <p:spPr>
            <a:xfrm flipH="1">
              <a:off x="4864" y="2477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97" name="Google Shape;11197;p32"/>
            <p:cNvCxnSpPr/>
            <p:nvPr/>
          </p:nvCxnSpPr>
          <p:spPr>
            <a:xfrm flipH="1">
              <a:off x="4890" y="2480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98" name="Google Shape;11198;p32"/>
            <p:cNvSpPr/>
            <p:nvPr/>
          </p:nvSpPr>
          <p:spPr>
            <a:xfrm>
              <a:off x="4869" y="2500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19" y="43"/>
                  </a:lnTo>
                  <a:lnTo>
                    <a:pt x="22" y="43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3" y="37"/>
                  </a:lnTo>
                  <a:lnTo>
                    <a:pt x="54" y="35"/>
                  </a:lnTo>
                  <a:lnTo>
                    <a:pt x="55" y="32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2"/>
                  </a:lnTo>
                  <a:lnTo>
                    <a:pt x="53" y="20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7" y="13"/>
                  </a:lnTo>
                  <a:lnTo>
                    <a:pt x="41" y="10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99" name="Google Shape;11199;p32"/>
            <p:cNvSpPr/>
            <p:nvPr/>
          </p:nvSpPr>
          <p:spPr>
            <a:xfrm>
              <a:off x="4869" y="2499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5" y="35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6" y="44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0" y="43"/>
                  </a:lnTo>
                  <a:lnTo>
                    <a:pt x="54" y="39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8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1" y="4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200" name="Google Shape;11200;p32"/>
            <p:cNvCxnSpPr/>
            <p:nvPr/>
          </p:nvCxnSpPr>
          <p:spPr>
            <a:xfrm flipH="1">
              <a:off x="4869" y="2499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01" name="Google Shape;11201;p32"/>
            <p:cNvSpPr/>
            <p:nvPr/>
          </p:nvSpPr>
          <p:spPr>
            <a:xfrm>
              <a:off x="4714" y="2362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6" y="0"/>
                  </a:moveTo>
                  <a:lnTo>
                    <a:pt x="37" y="0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6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5" y="12"/>
                  </a:lnTo>
                  <a:lnTo>
                    <a:pt x="45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4" y="23"/>
                  </a:lnTo>
                  <a:lnTo>
                    <a:pt x="43" y="25"/>
                  </a:lnTo>
                  <a:lnTo>
                    <a:pt x="42" y="27"/>
                  </a:lnTo>
                  <a:lnTo>
                    <a:pt x="41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7" y="33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2" y="35"/>
                  </a:lnTo>
                  <a:lnTo>
                    <a:pt x="28" y="36"/>
                  </a:lnTo>
                  <a:lnTo>
                    <a:pt x="24" y="38"/>
                  </a:lnTo>
                  <a:lnTo>
                    <a:pt x="20" y="39"/>
                  </a:lnTo>
                  <a:lnTo>
                    <a:pt x="16" y="39"/>
                  </a:lnTo>
                  <a:lnTo>
                    <a:pt x="11" y="38"/>
                  </a:lnTo>
                  <a:lnTo>
                    <a:pt x="8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8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02" name="Google Shape;11202;p32"/>
            <p:cNvSpPr/>
            <p:nvPr/>
          </p:nvSpPr>
          <p:spPr>
            <a:xfrm>
              <a:off x="4714" y="2361"/>
              <a:ext cx="16" cy="14"/>
            </a:xfrm>
            <a:custGeom>
              <a:avLst/>
              <a:gdLst/>
              <a:ahLst/>
              <a:cxnLst/>
              <a:rect l="l" t="t" r="r" b="b"/>
              <a:pathLst>
                <a:path w="49" h="44" extrusionOk="0">
                  <a:moveTo>
                    <a:pt x="32" y="0"/>
                  </a:moveTo>
                  <a:lnTo>
                    <a:pt x="33" y="1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7" y="6"/>
                  </a:lnTo>
                  <a:lnTo>
                    <a:pt x="40" y="8"/>
                  </a:lnTo>
                  <a:lnTo>
                    <a:pt x="42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5" y="20"/>
                  </a:lnTo>
                  <a:lnTo>
                    <a:pt x="44" y="24"/>
                  </a:lnTo>
                  <a:lnTo>
                    <a:pt x="43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7" y="38"/>
                  </a:lnTo>
                  <a:lnTo>
                    <a:pt x="33" y="40"/>
                  </a:lnTo>
                  <a:lnTo>
                    <a:pt x="29" y="41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3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8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24" y="5"/>
                  </a:lnTo>
                  <a:lnTo>
                    <a:pt x="29" y="5"/>
                  </a:lnTo>
                  <a:lnTo>
                    <a:pt x="39" y="5"/>
                  </a:lnTo>
                  <a:lnTo>
                    <a:pt x="49" y="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03" name="Google Shape;11203;p32"/>
            <p:cNvSpPr/>
            <p:nvPr/>
          </p:nvSpPr>
          <p:spPr>
            <a:xfrm>
              <a:off x="4696" y="2358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4" h="50" extrusionOk="0">
                  <a:moveTo>
                    <a:pt x="5" y="0"/>
                  </a:moveTo>
                  <a:lnTo>
                    <a:pt x="5" y="1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8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5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0" y="41"/>
                  </a:lnTo>
                  <a:lnTo>
                    <a:pt x="13" y="42"/>
                  </a:lnTo>
                  <a:lnTo>
                    <a:pt x="15" y="45"/>
                  </a:lnTo>
                  <a:lnTo>
                    <a:pt x="17" y="46"/>
                  </a:lnTo>
                  <a:lnTo>
                    <a:pt x="19" y="47"/>
                  </a:lnTo>
                  <a:lnTo>
                    <a:pt x="21" y="48"/>
                  </a:lnTo>
                  <a:lnTo>
                    <a:pt x="24" y="48"/>
                  </a:lnTo>
                  <a:lnTo>
                    <a:pt x="27" y="49"/>
                  </a:lnTo>
                  <a:lnTo>
                    <a:pt x="31" y="49"/>
                  </a:lnTo>
                  <a:lnTo>
                    <a:pt x="34" y="50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8" y="50"/>
                  </a:lnTo>
                  <a:lnTo>
                    <a:pt x="40" y="50"/>
                  </a:lnTo>
                  <a:lnTo>
                    <a:pt x="41" y="50"/>
                  </a:lnTo>
                  <a:lnTo>
                    <a:pt x="42" y="50"/>
                  </a:lnTo>
                  <a:lnTo>
                    <a:pt x="43" y="49"/>
                  </a:lnTo>
                  <a:lnTo>
                    <a:pt x="45" y="48"/>
                  </a:lnTo>
                  <a:lnTo>
                    <a:pt x="47" y="47"/>
                  </a:lnTo>
                  <a:lnTo>
                    <a:pt x="48" y="46"/>
                  </a:lnTo>
                  <a:lnTo>
                    <a:pt x="49" y="45"/>
                  </a:lnTo>
                  <a:lnTo>
                    <a:pt x="50" y="44"/>
                  </a:lnTo>
                  <a:lnTo>
                    <a:pt x="51" y="40"/>
                  </a:lnTo>
                  <a:lnTo>
                    <a:pt x="53" y="37"/>
                  </a:lnTo>
                  <a:lnTo>
                    <a:pt x="54" y="34"/>
                  </a:lnTo>
                  <a:lnTo>
                    <a:pt x="53" y="31"/>
                  </a:lnTo>
                  <a:lnTo>
                    <a:pt x="53" y="29"/>
                  </a:lnTo>
                  <a:lnTo>
                    <a:pt x="50" y="25"/>
                  </a:lnTo>
                  <a:lnTo>
                    <a:pt x="49" y="23"/>
                  </a:lnTo>
                  <a:lnTo>
                    <a:pt x="47" y="21"/>
                  </a:lnTo>
                  <a:lnTo>
                    <a:pt x="42" y="16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7" y="10"/>
                  </a:lnTo>
                  <a:lnTo>
                    <a:pt x="37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8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04" name="Google Shape;11204;p32"/>
            <p:cNvSpPr/>
            <p:nvPr/>
          </p:nvSpPr>
          <p:spPr>
            <a:xfrm>
              <a:off x="4696" y="2357"/>
              <a:ext cx="18" cy="17"/>
            </a:xfrm>
            <a:custGeom>
              <a:avLst/>
              <a:gdLst/>
              <a:ahLst/>
              <a:cxnLst/>
              <a:rect l="l" t="t" r="r" b="b"/>
              <a:pathLst>
                <a:path w="54" h="53" extrusionOk="0">
                  <a:moveTo>
                    <a:pt x="7" y="0"/>
                  </a:moveTo>
                  <a:lnTo>
                    <a:pt x="6" y="1"/>
                  </a:lnTo>
                  <a:lnTo>
                    <a:pt x="6" y="2"/>
                  </a:lnTo>
                  <a:lnTo>
                    <a:pt x="3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3" y="36"/>
                  </a:lnTo>
                  <a:lnTo>
                    <a:pt x="6" y="40"/>
                  </a:lnTo>
                  <a:lnTo>
                    <a:pt x="9" y="42"/>
                  </a:lnTo>
                  <a:lnTo>
                    <a:pt x="11" y="45"/>
                  </a:lnTo>
                  <a:lnTo>
                    <a:pt x="16" y="49"/>
                  </a:lnTo>
                  <a:lnTo>
                    <a:pt x="19" y="50"/>
                  </a:lnTo>
                  <a:lnTo>
                    <a:pt x="23" y="51"/>
                  </a:lnTo>
                  <a:lnTo>
                    <a:pt x="26" y="52"/>
                  </a:lnTo>
                  <a:lnTo>
                    <a:pt x="30" y="52"/>
                  </a:lnTo>
                  <a:lnTo>
                    <a:pt x="33" y="53"/>
                  </a:lnTo>
                  <a:lnTo>
                    <a:pt x="37" y="53"/>
                  </a:lnTo>
                  <a:lnTo>
                    <a:pt x="39" y="53"/>
                  </a:lnTo>
                  <a:lnTo>
                    <a:pt x="42" y="53"/>
                  </a:lnTo>
                  <a:lnTo>
                    <a:pt x="46" y="51"/>
                  </a:lnTo>
                  <a:lnTo>
                    <a:pt x="49" y="47"/>
                  </a:lnTo>
                  <a:lnTo>
                    <a:pt x="51" y="43"/>
                  </a:lnTo>
                  <a:lnTo>
                    <a:pt x="53" y="40"/>
                  </a:lnTo>
                  <a:lnTo>
                    <a:pt x="54" y="36"/>
                  </a:lnTo>
                  <a:lnTo>
                    <a:pt x="53" y="33"/>
                  </a:lnTo>
                  <a:lnTo>
                    <a:pt x="50" y="29"/>
                  </a:lnTo>
                  <a:lnTo>
                    <a:pt x="48" y="26"/>
                  </a:lnTo>
                  <a:lnTo>
                    <a:pt x="46" y="23"/>
                  </a:lnTo>
                  <a:lnTo>
                    <a:pt x="42" y="19"/>
                  </a:lnTo>
                  <a:lnTo>
                    <a:pt x="39" y="16"/>
                  </a:lnTo>
                  <a:lnTo>
                    <a:pt x="35" y="12"/>
                  </a:lnTo>
                  <a:lnTo>
                    <a:pt x="32" y="10"/>
                  </a:lnTo>
                  <a:lnTo>
                    <a:pt x="29" y="8"/>
                  </a:lnTo>
                  <a:lnTo>
                    <a:pt x="25" y="7"/>
                  </a:lnTo>
                  <a:lnTo>
                    <a:pt x="21" y="5"/>
                  </a:lnTo>
                  <a:lnTo>
                    <a:pt x="15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3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205" name="Google Shape;11205;p32"/>
            <p:cNvCxnSpPr/>
            <p:nvPr/>
          </p:nvCxnSpPr>
          <p:spPr>
            <a:xfrm>
              <a:off x="4725" y="2361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06" name="Google Shape;11206;p32"/>
            <p:cNvCxnSpPr/>
            <p:nvPr/>
          </p:nvCxnSpPr>
          <p:spPr>
            <a:xfrm flipH="1">
              <a:off x="4697" y="235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07" name="Google Shape;11207;p32"/>
            <p:cNvSpPr/>
            <p:nvPr/>
          </p:nvSpPr>
          <p:spPr>
            <a:xfrm>
              <a:off x="4680" y="2365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8" y="0"/>
                  </a:moveTo>
                  <a:lnTo>
                    <a:pt x="38" y="1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2" y="5"/>
                  </a:lnTo>
                  <a:lnTo>
                    <a:pt x="43" y="6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10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6" y="21"/>
                  </a:lnTo>
                  <a:lnTo>
                    <a:pt x="44" y="23"/>
                  </a:lnTo>
                  <a:lnTo>
                    <a:pt x="43" y="25"/>
                  </a:lnTo>
                  <a:lnTo>
                    <a:pt x="42" y="27"/>
                  </a:lnTo>
                  <a:lnTo>
                    <a:pt x="41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8" y="33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3" y="35"/>
                  </a:lnTo>
                  <a:lnTo>
                    <a:pt x="30" y="37"/>
                  </a:lnTo>
                  <a:lnTo>
                    <a:pt x="25" y="38"/>
                  </a:lnTo>
                  <a:lnTo>
                    <a:pt x="20" y="38"/>
                  </a:lnTo>
                  <a:lnTo>
                    <a:pt x="16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6" y="35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3" y="10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2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08" name="Google Shape;11208;p32"/>
            <p:cNvSpPr/>
            <p:nvPr/>
          </p:nvSpPr>
          <p:spPr>
            <a:xfrm>
              <a:off x="4680" y="2364"/>
              <a:ext cx="16" cy="14"/>
            </a:xfrm>
            <a:custGeom>
              <a:avLst/>
              <a:gdLst/>
              <a:ahLst/>
              <a:cxnLst/>
              <a:rect l="l" t="t" r="r" b="b"/>
              <a:pathLst>
                <a:path w="50" h="44" extrusionOk="0">
                  <a:moveTo>
                    <a:pt x="33" y="0"/>
                  </a:moveTo>
                  <a:lnTo>
                    <a:pt x="34" y="2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9" y="6"/>
                  </a:lnTo>
                  <a:lnTo>
                    <a:pt x="41" y="8"/>
                  </a:lnTo>
                  <a:lnTo>
                    <a:pt x="43" y="11"/>
                  </a:lnTo>
                  <a:lnTo>
                    <a:pt x="44" y="13"/>
                  </a:lnTo>
                  <a:lnTo>
                    <a:pt x="46" y="16"/>
                  </a:lnTo>
                  <a:lnTo>
                    <a:pt x="46" y="20"/>
                  </a:lnTo>
                  <a:lnTo>
                    <a:pt x="46" y="24"/>
                  </a:lnTo>
                  <a:lnTo>
                    <a:pt x="44" y="28"/>
                  </a:lnTo>
                  <a:lnTo>
                    <a:pt x="43" y="32"/>
                  </a:lnTo>
                  <a:lnTo>
                    <a:pt x="41" y="36"/>
                  </a:lnTo>
                  <a:lnTo>
                    <a:pt x="38" y="38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25" y="43"/>
                  </a:lnTo>
                  <a:lnTo>
                    <a:pt x="20" y="43"/>
                  </a:lnTo>
                  <a:lnTo>
                    <a:pt x="17" y="44"/>
                  </a:lnTo>
                  <a:lnTo>
                    <a:pt x="12" y="43"/>
                  </a:lnTo>
                  <a:lnTo>
                    <a:pt x="9" y="42"/>
                  </a:lnTo>
                  <a:lnTo>
                    <a:pt x="6" y="40"/>
                  </a:lnTo>
                  <a:lnTo>
                    <a:pt x="3" y="38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2" y="20"/>
                  </a:lnTo>
                  <a:lnTo>
                    <a:pt x="3" y="15"/>
                  </a:lnTo>
                  <a:lnTo>
                    <a:pt x="6" y="13"/>
                  </a:lnTo>
                  <a:lnTo>
                    <a:pt x="9" y="10"/>
                  </a:lnTo>
                  <a:lnTo>
                    <a:pt x="14" y="7"/>
                  </a:lnTo>
                  <a:lnTo>
                    <a:pt x="18" y="6"/>
                  </a:lnTo>
                  <a:lnTo>
                    <a:pt x="24" y="5"/>
                  </a:lnTo>
                  <a:lnTo>
                    <a:pt x="30" y="5"/>
                  </a:lnTo>
                  <a:lnTo>
                    <a:pt x="40" y="5"/>
                  </a:lnTo>
                  <a:lnTo>
                    <a:pt x="50" y="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209" name="Google Shape;11209;p32"/>
            <p:cNvCxnSpPr/>
            <p:nvPr/>
          </p:nvCxnSpPr>
          <p:spPr>
            <a:xfrm>
              <a:off x="4691" y="2364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10" name="Google Shape;11210;p32"/>
            <p:cNvSpPr/>
            <p:nvPr/>
          </p:nvSpPr>
          <p:spPr>
            <a:xfrm>
              <a:off x="4384" y="2365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37" y="0"/>
                  </a:move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2" y="4"/>
                  </a:lnTo>
                  <a:lnTo>
                    <a:pt x="42" y="7"/>
                  </a:lnTo>
                  <a:lnTo>
                    <a:pt x="44" y="8"/>
                  </a:lnTo>
                  <a:lnTo>
                    <a:pt x="45" y="10"/>
                  </a:lnTo>
                  <a:lnTo>
                    <a:pt x="45" y="12"/>
                  </a:lnTo>
                  <a:lnTo>
                    <a:pt x="45" y="15"/>
                  </a:lnTo>
                  <a:lnTo>
                    <a:pt x="45" y="17"/>
                  </a:lnTo>
                  <a:lnTo>
                    <a:pt x="45" y="20"/>
                  </a:lnTo>
                  <a:lnTo>
                    <a:pt x="44" y="23"/>
                  </a:lnTo>
                  <a:lnTo>
                    <a:pt x="42" y="25"/>
                  </a:lnTo>
                  <a:lnTo>
                    <a:pt x="41" y="27"/>
                  </a:lnTo>
                  <a:lnTo>
                    <a:pt x="40" y="29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6" y="34"/>
                  </a:lnTo>
                  <a:lnTo>
                    <a:pt x="33" y="34"/>
                  </a:lnTo>
                  <a:lnTo>
                    <a:pt x="32" y="35"/>
                  </a:lnTo>
                  <a:lnTo>
                    <a:pt x="29" y="36"/>
                  </a:lnTo>
                  <a:lnTo>
                    <a:pt x="24" y="37"/>
                  </a:lnTo>
                  <a:lnTo>
                    <a:pt x="20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8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1" y="31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5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11" name="Google Shape;11211;p32"/>
            <p:cNvSpPr/>
            <p:nvPr/>
          </p:nvSpPr>
          <p:spPr>
            <a:xfrm>
              <a:off x="4384" y="2363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49" h="42" extrusionOk="0">
                  <a:moveTo>
                    <a:pt x="32" y="0"/>
                  </a:moveTo>
                  <a:lnTo>
                    <a:pt x="33" y="1"/>
                  </a:lnTo>
                  <a:lnTo>
                    <a:pt x="34" y="1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5" y="20"/>
                  </a:lnTo>
                  <a:lnTo>
                    <a:pt x="45" y="24"/>
                  </a:lnTo>
                  <a:lnTo>
                    <a:pt x="44" y="28"/>
                  </a:lnTo>
                  <a:lnTo>
                    <a:pt x="42" y="31"/>
                  </a:lnTo>
                  <a:lnTo>
                    <a:pt x="40" y="36"/>
                  </a:lnTo>
                  <a:lnTo>
                    <a:pt x="37" y="38"/>
                  </a:lnTo>
                  <a:lnTo>
                    <a:pt x="33" y="40"/>
                  </a:lnTo>
                  <a:lnTo>
                    <a:pt x="29" y="41"/>
                  </a:lnTo>
                  <a:lnTo>
                    <a:pt x="24" y="42"/>
                  </a:lnTo>
                  <a:lnTo>
                    <a:pt x="20" y="42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8" y="41"/>
                  </a:lnTo>
                  <a:lnTo>
                    <a:pt x="5" y="40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5"/>
                  </a:lnTo>
                  <a:lnTo>
                    <a:pt x="5" y="12"/>
                  </a:lnTo>
                  <a:lnTo>
                    <a:pt x="8" y="9"/>
                  </a:lnTo>
                  <a:lnTo>
                    <a:pt x="13" y="7"/>
                  </a:lnTo>
                  <a:lnTo>
                    <a:pt x="17" y="6"/>
                  </a:lnTo>
                  <a:lnTo>
                    <a:pt x="23" y="5"/>
                  </a:lnTo>
                  <a:lnTo>
                    <a:pt x="29" y="5"/>
                  </a:lnTo>
                  <a:lnTo>
                    <a:pt x="39" y="5"/>
                  </a:lnTo>
                  <a:lnTo>
                    <a:pt x="49" y="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12" name="Google Shape;11212;p32"/>
            <p:cNvSpPr/>
            <p:nvPr/>
          </p:nvSpPr>
          <p:spPr>
            <a:xfrm>
              <a:off x="4366" y="2360"/>
              <a:ext cx="18" cy="17"/>
            </a:xfrm>
            <a:custGeom>
              <a:avLst/>
              <a:gdLst/>
              <a:ahLst/>
              <a:cxnLst/>
              <a:rect l="l" t="t" r="r" b="b"/>
              <a:pathLst>
                <a:path w="53" h="51" extrusionOk="0">
                  <a:moveTo>
                    <a:pt x="5" y="0"/>
                  </a:moveTo>
                  <a:lnTo>
                    <a:pt x="5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4" y="35"/>
                  </a:lnTo>
                  <a:lnTo>
                    <a:pt x="6" y="38"/>
                  </a:lnTo>
                  <a:lnTo>
                    <a:pt x="7" y="39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5" y="46"/>
                  </a:lnTo>
                  <a:lnTo>
                    <a:pt x="16" y="47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24" y="49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4" y="51"/>
                  </a:lnTo>
                  <a:lnTo>
                    <a:pt x="36" y="51"/>
                  </a:lnTo>
                  <a:lnTo>
                    <a:pt x="37" y="51"/>
                  </a:lnTo>
                  <a:lnTo>
                    <a:pt x="38" y="51"/>
                  </a:lnTo>
                  <a:lnTo>
                    <a:pt x="39" y="51"/>
                  </a:lnTo>
                  <a:lnTo>
                    <a:pt x="40" y="51"/>
                  </a:lnTo>
                  <a:lnTo>
                    <a:pt x="43" y="50"/>
                  </a:lnTo>
                  <a:lnTo>
                    <a:pt x="44" y="50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8" y="46"/>
                  </a:lnTo>
                  <a:lnTo>
                    <a:pt x="50" y="44"/>
                  </a:lnTo>
                  <a:lnTo>
                    <a:pt x="52" y="41"/>
                  </a:lnTo>
                  <a:lnTo>
                    <a:pt x="53" y="38"/>
                  </a:lnTo>
                  <a:lnTo>
                    <a:pt x="53" y="34"/>
                  </a:lnTo>
                  <a:lnTo>
                    <a:pt x="53" y="32"/>
                  </a:lnTo>
                  <a:lnTo>
                    <a:pt x="52" y="28"/>
                  </a:lnTo>
                  <a:lnTo>
                    <a:pt x="51" y="26"/>
                  </a:lnTo>
                  <a:lnTo>
                    <a:pt x="48" y="24"/>
                  </a:lnTo>
                  <a:lnTo>
                    <a:pt x="47" y="22"/>
                  </a:lnTo>
                  <a:lnTo>
                    <a:pt x="43" y="17"/>
                  </a:lnTo>
                  <a:lnTo>
                    <a:pt x="38" y="12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5" y="9"/>
                  </a:lnTo>
                  <a:lnTo>
                    <a:pt x="32" y="8"/>
                  </a:lnTo>
                  <a:lnTo>
                    <a:pt x="30" y="7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3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13" name="Google Shape;11213;p32"/>
            <p:cNvSpPr/>
            <p:nvPr/>
          </p:nvSpPr>
          <p:spPr>
            <a:xfrm>
              <a:off x="4366" y="23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6" y="0"/>
                  </a:move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3" y="9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8" y="42"/>
                  </a:lnTo>
                  <a:lnTo>
                    <a:pt x="12" y="45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3" y="51"/>
                  </a:lnTo>
                  <a:lnTo>
                    <a:pt x="27" y="51"/>
                  </a:lnTo>
                  <a:lnTo>
                    <a:pt x="30" y="52"/>
                  </a:lnTo>
                  <a:lnTo>
                    <a:pt x="34" y="52"/>
                  </a:lnTo>
                  <a:lnTo>
                    <a:pt x="36" y="53"/>
                  </a:lnTo>
                  <a:lnTo>
                    <a:pt x="39" y="53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46"/>
                  </a:lnTo>
                  <a:lnTo>
                    <a:pt x="52" y="43"/>
                  </a:lnTo>
                  <a:lnTo>
                    <a:pt x="53" y="40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1" y="28"/>
                  </a:lnTo>
                  <a:lnTo>
                    <a:pt x="48" y="25"/>
                  </a:lnTo>
                  <a:lnTo>
                    <a:pt x="45" y="21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6" y="12"/>
                  </a:lnTo>
                  <a:lnTo>
                    <a:pt x="32" y="9"/>
                  </a:lnTo>
                  <a:lnTo>
                    <a:pt x="29" y="8"/>
                  </a:lnTo>
                  <a:lnTo>
                    <a:pt x="24" y="6"/>
                  </a:lnTo>
                  <a:lnTo>
                    <a:pt x="20" y="5"/>
                  </a:lnTo>
                  <a:lnTo>
                    <a:pt x="15" y="4"/>
                  </a:lnTo>
                  <a:lnTo>
                    <a:pt x="10" y="3"/>
                  </a:lnTo>
                  <a:lnTo>
                    <a:pt x="6" y="3"/>
                  </a:lnTo>
                  <a:lnTo>
                    <a:pt x="4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214" name="Google Shape;11214;p32"/>
            <p:cNvCxnSpPr/>
            <p:nvPr/>
          </p:nvCxnSpPr>
          <p:spPr>
            <a:xfrm>
              <a:off x="4395" y="2363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15" name="Google Shape;11215;p32"/>
            <p:cNvCxnSpPr/>
            <p:nvPr/>
          </p:nvCxnSpPr>
          <p:spPr>
            <a:xfrm flipH="1">
              <a:off x="4368" y="2359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16" name="Google Shape;11216;p32"/>
            <p:cNvSpPr/>
            <p:nvPr/>
          </p:nvSpPr>
          <p:spPr>
            <a:xfrm>
              <a:off x="4350" y="2367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7" y="0"/>
                  </a:moveTo>
                  <a:lnTo>
                    <a:pt x="37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5"/>
                  </a:lnTo>
                  <a:lnTo>
                    <a:pt x="44" y="7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5" y="20"/>
                  </a:lnTo>
                  <a:lnTo>
                    <a:pt x="45" y="24"/>
                  </a:lnTo>
                  <a:lnTo>
                    <a:pt x="44" y="26"/>
                  </a:lnTo>
                  <a:lnTo>
                    <a:pt x="43" y="28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6" y="35"/>
                  </a:lnTo>
                  <a:lnTo>
                    <a:pt x="35" y="35"/>
                  </a:lnTo>
                  <a:lnTo>
                    <a:pt x="32" y="36"/>
                  </a:lnTo>
                  <a:lnTo>
                    <a:pt x="29" y="37"/>
                  </a:lnTo>
                  <a:lnTo>
                    <a:pt x="25" y="39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2" y="39"/>
                  </a:lnTo>
                  <a:lnTo>
                    <a:pt x="8" y="37"/>
                  </a:lnTo>
                  <a:lnTo>
                    <a:pt x="6" y="36"/>
                  </a:lnTo>
                  <a:lnTo>
                    <a:pt x="4" y="34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6" y="8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1" y="1"/>
                  </a:lnTo>
                  <a:lnTo>
                    <a:pt x="27" y="1"/>
                  </a:lnTo>
                  <a:lnTo>
                    <a:pt x="31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17" name="Google Shape;11217;p32"/>
            <p:cNvSpPr/>
            <p:nvPr/>
          </p:nvSpPr>
          <p:spPr>
            <a:xfrm>
              <a:off x="4350" y="2366"/>
              <a:ext cx="16" cy="14"/>
            </a:xfrm>
            <a:custGeom>
              <a:avLst/>
              <a:gdLst/>
              <a:ahLst/>
              <a:cxnLst/>
              <a:rect l="l" t="t" r="r" b="b"/>
              <a:pathLst>
                <a:path w="49" h="43" extrusionOk="0">
                  <a:moveTo>
                    <a:pt x="32" y="0"/>
                  </a:moveTo>
                  <a:lnTo>
                    <a:pt x="33" y="0"/>
                  </a:lnTo>
                  <a:lnTo>
                    <a:pt x="35" y="1"/>
                  </a:lnTo>
                  <a:lnTo>
                    <a:pt x="37" y="4"/>
                  </a:lnTo>
                  <a:lnTo>
                    <a:pt x="39" y="6"/>
                  </a:lnTo>
                  <a:lnTo>
                    <a:pt x="40" y="8"/>
                  </a:lnTo>
                  <a:lnTo>
                    <a:pt x="43" y="9"/>
                  </a:lnTo>
                  <a:lnTo>
                    <a:pt x="45" y="13"/>
                  </a:lnTo>
                  <a:lnTo>
                    <a:pt x="45" y="15"/>
                  </a:lnTo>
                  <a:lnTo>
                    <a:pt x="46" y="20"/>
                  </a:lnTo>
                  <a:lnTo>
                    <a:pt x="45" y="23"/>
                  </a:lnTo>
                  <a:lnTo>
                    <a:pt x="45" y="28"/>
                  </a:lnTo>
                  <a:lnTo>
                    <a:pt x="43" y="31"/>
                  </a:lnTo>
                  <a:lnTo>
                    <a:pt x="40" y="36"/>
                  </a:lnTo>
                  <a:lnTo>
                    <a:pt x="38" y="38"/>
                  </a:lnTo>
                  <a:lnTo>
                    <a:pt x="33" y="39"/>
                  </a:lnTo>
                  <a:lnTo>
                    <a:pt x="30" y="41"/>
                  </a:lnTo>
                  <a:lnTo>
                    <a:pt x="25" y="43"/>
                  </a:lnTo>
                  <a:lnTo>
                    <a:pt x="21" y="43"/>
                  </a:lnTo>
                  <a:lnTo>
                    <a:pt x="16" y="43"/>
                  </a:lnTo>
                  <a:lnTo>
                    <a:pt x="13" y="43"/>
                  </a:lnTo>
                  <a:lnTo>
                    <a:pt x="9" y="41"/>
                  </a:lnTo>
                  <a:lnTo>
                    <a:pt x="6" y="40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4" y="15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3" y="7"/>
                  </a:lnTo>
                  <a:lnTo>
                    <a:pt x="19" y="6"/>
                  </a:lnTo>
                  <a:lnTo>
                    <a:pt x="24" y="5"/>
                  </a:lnTo>
                  <a:lnTo>
                    <a:pt x="30" y="5"/>
                  </a:lnTo>
                  <a:lnTo>
                    <a:pt x="40" y="4"/>
                  </a:lnTo>
                  <a:lnTo>
                    <a:pt x="49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218" name="Google Shape;11218;p32"/>
            <p:cNvCxnSpPr/>
            <p:nvPr/>
          </p:nvCxnSpPr>
          <p:spPr>
            <a:xfrm>
              <a:off x="4361" y="2366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19" name="Google Shape;11219;p32"/>
            <p:cNvCxnSpPr/>
            <p:nvPr/>
          </p:nvCxnSpPr>
          <p:spPr>
            <a:xfrm rot="10800000" flipH="1">
              <a:off x="1386" y="2198"/>
              <a:ext cx="1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20" name="Google Shape;11220;p32"/>
            <p:cNvCxnSpPr/>
            <p:nvPr/>
          </p:nvCxnSpPr>
          <p:spPr>
            <a:xfrm>
              <a:off x="1386" y="2198"/>
              <a:ext cx="3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21" name="Google Shape;11221;p32"/>
            <p:cNvCxnSpPr/>
            <p:nvPr/>
          </p:nvCxnSpPr>
          <p:spPr>
            <a:xfrm>
              <a:off x="1421" y="2198"/>
              <a:ext cx="1" cy="1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22" name="Google Shape;11222;p32"/>
            <p:cNvCxnSpPr/>
            <p:nvPr/>
          </p:nvCxnSpPr>
          <p:spPr>
            <a:xfrm rot="10800000" flipH="1">
              <a:off x="1216" y="2427"/>
              <a:ext cx="1" cy="1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23" name="Google Shape;11223;p32"/>
            <p:cNvCxnSpPr/>
            <p:nvPr/>
          </p:nvCxnSpPr>
          <p:spPr>
            <a:xfrm flipH="1">
              <a:off x="1216" y="2332"/>
              <a:ext cx="205" cy="9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24" name="Google Shape;11224;p32"/>
            <p:cNvCxnSpPr/>
            <p:nvPr/>
          </p:nvCxnSpPr>
          <p:spPr>
            <a:xfrm rot="10800000" flipH="1">
              <a:off x="4092" y="2198"/>
              <a:ext cx="1" cy="1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25" name="Google Shape;11225;p32"/>
            <p:cNvCxnSpPr/>
            <p:nvPr/>
          </p:nvCxnSpPr>
          <p:spPr>
            <a:xfrm>
              <a:off x="4092" y="2198"/>
              <a:ext cx="3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26" name="Google Shape;11226;p32"/>
            <p:cNvCxnSpPr/>
            <p:nvPr/>
          </p:nvCxnSpPr>
          <p:spPr>
            <a:xfrm>
              <a:off x="4127" y="2198"/>
              <a:ext cx="1" cy="1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27" name="Google Shape;11227;p32"/>
            <p:cNvCxnSpPr/>
            <p:nvPr/>
          </p:nvCxnSpPr>
          <p:spPr>
            <a:xfrm rot="10800000" flipH="1">
              <a:off x="4269" y="2406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28" name="Google Shape;11228;p32"/>
            <p:cNvCxnSpPr/>
            <p:nvPr/>
          </p:nvCxnSpPr>
          <p:spPr>
            <a:xfrm>
              <a:off x="4170" y="2371"/>
              <a:ext cx="99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29" name="Google Shape;11229;p32"/>
            <p:cNvCxnSpPr/>
            <p:nvPr/>
          </p:nvCxnSpPr>
          <p:spPr>
            <a:xfrm rot="10800000">
              <a:off x="4092" y="2344"/>
              <a:ext cx="78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30" name="Google Shape;11230;p32"/>
            <p:cNvCxnSpPr/>
            <p:nvPr/>
          </p:nvCxnSpPr>
          <p:spPr>
            <a:xfrm>
              <a:off x="4127" y="2265"/>
              <a:ext cx="81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31" name="Google Shape;11231;p32"/>
            <p:cNvCxnSpPr/>
            <p:nvPr/>
          </p:nvCxnSpPr>
          <p:spPr>
            <a:xfrm flipH="1">
              <a:off x="1181" y="2547"/>
              <a:ext cx="3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32" name="Google Shape;11232;p32"/>
            <p:cNvCxnSpPr/>
            <p:nvPr/>
          </p:nvCxnSpPr>
          <p:spPr>
            <a:xfrm>
              <a:off x="4269" y="2548"/>
              <a:ext cx="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36" name="Google Shape;11236;p32"/>
            <p:cNvSpPr/>
            <p:nvPr/>
          </p:nvSpPr>
          <p:spPr>
            <a:xfrm>
              <a:off x="3571" y="1805"/>
              <a:ext cx="303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CULVERT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37" name="Google Shape;11237;p32"/>
            <p:cNvSpPr/>
            <p:nvPr/>
          </p:nvSpPr>
          <p:spPr>
            <a:xfrm>
              <a:off x="2532" y="1568"/>
              <a:ext cx="334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ROADWAY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41" name="Google Shape;11241;p32"/>
            <p:cNvSpPr/>
            <p:nvPr/>
          </p:nvSpPr>
          <p:spPr>
            <a:xfrm>
              <a:off x="71" y="2125"/>
              <a:ext cx="571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STREAMBED (U/S)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45" name="Google Shape;11245;p32"/>
            <p:cNvSpPr/>
            <p:nvPr/>
          </p:nvSpPr>
          <p:spPr>
            <a:xfrm>
              <a:off x="1078" y="1696"/>
              <a:ext cx="742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CONCRETE SHOULDER</a:t>
              </a:r>
              <a:endParaRPr sz="1350" b="0" i="0" u="none" strike="noStrike" cap="none" dirty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46" name="Google Shape;11246;p32"/>
            <p:cNvSpPr/>
            <p:nvPr/>
          </p:nvSpPr>
          <p:spPr>
            <a:xfrm>
              <a:off x="1078" y="1759"/>
              <a:ext cx="417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(OR COLLAR)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50" name="Google Shape;11250;p32"/>
            <p:cNvSpPr/>
            <p:nvPr/>
          </p:nvSpPr>
          <p:spPr>
            <a:xfrm>
              <a:off x="1846" y="1951"/>
              <a:ext cx="738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CONCRETE HEADWALL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51" name="Google Shape;11251;p32"/>
            <p:cNvSpPr/>
            <p:nvPr/>
          </p:nvSpPr>
          <p:spPr>
            <a:xfrm>
              <a:off x="289" y="2557"/>
              <a:ext cx="364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CONCRETE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52" name="Google Shape;11252;p32"/>
            <p:cNvSpPr/>
            <p:nvPr/>
          </p:nvSpPr>
          <p:spPr>
            <a:xfrm>
              <a:off x="289" y="2620"/>
              <a:ext cx="477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CUT-OFF WALL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253" name="Google Shape;11253;p32"/>
            <p:cNvCxnSpPr/>
            <p:nvPr/>
          </p:nvCxnSpPr>
          <p:spPr>
            <a:xfrm rot="10800000">
              <a:off x="261" y="2215"/>
              <a:ext cx="245" cy="251"/>
            </a:xfrm>
            <a:prstGeom prst="straightConnector1">
              <a:avLst/>
            </a:prstGeom>
            <a:noFill/>
            <a:ln w="174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54" name="Google Shape;11254;p32"/>
            <p:cNvSpPr/>
            <p:nvPr/>
          </p:nvSpPr>
          <p:spPr>
            <a:xfrm>
              <a:off x="424" y="2382"/>
              <a:ext cx="82" cy="84"/>
            </a:xfrm>
            <a:custGeom>
              <a:avLst/>
              <a:gdLst/>
              <a:ahLst/>
              <a:cxnLst/>
              <a:rect l="l" t="t" r="r" b="b"/>
              <a:pathLst>
                <a:path w="247" h="252" extrusionOk="0">
                  <a:moveTo>
                    <a:pt x="72" y="0"/>
                  </a:moveTo>
                  <a:lnTo>
                    <a:pt x="247" y="252"/>
                  </a:lnTo>
                  <a:lnTo>
                    <a:pt x="0" y="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255" name="Google Shape;11255;p32"/>
            <p:cNvCxnSpPr/>
            <p:nvPr/>
          </p:nvCxnSpPr>
          <p:spPr>
            <a:xfrm>
              <a:off x="1181" y="2588"/>
              <a:ext cx="1" cy="1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56" name="Google Shape;11256;p32"/>
            <p:cNvCxnSpPr/>
            <p:nvPr/>
          </p:nvCxnSpPr>
          <p:spPr>
            <a:xfrm>
              <a:off x="1407" y="2566"/>
              <a:ext cx="1" cy="1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57" name="Google Shape;11257;p32"/>
            <p:cNvCxnSpPr/>
            <p:nvPr/>
          </p:nvCxnSpPr>
          <p:spPr>
            <a:xfrm>
              <a:off x="1181" y="2652"/>
              <a:ext cx="312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58" name="Google Shape;11258;p32"/>
            <p:cNvCxnSpPr/>
            <p:nvPr/>
          </p:nvCxnSpPr>
          <p:spPr>
            <a:xfrm>
              <a:off x="4306" y="2592"/>
              <a:ext cx="1" cy="1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59" name="Google Shape;11259;p32"/>
            <p:cNvCxnSpPr/>
            <p:nvPr/>
          </p:nvCxnSpPr>
          <p:spPr>
            <a:xfrm>
              <a:off x="4127" y="2573"/>
              <a:ext cx="1" cy="15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60" name="Google Shape;11260;p32"/>
            <p:cNvCxnSpPr/>
            <p:nvPr/>
          </p:nvCxnSpPr>
          <p:spPr>
            <a:xfrm rot="10800000" flipH="1">
              <a:off x="1432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61" name="Google Shape;11261;p32"/>
            <p:cNvCxnSpPr/>
            <p:nvPr/>
          </p:nvCxnSpPr>
          <p:spPr>
            <a:xfrm>
              <a:off x="1432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62" name="Google Shape;11262;p32"/>
            <p:cNvCxnSpPr/>
            <p:nvPr/>
          </p:nvCxnSpPr>
          <p:spPr>
            <a:xfrm rot="10800000" flipH="1">
              <a:off x="1432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63" name="Google Shape;11263;p32"/>
            <p:cNvCxnSpPr/>
            <p:nvPr/>
          </p:nvCxnSpPr>
          <p:spPr>
            <a:xfrm>
              <a:off x="1432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64" name="Google Shape;11264;p32"/>
            <p:cNvCxnSpPr/>
            <p:nvPr/>
          </p:nvCxnSpPr>
          <p:spPr>
            <a:xfrm rot="10800000" flipH="1">
              <a:off x="1432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65" name="Google Shape;11265;p32"/>
            <p:cNvCxnSpPr/>
            <p:nvPr/>
          </p:nvCxnSpPr>
          <p:spPr>
            <a:xfrm>
              <a:off x="1432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66" name="Google Shape;11266;p32"/>
            <p:cNvCxnSpPr/>
            <p:nvPr/>
          </p:nvCxnSpPr>
          <p:spPr>
            <a:xfrm rot="10800000" flipH="1">
              <a:off x="1432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67" name="Google Shape;11267;p32"/>
            <p:cNvCxnSpPr/>
            <p:nvPr/>
          </p:nvCxnSpPr>
          <p:spPr>
            <a:xfrm>
              <a:off x="1432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68" name="Google Shape;11268;p32"/>
            <p:cNvCxnSpPr/>
            <p:nvPr/>
          </p:nvCxnSpPr>
          <p:spPr>
            <a:xfrm flipH="1">
              <a:off x="3944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69" name="Google Shape;11269;p32"/>
            <p:cNvCxnSpPr/>
            <p:nvPr/>
          </p:nvCxnSpPr>
          <p:spPr>
            <a:xfrm rot="10800000">
              <a:off x="3944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70" name="Google Shape;11270;p32"/>
            <p:cNvCxnSpPr/>
            <p:nvPr/>
          </p:nvCxnSpPr>
          <p:spPr>
            <a:xfrm flipH="1">
              <a:off x="3944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11271" name="Google Shape;11271;p32"/>
          <p:cNvGrpSpPr/>
          <p:nvPr/>
        </p:nvGrpSpPr>
        <p:grpSpPr>
          <a:xfrm>
            <a:off x="1674019" y="1720455"/>
            <a:ext cx="6234113" cy="1516857"/>
            <a:chOff x="421" y="1645"/>
            <a:chExt cx="5236" cy="1274"/>
          </a:xfrm>
        </p:grpSpPr>
        <p:cxnSp>
          <p:nvCxnSpPr>
            <p:cNvPr id="11272" name="Google Shape;11272;p32"/>
            <p:cNvCxnSpPr/>
            <p:nvPr/>
          </p:nvCxnSpPr>
          <p:spPr>
            <a:xfrm rot="10800000">
              <a:off x="3944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73" name="Google Shape;11273;p32"/>
            <p:cNvCxnSpPr/>
            <p:nvPr/>
          </p:nvCxnSpPr>
          <p:spPr>
            <a:xfrm flipH="1">
              <a:off x="3944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74" name="Google Shape;11274;p32"/>
            <p:cNvCxnSpPr/>
            <p:nvPr/>
          </p:nvCxnSpPr>
          <p:spPr>
            <a:xfrm rot="10800000">
              <a:off x="3944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75" name="Google Shape;11275;p32"/>
            <p:cNvCxnSpPr/>
            <p:nvPr/>
          </p:nvCxnSpPr>
          <p:spPr>
            <a:xfrm flipH="1">
              <a:off x="3944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76" name="Google Shape;11276;p32"/>
            <p:cNvCxnSpPr/>
            <p:nvPr/>
          </p:nvCxnSpPr>
          <p:spPr>
            <a:xfrm rot="10800000">
              <a:off x="3944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77" name="Google Shape;11277;p32"/>
            <p:cNvCxnSpPr/>
            <p:nvPr/>
          </p:nvCxnSpPr>
          <p:spPr>
            <a:xfrm rot="10800000" flipH="1">
              <a:off x="4306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78" name="Google Shape;11278;p32"/>
            <p:cNvCxnSpPr/>
            <p:nvPr/>
          </p:nvCxnSpPr>
          <p:spPr>
            <a:xfrm>
              <a:off x="4306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79" name="Google Shape;11279;p32"/>
            <p:cNvCxnSpPr/>
            <p:nvPr/>
          </p:nvCxnSpPr>
          <p:spPr>
            <a:xfrm rot="10800000" flipH="1">
              <a:off x="4306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80" name="Google Shape;11280;p32"/>
            <p:cNvCxnSpPr/>
            <p:nvPr/>
          </p:nvCxnSpPr>
          <p:spPr>
            <a:xfrm>
              <a:off x="4306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81" name="Google Shape;11281;p32"/>
            <p:cNvCxnSpPr/>
            <p:nvPr/>
          </p:nvCxnSpPr>
          <p:spPr>
            <a:xfrm rot="10800000" flipH="1">
              <a:off x="4306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82" name="Google Shape;11282;p32"/>
            <p:cNvCxnSpPr/>
            <p:nvPr/>
          </p:nvCxnSpPr>
          <p:spPr>
            <a:xfrm>
              <a:off x="4306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83" name="Google Shape;11283;p32"/>
            <p:cNvCxnSpPr/>
            <p:nvPr/>
          </p:nvCxnSpPr>
          <p:spPr>
            <a:xfrm rot="10800000" flipH="1">
              <a:off x="4306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84" name="Google Shape;11284;p32"/>
            <p:cNvCxnSpPr/>
            <p:nvPr/>
          </p:nvCxnSpPr>
          <p:spPr>
            <a:xfrm>
              <a:off x="4306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85" name="Google Shape;11285;p32"/>
            <p:cNvCxnSpPr/>
            <p:nvPr/>
          </p:nvCxnSpPr>
          <p:spPr>
            <a:xfrm flipH="1">
              <a:off x="1003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86" name="Google Shape;11286;p32"/>
            <p:cNvCxnSpPr/>
            <p:nvPr/>
          </p:nvCxnSpPr>
          <p:spPr>
            <a:xfrm rot="10800000">
              <a:off x="1003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87" name="Google Shape;11287;p32"/>
            <p:cNvCxnSpPr/>
            <p:nvPr/>
          </p:nvCxnSpPr>
          <p:spPr>
            <a:xfrm flipH="1">
              <a:off x="1003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88" name="Google Shape;11288;p32"/>
            <p:cNvCxnSpPr/>
            <p:nvPr/>
          </p:nvCxnSpPr>
          <p:spPr>
            <a:xfrm rot="10800000">
              <a:off x="1003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89" name="Google Shape;11289;p32"/>
            <p:cNvCxnSpPr/>
            <p:nvPr/>
          </p:nvCxnSpPr>
          <p:spPr>
            <a:xfrm flipH="1">
              <a:off x="1003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90" name="Google Shape;11290;p32"/>
            <p:cNvCxnSpPr/>
            <p:nvPr/>
          </p:nvCxnSpPr>
          <p:spPr>
            <a:xfrm rot="10800000">
              <a:off x="1003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91" name="Google Shape;11291;p32"/>
            <p:cNvCxnSpPr/>
            <p:nvPr/>
          </p:nvCxnSpPr>
          <p:spPr>
            <a:xfrm flipH="1">
              <a:off x="1003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92" name="Google Shape;11292;p32"/>
            <p:cNvCxnSpPr/>
            <p:nvPr/>
          </p:nvCxnSpPr>
          <p:spPr>
            <a:xfrm rot="10800000">
              <a:off x="1003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93" name="Google Shape;11293;p32"/>
            <p:cNvCxnSpPr/>
            <p:nvPr/>
          </p:nvCxnSpPr>
          <p:spPr>
            <a:xfrm>
              <a:off x="4306" y="2652"/>
              <a:ext cx="24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94" name="Google Shape;11294;p32"/>
            <p:cNvCxnSpPr/>
            <p:nvPr/>
          </p:nvCxnSpPr>
          <p:spPr>
            <a:xfrm flipH="1">
              <a:off x="815" y="2652"/>
              <a:ext cx="36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95" name="Google Shape;11295;p32"/>
            <p:cNvSpPr/>
            <p:nvPr/>
          </p:nvSpPr>
          <p:spPr>
            <a:xfrm>
              <a:off x="2506" y="2679"/>
              <a:ext cx="564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BARREL SECTION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02" name="Google Shape;11302;p32"/>
            <p:cNvSpPr/>
            <p:nvPr/>
          </p:nvSpPr>
          <p:spPr>
            <a:xfrm>
              <a:off x="3731" y="2835"/>
              <a:ext cx="364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BEVEL END</a:t>
              </a:r>
              <a:endParaRPr sz="1350" b="0" i="0" u="none" strike="noStrike" cap="none" dirty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03" name="Google Shape;11303;p32"/>
            <p:cNvSpPr/>
            <p:nvPr/>
          </p:nvSpPr>
          <p:spPr>
            <a:xfrm>
              <a:off x="1432" y="2841"/>
              <a:ext cx="364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BEVEL END</a:t>
              </a:r>
              <a:endParaRPr sz="1350" b="0" i="0" u="none" strike="noStrike" cap="none" dirty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07" name="Google Shape;11307;p32"/>
            <p:cNvSpPr/>
            <p:nvPr/>
          </p:nvSpPr>
          <p:spPr>
            <a:xfrm>
              <a:off x="1157" y="2507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3" y="12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5"/>
                  </a:lnTo>
                  <a:lnTo>
                    <a:pt x="57" y="16"/>
                  </a:lnTo>
                  <a:lnTo>
                    <a:pt x="58" y="17"/>
                  </a:lnTo>
                  <a:lnTo>
                    <a:pt x="58" y="19"/>
                  </a:lnTo>
                  <a:lnTo>
                    <a:pt x="59" y="21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5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29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3" y="12"/>
                  </a:lnTo>
                  <a:lnTo>
                    <a:pt x="18" y="9"/>
                  </a:lnTo>
                  <a:lnTo>
                    <a:pt x="21" y="8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9" y="3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08" name="Google Shape;11308;p32"/>
            <p:cNvSpPr/>
            <p:nvPr/>
          </p:nvSpPr>
          <p:spPr>
            <a:xfrm>
              <a:off x="1157" y="2507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7" y="0"/>
                  </a:move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3" y="12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60" y="28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7" y="42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2" y="40"/>
                  </a:lnTo>
                  <a:lnTo>
                    <a:pt x="1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9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09" name="Google Shape;11309;p32"/>
            <p:cNvCxnSpPr/>
            <p:nvPr/>
          </p:nvCxnSpPr>
          <p:spPr>
            <a:xfrm>
              <a:off x="1172" y="250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10" name="Google Shape;11310;p32"/>
            <p:cNvSpPr/>
            <p:nvPr/>
          </p:nvSpPr>
          <p:spPr>
            <a:xfrm>
              <a:off x="1158" y="2522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7" y="0"/>
                  </a:moveTo>
                  <a:lnTo>
                    <a:pt x="48" y="0"/>
                  </a:lnTo>
                  <a:lnTo>
                    <a:pt x="48" y="1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1" y="4"/>
                  </a:lnTo>
                  <a:lnTo>
                    <a:pt x="52" y="7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1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3" y="40"/>
                  </a:lnTo>
                  <a:lnTo>
                    <a:pt x="1" y="39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9" y="14"/>
                  </a:lnTo>
                  <a:lnTo>
                    <a:pt x="14" y="11"/>
                  </a:lnTo>
                  <a:lnTo>
                    <a:pt x="17" y="10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11" name="Google Shape;11311;p32"/>
            <p:cNvSpPr/>
            <p:nvPr/>
          </p:nvSpPr>
          <p:spPr>
            <a:xfrm>
              <a:off x="1158" y="2522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1" y="5"/>
                  </a:lnTo>
                  <a:lnTo>
                    <a:pt x="52" y="9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60" y="21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59" y="35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49" y="41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37" y="43"/>
                  </a:lnTo>
                  <a:lnTo>
                    <a:pt x="31" y="43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3" y="41"/>
                  </a:lnTo>
                  <a:lnTo>
                    <a:pt x="1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3" y="13"/>
                  </a:lnTo>
                  <a:lnTo>
                    <a:pt x="16" y="11"/>
                  </a:lnTo>
                  <a:lnTo>
                    <a:pt x="21" y="9"/>
                  </a:lnTo>
                  <a:lnTo>
                    <a:pt x="27" y="7"/>
                  </a:lnTo>
                  <a:lnTo>
                    <a:pt x="32" y="4"/>
                  </a:lnTo>
                  <a:lnTo>
                    <a:pt x="38" y="3"/>
                  </a:lnTo>
                  <a:lnTo>
                    <a:pt x="41" y="2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12" name="Google Shape;11312;p32"/>
            <p:cNvCxnSpPr/>
            <p:nvPr/>
          </p:nvCxnSpPr>
          <p:spPr>
            <a:xfrm>
              <a:off x="1174" y="2522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16" name="Google Shape;11316;p32"/>
            <p:cNvSpPr/>
            <p:nvPr/>
          </p:nvSpPr>
          <p:spPr>
            <a:xfrm>
              <a:off x="421" y="2009"/>
              <a:ext cx="362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U/S INVERT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17" name="Google Shape;11317;p32"/>
            <p:cNvSpPr/>
            <p:nvPr/>
          </p:nvSpPr>
          <p:spPr>
            <a:xfrm>
              <a:off x="4006" y="1645"/>
              <a:ext cx="353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CLAY SEAL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18" name="Google Shape;11318;p32"/>
            <p:cNvSpPr/>
            <p:nvPr/>
          </p:nvSpPr>
          <p:spPr>
            <a:xfrm>
              <a:off x="4006" y="1708"/>
              <a:ext cx="420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(BOTH ENDS)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19" name="Google Shape;11319;p32"/>
            <p:cNvSpPr/>
            <p:nvPr/>
          </p:nvSpPr>
          <p:spPr>
            <a:xfrm>
              <a:off x="741" y="2127"/>
              <a:ext cx="280" cy="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r>
                <a:rPr lang="en-US" sz="900" b="1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INLET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20" name="Google Shape;11320;p32"/>
            <p:cNvSpPr/>
            <p:nvPr/>
          </p:nvSpPr>
          <p:spPr>
            <a:xfrm>
              <a:off x="4438" y="2084"/>
              <a:ext cx="388" cy="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r>
                <a:rPr lang="en-US" sz="900" b="1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OUTLET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21" name="Google Shape;11321;p32"/>
            <p:cNvSpPr/>
            <p:nvPr/>
          </p:nvSpPr>
          <p:spPr>
            <a:xfrm>
              <a:off x="4819" y="2418"/>
              <a:ext cx="16" cy="13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8" y="0"/>
                  </a:moveTo>
                  <a:lnTo>
                    <a:pt x="38" y="1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3" y="4"/>
                  </a:lnTo>
                  <a:lnTo>
                    <a:pt x="44" y="5"/>
                  </a:lnTo>
                  <a:lnTo>
                    <a:pt x="44" y="7"/>
                  </a:lnTo>
                  <a:lnTo>
                    <a:pt x="45" y="9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5" y="24"/>
                  </a:lnTo>
                  <a:lnTo>
                    <a:pt x="44" y="26"/>
                  </a:lnTo>
                  <a:lnTo>
                    <a:pt x="43" y="28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5" y="35"/>
                  </a:lnTo>
                  <a:lnTo>
                    <a:pt x="33" y="36"/>
                  </a:lnTo>
                  <a:lnTo>
                    <a:pt x="30" y="37"/>
                  </a:lnTo>
                  <a:lnTo>
                    <a:pt x="25" y="39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9" y="37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4"/>
                  </a:lnTo>
                  <a:lnTo>
                    <a:pt x="15" y="3"/>
                  </a:lnTo>
                  <a:lnTo>
                    <a:pt x="19" y="2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22" name="Google Shape;11322;p32"/>
            <p:cNvSpPr/>
            <p:nvPr/>
          </p:nvSpPr>
          <p:spPr>
            <a:xfrm>
              <a:off x="4819" y="2417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51" h="43" extrusionOk="0">
                  <a:moveTo>
                    <a:pt x="33" y="0"/>
                  </a:moveTo>
                  <a:lnTo>
                    <a:pt x="35" y="0"/>
                  </a:lnTo>
                  <a:lnTo>
                    <a:pt x="35" y="1"/>
                  </a:lnTo>
                  <a:lnTo>
                    <a:pt x="37" y="4"/>
                  </a:lnTo>
                  <a:lnTo>
                    <a:pt x="39" y="6"/>
                  </a:lnTo>
                  <a:lnTo>
                    <a:pt x="41" y="8"/>
                  </a:lnTo>
                  <a:lnTo>
                    <a:pt x="44" y="9"/>
                  </a:lnTo>
                  <a:lnTo>
                    <a:pt x="45" y="13"/>
                  </a:lnTo>
                  <a:lnTo>
                    <a:pt x="46" y="15"/>
                  </a:lnTo>
                  <a:lnTo>
                    <a:pt x="46" y="20"/>
                  </a:lnTo>
                  <a:lnTo>
                    <a:pt x="46" y="23"/>
                  </a:lnTo>
                  <a:lnTo>
                    <a:pt x="45" y="28"/>
                  </a:lnTo>
                  <a:lnTo>
                    <a:pt x="44" y="31"/>
                  </a:lnTo>
                  <a:lnTo>
                    <a:pt x="41" y="36"/>
                  </a:lnTo>
                  <a:lnTo>
                    <a:pt x="38" y="38"/>
                  </a:lnTo>
                  <a:lnTo>
                    <a:pt x="35" y="39"/>
                  </a:lnTo>
                  <a:lnTo>
                    <a:pt x="30" y="41"/>
                  </a:lnTo>
                  <a:lnTo>
                    <a:pt x="25" y="43"/>
                  </a:lnTo>
                  <a:lnTo>
                    <a:pt x="21" y="43"/>
                  </a:lnTo>
                  <a:lnTo>
                    <a:pt x="17" y="43"/>
                  </a:lnTo>
                  <a:lnTo>
                    <a:pt x="13" y="43"/>
                  </a:lnTo>
                  <a:lnTo>
                    <a:pt x="9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1" y="23"/>
                  </a:lnTo>
                  <a:lnTo>
                    <a:pt x="3" y="19"/>
                  </a:lnTo>
                  <a:lnTo>
                    <a:pt x="4" y="15"/>
                  </a:lnTo>
                  <a:lnTo>
                    <a:pt x="6" y="12"/>
                  </a:lnTo>
                  <a:lnTo>
                    <a:pt x="9" y="9"/>
                  </a:lnTo>
                  <a:lnTo>
                    <a:pt x="14" y="7"/>
                  </a:lnTo>
                  <a:lnTo>
                    <a:pt x="19" y="6"/>
                  </a:lnTo>
                  <a:lnTo>
                    <a:pt x="24" y="5"/>
                  </a:lnTo>
                  <a:lnTo>
                    <a:pt x="30" y="4"/>
                  </a:lnTo>
                  <a:lnTo>
                    <a:pt x="40" y="4"/>
                  </a:lnTo>
                  <a:lnTo>
                    <a:pt x="51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23" name="Google Shape;11323;p32"/>
            <p:cNvSpPr/>
            <p:nvPr/>
          </p:nvSpPr>
          <p:spPr>
            <a:xfrm>
              <a:off x="4802" y="2413"/>
              <a:ext cx="17" cy="17"/>
            </a:xfrm>
            <a:custGeom>
              <a:avLst/>
              <a:gdLst/>
              <a:ahLst/>
              <a:cxnLst/>
              <a:rect l="l" t="t" r="r" b="b"/>
              <a:pathLst>
                <a:path w="53" h="51" extrusionOk="0">
                  <a:moveTo>
                    <a:pt x="5" y="0"/>
                  </a:move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9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9"/>
                  </a:lnTo>
                  <a:lnTo>
                    <a:pt x="0" y="22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4" y="45"/>
                  </a:lnTo>
                  <a:lnTo>
                    <a:pt x="17" y="46"/>
                  </a:lnTo>
                  <a:lnTo>
                    <a:pt x="19" y="47"/>
                  </a:lnTo>
                  <a:lnTo>
                    <a:pt x="21" y="48"/>
                  </a:lnTo>
                  <a:lnTo>
                    <a:pt x="25" y="49"/>
                  </a:lnTo>
                  <a:lnTo>
                    <a:pt x="28" y="49"/>
                  </a:lnTo>
                  <a:lnTo>
                    <a:pt x="30" y="50"/>
                  </a:lnTo>
                  <a:lnTo>
                    <a:pt x="34" y="50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38" y="51"/>
                  </a:lnTo>
                  <a:lnTo>
                    <a:pt x="40" y="51"/>
                  </a:lnTo>
                  <a:lnTo>
                    <a:pt x="41" y="51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8" y="47"/>
                  </a:lnTo>
                  <a:lnTo>
                    <a:pt x="49" y="46"/>
                  </a:lnTo>
                  <a:lnTo>
                    <a:pt x="50" y="43"/>
                  </a:lnTo>
                  <a:lnTo>
                    <a:pt x="52" y="41"/>
                  </a:lnTo>
                  <a:lnTo>
                    <a:pt x="53" y="38"/>
                  </a:lnTo>
                  <a:lnTo>
                    <a:pt x="53" y="34"/>
                  </a:lnTo>
                  <a:lnTo>
                    <a:pt x="53" y="32"/>
                  </a:lnTo>
                  <a:lnTo>
                    <a:pt x="52" y="29"/>
                  </a:lnTo>
                  <a:lnTo>
                    <a:pt x="51" y="26"/>
                  </a:lnTo>
                  <a:lnTo>
                    <a:pt x="49" y="24"/>
                  </a:lnTo>
                  <a:lnTo>
                    <a:pt x="46" y="21"/>
                  </a:lnTo>
                  <a:lnTo>
                    <a:pt x="43" y="16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24" name="Google Shape;11324;p32"/>
            <p:cNvSpPr/>
            <p:nvPr/>
          </p:nvSpPr>
          <p:spPr>
            <a:xfrm>
              <a:off x="4802" y="2413"/>
              <a:ext cx="17" cy="17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6" y="0"/>
                  </a:move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3" y="9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1" y="21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5" y="39"/>
                  </a:lnTo>
                  <a:lnTo>
                    <a:pt x="9" y="42"/>
                  </a:lnTo>
                  <a:lnTo>
                    <a:pt x="12" y="45"/>
                  </a:lnTo>
                  <a:lnTo>
                    <a:pt x="16" y="48"/>
                  </a:lnTo>
                  <a:lnTo>
                    <a:pt x="19" y="49"/>
                  </a:lnTo>
                  <a:lnTo>
                    <a:pt x="22" y="50"/>
                  </a:lnTo>
                  <a:lnTo>
                    <a:pt x="27" y="51"/>
                  </a:lnTo>
                  <a:lnTo>
                    <a:pt x="30" y="52"/>
                  </a:lnTo>
                  <a:lnTo>
                    <a:pt x="34" y="52"/>
                  </a:lnTo>
                  <a:lnTo>
                    <a:pt x="36" y="53"/>
                  </a:lnTo>
                  <a:lnTo>
                    <a:pt x="40" y="53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47"/>
                  </a:lnTo>
                  <a:lnTo>
                    <a:pt x="52" y="43"/>
                  </a:lnTo>
                  <a:lnTo>
                    <a:pt x="53" y="39"/>
                  </a:lnTo>
                  <a:lnTo>
                    <a:pt x="53" y="35"/>
                  </a:lnTo>
                  <a:lnTo>
                    <a:pt x="52" y="32"/>
                  </a:lnTo>
                  <a:lnTo>
                    <a:pt x="51" y="28"/>
                  </a:lnTo>
                  <a:lnTo>
                    <a:pt x="49" y="25"/>
                  </a:lnTo>
                  <a:lnTo>
                    <a:pt x="45" y="21"/>
                  </a:lnTo>
                  <a:lnTo>
                    <a:pt x="42" y="18"/>
                  </a:lnTo>
                  <a:lnTo>
                    <a:pt x="38" y="15"/>
                  </a:lnTo>
                  <a:lnTo>
                    <a:pt x="36" y="11"/>
                  </a:lnTo>
                  <a:lnTo>
                    <a:pt x="33" y="9"/>
                  </a:lnTo>
                  <a:lnTo>
                    <a:pt x="29" y="8"/>
                  </a:lnTo>
                  <a:lnTo>
                    <a:pt x="25" y="7"/>
                  </a:lnTo>
                  <a:lnTo>
                    <a:pt x="20" y="5"/>
                  </a:lnTo>
                  <a:lnTo>
                    <a:pt x="16" y="4"/>
                  </a:lnTo>
                  <a:lnTo>
                    <a:pt x="10" y="3"/>
                  </a:lnTo>
                  <a:lnTo>
                    <a:pt x="6" y="2"/>
                  </a:lnTo>
                  <a:lnTo>
                    <a:pt x="4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25" name="Google Shape;11325;p32"/>
            <p:cNvCxnSpPr/>
            <p:nvPr/>
          </p:nvCxnSpPr>
          <p:spPr>
            <a:xfrm>
              <a:off x="4830" y="2417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26" name="Google Shape;11326;p32"/>
            <p:cNvCxnSpPr/>
            <p:nvPr/>
          </p:nvCxnSpPr>
          <p:spPr>
            <a:xfrm flipH="1">
              <a:off x="4803" y="241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27" name="Google Shape;11327;p32"/>
            <p:cNvSpPr/>
            <p:nvPr/>
          </p:nvSpPr>
          <p:spPr>
            <a:xfrm>
              <a:off x="4786" y="2421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6" y="0"/>
                  </a:move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6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5" y="12"/>
                  </a:lnTo>
                  <a:lnTo>
                    <a:pt x="45" y="16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2" y="36"/>
                  </a:lnTo>
                  <a:lnTo>
                    <a:pt x="28" y="38"/>
                  </a:lnTo>
                  <a:lnTo>
                    <a:pt x="24" y="38"/>
                  </a:lnTo>
                  <a:lnTo>
                    <a:pt x="20" y="39"/>
                  </a:lnTo>
                  <a:lnTo>
                    <a:pt x="16" y="39"/>
                  </a:lnTo>
                  <a:lnTo>
                    <a:pt x="11" y="39"/>
                  </a:lnTo>
                  <a:lnTo>
                    <a:pt x="8" y="38"/>
                  </a:lnTo>
                  <a:lnTo>
                    <a:pt x="5" y="36"/>
                  </a:lnTo>
                  <a:lnTo>
                    <a:pt x="3" y="34"/>
                  </a:lnTo>
                  <a:lnTo>
                    <a:pt x="2" y="32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3" y="3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28" name="Google Shape;11328;p32"/>
            <p:cNvSpPr/>
            <p:nvPr/>
          </p:nvSpPr>
          <p:spPr>
            <a:xfrm>
              <a:off x="4786" y="2419"/>
              <a:ext cx="16" cy="15"/>
            </a:xfrm>
            <a:custGeom>
              <a:avLst/>
              <a:gdLst/>
              <a:ahLst/>
              <a:cxnLst/>
              <a:rect l="l" t="t" r="r" b="b"/>
              <a:pathLst>
                <a:path w="49" h="44" extrusionOk="0">
                  <a:moveTo>
                    <a:pt x="32" y="0"/>
                  </a:moveTo>
                  <a:lnTo>
                    <a:pt x="33" y="1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7" y="7"/>
                  </a:lnTo>
                  <a:lnTo>
                    <a:pt x="40" y="8"/>
                  </a:lnTo>
                  <a:lnTo>
                    <a:pt x="42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5" y="21"/>
                  </a:lnTo>
                  <a:lnTo>
                    <a:pt x="44" y="24"/>
                  </a:lnTo>
                  <a:lnTo>
                    <a:pt x="43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6" y="39"/>
                  </a:lnTo>
                  <a:lnTo>
                    <a:pt x="33" y="40"/>
                  </a:lnTo>
                  <a:lnTo>
                    <a:pt x="29" y="43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8"/>
                  </a:lnTo>
                  <a:lnTo>
                    <a:pt x="1" y="35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12" y="8"/>
                  </a:lnTo>
                  <a:lnTo>
                    <a:pt x="18" y="7"/>
                  </a:lnTo>
                  <a:lnTo>
                    <a:pt x="24" y="6"/>
                  </a:lnTo>
                  <a:lnTo>
                    <a:pt x="29" y="5"/>
                  </a:lnTo>
                  <a:lnTo>
                    <a:pt x="38" y="5"/>
                  </a:lnTo>
                  <a:lnTo>
                    <a:pt x="49" y="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29" name="Google Shape;11329;p32"/>
            <p:cNvCxnSpPr/>
            <p:nvPr/>
          </p:nvCxnSpPr>
          <p:spPr>
            <a:xfrm>
              <a:off x="4796" y="2419"/>
              <a:ext cx="4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30" name="Google Shape;11330;p32"/>
            <p:cNvSpPr/>
            <p:nvPr/>
          </p:nvSpPr>
          <p:spPr>
            <a:xfrm>
              <a:off x="4563" y="2421"/>
              <a:ext cx="16" cy="13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8" y="0"/>
                  </a:moveTo>
                  <a:lnTo>
                    <a:pt x="38" y="1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3" y="4"/>
                  </a:lnTo>
                  <a:lnTo>
                    <a:pt x="44" y="6"/>
                  </a:lnTo>
                  <a:lnTo>
                    <a:pt x="44" y="7"/>
                  </a:lnTo>
                  <a:lnTo>
                    <a:pt x="45" y="8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5" y="24"/>
                  </a:lnTo>
                  <a:lnTo>
                    <a:pt x="44" y="26"/>
                  </a:lnTo>
                  <a:lnTo>
                    <a:pt x="43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4"/>
                  </a:lnTo>
                  <a:lnTo>
                    <a:pt x="35" y="35"/>
                  </a:lnTo>
                  <a:lnTo>
                    <a:pt x="33" y="36"/>
                  </a:lnTo>
                  <a:lnTo>
                    <a:pt x="30" y="38"/>
                  </a:lnTo>
                  <a:lnTo>
                    <a:pt x="25" y="38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9" y="38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2" y="4"/>
                  </a:lnTo>
                  <a:lnTo>
                    <a:pt x="15" y="3"/>
                  </a:lnTo>
                  <a:lnTo>
                    <a:pt x="19" y="2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31" name="Google Shape;11331;p32"/>
            <p:cNvSpPr/>
            <p:nvPr/>
          </p:nvSpPr>
          <p:spPr>
            <a:xfrm>
              <a:off x="4564" y="2419"/>
              <a:ext cx="16" cy="15"/>
            </a:xfrm>
            <a:custGeom>
              <a:avLst/>
              <a:gdLst/>
              <a:ahLst/>
              <a:cxnLst/>
              <a:rect l="l" t="t" r="r" b="b"/>
              <a:pathLst>
                <a:path w="50" h="44" extrusionOk="0">
                  <a:moveTo>
                    <a:pt x="32" y="0"/>
                  </a:moveTo>
                  <a:lnTo>
                    <a:pt x="34" y="1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40" y="8"/>
                  </a:lnTo>
                  <a:lnTo>
                    <a:pt x="43" y="11"/>
                  </a:lnTo>
                  <a:lnTo>
                    <a:pt x="44" y="13"/>
                  </a:lnTo>
                  <a:lnTo>
                    <a:pt x="45" y="16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4" y="29"/>
                  </a:lnTo>
                  <a:lnTo>
                    <a:pt x="43" y="32"/>
                  </a:lnTo>
                  <a:lnTo>
                    <a:pt x="40" y="36"/>
                  </a:lnTo>
                  <a:lnTo>
                    <a:pt x="37" y="39"/>
                  </a:lnTo>
                  <a:lnTo>
                    <a:pt x="34" y="40"/>
                  </a:lnTo>
                  <a:lnTo>
                    <a:pt x="29" y="43"/>
                  </a:lnTo>
                  <a:lnTo>
                    <a:pt x="24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8" y="43"/>
                  </a:lnTo>
                  <a:lnTo>
                    <a:pt x="5" y="40"/>
                  </a:lnTo>
                  <a:lnTo>
                    <a:pt x="3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3" y="16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13" y="8"/>
                  </a:lnTo>
                  <a:lnTo>
                    <a:pt x="18" y="7"/>
                  </a:lnTo>
                  <a:lnTo>
                    <a:pt x="23" y="6"/>
                  </a:lnTo>
                  <a:lnTo>
                    <a:pt x="29" y="5"/>
                  </a:lnTo>
                  <a:lnTo>
                    <a:pt x="39" y="5"/>
                  </a:lnTo>
                  <a:lnTo>
                    <a:pt x="50" y="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32" name="Google Shape;11332;p32"/>
            <p:cNvSpPr/>
            <p:nvPr/>
          </p:nvSpPr>
          <p:spPr>
            <a:xfrm>
              <a:off x="4546" y="2416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52" h="52" extrusionOk="0">
                  <a:moveTo>
                    <a:pt x="4" y="0"/>
                  </a:move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5" y="37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4"/>
                  </a:lnTo>
                  <a:lnTo>
                    <a:pt x="13" y="45"/>
                  </a:lnTo>
                  <a:lnTo>
                    <a:pt x="16" y="46"/>
                  </a:lnTo>
                  <a:lnTo>
                    <a:pt x="18" y="47"/>
                  </a:lnTo>
                  <a:lnTo>
                    <a:pt x="20" y="48"/>
                  </a:lnTo>
                  <a:lnTo>
                    <a:pt x="24" y="49"/>
                  </a:lnTo>
                  <a:lnTo>
                    <a:pt x="27" y="49"/>
                  </a:lnTo>
                  <a:lnTo>
                    <a:pt x="29" y="50"/>
                  </a:lnTo>
                  <a:lnTo>
                    <a:pt x="33" y="50"/>
                  </a:lnTo>
                  <a:lnTo>
                    <a:pt x="34" y="50"/>
                  </a:lnTo>
                  <a:lnTo>
                    <a:pt x="36" y="52"/>
                  </a:lnTo>
                  <a:lnTo>
                    <a:pt x="37" y="52"/>
                  </a:lnTo>
                  <a:lnTo>
                    <a:pt x="39" y="52"/>
                  </a:lnTo>
                  <a:lnTo>
                    <a:pt x="40" y="52"/>
                  </a:lnTo>
                  <a:lnTo>
                    <a:pt x="41" y="50"/>
                  </a:lnTo>
                  <a:lnTo>
                    <a:pt x="43" y="50"/>
                  </a:lnTo>
                  <a:lnTo>
                    <a:pt x="44" y="49"/>
                  </a:lnTo>
                  <a:lnTo>
                    <a:pt x="45" y="48"/>
                  </a:lnTo>
                  <a:lnTo>
                    <a:pt x="47" y="47"/>
                  </a:lnTo>
                  <a:lnTo>
                    <a:pt x="48" y="46"/>
                  </a:lnTo>
                  <a:lnTo>
                    <a:pt x="49" y="44"/>
                  </a:lnTo>
                  <a:lnTo>
                    <a:pt x="51" y="40"/>
                  </a:lnTo>
                  <a:lnTo>
                    <a:pt x="52" y="38"/>
                  </a:lnTo>
                  <a:lnTo>
                    <a:pt x="52" y="34"/>
                  </a:lnTo>
                  <a:lnTo>
                    <a:pt x="52" y="31"/>
                  </a:lnTo>
                  <a:lnTo>
                    <a:pt x="51" y="29"/>
                  </a:lnTo>
                  <a:lnTo>
                    <a:pt x="50" y="26"/>
                  </a:lnTo>
                  <a:lnTo>
                    <a:pt x="48" y="23"/>
                  </a:lnTo>
                  <a:lnTo>
                    <a:pt x="47" y="21"/>
                  </a:lnTo>
                  <a:lnTo>
                    <a:pt x="42" y="16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4" y="9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29" y="6"/>
                  </a:lnTo>
                  <a:lnTo>
                    <a:pt x="27" y="6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33" name="Google Shape;11333;p32"/>
            <p:cNvSpPr/>
            <p:nvPr/>
          </p:nvSpPr>
          <p:spPr>
            <a:xfrm>
              <a:off x="4546" y="2416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52" h="54" extrusionOk="0">
                  <a:moveTo>
                    <a:pt x="5" y="0"/>
                  </a:moveTo>
                  <a:lnTo>
                    <a:pt x="5" y="1"/>
                  </a:lnTo>
                  <a:lnTo>
                    <a:pt x="4" y="2"/>
                  </a:lnTo>
                  <a:lnTo>
                    <a:pt x="3" y="6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3" y="36"/>
                  </a:lnTo>
                  <a:lnTo>
                    <a:pt x="4" y="39"/>
                  </a:lnTo>
                  <a:lnTo>
                    <a:pt x="8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8" y="49"/>
                  </a:lnTo>
                  <a:lnTo>
                    <a:pt x="21" y="50"/>
                  </a:lnTo>
                  <a:lnTo>
                    <a:pt x="26" y="51"/>
                  </a:lnTo>
                  <a:lnTo>
                    <a:pt x="29" y="52"/>
                  </a:lnTo>
                  <a:lnTo>
                    <a:pt x="33" y="52"/>
                  </a:lnTo>
                  <a:lnTo>
                    <a:pt x="35" y="54"/>
                  </a:lnTo>
                  <a:lnTo>
                    <a:pt x="39" y="54"/>
                  </a:lnTo>
                  <a:lnTo>
                    <a:pt x="41" y="52"/>
                  </a:lnTo>
                  <a:lnTo>
                    <a:pt x="45" y="50"/>
                  </a:lnTo>
                  <a:lnTo>
                    <a:pt x="49" y="47"/>
                  </a:lnTo>
                  <a:lnTo>
                    <a:pt x="51" y="42"/>
                  </a:lnTo>
                  <a:lnTo>
                    <a:pt x="52" y="39"/>
                  </a:lnTo>
                  <a:lnTo>
                    <a:pt x="52" y="35"/>
                  </a:lnTo>
                  <a:lnTo>
                    <a:pt x="51" y="32"/>
                  </a:lnTo>
                  <a:lnTo>
                    <a:pt x="50" y="28"/>
                  </a:lnTo>
                  <a:lnTo>
                    <a:pt x="48" y="25"/>
                  </a:lnTo>
                  <a:lnTo>
                    <a:pt x="44" y="22"/>
                  </a:lnTo>
                  <a:lnTo>
                    <a:pt x="41" y="18"/>
                  </a:lnTo>
                  <a:lnTo>
                    <a:pt x="37" y="15"/>
                  </a:lnTo>
                  <a:lnTo>
                    <a:pt x="35" y="11"/>
                  </a:lnTo>
                  <a:lnTo>
                    <a:pt x="32" y="9"/>
                  </a:lnTo>
                  <a:lnTo>
                    <a:pt x="28" y="8"/>
                  </a:lnTo>
                  <a:lnTo>
                    <a:pt x="24" y="7"/>
                  </a:lnTo>
                  <a:lnTo>
                    <a:pt x="19" y="6"/>
                  </a:lnTo>
                  <a:lnTo>
                    <a:pt x="15" y="4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34" name="Google Shape;11334;p32"/>
            <p:cNvCxnSpPr/>
            <p:nvPr/>
          </p:nvCxnSpPr>
          <p:spPr>
            <a:xfrm>
              <a:off x="4574" y="2419"/>
              <a:ext cx="4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35" name="Google Shape;11335;p32"/>
            <p:cNvCxnSpPr/>
            <p:nvPr/>
          </p:nvCxnSpPr>
          <p:spPr>
            <a:xfrm flipH="1">
              <a:off x="4547" y="241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36" name="Google Shape;11336;p32"/>
            <p:cNvSpPr/>
            <p:nvPr/>
          </p:nvSpPr>
          <p:spPr>
            <a:xfrm>
              <a:off x="4530" y="2424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6" y="0"/>
                  </a:move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1" y="5"/>
                  </a:lnTo>
                  <a:lnTo>
                    <a:pt x="42" y="6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5" y="13"/>
                  </a:lnTo>
                  <a:lnTo>
                    <a:pt x="45" y="15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4" y="23"/>
                  </a:lnTo>
                  <a:lnTo>
                    <a:pt x="43" y="26"/>
                  </a:lnTo>
                  <a:lnTo>
                    <a:pt x="42" y="29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2" y="37"/>
                  </a:lnTo>
                  <a:lnTo>
                    <a:pt x="28" y="38"/>
                  </a:lnTo>
                  <a:lnTo>
                    <a:pt x="24" y="38"/>
                  </a:lnTo>
                  <a:lnTo>
                    <a:pt x="20" y="39"/>
                  </a:lnTo>
                  <a:lnTo>
                    <a:pt x="16" y="39"/>
                  </a:lnTo>
                  <a:lnTo>
                    <a:pt x="11" y="39"/>
                  </a:lnTo>
                  <a:lnTo>
                    <a:pt x="8" y="38"/>
                  </a:lnTo>
                  <a:lnTo>
                    <a:pt x="5" y="37"/>
                  </a:lnTo>
                  <a:lnTo>
                    <a:pt x="3" y="34"/>
                  </a:lnTo>
                  <a:lnTo>
                    <a:pt x="2" y="32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3" y="2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37" name="Google Shape;11337;p32"/>
            <p:cNvSpPr/>
            <p:nvPr/>
          </p:nvSpPr>
          <p:spPr>
            <a:xfrm>
              <a:off x="4530" y="2422"/>
              <a:ext cx="16" cy="15"/>
            </a:xfrm>
            <a:custGeom>
              <a:avLst/>
              <a:gdLst/>
              <a:ahLst/>
              <a:cxnLst/>
              <a:rect l="l" t="t" r="r" b="b"/>
              <a:pathLst>
                <a:path w="49" h="44" extrusionOk="0">
                  <a:moveTo>
                    <a:pt x="32" y="0"/>
                  </a:moveTo>
                  <a:lnTo>
                    <a:pt x="33" y="2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7" y="7"/>
                  </a:lnTo>
                  <a:lnTo>
                    <a:pt x="40" y="8"/>
                  </a:lnTo>
                  <a:lnTo>
                    <a:pt x="42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5" y="21"/>
                  </a:lnTo>
                  <a:lnTo>
                    <a:pt x="44" y="24"/>
                  </a:lnTo>
                  <a:lnTo>
                    <a:pt x="43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7" y="39"/>
                  </a:lnTo>
                  <a:lnTo>
                    <a:pt x="33" y="40"/>
                  </a:lnTo>
                  <a:lnTo>
                    <a:pt x="29" y="42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8"/>
                  </a:lnTo>
                  <a:lnTo>
                    <a:pt x="1" y="35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9" y="5"/>
                  </a:lnTo>
                  <a:lnTo>
                    <a:pt x="38" y="5"/>
                  </a:lnTo>
                  <a:lnTo>
                    <a:pt x="49" y="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38" name="Google Shape;11338;p32"/>
            <p:cNvCxnSpPr/>
            <p:nvPr/>
          </p:nvCxnSpPr>
          <p:spPr>
            <a:xfrm>
              <a:off x="4540" y="2422"/>
              <a:ext cx="4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42" name="Google Shape;11342;p32"/>
            <p:cNvSpPr/>
            <p:nvPr/>
          </p:nvSpPr>
          <p:spPr>
            <a:xfrm>
              <a:off x="4536" y="1814"/>
              <a:ext cx="241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RIPRAP</a:t>
              </a:r>
              <a:endParaRPr sz="1350" b="0" i="0" u="none" strike="noStrike" cap="none" dirty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43" name="Google Shape;11343;p32"/>
            <p:cNvSpPr/>
            <p:nvPr/>
          </p:nvSpPr>
          <p:spPr>
            <a:xfrm>
              <a:off x="5010" y="2483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2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2" y="20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6" y="14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44" name="Google Shape;11344;p32"/>
            <p:cNvSpPr/>
            <p:nvPr/>
          </p:nvSpPr>
          <p:spPr>
            <a:xfrm>
              <a:off x="5010" y="2482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4" h="48" extrusionOk="0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5" y="36"/>
                  </a:lnTo>
                  <a:lnTo>
                    <a:pt x="9" y="39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0" y="47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6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4" y="35"/>
                  </a:lnTo>
                  <a:lnTo>
                    <a:pt x="54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0"/>
                  </a:lnTo>
                  <a:lnTo>
                    <a:pt x="48" y="18"/>
                  </a:lnTo>
                  <a:lnTo>
                    <a:pt x="44" y="16"/>
                  </a:lnTo>
                  <a:lnTo>
                    <a:pt x="41" y="12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29" y="6"/>
                  </a:lnTo>
                  <a:lnTo>
                    <a:pt x="26" y="4"/>
                  </a:lnTo>
                  <a:lnTo>
                    <a:pt x="21" y="4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45" name="Google Shape;11345;p32"/>
            <p:cNvCxnSpPr/>
            <p:nvPr/>
          </p:nvCxnSpPr>
          <p:spPr>
            <a:xfrm>
              <a:off x="4987" y="2479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46" name="Google Shape;11346;p32"/>
            <p:cNvCxnSpPr/>
            <p:nvPr/>
          </p:nvCxnSpPr>
          <p:spPr>
            <a:xfrm flipH="1">
              <a:off x="5010" y="2482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47" name="Google Shape;11347;p32"/>
            <p:cNvSpPr/>
            <p:nvPr/>
          </p:nvSpPr>
          <p:spPr>
            <a:xfrm>
              <a:off x="5120" y="2474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3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7" y="33"/>
                  </a:lnTo>
                  <a:lnTo>
                    <a:pt x="77" y="29"/>
                  </a:lnTo>
                  <a:lnTo>
                    <a:pt x="77" y="26"/>
                  </a:lnTo>
                  <a:lnTo>
                    <a:pt x="75" y="23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48" name="Google Shape;11348;p32"/>
            <p:cNvSpPr/>
            <p:nvPr/>
          </p:nvSpPr>
          <p:spPr>
            <a:xfrm>
              <a:off x="5120" y="2474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5" y="48"/>
                  </a:lnTo>
                  <a:lnTo>
                    <a:pt x="7" y="51"/>
                  </a:lnTo>
                  <a:lnTo>
                    <a:pt x="11" y="55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7" y="33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2" y="3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1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49" name="Google Shape;11349;p32"/>
            <p:cNvCxnSpPr/>
            <p:nvPr/>
          </p:nvCxnSpPr>
          <p:spPr>
            <a:xfrm>
              <a:off x="5126" y="2474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50" name="Google Shape;11350;p32"/>
            <p:cNvCxnSpPr/>
            <p:nvPr/>
          </p:nvCxnSpPr>
          <p:spPr>
            <a:xfrm flipH="1">
              <a:off x="5124" y="2474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51" name="Google Shape;11351;p32"/>
            <p:cNvSpPr/>
            <p:nvPr/>
          </p:nvSpPr>
          <p:spPr>
            <a:xfrm>
              <a:off x="5098" y="247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4" extrusionOk="0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2" y="38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4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5" y="43"/>
                  </a:lnTo>
                  <a:lnTo>
                    <a:pt x="3" y="42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9" y="14"/>
                  </a:lnTo>
                  <a:lnTo>
                    <a:pt x="12" y="12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5" y="6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52" name="Google Shape;11352;p32"/>
            <p:cNvSpPr/>
            <p:nvPr/>
          </p:nvSpPr>
          <p:spPr>
            <a:xfrm>
              <a:off x="5098" y="247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5" y="0"/>
                  </a:moveTo>
                  <a:lnTo>
                    <a:pt x="47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3" y="15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3" y="40"/>
                  </a:lnTo>
                  <a:lnTo>
                    <a:pt x="51" y="42"/>
                  </a:lnTo>
                  <a:lnTo>
                    <a:pt x="49" y="43"/>
                  </a:lnTo>
                  <a:lnTo>
                    <a:pt x="45" y="43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5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19" y="11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7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53" name="Google Shape;11353;p32"/>
            <p:cNvSpPr/>
            <p:nvPr/>
          </p:nvSpPr>
          <p:spPr>
            <a:xfrm>
              <a:off x="5027" y="2474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1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3" y="23"/>
                  </a:lnTo>
                  <a:lnTo>
                    <a:pt x="1" y="28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41"/>
                  </a:lnTo>
                  <a:lnTo>
                    <a:pt x="3" y="44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5"/>
                  </a:lnTo>
                  <a:lnTo>
                    <a:pt x="19" y="56"/>
                  </a:lnTo>
                  <a:lnTo>
                    <a:pt x="22" y="57"/>
                  </a:lnTo>
                  <a:lnTo>
                    <a:pt x="25" y="58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7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6" y="19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60" y="10"/>
                  </a:lnTo>
                  <a:lnTo>
                    <a:pt x="55" y="8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54" name="Google Shape;11354;p32"/>
            <p:cNvSpPr/>
            <p:nvPr/>
          </p:nvSpPr>
          <p:spPr>
            <a:xfrm>
              <a:off x="5027" y="2474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9" y="5"/>
                  </a:lnTo>
                  <a:lnTo>
                    <a:pt x="7" y="10"/>
                  </a:lnTo>
                  <a:lnTo>
                    <a:pt x="5" y="16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8" y="58"/>
                  </a:lnTo>
                  <a:lnTo>
                    <a:pt x="35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7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5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6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49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55" name="Google Shape;11355;p32"/>
            <p:cNvSpPr/>
            <p:nvPr/>
          </p:nvSpPr>
          <p:spPr>
            <a:xfrm>
              <a:off x="5079" y="2476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4" h="41" extrusionOk="0">
                  <a:moveTo>
                    <a:pt x="33" y="0"/>
                  </a:moveTo>
                  <a:lnTo>
                    <a:pt x="34" y="0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0" y="37"/>
                  </a:lnTo>
                  <a:lnTo>
                    <a:pt x="27" y="38"/>
                  </a:lnTo>
                  <a:lnTo>
                    <a:pt x="22" y="40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11" y="41"/>
                  </a:lnTo>
                  <a:lnTo>
                    <a:pt x="8" y="40"/>
                  </a:lnTo>
                  <a:lnTo>
                    <a:pt x="5" y="38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7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56" name="Google Shape;11356;p32"/>
            <p:cNvSpPr/>
            <p:nvPr/>
          </p:nvSpPr>
          <p:spPr>
            <a:xfrm>
              <a:off x="5079" y="2475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4" h="45" extrusionOk="0">
                  <a:moveTo>
                    <a:pt x="27" y="0"/>
                  </a:moveTo>
                  <a:lnTo>
                    <a:pt x="28" y="0"/>
                  </a:lnTo>
                  <a:lnTo>
                    <a:pt x="29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3" y="16"/>
                  </a:lnTo>
                  <a:lnTo>
                    <a:pt x="44" y="21"/>
                  </a:lnTo>
                  <a:lnTo>
                    <a:pt x="43" y="25"/>
                  </a:lnTo>
                  <a:lnTo>
                    <a:pt x="43" y="29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2"/>
                  </a:lnTo>
                  <a:lnTo>
                    <a:pt x="22" y="44"/>
                  </a:lnTo>
                  <a:lnTo>
                    <a:pt x="19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8" y="44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5" y="2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57" name="Google Shape;11357;p32"/>
            <p:cNvSpPr/>
            <p:nvPr/>
          </p:nvSpPr>
          <p:spPr>
            <a:xfrm>
              <a:off x="5057" y="2478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3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2"/>
                  </a:lnTo>
                  <a:lnTo>
                    <a:pt x="6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7" y="43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7" y="45"/>
                  </a:lnTo>
                  <a:lnTo>
                    <a:pt x="30" y="46"/>
                  </a:lnTo>
                  <a:lnTo>
                    <a:pt x="33" y="46"/>
                  </a:lnTo>
                  <a:lnTo>
                    <a:pt x="37" y="46"/>
                  </a:lnTo>
                  <a:lnTo>
                    <a:pt x="40" y="46"/>
                  </a:lnTo>
                  <a:lnTo>
                    <a:pt x="41" y="46"/>
                  </a:lnTo>
                  <a:lnTo>
                    <a:pt x="43" y="46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1" y="41"/>
                  </a:lnTo>
                  <a:lnTo>
                    <a:pt x="52" y="40"/>
                  </a:lnTo>
                  <a:lnTo>
                    <a:pt x="53" y="39"/>
                  </a:lnTo>
                  <a:lnTo>
                    <a:pt x="53" y="38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5" y="23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3" y="11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58" name="Google Shape;11358;p32"/>
            <p:cNvSpPr/>
            <p:nvPr/>
          </p:nvSpPr>
          <p:spPr>
            <a:xfrm>
              <a:off x="5057" y="2477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3" y="48"/>
                  </a:lnTo>
                  <a:lnTo>
                    <a:pt x="45" y="47"/>
                  </a:lnTo>
                  <a:lnTo>
                    <a:pt x="48" y="46"/>
                  </a:lnTo>
                  <a:lnTo>
                    <a:pt x="52" y="42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9" y="17"/>
                  </a:lnTo>
                  <a:lnTo>
                    <a:pt x="46" y="15"/>
                  </a:lnTo>
                  <a:lnTo>
                    <a:pt x="41" y="13"/>
                  </a:lnTo>
                  <a:lnTo>
                    <a:pt x="38" y="9"/>
                  </a:lnTo>
                  <a:lnTo>
                    <a:pt x="35" y="7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3" y="3"/>
                  </a:lnTo>
                  <a:lnTo>
                    <a:pt x="7" y="2"/>
                  </a:lnTo>
                  <a:lnTo>
                    <a:pt x="4" y="2"/>
                  </a:lnTo>
                  <a:lnTo>
                    <a:pt x="1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59" name="Google Shape;11359;p32"/>
            <p:cNvCxnSpPr/>
            <p:nvPr/>
          </p:nvCxnSpPr>
          <p:spPr>
            <a:xfrm>
              <a:off x="5113" y="247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60" name="Google Shape;11360;p32"/>
            <p:cNvCxnSpPr/>
            <p:nvPr/>
          </p:nvCxnSpPr>
          <p:spPr>
            <a:xfrm>
              <a:off x="5034" y="2474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61" name="Google Shape;11361;p32"/>
            <p:cNvCxnSpPr/>
            <p:nvPr/>
          </p:nvCxnSpPr>
          <p:spPr>
            <a:xfrm flipH="1">
              <a:off x="5031" y="2474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62" name="Google Shape;11362;p32"/>
            <p:cNvCxnSpPr/>
            <p:nvPr/>
          </p:nvCxnSpPr>
          <p:spPr>
            <a:xfrm>
              <a:off x="5088" y="2475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63" name="Google Shape;11363;p32"/>
            <p:cNvCxnSpPr/>
            <p:nvPr/>
          </p:nvCxnSpPr>
          <p:spPr>
            <a:xfrm flipH="1">
              <a:off x="5057" y="247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64" name="Google Shape;11364;p32"/>
            <p:cNvSpPr/>
            <p:nvPr/>
          </p:nvSpPr>
          <p:spPr>
            <a:xfrm>
              <a:off x="5076" y="2492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4" extrusionOk="0">
                  <a:moveTo>
                    <a:pt x="46" y="0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8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4" y="43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3" y="42"/>
                  </a:lnTo>
                  <a:lnTo>
                    <a:pt x="2" y="40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9" y="13"/>
                  </a:lnTo>
                  <a:lnTo>
                    <a:pt x="12" y="11"/>
                  </a:lnTo>
                  <a:lnTo>
                    <a:pt x="17" y="9"/>
                  </a:lnTo>
                  <a:lnTo>
                    <a:pt x="21" y="8"/>
                  </a:lnTo>
                  <a:lnTo>
                    <a:pt x="25" y="5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65" name="Google Shape;11365;p32"/>
            <p:cNvSpPr/>
            <p:nvPr/>
          </p:nvSpPr>
          <p:spPr>
            <a:xfrm>
              <a:off x="5076" y="2491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5" y="0"/>
                  </a:moveTo>
                  <a:lnTo>
                    <a:pt x="46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3" y="14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5" y="43"/>
                  </a:lnTo>
                  <a:lnTo>
                    <a:pt x="42" y="43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2"/>
                  </a:lnTo>
                  <a:lnTo>
                    <a:pt x="46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66" name="Google Shape;11366;p32"/>
            <p:cNvSpPr/>
            <p:nvPr/>
          </p:nvSpPr>
          <p:spPr>
            <a:xfrm>
              <a:off x="5006" y="2492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2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5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6" y="15"/>
                  </a:lnTo>
                  <a:lnTo>
                    <a:pt x="63" y="12"/>
                  </a:lnTo>
                  <a:lnTo>
                    <a:pt x="60" y="9"/>
                  </a:lnTo>
                  <a:lnTo>
                    <a:pt x="55" y="7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67" name="Google Shape;11367;p32"/>
            <p:cNvSpPr/>
            <p:nvPr/>
          </p:nvSpPr>
          <p:spPr>
            <a:xfrm>
              <a:off x="5006" y="2492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8" y="4"/>
                  </a:lnTo>
                  <a:lnTo>
                    <a:pt x="6" y="10"/>
                  </a:lnTo>
                  <a:lnTo>
                    <a:pt x="4" y="15"/>
                  </a:lnTo>
                  <a:lnTo>
                    <a:pt x="1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8"/>
                  </a:lnTo>
                  <a:lnTo>
                    <a:pt x="7" y="51"/>
                  </a:lnTo>
                  <a:lnTo>
                    <a:pt x="12" y="53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3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1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3"/>
                  </a:lnTo>
                  <a:lnTo>
                    <a:pt x="76" y="42"/>
                  </a:lnTo>
                  <a:lnTo>
                    <a:pt x="76" y="40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5" y="19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69" y="18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7" y="9"/>
                  </a:lnTo>
                  <a:lnTo>
                    <a:pt x="54" y="7"/>
                  </a:lnTo>
                  <a:lnTo>
                    <a:pt x="48" y="4"/>
                  </a:lnTo>
                  <a:lnTo>
                    <a:pt x="43" y="3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68" name="Google Shape;11368;p32"/>
            <p:cNvSpPr/>
            <p:nvPr/>
          </p:nvSpPr>
          <p:spPr>
            <a:xfrm>
              <a:off x="5057" y="2494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5" h="43" extrusionOk="0">
                  <a:moveTo>
                    <a:pt x="34" y="0"/>
                  </a:moveTo>
                  <a:lnTo>
                    <a:pt x="34" y="2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31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1" y="39"/>
                  </a:lnTo>
                  <a:lnTo>
                    <a:pt x="28" y="40"/>
                  </a:lnTo>
                  <a:lnTo>
                    <a:pt x="23" y="42"/>
                  </a:lnTo>
                  <a:lnTo>
                    <a:pt x="20" y="43"/>
                  </a:lnTo>
                  <a:lnTo>
                    <a:pt x="15" y="43"/>
                  </a:lnTo>
                  <a:lnTo>
                    <a:pt x="12" y="43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3" y="18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4" y="6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69" name="Google Shape;11369;p32"/>
            <p:cNvSpPr/>
            <p:nvPr/>
          </p:nvSpPr>
          <p:spPr>
            <a:xfrm>
              <a:off x="5057" y="2493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8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4"/>
                  </a:lnTo>
                  <a:lnTo>
                    <a:pt x="44" y="17"/>
                  </a:lnTo>
                  <a:lnTo>
                    <a:pt x="45" y="22"/>
                  </a:lnTo>
                  <a:lnTo>
                    <a:pt x="45" y="26"/>
                  </a:lnTo>
                  <a:lnTo>
                    <a:pt x="44" y="30"/>
                  </a:lnTo>
                  <a:lnTo>
                    <a:pt x="42" y="34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4" y="45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3" y="39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1" y="11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6" y="3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70" name="Google Shape;11370;p32"/>
            <p:cNvSpPr/>
            <p:nvPr/>
          </p:nvSpPr>
          <p:spPr>
            <a:xfrm>
              <a:off x="5035" y="2496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8" y="35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5" y="40"/>
                  </a:lnTo>
                  <a:lnTo>
                    <a:pt x="17" y="41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0" y="41"/>
                  </a:lnTo>
                  <a:lnTo>
                    <a:pt x="52" y="40"/>
                  </a:lnTo>
                  <a:lnTo>
                    <a:pt x="53" y="39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4" y="21"/>
                  </a:lnTo>
                  <a:lnTo>
                    <a:pt x="52" y="17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2" y="9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71" name="Google Shape;11371;p32"/>
            <p:cNvSpPr/>
            <p:nvPr/>
          </p:nvSpPr>
          <p:spPr>
            <a:xfrm>
              <a:off x="5035" y="2496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6" h="47" extrusionOk="0">
                  <a:moveTo>
                    <a:pt x="4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9" y="38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2" y="47"/>
                  </a:lnTo>
                  <a:lnTo>
                    <a:pt x="36" y="47"/>
                  </a:lnTo>
                  <a:lnTo>
                    <a:pt x="39" y="47"/>
                  </a:lnTo>
                  <a:lnTo>
                    <a:pt x="42" y="47"/>
                  </a:lnTo>
                  <a:lnTo>
                    <a:pt x="45" y="47"/>
                  </a:lnTo>
                  <a:lnTo>
                    <a:pt x="48" y="46"/>
                  </a:lnTo>
                  <a:lnTo>
                    <a:pt x="52" y="42"/>
                  </a:lnTo>
                  <a:lnTo>
                    <a:pt x="54" y="38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9" y="17"/>
                  </a:lnTo>
                  <a:lnTo>
                    <a:pt x="46" y="15"/>
                  </a:lnTo>
                  <a:lnTo>
                    <a:pt x="41" y="11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0" y="5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18" y="3"/>
                  </a:lnTo>
                  <a:lnTo>
                    <a:pt x="13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1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72" name="Google Shape;11372;p32"/>
            <p:cNvCxnSpPr/>
            <p:nvPr/>
          </p:nvCxnSpPr>
          <p:spPr>
            <a:xfrm>
              <a:off x="5091" y="249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73" name="Google Shape;11373;p32"/>
            <p:cNvCxnSpPr/>
            <p:nvPr/>
          </p:nvCxnSpPr>
          <p:spPr>
            <a:xfrm>
              <a:off x="5013" y="2492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74" name="Google Shape;11374;p32"/>
            <p:cNvCxnSpPr/>
            <p:nvPr/>
          </p:nvCxnSpPr>
          <p:spPr>
            <a:xfrm flipH="1">
              <a:off x="5010" y="2493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75" name="Google Shape;11375;p32"/>
            <p:cNvCxnSpPr/>
            <p:nvPr/>
          </p:nvCxnSpPr>
          <p:spPr>
            <a:xfrm>
              <a:off x="5066" y="2493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76" name="Google Shape;11376;p32"/>
            <p:cNvCxnSpPr/>
            <p:nvPr/>
          </p:nvCxnSpPr>
          <p:spPr>
            <a:xfrm flipH="1">
              <a:off x="5035" y="249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77" name="Google Shape;11377;p32"/>
            <p:cNvCxnSpPr/>
            <p:nvPr/>
          </p:nvCxnSpPr>
          <p:spPr>
            <a:xfrm>
              <a:off x="4999" y="249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78" name="Google Shape;11378;p32"/>
            <p:cNvSpPr/>
            <p:nvPr/>
          </p:nvSpPr>
          <p:spPr>
            <a:xfrm>
              <a:off x="5099" y="2493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1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5" y="12"/>
                  </a:lnTo>
                  <a:lnTo>
                    <a:pt x="3" y="17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3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0"/>
                  </a:lnTo>
                  <a:lnTo>
                    <a:pt x="9" y="51"/>
                  </a:lnTo>
                  <a:lnTo>
                    <a:pt x="12" y="52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7"/>
                  </a:lnTo>
                  <a:lnTo>
                    <a:pt x="49" y="57"/>
                  </a:lnTo>
                  <a:lnTo>
                    <a:pt x="54" y="57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5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4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79" name="Google Shape;11379;p32"/>
            <p:cNvSpPr/>
            <p:nvPr/>
          </p:nvSpPr>
          <p:spPr>
            <a:xfrm>
              <a:off x="5099" y="2493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9" y="4"/>
                  </a:lnTo>
                  <a:lnTo>
                    <a:pt x="6" y="9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7"/>
                  </a:lnTo>
                  <a:lnTo>
                    <a:pt x="35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5" y="44"/>
                  </a:lnTo>
                  <a:lnTo>
                    <a:pt x="75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7" y="15"/>
                  </a:lnTo>
                  <a:lnTo>
                    <a:pt x="62" y="11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80" name="Google Shape;11380;p32"/>
            <p:cNvCxnSpPr/>
            <p:nvPr/>
          </p:nvCxnSpPr>
          <p:spPr>
            <a:xfrm>
              <a:off x="5106" y="2493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81" name="Google Shape;11381;p32"/>
            <p:cNvCxnSpPr/>
            <p:nvPr/>
          </p:nvCxnSpPr>
          <p:spPr>
            <a:xfrm flipH="1">
              <a:off x="5103" y="2493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82" name="Google Shape;11382;p32"/>
            <p:cNvCxnSpPr/>
            <p:nvPr/>
          </p:nvCxnSpPr>
          <p:spPr>
            <a:xfrm flipH="1">
              <a:off x="5129" y="249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83" name="Google Shape;11383;p32"/>
            <p:cNvCxnSpPr/>
            <p:nvPr/>
          </p:nvCxnSpPr>
          <p:spPr>
            <a:xfrm>
              <a:off x="694" y="2490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84" name="Google Shape;11384;p32"/>
            <p:cNvCxnSpPr/>
            <p:nvPr/>
          </p:nvCxnSpPr>
          <p:spPr>
            <a:xfrm flipH="1">
              <a:off x="714" y="244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85" name="Google Shape;11385;p32"/>
            <p:cNvSpPr/>
            <p:nvPr/>
          </p:nvSpPr>
          <p:spPr>
            <a:xfrm>
              <a:off x="701" y="2452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44" h="59" extrusionOk="0">
                  <a:moveTo>
                    <a:pt x="44" y="46"/>
                  </a:moveTo>
                  <a:lnTo>
                    <a:pt x="43" y="48"/>
                  </a:lnTo>
                  <a:lnTo>
                    <a:pt x="42" y="48"/>
                  </a:lnTo>
                  <a:lnTo>
                    <a:pt x="42" y="49"/>
                  </a:lnTo>
                  <a:lnTo>
                    <a:pt x="41" y="49"/>
                  </a:lnTo>
                  <a:lnTo>
                    <a:pt x="39" y="50"/>
                  </a:lnTo>
                  <a:lnTo>
                    <a:pt x="37" y="51"/>
                  </a:lnTo>
                  <a:lnTo>
                    <a:pt x="35" y="51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4"/>
                  </a:lnTo>
                  <a:lnTo>
                    <a:pt x="28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7" y="59"/>
                  </a:lnTo>
                  <a:lnTo>
                    <a:pt x="16" y="59"/>
                  </a:lnTo>
                  <a:lnTo>
                    <a:pt x="13" y="59"/>
                  </a:lnTo>
                  <a:lnTo>
                    <a:pt x="11" y="58"/>
                  </a:lnTo>
                  <a:lnTo>
                    <a:pt x="10" y="58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3" y="49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5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2" y="13"/>
                  </a:lnTo>
                  <a:lnTo>
                    <a:pt x="34" y="17"/>
                  </a:lnTo>
                  <a:lnTo>
                    <a:pt x="36" y="21"/>
                  </a:lnTo>
                  <a:lnTo>
                    <a:pt x="37" y="26"/>
                  </a:lnTo>
                  <a:lnTo>
                    <a:pt x="39" y="29"/>
                  </a:lnTo>
                  <a:lnTo>
                    <a:pt x="40" y="30"/>
                  </a:lnTo>
                  <a:lnTo>
                    <a:pt x="40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2" y="37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3" y="42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4" y="46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86" name="Google Shape;11386;p32"/>
            <p:cNvSpPr/>
            <p:nvPr/>
          </p:nvSpPr>
          <p:spPr>
            <a:xfrm>
              <a:off x="701" y="2452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44" h="59" extrusionOk="0">
                  <a:moveTo>
                    <a:pt x="44" y="46"/>
                  </a:moveTo>
                  <a:lnTo>
                    <a:pt x="43" y="48"/>
                  </a:lnTo>
                  <a:lnTo>
                    <a:pt x="42" y="49"/>
                  </a:lnTo>
                  <a:lnTo>
                    <a:pt x="39" y="50"/>
                  </a:lnTo>
                  <a:lnTo>
                    <a:pt x="36" y="51"/>
                  </a:lnTo>
                  <a:lnTo>
                    <a:pt x="33" y="52"/>
                  </a:lnTo>
                  <a:lnTo>
                    <a:pt x="31" y="53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3" y="58"/>
                  </a:lnTo>
                  <a:lnTo>
                    <a:pt x="20" y="59"/>
                  </a:lnTo>
                  <a:lnTo>
                    <a:pt x="17" y="59"/>
                  </a:lnTo>
                  <a:lnTo>
                    <a:pt x="15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3" y="49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2" y="36"/>
                  </a:lnTo>
                  <a:lnTo>
                    <a:pt x="2" y="30"/>
                  </a:lnTo>
                  <a:lnTo>
                    <a:pt x="1" y="25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8"/>
                  </a:lnTo>
                  <a:lnTo>
                    <a:pt x="31" y="11"/>
                  </a:lnTo>
                  <a:lnTo>
                    <a:pt x="33" y="16"/>
                  </a:lnTo>
                  <a:lnTo>
                    <a:pt x="35" y="20"/>
                  </a:lnTo>
                  <a:lnTo>
                    <a:pt x="37" y="26"/>
                  </a:lnTo>
                  <a:lnTo>
                    <a:pt x="40" y="32"/>
                  </a:lnTo>
                  <a:lnTo>
                    <a:pt x="42" y="37"/>
                  </a:lnTo>
                  <a:lnTo>
                    <a:pt x="42" y="41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4" y="4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87" name="Google Shape;11387;p32"/>
            <p:cNvCxnSpPr/>
            <p:nvPr/>
          </p:nvCxnSpPr>
          <p:spPr>
            <a:xfrm>
              <a:off x="715" y="246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88" name="Google Shape;11388;p32"/>
            <p:cNvCxnSpPr/>
            <p:nvPr/>
          </p:nvCxnSpPr>
          <p:spPr>
            <a:xfrm flipH="1">
              <a:off x="477" y="2466"/>
              <a:ext cx="26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89" name="Google Shape;11389;p32"/>
            <p:cNvSpPr/>
            <p:nvPr/>
          </p:nvSpPr>
          <p:spPr>
            <a:xfrm>
              <a:off x="706" y="2478"/>
              <a:ext cx="8" cy="15"/>
            </a:xfrm>
            <a:custGeom>
              <a:avLst/>
              <a:gdLst/>
              <a:ahLst/>
              <a:cxnLst/>
              <a:rect l="l" t="t" r="r" b="b"/>
              <a:pathLst>
                <a:path w="23" h="47" extrusionOk="0">
                  <a:moveTo>
                    <a:pt x="0" y="47"/>
                  </a:moveTo>
                  <a:lnTo>
                    <a:pt x="0" y="0"/>
                  </a:lnTo>
                  <a:lnTo>
                    <a:pt x="23" y="2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90" name="Google Shape;11390;p32"/>
            <p:cNvCxnSpPr/>
            <p:nvPr/>
          </p:nvCxnSpPr>
          <p:spPr>
            <a:xfrm rot="10800000">
              <a:off x="578" y="2485"/>
              <a:ext cx="43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91" name="Google Shape;11391;p32"/>
            <p:cNvCxnSpPr/>
            <p:nvPr/>
          </p:nvCxnSpPr>
          <p:spPr>
            <a:xfrm rot="10800000" flipH="1">
              <a:off x="621" y="2488"/>
              <a:ext cx="25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92" name="Google Shape;11392;p32"/>
            <p:cNvCxnSpPr/>
            <p:nvPr/>
          </p:nvCxnSpPr>
          <p:spPr>
            <a:xfrm rot="10800000">
              <a:off x="600" y="2485"/>
              <a:ext cx="29" cy="2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93" name="Google Shape;11393;p32"/>
            <p:cNvCxnSpPr/>
            <p:nvPr/>
          </p:nvCxnSpPr>
          <p:spPr>
            <a:xfrm rot="10800000">
              <a:off x="624" y="2487"/>
              <a:ext cx="13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94" name="Google Shape;11394;p32"/>
            <p:cNvCxnSpPr/>
            <p:nvPr/>
          </p:nvCxnSpPr>
          <p:spPr>
            <a:xfrm rot="10800000">
              <a:off x="638" y="2482"/>
              <a:ext cx="8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95" name="Google Shape;11395;p32"/>
            <p:cNvCxnSpPr/>
            <p:nvPr/>
          </p:nvCxnSpPr>
          <p:spPr>
            <a:xfrm rot="10800000">
              <a:off x="616" y="2480"/>
              <a:ext cx="8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96" name="Google Shape;11396;p32"/>
            <p:cNvCxnSpPr/>
            <p:nvPr/>
          </p:nvCxnSpPr>
          <p:spPr>
            <a:xfrm>
              <a:off x="646" y="2488"/>
              <a:ext cx="27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97" name="Google Shape;11397;p32"/>
            <p:cNvCxnSpPr/>
            <p:nvPr/>
          </p:nvCxnSpPr>
          <p:spPr>
            <a:xfrm flipH="1">
              <a:off x="630" y="2493"/>
              <a:ext cx="22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98" name="Google Shape;11398;p32"/>
            <p:cNvCxnSpPr/>
            <p:nvPr/>
          </p:nvCxnSpPr>
          <p:spPr>
            <a:xfrm flipH="1">
              <a:off x="642" y="2499"/>
              <a:ext cx="17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99" name="Google Shape;11399;p32"/>
            <p:cNvCxnSpPr/>
            <p:nvPr/>
          </p:nvCxnSpPr>
          <p:spPr>
            <a:xfrm flipH="1">
              <a:off x="658" y="2507"/>
              <a:ext cx="12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00" name="Google Shape;11400;p32"/>
            <p:cNvCxnSpPr/>
            <p:nvPr/>
          </p:nvCxnSpPr>
          <p:spPr>
            <a:xfrm rot="10800000">
              <a:off x="655" y="2471"/>
              <a:ext cx="42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01" name="Google Shape;11401;p32"/>
            <p:cNvCxnSpPr/>
            <p:nvPr/>
          </p:nvCxnSpPr>
          <p:spPr>
            <a:xfrm rot="10800000">
              <a:off x="676" y="2472"/>
              <a:ext cx="29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02" name="Google Shape;11402;p32"/>
            <p:cNvCxnSpPr/>
            <p:nvPr/>
          </p:nvCxnSpPr>
          <p:spPr>
            <a:xfrm rot="10800000">
              <a:off x="700" y="2473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03" name="Google Shape;11403;p32"/>
            <p:cNvCxnSpPr/>
            <p:nvPr/>
          </p:nvCxnSpPr>
          <p:spPr>
            <a:xfrm rot="10800000">
              <a:off x="693" y="2467"/>
              <a:ext cx="7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04" name="Google Shape;11404;p32"/>
            <p:cNvCxnSpPr/>
            <p:nvPr/>
          </p:nvCxnSpPr>
          <p:spPr>
            <a:xfrm rot="10800000">
              <a:off x="542" y="2470"/>
              <a:ext cx="9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05" name="Google Shape;11405;p32"/>
            <p:cNvCxnSpPr/>
            <p:nvPr/>
          </p:nvCxnSpPr>
          <p:spPr>
            <a:xfrm flipH="1">
              <a:off x="528" y="2482"/>
              <a:ext cx="17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06" name="Google Shape;11406;p32"/>
            <p:cNvCxnSpPr/>
            <p:nvPr/>
          </p:nvCxnSpPr>
          <p:spPr>
            <a:xfrm flipH="1">
              <a:off x="533" y="2470"/>
              <a:ext cx="9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07" name="Google Shape;11407;p32"/>
            <p:cNvCxnSpPr/>
            <p:nvPr/>
          </p:nvCxnSpPr>
          <p:spPr>
            <a:xfrm rot="10800000" flipH="1">
              <a:off x="542" y="2462"/>
              <a:ext cx="34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08" name="Google Shape;11408;p32"/>
            <p:cNvCxnSpPr/>
            <p:nvPr/>
          </p:nvCxnSpPr>
          <p:spPr>
            <a:xfrm>
              <a:off x="550" y="2468"/>
              <a:ext cx="7" cy="3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09" name="Google Shape;11409;p32"/>
            <p:cNvCxnSpPr/>
            <p:nvPr/>
          </p:nvCxnSpPr>
          <p:spPr>
            <a:xfrm>
              <a:off x="559" y="2466"/>
              <a:ext cx="6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10" name="Google Shape;11410;p32"/>
            <p:cNvCxnSpPr/>
            <p:nvPr/>
          </p:nvCxnSpPr>
          <p:spPr>
            <a:xfrm>
              <a:off x="572" y="2463"/>
              <a:ext cx="4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11" name="Google Shape;11411;p32"/>
            <p:cNvCxnSpPr/>
            <p:nvPr/>
          </p:nvCxnSpPr>
          <p:spPr>
            <a:xfrm rot="10800000" flipH="1">
              <a:off x="579" y="2467"/>
              <a:ext cx="11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12" name="Google Shape;11412;p32"/>
            <p:cNvCxnSpPr/>
            <p:nvPr/>
          </p:nvCxnSpPr>
          <p:spPr>
            <a:xfrm flipH="1">
              <a:off x="528" y="2485"/>
              <a:ext cx="24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13" name="Google Shape;11413;p32"/>
            <p:cNvCxnSpPr/>
            <p:nvPr/>
          </p:nvCxnSpPr>
          <p:spPr>
            <a:xfrm>
              <a:off x="545" y="2495"/>
              <a:ext cx="30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14" name="Google Shape;11414;p32"/>
            <p:cNvCxnSpPr/>
            <p:nvPr/>
          </p:nvCxnSpPr>
          <p:spPr>
            <a:xfrm>
              <a:off x="536" y="2506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15" name="Google Shape;11415;p32"/>
            <p:cNvCxnSpPr/>
            <p:nvPr/>
          </p:nvCxnSpPr>
          <p:spPr>
            <a:xfrm>
              <a:off x="528" y="2517"/>
              <a:ext cx="8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16" name="Google Shape;11416;p32"/>
            <p:cNvCxnSpPr/>
            <p:nvPr/>
          </p:nvCxnSpPr>
          <p:spPr>
            <a:xfrm>
              <a:off x="550" y="2517"/>
              <a:ext cx="8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17" name="Google Shape;11417;p32"/>
            <p:cNvCxnSpPr/>
            <p:nvPr/>
          </p:nvCxnSpPr>
          <p:spPr>
            <a:xfrm rot="10800000">
              <a:off x="500" y="2496"/>
              <a:ext cx="28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18" name="Google Shape;11418;p32"/>
            <p:cNvCxnSpPr/>
            <p:nvPr/>
          </p:nvCxnSpPr>
          <p:spPr>
            <a:xfrm rot="10800000" flipH="1">
              <a:off x="522" y="2485"/>
              <a:ext cx="20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19" name="Google Shape;11419;p32"/>
            <p:cNvCxnSpPr/>
            <p:nvPr/>
          </p:nvCxnSpPr>
          <p:spPr>
            <a:xfrm rot="10800000" flipH="1">
              <a:off x="514" y="2485"/>
              <a:ext cx="16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20" name="Google Shape;11420;p32"/>
            <p:cNvCxnSpPr/>
            <p:nvPr/>
          </p:nvCxnSpPr>
          <p:spPr>
            <a:xfrm rot="10800000" flipH="1">
              <a:off x="504" y="2485"/>
              <a:ext cx="10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21" name="Google Shape;11421;p32"/>
            <p:cNvCxnSpPr/>
            <p:nvPr/>
          </p:nvCxnSpPr>
          <p:spPr>
            <a:xfrm rot="10800000" flipH="1">
              <a:off x="488" y="2474"/>
              <a:ext cx="26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22" name="Google Shape;11422;p32"/>
            <p:cNvCxnSpPr/>
            <p:nvPr/>
          </p:nvCxnSpPr>
          <p:spPr>
            <a:xfrm rot="10800000">
              <a:off x="492" y="2472"/>
              <a:ext cx="14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23" name="Google Shape;11423;p32"/>
            <p:cNvCxnSpPr/>
            <p:nvPr/>
          </p:nvCxnSpPr>
          <p:spPr>
            <a:xfrm rot="10800000">
              <a:off x="506" y="2467"/>
              <a:ext cx="8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24" name="Google Shape;11424;p32"/>
            <p:cNvCxnSpPr/>
            <p:nvPr/>
          </p:nvCxnSpPr>
          <p:spPr>
            <a:xfrm>
              <a:off x="514" y="2474"/>
              <a:ext cx="27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25" name="Google Shape;11425;p32"/>
            <p:cNvCxnSpPr/>
            <p:nvPr/>
          </p:nvCxnSpPr>
          <p:spPr>
            <a:xfrm flipH="1">
              <a:off x="498" y="2479"/>
              <a:ext cx="22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26" name="Google Shape;11426;p32"/>
            <p:cNvCxnSpPr/>
            <p:nvPr/>
          </p:nvCxnSpPr>
          <p:spPr>
            <a:xfrm flipH="1">
              <a:off x="510" y="2485"/>
              <a:ext cx="17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27" name="Google Shape;11427;p32"/>
            <p:cNvCxnSpPr/>
            <p:nvPr/>
          </p:nvCxnSpPr>
          <p:spPr>
            <a:xfrm flipH="1">
              <a:off x="526" y="2493"/>
              <a:ext cx="12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428" name="Google Shape;11428;p32"/>
            <p:cNvSpPr/>
            <p:nvPr/>
          </p:nvSpPr>
          <p:spPr>
            <a:xfrm>
              <a:off x="5086" y="2137"/>
              <a:ext cx="571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STREAMBED (D/S)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429" name="Google Shape;11429;p32"/>
            <p:cNvCxnSpPr/>
            <p:nvPr/>
          </p:nvCxnSpPr>
          <p:spPr>
            <a:xfrm>
              <a:off x="5365" y="2498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30" name="Google Shape;11430;p32"/>
            <p:cNvCxnSpPr/>
            <p:nvPr/>
          </p:nvCxnSpPr>
          <p:spPr>
            <a:xfrm>
              <a:off x="5386" y="245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431" name="Google Shape;11431;p32"/>
            <p:cNvSpPr/>
            <p:nvPr/>
          </p:nvSpPr>
          <p:spPr>
            <a:xfrm>
              <a:off x="5372" y="2460"/>
              <a:ext cx="15" cy="20"/>
            </a:xfrm>
            <a:custGeom>
              <a:avLst/>
              <a:gdLst/>
              <a:ahLst/>
              <a:cxnLst/>
              <a:rect l="l" t="t" r="r" b="b"/>
              <a:pathLst>
                <a:path w="45" h="59" extrusionOk="0">
                  <a:moveTo>
                    <a:pt x="45" y="46"/>
                  </a:moveTo>
                  <a:lnTo>
                    <a:pt x="44" y="48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1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1" y="53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8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4" y="58"/>
                  </a:lnTo>
                  <a:lnTo>
                    <a:pt x="22" y="58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6" y="59"/>
                  </a:lnTo>
                  <a:lnTo>
                    <a:pt x="14" y="58"/>
                  </a:lnTo>
                  <a:lnTo>
                    <a:pt x="12" y="58"/>
                  </a:lnTo>
                  <a:lnTo>
                    <a:pt x="11" y="57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7" y="53"/>
                  </a:lnTo>
                  <a:lnTo>
                    <a:pt x="6" y="52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8" y="5"/>
                  </a:lnTo>
                  <a:lnTo>
                    <a:pt x="30" y="9"/>
                  </a:lnTo>
                  <a:lnTo>
                    <a:pt x="34" y="12"/>
                  </a:lnTo>
                  <a:lnTo>
                    <a:pt x="35" y="17"/>
                  </a:lnTo>
                  <a:lnTo>
                    <a:pt x="37" y="20"/>
                  </a:lnTo>
                  <a:lnTo>
                    <a:pt x="39" y="25"/>
                  </a:lnTo>
                  <a:lnTo>
                    <a:pt x="40" y="29"/>
                  </a:lnTo>
                  <a:lnTo>
                    <a:pt x="40" y="30"/>
                  </a:lnTo>
                  <a:lnTo>
                    <a:pt x="42" y="32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4" y="43"/>
                  </a:lnTo>
                  <a:lnTo>
                    <a:pt x="45" y="45"/>
                  </a:lnTo>
                  <a:lnTo>
                    <a:pt x="45" y="46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432" name="Google Shape;11432;p32"/>
            <p:cNvSpPr/>
            <p:nvPr/>
          </p:nvSpPr>
          <p:spPr>
            <a:xfrm>
              <a:off x="5372" y="2460"/>
              <a:ext cx="15" cy="20"/>
            </a:xfrm>
            <a:custGeom>
              <a:avLst/>
              <a:gdLst/>
              <a:ahLst/>
              <a:cxnLst/>
              <a:rect l="l" t="t" r="r" b="b"/>
              <a:pathLst>
                <a:path w="46" h="59" extrusionOk="0">
                  <a:moveTo>
                    <a:pt x="46" y="45"/>
                  </a:moveTo>
                  <a:lnTo>
                    <a:pt x="45" y="46"/>
                  </a:lnTo>
                  <a:lnTo>
                    <a:pt x="43" y="48"/>
                  </a:lnTo>
                  <a:lnTo>
                    <a:pt x="40" y="49"/>
                  </a:lnTo>
                  <a:lnTo>
                    <a:pt x="37" y="51"/>
                  </a:lnTo>
                  <a:lnTo>
                    <a:pt x="35" y="52"/>
                  </a:lnTo>
                  <a:lnTo>
                    <a:pt x="32" y="53"/>
                  </a:lnTo>
                  <a:lnTo>
                    <a:pt x="29" y="54"/>
                  </a:lnTo>
                  <a:lnTo>
                    <a:pt x="27" y="57"/>
                  </a:lnTo>
                  <a:lnTo>
                    <a:pt x="24" y="58"/>
                  </a:lnTo>
                  <a:lnTo>
                    <a:pt x="21" y="58"/>
                  </a:lnTo>
                  <a:lnTo>
                    <a:pt x="19" y="59"/>
                  </a:lnTo>
                  <a:lnTo>
                    <a:pt x="15" y="59"/>
                  </a:lnTo>
                  <a:lnTo>
                    <a:pt x="13" y="58"/>
                  </a:lnTo>
                  <a:lnTo>
                    <a:pt x="11" y="57"/>
                  </a:lnTo>
                  <a:lnTo>
                    <a:pt x="8" y="56"/>
                  </a:lnTo>
                  <a:lnTo>
                    <a:pt x="7" y="53"/>
                  </a:lnTo>
                  <a:lnTo>
                    <a:pt x="6" y="51"/>
                  </a:lnTo>
                  <a:lnTo>
                    <a:pt x="5" y="49"/>
                  </a:lnTo>
                  <a:lnTo>
                    <a:pt x="4" y="45"/>
                  </a:lnTo>
                  <a:lnTo>
                    <a:pt x="4" y="42"/>
                  </a:lnTo>
                  <a:lnTo>
                    <a:pt x="3" y="35"/>
                  </a:lnTo>
                  <a:lnTo>
                    <a:pt x="3" y="29"/>
                  </a:lnTo>
                  <a:lnTo>
                    <a:pt x="3" y="24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7" y="4"/>
                  </a:lnTo>
                  <a:lnTo>
                    <a:pt x="30" y="8"/>
                  </a:lnTo>
                  <a:lnTo>
                    <a:pt x="32" y="11"/>
                  </a:lnTo>
                  <a:lnTo>
                    <a:pt x="35" y="16"/>
                  </a:lnTo>
                  <a:lnTo>
                    <a:pt x="37" y="19"/>
                  </a:lnTo>
                  <a:lnTo>
                    <a:pt x="39" y="26"/>
                  </a:lnTo>
                  <a:lnTo>
                    <a:pt x="42" y="32"/>
                  </a:lnTo>
                  <a:lnTo>
                    <a:pt x="43" y="37"/>
                  </a:lnTo>
                  <a:lnTo>
                    <a:pt x="44" y="40"/>
                  </a:lnTo>
                  <a:lnTo>
                    <a:pt x="44" y="43"/>
                  </a:lnTo>
                  <a:lnTo>
                    <a:pt x="45" y="45"/>
                  </a:lnTo>
                  <a:lnTo>
                    <a:pt x="45" y="4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433" name="Google Shape;11433;p32"/>
            <p:cNvCxnSpPr/>
            <p:nvPr/>
          </p:nvCxnSpPr>
          <p:spPr>
            <a:xfrm flipH="1">
              <a:off x="5387" y="247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34" name="Google Shape;11434;p32"/>
            <p:cNvCxnSpPr/>
            <p:nvPr/>
          </p:nvCxnSpPr>
          <p:spPr>
            <a:xfrm flipH="1">
              <a:off x="5148" y="2474"/>
              <a:ext cx="26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435" name="Google Shape;11435;p32"/>
            <p:cNvSpPr/>
            <p:nvPr/>
          </p:nvSpPr>
          <p:spPr>
            <a:xfrm>
              <a:off x="5378" y="2486"/>
              <a:ext cx="8" cy="15"/>
            </a:xfrm>
            <a:custGeom>
              <a:avLst/>
              <a:gdLst/>
              <a:ahLst/>
              <a:cxnLst/>
              <a:rect l="l" t="t" r="r" b="b"/>
              <a:pathLst>
                <a:path w="24" h="47" extrusionOk="0">
                  <a:moveTo>
                    <a:pt x="0" y="47"/>
                  </a:moveTo>
                  <a:lnTo>
                    <a:pt x="0" y="0"/>
                  </a:lnTo>
                  <a:lnTo>
                    <a:pt x="24" y="19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436" name="Google Shape;11436;p32"/>
            <p:cNvCxnSpPr/>
            <p:nvPr/>
          </p:nvCxnSpPr>
          <p:spPr>
            <a:xfrm rot="10800000">
              <a:off x="5250" y="2492"/>
              <a:ext cx="42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37" name="Google Shape;11437;p32"/>
            <p:cNvCxnSpPr/>
            <p:nvPr/>
          </p:nvCxnSpPr>
          <p:spPr>
            <a:xfrm rot="10800000" flipH="1">
              <a:off x="5292" y="2495"/>
              <a:ext cx="25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38" name="Google Shape;11438;p32"/>
            <p:cNvCxnSpPr/>
            <p:nvPr/>
          </p:nvCxnSpPr>
          <p:spPr>
            <a:xfrm rot="10800000">
              <a:off x="5271" y="2493"/>
              <a:ext cx="29" cy="2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39" name="Google Shape;11439;p32"/>
            <p:cNvCxnSpPr/>
            <p:nvPr/>
          </p:nvCxnSpPr>
          <p:spPr>
            <a:xfrm rot="10800000">
              <a:off x="5295" y="2495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40" name="Google Shape;11440;p32"/>
            <p:cNvCxnSpPr/>
            <p:nvPr/>
          </p:nvCxnSpPr>
          <p:spPr>
            <a:xfrm rot="10800000">
              <a:off x="5310" y="2489"/>
              <a:ext cx="7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41" name="Google Shape;11441;p32"/>
            <p:cNvCxnSpPr/>
            <p:nvPr/>
          </p:nvCxnSpPr>
          <p:spPr>
            <a:xfrm rot="10800000">
              <a:off x="5288" y="2488"/>
              <a:ext cx="7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42" name="Google Shape;11442;p32"/>
            <p:cNvCxnSpPr/>
            <p:nvPr/>
          </p:nvCxnSpPr>
          <p:spPr>
            <a:xfrm>
              <a:off x="5317" y="2495"/>
              <a:ext cx="27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43" name="Google Shape;11443;p32"/>
            <p:cNvCxnSpPr/>
            <p:nvPr/>
          </p:nvCxnSpPr>
          <p:spPr>
            <a:xfrm flipH="1">
              <a:off x="5302" y="2500"/>
              <a:ext cx="21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44" name="Google Shape;11444;p32"/>
            <p:cNvCxnSpPr/>
            <p:nvPr/>
          </p:nvCxnSpPr>
          <p:spPr>
            <a:xfrm flipH="1">
              <a:off x="5314" y="2506"/>
              <a:ext cx="17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45" name="Google Shape;11445;p32"/>
            <p:cNvCxnSpPr/>
            <p:nvPr/>
          </p:nvCxnSpPr>
          <p:spPr>
            <a:xfrm flipH="1">
              <a:off x="5330" y="2515"/>
              <a:ext cx="11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46" name="Google Shape;11446;p32"/>
            <p:cNvCxnSpPr/>
            <p:nvPr/>
          </p:nvCxnSpPr>
          <p:spPr>
            <a:xfrm rot="10800000">
              <a:off x="5326" y="2479"/>
              <a:ext cx="42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47" name="Google Shape;11447;p32"/>
            <p:cNvCxnSpPr/>
            <p:nvPr/>
          </p:nvCxnSpPr>
          <p:spPr>
            <a:xfrm rot="10800000">
              <a:off x="5347" y="2480"/>
              <a:ext cx="29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48" name="Google Shape;11448;p32"/>
            <p:cNvCxnSpPr/>
            <p:nvPr/>
          </p:nvCxnSpPr>
          <p:spPr>
            <a:xfrm rot="10800000">
              <a:off x="5371" y="2481"/>
              <a:ext cx="15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49" name="Google Shape;11449;p32"/>
            <p:cNvCxnSpPr/>
            <p:nvPr/>
          </p:nvCxnSpPr>
          <p:spPr>
            <a:xfrm rot="10800000">
              <a:off x="5364" y="2475"/>
              <a:ext cx="7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50" name="Google Shape;11450;p32"/>
            <p:cNvCxnSpPr/>
            <p:nvPr/>
          </p:nvCxnSpPr>
          <p:spPr>
            <a:xfrm rot="10800000">
              <a:off x="5213" y="2477"/>
              <a:ext cx="9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51" name="Google Shape;11451;p32"/>
            <p:cNvCxnSpPr/>
            <p:nvPr/>
          </p:nvCxnSpPr>
          <p:spPr>
            <a:xfrm flipH="1">
              <a:off x="5199" y="2490"/>
              <a:ext cx="17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52" name="Google Shape;11452;p32"/>
            <p:cNvCxnSpPr/>
            <p:nvPr/>
          </p:nvCxnSpPr>
          <p:spPr>
            <a:xfrm flipH="1">
              <a:off x="5204" y="2477"/>
              <a:ext cx="9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53" name="Google Shape;11453;p32"/>
            <p:cNvCxnSpPr/>
            <p:nvPr/>
          </p:nvCxnSpPr>
          <p:spPr>
            <a:xfrm rot="10800000" flipH="1">
              <a:off x="5213" y="2469"/>
              <a:ext cx="35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54" name="Google Shape;11454;p32"/>
            <p:cNvCxnSpPr/>
            <p:nvPr/>
          </p:nvCxnSpPr>
          <p:spPr>
            <a:xfrm>
              <a:off x="5221" y="2476"/>
              <a:ext cx="8" cy="3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55" name="Google Shape;11455;p32"/>
            <p:cNvCxnSpPr/>
            <p:nvPr/>
          </p:nvCxnSpPr>
          <p:spPr>
            <a:xfrm>
              <a:off x="5230" y="2474"/>
              <a:ext cx="7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56" name="Google Shape;11456;p32"/>
            <p:cNvCxnSpPr/>
            <p:nvPr/>
          </p:nvCxnSpPr>
          <p:spPr>
            <a:xfrm>
              <a:off x="5244" y="2471"/>
              <a:ext cx="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57" name="Google Shape;11457;p32"/>
            <p:cNvCxnSpPr/>
            <p:nvPr/>
          </p:nvCxnSpPr>
          <p:spPr>
            <a:xfrm rot="10800000" flipH="1">
              <a:off x="5251" y="2475"/>
              <a:ext cx="10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58" name="Google Shape;11458;p32"/>
            <p:cNvCxnSpPr/>
            <p:nvPr/>
          </p:nvCxnSpPr>
          <p:spPr>
            <a:xfrm flipH="1">
              <a:off x="5200" y="2492"/>
              <a:ext cx="24" cy="3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59" name="Google Shape;11459;p32"/>
            <p:cNvCxnSpPr/>
            <p:nvPr/>
          </p:nvCxnSpPr>
          <p:spPr>
            <a:xfrm>
              <a:off x="5216" y="2503"/>
              <a:ext cx="30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60" name="Google Shape;11460;p32"/>
            <p:cNvCxnSpPr/>
            <p:nvPr/>
          </p:nvCxnSpPr>
          <p:spPr>
            <a:xfrm>
              <a:off x="5208" y="2514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61" name="Google Shape;11461;p32"/>
            <p:cNvCxnSpPr/>
            <p:nvPr/>
          </p:nvCxnSpPr>
          <p:spPr>
            <a:xfrm>
              <a:off x="5200" y="2525"/>
              <a:ext cx="8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62" name="Google Shape;11462;p32"/>
            <p:cNvCxnSpPr/>
            <p:nvPr/>
          </p:nvCxnSpPr>
          <p:spPr>
            <a:xfrm>
              <a:off x="5222" y="2525"/>
              <a:ext cx="8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63" name="Google Shape;11463;p32"/>
            <p:cNvCxnSpPr/>
            <p:nvPr/>
          </p:nvCxnSpPr>
          <p:spPr>
            <a:xfrm rot="10800000">
              <a:off x="5171" y="2504"/>
              <a:ext cx="29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64" name="Google Shape;11464;p32"/>
            <p:cNvCxnSpPr/>
            <p:nvPr/>
          </p:nvCxnSpPr>
          <p:spPr>
            <a:xfrm rot="10800000" flipH="1">
              <a:off x="5194" y="2492"/>
              <a:ext cx="20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65" name="Google Shape;11465;p32"/>
            <p:cNvCxnSpPr/>
            <p:nvPr/>
          </p:nvCxnSpPr>
          <p:spPr>
            <a:xfrm rot="10800000" flipH="1">
              <a:off x="5186" y="2492"/>
              <a:ext cx="16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66" name="Google Shape;11466;p32"/>
            <p:cNvCxnSpPr/>
            <p:nvPr/>
          </p:nvCxnSpPr>
          <p:spPr>
            <a:xfrm rot="10800000" flipH="1">
              <a:off x="5175" y="2492"/>
              <a:ext cx="11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67" name="Google Shape;11467;p32"/>
            <p:cNvCxnSpPr/>
            <p:nvPr/>
          </p:nvCxnSpPr>
          <p:spPr>
            <a:xfrm rot="10800000" flipH="1">
              <a:off x="5160" y="2481"/>
              <a:ext cx="25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68" name="Google Shape;11468;p32"/>
            <p:cNvCxnSpPr/>
            <p:nvPr/>
          </p:nvCxnSpPr>
          <p:spPr>
            <a:xfrm rot="10800000">
              <a:off x="5163" y="2480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69" name="Google Shape;11469;p32"/>
            <p:cNvCxnSpPr/>
            <p:nvPr/>
          </p:nvCxnSpPr>
          <p:spPr>
            <a:xfrm rot="10800000">
              <a:off x="5178" y="2475"/>
              <a:ext cx="7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70" name="Google Shape;11470;p32"/>
            <p:cNvCxnSpPr/>
            <p:nvPr/>
          </p:nvCxnSpPr>
          <p:spPr>
            <a:xfrm>
              <a:off x="5185" y="2481"/>
              <a:ext cx="28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71" name="Google Shape;11471;p32"/>
            <p:cNvCxnSpPr/>
            <p:nvPr/>
          </p:nvCxnSpPr>
          <p:spPr>
            <a:xfrm flipH="1">
              <a:off x="5170" y="2486"/>
              <a:ext cx="21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cxnSp>
        <p:nvCxnSpPr>
          <p:cNvPr id="11472" name="Google Shape;11472;p32"/>
          <p:cNvCxnSpPr/>
          <p:nvPr/>
        </p:nvCxnSpPr>
        <p:spPr>
          <a:xfrm flipH="1">
            <a:off x="7342586" y="2730105"/>
            <a:ext cx="20240" cy="250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73" name="Google Shape;11473;p32"/>
          <p:cNvCxnSpPr/>
          <p:nvPr/>
        </p:nvCxnSpPr>
        <p:spPr>
          <a:xfrm flipH="1">
            <a:off x="7361635" y="2739630"/>
            <a:ext cx="13097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479" name="Google Shape;11479;p32"/>
          <p:cNvSpPr/>
          <p:nvPr/>
        </p:nvSpPr>
        <p:spPr>
          <a:xfrm>
            <a:off x="6910388" y="2828925"/>
            <a:ext cx="431208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D/S INVERT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480" name="Google Shape;11480;p32"/>
          <p:cNvCxnSpPr/>
          <p:nvPr/>
        </p:nvCxnSpPr>
        <p:spPr>
          <a:xfrm>
            <a:off x="6741319" y="2796780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81" name="Google Shape;11481;p32"/>
          <p:cNvCxnSpPr/>
          <p:nvPr/>
        </p:nvCxnSpPr>
        <p:spPr>
          <a:xfrm flipH="1">
            <a:off x="6731794" y="2796780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82" name="Google Shape;11482;p32"/>
          <p:cNvCxnSpPr/>
          <p:nvPr/>
        </p:nvCxnSpPr>
        <p:spPr>
          <a:xfrm>
            <a:off x="6741319" y="2796780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83" name="Google Shape;11483;p32"/>
          <p:cNvCxnSpPr/>
          <p:nvPr/>
        </p:nvCxnSpPr>
        <p:spPr>
          <a:xfrm flipH="1">
            <a:off x="6731794" y="2796780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84" name="Google Shape;11484;p32"/>
          <p:cNvCxnSpPr/>
          <p:nvPr/>
        </p:nvCxnSpPr>
        <p:spPr>
          <a:xfrm>
            <a:off x="6741319" y="2796780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85" name="Google Shape;11485;p32"/>
          <p:cNvCxnSpPr/>
          <p:nvPr/>
        </p:nvCxnSpPr>
        <p:spPr>
          <a:xfrm flipH="1">
            <a:off x="6731794" y="2796780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486" name="Google Shape;11486;p32"/>
          <p:cNvSpPr/>
          <p:nvPr/>
        </p:nvSpPr>
        <p:spPr>
          <a:xfrm>
            <a:off x="6731794" y="2796780"/>
            <a:ext cx="19050" cy="105965"/>
          </a:xfrm>
          <a:custGeom>
            <a:avLst/>
            <a:gdLst/>
            <a:ahLst/>
            <a:cxnLst/>
            <a:rect l="l" t="t" r="r" b="b"/>
            <a:pathLst>
              <a:path w="47" h="267" extrusionOk="0">
                <a:moveTo>
                  <a:pt x="24" y="0"/>
                </a:moveTo>
                <a:lnTo>
                  <a:pt x="0" y="267"/>
                </a:lnTo>
                <a:lnTo>
                  <a:pt x="47" y="267"/>
                </a:lnTo>
                <a:lnTo>
                  <a:pt x="24" y="0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487" name="Google Shape;11487;p32"/>
          <p:cNvCxnSpPr/>
          <p:nvPr/>
        </p:nvCxnSpPr>
        <p:spPr>
          <a:xfrm>
            <a:off x="6741319" y="2796780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88" name="Google Shape;11488;p32"/>
          <p:cNvCxnSpPr/>
          <p:nvPr/>
        </p:nvCxnSpPr>
        <p:spPr>
          <a:xfrm flipH="1">
            <a:off x="6731794" y="2796780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89" name="Google Shape;11489;p32"/>
          <p:cNvCxnSpPr/>
          <p:nvPr/>
        </p:nvCxnSpPr>
        <p:spPr>
          <a:xfrm flipH="1">
            <a:off x="6731794" y="2902744"/>
            <a:ext cx="19050" cy="1191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90" name="Google Shape;11490;p32"/>
          <p:cNvCxnSpPr/>
          <p:nvPr/>
        </p:nvCxnSpPr>
        <p:spPr>
          <a:xfrm rot="10800000">
            <a:off x="6728222" y="2649142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91" name="Google Shape;11491;p32"/>
          <p:cNvCxnSpPr/>
          <p:nvPr/>
        </p:nvCxnSpPr>
        <p:spPr>
          <a:xfrm rot="10800000" flipH="1">
            <a:off x="6737747" y="2649142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92" name="Google Shape;11492;p32"/>
          <p:cNvCxnSpPr/>
          <p:nvPr/>
        </p:nvCxnSpPr>
        <p:spPr>
          <a:xfrm rot="10800000">
            <a:off x="6728222" y="2649142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93" name="Google Shape;11493;p32"/>
          <p:cNvCxnSpPr/>
          <p:nvPr/>
        </p:nvCxnSpPr>
        <p:spPr>
          <a:xfrm rot="10800000" flipH="1">
            <a:off x="6737747" y="2649142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94" name="Google Shape;11494;p32"/>
          <p:cNvCxnSpPr/>
          <p:nvPr/>
        </p:nvCxnSpPr>
        <p:spPr>
          <a:xfrm rot="10800000">
            <a:off x="6728222" y="2649142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95" name="Google Shape;11495;p32"/>
          <p:cNvCxnSpPr/>
          <p:nvPr/>
        </p:nvCxnSpPr>
        <p:spPr>
          <a:xfrm rot="10800000" flipH="1">
            <a:off x="6737747" y="2649142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496" name="Google Shape;11496;p32"/>
          <p:cNvSpPr/>
          <p:nvPr/>
        </p:nvSpPr>
        <p:spPr>
          <a:xfrm>
            <a:off x="6728222" y="2649142"/>
            <a:ext cx="19050" cy="105965"/>
          </a:xfrm>
          <a:custGeom>
            <a:avLst/>
            <a:gdLst/>
            <a:ahLst/>
            <a:cxnLst/>
            <a:rect l="l" t="t" r="r" b="b"/>
            <a:pathLst>
              <a:path w="47" h="268" extrusionOk="0">
                <a:moveTo>
                  <a:pt x="23" y="268"/>
                </a:moveTo>
                <a:lnTo>
                  <a:pt x="47" y="0"/>
                </a:lnTo>
                <a:lnTo>
                  <a:pt x="0" y="0"/>
                </a:lnTo>
                <a:lnTo>
                  <a:pt x="23" y="268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497" name="Google Shape;11497;p32"/>
          <p:cNvCxnSpPr/>
          <p:nvPr/>
        </p:nvCxnSpPr>
        <p:spPr>
          <a:xfrm rot="10800000">
            <a:off x="6728222" y="2649142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98" name="Google Shape;11498;p32"/>
          <p:cNvCxnSpPr/>
          <p:nvPr/>
        </p:nvCxnSpPr>
        <p:spPr>
          <a:xfrm rot="10800000" flipH="1">
            <a:off x="6737747" y="2649142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99" name="Google Shape;11499;p32"/>
          <p:cNvCxnSpPr/>
          <p:nvPr/>
        </p:nvCxnSpPr>
        <p:spPr>
          <a:xfrm>
            <a:off x="6728222" y="2649142"/>
            <a:ext cx="19050" cy="119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00" name="Google Shape;11500;p32"/>
          <p:cNvCxnSpPr/>
          <p:nvPr/>
        </p:nvCxnSpPr>
        <p:spPr>
          <a:xfrm rot="10800000" flipH="1">
            <a:off x="6737749" y="2606278"/>
            <a:ext cx="1190" cy="42863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01" name="Google Shape;11501;p32"/>
          <p:cNvCxnSpPr/>
          <p:nvPr/>
        </p:nvCxnSpPr>
        <p:spPr>
          <a:xfrm flipH="1">
            <a:off x="6646069" y="2606280"/>
            <a:ext cx="9167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02" name="Google Shape;11502;p32"/>
          <p:cNvCxnSpPr/>
          <p:nvPr/>
        </p:nvCxnSpPr>
        <p:spPr>
          <a:xfrm>
            <a:off x="6741319" y="2902745"/>
            <a:ext cx="1191" cy="4643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503" name="Google Shape;11503;p32"/>
          <p:cNvSpPr/>
          <p:nvPr/>
        </p:nvSpPr>
        <p:spPr>
          <a:xfrm>
            <a:off x="6442472" y="2538413"/>
            <a:ext cx="274114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APRON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504" name="Google Shape;11504;p32"/>
          <p:cNvSpPr/>
          <p:nvPr/>
        </p:nvSpPr>
        <p:spPr>
          <a:xfrm>
            <a:off x="4855370" y="1783557"/>
            <a:ext cx="670055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CROWN OF ROAD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505" name="Google Shape;11505;p32"/>
          <p:cNvSpPr/>
          <p:nvPr/>
        </p:nvSpPr>
        <p:spPr>
          <a:xfrm>
            <a:off x="2395889" y="3656409"/>
            <a:ext cx="4329583" cy="2308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LONGITUDINAL SECTION THROUGH CULVERT</a:t>
            </a:r>
            <a:endParaRPr sz="27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506" name="Google Shape;11506;p32"/>
          <p:cNvCxnSpPr/>
          <p:nvPr/>
        </p:nvCxnSpPr>
        <p:spPr>
          <a:xfrm>
            <a:off x="3117056" y="2390775"/>
            <a:ext cx="259080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07" name="Google Shape;11507;p32"/>
          <p:cNvCxnSpPr/>
          <p:nvPr/>
        </p:nvCxnSpPr>
        <p:spPr>
          <a:xfrm>
            <a:off x="2620567" y="2771775"/>
            <a:ext cx="363497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08" name="Google Shape;11508;p32"/>
          <p:cNvCxnSpPr/>
          <p:nvPr/>
        </p:nvCxnSpPr>
        <p:spPr>
          <a:xfrm>
            <a:off x="5685235" y="2390776"/>
            <a:ext cx="198834" cy="1071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09" name="Google Shape;11509;p32"/>
          <p:cNvCxnSpPr/>
          <p:nvPr/>
        </p:nvCxnSpPr>
        <p:spPr>
          <a:xfrm>
            <a:off x="5942410" y="2530080"/>
            <a:ext cx="57150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10" name="Google Shape;11510;p32"/>
          <p:cNvCxnSpPr/>
          <p:nvPr/>
        </p:nvCxnSpPr>
        <p:spPr>
          <a:xfrm>
            <a:off x="6057901" y="2593183"/>
            <a:ext cx="198835" cy="1083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11" name="Google Shape;11511;p32"/>
          <p:cNvCxnSpPr/>
          <p:nvPr/>
        </p:nvCxnSpPr>
        <p:spPr>
          <a:xfrm flipH="1">
            <a:off x="6255544" y="2767012"/>
            <a:ext cx="119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12" name="Google Shape;11512;p32"/>
          <p:cNvCxnSpPr/>
          <p:nvPr/>
        </p:nvCxnSpPr>
        <p:spPr>
          <a:xfrm>
            <a:off x="5056586" y="2390775"/>
            <a:ext cx="701278" cy="38100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13" name="Google Shape;11513;p32"/>
          <p:cNvCxnSpPr/>
          <p:nvPr/>
        </p:nvCxnSpPr>
        <p:spPr>
          <a:xfrm rot="10800000">
            <a:off x="5672139" y="2382441"/>
            <a:ext cx="584597" cy="319088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14" name="Google Shape;11514;p32"/>
          <p:cNvCxnSpPr/>
          <p:nvPr/>
        </p:nvCxnSpPr>
        <p:spPr>
          <a:xfrm flipH="1">
            <a:off x="6255544" y="2701528"/>
            <a:ext cx="1191" cy="702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15" name="Google Shape;11515;p32"/>
          <p:cNvCxnSpPr/>
          <p:nvPr/>
        </p:nvCxnSpPr>
        <p:spPr>
          <a:xfrm rot="10800000">
            <a:off x="5099448" y="2390775"/>
            <a:ext cx="54769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16" name="Google Shape;11516;p32"/>
          <p:cNvCxnSpPr/>
          <p:nvPr/>
        </p:nvCxnSpPr>
        <p:spPr>
          <a:xfrm rot="10800000">
            <a:off x="5175648" y="2390775"/>
            <a:ext cx="54769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17" name="Google Shape;11517;p32"/>
          <p:cNvCxnSpPr/>
          <p:nvPr/>
        </p:nvCxnSpPr>
        <p:spPr>
          <a:xfrm rot="10800000">
            <a:off x="5258992" y="2390775"/>
            <a:ext cx="54769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18" name="Google Shape;11518;p32"/>
          <p:cNvCxnSpPr/>
          <p:nvPr/>
        </p:nvCxnSpPr>
        <p:spPr>
          <a:xfrm rot="10800000">
            <a:off x="5334001" y="2390775"/>
            <a:ext cx="54769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19" name="Google Shape;11519;p32"/>
          <p:cNvCxnSpPr/>
          <p:nvPr/>
        </p:nvCxnSpPr>
        <p:spPr>
          <a:xfrm rot="10800000">
            <a:off x="5413773" y="2390775"/>
            <a:ext cx="54769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20" name="Google Shape;11520;p32"/>
          <p:cNvCxnSpPr/>
          <p:nvPr/>
        </p:nvCxnSpPr>
        <p:spPr>
          <a:xfrm rot="10800000">
            <a:off x="5494736" y="2390775"/>
            <a:ext cx="54769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21" name="Google Shape;11521;p32"/>
          <p:cNvCxnSpPr/>
          <p:nvPr/>
        </p:nvCxnSpPr>
        <p:spPr>
          <a:xfrm rot="10800000">
            <a:off x="5570935" y="2390775"/>
            <a:ext cx="55959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22" name="Google Shape;11522;p32"/>
          <p:cNvCxnSpPr/>
          <p:nvPr/>
        </p:nvCxnSpPr>
        <p:spPr>
          <a:xfrm rot="10800000">
            <a:off x="5653089" y="2390775"/>
            <a:ext cx="54769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23" name="Google Shape;11523;p32"/>
          <p:cNvCxnSpPr/>
          <p:nvPr/>
        </p:nvCxnSpPr>
        <p:spPr>
          <a:xfrm>
            <a:off x="5745956" y="2742011"/>
            <a:ext cx="53579" cy="2976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24" name="Google Shape;11524;p32"/>
          <p:cNvCxnSpPr/>
          <p:nvPr/>
        </p:nvCxnSpPr>
        <p:spPr>
          <a:xfrm>
            <a:off x="5823348" y="2742011"/>
            <a:ext cx="53578" cy="2976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25" name="Google Shape;11525;p32"/>
          <p:cNvCxnSpPr/>
          <p:nvPr/>
        </p:nvCxnSpPr>
        <p:spPr>
          <a:xfrm>
            <a:off x="5900737" y="2742011"/>
            <a:ext cx="53579" cy="2976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26" name="Google Shape;11526;p32"/>
          <p:cNvCxnSpPr/>
          <p:nvPr/>
        </p:nvCxnSpPr>
        <p:spPr>
          <a:xfrm>
            <a:off x="5979319" y="2742011"/>
            <a:ext cx="53579" cy="2976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27" name="Google Shape;11527;p32"/>
          <p:cNvCxnSpPr/>
          <p:nvPr/>
        </p:nvCxnSpPr>
        <p:spPr>
          <a:xfrm>
            <a:off x="6056710" y="2742011"/>
            <a:ext cx="52388" cy="2976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28" name="Google Shape;11528;p32"/>
          <p:cNvCxnSpPr/>
          <p:nvPr/>
        </p:nvCxnSpPr>
        <p:spPr>
          <a:xfrm>
            <a:off x="6140055" y="2742011"/>
            <a:ext cx="53578" cy="2976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29" name="Google Shape;11529;p32"/>
          <p:cNvCxnSpPr/>
          <p:nvPr/>
        </p:nvCxnSpPr>
        <p:spPr>
          <a:xfrm>
            <a:off x="6212681" y="2742010"/>
            <a:ext cx="42863" cy="23813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30" name="Google Shape;11530;p32"/>
          <p:cNvCxnSpPr/>
          <p:nvPr/>
        </p:nvCxnSpPr>
        <p:spPr>
          <a:xfrm rot="10800000" flipH="1">
            <a:off x="2955131" y="2390775"/>
            <a:ext cx="738188" cy="38100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31" name="Google Shape;11531;p32"/>
          <p:cNvCxnSpPr/>
          <p:nvPr/>
        </p:nvCxnSpPr>
        <p:spPr>
          <a:xfrm flipH="1">
            <a:off x="3448051" y="2390775"/>
            <a:ext cx="24526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32" name="Google Shape;11532;p32"/>
          <p:cNvCxnSpPr/>
          <p:nvPr/>
        </p:nvCxnSpPr>
        <p:spPr>
          <a:xfrm flipH="1">
            <a:off x="3315891" y="2390775"/>
            <a:ext cx="6667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33" name="Google Shape;11533;p32"/>
          <p:cNvCxnSpPr/>
          <p:nvPr/>
        </p:nvCxnSpPr>
        <p:spPr>
          <a:xfrm flipH="1">
            <a:off x="3005137" y="2390775"/>
            <a:ext cx="24407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34" name="Google Shape;11534;p32"/>
          <p:cNvCxnSpPr/>
          <p:nvPr/>
        </p:nvCxnSpPr>
        <p:spPr>
          <a:xfrm flipH="1">
            <a:off x="2864645" y="2390776"/>
            <a:ext cx="203597" cy="102394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35" name="Google Shape;11535;p32"/>
          <p:cNvCxnSpPr/>
          <p:nvPr/>
        </p:nvCxnSpPr>
        <p:spPr>
          <a:xfrm rot="10800000" flipH="1">
            <a:off x="3545681" y="2390775"/>
            <a:ext cx="63104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36" name="Google Shape;11536;p32"/>
          <p:cNvCxnSpPr/>
          <p:nvPr/>
        </p:nvCxnSpPr>
        <p:spPr>
          <a:xfrm rot="10800000" flipH="1">
            <a:off x="3467100" y="2390775"/>
            <a:ext cx="63104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37" name="Google Shape;11537;p32"/>
          <p:cNvCxnSpPr/>
          <p:nvPr/>
        </p:nvCxnSpPr>
        <p:spPr>
          <a:xfrm rot="10800000" flipH="1">
            <a:off x="3384948" y="2390775"/>
            <a:ext cx="64294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38" name="Google Shape;11538;p32"/>
          <p:cNvCxnSpPr/>
          <p:nvPr/>
        </p:nvCxnSpPr>
        <p:spPr>
          <a:xfrm rot="10800000" flipH="1">
            <a:off x="3300412" y="2390775"/>
            <a:ext cx="63104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39" name="Google Shape;11539;p32"/>
          <p:cNvCxnSpPr/>
          <p:nvPr/>
        </p:nvCxnSpPr>
        <p:spPr>
          <a:xfrm rot="10800000" flipH="1">
            <a:off x="3217069" y="2390775"/>
            <a:ext cx="63104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40" name="Google Shape;11540;p32"/>
          <p:cNvCxnSpPr/>
          <p:nvPr/>
        </p:nvCxnSpPr>
        <p:spPr>
          <a:xfrm rot="10800000" flipH="1">
            <a:off x="3136106" y="2390775"/>
            <a:ext cx="63104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41" name="Google Shape;11541;p32"/>
          <p:cNvCxnSpPr/>
          <p:nvPr/>
        </p:nvCxnSpPr>
        <p:spPr>
          <a:xfrm rot="10800000" flipH="1">
            <a:off x="3053955" y="2390775"/>
            <a:ext cx="64294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42" name="Google Shape;11542;p32"/>
          <p:cNvCxnSpPr/>
          <p:nvPr/>
        </p:nvCxnSpPr>
        <p:spPr>
          <a:xfrm flipH="1">
            <a:off x="2869407" y="2742011"/>
            <a:ext cx="55960" cy="2976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43" name="Google Shape;11543;p32"/>
          <p:cNvCxnSpPr/>
          <p:nvPr/>
        </p:nvCxnSpPr>
        <p:spPr>
          <a:xfrm flipH="1">
            <a:off x="2806305" y="2742010"/>
            <a:ext cx="35719" cy="1905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44" name="Google Shape;11544;p32"/>
          <p:cNvCxnSpPr/>
          <p:nvPr/>
        </p:nvCxnSpPr>
        <p:spPr>
          <a:xfrm flipH="1">
            <a:off x="2705101" y="2742011"/>
            <a:ext cx="55960" cy="2976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45" name="Google Shape;11545;p32"/>
          <p:cNvCxnSpPr/>
          <p:nvPr/>
        </p:nvCxnSpPr>
        <p:spPr>
          <a:xfrm flipH="1">
            <a:off x="2622947" y="2742011"/>
            <a:ext cx="57150" cy="2976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46" name="Google Shape;11546;p32"/>
          <p:cNvCxnSpPr/>
          <p:nvPr/>
        </p:nvCxnSpPr>
        <p:spPr>
          <a:xfrm>
            <a:off x="3963592" y="2742011"/>
            <a:ext cx="1190" cy="297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47" name="Google Shape;11547;p32"/>
          <p:cNvCxnSpPr/>
          <p:nvPr/>
        </p:nvCxnSpPr>
        <p:spPr>
          <a:xfrm>
            <a:off x="3321844" y="2742011"/>
            <a:ext cx="1191" cy="297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48" name="Google Shape;11548;p32"/>
          <p:cNvCxnSpPr/>
          <p:nvPr/>
        </p:nvCxnSpPr>
        <p:spPr>
          <a:xfrm>
            <a:off x="5670949" y="2742011"/>
            <a:ext cx="1190" cy="297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49" name="Google Shape;11549;p32"/>
          <p:cNvCxnSpPr/>
          <p:nvPr/>
        </p:nvCxnSpPr>
        <p:spPr>
          <a:xfrm>
            <a:off x="4992292" y="2742011"/>
            <a:ext cx="1190" cy="297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53" name="Google Shape;11553;p32"/>
          <p:cNvCxnSpPr/>
          <p:nvPr/>
        </p:nvCxnSpPr>
        <p:spPr>
          <a:xfrm>
            <a:off x="4348163" y="1423987"/>
            <a:ext cx="1191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54" name="Google Shape;11554;p32"/>
          <p:cNvCxnSpPr/>
          <p:nvPr/>
        </p:nvCxnSpPr>
        <p:spPr>
          <a:xfrm>
            <a:off x="4348163" y="1572817"/>
            <a:ext cx="666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555" name="Google Shape;11555;p32"/>
          <p:cNvSpPr/>
          <p:nvPr/>
        </p:nvSpPr>
        <p:spPr>
          <a:xfrm>
            <a:off x="4308873" y="1439467"/>
            <a:ext cx="97784" cy="1615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556" name="Google Shape;11556;p32"/>
          <p:cNvCxnSpPr/>
          <p:nvPr/>
        </p:nvCxnSpPr>
        <p:spPr>
          <a:xfrm>
            <a:off x="4348163" y="1423987"/>
            <a:ext cx="1191" cy="148829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557" name="Google Shape;11557;p32"/>
          <p:cNvCxnSpPr/>
          <p:nvPr/>
        </p:nvCxnSpPr>
        <p:spPr>
          <a:xfrm>
            <a:off x="4348163" y="1572817"/>
            <a:ext cx="66675" cy="1190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1558" name="Google Shape;11558;p32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Culvert Components</a:t>
            </a:r>
            <a:endParaRPr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52BE0144-B0F9-00C9-C22C-1E47FD271BF1}"/>
              </a:ext>
            </a:extLst>
          </p:cNvPr>
          <p:cNvCxnSpPr>
            <a:cxnSpLocks/>
            <a:endCxn id="10280" idx="0"/>
          </p:cNvCxnSpPr>
          <p:nvPr/>
        </p:nvCxnSpPr>
        <p:spPr>
          <a:xfrm>
            <a:off x="2390776" y="2200278"/>
            <a:ext cx="208955" cy="54173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F5DC6D75-EA48-ACE1-CFF1-C54E8ADEBE6E}"/>
              </a:ext>
            </a:extLst>
          </p:cNvPr>
          <p:cNvCxnSpPr>
            <a:cxnSpLocks/>
            <a:stCxn id="11316" idx="3"/>
          </p:cNvCxnSpPr>
          <p:nvPr/>
        </p:nvCxnSpPr>
        <p:spPr>
          <a:xfrm>
            <a:off x="2105025" y="2200278"/>
            <a:ext cx="28575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A40F08C0-E69E-9D8F-5F32-B17ADDA1E9FC}"/>
              </a:ext>
            </a:extLst>
          </p:cNvPr>
          <p:cNvCxnSpPr>
            <a:stCxn id="11241" idx="2"/>
          </p:cNvCxnSpPr>
          <p:nvPr/>
        </p:nvCxnSpPr>
        <p:spPr>
          <a:xfrm>
            <a:off x="1597225" y="2384823"/>
            <a:ext cx="176157" cy="30122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05046DFB-0A57-8A38-61E0-5EF6DD3D089F}"/>
              </a:ext>
            </a:extLst>
          </p:cNvPr>
          <p:cNvCxnSpPr>
            <a:stCxn id="11250" idx="1"/>
          </p:cNvCxnSpPr>
          <p:nvPr/>
        </p:nvCxnSpPr>
        <p:spPr>
          <a:xfrm flipH="1">
            <a:off x="2864644" y="2131221"/>
            <a:ext cx="506016" cy="22740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AB335545-D496-6A3E-10C6-9C2AC61BD300}"/>
              </a:ext>
            </a:extLst>
          </p:cNvPr>
          <p:cNvCxnSpPr>
            <a:stCxn id="11504" idx="1"/>
          </p:cNvCxnSpPr>
          <p:nvPr/>
        </p:nvCxnSpPr>
        <p:spPr>
          <a:xfrm flipH="1">
            <a:off x="4344591" y="1829724"/>
            <a:ext cx="510779" cy="37055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4EB72DF3-0C26-C07B-42E5-2D494F3028AA}"/>
              </a:ext>
            </a:extLst>
          </p:cNvPr>
          <p:cNvCxnSpPr>
            <a:stCxn id="11236" idx="1"/>
          </p:cNvCxnSpPr>
          <p:nvPr/>
        </p:nvCxnSpPr>
        <p:spPr>
          <a:xfrm flipH="1">
            <a:off x="4797030" y="1957389"/>
            <a:ext cx="627459" cy="43338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4A8F119A-EB82-53F4-7B95-DAFD608D1DA5}"/>
              </a:ext>
            </a:extLst>
          </p:cNvPr>
          <p:cNvCxnSpPr>
            <a:stCxn id="11318" idx="2"/>
          </p:cNvCxnSpPr>
          <p:nvPr/>
        </p:nvCxnSpPr>
        <p:spPr>
          <a:xfrm flipH="1">
            <a:off x="5876926" y="1888333"/>
            <a:ext cx="315516" cy="61198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52AB444D-FECE-49AE-20CF-A7CD4B647709}"/>
              </a:ext>
            </a:extLst>
          </p:cNvPr>
          <p:cNvCxnSpPr/>
          <p:nvPr/>
        </p:nvCxnSpPr>
        <p:spPr>
          <a:xfrm>
            <a:off x="6884192" y="1957389"/>
            <a:ext cx="264753" cy="6250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0D1B9A08-F55F-3BF5-3B3D-4A65D0570CAD}"/>
              </a:ext>
            </a:extLst>
          </p:cNvPr>
          <p:cNvCxnSpPr>
            <a:stCxn id="11428" idx="2"/>
          </p:cNvCxnSpPr>
          <p:nvPr/>
        </p:nvCxnSpPr>
        <p:spPr>
          <a:xfrm flipH="1">
            <a:off x="7475913" y="2399112"/>
            <a:ext cx="92296" cy="3024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C4B8C82F-59CF-6DBF-0E91-994B8700C686}"/>
              </a:ext>
            </a:extLst>
          </p:cNvPr>
          <p:cNvCxnSpPr>
            <a:cxnSpLocks/>
          </p:cNvCxnSpPr>
          <p:nvPr/>
        </p:nvCxnSpPr>
        <p:spPr>
          <a:xfrm flipV="1">
            <a:off x="6082904" y="2949180"/>
            <a:ext cx="127684" cy="22264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9F157AB2-F76C-A6F4-F473-D7F87204695B}"/>
              </a:ext>
            </a:extLst>
          </p:cNvPr>
          <p:cNvCxnSpPr>
            <a:cxnSpLocks/>
          </p:cNvCxnSpPr>
          <p:nvPr/>
        </p:nvCxnSpPr>
        <p:spPr>
          <a:xfrm flipH="1" flipV="1">
            <a:off x="2695575" y="2945607"/>
            <a:ext cx="144066" cy="22621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8B3EF1B5-4C18-DA50-6C72-C173A2BF6B6A}"/>
              </a:ext>
            </a:extLst>
          </p:cNvPr>
          <p:cNvCxnSpPr>
            <a:stCxn id="11252" idx="3"/>
          </p:cNvCxnSpPr>
          <p:nvPr/>
        </p:nvCxnSpPr>
        <p:spPr>
          <a:xfrm flipV="1">
            <a:off x="2084785" y="2794398"/>
            <a:ext cx="475059" cy="13335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5DEECFD6-BED6-7380-06FA-B4BC5598DE44}"/>
              </a:ext>
            </a:extLst>
          </p:cNvPr>
          <p:cNvCxnSpPr/>
          <p:nvPr/>
        </p:nvCxnSpPr>
        <p:spPr>
          <a:xfrm>
            <a:off x="2688432" y="1957389"/>
            <a:ext cx="7143" cy="58816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36" name="Straight Arrow Connector 35">
            <a:extLst>
              <a:ext uri="{FF2B5EF4-FFF2-40B4-BE49-F238E27FC236}">
                <a16:creationId xmlns:a16="http://schemas.microsoft.com/office/drawing/2014/main" id="{D9B3DF6C-8736-D470-5E25-C750AE4B6899}"/>
              </a:ext>
            </a:extLst>
          </p:cNvPr>
          <p:cNvCxnSpPr>
            <a:stCxn id="11479" idx="1"/>
          </p:cNvCxnSpPr>
          <p:nvPr/>
        </p:nvCxnSpPr>
        <p:spPr>
          <a:xfrm flipH="1" flipV="1">
            <a:off x="6356465" y="2764109"/>
            <a:ext cx="553923" cy="11098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CC3C47B-E748-1BF4-3CFE-F44E7841BF34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39</a:t>
            </a:fld>
            <a:endParaRPr lang="en-US"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563" name="Google Shape;11563;p33"/>
          <p:cNvCxnSpPr/>
          <p:nvPr/>
        </p:nvCxnSpPr>
        <p:spPr>
          <a:xfrm>
            <a:off x="3090862" y="2019300"/>
            <a:ext cx="2396729" cy="1191"/>
          </a:xfrm>
          <a:prstGeom prst="straightConnector1">
            <a:avLst/>
          </a:prstGeom>
          <a:noFill/>
          <a:ln w="1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64" name="Google Shape;11564;p33"/>
          <p:cNvCxnSpPr/>
          <p:nvPr/>
        </p:nvCxnSpPr>
        <p:spPr>
          <a:xfrm rot="10800000" flipH="1">
            <a:off x="4286250" y="2218136"/>
            <a:ext cx="1191" cy="5107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65" name="Google Shape;11565;p33"/>
          <p:cNvCxnSpPr/>
          <p:nvPr/>
        </p:nvCxnSpPr>
        <p:spPr>
          <a:xfrm rot="10800000" flipH="1">
            <a:off x="4286250" y="2057400"/>
            <a:ext cx="1191" cy="809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66" name="Google Shape;11566;p33"/>
          <p:cNvCxnSpPr/>
          <p:nvPr/>
        </p:nvCxnSpPr>
        <p:spPr>
          <a:xfrm rot="10800000" flipH="1">
            <a:off x="4286250" y="1466850"/>
            <a:ext cx="1191" cy="5107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567" name="Google Shape;11567;p33"/>
          <p:cNvSpPr/>
          <p:nvPr/>
        </p:nvSpPr>
        <p:spPr>
          <a:xfrm>
            <a:off x="3524250" y="2942035"/>
            <a:ext cx="762000" cy="309563"/>
          </a:xfrm>
          <a:custGeom>
            <a:avLst/>
            <a:gdLst/>
            <a:ahLst/>
            <a:cxnLst/>
            <a:rect l="l" t="t" r="r" b="b"/>
            <a:pathLst>
              <a:path w="1922" h="779" extrusionOk="0">
                <a:moveTo>
                  <a:pt x="0" y="42"/>
                </a:moveTo>
                <a:lnTo>
                  <a:pt x="5" y="39"/>
                </a:lnTo>
                <a:lnTo>
                  <a:pt x="10" y="37"/>
                </a:lnTo>
                <a:lnTo>
                  <a:pt x="14" y="34"/>
                </a:lnTo>
                <a:lnTo>
                  <a:pt x="18" y="33"/>
                </a:lnTo>
                <a:lnTo>
                  <a:pt x="23" y="32"/>
                </a:lnTo>
                <a:lnTo>
                  <a:pt x="27" y="31"/>
                </a:lnTo>
                <a:lnTo>
                  <a:pt x="32" y="29"/>
                </a:lnTo>
                <a:lnTo>
                  <a:pt x="37" y="29"/>
                </a:lnTo>
                <a:lnTo>
                  <a:pt x="42" y="28"/>
                </a:lnTo>
                <a:lnTo>
                  <a:pt x="51" y="28"/>
                </a:lnTo>
                <a:lnTo>
                  <a:pt x="61" y="29"/>
                </a:lnTo>
                <a:lnTo>
                  <a:pt x="71" y="31"/>
                </a:lnTo>
                <a:lnTo>
                  <a:pt x="82" y="33"/>
                </a:lnTo>
                <a:lnTo>
                  <a:pt x="97" y="36"/>
                </a:lnTo>
                <a:lnTo>
                  <a:pt x="112" y="39"/>
                </a:lnTo>
                <a:lnTo>
                  <a:pt x="128" y="42"/>
                </a:lnTo>
                <a:lnTo>
                  <a:pt x="140" y="44"/>
                </a:lnTo>
                <a:lnTo>
                  <a:pt x="152" y="47"/>
                </a:lnTo>
                <a:lnTo>
                  <a:pt x="165" y="48"/>
                </a:lnTo>
                <a:lnTo>
                  <a:pt x="177" y="49"/>
                </a:lnTo>
                <a:lnTo>
                  <a:pt x="186" y="49"/>
                </a:lnTo>
                <a:lnTo>
                  <a:pt x="196" y="51"/>
                </a:lnTo>
                <a:lnTo>
                  <a:pt x="205" y="49"/>
                </a:lnTo>
                <a:lnTo>
                  <a:pt x="213" y="49"/>
                </a:lnTo>
                <a:lnTo>
                  <a:pt x="223" y="49"/>
                </a:lnTo>
                <a:lnTo>
                  <a:pt x="232" y="49"/>
                </a:lnTo>
                <a:lnTo>
                  <a:pt x="250" y="49"/>
                </a:lnTo>
                <a:lnTo>
                  <a:pt x="268" y="49"/>
                </a:lnTo>
                <a:lnTo>
                  <a:pt x="286" y="49"/>
                </a:lnTo>
                <a:lnTo>
                  <a:pt x="304" y="51"/>
                </a:lnTo>
                <a:lnTo>
                  <a:pt x="316" y="49"/>
                </a:lnTo>
                <a:lnTo>
                  <a:pt x="327" y="49"/>
                </a:lnTo>
                <a:lnTo>
                  <a:pt x="339" y="49"/>
                </a:lnTo>
                <a:lnTo>
                  <a:pt x="353" y="48"/>
                </a:lnTo>
                <a:lnTo>
                  <a:pt x="367" y="47"/>
                </a:lnTo>
                <a:lnTo>
                  <a:pt x="382" y="44"/>
                </a:lnTo>
                <a:lnTo>
                  <a:pt x="402" y="42"/>
                </a:lnTo>
                <a:lnTo>
                  <a:pt x="423" y="39"/>
                </a:lnTo>
                <a:lnTo>
                  <a:pt x="437" y="37"/>
                </a:lnTo>
                <a:lnTo>
                  <a:pt x="451" y="36"/>
                </a:lnTo>
                <a:lnTo>
                  <a:pt x="465" y="34"/>
                </a:lnTo>
                <a:lnTo>
                  <a:pt x="478" y="34"/>
                </a:lnTo>
                <a:lnTo>
                  <a:pt x="490" y="34"/>
                </a:lnTo>
                <a:lnTo>
                  <a:pt x="504" y="34"/>
                </a:lnTo>
                <a:lnTo>
                  <a:pt x="522" y="34"/>
                </a:lnTo>
                <a:lnTo>
                  <a:pt x="542" y="34"/>
                </a:lnTo>
                <a:lnTo>
                  <a:pt x="561" y="36"/>
                </a:lnTo>
                <a:lnTo>
                  <a:pt x="579" y="36"/>
                </a:lnTo>
                <a:lnTo>
                  <a:pt x="589" y="37"/>
                </a:lnTo>
                <a:lnTo>
                  <a:pt x="599" y="37"/>
                </a:lnTo>
                <a:lnTo>
                  <a:pt x="609" y="38"/>
                </a:lnTo>
                <a:lnTo>
                  <a:pt x="618" y="38"/>
                </a:lnTo>
                <a:lnTo>
                  <a:pt x="624" y="39"/>
                </a:lnTo>
                <a:lnTo>
                  <a:pt x="630" y="41"/>
                </a:lnTo>
                <a:lnTo>
                  <a:pt x="636" y="42"/>
                </a:lnTo>
                <a:lnTo>
                  <a:pt x="643" y="43"/>
                </a:lnTo>
                <a:lnTo>
                  <a:pt x="649" y="46"/>
                </a:lnTo>
                <a:lnTo>
                  <a:pt x="655" y="48"/>
                </a:lnTo>
                <a:lnTo>
                  <a:pt x="665" y="52"/>
                </a:lnTo>
                <a:lnTo>
                  <a:pt x="675" y="55"/>
                </a:lnTo>
                <a:lnTo>
                  <a:pt x="681" y="58"/>
                </a:lnTo>
                <a:lnTo>
                  <a:pt x="687" y="59"/>
                </a:lnTo>
                <a:lnTo>
                  <a:pt x="693" y="62"/>
                </a:lnTo>
                <a:lnTo>
                  <a:pt x="701" y="63"/>
                </a:lnTo>
                <a:lnTo>
                  <a:pt x="707" y="63"/>
                </a:lnTo>
                <a:lnTo>
                  <a:pt x="713" y="64"/>
                </a:lnTo>
                <a:lnTo>
                  <a:pt x="724" y="64"/>
                </a:lnTo>
                <a:lnTo>
                  <a:pt x="734" y="65"/>
                </a:lnTo>
                <a:lnTo>
                  <a:pt x="744" y="65"/>
                </a:lnTo>
                <a:lnTo>
                  <a:pt x="755" y="65"/>
                </a:lnTo>
                <a:lnTo>
                  <a:pt x="772" y="65"/>
                </a:lnTo>
                <a:lnTo>
                  <a:pt x="788" y="67"/>
                </a:lnTo>
                <a:lnTo>
                  <a:pt x="804" y="68"/>
                </a:lnTo>
                <a:lnTo>
                  <a:pt x="820" y="69"/>
                </a:lnTo>
                <a:lnTo>
                  <a:pt x="836" y="69"/>
                </a:lnTo>
                <a:lnTo>
                  <a:pt x="851" y="70"/>
                </a:lnTo>
                <a:lnTo>
                  <a:pt x="867" y="70"/>
                </a:lnTo>
                <a:lnTo>
                  <a:pt x="883" y="70"/>
                </a:lnTo>
                <a:lnTo>
                  <a:pt x="898" y="69"/>
                </a:lnTo>
                <a:lnTo>
                  <a:pt x="911" y="68"/>
                </a:lnTo>
                <a:lnTo>
                  <a:pt x="922" y="65"/>
                </a:lnTo>
                <a:lnTo>
                  <a:pt x="933" y="63"/>
                </a:lnTo>
                <a:lnTo>
                  <a:pt x="944" y="60"/>
                </a:lnTo>
                <a:lnTo>
                  <a:pt x="955" y="58"/>
                </a:lnTo>
                <a:lnTo>
                  <a:pt x="966" y="54"/>
                </a:lnTo>
                <a:lnTo>
                  <a:pt x="976" y="51"/>
                </a:lnTo>
                <a:lnTo>
                  <a:pt x="988" y="47"/>
                </a:lnTo>
                <a:lnTo>
                  <a:pt x="997" y="43"/>
                </a:lnTo>
                <a:lnTo>
                  <a:pt x="1017" y="36"/>
                </a:lnTo>
                <a:lnTo>
                  <a:pt x="1037" y="27"/>
                </a:lnTo>
                <a:lnTo>
                  <a:pt x="1050" y="22"/>
                </a:lnTo>
                <a:lnTo>
                  <a:pt x="1062" y="17"/>
                </a:lnTo>
                <a:lnTo>
                  <a:pt x="1076" y="12"/>
                </a:lnTo>
                <a:lnTo>
                  <a:pt x="1086" y="10"/>
                </a:lnTo>
                <a:lnTo>
                  <a:pt x="1097" y="7"/>
                </a:lnTo>
                <a:lnTo>
                  <a:pt x="1107" y="5"/>
                </a:lnTo>
                <a:lnTo>
                  <a:pt x="1118" y="2"/>
                </a:lnTo>
                <a:lnTo>
                  <a:pt x="1126" y="2"/>
                </a:lnTo>
                <a:lnTo>
                  <a:pt x="1136" y="1"/>
                </a:lnTo>
                <a:lnTo>
                  <a:pt x="1145" y="1"/>
                </a:lnTo>
                <a:lnTo>
                  <a:pt x="1160" y="0"/>
                </a:lnTo>
                <a:lnTo>
                  <a:pt x="1174" y="0"/>
                </a:lnTo>
                <a:lnTo>
                  <a:pt x="1189" y="1"/>
                </a:lnTo>
                <a:lnTo>
                  <a:pt x="1202" y="1"/>
                </a:lnTo>
                <a:lnTo>
                  <a:pt x="1228" y="1"/>
                </a:lnTo>
                <a:lnTo>
                  <a:pt x="1253" y="1"/>
                </a:lnTo>
                <a:lnTo>
                  <a:pt x="1269" y="2"/>
                </a:lnTo>
                <a:lnTo>
                  <a:pt x="1285" y="2"/>
                </a:lnTo>
                <a:lnTo>
                  <a:pt x="1301" y="2"/>
                </a:lnTo>
                <a:lnTo>
                  <a:pt x="1318" y="3"/>
                </a:lnTo>
                <a:lnTo>
                  <a:pt x="1334" y="5"/>
                </a:lnTo>
                <a:lnTo>
                  <a:pt x="1350" y="7"/>
                </a:lnTo>
                <a:lnTo>
                  <a:pt x="1365" y="8"/>
                </a:lnTo>
                <a:lnTo>
                  <a:pt x="1378" y="11"/>
                </a:lnTo>
                <a:lnTo>
                  <a:pt x="1393" y="13"/>
                </a:lnTo>
                <a:lnTo>
                  <a:pt x="1414" y="18"/>
                </a:lnTo>
                <a:lnTo>
                  <a:pt x="1435" y="22"/>
                </a:lnTo>
                <a:lnTo>
                  <a:pt x="1449" y="24"/>
                </a:lnTo>
                <a:lnTo>
                  <a:pt x="1464" y="28"/>
                </a:lnTo>
                <a:lnTo>
                  <a:pt x="1478" y="29"/>
                </a:lnTo>
                <a:lnTo>
                  <a:pt x="1488" y="32"/>
                </a:lnTo>
                <a:lnTo>
                  <a:pt x="1497" y="33"/>
                </a:lnTo>
                <a:lnTo>
                  <a:pt x="1507" y="34"/>
                </a:lnTo>
                <a:lnTo>
                  <a:pt x="1517" y="36"/>
                </a:lnTo>
                <a:lnTo>
                  <a:pt x="1527" y="37"/>
                </a:lnTo>
                <a:lnTo>
                  <a:pt x="1537" y="38"/>
                </a:lnTo>
                <a:lnTo>
                  <a:pt x="1567" y="41"/>
                </a:lnTo>
                <a:lnTo>
                  <a:pt x="1598" y="42"/>
                </a:lnTo>
                <a:lnTo>
                  <a:pt x="1630" y="44"/>
                </a:lnTo>
                <a:lnTo>
                  <a:pt x="1654" y="44"/>
                </a:lnTo>
                <a:lnTo>
                  <a:pt x="1679" y="44"/>
                </a:lnTo>
                <a:lnTo>
                  <a:pt x="1702" y="44"/>
                </a:lnTo>
                <a:lnTo>
                  <a:pt x="1726" y="43"/>
                </a:lnTo>
                <a:lnTo>
                  <a:pt x="1749" y="41"/>
                </a:lnTo>
                <a:lnTo>
                  <a:pt x="1773" y="38"/>
                </a:lnTo>
                <a:lnTo>
                  <a:pt x="1795" y="34"/>
                </a:lnTo>
                <a:lnTo>
                  <a:pt x="1816" y="31"/>
                </a:lnTo>
                <a:lnTo>
                  <a:pt x="1829" y="27"/>
                </a:lnTo>
                <a:lnTo>
                  <a:pt x="1840" y="24"/>
                </a:lnTo>
                <a:lnTo>
                  <a:pt x="1851" y="21"/>
                </a:lnTo>
                <a:lnTo>
                  <a:pt x="1862" y="18"/>
                </a:lnTo>
                <a:lnTo>
                  <a:pt x="1875" y="16"/>
                </a:lnTo>
                <a:lnTo>
                  <a:pt x="1887" y="12"/>
                </a:lnTo>
                <a:lnTo>
                  <a:pt x="1892" y="12"/>
                </a:lnTo>
                <a:lnTo>
                  <a:pt x="1898" y="11"/>
                </a:lnTo>
                <a:lnTo>
                  <a:pt x="1904" y="10"/>
                </a:lnTo>
                <a:lnTo>
                  <a:pt x="1909" y="8"/>
                </a:lnTo>
                <a:lnTo>
                  <a:pt x="1916" y="8"/>
                </a:lnTo>
                <a:lnTo>
                  <a:pt x="1922" y="7"/>
                </a:lnTo>
                <a:lnTo>
                  <a:pt x="1922" y="779"/>
                </a:lnTo>
                <a:lnTo>
                  <a:pt x="1851" y="777"/>
                </a:lnTo>
                <a:lnTo>
                  <a:pt x="1780" y="776"/>
                </a:lnTo>
                <a:lnTo>
                  <a:pt x="1710" y="772"/>
                </a:lnTo>
                <a:lnTo>
                  <a:pt x="1640" y="767"/>
                </a:lnTo>
                <a:lnTo>
                  <a:pt x="1571" y="761"/>
                </a:lnTo>
                <a:lnTo>
                  <a:pt x="1501" y="754"/>
                </a:lnTo>
                <a:lnTo>
                  <a:pt x="1432" y="745"/>
                </a:lnTo>
                <a:lnTo>
                  <a:pt x="1363" y="735"/>
                </a:lnTo>
                <a:lnTo>
                  <a:pt x="1296" y="724"/>
                </a:lnTo>
                <a:lnTo>
                  <a:pt x="1229" y="712"/>
                </a:lnTo>
                <a:lnTo>
                  <a:pt x="1162" y="697"/>
                </a:lnTo>
                <a:lnTo>
                  <a:pt x="1098" y="682"/>
                </a:lnTo>
                <a:lnTo>
                  <a:pt x="1033" y="666"/>
                </a:lnTo>
                <a:lnTo>
                  <a:pt x="970" y="648"/>
                </a:lnTo>
                <a:lnTo>
                  <a:pt x="908" y="629"/>
                </a:lnTo>
                <a:lnTo>
                  <a:pt x="847" y="609"/>
                </a:lnTo>
                <a:lnTo>
                  <a:pt x="788" y="588"/>
                </a:lnTo>
                <a:lnTo>
                  <a:pt x="729" y="565"/>
                </a:lnTo>
                <a:lnTo>
                  <a:pt x="672" y="542"/>
                </a:lnTo>
                <a:lnTo>
                  <a:pt x="617" y="517"/>
                </a:lnTo>
                <a:lnTo>
                  <a:pt x="563" y="492"/>
                </a:lnTo>
                <a:lnTo>
                  <a:pt x="511" y="465"/>
                </a:lnTo>
                <a:lnTo>
                  <a:pt x="460" y="438"/>
                </a:lnTo>
                <a:lnTo>
                  <a:pt x="411" y="409"/>
                </a:lnTo>
                <a:lnTo>
                  <a:pt x="363" y="379"/>
                </a:lnTo>
                <a:lnTo>
                  <a:pt x="319" y="349"/>
                </a:lnTo>
                <a:lnTo>
                  <a:pt x="275" y="317"/>
                </a:lnTo>
                <a:lnTo>
                  <a:pt x="233" y="285"/>
                </a:lnTo>
                <a:lnTo>
                  <a:pt x="193" y="253"/>
                </a:lnTo>
                <a:lnTo>
                  <a:pt x="156" y="219"/>
                </a:lnTo>
                <a:lnTo>
                  <a:pt x="120" y="184"/>
                </a:lnTo>
                <a:lnTo>
                  <a:pt x="88" y="150"/>
                </a:lnTo>
                <a:lnTo>
                  <a:pt x="56" y="114"/>
                </a:lnTo>
                <a:lnTo>
                  <a:pt x="27" y="78"/>
                </a:lnTo>
                <a:lnTo>
                  <a:pt x="0" y="42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568" name="Google Shape;11568;p33"/>
          <p:cNvSpPr/>
          <p:nvPr/>
        </p:nvSpPr>
        <p:spPr>
          <a:xfrm>
            <a:off x="4286251" y="2943226"/>
            <a:ext cx="765572" cy="308372"/>
          </a:xfrm>
          <a:custGeom>
            <a:avLst/>
            <a:gdLst/>
            <a:ahLst/>
            <a:cxnLst/>
            <a:rect l="l" t="t" r="r" b="b"/>
            <a:pathLst>
              <a:path w="1928" h="776" extrusionOk="0">
                <a:moveTo>
                  <a:pt x="0" y="4"/>
                </a:moveTo>
                <a:lnTo>
                  <a:pt x="12" y="3"/>
                </a:lnTo>
                <a:lnTo>
                  <a:pt x="25" y="2"/>
                </a:lnTo>
                <a:lnTo>
                  <a:pt x="36" y="2"/>
                </a:lnTo>
                <a:lnTo>
                  <a:pt x="48" y="0"/>
                </a:lnTo>
                <a:lnTo>
                  <a:pt x="61" y="0"/>
                </a:lnTo>
                <a:lnTo>
                  <a:pt x="73" y="2"/>
                </a:lnTo>
                <a:lnTo>
                  <a:pt x="85" y="2"/>
                </a:lnTo>
                <a:lnTo>
                  <a:pt x="98" y="3"/>
                </a:lnTo>
                <a:lnTo>
                  <a:pt x="109" y="4"/>
                </a:lnTo>
                <a:lnTo>
                  <a:pt x="123" y="5"/>
                </a:lnTo>
                <a:lnTo>
                  <a:pt x="136" y="9"/>
                </a:lnTo>
                <a:lnTo>
                  <a:pt x="150" y="12"/>
                </a:lnTo>
                <a:lnTo>
                  <a:pt x="164" y="15"/>
                </a:lnTo>
                <a:lnTo>
                  <a:pt x="176" y="18"/>
                </a:lnTo>
                <a:lnTo>
                  <a:pt x="190" y="21"/>
                </a:lnTo>
                <a:lnTo>
                  <a:pt x="208" y="28"/>
                </a:lnTo>
                <a:lnTo>
                  <a:pt x="228" y="33"/>
                </a:lnTo>
                <a:lnTo>
                  <a:pt x="238" y="35"/>
                </a:lnTo>
                <a:lnTo>
                  <a:pt x="249" y="38"/>
                </a:lnTo>
                <a:lnTo>
                  <a:pt x="259" y="40"/>
                </a:lnTo>
                <a:lnTo>
                  <a:pt x="270" y="41"/>
                </a:lnTo>
                <a:lnTo>
                  <a:pt x="280" y="44"/>
                </a:lnTo>
                <a:lnTo>
                  <a:pt x="291" y="45"/>
                </a:lnTo>
                <a:lnTo>
                  <a:pt x="310" y="46"/>
                </a:lnTo>
                <a:lnTo>
                  <a:pt x="327" y="48"/>
                </a:lnTo>
                <a:lnTo>
                  <a:pt x="346" y="49"/>
                </a:lnTo>
                <a:lnTo>
                  <a:pt x="363" y="49"/>
                </a:lnTo>
                <a:lnTo>
                  <a:pt x="382" y="49"/>
                </a:lnTo>
                <a:lnTo>
                  <a:pt x="399" y="48"/>
                </a:lnTo>
                <a:lnTo>
                  <a:pt x="418" y="46"/>
                </a:lnTo>
                <a:lnTo>
                  <a:pt x="435" y="45"/>
                </a:lnTo>
                <a:lnTo>
                  <a:pt x="451" y="44"/>
                </a:lnTo>
                <a:lnTo>
                  <a:pt x="474" y="41"/>
                </a:lnTo>
                <a:lnTo>
                  <a:pt x="495" y="39"/>
                </a:lnTo>
                <a:lnTo>
                  <a:pt x="516" y="35"/>
                </a:lnTo>
                <a:lnTo>
                  <a:pt x="537" y="33"/>
                </a:lnTo>
                <a:lnTo>
                  <a:pt x="552" y="30"/>
                </a:lnTo>
                <a:lnTo>
                  <a:pt x="566" y="29"/>
                </a:lnTo>
                <a:lnTo>
                  <a:pt x="582" y="28"/>
                </a:lnTo>
                <a:lnTo>
                  <a:pt x="592" y="26"/>
                </a:lnTo>
                <a:lnTo>
                  <a:pt x="602" y="25"/>
                </a:lnTo>
                <a:lnTo>
                  <a:pt x="613" y="25"/>
                </a:lnTo>
                <a:lnTo>
                  <a:pt x="623" y="24"/>
                </a:lnTo>
                <a:lnTo>
                  <a:pt x="634" y="23"/>
                </a:lnTo>
                <a:lnTo>
                  <a:pt x="645" y="23"/>
                </a:lnTo>
                <a:lnTo>
                  <a:pt x="672" y="21"/>
                </a:lnTo>
                <a:lnTo>
                  <a:pt x="698" y="20"/>
                </a:lnTo>
                <a:lnTo>
                  <a:pt x="726" y="19"/>
                </a:lnTo>
                <a:lnTo>
                  <a:pt x="753" y="19"/>
                </a:lnTo>
                <a:lnTo>
                  <a:pt x="780" y="18"/>
                </a:lnTo>
                <a:lnTo>
                  <a:pt x="808" y="18"/>
                </a:lnTo>
                <a:lnTo>
                  <a:pt x="819" y="18"/>
                </a:lnTo>
                <a:lnTo>
                  <a:pt x="830" y="18"/>
                </a:lnTo>
                <a:lnTo>
                  <a:pt x="837" y="18"/>
                </a:lnTo>
                <a:lnTo>
                  <a:pt x="845" y="18"/>
                </a:lnTo>
                <a:lnTo>
                  <a:pt x="852" y="19"/>
                </a:lnTo>
                <a:lnTo>
                  <a:pt x="860" y="19"/>
                </a:lnTo>
                <a:lnTo>
                  <a:pt x="866" y="20"/>
                </a:lnTo>
                <a:lnTo>
                  <a:pt x="872" y="21"/>
                </a:lnTo>
                <a:lnTo>
                  <a:pt x="880" y="24"/>
                </a:lnTo>
                <a:lnTo>
                  <a:pt x="886" y="26"/>
                </a:lnTo>
                <a:lnTo>
                  <a:pt x="892" y="29"/>
                </a:lnTo>
                <a:lnTo>
                  <a:pt x="902" y="33"/>
                </a:lnTo>
                <a:lnTo>
                  <a:pt x="911" y="38"/>
                </a:lnTo>
                <a:lnTo>
                  <a:pt x="917" y="40"/>
                </a:lnTo>
                <a:lnTo>
                  <a:pt x="924" y="43"/>
                </a:lnTo>
                <a:lnTo>
                  <a:pt x="930" y="45"/>
                </a:lnTo>
                <a:lnTo>
                  <a:pt x="937" y="48"/>
                </a:lnTo>
                <a:lnTo>
                  <a:pt x="943" y="49"/>
                </a:lnTo>
                <a:lnTo>
                  <a:pt x="950" y="50"/>
                </a:lnTo>
                <a:lnTo>
                  <a:pt x="956" y="50"/>
                </a:lnTo>
                <a:lnTo>
                  <a:pt x="964" y="51"/>
                </a:lnTo>
                <a:lnTo>
                  <a:pt x="970" y="51"/>
                </a:lnTo>
                <a:lnTo>
                  <a:pt x="981" y="52"/>
                </a:lnTo>
                <a:lnTo>
                  <a:pt x="992" y="52"/>
                </a:lnTo>
                <a:lnTo>
                  <a:pt x="1025" y="54"/>
                </a:lnTo>
                <a:lnTo>
                  <a:pt x="1056" y="54"/>
                </a:lnTo>
                <a:lnTo>
                  <a:pt x="1088" y="54"/>
                </a:lnTo>
                <a:lnTo>
                  <a:pt x="1136" y="54"/>
                </a:lnTo>
                <a:lnTo>
                  <a:pt x="1185" y="54"/>
                </a:lnTo>
                <a:lnTo>
                  <a:pt x="1217" y="54"/>
                </a:lnTo>
                <a:lnTo>
                  <a:pt x="1249" y="54"/>
                </a:lnTo>
                <a:lnTo>
                  <a:pt x="1282" y="54"/>
                </a:lnTo>
                <a:lnTo>
                  <a:pt x="1295" y="55"/>
                </a:lnTo>
                <a:lnTo>
                  <a:pt x="1308" y="55"/>
                </a:lnTo>
                <a:lnTo>
                  <a:pt x="1316" y="55"/>
                </a:lnTo>
                <a:lnTo>
                  <a:pt x="1325" y="55"/>
                </a:lnTo>
                <a:lnTo>
                  <a:pt x="1334" y="54"/>
                </a:lnTo>
                <a:lnTo>
                  <a:pt x="1342" y="54"/>
                </a:lnTo>
                <a:lnTo>
                  <a:pt x="1350" y="52"/>
                </a:lnTo>
                <a:lnTo>
                  <a:pt x="1358" y="51"/>
                </a:lnTo>
                <a:lnTo>
                  <a:pt x="1366" y="50"/>
                </a:lnTo>
                <a:lnTo>
                  <a:pt x="1373" y="48"/>
                </a:lnTo>
                <a:lnTo>
                  <a:pt x="1380" y="45"/>
                </a:lnTo>
                <a:lnTo>
                  <a:pt x="1391" y="43"/>
                </a:lnTo>
                <a:lnTo>
                  <a:pt x="1402" y="39"/>
                </a:lnTo>
                <a:lnTo>
                  <a:pt x="1408" y="38"/>
                </a:lnTo>
                <a:lnTo>
                  <a:pt x="1416" y="35"/>
                </a:lnTo>
                <a:lnTo>
                  <a:pt x="1424" y="34"/>
                </a:lnTo>
                <a:lnTo>
                  <a:pt x="1432" y="34"/>
                </a:lnTo>
                <a:lnTo>
                  <a:pt x="1439" y="33"/>
                </a:lnTo>
                <a:lnTo>
                  <a:pt x="1447" y="33"/>
                </a:lnTo>
                <a:lnTo>
                  <a:pt x="1459" y="33"/>
                </a:lnTo>
                <a:lnTo>
                  <a:pt x="1470" y="33"/>
                </a:lnTo>
                <a:lnTo>
                  <a:pt x="1483" y="33"/>
                </a:lnTo>
                <a:lnTo>
                  <a:pt x="1494" y="33"/>
                </a:lnTo>
                <a:lnTo>
                  <a:pt x="1509" y="33"/>
                </a:lnTo>
                <a:lnTo>
                  <a:pt x="1522" y="30"/>
                </a:lnTo>
                <a:lnTo>
                  <a:pt x="1535" y="29"/>
                </a:lnTo>
                <a:lnTo>
                  <a:pt x="1555" y="25"/>
                </a:lnTo>
                <a:lnTo>
                  <a:pt x="1573" y="21"/>
                </a:lnTo>
                <a:lnTo>
                  <a:pt x="1587" y="20"/>
                </a:lnTo>
                <a:lnTo>
                  <a:pt x="1599" y="19"/>
                </a:lnTo>
                <a:lnTo>
                  <a:pt x="1613" y="18"/>
                </a:lnTo>
                <a:lnTo>
                  <a:pt x="1622" y="19"/>
                </a:lnTo>
                <a:lnTo>
                  <a:pt x="1630" y="19"/>
                </a:lnTo>
                <a:lnTo>
                  <a:pt x="1639" y="19"/>
                </a:lnTo>
                <a:lnTo>
                  <a:pt x="1651" y="20"/>
                </a:lnTo>
                <a:lnTo>
                  <a:pt x="1665" y="23"/>
                </a:lnTo>
                <a:lnTo>
                  <a:pt x="1679" y="24"/>
                </a:lnTo>
                <a:lnTo>
                  <a:pt x="1692" y="25"/>
                </a:lnTo>
                <a:lnTo>
                  <a:pt x="1710" y="26"/>
                </a:lnTo>
                <a:lnTo>
                  <a:pt x="1727" y="26"/>
                </a:lnTo>
                <a:lnTo>
                  <a:pt x="1746" y="26"/>
                </a:lnTo>
                <a:lnTo>
                  <a:pt x="1763" y="26"/>
                </a:lnTo>
                <a:lnTo>
                  <a:pt x="1798" y="25"/>
                </a:lnTo>
                <a:lnTo>
                  <a:pt x="1834" y="24"/>
                </a:lnTo>
                <a:lnTo>
                  <a:pt x="1851" y="24"/>
                </a:lnTo>
                <a:lnTo>
                  <a:pt x="1868" y="24"/>
                </a:lnTo>
                <a:lnTo>
                  <a:pt x="1886" y="24"/>
                </a:lnTo>
                <a:lnTo>
                  <a:pt x="1904" y="25"/>
                </a:lnTo>
                <a:lnTo>
                  <a:pt x="1908" y="26"/>
                </a:lnTo>
                <a:lnTo>
                  <a:pt x="1912" y="26"/>
                </a:lnTo>
                <a:lnTo>
                  <a:pt x="1916" y="26"/>
                </a:lnTo>
                <a:lnTo>
                  <a:pt x="1921" y="28"/>
                </a:lnTo>
                <a:lnTo>
                  <a:pt x="1924" y="28"/>
                </a:lnTo>
                <a:lnTo>
                  <a:pt x="1928" y="28"/>
                </a:lnTo>
                <a:lnTo>
                  <a:pt x="1902" y="65"/>
                </a:lnTo>
                <a:lnTo>
                  <a:pt x="1873" y="102"/>
                </a:lnTo>
                <a:lnTo>
                  <a:pt x="1842" y="138"/>
                </a:lnTo>
                <a:lnTo>
                  <a:pt x="1809" y="173"/>
                </a:lnTo>
                <a:lnTo>
                  <a:pt x="1774" y="208"/>
                </a:lnTo>
                <a:lnTo>
                  <a:pt x="1737" y="242"/>
                </a:lnTo>
                <a:lnTo>
                  <a:pt x="1697" y="276"/>
                </a:lnTo>
                <a:lnTo>
                  <a:pt x="1655" y="308"/>
                </a:lnTo>
                <a:lnTo>
                  <a:pt x="1612" y="339"/>
                </a:lnTo>
                <a:lnTo>
                  <a:pt x="1567" y="370"/>
                </a:lnTo>
                <a:lnTo>
                  <a:pt x="1520" y="400"/>
                </a:lnTo>
                <a:lnTo>
                  <a:pt x="1470" y="430"/>
                </a:lnTo>
                <a:lnTo>
                  <a:pt x="1419" y="457"/>
                </a:lnTo>
                <a:lnTo>
                  <a:pt x="1367" y="484"/>
                </a:lnTo>
                <a:lnTo>
                  <a:pt x="1313" y="510"/>
                </a:lnTo>
                <a:lnTo>
                  <a:pt x="1258" y="535"/>
                </a:lnTo>
                <a:lnTo>
                  <a:pt x="1201" y="559"/>
                </a:lnTo>
                <a:lnTo>
                  <a:pt x="1141" y="582"/>
                </a:lnTo>
                <a:lnTo>
                  <a:pt x="1082" y="603"/>
                </a:lnTo>
                <a:lnTo>
                  <a:pt x="1021" y="624"/>
                </a:lnTo>
                <a:lnTo>
                  <a:pt x="958" y="643"/>
                </a:lnTo>
                <a:lnTo>
                  <a:pt x="894" y="662"/>
                </a:lnTo>
                <a:lnTo>
                  <a:pt x="830" y="678"/>
                </a:lnTo>
                <a:lnTo>
                  <a:pt x="764" y="693"/>
                </a:lnTo>
                <a:lnTo>
                  <a:pt x="697" y="707"/>
                </a:lnTo>
                <a:lnTo>
                  <a:pt x="630" y="720"/>
                </a:lnTo>
                <a:lnTo>
                  <a:pt x="562" y="732"/>
                </a:lnTo>
                <a:lnTo>
                  <a:pt x="494" y="742"/>
                </a:lnTo>
                <a:lnTo>
                  <a:pt x="424" y="751"/>
                </a:lnTo>
                <a:lnTo>
                  <a:pt x="353" y="758"/>
                </a:lnTo>
                <a:lnTo>
                  <a:pt x="284" y="764"/>
                </a:lnTo>
                <a:lnTo>
                  <a:pt x="213" y="769"/>
                </a:lnTo>
                <a:lnTo>
                  <a:pt x="143" y="773"/>
                </a:lnTo>
                <a:lnTo>
                  <a:pt x="71" y="774"/>
                </a:lnTo>
                <a:lnTo>
                  <a:pt x="0" y="776"/>
                </a:lnTo>
                <a:lnTo>
                  <a:pt x="0" y="4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569" name="Google Shape;11569;p33"/>
          <p:cNvSpPr/>
          <p:nvPr/>
        </p:nvSpPr>
        <p:spPr>
          <a:xfrm>
            <a:off x="3468291" y="2332435"/>
            <a:ext cx="1637109" cy="919163"/>
          </a:xfrm>
          <a:custGeom>
            <a:avLst/>
            <a:gdLst/>
            <a:ahLst/>
            <a:cxnLst/>
            <a:rect l="l" t="t" r="r" b="b"/>
            <a:pathLst>
              <a:path w="4124" h="2317" extrusionOk="0">
                <a:moveTo>
                  <a:pt x="4124" y="1158"/>
                </a:moveTo>
                <a:lnTo>
                  <a:pt x="4123" y="1198"/>
                </a:lnTo>
                <a:lnTo>
                  <a:pt x="4119" y="1239"/>
                </a:lnTo>
                <a:lnTo>
                  <a:pt x="4113" y="1278"/>
                </a:lnTo>
                <a:lnTo>
                  <a:pt x="4104" y="1318"/>
                </a:lnTo>
                <a:lnTo>
                  <a:pt x="4093" y="1358"/>
                </a:lnTo>
                <a:lnTo>
                  <a:pt x="4079" y="1397"/>
                </a:lnTo>
                <a:lnTo>
                  <a:pt x="4063" y="1437"/>
                </a:lnTo>
                <a:lnTo>
                  <a:pt x="4045" y="1476"/>
                </a:lnTo>
                <a:lnTo>
                  <a:pt x="4025" y="1514"/>
                </a:lnTo>
                <a:lnTo>
                  <a:pt x="4001" y="1553"/>
                </a:lnTo>
                <a:lnTo>
                  <a:pt x="3975" y="1590"/>
                </a:lnTo>
                <a:lnTo>
                  <a:pt x="3948" y="1627"/>
                </a:lnTo>
                <a:lnTo>
                  <a:pt x="3918" y="1663"/>
                </a:lnTo>
                <a:lnTo>
                  <a:pt x="3886" y="1699"/>
                </a:lnTo>
                <a:lnTo>
                  <a:pt x="3851" y="1735"/>
                </a:lnTo>
                <a:lnTo>
                  <a:pt x="3814" y="1768"/>
                </a:lnTo>
                <a:lnTo>
                  <a:pt x="3775" y="1803"/>
                </a:lnTo>
                <a:lnTo>
                  <a:pt x="3734" y="1835"/>
                </a:lnTo>
                <a:lnTo>
                  <a:pt x="3692" y="1868"/>
                </a:lnTo>
                <a:lnTo>
                  <a:pt x="3646" y="1900"/>
                </a:lnTo>
                <a:lnTo>
                  <a:pt x="3600" y="1930"/>
                </a:lnTo>
                <a:lnTo>
                  <a:pt x="3552" y="1959"/>
                </a:lnTo>
                <a:lnTo>
                  <a:pt x="3501" y="1988"/>
                </a:lnTo>
                <a:lnTo>
                  <a:pt x="3449" y="2015"/>
                </a:lnTo>
                <a:lnTo>
                  <a:pt x="3396" y="2042"/>
                </a:lnTo>
                <a:lnTo>
                  <a:pt x="3340" y="2067"/>
                </a:lnTo>
                <a:lnTo>
                  <a:pt x="3283" y="2092"/>
                </a:lnTo>
                <a:lnTo>
                  <a:pt x="3224" y="2114"/>
                </a:lnTo>
                <a:lnTo>
                  <a:pt x="3165" y="2137"/>
                </a:lnTo>
                <a:lnTo>
                  <a:pt x="3103" y="2158"/>
                </a:lnTo>
                <a:lnTo>
                  <a:pt x="3041" y="2178"/>
                </a:lnTo>
                <a:lnTo>
                  <a:pt x="2978" y="2196"/>
                </a:lnTo>
                <a:lnTo>
                  <a:pt x="2913" y="2214"/>
                </a:lnTo>
                <a:lnTo>
                  <a:pt x="2847" y="2230"/>
                </a:lnTo>
                <a:lnTo>
                  <a:pt x="2780" y="2245"/>
                </a:lnTo>
                <a:lnTo>
                  <a:pt x="2713" y="2257"/>
                </a:lnTo>
                <a:lnTo>
                  <a:pt x="2645" y="2269"/>
                </a:lnTo>
                <a:lnTo>
                  <a:pt x="2576" y="2281"/>
                </a:lnTo>
                <a:lnTo>
                  <a:pt x="2506" y="2289"/>
                </a:lnTo>
                <a:lnTo>
                  <a:pt x="2435" y="2298"/>
                </a:lnTo>
                <a:lnTo>
                  <a:pt x="2365" y="2304"/>
                </a:lnTo>
                <a:lnTo>
                  <a:pt x="2294" y="2309"/>
                </a:lnTo>
                <a:lnTo>
                  <a:pt x="2223" y="2313"/>
                </a:lnTo>
                <a:lnTo>
                  <a:pt x="2151" y="2315"/>
                </a:lnTo>
                <a:lnTo>
                  <a:pt x="2079" y="2317"/>
                </a:lnTo>
                <a:lnTo>
                  <a:pt x="2008" y="2317"/>
                </a:lnTo>
                <a:lnTo>
                  <a:pt x="1937" y="2314"/>
                </a:lnTo>
                <a:lnTo>
                  <a:pt x="1866" y="2312"/>
                </a:lnTo>
                <a:lnTo>
                  <a:pt x="1794" y="2307"/>
                </a:lnTo>
                <a:lnTo>
                  <a:pt x="1723" y="2301"/>
                </a:lnTo>
                <a:lnTo>
                  <a:pt x="1652" y="2293"/>
                </a:lnTo>
                <a:lnTo>
                  <a:pt x="1583" y="2284"/>
                </a:lnTo>
                <a:lnTo>
                  <a:pt x="1513" y="2274"/>
                </a:lnTo>
                <a:lnTo>
                  <a:pt x="1445" y="2263"/>
                </a:lnTo>
                <a:lnTo>
                  <a:pt x="1377" y="2251"/>
                </a:lnTo>
                <a:lnTo>
                  <a:pt x="1310" y="2237"/>
                </a:lnTo>
                <a:lnTo>
                  <a:pt x="1244" y="2221"/>
                </a:lnTo>
                <a:lnTo>
                  <a:pt x="1178" y="2205"/>
                </a:lnTo>
                <a:lnTo>
                  <a:pt x="1114" y="2188"/>
                </a:lnTo>
                <a:lnTo>
                  <a:pt x="1052" y="2168"/>
                </a:lnTo>
                <a:lnTo>
                  <a:pt x="990" y="2148"/>
                </a:lnTo>
                <a:lnTo>
                  <a:pt x="929" y="2127"/>
                </a:lnTo>
                <a:lnTo>
                  <a:pt x="869" y="2103"/>
                </a:lnTo>
                <a:lnTo>
                  <a:pt x="812" y="2080"/>
                </a:lnTo>
                <a:lnTo>
                  <a:pt x="757" y="2055"/>
                </a:lnTo>
                <a:lnTo>
                  <a:pt x="702" y="2029"/>
                </a:lnTo>
                <a:lnTo>
                  <a:pt x="649" y="2002"/>
                </a:lnTo>
                <a:lnTo>
                  <a:pt x="596" y="1974"/>
                </a:lnTo>
                <a:lnTo>
                  <a:pt x="548" y="1945"/>
                </a:lnTo>
                <a:lnTo>
                  <a:pt x="500" y="1915"/>
                </a:lnTo>
                <a:lnTo>
                  <a:pt x="454" y="1884"/>
                </a:lnTo>
                <a:lnTo>
                  <a:pt x="410" y="1851"/>
                </a:lnTo>
                <a:lnTo>
                  <a:pt x="368" y="1819"/>
                </a:lnTo>
                <a:lnTo>
                  <a:pt x="328" y="1786"/>
                </a:lnTo>
                <a:lnTo>
                  <a:pt x="291" y="1752"/>
                </a:lnTo>
                <a:lnTo>
                  <a:pt x="255" y="1718"/>
                </a:lnTo>
                <a:lnTo>
                  <a:pt x="222" y="1682"/>
                </a:lnTo>
                <a:lnTo>
                  <a:pt x="191" y="1646"/>
                </a:lnTo>
                <a:lnTo>
                  <a:pt x="161" y="1608"/>
                </a:lnTo>
                <a:lnTo>
                  <a:pt x="135" y="1571"/>
                </a:lnTo>
                <a:lnTo>
                  <a:pt x="110" y="1533"/>
                </a:lnTo>
                <a:lnTo>
                  <a:pt x="89" y="1495"/>
                </a:lnTo>
                <a:lnTo>
                  <a:pt x="69" y="1456"/>
                </a:lnTo>
                <a:lnTo>
                  <a:pt x="52" y="1417"/>
                </a:lnTo>
                <a:lnTo>
                  <a:pt x="37" y="1378"/>
                </a:lnTo>
                <a:lnTo>
                  <a:pt x="24" y="1338"/>
                </a:lnTo>
                <a:lnTo>
                  <a:pt x="15" y="1298"/>
                </a:lnTo>
                <a:lnTo>
                  <a:pt x="7" y="1259"/>
                </a:lnTo>
                <a:lnTo>
                  <a:pt x="2" y="1219"/>
                </a:lnTo>
                <a:lnTo>
                  <a:pt x="0" y="1178"/>
                </a:lnTo>
                <a:lnTo>
                  <a:pt x="0" y="1138"/>
                </a:lnTo>
                <a:lnTo>
                  <a:pt x="2" y="1097"/>
                </a:lnTo>
                <a:lnTo>
                  <a:pt x="7" y="1058"/>
                </a:lnTo>
                <a:lnTo>
                  <a:pt x="15" y="1018"/>
                </a:lnTo>
                <a:lnTo>
                  <a:pt x="24" y="978"/>
                </a:lnTo>
                <a:lnTo>
                  <a:pt x="37" y="939"/>
                </a:lnTo>
                <a:lnTo>
                  <a:pt x="52" y="899"/>
                </a:lnTo>
                <a:lnTo>
                  <a:pt x="69" y="860"/>
                </a:lnTo>
                <a:lnTo>
                  <a:pt x="89" y="821"/>
                </a:lnTo>
                <a:lnTo>
                  <a:pt x="110" y="783"/>
                </a:lnTo>
                <a:lnTo>
                  <a:pt x="135" y="745"/>
                </a:lnTo>
                <a:lnTo>
                  <a:pt x="161" y="708"/>
                </a:lnTo>
                <a:lnTo>
                  <a:pt x="191" y="671"/>
                </a:lnTo>
                <a:lnTo>
                  <a:pt x="222" y="635"/>
                </a:lnTo>
                <a:lnTo>
                  <a:pt x="255" y="599"/>
                </a:lnTo>
                <a:lnTo>
                  <a:pt x="291" y="564"/>
                </a:lnTo>
                <a:lnTo>
                  <a:pt x="328" y="530"/>
                </a:lnTo>
                <a:lnTo>
                  <a:pt x="368" y="497"/>
                </a:lnTo>
                <a:lnTo>
                  <a:pt x="410" y="465"/>
                </a:lnTo>
                <a:lnTo>
                  <a:pt x="454" y="432"/>
                </a:lnTo>
                <a:lnTo>
                  <a:pt x="500" y="401"/>
                </a:lnTo>
                <a:lnTo>
                  <a:pt x="548" y="372"/>
                </a:lnTo>
                <a:lnTo>
                  <a:pt x="596" y="342"/>
                </a:lnTo>
                <a:lnTo>
                  <a:pt x="649" y="315"/>
                </a:lnTo>
                <a:lnTo>
                  <a:pt x="702" y="287"/>
                </a:lnTo>
                <a:lnTo>
                  <a:pt x="757" y="261"/>
                </a:lnTo>
                <a:lnTo>
                  <a:pt x="812" y="236"/>
                </a:lnTo>
                <a:lnTo>
                  <a:pt x="869" y="213"/>
                </a:lnTo>
                <a:lnTo>
                  <a:pt x="929" y="189"/>
                </a:lnTo>
                <a:lnTo>
                  <a:pt x="990" y="168"/>
                </a:lnTo>
                <a:lnTo>
                  <a:pt x="1052" y="148"/>
                </a:lnTo>
                <a:lnTo>
                  <a:pt x="1114" y="129"/>
                </a:lnTo>
                <a:lnTo>
                  <a:pt x="1178" y="111"/>
                </a:lnTo>
                <a:lnTo>
                  <a:pt x="1244" y="95"/>
                </a:lnTo>
                <a:lnTo>
                  <a:pt x="1310" y="79"/>
                </a:lnTo>
                <a:lnTo>
                  <a:pt x="1377" y="65"/>
                </a:lnTo>
                <a:lnTo>
                  <a:pt x="1445" y="53"/>
                </a:lnTo>
                <a:lnTo>
                  <a:pt x="1513" y="42"/>
                </a:lnTo>
                <a:lnTo>
                  <a:pt x="1583" y="31"/>
                </a:lnTo>
                <a:lnTo>
                  <a:pt x="1652" y="23"/>
                </a:lnTo>
                <a:lnTo>
                  <a:pt x="1723" y="16"/>
                </a:lnTo>
                <a:lnTo>
                  <a:pt x="1794" y="9"/>
                </a:lnTo>
                <a:lnTo>
                  <a:pt x="1866" y="4"/>
                </a:lnTo>
                <a:lnTo>
                  <a:pt x="1937" y="2"/>
                </a:lnTo>
                <a:lnTo>
                  <a:pt x="2008" y="0"/>
                </a:lnTo>
                <a:lnTo>
                  <a:pt x="2079" y="0"/>
                </a:lnTo>
                <a:lnTo>
                  <a:pt x="2151" y="1"/>
                </a:lnTo>
                <a:lnTo>
                  <a:pt x="2223" y="3"/>
                </a:lnTo>
                <a:lnTo>
                  <a:pt x="2294" y="7"/>
                </a:lnTo>
                <a:lnTo>
                  <a:pt x="2365" y="12"/>
                </a:lnTo>
                <a:lnTo>
                  <a:pt x="2435" y="18"/>
                </a:lnTo>
                <a:lnTo>
                  <a:pt x="2506" y="27"/>
                </a:lnTo>
                <a:lnTo>
                  <a:pt x="2576" y="36"/>
                </a:lnTo>
                <a:lnTo>
                  <a:pt x="2645" y="47"/>
                </a:lnTo>
                <a:lnTo>
                  <a:pt x="2713" y="59"/>
                </a:lnTo>
                <a:lnTo>
                  <a:pt x="2780" y="71"/>
                </a:lnTo>
                <a:lnTo>
                  <a:pt x="2847" y="86"/>
                </a:lnTo>
                <a:lnTo>
                  <a:pt x="2913" y="102"/>
                </a:lnTo>
                <a:lnTo>
                  <a:pt x="2978" y="120"/>
                </a:lnTo>
                <a:lnTo>
                  <a:pt x="3041" y="138"/>
                </a:lnTo>
                <a:lnTo>
                  <a:pt x="3103" y="158"/>
                </a:lnTo>
                <a:lnTo>
                  <a:pt x="3165" y="179"/>
                </a:lnTo>
                <a:lnTo>
                  <a:pt x="3224" y="200"/>
                </a:lnTo>
                <a:lnTo>
                  <a:pt x="3283" y="224"/>
                </a:lnTo>
                <a:lnTo>
                  <a:pt x="3340" y="249"/>
                </a:lnTo>
                <a:lnTo>
                  <a:pt x="3396" y="274"/>
                </a:lnTo>
                <a:lnTo>
                  <a:pt x="3449" y="301"/>
                </a:lnTo>
                <a:lnTo>
                  <a:pt x="3501" y="328"/>
                </a:lnTo>
                <a:lnTo>
                  <a:pt x="3552" y="357"/>
                </a:lnTo>
                <a:lnTo>
                  <a:pt x="3600" y="387"/>
                </a:lnTo>
                <a:lnTo>
                  <a:pt x="3646" y="416"/>
                </a:lnTo>
                <a:lnTo>
                  <a:pt x="3692" y="449"/>
                </a:lnTo>
                <a:lnTo>
                  <a:pt x="3734" y="481"/>
                </a:lnTo>
                <a:lnTo>
                  <a:pt x="3775" y="513"/>
                </a:lnTo>
                <a:lnTo>
                  <a:pt x="3814" y="547"/>
                </a:lnTo>
                <a:lnTo>
                  <a:pt x="3851" y="581"/>
                </a:lnTo>
                <a:lnTo>
                  <a:pt x="3886" y="617"/>
                </a:lnTo>
                <a:lnTo>
                  <a:pt x="3918" y="653"/>
                </a:lnTo>
                <a:lnTo>
                  <a:pt x="3948" y="689"/>
                </a:lnTo>
                <a:lnTo>
                  <a:pt x="3975" y="726"/>
                </a:lnTo>
                <a:lnTo>
                  <a:pt x="4001" y="764"/>
                </a:lnTo>
                <a:lnTo>
                  <a:pt x="4025" y="802"/>
                </a:lnTo>
                <a:lnTo>
                  <a:pt x="4045" y="841"/>
                </a:lnTo>
                <a:lnTo>
                  <a:pt x="4063" y="879"/>
                </a:lnTo>
                <a:lnTo>
                  <a:pt x="4079" y="919"/>
                </a:lnTo>
                <a:lnTo>
                  <a:pt x="4093" y="958"/>
                </a:lnTo>
                <a:lnTo>
                  <a:pt x="4104" y="998"/>
                </a:lnTo>
                <a:lnTo>
                  <a:pt x="4113" y="1038"/>
                </a:lnTo>
                <a:lnTo>
                  <a:pt x="4119" y="1077"/>
                </a:lnTo>
                <a:lnTo>
                  <a:pt x="4123" y="1118"/>
                </a:lnTo>
                <a:lnTo>
                  <a:pt x="4124" y="1158"/>
                </a:lnTo>
              </a:path>
            </a:pathLst>
          </a:custGeom>
          <a:noFill/>
          <a:ln w="428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570" name="Google Shape;11570;p33"/>
          <p:cNvCxnSpPr/>
          <p:nvPr/>
        </p:nvCxnSpPr>
        <p:spPr>
          <a:xfrm>
            <a:off x="4286250" y="2728912"/>
            <a:ext cx="1191" cy="2536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71" name="Google Shape;11571;p33"/>
          <p:cNvCxnSpPr/>
          <p:nvPr/>
        </p:nvCxnSpPr>
        <p:spPr>
          <a:xfrm>
            <a:off x="4286250" y="3063478"/>
            <a:ext cx="1191" cy="797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72" name="Google Shape;11572;p33"/>
          <p:cNvCxnSpPr/>
          <p:nvPr/>
        </p:nvCxnSpPr>
        <p:spPr>
          <a:xfrm>
            <a:off x="4286250" y="3223023"/>
            <a:ext cx="1191" cy="2547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73" name="Google Shape;11573;p33"/>
          <p:cNvCxnSpPr/>
          <p:nvPr/>
        </p:nvCxnSpPr>
        <p:spPr>
          <a:xfrm flipH="1">
            <a:off x="2630092" y="2326481"/>
            <a:ext cx="130611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74" name="Google Shape;11574;p33"/>
          <p:cNvCxnSpPr/>
          <p:nvPr/>
        </p:nvCxnSpPr>
        <p:spPr>
          <a:xfrm flipH="1">
            <a:off x="2630091" y="3267075"/>
            <a:ext cx="14144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75" name="Google Shape;11575;p33"/>
          <p:cNvCxnSpPr/>
          <p:nvPr/>
        </p:nvCxnSpPr>
        <p:spPr>
          <a:xfrm>
            <a:off x="2981325" y="2326482"/>
            <a:ext cx="1191" cy="9405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76" name="Google Shape;11576;p33"/>
          <p:cNvCxnSpPr/>
          <p:nvPr/>
        </p:nvCxnSpPr>
        <p:spPr>
          <a:xfrm>
            <a:off x="3455194" y="2888457"/>
            <a:ext cx="1191" cy="873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77" name="Google Shape;11577;p33"/>
          <p:cNvCxnSpPr/>
          <p:nvPr/>
        </p:nvCxnSpPr>
        <p:spPr>
          <a:xfrm>
            <a:off x="5129213" y="2888456"/>
            <a:ext cx="1191" cy="8203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78" name="Google Shape;11578;p33"/>
          <p:cNvCxnSpPr/>
          <p:nvPr/>
        </p:nvCxnSpPr>
        <p:spPr>
          <a:xfrm>
            <a:off x="3455195" y="3633788"/>
            <a:ext cx="167401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79" name="Google Shape;11579;p33"/>
          <p:cNvCxnSpPr/>
          <p:nvPr/>
        </p:nvCxnSpPr>
        <p:spPr>
          <a:xfrm rot="10800000" flipH="1">
            <a:off x="3455194" y="3611166"/>
            <a:ext cx="258366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80" name="Google Shape;11580;p33"/>
          <p:cNvCxnSpPr/>
          <p:nvPr/>
        </p:nvCxnSpPr>
        <p:spPr>
          <a:xfrm>
            <a:off x="3455194" y="3633789"/>
            <a:ext cx="258366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81" name="Google Shape;11581;p33"/>
          <p:cNvCxnSpPr/>
          <p:nvPr/>
        </p:nvCxnSpPr>
        <p:spPr>
          <a:xfrm rot="10800000" flipH="1">
            <a:off x="3455194" y="3611166"/>
            <a:ext cx="258366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82" name="Google Shape;11582;p33"/>
          <p:cNvCxnSpPr/>
          <p:nvPr/>
        </p:nvCxnSpPr>
        <p:spPr>
          <a:xfrm>
            <a:off x="3455194" y="3633789"/>
            <a:ext cx="258366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83" name="Google Shape;11583;p33"/>
          <p:cNvCxnSpPr/>
          <p:nvPr/>
        </p:nvCxnSpPr>
        <p:spPr>
          <a:xfrm rot="10800000" flipH="1">
            <a:off x="3455194" y="3611166"/>
            <a:ext cx="258366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84" name="Google Shape;11584;p33"/>
          <p:cNvCxnSpPr/>
          <p:nvPr/>
        </p:nvCxnSpPr>
        <p:spPr>
          <a:xfrm>
            <a:off x="3455194" y="3633789"/>
            <a:ext cx="258366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85" name="Google Shape;11585;p33"/>
          <p:cNvCxnSpPr/>
          <p:nvPr/>
        </p:nvCxnSpPr>
        <p:spPr>
          <a:xfrm rot="10800000" flipH="1">
            <a:off x="3455194" y="3611166"/>
            <a:ext cx="258366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86" name="Google Shape;11586;p33"/>
          <p:cNvCxnSpPr/>
          <p:nvPr/>
        </p:nvCxnSpPr>
        <p:spPr>
          <a:xfrm>
            <a:off x="3455194" y="3633789"/>
            <a:ext cx="258366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87" name="Google Shape;11587;p33"/>
          <p:cNvCxnSpPr/>
          <p:nvPr/>
        </p:nvCxnSpPr>
        <p:spPr>
          <a:xfrm>
            <a:off x="2981326" y="2344342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88" name="Google Shape;11588;p33"/>
          <p:cNvCxnSpPr/>
          <p:nvPr/>
        </p:nvCxnSpPr>
        <p:spPr>
          <a:xfrm flipH="1">
            <a:off x="2958703" y="2344342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89" name="Google Shape;11589;p33"/>
          <p:cNvCxnSpPr/>
          <p:nvPr/>
        </p:nvCxnSpPr>
        <p:spPr>
          <a:xfrm>
            <a:off x="2981326" y="2344342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90" name="Google Shape;11590;p33"/>
          <p:cNvCxnSpPr/>
          <p:nvPr/>
        </p:nvCxnSpPr>
        <p:spPr>
          <a:xfrm flipH="1">
            <a:off x="2958703" y="2344342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91" name="Google Shape;11591;p33"/>
          <p:cNvCxnSpPr/>
          <p:nvPr/>
        </p:nvCxnSpPr>
        <p:spPr>
          <a:xfrm>
            <a:off x="2981326" y="2344342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92" name="Google Shape;11592;p33"/>
          <p:cNvCxnSpPr/>
          <p:nvPr/>
        </p:nvCxnSpPr>
        <p:spPr>
          <a:xfrm flipH="1">
            <a:off x="2958703" y="2344342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93" name="Google Shape;11593;p33"/>
          <p:cNvCxnSpPr/>
          <p:nvPr/>
        </p:nvCxnSpPr>
        <p:spPr>
          <a:xfrm>
            <a:off x="2981326" y="2344342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94" name="Google Shape;11594;p33"/>
          <p:cNvCxnSpPr/>
          <p:nvPr/>
        </p:nvCxnSpPr>
        <p:spPr>
          <a:xfrm flipH="1">
            <a:off x="2958703" y="2344342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95" name="Google Shape;11595;p33"/>
          <p:cNvCxnSpPr/>
          <p:nvPr/>
        </p:nvCxnSpPr>
        <p:spPr>
          <a:xfrm flipH="1">
            <a:off x="4870849" y="3633789"/>
            <a:ext cx="258365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96" name="Google Shape;11596;p33"/>
          <p:cNvCxnSpPr/>
          <p:nvPr/>
        </p:nvCxnSpPr>
        <p:spPr>
          <a:xfrm rot="10800000">
            <a:off x="4870849" y="3611166"/>
            <a:ext cx="258365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97" name="Google Shape;11597;p33"/>
          <p:cNvCxnSpPr/>
          <p:nvPr/>
        </p:nvCxnSpPr>
        <p:spPr>
          <a:xfrm flipH="1">
            <a:off x="4870849" y="3633789"/>
            <a:ext cx="258365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98" name="Google Shape;11598;p33"/>
          <p:cNvCxnSpPr/>
          <p:nvPr/>
        </p:nvCxnSpPr>
        <p:spPr>
          <a:xfrm rot="10800000">
            <a:off x="4870849" y="3611166"/>
            <a:ext cx="258365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99" name="Google Shape;11599;p33"/>
          <p:cNvCxnSpPr/>
          <p:nvPr/>
        </p:nvCxnSpPr>
        <p:spPr>
          <a:xfrm flipH="1">
            <a:off x="4870849" y="3633789"/>
            <a:ext cx="258365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00" name="Google Shape;11600;p33"/>
          <p:cNvCxnSpPr/>
          <p:nvPr/>
        </p:nvCxnSpPr>
        <p:spPr>
          <a:xfrm rot="10800000">
            <a:off x="4870849" y="3611166"/>
            <a:ext cx="258365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01" name="Google Shape;11601;p33"/>
          <p:cNvCxnSpPr/>
          <p:nvPr/>
        </p:nvCxnSpPr>
        <p:spPr>
          <a:xfrm flipH="1">
            <a:off x="4870849" y="3633789"/>
            <a:ext cx="258365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02" name="Google Shape;11602;p33"/>
          <p:cNvCxnSpPr/>
          <p:nvPr/>
        </p:nvCxnSpPr>
        <p:spPr>
          <a:xfrm rot="10800000">
            <a:off x="4870849" y="3611166"/>
            <a:ext cx="258365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03" name="Google Shape;11603;p33"/>
          <p:cNvCxnSpPr/>
          <p:nvPr/>
        </p:nvCxnSpPr>
        <p:spPr>
          <a:xfrm rot="10800000">
            <a:off x="2958703" y="3008711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04" name="Google Shape;11604;p33"/>
          <p:cNvCxnSpPr/>
          <p:nvPr/>
        </p:nvCxnSpPr>
        <p:spPr>
          <a:xfrm rot="10800000" flipH="1">
            <a:off x="2981326" y="3008711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05" name="Google Shape;11605;p33"/>
          <p:cNvCxnSpPr/>
          <p:nvPr/>
        </p:nvCxnSpPr>
        <p:spPr>
          <a:xfrm rot="10800000">
            <a:off x="2958703" y="3008711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06" name="Google Shape;11606;p33"/>
          <p:cNvCxnSpPr/>
          <p:nvPr/>
        </p:nvCxnSpPr>
        <p:spPr>
          <a:xfrm rot="10800000" flipH="1">
            <a:off x="2981326" y="3008711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07" name="Google Shape;11607;p33"/>
          <p:cNvCxnSpPr/>
          <p:nvPr/>
        </p:nvCxnSpPr>
        <p:spPr>
          <a:xfrm rot="10800000">
            <a:off x="2958703" y="3008711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08" name="Google Shape;11608;p33"/>
          <p:cNvCxnSpPr/>
          <p:nvPr/>
        </p:nvCxnSpPr>
        <p:spPr>
          <a:xfrm rot="10800000" flipH="1">
            <a:off x="2981326" y="3008711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09" name="Google Shape;11609;p33"/>
          <p:cNvCxnSpPr/>
          <p:nvPr/>
        </p:nvCxnSpPr>
        <p:spPr>
          <a:xfrm rot="10800000">
            <a:off x="2958703" y="3008711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10" name="Google Shape;11610;p33"/>
          <p:cNvCxnSpPr/>
          <p:nvPr/>
        </p:nvCxnSpPr>
        <p:spPr>
          <a:xfrm rot="10800000" flipH="1">
            <a:off x="2981326" y="3008711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611" name="Google Shape;11611;p33"/>
          <p:cNvSpPr/>
          <p:nvPr/>
        </p:nvSpPr>
        <p:spPr>
          <a:xfrm>
            <a:off x="4212432" y="3656410"/>
            <a:ext cx="314189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SPAN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12" name="Google Shape;11612;p33"/>
          <p:cNvSpPr/>
          <p:nvPr/>
        </p:nvSpPr>
        <p:spPr>
          <a:xfrm rot="-5400000">
            <a:off x="2666294" y="2696573"/>
            <a:ext cx="269304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RISE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28" name="Google Shape;11628;p33"/>
          <p:cNvSpPr/>
          <p:nvPr/>
        </p:nvSpPr>
        <p:spPr>
          <a:xfrm>
            <a:off x="5144691" y="1626394"/>
            <a:ext cx="916918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ROAD SURFACE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29" name="Google Shape;11629;p33"/>
          <p:cNvSpPr/>
          <p:nvPr/>
        </p:nvSpPr>
        <p:spPr>
          <a:xfrm>
            <a:off x="4285061" y="1283494"/>
            <a:ext cx="538609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CULVERT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30" name="Google Shape;11630;p33"/>
          <p:cNvSpPr/>
          <p:nvPr/>
        </p:nvSpPr>
        <p:spPr>
          <a:xfrm>
            <a:off x="5342335" y="2080023"/>
            <a:ext cx="711733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TOP PLATES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31" name="Google Shape;11631;p33"/>
          <p:cNvSpPr/>
          <p:nvPr/>
        </p:nvSpPr>
        <p:spPr>
          <a:xfrm>
            <a:off x="5342335" y="2195513"/>
            <a:ext cx="1151334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(ROOF OR TOP ARC)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32" name="Google Shape;11632;p33"/>
          <p:cNvSpPr/>
          <p:nvPr/>
        </p:nvSpPr>
        <p:spPr>
          <a:xfrm>
            <a:off x="5723336" y="2383632"/>
            <a:ext cx="743793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SIDE PLATES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33" name="Google Shape;11633;p33"/>
          <p:cNvSpPr/>
          <p:nvPr/>
        </p:nvSpPr>
        <p:spPr>
          <a:xfrm>
            <a:off x="5678092" y="2521744"/>
            <a:ext cx="1173398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(WALL OR SIDE ARC)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34" name="Google Shape;11634;p33"/>
          <p:cNvSpPr/>
          <p:nvPr/>
        </p:nvSpPr>
        <p:spPr>
          <a:xfrm>
            <a:off x="5275660" y="3294460"/>
            <a:ext cx="968214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BOTTOM PLATES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35" name="Google Shape;11635;p33"/>
          <p:cNvSpPr/>
          <p:nvPr/>
        </p:nvSpPr>
        <p:spPr>
          <a:xfrm>
            <a:off x="5303045" y="3423048"/>
            <a:ext cx="1481175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(FLOOR OR BOTTOM ARC)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36" name="Google Shape;11636;p33"/>
          <p:cNvSpPr/>
          <p:nvPr/>
        </p:nvSpPr>
        <p:spPr>
          <a:xfrm>
            <a:off x="5386389" y="2796779"/>
            <a:ext cx="423193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INVERT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37" name="Google Shape;11637;p33"/>
          <p:cNvSpPr/>
          <p:nvPr/>
        </p:nvSpPr>
        <p:spPr>
          <a:xfrm>
            <a:off x="3891019" y="3927943"/>
            <a:ext cx="854401" cy="2308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SECTION</a:t>
            </a:r>
            <a:endParaRPr sz="21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638" name="Google Shape;11638;p33"/>
          <p:cNvCxnSpPr/>
          <p:nvPr/>
        </p:nvCxnSpPr>
        <p:spPr>
          <a:xfrm>
            <a:off x="3496866" y="2912270"/>
            <a:ext cx="19050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639" name="Google Shape;11639;p33"/>
          <p:cNvSpPr/>
          <p:nvPr/>
        </p:nvSpPr>
        <p:spPr>
          <a:xfrm>
            <a:off x="3524251" y="2942035"/>
            <a:ext cx="1527572" cy="28575"/>
          </a:xfrm>
          <a:custGeom>
            <a:avLst/>
            <a:gdLst/>
            <a:ahLst/>
            <a:cxnLst/>
            <a:rect l="l" t="t" r="r" b="b"/>
            <a:pathLst>
              <a:path w="3850" h="70" extrusionOk="0">
                <a:moveTo>
                  <a:pt x="0" y="42"/>
                </a:moveTo>
                <a:lnTo>
                  <a:pt x="5" y="39"/>
                </a:lnTo>
                <a:lnTo>
                  <a:pt x="10" y="37"/>
                </a:lnTo>
                <a:lnTo>
                  <a:pt x="14" y="34"/>
                </a:lnTo>
                <a:lnTo>
                  <a:pt x="18" y="33"/>
                </a:lnTo>
                <a:lnTo>
                  <a:pt x="23" y="32"/>
                </a:lnTo>
                <a:lnTo>
                  <a:pt x="27" y="31"/>
                </a:lnTo>
                <a:lnTo>
                  <a:pt x="32" y="29"/>
                </a:lnTo>
                <a:lnTo>
                  <a:pt x="37" y="29"/>
                </a:lnTo>
                <a:lnTo>
                  <a:pt x="42" y="28"/>
                </a:lnTo>
                <a:lnTo>
                  <a:pt x="51" y="28"/>
                </a:lnTo>
                <a:lnTo>
                  <a:pt x="61" y="29"/>
                </a:lnTo>
                <a:lnTo>
                  <a:pt x="71" y="31"/>
                </a:lnTo>
                <a:lnTo>
                  <a:pt x="82" y="33"/>
                </a:lnTo>
                <a:lnTo>
                  <a:pt x="103" y="37"/>
                </a:lnTo>
                <a:lnTo>
                  <a:pt x="124" y="42"/>
                </a:lnTo>
                <a:lnTo>
                  <a:pt x="146" y="46"/>
                </a:lnTo>
                <a:lnTo>
                  <a:pt x="166" y="48"/>
                </a:lnTo>
                <a:lnTo>
                  <a:pt x="187" y="49"/>
                </a:lnTo>
                <a:lnTo>
                  <a:pt x="207" y="49"/>
                </a:lnTo>
                <a:lnTo>
                  <a:pt x="228" y="49"/>
                </a:lnTo>
                <a:lnTo>
                  <a:pt x="249" y="49"/>
                </a:lnTo>
                <a:lnTo>
                  <a:pt x="274" y="49"/>
                </a:lnTo>
                <a:lnTo>
                  <a:pt x="300" y="51"/>
                </a:lnTo>
                <a:lnTo>
                  <a:pt x="325" y="49"/>
                </a:lnTo>
                <a:lnTo>
                  <a:pt x="349" y="48"/>
                </a:lnTo>
                <a:lnTo>
                  <a:pt x="377" y="46"/>
                </a:lnTo>
                <a:lnTo>
                  <a:pt x="403" y="42"/>
                </a:lnTo>
                <a:lnTo>
                  <a:pt x="430" y="38"/>
                </a:lnTo>
                <a:lnTo>
                  <a:pt x="458" y="36"/>
                </a:lnTo>
                <a:lnTo>
                  <a:pt x="483" y="34"/>
                </a:lnTo>
                <a:lnTo>
                  <a:pt x="509" y="34"/>
                </a:lnTo>
                <a:lnTo>
                  <a:pt x="536" y="34"/>
                </a:lnTo>
                <a:lnTo>
                  <a:pt x="562" y="36"/>
                </a:lnTo>
                <a:lnTo>
                  <a:pt x="578" y="36"/>
                </a:lnTo>
                <a:lnTo>
                  <a:pt x="593" y="37"/>
                </a:lnTo>
                <a:lnTo>
                  <a:pt x="609" y="38"/>
                </a:lnTo>
                <a:lnTo>
                  <a:pt x="624" y="39"/>
                </a:lnTo>
                <a:lnTo>
                  <a:pt x="638" y="42"/>
                </a:lnTo>
                <a:lnTo>
                  <a:pt x="653" y="47"/>
                </a:lnTo>
                <a:lnTo>
                  <a:pt x="666" y="52"/>
                </a:lnTo>
                <a:lnTo>
                  <a:pt x="680" y="57"/>
                </a:lnTo>
                <a:lnTo>
                  <a:pt x="693" y="60"/>
                </a:lnTo>
                <a:lnTo>
                  <a:pt x="711" y="64"/>
                </a:lnTo>
                <a:lnTo>
                  <a:pt x="728" y="65"/>
                </a:lnTo>
                <a:lnTo>
                  <a:pt x="746" y="65"/>
                </a:lnTo>
                <a:lnTo>
                  <a:pt x="764" y="65"/>
                </a:lnTo>
                <a:lnTo>
                  <a:pt x="783" y="67"/>
                </a:lnTo>
                <a:lnTo>
                  <a:pt x="804" y="68"/>
                </a:lnTo>
                <a:lnTo>
                  <a:pt x="825" y="69"/>
                </a:lnTo>
                <a:lnTo>
                  <a:pt x="846" y="70"/>
                </a:lnTo>
                <a:lnTo>
                  <a:pt x="867" y="70"/>
                </a:lnTo>
                <a:lnTo>
                  <a:pt x="887" y="69"/>
                </a:lnTo>
                <a:lnTo>
                  <a:pt x="908" y="68"/>
                </a:lnTo>
                <a:lnTo>
                  <a:pt x="929" y="64"/>
                </a:lnTo>
                <a:lnTo>
                  <a:pt x="949" y="59"/>
                </a:lnTo>
                <a:lnTo>
                  <a:pt x="969" y="53"/>
                </a:lnTo>
                <a:lnTo>
                  <a:pt x="988" y="47"/>
                </a:lnTo>
                <a:lnTo>
                  <a:pt x="1006" y="39"/>
                </a:lnTo>
                <a:lnTo>
                  <a:pt x="1025" y="32"/>
                </a:lnTo>
                <a:lnTo>
                  <a:pt x="1043" y="24"/>
                </a:lnTo>
                <a:lnTo>
                  <a:pt x="1062" y="17"/>
                </a:lnTo>
                <a:lnTo>
                  <a:pt x="1081" y="11"/>
                </a:lnTo>
                <a:lnTo>
                  <a:pt x="1100" y="6"/>
                </a:lnTo>
                <a:lnTo>
                  <a:pt x="1119" y="2"/>
                </a:lnTo>
                <a:lnTo>
                  <a:pt x="1140" y="1"/>
                </a:lnTo>
                <a:lnTo>
                  <a:pt x="1161" y="0"/>
                </a:lnTo>
                <a:lnTo>
                  <a:pt x="1182" y="0"/>
                </a:lnTo>
                <a:lnTo>
                  <a:pt x="1203" y="1"/>
                </a:lnTo>
                <a:lnTo>
                  <a:pt x="1225" y="1"/>
                </a:lnTo>
                <a:lnTo>
                  <a:pt x="1249" y="1"/>
                </a:lnTo>
                <a:lnTo>
                  <a:pt x="1274" y="2"/>
                </a:lnTo>
                <a:lnTo>
                  <a:pt x="1298" y="2"/>
                </a:lnTo>
                <a:lnTo>
                  <a:pt x="1321" y="3"/>
                </a:lnTo>
                <a:lnTo>
                  <a:pt x="1345" y="6"/>
                </a:lnTo>
                <a:lnTo>
                  <a:pt x="1373" y="10"/>
                </a:lnTo>
                <a:lnTo>
                  <a:pt x="1401" y="16"/>
                </a:lnTo>
                <a:lnTo>
                  <a:pt x="1429" y="21"/>
                </a:lnTo>
                <a:lnTo>
                  <a:pt x="1457" y="26"/>
                </a:lnTo>
                <a:lnTo>
                  <a:pt x="1486" y="32"/>
                </a:lnTo>
                <a:lnTo>
                  <a:pt x="1515" y="36"/>
                </a:lnTo>
                <a:lnTo>
                  <a:pt x="1545" y="38"/>
                </a:lnTo>
                <a:lnTo>
                  <a:pt x="1576" y="41"/>
                </a:lnTo>
                <a:lnTo>
                  <a:pt x="1608" y="43"/>
                </a:lnTo>
                <a:lnTo>
                  <a:pt x="1636" y="44"/>
                </a:lnTo>
                <a:lnTo>
                  <a:pt x="1666" y="44"/>
                </a:lnTo>
                <a:lnTo>
                  <a:pt x="1695" y="44"/>
                </a:lnTo>
                <a:lnTo>
                  <a:pt x="1725" y="43"/>
                </a:lnTo>
                <a:lnTo>
                  <a:pt x="1753" y="41"/>
                </a:lnTo>
                <a:lnTo>
                  <a:pt x="1785" y="36"/>
                </a:lnTo>
                <a:lnTo>
                  <a:pt x="1816" y="31"/>
                </a:lnTo>
                <a:lnTo>
                  <a:pt x="1845" y="23"/>
                </a:lnTo>
                <a:lnTo>
                  <a:pt x="1875" y="16"/>
                </a:lnTo>
                <a:lnTo>
                  <a:pt x="1907" y="10"/>
                </a:lnTo>
                <a:lnTo>
                  <a:pt x="1927" y="7"/>
                </a:lnTo>
                <a:lnTo>
                  <a:pt x="1947" y="5"/>
                </a:lnTo>
                <a:lnTo>
                  <a:pt x="1968" y="3"/>
                </a:lnTo>
                <a:lnTo>
                  <a:pt x="1989" y="3"/>
                </a:lnTo>
                <a:lnTo>
                  <a:pt x="2009" y="5"/>
                </a:lnTo>
                <a:lnTo>
                  <a:pt x="2029" y="7"/>
                </a:lnTo>
                <a:lnTo>
                  <a:pt x="2051" y="10"/>
                </a:lnTo>
                <a:lnTo>
                  <a:pt x="2071" y="15"/>
                </a:lnTo>
                <a:lnTo>
                  <a:pt x="2092" y="19"/>
                </a:lnTo>
                <a:lnTo>
                  <a:pt x="2110" y="24"/>
                </a:lnTo>
                <a:lnTo>
                  <a:pt x="2130" y="31"/>
                </a:lnTo>
                <a:lnTo>
                  <a:pt x="2153" y="36"/>
                </a:lnTo>
                <a:lnTo>
                  <a:pt x="2174" y="41"/>
                </a:lnTo>
                <a:lnTo>
                  <a:pt x="2197" y="46"/>
                </a:lnTo>
                <a:lnTo>
                  <a:pt x="2220" y="49"/>
                </a:lnTo>
                <a:lnTo>
                  <a:pt x="2244" y="51"/>
                </a:lnTo>
                <a:lnTo>
                  <a:pt x="2269" y="52"/>
                </a:lnTo>
                <a:lnTo>
                  <a:pt x="2294" y="52"/>
                </a:lnTo>
                <a:lnTo>
                  <a:pt x="2320" y="51"/>
                </a:lnTo>
                <a:lnTo>
                  <a:pt x="2345" y="49"/>
                </a:lnTo>
                <a:lnTo>
                  <a:pt x="2369" y="47"/>
                </a:lnTo>
                <a:lnTo>
                  <a:pt x="2406" y="43"/>
                </a:lnTo>
                <a:lnTo>
                  <a:pt x="2442" y="38"/>
                </a:lnTo>
                <a:lnTo>
                  <a:pt x="2478" y="33"/>
                </a:lnTo>
                <a:lnTo>
                  <a:pt x="2507" y="29"/>
                </a:lnTo>
                <a:lnTo>
                  <a:pt x="2537" y="27"/>
                </a:lnTo>
                <a:lnTo>
                  <a:pt x="2570" y="26"/>
                </a:lnTo>
                <a:lnTo>
                  <a:pt x="2601" y="24"/>
                </a:lnTo>
                <a:lnTo>
                  <a:pt x="2633" y="23"/>
                </a:lnTo>
                <a:lnTo>
                  <a:pt x="2664" y="22"/>
                </a:lnTo>
                <a:lnTo>
                  <a:pt x="2697" y="22"/>
                </a:lnTo>
                <a:lnTo>
                  <a:pt x="2713" y="21"/>
                </a:lnTo>
                <a:lnTo>
                  <a:pt x="2731" y="21"/>
                </a:lnTo>
                <a:lnTo>
                  <a:pt x="2748" y="21"/>
                </a:lnTo>
                <a:lnTo>
                  <a:pt x="2766" y="21"/>
                </a:lnTo>
                <a:lnTo>
                  <a:pt x="2782" y="22"/>
                </a:lnTo>
                <a:lnTo>
                  <a:pt x="2797" y="26"/>
                </a:lnTo>
                <a:lnTo>
                  <a:pt x="2810" y="31"/>
                </a:lnTo>
                <a:lnTo>
                  <a:pt x="2824" y="36"/>
                </a:lnTo>
                <a:lnTo>
                  <a:pt x="2836" y="42"/>
                </a:lnTo>
                <a:lnTo>
                  <a:pt x="2850" y="48"/>
                </a:lnTo>
                <a:lnTo>
                  <a:pt x="2869" y="52"/>
                </a:lnTo>
                <a:lnTo>
                  <a:pt x="2887" y="54"/>
                </a:lnTo>
                <a:lnTo>
                  <a:pt x="2907" y="55"/>
                </a:lnTo>
                <a:lnTo>
                  <a:pt x="2927" y="55"/>
                </a:lnTo>
                <a:lnTo>
                  <a:pt x="2948" y="57"/>
                </a:lnTo>
                <a:lnTo>
                  <a:pt x="2968" y="57"/>
                </a:lnTo>
                <a:lnTo>
                  <a:pt x="2988" y="57"/>
                </a:lnTo>
                <a:lnTo>
                  <a:pt x="3036" y="57"/>
                </a:lnTo>
                <a:lnTo>
                  <a:pt x="3084" y="57"/>
                </a:lnTo>
                <a:lnTo>
                  <a:pt x="3133" y="57"/>
                </a:lnTo>
                <a:lnTo>
                  <a:pt x="3158" y="57"/>
                </a:lnTo>
                <a:lnTo>
                  <a:pt x="3182" y="57"/>
                </a:lnTo>
                <a:lnTo>
                  <a:pt x="3207" y="58"/>
                </a:lnTo>
                <a:lnTo>
                  <a:pt x="3231" y="58"/>
                </a:lnTo>
                <a:lnTo>
                  <a:pt x="3256" y="57"/>
                </a:lnTo>
                <a:lnTo>
                  <a:pt x="3279" y="54"/>
                </a:lnTo>
                <a:lnTo>
                  <a:pt x="3295" y="51"/>
                </a:lnTo>
                <a:lnTo>
                  <a:pt x="3311" y="46"/>
                </a:lnTo>
                <a:lnTo>
                  <a:pt x="3328" y="41"/>
                </a:lnTo>
                <a:lnTo>
                  <a:pt x="3345" y="37"/>
                </a:lnTo>
                <a:lnTo>
                  <a:pt x="3364" y="36"/>
                </a:lnTo>
                <a:lnTo>
                  <a:pt x="3382" y="36"/>
                </a:lnTo>
                <a:lnTo>
                  <a:pt x="3401" y="36"/>
                </a:lnTo>
                <a:lnTo>
                  <a:pt x="3418" y="36"/>
                </a:lnTo>
                <a:lnTo>
                  <a:pt x="3436" y="34"/>
                </a:lnTo>
                <a:lnTo>
                  <a:pt x="3457" y="32"/>
                </a:lnTo>
                <a:lnTo>
                  <a:pt x="3478" y="28"/>
                </a:lnTo>
                <a:lnTo>
                  <a:pt x="3498" y="24"/>
                </a:lnTo>
                <a:lnTo>
                  <a:pt x="3519" y="22"/>
                </a:lnTo>
                <a:lnTo>
                  <a:pt x="3540" y="21"/>
                </a:lnTo>
                <a:lnTo>
                  <a:pt x="3563" y="23"/>
                </a:lnTo>
                <a:lnTo>
                  <a:pt x="3587" y="26"/>
                </a:lnTo>
                <a:lnTo>
                  <a:pt x="3611" y="28"/>
                </a:lnTo>
                <a:lnTo>
                  <a:pt x="3634" y="29"/>
                </a:lnTo>
                <a:lnTo>
                  <a:pt x="3659" y="29"/>
                </a:lnTo>
                <a:lnTo>
                  <a:pt x="3691" y="29"/>
                </a:lnTo>
                <a:lnTo>
                  <a:pt x="3723" y="28"/>
                </a:lnTo>
                <a:lnTo>
                  <a:pt x="3756" y="27"/>
                </a:lnTo>
                <a:lnTo>
                  <a:pt x="3773" y="27"/>
                </a:lnTo>
                <a:lnTo>
                  <a:pt x="3790" y="27"/>
                </a:lnTo>
                <a:lnTo>
                  <a:pt x="3808" y="27"/>
                </a:lnTo>
                <a:lnTo>
                  <a:pt x="3826" y="28"/>
                </a:lnTo>
                <a:lnTo>
                  <a:pt x="3830" y="29"/>
                </a:lnTo>
                <a:lnTo>
                  <a:pt x="3834" y="29"/>
                </a:lnTo>
                <a:lnTo>
                  <a:pt x="3838" y="29"/>
                </a:lnTo>
                <a:lnTo>
                  <a:pt x="3843" y="31"/>
                </a:lnTo>
                <a:lnTo>
                  <a:pt x="3846" y="31"/>
                </a:lnTo>
                <a:lnTo>
                  <a:pt x="3850" y="3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640" name="Google Shape;11640;p33"/>
          <p:cNvCxnSpPr/>
          <p:nvPr/>
        </p:nvCxnSpPr>
        <p:spPr>
          <a:xfrm>
            <a:off x="4206480" y="1238250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41" name="Google Shape;11641;p33"/>
          <p:cNvCxnSpPr/>
          <p:nvPr/>
        </p:nvCxnSpPr>
        <p:spPr>
          <a:xfrm>
            <a:off x="4206479" y="1387080"/>
            <a:ext cx="666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642" name="Google Shape;11642;p33"/>
          <p:cNvSpPr/>
          <p:nvPr/>
        </p:nvSpPr>
        <p:spPr>
          <a:xfrm>
            <a:off x="4167188" y="1253729"/>
            <a:ext cx="97784" cy="1615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643" name="Google Shape;11643;p33"/>
          <p:cNvCxnSpPr/>
          <p:nvPr/>
        </p:nvCxnSpPr>
        <p:spPr>
          <a:xfrm>
            <a:off x="4206480" y="1238250"/>
            <a:ext cx="1190" cy="148829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644" name="Google Shape;11644;p33"/>
          <p:cNvCxnSpPr/>
          <p:nvPr/>
        </p:nvCxnSpPr>
        <p:spPr>
          <a:xfrm>
            <a:off x="4206479" y="1387080"/>
            <a:ext cx="66675" cy="1190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1645" name="Google Shape;11645;p33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Culvert Components</a:t>
            </a:r>
            <a:endParaRPr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5A41D2CC-9623-18B5-64D3-59E45030DA46}"/>
              </a:ext>
            </a:extLst>
          </p:cNvPr>
          <p:cNvCxnSpPr>
            <a:stCxn id="11628" idx="1"/>
          </p:cNvCxnSpPr>
          <p:nvPr/>
        </p:nvCxnSpPr>
        <p:spPr>
          <a:xfrm flipH="1">
            <a:off x="4526621" y="1695644"/>
            <a:ext cx="618070" cy="36175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06892526-5161-40F2-4C1D-38A953B4EC6F}"/>
              </a:ext>
            </a:extLst>
          </p:cNvPr>
          <p:cNvCxnSpPr>
            <a:cxnSpLocks/>
          </p:cNvCxnSpPr>
          <p:nvPr/>
        </p:nvCxnSpPr>
        <p:spPr>
          <a:xfrm flipH="1">
            <a:off x="4669037" y="2200274"/>
            <a:ext cx="627161" cy="13373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E9B758B4-A58E-B4EE-81F4-55602790C663}"/>
              </a:ext>
            </a:extLst>
          </p:cNvPr>
          <p:cNvCxnSpPr>
            <a:stCxn id="11633" idx="1"/>
          </p:cNvCxnSpPr>
          <p:nvPr/>
        </p:nvCxnSpPr>
        <p:spPr>
          <a:xfrm flipH="1">
            <a:off x="5144691" y="2590994"/>
            <a:ext cx="533401" cy="6924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02C25EA6-9E3E-4599-07B1-3A840E3D1430}"/>
              </a:ext>
            </a:extLst>
          </p:cNvPr>
          <p:cNvCxnSpPr>
            <a:stCxn id="11636" idx="1"/>
          </p:cNvCxnSpPr>
          <p:nvPr/>
        </p:nvCxnSpPr>
        <p:spPr>
          <a:xfrm flipH="1">
            <a:off x="4429720" y="2866029"/>
            <a:ext cx="956669" cy="32951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8148CC54-134D-9C24-3185-3DE544056E51}"/>
              </a:ext>
            </a:extLst>
          </p:cNvPr>
          <p:cNvCxnSpPr/>
          <p:nvPr/>
        </p:nvCxnSpPr>
        <p:spPr>
          <a:xfrm flipH="1" flipV="1">
            <a:off x="4823670" y="3223023"/>
            <a:ext cx="391181" cy="14068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BC0BF2F-3FF3-D3A3-DFC2-689A80787E4E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40</a:t>
            </a:fld>
            <a:endParaRPr lang="en-US"/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0" name="Google Shape;11650;p34"/>
          <p:cNvSpPr/>
          <p:nvPr/>
        </p:nvSpPr>
        <p:spPr>
          <a:xfrm>
            <a:off x="2907506" y="1640682"/>
            <a:ext cx="877491" cy="45244"/>
          </a:xfrm>
          <a:custGeom>
            <a:avLst/>
            <a:gdLst/>
            <a:ahLst/>
            <a:cxnLst/>
            <a:rect l="l" t="t" r="r" b="b"/>
            <a:pathLst>
              <a:path w="3682" h="190" extrusionOk="0">
                <a:moveTo>
                  <a:pt x="0" y="105"/>
                </a:moveTo>
                <a:lnTo>
                  <a:pt x="3" y="115"/>
                </a:lnTo>
                <a:lnTo>
                  <a:pt x="8" y="125"/>
                </a:lnTo>
                <a:lnTo>
                  <a:pt x="12" y="132"/>
                </a:lnTo>
                <a:lnTo>
                  <a:pt x="18" y="139"/>
                </a:lnTo>
                <a:lnTo>
                  <a:pt x="25" y="145"/>
                </a:lnTo>
                <a:lnTo>
                  <a:pt x="32" y="150"/>
                </a:lnTo>
                <a:lnTo>
                  <a:pt x="40" y="155"/>
                </a:lnTo>
                <a:lnTo>
                  <a:pt x="53" y="160"/>
                </a:lnTo>
                <a:lnTo>
                  <a:pt x="67" y="162"/>
                </a:lnTo>
                <a:lnTo>
                  <a:pt x="81" y="165"/>
                </a:lnTo>
                <a:lnTo>
                  <a:pt x="95" y="166"/>
                </a:lnTo>
                <a:lnTo>
                  <a:pt x="111" y="166"/>
                </a:lnTo>
                <a:lnTo>
                  <a:pt x="128" y="166"/>
                </a:lnTo>
                <a:lnTo>
                  <a:pt x="144" y="165"/>
                </a:lnTo>
                <a:lnTo>
                  <a:pt x="166" y="165"/>
                </a:lnTo>
                <a:lnTo>
                  <a:pt x="187" y="164"/>
                </a:lnTo>
                <a:lnTo>
                  <a:pt x="208" y="164"/>
                </a:lnTo>
                <a:lnTo>
                  <a:pt x="228" y="165"/>
                </a:lnTo>
                <a:lnTo>
                  <a:pt x="248" y="165"/>
                </a:lnTo>
                <a:lnTo>
                  <a:pt x="267" y="164"/>
                </a:lnTo>
                <a:lnTo>
                  <a:pt x="285" y="160"/>
                </a:lnTo>
                <a:lnTo>
                  <a:pt x="299" y="156"/>
                </a:lnTo>
                <a:lnTo>
                  <a:pt x="311" y="150"/>
                </a:lnTo>
                <a:lnTo>
                  <a:pt x="323" y="144"/>
                </a:lnTo>
                <a:lnTo>
                  <a:pt x="333" y="138"/>
                </a:lnTo>
                <a:lnTo>
                  <a:pt x="344" y="131"/>
                </a:lnTo>
                <a:lnTo>
                  <a:pt x="354" y="124"/>
                </a:lnTo>
                <a:lnTo>
                  <a:pt x="362" y="115"/>
                </a:lnTo>
                <a:lnTo>
                  <a:pt x="372" y="105"/>
                </a:lnTo>
                <a:lnTo>
                  <a:pt x="380" y="94"/>
                </a:lnTo>
                <a:lnTo>
                  <a:pt x="388" y="82"/>
                </a:lnTo>
                <a:lnTo>
                  <a:pt x="396" y="71"/>
                </a:lnTo>
                <a:lnTo>
                  <a:pt x="406" y="61"/>
                </a:lnTo>
                <a:lnTo>
                  <a:pt x="418" y="50"/>
                </a:lnTo>
                <a:lnTo>
                  <a:pt x="431" y="42"/>
                </a:lnTo>
                <a:lnTo>
                  <a:pt x="446" y="32"/>
                </a:lnTo>
                <a:lnTo>
                  <a:pt x="462" y="25"/>
                </a:lnTo>
                <a:lnTo>
                  <a:pt x="480" y="18"/>
                </a:lnTo>
                <a:lnTo>
                  <a:pt x="498" y="12"/>
                </a:lnTo>
                <a:lnTo>
                  <a:pt x="516" y="7"/>
                </a:lnTo>
                <a:lnTo>
                  <a:pt x="535" y="4"/>
                </a:lnTo>
                <a:lnTo>
                  <a:pt x="553" y="1"/>
                </a:lnTo>
                <a:lnTo>
                  <a:pt x="573" y="0"/>
                </a:lnTo>
                <a:lnTo>
                  <a:pt x="591" y="1"/>
                </a:lnTo>
                <a:lnTo>
                  <a:pt x="608" y="2"/>
                </a:lnTo>
                <a:lnTo>
                  <a:pt x="624" y="7"/>
                </a:lnTo>
                <a:lnTo>
                  <a:pt x="639" y="12"/>
                </a:lnTo>
                <a:lnTo>
                  <a:pt x="653" y="19"/>
                </a:lnTo>
                <a:lnTo>
                  <a:pt x="665" y="29"/>
                </a:lnTo>
                <a:lnTo>
                  <a:pt x="676" y="40"/>
                </a:lnTo>
                <a:lnTo>
                  <a:pt x="686" y="50"/>
                </a:lnTo>
                <a:lnTo>
                  <a:pt x="695" y="63"/>
                </a:lnTo>
                <a:lnTo>
                  <a:pt x="705" y="76"/>
                </a:lnTo>
                <a:lnTo>
                  <a:pt x="715" y="87"/>
                </a:lnTo>
                <a:lnTo>
                  <a:pt x="724" y="99"/>
                </a:lnTo>
                <a:lnTo>
                  <a:pt x="735" y="109"/>
                </a:lnTo>
                <a:lnTo>
                  <a:pt x="747" y="119"/>
                </a:lnTo>
                <a:lnTo>
                  <a:pt x="760" y="127"/>
                </a:lnTo>
                <a:lnTo>
                  <a:pt x="773" y="136"/>
                </a:lnTo>
                <a:lnTo>
                  <a:pt x="788" y="143"/>
                </a:lnTo>
                <a:lnTo>
                  <a:pt x="802" y="150"/>
                </a:lnTo>
                <a:lnTo>
                  <a:pt x="817" y="156"/>
                </a:lnTo>
                <a:lnTo>
                  <a:pt x="834" y="161"/>
                </a:lnTo>
                <a:lnTo>
                  <a:pt x="849" y="166"/>
                </a:lnTo>
                <a:lnTo>
                  <a:pt x="864" y="170"/>
                </a:lnTo>
                <a:lnTo>
                  <a:pt x="878" y="172"/>
                </a:lnTo>
                <a:lnTo>
                  <a:pt x="893" y="176"/>
                </a:lnTo>
                <a:lnTo>
                  <a:pt x="907" y="177"/>
                </a:lnTo>
                <a:lnTo>
                  <a:pt x="921" y="178"/>
                </a:lnTo>
                <a:lnTo>
                  <a:pt x="936" y="179"/>
                </a:lnTo>
                <a:lnTo>
                  <a:pt x="950" y="178"/>
                </a:lnTo>
                <a:lnTo>
                  <a:pt x="965" y="177"/>
                </a:lnTo>
                <a:lnTo>
                  <a:pt x="978" y="173"/>
                </a:lnTo>
                <a:lnTo>
                  <a:pt x="991" y="167"/>
                </a:lnTo>
                <a:lnTo>
                  <a:pt x="1003" y="160"/>
                </a:lnTo>
                <a:lnTo>
                  <a:pt x="1015" y="151"/>
                </a:lnTo>
                <a:lnTo>
                  <a:pt x="1027" y="143"/>
                </a:lnTo>
                <a:lnTo>
                  <a:pt x="1038" y="133"/>
                </a:lnTo>
                <a:lnTo>
                  <a:pt x="1049" y="124"/>
                </a:lnTo>
                <a:lnTo>
                  <a:pt x="1060" y="114"/>
                </a:lnTo>
                <a:lnTo>
                  <a:pt x="1076" y="102"/>
                </a:lnTo>
                <a:lnTo>
                  <a:pt x="1093" y="90"/>
                </a:lnTo>
                <a:lnTo>
                  <a:pt x="1110" y="79"/>
                </a:lnTo>
                <a:lnTo>
                  <a:pt x="1128" y="69"/>
                </a:lnTo>
                <a:lnTo>
                  <a:pt x="1146" y="56"/>
                </a:lnTo>
                <a:lnTo>
                  <a:pt x="1159" y="49"/>
                </a:lnTo>
                <a:lnTo>
                  <a:pt x="1173" y="42"/>
                </a:lnTo>
                <a:lnTo>
                  <a:pt x="1186" y="35"/>
                </a:lnTo>
                <a:lnTo>
                  <a:pt x="1199" y="29"/>
                </a:lnTo>
                <a:lnTo>
                  <a:pt x="1213" y="24"/>
                </a:lnTo>
                <a:lnTo>
                  <a:pt x="1227" y="20"/>
                </a:lnTo>
                <a:lnTo>
                  <a:pt x="1240" y="18"/>
                </a:lnTo>
                <a:lnTo>
                  <a:pt x="1253" y="18"/>
                </a:lnTo>
                <a:lnTo>
                  <a:pt x="1265" y="20"/>
                </a:lnTo>
                <a:lnTo>
                  <a:pt x="1278" y="24"/>
                </a:lnTo>
                <a:lnTo>
                  <a:pt x="1290" y="29"/>
                </a:lnTo>
                <a:lnTo>
                  <a:pt x="1302" y="34"/>
                </a:lnTo>
                <a:lnTo>
                  <a:pt x="1314" y="40"/>
                </a:lnTo>
                <a:lnTo>
                  <a:pt x="1326" y="46"/>
                </a:lnTo>
                <a:lnTo>
                  <a:pt x="1353" y="58"/>
                </a:lnTo>
                <a:lnTo>
                  <a:pt x="1379" y="69"/>
                </a:lnTo>
                <a:lnTo>
                  <a:pt x="1406" y="81"/>
                </a:lnTo>
                <a:lnTo>
                  <a:pt x="1431" y="94"/>
                </a:lnTo>
                <a:lnTo>
                  <a:pt x="1458" y="108"/>
                </a:lnTo>
                <a:lnTo>
                  <a:pt x="1485" y="124"/>
                </a:lnTo>
                <a:lnTo>
                  <a:pt x="1513" y="139"/>
                </a:lnTo>
                <a:lnTo>
                  <a:pt x="1542" y="155"/>
                </a:lnTo>
                <a:lnTo>
                  <a:pt x="1555" y="161"/>
                </a:lnTo>
                <a:lnTo>
                  <a:pt x="1568" y="167"/>
                </a:lnTo>
                <a:lnTo>
                  <a:pt x="1583" y="173"/>
                </a:lnTo>
                <a:lnTo>
                  <a:pt x="1597" y="178"/>
                </a:lnTo>
                <a:lnTo>
                  <a:pt x="1611" y="183"/>
                </a:lnTo>
                <a:lnTo>
                  <a:pt x="1626" y="186"/>
                </a:lnTo>
                <a:lnTo>
                  <a:pt x="1640" y="189"/>
                </a:lnTo>
                <a:lnTo>
                  <a:pt x="1656" y="190"/>
                </a:lnTo>
                <a:lnTo>
                  <a:pt x="1670" y="190"/>
                </a:lnTo>
                <a:lnTo>
                  <a:pt x="1684" y="188"/>
                </a:lnTo>
                <a:lnTo>
                  <a:pt x="1699" y="184"/>
                </a:lnTo>
                <a:lnTo>
                  <a:pt x="1714" y="178"/>
                </a:lnTo>
                <a:lnTo>
                  <a:pt x="1728" y="172"/>
                </a:lnTo>
                <a:lnTo>
                  <a:pt x="1742" y="164"/>
                </a:lnTo>
                <a:lnTo>
                  <a:pt x="1756" y="154"/>
                </a:lnTo>
                <a:lnTo>
                  <a:pt x="1769" y="144"/>
                </a:lnTo>
                <a:lnTo>
                  <a:pt x="1782" y="133"/>
                </a:lnTo>
                <a:lnTo>
                  <a:pt x="1795" y="124"/>
                </a:lnTo>
                <a:lnTo>
                  <a:pt x="1813" y="109"/>
                </a:lnTo>
                <a:lnTo>
                  <a:pt x="1831" y="96"/>
                </a:lnTo>
                <a:lnTo>
                  <a:pt x="1849" y="84"/>
                </a:lnTo>
                <a:lnTo>
                  <a:pt x="1867" y="72"/>
                </a:lnTo>
                <a:lnTo>
                  <a:pt x="1887" y="61"/>
                </a:lnTo>
                <a:lnTo>
                  <a:pt x="1906" y="50"/>
                </a:lnTo>
                <a:lnTo>
                  <a:pt x="1926" y="42"/>
                </a:lnTo>
                <a:lnTo>
                  <a:pt x="1948" y="34"/>
                </a:lnTo>
                <a:lnTo>
                  <a:pt x="1966" y="29"/>
                </a:lnTo>
                <a:lnTo>
                  <a:pt x="1985" y="24"/>
                </a:lnTo>
                <a:lnTo>
                  <a:pt x="2003" y="20"/>
                </a:lnTo>
                <a:lnTo>
                  <a:pt x="2023" y="18"/>
                </a:lnTo>
                <a:lnTo>
                  <a:pt x="2041" y="17"/>
                </a:lnTo>
                <a:lnTo>
                  <a:pt x="2060" y="17"/>
                </a:lnTo>
                <a:lnTo>
                  <a:pt x="2078" y="18"/>
                </a:lnTo>
                <a:lnTo>
                  <a:pt x="2095" y="22"/>
                </a:lnTo>
                <a:lnTo>
                  <a:pt x="2112" y="25"/>
                </a:lnTo>
                <a:lnTo>
                  <a:pt x="2131" y="32"/>
                </a:lnTo>
                <a:lnTo>
                  <a:pt x="2149" y="41"/>
                </a:lnTo>
                <a:lnTo>
                  <a:pt x="2166" y="53"/>
                </a:lnTo>
                <a:lnTo>
                  <a:pt x="2181" y="65"/>
                </a:lnTo>
                <a:lnTo>
                  <a:pt x="2196" y="78"/>
                </a:lnTo>
                <a:lnTo>
                  <a:pt x="2211" y="91"/>
                </a:lnTo>
                <a:lnTo>
                  <a:pt x="2226" y="102"/>
                </a:lnTo>
                <a:lnTo>
                  <a:pt x="2243" y="111"/>
                </a:lnTo>
                <a:lnTo>
                  <a:pt x="2257" y="115"/>
                </a:lnTo>
                <a:lnTo>
                  <a:pt x="2273" y="119"/>
                </a:lnTo>
                <a:lnTo>
                  <a:pt x="2289" y="123"/>
                </a:lnTo>
                <a:lnTo>
                  <a:pt x="2306" y="124"/>
                </a:lnTo>
                <a:lnTo>
                  <a:pt x="2323" y="126"/>
                </a:lnTo>
                <a:lnTo>
                  <a:pt x="2342" y="126"/>
                </a:lnTo>
                <a:lnTo>
                  <a:pt x="2362" y="127"/>
                </a:lnTo>
                <a:lnTo>
                  <a:pt x="2378" y="129"/>
                </a:lnTo>
                <a:lnTo>
                  <a:pt x="2396" y="130"/>
                </a:lnTo>
                <a:lnTo>
                  <a:pt x="2416" y="131"/>
                </a:lnTo>
                <a:lnTo>
                  <a:pt x="2434" y="132"/>
                </a:lnTo>
                <a:lnTo>
                  <a:pt x="2452" y="132"/>
                </a:lnTo>
                <a:lnTo>
                  <a:pt x="2470" y="132"/>
                </a:lnTo>
                <a:lnTo>
                  <a:pt x="2487" y="131"/>
                </a:lnTo>
                <a:lnTo>
                  <a:pt x="2501" y="127"/>
                </a:lnTo>
                <a:lnTo>
                  <a:pt x="2515" y="123"/>
                </a:lnTo>
                <a:lnTo>
                  <a:pt x="2529" y="115"/>
                </a:lnTo>
                <a:lnTo>
                  <a:pt x="2541" y="108"/>
                </a:lnTo>
                <a:lnTo>
                  <a:pt x="2552" y="99"/>
                </a:lnTo>
                <a:lnTo>
                  <a:pt x="2564" y="89"/>
                </a:lnTo>
                <a:lnTo>
                  <a:pt x="2574" y="78"/>
                </a:lnTo>
                <a:lnTo>
                  <a:pt x="2586" y="69"/>
                </a:lnTo>
                <a:lnTo>
                  <a:pt x="2600" y="59"/>
                </a:lnTo>
                <a:lnTo>
                  <a:pt x="2614" y="49"/>
                </a:lnTo>
                <a:lnTo>
                  <a:pt x="2628" y="41"/>
                </a:lnTo>
                <a:lnTo>
                  <a:pt x="2644" y="34"/>
                </a:lnTo>
                <a:lnTo>
                  <a:pt x="2660" y="26"/>
                </a:lnTo>
                <a:lnTo>
                  <a:pt x="2675" y="20"/>
                </a:lnTo>
                <a:lnTo>
                  <a:pt x="2692" y="14"/>
                </a:lnTo>
                <a:lnTo>
                  <a:pt x="2709" y="11"/>
                </a:lnTo>
                <a:lnTo>
                  <a:pt x="2727" y="8"/>
                </a:lnTo>
                <a:lnTo>
                  <a:pt x="2746" y="6"/>
                </a:lnTo>
                <a:lnTo>
                  <a:pt x="2766" y="7"/>
                </a:lnTo>
                <a:lnTo>
                  <a:pt x="2785" y="10"/>
                </a:lnTo>
                <a:lnTo>
                  <a:pt x="2804" y="13"/>
                </a:lnTo>
                <a:lnTo>
                  <a:pt x="2823" y="18"/>
                </a:lnTo>
                <a:lnTo>
                  <a:pt x="2841" y="23"/>
                </a:lnTo>
                <a:lnTo>
                  <a:pt x="2859" y="30"/>
                </a:lnTo>
                <a:lnTo>
                  <a:pt x="2875" y="36"/>
                </a:lnTo>
                <a:lnTo>
                  <a:pt x="2891" y="43"/>
                </a:lnTo>
                <a:lnTo>
                  <a:pt x="2916" y="56"/>
                </a:lnTo>
                <a:lnTo>
                  <a:pt x="2941" y="70"/>
                </a:lnTo>
                <a:lnTo>
                  <a:pt x="2965" y="83"/>
                </a:lnTo>
                <a:lnTo>
                  <a:pt x="2992" y="96"/>
                </a:lnTo>
                <a:lnTo>
                  <a:pt x="3019" y="109"/>
                </a:lnTo>
                <a:lnTo>
                  <a:pt x="3037" y="115"/>
                </a:lnTo>
                <a:lnTo>
                  <a:pt x="3056" y="123"/>
                </a:lnTo>
                <a:lnTo>
                  <a:pt x="3077" y="127"/>
                </a:lnTo>
                <a:lnTo>
                  <a:pt x="3097" y="133"/>
                </a:lnTo>
                <a:lnTo>
                  <a:pt x="3118" y="137"/>
                </a:lnTo>
                <a:lnTo>
                  <a:pt x="3138" y="139"/>
                </a:lnTo>
                <a:lnTo>
                  <a:pt x="3160" y="142"/>
                </a:lnTo>
                <a:lnTo>
                  <a:pt x="3180" y="142"/>
                </a:lnTo>
                <a:lnTo>
                  <a:pt x="3200" y="141"/>
                </a:lnTo>
                <a:lnTo>
                  <a:pt x="3219" y="138"/>
                </a:lnTo>
                <a:lnTo>
                  <a:pt x="3242" y="131"/>
                </a:lnTo>
                <a:lnTo>
                  <a:pt x="3263" y="121"/>
                </a:lnTo>
                <a:lnTo>
                  <a:pt x="3284" y="111"/>
                </a:lnTo>
                <a:lnTo>
                  <a:pt x="3303" y="97"/>
                </a:lnTo>
                <a:lnTo>
                  <a:pt x="3323" y="85"/>
                </a:lnTo>
                <a:lnTo>
                  <a:pt x="3343" y="72"/>
                </a:lnTo>
                <a:lnTo>
                  <a:pt x="3362" y="60"/>
                </a:lnTo>
                <a:lnTo>
                  <a:pt x="3383" y="49"/>
                </a:lnTo>
                <a:lnTo>
                  <a:pt x="3405" y="41"/>
                </a:lnTo>
                <a:lnTo>
                  <a:pt x="3427" y="35"/>
                </a:lnTo>
                <a:lnTo>
                  <a:pt x="3448" y="29"/>
                </a:lnTo>
                <a:lnTo>
                  <a:pt x="3471" y="25"/>
                </a:lnTo>
                <a:lnTo>
                  <a:pt x="3495" y="23"/>
                </a:lnTo>
                <a:lnTo>
                  <a:pt x="3519" y="20"/>
                </a:lnTo>
                <a:lnTo>
                  <a:pt x="3543" y="19"/>
                </a:lnTo>
                <a:lnTo>
                  <a:pt x="3569" y="19"/>
                </a:lnTo>
                <a:lnTo>
                  <a:pt x="3606" y="19"/>
                </a:lnTo>
                <a:lnTo>
                  <a:pt x="3643" y="20"/>
                </a:lnTo>
                <a:lnTo>
                  <a:pt x="3682" y="2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51" name="Google Shape;11651;p34"/>
          <p:cNvSpPr/>
          <p:nvPr/>
        </p:nvSpPr>
        <p:spPr>
          <a:xfrm>
            <a:off x="2907506" y="2414589"/>
            <a:ext cx="1563291" cy="51197"/>
          </a:xfrm>
          <a:custGeom>
            <a:avLst/>
            <a:gdLst/>
            <a:ahLst/>
            <a:cxnLst/>
            <a:rect l="l" t="t" r="r" b="b"/>
            <a:pathLst>
              <a:path w="6565" h="214" extrusionOk="0">
                <a:moveTo>
                  <a:pt x="0" y="106"/>
                </a:moveTo>
                <a:lnTo>
                  <a:pt x="9" y="101"/>
                </a:lnTo>
                <a:lnTo>
                  <a:pt x="16" y="96"/>
                </a:lnTo>
                <a:lnTo>
                  <a:pt x="25" y="92"/>
                </a:lnTo>
                <a:lnTo>
                  <a:pt x="31" y="86"/>
                </a:lnTo>
                <a:lnTo>
                  <a:pt x="44" y="76"/>
                </a:lnTo>
                <a:lnTo>
                  <a:pt x="55" y="65"/>
                </a:lnTo>
                <a:lnTo>
                  <a:pt x="67" y="56"/>
                </a:lnTo>
                <a:lnTo>
                  <a:pt x="79" y="47"/>
                </a:lnTo>
                <a:lnTo>
                  <a:pt x="88" y="41"/>
                </a:lnTo>
                <a:lnTo>
                  <a:pt x="99" y="35"/>
                </a:lnTo>
                <a:lnTo>
                  <a:pt x="111" y="32"/>
                </a:lnTo>
                <a:lnTo>
                  <a:pt x="123" y="28"/>
                </a:lnTo>
                <a:lnTo>
                  <a:pt x="136" y="26"/>
                </a:lnTo>
                <a:lnTo>
                  <a:pt x="151" y="23"/>
                </a:lnTo>
                <a:lnTo>
                  <a:pt x="166" y="22"/>
                </a:lnTo>
                <a:lnTo>
                  <a:pt x="183" y="21"/>
                </a:lnTo>
                <a:lnTo>
                  <a:pt x="201" y="20"/>
                </a:lnTo>
                <a:lnTo>
                  <a:pt x="219" y="20"/>
                </a:lnTo>
                <a:lnTo>
                  <a:pt x="236" y="21"/>
                </a:lnTo>
                <a:lnTo>
                  <a:pt x="253" y="23"/>
                </a:lnTo>
                <a:lnTo>
                  <a:pt x="267" y="26"/>
                </a:lnTo>
                <a:lnTo>
                  <a:pt x="281" y="30"/>
                </a:lnTo>
                <a:lnTo>
                  <a:pt x="291" y="36"/>
                </a:lnTo>
                <a:lnTo>
                  <a:pt x="301" y="44"/>
                </a:lnTo>
                <a:lnTo>
                  <a:pt x="309" y="51"/>
                </a:lnTo>
                <a:lnTo>
                  <a:pt x="318" y="59"/>
                </a:lnTo>
                <a:lnTo>
                  <a:pt x="327" y="68"/>
                </a:lnTo>
                <a:lnTo>
                  <a:pt x="337" y="77"/>
                </a:lnTo>
                <a:lnTo>
                  <a:pt x="347" y="87"/>
                </a:lnTo>
                <a:lnTo>
                  <a:pt x="370" y="105"/>
                </a:lnTo>
                <a:lnTo>
                  <a:pt x="394" y="123"/>
                </a:lnTo>
                <a:lnTo>
                  <a:pt x="418" y="140"/>
                </a:lnTo>
                <a:lnTo>
                  <a:pt x="442" y="157"/>
                </a:lnTo>
                <a:lnTo>
                  <a:pt x="456" y="167"/>
                </a:lnTo>
                <a:lnTo>
                  <a:pt x="472" y="177"/>
                </a:lnTo>
                <a:lnTo>
                  <a:pt x="485" y="185"/>
                </a:lnTo>
                <a:lnTo>
                  <a:pt x="499" y="193"/>
                </a:lnTo>
                <a:lnTo>
                  <a:pt x="514" y="199"/>
                </a:lnTo>
                <a:lnTo>
                  <a:pt x="531" y="205"/>
                </a:lnTo>
                <a:lnTo>
                  <a:pt x="547" y="208"/>
                </a:lnTo>
                <a:lnTo>
                  <a:pt x="566" y="211"/>
                </a:lnTo>
                <a:lnTo>
                  <a:pt x="584" y="213"/>
                </a:lnTo>
                <a:lnTo>
                  <a:pt x="603" y="214"/>
                </a:lnTo>
                <a:lnTo>
                  <a:pt x="622" y="214"/>
                </a:lnTo>
                <a:lnTo>
                  <a:pt x="636" y="214"/>
                </a:lnTo>
                <a:lnTo>
                  <a:pt x="651" y="213"/>
                </a:lnTo>
                <a:lnTo>
                  <a:pt x="664" y="212"/>
                </a:lnTo>
                <a:lnTo>
                  <a:pt x="677" y="208"/>
                </a:lnTo>
                <a:lnTo>
                  <a:pt x="689" y="205"/>
                </a:lnTo>
                <a:lnTo>
                  <a:pt x="701" y="200"/>
                </a:lnTo>
                <a:lnTo>
                  <a:pt x="713" y="194"/>
                </a:lnTo>
                <a:lnTo>
                  <a:pt x="727" y="185"/>
                </a:lnTo>
                <a:lnTo>
                  <a:pt x="739" y="175"/>
                </a:lnTo>
                <a:lnTo>
                  <a:pt x="751" y="164"/>
                </a:lnTo>
                <a:lnTo>
                  <a:pt x="763" y="153"/>
                </a:lnTo>
                <a:lnTo>
                  <a:pt x="773" y="141"/>
                </a:lnTo>
                <a:lnTo>
                  <a:pt x="784" y="130"/>
                </a:lnTo>
                <a:lnTo>
                  <a:pt x="795" y="118"/>
                </a:lnTo>
                <a:lnTo>
                  <a:pt x="806" y="108"/>
                </a:lnTo>
                <a:lnTo>
                  <a:pt x="818" y="100"/>
                </a:lnTo>
                <a:lnTo>
                  <a:pt x="830" y="92"/>
                </a:lnTo>
                <a:lnTo>
                  <a:pt x="843" y="86"/>
                </a:lnTo>
                <a:lnTo>
                  <a:pt x="859" y="80"/>
                </a:lnTo>
                <a:lnTo>
                  <a:pt x="876" y="76"/>
                </a:lnTo>
                <a:lnTo>
                  <a:pt x="894" y="72"/>
                </a:lnTo>
                <a:lnTo>
                  <a:pt x="912" y="70"/>
                </a:lnTo>
                <a:lnTo>
                  <a:pt x="932" y="68"/>
                </a:lnTo>
                <a:lnTo>
                  <a:pt x="951" y="68"/>
                </a:lnTo>
                <a:lnTo>
                  <a:pt x="972" y="69"/>
                </a:lnTo>
                <a:lnTo>
                  <a:pt x="991" y="70"/>
                </a:lnTo>
                <a:lnTo>
                  <a:pt x="1009" y="74"/>
                </a:lnTo>
                <a:lnTo>
                  <a:pt x="1025" y="77"/>
                </a:lnTo>
                <a:lnTo>
                  <a:pt x="1039" y="82"/>
                </a:lnTo>
                <a:lnTo>
                  <a:pt x="1052" y="88"/>
                </a:lnTo>
                <a:lnTo>
                  <a:pt x="1066" y="95"/>
                </a:lnTo>
                <a:lnTo>
                  <a:pt x="1076" y="102"/>
                </a:lnTo>
                <a:lnTo>
                  <a:pt x="1088" y="111"/>
                </a:lnTo>
                <a:lnTo>
                  <a:pt x="1099" y="119"/>
                </a:lnTo>
                <a:lnTo>
                  <a:pt x="1110" y="130"/>
                </a:lnTo>
                <a:lnTo>
                  <a:pt x="1120" y="139"/>
                </a:lnTo>
                <a:lnTo>
                  <a:pt x="1129" y="147"/>
                </a:lnTo>
                <a:lnTo>
                  <a:pt x="1139" y="157"/>
                </a:lnTo>
                <a:lnTo>
                  <a:pt x="1149" y="165"/>
                </a:lnTo>
                <a:lnTo>
                  <a:pt x="1159" y="172"/>
                </a:lnTo>
                <a:lnTo>
                  <a:pt x="1171" y="178"/>
                </a:lnTo>
                <a:lnTo>
                  <a:pt x="1182" y="184"/>
                </a:lnTo>
                <a:lnTo>
                  <a:pt x="1194" y="187"/>
                </a:lnTo>
                <a:lnTo>
                  <a:pt x="1207" y="189"/>
                </a:lnTo>
                <a:lnTo>
                  <a:pt x="1221" y="190"/>
                </a:lnTo>
                <a:lnTo>
                  <a:pt x="1234" y="190"/>
                </a:lnTo>
                <a:lnTo>
                  <a:pt x="1248" y="189"/>
                </a:lnTo>
                <a:lnTo>
                  <a:pt x="1263" y="189"/>
                </a:lnTo>
                <a:lnTo>
                  <a:pt x="1278" y="188"/>
                </a:lnTo>
                <a:lnTo>
                  <a:pt x="1296" y="188"/>
                </a:lnTo>
                <a:lnTo>
                  <a:pt x="1314" y="189"/>
                </a:lnTo>
                <a:lnTo>
                  <a:pt x="1333" y="189"/>
                </a:lnTo>
                <a:lnTo>
                  <a:pt x="1351" y="189"/>
                </a:lnTo>
                <a:lnTo>
                  <a:pt x="1367" y="188"/>
                </a:lnTo>
                <a:lnTo>
                  <a:pt x="1383" y="185"/>
                </a:lnTo>
                <a:lnTo>
                  <a:pt x="1397" y="182"/>
                </a:lnTo>
                <a:lnTo>
                  <a:pt x="1411" y="177"/>
                </a:lnTo>
                <a:lnTo>
                  <a:pt x="1429" y="167"/>
                </a:lnTo>
                <a:lnTo>
                  <a:pt x="1444" y="157"/>
                </a:lnTo>
                <a:lnTo>
                  <a:pt x="1460" y="143"/>
                </a:lnTo>
                <a:lnTo>
                  <a:pt x="1474" y="131"/>
                </a:lnTo>
                <a:lnTo>
                  <a:pt x="1490" y="118"/>
                </a:lnTo>
                <a:lnTo>
                  <a:pt x="1508" y="106"/>
                </a:lnTo>
                <a:lnTo>
                  <a:pt x="1522" y="98"/>
                </a:lnTo>
                <a:lnTo>
                  <a:pt x="1537" y="90"/>
                </a:lnTo>
                <a:lnTo>
                  <a:pt x="1554" y="83"/>
                </a:lnTo>
                <a:lnTo>
                  <a:pt x="1572" y="78"/>
                </a:lnTo>
                <a:lnTo>
                  <a:pt x="1591" y="75"/>
                </a:lnTo>
                <a:lnTo>
                  <a:pt x="1610" y="71"/>
                </a:lnTo>
                <a:lnTo>
                  <a:pt x="1628" y="70"/>
                </a:lnTo>
                <a:lnTo>
                  <a:pt x="1646" y="69"/>
                </a:lnTo>
                <a:lnTo>
                  <a:pt x="1664" y="70"/>
                </a:lnTo>
                <a:lnTo>
                  <a:pt x="1680" y="72"/>
                </a:lnTo>
                <a:lnTo>
                  <a:pt x="1698" y="76"/>
                </a:lnTo>
                <a:lnTo>
                  <a:pt x="1715" y="81"/>
                </a:lnTo>
                <a:lnTo>
                  <a:pt x="1732" y="86"/>
                </a:lnTo>
                <a:lnTo>
                  <a:pt x="1747" y="93"/>
                </a:lnTo>
                <a:lnTo>
                  <a:pt x="1764" y="100"/>
                </a:lnTo>
                <a:lnTo>
                  <a:pt x="1780" y="108"/>
                </a:lnTo>
                <a:lnTo>
                  <a:pt x="1795" y="117"/>
                </a:lnTo>
                <a:lnTo>
                  <a:pt x="1813" y="127"/>
                </a:lnTo>
                <a:lnTo>
                  <a:pt x="1833" y="136"/>
                </a:lnTo>
                <a:lnTo>
                  <a:pt x="1853" y="146"/>
                </a:lnTo>
                <a:lnTo>
                  <a:pt x="1874" y="155"/>
                </a:lnTo>
                <a:lnTo>
                  <a:pt x="1895" y="163"/>
                </a:lnTo>
                <a:lnTo>
                  <a:pt x="1917" y="170"/>
                </a:lnTo>
                <a:lnTo>
                  <a:pt x="1938" y="175"/>
                </a:lnTo>
                <a:lnTo>
                  <a:pt x="1959" y="178"/>
                </a:lnTo>
                <a:lnTo>
                  <a:pt x="1980" y="182"/>
                </a:lnTo>
                <a:lnTo>
                  <a:pt x="2002" y="184"/>
                </a:lnTo>
                <a:lnTo>
                  <a:pt x="2025" y="187"/>
                </a:lnTo>
                <a:lnTo>
                  <a:pt x="2048" y="188"/>
                </a:lnTo>
                <a:lnTo>
                  <a:pt x="2065" y="189"/>
                </a:lnTo>
                <a:lnTo>
                  <a:pt x="2081" y="190"/>
                </a:lnTo>
                <a:lnTo>
                  <a:pt x="2098" y="190"/>
                </a:lnTo>
                <a:lnTo>
                  <a:pt x="2115" y="189"/>
                </a:lnTo>
                <a:lnTo>
                  <a:pt x="2132" y="188"/>
                </a:lnTo>
                <a:lnTo>
                  <a:pt x="2148" y="185"/>
                </a:lnTo>
                <a:lnTo>
                  <a:pt x="2163" y="182"/>
                </a:lnTo>
                <a:lnTo>
                  <a:pt x="2179" y="177"/>
                </a:lnTo>
                <a:lnTo>
                  <a:pt x="2193" y="171"/>
                </a:lnTo>
                <a:lnTo>
                  <a:pt x="2208" y="163"/>
                </a:lnTo>
                <a:lnTo>
                  <a:pt x="2221" y="153"/>
                </a:lnTo>
                <a:lnTo>
                  <a:pt x="2234" y="142"/>
                </a:lnTo>
                <a:lnTo>
                  <a:pt x="2246" y="131"/>
                </a:lnTo>
                <a:lnTo>
                  <a:pt x="2258" y="120"/>
                </a:lnTo>
                <a:lnTo>
                  <a:pt x="2270" y="110"/>
                </a:lnTo>
                <a:lnTo>
                  <a:pt x="2282" y="100"/>
                </a:lnTo>
                <a:lnTo>
                  <a:pt x="2295" y="92"/>
                </a:lnTo>
                <a:lnTo>
                  <a:pt x="2310" y="84"/>
                </a:lnTo>
                <a:lnTo>
                  <a:pt x="2324" y="78"/>
                </a:lnTo>
                <a:lnTo>
                  <a:pt x="2339" y="74"/>
                </a:lnTo>
                <a:lnTo>
                  <a:pt x="2354" y="69"/>
                </a:lnTo>
                <a:lnTo>
                  <a:pt x="2371" y="65"/>
                </a:lnTo>
                <a:lnTo>
                  <a:pt x="2384" y="62"/>
                </a:lnTo>
                <a:lnTo>
                  <a:pt x="2398" y="59"/>
                </a:lnTo>
                <a:lnTo>
                  <a:pt x="2411" y="57"/>
                </a:lnTo>
                <a:lnTo>
                  <a:pt x="2424" y="54"/>
                </a:lnTo>
                <a:lnTo>
                  <a:pt x="2439" y="53"/>
                </a:lnTo>
                <a:lnTo>
                  <a:pt x="2452" y="53"/>
                </a:lnTo>
                <a:lnTo>
                  <a:pt x="2464" y="56"/>
                </a:lnTo>
                <a:lnTo>
                  <a:pt x="2477" y="58"/>
                </a:lnTo>
                <a:lnTo>
                  <a:pt x="2489" y="63"/>
                </a:lnTo>
                <a:lnTo>
                  <a:pt x="2501" y="69"/>
                </a:lnTo>
                <a:lnTo>
                  <a:pt x="2513" y="77"/>
                </a:lnTo>
                <a:lnTo>
                  <a:pt x="2524" y="86"/>
                </a:lnTo>
                <a:lnTo>
                  <a:pt x="2536" y="94"/>
                </a:lnTo>
                <a:lnTo>
                  <a:pt x="2548" y="101"/>
                </a:lnTo>
                <a:lnTo>
                  <a:pt x="2559" y="110"/>
                </a:lnTo>
                <a:lnTo>
                  <a:pt x="2573" y="116"/>
                </a:lnTo>
                <a:lnTo>
                  <a:pt x="2588" y="122"/>
                </a:lnTo>
                <a:lnTo>
                  <a:pt x="2602" y="127"/>
                </a:lnTo>
                <a:lnTo>
                  <a:pt x="2616" y="130"/>
                </a:lnTo>
                <a:lnTo>
                  <a:pt x="2632" y="134"/>
                </a:lnTo>
                <a:lnTo>
                  <a:pt x="2648" y="136"/>
                </a:lnTo>
                <a:lnTo>
                  <a:pt x="2678" y="142"/>
                </a:lnTo>
                <a:lnTo>
                  <a:pt x="2709" y="147"/>
                </a:lnTo>
                <a:lnTo>
                  <a:pt x="2739" y="151"/>
                </a:lnTo>
                <a:lnTo>
                  <a:pt x="2770" y="154"/>
                </a:lnTo>
                <a:lnTo>
                  <a:pt x="2786" y="155"/>
                </a:lnTo>
                <a:lnTo>
                  <a:pt x="2802" y="155"/>
                </a:lnTo>
                <a:lnTo>
                  <a:pt x="2818" y="155"/>
                </a:lnTo>
                <a:lnTo>
                  <a:pt x="2834" y="154"/>
                </a:lnTo>
                <a:lnTo>
                  <a:pt x="2850" y="153"/>
                </a:lnTo>
                <a:lnTo>
                  <a:pt x="2864" y="149"/>
                </a:lnTo>
                <a:lnTo>
                  <a:pt x="2880" y="146"/>
                </a:lnTo>
                <a:lnTo>
                  <a:pt x="2894" y="141"/>
                </a:lnTo>
                <a:lnTo>
                  <a:pt x="2912" y="131"/>
                </a:lnTo>
                <a:lnTo>
                  <a:pt x="2929" y="120"/>
                </a:lnTo>
                <a:lnTo>
                  <a:pt x="2946" y="108"/>
                </a:lnTo>
                <a:lnTo>
                  <a:pt x="2963" y="96"/>
                </a:lnTo>
                <a:lnTo>
                  <a:pt x="2980" y="83"/>
                </a:lnTo>
                <a:lnTo>
                  <a:pt x="2998" y="72"/>
                </a:lnTo>
                <a:lnTo>
                  <a:pt x="3016" y="64"/>
                </a:lnTo>
                <a:lnTo>
                  <a:pt x="3031" y="59"/>
                </a:lnTo>
                <a:lnTo>
                  <a:pt x="3046" y="57"/>
                </a:lnTo>
                <a:lnTo>
                  <a:pt x="3062" y="56"/>
                </a:lnTo>
                <a:lnTo>
                  <a:pt x="3079" y="54"/>
                </a:lnTo>
                <a:lnTo>
                  <a:pt x="3095" y="56"/>
                </a:lnTo>
                <a:lnTo>
                  <a:pt x="3113" y="57"/>
                </a:lnTo>
                <a:lnTo>
                  <a:pt x="3130" y="58"/>
                </a:lnTo>
                <a:lnTo>
                  <a:pt x="3150" y="59"/>
                </a:lnTo>
                <a:lnTo>
                  <a:pt x="3171" y="60"/>
                </a:lnTo>
                <a:lnTo>
                  <a:pt x="3191" y="62"/>
                </a:lnTo>
                <a:lnTo>
                  <a:pt x="3210" y="64"/>
                </a:lnTo>
                <a:lnTo>
                  <a:pt x="3230" y="68"/>
                </a:lnTo>
                <a:lnTo>
                  <a:pt x="3246" y="71"/>
                </a:lnTo>
                <a:lnTo>
                  <a:pt x="3263" y="77"/>
                </a:lnTo>
                <a:lnTo>
                  <a:pt x="3285" y="86"/>
                </a:lnTo>
                <a:lnTo>
                  <a:pt x="3305" y="95"/>
                </a:lnTo>
                <a:lnTo>
                  <a:pt x="3325" y="105"/>
                </a:lnTo>
                <a:lnTo>
                  <a:pt x="3345" y="114"/>
                </a:lnTo>
                <a:lnTo>
                  <a:pt x="3367" y="122"/>
                </a:lnTo>
                <a:lnTo>
                  <a:pt x="3383" y="127"/>
                </a:lnTo>
                <a:lnTo>
                  <a:pt x="3402" y="129"/>
                </a:lnTo>
                <a:lnTo>
                  <a:pt x="3421" y="131"/>
                </a:lnTo>
                <a:lnTo>
                  <a:pt x="3440" y="131"/>
                </a:lnTo>
                <a:lnTo>
                  <a:pt x="3460" y="131"/>
                </a:lnTo>
                <a:lnTo>
                  <a:pt x="3480" y="131"/>
                </a:lnTo>
                <a:lnTo>
                  <a:pt x="3499" y="133"/>
                </a:lnTo>
                <a:lnTo>
                  <a:pt x="3515" y="135"/>
                </a:lnTo>
                <a:lnTo>
                  <a:pt x="3529" y="136"/>
                </a:lnTo>
                <a:lnTo>
                  <a:pt x="3543" y="139"/>
                </a:lnTo>
                <a:lnTo>
                  <a:pt x="3558" y="140"/>
                </a:lnTo>
                <a:lnTo>
                  <a:pt x="3571" y="141"/>
                </a:lnTo>
                <a:lnTo>
                  <a:pt x="3584" y="141"/>
                </a:lnTo>
                <a:lnTo>
                  <a:pt x="3599" y="139"/>
                </a:lnTo>
                <a:lnTo>
                  <a:pt x="3613" y="135"/>
                </a:lnTo>
                <a:lnTo>
                  <a:pt x="3628" y="130"/>
                </a:lnTo>
                <a:lnTo>
                  <a:pt x="3642" y="123"/>
                </a:lnTo>
                <a:lnTo>
                  <a:pt x="3656" y="116"/>
                </a:lnTo>
                <a:lnTo>
                  <a:pt x="3670" y="108"/>
                </a:lnTo>
                <a:lnTo>
                  <a:pt x="3682" y="101"/>
                </a:lnTo>
                <a:lnTo>
                  <a:pt x="3702" y="89"/>
                </a:lnTo>
                <a:lnTo>
                  <a:pt x="3721" y="80"/>
                </a:lnTo>
                <a:lnTo>
                  <a:pt x="3741" y="71"/>
                </a:lnTo>
                <a:lnTo>
                  <a:pt x="3763" y="63"/>
                </a:lnTo>
                <a:lnTo>
                  <a:pt x="3789" y="54"/>
                </a:lnTo>
                <a:lnTo>
                  <a:pt x="3808" y="50"/>
                </a:lnTo>
                <a:lnTo>
                  <a:pt x="3828" y="45"/>
                </a:lnTo>
                <a:lnTo>
                  <a:pt x="3849" y="41"/>
                </a:lnTo>
                <a:lnTo>
                  <a:pt x="3870" y="38"/>
                </a:lnTo>
                <a:lnTo>
                  <a:pt x="3892" y="35"/>
                </a:lnTo>
                <a:lnTo>
                  <a:pt x="3912" y="35"/>
                </a:lnTo>
                <a:lnTo>
                  <a:pt x="3934" y="35"/>
                </a:lnTo>
                <a:lnTo>
                  <a:pt x="3952" y="38"/>
                </a:lnTo>
                <a:lnTo>
                  <a:pt x="3971" y="40"/>
                </a:lnTo>
                <a:lnTo>
                  <a:pt x="3988" y="45"/>
                </a:lnTo>
                <a:lnTo>
                  <a:pt x="4005" y="51"/>
                </a:lnTo>
                <a:lnTo>
                  <a:pt x="4021" y="58"/>
                </a:lnTo>
                <a:lnTo>
                  <a:pt x="4036" y="65"/>
                </a:lnTo>
                <a:lnTo>
                  <a:pt x="4052" y="74"/>
                </a:lnTo>
                <a:lnTo>
                  <a:pt x="4066" y="81"/>
                </a:lnTo>
                <a:lnTo>
                  <a:pt x="4086" y="90"/>
                </a:lnTo>
                <a:lnTo>
                  <a:pt x="4105" y="99"/>
                </a:lnTo>
                <a:lnTo>
                  <a:pt x="4124" y="106"/>
                </a:lnTo>
                <a:lnTo>
                  <a:pt x="4146" y="113"/>
                </a:lnTo>
                <a:lnTo>
                  <a:pt x="4167" y="119"/>
                </a:lnTo>
                <a:lnTo>
                  <a:pt x="4190" y="125"/>
                </a:lnTo>
                <a:lnTo>
                  <a:pt x="4211" y="129"/>
                </a:lnTo>
                <a:lnTo>
                  <a:pt x="4231" y="131"/>
                </a:lnTo>
                <a:lnTo>
                  <a:pt x="4253" y="133"/>
                </a:lnTo>
                <a:lnTo>
                  <a:pt x="4273" y="134"/>
                </a:lnTo>
                <a:lnTo>
                  <a:pt x="4294" y="134"/>
                </a:lnTo>
                <a:lnTo>
                  <a:pt x="4314" y="131"/>
                </a:lnTo>
                <a:lnTo>
                  <a:pt x="4333" y="129"/>
                </a:lnTo>
                <a:lnTo>
                  <a:pt x="4351" y="125"/>
                </a:lnTo>
                <a:lnTo>
                  <a:pt x="4368" y="120"/>
                </a:lnTo>
                <a:lnTo>
                  <a:pt x="4384" y="113"/>
                </a:lnTo>
                <a:lnTo>
                  <a:pt x="4398" y="106"/>
                </a:lnTo>
                <a:lnTo>
                  <a:pt x="4413" y="98"/>
                </a:lnTo>
                <a:lnTo>
                  <a:pt x="4425" y="89"/>
                </a:lnTo>
                <a:lnTo>
                  <a:pt x="4437" y="78"/>
                </a:lnTo>
                <a:lnTo>
                  <a:pt x="4449" y="69"/>
                </a:lnTo>
                <a:lnTo>
                  <a:pt x="4459" y="58"/>
                </a:lnTo>
                <a:lnTo>
                  <a:pt x="4470" y="48"/>
                </a:lnTo>
                <a:lnTo>
                  <a:pt x="4482" y="39"/>
                </a:lnTo>
                <a:lnTo>
                  <a:pt x="4494" y="29"/>
                </a:lnTo>
                <a:lnTo>
                  <a:pt x="4508" y="22"/>
                </a:lnTo>
                <a:lnTo>
                  <a:pt x="4521" y="15"/>
                </a:lnTo>
                <a:lnTo>
                  <a:pt x="4536" y="10"/>
                </a:lnTo>
                <a:lnTo>
                  <a:pt x="4552" y="6"/>
                </a:lnTo>
                <a:lnTo>
                  <a:pt x="4570" y="3"/>
                </a:lnTo>
                <a:lnTo>
                  <a:pt x="4589" y="0"/>
                </a:lnTo>
                <a:lnTo>
                  <a:pt x="4609" y="0"/>
                </a:lnTo>
                <a:lnTo>
                  <a:pt x="4628" y="1"/>
                </a:lnTo>
                <a:lnTo>
                  <a:pt x="4648" y="3"/>
                </a:lnTo>
                <a:lnTo>
                  <a:pt x="4667" y="6"/>
                </a:lnTo>
                <a:lnTo>
                  <a:pt x="4688" y="10"/>
                </a:lnTo>
                <a:lnTo>
                  <a:pt x="4707" y="15"/>
                </a:lnTo>
                <a:lnTo>
                  <a:pt x="4732" y="23"/>
                </a:lnTo>
                <a:lnTo>
                  <a:pt x="4755" y="33"/>
                </a:lnTo>
                <a:lnTo>
                  <a:pt x="4778" y="44"/>
                </a:lnTo>
                <a:lnTo>
                  <a:pt x="4798" y="56"/>
                </a:lnTo>
                <a:lnTo>
                  <a:pt x="4819" y="68"/>
                </a:lnTo>
                <a:lnTo>
                  <a:pt x="4841" y="77"/>
                </a:lnTo>
                <a:lnTo>
                  <a:pt x="4857" y="84"/>
                </a:lnTo>
                <a:lnTo>
                  <a:pt x="4874" y="89"/>
                </a:lnTo>
                <a:lnTo>
                  <a:pt x="4891" y="95"/>
                </a:lnTo>
                <a:lnTo>
                  <a:pt x="4909" y="100"/>
                </a:lnTo>
                <a:lnTo>
                  <a:pt x="4927" y="104"/>
                </a:lnTo>
                <a:lnTo>
                  <a:pt x="4948" y="110"/>
                </a:lnTo>
                <a:lnTo>
                  <a:pt x="4968" y="114"/>
                </a:lnTo>
                <a:lnTo>
                  <a:pt x="4988" y="119"/>
                </a:lnTo>
                <a:lnTo>
                  <a:pt x="5009" y="123"/>
                </a:lnTo>
                <a:lnTo>
                  <a:pt x="5030" y="127"/>
                </a:lnTo>
                <a:lnTo>
                  <a:pt x="5052" y="129"/>
                </a:lnTo>
                <a:lnTo>
                  <a:pt x="5068" y="129"/>
                </a:lnTo>
                <a:lnTo>
                  <a:pt x="5083" y="129"/>
                </a:lnTo>
                <a:lnTo>
                  <a:pt x="5099" y="128"/>
                </a:lnTo>
                <a:lnTo>
                  <a:pt x="5115" y="127"/>
                </a:lnTo>
                <a:lnTo>
                  <a:pt x="5129" y="124"/>
                </a:lnTo>
                <a:lnTo>
                  <a:pt x="5144" y="120"/>
                </a:lnTo>
                <a:lnTo>
                  <a:pt x="5158" y="116"/>
                </a:lnTo>
                <a:lnTo>
                  <a:pt x="5170" y="111"/>
                </a:lnTo>
                <a:lnTo>
                  <a:pt x="5186" y="102"/>
                </a:lnTo>
                <a:lnTo>
                  <a:pt x="5199" y="93"/>
                </a:lnTo>
                <a:lnTo>
                  <a:pt x="5211" y="81"/>
                </a:lnTo>
                <a:lnTo>
                  <a:pt x="5222" y="69"/>
                </a:lnTo>
                <a:lnTo>
                  <a:pt x="5232" y="56"/>
                </a:lnTo>
                <a:lnTo>
                  <a:pt x="5244" y="45"/>
                </a:lnTo>
                <a:lnTo>
                  <a:pt x="5259" y="36"/>
                </a:lnTo>
                <a:lnTo>
                  <a:pt x="5271" y="32"/>
                </a:lnTo>
                <a:lnTo>
                  <a:pt x="5284" y="28"/>
                </a:lnTo>
                <a:lnTo>
                  <a:pt x="5297" y="26"/>
                </a:lnTo>
                <a:lnTo>
                  <a:pt x="5312" y="23"/>
                </a:lnTo>
                <a:lnTo>
                  <a:pt x="5326" y="22"/>
                </a:lnTo>
                <a:lnTo>
                  <a:pt x="5341" y="21"/>
                </a:lnTo>
                <a:lnTo>
                  <a:pt x="5354" y="20"/>
                </a:lnTo>
                <a:lnTo>
                  <a:pt x="5367" y="18"/>
                </a:lnTo>
                <a:lnTo>
                  <a:pt x="5379" y="17"/>
                </a:lnTo>
                <a:lnTo>
                  <a:pt x="5391" y="16"/>
                </a:lnTo>
                <a:lnTo>
                  <a:pt x="5402" y="15"/>
                </a:lnTo>
                <a:lnTo>
                  <a:pt x="5413" y="15"/>
                </a:lnTo>
                <a:lnTo>
                  <a:pt x="5424" y="16"/>
                </a:lnTo>
                <a:lnTo>
                  <a:pt x="5433" y="18"/>
                </a:lnTo>
                <a:lnTo>
                  <a:pt x="5443" y="22"/>
                </a:lnTo>
                <a:lnTo>
                  <a:pt x="5455" y="28"/>
                </a:lnTo>
                <a:lnTo>
                  <a:pt x="5466" y="36"/>
                </a:lnTo>
                <a:lnTo>
                  <a:pt x="5478" y="47"/>
                </a:lnTo>
                <a:lnTo>
                  <a:pt x="5489" y="58"/>
                </a:lnTo>
                <a:lnTo>
                  <a:pt x="5502" y="68"/>
                </a:lnTo>
                <a:lnTo>
                  <a:pt x="5514" y="78"/>
                </a:lnTo>
                <a:lnTo>
                  <a:pt x="5528" y="86"/>
                </a:lnTo>
                <a:lnTo>
                  <a:pt x="5543" y="94"/>
                </a:lnTo>
                <a:lnTo>
                  <a:pt x="5558" y="100"/>
                </a:lnTo>
                <a:lnTo>
                  <a:pt x="5574" y="106"/>
                </a:lnTo>
                <a:lnTo>
                  <a:pt x="5590" y="112"/>
                </a:lnTo>
                <a:lnTo>
                  <a:pt x="5605" y="118"/>
                </a:lnTo>
                <a:lnTo>
                  <a:pt x="5626" y="125"/>
                </a:lnTo>
                <a:lnTo>
                  <a:pt x="5644" y="134"/>
                </a:lnTo>
                <a:lnTo>
                  <a:pt x="5663" y="142"/>
                </a:lnTo>
                <a:lnTo>
                  <a:pt x="5682" y="149"/>
                </a:lnTo>
                <a:lnTo>
                  <a:pt x="5703" y="155"/>
                </a:lnTo>
                <a:lnTo>
                  <a:pt x="5723" y="161"/>
                </a:lnTo>
                <a:lnTo>
                  <a:pt x="5740" y="164"/>
                </a:lnTo>
                <a:lnTo>
                  <a:pt x="5757" y="165"/>
                </a:lnTo>
                <a:lnTo>
                  <a:pt x="5773" y="166"/>
                </a:lnTo>
                <a:lnTo>
                  <a:pt x="5791" y="165"/>
                </a:lnTo>
                <a:lnTo>
                  <a:pt x="5808" y="164"/>
                </a:lnTo>
                <a:lnTo>
                  <a:pt x="5824" y="161"/>
                </a:lnTo>
                <a:lnTo>
                  <a:pt x="5841" y="157"/>
                </a:lnTo>
                <a:lnTo>
                  <a:pt x="5856" y="152"/>
                </a:lnTo>
                <a:lnTo>
                  <a:pt x="5874" y="143"/>
                </a:lnTo>
                <a:lnTo>
                  <a:pt x="5891" y="134"/>
                </a:lnTo>
                <a:lnTo>
                  <a:pt x="5907" y="123"/>
                </a:lnTo>
                <a:lnTo>
                  <a:pt x="5923" y="111"/>
                </a:lnTo>
                <a:lnTo>
                  <a:pt x="5937" y="100"/>
                </a:lnTo>
                <a:lnTo>
                  <a:pt x="5953" y="89"/>
                </a:lnTo>
                <a:lnTo>
                  <a:pt x="5967" y="80"/>
                </a:lnTo>
                <a:lnTo>
                  <a:pt x="5980" y="74"/>
                </a:lnTo>
                <a:lnTo>
                  <a:pt x="5993" y="69"/>
                </a:lnTo>
                <a:lnTo>
                  <a:pt x="6007" y="65"/>
                </a:lnTo>
                <a:lnTo>
                  <a:pt x="6021" y="63"/>
                </a:lnTo>
                <a:lnTo>
                  <a:pt x="6036" y="60"/>
                </a:lnTo>
                <a:lnTo>
                  <a:pt x="6051" y="59"/>
                </a:lnTo>
                <a:lnTo>
                  <a:pt x="6068" y="58"/>
                </a:lnTo>
                <a:lnTo>
                  <a:pt x="6082" y="56"/>
                </a:lnTo>
                <a:lnTo>
                  <a:pt x="6098" y="54"/>
                </a:lnTo>
                <a:lnTo>
                  <a:pt x="6114" y="53"/>
                </a:lnTo>
                <a:lnTo>
                  <a:pt x="6129" y="53"/>
                </a:lnTo>
                <a:lnTo>
                  <a:pt x="6145" y="53"/>
                </a:lnTo>
                <a:lnTo>
                  <a:pt x="6159" y="54"/>
                </a:lnTo>
                <a:lnTo>
                  <a:pt x="6174" y="57"/>
                </a:lnTo>
                <a:lnTo>
                  <a:pt x="6187" y="60"/>
                </a:lnTo>
                <a:lnTo>
                  <a:pt x="6203" y="69"/>
                </a:lnTo>
                <a:lnTo>
                  <a:pt x="6218" y="80"/>
                </a:lnTo>
                <a:lnTo>
                  <a:pt x="6233" y="90"/>
                </a:lnTo>
                <a:lnTo>
                  <a:pt x="6246" y="102"/>
                </a:lnTo>
                <a:lnTo>
                  <a:pt x="6260" y="113"/>
                </a:lnTo>
                <a:lnTo>
                  <a:pt x="6276" y="123"/>
                </a:lnTo>
                <a:lnTo>
                  <a:pt x="6293" y="130"/>
                </a:lnTo>
                <a:lnTo>
                  <a:pt x="6311" y="135"/>
                </a:lnTo>
                <a:lnTo>
                  <a:pt x="6330" y="139"/>
                </a:lnTo>
                <a:lnTo>
                  <a:pt x="6351" y="141"/>
                </a:lnTo>
                <a:lnTo>
                  <a:pt x="6372" y="142"/>
                </a:lnTo>
                <a:lnTo>
                  <a:pt x="6393" y="143"/>
                </a:lnTo>
                <a:lnTo>
                  <a:pt x="6414" y="143"/>
                </a:lnTo>
                <a:lnTo>
                  <a:pt x="6435" y="145"/>
                </a:lnTo>
                <a:lnTo>
                  <a:pt x="6450" y="145"/>
                </a:lnTo>
                <a:lnTo>
                  <a:pt x="6465" y="146"/>
                </a:lnTo>
                <a:lnTo>
                  <a:pt x="6479" y="147"/>
                </a:lnTo>
                <a:lnTo>
                  <a:pt x="6492" y="148"/>
                </a:lnTo>
                <a:lnTo>
                  <a:pt x="6507" y="149"/>
                </a:lnTo>
                <a:lnTo>
                  <a:pt x="6520" y="149"/>
                </a:lnTo>
                <a:lnTo>
                  <a:pt x="6533" y="146"/>
                </a:lnTo>
                <a:lnTo>
                  <a:pt x="6542" y="143"/>
                </a:lnTo>
                <a:lnTo>
                  <a:pt x="6549" y="140"/>
                </a:lnTo>
                <a:lnTo>
                  <a:pt x="6556" y="135"/>
                </a:lnTo>
                <a:lnTo>
                  <a:pt x="6565" y="12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52" name="Google Shape;11652;p34"/>
          <p:cNvSpPr/>
          <p:nvPr/>
        </p:nvSpPr>
        <p:spPr>
          <a:xfrm>
            <a:off x="3784997" y="1546623"/>
            <a:ext cx="794147" cy="1063228"/>
          </a:xfrm>
          <a:custGeom>
            <a:avLst/>
            <a:gdLst/>
            <a:ahLst/>
            <a:cxnLst/>
            <a:rect l="l" t="t" r="r" b="b"/>
            <a:pathLst>
              <a:path w="3336" h="4468" extrusionOk="0">
                <a:moveTo>
                  <a:pt x="3336" y="4468"/>
                </a:moveTo>
                <a:lnTo>
                  <a:pt x="3336" y="2789"/>
                </a:lnTo>
                <a:lnTo>
                  <a:pt x="443" y="1211"/>
                </a:lnTo>
                <a:lnTo>
                  <a:pt x="443" y="0"/>
                </a:lnTo>
                <a:lnTo>
                  <a:pt x="0" y="0"/>
                </a:lnTo>
                <a:lnTo>
                  <a:pt x="0" y="1502"/>
                </a:lnTo>
                <a:lnTo>
                  <a:pt x="2883" y="3075"/>
                </a:lnTo>
                <a:lnTo>
                  <a:pt x="2883" y="4468"/>
                </a:lnTo>
                <a:lnTo>
                  <a:pt x="3336" y="4468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653" name="Google Shape;11653;p34"/>
          <p:cNvCxnSpPr/>
          <p:nvPr/>
        </p:nvCxnSpPr>
        <p:spPr>
          <a:xfrm>
            <a:off x="3784999" y="1546622"/>
            <a:ext cx="1190" cy="3571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54" name="Google Shape;11654;p34"/>
          <p:cNvCxnSpPr/>
          <p:nvPr/>
        </p:nvCxnSpPr>
        <p:spPr>
          <a:xfrm>
            <a:off x="3784997" y="1903810"/>
            <a:ext cx="685800" cy="3750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55" name="Google Shape;11655;p34"/>
          <p:cNvCxnSpPr/>
          <p:nvPr/>
        </p:nvCxnSpPr>
        <p:spPr>
          <a:xfrm>
            <a:off x="4470799" y="2278857"/>
            <a:ext cx="1190" cy="3309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56" name="Google Shape;11656;p34"/>
          <p:cNvCxnSpPr/>
          <p:nvPr/>
        </p:nvCxnSpPr>
        <p:spPr>
          <a:xfrm>
            <a:off x="4470797" y="2609850"/>
            <a:ext cx="108347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57" name="Google Shape;11657;p34"/>
          <p:cNvCxnSpPr/>
          <p:nvPr/>
        </p:nvCxnSpPr>
        <p:spPr>
          <a:xfrm rot="10800000" flipH="1">
            <a:off x="4579144" y="2210991"/>
            <a:ext cx="1191" cy="398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58" name="Google Shape;11658;p34"/>
          <p:cNvCxnSpPr/>
          <p:nvPr/>
        </p:nvCxnSpPr>
        <p:spPr>
          <a:xfrm rot="10800000">
            <a:off x="3889772" y="1834753"/>
            <a:ext cx="689372" cy="3762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59" name="Google Shape;11659;p34"/>
          <p:cNvCxnSpPr/>
          <p:nvPr/>
        </p:nvCxnSpPr>
        <p:spPr>
          <a:xfrm rot="10800000" flipH="1">
            <a:off x="3889774" y="1546624"/>
            <a:ext cx="1190" cy="2881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60" name="Google Shape;11660;p34"/>
          <p:cNvCxnSpPr/>
          <p:nvPr/>
        </p:nvCxnSpPr>
        <p:spPr>
          <a:xfrm flipH="1">
            <a:off x="3784997" y="1546624"/>
            <a:ext cx="1047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61" name="Google Shape;11661;p34"/>
          <p:cNvCxnSpPr/>
          <p:nvPr/>
        </p:nvCxnSpPr>
        <p:spPr>
          <a:xfrm rot="10800000">
            <a:off x="3251597" y="1240631"/>
            <a:ext cx="533400" cy="3059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62" name="Google Shape;11662;p34"/>
          <p:cNvCxnSpPr/>
          <p:nvPr/>
        </p:nvCxnSpPr>
        <p:spPr>
          <a:xfrm>
            <a:off x="3303986" y="1270397"/>
            <a:ext cx="1190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63" name="Google Shape;11663;p34"/>
          <p:cNvCxnSpPr/>
          <p:nvPr/>
        </p:nvCxnSpPr>
        <p:spPr>
          <a:xfrm>
            <a:off x="3345656" y="1294211"/>
            <a:ext cx="1191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64" name="Google Shape;11664;p34"/>
          <p:cNvCxnSpPr/>
          <p:nvPr/>
        </p:nvCxnSpPr>
        <p:spPr>
          <a:xfrm flipH="1">
            <a:off x="3345658" y="1362075"/>
            <a:ext cx="11787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65" name="Google Shape;11665;p34"/>
          <p:cNvCxnSpPr/>
          <p:nvPr/>
        </p:nvCxnSpPr>
        <p:spPr>
          <a:xfrm>
            <a:off x="3380186" y="1314450"/>
            <a:ext cx="1190" cy="476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66" name="Google Shape;11666;p34"/>
          <p:cNvCxnSpPr/>
          <p:nvPr/>
        </p:nvCxnSpPr>
        <p:spPr>
          <a:xfrm>
            <a:off x="3463530" y="1362076"/>
            <a:ext cx="54769" cy="1214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67" name="Google Shape;11667;p34"/>
          <p:cNvCxnSpPr/>
          <p:nvPr/>
        </p:nvCxnSpPr>
        <p:spPr>
          <a:xfrm flipH="1">
            <a:off x="3542110" y="1450181"/>
            <a:ext cx="76200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68" name="Google Shape;11668;p34"/>
          <p:cNvCxnSpPr/>
          <p:nvPr/>
        </p:nvCxnSpPr>
        <p:spPr>
          <a:xfrm>
            <a:off x="3580211" y="1428750"/>
            <a:ext cx="1190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69" name="Google Shape;11669;p34"/>
          <p:cNvCxnSpPr/>
          <p:nvPr/>
        </p:nvCxnSpPr>
        <p:spPr>
          <a:xfrm>
            <a:off x="3518297" y="1393032"/>
            <a:ext cx="36909" cy="845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70" name="Google Shape;11670;p34"/>
          <p:cNvCxnSpPr/>
          <p:nvPr/>
        </p:nvCxnSpPr>
        <p:spPr>
          <a:xfrm flipH="1">
            <a:off x="3395662" y="1393031"/>
            <a:ext cx="8215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71" name="Google Shape;11671;p34"/>
          <p:cNvCxnSpPr/>
          <p:nvPr/>
        </p:nvCxnSpPr>
        <p:spPr>
          <a:xfrm flipH="1">
            <a:off x="3444479" y="1422799"/>
            <a:ext cx="4643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72" name="Google Shape;11672;p34"/>
          <p:cNvCxnSpPr/>
          <p:nvPr/>
        </p:nvCxnSpPr>
        <p:spPr>
          <a:xfrm flipH="1">
            <a:off x="3555206" y="1483519"/>
            <a:ext cx="120254" cy="297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73" name="Google Shape;11673;p34"/>
          <p:cNvCxnSpPr/>
          <p:nvPr/>
        </p:nvCxnSpPr>
        <p:spPr>
          <a:xfrm flipH="1">
            <a:off x="3590925" y="1496617"/>
            <a:ext cx="105966" cy="250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674" name="Google Shape;11674;p34"/>
          <p:cNvSpPr/>
          <p:nvPr/>
        </p:nvSpPr>
        <p:spPr>
          <a:xfrm>
            <a:off x="5248275" y="2411016"/>
            <a:ext cx="125016" cy="84534"/>
          </a:xfrm>
          <a:custGeom>
            <a:avLst/>
            <a:gdLst/>
            <a:ahLst/>
            <a:cxnLst/>
            <a:rect l="l" t="t" r="r" b="b"/>
            <a:pathLst>
              <a:path w="525" h="357" extrusionOk="0">
                <a:moveTo>
                  <a:pt x="209" y="2"/>
                </a:moveTo>
                <a:lnTo>
                  <a:pt x="233" y="1"/>
                </a:lnTo>
                <a:lnTo>
                  <a:pt x="257" y="0"/>
                </a:lnTo>
                <a:lnTo>
                  <a:pt x="280" y="0"/>
                </a:lnTo>
                <a:lnTo>
                  <a:pt x="304" y="1"/>
                </a:lnTo>
                <a:lnTo>
                  <a:pt x="327" y="4"/>
                </a:lnTo>
                <a:lnTo>
                  <a:pt x="348" y="8"/>
                </a:lnTo>
                <a:lnTo>
                  <a:pt x="365" y="12"/>
                </a:lnTo>
                <a:lnTo>
                  <a:pt x="381" y="16"/>
                </a:lnTo>
                <a:lnTo>
                  <a:pt x="396" y="22"/>
                </a:lnTo>
                <a:lnTo>
                  <a:pt x="411" y="28"/>
                </a:lnTo>
                <a:lnTo>
                  <a:pt x="425" y="34"/>
                </a:lnTo>
                <a:lnTo>
                  <a:pt x="439" y="41"/>
                </a:lnTo>
                <a:lnTo>
                  <a:pt x="452" y="49"/>
                </a:lnTo>
                <a:lnTo>
                  <a:pt x="463" y="59"/>
                </a:lnTo>
                <a:lnTo>
                  <a:pt x="475" y="69"/>
                </a:lnTo>
                <a:lnTo>
                  <a:pt x="484" y="81"/>
                </a:lnTo>
                <a:lnTo>
                  <a:pt x="494" y="91"/>
                </a:lnTo>
                <a:lnTo>
                  <a:pt x="501" y="105"/>
                </a:lnTo>
                <a:lnTo>
                  <a:pt x="508" y="118"/>
                </a:lnTo>
                <a:lnTo>
                  <a:pt x="514" y="133"/>
                </a:lnTo>
                <a:lnTo>
                  <a:pt x="519" y="149"/>
                </a:lnTo>
                <a:lnTo>
                  <a:pt x="523" y="166"/>
                </a:lnTo>
                <a:lnTo>
                  <a:pt x="524" y="173"/>
                </a:lnTo>
                <a:lnTo>
                  <a:pt x="524" y="180"/>
                </a:lnTo>
                <a:lnTo>
                  <a:pt x="525" y="188"/>
                </a:lnTo>
                <a:lnTo>
                  <a:pt x="525" y="195"/>
                </a:lnTo>
                <a:lnTo>
                  <a:pt x="525" y="203"/>
                </a:lnTo>
                <a:lnTo>
                  <a:pt x="525" y="210"/>
                </a:lnTo>
                <a:lnTo>
                  <a:pt x="525" y="218"/>
                </a:lnTo>
                <a:lnTo>
                  <a:pt x="524" y="225"/>
                </a:lnTo>
                <a:lnTo>
                  <a:pt x="524" y="232"/>
                </a:lnTo>
                <a:lnTo>
                  <a:pt x="521" y="242"/>
                </a:lnTo>
                <a:lnTo>
                  <a:pt x="520" y="250"/>
                </a:lnTo>
                <a:lnTo>
                  <a:pt x="518" y="259"/>
                </a:lnTo>
                <a:lnTo>
                  <a:pt x="515" y="267"/>
                </a:lnTo>
                <a:lnTo>
                  <a:pt x="513" y="275"/>
                </a:lnTo>
                <a:lnTo>
                  <a:pt x="509" y="283"/>
                </a:lnTo>
                <a:lnTo>
                  <a:pt x="506" y="290"/>
                </a:lnTo>
                <a:lnTo>
                  <a:pt x="501" y="296"/>
                </a:lnTo>
                <a:lnTo>
                  <a:pt x="496" y="302"/>
                </a:lnTo>
                <a:lnTo>
                  <a:pt x="490" y="308"/>
                </a:lnTo>
                <a:lnTo>
                  <a:pt x="485" y="314"/>
                </a:lnTo>
                <a:lnTo>
                  <a:pt x="478" y="319"/>
                </a:lnTo>
                <a:lnTo>
                  <a:pt x="473" y="322"/>
                </a:lnTo>
                <a:lnTo>
                  <a:pt x="467" y="326"/>
                </a:lnTo>
                <a:lnTo>
                  <a:pt x="463" y="328"/>
                </a:lnTo>
                <a:lnTo>
                  <a:pt x="457" y="332"/>
                </a:lnTo>
                <a:lnTo>
                  <a:pt x="449" y="334"/>
                </a:lnTo>
                <a:lnTo>
                  <a:pt x="443" y="337"/>
                </a:lnTo>
                <a:lnTo>
                  <a:pt x="436" y="339"/>
                </a:lnTo>
                <a:lnTo>
                  <a:pt x="430" y="341"/>
                </a:lnTo>
                <a:lnTo>
                  <a:pt x="423" y="344"/>
                </a:lnTo>
                <a:lnTo>
                  <a:pt x="406" y="347"/>
                </a:lnTo>
                <a:lnTo>
                  <a:pt x="389" y="351"/>
                </a:lnTo>
                <a:lnTo>
                  <a:pt x="371" y="354"/>
                </a:lnTo>
                <a:lnTo>
                  <a:pt x="354" y="355"/>
                </a:lnTo>
                <a:lnTo>
                  <a:pt x="336" y="356"/>
                </a:lnTo>
                <a:lnTo>
                  <a:pt x="318" y="357"/>
                </a:lnTo>
                <a:lnTo>
                  <a:pt x="299" y="357"/>
                </a:lnTo>
                <a:lnTo>
                  <a:pt x="281" y="356"/>
                </a:lnTo>
                <a:lnTo>
                  <a:pt x="257" y="355"/>
                </a:lnTo>
                <a:lnTo>
                  <a:pt x="233" y="352"/>
                </a:lnTo>
                <a:lnTo>
                  <a:pt x="210" y="350"/>
                </a:lnTo>
                <a:lnTo>
                  <a:pt x="199" y="349"/>
                </a:lnTo>
                <a:lnTo>
                  <a:pt x="190" y="347"/>
                </a:lnTo>
                <a:lnTo>
                  <a:pt x="180" y="346"/>
                </a:lnTo>
                <a:lnTo>
                  <a:pt x="170" y="344"/>
                </a:lnTo>
                <a:lnTo>
                  <a:pt x="161" y="343"/>
                </a:lnTo>
                <a:lnTo>
                  <a:pt x="152" y="340"/>
                </a:lnTo>
                <a:lnTo>
                  <a:pt x="138" y="337"/>
                </a:lnTo>
                <a:lnTo>
                  <a:pt x="125" y="332"/>
                </a:lnTo>
                <a:lnTo>
                  <a:pt x="112" y="327"/>
                </a:lnTo>
                <a:lnTo>
                  <a:pt x="98" y="321"/>
                </a:lnTo>
                <a:lnTo>
                  <a:pt x="87" y="314"/>
                </a:lnTo>
                <a:lnTo>
                  <a:pt x="75" y="307"/>
                </a:lnTo>
                <a:lnTo>
                  <a:pt x="66" y="299"/>
                </a:lnTo>
                <a:lnTo>
                  <a:pt x="55" y="290"/>
                </a:lnTo>
                <a:lnTo>
                  <a:pt x="47" y="280"/>
                </a:lnTo>
                <a:lnTo>
                  <a:pt x="38" y="269"/>
                </a:lnTo>
                <a:lnTo>
                  <a:pt x="31" y="260"/>
                </a:lnTo>
                <a:lnTo>
                  <a:pt x="25" y="249"/>
                </a:lnTo>
                <a:lnTo>
                  <a:pt x="20" y="238"/>
                </a:lnTo>
                <a:lnTo>
                  <a:pt x="15" y="226"/>
                </a:lnTo>
                <a:lnTo>
                  <a:pt x="11" y="213"/>
                </a:lnTo>
                <a:lnTo>
                  <a:pt x="7" y="200"/>
                </a:lnTo>
                <a:lnTo>
                  <a:pt x="5" y="190"/>
                </a:lnTo>
                <a:lnTo>
                  <a:pt x="3" y="180"/>
                </a:lnTo>
                <a:lnTo>
                  <a:pt x="2" y="171"/>
                </a:lnTo>
                <a:lnTo>
                  <a:pt x="1" y="161"/>
                </a:lnTo>
                <a:lnTo>
                  <a:pt x="0" y="154"/>
                </a:lnTo>
                <a:lnTo>
                  <a:pt x="0" y="148"/>
                </a:lnTo>
                <a:lnTo>
                  <a:pt x="0" y="142"/>
                </a:lnTo>
                <a:lnTo>
                  <a:pt x="0" y="129"/>
                </a:lnTo>
                <a:lnTo>
                  <a:pt x="2" y="115"/>
                </a:lnTo>
                <a:lnTo>
                  <a:pt x="5" y="103"/>
                </a:lnTo>
                <a:lnTo>
                  <a:pt x="8" y="93"/>
                </a:lnTo>
                <a:lnTo>
                  <a:pt x="12" y="83"/>
                </a:lnTo>
                <a:lnTo>
                  <a:pt x="17" y="72"/>
                </a:lnTo>
                <a:lnTo>
                  <a:pt x="23" y="64"/>
                </a:lnTo>
                <a:lnTo>
                  <a:pt x="30" y="55"/>
                </a:lnTo>
                <a:lnTo>
                  <a:pt x="38" y="46"/>
                </a:lnTo>
                <a:lnTo>
                  <a:pt x="47" y="39"/>
                </a:lnTo>
                <a:lnTo>
                  <a:pt x="57" y="31"/>
                </a:lnTo>
                <a:lnTo>
                  <a:pt x="68" y="24"/>
                </a:lnTo>
                <a:lnTo>
                  <a:pt x="80" y="19"/>
                </a:lnTo>
                <a:lnTo>
                  <a:pt x="92" y="14"/>
                </a:lnTo>
                <a:lnTo>
                  <a:pt x="105" y="10"/>
                </a:lnTo>
                <a:lnTo>
                  <a:pt x="121" y="6"/>
                </a:lnTo>
                <a:lnTo>
                  <a:pt x="137" y="4"/>
                </a:lnTo>
                <a:lnTo>
                  <a:pt x="155" y="2"/>
                </a:lnTo>
                <a:lnTo>
                  <a:pt x="172" y="1"/>
                </a:lnTo>
                <a:lnTo>
                  <a:pt x="190" y="1"/>
                </a:lnTo>
                <a:lnTo>
                  <a:pt x="209" y="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75" name="Google Shape;11675;p34"/>
          <p:cNvSpPr/>
          <p:nvPr/>
        </p:nvSpPr>
        <p:spPr>
          <a:xfrm>
            <a:off x="5248275" y="2411016"/>
            <a:ext cx="125016" cy="84534"/>
          </a:xfrm>
          <a:custGeom>
            <a:avLst/>
            <a:gdLst/>
            <a:ahLst/>
            <a:cxnLst/>
            <a:rect l="l" t="t" r="r" b="b"/>
            <a:pathLst>
              <a:path w="525" h="357" extrusionOk="0">
                <a:moveTo>
                  <a:pt x="157" y="11"/>
                </a:moveTo>
                <a:lnTo>
                  <a:pt x="180" y="7"/>
                </a:lnTo>
                <a:lnTo>
                  <a:pt x="203" y="4"/>
                </a:lnTo>
                <a:lnTo>
                  <a:pt x="226" y="1"/>
                </a:lnTo>
                <a:lnTo>
                  <a:pt x="249" y="0"/>
                </a:lnTo>
                <a:lnTo>
                  <a:pt x="271" y="0"/>
                </a:lnTo>
                <a:lnTo>
                  <a:pt x="294" y="1"/>
                </a:lnTo>
                <a:lnTo>
                  <a:pt x="316" y="2"/>
                </a:lnTo>
                <a:lnTo>
                  <a:pt x="335" y="6"/>
                </a:lnTo>
                <a:lnTo>
                  <a:pt x="354" y="10"/>
                </a:lnTo>
                <a:lnTo>
                  <a:pt x="372" y="13"/>
                </a:lnTo>
                <a:lnTo>
                  <a:pt x="390" y="19"/>
                </a:lnTo>
                <a:lnTo>
                  <a:pt x="407" y="25"/>
                </a:lnTo>
                <a:lnTo>
                  <a:pt x="424" y="32"/>
                </a:lnTo>
                <a:lnTo>
                  <a:pt x="439" y="42"/>
                </a:lnTo>
                <a:lnTo>
                  <a:pt x="453" y="52"/>
                </a:lnTo>
                <a:lnTo>
                  <a:pt x="466" y="61"/>
                </a:lnTo>
                <a:lnTo>
                  <a:pt x="477" y="72"/>
                </a:lnTo>
                <a:lnTo>
                  <a:pt x="488" y="84"/>
                </a:lnTo>
                <a:lnTo>
                  <a:pt x="496" y="97"/>
                </a:lnTo>
                <a:lnTo>
                  <a:pt x="505" y="111"/>
                </a:lnTo>
                <a:lnTo>
                  <a:pt x="512" y="125"/>
                </a:lnTo>
                <a:lnTo>
                  <a:pt x="517" y="141"/>
                </a:lnTo>
                <a:lnTo>
                  <a:pt x="521" y="158"/>
                </a:lnTo>
                <a:lnTo>
                  <a:pt x="524" y="176"/>
                </a:lnTo>
                <a:lnTo>
                  <a:pt x="525" y="195"/>
                </a:lnTo>
                <a:lnTo>
                  <a:pt x="525" y="213"/>
                </a:lnTo>
                <a:lnTo>
                  <a:pt x="524" y="231"/>
                </a:lnTo>
                <a:lnTo>
                  <a:pt x="520" y="248"/>
                </a:lnTo>
                <a:lnTo>
                  <a:pt x="518" y="261"/>
                </a:lnTo>
                <a:lnTo>
                  <a:pt x="514" y="272"/>
                </a:lnTo>
                <a:lnTo>
                  <a:pt x="509" y="283"/>
                </a:lnTo>
                <a:lnTo>
                  <a:pt x="503" y="292"/>
                </a:lnTo>
                <a:lnTo>
                  <a:pt x="496" y="302"/>
                </a:lnTo>
                <a:lnTo>
                  <a:pt x="489" y="310"/>
                </a:lnTo>
                <a:lnTo>
                  <a:pt x="479" y="317"/>
                </a:lnTo>
                <a:lnTo>
                  <a:pt x="470" y="325"/>
                </a:lnTo>
                <a:lnTo>
                  <a:pt x="458" y="331"/>
                </a:lnTo>
                <a:lnTo>
                  <a:pt x="446" y="335"/>
                </a:lnTo>
                <a:lnTo>
                  <a:pt x="432" y="340"/>
                </a:lnTo>
                <a:lnTo>
                  <a:pt x="419" y="344"/>
                </a:lnTo>
                <a:lnTo>
                  <a:pt x="406" y="347"/>
                </a:lnTo>
                <a:lnTo>
                  <a:pt x="392" y="350"/>
                </a:lnTo>
                <a:lnTo>
                  <a:pt x="377" y="352"/>
                </a:lnTo>
                <a:lnTo>
                  <a:pt x="354" y="355"/>
                </a:lnTo>
                <a:lnTo>
                  <a:pt x="330" y="356"/>
                </a:lnTo>
                <a:lnTo>
                  <a:pt x="307" y="357"/>
                </a:lnTo>
                <a:lnTo>
                  <a:pt x="283" y="356"/>
                </a:lnTo>
                <a:lnTo>
                  <a:pt x="259" y="355"/>
                </a:lnTo>
                <a:lnTo>
                  <a:pt x="238" y="354"/>
                </a:lnTo>
                <a:lnTo>
                  <a:pt x="216" y="351"/>
                </a:lnTo>
                <a:lnTo>
                  <a:pt x="196" y="349"/>
                </a:lnTo>
                <a:lnTo>
                  <a:pt x="175" y="345"/>
                </a:lnTo>
                <a:lnTo>
                  <a:pt x="156" y="341"/>
                </a:lnTo>
                <a:lnTo>
                  <a:pt x="137" y="335"/>
                </a:lnTo>
                <a:lnTo>
                  <a:pt x="119" y="329"/>
                </a:lnTo>
                <a:lnTo>
                  <a:pt x="102" y="322"/>
                </a:lnTo>
                <a:lnTo>
                  <a:pt x="90" y="316"/>
                </a:lnTo>
                <a:lnTo>
                  <a:pt x="78" y="308"/>
                </a:lnTo>
                <a:lnTo>
                  <a:pt x="66" y="299"/>
                </a:lnTo>
                <a:lnTo>
                  <a:pt x="56" y="290"/>
                </a:lnTo>
                <a:lnTo>
                  <a:pt x="47" y="280"/>
                </a:lnTo>
                <a:lnTo>
                  <a:pt x="37" y="268"/>
                </a:lnTo>
                <a:lnTo>
                  <a:pt x="29" y="256"/>
                </a:lnTo>
                <a:lnTo>
                  <a:pt x="23" y="243"/>
                </a:lnTo>
                <a:lnTo>
                  <a:pt x="17" y="230"/>
                </a:lnTo>
                <a:lnTo>
                  <a:pt x="12" y="215"/>
                </a:lnTo>
                <a:lnTo>
                  <a:pt x="7" y="200"/>
                </a:lnTo>
                <a:lnTo>
                  <a:pt x="3" y="183"/>
                </a:lnTo>
                <a:lnTo>
                  <a:pt x="1" y="166"/>
                </a:lnTo>
                <a:lnTo>
                  <a:pt x="0" y="149"/>
                </a:lnTo>
                <a:lnTo>
                  <a:pt x="0" y="132"/>
                </a:lnTo>
                <a:lnTo>
                  <a:pt x="1" y="118"/>
                </a:lnTo>
                <a:lnTo>
                  <a:pt x="5" y="103"/>
                </a:lnTo>
                <a:lnTo>
                  <a:pt x="8" y="90"/>
                </a:lnTo>
                <a:lnTo>
                  <a:pt x="14" y="78"/>
                </a:lnTo>
                <a:lnTo>
                  <a:pt x="20" y="66"/>
                </a:lnTo>
                <a:lnTo>
                  <a:pt x="29" y="57"/>
                </a:lnTo>
                <a:lnTo>
                  <a:pt x="37" y="47"/>
                </a:lnTo>
                <a:lnTo>
                  <a:pt x="47" y="39"/>
                </a:lnTo>
                <a:lnTo>
                  <a:pt x="56" y="31"/>
                </a:lnTo>
                <a:lnTo>
                  <a:pt x="67" y="25"/>
                </a:lnTo>
                <a:lnTo>
                  <a:pt x="79" y="19"/>
                </a:lnTo>
                <a:lnTo>
                  <a:pt x="92" y="14"/>
                </a:lnTo>
                <a:lnTo>
                  <a:pt x="105" y="10"/>
                </a:lnTo>
                <a:lnTo>
                  <a:pt x="121" y="6"/>
                </a:lnTo>
                <a:lnTo>
                  <a:pt x="138" y="4"/>
                </a:lnTo>
                <a:lnTo>
                  <a:pt x="156" y="2"/>
                </a:lnTo>
                <a:lnTo>
                  <a:pt x="173" y="1"/>
                </a:lnTo>
                <a:lnTo>
                  <a:pt x="192" y="1"/>
                </a:lnTo>
                <a:lnTo>
                  <a:pt x="210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76" name="Google Shape;11676;p34"/>
          <p:cNvSpPr/>
          <p:nvPr/>
        </p:nvSpPr>
        <p:spPr>
          <a:xfrm>
            <a:off x="5211367" y="2491980"/>
            <a:ext cx="140494" cy="91678"/>
          </a:xfrm>
          <a:custGeom>
            <a:avLst/>
            <a:gdLst/>
            <a:ahLst/>
            <a:cxnLst/>
            <a:rect l="l" t="t" r="r" b="b"/>
            <a:pathLst>
              <a:path w="589" h="386" extrusionOk="0">
                <a:moveTo>
                  <a:pt x="182" y="0"/>
                </a:moveTo>
                <a:lnTo>
                  <a:pt x="188" y="1"/>
                </a:lnTo>
                <a:lnTo>
                  <a:pt x="193" y="4"/>
                </a:lnTo>
                <a:lnTo>
                  <a:pt x="199" y="5"/>
                </a:lnTo>
                <a:lnTo>
                  <a:pt x="204" y="6"/>
                </a:lnTo>
                <a:lnTo>
                  <a:pt x="210" y="7"/>
                </a:lnTo>
                <a:lnTo>
                  <a:pt x="216" y="10"/>
                </a:lnTo>
                <a:lnTo>
                  <a:pt x="235" y="16"/>
                </a:lnTo>
                <a:lnTo>
                  <a:pt x="254" y="22"/>
                </a:lnTo>
                <a:lnTo>
                  <a:pt x="267" y="27"/>
                </a:lnTo>
                <a:lnTo>
                  <a:pt x="281" y="32"/>
                </a:lnTo>
                <a:lnTo>
                  <a:pt x="293" y="36"/>
                </a:lnTo>
                <a:lnTo>
                  <a:pt x="305" y="41"/>
                </a:lnTo>
                <a:lnTo>
                  <a:pt x="317" y="46"/>
                </a:lnTo>
                <a:lnTo>
                  <a:pt x="329" y="52"/>
                </a:lnTo>
                <a:lnTo>
                  <a:pt x="339" y="58"/>
                </a:lnTo>
                <a:lnTo>
                  <a:pt x="350" y="64"/>
                </a:lnTo>
                <a:lnTo>
                  <a:pt x="361" y="70"/>
                </a:lnTo>
                <a:lnTo>
                  <a:pt x="372" y="76"/>
                </a:lnTo>
                <a:lnTo>
                  <a:pt x="383" y="83"/>
                </a:lnTo>
                <a:lnTo>
                  <a:pt x="392" y="89"/>
                </a:lnTo>
                <a:lnTo>
                  <a:pt x="408" y="100"/>
                </a:lnTo>
                <a:lnTo>
                  <a:pt x="424" y="111"/>
                </a:lnTo>
                <a:lnTo>
                  <a:pt x="440" y="122"/>
                </a:lnTo>
                <a:lnTo>
                  <a:pt x="458" y="134"/>
                </a:lnTo>
                <a:lnTo>
                  <a:pt x="475" y="146"/>
                </a:lnTo>
                <a:lnTo>
                  <a:pt x="493" y="158"/>
                </a:lnTo>
                <a:lnTo>
                  <a:pt x="511" y="170"/>
                </a:lnTo>
                <a:lnTo>
                  <a:pt x="531" y="182"/>
                </a:lnTo>
                <a:lnTo>
                  <a:pt x="539" y="187"/>
                </a:lnTo>
                <a:lnTo>
                  <a:pt x="547" y="193"/>
                </a:lnTo>
                <a:lnTo>
                  <a:pt x="552" y="196"/>
                </a:lnTo>
                <a:lnTo>
                  <a:pt x="558" y="201"/>
                </a:lnTo>
                <a:lnTo>
                  <a:pt x="563" y="206"/>
                </a:lnTo>
                <a:lnTo>
                  <a:pt x="568" y="211"/>
                </a:lnTo>
                <a:lnTo>
                  <a:pt x="571" y="215"/>
                </a:lnTo>
                <a:lnTo>
                  <a:pt x="575" y="222"/>
                </a:lnTo>
                <a:lnTo>
                  <a:pt x="579" y="228"/>
                </a:lnTo>
                <a:lnTo>
                  <a:pt x="582" y="235"/>
                </a:lnTo>
                <a:lnTo>
                  <a:pt x="585" y="242"/>
                </a:lnTo>
                <a:lnTo>
                  <a:pt x="587" y="250"/>
                </a:lnTo>
                <a:lnTo>
                  <a:pt x="588" y="258"/>
                </a:lnTo>
                <a:lnTo>
                  <a:pt x="589" y="268"/>
                </a:lnTo>
                <a:lnTo>
                  <a:pt x="589" y="278"/>
                </a:lnTo>
                <a:lnTo>
                  <a:pt x="588" y="288"/>
                </a:lnTo>
                <a:lnTo>
                  <a:pt x="587" y="298"/>
                </a:lnTo>
                <a:lnTo>
                  <a:pt x="585" y="306"/>
                </a:lnTo>
                <a:lnTo>
                  <a:pt x="582" y="313"/>
                </a:lnTo>
                <a:lnTo>
                  <a:pt x="579" y="320"/>
                </a:lnTo>
                <a:lnTo>
                  <a:pt x="575" y="326"/>
                </a:lnTo>
                <a:lnTo>
                  <a:pt x="571" y="332"/>
                </a:lnTo>
                <a:lnTo>
                  <a:pt x="568" y="336"/>
                </a:lnTo>
                <a:lnTo>
                  <a:pt x="564" y="339"/>
                </a:lnTo>
                <a:lnTo>
                  <a:pt x="561" y="343"/>
                </a:lnTo>
                <a:lnTo>
                  <a:pt x="556" y="347"/>
                </a:lnTo>
                <a:lnTo>
                  <a:pt x="551" y="349"/>
                </a:lnTo>
                <a:lnTo>
                  <a:pt x="546" y="351"/>
                </a:lnTo>
                <a:lnTo>
                  <a:pt x="541" y="354"/>
                </a:lnTo>
                <a:lnTo>
                  <a:pt x="537" y="356"/>
                </a:lnTo>
                <a:lnTo>
                  <a:pt x="532" y="359"/>
                </a:lnTo>
                <a:lnTo>
                  <a:pt x="523" y="362"/>
                </a:lnTo>
                <a:lnTo>
                  <a:pt x="515" y="366"/>
                </a:lnTo>
                <a:lnTo>
                  <a:pt x="507" y="368"/>
                </a:lnTo>
                <a:lnTo>
                  <a:pt x="498" y="371"/>
                </a:lnTo>
                <a:lnTo>
                  <a:pt x="489" y="373"/>
                </a:lnTo>
                <a:lnTo>
                  <a:pt x="479" y="375"/>
                </a:lnTo>
                <a:lnTo>
                  <a:pt x="462" y="379"/>
                </a:lnTo>
                <a:lnTo>
                  <a:pt x="443" y="381"/>
                </a:lnTo>
                <a:lnTo>
                  <a:pt x="425" y="384"/>
                </a:lnTo>
                <a:lnTo>
                  <a:pt x="406" y="385"/>
                </a:lnTo>
                <a:lnTo>
                  <a:pt x="379" y="386"/>
                </a:lnTo>
                <a:lnTo>
                  <a:pt x="353" y="386"/>
                </a:lnTo>
                <a:lnTo>
                  <a:pt x="325" y="386"/>
                </a:lnTo>
                <a:lnTo>
                  <a:pt x="285" y="385"/>
                </a:lnTo>
                <a:lnTo>
                  <a:pt x="246" y="384"/>
                </a:lnTo>
                <a:lnTo>
                  <a:pt x="234" y="384"/>
                </a:lnTo>
                <a:lnTo>
                  <a:pt x="222" y="383"/>
                </a:lnTo>
                <a:lnTo>
                  <a:pt x="214" y="383"/>
                </a:lnTo>
                <a:lnTo>
                  <a:pt x="207" y="383"/>
                </a:lnTo>
                <a:lnTo>
                  <a:pt x="200" y="381"/>
                </a:lnTo>
                <a:lnTo>
                  <a:pt x="193" y="380"/>
                </a:lnTo>
                <a:lnTo>
                  <a:pt x="186" y="379"/>
                </a:lnTo>
                <a:lnTo>
                  <a:pt x="178" y="378"/>
                </a:lnTo>
                <a:lnTo>
                  <a:pt x="174" y="377"/>
                </a:lnTo>
                <a:lnTo>
                  <a:pt x="168" y="375"/>
                </a:lnTo>
                <a:lnTo>
                  <a:pt x="163" y="373"/>
                </a:lnTo>
                <a:lnTo>
                  <a:pt x="157" y="371"/>
                </a:lnTo>
                <a:lnTo>
                  <a:pt x="152" y="368"/>
                </a:lnTo>
                <a:lnTo>
                  <a:pt x="147" y="366"/>
                </a:lnTo>
                <a:lnTo>
                  <a:pt x="142" y="363"/>
                </a:lnTo>
                <a:lnTo>
                  <a:pt x="137" y="360"/>
                </a:lnTo>
                <a:lnTo>
                  <a:pt x="133" y="357"/>
                </a:lnTo>
                <a:lnTo>
                  <a:pt x="124" y="351"/>
                </a:lnTo>
                <a:lnTo>
                  <a:pt x="117" y="345"/>
                </a:lnTo>
                <a:lnTo>
                  <a:pt x="109" y="339"/>
                </a:lnTo>
                <a:lnTo>
                  <a:pt x="101" y="333"/>
                </a:lnTo>
                <a:lnTo>
                  <a:pt x="93" y="324"/>
                </a:lnTo>
                <a:lnTo>
                  <a:pt x="83" y="314"/>
                </a:lnTo>
                <a:lnTo>
                  <a:pt x="75" y="304"/>
                </a:lnTo>
                <a:lnTo>
                  <a:pt x="68" y="294"/>
                </a:lnTo>
                <a:lnTo>
                  <a:pt x="59" y="284"/>
                </a:lnTo>
                <a:lnTo>
                  <a:pt x="52" y="273"/>
                </a:lnTo>
                <a:lnTo>
                  <a:pt x="47" y="266"/>
                </a:lnTo>
                <a:lnTo>
                  <a:pt x="42" y="259"/>
                </a:lnTo>
                <a:lnTo>
                  <a:pt x="39" y="252"/>
                </a:lnTo>
                <a:lnTo>
                  <a:pt x="34" y="243"/>
                </a:lnTo>
                <a:lnTo>
                  <a:pt x="30" y="235"/>
                </a:lnTo>
                <a:lnTo>
                  <a:pt x="26" y="226"/>
                </a:lnTo>
                <a:lnTo>
                  <a:pt x="21" y="214"/>
                </a:lnTo>
                <a:lnTo>
                  <a:pt x="15" y="200"/>
                </a:lnTo>
                <a:lnTo>
                  <a:pt x="11" y="185"/>
                </a:lnTo>
                <a:lnTo>
                  <a:pt x="6" y="171"/>
                </a:lnTo>
                <a:lnTo>
                  <a:pt x="4" y="159"/>
                </a:lnTo>
                <a:lnTo>
                  <a:pt x="3" y="148"/>
                </a:lnTo>
                <a:lnTo>
                  <a:pt x="2" y="136"/>
                </a:lnTo>
                <a:lnTo>
                  <a:pt x="0" y="124"/>
                </a:lnTo>
                <a:lnTo>
                  <a:pt x="2" y="113"/>
                </a:lnTo>
                <a:lnTo>
                  <a:pt x="3" y="105"/>
                </a:lnTo>
                <a:lnTo>
                  <a:pt x="4" y="96"/>
                </a:lnTo>
                <a:lnTo>
                  <a:pt x="6" y="88"/>
                </a:lnTo>
                <a:lnTo>
                  <a:pt x="10" y="81"/>
                </a:lnTo>
                <a:lnTo>
                  <a:pt x="15" y="75"/>
                </a:lnTo>
                <a:lnTo>
                  <a:pt x="20" y="69"/>
                </a:lnTo>
                <a:lnTo>
                  <a:pt x="23" y="65"/>
                </a:lnTo>
                <a:lnTo>
                  <a:pt x="28" y="62"/>
                </a:lnTo>
                <a:lnTo>
                  <a:pt x="33" y="58"/>
                </a:lnTo>
                <a:lnTo>
                  <a:pt x="38" y="56"/>
                </a:lnTo>
                <a:lnTo>
                  <a:pt x="44" y="53"/>
                </a:lnTo>
                <a:lnTo>
                  <a:pt x="49" y="51"/>
                </a:lnTo>
                <a:lnTo>
                  <a:pt x="57" y="47"/>
                </a:lnTo>
                <a:lnTo>
                  <a:pt x="65" y="44"/>
                </a:lnTo>
                <a:lnTo>
                  <a:pt x="81" y="39"/>
                </a:lnTo>
                <a:lnTo>
                  <a:pt x="98" y="33"/>
                </a:lnTo>
                <a:lnTo>
                  <a:pt x="113" y="28"/>
                </a:lnTo>
                <a:lnTo>
                  <a:pt x="128" y="23"/>
                </a:lnTo>
                <a:lnTo>
                  <a:pt x="139" y="20"/>
                </a:lnTo>
                <a:lnTo>
                  <a:pt x="148" y="16"/>
                </a:lnTo>
                <a:lnTo>
                  <a:pt x="158" y="11"/>
                </a:lnTo>
                <a:lnTo>
                  <a:pt x="163" y="10"/>
                </a:lnTo>
                <a:lnTo>
                  <a:pt x="166" y="7"/>
                </a:lnTo>
                <a:lnTo>
                  <a:pt x="170" y="6"/>
                </a:lnTo>
                <a:lnTo>
                  <a:pt x="174" y="4"/>
                </a:lnTo>
                <a:lnTo>
                  <a:pt x="178" y="3"/>
                </a:lnTo>
                <a:lnTo>
                  <a:pt x="18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77" name="Google Shape;11677;p34"/>
          <p:cNvSpPr/>
          <p:nvPr/>
        </p:nvSpPr>
        <p:spPr>
          <a:xfrm>
            <a:off x="5211367" y="2488406"/>
            <a:ext cx="140494" cy="95250"/>
          </a:xfrm>
          <a:custGeom>
            <a:avLst/>
            <a:gdLst/>
            <a:ahLst/>
            <a:cxnLst/>
            <a:rect l="l" t="t" r="r" b="b"/>
            <a:pathLst>
              <a:path w="589" h="397" extrusionOk="0">
                <a:moveTo>
                  <a:pt x="131" y="9"/>
                </a:moveTo>
                <a:lnTo>
                  <a:pt x="142" y="8"/>
                </a:lnTo>
                <a:lnTo>
                  <a:pt x="152" y="8"/>
                </a:lnTo>
                <a:lnTo>
                  <a:pt x="162" y="8"/>
                </a:lnTo>
                <a:lnTo>
                  <a:pt x="176" y="10"/>
                </a:lnTo>
                <a:lnTo>
                  <a:pt x="189" y="14"/>
                </a:lnTo>
                <a:lnTo>
                  <a:pt x="204" y="17"/>
                </a:lnTo>
                <a:lnTo>
                  <a:pt x="217" y="21"/>
                </a:lnTo>
                <a:lnTo>
                  <a:pt x="229" y="26"/>
                </a:lnTo>
                <a:lnTo>
                  <a:pt x="250" y="32"/>
                </a:lnTo>
                <a:lnTo>
                  <a:pt x="270" y="39"/>
                </a:lnTo>
                <a:lnTo>
                  <a:pt x="290" y="46"/>
                </a:lnTo>
                <a:lnTo>
                  <a:pt x="309" y="53"/>
                </a:lnTo>
                <a:lnTo>
                  <a:pt x="327" y="63"/>
                </a:lnTo>
                <a:lnTo>
                  <a:pt x="349" y="74"/>
                </a:lnTo>
                <a:lnTo>
                  <a:pt x="369" y="86"/>
                </a:lnTo>
                <a:lnTo>
                  <a:pt x="389" y="98"/>
                </a:lnTo>
                <a:lnTo>
                  <a:pt x="408" y="111"/>
                </a:lnTo>
                <a:lnTo>
                  <a:pt x="427" y="124"/>
                </a:lnTo>
                <a:lnTo>
                  <a:pt x="468" y="152"/>
                </a:lnTo>
                <a:lnTo>
                  <a:pt x="510" y="180"/>
                </a:lnTo>
                <a:lnTo>
                  <a:pt x="520" y="186"/>
                </a:lnTo>
                <a:lnTo>
                  <a:pt x="529" y="192"/>
                </a:lnTo>
                <a:lnTo>
                  <a:pt x="539" y="198"/>
                </a:lnTo>
                <a:lnTo>
                  <a:pt x="547" y="204"/>
                </a:lnTo>
                <a:lnTo>
                  <a:pt x="557" y="211"/>
                </a:lnTo>
                <a:lnTo>
                  <a:pt x="565" y="218"/>
                </a:lnTo>
                <a:lnTo>
                  <a:pt x="573" y="228"/>
                </a:lnTo>
                <a:lnTo>
                  <a:pt x="579" y="237"/>
                </a:lnTo>
                <a:lnTo>
                  <a:pt x="583" y="247"/>
                </a:lnTo>
                <a:lnTo>
                  <a:pt x="586" y="259"/>
                </a:lnTo>
                <a:lnTo>
                  <a:pt x="588" y="270"/>
                </a:lnTo>
                <a:lnTo>
                  <a:pt x="589" y="282"/>
                </a:lnTo>
                <a:lnTo>
                  <a:pt x="588" y="293"/>
                </a:lnTo>
                <a:lnTo>
                  <a:pt x="587" y="305"/>
                </a:lnTo>
                <a:lnTo>
                  <a:pt x="585" y="315"/>
                </a:lnTo>
                <a:lnTo>
                  <a:pt x="581" y="326"/>
                </a:lnTo>
                <a:lnTo>
                  <a:pt x="576" y="336"/>
                </a:lnTo>
                <a:lnTo>
                  <a:pt x="571" y="344"/>
                </a:lnTo>
                <a:lnTo>
                  <a:pt x="564" y="350"/>
                </a:lnTo>
                <a:lnTo>
                  <a:pt x="557" y="356"/>
                </a:lnTo>
                <a:lnTo>
                  <a:pt x="549" y="362"/>
                </a:lnTo>
                <a:lnTo>
                  <a:pt x="540" y="366"/>
                </a:lnTo>
                <a:lnTo>
                  <a:pt x="531" y="371"/>
                </a:lnTo>
                <a:lnTo>
                  <a:pt x="515" y="377"/>
                </a:lnTo>
                <a:lnTo>
                  <a:pt x="498" y="382"/>
                </a:lnTo>
                <a:lnTo>
                  <a:pt x="481" y="386"/>
                </a:lnTo>
                <a:lnTo>
                  <a:pt x="463" y="390"/>
                </a:lnTo>
                <a:lnTo>
                  <a:pt x="445" y="392"/>
                </a:lnTo>
                <a:lnTo>
                  <a:pt x="426" y="395"/>
                </a:lnTo>
                <a:lnTo>
                  <a:pt x="402" y="396"/>
                </a:lnTo>
                <a:lnTo>
                  <a:pt x="377" y="397"/>
                </a:lnTo>
                <a:lnTo>
                  <a:pt x="351" y="397"/>
                </a:lnTo>
                <a:lnTo>
                  <a:pt x="326" y="397"/>
                </a:lnTo>
                <a:lnTo>
                  <a:pt x="301" y="396"/>
                </a:lnTo>
                <a:lnTo>
                  <a:pt x="281" y="396"/>
                </a:lnTo>
                <a:lnTo>
                  <a:pt x="260" y="395"/>
                </a:lnTo>
                <a:lnTo>
                  <a:pt x="240" y="395"/>
                </a:lnTo>
                <a:lnTo>
                  <a:pt x="219" y="394"/>
                </a:lnTo>
                <a:lnTo>
                  <a:pt x="200" y="392"/>
                </a:lnTo>
                <a:lnTo>
                  <a:pt x="182" y="390"/>
                </a:lnTo>
                <a:lnTo>
                  <a:pt x="170" y="386"/>
                </a:lnTo>
                <a:lnTo>
                  <a:pt x="158" y="382"/>
                </a:lnTo>
                <a:lnTo>
                  <a:pt x="146" y="377"/>
                </a:lnTo>
                <a:lnTo>
                  <a:pt x="135" y="370"/>
                </a:lnTo>
                <a:lnTo>
                  <a:pt x="124" y="364"/>
                </a:lnTo>
                <a:lnTo>
                  <a:pt x="115" y="355"/>
                </a:lnTo>
                <a:lnTo>
                  <a:pt x="104" y="346"/>
                </a:lnTo>
                <a:lnTo>
                  <a:pt x="93" y="335"/>
                </a:lnTo>
                <a:lnTo>
                  <a:pt x="82" y="324"/>
                </a:lnTo>
                <a:lnTo>
                  <a:pt x="73" y="312"/>
                </a:lnTo>
                <a:lnTo>
                  <a:pt x="64" y="300"/>
                </a:lnTo>
                <a:lnTo>
                  <a:pt x="53" y="285"/>
                </a:lnTo>
                <a:lnTo>
                  <a:pt x="44" y="271"/>
                </a:lnTo>
                <a:lnTo>
                  <a:pt x="35" y="257"/>
                </a:lnTo>
                <a:lnTo>
                  <a:pt x="27" y="240"/>
                </a:lnTo>
                <a:lnTo>
                  <a:pt x="20" y="222"/>
                </a:lnTo>
                <a:lnTo>
                  <a:pt x="12" y="202"/>
                </a:lnTo>
                <a:lnTo>
                  <a:pt x="9" y="190"/>
                </a:lnTo>
                <a:lnTo>
                  <a:pt x="6" y="178"/>
                </a:lnTo>
                <a:lnTo>
                  <a:pt x="4" y="165"/>
                </a:lnTo>
                <a:lnTo>
                  <a:pt x="2" y="153"/>
                </a:lnTo>
                <a:lnTo>
                  <a:pt x="0" y="141"/>
                </a:lnTo>
                <a:lnTo>
                  <a:pt x="2" y="129"/>
                </a:lnTo>
                <a:lnTo>
                  <a:pt x="2" y="118"/>
                </a:lnTo>
                <a:lnTo>
                  <a:pt x="4" y="107"/>
                </a:lnTo>
                <a:lnTo>
                  <a:pt x="8" y="98"/>
                </a:lnTo>
                <a:lnTo>
                  <a:pt x="12" y="89"/>
                </a:lnTo>
                <a:lnTo>
                  <a:pt x="17" y="82"/>
                </a:lnTo>
                <a:lnTo>
                  <a:pt x="24" y="75"/>
                </a:lnTo>
                <a:lnTo>
                  <a:pt x="33" y="69"/>
                </a:lnTo>
                <a:lnTo>
                  <a:pt x="41" y="64"/>
                </a:lnTo>
                <a:lnTo>
                  <a:pt x="51" y="61"/>
                </a:lnTo>
                <a:lnTo>
                  <a:pt x="61" y="57"/>
                </a:lnTo>
                <a:lnTo>
                  <a:pt x="70" y="53"/>
                </a:lnTo>
                <a:lnTo>
                  <a:pt x="81" y="50"/>
                </a:lnTo>
                <a:lnTo>
                  <a:pt x="103" y="43"/>
                </a:lnTo>
                <a:lnTo>
                  <a:pt x="123" y="35"/>
                </a:lnTo>
                <a:lnTo>
                  <a:pt x="145" y="28"/>
                </a:lnTo>
                <a:lnTo>
                  <a:pt x="159" y="22"/>
                </a:lnTo>
                <a:lnTo>
                  <a:pt x="175" y="15"/>
                </a:lnTo>
                <a:lnTo>
                  <a:pt x="190" y="8"/>
                </a:lnTo>
                <a:lnTo>
                  <a:pt x="199" y="4"/>
                </a:lnTo>
                <a:lnTo>
                  <a:pt x="20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78" name="Google Shape;11678;p34"/>
          <p:cNvSpPr/>
          <p:nvPr/>
        </p:nvSpPr>
        <p:spPr>
          <a:xfrm>
            <a:off x="5085161" y="2415780"/>
            <a:ext cx="148828" cy="88106"/>
          </a:xfrm>
          <a:custGeom>
            <a:avLst/>
            <a:gdLst/>
            <a:ahLst/>
            <a:cxnLst/>
            <a:rect l="l" t="t" r="r" b="b"/>
            <a:pathLst>
              <a:path w="628" h="369" extrusionOk="0">
                <a:moveTo>
                  <a:pt x="439" y="0"/>
                </a:moveTo>
                <a:lnTo>
                  <a:pt x="444" y="3"/>
                </a:lnTo>
                <a:lnTo>
                  <a:pt x="447" y="6"/>
                </a:lnTo>
                <a:lnTo>
                  <a:pt x="452" y="9"/>
                </a:lnTo>
                <a:lnTo>
                  <a:pt x="456" y="12"/>
                </a:lnTo>
                <a:lnTo>
                  <a:pt x="460" y="14"/>
                </a:lnTo>
                <a:lnTo>
                  <a:pt x="465" y="17"/>
                </a:lnTo>
                <a:lnTo>
                  <a:pt x="470" y="18"/>
                </a:lnTo>
                <a:lnTo>
                  <a:pt x="475" y="20"/>
                </a:lnTo>
                <a:lnTo>
                  <a:pt x="480" y="21"/>
                </a:lnTo>
                <a:lnTo>
                  <a:pt x="487" y="23"/>
                </a:lnTo>
                <a:lnTo>
                  <a:pt x="494" y="24"/>
                </a:lnTo>
                <a:lnTo>
                  <a:pt x="503" y="25"/>
                </a:lnTo>
                <a:lnTo>
                  <a:pt x="510" y="26"/>
                </a:lnTo>
                <a:lnTo>
                  <a:pt x="521" y="30"/>
                </a:lnTo>
                <a:lnTo>
                  <a:pt x="533" y="33"/>
                </a:lnTo>
                <a:lnTo>
                  <a:pt x="543" y="37"/>
                </a:lnTo>
                <a:lnTo>
                  <a:pt x="553" y="43"/>
                </a:lnTo>
                <a:lnTo>
                  <a:pt x="564" y="48"/>
                </a:lnTo>
                <a:lnTo>
                  <a:pt x="573" y="55"/>
                </a:lnTo>
                <a:lnTo>
                  <a:pt x="582" y="62"/>
                </a:lnTo>
                <a:lnTo>
                  <a:pt x="590" y="69"/>
                </a:lnTo>
                <a:lnTo>
                  <a:pt x="598" y="78"/>
                </a:lnTo>
                <a:lnTo>
                  <a:pt x="605" y="87"/>
                </a:lnTo>
                <a:lnTo>
                  <a:pt x="611" y="97"/>
                </a:lnTo>
                <a:lnTo>
                  <a:pt x="616" y="108"/>
                </a:lnTo>
                <a:lnTo>
                  <a:pt x="620" y="117"/>
                </a:lnTo>
                <a:lnTo>
                  <a:pt x="623" y="130"/>
                </a:lnTo>
                <a:lnTo>
                  <a:pt x="625" y="142"/>
                </a:lnTo>
                <a:lnTo>
                  <a:pt x="626" y="152"/>
                </a:lnTo>
                <a:lnTo>
                  <a:pt x="628" y="163"/>
                </a:lnTo>
                <a:lnTo>
                  <a:pt x="626" y="175"/>
                </a:lnTo>
                <a:lnTo>
                  <a:pt x="626" y="187"/>
                </a:lnTo>
                <a:lnTo>
                  <a:pt x="625" y="199"/>
                </a:lnTo>
                <a:lnTo>
                  <a:pt x="624" y="211"/>
                </a:lnTo>
                <a:lnTo>
                  <a:pt x="624" y="223"/>
                </a:lnTo>
                <a:lnTo>
                  <a:pt x="623" y="235"/>
                </a:lnTo>
                <a:lnTo>
                  <a:pt x="623" y="247"/>
                </a:lnTo>
                <a:lnTo>
                  <a:pt x="624" y="255"/>
                </a:lnTo>
                <a:lnTo>
                  <a:pt x="624" y="262"/>
                </a:lnTo>
                <a:lnTo>
                  <a:pt x="624" y="267"/>
                </a:lnTo>
                <a:lnTo>
                  <a:pt x="624" y="271"/>
                </a:lnTo>
                <a:lnTo>
                  <a:pt x="624" y="276"/>
                </a:lnTo>
                <a:lnTo>
                  <a:pt x="623" y="280"/>
                </a:lnTo>
                <a:lnTo>
                  <a:pt x="622" y="283"/>
                </a:lnTo>
                <a:lnTo>
                  <a:pt x="620" y="288"/>
                </a:lnTo>
                <a:lnTo>
                  <a:pt x="619" y="291"/>
                </a:lnTo>
                <a:lnTo>
                  <a:pt x="617" y="294"/>
                </a:lnTo>
                <a:lnTo>
                  <a:pt x="614" y="298"/>
                </a:lnTo>
                <a:lnTo>
                  <a:pt x="611" y="301"/>
                </a:lnTo>
                <a:lnTo>
                  <a:pt x="607" y="306"/>
                </a:lnTo>
                <a:lnTo>
                  <a:pt x="605" y="309"/>
                </a:lnTo>
                <a:lnTo>
                  <a:pt x="602" y="312"/>
                </a:lnTo>
                <a:lnTo>
                  <a:pt x="600" y="315"/>
                </a:lnTo>
                <a:lnTo>
                  <a:pt x="599" y="318"/>
                </a:lnTo>
                <a:lnTo>
                  <a:pt x="598" y="321"/>
                </a:lnTo>
                <a:lnTo>
                  <a:pt x="596" y="324"/>
                </a:lnTo>
                <a:lnTo>
                  <a:pt x="595" y="327"/>
                </a:lnTo>
                <a:lnTo>
                  <a:pt x="594" y="328"/>
                </a:lnTo>
                <a:lnTo>
                  <a:pt x="592" y="330"/>
                </a:lnTo>
                <a:lnTo>
                  <a:pt x="590" y="332"/>
                </a:lnTo>
                <a:lnTo>
                  <a:pt x="588" y="333"/>
                </a:lnTo>
                <a:lnTo>
                  <a:pt x="586" y="334"/>
                </a:lnTo>
                <a:lnTo>
                  <a:pt x="583" y="334"/>
                </a:lnTo>
                <a:lnTo>
                  <a:pt x="582" y="335"/>
                </a:lnTo>
                <a:lnTo>
                  <a:pt x="578" y="336"/>
                </a:lnTo>
                <a:lnTo>
                  <a:pt x="576" y="336"/>
                </a:lnTo>
                <a:lnTo>
                  <a:pt x="575" y="338"/>
                </a:lnTo>
                <a:lnTo>
                  <a:pt x="573" y="338"/>
                </a:lnTo>
                <a:lnTo>
                  <a:pt x="572" y="339"/>
                </a:lnTo>
                <a:lnTo>
                  <a:pt x="571" y="339"/>
                </a:lnTo>
                <a:lnTo>
                  <a:pt x="570" y="339"/>
                </a:lnTo>
                <a:lnTo>
                  <a:pt x="566" y="340"/>
                </a:lnTo>
                <a:lnTo>
                  <a:pt x="563" y="342"/>
                </a:lnTo>
                <a:lnTo>
                  <a:pt x="559" y="344"/>
                </a:lnTo>
                <a:lnTo>
                  <a:pt x="557" y="345"/>
                </a:lnTo>
                <a:lnTo>
                  <a:pt x="553" y="346"/>
                </a:lnTo>
                <a:lnTo>
                  <a:pt x="551" y="347"/>
                </a:lnTo>
                <a:lnTo>
                  <a:pt x="537" y="352"/>
                </a:lnTo>
                <a:lnTo>
                  <a:pt x="525" y="357"/>
                </a:lnTo>
                <a:lnTo>
                  <a:pt x="511" y="360"/>
                </a:lnTo>
                <a:lnTo>
                  <a:pt x="498" y="363"/>
                </a:lnTo>
                <a:lnTo>
                  <a:pt x="483" y="365"/>
                </a:lnTo>
                <a:lnTo>
                  <a:pt x="464" y="366"/>
                </a:lnTo>
                <a:lnTo>
                  <a:pt x="445" y="368"/>
                </a:lnTo>
                <a:lnTo>
                  <a:pt x="426" y="369"/>
                </a:lnTo>
                <a:lnTo>
                  <a:pt x="406" y="369"/>
                </a:lnTo>
                <a:lnTo>
                  <a:pt x="380" y="369"/>
                </a:lnTo>
                <a:lnTo>
                  <a:pt x="353" y="369"/>
                </a:lnTo>
                <a:lnTo>
                  <a:pt x="328" y="369"/>
                </a:lnTo>
                <a:lnTo>
                  <a:pt x="309" y="368"/>
                </a:lnTo>
                <a:lnTo>
                  <a:pt x="291" y="368"/>
                </a:lnTo>
                <a:lnTo>
                  <a:pt x="280" y="368"/>
                </a:lnTo>
                <a:lnTo>
                  <a:pt x="268" y="366"/>
                </a:lnTo>
                <a:lnTo>
                  <a:pt x="256" y="366"/>
                </a:lnTo>
                <a:lnTo>
                  <a:pt x="245" y="365"/>
                </a:lnTo>
                <a:lnTo>
                  <a:pt x="233" y="363"/>
                </a:lnTo>
                <a:lnTo>
                  <a:pt x="222" y="362"/>
                </a:lnTo>
                <a:lnTo>
                  <a:pt x="209" y="358"/>
                </a:lnTo>
                <a:lnTo>
                  <a:pt x="197" y="354"/>
                </a:lnTo>
                <a:lnTo>
                  <a:pt x="184" y="351"/>
                </a:lnTo>
                <a:lnTo>
                  <a:pt x="172" y="346"/>
                </a:lnTo>
                <a:lnTo>
                  <a:pt x="160" y="342"/>
                </a:lnTo>
                <a:lnTo>
                  <a:pt x="148" y="338"/>
                </a:lnTo>
                <a:lnTo>
                  <a:pt x="130" y="330"/>
                </a:lnTo>
                <a:lnTo>
                  <a:pt x="113" y="324"/>
                </a:lnTo>
                <a:lnTo>
                  <a:pt x="108" y="322"/>
                </a:lnTo>
                <a:lnTo>
                  <a:pt x="105" y="321"/>
                </a:lnTo>
                <a:lnTo>
                  <a:pt x="100" y="319"/>
                </a:lnTo>
                <a:lnTo>
                  <a:pt x="96" y="317"/>
                </a:lnTo>
                <a:lnTo>
                  <a:pt x="91" y="316"/>
                </a:lnTo>
                <a:lnTo>
                  <a:pt x="88" y="315"/>
                </a:lnTo>
                <a:lnTo>
                  <a:pt x="82" y="312"/>
                </a:lnTo>
                <a:lnTo>
                  <a:pt x="76" y="310"/>
                </a:lnTo>
                <a:lnTo>
                  <a:pt x="72" y="309"/>
                </a:lnTo>
                <a:lnTo>
                  <a:pt x="69" y="306"/>
                </a:lnTo>
                <a:lnTo>
                  <a:pt x="65" y="304"/>
                </a:lnTo>
                <a:lnTo>
                  <a:pt x="61" y="301"/>
                </a:lnTo>
                <a:lnTo>
                  <a:pt x="58" y="299"/>
                </a:lnTo>
                <a:lnTo>
                  <a:pt x="55" y="295"/>
                </a:lnTo>
                <a:lnTo>
                  <a:pt x="54" y="293"/>
                </a:lnTo>
                <a:lnTo>
                  <a:pt x="53" y="292"/>
                </a:lnTo>
                <a:lnTo>
                  <a:pt x="52" y="289"/>
                </a:lnTo>
                <a:lnTo>
                  <a:pt x="51" y="288"/>
                </a:lnTo>
                <a:lnTo>
                  <a:pt x="49" y="286"/>
                </a:lnTo>
                <a:lnTo>
                  <a:pt x="49" y="283"/>
                </a:lnTo>
                <a:lnTo>
                  <a:pt x="46" y="280"/>
                </a:lnTo>
                <a:lnTo>
                  <a:pt x="43" y="276"/>
                </a:lnTo>
                <a:lnTo>
                  <a:pt x="40" y="274"/>
                </a:lnTo>
                <a:lnTo>
                  <a:pt x="37" y="270"/>
                </a:lnTo>
                <a:lnTo>
                  <a:pt x="34" y="267"/>
                </a:lnTo>
                <a:lnTo>
                  <a:pt x="31" y="264"/>
                </a:lnTo>
                <a:lnTo>
                  <a:pt x="29" y="261"/>
                </a:lnTo>
                <a:lnTo>
                  <a:pt x="28" y="257"/>
                </a:lnTo>
                <a:lnTo>
                  <a:pt x="26" y="252"/>
                </a:lnTo>
                <a:lnTo>
                  <a:pt x="26" y="251"/>
                </a:lnTo>
                <a:lnTo>
                  <a:pt x="26" y="250"/>
                </a:lnTo>
                <a:lnTo>
                  <a:pt x="26" y="249"/>
                </a:lnTo>
                <a:lnTo>
                  <a:pt x="25" y="247"/>
                </a:lnTo>
                <a:lnTo>
                  <a:pt x="25" y="246"/>
                </a:lnTo>
                <a:lnTo>
                  <a:pt x="24" y="245"/>
                </a:lnTo>
                <a:lnTo>
                  <a:pt x="23" y="244"/>
                </a:lnTo>
                <a:lnTo>
                  <a:pt x="20" y="244"/>
                </a:lnTo>
                <a:lnTo>
                  <a:pt x="19" y="243"/>
                </a:lnTo>
                <a:lnTo>
                  <a:pt x="18" y="241"/>
                </a:lnTo>
                <a:lnTo>
                  <a:pt x="17" y="240"/>
                </a:lnTo>
                <a:lnTo>
                  <a:pt x="16" y="238"/>
                </a:lnTo>
                <a:lnTo>
                  <a:pt x="16" y="235"/>
                </a:lnTo>
                <a:lnTo>
                  <a:pt x="16" y="233"/>
                </a:lnTo>
                <a:lnTo>
                  <a:pt x="16" y="229"/>
                </a:lnTo>
                <a:lnTo>
                  <a:pt x="17" y="225"/>
                </a:lnTo>
                <a:lnTo>
                  <a:pt x="18" y="221"/>
                </a:lnTo>
                <a:lnTo>
                  <a:pt x="19" y="217"/>
                </a:lnTo>
                <a:lnTo>
                  <a:pt x="19" y="215"/>
                </a:lnTo>
                <a:lnTo>
                  <a:pt x="19" y="212"/>
                </a:lnTo>
                <a:lnTo>
                  <a:pt x="19" y="211"/>
                </a:lnTo>
                <a:lnTo>
                  <a:pt x="18" y="210"/>
                </a:lnTo>
                <a:lnTo>
                  <a:pt x="17" y="209"/>
                </a:lnTo>
                <a:lnTo>
                  <a:pt x="16" y="209"/>
                </a:lnTo>
                <a:lnTo>
                  <a:pt x="14" y="209"/>
                </a:lnTo>
                <a:lnTo>
                  <a:pt x="13" y="209"/>
                </a:lnTo>
                <a:lnTo>
                  <a:pt x="12" y="209"/>
                </a:lnTo>
                <a:lnTo>
                  <a:pt x="11" y="209"/>
                </a:lnTo>
                <a:lnTo>
                  <a:pt x="10" y="209"/>
                </a:lnTo>
                <a:lnTo>
                  <a:pt x="8" y="208"/>
                </a:lnTo>
                <a:lnTo>
                  <a:pt x="7" y="208"/>
                </a:lnTo>
                <a:lnTo>
                  <a:pt x="7" y="206"/>
                </a:lnTo>
                <a:lnTo>
                  <a:pt x="7" y="205"/>
                </a:lnTo>
                <a:lnTo>
                  <a:pt x="6" y="204"/>
                </a:lnTo>
                <a:lnTo>
                  <a:pt x="6" y="203"/>
                </a:lnTo>
                <a:lnTo>
                  <a:pt x="4" y="192"/>
                </a:lnTo>
                <a:lnTo>
                  <a:pt x="2" y="180"/>
                </a:lnTo>
                <a:lnTo>
                  <a:pt x="1" y="168"/>
                </a:lnTo>
                <a:lnTo>
                  <a:pt x="0" y="160"/>
                </a:lnTo>
                <a:lnTo>
                  <a:pt x="0" y="150"/>
                </a:lnTo>
                <a:lnTo>
                  <a:pt x="1" y="142"/>
                </a:lnTo>
                <a:lnTo>
                  <a:pt x="2" y="133"/>
                </a:lnTo>
                <a:lnTo>
                  <a:pt x="4" y="126"/>
                </a:lnTo>
                <a:lnTo>
                  <a:pt x="6" y="120"/>
                </a:lnTo>
                <a:lnTo>
                  <a:pt x="8" y="114"/>
                </a:lnTo>
                <a:lnTo>
                  <a:pt x="12" y="108"/>
                </a:lnTo>
                <a:lnTo>
                  <a:pt x="16" y="103"/>
                </a:lnTo>
                <a:lnTo>
                  <a:pt x="17" y="101"/>
                </a:lnTo>
                <a:lnTo>
                  <a:pt x="18" y="99"/>
                </a:lnTo>
                <a:lnTo>
                  <a:pt x="19" y="98"/>
                </a:lnTo>
                <a:lnTo>
                  <a:pt x="20" y="96"/>
                </a:lnTo>
                <a:lnTo>
                  <a:pt x="22" y="95"/>
                </a:lnTo>
                <a:lnTo>
                  <a:pt x="22" y="93"/>
                </a:lnTo>
                <a:lnTo>
                  <a:pt x="23" y="92"/>
                </a:lnTo>
                <a:lnTo>
                  <a:pt x="23" y="91"/>
                </a:lnTo>
                <a:lnTo>
                  <a:pt x="23" y="90"/>
                </a:lnTo>
                <a:lnTo>
                  <a:pt x="23" y="89"/>
                </a:lnTo>
                <a:lnTo>
                  <a:pt x="23" y="87"/>
                </a:lnTo>
                <a:lnTo>
                  <a:pt x="24" y="87"/>
                </a:lnTo>
                <a:lnTo>
                  <a:pt x="25" y="87"/>
                </a:lnTo>
                <a:lnTo>
                  <a:pt x="26" y="87"/>
                </a:lnTo>
                <a:lnTo>
                  <a:pt x="29" y="87"/>
                </a:lnTo>
                <a:lnTo>
                  <a:pt x="30" y="89"/>
                </a:lnTo>
                <a:lnTo>
                  <a:pt x="31" y="89"/>
                </a:lnTo>
                <a:lnTo>
                  <a:pt x="32" y="89"/>
                </a:lnTo>
                <a:lnTo>
                  <a:pt x="32" y="87"/>
                </a:lnTo>
                <a:lnTo>
                  <a:pt x="34" y="87"/>
                </a:lnTo>
                <a:lnTo>
                  <a:pt x="34" y="86"/>
                </a:lnTo>
                <a:lnTo>
                  <a:pt x="34" y="85"/>
                </a:lnTo>
                <a:lnTo>
                  <a:pt x="34" y="84"/>
                </a:lnTo>
                <a:lnTo>
                  <a:pt x="34" y="83"/>
                </a:lnTo>
                <a:lnTo>
                  <a:pt x="34" y="81"/>
                </a:lnTo>
                <a:lnTo>
                  <a:pt x="34" y="80"/>
                </a:lnTo>
                <a:lnTo>
                  <a:pt x="34" y="79"/>
                </a:lnTo>
                <a:lnTo>
                  <a:pt x="35" y="78"/>
                </a:lnTo>
                <a:lnTo>
                  <a:pt x="36" y="78"/>
                </a:lnTo>
                <a:lnTo>
                  <a:pt x="37" y="77"/>
                </a:lnTo>
                <a:lnTo>
                  <a:pt x="39" y="77"/>
                </a:lnTo>
                <a:lnTo>
                  <a:pt x="41" y="77"/>
                </a:lnTo>
                <a:lnTo>
                  <a:pt x="43" y="77"/>
                </a:lnTo>
                <a:lnTo>
                  <a:pt x="49" y="77"/>
                </a:lnTo>
                <a:lnTo>
                  <a:pt x="54" y="75"/>
                </a:lnTo>
                <a:lnTo>
                  <a:pt x="59" y="73"/>
                </a:lnTo>
                <a:lnTo>
                  <a:pt x="63" y="71"/>
                </a:lnTo>
                <a:lnTo>
                  <a:pt x="67" y="67"/>
                </a:lnTo>
                <a:lnTo>
                  <a:pt x="72" y="63"/>
                </a:lnTo>
                <a:lnTo>
                  <a:pt x="77" y="60"/>
                </a:lnTo>
                <a:lnTo>
                  <a:pt x="81" y="56"/>
                </a:lnTo>
                <a:lnTo>
                  <a:pt x="85" y="54"/>
                </a:lnTo>
                <a:lnTo>
                  <a:pt x="89" y="51"/>
                </a:lnTo>
                <a:lnTo>
                  <a:pt x="94" y="50"/>
                </a:lnTo>
                <a:lnTo>
                  <a:pt x="97" y="49"/>
                </a:lnTo>
                <a:lnTo>
                  <a:pt x="101" y="49"/>
                </a:lnTo>
                <a:lnTo>
                  <a:pt x="105" y="48"/>
                </a:lnTo>
                <a:lnTo>
                  <a:pt x="111" y="48"/>
                </a:lnTo>
                <a:lnTo>
                  <a:pt x="117" y="48"/>
                </a:lnTo>
                <a:lnTo>
                  <a:pt x="123" y="48"/>
                </a:lnTo>
                <a:lnTo>
                  <a:pt x="129" y="48"/>
                </a:lnTo>
                <a:lnTo>
                  <a:pt x="135" y="47"/>
                </a:lnTo>
                <a:lnTo>
                  <a:pt x="139" y="45"/>
                </a:lnTo>
                <a:lnTo>
                  <a:pt x="146" y="44"/>
                </a:lnTo>
                <a:lnTo>
                  <a:pt x="154" y="43"/>
                </a:lnTo>
                <a:lnTo>
                  <a:pt x="162" y="41"/>
                </a:lnTo>
                <a:lnTo>
                  <a:pt x="171" y="38"/>
                </a:lnTo>
                <a:lnTo>
                  <a:pt x="179" y="36"/>
                </a:lnTo>
                <a:lnTo>
                  <a:pt x="188" y="33"/>
                </a:lnTo>
                <a:lnTo>
                  <a:pt x="197" y="32"/>
                </a:lnTo>
                <a:lnTo>
                  <a:pt x="206" y="31"/>
                </a:lnTo>
                <a:lnTo>
                  <a:pt x="220" y="29"/>
                </a:lnTo>
                <a:lnTo>
                  <a:pt x="234" y="26"/>
                </a:lnTo>
                <a:lnTo>
                  <a:pt x="244" y="25"/>
                </a:lnTo>
                <a:lnTo>
                  <a:pt x="254" y="23"/>
                </a:lnTo>
                <a:lnTo>
                  <a:pt x="262" y="20"/>
                </a:lnTo>
                <a:lnTo>
                  <a:pt x="273" y="18"/>
                </a:lnTo>
                <a:lnTo>
                  <a:pt x="284" y="14"/>
                </a:lnTo>
                <a:lnTo>
                  <a:pt x="295" y="12"/>
                </a:lnTo>
                <a:lnTo>
                  <a:pt x="305" y="8"/>
                </a:lnTo>
                <a:lnTo>
                  <a:pt x="313" y="7"/>
                </a:lnTo>
                <a:lnTo>
                  <a:pt x="321" y="6"/>
                </a:lnTo>
                <a:lnTo>
                  <a:pt x="328" y="4"/>
                </a:lnTo>
                <a:lnTo>
                  <a:pt x="338" y="3"/>
                </a:lnTo>
                <a:lnTo>
                  <a:pt x="347" y="3"/>
                </a:lnTo>
                <a:lnTo>
                  <a:pt x="358" y="3"/>
                </a:lnTo>
                <a:lnTo>
                  <a:pt x="374" y="3"/>
                </a:lnTo>
                <a:lnTo>
                  <a:pt x="388" y="3"/>
                </a:lnTo>
                <a:lnTo>
                  <a:pt x="399" y="3"/>
                </a:lnTo>
                <a:lnTo>
                  <a:pt x="409" y="3"/>
                </a:lnTo>
                <a:lnTo>
                  <a:pt x="418" y="2"/>
                </a:lnTo>
                <a:lnTo>
                  <a:pt x="422" y="2"/>
                </a:lnTo>
                <a:lnTo>
                  <a:pt x="424" y="2"/>
                </a:lnTo>
                <a:lnTo>
                  <a:pt x="428" y="1"/>
                </a:lnTo>
                <a:lnTo>
                  <a:pt x="432" y="1"/>
                </a:lnTo>
                <a:lnTo>
                  <a:pt x="435" y="0"/>
                </a:lnTo>
                <a:lnTo>
                  <a:pt x="43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79" name="Google Shape;11679;p34"/>
          <p:cNvSpPr/>
          <p:nvPr/>
        </p:nvSpPr>
        <p:spPr>
          <a:xfrm>
            <a:off x="5085161" y="2411017"/>
            <a:ext cx="148828" cy="92869"/>
          </a:xfrm>
          <a:custGeom>
            <a:avLst/>
            <a:gdLst/>
            <a:ahLst/>
            <a:cxnLst/>
            <a:rect l="l" t="t" r="r" b="b"/>
            <a:pathLst>
              <a:path w="628" h="387" extrusionOk="0">
                <a:moveTo>
                  <a:pt x="411" y="7"/>
                </a:moveTo>
                <a:lnTo>
                  <a:pt x="411" y="4"/>
                </a:lnTo>
                <a:lnTo>
                  <a:pt x="411" y="2"/>
                </a:lnTo>
                <a:lnTo>
                  <a:pt x="411" y="1"/>
                </a:lnTo>
                <a:lnTo>
                  <a:pt x="411" y="0"/>
                </a:lnTo>
                <a:lnTo>
                  <a:pt x="412" y="0"/>
                </a:lnTo>
                <a:lnTo>
                  <a:pt x="415" y="0"/>
                </a:lnTo>
                <a:lnTo>
                  <a:pt x="416" y="1"/>
                </a:lnTo>
                <a:lnTo>
                  <a:pt x="420" y="2"/>
                </a:lnTo>
                <a:lnTo>
                  <a:pt x="422" y="4"/>
                </a:lnTo>
                <a:lnTo>
                  <a:pt x="424" y="6"/>
                </a:lnTo>
                <a:lnTo>
                  <a:pt x="427" y="8"/>
                </a:lnTo>
                <a:lnTo>
                  <a:pt x="429" y="9"/>
                </a:lnTo>
                <a:lnTo>
                  <a:pt x="430" y="12"/>
                </a:lnTo>
                <a:lnTo>
                  <a:pt x="439" y="18"/>
                </a:lnTo>
                <a:lnTo>
                  <a:pt x="447" y="24"/>
                </a:lnTo>
                <a:lnTo>
                  <a:pt x="454" y="28"/>
                </a:lnTo>
                <a:lnTo>
                  <a:pt x="463" y="33"/>
                </a:lnTo>
                <a:lnTo>
                  <a:pt x="477" y="38"/>
                </a:lnTo>
                <a:lnTo>
                  <a:pt x="492" y="42"/>
                </a:lnTo>
                <a:lnTo>
                  <a:pt x="507" y="44"/>
                </a:lnTo>
                <a:lnTo>
                  <a:pt x="522" y="48"/>
                </a:lnTo>
                <a:lnTo>
                  <a:pt x="536" y="53"/>
                </a:lnTo>
                <a:lnTo>
                  <a:pt x="551" y="59"/>
                </a:lnTo>
                <a:lnTo>
                  <a:pt x="561" y="66"/>
                </a:lnTo>
                <a:lnTo>
                  <a:pt x="572" y="73"/>
                </a:lnTo>
                <a:lnTo>
                  <a:pt x="583" y="80"/>
                </a:lnTo>
                <a:lnTo>
                  <a:pt x="592" y="90"/>
                </a:lnTo>
                <a:lnTo>
                  <a:pt x="600" y="99"/>
                </a:lnTo>
                <a:lnTo>
                  <a:pt x="607" y="110"/>
                </a:lnTo>
                <a:lnTo>
                  <a:pt x="614" y="121"/>
                </a:lnTo>
                <a:lnTo>
                  <a:pt x="619" y="133"/>
                </a:lnTo>
                <a:lnTo>
                  <a:pt x="623" y="145"/>
                </a:lnTo>
                <a:lnTo>
                  <a:pt x="625" y="158"/>
                </a:lnTo>
                <a:lnTo>
                  <a:pt x="626" y="172"/>
                </a:lnTo>
                <a:lnTo>
                  <a:pt x="628" y="186"/>
                </a:lnTo>
                <a:lnTo>
                  <a:pt x="626" y="200"/>
                </a:lnTo>
                <a:lnTo>
                  <a:pt x="625" y="215"/>
                </a:lnTo>
                <a:lnTo>
                  <a:pt x="624" y="229"/>
                </a:lnTo>
                <a:lnTo>
                  <a:pt x="624" y="245"/>
                </a:lnTo>
                <a:lnTo>
                  <a:pt x="623" y="256"/>
                </a:lnTo>
                <a:lnTo>
                  <a:pt x="623" y="267"/>
                </a:lnTo>
                <a:lnTo>
                  <a:pt x="624" y="277"/>
                </a:lnTo>
                <a:lnTo>
                  <a:pt x="624" y="288"/>
                </a:lnTo>
                <a:lnTo>
                  <a:pt x="623" y="298"/>
                </a:lnTo>
                <a:lnTo>
                  <a:pt x="620" y="306"/>
                </a:lnTo>
                <a:lnTo>
                  <a:pt x="618" y="312"/>
                </a:lnTo>
                <a:lnTo>
                  <a:pt x="613" y="318"/>
                </a:lnTo>
                <a:lnTo>
                  <a:pt x="608" y="323"/>
                </a:lnTo>
                <a:lnTo>
                  <a:pt x="604" y="329"/>
                </a:lnTo>
                <a:lnTo>
                  <a:pt x="600" y="334"/>
                </a:lnTo>
                <a:lnTo>
                  <a:pt x="598" y="339"/>
                </a:lnTo>
                <a:lnTo>
                  <a:pt x="595" y="343"/>
                </a:lnTo>
                <a:lnTo>
                  <a:pt x="593" y="347"/>
                </a:lnTo>
                <a:lnTo>
                  <a:pt x="589" y="350"/>
                </a:lnTo>
                <a:lnTo>
                  <a:pt x="587" y="351"/>
                </a:lnTo>
                <a:lnTo>
                  <a:pt x="583" y="353"/>
                </a:lnTo>
                <a:lnTo>
                  <a:pt x="578" y="354"/>
                </a:lnTo>
                <a:lnTo>
                  <a:pt x="573" y="356"/>
                </a:lnTo>
                <a:lnTo>
                  <a:pt x="569" y="357"/>
                </a:lnTo>
                <a:lnTo>
                  <a:pt x="565" y="359"/>
                </a:lnTo>
                <a:lnTo>
                  <a:pt x="551" y="365"/>
                </a:lnTo>
                <a:lnTo>
                  <a:pt x="537" y="371"/>
                </a:lnTo>
                <a:lnTo>
                  <a:pt x="522" y="375"/>
                </a:lnTo>
                <a:lnTo>
                  <a:pt x="506" y="378"/>
                </a:lnTo>
                <a:lnTo>
                  <a:pt x="491" y="382"/>
                </a:lnTo>
                <a:lnTo>
                  <a:pt x="466" y="384"/>
                </a:lnTo>
                <a:lnTo>
                  <a:pt x="442" y="387"/>
                </a:lnTo>
                <a:lnTo>
                  <a:pt x="417" y="387"/>
                </a:lnTo>
                <a:lnTo>
                  <a:pt x="392" y="387"/>
                </a:lnTo>
                <a:lnTo>
                  <a:pt x="367" y="387"/>
                </a:lnTo>
                <a:lnTo>
                  <a:pt x="345" y="387"/>
                </a:lnTo>
                <a:lnTo>
                  <a:pt x="322" y="387"/>
                </a:lnTo>
                <a:lnTo>
                  <a:pt x="301" y="386"/>
                </a:lnTo>
                <a:lnTo>
                  <a:pt x="280" y="386"/>
                </a:lnTo>
                <a:lnTo>
                  <a:pt x="259" y="384"/>
                </a:lnTo>
                <a:lnTo>
                  <a:pt x="238" y="382"/>
                </a:lnTo>
                <a:lnTo>
                  <a:pt x="218" y="378"/>
                </a:lnTo>
                <a:lnTo>
                  <a:pt x="202" y="374"/>
                </a:lnTo>
                <a:lnTo>
                  <a:pt x="185" y="369"/>
                </a:lnTo>
                <a:lnTo>
                  <a:pt x="170" y="364"/>
                </a:lnTo>
                <a:lnTo>
                  <a:pt x="154" y="358"/>
                </a:lnTo>
                <a:lnTo>
                  <a:pt x="138" y="352"/>
                </a:lnTo>
                <a:lnTo>
                  <a:pt x="119" y="345"/>
                </a:lnTo>
                <a:lnTo>
                  <a:pt x="101" y="337"/>
                </a:lnTo>
                <a:lnTo>
                  <a:pt x="84" y="331"/>
                </a:lnTo>
                <a:lnTo>
                  <a:pt x="78" y="329"/>
                </a:lnTo>
                <a:lnTo>
                  <a:pt x="72" y="327"/>
                </a:lnTo>
                <a:lnTo>
                  <a:pt x="66" y="323"/>
                </a:lnTo>
                <a:lnTo>
                  <a:pt x="61" y="319"/>
                </a:lnTo>
                <a:lnTo>
                  <a:pt x="57" y="315"/>
                </a:lnTo>
                <a:lnTo>
                  <a:pt x="52" y="307"/>
                </a:lnTo>
                <a:lnTo>
                  <a:pt x="48" y="300"/>
                </a:lnTo>
                <a:lnTo>
                  <a:pt x="43" y="294"/>
                </a:lnTo>
                <a:lnTo>
                  <a:pt x="39" y="289"/>
                </a:lnTo>
                <a:lnTo>
                  <a:pt x="34" y="285"/>
                </a:lnTo>
                <a:lnTo>
                  <a:pt x="30" y="280"/>
                </a:lnTo>
                <a:lnTo>
                  <a:pt x="29" y="277"/>
                </a:lnTo>
                <a:lnTo>
                  <a:pt x="28" y="274"/>
                </a:lnTo>
                <a:lnTo>
                  <a:pt x="26" y="270"/>
                </a:lnTo>
                <a:lnTo>
                  <a:pt x="26" y="267"/>
                </a:lnTo>
                <a:lnTo>
                  <a:pt x="24" y="264"/>
                </a:lnTo>
                <a:lnTo>
                  <a:pt x="22" y="262"/>
                </a:lnTo>
                <a:lnTo>
                  <a:pt x="19" y="261"/>
                </a:lnTo>
                <a:lnTo>
                  <a:pt x="17" y="258"/>
                </a:lnTo>
                <a:lnTo>
                  <a:pt x="16" y="256"/>
                </a:lnTo>
                <a:lnTo>
                  <a:pt x="16" y="252"/>
                </a:lnTo>
                <a:lnTo>
                  <a:pt x="17" y="245"/>
                </a:lnTo>
                <a:lnTo>
                  <a:pt x="18" y="238"/>
                </a:lnTo>
                <a:lnTo>
                  <a:pt x="19" y="232"/>
                </a:lnTo>
                <a:lnTo>
                  <a:pt x="19" y="229"/>
                </a:lnTo>
                <a:lnTo>
                  <a:pt x="18" y="228"/>
                </a:lnTo>
                <a:lnTo>
                  <a:pt x="16" y="227"/>
                </a:lnTo>
                <a:lnTo>
                  <a:pt x="12" y="227"/>
                </a:lnTo>
                <a:lnTo>
                  <a:pt x="10" y="227"/>
                </a:lnTo>
                <a:lnTo>
                  <a:pt x="7" y="223"/>
                </a:lnTo>
                <a:lnTo>
                  <a:pt x="6" y="218"/>
                </a:lnTo>
                <a:lnTo>
                  <a:pt x="5" y="214"/>
                </a:lnTo>
                <a:lnTo>
                  <a:pt x="4" y="209"/>
                </a:lnTo>
                <a:lnTo>
                  <a:pt x="2" y="204"/>
                </a:lnTo>
                <a:lnTo>
                  <a:pt x="2" y="199"/>
                </a:lnTo>
                <a:lnTo>
                  <a:pt x="1" y="194"/>
                </a:lnTo>
                <a:lnTo>
                  <a:pt x="1" y="188"/>
                </a:lnTo>
                <a:lnTo>
                  <a:pt x="0" y="178"/>
                </a:lnTo>
                <a:lnTo>
                  <a:pt x="0" y="167"/>
                </a:lnTo>
                <a:lnTo>
                  <a:pt x="1" y="156"/>
                </a:lnTo>
                <a:lnTo>
                  <a:pt x="4" y="146"/>
                </a:lnTo>
                <a:lnTo>
                  <a:pt x="6" y="138"/>
                </a:lnTo>
                <a:lnTo>
                  <a:pt x="8" y="131"/>
                </a:lnTo>
                <a:lnTo>
                  <a:pt x="13" y="125"/>
                </a:lnTo>
                <a:lnTo>
                  <a:pt x="18" y="119"/>
                </a:lnTo>
                <a:lnTo>
                  <a:pt x="22" y="113"/>
                </a:lnTo>
                <a:lnTo>
                  <a:pt x="22" y="110"/>
                </a:lnTo>
                <a:lnTo>
                  <a:pt x="23" y="109"/>
                </a:lnTo>
                <a:lnTo>
                  <a:pt x="23" y="108"/>
                </a:lnTo>
                <a:lnTo>
                  <a:pt x="23" y="105"/>
                </a:lnTo>
                <a:lnTo>
                  <a:pt x="24" y="105"/>
                </a:lnTo>
                <a:lnTo>
                  <a:pt x="26" y="105"/>
                </a:lnTo>
                <a:lnTo>
                  <a:pt x="29" y="105"/>
                </a:lnTo>
                <a:lnTo>
                  <a:pt x="31" y="107"/>
                </a:lnTo>
                <a:lnTo>
                  <a:pt x="32" y="107"/>
                </a:lnTo>
                <a:lnTo>
                  <a:pt x="34" y="104"/>
                </a:lnTo>
                <a:lnTo>
                  <a:pt x="34" y="103"/>
                </a:lnTo>
                <a:lnTo>
                  <a:pt x="34" y="101"/>
                </a:lnTo>
                <a:lnTo>
                  <a:pt x="34" y="98"/>
                </a:lnTo>
                <a:lnTo>
                  <a:pt x="34" y="97"/>
                </a:lnTo>
                <a:lnTo>
                  <a:pt x="37" y="96"/>
                </a:lnTo>
                <a:lnTo>
                  <a:pt x="42" y="95"/>
                </a:lnTo>
                <a:lnTo>
                  <a:pt x="47" y="95"/>
                </a:lnTo>
                <a:lnTo>
                  <a:pt x="51" y="95"/>
                </a:lnTo>
                <a:lnTo>
                  <a:pt x="55" y="93"/>
                </a:lnTo>
                <a:lnTo>
                  <a:pt x="59" y="91"/>
                </a:lnTo>
                <a:lnTo>
                  <a:pt x="66" y="87"/>
                </a:lnTo>
                <a:lnTo>
                  <a:pt x="72" y="81"/>
                </a:lnTo>
                <a:lnTo>
                  <a:pt x="78" y="77"/>
                </a:lnTo>
                <a:lnTo>
                  <a:pt x="85" y="72"/>
                </a:lnTo>
                <a:lnTo>
                  <a:pt x="93" y="68"/>
                </a:lnTo>
                <a:lnTo>
                  <a:pt x="100" y="67"/>
                </a:lnTo>
                <a:lnTo>
                  <a:pt x="108" y="66"/>
                </a:lnTo>
                <a:lnTo>
                  <a:pt x="118" y="66"/>
                </a:lnTo>
                <a:lnTo>
                  <a:pt x="126" y="66"/>
                </a:lnTo>
                <a:lnTo>
                  <a:pt x="135" y="65"/>
                </a:lnTo>
                <a:lnTo>
                  <a:pt x="149" y="62"/>
                </a:lnTo>
                <a:lnTo>
                  <a:pt x="161" y="59"/>
                </a:lnTo>
                <a:lnTo>
                  <a:pt x="174" y="55"/>
                </a:lnTo>
                <a:lnTo>
                  <a:pt x="189" y="51"/>
                </a:lnTo>
                <a:lnTo>
                  <a:pt x="212" y="48"/>
                </a:lnTo>
                <a:lnTo>
                  <a:pt x="234" y="44"/>
                </a:lnTo>
                <a:lnTo>
                  <a:pt x="259" y="39"/>
                </a:lnTo>
                <a:lnTo>
                  <a:pt x="273" y="36"/>
                </a:lnTo>
                <a:lnTo>
                  <a:pt x="287" y="32"/>
                </a:lnTo>
                <a:lnTo>
                  <a:pt x="302" y="27"/>
                </a:lnTo>
                <a:lnTo>
                  <a:pt x="316" y="24"/>
                </a:lnTo>
                <a:lnTo>
                  <a:pt x="332" y="22"/>
                </a:lnTo>
                <a:lnTo>
                  <a:pt x="353" y="21"/>
                </a:lnTo>
                <a:lnTo>
                  <a:pt x="375" y="21"/>
                </a:lnTo>
                <a:lnTo>
                  <a:pt x="397" y="21"/>
                </a:lnTo>
                <a:lnTo>
                  <a:pt x="418" y="20"/>
                </a:lnTo>
                <a:lnTo>
                  <a:pt x="432" y="19"/>
                </a:lnTo>
                <a:lnTo>
                  <a:pt x="444" y="16"/>
                </a:lnTo>
                <a:lnTo>
                  <a:pt x="457" y="14"/>
                </a:lnTo>
                <a:lnTo>
                  <a:pt x="471" y="13"/>
                </a:lnTo>
                <a:lnTo>
                  <a:pt x="479" y="13"/>
                </a:lnTo>
                <a:lnTo>
                  <a:pt x="486" y="13"/>
                </a:lnTo>
                <a:lnTo>
                  <a:pt x="494" y="13"/>
                </a:lnTo>
                <a:lnTo>
                  <a:pt x="503" y="1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80" name="Google Shape;11680;p34"/>
          <p:cNvSpPr/>
          <p:nvPr/>
        </p:nvSpPr>
        <p:spPr>
          <a:xfrm>
            <a:off x="5007770" y="2496742"/>
            <a:ext cx="202406" cy="96440"/>
          </a:xfrm>
          <a:custGeom>
            <a:avLst/>
            <a:gdLst/>
            <a:ahLst/>
            <a:cxnLst/>
            <a:rect l="l" t="t" r="r" b="b"/>
            <a:pathLst>
              <a:path w="853" h="402" extrusionOk="0">
                <a:moveTo>
                  <a:pt x="384" y="0"/>
                </a:moveTo>
                <a:lnTo>
                  <a:pt x="402" y="9"/>
                </a:lnTo>
                <a:lnTo>
                  <a:pt x="420" y="17"/>
                </a:lnTo>
                <a:lnTo>
                  <a:pt x="439" y="24"/>
                </a:lnTo>
                <a:lnTo>
                  <a:pt x="458" y="33"/>
                </a:lnTo>
                <a:lnTo>
                  <a:pt x="470" y="38"/>
                </a:lnTo>
                <a:lnTo>
                  <a:pt x="484" y="42"/>
                </a:lnTo>
                <a:lnTo>
                  <a:pt x="497" y="47"/>
                </a:lnTo>
                <a:lnTo>
                  <a:pt x="504" y="50"/>
                </a:lnTo>
                <a:lnTo>
                  <a:pt x="511" y="52"/>
                </a:lnTo>
                <a:lnTo>
                  <a:pt x="518" y="54"/>
                </a:lnTo>
                <a:lnTo>
                  <a:pt x="524" y="57"/>
                </a:lnTo>
                <a:lnTo>
                  <a:pt x="528" y="58"/>
                </a:lnTo>
                <a:lnTo>
                  <a:pt x="532" y="60"/>
                </a:lnTo>
                <a:lnTo>
                  <a:pt x="535" y="63"/>
                </a:lnTo>
                <a:lnTo>
                  <a:pt x="536" y="63"/>
                </a:lnTo>
                <a:lnTo>
                  <a:pt x="538" y="63"/>
                </a:lnTo>
                <a:lnTo>
                  <a:pt x="538" y="64"/>
                </a:lnTo>
                <a:lnTo>
                  <a:pt x="539" y="64"/>
                </a:lnTo>
                <a:lnTo>
                  <a:pt x="539" y="65"/>
                </a:lnTo>
                <a:lnTo>
                  <a:pt x="540" y="65"/>
                </a:lnTo>
                <a:lnTo>
                  <a:pt x="544" y="68"/>
                </a:lnTo>
                <a:lnTo>
                  <a:pt x="547" y="69"/>
                </a:lnTo>
                <a:lnTo>
                  <a:pt x="552" y="70"/>
                </a:lnTo>
                <a:lnTo>
                  <a:pt x="557" y="71"/>
                </a:lnTo>
                <a:lnTo>
                  <a:pt x="564" y="71"/>
                </a:lnTo>
                <a:lnTo>
                  <a:pt x="571" y="72"/>
                </a:lnTo>
                <a:lnTo>
                  <a:pt x="579" y="72"/>
                </a:lnTo>
                <a:lnTo>
                  <a:pt x="589" y="72"/>
                </a:lnTo>
                <a:lnTo>
                  <a:pt x="601" y="72"/>
                </a:lnTo>
                <a:lnTo>
                  <a:pt x="619" y="72"/>
                </a:lnTo>
                <a:lnTo>
                  <a:pt x="637" y="74"/>
                </a:lnTo>
                <a:lnTo>
                  <a:pt x="654" y="76"/>
                </a:lnTo>
                <a:lnTo>
                  <a:pt x="671" y="78"/>
                </a:lnTo>
                <a:lnTo>
                  <a:pt x="688" y="82"/>
                </a:lnTo>
                <a:lnTo>
                  <a:pt x="704" y="87"/>
                </a:lnTo>
                <a:lnTo>
                  <a:pt x="719" y="91"/>
                </a:lnTo>
                <a:lnTo>
                  <a:pt x="735" y="97"/>
                </a:lnTo>
                <a:lnTo>
                  <a:pt x="755" y="104"/>
                </a:lnTo>
                <a:lnTo>
                  <a:pt x="776" y="113"/>
                </a:lnTo>
                <a:lnTo>
                  <a:pt x="797" y="122"/>
                </a:lnTo>
                <a:lnTo>
                  <a:pt x="806" y="127"/>
                </a:lnTo>
                <a:lnTo>
                  <a:pt x="814" y="131"/>
                </a:lnTo>
                <a:lnTo>
                  <a:pt x="820" y="134"/>
                </a:lnTo>
                <a:lnTo>
                  <a:pt x="825" y="137"/>
                </a:lnTo>
                <a:lnTo>
                  <a:pt x="830" y="141"/>
                </a:lnTo>
                <a:lnTo>
                  <a:pt x="835" y="145"/>
                </a:lnTo>
                <a:lnTo>
                  <a:pt x="838" y="149"/>
                </a:lnTo>
                <a:lnTo>
                  <a:pt x="843" y="153"/>
                </a:lnTo>
                <a:lnTo>
                  <a:pt x="847" y="159"/>
                </a:lnTo>
                <a:lnTo>
                  <a:pt x="849" y="165"/>
                </a:lnTo>
                <a:lnTo>
                  <a:pt x="851" y="172"/>
                </a:lnTo>
                <a:lnTo>
                  <a:pt x="853" y="179"/>
                </a:lnTo>
                <a:lnTo>
                  <a:pt x="853" y="187"/>
                </a:lnTo>
                <a:lnTo>
                  <a:pt x="853" y="194"/>
                </a:lnTo>
                <a:lnTo>
                  <a:pt x="853" y="204"/>
                </a:lnTo>
                <a:lnTo>
                  <a:pt x="851" y="212"/>
                </a:lnTo>
                <a:lnTo>
                  <a:pt x="849" y="222"/>
                </a:lnTo>
                <a:lnTo>
                  <a:pt x="845" y="230"/>
                </a:lnTo>
                <a:lnTo>
                  <a:pt x="842" y="238"/>
                </a:lnTo>
                <a:lnTo>
                  <a:pt x="837" y="247"/>
                </a:lnTo>
                <a:lnTo>
                  <a:pt x="832" y="255"/>
                </a:lnTo>
                <a:lnTo>
                  <a:pt x="826" y="262"/>
                </a:lnTo>
                <a:lnTo>
                  <a:pt x="820" y="268"/>
                </a:lnTo>
                <a:lnTo>
                  <a:pt x="814" y="274"/>
                </a:lnTo>
                <a:lnTo>
                  <a:pt x="807" y="279"/>
                </a:lnTo>
                <a:lnTo>
                  <a:pt x="800" y="283"/>
                </a:lnTo>
                <a:lnTo>
                  <a:pt x="791" y="286"/>
                </a:lnTo>
                <a:lnTo>
                  <a:pt x="784" y="289"/>
                </a:lnTo>
                <a:lnTo>
                  <a:pt x="773" y="292"/>
                </a:lnTo>
                <a:lnTo>
                  <a:pt x="762" y="295"/>
                </a:lnTo>
                <a:lnTo>
                  <a:pt x="753" y="299"/>
                </a:lnTo>
                <a:lnTo>
                  <a:pt x="744" y="301"/>
                </a:lnTo>
                <a:lnTo>
                  <a:pt x="737" y="305"/>
                </a:lnTo>
                <a:lnTo>
                  <a:pt x="731" y="308"/>
                </a:lnTo>
                <a:lnTo>
                  <a:pt x="725" y="312"/>
                </a:lnTo>
                <a:lnTo>
                  <a:pt x="723" y="313"/>
                </a:lnTo>
                <a:lnTo>
                  <a:pt x="722" y="315"/>
                </a:lnTo>
                <a:lnTo>
                  <a:pt x="720" y="317"/>
                </a:lnTo>
                <a:lnTo>
                  <a:pt x="719" y="318"/>
                </a:lnTo>
                <a:lnTo>
                  <a:pt x="717" y="319"/>
                </a:lnTo>
                <a:lnTo>
                  <a:pt x="716" y="320"/>
                </a:lnTo>
                <a:lnTo>
                  <a:pt x="708" y="325"/>
                </a:lnTo>
                <a:lnTo>
                  <a:pt x="701" y="330"/>
                </a:lnTo>
                <a:lnTo>
                  <a:pt x="693" y="333"/>
                </a:lnTo>
                <a:lnTo>
                  <a:pt x="684" y="337"/>
                </a:lnTo>
                <a:lnTo>
                  <a:pt x="676" y="339"/>
                </a:lnTo>
                <a:lnTo>
                  <a:pt x="667" y="342"/>
                </a:lnTo>
                <a:lnTo>
                  <a:pt x="658" y="343"/>
                </a:lnTo>
                <a:lnTo>
                  <a:pt x="648" y="345"/>
                </a:lnTo>
                <a:lnTo>
                  <a:pt x="628" y="348"/>
                </a:lnTo>
                <a:lnTo>
                  <a:pt x="607" y="350"/>
                </a:lnTo>
                <a:lnTo>
                  <a:pt x="593" y="354"/>
                </a:lnTo>
                <a:lnTo>
                  <a:pt x="579" y="356"/>
                </a:lnTo>
                <a:lnTo>
                  <a:pt x="563" y="360"/>
                </a:lnTo>
                <a:lnTo>
                  <a:pt x="541" y="365"/>
                </a:lnTo>
                <a:lnTo>
                  <a:pt x="520" y="369"/>
                </a:lnTo>
                <a:lnTo>
                  <a:pt x="504" y="373"/>
                </a:lnTo>
                <a:lnTo>
                  <a:pt x="490" y="377"/>
                </a:lnTo>
                <a:lnTo>
                  <a:pt x="475" y="379"/>
                </a:lnTo>
                <a:lnTo>
                  <a:pt x="456" y="383"/>
                </a:lnTo>
                <a:lnTo>
                  <a:pt x="437" y="385"/>
                </a:lnTo>
                <a:lnTo>
                  <a:pt x="417" y="389"/>
                </a:lnTo>
                <a:lnTo>
                  <a:pt x="398" y="390"/>
                </a:lnTo>
                <a:lnTo>
                  <a:pt x="379" y="392"/>
                </a:lnTo>
                <a:lnTo>
                  <a:pt x="358" y="393"/>
                </a:lnTo>
                <a:lnTo>
                  <a:pt x="328" y="396"/>
                </a:lnTo>
                <a:lnTo>
                  <a:pt x="297" y="398"/>
                </a:lnTo>
                <a:lnTo>
                  <a:pt x="284" y="399"/>
                </a:lnTo>
                <a:lnTo>
                  <a:pt x="270" y="401"/>
                </a:lnTo>
                <a:lnTo>
                  <a:pt x="256" y="402"/>
                </a:lnTo>
                <a:lnTo>
                  <a:pt x="243" y="402"/>
                </a:lnTo>
                <a:lnTo>
                  <a:pt x="229" y="402"/>
                </a:lnTo>
                <a:lnTo>
                  <a:pt x="215" y="401"/>
                </a:lnTo>
                <a:lnTo>
                  <a:pt x="206" y="399"/>
                </a:lnTo>
                <a:lnTo>
                  <a:pt x="196" y="398"/>
                </a:lnTo>
                <a:lnTo>
                  <a:pt x="187" y="396"/>
                </a:lnTo>
                <a:lnTo>
                  <a:pt x="178" y="392"/>
                </a:lnTo>
                <a:lnTo>
                  <a:pt x="167" y="387"/>
                </a:lnTo>
                <a:lnTo>
                  <a:pt x="158" y="381"/>
                </a:lnTo>
                <a:lnTo>
                  <a:pt x="148" y="375"/>
                </a:lnTo>
                <a:lnTo>
                  <a:pt x="140" y="368"/>
                </a:lnTo>
                <a:lnTo>
                  <a:pt x="129" y="360"/>
                </a:lnTo>
                <a:lnTo>
                  <a:pt x="118" y="350"/>
                </a:lnTo>
                <a:lnTo>
                  <a:pt x="107" y="341"/>
                </a:lnTo>
                <a:lnTo>
                  <a:pt x="101" y="335"/>
                </a:lnTo>
                <a:lnTo>
                  <a:pt x="94" y="329"/>
                </a:lnTo>
                <a:lnTo>
                  <a:pt x="88" y="325"/>
                </a:lnTo>
                <a:lnTo>
                  <a:pt x="82" y="321"/>
                </a:lnTo>
                <a:lnTo>
                  <a:pt x="81" y="320"/>
                </a:lnTo>
                <a:lnTo>
                  <a:pt x="80" y="320"/>
                </a:lnTo>
                <a:lnTo>
                  <a:pt x="78" y="320"/>
                </a:lnTo>
                <a:lnTo>
                  <a:pt x="78" y="319"/>
                </a:lnTo>
                <a:lnTo>
                  <a:pt x="77" y="319"/>
                </a:lnTo>
                <a:lnTo>
                  <a:pt x="76" y="319"/>
                </a:lnTo>
                <a:lnTo>
                  <a:pt x="75" y="318"/>
                </a:lnTo>
                <a:lnTo>
                  <a:pt x="74" y="318"/>
                </a:lnTo>
                <a:lnTo>
                  <a:pt x="72" y="318"/>
                </a:lnTo>
                <a:lnTo>
                  <a:pt x="70" y="317"/>
                </a:lnTo>
                <a:lnTo>
                  <a:pt x="69" y="317"/>
                </a:lnTo>
                <a:lnTo>
                  <a:pt x="63" y="313"/>
                </a:lnTo>
                <a:lnTo>
                  <a:pt x="57" y="309"/>
                </a:lnTo>
                <a:lnTo>
                  <a:pt x="52" y="306"/>
                </a:lnTo>
                <a:lnTo>
                  <a:pt x="48" y="302"/>
                </a:lnTo>
                <a:lnTo>
                  <a:pt x="45" y="299"/>
                </a:lnTo>
                <a:lnTo>
                  <a:pt x="41" y="292"/>
                </a:lnTo>
                <a:lnTo>
                  <a:pt x="39" y="286"/>
                </a:lnTo>
                <a:lnTo>
                  <a:pt x="36" y="280"/>
                </a:lnTo>
                <a:lnTo>
                  <a:pt x="35" y="274"/>
                </a:lnTo>
                <a:lnTo>
                  <a:pt x="33" y="265"/>
                </a:lnTo>
                <a:lnTo>
                  <a:pt x="31" y="255"/>
                </a:lnTo>
                <a:lnTo>
                  <a:pt x="29" y="246"/>
                </a:lnTo>
                <a:lnTo>
                  <a:pt x="25" y="235"/>
                </a:lnTo>
                <a:lnTo>
                  <a:pt x="22" y="224"/>
                </a:lnTo>
                <a:lnTo>
                  <a:pt x="17" y="212"/>
                </a:lnTo>
                <a:lnTo>
                  <a:pt x="13" y="200"/>
                </a:lnTo>
                <a:lnTo>
                  <a:pt x="9" y="188"/>
                </a:lnTo>
                <a:lnTo>
                  <a:pt x="5" y="177"/>
                </a:lnTo>
                <a:lnTo>
                  <a:pt x="3" y="169"/>
                </a:lnTo>
                <a:lnTo>
                  <a:pt x="1" y="160"/>
                </a:lnTo>
                <a:lnTo>
                  <a:pt x="0" y="152"/>
                </a:lnTo>
                <a:lnTo>
                  <a:pt x="0" y="145"/>
                </a:lnTo>
                <a:lnTo>
                  <a:pt x="1" y="137"/>
                </a:lnTo>
                <a:lnTo>
                  <a:pt x="3" y="130"/>
                </a:lnTo>
                <a:lnTo>
                  <a:pt x="5" y="123"/>
                </a:lnTo>
                <a:lnTo>
                  <a:pt x="9" y="117"/>
                </a:lnTo>
                <a:lnTo>
                  <a:pt x="12" y="111"/>
                </a:lnTo>
                <a:lnTo>
                  <a:pt x="16" y="105"/>
                </a:lnTo>
                <a:lnTo>
                  <a:pt x="22" y="100"/>
                </a:lnTo>
                <a:lnTo>
                  <a:pt x="27" y="95"/>
                </a:lnTo>
                <a:lnTo>
                  <a:pt x="33" y="91"/>
                </a:lnTo>
                <a:lnTo>
                  <a:pt x="40" y="86"/>
                </a:lnTo>
                <a:lnTo>
                  <a:pt x="46" y="82"/>
                </a:lnTo>
                <a:lnTo>
                  <a:pt x="53" y="78"/>
                </a:lnTo>
                <a:lnTo>
                  <a:pt x="65" y="74"/>
                </a:lnTo>
                <a:lnTo>
                  <a:pt x="77" y="69"/>
                </a:lnTo>
                <a:lnTo>
                  <a:pt x="90" y="66"/>
                </a:lnTo>
                <a:lnTo>
                  <a:pt x="104" y="63"/>
                </a:lnTo>
                <a:lnTo>
                  <a:pt x="122" y="60"/>
                </a:lnTo>
                <a:lnTo>
                  <a:pt x="140" y="58"/>
                </a:lnTo>
                <a:lnTo>
                  <a:pt x="159" y="56"/>
                </a:lnTo>
                <a:lnTo>
                  <a:pt x="177" y="54"/>
                </a:lnTo>
                <a:lnTo>
                  <a:pt x="195" y="52"/>
                </a:lnTo>
                <a:lnTo>
                  <a:pt x="213" y="50"/>
                </a:lnTo>
                <a:lnTo>
                  <a:pt x="225" y="47"/>
                </a:lnTo>
                <a:lnTo>
                  <a:pt x="237" y="45"/>
                </a:lnTo>
                <a:lnTo>
                  <a:pt x="248" y="41"/>
                </a:lnTo>
                <a:lnTo>
                  <a:pt x="265" y="38"/>
                </a:lnTo>
                <a:lnTo>
                  <a:pt x="282" y="34"/>
                </a:lnTo>
                <a:lnTo>
                  <a:pt x="292" y="30"/>
                </a:lnTo>
                <a:lnTo>
                  <a:pt x="303" y="29"/>
                </a:lnTo>
                <a:lnTo>
                  <a:pt x="314" y="27"/>
                </a:lnTo>
                <a:lnTo>
                  <a:pt x="318" y="27"/>
                </a:lnTo>
                <a:lnTo>
                  <a:pt x="321" y="27"/>
                </a:lnTo>
                <a:lnTo>
                  <a:pt x="325" y="26"/>
                </a:lnTo>
                <a:lnTo>
                  <a:pt x="327" y="26"/>
                </a:lnTo>
                <a:lnTo>
                  <a:pt x="331" y="26"/>
                </a:lnTo>
                <a:lnTo>
                  <a:pt x="334" y="24"/>
                </a:lnTo>
                <a:lnTo>
                  <a:pt x="340" y="23"/>
                </a:lnTo>
                <a:lnTo>
                  <a:pt x="346" y="21"/>
                </a:lnTo>
                <a:lnTo>
                  <a:pt x="352" y="18"/>
                </a:lnTo>
                <a:lnTo>
                  <a:pt x="357" y="16"/>
                </a:lnTo>
                <a:lnTo>
                  <a:pt x="363" y="14"/>
                </a:lnTo>
                <a:lnTo>
                  <a:pt x="368" y="10"/>
                </a:lnTo>
                <a:lnTo>
                  <a:pt x="375" y="5"/>
                </a:lnTo>
                <a:lnTo>
                  <a:pt x="38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81" name="Google Shape;11681;p34"/>
          <p:cNvSpPr/>
          <p:nvPr/>
        </p:nvSpPr>
        <p:spPr>
          <a:xfrm>
            <a:off x="5007770" y="2490789"/>
            <a:ext cx="202406" cy="102394"/>
          </a:xfrm>
          <a:custGeom>
            <a:avLst/>
            <a:gdLst/>
            <a:ahLst/>
            <a:cxnLst/>
            <a:rect l="l" t="t" r="r" b="b"/>
            <a:pathLst>
              <a:path w="853" h="428" extrusionOk="0">
                <a:moveTo>
                  <a:pt x="297" y="0"/>
                </a:moveTo>
                <a:lnTo>
                  <a:pt x="315" y="3"/>
                </a:lnTo>
                <a:lnTo>
                  <a:pt x="333" y="8"/>
                </a:lnTo>
                <a:lnTo>
                  <a:pt x="350" y="14"/>
                </a:lnTo>
                <a:lnTo>
                  <a:pt x="367" y="20"/>
                </a:lnTo>
                <a:lnTo>
                  <a:pt x="393" y="31"/>
                </a:lnTo>
                <a:lnTo>
                  <a:pt x="419" y="42"/>
                </a:lnTo>
                <a:lnTo>
                  <a:pt x="444" y="53"/>
                </a:lnTo>
                <a:lnTo>
                  <a:pt x="464" y="61"/>
                </a:lnTo>
                <a:lnTo>
                  <a:pt x="485" y="70"/>
                </a:lnTo>
                <a:lnTo>
                  <a:pt x="506" y="76"/>
                </a:lnTo>
                <a:lnTo>
                  <a:pt x="527" y="83"/>
                </a:lnTo>
                <a:lnTo>
                  <a:pt x="534" y="86"/>
                </a:lnTo>
                <a:lnTo>
                  <a:pt x="540" y="91"/>
                </a:lnTo>
                <a:lnTo>
                  <a:pt x="546" y="95"/>
                </a:lnTo>
                <a:lnTo>
                  <a:pt x="554" y="96"/>
                </a:lnTo>
                <a:lnTo>
                  <a:pt x="572" y="98"/>
                </a:lnTo>
                <a:lnTo>
                  <a:pt x="593" y="98"/>
                </a:lnTo>
                <a:lnTo>
                  <a:pt x="613" y="98"/>
                </a:lnTo>
                <a:lnTo>
                  <a:pt x="633" y="100"/>
                </a:lnTo>
                <a:lnTo>
                  <a:pt x="651" y="101"/>
                </a:lnTo>
                <a:lnTo>
                  <a:pt x="672" y="104"/>
                </a:lnTo>
                <a:lnTo>
                  <a:pt x="693" y="109"/>
                </a:lnTo>
                <a:lnTo>
                  <a:pt x="713" y="115"/>
                </a:lnTo>
                <a:lnTo>
                  <a:pt x="732" y="121"/>
                </a:lnTo>
                <a:lnTo>
                  <a:pt x="753" y="129"/>
                </a:lnTo>
                <a:lnTo>
                  <a:pt x="762" y="133"/>
                </a:lnTo>
                <a:lnTo>
                  <a:pt x="772" y="137"/>
                </a:lnTo>
                <a:lnTo>
                  <a:pt x="782" y="142"/>
                </a:lnTo>
                <a:lnTo>
                  <a:pt x="792" y="147"/>
                </a:lnTo>
                <a:lnTo>
                  <a:pt x="802" y="151"/>
                </a:lnTo>
                <a:lnTo>
                  <a:pt x="812" y="156"/>
                </a:lnTo>
                <a:lnTo>
                  <a:pt x="821" y="161"/>
                </a:lnTo>
                <a:lnTo>
                  <a:pt x="830" y="167"/>
                </a:lnTo>
                <a:lnTo>
                  <a:pt x="838" y="174"/>
                </a:lnTo>
                <a:lnTo>
                  <a:pt x="844" y="183"/>
                </a:lnTo>
                <a:lnTo>
                  <a:pt x="849" y="191"/>
                </a:lnTo>
                <a:lnTo>
                  <a:pt x="851" y="201"/>
                </a:lnTo>
                <a:lnTo>
                  <a:pt x="853" y="211"/>
                </a:lnTo>
                <a:lnTo>
                  <a:pt x="853" y="222"/>
                </a:lnTo>
                <a:lnTo>
                  <a:pt x="851" y="234"/>
                </a:lnTo>
                <a:lnTo>
                  <a:pt x="849" y="245"/>
                </a:lnTo>
                <a:lnTo>
                  <a:pt x="845" y="256"/>
                </a:lnTo>
                <a:lnTo>
                  <a:pt x="841" y="267"/>
                </a:lnTo>
                <a:lnTo>
                  <a:pt x="835" y="278"/>
                </a:lnTo>
                <a:lnTo>
                  <a:pt x="829" y="286"/>
                </a:lnTo>
                <a:lnTo>
                  <a:pt x="820" y="294"/>
                </a:lnTo>
                <a:lnTo>
                  <a:pt x="812" y="302"/>
                </a:lnTo>
                <a:lnTo>
                  <a:pt x="802" y="308"/>
                </a:lnTo>
                <a:lnTo>
                  <a:pt x="791" y="312"/>
                </a:lnTo>
                <a:lnTo>
                  <a:pt x="780" y="316"/>
                </a:lnTo>
                <a:lnTo>
                  <a:pt x="770" y="320"/>
                </a:lnTo>
                <a:lnTo>
                  <a:pt x="759" y="322"/>
                </a:lnTo>
                <a:lnTo>
                  <a:pt x="748" y="326"/>
                </a:lnTo>
                <a:lnTo>
                  <a:pt x="736" y="332"/>
                </a:lnTo>
                <a:lnTo>
                  <a:pt x="724" y="339"/>
                </a:lnTo>
                <a:lnTo>
                  <a:pt x="713" y="349"/>
                </a:lnTo>
                <a:lnTo>
                  <a:pt x="702" y="356"/>
                </a:lnTo>
                <a:lnTo>
                  <a:pt x="689" y="362"/>
                </a:lnTo>
                <a:lnTo>
                  <a:pt x="673" y="367"/>
                </a:lnTo>
                <a:lnTo>
                  <a:pt x="657" y="370"/>
                </a:lnTo>
                <a:lnTo>
                  <a:pt x="640" y="373"/>
                </a:lnTo>
                <a:lnTo>
                  <a:pt x="622" y="375"/>
                </a:lnTo>
                <a:lnTo>
                  <a:pt x="604" y="377"/>
                </a:lnTo>
                <a:lnTo>
                  <a:pt x="568" y="385"/>
                </a:lnTo>
                <a:lnTo>
                  <a:pt x="533" y="393"/>
                </a:lnTo>
                <a:lnTo>
                  <a:pt x="497" y="400"/>
                </a:lnTo>
                <a:lnTo>
                  <a:pt x="462" y="407"/>
                </a:lnTo>
                <a:lnTo>
                  <a:pt x="434" y="412"/>
                </a:lnTo>
                <a:lnTo>
                  <a:pt x="405" y="416"/>
                </a:lnTo>
                <a:lnTo>
                  <a:pt x="378" y="418"/>
                </a:lnTo>
                <a:lnTo>
                  <a:pt x="349" y="421"/>
                </a:lnTo>
                <a:lnTo>
                  <a:pt x="319" y="423"/>
                </a:lnTo>
                <a:lnTo>
                  <a:pt x="303" y="424"/>
                </a:lnTo>
                <a:lnTo>
                  <a:pt x="285" y="425"/>
                </a:lnTo>
                <a:lnTo>
                  <a:pt x="268" y="427"/>
                </a:lnTo>
                <a:lnTo>
                  <a:pt x="252" y="428"/>
                </a:lnTo>
                <a:lnTo>
                  <a:pt x="235" y="428"/>
                </a:lnTo>
                <a:lnTo>
                  <a:pt x="218" y="427"/>
                </a:lnTo>
                <a:lnTo>
                  <a:pt x="202" y="425"/>
                </a:lnTo>
                <a:lnTo>
                  <a:pt x="187" y="421"/>
                </a:lnTo>
                <a:lnTo>
                  <a:pt x="172" y="416"/>
                </a:lnTo>
                <a:lnTo>
                  <a:pt x="159" y="409"/>
                </a:lnTo>
                <a:lnTo>
                  <a:pt x="147" y="400"/>
                </a:lnTo>
                <a:lnTo>
                  <a:pt x="136" y="392"/>
                </a:lnTo>
                <a:lnTo>
                  <a:pt x="125" y="383"/>
                </a:lnTo>
                <a:lnTo>
                  <a:pt x="116" y="374"/>
                </a:lnTo>
                <a:lnTo>
                  <a:pt x="106" y="365"/>
                </a:lnTo>
                <a:lnTo>
                  <a:pt x="100" y="361"/>
                </a:lnTo>
                <a:lnTo>
                  <a:pt x="94" y="355"/>
                </a:lnTo>
                <a:lnTo>
                  <a:pt x="88" y="351"/>
                </a:lnTo>
                <a:lnTo>
                  <a:pt x="83" y="347"/>
                </a:lnTo>
                <a:lnTo>
                  <a:pt x="77" y="345"/>
                </a:lnTo>
                <a:lnTo>
                  <a:pt x="69" y="343"/>
                </a:lnTo>
                <a:lnTo>
                  <a:pt x="62" y="339"/>
                </a:lnTo>
                <a:lnTo>
                  <a:pt x="56" y="334"/>
                </a:lnTo>
                <a:lnTo>
                  <a:pt x="50" y="331"/>
                </a:lnTo>
                <a:lnTo>
                  <a:pt x="46" y="326"/>
                </a:lnTo>
                <a:lnTo>
                  <a:pt x="40" y="317"/>
                </a:lnTo>
                <a:lnTo>
                  <a:pt x="38" y="309"/>
                </a:lnTo>
                <a:lnTo>
                  <a:pt x="34" y="299"/>
                </a:lnTo>
                <a:lnTo>
                  <a:pt x="33" y="290"/>
                </a:lnTo>
                <a:lnTo>
                  <a:pt x="30" y="279"/>
                </a:lnTo>
                <a:lnTo>
                  <a:pt x="28" y="268"/>
                </a:lnTo>
                <a:lnTo>
                  <a:pt x="23" y="255"/>
                </a:lnTo>
                <a:lnTo>
                  <a:pt x="18" y="240"/>
                </a:lnTo>
                <a:lnTo>
                  <a:pt x="13" y="226"/>
                </a:lnTo>
                <a:lnTo>
                  <a:pt x="9" y="211"/>
                </a:lnTo>
                <a:lnTo>
                  <a:pt x="4" y="198"/>
                </a:lnTo>
                <a:lnTo>
                  <a:pt x="1" y="184"/>
                </a:lnTo>
                <a:lnTo>
                  <a:pt x="0" y="172"/>
                </a:lnTo>
                <a:lnTo>
                  <a:pt x="1" y="162"/>
                </a:lnTo>
                <a:lnTo>
                  <a:pt x="4" y="153"/>
                </a:lnTo>
                <a:lnTo>
                  <a:pt x="7" y="144"/>
                </a:lnTo>
                <a:lnTo>
                  <a:pt x="12" y="137"/>
                </a:lnTo>
                <a:lnTo>
                  <a:pt x="18" y="129"/>
                </a:lnTo>
                <a:lnTo>
                  <a:pt x="25" y="123"/>
                </a:lnTo>
                <a:lnTo>
                  <a:pt x="33" y="117"/>
                </a:lnTo>
                <a:lnTo>
                  <a:pt x="41" y="110"/>
                </a:lnTo>
                <a:lnTo>
                  <a:pt x="51" y="106"/>
                </a:lnTo>
                <a:lnTo>
                  <a:pt x="60" y="101"/>
                </a:lnTo>
                <a:lnTo>
                  <a:pt x="70" y="97"/>
                </a:lnTo>
                <a:lnTo>
                  <a:pt x="90" y="92"/>
                </a:lnTo>
                <a:lnTo>
                  <a:pt x="111" y="88"/>
                </a:lnTo>
                <a:lnTo>
                  <a:pt x="132" y="85"/>
                </a:lnTo>
                <a:lnTo>
                  <a:pt x="154" y="83"/>
                </a:lnTo>
                <a:lnTo>
                  <a:pt x="176" y="80"/>
                </a:lnTo>
                <a:lnTo>
                  <a:pt x="197" y="78"/>
                </a:lnTo>
                <a:lnTo>
                  <a:pt x="221" y="74"/>
                </a:lnTo>
                <a:lnTo>
                  <a:pt x="243" y="68"/>
                </a:lnTo>
                <a:lnTo>
                  <a:pt x="266" y="64"/>
                </a:lnTo>
                <a:lnTo>
                  <a:pt x="288" y="58"/>
                </a:lnTo>
                <a:lnTo>
                  <a:pt x="301" y="55"/>
                </a:lnTo>
                <a:lnTo>
                  <a:pt x="314" y="53"/>
                </a:lnTo>
                <a:lnTo>
                  <a:pt x="327" y="52"/>
                </a:lnTo>
                <a:lnTo>
                  <a:pt x="339" y="49"/>
                </a:lnTo>
                <a:lnTo>
                  <a:pt x="351" y="46"/>
                </a:lnTo>
                <a:lnTo>
                  <a:pt x="362" y="41"/>
                </a:lnTo>
                <a:lnTo>
                  <a:pt x="373" y="34"/>
                </a:lnTo>
                <a:lnTo>
                  <a:pt x="384" y="26"/>
                </a:lnTo>
                <a:lnTo>
                  <a:pt x="395" y="19"/>
                </a:lnTo>
                <a:lnTo>
                  <a:pt x="403" y="16"/>
                </a:lnTo>
                <a:lnTo>
                  <a:pt x="410" y="12"/>
                </a:lnTo>
                <a:lnTo>
                  <a:pt x="417" y="8"/>
                </a:lnTo>
                <a:lnTo>
                  <a:pt x="426" y="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82" name="Google Shape;11682;p34"/>
          <p:cNvSpPr/>
          <p:nvPr/>
        </p:nvSpPr>
        <p:spPr>
          <a:xfrm>
            <a:off x="4961335" y="2422923"/>
            <a:ext cx="117872" cy="82153"/>
          </a:xfrm>
          <a:custGeom>
            <a:avLst/>
            <a:gdLst/>
            <a:ahLst/>
            <a:cxnLst/>
            <a:rect l="l" t="t" r="r" b="b"/>
            <a:pathLst>
              <a:path w="491" h="346" extrusionOk="0">
                <a:moveTo>
                  <a:pt x="280" y="0"/>
                </a:moveTo>
                <a:lnTo>
                  <a:pt x="281" y="1"/>
                </a:lnTo>
                <a:lnTo>
                  <a:pt x="284" y="1"/>
                </a:lnTo>
                <a:lnTo>
                  <a:pt x="286" y="2"/>
                </a:lnTo>
                <a:lnTo>
                  <a:pt x="287" y="3"/>
                </a:lnTo>
                <a:lnTo>
                  <a:pt x="290" y="5"/>
                </a:lnTo>
                <a:lnTo>
                  <a:pt x="291" y="7"/>
                </a:lnTo>
                <a:lnTo>
                  <a:pt x="293" y="9"/>
                </a:lnTo>
                <a:lnTo>
                  <a:pt x="296" y="12"/>
                </a:lnTo>
                <a:lnTo>
                  <a:pt x="298" y="15"/>
                </a:lnTo>
                <a:lnTo>
                  <a:pt x="301" y="18"/>
                </a:lnTo>
                <a:lnTo>
                  <a:pt x="303" y="19"/>
                </a:lnTo>
                <a:lnTo>
                  <a:pt x="304" y="20"/>
                </a:lnTo>
                <a:lnTo>
                  <a:pt x="307" y="20"/>
                </a:lnTo>
                <a:lnTo>
                  <a:pt x="308" y="20"/>
                </a:lnTo>
                <a:lnTo>
                  <a:pt x="309" y="20"/>
                </a:lnTo>
                <a:lnTo>
                  <a:pt x="310" y="20"/>
                </a:lnTo>
                <a:lnTo>
                  <a:pt x="311" y="20"/>
                </a:lnTo>
                <a:lnTo>
                  <a:pt x="313" y="20"/>
                </a:lnTo>
                <a:lnTo>
                  <a:pt x="315" y="20"/>
                </a:lnTo>
                <a:lnTo>
                  <a:pt x="316" y="21"/>
                </a:lnTo>
                <a:lnTo>
                  <a:pt x="317" y="21"/>
                </a:lnTo>
                <a:lnTo>
                  <a:pt x="320" y="23"/>
                </a:lnTo>
                <a:lnTo>
                  <a:pt x="321" y="25"/>
                </a:lnTo>
                <a:lnTo>
                  <a:pt x="322" y="26"/>
                </a:lnTo>
                <a:lnTo>
                  <a:pt x="325" y="27"/>
                </a:lnTo>
                <a:lnTo>
                  <a:pt x="326" y="29"/>
                </a:lnTo>
                <a:lnTo>
                  <a:pt x="328" y="30"/>
                </a:lnTo>
                <a:lnTo>
                  <a:pt x="329" y="31"/>
                </a:lnTo>
                <a:lnTo>
                  <a:pt x="332" y="32"/>
                </a:lnTo>
                <a:lnTo>
                  <a:pt x="334" y="33"/>
                </a:lnTo>
                <a:lnTo>
                  <a:pt x="337" y="35"/>
                </a:lnTo>
                <a:lnTo>
                  <a:pt x="339" y="37"/>
                </a:lnTo>
                <a:lnTo>
                  <a:pt x="342" y="38"/>
                </a:lnTo>
                <a:lnTo>
                  <a:pt x="345" y="39"/>
                </a:lnTo>
                <a:lnTo>
                  <a:pt x="348" y="42"/>
                </a:lnTo>
                <a:lnTo>
                  <a:pt x="351" y="43"/>
                </a:lnTo>
                <a:lnTo>
                  <a:pt x="358" y="48"/>
                </a:lnTo>
                <a:lnTo>
                  <a:pt x="366" y="51"/>
                </a:lnTo>
                <a:lnTo>
                  <a:pt x="372" y="56"/>
                </a:lnTo>
                <a:lnTo>
                  <a:pt x="381" y="62"/>
                </a:lnTo>
                <a:lnTo>
                  <a:pt x="391" y="69"/>
                </a:lnTo>
                <a:lnTo>
                  <a:pt x="397" y="73"/>
                </a:lnTo>
                <a:lnTo>
                  <a:pt x="404" y="78"/>
                </a:lnTo>
                <a:lnTo>
                  <a:pt x="410" y="81"/>
                </a:lnTo>
                <a:lnTo>
                  <a:pt x="420" y="87"/>
                </a:lnTo>
                <a:lnTo>
                  <a:pt x="430" y="92"/>
                </a:lnTo>
                <a:lnTo>
                  <a:pt x="440" y="98"/>
                </a:lnTo>
                <a:lnTo>
                  <a:pt x="447" y="102"/>
                </a:lnTo>
                <a:lnTo>
                  <a:pt x="455" y="107"/>
                </a:lnTo>
                <a:lnTo>
                  <a:pt x="462" y="112"/>
                </a:lnTo>
                <a:lnTo>
                  <a:pt x="469" y="116"/>
                </a:lnTo>
                <a:lnTo>
                  <a:pt x="473" y="121"/>
                </a:lnTo>
                <a:lnTo>
                  <a:pt x="477" y="126"/>
                </a:lnTo>
                <a:lnTo>
                  <a:pt x="481" y="132"/>
                </a:lnTo>
                <a:lnTo>
                  <a:pt x="485" y="137"/>
                </a:lnTo>
                <a:lnTo>
                  <a:pt x="487" y="143"/>
                </a:lnTo>
                <a:lnTo>
                  <a:pt x="489" y="150"/>
                </a:lnTo>
                <a:lnTo>
                  <a:pt x="491" y="158"/>
                </a:lnTo>
                <a:lnTo>
                  <a:pt x="491" y="167"/>
                </a:lnTo>
                <a:lnTo>
                  <a:pt x="491" y="175"/>
                </a:lnTo>
                <a:lnTo>
                  <a:pt x="491" y="184"/>
                </a:lnTo>
                <a:lnTo>
                  <a:pt x="489" y="195"/>
                </a:lnTo>
                <a:lnTo>
                  <a:pt x="487" y="207"/>
                </a:lnTo>
                <a:lnTo>
                  <a:pt x="486" y="217"/>
                </a:lnTo>
                <a:lnTo>
                  <a:pt x="482" y="228"/>
                </a:lnTo>
                <a:lnTo>
                  <a:pt x="477" y="247"/>
                </a:lnTo>
                <a:lnTo>
                  <a:pt x="474" y="264"/>
                </a:lnTo>
                <a:lnTo>
                  <a:pt x="473" y="265"/>
                </a:lnTo>
                <a:lnTo>
                  <a:pt x="473" y="267"/>
                </a:lnTo>
                <a:lnTo>
                  <a:pt x="473" y="268"/>
                </a:lnTo>
                <a:lnTo>
                  <a:pt x="473" y="269"/>
                </a:lnTo>
                <a:lnTo>
                  <a:pt x="470" y="274"/>
                </a:lnTo>
                <a:lnTo>
                  <a:pt x="468" y="280"/>
                </a:lnTo>
                <a:lnTo>
                  <a:pt x="465" y="285"/>
                </a:lnTo>
                <a:lnTo>
                  <a:pt x="462" y="289"/>
                </a:lnTo>
                <a:lnTo>
                  <a:pt x="458" y="295"/>
                </a:lnTo>
                <a:lnTo>
                  <a:pt x="455" y="300"/>
                </a:lnTo>
                <a:lnTo>
                  <a:pt x="450" y="305"/>
                </a:lnTo>
                <a:lnTo>
                  <a:pt x="445" y="309"/>
                </a:lnTo>
                <a:lnTo>
                  <a:pt x="439" y="312"/>
                </a:lnTo>
                <a:lnTo>
                  <a:pt x="435" y="315"/>
                </a:lnTo>
                <a:lnTo>
                  <a:pt x="430" y="316"/>
                </a:lnTo>
                <a:lnTo>
                  <a:pt x="426" y="317"/>
                </a:lnTo>
                <a:lnTo>
                  <a:pt x="421" y="318"/>
                </a:lnTo>
                <a:lnTo>
                  <a:pt x="416" y="320"/>
                </a:lnTo>
                <a:lnTo>
                  <a:pt x="411" y="320"/>
                </a:lnTo>
                <a:lnTo>
                  <a:pt x="404" y="321"/>
                </a:lnTo>
                <a:lnTo>
                  <a:pt x="396" y="322"/>
                </a:lnTo>
                <a:lnTo>
                  <a:pt x="385" y="324"/>
                </a:lnTo>
                <a:lnTo>
                  <a:pt x="373" y="327"/>
                </a:lnTo>
                <a:lnTo>
                  <a:pt x="361" y="329"/>
                </a:lnTo>
                <a:lnTo>
                  <a:pt x="350" y="333"/>
                </a:lnTo>
                <a:lnTo>
                  <a:pt x="338" y="336"/>
                </a:lnTo>
                <a:lnTo>
                  <a:pt x="326" y="339"/>
                </a:lnTo>
                <a:lnTo>
                  <a:pt x="314" y="341"/>
                </a:lnTo>
                <a:lnTo>
                  <a:pt x="302" y="344"/>
                </a:lnTo>
                <a:lnTo>
                  <a:pt x="290" y="345"/>
                </a:lnTo>
                <a:lnTo>
                  <a:pt x="277" y="346"/>
                </a:lnTo>
                <a:lnTo>
                  <a:pt x="263" y="345"/>
                </a:lnTo>
                <a:lnTo>
                  <a:pt x="249" y="344"/>
                </a:lnTo>
                <a:lnTo>
                  <a:pt x="236" y="342"/>
                </a:lnTo>
                <a:lnTo>
                  <a:pt x="219" y="339"/>
                </a:lnTo>
                <a:lnTo>
                  <a:pt x="202" y="334"/>
                </a:lnTo>
                <a:lnTo>
                  <a:pt x="185" y="330"/>
                </a:lnTo>
                <a:lnTo>
                  <a:pt x="168" y="326"/>
                </a:lnTo>
                <a:lnTo>
                  <a:pt x="153" y="321"/>
                </a:lnTo>
                <a:lnTo>
                  <a:pt x="137" y="316"/>
                </a:lnTo>
                <a:lnTo>
                  <a:pt x="129" y="314"/>
                </a:lnTo>
                <a:lnTo>
                  <a:pt x="122" y="312"/>
                </a:lnTo>
                <a:lnTo>
                  <a:pt x="113" y="310"/>
                </a:lnTo>
                <a:lnTo>
                  <a:pt x="105" y="309"/>
                </a:lnTo>
                <a:lnTo>
                  <a:pt x="96" y="306"/>
                </a:lnTo>
                <a:lnTo>
                  <a:pt x="88" y="305"/>
                </a:lnTo>
                <a:lnTo>
                  <a:pt x="79" y="304"/>
                </a:lnTo>
                <a:lnTo>
                  <a:pt x="71" y="302"/>
                </a:lnTo>
                <a:lnTo>
                  <a:pt x="64" y="300"/>
                </a:lnTo>
                <a:lnTo>
                  <a:pt x="55" y="298"/>
                </a:lnTo>
                <a:lnTo>
                  <a:pt x="47" y="294"/>
                </a:lnTo>
                <a:lnTo>
                  <a:pt x="40" y="292"/>
                </a:lnTo>
                <a:lnTo>
                  <a:pt x="34" y="289"/>
                </a:lnTo>
                <a:lnTo>
                  <a:pt x="29" y="286"/>
                </a:lnTo>
                <a:lnTo>
                  <a:pt x="24" y="283"/>
                </a:lnTo>
                <a:lnTo>
                  <a:pt x="21" y="280"/>
                </a:lnTo>
                <a:lnTo>
                  <a:pt x="16" y="275"/>
                </a:lnTo>
                <a:lnTo>
                  <a:pt x="12" y="269"/>
                </a:lnTo>
                <a:lnTo>
                  <a:pt x="10" y="263"/>
                </a:lnTo>
                <a:lnTo>
                  <a:pt x="6" y="257"/>
                </a:lnTo>
                <a:lnTo>
                  <a:pt x="5" y="250"/>
                </a:lnTo>
                <a:lnTo>
                  <a:pt x="2" y="240"/>
                </a:lnTo>
                <a:lnTo>
                  <a:pt x="2" y="231"/>
                </a:lnTo>
                <a:lnTo>
                  <a:pt x="1" y="221"/>
                </a:lnTo>
                <a:lnTo>
                  <a:pt x="1" y="211"/>
                </a:lnTo>
                <a:lnTo>
                  <a:pt x="1" y="197"/>
                </a:lnTo>
                <a:lnTo>
                  <a:pt x="1" y="184"/>
                </a:lnTo>
                <a:lnTo>
                  <a:pt x="1" y="170"/>
                </a:lnTo>
                <a:lnTo>
                  <a:pt x="1" y="158"/>
                </a:lnTo>
                <a:lnTo>
                  <a:pt x="1" y="148"/>
                </a:lnTo>
                <a:lnTo>
                  <a:pt x="1" y="137"/>
                </a:lnTo>
                <a:lnTo>
                  <a:pt x="1" y="122"/>
                </a:lnTo>
                <a:lnTo>
                  <a:pt x="0" y="109"/>
                </a:lnTo>
                <a:lnTo>
                  <a:pt x="0" y="101"/>
                </a:lnTo>
                <a:lnTo>
                  <a:pt x="0" y="94"/>
                </a:lnTo>
                <a:lnTo>
                  <a:pt x="0" y="86"/>
                </a:lnTo>
                <a:lnTo>
                  <a:pt x="0" y="85"/>
                </a:lnTo>
                <a:lnTo>
                  <a:pt x="0" y="84"/>
                </a:lnTo>
                <a:lnTo>
                  <a:pt x="0" y="83"/>
                </a:lnTo>
                <a:lnTo>
                  <a:pt x="1" y="81"/>
                </a:lnTo>
                <a:lnTo>
                  <a:pt x="2" y="80"/>
                </a:lnTo>
                <a:lnTo>
                  <a:pt x="4" y="78"/>
                </a:lnTo>
                <a:lnTo>
                  <a:pt x="5" y="77"/>
                </a:lnTo>
                <a:lnTo>
                  <a:pt x="7" y="75"/>
                </a:lnTo>
                <a:lnTo>
                  <a:pt x="11" y="73"/>
                </a:lnTo>
                <a:lnTo>
                  <a:pt x="16" y="71"/>
                </a:lnTo>
                <a:lnTo>
                  <a:pt x="19" y="69"/>
                </a:lnTo>
                <a:lnTo>
                  <a:pt x="24" y="68"/>
                </a:lnTo>
                <a:lnTo>
                  <a:pt x="29" y="67"/>
                </a:lnTo>
                <a:lnTo>
                  <a:pt x="34" y="67"/>
                </a:lnTo>
                <a:lnTo>
                  <a:pt x="36" y="67"/>
                </a:lnTo>
                <a:lnTo>
                  <a:pt x="39" y="67"/>
                </a:lnTo>
                <a:lnTo>
                  <a:pt x="41" y="67"/>
                </a:lnTo>
                <a:lnTo>
                  <a:pt x="43" y="66"/>
                </a:lnTo>
                <a:lnTo>
                  <a:pt x="45" y="66"/>
                </a:lnTo>
                <a:lnTo>
                  <a:pt x="46" y="65"/>
                </a:lnTo>
                <a:lnTo>
                  <a:pt x="47" y="65"/>
                </a:lnTo>
                <a:lnTo>
                  <a:pt x="48" y="63"/>
                </a:lnTo>
                <a:lnTo>
                  <a:pt x="49" y="61"/>
                </a:lnTo>
                <a:lnTo>
                  <a:pt x="51" y="60"/>
                </a:lnTo>
                <a:lnTo>
                  <a:pt x="52" y="59"/>
                </a:lnTo>
                <a:lnTo>
                  <a:pt x="53" y="57"/>
                </a:lnTo>
                <a:lnTo>
                  <a:pt x="54" y="57"/>
                </a:lnTo>
                <a:lnTo>
                  <a:pt x="57" y="56"/>
                </a:lnTo>
                <a:lnTo>
                  <a:pt x="59" y="57"/>
                </a:lnTo>
                <a:lnTo>
                  <a:pt x="61" y="57"/>
                </a:lnTo>
                <a:lnTo>
                  <a:pt x="64" y="59"/>
                </a:lnTo>
                <a:lnTo>
                  <a:pt x="67" y="59"/>
                </a:lnTo>
                <a:lnTo>
                  <a:pt x="69" y="60"/>
                </a:lnTo>
                <a:lnTo>
                  <a:pt x="70" y="60"/>
                </a:lnTo>
                <a:lnTo>
                  <a:pt x="71" y="59"/>
                </a:lnTo>
                <a:lnTo>
                  <a:pt x="71" y="57"/>
                </a:lnTo>
                <a:lnTo>
                  <a:pt x="71" y="56"/>
                </a:lnTo>
                <a:lnTo>
                  <a:pt x="71" y="55"/>
                </a:lnTo>
                <a:lnTo>
                  <a:pt x="71" y="54"/>
                </a:lnTo>
                <a:lnTo>
                  <a:pt x="71" y="53"/>
                </a:lnTo>
                <a:lnTo>
                  <a:pt x="72" y="51"/>
                </a:lnTo>
                <a:lnTo>
                  <a:pt x="72" y="50"/>
                </a:lnTo>
                <a:lnTo>
                  <a:pt x="73" y="50"/>
                </a:lnTo>
                <a:lnTo>
                  <a:pt x="75" y="49"/>
                </a:lnTo>
                <a:lnTo>
                  <a:pt x="76" y="49"/>
                </a:lnTo>
                <a:lnTo>
                  <a:pt x="77" y="48"/>
                </a:lnTo>
                <a:lnTo>
                  <a:pt x="89" y="44"/>
                </a:lnTo>
                <a:lnTo>
                  <a:pt x="101" y="39"/>
                </a:lnTo>
                <a:lnTo>
                  <a:pt x="112" y="37"/>
                </a:lnTo>
                <a:lnTo>
                  <a:pt x="124" y="35"/>
                </a:lnTo>
                <a:lnTo>
                  <a:pt x="140" y="32"/>
                </a:lnTo>
                <a:lnTo>
                  <a:pt x="154" y="30"/>
                </a:lnTo>
                <a:lnTo>
                  <a:pt x="170" y="27"/>
                </a:lnTo>
                <a:lnTo>
                  <a:pt x="184" y="26"/>
                </a:lnTo>
                <a:lnTo>
                  <a:pt x="200" y="24"/>
                </a:lnTo>
                <a:lnTo>
                  <a:pt x="215" y="20"/>
                </a:lnTo>
                <a:lnTo>
                  <a:pt x="226" y="17"/>
                </a:lnTo>
                <a:lnTo>
                  <a:pt x="237" y="14"/>
                </a:lnTo>
                <a:lnTo>
                  <a:pt x="248" y="11"/>
                </a:lnTo>
                <a:lnTo>
                  <a:pt x="259" y="7"/>
                </a:lnTo>
                <a:lnTo>
                  <a:pt x="269" y="3"/>
                </a:lnTo>
                <a:lnTo>
                  <a:pt x="28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83" name="Google Shape;11683;p34"/>
          <p:cNvSpPr/>
          <p:nvPr/>
        </p:nvSpPr>
        <p:spPr>
          <a:xfrm>
            <a:off x="4961335" y="2413398"/>
            <a:ext cx="117872" cy="91678"/>
          </a:xfrm>
          <a:custGeom>
            <a:avLst/>
            <a:gdLst/>
            <a:ahLst/>
            <a:cxnLst/>
            <a:rect l="l" t="t" r="r" b="b"/>
            <a:pathLst>
              <a:path w="491" h="387" extrusionOk="0">
                <a:moveTo>
                  <a:pt x="177" y="0"/>
                </a:moveTo>
                <a:lnTo>
                  <a:pt x="184" y="1"/>
                </a:lnTo>
                <a:lnTo>
                  <a:pt x="192" y="3"/>
                </a:lnTo>
                <a:lnTo>
                  <a:pt x="200" y="6"/>
                </a:lnTo>
                <a:lnTo>
                  <a:pt x="207" y="9"/>
                </a:lnTo>
                <a:lnTo>
                  <a:pt x="220" y="18"/>
                </a:lnTo>
                <a:lnTo>
                  <a:pt x="233" y="25"/>
                </a:lnTo>
                <a:lnTo>
                  <a:pt x="245" y="32"/>
                </a:lnTo>
                <a:lnTo>
                  <a:pt x="254" y="36"/>
                </a:lnTo>
                <a:lnTo>
                  <a:pt x="262" y="38"/>
                </a:lnTo>
                <a:lnTo>
                  <a:pt x="271" y="38"/>
                </a:lnTo>
                <a:lnTo>
                  <a:pt x="278" y="41"/>
                </a:lnTo>
                <a:lnTo>
                  <a:pt x="286" y="44"/>
                </a:lnTo>
                <a:lnTo>
                  <a:pt x="291" y="47"/>
                </a:lnTo>
                <a:lnTo>
                  <a:pt x="295" y="52"/>
                </a:lnTo>
                <a:lnTo>
                  <a:pt x="298" y="56"/>
                </a:lnTo>
                <a:lnTo>
                  <a:pt x="303" y="60"/>
                </a:lnTo>
                <a:lnTo>
                  <a:pt x="305" y="61"/>
                </a:lnTo>
                <a:lnTo>
                  <a:pt x="309" y="61"/>
                </a:lnTo>
                <a:lnTo>
                  <a:pt x="311" y="61"/>
                </a:lnTo>
                <a:lnTo>
                  <a:pt x="314" y="61"/>
                </a:lnTo>
                <a:lnTo>
                  <a:pt x="317" y="62"/>
                </a:lnTo>
                <a:lnTo>
                  <a:pt x="320" y="64"/>
                </a:lnTo>
                <a:lnTo>
                  <a:pt x="322" y="66"/>
                </a:lnTo>
                <a:lnTo>
                  <a:pt x="323" y="68"/>
                </a:lnTo>
                <a:lnTo>
                  <a:pt x="327" y="71"/>
                </a:lnTo>
                <a:lnTo>
                  <a:pt x="331" y="73"/>
                </a:lnTo>
                <a:lnTo>
                  <a:pt x="334" y="76"/>
                </a:lnTo>
                <a:lnTo>
                  <a:pt x="345" y="80"/>
                </a:lnTo>
                <a:lnTo>
                  <a:pt x="356" y="88"/>
                </a:lnTo>
                <a:lnTo>
                  <a:pt x="367" y="94"/>
                </a:lnTo>
                <a:lnTo>
                  <a:pt x="380" y="102"/>
                </a:lnTo>
                <a:lnTo>
                  <a:pt x="392" y="110"/>
                </a:lnTo>
                <a:lnTo>
                  <a:pt x="405" y="119"/>
                </a:lnTo>
                <a:lnTo>
                  <a:pt x="418" y="127"/>
                </a:lnTo>
                <a:lnTo>
                  <a:pt x="428" y="132"/>
                </a:lnTo>
                <a:lnTo>
                  <a:pt x="438" y="137"/>
                </a:lnTo>
                <a:lnTo>
                  <a:pt x="447" y="143"/>
                </a:lnTo>
                <a:lnTo>
                  <a:pt x="456" y="149"/>
                </a:lnTo>
                <a:lnTo>
                  <a:pt x="464" y="155"/>
                </a:lnTo>
                <a:lnTo>
                  <a:pt x="473" y="161"/>
                </a:lnTo>
                <a:lnTo>
                  <a:pt x="479" y="169"/>
                </a:lnTo>
                <a:lnTo>
                  <a:pt x="485" y="178"/>
                </a:lnTo>
                <a:lnTo>
                  <a:pt x="488" y="187"/>
                </a:lnTo>
                <a:lnTo>
                  <a:pt x="491" y="198"/>
                </a:lnTo>
                <a:lnTo>
                  <a:pt x="491" y="210"/>
                </a:lnTo>
                <a:lnTo>
                  <a:pt x="491" y="222"/>
                </a:lnTo>
                <a:lnTo>
                  <a:pt x="489" y="234"/>
                </a:lnTo>
                <a:lnTo>
                  <a:pt x="487" y="248"/>
                </a:lnTo>
                <a:lnTo>
                  <a:pt x="485" y="260"/>
                </a:lnTo>
                <a:lnTo>
                  <a:pt x="482" y="272"/>
                </a:lnTo>
                <a:lnTo>
                  <a:pt x="479" y="284"/>
                </a:lnTo>
                <a:lnTo>
                  <a:pt x="476" y="296"/>
                </a:lnTo>
                <a:lnTo>
                  <a:pt x="474" y="305"/>
                </a:lnTo>
                <a:lnTo>
                  <a:pt x="470" y="314"/>
                </a:lnTo>
                <a:lnTo>
                  <a:pt x="467" y="323"/>
                </a:lnTo>
                <a:lnTo>
                  <a:pt x="463" y="330"/>
                </a:lnTo>
                <a:lnTo>
                  <a:pt x="458" y="336"/>
                </a:lnTo>
                <a:lnTo>
                  <a:pt x="453" y="341"/>
                </a:lnTo>
                <a:lnTo>
                  <a:pt x="449" y="346"/>
                </a:lnTo>
                <a:lnTo>
                  <a:pt x="443" y="351"/>
                </a:lnTo>
                <a:lnTo>
                  <a:pt x="434" y="356"/>
                </a:lnTo>
                <a:lnTo>
                  <a:pt x="426" y="358"/>
                </a:lnTo>
                <a:lnTo>
                  <a:pt x="416" y="361"/>
                </a:lnTo>
                <a:lnTo>
                  <a:pt x="408" y="362"/>
                </a:lnTo>
                <a:lnTo>
                  <a:pt x="397" y="363"/>
                </a:lnTo>
                <a:lnTo>
                  <a:pt x="387" y="364"/>
                </a:lnTo>
                <a:lnTo>
                  <a:pt x="378" y="367"/>
                </a:lnTo>
                <a:lnTo>
                  <a:pt x="361" y="371"/>
                </a:lnTo>
                <a:lnTo>
                  <a:pt x="343" y="375"/>
                </a:lnTo>
                <a:lnTo>
                  <a:pt x="326" y="380"/>
                </a:lnTo>
                <a:lnTo>
                  <a:pt x="308" y="383"/>
                </a:lnTo>
                <a:lnTo>
                  <a:pt x="291" y="386"/>
                </a:lnTo>
                <a:lnTo>
                  <a:pt x="273" y="387"/>
                </a:lnTo>
                <a:lnTo>
                  <a:pt x="255" y="386"/>
                </a:lnTo>
                <a:lnTo>
                  <a:pt x="237" y="383"/>
                </a:lnTo>
                <a:lnTo>
                  <a:pt x="219" y="380"/>
                </a:lnTo>
                <a:lnTo>
                  <a:pt x="201" y="375"/>
                </a:lnTo>
                <a:lnTo>
                  <a:pt x="184" y="370"/>
                </a:lnTo>
                <a:lnTo>
                  <a:pt x="167" y="365"/>
                </a:lnTo>
                <a:lnTo>
                  <a:pt x="146" y="359"/>
                </a:lnTo>
                <a:lnTo>
                  <a:pt x="125" y="355"/>
                </a:lnTo>
                <a:lnTo>
                  <a:pt x="105" y="350"/>
                </a:lnTo>
                <a:lnTo>
                  <a:pt x="83" y="345"/>
                </a:lnTo>
                <a:lnTo>
                  <a:pt x="72" y="343"/>
                </a:lnTo>
                <a:lnTo>
                  <a:pt x="63" y="340"/>
                </a:lnTo>
                <a:lnTo>
                  <a:pt x="53" y="338"/>
                </a:lnTo>
                <a:lnTo>
                  <a:pt x="42" y="334"/>
                </a:lnTo>
                <a:lnTo>
                  <a:pt x="34" y="330"/>
                </a:lnTo>
                <a:lnTo>
                  <a:pt x="25" y="324"/>
                </a:lnTo>
                <a:lnTo>
                  <a:pt x="18" y="318"/>
                </a:lnTo>
                <a:lnTo>
                  <a:pt x="13" y="311"/>
                </a:lnTo>
                <a:lnTo>
                  <a:pt x="9" y="302"/>
                </a:lnTo>
                <a:lnTo>
                  <a:pt x="5" y="292"/>
                </a:lnTo>
                <a:lnTo>
                  <a:pt x="2" y="280"/>
                </a:lnTo>
                <a:lnTo>
                  <a:pt x="1" y="268"/>
                </a:lnTo>
                <a:lnTo>
                  <a:pt x="1" y="256"/>
                </a:lnTo>
                <a:lnTo>
                  <a:pt x="1" y="243"/>
                </a:lnTo>
                <a:lnTo>
                  <a:pt x="1" y="229"/>
                </a:lnTo>
                <a:lnTo>
                  <a:pt x="1" y="217"/>
                </a:lnTo>
                <a:lnTo>
                  <a:pt x="1" y="191"/>
                </a:lnTo>
                <a:lnTo>
                  <a:pt x="1" y="168"/>
                </a:lnTo>
                <a:lnTo>
                  <a:pt x="0" y="148"/>
                </a:lnTo>
                <a:lnTo>
                  <a:pt x="0" y="143"/>
                </a:lnTo>
                <a:lnTo>
                  <a:pt x="0" y="138"/>
                </a:lnTo>
                <a:lnTo>
                  <a:pt x="0" y="133"/>
                </a:lnTo>
                <a:lnTo>
                  <a:pt x="0" y="128"/>
                </a:lnTo>
                <a:lnTo>
                  <a:pt x="0" y="125"/>
                </a:lnTo>
                <a:lnTo>
                  <a:pt x="2" y="121"/>
                </a:lnTo>
                <a:lnTo>
                  <a:pt x="6" y="118"/>
                </a:lnTo>
                <a:lnTo>
                  <a:pt x="10" y="115"/>
                </a:lnTo>
                <a:lnTo>
                  <a:pt x="15" y="113"/>
                </a:lnTo>
                <a:lnTo>
                  <a:pt x="19" y="110"/>
                </a:lnTo>
                <a:lnTo>
                  <a:pt x="25" y="109"/>
                </a:lnTo>
                <a:lnTo>
                  <a:pt x="29" y="108"/>
                </a:lnTo>
                <a:lnTo>
                  <a:pt x="34" y="108"/>
                </a:lnTo>
                <a:lnTo>
                  <a:pt x="39" y="108"/>
                </a:lnTo>
                <a:lnTo>
                  <a:pt x="42" y="108"/>
                </a:lnTo>
                <a:lnTo>
                  <a:pt x="46" y="106"/>
                </a:lnTo>
                <a:lnTo>
                  <a:pt x="48" y="104"/>
                </a:lnTo>
                <a:lnTo>
                  <a:pt x="49" y="102"/>
                </a:lnTo>
                <a:lnTo>
                  <a:pt x="52" y="100"/>
                </a:lnTo>
                <a:lnTo>
                  <a:pt x="53" y="98"/>
                </a:lnTo>
                <a:lnTo>
                  <a:pt x="57" y="97"/>
                </a:lnTo>
                <a:lnTo>
                  <a:pt x="61" y="98"/>
                </a:lnTo>
                <a:lnTo>
                  <a:pt x="66" y="100"/>
                </a:lnTo>
                <a:lnTo>
                  <a:pt x="70" y="101"/>
                </a:lnTo>
                <a:lnTo>
                  <a:pt x="71" y="100"/>
                </a:lnTo>
                <a:lnTo>
                  <a:pt x="71" y="98"/>
                </a:lnTo>
                <a:lnTo>
                  <a:pt x="71" y="97"/>
                </a:lnTo>
                <a:lnTo>
                  <a:pt x="71" y="95"/>
                </a:lnTo>
                <a:lnTo>
                  <a:pt x="71" y="94"/>
                </a:lnTo>
                <a:lnTo>
                  <a:pt x="76" y="90"/>
                </a:lnTo>
                <a:lnTo>
                  <a:pt x="82" y="88"/>
                </a:lnTo>
                <a:lnTo>
                  <a:pt x="88" y="85"/>
                </a:lnTo>
                <a:lnTo>
                  <a:pt x="93" y="83"/>
                </a:lnTo>
                <a:lnTo>
                  <a:pt x="99" y="82"/>
                </a:lnTo>
                <a:lnTo>
                  <a:pt x="105" y="80"/>
                </a:lnTo>
                <a:lnTo>
                  <a:pt x="111" y="78"/>
                </a:lnTo>
                <a:lnTo>
                  <a:pt x="117" y="77"/>
                </a:lnTo>
                <a:lnTo>
                  <a:pt x="122" y="76"/>
                </a:lnTo>
                <a:lnTo>
                  <a:pt x="142" y="72"/>
                </a:lnTo>
                <a:lnTo>
                  <a:pt x="164" y="70"/>
                </a:lnTo>
                <a:lnTo>
                  <a:pt x="184" y="67"/>
                </a:lnTo>
                <a:lnTo>
                  <a:pt x="204" y="64"/>
                </a:lnTo>
                <a:lnTo>
                  <a:pt x="225" y="59"/>
                </a:lnTo>
                <a:lnTo>
                  <a:pt x="247" y="52"/>
                </a:lnTo>
                <a:lnTo>
                  <a:pt x="267" y="44"/>
                </a:lnTo>
                <a:lnTo>
                  <a:pt x="287" y="38"/>
                </a:lnTo>
                <a:lnTo>
                  <a:pt x="299" y="35"/>
                </a:lnTo>
                <a:lnTo>
                  <a:pt x="310" y="32"/>
                </a:lnTo>
                <a:lnTo>
                  <a:pt x="321" y="3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84" name="Google Shape;11684;p34"/>
          <p:cNvSpPr/>
          <p:nvPr/>
        </p:nvSpPr>
        <p:spPr>
          <a:xfrm>
            <a:off x="4792267" y="2445545"/>
            <a:ext cx="202406" cy="127397"/>
          </a:xfrm>
          <a:custGeom>
            <a:avLst/>
            <a:gdLst/>
            <a:ahLst/>
            <a:cxnLst/>
            <a:rect l="l" t="t" r="r" b="b"/>
            <a:pathLst>
              <a:path w="854" h="535" extrusionOk="0">
                <a:moveTo>
                  <a:pt x="417" y="3"/>
                </a:moveTo>
                <a:lnTo>
                  <a:pt x="418" y="3"/>
                </a:lnTo>
                <a:lnTo>
                  <a:pt x="420" y="4"/>
                </a:lnTo>
                <a:lnTo>
                  <a:pt x="421" y="6"/>
                </a:lnTo>
                <a:lnTo>
                  <a:pt x="422" y="6"/>
                </a:lnTo>
                <a:lnTo>
                  <a:pt x="428" y="10"/>
                </a:lnTo>
                <a:lnTo>
                  <a:pt x="435" y="14"/>
                </a:lnTo>
                <a:lnTo>
                  <a:pt x="441" y="19"/>
                </a:lnTo>
                <a:lnTo>
                  <a:pt x="448" y="24"/>
                </a:lnTo>
                <a:lnTo>
                  <a:pt x="454" y="27"/>
                </a:lnTo>
                <a:lnTo>
                  <a:pt x="460" y="31"/>
                </a:lnTo>
                <a:lnTo>
                  <a:pt x="463" y="33"/>
                </a:lnTo>
                <a:lnTo>
                  <a:pt x="466" y="34"/>
                </a:lnTo>
                <a:lnTo>
                  <a:pt x="469" y="37"/>
                </a:lnTo>
                <a:lnTo>
                  <a:pt x="471" y="38"/>
                </a:lnTo>
                <a:lnTo>
                  <a:pt x="475" y="39"/>
                </a:lnTo>
                <a:lnTo>
                  <a:pt x="477" y="42"/>
                </a:lnTo>
                <a:lnTo>
                  <a:pt x="483" y="44"/>
                </a:lnTo>
                <a:lnTo>
                  <a:pt x="489" y="46"/>
                </a:lnTo>
                <a:lnTo>
                  <a:pt x="496" y="49"/>
                </a:lnTo>
                <a:lnTo>
                  <a:pt x="503" y="51"/>
                </a:lnTo>
                <a:lnTo>
                  <a:pt x="509" y="55"/>
                </a:lnTo>
                <a:lnTo>
                  <a:pt x="516" y="57"/>
                </a:lnTo>
                <a:lnTo>
                  <a:pt x="525" y="62"/>
                </a:lnTo>
                <a:lnTo>
                  <a:pt x="536" y="67"/>
                </a:lnTo>
                <a:lnTo>
                  <a:pt x="546" y="73"/>
                </a:lnTo>
                <a:lnTo>
                  <a:pt x="560" y="80"/>
                </a:lnTo>
                <a:lnTo>
                  <a:pt x="575" y="88"/>
                </a:lnTo>
                <a:lnTo>
                  <a:pt x="584" y="93"/>
                </a:lnTo>
                <a:lnTo>
                  <a:pt x="595" y="99"/>
                </a:lnTo>
                <a:lnTo>
                  <a:pt x="607" y="104"/>
                </a:lnTo>
                <a:lnTo>
                  <a:pt x="608" y="104"/>
                </a:lnTo>
                <a:lnTo>
                  <a:pt x="609" y="104"/>
                </a:lnTo>
                <a:lnTo>
                  <a:pt x="611" y="104"/>
                </a:lnTo>
                <a:lnTo>
                  <a:pt x="612" y="105"/>
                </a:lnTo>
                <a:lnTo>
                  <a:pt x="613" y="105"/>
                </a:lnTo>
                <a:lnTo>
                  <a:pt x="614" y="105"/>
                </a:lnTo>
                <a:lnTo>
                  <a:pt x="616" y="105"/>
                </a:lnTo>
                <a:lnTo>
                  <a:pt x="617" y="105"/>
                </a:lnTo>
                <a:lnTo>
                  <a:pt x="618" y="105"/>
                </a:lnTo>
                <a:lnTo>
                  <a:pt x="618" y="107"/>
                </a:lnTo>
                <a:lnTo>
                  <a:pt x="618" y="108"/>
                </a:lnTo>
                <a:lnTo>
                  <a:pt x="618" y="110"/>
                </a:lnTo>
                <a:lnTo>
                  <a:pt x="618" y="111"/>
                </a:lnTo>
                <a:lnTo>
                  <a:pt x="617" y="113"/>
                </a:lnTo>
                <a:lnTo>
                  <a:pt x="617" y="114"/>
                </a:lnTo>
                <a:lnTo>
                  <a:pt x="617" y="115"/>
                </a:lnTo>
                <a:lnTo>
                  <a:pt x="618" y="116"/>
                </a:lnTo>
                <a:lnTo>
                  <a:pt x="619" y="116"/>
                </a:lnTo>
                <a:lnTo>
                  <a:pt x="620" y="116"/>
                </a:lnTo>
                <a:lnTo>
                  <a:pt x="622" y="115"/>
                </a:lnTo>
                <a:lnTo>
                  <a:pt x="623" y="115"/>
                </a:lnTo>
                <a:lnTo>
                  <a:pt x="625" y="115"/>
                </a:lnTo>
                <a:lnTo>
                  <a:pt x="626" y="116"/>
                </a:lnTo>
                <a:lnTo>
                  <a:pt x="628" y="117"/>
                </a:lnTo>
                <a:lnTo>
                  <a:pt x="629" y="119"/>
                </a:lnTo>
                <a:lnTo>
                  <a:pt x="630" y="121"/>
                </a:lnTo>
                <a:lnTo>
                  <a:pt x="630" y="122"/>
                </a:lnTo>
                <a:lnTo>
                  <a:pt x="631" y="122"/>
                </a:lnTo>
                <a:lnTo>
                  <a:pt x="632" y="123"/>
                </a:lnTo>
                <a:lnTo>
                  <a:pt x="634" y="123"/>
                </a:lnTo>
                <a:lnTo>
                  <a:pt x="636" y="123"/>
                </a:lnTo>
                <a:lnTo>
                  <a:pt x="637" y="123"/>
                </a:lnTo>
                <a:lnTo>
                  <a:pt x="641" y="123"/>
                </a:lnTo>
                <a:lnTo>
                  <a:pt x="643" y="122"/>
                </a:lnTo>
                <a:lnTo>
                  <a:pt x="646" y="122"/>
                </a:lnTo>
                <a:lnTo>
                  <a:pt x="647" y="122"/>
                </a:lnTo>
                <a:lnTo>
                  <a:pt x="648" y="122"/>
                </a:lnTo>
                <a:lnTo>
                  <a:pt x="649" y="123"/>
                </a:lnTo>
                <a:lnTo>
                  <a:pt x="650" y="125"/>
                </a:lnTo>
                <a:lnTo>
                  <a:pt x="650" y="126"/>
                </a:lnTo>
                <a:lnTo>
                  <a:pt x="650" y="127"/>
                </a:lnTo>
                <a:lnTo>
                  <a:pt x="652" y="128"/>
                </a:lnTo>
                <a:lnTo>
                  <a:pt x="653" y="132"/>
                </a:lnTo>
                <a:lnTo>
                  <a:pt x="654" y="134"/>
                </a:lnTo>
                <a:lnTo>
                  <a:pt x="656" y="137"/>
                </a:lnTo>
                <a:lnTo>
                  <a:pt x="659" y="138"/>
                </a:lnTo>
                <a:lnTo>
                  <a:pt x="662" y="140"/>
                </a:lnTo>
                <a:lnTo>
                  <a:pt x="666" y="141"/>
                </a:lnTo>
                <a:lnTo>
                  <a:pt x="670" y="143"/>
                </a:lnTo>
                <a:lnTo>
                  <a:pt x="674" y="145"/>
                </a:lnTo>
                <a:lnTo>
                  <a:pt x="678" y="146"/>
                </a:lnTo>
                <a:lnTo>
                  <a:pt x="682" y="150"/>
                </a:lnTo>
                <a:lnTo>
                  <a:pt x="684" y="152"/>
                </a:lnTo>
                <a:lnTo>
                  <a:pt x="686" y="156"/>
                </a:lnTo>
                <a:lnTo>
                  <a:pt x="689" y="159"/>
                </a:lnTo>
                <a:lnTo>
                  <a:pt x="692" y="163"/>
                </a:lnTo>
                <a:lnTo>
                  <a:pt x="695" y="165"/>
                </a:lnTo>
                <a:lnTo>
                  <a:pt x="697" y="169"/>
                </a:lnTo>
                <a:lnTo>
                  <a:pt x="700" y="170"/>
                </a:lnTo>
                <a:lnTo>
                  <a:pt x="703" y="173"/>
                </a:lnTo>
                <a:lnTo>
                  <a:pt x="706" y="174"/>
                </a:lnTo>
                <a:lnTo>
                  <a:pt x="709" y="174"/>
                </a:lnTo>
                <a:lnTo>
                  <a:pt x="712" y="174"/>
                </a:lnTo>
                <a:lnTo>
                  <a:pt x="715" y="174"/>
                </a:lnTo>
                <a:lnTo>
                  <a:pt x="716" y="174"/>
                </a:lnTo>
                <a:lnTo>
                  <a:pt x="719" y="174"/>
                </a:lnTo>
                <a:lnTo>
                  <a:pt x="720" y="174"/>
                </a:lnTo>
                <a:lnTo>
                  <a:pt x="721" y="174"/>
                </a:lnTo>
                <a:lnTo>
                  <a:pt x="723" y="175"/>
                </a:lnTo>
                <a:lnTo>
                  <a:pt x="724" y="176"/>
                </a:lnTo>
                <a:lnTo>
                  <a:pt x="724" y="177"/>
                </a:lnTo>
                <a:lnTo>
                  <a:pt x="724" y="179"/>
                </a:lnTo>
                <a:lnTo>
                  <a:pt x="724" y="180"/>
                </a:lnTo>
                <a:lnTo>
                  <a:pt x="723" y="181"/>
                </a:lnTo>
                <a:lnTo>
                  <a:pt x="724" y="182"/>
                </a:lnTo>
                <a:lnTo>
                  <a:pt x="724" y="183"/>
                </a:lnTo>
                <a:lnTo>
                  <a:pt x="725" y="185"/>
                </a:lnTo>
                <a:lnTo>
                  <a:pt x="726" y="186"/>
                </a:lnTo>
                <a:lnTo>
                  <a:pt x="727" y="186"/>
                </a:lnTo>
                <a:lnTo>
                  <a:pt x="729" y="186"/>
                </a:lnTo>
                <a:lnTo>
                  <a:pt x="730" y="187"/>
                </a:lnTo>
                <a:lnTo>
                  <a:pt x="736" y="189"/>
                </a:lnTo>
                <a:lnTo>
                  <a:pt x="742" y="193"/>
                </a:lnTo>
                <a:lnTo>
                  <a:pt x="747" y="197"/>
                </a:lnTo>
                <a:lnTo>
                  <a:pt x="750" y="200"/>
                </a:lnTo>
                <a:lnTo>
                  <a:pt x="754" y="205"/>
                </a:lnTo>
                <a:lnTo>
                  <a:pt x="760" y="214"/>
                </a:lnTo>
                <a:lnTo>
                  <a:pt x="765" y="221"/>
                </a:lnTo>
                <a:lnTo>
                  <a:pt x="768" y="229"/>
                </a:lnTo>
                <a:lnTo>
                  <a:pt x="772" y="234"/>
                </a:lnTo>
                <a:lnTo>
                  <a:pt x="775" y="239"/>
                </a:lnTo>
                <a:lnTo>
                  <a:pt x="779" y="242"/>
                </a:lnTo>
                <a:lnTo>
                  <a:pt x="783" y="246"/>
                </a:lnTo>
                <a:lnTo>
                  <a:pt x="787" y="248"/>
                </a:lnTo>
                <a:lnTo>
                  <a:pt x="789" y="250"/>
                </a:lnTo>
                <a:lnTo>
                  <a:pt x="790" y="251"/>
                </a:lnTo>
                <a:lnTo>
                  <a:pt x="791" y="251"/>
                </a:lnTo>
                <a:lnTo>
                  <a:pt x="791" y="252"/>
                </a:lnTo>
                <a:lnTo>
                  <a:pt x="791" y="253"/>
                </a:lnTo>
                <a:lnTo>
                  <a:pt x="791" y="254"/>
                </a:lnTo>
                <a:lnTo>
                  <a:pt x="791" y="256"/>
                </a:lnTo>
                <a:lnTo>
                  <a:pt x="791" y="257"/>
                </a:lnTo>
                <a:lnTo>
                  <a:pt x="791" y="258"/>
                </a:lnTo>
                <a:lnTo>
                  <a:pt x="791" y="259"/>
                </a:lnTo>
                <a:lnTo>
                  <a:pt x="791" y="260"/>
                </a:lnTo>
                <a:lnTo>
                  <a:pt x="792" y="260"/>
                </a:lnTo>
                <a:lnTo>
                  <a:pt x="793" y="260"/>
                </a:lnTo>
                <a:lnTo>
                  <a:pt x="796" y="260"/>
                </a:lnTo>
                <a:lnTo>
                  <a:pt x="797" y="259"/>
                </a:lnTo>
                <a:lnTo>
                  <a:pt x="798" y="259"/>
                </a:lnTo>
                <a:lnTo>
                  <a:pt x="799" y="259"/>
                </a:lnTo>
                <a:lnTo>
                  <a:pt x="799" y="260"/>
                </a:lnTo>
                <a:lnTo>
                  <a:pt x="799" y="262"/>
                </a:lnTo>
                <a:lnTo>
                  <a:pt x="799" y="264"/>
                </a:lnTo>
                <a:lnTo>
                  <a:pt x="799" y="265"/>
                </a:lnTo>
                <a:lnTo>
                  <a:pt x="799" y="266"/>
                </a:lnTo>
                <a:lnTo>
                  <a:pt x="799" y="268"/>
                </a:lnTo>
                <a:lnTo>
                  <a:pt x="801" y="268"/>
                </a:lnTo>
                <a:lnTo>
                  <a:pt x="802" y="268"/>
                </a:lnTo>
                <a:lnTo>
                  <a:pt x="803" y="268"/>
                </a:lnTo>
                <a:lnTo>
                  <a:pt x="804" y="268"/>
                </a:lnTo>
                <a:lnTo>
                  <a:pt x="805" y="268"/>
                </a:lnTo>
                <a:lnTo>
                  <a:pt x="807" y="268"/>
                </a:lnTo>
                <a:lnTo>
                  <a:pt x="808" y="268"/>
                </a:lnTo>
                <a:lnTo>
                  <a:pt x="808" y="269"/>
                </a:lnTo>
                <a:lnTo>
                  <a:pt x="808" y="270"/>
                </a:lnTo>
                <a:lnTo>
                  <a:pt x="807" y="272"/>
                </a:lnTo>
                <a:lnTo>
                  <a:pt x="807" y="274"/>
                </a:lnTo>
                <a:lnTo>
                  <a:pt x="807" y="275"/>
                </a:lnTo>
                <a:lnTo>
                  <a:pt x="808" y="276"/>
                </a:lnTo>
                <a:lnTo>
                  <a:pt x="808" y="277"/>
                </a:lnTo>
                <a:lnTo>
                  <a:pt x="809" y="278"/>
                </a:lnTo>
                <a:lnTo>
                  <a:pt x="810" y="278"/>
                </a:lnTo>
                <a:lnTo>
                  <a:pt x="813" y="280"/>
                </a:lnTo>
                <a:lnTo>
                  <a:pt x="814" y="281"/>
                </a:lnTo>
                <a:lnTo>
                  <a:pt x="814" y="282"/>
                </a:lnTo>
                <a:lnTo>
                  <a:pt x="815" y="282"/>
                </a:lnTo>
                <a:lnTo>
                  <a:pt x="815" y="283"/>
                </a:lnTo>
                <a:lnTo>
                  <a:pt x="815" y="284"/>
                </a:lnTo>
                <a:lnTo>
                  <a:pt x="815" y="287"/>
                </a:lnTo>
                <a:lnTo>
                  <a:pt x="814" y="288"/>
                </a:lnTo>
                <a:lnTo>
                  <a:pt x="814" y="289"/>
                </a:lnTo>
                <a:lnTo>
                  <a:pt x="815" y="290"/>
                </a:lnTo>
                <a:lnTo>
                  <a:pt x="815" y="292"/>
                </a:lnTo>
                <a:lnTo>
                  <a:pt x="816" y="292"/>
                </a:lnTo>
                <a:lnTo>
                  <a:pt x="816" y="293"/>
                </a:lnTo>
                <a:lnTo>
                  <a:pt x="819" y="294"/>
                </a:lnTo>
                <a:lnTo>
                  <a:pt x="820" y="295"/>
                </a:lnTo>
                <a:lnTo>
                  <a:pt x="821" y="296"/>
                </a:lnTo>
                <a:lnTo>
                  <a:pt x="822" y="296"/>
                </a:lnTo>
                <a:lnTo>
                  <a:pt x="822" y="298"/>
                </a:lnTo>
                <a:lnTo>
                  <a:pt x="822" y="299"/>
                </a:lnTo>
                <a:lnTo>
                  <a:pt x="822" y="300"/>
                </a:lnTo>
                <a:lnTo>
                  <a:pt x="822" y="301"/>
                </a:lnTo>
                <a:lnTo>
                  <a:pt x="822" y="302"/>
                </a:lnTo>
                <a:lnTo>
                  <a:pt x="822" y="305"/>
                </a:lnTo>
                <a:lnTo>
                  <a:pt x="822" y="306"/>
                </a:lnTo>
                <a:lnTo>
                  <a:pt x="823" y="307"/>
                </a:lnTo>
                <a:lnTo>
                  <a:pt x="825" y="309"/>
                </a:lnTo>
                <a:lnTo>
                  <a:pt x="826" y="310"/>
                </a:lnTo>
                <a:lnTo>
                  <a:pt x="827" y="311"/>
                </a:lnTo>
                <a:lnTo>
                  <a:pt x="830" y="311"/>
                </a:lnTo>
                <a:lnTo>
                  <a:pt x="831" y="312"/>
                </a:lnTo>
                <a:lnTo>
                  <a:pt x="831" y="313"/>
                </a:lnTo>
                <a:lnTo>
                  <a:pt x="831" y="315"/>
                </a:lnTo>
                <a:lnTo>
                  <a:pt x="831" y="316"/>
                </a:lnTo>
                <a:lnTo>
                  <a:pt x="832" y="317"/>
                </a:lnTo>
                <a:lnTo>
                  <a:pt x="832" y="318"/>
                </a:lnTo>
                <a:lnTo>
                  <a:pt x="832" y="319"/>
                </a:lnTo>
                <a:lnTo>
                  <a:pt x="833" y="321"/>
                </a:lnTo>
                <a:lnTo>
                  <a:pt x="834" y="322"/>
                </a:lnTo>
                <a:lnTo>
                  <a:pt x="836" y="323"/>
                </a:lnTo>
                <a:lnTo>
                  <a:pt x="837" y="325"/>
                </a:lnTo>
                <a:lnTo>
                  <a:pt x="838" y="327"/>
                </a:lnTo>
                <a:lnTo>
                  <a:pt x="843" y="333"/>
                </a:lnTo>
                <a:lnTo>
                  <a:pt x="845" y="339"/>
                </a:lnTo>
                <a:lnTo>
                  <a:pt x="848" y="345"/>
                </a:lnTo>
                <a:lnTo>
                  <a:pt x="850" y="351"/>
                </a:lnTo>
                <a:lnTo>
                  <a:pt x="851" y="358"/>
                </a:lnTo>
                <a:lnTo>
                  <a:pt x="851" y="365"/>
                </a:lnTo>
                <a:lnTo>
                  <a:pt x="852" y="372"/>
                </a:lnTo>
                <a:lnTo>
                  <a:pt x="852" y="379"/>
                </a:lnTo>
                <a:lnTo>
                  <a:pt x="852" y="390"/>
                </a:lnTo>
                <a:lnTo>
                  <a:pt x="852" y="401"/>
                </a:lnTo>
                <a:lnTo>
                  <a:pt x="852" y="412"/>
                </a:lnTo>
                <a:lnTo>
                  <a:pt x="852" y="423"/>
                </a:lnTo>
                <a:lnTo>
                  <a:pt x="854" y="434"/>
                </a:lnTo>
                <a:lnTo>
                  <a:pt x="854" y="443"/>
                </a:lnTo>
                <a:lnTo>
                  <a:pt x="854" y="452"/>
                </a:lnTo>
                <a:lnTo>
                  <a:pt x="854" y="459"/>
                </a:lnTo>
                <a:lnTo>
                  <a:pt x="852" y="465"/>
                </a:lnTo>
                <a:lnTo>
                  <a:pt x="851" y="471"/>
                </a:lnTo>
                <a:lnTo>
                  <a:pt x="849" y="474"/>
                </a:lnTo>
                <a:lnTo>
                  <a:pt x="846" y="478"/>
                </a:lnTo>
                <a:lnTo>
                  <a:pt x="843" y="482"/>
                </a:lnTo>
                <a:lnTo>
                  <a:pt x="839" y="484"/>
                </a:lnTo>
                <a:lnTo>
                  <a:pt x="834" y="485"/>
                </a:lnTo>
                <a:lnTo>
                  <a:pt x="833" y="486"/>
                </a:lnTo>
                <a:lnTo>
                  <a:pt x="832" y="486"/>
                </a:lnTo>
                <a:lnTo>
                  <a:pt x="831" y="486"/>
                </a:lnTo>
                <a:lnTo>
                  <a:pt x="830" y="486"/>
                </a:lnTo>
                <a:lnTo>
                  <a:pt x="828" y="488"/>
                </a:lnTo>
                <a:lnTo>
                  <a:pt x="827" y="488"/>
                </a:lnTo>
                <a:lnTo>
                  <a:pt x="826" y="489"/>
                </a:lnTo>
                <a:lnTo>
                  <a:pt x="825" y="489"/>
                </a:lnTo>
                <a:lnTo>
                  <a:pt x="823" y="490"/>
                </a:lnTo>
                <a:lnTo>
                  <a:pt x="811" y="496"/>
                </a:lnTo>
                <a:lnTo>
                  <a:pt x="799" y="501"/>
                </a:lnTo>
                <a:lnTo>
                  <a:pt x="786" y="507"/>
                </a:lnTo>
                <a:lnTo>
                  <a:pt x="772" y="513"/>
                </a:lnTo>
                <a:lnTo>
                  <a:pt x="757" y="518"/>
                </a:lnTo>
                <a:lnTo>
                  <a:pt x="743" y="523"/>
                </a:lnTo>
                <a:lnTo>
                  <a:pt x="731" y="526"/>
                </a:lnTo>
                <a:lnTo>
                  <a:pt x="719" y="529"/>
                </a:lnTo>
                <a:lnTo>
                  <a:pt x="706" y="531"/>
                </a:lnTo>
                <a:lnTo>
                  <a:pt x="692" y="532"/>
                </a:lnTo>
                <a:lnTo>
                  <a:pt x="682" y="533"/>
                </a:lnTo>
                <a:lnTo>
                  <a:pt x="671" y="533"/>
                </a:lnTo>
                <a:lnTo>
                  <a:pt x="659" y="535"/>
                </a:lnTo>
                <a:lnTo>
                  <a:pt x="647" y="535"/>
                </a:lnTo>
                <a:lnTo>
                  <a:pt x="635" y="535"/>
                </a:lnTo>
                <a:lnTo>
                  <a:pt x="623" y="533"/>
                </a:lnTo>
                <a:lnTo>
                  <a:pt x="605" y="533"/>
                </a:lnTo>
                <a:lnTo>
                  <a:pt x="587" y="532"/>
                </a:lnTo>
                <a:lnTo>
                  <a:pt x="557" y="531"/>
                </a:lnTo>
                <a:lnTo>
                  <a:pt x="528" y="530"/>
                </a:lnTo>
                <a:lnTo>
                  <a:pt x="509" y="529"/>
                </a:lnTo>
                <a:lnTo>
                  <a:pt x="489" y="526"/>
                </a:lnTo>
                <a:lnTo>
                  <a:pt x="471" y="525"/>
                </a:lnTo>
                <a:lnTo>
                  <a:pt x="453" y="523"/>
                </a:lnTo>
                <a:lnTo>
                  <a:pt x="436" y="519"/>
                </a:lnTo>
                <a:lnTo>
                  <a:pt x="421" y="515"/>
                </a:lnTo>
                <a:lnTo>
                  <a:pt x="412" y="514"/>
                </a:lnTo>
                <a:lnTo>
                  <a:pt x="405" y="512"/>
                </a:lnTo>
                <a:lnTo>
                  <a:pt x="397" y="509"/>
                </a:lnTo>
                <a:lnTo>
                  <a:pt x="386" y="506"/>
                </a:lnTo>
                <a:lnTo>
                  <a:pt x="374" y="502"/>
                </a:lnTo>
                <a:lnTo>
                  <a:pt x="363" y="497"/>
                </a:lnTo>
                <a:lnTo>
                  <a:pt x="351" y="492"/>
                </a:lnTo>
                <a:lnTo>
                  <a:pt x="341" y="489"/>
                </a:lnTo>
                <a:lnTo>
                  <a:pt x="332" y="484"/>
                </a:lnTo>
                <a:lnTo>
                  <a:pt x="325" y="482"/>
                </a:lnTo>
                <a:lnTo>
                  <a:pt x="319" y="478"/>
                </a:lnTo>
                <a:lnTo>
                  <a:pt x="313" y="474"/>
                </a:lnTo>
                <a:lnTo>
                  <a:pt x="308" y="472"/>
                </a:lnTo>
                <a:lnTo>
                  <a:pt x="302" y="468"/>
                </a:lnTo>
                <a:lnTo>
                  <a:pt x="298" y="465"/>
                </a:lnTo>
                <a:lnTo>
                  <a:pt x="297" y="465"/>
                </a:lnTo>
                <a:lnTo>
                  <a:pt x="297" y="464"/>
                </a:lnTo>
                <a:lnTo>
                  <a:pt x="296" y="464"/>
                </a:lnTo>
                <a:lnTo>
                  <a:pt x="295" y="462"/>
                </a:lnTo>
                <a:lnTo>
                  <a:pt x="293" y="462"/>
                </a:lnTo>
                <a:lnTo>
                  <a:pt x="290" y="461"/>
                </a:lnTo>
                <a:lnTo>
                  <a:pt x="286" y="460"/>
                </a:lnTo>
                <a:lnTo>
                  <a:pt x="282" y="460"/>
                </a:lnTo>
                <a:lnTo>
                  <a:pt x="278" y="459"/>
                </a:lnTo>
                <a:lnTo>
                  <a:pt x="273" y="459"/>
                </a:lnTo>
                <a:lnTo>
                  <a:pt x="269" y="458"/>
                </a:lnTo>
                <a:lnTo>
                  <a:pt x="267" y="456"/>
                </a:lnTo>
                <a:lnTo>
                  <a:pt x="264" y="454"/>
                </a:lnTo>
                <a:lnTo>
                  <a:pt x="263" y="452"/>
                </a:lnTo>
                <a:lnTo>
                  <a:pt x="262" y="449"/>
                </a:lnTo>
                <a:lnTo>
                  <a:pt x="262" y="448"/>
                </a:lnTo>
                <a:lnTo>
                  <a:pt x="262" y="447"/>
                </a:lnTo>
                <a:lnTo>
                  <a:pt x="262" y="446"/>
                </a:lnTo>
                <a:lnTo>
                  <a:pt x="261" y="444"/>
                </a:lnTo>
                <a:lnTo>
                  <a:pt x="261" y="443"/>
                </a:lnTo>
                <a:lnTo>
                  <a:pt x="260" y="442"/>
                </a:lnTo>
                <a:lnTo>
                  <a:pt x="258" y="442"/>
                </a:lnTo>
                <a:lnTo>
                  <a:pt x="257" y="442"/>
                </a:lnTo>
                <a:lnTo>
                  <a:pt x="255" y="442"/>
                </a:lnTo>
                <a:lnTo>
                  <a:pt x="251" y="443"/>
                </a:lnTo>
                <a:lnTo>
                  <a:pt x="248" y="443"/>
                </a:lnTo>
                <a:lnTo>
                  <a:pt x="246" y="443"/>
                </a:lnTo>
                <a:lnTo>
                  <a:pt x="245" y="443"/>
                </a:lnTo>
                <a:lnTo>
                  <a:pt x="244" y="442"/>
                </a:lnTo>
                <a:lnTo>
                  <a:pt x="244" y="441"/>
                </a:lnTo>
                <a:lnTo>
                  <a:pt x="244" y="440"/>
                </a:lnTo>
                <a:lnTo>
                  <a:pt x="244" y="438"/>
                </a:lnTo>
                <a:lnTo>
                  <a:pt x="245" y="437"/>
                </a:lnTo>
                <a:lnTo>
                  <a:pt x="245" y="435"/>
                </a:lnTo>
                <a:lnTo>
                  <a:pt x="245" y="434"/>
                </a:lnTo>
                <a:lnTo>
                  <a:pt x="244" y="434"/>
                </a:lnTo>
                <a:lnTo>
                  <a:pt x="244" y="432"/>
                </a:lnTo>
                <a:lnTo>
                  <a:pt x="243" y="432"/>
                </a:lnTo>
                <a:lnTo>
                  <a:pt x="242" y="432"/>
                </a:lnTo>
                <a:lnTo>
                  <a:pt x="240" y="432"/>
                </a:lnTo>
                <a:lnTo>
                  <a:pt x="236" y="431"/>
                </a:lnTo>
                <a:lnTo>
                  <a:pt x="231" y="430"/>
                </a:lnTo>
                <a:lnTo>
                  <a:pt x="227" y="429"/>
                </a:lnTo>
                <a:lnTo>
                  <a:pt x="224" y="426"/>
                </a:lnTo>
                <a:lnTo>
                  <a:pt x="219" y="423"/>
                </a:lnTo>
                <a:lnTo>
                  <a:pt x="214" y="419"/>
                </a:lnTo>
                <a:lnTo>
                  <a:pt x="209" y="416"/>
                </a:lnTo>
                <a:lnTo>
                  <a:pt x="206" y="412"/>
                </a:lnTo>
                <a:lnTo>
                  <a:pt x="201" y="409"/>
                </a:lnTo>
                <a:lnTo>
                  <a:pt x="196" y="408"/>
                </a:lnTo>
                <a:lnTo>
                  <a:pt x="191" y="406"/>
                </a:lnTo>
                <a:lnTo>
                  <a:pt x="190" y="406"/>
                </a:lnTo>
                <a:lnTo>
                  <a:pt x="189" y="406"/>
                </a:lnTo>
                <a:lnTo>
                  <a:pt x="188" y="406"/>
                </a:lnTo>
                <a:lnTo>
                  <a:pt x="186" y="405"/>
                </a:lnTo>
                <a:lnTo>
                  <a:pt x="185" y="405"/>
                </a:lnTo>
                <a:lnTo>
                  <a:pt x="184" y="405"/>
                </a:lnTo>
                <a:lnTo>
                  <a:pt x="183" y="403"/>
                </a:lnTo>
                <a:lnTo>
                  <a:pt x="182" y="402"/>
                </a:lnTo>
                <a:lnTo>
                  <a:pt x="180" y="401"/>
                </a:lnTo>
                <a:lnTo>
                  <a:pt x="179" y="399"/>
                </a:lnTo>
                <a:lnTo>
                  <a:pt x="178" y="396"/>
                </a:lnTo>
                <a:lnTo>
                  <a:pt x="177" y="394"/>
                </a:lnTo>
                <a:lnTo>
                  <a:pt x="174" y="390"/>
                </a:lnTo>
                <a:lnTo>
                  <a:pt x="172" y="387"/>
                </a:lnTo>
                <a:lnTo>
                  <a:pt x="168" y="383"/>
                </a:lnTo>
                <a:lnTo>
                  <a:pt x="165" y="379"/>
                </a:lnTo>
                <a:lnTo>
                  <a:pt x="161" y="376"/>
                </a:lnTo>
                <a:lnTo>
                  <a:pt x="156" y="372"/>
                </a:lnTo>
                <a:lnTo>
                  <a:pt x="150" y="369"/>
                </a:lnTo>
                <a:lnTo>
                  <a:pt x="145" y="365"/>
                </a:lnTo>
                <a:lnTo>
                  <a:pt x="142" y="363"/>
                </a:lnTo>
                <a:lnTo>
                  <a:pt x="139" y="360"/>
                </a:lnTo>
                <a:lnTo>
                  <a:pt x="137" y="357"/>
                </a:lnTo>
                <a:lnTo>
                  <a:pt x="135" y="354"/>
                </a:lnTo>
                <a:lnTo>
                  <a:pt x="135" y="353"/>
                </a:lnTo>
                <a:lnTo>
                  <a:pt x="133" y="352"/>
                </a:lnTo>
                <a:lnTo>
                  <a:pt x="133" y="351"/>
                </a:lnTo>
                <a:lnTo>
                  <a:pt x="133" y="349"/>
                </a:lnTo>
                <a:lnTo>
                  <a:pt x="132" y="348"/>
                </a:lnTo>
                <a:lnTo>
                  <a:pt x="130" y="340"/>
                </a:lnTo>
                <a:lnTo>
                  <a:pt x="127" y="331"/>
                </a:lnTo>
                <a:lnTo>
                  <a:pt x="125" y="325"/>
                </a:lnTo>
                <a:lnTo>
                  <a:pt x="123" y="319"/>
                </a:lnTo>
                <a:lnTo>
                  <a:pt x="120" y="313"/>
                </a:lnTo>
                <a:lnTo>
                  <a:pt x="117" y="310"/>
                </a:lnTo>
                <a:lnTo>
                  <a:pt x="113" y="306"/>
                </a:lnTo>
                <a:lnTo>
                  <a:pt x="109" y="304"/>
                </a:lnTo>
                <a:lnTo>
                  <a:pt x="105" y="301"/>
                </a:lnTo>
                <a:lnTo>
                  <a:pt x="103" y="300"/>
                </a:lnTo>
                <a:lnTo>
                  <a:pt x="102" y="300"/>
                </a:lnTo>
                <a:lnTo>
                  <a:pt x="101" y="299"/>
                </a:lnTo>
                <a:lnTo>
                  <a:pt x="101" y="298"/>
                </a:lnTo>
                <a:lnTo>
                  <a:pt x="101" y="296"/>
                </a:lnTo>
                <a:lnTo>
                  <a:pt x="101" y="294"/>
                </a:lnTo>
                <a:lnTo>
                  <a:pt x="101" y="293"/>
                </a:lnTo>
                <a:lnTo>
                  <a:pt x="102" y="292"/>
                </a:lnTo>
                <a:lnTo>
                  <a:pt x="102" y="290"/>
                </a:lnTo>
                <a:lnTo>
                  <a:pt x="101" y="289"/>
                </a:lnTo>
                <a:lnTo>
                  <a:pt x="100" y="289"/>
                </a:lnTo>
                <a:lnTo>
                  <a:pt x="99" y="289"/>
                </a:lnTo>
                <a:lnTo>
                  <a:pt x="97" y="288"/>
                </a:lnTo>
                <a:lnTo>
                  <a:pt x="96" y="289"/>
                </a:lnTo>
                <a:lnTo>
                  <a:pt x="94" y="289"/>
                </a:lnTo>
                <a:lnTo>
                  <a:pt x="91" y="289"/>
                </a:lnTo>
                <a:lnTo>
                  <a:pt x="89" y="289"/>
                </a:lnTo>
                <a:lnTo>
                  <a:pt x="85" y="288"/>
                </a:lnTo>
                <a:lnTo>
                  <a:pt x="83" y="288"/>
                </a:lnTo>
                <a:lnTo>
                  <a:pt x="82" y="287"/>
                </a:lnTo>
                <a:lnTo>
                  <a:pt x="79" y="284"/>
                </a:lnTo>
                <a:lnTo>
                  <a:pt x="78" y="283"/>
                </a:lnTo>
                <a:lnTo>
                  <a:pt x="78" y="281"/>
                </a:lnTo>
                <a:lnTo>
                  <a:pt x="77" y="276"/>
                </a:lnTo>
                <a:lnTo>
                  <a:pt x="76" y="272"/>
                </a:lnTo>
                <a:lnTo>
                  <a:pt x="73" y="265"/>
                </a:lnTo>
                <a:lnTo>
                  <a:pt x="70" y="259"/>
                </a:lnTo>
                <a:lnTo>
                  <a:pt x="66" y="253"/>
                </a:lnTo>
                <a:lnTo>
                  <a:pt x="61" y="247"/>
                </a:lnTo>
                <a:lnTo>
                  <a:pt x="54" y="239"/>
                </a:lnTo>
                <a:lnTo>
                  <a:pt x="46" y="232"/>
                </a:lnTo>
                <a:lnTo>
                  <a:pt x="38" y="223"/>
                </a:lnTo>
                <a:lnTo>
                  <a:pt x="32" y="218"/>
                </a:lnTo>
                <a:lnTo>
                  <a:pt x="26" y="212"/>
                </a:lnTo>
                <a:lnTo>
                  <a:pt x="22" y="205"/>
                </a:lnTo>
                <a:lnTo>
                  <a:pt x="17" y="199"/>
                </a:lnTo>
                <a:lnTo>
                  <a:pt x="13" y="193"/>
                </a:lnTo>
                <a:lnTo>
                  <a:pt x="11" y="187"/>
                </a:lnTo>
                <a:lnTo>
                  <a:pt x="8" y="180"/>
                </a:lnTo>
                <a:lnTo>
                  <a:pt x="6" y="174"/>
                </a:lnTo>
                <a:lnTo>
                  <a:pt x="4" y="164"/>
                </a:lnTo>
                <a:lnTo>
                  <a:pt x="2" y="155"/>
                </a:lnTo>
                <a:lnTo>
                  <a:pt x="1" y="145"/>
                </a:lnTo>
                <a:lnTo>
                  <a:pt x="1" y="135"/>
                </a:lnTo>
                <a:lnTo>
                  <a:pt x="1" y="126"/>
                </a:lnTo>
                <a:lnTo>
                  <a:pt x="0" y="116"/>
                </a:lnTo>
                <a:lnTo>
                  <a:pt x="1" y="107"/>
                </a:lnTo>
                <a:lnTo>
                  <a:pt x="1" y="98"/>
                </a:lnTo>
                <a:lnTo>
                  <a:pt x="1" y="88"/>
                </a:lnTo>
                <a:lnTo>
                  <a:pt x="2" y="80"/>
                </a:lnTo>
                <a:lnTo>
                  <a:pt x="4" y="72"/>
                </a:lnTo>
                <a:lnTo>
                  <a:pt x="6" y="64"/>
                </a:lnTo>
                <a:lnTo>
                  <a:pt x="8" y="60"/>
                </a:lnTo>
                <a:lnTo>
                  <a:pt x="11" y="55"/>
                </a:lnTo>
                <a:lnTo>
                  <a:pt x="13" y="50"/>
                </a:lnTo>
                <a:lnTo>
                  <a:pt x="17" y="46"/>
                </a:lnTo>
                <a:lnTo>
                  <a:pt x="22" y="44"/>
                </a:lnTo>
                <a:lnTo>
                  <a:pt x="26" y="40"/>
                </a:lnTo>
                <a:lnTo>
                  <a:pt x="32" y="38"/>
                </a:lnTo>
                <a:lnTo>
                  <a:pt x="40" y="37"/>
                </a:lnTo>
                <a:lnTo>
                  <a:pt x="49" y="36"/>
                </a:lnTo>
                <a:lnTo>
                  <a:pt x="59" y="34"/>
                </a:lnTo>
                <a:lnTo>
                  <a:pt x="69" y="33"/>
                </a:lnTo>
                <a:lnTo>
                  <a:pt x="79" y="33"/>
                </a:lnTo>
                <a:lnTo>
                  <a:pt x="90" y="32"/>
                </a:lnTo>
                <a:lnTo>
                  <a:pt x="101" y="32"/>
                </a:lnTo>
                <a:lnTo>
                  <a:pt x="111" y="31"/>
                </a:lnTo>
                <a:lnTo>
                  <a:pt x="121" y="28"/>
                </a:lnTo>
                <a:lnTo>
                  <a:pt x="131" y="26"/>
                </a:lnTo>
                <a:lnTo>
                  <a:pt x="145" y="24"/>
                </a:lnTo>
                <a:lnTo>
                  <a:pt x="161" y="20"/>
                </a:lnTo>
                <a:lnTo>
                  <a:pt x="171" y="19"/>
                </a:lnTo>
                <a:lnTo>
                  <a:pt x="180" y="16"/>
                </a:lnTo>
                <a:lnTo>
                  <a:pt x="191" y="16"/>
                </a:lnTo>
                <a:lnTo>
                  <a:pt x="202" y="15"/>
                </a:lnTo>
                <a:lnTo>
                  <a:pt x="213" y="15"/>
                </a:lnTo>
                <a:lnTo>
                  <a:pt x="224" y="15"/>
                </a:lnTo>
                <a:lnTo>
                  <a:pt x="240" y="16"/>
                </a:lnTo>
                <a:lnTo>
                  <a:pt x="257" y="18"/>
                </a:lnTo>
                <a:lnTo>
                  <a:pt x="269" y="18"/>
                </a:lnTo>
                <a:lnTo>
                  <a:pt x="280" y="18"/>
                </a:lnTo>
                <a:lnTo>
                  <a:pt x="291" y="18"/>
                </a:lnTo>
                <a:lnTo>
                  <a:pt x="298" y="18"/>
                </a:lnTo>
                <a:lnTo>
                  <a:pt x="304" y="16"/>
                </a:lnTo>
                <a:lnTo>
                  <a:pt x="309" y="16"/>
                </a:lnTo>
                <a:lnTo>
                  <a:pt x="313" y="15"/>
                </a:lnTo>
                <a:lnTo>
                  <a:pt x="317" y="14"/>
                </a:lnTo>
                <a:lnTo>
                  <a:pt x="321" y="14"/>
                </a:lnTo>
                <a:lnTo>
                  <a:pt x="325" y="12"/>
                </a:lnTo>
                <a:lnTo>
                  <a:pt x="328" y="10"/>
                </a:lnTo>
                <a:lnTo>
                  <a:pt x="329" y="9"/>
                </a:lnTo>
                <a:lnTo>
                  <a:pt x="332" y="8"/>
                </a:lnTo>
                <a:lnTo>
                  <a:pt x="333" y="7"/>
                </a:lnTo>
                <a:lnTo>
                  <a:pt x="334" y="7"/>
                </a:lnTo>
                <a:lnTo>
                  <a:pt x="337" y="6"/>
                </a:lnTo>
                <a:lnTo>
                  <a:pt x="338" y="4"/>
                </a:lnTo>
                <a:lnTo>
                  <a:pt x="343" y="2"/>
                </a:lnTo>
                <a:lnTo>
                  <a:pt x="349" y="1"/>
                </a:lnTo>
                <a:lnTo>
                  <a:pt x="353" y="1"/>
                </a:lnTo>
                <a:lnTo>
                  <a:pt x="359" y="0"/>
                </a:lnTo>
                <a:lnTo>
                  <a:pt x="368" y="0"/>
                </a:lnTo>
                <a:lnTo>
                  <a:pt x="377" y="1"/>
                </a:lnTo>
                <a:lnTo>
                  <a:pt x="386" y="1"/>
                </a:lnTo>
                <a:lnTo>
                  <a:pt x="396" y="2"/>
                </a:lnTo>
                <a:lnTo>
                  <a:pt x="404" y="3"/>
                </a:lnTo>
                <a:lnTo>
                  <a:pt x="414" y="3"/>
                </a:lnTo>
                <a:lnTo>
                  <a:pt x="415" y="3"/>
                </a:lnTo>
                <a:lnTo>
                  <a:pt x="416" y="3"/>
                </a:lnTo>
                <a:lnTo>
                  <a:pt x="417" y="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85" name="Google Shape;11685;p34"/>
          <p:cNvSpPr/>
          <p:nvPr/>
        </p:nvSpPr>
        <p:spPr>
          <a:xfrm>
            <a:off x="4792267" y="2420541"/>
            <a:ext cx="202406" cy="152400"/>
          </a:xfrm>
          <a:custGeom>
            <a:avLst/>
            <a:gdLst/>
            <a:ahLst/>
            <a:cxnLst/>
            <a:rect l="l" t="t" r="r" b="b"/>
            <a:pathLst>
              <a:path w="854" h="640" extrusionOk="0">
                <a:moveTo>
                  <a:pt x="358" y="0"/>
                </a:moveTo>
                <a:lnTo>
                  <a:pt x="357" y="10"/>
                </a:lnTo>
                <a:lnTo>
                  <a:pt x="357" y="19"/>
                </a:lnTo>
                <a:lnTo>
                  <a:pt x="357" y="29"/>
                </a:lnTo>
                <a:lnTo>
                  <a:pt x="358" y="37"/>
                </a:lnTo>
                <a:lnTo>
                  <a:pt x="361" y="47"/>
                </a:lnTo>
                <a:lnTo>
                  <a:pt x="364" y="55"/>
                </a:lnTo>
                <a:lnTo>
                  <a:pt x="368" y="64"/>
                </a:lnTo>
                <a:lnTo>
                  <a:pt x="373" y="71"/>
                </a:lnTo>
                <a:lnTo>
                  <a:pt x="377" y="79"/>
                </a:lnTo>
                <a:lnTo>
                  <a:pt x="385" y="86"/>
                </a:lnTo>
                <a:lnTo>
                  <a:pt x="392" y="92"/>
                </a:lnTo>
                <a:lnTo>
                  <a:pt x="400" y="98"/>
                </a:lnTo>
                <a:lnTo>
                  <a:pt x="409" y="103"/>
                </a:lnTo>
                <a:lnTo>
                  <a:pt x="417" y="108"/>
                </a:lnTo>
                <a:lnTo>
                  <a:pt x="426" y="113"/>
                </a:lnTo>
                <a:lnTo>
                  <a:pt x="435" y="120"/>
                </a:lnTo>
                <a:lnTo>
                  <a:pt x="445" y="126"/>
                </a:lnTo>
                <a:lnTo>
                  <a:pt x="454" y="132"/>
                </a:lnTo>
                <a:lnTo>
                  <a:pt x="464" y="138"/>
                </a:lnTo>
                <a:lnTo>
                  <a:pt x="472" y="144"/>
                </a:lnTo>
                <a:lnTo>
                  <a:pt x="483" y="149"/>
                </a:lnTo>
                <a:lnTo>
                  <a:pt x="496" y="154"/>
                </a:lnTo>
                <a:lnTo>
                  <a:pt x="510" y="160"/>
                </a:lnTo>
                <a:lnTo>
                  <a:pt x="522" y="165"/>
                </a:lnTo>
                <a:lnTo>
                  <a:pt x="534" y="172"/>
                </a:lnTo>
                <a:lnTo>
                  <a:pt x="548" y="179"/>
                </a:lnTo>
                <a:lnTo>
                  <a:pt x="563" y="186"/>
                </a:lnTo>
                <a:lnTo>
                  <a:pt x="576" y="195"/>
                </a:lnTo>
                <a:lnTo>
                  <a:pt x="583" y="198"/>
                </a:lnTo>
                <a:lnTo>
                  <a:pt x="590" y="202"/>
                </a:lnTo>
                <a:lnTo>
                  <a:pt x="597" y="204"/>
                </a:lnTo>
                <a:lnTo>
                  <a:pt x="606" y="208"/>
                </a:lnTo>
                <a:lnTo>
                  <a:pt x="613" y="210"/>
                </a:lnTo>
                <a:lnTo>
                  <a:pt x="616" y="210"/>
                </a:lnTo>
                <a:lnTo>
                  <a:pt x="617" y="210"/>
                </a:lnTo>
                <a:lnTo>
                  <a:pt x="618" y="210"/>
                </a:lnTo>
                <a:lnTo>
                  <a:pt x="618" y="212"/>
                </a:lnTo>
                <a:lnTo>
                  <a:pt x="618" y="214"/>
                </a:lnTo>
                <a:lnTo>
                  <a:pt x="618" y="216"/>
                </a:lnTo>
                <a:lnTo>
                  <a:pt x="617" y="219"/>
                </a:lnTo>
                <a:lnTo>
                  <a:pt x="617" y="220"/>
                </a:lnTo>
                <a:lnTo>
                  <a:pt x="618" y="221"/>
                </a:lnTo>
                <a:lnTo>
                  <a:pt x="620" y="221"/>
                </a:lnTo>
                <a:lnTo>
                  <a:pt x="622" y="220"/>
                </a:lnTo>
                <a:lnTo>
                  <a:pt x="624" y="220"/>
                </a:lnTo>
                <a:lnTo>
                  <a:pt x="625" y="221"/>
                </a:lnTo>
                <a:lnTo>
                  <a:pt x="628" y="222"/>
                </a:lnTo>
                <a:lnTo>
                  <a:pt x="629" y="225"/>
                </a:lnTo>
                <a:lnTo>
                  <a:pt x="631" y="227"/>
                </a:lnTo>
                <a:lnTo>
                  <a:pt x="634" y="228"/>
                </a:lnTo>
                <a:lnTo>
                  <a:pt x="636" y="228"/>
                </a:lnTo>
                <a:lnTo>
                  <a:pt x="640" y="228"/>
                </a:lnTo>
                <a:lnTo>
                  <a:pt x="643" y="227"/>
                </a:lnTo>
                <a:lnTo>
                  <a:pt x="647" y="227"/>
                </a:lnTo>
                <a:lnTo>
                  <a:pt x="649" y="228"/>
                </a:lnTo>
                <a:lnTo>
                  <a:pt x="650" y="231"/>
                </a:lnTo>
                <a:lnTo>
                  <a:pt x="652" y="234"/>
                </a:lnTo>
                <a:lnTo>
                  <a:pt x="653" y="237"/>
                </a:lnTo>
                <a:lnTo>
                  <a:pt x="655" y="239"/>
                </a:lnTo>
                <a:lnTo>
                  <a:pt x="656" y="242"/>
                </a:lnTo>
                <a:lnTo>
                  <a:pt x="662" y="245"/>
                </a:lnTo>
                <a:lnTo>
                  <a:pt x="668" y="248"/>
                </a:lnTo>
                <a:lnTo>
                  <a:pt x="674" y="250"/>
                </a:lnTo>
                <a:lnTo>
                  <a:pt x="680" y="254"/>
                </a:lnTo>
                <a:lnTo>
                  <a:pt x="685" y="257"/>
                </a:lnTo>
                <a:lnTo>
                  <a:pt x="689" y="263"/>
                </a:lnTo>
                <a:lnTo>
                  <a:pt x="692" y="268"/>
                </a:lnTo>
                <a:lnTo>
                  <a:pt x="696" y="273"/>
                </a:lnTo>
                <a:lnTo>
                  <a:pt x="701" y="276"/>
                </a:lnTo>
                <a:lnTo>
                  <a:pt x="706" y="278"/>
                </a:lnTo>
                <a:lnTo>
                  <a:pt x="709" y="279"/>
                </a:lnTo>
                <a:lnTo>
                  <a:pt x="714" y="279"/>
                </a:lnTo>
                <a:lnTo>
                  <a:pt x="719" y="279"/>
                </a:lnTo>
                <a:lnTo>
                  <a:pt x="723" y="280"/>
                </a:lnTo>
                <a:lnTo>
                  <a:pt x="724" y="281"/>
                </a:lnTo>
                <a:lnTo>
                  <a:pt x="724" y="284"/>
                </a:lnTo>
                <a:lnTo>
                  <a:pt x="723" y="286"/>
                </a:lnTo>
                <a:lnTo>
                  <a:pt x="724" y="288"/>
                </a:lnTo>
                <a:lnTo>
                  <a:pt x="729" y="291"/>
                </a:lnTo>
                <a:lnTo>
                  <a:pt x="735" y="293"/>
                </a:lnTo>
                <a:lnTo>
                  <a:pt x="741" y="297"/>
                </a:lnTo>
                <a:lnTo>
                  <a:pt x="745" y="300"/>
                </a:lnTo>
                <a:lnTo>
                  <a:pt x="749" y="304"/>
                </a:lnTo>
                <a:lnTo>
                  <a:pt x="753" y="309"/>
                </a:lnTo>
                <a:lnTo>
                  <a:pt x="757" y="315"/>
                </a:lnTo>
                <a:lnTo>
                  <a:pt x="762" y="322"/>
                </a:lnTo>
                <a:lnTo>
                  <a:pt x="766" y="329"/>
                </a:lnTo>
                <a:lnTo>
                  <a:pt x="769" y="337"/>
                </a:lnTo>
                <a:lnTo>
                  <a:pt x="773" y="340"/>
                </a:lnTo>
                <a:lnTo>
                  <a:pt x="775" y="345"/>
                </a:lnTo>
                <a:lnTo>
                  <a:pt x="779" y="349"/>
                </a:lnTo>
                <a:lnTo>
                  <a:pt x="784" y="351"/>
                </a:lnTo>
                <a:lnTo>
                  <a:pt x="789" y="355"/>
                </a:lnTo>
                <a:lnTo>
                  <a:pt x="791" y="358"/>
                </a:lnTo>
                <a:lnTo>
                  <a:pt x="791" y="359"/>
                </a:lnTo>
                <a:lnTo>
                  <a:pt x="791" y="362"/>
                </a:lnTo>
                <a:lnTo>
                  <a:pt x="791" y="363"/>
                </a:lnTo>
                <a:lnTo>
                  <a:pt x="791" y="364"/>
                </a:lnTo>
                <a:lnTo>
                  <a:pt x="791" y="365"/>
                </a:lnTo>
                <a:lnTo>
                  <a:pt x="793" y="365"/>
                </a:lnTo>
                <a:lnTo>
                  <a:pt x="796" y="365"/>
                </a:lnTo>
                <a:lnTo>
                  <a:pt x="798" y="364"/>
                </a:lnTo>
                <a:lnTo>
                  <a:pt x="799" y="364"/>
                </a:lnTo>
                <a:lnTo>
                  <a:pt x="799" y="367"/>
                </a:lnTo>
                <a:lnTo>
                  <a:pt x="799" y="369"/>
                </a:lnTo>
                <a:lnTo>
                  <a:pt x="799" y="370"/>
                </a:lnTo>
                <a:lnTo>
                  <a:pt x="799" y="373"/>
                </a:lnTo>
                <a:lnTo>
                  <a:pt x="801" y="373"/>
                </a:lnTo>
                <a:lnTo>
                  <a:pt x="803" y="373"/>
                </a:lnTo>
                <a:lnTo>
                  <a:pt x="805" y="373"/>
                </a:lnTo>
                <a:lnTo>
                  <a:pt x="807" y="373"/>
                </a:lnTo>
                <a:lnTo>
                  <a:pt x="808" y="374"/>
                </a:lnTo>
                <a:lnTo>
                  <a:pt x="808" y="375"/>
                </a:lnTo>
                <a:lnTo>
                  <a:pt x="807" y="377"/>
                </a:lnTo>
                <a:lnTo>
                  <a:pt x="807" y="379"/>
                </a:lnTo>
                <a:lnTo>
                  <a:pt x="808" y="381"/>
                </a:lnTo>
                <a:lnTo>
                  <a:pt x="809" y="382"/>
                </a:lnTo>
                <a:lnTo>
                  <a:pt x="810" y="383"/>
                </a:lnTo>
                <a:lnTo>
                  <a:pt x="813" y="386"/>
                </a:lnTo>
                <a:lnTo>
                  <a:pt x="814" y="387"/>
                </a:lnTo>
                <a:lnTo>
                  <a:pt x="815" y="388"/>
                </a:lnTo>
                <a:lnTo>
                  <a:pt x="815" y="392"/>
                </a:lnTo>
                <a:lnTo>
                  <a:pt x="814" y="394"/>
                </a:lnTo>
                <a:lnTo>
                  <a:pt x="815" y="395"/>
                </a:lnTo>
                <a:lnTo>
                  <a:pt x="817" y="398"/>
                </a:lnTo>
                <a:lnTo>
                  <a:pt x="820" y="400"/>
                </a:lnTo>
                <a:lnTo>
                  <a:pt x="822" y="401"/>
                </a:lnTo>
                <a:lnTo>
                  <a:pt x="822" y="404"/>
                </a:lnTo>
                <a:lnTo>
                  <a:pt x="822" y="406"/>
                </a:lnTo>
                <a:lnTo>
                  <a:pt x="822" y="409"/>
                </a:lnTo>
                <a:lnTo>
                  <a:pt x="822" y="411"/>
                </a:lnTo>
                <a:lnTo>
                  <a:pt x="823" y="414"/>
                </a:lnTo>
                <a:lnTo>
                  <a:pt x="826" y="415"/>
                </a:lnTo>
                <a:lnTo>
                  <a:pt x="828" y="416"/>
                </a:lnTo>
                <a:lnTo>
                  <a:pt x="830" y="417"/>
                </a:lnTo>
                <a:lnTo>
                  <a:pt x="831" y="418"/>
                </a:lnTo>
                <a:lnTo>
                  <a:pt x="831" y="420"/>
                </a:lnTo>
                <a:lnTo>
                  <a:pt x="832" y="422"/>
                </a:lnTo>
                <a:lnTo>
                  <a:pt x="832" y="423"/>
                </a:lnTo>
                <a:lnTo>
                  <a:pt x="836" y="429"/>
                </a:lnTo>
                <a:lnTo>
                  <a:pt x="840" y="434"/>
                </a:lnTo>
                <a:lnTo>
                  <a:pt x="844" y="439"/>
                </a:lnTo>
                <a:lnTo>
                  <a:pt x="846" y="445"/>
                </a:lnTo>
                <a:lnTo>
                  <a:pt x="849" y="452"/>
                </a:lnTo>
                <a:lnTo>
                  <a:pt x="851" y="463"/>
                </a:lnTo>
                <a:lnTo>
                  <a:pt x="852" y="475"/>
                </a:lnTo>
                <a:lnTo>
                  <a:pt x="852" y="488"/>
                </a:lnTo>
                <a:lnTo>
                  <a:pt x="852" y="501"/>
                </a:lnTo>
                <a:lnTo>
                  <a:pt x="852" y="516"/>
                </a:lnTo>
                <a:lnTo>
                  <a:pt x="852" y="527"/>
                </a:lnTo>
                <a:lnTo>
                  <a:pt x="854" y="539"/>
                </a:lnTo>
                <a:lnTo>
                  <a:pt x="854" y="549"/>
                </a:lnTo>
                <a:lnTo>
                  <a:pt x="854" y="560"/>
                </a:lnTo>
                <a:lnTo>
                  <a:pt x="852" y="570"/>
                </a:lnTo>
                <a:lnTo>
                  <a:pt x="850" y="577"/>
                </a:lnTo>
                <a:lnTo>
                  <a:pt x="848" y="582"/>
                </a:lnTo>
                <a:lnTo>
                  <a:pt x="845" y="584"/>
                </a:lnTo>
                <a:lnTo>
                  <a:pt x="842" y="588"/>
                </a:lnTo>
                <a:lnTo>
                  <a:pt x="838" y="589"/>
                </a:lnTo>
                <a:lnTo>
                  <a:pt x="833" y="591"/>
                </a:lnTo>
                <a:lnTo>
                  <a:pt x="828" y="593"/>
                </a:lnTo>
                <a:lnTo>
                  <a:pt x="819" y="597"/>
                </a:lnTo>
                <a:lnTo>
                  <a:pt x="809" y="602"/>
                </a:lnTo>
                <a:lnTo>
                  <a:pt x="798" y="607"/>
                </a:lnTo>
                <a:lnTo>
                  <a:pt x="787" y="612"/>
                </a:lnTo>
                <a:lnTo>
                  <a:pt x="774" y="617"/>
                </a:lnTo>
                <a:lnTo>
                  <a:pt x="760" y="623"/>
                </a:lnTo>
                <a:lnTo>
                  <a:pt x="744" y="628"/>
                </a:lnTo>
                <a:lnTo>
                  <a:pt x="729" y="631"/>
                </a:lnTo>
                <a:lnTo>
                  <a:pt x="713" y="635"/>
                </a:lnTo>
                <a:lnTo>
                  <a:pt x="692" y="637"/>
                </a:lnTo>
                <a:lnTo>
                  <a:pt x="672" y="638"/>
                </a:lnTo>
                <a:lnTo>
                  <a:pt x="650" y="640"/>
                </a:lnTo>
                <a:lnTo>
                  <a:pt x="629" y="638"/>
                </a:lnTo>
                <a:lnTo>
                  <a:pt x="607" y="638"/>
                </a:lnTo>
                <a:lnTo>
                  <a:pt x="585" y="637"/>
                </a:lnTo>
                <a:lnTo>
                  <a:pt x="563" y="636"/>
                </a:lnTo>
                <a:lnTo>
                  <a:pt x="539" y="635"/>
                </a:lnTo>
                <a:lnTo>
                  <a:pt x="515" y="634"/>
                </a:lnTo>
                <a:lnTo>
                  <a:pt x="490" y="631"/>
                </a:lnTo>
                <a:lnTo>
                  <a:pt x="468" y="629"/>
                </a:lnTo>
                <a:lnTo>
                  <a:pt x="446" y="626"/>
                </a:lnTo>
                <a:lnTo>
                  <a:pt x="427" y="623"/>
                </a:lnTo>
                <a:lnTo>
                  <a:pt x="409" y="618"/>
                </a:lnTo>
                <a:lnTo>
                  <a:pt x="391" y="613"/>
                </a:lnTo>
                <a:lnTo>
                  <a:pt x="374" y="606"/>
                </a:lnTo>
                <a:lnTo>
                  <a:pt x="356" y="600"/>
                </a:lnTo>
                <a:lnTo>
                  <a:pt x="344" y="595"/>
                </a:lnTo>
                <a:lnTo>
                  <a:pt x="333" y="590"/>
                </a:lnTo>
                <a:lnTo>
                  <a:pt x="321" y="584"/>
                </a:lnTo>
                <a:lnTo>
                  <a:pt x="311" y="579"/>
                </a:lnTo>
                <a:lnTo>
                  <a:pt x="305" y="576"/>
                </a:lnTo>
                <a:lnTo>
                  <a:pt x="301" y="572"/>
                </a:lnTo>
                <a:lnTo>
                  <a:pt x="296" y="569"/>
                </a:lnTo>
                <a:lnTo>
                  <a:pt x="291" y="566"/>
                </a:lnTo>
                <a:lnTo>
                  <a:pt x="285" y="565"/>
                </a:lnTo>
                <a:lnTo>
                  <a:pt x="280" y="565"/>
                </a:lnTo>
                <a:lnTo>
                  <a:pt x="275" y="564"/>
                </a:lnTo>
                <a:lnTo>
                  <a:pt x="272" y="563"/>
                </a:lnTo>
                <a:lnTo>
                  <a:pt x="267" y="561"/>
                </a:lnTo>
                <a:lnTo>
                  <a:pt x="266" y="560"/>
                </a:lnTo>
                <a:lnTo>
                  <a:pt x="263" y="558"/>
                </a:lnTo>
                <a:lnTo>
                  <a:pt x="262" y="554"/>
                </a:lnTo>
                <a:lnTo>
                  <a:pt x="262" y="551"/>
                </a:lnTo>
                <a:lnTo>
                  <a:pt x="261" y="548"/>
                </a:lnTo>
                <a:lnTo>
                  <a:pt x="258" y="547"/>
                </a:lnTo>
                <a:lnTo>
                  <a:pt x="255" y="547"/>
                </a:lnTo>
                <a:lnTo>
                  <a:pt x="251" y="548"/>
                </a:lnTo>
                <a:lnTo>
                  <a:pt x="248" y="548"/>
                </a:lnTo>
                <a:lnTo>
                  <a:pt x="245" y="548"/>
                </a:lnTo>
                <a:lnTo>
                  <a:pt x="244" y="548"/>
                </a:lnTo>
                <a:lnTo>
                  <a:pt x="244" y="547"/>
                </a:lnTo>
                <a:lnTo>
                  <a:pt x="244" y="545"/>
                </a:lnTo>
                <a:lnTo>
                  <a:pt x="244" y="542"/>
                </a:lnTo>
                <a:lnTo>
                  <a:pt x="245" y="541"/>
                </a:lnTo>
                <a:lnTo>
                  <a:pt x="245" y="539"/>
                </a:lnTo>
                <a:lnTo>
                  <a:pt x="243" y="537"/>
                </a:lnTo>
                <a:lnTo>
                  <a:pt x="239" y="537"/>
                </a:lnTo>
                <a:lnTo>
                  <a:pt x="237" y="537"/>
                </a:lnTo>
                <a:lnTo>
                  <a:pt x="233" y="536"/>
                </a:lnTo>
                <a:lnTo>
                  <a:pt x="231" y="535"/>
                </a:lnTo>
                <a:lnTo>
                  <a:pt x="227" y="534"/>
                </a:lnTo>
                <a:lnTo>
                  <a:pt x="225" y="533"/>
                </a:lnTo>
                <a:lnTo>
                  <a:pt x="219" y="528"/>
                </a:lnTo>
                <a:lnTo>
                  <a:pt x="213" y="523"/>
                </a:lnTo>
                <a:lnTo>
                  <a:pt x="207" y="519"/>
                </a:lnTo>
                <a:lnTo>
                  <a:pt x="203" y="516"/>
                </a:lnTo>
                <a:lnTo>
                  <a:pt x="198" y="513"/>
                </a:lnTo>
                <a:lnTo>
                  <a:pt x="192" y="512"/>
                </a:lnTo>
                <a:lnTo>
                  <a:pt x="186" y="510"/>
                </a:lnTo>
                <a:lnTo>
                  <a:pt x="182" y="507"/>
                </a:lnTo>
                <a:lnTo>
                  <a:pt x="178" y="502"/>
                </a:lnTo>
                <a:lnTo>
                  <a:pt x="174" y="495"/>
                </a:lnTo>
                <a:lnTo>
                  <a:pt x="171" y="489"/>
                </a:lnTo>
                <a:lnTo>
                  <a:pt x="166" y="484"/>
                </a:lnTo>
                <a:lnTo>
                  <a:pt x="159" y="478"/>
                </a:lnTo>
                <a:lnTo>
                  <a:pt x="151" y="474"/>
                </a:lnTo>
                <a:lnTo>
                  <a:pt x="144" y="469"/>
                </a:lnTo>
                <a:lnTo>
                  <a:pt x="139" y="465"/>
                </a:lnTo>
                <a:lnTo>
                  <a:pt x="136" y="460"/>
                </a:lnTo>
                <a:lnTo>
                  <a:pt x="133" y="456"/>
                </a:lnTo>
                <a:lnTo>
                  <a:pt x="131" y="450"/>
                </a:lnTo>
                <a:lnTo>
                  <a:pt x="130" y="444"/>
                </a:lnTo>
                <a:lnTo>
                  <a:pt x="127" y="438"/>
                </a:lnTo>
                <a:lnTo>
                  <a:pt x="126" y="433"/>
                </a:lnTo>
                <a:lnTo>
                  <a:pt x="124" y="427"/>
                </a:lnTo>
                <a:lnTo>
                  <a:pt x="121" y="422"/>
                </a:lnTo>
                <a:lnTo>
                  <a:pt x="119" y="417"/>
                </a:lnTo>
                <a:lnTo>
                  <a:pt x="117" y="414"/>
                </a:lnTo>
                <a:lnTo>
                  <a:pt x="113" y="411"/>
                </a:lnTo>
                <a:lnTo>
                  <a:pt x="111" y="409"/>
                </a:lnTo>
                <a:lnTo>
                  <a:pt x="107" y="407"/>
                </a:lnTo>
                <a:lnTo>
                  <a:pt x="103" y="405"/>
                </a:lnTo>
                <a:lnTo>
                  <a:pt x="101" y="403"/>
                </a:lnTo>
                <a:lnTo>
                  <a:pt x="101" y="400"/>
                </a:lnTo>
                <a:lnTo>
                  <a:pt x="101" y="398"/>
                </a:lnTo>
                <a:lnTo>
                  <a:pt x="102" y="397"/>
                </a:lnTo>
                <a:lnTo>
                  <a:pt x="101" y="394"/>
                </a:lnTo>
                <a:lnTo>
                  <a:pt x="99" y="393"/>
                </a:lnTo>
                <a:lnTo>
                  <a:pt x="94" y="394"/>
                </a:lnTo>
                <a:lnTo>
                  <a:pt x="90" y="394"/>
                </a:lnTo>
                <a:lnTo>
                  <a:pt x="87" y="393"/>
                </a:lnTo>
                <a:lnTo>
                  <a:pt x="84" y="393"/>
                </a:lnTo>
                <a:lnTo>
                  <a:pt x="79" y="389"/>
                </a:lnTo>
                <a:lnTo>
                  <a:pt x="77" y="385"/>
                </a:lnTo>
                <a:lnTo>
                  <a:pt x="76" y="379"/>
                </a:lnTo>
                <a:lnTo>
                  <a:pt x="75" y="374"/>
                </a:lnTo>
                <a:lnTo>
                  <a:pt x="72" y="369"/>
                </a:lnTo>
                <a:lnTo>
                  <a:pt x="70" y="363"/>
                </a:lnTo>
                <a:lnTo>
                  <a:pt x="66" y="358"/>
                </a:lnTo>
                <a:lnTo>
                  <a:pt x="58" y="349"/>
                </a:lnTo>
                <a:lnTo>
                  <a:pt x="48" y="338"/>
                </a:lnTo>
                <a:lnTo>
                  <a:pt x="37" y="328"/>
                </a:lnTo>
                <a:lnTo>
                  <a:pt x="28" y="319"/>
                </a:lnTo>
                <a:lnTo>
                  <a:pt x="19" y="308"/>
                </a:lnTo>
                <a:lnTo>
                  <a:pt x="13" y="298"/>
                </a:lnTo>
                <a:lnTo>
                  <a:pt x="8" y="288"/>
                </a:lnTo>
                <a:lnTo>
                  <a:pt x="6" y="279"/>
                </a:lnTo>
                <a:lnTo>
                  <a:pt x="4" y="268"/>
                </a:lnTo>
                <a:lnTo>
                  <a:pt x="2" y="257"/>
                </a:lnTo>
                <a:lnTo>
                  <a:pt x="1" y="245"/>
                </a:lnTo>
                <a:lnTo>
                  <a:pt x="1" y="234"/>
                </a:lnTo>
                <a:lnTo>
                  <a:pt x="0" y="224"/>
                </a:lnTo>
                <a:lnTo>
                  <a:pt x="1" y="213"/>
                </a:lnTo>
                <a:lnTo>
                  <a:pt x="1" y="203"/>
                </a:lnTo>
                <a:lnTo>
                  <a:pt x="1" y="193"/>
                </a:lnTo>
                <a:lnTo>
                  <a:pt x="2" y="185"/>
                </a:lnTo>
                <a:lnTo>
                  <a:pt x="4" y="177"/>
                </a:lnTo>
                <a:lnTo>
                  <a:pt x="6" y="168"/>
                </a:lnTo>
                <a:lnTo>
                  <a:pt x="10" y="161"/>
                </a:lnTo>
                <a:lnTo>
                  <a:pt x="13" y="155"/>
                </a:lnTo>
                <a:lnTo>
                  <a:pt x="19" y="150"/>
                </a:lnTo>
                <a:lnTo>
                  <a:pt x="26" y="145"/>
                </a:lnTo>
                <a:lnTo>
                  <a:pt x="35" y="143"/>
                </a:lnTo>
                <a:lnTo>
                  <a:pt x="46" y="141"/>
                </a:lnTo>
                <a:lnTo>
                  <a:pt x="55" y="139"/>
                </a:lnTo>
                <a:lnTo>
                  <a:pt x="67" y="138"/>
                </a:lnTo>
                <a:lnTo>
                  <a:pt x="78" y="138"/>
                </a:lnTo>
                <a:lnTo>
                  <a:pt x="90" y="137"/>
                </a:lnTo>
                <a:lnTo>
                  <a:pt x="101" y="137"/>
                </a:lnTo>
                <a:lnTo>
                  <a:pt x="120" y="133"/>
                </a:lnTo>
                <a:lnTo>
                  <a:pt x="138" y="130"/>
                </a:lnTo>
                <a:lnTo>
                  <a:pt x="155" y="126"/>
                </a:lnTo>
                <a:lnTo>
                  <a:pt x="173" y="123"/>
                </a:lnTo>
                <a:lnTo>
                  <a:pt x="191" y="121"/>
                </a:lnTo>
                <a:lnTo>
                  <a:pt x="210" y="120"/>
                </a:lnTo>
                <a:lnTo>
                  <a:pt x="231" y="120"/>
                </a:lnTo>
                <a:lnTo>
                  <a:pt x="251" y="121"/>
                </a:lnTo>
                <a:lnTo>
                  <a:pt x="272" y="123"/>
                </a:lnTo>
                <a:lnTo>
                  <a:pt x="282" y="123"/>
                </a:lnTo>
                <a:lnTo>
                  <a:pt x="293" y="123"/>
                </a:lnTo>
                <a:lnTo>
                  <a:pt x="303" y="121"/>
                </a:lnTo>
                <a:lnTo>
                  <a:pt x="313" y="120"/>
                </a:lnTo>
                <a:lnTo>
                  <a:pt x="321" y="118"/>
                </a:lnTo>
                <a:lnTo>
                  <a:pt x="328" y="115"/>
                </a:lnTo>
                <a:lnTo>
                  <a:pt x="334" y="112"/>
                </a:lnTo>
                <a:lnTo>
                  <a:pt x="340" y="108"/>
                </a:lnTo>
                <a:lnTo>
                  <a:pt x="347" y="106"/>
                </a:lnTo>
                <a:lnTo>
                  <a:pt x="355" y="106"/>
                </a:lnTo>
                <a:lnTo>
                  <a:pt x="370" y="105"/>
                </a:lnTo>
                <a:lnTo>
                  <a:pt x="386" y="106"/>
                </a:lnTo>
                <a:lnTo>
                  <a:pt x="402" y="107"/>
                </a:lnTo>
                <a:lnTo>
                  <a:pt x="417" y="108"/>
                </a:lnTo>
                <a:lnTo>
                  <a:pt x="430" y="107"/>
                </a:lnTo>
                <a:lnTo>
                  <a:pt x="442" y="106"/>
                </a:lnTo>
                <a:lnTo>
                  <a:pt x="454" y="103"/>
                </a:lnTo>
                <a:lnTo>
                  <a:pt x="468" y="101"/>
                </a:lnTo>
                <a:lnTo>
                  <a:pt x="476" y="100"/>
                </a:lnTo>
                <a:lnTo>
                  <a:pt x="486" y="100"/>
                </a:lnTo>
                <a:lnTo>
                  <a:pt x="495" y="9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86" name="Google Shape;11686;p34"/>
          <p:cNvSpPr/>
          <p:nvPr/>
        </p:nvSpPr>
        <p:spPr>
          <a:xfrm>
            <a:off x="4589861" y="2436019"/>
            <a:ext cx="182165" cy="91679"/>
          </a:xfrm>
          <a:custGeom>
            <a:avLst/>
            <a:gdLst/>
            <a:ahLst/>
            <a:cxnLst/>
            <a:rect l="l" t="t" r="r" b="b"/>
            <a:pathLst>
              <a:path w="769" h="383" extrusionOk="0">
                <a:moveTo>
                  <a:pt x="293" y="0"/>
                </a:moveTo>
                <a:lnTo>
                  <a:pt x="302" y="3"/>
                </a:lnTo>
                <a:lnTo>
                  <a:pt x="310" y="5"/>
                </a:lnTo>
                <a:lnTo>
                  <a:pt x="319" y="8"/>
                </a:lnTo>
                <a:lnTo>
                  <a:pt x="332" y="11"/>
                </a:lnTo>
                <a:lnTo>
                  <a:pt x="345" y="14"/>
                </a:lnTo>
                <a:lnTo>
                  <a:pt x="358" y="17"/>
                </a:lnTo>
                <a:lnTo>
                  <a:pt x="373" y="21"/>
                </a:lnTo>
                <a:lnTo>
                  <a:pt x="390" y="26"/>
                </a:lnTo>
                <a:lnTo>
                  <a:pt x="408" y="30"/>
                </a:lnTo>
                <a:lnTo>
                  <a:pt x="426" y="37"/>
                </a:lnTo>
                <a:lnTo>
                  <a:pt x="442" y="43"/>
                </a:lnTo>
                <a:lnTo>
                  <a:pt x="460" y="47"/>
                </a:lnTo>
                <a:lnTo>
                  <a:pt x="477" y="53"/>
                </a:lnTo>
                <a:lnTo>
                  <a:pt x="495" y="58"/>
                </a:lnTo>
                <a:lnTo>
                  <a:pt x="512" y="63"/>
                </a:lnTo>
                <a:lnTo>
                  <a:pt x="530" y="67"/>
                </a:lnTo>
                <a:lnTo>
                  <a:pt x="540" y="69"/>
                </a:lnTo>
                <a:lnTo>
                  <a:pt x="548" y="70"/>
                </a:lnTo>
                <a:lnTo>
                  <a:pt x="558" y="71"/>
                </a:lnTo>
                <a:lnTo>
                  <a:pt x="566" y="74"/>
                </a:lnTo>
                <a:lnTo>
                  <a:pt x="576" y="75"/>
                </a:lnTo>
                <a:lnTo>
                  <a:pt x="584" y="76"/>
                </a:lnTo>
                <a:lnTo>
                  <a:pt x="599" y="80"/>
                </a:lnTo>
                <a:lnTo>
                  <a:pt x="613" y="85"/>
                </a:lnTo>
                <a:lnTo>
                  <a:pt x="626" y="89"/>
                </a:lnTo>
                <a:lnTo>
                  <a:pt x="640" y="94"/>
                </a:lnTo>
                <a:lnTo>
                  <a:pt x="653" y="100"/>
                </a:lnTo>
                <a:lnTo>
                  <a:pt x="666" y="106"/>
                </a:lnTo>
                <a:lnTo>
                  <a:pt x="679" y="112"/>
                </a:lnTo>
                <a:lnTo>
                  <a:pt x="691" y="118"/>
                </a:lnTo>
                <a:lnTo>
                  <a:pt x="703" y="124"/>
                </a:lnTo>
                <a:lnTo>
                  <a:pt x="712" y="129"/>
                </a:lnTo>
                <a:lnTo>
                  <a:pt x="719" y="134"/>
                </a:lnTo>
                <a:lnTo>
                  <a:pt x="724" y="136"/>
                </a:lnTo>
                <a:lnTo>
                  <a:pt x="730" y="140"/>
                </a:lnTo>
                <a:lnTo>
                  <a:pt x="735" y="144"/>
                </a:lnTo>
                <a:lnTo>
                  <a:pt x="738" y="148"/>
                </a:lnTo>
                <a:lnTo>
                  <a:pt x="743" y="152"/>
                </a:lnTo>
                <a:lnTo>
                  <a:pt x="748" y="157"/>
                </a:lnTo>
                <a:lnTo>
                  <a:pt x="751" y="163"/>
                </a:lnTo>
                <a:lnTo>
                  <a:pt x="755" y="168"/>
                </a:lnTo>
                <a:lnTo>
                  <a:pt x="759" y="174"/>
                </a:lnTo>
                <a:lnTo>
                  <a:pt x="762" y="181"/>
                </a:lnTo>
                <a:lnTo>
                  <a:pt x="765" y="187"/>
                </a:lnTo>
                <a:lnTo>
                  <a:pt x="767" y="193"/>
                </a:lnTo>
                <a:lnTo>
                  <a:pt x="768" y="200"/>
                </a:lnTo>
                <a:lnTo>
                  <a:pt x="769" y="206"/>
                </a:lnTo>
                <a:lnTo>
                  <a:pt x="769" y="213"/>
                </a:lnTo>
                <a:lnTo>
                  <a:pt x="769" y="219"/>
                </a:lnTo>
                <a:lnTo>
                  <a:pt x="769" y="224"/>
                </a:lnTo>
                <a:lnTo>
                  <a:pt x="768" y="230"/>
                </a:lnTo>
                <a:lnTo>
                  <a:pt x="766" y="235"/>
                </a:lnTo>
                <a:lnTo>
                  <a:pt x="763" y="240"/>
                </a:lnTo>
                <a:lnTo>
                  <a:pt x="762" y="246"/>
                </a:lnTo>
                <a:lnTo>
                  <a:pt x="759" y="251"/>
                </a:lnTo>
                <a:lnTo>
                  <a:pt x="756" y="254"/>
                </a:lnTo>
                <a:lnTo>
                  <a:pt x="754" y="259"/>
                </a:lnTo>
                <a:lnTo>
                  <a:pt x="748" y="266"/>
                </a:lnTo>
                <a:lnTo>
                  <a:pt x="743" y="272"/>
                </a:lnTo>
                <a:lnTo>
                  <a:pt x="737" y="278"/>
                </a:lnTo>
                <a:lnTo>
                  <a:pt x="732" y="284"/>
                </a:lnTo>
                <a:lnTo>
                  <a:pt x="724" y="291"/>
                </a:lnTo>
                <a:lnTo>
                  <a:pt x="715" y="297"/>
                </a:lnTo>
                <a:lnTo>
                  <a:pt x="707" y="305"/>
                </a:lnTo>
                <a:lnTo>
                  <a:pt x="697" y="312"/>
                </a:lnTo>
                <a:lnTo>
                  <a:pt x="688" y="319"/>
                </a:lnTo>
                <a:lnTo>
                  <a:pt x="678" y="327"/>
                </a:lnTo>
                <a:lnTo>
                  <a:pt x="670" y="333"/>
                </a:lnTo>
                <a:lnTo>
                  <a:pt x="662" y="339"/>
                </a:lnTo>
                <a:lnTo>
                  <a:pt x="656" y="344"/>
                </a:lnTo>
                <a:lnTo>
                  <a:pt x="652" y="348"/>
                </a:lnTo>
                <a:lnTo>
                  <a:pt x="646" y="352"/>
                </a:lnTo>
                <a:lnTo>
                  <a:pt x="640" y="355"/>
                </a:lnTo>
                <a:lnTo>
                  <a:pt x="634" y="359"/>
                </a:lnTo>
                <a:lnTo>
                  <a:pt x="628" y="362"/>
                </a:lnTo>
                <a:lnTo>
                  <a:pt x="619" y="365"/>
                </a:lnTo>
                <a:lnTo>
                  <a:pt x="611" y="367"/>
                </a:lnTo>
                <a:lnTo>
                  <a:pt x="602" y="370"/>
                </a:lnTo>
                <a:lnTo>
                  <a:pt x="593" y="371"/>
                </a:lnTo>
                <a:lnTo>
                  <a:pt x="584" y="372"/>
                </a:lnTo>
                <a:lnTo>
                  <a:pt x="575" y="372"/>
                </a:lnTo>
                <a:lnTo>
                  <a:pt x="565" y="373"/>
                </a:lnTo>
                <a:lnTo>
                  <a:pt x="555" y="373"/>
                </a:lnTo>
                <a:lnTo>
                  <a:pt x="546" y="373"/>
                </a:lnTo>
                <a:lnTo>
                  <a:pt x="528" y="373"/>
                </a:lnTo>
                <a:lnTo>
                  <a:pt x="510" y="373"/>
                </a:lnTo>
                <a:lnTo>
                  <a:pt x="491" y="373"/>
                </a:lnTo>
                <a:lnTo>
                  <a:pt x="472" y="372"/>
                </a:lnTo>
                <a:lnTo>
                  <a:pt x="454" y="373"/>
                </a:lnTo>
                <a:lnTo>
                  <a:pt x="436" y="373"/>
                </a:lnTo>
                <a:lnTo>
                  <a:pt x="404" y="374"/>
                </a:lnTo>
                <a:lnTo>
                  <a:pt x="372" y="376"/>
                </a:lnTo>
                <a:lnTo>
                  <a:pt x="339" y="377"/>
                </a:lnTo>
                <a:lnTo>
                  <a:pt x="305" y="379"/>
                </a:lnTo>
                <a:lnTo>
                  <a:pt x="273" y="380"/>
                </a:lnTo>
                <a:lnTo>
                  <a:pt x="240" y="382"/>
                </a:lnTo>
                <a:lnTo>
                  <a:pt x="216" y="383"/>
                </a:lnTo>
                <a:lnTo>
                  <a:pt x="192" y="382"/>
                </a:lnTo>
                <a:lnTo>
                  <a:pt x="170" y="382"/>
                </a:lnTo>
                <a:lnTo>
                  <a:pt x="147" y="379"/>
                </a:lnTo>
                <a:lnTo>
                  <a:pt x="133" y="378"/>
                </a:lnTo>
                <a:lnTo>
                  <a:pt x="121" y="377"/>
                </a:lnTo>
                <a:lnTo>
                  <a:pt x="109" y="376"/>
                </a:lnTo>
                <a:lnTo>
                  <a:pt x="97" y="374"/>
                </a:lnTo>
                <a:lnTo>
                  <a:pt x="85" y="373"/>
                </a:lnTo>
                <a:lnTo>
                  <a:pt x="72" y="371"/>
                </a:lnTo>
                <a:lnTo>
                  <a:pt x="60" y="371"/>
                </a:lnTo>
                <a:lnTo>
                  <a:pt x="48" y="368"/>
                </a:lnTo>
                <a:lnTo>
                  <a:pt x="41" y="368"/>
                </a:lnTo>
                <a:lnTo>
                  <a:pt x="34" y="366"/>
                </a:lnTo>
                <a:lnTo>
                  <a:pt x="26" y="365"/>
                </a:lnTo>
                <a:lnTo>
                  <a:pt x="22" y="362"/>
                </a:lnTo>
                <a:lnTo>
                  <a:pt x="18" y="361"/>
                </a:lnTo>
                <a:lnTo>
                  <a:pt x="14" y="358"/>
                </a:lnTo>
                <a:lnTo>
                  <a:pt x="11" y="355"/>
                </a:lnTo>
                <a:lnTo>
                  <a:pt x="8" y="353"/>
                </a:lnTo>
                <a:lnTo>
                  <a:pt x="6" y="349"/>
                </a:lnTo>
                <a:lnTo>
                  <a:pt x="5" y="346"/>
                </a:lnTo>
                <a:lnTo>
                  <a:pt x="4" y="342"/>
                </a:lnTo>
                <a:lnTo>
                  <a:pt x="2" y="337"/>
                </a:lnTo>
                <a:lnTo>
                  <a:pt x="1" y="331"/>
                </a:lnTo>
                <a:lnTo>
                  <a:pt x="1" y="325"/>
                </a:lnTo>
                <a:lnTo>
                  <a:pt x="0" y="315"/>
                </a:lnTo>
                <a:lnTo>
                  <a:pt x="0" y="306"/>
                </a:lnTo>
                <a:lnTo>
                  <a:pt x="0" y="291"/>
                </a:lnTo>
                <a:lnTo>
                  <a:pt x="0" y="277"/>
                </a:lnTo>
                <a:lnTo>
                  <a:pt x="0" y="264"/>
                </a:lnTo>
                <a:lnTo>
                  <a:pt x="0" y="249"/>
                </a:lnTo>
                <a:lnTo>
                  <a:pt x="0" y="235"/>
                </a:lnTo>
                <a:lnTo>
                  <a:pt x="0" y="220"/>
                </a:lnTo>
                <a:lnTo>
                  <a:pt x="1" y="210"/>
                </a:lnTo>
                <a:lnTo>
                  <a:pt x="2" y="199"/>
                </a:lnTo>
                <a:lnTo>
                  <a:pt x="2" y="192"/>
                </a:lnTo>
                <a:lnTo>
                  <a:pt x="4" y="184"/>
                </a:lnTo>
                <a:lnTo>
                  <a:pt x="5" y="178"/>
                </a:lnTo>
                <a:lnTo>
                  <a:pt x="6" y="172"/>
                </a:lnTo>
                <a:lnTo>
                  <a:pt x="8" y="166"/>
                </a:lnTo>
                <a:lnTo>
                  <a:pt x="10" y="160"/>
                </a:lnTo>
                <a:lnTo>
                  <a:pt x="13" y="153"/>
                </a:lnTo>
                <a:lnTo>
                  <a:pt x="17" y="147"/>
                </a:lnTo>
                <a:lnTo>
                  <a:pt x="22" y="141"/>
                </a:lnTo>
                <a:lnTo>
                  <a:pt x="28" y="136"/>
                </a:lnTo>
                <a:lnTo>
                  <a:pt x="35" y="129"/>
                </a:lnTo>
                <a:lnTo>
                  <a:pt x="42" y="123"/>
                </a:lnTo>
                <a:lnTo>
                  <a:pt x="51" y="117"/>
                </a:lnTo>
                <a:lnTo>
                  <a:pt x="59" y="110"/>
                </a:lnTo>
                <a:lnTo>
                  <a:pt x="67" y="104"/>
                </a:lnTo>
                <a:lnTo>
                  <a:pt x="76" y="97"/>
                </a:lnTo>
                <a:lnTo>
                  <a:pt x="81" y="91"/>
                </a:lnTo>
                <a:lnTo>
                  <a:pt x="85" y="86"/>
                </a:lnTo>
                <a:lnTo>
                  <a:pt x="90" y="80"/>
                </a:lnTo>
                <a:lnTo>
                  <a:pt x="97" y="73"/>
                </a:lnTo>
                <a:lnTo>
                  <a:pt x="105" y="64"/>
                </a:lnTo>
                <a:lnTo>
                  <a:pt x="109" y="59"/>
                </a:lnTo>
                <a:lnTo>
                  <a:pt x="114" y="55"/>
                </a:lnTo>
                <a:lnTo>
                  <a:pt x="120" y="51"/>
                </a:lnTo>
                <a:lnTo>
                  <a:pt x="125" y="47"/>
                </a:lnTo>
                <a:lnTo>
                  <a:pt x="131" y="44"/>
                </a:lnTo>
                <a:lnTo>
                  <a:pt x="137" y="41"/>
                </a:lnTo>
                <a:lnTo>
                  <a:pt x="142" y="39"/>
                </a:lnTo>
                <a:lnTo>
                  <a:pt x="148" y="38"/>
                </a:lnTo>
                <a:lnTo>
                  <a:pt x="155" y="35"/>
                </a:lnTo>
                <a:lnTo>
                  <a:pt x="164" y="33"/>
                </a:lnTo>
                <a:lnTo>
                  <a:pt x="173" y="30"/>
                </a:lnTo>
                <a:lnTo>
                  <a:pt x="192" y="26"/>
                </a:lnTo>
                <a:lnTo>
                  <a:pt x="213" y="21"/>
                </a:lnTo>
                <a:lnTo>
                  <a:pt x="232" y="15"/>
                </a:lnTo>
                <a:lnTo>
                  <a:pt x="252" y="10"/>
                </a:lnTo>
                <a:lnTo>
                  <a:pt x="266" y="6"/>
                </a:lnTo>
                <a:lnTo>
                  <a:pt x="280" y="4"/>
                </a:lnTo>
                <a:lnTo>
                  <a:pt x="29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87" name="Google Shape;11687;p34"/>
          <p:cNvSpPr/>
          <p:nvPr/>
        </p:nvSpPr>
        <p:spPr>
          <a:xfrm>
            <a:off x="4589861" y="2421731"/>
            <a:ext cx="182165" cy="105966"/>
          </a:xfrm>
          <a:custGeom>
            <a:avLst/>
            <a:gdLst/>
            <a:ahLst/>
            <a:cxnLst/>
            <a:rect l="l" t="t" r="r" b="b"/>
            <a:pathLst>
              <a:path w="769" h="444" extrusionOk="0">
                <a:moveTo>
                  <a:pt x="213" y="0"/>
                </a:moveTo>
                <a:lnTo>
                  <a:pt x="216" y="5"/>
                </a:lnTo>
                <a:lnTo>
                  <a:pt x="219" y="9"/>
                </a:lnTo>
                <a:lnTo>
                  <a:pt x="222" y="13"/>
                </a:lnTo>
                <a:lnTo>
                  <a:pt x="230" y="22"/>
                </a:lnTo>
                <a:lnTo>
                  <a:pt x="238" y="30"/>
                </a:lnTo>
                <a:lnTo>
                  <a:pt x="248" y="39"/>
                </a:lnTo>
                <a:lnTo>
                  <a:pt x="257" y="46"/>
                </a:lnTo>
                <a:lnTo>
                  <a:pt x="268" y="52"/>
                </a:lnTo>
                <a:lnTo>
                  <a:pt x="285" y="59"/>
                </a:lnTo>
                <a:lnTo>
                  <a:pt x="304" y="65"/>
                </a:lnTo>
                <a:lnTo>
                  <a:pt x="323" y="70"/>
                </a:lnTo>
                <a:lnTo>
                  <a:pt x="343" y="75"/>
                </a:lnTo>
                <a:lnTo>
                  <a:pt x="362" y="79"/>
                </a:lnTo>
                <a:lnTo>
                  <a:pt x="382" y="84"/>
                </a:lnTo>
                <a:lnTo>
                  <a:pt x="410" y="93"/>
                </a:lnTo>
                <a:lnTo>
                  <a:pt x="439" y="102"/>
                </a:lnTo>
                <a:lnTo>
                  <a:pt x="466" y="111"/>
                </a:lnTo>
                <a:lnTo>
                  <a:pt x="495" y="119"/>
                </a:lnTo>
                <a:lnTo>
                  <a:pt x="518" y="125"/>
                </a:lnTo>
                <a:lnTo>
                  <a:pt x="541" y="130"/>
                </a:lnTo>
                <a:lnTo>
                  <a:pt x="564" y="134"/>
                </a:lnTo>
                <a:lnTo>
                  <a:pt x="587" y="138"/>
                </a:lnTo>
                <a:lnTo>
                  <a:pt x="610" y="144"/>
                </a:lnTo>
                <a:lnTo>
                  <a:pt x="629" y="150"/>
                </a:lnTo>
                <a:lnTo>
                  <a:pt x="648" y="159"/>
                </a:lnTo>
                <a:lnTo>
                  <a:pt x="666" y="166"/>
                </a:lnTo>
                <a:lnTo>
                  <a:pt x="683" y="176"/>
                </a:lnTo>
                <a:lnTo>
                  <a:pt x="695" y="182"/>
                </a:lnTo>
                <a:lnTo>
                  <a:pt x="707" y="188"/>
                </a:lnTo>
                <a:lnTo>
                  <a:pt x="718" y="194"/>
                </a:lnTo>
                <a:lnTo>
                  <a:pt x="729" y="201"/>
                </a:lnTo>
                <a:lnTo>
                  <a:pt x="738" y="208"/>
                </a:lnTo>
                <a:lnTo>
                  <a:pt x="748" y="218"/>
                </a:lnTo>
                <a:lnTo>
                  <a:pt x="754" y="226"/>
                </a:lnTo>
                <a:lnTo>
                  <a:pt x="759" y="235"/>
                </a:lnTo>
                <a:lnTo>
                  <a:pt x="763" y="243"/>
                </a:lnTo>
                <a:lnTo>
                  <a:pt x="767" y="253"/>
                </a:lnTo>
                <a:lnTo>
                  <a:pt x="769" y="262"/>
                </a:lnTo>
                <a:lnTo>
                  <a:pt x="769" y="272"/>
                </a:lnTo>
                <a:lnTo>
                  <a:pt x="769" y="283"/>
                </a:lnTo>
                <a:lnTo>
                  <a:pt x="767" y="293"/>
                </a:lnTo>
                <a:lnTo>
                  <a:pt x="763" y="303"/>
                </a:lnTo>
                <a:lnTo>
                  <a:pt x="759" y="312"/>
                </a:lnTo>
                <a:lnTo>
                  <a:pt x="754" y="320"/>
                </a:lnTo>
                <a:lnTo>
                  <a:pt x="748" y="327"/>
                </a:lnTo>
                <a:lnTo>
                  <a:pt x="742" y="334"/>
                </a:lnTo>
                <a:lnTo>
                  <a:pt x="733" y="344"/>
                </a:lnTo>
                <a:lnTo>
                  <a:pt x="724" y="352"/>
                </a:lnTo>
                <a:lnTo>
                  <a:pt x="714" y="360"/>
                </a:lnTo>
                <a:lnTo>
                  <a:pt x="703" y="368"/>
                </a:lnTo>
                <a:lnTo>
                  <a:pt x="692" y="376"/>
                </a:lnTo>
                <a:lnTo>
                  <a:pt x="683" y="385"/>
                </a:lnTo>
                <a:lnTo>
                  <a:pt x="672" y="393"/>
                </a:lnTo>
                <a:lnTo>
                  <a:pt x="660" y="402"/>
                </a:lnTo>
                <a:lnTo>
                  <a:pt x="648" y="411"/>
                </a:lnTo>
                <a:lnTo>
                  <a:pt x="636" y="419"/>
                </a:lnTo>
                <a:lnTo>
                  <a:pt x="623" y="426"/>
                </a:lnTo>
                <a:lnTo>
                  <a:pt x="608" y="429"/>
                </a:lnTo>
                <a:lnTo>
                  <a:pt x="595" y="432"/>
                </a:lnTo>
                <a:lnTo>
                  <a:pt x="581" y="433"/>
                </a:lnTo>
                <a:lnTo>
                  <a:pt x="566" y="434"/>
                </a:lnTo>
                <a:lnTo>
                  <a:pt x="552" y="434"/>
                </a:lnTo>
                <a:lnTo>
                  <a:pt x="536" y="434"/>
                </a:lnTo>
                <a:lnTo>
                  <a:pt x="498" y="434"/>
                </a:lnTo>
                <a:lnTo>
                  <a:pt x="458" y="434"/>
                </a:lnTo>
                <a:lnTo>
                  <a:pt x="418" y="434"/>
                </a:lnTo>
                <a:lnTo>
                  <a:pt x="378" y="437"/>
                </a:lnTo>
                <a:lnTo>
                  <a:pt x="337" y="439"/>
                </a:lnTo>
                <a:lnTo>
                  <a:pt x="296" y="440"/>
                </a:lnTo>
                <a:lnTo>
                  <a:pt x="255" y="443"/>
                </a:lnTo>
                <a:lnTo>
                  <a:pt x="214" y="444"/>
                </a:lnTo>
                <a:lnTo>
                  <a:pt x="185" y="443"/>
                </a:lnTo>
                <a:lnTo>
                  <a:pt x="158" y="441"/>
                </a:lnTo>
                <a:lnTo>
                  <a:pt x="130" y="439"/>
                </a:lnTo>
                <a:lnTo>
                  <a:pt x="103" y="435"/>
                </a:lnTo>
                <a:lnTo>
                  <a:pt x="75" y="433"/>
                </a:lnTo>
                <a:lnTo>
                  <a:pt x="65" y="432"/>
                </a:lnTo>
                <a:lnTo>
                  <a:pt x="54" y="431"/>
                </a:lnTo>
                <a:lnTo>
                  <a:pt x="45" y="429"/>
                </a:lnTo>
                <a:lnTo>
                  <a:pt x="35" y="428"/>
                </a:lnTo>
                <a:lnTo>
                  <a:pt x="26" y="426"/>
                </a:lnTo>
                <a:lnTo>
                  <a:pt x="19" y="422"/>
                </a:lnTo>
                <a:lnTo>
                  <a:pt x="13" y="419"/>
                </a:lnTo>
                <a:lnTo>
                  <a:pt x="8" y="413"/>
                </a:lnTo>
                <a:lnTo>
                  <a:pt x="5" y="408"/>
                </a:lnTo>
                <a:lnTo>
                  <a:pt x="2" y="400"/>
                </a:lnTo>
                <a:lnTo>
                  <a:pt x="1" y="393"/>
                </a:lnTo>
                <a:lnTo>
                  <a:pt x="1" y="385"/>
                </a:lnTo>
                <a:lnTo>
                  <a:pt x="0" y="376"/>
                </a:lnTo>
                <a:lnTo>
                  <a:pt x="0" y="368"/>
                </a:lnTo>
                <a:lnTo>
                  <a:pt x="0" y="358"/>
                </a:lnTo>
                <a:lnTo>
                  <a:pt x="0" y="336"/>
                </a:lnTo>
                <a:lnTo>
                  <a:pt x="0" y="312"/>
                </a:lnTo>
                <a:lnTo>
                  <a:pt x="0" y="287"/>
                </a:lnTo>
                <a:lnTo>
                  <a:pt x="1" y="274"/>
                </a:lnTo>
                <a:lnTo>
                  <a:pt x="1" y="262"/>
                </a:lnTo>
                <a:lnTo>
                  <a:pt x="4" y="249"/>
                </a:lnTo>
                <a:lnTo>
                  <a:pt x="5" y="238"/>
                </a:lnTo>
                <a:lnTo>
                  <a:pt x="8" y="227"/>
                </a:lnTo>
                <a:lnTo>
                  <a:pt x="12" y="218"/>
                </a:lnTo>
                <a:lnTo>
                  <a:pt x="17" y="209"/>
                </a:lnTo>
                <a:lnTo>
                  <a:pt x="24" y="201"/>
                </a:lnTo>
                <a:lnTo>
                  <a:pt x="31" y="194"/>
                </a:lnTo>
                <a:lnTo>
                  <a:pt x="40" y="186"/>
                </a:lnTo>
                <a:lnTo>
                  <a:pt x="48" y="179"/>
                </a:lnTo>
                <a:lnTo>
                  <a:pt x="57" y="173"/>
                </a:lnTo>
                <a:lnTo>
                  <a:pt x="66" y="166"/>
                </a:lnTo>
                <a:lnTo>
                  <a:pt x="77" y="156"/>
                </a:lnTo>
                <a:lnTo>
                  <a:pt x="88" y="144"/>
                </a:lnTo>
                <a:lnTo>
                  <a:pt x="97" y="132"/>
                </a:lnTo>
                <a:lnTo>
                  <a:pt x="108" y="122"/>
                </a:lnTo>
                <a:lnTo>
                  <a:pt x="119" y="112"/>
                </a:lnTo>
                <a:lnTo>
                  <a:pt x="130" y="105"/>
                </a:lnTo>
                <a:lnTo>
                  <a:pt x="142" y="100"/>
                </a:lnTo>
                <a:lnTo>
                  <a:pt x="154" y="96"/>
                </a:lnTo>
                <a:lnTo>
                  <a:pt x="167" y="94"/>
                </a:lnTo>
                <a:lnTo>
                  <a:pt x="180" y="90"/>
                </a:lnTo>
                <a:lnTo>
                  <a:pt x="194" y="87"/>
                </a:lnTo>
                <a:lnTo>
                  <a:pt x="219" y="79"/>
                </a:lnTo>
                <a:lnTo>
                  <a:pt x="245" y="73"/>
                </a:lnTo>
                <a:lnTo>
                  <a:pt x="272" y="66"/>
                </a:lnTo>
                <a:lnTo>
                  <a:pt x="284" y="64"/>
                </a:lnTo>
                <a:lnTo>
                  <a:pt x="296" y="61"/>
                </a:lnTo>
                <a:lnTo>
                  <a:pt x="308" y="59"/>
                </a:lnTo>
                <a:lnTo>
                  <a:pt x="320" y="57"/>
                </a:lnTo>
                <a:lnTo>
                  <a:pt x="329" y="53"/>
                </a:lnTo>
                <a:lnTo>
                  <a:pt x="334" y="52"/>
                </a:lnTo>
                <a:lnTo>
                  <a:pt x="339" y="49"/>
                </a:lnTo>
                <a:lnTo>
                  <a:pt x="343" y="4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88" name="Google Shape;11688;p34"/>
          <p:cNvSpPr/>
          <p:nvPr/>
        </p:nvSpPr>
        <p:spPr>
          <a:xfrm>
            <a:off x="4580335" y="2536031"/>
            <a:ext cx="119063" cy="76200"/>
          </a:xfrm>
          <a:custGeom>
            <a:avLst/>
            <a:gdLst/>
            <a:ahLst/>
            <a:cxnLst/>
            <a:rect l="l" t="t" r="r" b="b"/>
            <a:pathLst>
              <a:path w="502" h="323" extrusionOk="0">
                <a:moveTo>
                  <a:pt x="194" y="3"/>
                </a:moveTo>
                <a:lnTo>
                  <a:pt x="210" y="0"/>
                </a:lnTo>
                <a:lnTo>
                  <a:pt x="224" y="0"/>
                </a:lnTo>
                <a:lnTo>
                  <a:pt x="240" y="0"/>
                </a:lnTo>
                <a:lnTo>
                  <a:pt x="254" y="0"/>
                </a:lnTo>
                <a:lnTo>
                  <a:pt x="270" y="3"/>
                </a:lnTo>
                <a:lnTo>
                  <a:pt x="284" y="4"/>
                </a:lnTo>
                <a:lnTo>
                  <a:pt x="298" y="8"/>
                </a:lnTo>
                <a:lnTo>
                  <a:pt x="312" y="10"/>
                </a:lnTo>
                <a:lnTo>
                  <a:pt x="326" y="14"/>
                </a:lnTo>
                <a:lnTo>
                  <a:pt x="339" y="18"/>
                </a:lnTo>
                <a:lnTo>
                  <a:pt x="353" y="23"/>
                </a:lnTo>
                <a:lnTo>
                  <a:pt x="366" y="28"/>
                </a:lnTo>
                <a:lnTo>
                  <a:pt x="369" y="29"/>
                </a:lnTo>
                <a:lnTo>
                  <a:pt x="373" y="32"/>
                </a:lnTo>
                <a:lnTo>
                  <a:pt x="377" y="33"/>
                </a:lnTo>
                <a:lnTo>
                  <a:pt x="380" y="34"/>
                </a:lnTo>
                <a:lnTo>
                  <a:pt x="383" y="35"/>
                </a:lnTo>
                <a:lnTo>
                  <a:pt x="386" y="37"/>
                </a:lnTo>
                <a:lnTo>
                  <a:pt x="391" y="39"/>
                </a:lnTo>
                <a:lnTo>
                  <a:pt x="395" y="40"/>
                </a:lnTo>
                <a:lnTo>
                  <a:pt x="399" y="41"/>
                </a:lnTo>
                <a:lnTo>
                  <a:pt x="403" y="44"/>
                </a:lnTo>
                <a:lnTo>
                  <a:pt x="407" y="45"/>
                </a:lnTo>
                <a:lnTo>
                  <a:pt x="412" y="47"/>
                </a:lnTo>
                <a:lnTo>
                  <a:pt x="415" y="49"/>
                </a:lnTo>
                <a:lnTo>
                  <a:pt x="418" y="50"/>
                </a:lnTo>
                <a:lnTo>
                  <a:pt x="421" y="51"/>
                </a:lnTo>
                <a:lnTo>
                  <a:pt x="425" y="52"/>
                </a:lnTo>
                <a:lnTo>
                  <a:pt x="427" y="55"/>
                </a:lnTo>
                <a:lnTo>
                  <a:pt x="431" y="56"/>
                </a:lnTo>
                <a:lnTo>
                  <a:pt x="442" y="62"/>
                </a:lnTo>
                <a:lnTo>
                  <a:pt x="451" y="68"/>
                </a:lnTo>
                <a:lnTo>
                  <a:pt x="460" y="75"/>
                </a:lnTo>
                <a:lnTo>
                  <a:pt x="469" y="82"/>
                </a:lnTo>
                <a:lnTo>
                  <a:pt x="475" y="88"/>
                </a:lnTo>
                <a:lnTo>
                  <a:pt x="480" y="95"/>
                </a:lnTo>
                <a:lnTo>
                  <a:pt x="486" y="101"/>
                </a:lnTo>
                <a:lnTo>
                  <a:pt x="490" y="109"/>
                </a:lnTo>
                <a:lnTo>
                  <a:pt x="494" y="116"/>
                </a:lnTo>
                <a:lnTo>
                  <a:pt x="497" y="123"/>
                </a:lnTo>
                <a:lnTo>
                  <a:pt x="499" y="131"/>
                </a:lnTo>
                <a:lnTo>
                  <a:pt x="500" y="139"/>
                </a:lnTo>
                <a:lnTo>
                  <a:pt x="502" y="146"/>
                </a:lnTo>
                <a:lnTo>
                  <a:pt x="502" y="154"/>
                </a:lnTo>
                <a:lnTo>
                  <a:pt x="500" y="160"/>
                </a:lnTo>
                <a:lnTo>
                  <a:pt x="499" y="166"/>
                </a:lnTo>
                <a:lnTo>
                  <a:pt x="498" y="172"/>
                </a:lnTo>
                <a:lnTo>
                  <a:pt x="496" y="178"/>
                </a:lnTo>
                <a:lnTo>
                  <a:pt x="492" y="187"/>
                </a:lnTo>
                <a:lnTo>
                  <a:pt x="487" y="195"/>
                </a:lnTo>
                <a:lnTo>
                  <a:pt x="482" y="202"/>
                </a:lnTo>
                <a:lnTo>
                  <a:pt x="478" y="211"/>
                </a:lnTo>
                <a:lnTo>
                  <a:pt x="472" y="218"/>
                </a:lnTo>
                <a:lnTo>
                  <a:pt x="466" y="225"/>
                </a:lnTo>
                <a:lnTo>
                  <a:pt x="458" y="234"/>
                </a:lnTo>
                <a:lnTo>
                  <a:pt x="451" y="241"/>
                </a:lnTo>
                <a:lnTo>
                  <a:pt x="444" y="249"/>
                </a:lnTo>
                <a:lnTo>
                  <a:pt x="438" y="257"/>
                </a:lnTo>
                <a:lnTo>
                  <a:pt x="431" y="264"/>
                </a:lnTo>
                <a:lnTo>
                  <a:pt x="424" y="271"/>
                </a:lnTo>
                <a:lnTo>
                  <a:pt x="418" y="278"/>
                </a:lnTo>
                <a:lnTo>
                  <a:pt x="412" y="285"/>
                </a:lnTo>
                <a:lnTo>
                  <a:pt x="407" y="293"/>
                </a:lnTo>
                <a:lnTo>
                  <a:pt x="405" y="294"/>
                </a:lnTo>
                <a:lnTo>
                  <a:pt x="405" y="296"/>
                </a:lnTo>
                <a:lnTo>
                  <a:pt x="404" y="297"/>
                </a:lnTo>
                <a:lnTo>
                  <a:pt x="403" y="299"/>
                </a:lnTo>
                <a:lnTo>
                  <a:pt x="402" y="301"/>
                </a:lnTo>
                <a:lnTo>
                  <a:pt x="401" y="302"/>
                </a:lnTo>
                <a:lnTo>
                  <a:pt x="398" y="303"/>
                </a:lnTo>
                <a:lnTo>
                  <a:pt x="396" y="306"/>
                </a:lnTo>
                <a:lnTo>
                  <a:pt x="392" y="307"/>
                </a:lnTo>
                <a:lnTo>
                  <a:pt x="389" y="309"/>
                </a:lnTo>
                <a:lnTo>
                  <a:pt x="386" y="311"/>
                </a:lnTo>
                <a:lnTo>
                  <a:pt x="381" y="312"/>
                </a:lnTo>
                <a:lnTo>
                  <a:pt x="377" y="313"/>
                </a:lnTo>
                <a:lnTo>
                  <a:pt x="371" y="314"/>
                </a:lnTo>
                <a:lnTo>
                  <a:pt x="353" y="318"/>
                </a:lnTo>
                <a:lnTo>
                  <a:pt x="335" y="320"/>
                </a:lnTo>
                <a:lnTo>
                  <a:pt x="315" y="321"/>
                </a:lnTo>
                <a:lnTo>
                  <a:pt x="296" y="323"/>
                </a:lnTo>
                <a:lnTo>
                  <a:pt x="271" y="323"/>
                </a:lnTo>
                <a:lnTo>
                  <a:pt x="246" y="323"/>
                </a:lnTo>
                <a:lnTo>
                  <a:pt x="219" y="321"/>
                </a:lnTo>
                <a:lnTo>
                  <a:pt x="193" y="321"/>
                </a:lnTo>
                <a:lnTo>
                  <a:pt x="166" y="320"/>
                </a:lnTo>
                <a:lnTo>
                  <a:pt x="139" y="321"/>
                </a:lnTo>
                <a:lnTo>
                  <a:pt x="119" y="321"/>
                </a:lnTo>
                <a:lnTo>
                  <a:pt x="101" y="321"/>
                </a:lnTo>
                <a:lnTo>
                  <a:pt x="89" y="321"/>
                </a:lnTo>
                <a:lnTo>
                  <a:pt x="77" y="321"/>
                </a:lnTo>
                <a:lnTo>
                  <a:pt x="66" y="320"/>
                </a:lnTo>
                <a:lnTo>
                  <a:pt x="58" y="319"/>
                </a:lnTo>
                <a:lnTo>
                  <a:pt x="51" y="317"/>
                </a:lnTo>
                <a:lnTo>
                  <a:pt x="44" y="314"/>
                </a:lnTo>
                <a:lnTo>
                  <a:pt x="36" y="311"/>
                </a:lnTo>
                <a:lnTo>
                  <a:pt x="30" y="307"/>
                </a:lnTo>
                <a:lnTo>
                  <a:pt x="24" y="302"/>
                </a:lnTo>
                <a:lnTo>
                  <a:pt x="20" y="297"/>
                </a:lnTo>
                <a:lnTo>
                  <a:pt x="15" y="291"/>
                </a:lnTo>
                <a:lnTo>
                  <a:pt x="11" y="285"/>
                </a:lnTo>
                <a:lnTo>
                  <a:pt x="8" y="279"/>
                </a:lnTo>
                <a:lnTo>
                  <a:pt x="5" y="272"/>
                </a:lnTo>
                <a:lnTo>
                  <a:pt x="3" y="265"/>
                </a:lnTo>
                <a:lnTo>
                  <a:pt x="2" y="257"/>
                </a:lnTo>
                <a:lnTo>
                  <a:pt x="0" y="249"/>
                </a:lnTo>
                <a:lnTo>
                  <a:pt x="0" y="241"/>
                </a:lnTo>
                <a:lnTo>
                  <a:pt x="0" y="232"/>
                </a:lnTo>
                <a:lnTo>
                  <a:pt x="2" y="226"/>
                </a:lnTo>
                <a:lnTo>
                  <a:pt x="4" y="219"/>
                </a:lnTo>
                <a:lnTo>
                  <a:pt x="5" y="213"/>
                </a:lnTo>
                <a:lnTo>
                  <a:pt x="8" y="204"/>
                </a:lnTo>
                <a:lnTo>
                  <a:pt x="11" y="195"/>
                </a:lnTo>
                <a:lnTo>
                  <a:pt x="12" y="190"/>
                </a:lnTo>
                <a:lnTo>
                  <a:pt x="14" y="186"/>
                </a:lnTo>
                <a:lnTo>
                  <a:pt x="15" y="182"/>
                </a:lnTo>
                <a:lnTo>
                  <a:pt x="15" y="181"/>
                </a:lnTo>
                <a:lnTo>
                  <a:pt x="15" y="180"/>
                </a:lnTo>
                <a:lnTo>
                  <a:pt x="16" y="180"/>
                </a:lnTo>
                <a:lnTo>
                  <a:pt x="17" y="178"/>
                </a:lnTo>
                <a:lnTo>
                  <a:pt x="20" y="178"/>
                </a:lnTo>
                <a:lnTo>
                  <a:pt x="21" y="180"/>
                </a:lnTo>
                <a:lnTo>
                  <a:pt x="22" y="180"/>
                </a:lnTo>
                <a:lnTo>
                  <a:pt x="23" y="178"/>
                </a:lnTo>
                <a:lnTo>
                  <a:pt x="24" y="178"/>
                </a:lnTo>
                <a:lnTo>
                  <a:pt x="26" y="178"/>
                </a:lnTo>
                <a:lnTo>
                  <a:pt x="26" y="177"/>
                </a:lnTo>
                <a:lnTo>
                  <a:pt x="26" y="176"/>
                </a:lnTo>
                <a:lnTo>
                  <a:pt x="26" y="175"/>
                </a:lnTo>
                <a:lnTo>
                  <a:pt x="26" y="174"/>
                </a:lnTo>
                <a:lnTo>
                  <a:pt x="26" y="172"/>
                </a:lnTo>
                <a:lnTo>
                  <a:pt x="26" y="171"/>
                </a:lnTo>
                <a:lnTo>
                  <a:pt x="26" y="170"/>
                </a:lnTo>
                <a:lnTo>
                  <a:pt x="26" y="169"/>
                </a:lnTo>
                <a:lnTo>
                  <a:pt x="27" y="169"/>
                </a:lnTo>
                <a:lnTo>
                  <a:pt x="28" y="169"/>
                </a:lnTo>
                <a:lnTo>
                  <a:pt x="29" y="170"/>
                </a:lnTo>
                <a:lnTo>
                  <a:pt x="30" y="170"/>
                </a:lnTo>
                <a:lnTo>
                  <a:pt x="32" y="170"/>
                </a:lnTo>
                <a:lnTo>
                  <a:pt x="33" y="170"/>
                </a:lnTo>
                <a:lnTo>
                  <a:pt x="33" y="169"/>
                </a:lnTo>
                <a:lnTo>
                  <a:pt x="34" y="169"/>
                </a:lnTo>
                <a:lnTo>
                  <a:pt x="33" y="168"/>
                </a:lnTo>
                <a:lnTo>
                  <a:pt x="33" y="165"/>
                </a:lnTo>
                <a:lnTo>
                  <a:pt x="33" y="164"/>
                </a:lnTo>
                <a:lnTo>
                  <a:pt x="33" y="163"/>
                </a:lnTo>
                <a:lnTo>
                  <a:pt x="33" y="162"/>
                </a:lnTo>
                <a:lnTo>
                  <a:pt x="34" y="162"/>
                </a:lnTo>
                <a:lnTo>
                  <a:pt x="35" y="162"/>
                </a:lnTo>
                <a:lnTo>
                  <a:pt x="36" y="162"/>
                </a:lnTo>
                <a:lnTo>
                  <a:pt x="39" y="163"/>
                </a:lnTo>
                <a:lnTo>
                  <a:pt x="40" y="163"/>
                </a:lnTo>
                <a:lnTo>
                  <a:pt x="41" y="163"/>
                </a:lnTo>
                <a:lnTo>
                  <a:pt x="41" y="162"/>
                </a:lnTo>
                <a:lnTo>
                  <a:pt x="41" y="160"/>
                </a:lnTo>
                <a:lnTo>
                  <a:pt x="41" y="159"/>
                </a:lnTo>
                <a:lnTo>
                  <a:pt x="41" y="157"/>
                </a:lnTo>
                <a:lnTo>
                  <a:pt x="41" y="156"/>
                </a:lnTo>
                <a:lnTo>
                  <a:pt x="42" y="154"/>
                </a:lnTo>
                <a:lnTo>
                  <a:pt x="44" y="154"/>
                </a:lnTo>
                <a:lnTo>
                  <a:pt x="45" y="153"/>
                </a:lnTo>
                <a:lnTo>
                  <a:pt x="46" y="153"/>
                </a:lnTo>
                <a:lnTo>
                  <a:pt x="47" y="153"/>
                </a:lnTo>
                <a:lnTo>
                  <a:pt x="52" y="151"/>
                </a:lnTo>
                <a:lnTo>
                  <a:pt x="56" y="148"/>
                </a:lnTo>
                <a:lnTo>
                  <a:pt x="58" y="146"/>
                </a:lnTo>
                <a:lnTo>
                  <a:pt x="60" y="144"/>
                </a:lnTo>
                <a:lnTo>
                  <a:pt x="63" y="140"/>
                </a:lnTo>
                <a:lnTo>
                  <a:pt x="65" y="135"/>
                </a:lnTo>
                <a:lnTo>
                  <a:pt x="68" y="131"/>
                </a:lnTo>
                <a:lnTo>
                  <a:pt x="69" y="129"/>
                </a:lnTo>
                <a:lnTo>
                  <a:pt x="71" y="127"/>
                </a:lnTo>
                <a:lnTo>
                  <a:pt x="74" y="124"/>
                </a:lnTo>
                <a:lnTo>
                  <a:pt x="76" y="122"/>
                </a:lnTo>
                <a:lnTo>
                  <a:pt x="78" y="121"/>
                </a:lnTo>
                <a:lnTo>
                  <a:pt x="82" y="119"/>
                </a:lnTo>
                <a:lnTo>
                  <a:pt x="86" y="118"/>
                </a:lnTo>
                <a:lnTo>
                  <a:pt x="89" y="117"/>
                </a:lnTo>
                <a:lnTo>
                  <a:pt x="93" y="117"/>
                </a:lnTo>
                <a:lnTo>
                  <a:pt x="95" y="115"/>
                </a:lnTo>
                <a:lnTo>
                  <a:pt x="98" y="113"/>
                </a:lnTo>
                <a:lnTo>
                  <a:pt x="100" y="112"/>
                </a:lnTo>
                <a:lnTo>
                  <a:pt x="101" y="111"/>
                </a:lnTo>
                <a:lnTo>
                  <a:pt x="103" y="109"/>
                </a:lnTo>
                <a:lnTo>
                  <a:pt x="103" y="107"/>
                </a:lnTo>
                <a:lnTo>
                  <a:pt x="103" y="106"/>
                </a:lnTo>
                <a:lnTo>
                  <a:pt x="103" y="105"/>
                </a:lnTo>
                <a:lnTo>
                  <a:pt x="103" y="104"/>
                </a:lnTo>
                <a:lnTo>
                  <a:pt x="103" y="103"/>
                </a:lnTo>
                <a:lnTo>
                  <a:pt x="104" y="97"/>
                </a:lnTo>
                <a:lnTo>
                  <a:pt x="105" y="92"/>
                </a:lnTo>
                <a:lnTo>
                  <a:pt x="107" y="87"/>
                </a:lnTo>
                <a:lnTo>
                  <a:pt x="111" y="83"/>
                </a:lnTo>
                <a:lnTo>
                  <a:pt x="115" y="80"/>
                </a:lnTo>
                <a:lnTo>
                  <a:pt x="119" y="76"/>
                </a:lnTo>
                <a:lnTo>
                  <a:pt x="125" y="73"/>
                </a:lnTo>
                <a:lnTo>
                  <a:pt x="130" y="69"/>
                </a:lnTo>
                <a:lnTo>
                  <a:pt x="137" y="65"/>
                </a:lnTo>
                <a:lnTo>
                  <a:pt x="143" y="62"/>
                </a:lnTo>
                <a:lnTo>
                  <a:pt x="149" y="58"/>
                </a:lnTo>
                <a:lnTo>
                  <a:pt x="155" y="55"/>
                </a:lnTo>
                <a:lnTo>
                  <a:pt x="161" y="50"/>
                </a:lnTo>
                <a:lnTo>
                  <a:pt x="166" y="46"/>
                </a:lnTo>
                <a:lnTo>
                  <a:pt x="170" y="41"/>
                </a:lnTo>
                <a:lnTo>
                  <a:pt x="175" y="37"/>
                </a:lnTo>
                <a:lnTo>
                  <a:pt x="178" y="32"/>
                </a:lnTo>
                <a:lnTo>
                  <a:pt x="182" y="26"/>
                </a:lnTo>
                <a:lnTo>
                  <a:pt x="184" y="20"/>
                </a:lnTo>
                <a:lnTo>
                  <a:pt x="188" y="14"/>
                </a:lnTo>
                <a:lnTo>
                  <a:pt x="190" y="9"/>
                </a:lnTo>
                <a:lnTo>
                  <a:pt x="194" y="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89" name="Google Shape;11689;p34"/>
          <p:cNvSpPr/>
          <p:nvPr/>
        </p:nvSpPr>
        <p:spPr>
          <a:xfrm>
            <a:off x="4580335" y="2528889"/>
            <a:ext cx="119063" cy="83344"/>
          </a:xfrm>
          <a:custGeom>
            <a:avLst/>
            <a:gdLst/>
            <a:ahLst/>
            <a:cxnLst/>
            <a:rect l="l" t="t" r="r" b="b"/>
            <a:pathLst>
              <a:path w="502" h="351" extrusionOk="0">
                <a:moveTo>
                  <a:pt x="101" y="45"/>
                </a:moveTo>
                <a:lnTo>
                  <a:pt x="105" y="44"/>
                </a:lnTo>
                <a:lnTo>
                  <a:pt x="109" y="44"/>
                </a:lnTo>
                <a:lnTo>
                  <a:pt x="113" y="44"/>
                </a:lnTo>
                <a:lnTo>
                  <a:pt x="118" y="44"/>
                </a:lnTo>
                <a:lnTo>
                  <a:pt x="127" y="46"/>
                </a:lnTo>
                <a:lnTo>
                  <a:pt x="134" y="48"/>
                </a:lnTo>
                <a:lnTo>
                  <a:pt x="141" y="48"/>
                </a:lnTo>
                <a:lnTo>
                  <a:pt x="146" y="48"/>
                </a:lnTo>
                <a:lnTo>
                  <a:pt x="149" y="48"/>
                </a:lnTo>
                <a:lnTo>
                  <a:pt x="152" y="45"/>
                </a:lnTo>
                <a:lnTo>
                  <a:pt x="153" y="43"/>
                </a:lnTo>
                <a:lnTo>
                  <a:pt x="155" y="39"/>
                </a:lnTo>
                <a:lnTo>
                  <a:pt x="164" y="37"/>
                </a:lnTo>
                <a:lnTo>
                  <a:pt x="173" y="34"/>
                </a:lnTo>
                <a:lnTo>
                  <a:pt x="184" y="32"/>
                </a:lnTo>
                <a:lnTo>
                  <a:pt x="194" y="31"/>
                </a:lnTo>
                <a:lnTo>
                  <a:pt x="204" y="30"/>
                </a:lnTo>
                <a:lnTo>
                  <a:pt x="213" y="28"/>
                </a:lnTo>
                <a:lnTo>
                  <a:pt x="223" y="28"/>
                </a:lnTo>
                <a:lnTo>
                  <a:pt x="232" y="28"/>
                </a:lnTo>
                <a:lnTo>
                  <a:pt x="249" y="28"/>
                </a:lnTo>
                <a:lnTo>
                  <a:pt x="265" y="30"/>
                </a:lnTo>
                <a:lnTo>
                  <a:pt x="280" y="32"/>
                </a:lnTo>
                <a:lnTo>
                  <a:pt x="296" y="34"/>
                </a:lnTo>
                <a:lnTo>
                  <a:pt x="312" y="38"/>
                </a:lnTo>
                <a:lnTo>
                  <a:pt x="332" y="44"/>
                </a:lnTo>
                <a:lnTo>
                  <a:pt x="353" y="51"/>
                </a:lnTo>
                <a:lnTo>
                  <a:pt x="372" y="58"/>
                </a:lnTo>
                <a:lnTo>
                  <a:pt x="390" y="66"/>
                </a:lnTo>
                <a:lnTo>
                  <a:pt x="398" y="69"/>
                </a:lnTo>
                <a:lnTo>
                  <a:pt x="408" y="73"/>
                </a:lnTo>
                <a:lnTo>
                  <a:pt x="419" y="78"/>
                </a:lnTo>
                <a:lnTo>
                  <a:pt x="431" y="84"/>
                </a:lnTo>
                <a:lnTo>
                  <a:pt x="443" y="90"/>
                </a:lnTo>
                <a:lnTo>
                  <a:pt x="454" y="98"/>
                </a:lnTo>
                <a:lnTo>
                  <a:pt x="463" y="105"/>
                </a:lnTo>
                <a:lnTo>
                  <a:pt x="472" y="114"/>
                </a:lnTo>
                <a:lnTo>
                  <a:pt x="479" y="122"/>
                </a:lnTo>
                <a:lnTo>
                  <a:pt x="486" y="131"/>
                </a:lnTo>
                <a:lnTo>
                  <a:pt x="492" y="139"/>
                </a:lnTo>
                <a:lnTo>
                  <a:pt x="496" y="149"/>
                </a:lnTo>
                <a:lnTo>
                  <a:pt x="499" y="158"/>
                </a:lnTo>
                <a:lnTo>
                  <a:pt x="502" y="168"/>
                </a:lnTo>
                <a:lnTo>
                  <a:pt x="502" y="179"/>
                </a:lnTo>
                <a:lnTo>
                  <a:pt x="500" y="188"/>
                </a:lnTo>
                <a:lnTo>
                  <a:pt x="498" y="198"/>
                </a:lnTo>
                <a:lnTo>
                  <a:pt x="494" y="209"/>
                </a:lnTo>
                <a:lnTo>
                  <a:pt x="490" y="218"/>
                </a:lnTo>
                <a:lnTo>
                  <a:pt x="485" y="228"/>
                </a:lnTo>
                <a:lnTo>
                  <a:pt x="478" y="238"/>
                </a:lnTo>
                <a:lnTo>
                  <a:pt x="470" y="247"/>
                </a:lnTo>
                <a:lnTo>
                  <a:pt x="463" y="256"/>
                </a:lnTo>
                <a:lnTo>
                  <a:pt x="449" y="273"/>
                </a:lnTo>
                <a:lnTo>
                  <a:pt x="434" y="287"/>
                </a:lnTo>
                <a:lnTo>
                  <a:pt x="421" y="301"/>
                </a:lnTo>
                <a:lnTo>
                  <a:pt x="415" y="309"/>
                </a:lnTo>
                <a:lnTo>
                  <a:pt x="410" y="315"/>
                </a:lnTo>
                <a:lnTo>
                  <a:pt x="407" y="322"/>
                </a:lnTo>
                <a:lnTo>
                  <a:pt x="402" y="328"/>
                </a:lnTo>
                <a:lnTo>
                  <a:pt x="396" y="334"/>
                </a:lnTo>
                <a:lnTo>
                  <a:pt x="387" y="337"/>
                </a:lnTo>
                <a:lnTo>
                  <a:pt x="377" y="341"/>
                </a:lnTo>
                <a:lnTo>
                  <a:pt x="366" y="343"/>
                </a:lnTo>
                <a:lnTo>
                  <a:pt x="355" y="346"/>
                </a:lnTo>
                <a:lnTo>
                  <a:pt x="343" y="347"/>
                </a:lnTo>
                <a:lnTo>
                  <a:pt x="332" y="348"/>
                </a:lnTo>
                <a:lnTo>
                  <a:pt x="321" y="349"/>
                </a:lnTo>
                <a:lnTo>
                  <a:pt x="309" y="349"/>
                </a:lnTo>
                <a:lnTo>
                  <a:pt x="278" y="351"/>
                </a:lnTo>
                <a:lnTo>
                  <a:pt x="247" y="351"/>
                </a:lnTo>
                <a:lnTo>
                  <a:pt x="214" y="349"/>
                </a:lnTo>
                <a:lnTo>
                  <a:pt x="182" y="349"/>
                </a:lnTo>
                <a:lnTo>
                  <a:pt x="166" y="348"/>
                </a:lnTo>
                <a:lnTo>
                  <a:pt x="151" y="348"/>
                </a:lnTo>
                <a:lnTo>
                  <a:pt x="136" y="349"/>
                </a:lnTo>
                <a:lnTo>
                  <a:pt x="121" y="349"/>
                </a:lnTo>
                <a:lnTo>
                  <a:pt x="105" y="349"/>
                </a:lnTo>
                <a:lnTo>
                  <a:pt x="89" y="349"/>
                </a:lnTo>
                <a:lnTo>
                  <a:pt x="75" y="349"/>
                </a:lnTo>
                <a:lnTo>
                  <a:pt x="62" y="347"/>
                </a:lnTo>
                <a:lnTo>
                  <a:pt x="50" y="345"/>
                </a:lnTo>
                <a:lnTo>
                  <a:pt x="38" y="340"/>
                </a:lnTo>
                <a:lnTo>
                  <a:pt x="29" y="335"/>
                </a:lnTo>
                <a:lnTo>
                  <a:pt x="22" y="328"/>
                </a:lnTo>
                <a:lnTo>
                  <a:pt x="16" y="322"/>
                </a:lnTo>
                <a:lnTo>
                  <a:pt x="11" y="313"/>
                </a:lnTo>
                <a:lnTo>
                  <a:pt x="6" y="305"/>
                </a:lnTo>
                <a:lnTo>
                  <a:pt x="3" y="295"/>
                </a:lnTo>
                <a:lnTo>
                  <a:pt x="2" y="285"/>
                </a:lnTo>
                <a:lnTo>
                  <a:pt x="0" y="275"/>
                </a:lnTo>
                <a:lnTo>
                  <a:pt x="0" y="264"/>
                </a:lnTo>
                <a:lnTo>
                  <a:pt x="3" y="252"/>
                </a:lnTo>
                <a:lnTo>
                  <a:pt x="5" y="241"/>
                </a:lnTo>
                <a:lnTo>
                  <a:pt x="9" y="230"/>
                </a:lnTo>
                <a:lnTo>
                  <a:pt x="11" y="221"/>
                </a:lnTo>
                <a:lnTo>
                  <a:pt x="12" y="218"/>
                </a:lnTo>
                <a:lnTo>
                  <a:pt x="14" y="215"/>
                </a:lnTo>
                <a:lnTo>
                  <a:pt x="14" y="212"/>
                </a:lnTo>
                <a:lnTo>
                  <a:pt x="15" y="210"/>
                </a:lnTo>
                <a:lnTo>
                  <a:pt x="15" y="208"/>
                </a:lnTo>
                <a:lnTo>
                  <a:pt x="17" y="206"/>
                </a:lnTo>
                <a:lnTo>
                  <a:pt x="20" y="206"/>
                </a:lnTo>
                <a:lnTo>
                  <a:pt x="21" y="208"/>
                </a:lnTo>
                <a:lnTo>
                  <a:pt x="23" y="208"/>
                </a:lnTo>
                <a:lnTo>
                  <a:pt x="24" y="206"/>
                </a:lnTo>
                <a:lnTo>
                  <a:pt x="26" y="206"/>
                </a:lnTo>
                <a:lnTo>
                  <a:pt x="26" y="204"/>
                </a:lnTo>
                <a:lnTo>
                  <a:pt x="26" y="202"/>
                </a:lnTo>
                <a:lnTo>
                  <a:pt x="26" y="199"/>
                </a:lnTo>
                <a:lnTo>
                  <a:pt x="26" y="198"/>
                </a:lnTo>
                <a:lnTo>
                  <a:pt x="27" y="197"/>
                </a:lnTo>
                <a:lnTo>
                  <a:pt x="29" y="198"/>
                </a:lnTo>
                <a:lnTo>
                  <a:pt x="32" y="198"/>
                </a:lnTo>
                <a:lnTo>
                  <a:pt x="33" y="198"/>
                </a:lnTo>
                <a:lnTo>
                  <a:pt x="34" y="196"/>
                </a:lnTo>
                <a:lnTo>
                  <a:pt x="33" y="193"/>
                </a:lnTo>
                <a:lnTo>
                  <a:pt x="33" y="192"/>
                </a:lnTo>
                <a:lnTo>
                  <a:pt x="33" y="190"/>
                </a:lnTo>
                <a:lnTo>
                  <a:pt x="34" y="190"/>
                </a:lnTo>
                <a:lnTo>
                  <a:pt x="36" y="190"/>
                </a:lnTo>
                <a:lnTo>
                  <a:pt x="39" y="191"/>
                </a:lnTo>
                <a:lnTo>
                  <a:pt x="41" y="191"/>
                </a:lnTo>
                <a:lnTo>
                  <a:pt x="41" y="190"/>
                </a:lnTo>
                <a:lnTo>
                  <a:pt x="41" y="188"/>
                </a:lnTo>
                <a:lnTo>
                  <a:pt x="41" y="187"/>
                </a:lnTo>
                <a:lnTo>
                  <a:pt x="41" y="186"/>
                </a:lnTo>
                <a:lnTo>
                  <a:pt x="41" y="184"/>
                </a:lnTo>
                <a:lnTo>
                  <a:pt x="44" y="182"/>
                </a:lnTo>
                <a:lnTo>
                  <a:pt x="48" y="180"/>
                </a:lnTo>
                <a:lnTo>
                  <a:pt x="52" y="179"/>
                </a:lnTo>
                <a:lnTo>
                  <a:pt x="54" y="178"/>
                </a:lnTo>
                <a:lnTo>
                  <a:pt x="58" y="175"/>
                </a:lnTo>
                <a:lnTo>
                  <a:pt x="59" y="173"/>
                </a:lnTo>
                <a:lnTo>
                  <a:pt x="63" y="168"/>
                </a:lnTo>
                <a:lnTo>
                  <a:pt x="66" y="162"/>
                </a:lnTo>
                <a:lnTo>
                  <a:pt x="69" y="157"/>
                </a:lnTo>
                <a:lnTo>
                  <a:pt x="72" y="152"/>
                </a:lnTo>
                <a:lnTo>
                  <a:pt x="76" y="150"/>
                </a:lnTo>
                <a:lnTo>
                  <a:pt x="81" y="147"/>
                </a:lnTo>
                <a:lnTo>
                  <a:pt x="87" y="146"/>
                </a:lnTo>
                <a:lnTo>
                  <a:pt x="93" y="145"/>
                </a:lnTo>
                <a:lnTo>
                  <a:pt x="98" y="143"/>
                </a:lnTo>
                <a:lnTo>
                  <a:pt x="101" y="138"/>
                </a:lnTo>
                <a:lnTo>
                  <a:pt x="103" y="131"/>
                </a:lnTo>
                <a:lnTo>
                  <a:pt x="104" y="125"/>
                </a:lnTo>
                <a:lnTo>
                  <a:pt x="106" y="119"/>
                </a:lnTo>
                <a:lnTo>
                  <a:pt x="109" y="114"/>
                </a:lnTo>
                <a:lnTo>
                  <a:pt x="113" y="109"/>
                </a:lnTo>
                <a:lnTo>
                  <a:pt x="122" y="102"/>
                </a:lnTo>
                <a:lnTo>
                  <a:pt x="131" y="96"/>
                </a:lnTo>
                <a:lnTo>
                  <a:pt x="143" y="90"/>
                </a:lnTo>
                <a:lnTo>
                  <a:pt x="153" y="84"/>
                </a:lnTo>
                <a:lnTo>
                  <a:pt x="164" y="77"/>
                </a:lnTo>
                <a:lnTo>
                  <a:pt x="171" y="69"/>
                </a:lnTo>
                <a:lnTo>
                  <a:pt x="177" y="61"/>
                </a:lnTo>
                <a:lnTo>
                  <a:pt x="182" y="52"/>
                </a:lnTo>
                <a:lnTo>
                  <a:pt x="188" y="43"/>
                </a:lnTo>
                <a:lnTo>
                  <a:pt x="191" y="33"/>
                </a:lnTo>
                <a:lnTo>
                  <a:pt x="196" y="25"/>
                </a:lnTo>
                <a:lnTo>
                  <a:pt x="200" y="15"/>
                </a:lnTo>
                <a:lnTo>
                  <a:pt x="204" y="7"/>
                </a:lnTo>
                <a:lnTo>
                  <a:pt x="20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90" name="Google Shape;11690;p34"/>
          <p:cNvSpPr/>
          <p:nvPr/>
        </p:nvSpPr>
        <p:spPr>
          <a:xfrm>
            <a:off x="4717257" y="2518172"/>
            <a:ext cx="113110" cy="95250"/>
          </a:xfrm>
          <a:custGeom>
            <a:avLst/>
            <a:gdLst/>
            <a:ahLst/>
            <a:cxnLst/>
            <a:rect l="l" t="t" r="r" b="b"/>
            <a:pathLst>
              <a:path w="474" h="399" extrusionOk="0">
                <a:moveTo>
                  <a:pt x="0" y="98"/>
                </a:moveTo>
                <a:lnTo>
                  <a:pt x="1" y="98"/>
                </a:lnTo>
                <a:lnTo>
                  <a:pt x="2" y="98"/>
                </a:lnTo>
                <a:lnTo>
                  <a:pt x="3" y="98"/>
                </a:lnTo>
                <a:lnTo>
                  <a:pt x="3" y="96"/>
                </a:lnTo>
                <a:lnTo>
                  <a:pt x="4" y="95"/>
                </a:lnTo>
                <a:lnTo>
                  <a:pt x="4" y="94"/>
                </a:lnTo>
                <a:lnTo>
                  <a:pt x="4" y="93"/>
                </a:lnTo>
                <a:lnTo>
                  <a:pt x="3" y="90"/>
                </a:lnTo>
                <a:lnTo>
                  <a:pt x="3" y="89"/>
                </a:lnTo>
                <a:lnTo>
                  <a:pt x="3" y="87"/>
                </a:lnTo>
                <a:lnTo>
                  <a:pt x="3" y="86"/>
                </a:lnTo>
                <a:lnTo>
                  <a:pt x="3" y="84"/>
                </a:lnTo>
                <a:lnTo>
                  <a:pt x="4" y="83"/>
                </a:lnTo>
                <a:lnTo>
                  <a:pt x="4" y="82"/>
                </a:lnTo>
                <a:lnTo>
                  <a:pt x="6" y="81"/>
                </a:lnTo>
                <a:lnTo>
                  <a:pt x="7" y="80"/>
                </a:lnTo>
                <a:lnTo>
                  <a:pt x="12" y="75"/>
                </a:lnTo>
                <a:lnTo>
                  <a:pt x="18" y="70"/>
                </a:lnTo>
                <a:lnTo>
                  <a:pt x="24" y="66"/>
                </a:lnTo>
                <a:lnTo>
                  <a:pt x="30" y="62"/>
                </a:lnTo>
                <a:lnTo>
                  <a:pt x="39" y="57"/>
                </a:lnTo>
                <a:lnTo>
                  <a:pt x="49" y="51"/>
                </a:lnTo>
                <a:lnTo>
                  <a:pt x="60" y="46"/>
                </a:lnTo>
                <a:lnTo>
                  <a:pt x="75" y="39"/>
                </a:lnTo>
                <a:lnTo>
                  <a:pt x="92" y="30"/>
                </a:lnTo>
                <a:lnTo>
                  <a:pt x="95" y="29"/>
                </a:lnTo>
                <a:lnTo>
                  <a:pt x="97" y="28"/>
                </a:lnTo>
                <a:lnTo>
                  <a:pt x="99" y="27"/>
                </a:lnTo>
                <a:lnTo>
                  <a:pt x="102" y="27"/>
                </a:lnTo>
                <a:lnTo>
                  <a:pt x="104" y="26"/>
                </a:lnTo>
                <a:lnTo>
                  <a:pt x="107" y="24"/>
                </a:lnTo>
                <a:lnTo>
                  <a:pt x="122" y="17"/>
                </a:lnTo>
                <a:lnTo>
                  <a:pt x="138" y="11"/>
                </a:lnTo>
                <a:lnTo>
                  <a:pt x="155" y="8"/>
                </a:lnTo>
                <a:lnTo>
                  <a:pt x="172" y="4"/>
                </a:lnTo>
                <a:lnTo>
                  <a:pt x="187" y="2"/>
                </a:lnTo>
                <a:lnTo>
                  <a:pt x="204" y="0"/>
                </a:lnTo>
                <a:lnTo>
                  <a:pt x="220" y="0"/>
                </a:lnTo>
                <a:lnTo>
                  <a:pt x="239" y="0"/>
                </a:lnTo>
                <a:lnTo>
                  <a:pt x="258" y="3"/>
                </a:lnTo>
                <a:lnTo>
                  <a:pt x="276" y="5"/>
                </a:lnTo>
                <a:lnTo>
                  <a:pt x="295" y="9"/>
                </a:lnTo>
                <a:lnTo>
                  <a:pt x="313" y="14"/>
                </a:lnTo>
                <a:lnTo>
                  <a:pt x="330" y="20"/>
                </a:lnTo>
                <a:lnTo>
                  <a:pt x="352" y="28"/>
                </a:lnTo>
                <a:lnTo>
                  <a:pt x="371" y="36"/>
                </a:lnTo>
                <a:lnTo>
                  <a:pt x="392" y="46"/>
                </a:lnTo>
                <a:lnTo>
                  <a:pt x="410" y="57"/>
                </a:lnTo>
                <a:lnTo>
                  <a:pt x="428" y="68"/>
                </a:lnTo>
                <a:lnTo>
                  <a:pt x="428" y="69"/>
                </a:lnTo>
                <a:lnTo>
                  <a:pt x="429" y="69"/>
                </a:lnTo>
                <a:lnTo>
                  <a:pt x="430" y="70"/>
                </a:lnTo>
                <a:lnTo>
                  <a:pt x="431" y="70"/>
                </a:lnTo>
                <a:lnTo>
                  <a:pt x="431" y="71"/>
                </a:lnTo>
                <a:lnTo>
                  <a:pt x="432" y="71"/>
                </a:lnTo>
                <a:lnTo>
                  <a:pt x="436" y="75"/>
                </a:lnTo>
                <a:lnTo>
                  <a:pt x="438" y="77"/>
                </a:lnTo>
                <a:lnTo>
                  <a:pt x="441" y="80"/>
                </a:lnTo>
                <a:lnTo>
                  <a:pt x="443" y="82"/>
                </a:lnTo>
                <a:lnTo>
                  <a:pt x="444" y="84"/>
                </a:lnTo>
                <a:lnTo>
                  <a:pt x="447" y="88"/>
                </a:lnTo>
                <a:lnTo>
                  <a:pt x="452" y="98"/>
                </a:lnTo>
                <a:lnTo>
                  <a:pt x="456" y="111"/>
                </a:lnTo>
                <a:lnTo>
                  <a:pt x="461" y="124"/>
                </a:lnTo>
                <a:lnTo>
                  <a:pt x="465" y="140"/>
                </a:lnTo>
                <a:lnTo>
                  <a:pt x="468" y="157"/>
                </a:lnTo>
                <a:lnTo>
                  <a:pt x="471" y="175"/>
                </a:lnTo>
                <a:lnTo>
                  <a:pt x="473" y="193"/>
                </a:lnTo>
                <a:lnTo>
                  <a:pt x="474" y="211"/>
                </a:lnTo>
                <a:lnTo>
                  <a:pt x="474" y="230"/>
                </a:lnTo>
                <a:lnTo>
                  <a:pt x="473" y="248"/>
                </a:lnTo>
                <a:lnTo>
                  <a:pt x="471" y="266"/>
                </a:lnTo>
                <a:lnTo>
                  <a:pt x="467" y="284"/>
                </a:lnTo>
                <a:lnTo>
                  <a:pt x="465" y="295"/>
                </a:lnTo>
                <a:lnTo>
                  <a:pt x="461" y="306"/>
                </a:lnTo>
                <a:lnTo>
                  <a:pt x="456" y="315"/>
                </a:lnTo>
                <a:lnTo>
                  <a:pt x="452" y="325"/>
                </a:lnTo>
                <a:lnTo>
                  <a:pt x="446" y="333"/>
                </a:lnTo>
                <a:lnTo>
                  <a:pt x="438" y="341"/>
                </a:lnTo>
                <a:lnTo>
                  <a:pt x="431" y="348"/>
                </a:lnTo>
                <a:lnTo>
                  <a:pt x="423" y="354"/>
                </a:lnTo>
                <a:lnTo>
                  <a:pt x="413" y="357"/>
                </a:lnTo>
                <a:lnTo>
                  <a:pt x="412" y="359"/>
                </a:lnTo>
                <a:lnTo>
                  <a:pt x="411" y="359"/>
                </a:lnTo>
                <a:lnTo>
                  <a:pt x="410" y="359"/>
                </a:lnTo>
                <a:lnTo>
                  <a:pt x="410" y="360"/>
                </a:lnTo>
                <a:lnTo>
                  <a:pt x="408" y="360"/>
                </a:lnTo>
                <a:lnTo>
                  <a:pt x="407" y="360"/>
                </a:lnTo>
                <a:lnTo>
                  <a:pt x="387" y="367"/>
                </a:lnTo>
                <a:lnTo>
                  <a:pt x="366" y="373"/>
                </a:lnTo>
                <a:lnTo>
                  <a:pt x="346" y="379"/>
                </a:lnTo>
                <a:lnTo>
                  <a:pt x="324" y="383"/>
                </a:lnTo>
                <a:lnTo>
                  <a:pt x="303" y="387"/>
                </a:lnTo>
                <a:lnTo>
                  <a:pt x="276" y="391"/>
                </a:lnTo>
                <a:lnTo>
                  <a:pt x="248" y="395"/>
                </a:lnTo>
                <a:lnTo>
                  <a:pt x="221" y="397"/>
                </a:lnTo>
                <a:lnTo>
                  <a:pt x="192" y="398"/>
                </a:lnTo>
                <a:lnTo>
                  <a:pt x="164" y="399"/>
                </a:lnTo>
                <a:lnTo>
                  <a:pt x="137" y="399"/>
                </a:lnTo>
                <a:lnTo>
                  <a:pt x="108" y="399"/>
                </a:lnTo>
                <a:lnTo>
                  <a:pt x="80" y="399"/>
                </a:lnTo>
                <a:lnTo>
                  <a:pt x="79" y="399"/>
                </a:lnTo>
                <a:lnTo>
                  <a:pt x="78" y="399"/>
                </a:lnTo>
                <a:lnTo>
                  <a:pt x="77" y="399"/>
                </a:lnTo>
                <a:lnTo>
                  <a:pt x="75" y="399"/>
                </a:lnTo>
                <a:lnTo>
                  <a:pt x="74" y="398"/>
                </a:lnTo>
                <a:lnTo>
                  <a:pt x="73" y="397"/>
                </a:lnTo>
                <a:lnTo>
                  <a:pt x="72" y="396"/>
                </a:lnTo>
                <a:lnTo>
                  <a:pt x="72" y="395"/>
                </a:lnTo>
                <a:lnTo>
                  <a:pt x="72" y="393"/>
                </a:lnTo>
                <a:lnTo>
                  <a:pt x="72" y="392"/>
                </a:lnTo>
                <a:lnTo>
                  <a:pt x="65" y="361"/>
                </a:lnTo>
                <a:lnTo>
                  <a:pt x="57" y="329"/>
                </a:lnTo>
                <a:lnTo>
                  <a:pt x="50" y="296"/>
                </a:lnTo>
                <a:lnTo>
                  <a:pt x="42" y="264"/>
                </a:lnTo>
                <a:lnTo>
                  <a:pt x="33" y="231"/>
                </a:lnTo>
                <a:lnTo>
                  <a:pt x="25" y="197"/>
                </a:lnTo>
                <a:lnTo>
                  <a:pt x="12" y="148"/>
                </a:lnTo>
                <a:lnTo>
                  <a:pt x="0" y="9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91" name="Google Shape;11691;p34"/>
          <p:cNvSpPr/>
          <p:nvPr/>
        </p:nvSpPr>
        <p:spPr>
          <a:xfrm>
            <a:off x="4716066" y="2518172"/>
            <a:ext cx="114300" cy="95250"/>
          </a:xfrm>
          <a:custGeom>
            <a:avLst/>
            <a:gdLst/>
            <a:ahLst/>
            <a:cxnLst/>
            <a:rect l="l" t="t" r="r" b="b"/>
            <a:pathLst>
              <a:path w="482" h="399" extrusionOk="0">
                <a:moveTo>
                  <a:pt x="2" y="89"/>
                </a:moveTo>
                <a:lnTo>
                  <a:pt x="2" y="93"/>
                </a:lnTo>
                <a:lnTo>
                  <a:pt x="2" y="96"/>
                </a:lnTo>
                <a:lnTo>
                  <a:pt x="2" y="100"/>
                </a:lnTo>
                <a:lnTo>
                  <a:pt x="2" y="104"/>
                </a:lnTo>
                <a:lnTo>
                  <a:pt x="2" y="105"/>
                </a:lnTo>
                <a:lnTo>
                  <a:pt x="2" y="104"/>
                </a:lnTo>
                <a:lnTo>
                  <a:pt x="0" y="102"/>
                </a:lnTo>
                <a:lnTo>
                  <a:pt x="0" y="101"/>
                </a:lnTo>
                <a:lnTo>
                  <a:pt x="0" y="100"/>
                </a:lnTo>
                <a:lnTo>
                  <a:pt x="0" y="99"/>
                </a:lnTo>
                <a:lnTo>
                  <a:pt x="0" y="98"/>
                </a:lnTo>
                <a:lnTo>
                  <a:pt x="2" y="98"/>
                </a:lnTo>
                <a:lnTo>
                  <a:pt x="3" y="96"/>
                </a:lnTo>
                <a:lnTo>
                  <a:pt x="5" y="96"/>
                </a:lnTo>
                <a:lnTo>
                  <a:pt x="8" y="98"/>
                </a:lnTo>
                <a:lnTo>
                  <a:pt x="10" y="98"/>
                </a:lnTo>
                <a:lnTo>
                  <a:pt x="11" y="98"/>
                </a:lnTo>
                <a:lnTo>
                  <a:pt x="12" y="95"/>
                </a:lnTo>
                <a:lnTo>
                  <a:pt x="12" y="93"/>
                </a:lnTo>
                <a:lnTo>
                  <a:pt x="11" y="90"/>
                </a:lnTo>
                <a:lnTo>
                  <a:pt x="11" y="88"/>
                </a:lnTo>
                <a:lnTo>
                  <a:pt x="12" y="83"/>
                </a:lnTo>
                <a:lnTo>
                  <a:pt x="15" y="80"/>
                </a:lnTo>
                <a:lnTo>
                  <a:pt x="18" y="76"/>
                </a:lnTo>
                <a:lnTo>
                  <a:pt x="21" y="74"/>
                </a:lnTo>
                <a:lnTo>
                  <a:pt x="24" y="71"/>
                </a:lnTo>
                <a:lnTo>
                  <a:pt x="28" y="68"/>
                </a:lnTo>
                <a:lnTo>
                  <a:pt x="33" y="65"/>
                </a:lnTo>
                <a:lnTo>
                  <a:pt x="36" y="63"/>
                </a:lnTo>
                <a:lnTo>
                  <a:pt x="47" y="57"/>
                </a:lnTo>
                <a:lnTo>
                  <a:pt x="59" y="51"/>
                </a:lnTo>
                <a:lnTo>
                  <a:pt x="71" y="45"/>
                </a:lnTo>
                <a:lnTo>
                  <a:pt x="89" y="36"/>
                </a:lnTo>
                <a:lnTo>
                  <a:pt x="107" y="27"/>
                </a:lnTo>
                <a:lnTo>
                  <a:pt x="127" y="18"/>
                </a:lnTo>
                <a:lnTo>
                  <a:pt x="146" y="12"/>
                </a:lnTo>
                <a:lnTo>
                  <a:pt x="165" y="6"/>
                </a:lnTo>
                <a:lnTo>
                  <a:pt x="184" y="3"/>
                </a:lnTo>
                <a:lnTo>
                  <a:pt x="204" y="0"/>
                </a:lnTo>
                <a:lnTo>
                  <a:pt x="223" y="0"/>
                </a:lnTo>
                <a:lnTo>
                  <a:pt x="243" y="0"/>
                </a:lnTo>
                <a:lnTo>
                  <a:pt x="264" y="2"/>
                </a:lnTo>
                <a:lnTo>
                  <a:pt x="283" y="5"/>
                </a:lnTo>
                <a:lnTo>
                  <a:pt x="303" y="9"/>
                </a:lnTo>
                <a:lnTo>
                  <a:pt x="323" y="15"/>
                </a:lnTo>
                <a:lnTo>
                  <a:pt x="341" y="21"/>
                </a:lnTo>
                <a:lnTo>
                  <a:pt x="357" y="27"/>
                </a:lnTo>
                <a:lnTo>
                  <a:pt x="373" y="34"/>
                </a:lnTo>
                <a:lnTo>
                  <a:pt x="390" y="41"/>
                </a:lnTo>
                <a:lnTo>
                  <a:pt x="404" y="50"/>
                </a:lnTo>
                <a:lnTo>
                  <a:pt x="419" y="58"/>
                </a:lnTo>
                <a:lnTo>
                  <a:pt x="433" y="66"/>
                </a:lnTo>
                <a:lnTo>
                  <a:pt x="445" y="76"/>
                </a:lnTo>
                <a:lnTo>
                  <a:pt x="451" y="82"/>
                </a:lnTo>
                <a:lnTo>
                  <a:pt x="456" y="90"/>
                </a:lnTo>
                <a:lnTo>
                  <a:pt x="461" y="99"/>
                </a:lnTo>
                <a:lnTo>
                  <a:pt x="464" y="110"/>
                </a:lnTo>
                <a:lnTo>
                  <a:pt x="468" y="122"/>
                </a:lnTo>
                <a:lnTo>
                  <a:pt x="472" y="135"/>
                </a:lnTo>
                <a:lnTo>
                  <a:pt x="475" y="148"/>
                </a:lnTo>
                <a:lnTo>
                  <a:pt x="478" y="163"/>
                </a:lnTo>
                <a:lnTo>
                  <a:pt x="480" y="181"/>
                </a:lnTo>
                <a:lnTo>
                  <a:pt x="481" y="197"/>
                </a:lnTo>
                <a:lnTo>
                  <a:pt x="482" y="216"/>
                </a:lnTo>
                <a:lnTo>
                  <a:pt x="482" y="234"/>
                </a:lnTo>
                <a:lnTo>
                  <a:pt x="481" y="252"/>
                </a:lnTo>
                <a:lnTo>
                  <a:pt x="479" y="270"/>
                </a:lnTo>
                <a:lnTo>
                  <a:pt x="475" y="286"/>
                </a:lnTo>
                <a:lnTo>
                  <a:pt x="470" y="301"/>
                </a:lnTo>
                <a:lnTo>
                  <a:pt x="464" y="314"/>
                </a:lnTo>
                <a:lnTo>
                  <a:pt x="457" y="327"/>
                </a:lnTo>
                <a:lnTo>
                  <a:pt x="449" y="338"/>
                </a:lnTo>
                <a:lnTo>
                  <a:pt x="439" y="348"/>
                </a:lnTo>
                <a:lnTo>
                  <a:pt x="427" y="355"/>
                </a:lnTo>
                <a:lnTo>
                  <a:pt x="414" y="361"/>
                </a:lnTo>
                <a:lnTo>
                  <a:pt x="400" y="366"/>
                </a:lnTo>
                <a:lnTo>
                  <a:pt x="386" y="369"/>
                </a:lnTo>
                <a:lnTo>
                  <a:pt x="372" y="374"/>
                </a:lnTo>
                <a:lnTo>
                  <a:pt x="357" y="378"/>
                </a:lnTo>
                <a:lnTo>
                  <a:pt x="343" y="381"/>
                </a:lnTo>
                <a:lnTo>
                  <a:pt x="329" y="384"/>
                </a:lnTo>
                <a:lnTo>
                  <a:pt x="313" y="386"/>
                </a:lnTo>
                <a:lnTo>
                  <a:pt x="285" y="391"/>
                </a:lnTo>
                <a:lnTo>
                  <a:pt x="256" y="395"/>
                </a:lnTo>
                <a:lnTo>
                  <a:pt x="228" y="397"/>
                </a:lnTo>
                <a:lnTo>
                  <a:pt x="198" y="398"/>
                </a:lnTo>
                <a:lnTo>
                  <a:pt x="188" y="399"/>
                </a:lnTo>
                <a:lnTo>
                  <a:pt x="177" y="399"/>
                </a:lnTo>
                <a:lnTo>
                  <a:pt x="166" y="399"/>
                </a:lnTo>
                <a:lnTo>
                  <a:pt x="155" y="399"/>
                </a:lnTo>
                <a:lnTo>
                  <a:pt x="145" y="399"/>
                </a:lnTo>
                <a:lnTo>
                  <a:pt x="134" y="399"/>
                </a:lnTo>
                <a:lnTo>
                  <a:pt x="123" y="399"/>
                </a:lnTo>
                <a:lnTo>
                  <a:pt x="112" y="399"/>
                </a:lnTo>
                <a:lnTo>
                  <a:pt x="103" y="399"/>
                </a:lnTo>
                <a:lnTo>
                  <a:pt x="92" y="399"/>
                </a:lnTo>
                <a:lnTo>
                  <a:pt x="82" y="398"/>
                </a:lnTo>
                <a:lnTo>
                  <a:pt x="79" y="390"/>
                </a:lnTo>
                <a:lnTo>
                  <a:pt x="77" y="379"/>
                </a:lnTo>
                <a:lnTo>
                  <a:pt x="75" y="369"/>
                </a:lnTo>
                <a:lnTo>
                  <a:pt x="73" y="360"/>
                </a:lnTo>
                <a:lnTo>
                  <a:pt x="70" y="350"/>
                </a:lnTo>
                <a:lnTo>
                  <a:pt x="69" y="341"/>
                </a:lnTo>
                <a:lnTo>
                  <a:pt x="67" y="330"/>
                </a:lnTo>
                <a:lnTo>
                  <a:pt x="64" y="320"/>
                </a:lnTo>
                <a:lnTo>
                  <a:pt x="62" y="310"/>
                </a:lnTo>
                <a:lnTo>
                  <a:pt x="59" y="301"/>
                </a:lnTo>
                <a:lnTo>
                  <a:pt x="57" y="291"/>
                </a:lnTo>
                <a:lnTo>
                  <a:pt x="47" y="255"/>
                </a:lnTo>
                <a:lnTo>
                  <a:pt x="39" y="219"/>
                </a:lnTo>
                <a:lnTo>
                  <a:pt x="29" y="183"/>
                </a:lnTo>
                <a:lnTo>
                  <a:pt x="20" y="147"/>
                </a:lnTo>
                <a:lnTo>
                  <a:pt x="11" y="111"/>
                </a:lnTo>
                <a:lnTo>
                  <a:pt x="2" y="7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92" name="Google Shape;11692;p34"/>
          <p:cNvSpPr/>
          <p:nvPr/>
        </p:nvSpPr>
        <p:spPr>
          <a:xfrm>
            <a:off x="3829050" y="3196828"/>
            <a:ext cx="1434704" cy="814388"/>
          </a:xfrm>
          <a:custGeom>
            <a:avLst/>
            <a:gdLst/>
            <a:ahLst/>
            <a:cxnLst/>
            <a:rect l="l" t="t" r="r" b="b"/>
            <a:pathLst>
              <a:path w="6024" h="3418" extrusionOk="0">
                <a:moveTo>
                  <a:pt x="1331" y="3418"/>
                </a:moveTo>
                <a:lnTo>
                  <a:pt x="1296" y="3358"/>
                </a:lnTo>
                <a:lnTo>
                  <a:pt x="1262" y="3298"/>
                </a:lnTo>
                <a:lnTo>
                  <a:pt x="1232" y="3236"/>
                </a:lnTo>
                <a:lnTo>
                  <a:pt x="1203" y="3174"/>
                </a:lnTo>
                <a:lnTo>
                  <a:pt x="1177" y="3111"/>
                </a:lnTo>
                <a:lnTo>
                  <a:pt x="1153" y="3046"/>
                </a:lnTo>
                <a:lnTo>
                  <a:pt x="1131" y="2981"/>
                </a:lnTo>
                <a:lnTo>
                  <a:pt x="1111" y="2915"/>
                </a:lnTo>
                <a:lnTo>
                  <a:pt x="1094" y="2849"/>
                </a:lnTo>
                <a:lnTo>
                  <a:pt x="1080" y="2783"/>
                </a:lnTo>
                <a:lnTo>
                  <a:pt x="1066" y="2714"/>
                </a:lnTo>
                <a:lnTo>
                  <a:pt x="1057" y="2647"/>
                </a:lnTo>
                <a:lnTo>
                  <a:pt x="1048" y="2579"/>
                </a:lnTo>
                <a:lnTo>
                  <a:pt x="1042" y="2510"/>
                </a:lnTo>
                <a:lnTo>
                  <a:pt x="1040" y="2442"/>
                </a:lnTo>
                <a:lnTo>
                  <a:pt x="1039" y="2373"/>
                </a:lnTo>
                <a:lnTo>
                  <a:pt x="1040" y="2304"/>
                </a:lnTo>
                <a:lnTo>
                  <a:pt x="1045" y="2236"/>
                </a:lnTo>
                <a:lnTo>
                  <a:pt x="1051" y="2167"/>
                </a:lnTo>
                <a:lnTo>
                  <a:pt x="1059" y="2100"/>
                </a:lnTo>
                <a:lnTo>
                  <a:pt x="1070" y="2032"/>
                </a:lnTo>
                <a:lnTo>
                  <a:pt x="1084" y="1964"/>
                </a:lnTo>
                <a:lnTo>
                  <a:pt x="1100" y="1898"/>
                </a:lnTo>
                <a:lnTo>
                  <a:pt x="1118" y="1832"/>
                </a:lnTo>
                <a:lnTo>
                  <a:pt x="1138" y="1766"/>
                </a:lnTo>
                <a:lnTo>
                  <a:pt x="1160" y="1701"/>
                </a:lnTo>
                <a:lnTo>
                  <a:pt x="1185" y="1637"/>
                </a:lnTo>
                <a:lnTo>
                  <a:pt x="1213" y="1575"/>
                </a:lnTo>
                <a:lnTo>
                  <a:pt x="1242" y="1512"/>
                </a:lnTo>
                <a:lnTo>
                  <a:pt x="1273" y="1451"/>
                </a:lnTo>
                <a:lnTo>
                  <a:pt x="1307" y="1392"/>
                </a:lnTo>
                <a:lnTo>
                  <a:pt x="1343" y="1333"/>
                </a:lnTo>
                <a:lnTo>
                  <a:pt x="1380" y="1275"/>
                </a:lnTo>
                <a:lnTo>
                  <a:pt x="1420" y="1219"/>
                </a:lnTo>
                <a:lnTo>
                  <a:pt x="1461" y="1165"/>
                </a:lnTo>
                <a:lnTo>
                  <a:pt x="1504" y="1112"/>
                </a:lnTo>
                <a:lnTo>
                  <a:pt x="1550" y="1060"/>
                </a:lnTo>
                <a:lnTo>
                  <a:pt x="1596" y="1010"/>
                </a:lnTo>
                <a:lnTo>
                  <a:pt x="1645" y="961"/>
                </a:lnTo>
                <a:lnTo>
                  <a:pt x="1695" y="915"/>
                </a:lnTo>
                <a:lnTo>
                  <a:pt x="1747" y="870"/>
                </a:lnTo>
                <a:lnTo>
                  <a:pt x="1801" y="827"/>
                </a:lnTo>
                <a:lnTo>
                  <a:pt x="1856" y="786"/>
                </a:lnTo>
                <a:lnTo>
                  <a:pt x="1911" y="746"/>
                </a:lnTo>
                <a:lnTo>
                  <a:pt x="1969" y="709"/>
                </a:lnTo>
                <a:lnTo>
                  <a:pt x="2028" y="674"/>
                </a:lnTo>
                <a:lnTo>
                  <a:pt x="2088" y="640"/>
                </a:lnTo>
                <a:lnTo>
                  <a:pt x="2150" y="609"/>
                </a:lnTo>
                <a:lnTo>
                  <a:pt x="2212" y="580"/>
                </a:lnTo>
                <a:lnTo>
                  <a:pt x="2276" y="554"/>
                </a:lnTo>
                <a:lnTo>
                  <a:pt x="2339" y="530"/>
                </a:lnTo>
                <a:lnTo>
                  <a:pt x="2404" y="507"/>
                </a:lnTo>
                <a:lnTo>
                  <a:pt x="2469" y="488"/>
                </a:lnTo>
                <a:lnTo>
                  <a:pt x="2537" y="470"/>
                </a:lnTo>
                <a:lnTo>
                  <a:pt x="2603" y="454"/>
                </a:lnTo>
                <a:lnTo>
                  <a:pt x="2670" y="441"/>
                </a:lnTo>
                <a:lnTo>
                  <a:pt x="2739" y="430"/>
                </a:lnTo>
                <a:lnTo>
                  <a:pt x="2806" y="422"/>
                </a:lnTo>
                <a:lnTo>
                  <a:pt x="2874" y="416"/>
                </a:lnTo>
                <a:lnTo>
                  <a:pt x="2943" y="412"/>
                </a:lnTo>
                <a:lnTo>
                  <a:pt x="3011" y="411"/>
                </a:lnTo>
                <a:lnTo>
                  <a:pt x="3080" y="412"/>
                </a:lnTo>
                <a:lnTo>
                  <a:pt x="3149" y="416"/>
                </a:lnTo>
                <a:lnTo>
                  <a:pt x="3217" y="422"/>
                </a:lnTo>
                <a:lnTo>
                  <a:pt x="3286" y="430"/>
                </a:lnTo>
                <a:lnTo>
                  <a:pt x="3353" y="441"/>
                </a:lnTo>
                <a:lnTo>
                  <a:pt x="3420" y="454"/>
                </a:lnTo>
                <a:lnTo>
                  <a:pt x="3488" y="470"/>
                </a:lnTo>
                <a:lnTo>
                  <a:pt x="3554" y="488"/>
                </a:lnTo>
                <a:lnTo>
                  <a:pt x="3620" y="507"/>
                </a:lnTo>
                <a:lnTo>
                  <a:pt x="3685" y="530"/>
                </a:lnTo>
                <a:lnTo>
                  <a:pt x="3748" y="554"/>
                </a:lnTo>
                <a:lnTo>
                  <a:pt x="3812" y="580"/>
                </a:lnTo>
                <a:lnTo>
                  <a:pt x="3873" y="609"/>
                </a:lnTo>
                <a:lnTo>
                  <a:pt x="3935" y="640"/>
                </a:lnTo>
                <a:lnTo>
                  <a:pt x="3995" y="674"/>
                </a:lnTo>
                <a:lnTo>
                  <a:pt x="4054" y="709"/>
                </a:lnTo>
                <a:lnTo>
                  <a:pt x="4112" y="746"/>
                </a:lnTo>
                <a:lnTo>
                  <a:pt x="4168" y="786"/>
                </a:lnTo>
                <a:lnTo>
                  <a:pt x="4223" y="827"/>
                </a:lnTo>
                <a:lnTo>
                  <a:pt x="4276" y="870"/>
                </a:lnTo>
                <a:lnTo>
                  <a:pt x="4328" y="915"/>
                </a:lnTo>
                <a:lnTo>
                  <a:pt x="4378" y="961"/>
                </a:lnTo>
                <a:lnTo>
                  <a:pt x="4428" y="1010"/>
                </a:lnTo>
                <a:lnTo>
                  <a:pt x="4475" y="1060"/>
                </a:lnTo>
                <a:lnTo>
                  <a:pt x="4519" y="1112"/>
                </a:lnTo>
                <a:lnTo>
                  <a:pt x="4562" y="1165"/>
                </a:lnTo>
                <a:lnTo>
                  <a:pt x="4604" y="1219"/>
                </a:lnTo>
                <a:lnTo>
                  <a:pt x="4644" y="1275"/>
                </a:lnTo>
                <a:lnTo>
                  <a:pt x="4681" y="1333"/>
                </a:lnTo>
                <a:lnTo>
                  <a:pt x="4717" y="1392"/>
                </a:lnTo>
                <a:lnTo>
                  <a:pt x="4750" y="1451"/>
                </a:lnTo>
                <a:lnTo>
                  <a:pt x="4781" y="1512"/>
                </a:lnTo>
                <a:lnTo>
                  <a:pt x="4811" y="1575"/>
                </a:lnTo>
                <a:lnTo>
                  <a:pt x="4838" y="1637"/>
                </a:lnTo>
                <a:lnTo>
                  <a:pt x="4863" y="1701"/>
                </a:lnTo>
                <a:lnTo>
                  <a:pt x="4886" y="1766"/>
                </a:lnTo>
                <a:lnTo>
                  <a:pt x="4906" y="1832"/>
                </a:lnTo>
                <a:lnTo>
                  <a:pt x="4924" y="1898"/>
                </a:lnTo>
                <a:lnTo>
                  <a:pt x="4940" y="1964"/>
                </a:lnTo>
                <a:lnTo>
                  <a:pt x="4953" y="2032"/>
                </a:lnTo>
                <a:lnTo>
                  <a:pt x="4964" y="2100"/>
                </a:lnTo>
                <a:lnTo>
                  <a:pt x="4973" y="2167"/>
                </a:lnTo>
                <a:lnTo>
                  <a:pt x="4979" y="2236"/>
                </a:lnTo>
                <a:lnTo>
                  <a:pt x="4983" y="2304"/>
                </a:lnTo>
                <a:lnTo>
                  <a:pt x="4986" y="2373"/>
                </a:lnTo>
                <a:lnTo>
                  <a:pt x="4984" y="2442"/>
                </a:lnTo>
                <a:lnTo>
                  <a:pt x="4981" y="2510"/>
                </a:lnTo>
                <a:lnTo>
                  <a:pt x="4976" y="2579"/>
                </a:lnTo>
                <a:lnTo>
                  <a:pt x="4967" y="2647"/>
                </a:lnTo>
                <a:lnTo>
                  <a:pt x="4957" y="2714"/>
                </a:lnTo>
                <a:lnTo>
                  <a:pt x="4945" y="2783"/>
                </a:lnTo>
                <a:lnTo>
                  <a:pt x="4929" y="2849"/>
                </a:lnTo>
                <a:lnTo>
                  <a:pt x="4912" y="2915"/>
                </a:lnTo>
                <a:lnTo>
                  <a:pt x="4893" y="2981"/>
                </a:lnTo>
                <a:lnTo>
                  <a:pt x="4871" y="3046"/>
                </a:lnTo>
                <a:lnTo>
                  <a:pt x="4846" y="3111"/>
                </a:lnTo>
                <a:lnTo>
                  <a:pt x="4821" y="3174"/>
                </a:lnTo>
                <a:lnTo>
                  <a:pt x="4792" y="3236"/>
                </a:lnTo>
                <a:lnTo>
                  <a:pt x="4761" y="3298"/>
                </a:lnTo>
                <a:lnTo>
                  <a:pt x="4728" y="3358"/>
                </a:lnTo>
                <a:lnTo>
                  <a:pt x="4693" y="3418"/>
                </a:lnTo>
                <a:lnTo>
                  <a:pt x="5926" y="3418"/>
                </a:lnTo>
                <a:lnTo>
                  <a:pt x="5945" y="3335"/>
                </a:lnTo>
                <a:lnTo>
                  <a:pt x="5963" y="3253"/>
                </a:lnTo>
                <a:lnTo>
                  <a:pt x="5980" y="3170"/>
                </a:lnTo>
                <a:lnTo>
                  <a:pt x="5993" y="3086"/>
                </a:lnTo>
                <a:lnTo>
                  <a:pt x="6004" y="3002"/>
                </a:lnTo>
                <a:lnTo>
                  <a:pt x="6012" y="2918"/>
                </a:lnTo>
                <a:lnTo>
                  <a:pt x="6018" y="2833"/>
                </a:lnTo>
                <a:lnTo>
                  <a:pt x="6023" y="2749"/>
                </a:lnTo>
                <a:lnTo>
                  <a:pt x="6024" y="2665"/>
                </a:lnTo>
                <a:lnTo>
                  <a:pt x="6023" y="2580"/>
                </a:lnTo>
                <a:lnTo>
                  <a:pt x="6019" y="2496"/>
                </a:lnTo>
                <a:lnTo>
                  <a:pt x="6015" y="2411"/>
                </a:lnTo>
                <a:lnTo>
                  <a:pt x="6006" y="2327"/>
                </a:lnTo>
                <a:lnTo>
                  <a:pt x="5997" y="2243"/>
                </a:lnTo>
                <a:lnTo>
                  <a:pt x="5983" y="2159"/>
                </a:lnTo>
                <a:lnTo>
                  <a:pt x="5969" y="2076"/>
                </a:lnTo>
                <a:lnTo>
                  <a:pt x="5951" y="1993"/>
                </a:lnTo>
                <a:lnTo>
                  <a:pt x="5932" y="1911"/>
                </a:lnTo>
                <a:lnTo>
                  <a:pt x="5910" y="1830"/>
                </a:lnTo>
                <a:lnTo>
                  <a:pt x="5886" y="1749"/>
                </a:lnTo>
                <a:lnTo>
                  <a:pt x="5858" y="1668"/>
                </a:lnTo>
                <a:lnTo>
                  <a:pt x="5831" y="1589"/>
                </a:lnTo>
                <a:lnTo>
                  <a:pt x="5799" y="1510"/>
                </a:lnTo>
                <a:lnTo>
                  <a:pt x="5766" y="1433"/>
                </a:lnTo>
                <a:lnTo>
                  <a:pt x="5731" y="1356"/>
                </a:lnTo>
                <a:lnTo>
                  <a:pt x="5694" y="1280"/>
                </a:lnTo>
                <a:lnTo>
                  <a:pt x="5654" y="1204"/>
                </a:lnTo>
                <a:lnTo>
                  <a:pt x="5612" y="1131"/>
                </a:lnTo>
                <a:lnTo>
                  <a:pt x="5569" y="1059"/>
                </a:lnTo>
                <a:lnTo>
                  <a:pt x="5570" y="1064"/>
                </a:lnTo>
                <a:lnTo>
                  <a:pt x="5569" y="1070"/>
                </a:lnTo>
                <a:lnTo>
                  <a:pt x="5569" y="1074"/>
                </a:lnTo>
                <a:lnTo>
                  <a:pt x="5566" y="1079"/>
                </a:lnTo>
                <a:lnTo>
                  <a:pt x="5564" y="1084"/>
                </a:lnTo>
                <a:lnTo>
                  <a:pt x="5560" y="1088"/>
                </a:lnTo>
                <a:lnTo>
                  <a:pt x="5555" y="1093"/>
                </a:lnTo>
                <a:lnTo>
                  <a:pt x="5551" y="1097"/>
                </a:lnTo>
                <a:lnTo>
                  <a:pt x="5545" y="1101"/>
                </a:lnTo>
                <a:lnTo>
                  <a:pt x="5539" y="1105"/>
                </a:lnTo>
                <a:lnTo>
                  <a:pt x="5531" y="1109"/>
                </a:lnTo>
                <a:lnTo>
                  <a:pt x="5523" y="1113"/>
                </a:lnTo>
                <a:lnTo>
                  <a:pt x="5512" y="1113"/>
                </a:lnTo>
                <a:lnTo>
                  <a:pt x="5500" y="1114"/>
                </a:lnTo>
                <a:lnTo>
                  <a:pt x="5489" y="1114"/>
                </a:lnTo>
                <a:lnTo>
                  <a:pt x="5477" y="1115"/>
                </a:lnTo>
                <a:lnTo>
                  <a:pt x="5465" y="1115"/>
                </a:lnTo>
                <a:lnTo>
                  <a:pt x="5453" y="1117"/>
                </a:lnTo>
                <a:lnTo>
                  <a:pt x="5439" y="1119"/>
                </a:lnTo>
                <a:lnTo>
                  <a:pt x="5423" y="1121"/>
                </a:lnTo>
                <a:lnTo>
                  <a:pt x="5409" y="1124"/>
                </a:lnTo>
                <a:lnTo>
                  <a:pt x="5398" y="1125"/>
                </a:lnTo>
                <a:lnTo>
                  <a:pt x="5387" y="1126"/>
                </a:lnTo>
                <a:lnTo>
                  <a:pt x="5376" y="1127"/>
                </a:lnTo>
                <a:lnTo>
                  <a:pt x="5365" y="1127"/>
                </a:lnTo>
                <a:lnTo>
                  <a:pt x="5355" y="1127"/>
                </a:lnTo>
                <a:lnTo>
                  <a:pt x="5344" y="1127"/>
                </a:lnTo>
                <a:lnTo>
                  <a:pt x="5333" y="1125"/>
                </a:lnTo>
                <a:lnTo>
                  <a:pt x="5322" y="1123"/>
                </a:lnTo>
                <a:lnTo>
                  <a:pt x="5320" y="1121"/>
                </a:lnTo>
                <a:lnTo>
                  <a:pt x="5316" y="1120"/>
                </a:lnTo>
                <a:lnTo>
                  <a:pt x="5313" y="1119"/>
                </a:lnTo>
                <a:lnTo>
                  <a:pt x="5309" y="1119"/>
                </a:lnTo>
                <a:lnTo>
                  <a:pt x="5306" y="1118"/>
                </a:lnTo>
                <a:lnTo>
                  <a:pt x="5303" y="1118"/>
                </a:lnTo>
                <a:lnTo>
                  <a:pt x="5298" y="1119"/>
                </a:lnTo>
                <a:lnTo>
                  <a:pt x="5294" y="1119"/>
                </a:lnTo>
                <a:lnTo>
                  <a:pt x="5291" y="1120"/>
                </a:lnTo>
                <a:lnTo>
                  <a:pt x="5287" y="1120"/>
                </a:lnTo>
                <a:lnTo>
                  <a:pt x="5285" y="1121"/>
                </a:lnTo>
                <a:lnTo>
                  <a:pt x="5282" y="1121"/>
                </a:lnTo>
                <a:lnTo>
                  <a:pt x="5280" y="1121"/>
                </a:lnTo>
                <a:lnTo>
                  <a:pt x="5276" y="1120"/>
                </a:lnTo>
                <a:lnTo>
                  <a:pt x="5274" y="1120"/>
                </a:lnTo>
                <a:lnTo>
                  <a:pt x="5270" y="1119"/>
                </a:lnTo>
                <a:lnTo>
                  <a:pt x="5267" y="1117"/>
                </a:lnTo>
                <a:lnTo>
                  <a:pt x="5262" y="1115"/>
                </a:lnTo>
                <a:lnTo>
                  <a:pt x="5260" y="1114"/>
                </a:lnTo>
                <a:lnTo>
                  <a:pt x="5256" y="1113"/>
                </a:lnTo>
                <a:lnTo>
                  <a:pt x="5251" y="1113"/>
                </a:lnTo>
                <a:lnTo>
                  <a:pt x="5250" y="1113"/>
                </a:lnTo>
                <a:lnTo>
                  <a:pt x="5249" y="1113"/>
                </a:lnTo>
                <a:lnTo>
                  <a:pt x="5248" y="1113"/>
                </a:lnTo>
                <a:lnTo>
                  <a:pt x="5245" y="1112"/>
                </a:lnTo>
                <a:lnTo>
                  <a:pt x="5244" y="1112"/>
                </a:lnTo>
                <a:lnTo>
                  <a:pt x="5243" y="1112"/>
                </a:lnTo>
                <a:lnTo>
                  <a:pt x="5242" y="1111"/>
                </a:lnTo>
                <a:lnTo>
                  <a:pt x="5242" y="1109"/>
                </a:lnTo>
                <a:lnTo>
                  <a:pt x="5242" y="1108"/>
                </a:lnTo>
                <a:lnTo>
                  <a:pt x="5240" y="1108"/>
                </a:lnTo>
                <a:lnTo>
                  <a:pt x="5239" y="1105"/>
                </a:lnTo>
                <a:lnTo>
                  <a:pt x="5236" y="1101"/>
                </a:lnTo>
                <a:lnTo>
                  <a:pt x="5233" y="1097"/>
                </a:lnTo>
                <a:lnTo>
                  <a:pt x="5228" y="1094"/>
                </a:lnTo>
                <a:lnTo>
                  <a:pt x="5224" y="1091"/>
                </a:lnTo>
                <a:lnTo>
                  <a:pt x="5215" y="1086"/>
                </a:lnTo>
                <a:lnTo>
                  <a:pt x="5206" y="1083"/>
                </a:lnTo>
                <a:lnTo>
                  <a:pt x="5197" y="1078"/>
                </a:lnTo>
                <a:lnTo>
                  <a:pt x="5190" y="1074"/>
                </a:lnTo>
                <a:lnTo>
                  <a:pt x="5184" y="1071"/>
                </a:lnTo>
                <a:lnTo>
                  <a:pt x="5178" y="1066"/>
                </a:lnTo>
                <a:lnTo>
                  <a:pt x="5173" y="1062"/>
                </a:lnTo>
                <a:lnTo>
                  <a:pt x="5171" y="1059"/>
                </a:lnTo>
                <a:lnTo>
                  <a:pt x="5169" y="1056"/>
                </a:lnTo>
                <a:lnTo>
                  <a:pt x="5167" y="1054"/>
                </a:lnTo>
                <a:lnTo>
                  <a:pt x="5166" y="1050"/>
                </a:lnTo>
                <a:lnTo>
                  <a:pt x="5163" y="1048"/>
                </a:lnTo>
                <a:lnTo>
                  <a:pt x="5161" y="1046"/>
                </a:lnTo>
                <a:lnTo>
                  <a:pt x="5159" y="1043"/>
                </a:lnTo>
                <a:lnTo>
                  <a:pt x="5157" y="1042"/>
                </a:lnTo>
                <a:lnTo>
                  <a:pt x="5155" y="1041"/>
                </a:lnTo>
                <a:lnTo>
                  <a:pt x="5151" y="1038"/>
                </a:lnTo>
                <a:lnTo>
                  <a:pt x="5148" y="1036"/>
                </a:lnTo>
                <a:lnTo>
                  <a:pt x="5144" y="1034"/>
                </a:lnTo>
                <a:lnTo>
                  <a:pt x="5141" y="1030"/>
                </a:lnTo>
                <a:lnTo>
                  <a:pt x="5138" y="1029"/>
                </a:lnTo>
                <a:lnTo>
                  <a:pt x="5137" y="1026"/>
                </a:lnTo>
                <a:lnTo>
                  <a:pt x="5135" y="1025"/>
                </a:lnTo>
                <a:lnTo>
                  <a:pt x="5132" y="1022"/>
                </a:lnTo>
                <a:lnTo>
                  <a:pt x="5130" y="1018"/>
                </a:lnTo>
                <a:lnTo>
                  <a:pt x="5129" y="1014"/>
                </a:lnTo>
                <a:lnTo>
                  <a:pt x="5126" y="1012"/>
                </a:lnTo>
                <a:lnTo>
                  <a:pt x="5120" y="1004"/>
                </a:lnTo>
                <a:lnTo>
                  <a:pt x="5115" y="995"/>
                </a:lnTo>
                <a:lnTo>
                  <a:pt x="5108" y="988"/>
                </a:lnTo>
                <a:lnTo>
                  <a:pt x="5102" y="981"/>
                </a:lnTo>
                <a:lnTo>
                  <a:pt x="5094" y="971"/>
                </a:lnTo>
                <a:lnTo>
                  <a:pt x="5084" y="963"/>
                </a:lnTo>
                <a:lnTo>
                  <a:pt x="5074" y="953"/>
                </a:lnTo>
                <a:lnTo>
                  <a:pt x="5060" y="941"/>
                </a:lnTo>
                <a:lnTo>
                  <a:pt x="5047" y="928"/>
                </a:lnTo>
                <a:lnTo>
                  <a:pt x="5036" y="918"/>
                </a:lnTo>
                <a:lnTo>
                  <a:pt x="5025" y="909"/>
                </a:lnTo>
                <a:lnTo>
                  <a:pt x="5014" y="898"/>
                </a:lnTo>
                <a:lnTo>
                  <a:pt x="4999" y="883"/>
                </a:lnTo>
                <a:lnTo>
                  <a:pt x="4983" y="866"/>
                </a:lnTo>
                <a:lnTo>
                  <a:pt x="4969" y="851"/>
                </a:lnTo>
                <a:lnTo>
                  <a:pt x="4952" y="834"/>
                </a:lnTo>
                <a:lnTo>
                  <a:pt x="4951" y="833"/>
                </a:lnTo>
                <a:lnTo>
                  <a:pt x="4949" y="832"/>
                </a:lnTo>
                <a:lnTo>
                  <a:pt x="4947" y="829"/>
                </a:lnTo>
                <a:lnTo>
                  <a:pt x="4946" y="828"/>
                </a:lnTo>
                <a:lnTo>
                  <a:pt x="4943" y="827"/>
                </a:lnTo>
                <a:lnTo>
                  <a:pt x="4942" y="824"/>
                </a:lnTo>
                <a:lnTo>
                  <a:pt x="4936" y="821"/>
                </a:lnTo>
                <a:lnTo>
                  <a:pt x="4930" y="817"/>
                </a:lnTo>
                <a:lnTo>
                  <a:pt x="4924" y="814"/>
                </a:lnTo>
                <a:lnTo>
                  <a:pt x="4917" y="810"/>
                </a:lnTo>
                <a:lnTo>
                  <a:pt x="4911" y="805"/>
                </a:lnTo>
                <a:lnTo>
                  <a:pt x="4905" y="800"/>
                </a:lnTo>
                <a:lnTo>
                  <a:pt x="4901" y="797"/>
                </a:lnTo>
                <a:lnTo>
                  <a:pt x="4898" y="792"/>
                </a:lnTo>
                <a:lnTo>
                  <a:pt x="4895" y="787"/>
                </a:lnTo>
                <a:lnTo>
                  <a:pt x="4893" y="781"/>
                </a:lnTo>
                <a:lnTo>
                  <a:pt x="4835" y="726"/>
                </a:lnTo>
                <a:lnTo>
                  <a:pt x="4776" y="672"/>
                </a:lnTo>
                <a:lnTo>
                  <a:pt x="4716" y="619"/>
                </a:lnTo>
                <a:lnTo>
                  <a:pt x="4654" y="568"/>
                </a:lnTo>
                <a:lnTo>
                  <a:pt x="4590" y="520"/>
                </a:lnTo>
                <a:lnTo>
                  <a:pt x="4525" y="473"/>
                </a:lnTo>
                <a:lnTo>
                  <a:pt x="4459" y="429"/>
                </a:lnTo>
                <a:lnTo>
                  <a:pt x="4390" y="387"/>
                </a:lnTo>
                <a:lnTo>
                  <a:pt x="4322" y="346"/>
                </a:lnTo>
                <a:lnTo>
                  <a:pt x="4252" y="307"/>
                </a:lnTo>
                <a:lnTo>
                  <a:pt x="4180" y="271"/>
                </a:lnTo>
                <a:lnTo>
                  <a:pt x="4108" y="236"/>
                </a:lnTo>
                <a:lnTo>
                  <a:pt x="4035" y="205"/>
                </a:lnTo>
                <a:lnTo>
                  <a:pt x="3961" y="175"/>
                </a:lnTo>
                <a:lnTo>
                  <a:pt x="3885" y="147"/>
                </a:lnTo>
                <a:lnTo>
                  <a:pt x="3810" y="122"/>
                </a:lnTo>
                <a:lnTo>
                  <a:pt x="3733" y="99"/>
                </a:lnTo>
                <a:lnTo>
                  <a:pt x="3656" y="79"/>
                </a:lnTo>
                <a:lnTo>
                  <a:pt x="3578" y="61"/>
                </a:lnTo>
                <a:lnTo>
                  <a:pt x="3500" y="45"/>
                </a:lnTo>
                <a:lnTo>
                  <a:pt x="3420" y="31"/>
                </a:lnTo>
                <a:lnTo>
                  <a:pt x="3341" y="20"/>
                </a:lnTo>
                <a:lnTo>
                  <a:pt x="3262" y="12"/>
                </a:lnTo>
                <a:lnTo>
                  <a:pt x="3182" y="4"/>
                </a:lnTo>
                <a:lnTo>
                  <a:pt x="3102" y="1"/>
                </a:lnTo>
                <a:lnTo>
                  <a:pt x="3022" y="0"/>
                </a:lnTo>
                <a:lnTo>
                  <a:pt x="2942" y="1"/>
                </a:lnTo>
                <a:lnTo>
                  <a:pt x="2862" y="3"/>
                </a:lnTo>
                <a:lnTo>
                  <a:pt x="2783" y="9"/>
                </a:lnTo>
                <a:lnTo>
                  <a:pt x="2703" y="18"/>
                </a:lnTo>
                <a:lnTo>
                  <a:pt x="2623" y="28"/>
                </a:lnTo>
                <a:lnTo>
                  <a:pt x="2545" y="40"/>
                </a:lnTo>
                <a:lnTo>
                  <a:pt x="2466" y="56"/>
                </a:lnTo>
                <a:lnTo>
                  <a:pt x="2389" y="74"/>
                </a:lnTo>
                <a:lnTo>
                  <a:pt x="2311" y="93"/>
                </a:lnTo>
                <a:lnTo>
                  <a:pt x="2234" y="116"/>
                </a:lnTo>
                <a:lnTo>
                  <a:pt x="2158" y="140"/>
                </a:lnTo>
                <a:lnTo>
                  <a:pt x="2082" y="168"/>
                </a:lnTo>
                <a:lnTo>
                  <a:pt x="2008" y="197"/>
                </a:lnTo>
                <a:lnTo>
                  <a:pt x="1934" y="228"/>
                </a:lnTo>
                <a:lnTo>
                  <a:pt x="1862" y="262"/>
                </a:lnTo>
                <a:lnTo>
                  <a:pt x="1790" y="298"/>
                </a:lnTo>
                <a:lnTo>
                  <a:pt x="1720" y="335"/>
                </a:lnTo>
                <a:lnTo>
                  <a:pt x="1651" y="376"/>
                </a:lnTo>
                <a:lnTo>
                  <a:pt x="1582" y="418"/>
                </a:lnTo>
                <a:lnTo>
                  <a:pt x="1516" y="461"/>
                </a:lnTo>
                <a:lnTo>
                  <a:pt x="1450" y="508"/>
                </a:lnTo>
                <a:lnTo>
                  <a:pt x="1386" y="556"/>
                </a:lnTo>
                <a:lnTo>
                  <a:pt x="1324" y="606"/>
                </a:lnTo>
                <a:lnTo>
                  <a:pt x="1263" y="657"/>
                </a:lnTo>
                <a:lnTo>
                  <a:pt x="1203" y="711"/>
                </a:lnTo>
                <a:lnTo>
                  <a:pt x="1146" y="767"/>
                </a:lnTo>
                <a:lnTo>
                  <a:pt x="1140" y="771"/>
                </a:lnTo>
                <a:lnTo>
                  <a:pt x="1135" y="776"/>
                </a:lnTo>
                <a:lnTo>
                  <a:pt x="1129" y="781"/>
                </a:lnTo>
                <a:lnTo>
                  <a:pt x="1124" y="786"/>
                </a:lnTo>
                <a:lnTo>
                  <a:pt x="1119" y="791"/>
                </a:lnTo>
                <a:lnTo>
                  <a:pt x="1114" y="797"/>
                </a:lnTo>
                <a:lnTo>
                  <a:pt x="1107" y="804"/>
                </a:lnTo>
                <a:lnTo>
                  <a:pt x="1100" y="811"/>
                </a:lnTo>
                <a:lnTo>
                  <a:pt x="1099" y="814"/>
                </a:lnTo>
                <a:lnTo>
                  <a:pt x="1096" y="816"/>
                </a:lnTo>
                <a:lnTo>
                  <a:pt x="1094" y="818"/>
                </a:lnTo>
                <a:lnTo>
                  <a:pt x="1092" y="821"/>
                </a:lnTo>
                <a:lnTo>
                  <a:pt x="1089" y="822"/>
                </a:lnTo>
                <a:lnTo>
                  <a:pt x="1088" y="824"/>
                </a:lnTo>
                <a:lnTo>
                  <a:pt x="1080" y="833"/>
                </a:lnTo>
                <a:lnTo>
                  <a:pt x="1071" y="840"/>
                </a:lnTo>
                <a:lnTo>
                  <a:pt x="1063" y="848"/>
                </a:lnTo>
                <a:lnTo>
                  <a:pt x="1048" y="860"/>
                </a:lnTo>
                <a:lnTo>
                  <a:pt x="1034" y="871"/>
                </a:lnTo>
                <a:lnTo>
                  <a:pt x="1021" y="883"/>
                </a:lnTo>
                <a:lnTo>
                  <a:pt x="1007" y="895"/>
                </a:lnTo>
                <a:lnTo>
                  <a:pt x="1003" y="900"/>
                </a:lnTo>
                <a:lnTo>
                  <a:pt x="997" y="905"/>
                </a:lnTo>
                <a:lnTo>
                  <a:pt x="992" y="910"/>
                </a:lnTo>
                <a:lnTo>
                  <a:pt x="987" y="915"/>
                </a:lnTo>
                <a:lnTo>
                  <a:pt x="983" y="919"/>
                </a:lnTo>
                <a:lnTo>
                  <a:pt x="979" y="924"/>
                </a:lnTo>
                <a:lnTo>
                  <a:pt x="974" y="930"/>
                </a:lnTo>
                <a:lnTo>
                  <a:pt x="969" y="936"/>
                </a:lnTo>
                <a:lnTo>
                  <a:pt x="964" y="942"/>
                </a:lnTo>
                <a:lnTo>
                  <a:pt x="959" y="948"/>
                </a:lnTo>
                <a:lnTo>
                  <a:pt x="955" y="954"/>
                </a:lnTo>
                <a:lnTo>
                  <a:pt x="951" y="960"/>
                </a:lnTo>
                <a:lnTo>
                  <a:pt x="947" y="964"/>
                </a:lnTo>
                <a:lnTo>
                  <a:pt x="945" y="967"/>
                </a:lnTo>
                <a:lnTo>
                  <a:pt x="942" y="970"/>
                </a:lnTo>
                <a:lnTo>
                  <a:pt x="940" y="973"/>
                </a:lnTo>
                <a:lnTo>
                  <a:pt x="938" y="976"/>
                </a:lnTo>
                <a:lnTo>
                  <a:pt x="935" y="979"/>
                </a:lnTo>
                <a:lnTo>
                  <a:pt x="929" y="984"/>
                </a:lnTo>
                <a:lnTo>
                  <a:pt x="924" y="990"/>
                </a:lnTo>
                <a:lnTo>
                  <a:pt x="920" y="995"/>
                </a:lnTo>
                <a:lnTo>
                  <a:pt x="911" y="1002"/>
                </a:lnTo>
                <a:lnTo>
                  <a:pt x="904" y="1011"/>
                </a:lnTo>
                <a:lnTo>
                  <a:pt x="898" y="1016"/>
                </a:lnTo>
                <a:lnTo>
                  <a:pt x="893" y="1020"/>
                </a:lnTo>
                <a:lnTo>
                  <a:pt x="888" y="1026"/>
                </a:lnTo>
                <a:lnTo>
                  <a:pt x="882" y="1032"/>
                </a:lnTo>
                <a:lnTo>
                  <a:pt x="878" y="1038"/>
                </a:lnTo>
                <a:lnTo>
                  <a:pt x="872" y="1044"/>
                </a:lnTo>
                <a:lnTo>
                  <a:pt x="867" y="1052"/>
                </a:lnTo>
                <a:lnTo>
                  <a:pt x="861" y="1058"/>
                </a:lnTo>
                <a:lnTo>
                  <a:pt x="856" y="1064"/>
                </a:lnTo>
                <a:lnTo>
                  <a:pt x="851" y="1068"/>
                </a:lnTo>
                <a:lnTo>
                  <a:pt x="845" y="1074"/>
                </a:lnTo>
                <a:lnTo>
                  <a:pt x="840" y="1079"/>
                </a:lnTo>
                <a:lnTo>
                  <a:pt x="832" y="1086"/>
                </a:lnTo>
                <a:lnTo>
                  <a:pt x="823" y="1093"/>
                </a:lnTo>
                <a:lnTo>
                  <a:pt x="815" y="1100"/>
                </a:lnTo>
                <a:lnTo>
                  <a:pt x="807" y="1106"/>
                </a:lnTo>
                <a:lnTo>
                  <a:pt x="804" y="1107"/>
                </a:lnTo>
                <a:lnTo>
                  <a:pt x="802" y="1109"/>
                </a:lnTo>
                <a:lnTo>
                  <a:pt x="799" y="1111"/>
                </a:lnTo>
                <a:lnTo>
                  <a:pt x="798" y="1113"/>
                </a:lnTo>
                <a:lnTo>
                  <a:pt x="796" y="1114"/>
                </a:lnTo>
                <a:lnTo>
                  <a:pt x="793" y="1117"/>
                </a:lnTo>
                <a:lnTo>
                  <a:pt x="787" y="1120"/>
                </a:lnTo>
                <a:lnTo>
                  <a:pt x="783" y="1125"/>
                </a:lnTo>
                <a:lnTo>
                  <a:pt x="778" y="1127"/>
                </a:lnTo>
                <a:lnTo>
                  <a:pt x="774" y="1130"/>
                </a:lnTo>
                <a:lnTo>
                  <a:pt x="769" y="1132"/>
                </a:lnTo>
                <a:lnTo>
                  <a:pt x="766" y="1135"/>
                </a:lnTo>
                <a:lnTo>
                  <a:pt x="761" y="1136"/>
                </a:lnTo>
                <a:lnTo>
                  <a:pt x="756" y="1137"/>
                </a:lnTo>
                <a:lnTo>
                  <a:pt x="753" y="1138"/>
                </a:lnTo>
                <a:lnTo>
                  <a:pt x="749" y="1138"/>
                </a:lnTo>
                <a:lnTo>
                  <a:pt x="747" y="1138"/>
                </a:lnTo>
                <a:lnTo>
                  <a:pt x="743" y="1138"/>
                </a:lnTo>
                <a:lnTo>
                  <a:pt x="739" y="1138"/>
                </a:lnTo>
                <a:lnTo>
                  <a:pt x="736" y="1139"/>
                </a:lnTo>
                <a:lnTo>
                  <a:pt x="715" y="1139"/>
                </a:lnTo>
                <a:lnTo>
                  <a:pt x="695" y="1139"/>
                </a:lnTo>
                <a:lnTo>
                  <a:pt x="680" y="1141"/>
                </a:lnTo>
                <a:lnTo>
                  <a:pt x="667" y="1139"/>
                </a:lnTo>
                <a:lnTo>
                  <a:pt x="654" y="1139"/>
                </a:lnTo>
                <a:lnTo>
                  <a:pt x="641" y="1138"/>
                </a:lnTo>
                <a:lnTo>
                  <a:pt x="628" y="1137"/>
                </a:lnTo>
                <a:lnTo>
                  <a:pt x="615" y="1136"/>
                </a:lnTo>
                <a:lnTo>
                  <a:pt x="612" y="1135"/>
                </a:lnTo>
                <a:lnTo>
                  <a:pt x="608" y="1135"/>
                </a:lnTo>
                <a:lnTo>
                  <a:pt x="605" y="1133"/>
                </a:lnTo>
                <a:lnTo>
                  <a:pt x="601" y="1133"/>
                </a:lnTo>
                <a:lnTo>
                  <a:pt x="599" y="1132"/>
                </a:lnTo>
                <a:lnTo>
                  <a:pt x="595" y="1132"/>
                </a:lnTo>
                <a:lnTo>
                  <a:pt x="590" y="1131"/>
                </a:lnTo>
                <a:lnTo>
                  <a:pt x="585" y="1131"/>
                </a:lnTo>
                <a:lnTo>
                  <a:pt x="581" y="1130"/>
                </a:lnTo>
                <a:lnTo>
                  <a:pt x="576" y="1130"/>
                </a:lnTo>
                <a:lnTo>
                  <a:pt x="571" y="1129"/>
                </a:lnTo>
                <a:lnTo>
                  <a:pt x="566" y="1127"/>
                </a:lnTo>
                <a:lnTo>
                  <a:pt x="561" y="1126"/>
                </a:lnTo>
                <a:lnTo>
                  <a:pt x="557" y="1124"/>
                </a:lnTo>
                <a:lnTo>
                  <a:pt x="552" y="1123"/>
                </a:lnTo>
                <a:lnTo>
                  <a:pt x="547" y="1120"/>
                </a:lnTo>
                <a:lnTo>
                  <a:pt x="543" y="1118"/>
                </a:lnTo>
                <a:lnTo>
                  <a:pt x="540" y="1114"/>
                </a:lnTo>
                <a:lnTo>
                  <a:pt x="534" y="1111"/>
                </a:lnTo>
                <a:lnTo>
                  <a:pt x="528" y="1107"/>
                </a:lnTo>
                <a:lnTo>
                  <a:pt x="522" y="1102"/>
                </a:lnTo>
                <a:lnTo>
                  <a:pt x="516" y="1099"/>
                </a:lnTo>
                <a:lnTo>
                  <a:pt x="511" y="1095"/>
                </a:lnTo>
                <a:lnTo>
                  <a:pt x="505" y="1093"/>
                </a:lnTo>
                <a:lnTo>
                  <a:pt x="499" y="1089"/>
                </a:lnTo>
                <a:lnTo>
                  <a:pt x="493" y="1086"/>
                </a:lnTo>
                <a:lnTo>
                  <a:pt x="487" y="1083"/>
                </a:lnTo>
                <a:lnTo>
                  <a:pt x="480" y="1082"/>
                </a:lnTo>
                <a:lnTo>
                  <a:pt x="474" y="1079"/>
                </a:lnTo>
                <a:lnTo>
                  <a:pt x="470" y="1078"/>
                </a:lnTo>
                <a:lnTo>
                  <a:pt x="466" y="1078"/>
                </a:lnTo>
                <a:lnTo>
                  <a:pt x="463" y="1077"/>
                </a:lnTo>
                <a:lnTo>
                  <a:pt x="459" y="1076"/>
                </a:lnTo>
                <a:lnTo>
                  <a:pt x="457" y="1074"/>
                </a:lnTo>
                <a:lnTo>
                  <a:pt x="456" y="1073"/>
                </a:lnTo>
                <a:lnTo>
                  <a:pt x="453" y="1072"/>
                </a:lnTo>
                <a:lnTo>
                  <a:pt x="452" y="1072"/>
                </a:lnTo>
                <a:lnTo>
                  <a:pt x="452" y="1071"/>
                </a:lnTo>
                <a:lnTo>
                  <a:pt x="451" y="1071"/>
                </a:lnTo>
                <a:lnTo>
                  <a:pt x="451" y="1070"/>
                </a:lnTo>
                <a:lnTo>
                  <a:pt x="450" y="1070"/>
                </a:lnTo>
                <a:lnTo>
                  <a:pt x="450" y="1068"/>
                </a:lnTo>
                <a:lnTo>
                  <a:pt x="406" y="1141"/>
                </a:lnTo>
                <a:lnTo>
                  <a:pt x="364" y="1214"/>
                </a:lnTo>
                <a:lnTo>
                  <a:pt x="326" y="1288"/>
                </a:lnTo>
                <a:lnTo>
                  <a:pt x="288" y="1364"/>
                </a:lnTo>
                <a:lnTo>
                  <a:pt x="254" y="1441"/>
                </a:lnTo>
                <a:lnTo>
                  <a:pt x="221" y="1518"/>
                </a:lnTo>
                <a:lnTo>
                  <a:pt x="190" y="1597"/>
                </a:lnTo>
                <a:lnTo>
                  <a:pt x="162" y="1676"/>
                </a:lnTo>
                <a:lnTo>
                  <a:pt x="136" y="1756"/>
                </a:lnTo>
                <a:lnTo>
                  <a:pt x="112" y="1837"/>
                </a:lnTo>
                <a:lnTo>
                  <a:pt x="90" y="1918"/>
                </a:lnTo>
                <a:lnTo>
                  <a:pt x="71" y="2000"/>
                </a:lnTo>
                <a:lnTo>
                  <a:pt x="54" y="2082"/>
                </a:lnTo>
                <a:lnTo>
                  <a:pt x="40" y="2165"/>
                </a:lnTo>
                <a:lnTo>
                  <a:pt x="26" y="2249"/>
                </a:lnTo>
                <a:lnTo>
                  <a:pt x="17" y="2332"/>
                </a:lnTo>
                <a:lnTo>
                  <a:pt x="8" y="2416"/>
                </a:lnTo>
                <a:lnTo>
                  <a:pt x="4" y="2500"/>
                </a:lnTo>
                <a:lnTo>
                  <a:pt x="0" y="2585"/>
                </a:lnTo>
                <a:lnTo>
                  <a:pt x="0" y="2669"/>
                </a:lnTo>
                <a:lnTo>
                  <a:pt x="1" y="2753"/>
                </a:lnTo>
                <a:lnTo>
                  <a:pt x="5" y="2837"/>
                </a:lnTo>
                <a:lnTo>
                  <a:pt x="12" y="2920"/>
                </a:lnTo>
                <a:lnTo>
                  <a:pt x="20" y="3004"/>
                </a:lnTo>
                <a:lnTo>
                  <a:pt x="31" y="3087"/>
                </a:lnTo>
                <a:lnTo>
                  <a:pt x="44" y="3170"/>
                </a:lnTo>
                <a:lnTo>
                  <a:pt x="60" y="3253"/>
                </a:lnTo>
                <a:lnTo>
                  <a:pt x="78" y="3336"/>
                </a:lnTo>
                <a:lnTo>
                  <a:pt x="99" y="3418"/>
                </a:lnTo>
                <a:lnTo>
                  <a:pt x="1331" y="3418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93" name="Google Shape;11693;p34"/>
          <p:cNvSpPr/>
          <p:nvPr/>
        </p:nvSpPr>
        <p:spPr>
          <a:xfrm>
            <a:off x="3768328" y="4011217"/>
            <a:ext cx="1547813" cy="396478"/>
          </a:xfrm>
          <a:custGeom>
            <a:avLst/>
            <a:gdLst/>
            <a:ahLst/>
            <a:cxnLst/>
            <a:rect l="l" t="t" r="r" b="b"/>
            <a:pathLst>
              <a:path w="6500" h="1667" extrusionOk="0">
                <a:moveTo>
                  <a:pt x="1584" y="0"/>
                </a:moveTo>
                <a:lnTo>
                  <a:pt x="0" y="0"/>
                </a:lnTo>
                <a:lnTo>
                  <a:pt x="0" y="1667"/>
                </a:lnTo>
                <a:lnTo>
                  <a:pt x="6500" y="1667"/>
                </a:lnTo>
                <a:lnTo>
                  <a:pt x="6500" y="0"/>
                </a:lnTo>
                <a:lnTo>
                  <a:pt x="4946" y="0"/>
                </a:lnTo>
                <a:lnTo>
                  <a:pt x="4909" y="58"/>
                </a:lnTo>
                <a:lnTo>
                  <a:pt x="4869" y="115"/>
                </a:lnTo>
                <a:lnTo>
                  <a:pt x="4829" y="171"/>
                </a:lnTo>
                <a:lnTo>
                  <a:pt x="4785" y="225"/>
                </a:lnTo>
                <a:lnTo>
                  <a:pt x="4740" y="278"/>
                </a:lnTo>
                <a:lnTo>
                  <a:pt x="4693" y="329"/>
                </a:lnTo>
                <a:lnTo>
                  <a:pt x="4643" y="379"/>
                </a:lnTo>
                <a:lnTo>
                  <a:pt x="4593" y="425"/>
                </a:lnTo>
                <a:lnTo>
                  <a:pt x="4541" y="471"/>
                </a:lnTo>
                <a:lnTo>
                  <a:pt x="4487" y="516"/>
                </a:lnTo>
                <a:lnTo>
                  <a:pt x="4432" y="558"/>
                </a:lnTo>
                <a:lnTo>
                  <a:pt x="4375" y="597"/>
                </a:lnTo>
                <a:lnTo>
                  <a:pt x="4318" y="636"/>
                </a:lnTo>
                <a:lnTo>
                  <a:pt x="4259" y="672"/>
                </a:lnTo>
                <a:lnTo>
                  <a:pt x="4197" y="706"/>
                </a:lnTo>
                <a:lnTo>
                  <a:pt x="4136" y="737"/>
                </a:lnTo>
                <a:lnTo>
                  <a:pt x="4074" y="767"/>
                </a:lnTo>
                <a:lnTo>
                  <a:pt x="4010" y="795"/>
                </a:lnTo>
                <a:lnTo>
                  <a:pt x="3945" y="820"/>
                </a:lnTo>
                <a:lnTo>
                  <a:pt x="3879" y="843"/>
                </a:lnTo>
                <a:lnTo>
                  <a:pt x="3813" y="863"/>
                </a:lnTo>
                <a:lnTo>
                  <a:pt x="3745" y="881"/>
                </a:lnTo>
                <a:lnTo>
                  <a:pt x="3678" y="897"/>
                </a:lnTo>
                <a:lnTo>
                  <a:pt x="3610" y="910"/>
                </a:lnTo>
                <a:lnTo>
                  <a:pt x="3541" y="921"/>
                </a:lnTo>
                <a:lnTo>
                  <a:pt x="3472" y="929"/>
                </a:lnTo>
                <a:lnTo>
                  <a:pt x="3404" y="935"/>
                </a:lnTo>
                <a:lnTo>
                  <a:pt x="3334" y="939"/>
                </a:lnTo>
                <a:lnTo>
                  <a:pt x="3264" y="940"/>
                </a:lnTo>
                <a:lnTo>
                  <a:pt x="3196" y="939"/>
                </a:lnTo>
                <a:lnTo>
                  <a:pt x="3126" y="935"/>
                </a:lnTo>
                <a:lnTo>
                  <a:pt x="3057" y="929"/>
                </a:lnTo>
                <a:lnTo>
                  <a:pt x="2988" y="921"/>
                </a:lnTo>
                <a:lnTo>
                  <a:pt x="2919" y="910"/>
                </a:lnTo>
                <a:lnTo>
                  <a:pt x="2851" y="897"/>
                </a:lnTo>
                <a:lnTo>
                  <a:pt x="2784" y="881"/>
                </a:lnTo>
                <a:lnTo>
                  <a:pt x="2716" y="863"/>
                </a:lnTo>
                <a:lnTo>
                  <a:pt x="2650" y="843"/>
                </a:lnTo>
                <a:lnTo>
                  <a:pt x="2585" y="820"/>
                </a:lnTo>
                <a:lnTo>
                  <a:pt x="2520" y="795"/>
                </a:lnTo>
                <a:lnTo>
                  <a:pt x="2457" y="767"/>
                </a:lnTo>
                <a:lnTo>
                  <a:pt x="2394" y="737"/>
                </a:lnTo>
                <a:lnTo>
                  <a:pt x="2332" y="706"/>
                </a:lnTo>
                <a:lnTo>
                  <a:pt x="2271" y="672"/>
                </a:lnTo>
                <a:lnTo>
                  <a:pt x="2211" y="636"/>
                </a:lnTo>
                <a:lnTo>
                  <a:pt x="2154" y="597"/>
                </a:lnTo>
                <a:lnTo>
                  <a:pt x="2097" y="558"/>
                </a:lnTo>
                <a:lnTo>
                  <a:pt x="2042" y="516"/>
                </a:lnTo>
                <a:lnTo>
                  <a:pt x="1988" y="471"/>
                </a:lnTo>
                <a:lnTo>
                  <a:pt x="1936" y="425"/>
                </a:lnTo>
                <a:lnTo>
                  <a:pt x="1886" y="379"/>
                </a:lnTo>
                <a:lnTo>
                  <a:pt x="1837" y="329"/>
                </a:lnTo>
                <a:lnTo>
                  <a:pt x="1789" y="278"/>
                </a:lnTo>
                <a:lnTo>
                  <a:pt x="1745" y="225"/>
                </a:lnTo>
                <a:lnTo>
                  <a:pt x="1702" y="171"/>
                </a:lnTo>
                <a:lnTo>
                  <a:pt x="1660" y="115"/>
                </a:lnTo>
                <a:lnTo>
                  <a:pt x="1621" y="58"/>
                </a:lnTo>
                <a:lnTo>
                  <a:pt x="1584" y="0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94" name="Google Shape;11694;p34"/>
          <p:cNvSpPr/>
          <p:nvPr/>
        </p:nvSpPr>
        <p:spPr>
          <a:xfrm>
            <a:off x="4092179" y="3856436"/>
            <a:ext cx="914400" cy="378619"/>
          </a:xfrm>
          <a:custGeom>
            <a:avLst/>
            <a:gdLst/>
            <a:ahLst/>
            <a:cxnLst/>
            <a:rect l="l" t="t" r="r" b="b"/>
            <a:pathLst>
              <a:path w="3841" h="1588" extrusionOk="0">
                <a:moveTo>
                  <a:pt x="0" y="127"/>
                </a:moveTo>
                <a:lnTo>
                  <a:pt x="1" y="127"/>
                </a:lnTo>
                <a:lnTo>
                  <a:pt x="28" y="133"/>
                </a:lnTo>
                <a:lnTo>
                  <a:pt x="55" y="139"/>
                </a:lnTo>
                <a:lnTo>
                  <a:pt x="84" y="144"/>
                </a:lnTo>
                <a:lnTo>
                  <a:pt x="113" y="149"/>
                </a:lnTo>
                <a:lnTo>
                  <a:pt x="143" y="154"/>
                </a:lnTo>
                <a:lnTo>
                  <a:pt x="180" y="157"/>
                </a:lnTo>
                <a:lnTo>
                  <a:pt x="219" y="161"/>
                </a:lnTo>
                <a:lnTo>
                  <a:pt x="258" y="163"/>
                </a:lnTo>
                <a:lnTo>
                  <a:pt x="297" y="164"/>
                </a:lnTo>
                <a:lnTo>
                  <a:pt x="337" y="164"/>
                </a:lnTo>
                <a:lnTo>
                  <a:pt x="375" y="164"/>
                </a:lnTo>
                <a:lnTo>
                  <a:pt x="414" y="162"/>
                </a:lnTo>
                <a:lnTo>
                  <a:pt x="452" y="160"/>
                </a:lnTo>
                <a:lnTo>
                  <a:pt x="482" y="157"/>
                </a:lnTo>
                <a:lnTo>
                  <a:pt x="511" y="155"/>
                </a:lnTo>
                <a:lnTo>
                  <a:pt x="540" y="151"/>
                </a:lnTo>
                <a:lnTo>
                  <a:pt x="569" y="148"/>
                </a:lnTo>
                <a:lnTo>
                  <a:pt x="597" y="143"/>
                </a:lnTo>
                <a:lnTo>
                  <a:pt x="625" y="139"/>
                </a:lnTo>
                <a:lnTo>
                  <a:pt x="654" y="136"/>
                </a:lnTo>
                <a:lnTo>
                  <a:pt x="683" y="132"/>
                </a:lnTo>
                <a:lnTo>
                  <a:pt x="712" y="128"/>
                </a:lnTo>
                <a:lnTo>
                  <a:pt x="754" y="124"/>
                </a:lnTo>
                <a:lnTo>
                  <a:pt x="797" y="120"/>
                </a:lnTo>
                <a:lnTo>
                  <a:pt x="840" y="116"/>
                </a:lnTo>
                <a:lnTo>
                  <a:pt x="884" y="114"/>
                </a:lnTo>
                <a:lnTo>
                  <a:pt x="928" y="112"/>
                </a:lnTo>
                <a:lnTo>
                  <a:pt x="971" y="110"/>
                </a:lnTo>
                <a:lnTo>
                  <a:pt x="1016" y="109"/>
                </a:lnTo>
                <a:lnTo>
                  <a:pt x="1060" y="109"/>
                </a:lnTo>
                <a:lnTo>
                  <a:pt x="1119" y="109"/>
                </a:lnTo>
                <a:lnTo>
                  <a:pt x="1178" y="110"/>
                </a:lnTo>
                <a:lnTo>
                  <a:pt x="1237" y="113"/>
                </a:lnTo>
                <a:lnTo>
                  <a:pt x="1304" y="115"/>
                </a:lnTo>
                <a:lnTo>
                  <a:pt x="1372" y="119"/>
                </a:lnTo>
                <a:lnTo>
                  <a:pt x="1438" y="122"/>
                </a:lnTo>
                <a:lnTo>
                  <a:pt x="1487" y="125"/>
                </a:lnTo>
                <a:lnTo>
                  <a:pt x="1538" y="126"/>
                </a:lnTo>
                <a:lnTo>
                  <a:pt x="1587" y="128"/>
                </a:lnTo>
                <a:lnTo>
                  <a:pt x="1636" y="128"/>
                </a:lnTo>
                <a:lnTo>
                  <a:pt x="1676" y="128"/>
                </a:lnTo>
                <a:lnTo>
                  <a:pt x="1716" y="128"/>
                </a:lnTo>
                <a:lnTo>
                  <a:pt x="1756" y="127"/>
                </a:lnTo>
                <a:lnTo>
                  <a:pt x="1796" y="126"/>
                </a:lnTo>
                <a:lnTo>
                  <a:pt x="1836" y="122"/>
                </a:lnTo>
                <a:lnTo>
                  <a:pt x="1862" y="120"/>
                </a:lnTo>
                <a:lnTo>
                  <a:pt x="1889" y="118"/>
                </a:lnTo>
                <a:lnTo>
                  <a:pt x="1914" y="115"/>
                </a:lnTo>
                <a:lnTo>
                  <a:pt x="1940" y="113"/>
                </a:lnTo>
                <a:lnTo>
                  <a:pt x="1967" y="112"/>
                </a:lnTo>
                <a:lnTo>
                  <a:pt x="1993" y="110"/>
                </a:lnTo>
                <a:lnTo>
                  <a:pt x="2012" y="109"/>
                </a:lnTo>
                <a:lnTo>
                  <a:pt x="2033" y="109"/>
                </a:lnTo>
                <a:lnTo>
                  <a:pt x="2052" y="109"/>
                </a:lnTo>
                <a:lnTo>
                  <a:pt x="2073" y="110"/>
                </a:lnTo>
                <a:lnTo>
                  <a:pt x="2092" y="112"/>
                </a:lnTo>
                <a:lnTo>
                  <a:pt x="2112" y="114"/>
                </a:lnTo>
                <a:lnTo>
                  <a:pt x="2133" y="116"/>
                </a:lnTo>
                <a:lnTo>
                  <a:pt x="2153" y="119"/>
                </a:lnTo>
                <a:lnTo>
                  <a:pt x="2180" y="124"/>
                </a:lnTo>
                <a:lnTo>
                  <a:pt x="2206" y="127"/>
                </a:lnTo>
                <a:lnTo>
                  <a:pt x="2232" y="132"/>
                </a:lnTo>
                <a:lnTo>
                  <a:pt x="2253" y="136"/>
                </a:lnTo>
                <a:lnTo>
                  <a:pt x="2272" y="138"/>
                </a:lnTo>
                <a:lnTo>
                  <a:pt x="2291" y="140"/>
                </a:lnTo>
                <a:lnTo>
                  <a:pt x="2311" y="142"/>
                </a:lnTo>
                <a:lnTo>
                  <a:pt x="2336" y="144"/>
                </a:lnTo>
                <a:lnTo>
                  <a:pt x="2361" y="144"/>
                </a:lnTo>
                <a:lnTo>
                  <a:pt x="2386" y="144"/>
                </a:lnTo>
                <a:lnTo>
                  <a:pt x="2410" y="143"/>
                </a:lnTo>
                <a:lnTo>
                  <a:pt x="2436" y="140"/>
                </a:lnTo>
                <a:lnTo>
                  <a:pt x="2460" y="138"/>
                </a:lnTo>
                <a:lnTo>
                  <a:pt x="2496" y="133"/>
                </a:lnTo>
                <a:lnTo>
                  <a:pt x="2532" y="128"/>
                </a:lnTo>
                <a:lnTo>
                  <a:pt x="2568" y="122"/>
                </a:lnTo>
                <a:lnTo>
                  <a:pt x="2604" y="115"/>
                </a:lnTo>
                <a:lnTo>
                  <a:pt x="2633" y="110"/>
                </a:lnTo>
                <a:lnTo>
                  <a:pt x="2663" y="107"/>
                </a:lnTo>
                <a:lnTo>
                  <a:pt x="2693" y="102"/>
                </a:lnTo>
                <a:lnTo>
                  <a:pt x="2723" y="98"/>
                </a:lnTo>
                <a:lnTo>
                  <a:pt x="2754" y="96"/>
                </a:lnTo>
                <a:lnTo>
                  <a:pt x="2789" y="94"/>
                </a:lnTo>
                <a:lnTo>
                  <a:pt x="2824" y="92"/>
                </a:lnTo>
                <a:lnTo>
                  <a:pt x="2860" y="91"/>
                </a:lnTo>
                <a:lnTo>
                  <a:pt x="2896" y="92"/>
                </a:lnTo>
                <a:lnTo>
                  <a:pt x="2932" y="94"/>
                </a:lnTo>
                <a:lnTo>
                  <a:pt x="2978" y="95"/>
                </a:lnTo>
                <a:lnTo>
                  <a:pt x="3024" y="97"/>
                </a:lnTo>
                <a:lnTo>
                  <a:pt x="3068" y="101"/>
                </a:lnTo>
                <a:lnTo>
                  <a:pt x="3113" y="103"/>
                </a:lnTo>
                <a:lnTo>
                  <a:pt x="3157" y="107"/>
                </a:lnTo>
                <a:lnTo>
                  <a:pt x="3200" y="109"/>
                </a:lnTo>
                <a:lnTo>
                  <a:pt x="3241" y="110"/>
                </a:lnTo>
                <a:lnTo>
                  <a:pt x="3282" y="112"/>
                </a:lnTo>
                <a:lnTo>
                  <a:pt x="3319" y="112"/>
                </a:lnTo>
                <a:lnTo>
                  <a:pt x="3358" y="110"/>
                </a:lnTo>
                <a:lnTo>
                  <a:pt x="3396" y="108"/>
                </a:lnTo>
                <a:lnTo>
                  <a:pt x="3433" y="104"/>
                </a:lnTo>
                <a:lnTo>
                  <a:pt x="3472" y="100"/>
                </a:lnTo>
                <a:lnTo>
                  <a:pt x="3509" y="94"/>
                </a:lnTo>
                <a:lnTo>
                  <a:pt x="3548" y="88"/>
                </a:lnTo>
                <a:lnTo>
                  <a:pt x="3585" y="80"/>
                </a:lnTo>
                <a:lnTo>
                  <a:pt x="3622" y="72"/>
                </a:lnTo>
                <a:lnTo>
                  <a:pt x="3660" y="62"/>
                </a:lnTo>
                <a:lnTo>
                  <a:pt x="3697" y="51"/>
                </a:lnTo>
                <a:lnTo>
                  <a:pt x="3733" y="39"/>
                </a:lnTo>
                <a:lnTo>
                  <a:pt x="3769" y="27"/>
                </a:lnTo>
                <a:lnTo>
                  <a:pt x="3805" y="14"/>
                </a:lnTo>
                <a:lnTo>
                  <a:pt x="3841" y="0"/>
                </a:lnTo>
                <a:lnTo>
                  <a:pt x="3827" y="67"/>
                </a:lnTo>
                <a:lnTo>
                  <a:pt x="3810" y="133"/>
                </a:lnTo>
                <a:lnTo>
                  <a:pt x="3791" y="199"/>
                </a:lnTo>
                <a:lnTo>
                  <a:pt x="3769" y="264"/>
                </a:lnTo>
                <a:lnTo>
                  <a:pt x="3745" y="329"/>
                </a:lnTo>
                <a:lnTo>
                  <a:pt x="3720" y="393"/>
                </a:lnTo>
                <a:lnTo>
                  <a:pt x="3691" y="455"/>
                </a:lnTo>
                <a:lnTo>
                  <a:pt x="3661" y="517"/>
                </a:lnTo>
                <a:lnTo>
                  <a:pt x="3628" y="578"/>
                </a:lnTo>
                <a:lnTo>
                  <a:pt x="3593" y="637"/>
                </a:lnTo>
                <a:lnTo>
                  <a:pt x="3557" y="696"/>
                </a:lnTo>
                <a:lnTo>
                  <a:pt x="3518" y="752"/>
                </a:lnTo>
                <a:lnTo>
                  <a:pt x="3478" y="808"/>
                </a:lnTo>
                <a:lnTo>
                  <a:pt x="3435" y="862"/>
                </a:lnTo>
                <a:lnTo>
                  <a:pt x="3390" y="915"/>
                </a:lnTo>
                <a:lnTo>
                  <a:pt x="3345" y="965"/>
                </a:lnTo>
                <a:lnTo>
                  <a:pt x="3296" y="1014"/>
                </a:lnTo>
                <a:lnTo>
                  <a:pt x="3247" y="1063"/>
                </a:lnTo>
                <a:lnTo>
                  <a:pt x="3195" y="1108"/>
                </a:lnTo>
                <a:lnTo>
                  <a:pt x="3143" y="1152"/>
                </a:lnTo>
                <a:lnTo>
                  <a:pt x="3088" y="1194"/>
                </a:lnTo>
                <a:lnTo>
                  <a:pt x="3033" y="1235"/>
                </a:lnTo>
                <a:lnTo>
                  <a:pt x="2975" y="1273"/>
                </a:lnTo>
                <a:lnTo>
                  <a:pt x="2918" y="1309"/>
                </a:lnTo>
                <a:lnTo>
                  <a:pt x="2858" y="1343"/>
                </a:lnTo>
                <a:lnTo>
                  <a:pt x="2798" y="1375"/>
                </a:lnTo>
                <a:lnTo>
                  <a:pt x="2735" y="1405"/>
                </a:lnTo>
                <a:lnTo>
                  <a:pt x="2672" y="1433"/>
                </a:lnTo>
                <a:lnTo>
                  <a:pt x="2609" y="1458"/>
                </a:lnTo>
                <a:lnTo>
                  <a:pt x="2544" y="1482"/>
                </a:lnTo>
                <a:lnTo>
                  <a:pt x="2479" y="1503"/>
                </a:lnTo>
                <a:lnTo>
                  <a:pt x="2413" y="1522"/>
                </a:lnTo>
                <a:lnTo>
                  <a:pt x="2345" y="1539"/>
                </a:lnTo>
                <a:lnTo>
                  <a:pt x="2278" y="1553"/>
                </a:lnTo>
                <a:lnTo>
                  <a:pt x="2211" y="1564"/>
                </a:lnTo>
                <a:lnTo>
                  <a:pt x="2142" y="1574"/>
                </a:lnTo>
                <a:lnTo>
                  <a:pt x="2074" y="1581"/>
                </a:lnTo>
                <a:lnTo>
                  <a:pt x="2005" y="1586"/>
                </a:lnTo>
                <a:lnTo>
                  <a:pt x="1937" y="1588"/>
                </a:lnTo>
                <a:lnTo>
                  <a:pt x="1868" y="1588"/>
                </a:lnTo>
                <a:lnTo>
                  <a:pt x="1800" y="1586"/>
                </a:lnTo>
                <a:lnTo>
                  <a:pt x="1731" y="1581"/>
                </a:lnTo>
                <a:lnTo>
                  <a:pt x="1663" y="1574"/>
                </a:lnTo>
                <a:lnTo>
                  <a:pt x="1594" y="1564"/>
                </a:lnTo>
                <a:lnTo>
                  <a:pt x="1527" y="1551"/>
                </a:lnTo>
                <a:lnTo>
                  <a:pt x="1459" y="1538"/>
                </a:lnTo>
                <a:lnTo>
                  <a:pt x="1392" y="1521"/>
                </a:lnTo>
                <a:lnTo>
                  <a:pt x="1326" y="1501"/>
                </a:lnTo>
                <a:lnTo>
                  <a:pt x="1261" y="1480"/>
                </a:lnTo>
                <a:lnTo>
                  <a:pt x="1196" y="1456"/>
                </a:lnTo>
                <a:lnTo>
                  <a:pt x="1132" y="1431"/>
                </a:lnTo>
                <a:lnTo>
                  <a:pt x="1070" y="1403"/>
                </a:lnTo>
                <a:lnTo>
                  <a:pt x="1009" y="1373"/>
                </a:lnTo>
                <a:lnTo>
                  <a:pt x="947" y="1340"/>
                </a:lnTo>
                <a:lnTo>
                  <a:pt x="888" y="1305"/>
                </a:lnTo>
                <a:lnTo>
                  <a:pt x="830" y="1269"/>
                </a:lnTo>
                <a:lnTo>
                  <a:pt x="773" y="1231"/>
                </a:lnTo>
                <a:lnTo>
                  <a:pt x="718" y="1190"/>
                </a:lnTo>
                <a:lnTo>
                  <a:pt x="664" y="1148"/>
                </a:lnTo>
                <a:lnTo>
                  <a:pt x="611" y="1103"/>
                </a:lnTo>
                <a:lnTo>
                  <a:pt x="559" y="1058"/>
                </a:lnTo>
                <a:lnTo>
                  <a:pt x="510" y="1010"/>
                </a:lnTo>
                <a:lnTo>
                  <a:pt x="463" y="960"/>
                </a:lnTo>
                <a:lnTo>
                  <a:pt x="416" y="909"/>
                </a:lnTo>
                <a:lnTo>
                  <a:pt x="373" y="856"/>
                </a:lnTo>
                <a:lnTo>
                  <a:pt x="329" y="802"/>
                </a:lnTo>
                <a:lnTo>
                  <a:pt x="290" y="746"/>
                </a:lnTo>
                <a:lnTo>
                  <a:pt x="251" y="690"/>
                </a:lnTo>
                <a:lnTo>
                  <a:pt x="214" y="631"/>
                </a:lnTo>
                <a:lnTo>
                  <a:pt x="180" y="572"/>
                </a:lnTo>
                <a:lnTo>
                  <a:pt x="148" y="511"/>
                </a:lnTo>
                <a:lnTo>
                  <a:pt x="118" y="449"/>
                </a:lnTo>
                <a:lnTo>
                  <a:pt x="90" y="387"/>
                </a:lnTo>
                <a:lnTo>
                  <a:pt x="64" y="323"/>
                </a:lnTo>
                <a:lnTo>
                  <a:pt x="41" y="258"/>
                </a:lnTo>
                <a:lnTo>
                  <a:pt x="19" y="192"/>
                </a:lnTo>
                <a:lnTo>
                  <a:pt x="0" y="127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95" name="Google Shape;11695;p34"/>
          <p:cNvSpPr/>
          <p:nvPr/>
        </p:nvSpPr>
        <p:spPr>
          <a:xfrm>
            <a:off x="4076700" y="3294461"/>
            <a:ext cx="939404" cy="940594"/>
          </a:xfrm>
          <a:custGeom>
            <a:avLst/>
            <a:gdLst/>
            <a:ahLst/>
            <a:cxnLst/>
            <a:rect l="l" t="t" r="r" b="b"/>
            <a:pathLst>
              <a:path w="3947" h="3947" extrusionOk="0">
                <a:moveTo>
                  <a:pt x="3947" y="1974"/>
                </a:moveTo>
                <a:lnTo>
                  <a:pt x="3945" y="2043"/>
                </a:lnTo>
                <a:lnTo>
                  <a:pt x="3942" y="2111"/>
                </a:lnTo>
                <a:lnTo>
                  <a:pt x="3936" y="2180"/>
                </a:lnTo>
                <a:lnTo>
                  <a:pt x="3927" y="2248"/>
                </a:lnTo>
                <a:lnTo>
                  <a:pt x="3916" y="2317"/>
                </a:lnTo>
                <a:lnTo>
                  <a:pt x="3903" y="2384"/>
                </a:lnTo>
                <a:lnTo>
                  <a:pt x="3888" y="2451"/>
                </a:lnTo>
                <a:lnTo>
                  <a:pt x="3870" y="2517"/>
                </a:lnTo>
                <a:lnTo>
                  <a:pt x="3849" y="2584"/>
                </a:lnTo>
                <a:lnTo>
                  <a:pt x="3827" y="2648"/>
                </a:lnTo>
                <a:lnTo>
                  <a:pt x="3802" y="2713"/>
                </a:lnTo>
                <a:lnTo>
                  <a:pt x="3776" y="2776"/>
                </a:lnTo>
                <a:lnTo>
                  <a:pt x="3746" y="2838"/>
                </a:lnTo>
                <a:lnTo>
                  <a:pt x="3714" y="2900"/>
                </a:lnTo>
                <a:lnTo>
                  <a:pt x="3682" y="2960"/>
                </a:lnTo>
                <a:lnTo>
                  <a:pt x="3646" y="3020"/>
                </a:lnTo>
                <a:lnTo>
                  <a:pt x="3609" y="3078"/>
                </a:lnTo>
                <a:lnTo>
                  <a:pt x="3569" y="3134"/>
                </a:lnTo>
                <a:lnTo>
                  <a:pt x="3528" y="3188"/>
                </a:lnTo>
                <a:lnTo>
                  <a:pt x="3485" y="3242"/>
                </a:lnTo>
                <a:lnTo>
                  <a:pt x="3439" y="3294"/>
                </a:lnTo>
                <a:lnTo>
                  <a:pt x="3392" y="3345"/>
                </a:lnTo>
                <a:lnTo>
                  <a:pt x="3343" y="3393"/>
                </a:lnTo>
                <a:lnTo>
                  <a:pt x="3294" y="3441"/>
                </a:lnTo>
                <a:lnTo>
                  <a:pt x="3241" y="3485"/>
                </a:lnTo>
                <a:lnTo>
                  <a:pt x="3188" y="3529"/>
                </a:lnTo>
                <a:lnTo>
                  <a:pt x="3133" y="3571"/>
                </a:lnTo>
                <a:lnTo>
                  <a:pt x="3076" y="3609"/>
                </a:lnTo>
                <a:lnTo>
                  <a:pt x="3018" y="3648"/>
                </a:lnTo>
                <a:lnTo>
                  <a:pt x="2959" y="3682"/>
                </a:lnTo>
                <a:lnTo>
                  <a:pt x="2899" y="3716"/>
                </a:lnTo>
                <a:lnTo>
                  <a:pt x="2838" y="3747"/>
                </a:lnTo>
                <a:lnTo>
                  <a:pt x="2776" y="3776"/>
                </a:lnTo>
                <a:lnTo>
                  <a:pt x="2712" y="3804"/>
                </a:lnTo>
                <a:lnTo>
                  <a:pt x="2648" y="3828"/>
                </a:lnTo>
                <a:lnTo>
                  <a:pt x="2582" y="3851"/>
                </a:lnTo>
                <a:lnTo>
                  <a:pt x="2517" y="3871"/>
                </a:lnTo>
                <a:lnTo>
                  <a:pt x="2450" y="3888"/>
                </a:lnTo>
                <a:lnTo>
                  <a:pt x="2384" y="3904"/>
                </a:lnTo>
                <a:lnTo>
                  <a:pt x="2315" y="3917"/>
                </a:lnTo>
                <a:lnTo>
                  <a:pt x="2248" y="3928"/>
                </a:lnTo>
                <a:lnTo>
                  <a:pt x="2179" y="3936"/>
                </a:lnTo>
                <a:lnTo>
                  <a:pt x="2111" y="3942"/>
                </a:lnTo>
                <a:lnTo>
                  <a:pt x="2042" y="3946"/>
                </a:lnTo>
                <a:lnTo>
                  <a:pt x="1972" y="3947"/>
                </a:lnTo>
                <a:lnTo>
                  <a:pt x="1904" y="3946"/>
                </a:lnTo>
                <a:lnTo>
                  <a:pt x="1835" y="3942"/>
                </a:lnTo>
                <a:lnTo>
                  <a:pt x="1767" y="3936"/>
                </a:lnTo>
                <a:lnTo>
                  <a:pt x="1698" y="3928"/>
                </a:lnTo>
                <a:lnTo>
                  <a:pt x="1630" y="3917"/>
                </a:lnTo>
                <a:lnTo>
                  <a:pt x="1563" y="3904"/>
                </a:lnTo>
                <a:lnTo>
                  <a:pt x="1495" y="3888"/>
                </a:lnTo>
                <a:lnTo>
                  <a:pt x="1429" y="3871"/>
                </a:lnTo>
                <a:lnTo>
                  <a:pt x="1363" y="3851"/>
                </a:lnTo>
                <a:lnTo>
                  <a:pt x="1298" y="3828"/>
                </a:lnTo>
                <a:lnTo>
                  <a:pt x="1233" y="3804"/>
                </a:lnTo>
                <a:lnTo>
                  <a:pt x="1171" y="3776"/>
                </a:lnTo>
                <a:lnTo>
                  <a:pt x="1108" y="3747"/>
                </a:lnTo>
                <a:lnTo>
                  <a:pt x="1047" y="3716"/>
                </a:lnTo>
                <a:lnTo>
                  <a:pt x="987" y="3682"/>
                </a:lnTo>
                <a:lnTo>
                  <a:pt x="927" y="3648"/>
                </a:lnTo>
                <a:lnTo>
                  <a:pt x="869" y="3609"/>
                </a:lnTo>
                <a:lnTo>
                  <a:pt x="814" y="3571"/>
                </a:lnTo>
                <a:lnTo>
                  <a:pt x="758" y="3529"/>
                </a:lnTo>
                <a:lnTo>
                  <a:pt x="704" y="3485"/>
                </a:lnTo>
                <a:lnTo>
                  <a:pt x="652" y="3441"/>
                </a:lnTo>
                <a:lnTo>
                  <a:pt x="602" y="3393"/>
                </a:lnTo>
                <a:lnTo>
                  <a:pt x="554" y="3345"/>
                </a:lnTo>
                <a:lnTo>
                  <a:pt x="507" y="3294"/>
                </a:lnTo>
                <a:lnTo>
                  <a:pt x="461" y="3242"/>
                </a:lnTo>
                <a:lnTo>
                  <a:pt x="418" y="3188"/>
                </a:lnTo>
                <a:lnTo>
                  <a:pt x="376" y="3134"/>
                </a:lnTo>
                <a:lnTo>
                  <a:pt x="337" y="3078"/>
                </a:lnTo>
                <a:lnTo>
                  <a:pt x="299" y="3020"/>
                </a:lnTo>
                <a:lnTo>
                  <a:pt x="264" y="2960"/>
                </a:lnTo>
                <a:lnTo>
                  <a:pt x="230" y="2900"/>
                </a:lnTo>
                <a:lnTo>
                  <a:pt x="199" y="2838"/>
                </a:lnTo>
                <a:lnTo>
                  <a:pt x="170" y="2776"/>
                </a:lnTo>
                <a:lnTo>
                  <a:pt x="143" y="2713"/>
                </a:lnTo>
                <a:lnTo>
                  <a:pt x="119" y="2648"/>
                </a:lnTo>
                <a:lnTo>
                  <a:pt x="96" y="2584"/>
                </a:lnTo>
                <a:lnTo>
                  <a:pt x="77" y="2517"/>
                </a:lnTo>
                <a:lnTo>
                  <a:pt x="59" y="2451"/>
                </a:lnTo>
                <a:lnTo>
                  <a:pt x="43" y="2384"/>
                </a:lnTo>
                <a:lnTo>
                  <a:pt x="30" y="2317"/>
                </a:lnTo>
                <a:lnTo>
                  <a:pt x="19" y="2248"/>
                </a:lnTo>
                <a:lnTo>
                  <a:pt x="10" y="2180"/>
                </a:lnTo>
                <a:lnTo>
                  <a:pt x="4" y="2111"/>
                </a:lnTo>
                <a:lnTo>
                  <a:pt x="1" y="2043"/>
                </a:lnTo>
                <a:lnTo>
                  <a:pt x="0" y="1974"/>
                </a:lnTo>
                <a:lnTo>
                  <a:pt x="1" y="1904"/>
                </a:lnTo>
                <a:lnTo>
                  <a:pt x="4" y="1836"/>
                </a:lnTo>
                <a:lnTo>
                  <a:pt x="10" y="1767"/>
                </a:lnTo>
                <a:lnTo>
                  <a:pt x="19" y="1699"/>
                </a:lnTo>
                <a:lnTo>
                  <a:pt x="30" y="1631"/>
                </a:lnTo>
                <a:lnTo>
                  <a:pt x="43" y="1564"/>
                </a:lnTo>
                <a:lnTo>
                  <a:pt x="59" y="1497"/>
                </a:lnTo>
                <a:lnTo>
                  <a:pt x="77" y="1429"/>
                </a:lnTo>
                <a:lnTo>
                  <a:pt x="96" y="1364"/>
                </a:lnTo>
                <a:lnTo>
                  <a:pt x="119" y="1298"/>
                </a:lnTo>
                <a:lnTo>
                  <a:pt x="143" y="1235"/>
                </a:lnTo>
                <a:lnTo>
                  <a:pt x="170" y="1171"/>
                </a:lnTo>
                <a:lnTo>
                  <a:pt x="199" y="1108"/>
                </a:lnTo>
                <a:lnTo>
                  <a:pt x="230" y="1047"/>
                </a:lnTo>
                <a:lnTo>
                  <a:pt x="264" y="987"/>
                </a:lnTo>
                <a:lnTo>
                  <a:pt x="299" y="928"/>
                </a:lnTo>
                <a:lnTo>
                  <a:pt x="337" y="870"/>
                </a:lnTo>
                <a:lnTo>
                  <a:pt x="376" y="814"/>
                </a:lnTo>
                <a:lnTo>
                  <a:pt x="418" y="758"/>
                </a:lnTo>
                <a:lnTo>
                  <a:pt x="461" y="706"/>
                </a:lnTo>
                <a:lnTo>
                  <a:pt x="507" y="654"/>
                </a:lnTo>
                <a:lnTo>
                  <a:pt x="554" y="603"/>
                </a:lnTo>
                <a:lnTo>
                  <a:pt x="602" y="554"/>
                </a:lnTo>
                <a:lnTo>
                  <a:pt x="652" y="507"/>
                </a:lnTo>
                <a:lnTo>
                  <a:pt x="704" y="461"/>
                </a:lnTo>
                <a:lnTo>
                  <a:pt x="758" y="418"/>
                </a:lnTo>
                <a:lnTo>
                  <a:pt x="814" y="377"/>
                </a:lnTo>
                <a:lnTo>
                  <a:pt x="869" y="338"/>
                </a:lnTo>
                <a:lnTo>
                  <a:pt x="927" y="300"/>
                </a:lnTo>
                <a:lnTo>
                  <a:pt x="987" y="264"/>
                </a:lnTo>
                <a:lnTo>
                  <a:pt x="1047" y="232"/>
                </a:lnTo>
                <a:lnTo>
                  <a:pt x="1108" y="201"/>
                </a:lnTo>
                <a:lnTo>
                  <a:pt x="1171" y="171"/>
                </a:lnTo>
                <a:lnTo>
                  <a:pt x="1233" y="144"/>
                </a:lnTo>
                <a:lnTo>
                  <a:pt x="1298" y="119"/>
                </a:lnTo>
                <a:lnTo>
                  <a:pt x="1363" y="97"/>
                </a:lnTo>
                <a:lnTo>
                  <a:pt x="1429" y="77"/>
                </a:lnTo>
                <a:lnTo>
                  <a:pt x="1495" y="59"/>
                </a:lnTo>
                <a:lnTo>
                  <a:pt x="1563" y="43"/>
                </a:lnTo>
                <a:lnTo>
                  <a:pt x="1630" y="30"/>
                </a:lnTo>
                <a:lnTo>
                  <a:pt x="1698" y="19"/>
                </a:lnTo>
                <a:lnTo>
                  <a:pt x="1767" y="11"/>
                </a:lnTo>
                <a:lnTo>
                  <a:pt x="1835" y="5"/>
                </a:lnTo>
                <a:lnTo>
                  <a:pt x="1904" y="1"/>
                </a:lnTo>
                <a:lnTo>
                  <a:pt x="1972" y="0"/>
                </a:lnTo>
                <a:lnTo>
                  <a:pt x="2042" y="1"/>
                </a:lnTo>
                <a:lnTo>
                  <a:pt x="2111" y="5"/>
                </a:lnTo>
                <a:lnTo>
                  <a:pt x="2179" y="11"/>
                </a:lnTo>
                <a:lnTo>
                  <a:pt x="2248" y="19"/>
                </a:lnTo>
                <a:lnTo>
                  <a:pt x="2315" y="30"/>
                </a:lnTo>
                <a:lnTo>
                  <a:pt x="2384" y="43"/>
                </a:lnTo>
                <a:lnTo>
                  <a:pt x="2450" y="59"/>
                </a:lnTo>
                <a:lnTo>
                  <a:pt x="2517" y="77"/>
                </a:lnTo>
                <a:lnTo>
                  <a:pt x="2582" y="97"/>
                </a:lnTo>
                <a:lnTo>
                  <a:pt x="2648" y="119"/>
                </a:lnTo>
                <a:lnTo>
                  <a:pt x="2712" y="144"/>
                </a:lnTo>
                <a:lnTo>
                  <a:pt x="2776" y="171"/>
                </a:lnTo>
                <a:lnTo>
                  <a:pt x="2838" y="201"/>
                </a:lnTo>
                <a:lnTo>
                  <a:pt x="2899" y="232"/>
                </a:lnTo>
                <a:lnTo>
                  <a:pt x="2959" y="264"/>
                </a:lnTo>
                <a:lnTo>
                  <a:pt x="3018" y="300"/>
                </a:lnTo>
                <a:lnTo>
                  <a:pt x="3076" y="338"/>
                </a:lnTo>
                <a:lnTo>
                  <a:pt x="3133" y="377"/>
                </a:lnTo>
                <a:lnTo>
                  <a:pt x="3188" y="418"/>
                </a:lnTo>
                <a:lnTo>
                  <a:pt x="3241" y="461"/>
                </a:lnTo>
                <a:lnTo>
                  <a:pt x="3294" y="507"/>
                </a:lnTo>
                <a:lnTo>
                  <a:pt x="3343" y="554"/>
                </a:lnTo>
                <a:lnTo>
                  <a:pt x="3392" y="603"/>
                </a:lnTo>
                <a:lnTo>
                  <a:pt x="3439" y="654"/>
                </a:lnTo>
                <a:lnTo>
                  <a:pt x="3485" y="706"/>
                </a:lnTo>
                <a:lnTo>
                  <a:pt x="3528" y="758"/>
                </a:lnTo>
                <a:lnTo>
                  <a:pt x="3569" y="814"/>
                </a:lnTo>
                <a:lnTo>
                  <a:pt x="3609" y="870"/>
                </a:lnTo>
                <a:lnTo>
                  <a:pt x="3646" y="928"/>
                </a:lnTo>
                <a:lnTo>
                  <a:pt x="3682" y="987"/>
                </a:lnTo>
                <a:lnTo>
                  <a:pt x="3714" y="1047"/>
                </a:lnTo>
                <a:lnTo>
                  <a:pt x="3746" y="1108"/>
                </a:lnTo>
                <a:lnTo>
                  <a:pt x="3776" y="1171"/>
                </a:lnTo>
                <a:lnTo>
                  <a:pt x="3802" y="1235"/>
                </a:lnTo>
                <a:lnTo>
                  <a:pt x="3827" y="1298"/>
                </a:lnTo>
                <a:lnTo>
                  <a:pt x="3849" y="1364"/>
                </a:lnTo>
                <a:lnTo>
                  <a:pt x="3870" y="1429"/>
                </a:lnTo>
                <a:lnTo>
                  <a:pt x="3888" y="1497"/>
                </a:lnTo>
                <a:lnTo>
                  <a:pt x="3903" y="1564"/>
                </a:lnTo>
                <a:lnTo>
                  <a:pt x="3916" y="1631"/>
                </a:lnTo>
                <a:lnTo>
                  <a:pt x="3927" y="1699"/>
                </a:lnTo>
                <a:lnTo>
                  <a:pt x="3936" y="1767"/>
                </a:lnTo>
                <a:lnTo>
                  <a:pt x="3942" y="1836"/>
                </a:lnTo>
                <a:lnTo>
                  <a:pt x="3945" y="1904"/>
                </a:lnTo>
                <a:lnTo>
                  <a:pt x="3947" y="197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696" name="Google Shape;11696;p34"/>
          <p:cNvCxnSpPr/>
          <p:nvPr/>
        </p:nvCxnSpPr>
        <p:spPr>
          <a:xfrm flipH="1">
            <a:off x="3768330" y="4011217"/>
            <a:ext cx="37742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97" name="Google Shape;11697;p34"/>
          <p:cNvCxnSpPr/>
          <p:nvPr/>
        </p:nvCxnSpPr>
        <p:spPr>
          <a:xfrm>
            <a:off x="3768330" y="4011217"/>
            <a:ext cx="1190" cy="396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98" name="Google Shape;11698;p34"/>
          <p:cNvCxnSpPr/>
          <p:nvPr/>
        </p:nvCxnSpPr>
        <p:spPr>
          <a:xfrm>
            <a:off x="3768328" y="4407694"/>
            <a:ext cx="154781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99" name="Google Shape;11699;p34"/>
          <p:cNvCxnSpPr/>
          <p:nvPr/>
        </p:nvCxnSpPr>
        <p:spPr>
          <a:xfrm rot="10800000" flipH="1">
            <a:off x="5316142" y="4011217"/>
            <a:ext cx="1190" cy="396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00" name="Google Shape;11700;p34"/>
          <p:cNvCxnSpPr/>
          <p:nvPr/>
        </p:nvCxnSpPr>
        <p:spPr>
          <a:xfrm flipH="1">
            <a:off x="4947048" y="4011217"/>
            <a:ext cx="36909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01" name="Google Shape;11701;p34"/>
          <p:cNvSpPr/>
          <p:nvPr/>
        </p:nvSpPr>
        <p:spPr>
          <a:xfrm>
            <a:off x="5144692" y="3445670"/>
            <a:ext cx="10715" cy="16669"/>
          </a:xfrm>
          <a:custGeom>
            <a:avLst/>
            <a:gdLst/>
            <a:ahLst/>
            <a:cxnLst/>
            <a:rect l="l" t="t" r="r" b="b"/>
            <a:pathLst>
              <a:path w="47" h="70" extrusionOk="0">
                <a:moveTo>
                  <a:pt x="37" y="0"/>
                </a:moveTo>
                <a:lnTo>
                  <a:pt x="41" y="5"/>
                </a:lnTo>
                <a:lnTo>
                  <a:pt x="43" y="11"/>
                </a:lnTo>
                <a:lnTo>
                  <a:pt x="46" y="16"/>
                </a:lnTo>
                <a:lnTo>
                  <a:pt x="47" y="21"/>
                </a:lnTo>
                <a:lnTo>
                  <a:pt x="46" y="25"/>
                </a:lnTo>
                <a:lnTo>
                  <a:pt x="46" y="31"/>
                </a:lnTo>
                <a:lnTo>
                  <a:pt x="43" y="36"/>
                </a:lnTo>
                <a:lnTo>
                  <a:pt x="41" y="41"/>
                </a:lnTo>
                <a:lnTo>
                  <a:pt x="37" y="45"/>
                </a:lnTo>
                <a:lnTo>
                  <a:pt x="32" y="50"/>
                </a:lnTo>
                <a:lnTo>
                  <a:pt x="26" y="54"/>
                </a:lnTo>
                <a:lnTo>
                  <a:pt x="18" y="60"/>
                </a:lnTo>
                <a:lnTo>
                  <a:pt x="10" y="65"/>
                </a:lnTo>
                <a:lnTo>
                  <a:pt x="0" y="7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02" name="Google Shape;11702;p34"/>
          <p:cNvSpPr/>
          <p:nvPr/>
        </p:nvSpPr>
        <p:spPr>
          <a:xfrm>
            <a:off x="4993481" y="3382567"/>
            <a:ext cx="163116" cy="82153"/>
          </a:xfrm>
          <a:custGeom>
            <a:avLst/>
            <a:gdLst/>
            <a:ahLst/>
            <a:cxnLst/>
            <a:rect l="l" t="t" r="r" b="b"/>
            <a:pathLst>
              <a:path w="685" h="347" extrusionOk="0">
                <a:moveTo>
                  <a:pt x="0" y="0"/>
                </a:moveTo>
                <a:lnTo>
                  <a:pt x="2" y="6"/>
                </a:lnTo>
                <a:lnTo>
                  <a:pt x="6" y="12"/>
                </a:lnTo>
                <a:lnTo>
                  <a:pt x="9" y="16"/>
                </a:lnTo>
                <a:lnTo>
                  <a:pt x="13" y="20"/>
                </a:lnTo>
                <a:lnTo>
                  <a:pt x="18" y="25"/>
                </a:lnTo>
                <a:lnTo>
                  <a:pt x="24" y="29"/>
                </a:lnTo>
                <a:lnTo>
                  <a:pt x="30" y="32"/>
                </a:lnTo>
                <a:lnTo>
                  <a:pt x="36" y="36"/>
                </a:lnTo>
                <a:lnTo>
                  <a:pt x="47" y="42"/>
                </a:lnTo>
                <a:lnTo>
                  <a:pt x="56" y="50"/>
                </a:lnTo>
                <a:lnTo>
                  <a:pt x="65" y="59"/>
                </a:lnTo>
                <a:lnTo>
                  <a:pt x="72" y="67"/>
                </a:lnTo>
                <a:lnTo>
                  <a:pt x="80" y="76"/>
                </a:lnTo>
                <a:lnTo>
                  <a:pt x="89" y="84"/>
                </a:lnTo>
                <a:lnTo>
                  <a:pt x="109" y="105"/>
                </a:lnTo>
                <a:lnTo>
                  <a:pt x="130" y="125"/>
                </a:lnTo>
                <a:lnTo>
                  <a:pt x="150" y="144"/>
                </a:lnTo>
                <a:lnTo>
                  <a:pt x="163" y="156"/>
                </a:lnTo>
                <a:lnTo>
                  <a:pt x="176" y="168"/>
                </a:lnTo>
                <a:lnTo>
                  <a:pt x="190" y="180"/>
                </a:lnTo>
                <a:lnTo>
                  <a:pt x="203" y="192"/>
                </a:lnTo>
                <a:lnTo>
                  <a:pt x="215" y="207"/>
                </a:lnTo>
                <a:lnTo>
                  <a:pt x="222" y="214"/>
                </a:lnTo>
                <a:lnTo>
                  <a:pt x="228" y="224"/>
                </a:lnTo>
                <a:lnTo>
                  <a:pt x="234" y="232"/>
                </a:lnTo>
                <a:lnTo>
                  <a:pt x="240" y="242"/>
                </a:lnTo>
                <a:lnTo>
                  <a:pt x="249" y="250"/>
                </a:lnTo>
                <a:lnTo>
                  <a:pt x="255" y="255"/>
                </a:lnTo>
                <a:lnTo>
                  <a:pt x="262" y="260"/>
                </a:lnTo>
                <a:lnTo>
                  <a:pt x="269" y="264"/>
                </a:lnTo>
                <a:lnTo>
                  <a:pt x="274" y="272"/>
                </a:lnTo>
                <a:lnTo>
                  <a:pt x="279" y="278"/>
                </a:lnTo>
                <a:lnTo>
                  <a:pt x="283" y="284"/>
                </a:lnTo>
                <a:lnTo>
                  <a:pt x="289" y="290"/>
                </a:lnTo>
                <a:lnTo>
                  <a:pt x="298" y="294"/>
                </a:lnTo>
                <a:lnTo>
                  <a:pt x="310" y="300"/>
                </a:lnTo>
                <a:lnTo>
                  <a:pt x="322" y="306"/>
                </a:lnTo>
                <a:lnTo>
                  <a:pt x="334" y="313"/>
                </a:lnTo>
                <a:lnTo>
                  <a:pt x="339" y="316"/>
                </a:lnTo>
                <a:lnTo>
                  <a:pt x="344" y="320"/>
                </a:lnTo>
                <a:lnTo>
                  <a:pt x="346" y="323"/>
                </a:lnTo>
                <a:lnTo>
                  <a:pt x="348" y="328"/>
                </a:lnTo>
                <a:lnTo>
                  <a:pt x="352" y="332"/>
                </a:lnTo>
                <a:lnTo>
                  <a:pt x="356" y="333"/>
                </a:lnTo>
                <a:lnTo>
                  <a:pt x="360" y="333"/>
                </a:lnTo>
                <a:lnTo>
                  <a:pt x="364" y="333"/>
                </a:lnTo>
                <a:lnTo>
                  <a:pt x="368" y="334"/>
                </a:lnTo>
                <a:lnTo>
                  <a:pt x="374" y="337"/>
                </a:lnTo>
                <a:lnTo>
                  <a:pt x="380" y="339"/>
                </a:lnTo>
                <a:lnTo>
                  <a:pt x="384" y="340"/>
                </a:lnTo>
                <a:lnTo>
                  <a:pt x="390" y="341"/>
                </a:lnTo>
                <a:lnTo>
                  <a:pt x="398" y="340"/>
                </a:lnTo>
                <a:lnTo>
                  <a:pt x="404" y="339"/>
                </a:lnTo>
                <a:lnTo>
                  <a:pt x="411" y="338"/>
                </a:lnTo>
                <a:lnTo>
                  <a:pt x="422" y="340"/>
                </a:lnTo>
                <a:lnTo>
                  <a:pt x="434" y="344"/>
                </a:lnTo>
                <a:lnTo>
                  <a:pt x="445" y="346"/>
                </a:lnTo>
                <a:lnTo>
                  <a:pt x="455" y="347"/>
                </a:lnTo>
                <a:lnTo>
                  <a:pt x="466" y="347"/>
                </a:lnTo>
                <a:lnTo>
                  <a:pt x="485" y="347"/>
                </a:lnTo>
                <a:lnTo>
                  <a:pt x="503" y="345"/>
                </a:lnTo>
                <a:lnTo>
                  <a:pt x="523" y="343"/>
                </a:lnTo>
                <a:lnTo>
                  <a:pt x="542" y="339"/>
                </a:lnTo>
                <a:lnTo>
                  <a:pt x="561" y="337"/>
                </a:lnTo>
                <a:lnTo>
                  <a:pt x="579" y="335"/>
                </a:lnTo>
                <a:lnTo>
                  <a:pt x="597" y="334"/>
                </a:lnTo>
                <a:lnTo>
                  <a:pt x="615" y="334"/>
                </a:lnTo>
                <a:lnTo>
                  <a:pt x="632" y="333"/>
                </a:lnTo>
                <a:lnTo>
                  <a:pt x="649" y="331"/>
                </a:lnTo>
                <a:lnTo>
                  <a:pt x="659" y="328"/>
                </a:lnTo>
                <a:lnTo>
                  <a:pt x="668" y="326"/>
                </a:lnTo>
                <a:lnTo>
                  <a:pt x="677" y="322"/>
                </a:lnTo>
                <a:lnTo>
                  <a:pt x="685" y="31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03" name="Google Shape;11703;p34"/>
          <p:cNvSpPr/>
          <p:nvPr/>
        </p:nvSpPr>
        <p:spPr>
          <a:xfrm>
            <a:off x="3933825" y="3373041"/>
            <a:ext cx="176213" cy="95250"/>
          </a:xfrm>
          <a:custGeom>
            <a:avLst/>
            <a:gdLst/>
            <a:ahLst/>
            <a:cxnLst/>
            <a:rect l="l" t="t" r="r" b="b"/>
            <a:pathLst>
              <a:path w="737" h="400" extrusionOk="0">
                <a:moveTo>
                  <a:pt x="1" y="328"/>
                </a:moveTo>
                <a:lnTo>
                  <a:pt x="1" y="327"/>
                </a:lnTo>
                <a:lnTo>
                  <a:pt x="0" y="326"/>
                </a:lnTo>
                <a:lnTo>
                  <a:pt x="0" y="325"/>
                </a:lnTo>
                <a:lnTo>
                  <a:pt x="0" y="323"/>
                </a:lnTo>
                <a:lnTo>
                  <a:pt x="1" y="323"/>
                </a:lnTo>
                <a:lnTo>
                  <a:pt x="3" y="323"/>
                </a:lnTo>
                <a:lnTo>
                  <a:pt x="4" y="325"/>
                </a:lnTo>
                <a:lnTo>
                  <a:pt x="6" y="327"/>
                </a:lnTo>
                <a:lnTo>
                  <a:pt x="9" y="329"/>
                </a:lnTo>
                <a:lnTo>
                  <a:pt x="11" y="332"/>
                </a:lnTo>
                <a:lnTo>
                  <a:pt x="17" y="337"/>
                </a:lnTo>
                <a:lnTo>
                  <a:pt x="24" y="339"/>
                </a:lnTo>
                <a:lnTo>
                  <a:pt x="31" y="340"/>
                </a:lnTo>
                <a:lnTo>
                  <a:pt x="39" y="343"/>
                </a:lnTo>
                <a:lnTo>
                  <a:pt x="46" y="344"/>
                </a:lnTo>
                <a:lnTo>
                  <a:pt x="55" y="349"/>
                </a:lnTo>
                <a:lnTo>
                  <a:pt x="64" y="354"/>
                </a:lnTo>
                <a:lnTo>
                  <a:pt x="74" y="358"/>
                </a:lnTo>
                <a:lnTo>
                  <a:pt x="82" y="364"/>
                </a:lnTo>
                <a:lnTo>
                  <a:pt x="89" y="369"/>
                </a:lnTo>
                <a:lnTo>
                  <a:pt x="96" y="374"/>
                </a:lnTo>
                <a:lnTo>
                  <a:pt x="104" y="379"/>
                </a:lnTo>
                <a:lnTo>
                  <a:pt x="111" y="384"/>
                </a:lnTo>
                <a:lnTo>
                  <a:pt x="119" y="387"/>
                </a:lnTo>
                <a:lnTo>
                  <a:pt x="126" y="388"/>
                </a:lnTo>
                <a:lnTo>
                  <a:pt x="135" y="391"/>
                </a:lnTo>
                <a:lnTo>
                  <a:pt x="143" y="392"/>
                </a:lnTo>
                <a:lnTo>
                  <a:pt x="152" y="393"/>
                </a:lnTo>
                <a:lnTo>
                  <a:pt x="165" y="394"/>
                </a:lnTo>
                <a:lnTo>
                  <a:pt x="177" y="397"/>
                </a:lnTo>
                <a:lnTo>
                  <a:pt x="191" y="399"/>
                </a:lnTo>
                <a:lnTo>
                  <a:pt x="206" y="400"/>
                </a:lnTo>
                <a:lnTo>
                  <a:pt x="224" y="400"/>
                </a:lnTo>
                <a:lnTo>
                  <a:pt x="242" y="400"/>
                </a:lnTo>
                <a:lnTo>
                  <a:pt x="261" y="400"/>
                </a:lnTo>
                <a:lnTo>
                  <a:pt x="272" y="400"/>
                </a:lnTo>
                <a:lnTo>
                  <a:pt x="283" y="400"/>
                </a:lnTo>
                <a:lnTo>
                  <a:pt x="294" y="400"/>
                </a:lnTo>
                <a:lnTo>
                  <a:pt x="304" y="399"/>
                </a:lnTo>
                <a:lnTo>
                  <a:pt x="314" y="398"/>
                </a:lnTo>
                <a:lnTo>
                  <a:pt x="324" y="396"/>
                </a:lnTo>
                <a:lnTo>
                  <a:pt x="330" y="393"/>
                </a:lnTo>
                <a:lnTo>
                  <a:pt x="336" y="390"/>
                </a:lnTo>
                <a:lnTo>
                  <a:pt x="340" y="386"/>
                </a:lnTo>
                <a:lnTo>
                  <a:pt x="346" y="382"/>
                </a:lnTo>
                <a:lnTo>
                  <a:pt x="362" y="369"/>
                </a:lnTo>
                <a:lnTo>
                  <a:pt x="378" y="357"/>
                </a:lnTo>
                <a:lnTo>
                  <a:pt x="388" y="349"/>
                </a:lnTo>
                <a:lnTo>
                  <a:pt x="399" y="339"/>
                </a:lnTo>
                <a:lnTo>
                  <a:pt x="410" y="329"/>
                </a:lnTo>
                <a:lnTo>
                  <a:pt x="421" y="317"/>
                </a:lnTo>
                <a:lnTo>
                  <a:pt x="432" y="305"/>
                </a:lnTo>
                <a:lnTo>
                  <a:pt x="441" y="293"/>
                </a:lnTo>
                <a:lnTo>
                  <a:pt x="452" y="283"/>
                </a:lnTo>
                <a:lnTo>
                  <a:pt x="463" y="272"/>
                </a:lnTo>
                <a:lnTo>
                  <a:pt x="474" y="261"/>
                </a:lnTo>
                <a:lnTo>
                  <a:pt x="485" y="251"/>
                </a:lnTo>
                <a:lnTo>
                  <a:pt x="492" y="243"/>
                </a:lnTo>
                <a:lnTo>
                  <a:pt x="499" y="234"/>
                </a:lnTo>
                <a:lnTo>
                  <a:pt x="506" y="225"/>
                </a:lnTo>
                <a:lnTo>
                  <a:pt x="514" y="215"/>
                </a:lnTo>
                <a:lnTo>
                  <a:pt x="522" y="206"/>
                </a:lnTo>
                <a:lnTo>
                  <a:pt x="529" y="196"/>
                </a:lnTo>
                <a:lnTo>
                  <a:pt x="536" y="186"/>
                </a:lnTo>
                <a:lnTo>
                  <a:pt x="547" y="174"/>
                </a:lnTo>
                <a:lnTo>
                  <a:pt x="557" y="165"/>
                </a:lnTo>
                <a:lnTo>
                  <a:pt x="569" y="154"/>
                </a:lnTo>
                <a:lnTo>
                  <a:pt x="581" y="143"/>
                </a:lnTo>
                <a:lnTo>
                  <a:pt x="596" y="130"/>
                </a:lnTo>
                <a:lnTo>
                  <a:pt x="612" y="117"/>
                </a:lnTo>
                <a:lnTo>
                  <a:pt x="627" y="105"/>
                </a:lnTo>
                <a:lnTo>
                  <a:pt x="639" y="94"/>
                </a:lnTo>
                <a:lnTo>
                  <a:pt x="649" y="83"/>
                </a:lnTo>
                <a:lnTo>
                  <a:pt x="659" y="73"/>
                </a:lnTo>
                <a:lnTo>
                  <a:pt x="669" y="63"/>
                </a:lnTo>
                <a:lnTo>
                  <a:pt x="676" y="54"/>
                </a:lnTo>
                <a:lnTo>
                  <a:pt x="684" y="46"/>
                </a:lnTo>
                <a:lnTo>
                  <a:pt x="693" y="38"/>
                </a:lnTo>
                <a:lnTo>
                  <a:pt x="701" y="31"/>
                </a:lnTo>
                <a:lnTo>
                  <a:pt x="709" y="25"/>
                </a:lnTo>
                <a:lnTo>
                  <a:pt x="717" y="20"/>
                </a:lnTo>
                <a:lnTo>
                  <a:pt x="725" y="16"/>
                </a:lnTo>
                <a:lnTo>
                  <a:pt x="731" y="10"/>
                </a:lnTo>
                <a:lnTo>
                  <a:pt x="734" y="7"/>
                </a:lnTo>
                <a:lnTo>
                  <a:pt x="735" y="5"/>
                </a:lnTo>
                <a:lnTo>
                  <a:pt x="736" y="2"/>
                </a:lnTo>
                <a:lnTo>
                  <a:pt x="73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04" name="Google Shape;11704;p34"/>
          <p:cNvSpPr/>
          <p:nvPr/>
        </p:nvSpPr>
        <p:spPr>
          <a:xfrm>
            <a:off x="4101703" y="3196830"/>
            <a:ext cx="900113" cy="192881"/>
          </a:xfrm>
          <a:custGeom>
            <a:avLst/>
            <a:gdLst/>
            <a:ahLst/>
            <a:cxnLst/>
            <a:rect l="l" t="t" r="r" b="b"/>
            <a:pathLst>
              <a:path w="3777" h="812" extrusionOk="0">
                <a:moveTo>
                  <a:pt x="0" y="767"/>
                </a:moveTo>
                <a:lnTo>
                  <a:pt x="57" y="711"/>
                </a:lnTo>
                <a:lnTo>
                  <a:pt x="116" y="658"/>
                </a:lnTo>
                <a:lnTo>
                  <a:pt x="176" y="607"/>
                </a:lnTo>
                <a:lnTo>
                  <a:pt x="238" y="557"/>
                </a:lnTo>
                <a:lnTo>
                  <a:pt x="301" y="509"/>
                </a:lnTo>
                <a:lnTo>
                  <a:pt x="366" y="464"/>
                </a:lnTo>
                <a:lnTo>
                  <a:pt x="432" y="420"/>
                </a:lnTo>
                <a:lnTo>
                  <a:pt x="500" y="378"/>
                </a:lnTo>
                <a:lnTo>
                  <a:pt x="568" y="339"/>
                </a:lnTo>
                <a:lnTo>
                  <a:pt x="638" y="301"/>
                </a:lnTo>
                <a:lnTo>
                  <a:pt x="709" y="265"/>
                </a:lnTo>
                <a:lnTo>
                  <a:pt x="781" y="232"/>
                </a:lnTo>
                <a:lnTo>
                  <a:pt x="853" y="200"/>
                </a:lnTo>
                <a:lnTo>
                  <a:pt x="928" y="172"/>
                </a:lnTo>
                <a:lnTo>
                  <a:pt x="1002" y="144"/>
                </a:lnTo>
                <a:lnTo>
                  <a:pt x="1077" y="120"/>
                </a:lnTo>
                <a:lnTo>
                  <a:pt x="1154" y="97"/>
                </a:lnTo>
                <a:lnTo>
                  <a:pt x="1230" y="77"/>
                </a:lnTo>
                <a:lnTo>
                  <a:pt x="1308" y="59"/>
                </a:lnTo>
                <a:lnTo>
                  <a:pt x="1385" y="43"/>
                </a:lnTo>
                <a:lnTo>
                  <a:pt x="1463" y="30"/>
                </a:lnTo>
                <a:lnTo>
                  <a:pt x="1542" y="19"/>
                </a:lnTo>
                <a:lnTo>
                  <a:pt x="1620" y="10"/>
                </a:lnTo>
                <a:lnTo>
                  <a:pt x="1700" y="4"/>
                </a:lnTo>
                <a:lnTo>
                  <a:pt x="1779" y="1"/>
                </a:lnTo>
                <a:lnTo>
                  <a:pt x="1858" y="0"/>
                </a:lnTo>
                <a:lnTo>
                  <a:pt x="1938" y="1"/>
                </a:lnTo>
                <a:lnTo>
                  <a:pt x="2017" y="3"/>
                </a:lnTo>
                <a:lnTo>
                  <a:pt x="2096" y="9"/>
                </a:lnTo>
                <a:lnTo>
                  <a:pt x="2174" y="18"/>
                </a:lnTo>
                <a:lnTo>
                  <a:pt x="2254" y="28"/>
                </a:lnTo>
                <a:lnTo>
                  <a:pt x="2332" y="40"/>
                </a:lnTo>
                <a:lnTo>
                  <a:pt x="2409" y="56"/>
                </a:lnTo>
                <a:lnTo>
                  <a:pt x="2487" y="73"/>
                </a:lnTo>
                <a:lnTo>
                  <a:pt x="2564" y="93"/>
                </a:lnTo>
                <a:lnTo>
                  <a:pt x="2640" y="115"/>
                </a:lnTo>
                <a:lnTo>
                  <a:pt x="2715" y="139"/>
                </a:lnTo>
                <a:lnTo>
                  <a:pt x="2790" y="166"/>
                </a:lnTo>
                <a:lnTo>
                  <a:pt x="2863" y="194"/>
                </a:lnTo>
                <a:lnTo>
                  <a:pt x="2937" y="226"/>
                </a:lnTo>
                <a:lnTo>
                  <a:pt x="3009" y="258"/>
                </a:lnTo>
                <a:lnTo>
                  <a:pt x="3080" y="294"/>
                </a:lnTo>
                <a:lnTo>
                  <a:pt x="3149" y="331"/>
                </a:lnTo>
                <a:lnTo>
                  <a:pt x="3219" y="371"/>
                </a:lnTo>
                <a:lnTo>
                  <a:pt x="3286" y="412"/>
                </a:lnTo>
                <a:lnTo>
                  <a:pt x="3353" y="455"/>
                </a:lnTo>
                <a:lnTo>
                  <a:pt x="3418" y="501"/>
                </a:lnTo>
                <a:lnTo>
                  <a:pt x="3481" y="548"/>
                </a:lnTo>
                <a:lnTo>
                  <a:pt x="3544" y="597"/>
                </a:lnTo>
                <a:lnTo>
                  <a:pt x="3604" y="649"/>
                </a:lnTo>
                <a:lnTo>
                  <a:pt x="3663" y="702"/>
                </a:lnTo>
                <a:lnTo>
                  <a:pt x="3720" y="756"/>
                </a:lnTo>
                <a:lnTo>
                  <a:pt x="3777" y="81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05" name="Google Shape;11705;p34"/>
          <p:cNvSpPr/>
          <p:nvPr/>
        </p:nvSpPr>
        <p:spPr>
          <a:xfrm>
            <a:off x="3829051" y="3451623"/>
            <a:ext cx="107156" cy="559594"/>
          </a:xfrm>
          <a:custGeom>
            <a:avLst/>
            <a:gdLst/>
            <a:ahLst/>
            <a:cxnLst/>
            <a:rect l="l" t="t" r="r" b="b"/>
            <a:pathLst>
              <a:path w="450" h="2350" extrusionOk="0">
                <a:moveTo>
                  <a:pt x="99" y="2350"/>
                </a:moveTo>
                <a:lnTo>
                  <a:pt x="78" y="2268"/>
                </a:lnTo>
                <a:lnTo>
                  <a:pt x="60" y="2185"/>
                </a:lnTo>
                <a:lnTo>
                  <a:pt x="44" y="2102"/>
                </a:lnTo>
                <a:lnTo>
                  <a:pt x="31" y="2019"/>
                </a:lnTo>
                <a:lnTo>
                  <a:pt x="20" y="1936"/>
                </a:lnTo>
                <a:lnTo>
                  <a:pt x="12" y="1852"/>
                </a:lnTo>
                <a:lnTo>
                  <a:pt x="5" y="1769"/>
                </a:lnTo>
                <a:lnTo>
                  <a:pt x="1" y="1685"/>
                </a:lnTo>
                <a:lnTo>
                  <a:pt x="0" y="1601"/>
                </a:lnTo>
                <a:lnTo>
                  <a:pt x="0" y="1517"/>
                </a:lnTo>
                <a:lnTo>
                  <a:pt x="4" y="1432"/>
                </a:lnTo>
                <a:lnTo>
                  <a:pt x="8" y="1348"/>
                </a:lnTo>
                <a:lnTo>
                  <a:pt x="17" y="1264"/>
                </a:lnTo>
                <a:lnTo>
                  <a:pt x="26" y="1181"/>
                </a:lnTo>
                <a:lnTo>
                  <a:pt x="40" y="1097"/>
                </a:lnTo>
                <a:lnTo>
                  <a:pt x="54" y="1014"/>
                </a:lnTo>
                <a:lnTo>
                  <a:pt x="71" y="932"/>
                </a:lnTo>
                <a:lnTo>
                  <a:pt x="90" y="850"/>
                </a:lnTo>
                <a:lnTo>
                  <a:pt x="112" y="769"/>
                </a:lnTo>
                <a:lnTo>
                  <a:pt x="136" y="688"/>
                </a:lnTo>
                <a:lnTo>
                  <a:pt x="162" y="608"/>
                </a:lnTo>
                <a:lnTo>
                  <a:pt x="190" y="529"/>
                </a:lnTo>
                <a:lnTo>
                  <a:pt x="221" y="450"/>
                </a:lnTo>
                <a:lnTo>
                  <a:pt x="254" y="373"/>
                </a:lnTo>
                <a:lnTo>
                  <a:pt x="288" y="296"/>
                </a:lnTo>
                <a:lnTo>
                  <a:pt x="326" y="220"/>
                </a:lnTo>
                <a:lnTo>
                  <a:pt x="364" y="146"/>
                </a:lnTo>
                <a:lnTo>
                  <a:pt x="406" y="73"/>
                </a:lnTo>
                <a:lnTo>
                  <a:pt x="45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06" name="Google Shape;11706;p34"/>
          <p:cNvSpPr/>
          <p:nvPr/>
        </p:nvSpPr>
        <p:spPr>
          <a:xfrm>
            <a:off x="5155408" y="3449241"/>
            <a:ext cx="108347" cy="561975"/>
          </a:xfrm>
          <a:custGeom>
            <a:avLst/>
            <a:gdLst/>
            <a:ahLst/>
            <a:cxnLst/>
            <a:rect l="l" t="t" r="r" b="b"/>
            <a:pathLst>
              <a:path w="455" h="2359" extrusionOk="0">
                <a:moveTo>
                  <a:pt x="0" y="0"/>
                </a:moveTo>
                <a:lnTo>
                  <a:pt x="43" y="72"/>
                </a:lnTo>
                <a:lnTo>
                  <a:pt x="85" y="145"/>
                </a:lnTo>
                <a:lnTo>
                  <a:pt x="125" y="221"/>
                </a:lnTo>
                <a:lnTo>
                  <a:pt x="162" y="297"/>
                </a:lnTo>
                <a:lnTo>
                  <a:pt x="197" y="374"/>
                </a:lnTo>
                <a:lnTo>
                  <a:pt x="230" y="451"/>
                </a:lnTo>
                <a:lnTo>
                  <a:pt x="262" y="530"/>
                </a:lnTo>
                <a:lnTo>
                  <a:pt x="289" y="609"/>
                </a:lnTo>
                <a:lnTo>
                  <a:pt x="317" y="690"/>
                </a:lnTo>
                <a:lnTo>
                  <a:pt x="341" y="771"/>
                </a:lnTo>
                <a:lnTo>
                  <a:pt x="363" y="852"/>
                </a:lnTo>
                <a:lnTo>
                  <a:pt x="382" y="934"/>
                </a:lnTo>
                <a:lnTo>
                  <a:pt x="400" y="1017"/>
                </a:lnTo>
                <a:lnTo>
                  <a:pt x="414" y="1100"/>
                </a:lnTo>
                <a:lnTo>
                  <a:pt x="428" y="1184"/>
                </a:lnTo>
                <a:lnTo>
                  <a:pt x="437" y="1268"/>
                </a:lnTo>
                <a:lnTo>
                  <a:pt x="446" y="1352"/>
                </a:lnTo>
                <a:lnTo>
                  <a:pt x="450" y="1437"/>
                </a:lnTo>
                <a:lnTo>
                  <a:pt x="454" y="1521"/>
                </a:lnTo>
                <a:lnTo>
                  <a:pt x="455" y="1606"/>
                </a:lnTo>
                <a:lnTo>
                  <a:pt x="454" y="1690"/>
                </a:lnTo>
                <a:lnTo>
                  <a:pt x="449" y="1774"/>
                </a:lnTo>
                <a:lnTo>
                  <a:pt x="443" y="1859"/>
                </a:lnTo>
                <a:lnTo>
                  <a:pt x="435" y="1943"/>
                </a:lnTo>
                <a:lnTo>
                  <a:pt x="424" y="2027"/>
                </a:lnTo>
                <a:lnTo>
                  <a:pt x="411" y="2111"/>
                </a:lnTo>
                <a:lnTo>
                  <a:pt x="394" y="2194"/>
                </a:lnTo>
                <a:lnTo>
                  <a:pt x="376" y="2276"/>
                </a:lnTo>
                <a:lnTo>
                  <a:pt x="357" y="235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07" name="Google Shape;11707;p34"/>
          <p:cNvSpPr/>
          <p:nvPr/>
        </p:nvSpPr>
        <p:spPr>
          <a:xfrm>
            <a:off x="4092179" y="3856436"/>
            <a:ext cx="914400" cy="39290"/>
          </a:xfrm>
          <a:custGeom>
            <a:avLst/>
            <a:gdLst/>
            <a:ahLst/>
            <a:cxnLst/>
            <a:rect l="l" t="t" r="r" b="b"/>
            <a:pathLst>
              <a:path w="3841" h="164" extrusionOk="0">
                <a:moveTo>
                  <a:pt x="0" y="127"/>
                </a:moveTo>
                <a:lnTo>
                  <a:pt x="1" y="127"/>
                </a:lnTo>
                <a:lnTo>
                  <a:pt x="28" y="133"/>
                </a:lnTo>
                <a:lnTo>
                  <a:pt x="55" y="139"/>
                </a:lnTo>
                <a:lnTo>
                  <a:pt x="84" y="144"/>
                </a:lnTo>
                <a:lnTo>
                  <a:pt x="113" y="149"/>
                </a:lnTo>
                <a:lnTo>
                  <a:pt x="143" y="154"/>
                </a:lnTo>
                <a:lnTo>
                  <a:pt x="183" y="157"/>
                </a:lnTo>
                <a:lnTo>
                  <a:pt x="224" y="161"/>
                </a:lnTo>
                <a:lnTo>
                  <a:pt x="266" y="163"/>
                </a:lnTo>
                <a:lnTo>
                  <a:pt x="308" y="164"/>
                </a:lnTo>
                <a:lnTo>
                  <a:pt x="349" y="164"/>
                </a:lnTo>
                <a:lnTo>
                  <a:pt x="391" y="163"/>
                </a:lnTo>
                <a:lnTo>
                  <a:pt x="451" y="160"/>
                </a:lnTo>
                <a:lnTo>
                  <a:pt x="509" y="155"/>
                </a:lnTo>
                <a:lnTo>
                  <a:pt x="566" y="148"/>
                </a:lnTo>
                <a:lnTo>
                  <a:pt x="623" y="139"/>
                </a:lnTo>
                <a:lnTo>
                  <a:pt x="679" y="132"/>
                </a:lnTo>
                <a:lnTo>
                  <a:pt x="737" y="125"/>
                </a:lnTo>
                <a:lnTo>
                  <a:pt x="795" y="120"/>
                </a:lnTo>
                <a:lnTo>
                  <a:pt x="861" y="115"/>
                </a:lnTo>
                <a:lnTo>
                  <a:pt x="928" y="112"/>
                </a:lnTo>
                <a:lnTo>
                  <a:pt x="995" y="109"/>
                </a:lnTo>
                <a:lnTo>
                  <a:pt x="1063" y="109"/>
                </a:lnTo>
                <a:lnTo>
                  <a:pt x="1130" y="109"/>
                </a:lnTo>
                <a:lnTo>
                  <a:pt x="1199" y="112"/>
                </a:lnTo>
                <a:lnTo>
                  <a:pt x="1265" y="114"/>
                </a:lnTo>
                <a:lnTo>
                  <a:pt x="1340" y="116"/>
                </a:lnTo>
                <a:lnTo>
                  <a:pt x="1415" y="121"/>
                </a:lnTo>
                <a:lnTo>
                  <a:pt x="1490" y="125"/>
                </a:lnTo>
                <a:lnTo>
                  <a:pt x="1564" y="127"/>
                </a:lnTo>
                <a:lnTo>
                  <a:pt x="1639" y="128"/>
                </a:lnTo>
                <a:lnTo>
                  <a:pt x="1713" y="128"/>
                </a:lnTo>
                <a:lnTo>
                  <a:pt x="1758" y="127"/>
                </a:lnTo>
                <a:lnTo>
                  <a:pt x="1802" y="125"/>
                </a:lnTo>
                <a:lnTo>
                  <a:pt x="1847" y="122"/>
                </a:lnTo>
                <a:lnTo>
                  <a:pt x="1891" y="118"/>
                </a:lnTo>
                <a:lnTo>
                  <a:pt x="1937" y="114"/>
                </a:lnTo>
                <a:lnTo>
                  <a:pt x="1982" y="110"/>
                </a:lnTo>
                <a:lnTo>
                  <a:pt x="2028" y="109"/>
                </a:lnTo>
                <a:lnTo>
                  <a:pt x="2074" y="110"/>
                </a:lnTo>
                <a:lnTo>
                  <a:pt x="2113" y="114"/>
                </a:lnTo>
                <a:lnTo>
                  <a:pt x="2154" y="119"/>
                </a:lnTo>
                <a:lnTo>
                  <a:pt x="2194" y="126"/>
                </a:lnTo>
                <a:lnTo>
                  <a:pt x="2234" y="132"/>
                </a:lnTo>
                <a:lnTo>
                  <a:pt x="2273" y="138"/>
                </a:lnTo>
                <a:lnTo>
                  <a:pt x="2312" y="142"/>
                </a:lnTo>
                <a:lnTo>
                  <a:pt x="2349" y="144"/>
                </a:lnTo>
                <a:lnTo>
                  <a:pt x="2386" y="144"/>
                </a:lnTo>
                <a:lnTo>
                  <a:pt x="2434" y="140"/>
                </a:lnTo>
                <a:lnTo>
                  <a:pt x="2481" y="136"/>
                </a:lnTo>
                <a:lnTo>
                  <a:pt x="2528" y="128"/>
                </a:lnTo>
                <a:lnTo>
                  <a:pt x="2575" y="121"/>
                </a:lnTo>
                <a:lnTo>
                  <a:pt x="2622" y="113"/>
                </a:lnTo>
                <a:lnTo>
                  <a:pt x="2670" y="106"/>
                </a:lnTo>
                <a:lnTo>
                  <a:pt x="2719" y="98"/>
                </a:lnTo>
                <a:lnTo>
                  <a:pt x="2770" y="95"/>
                </a:lnTo>
                <a:lnTo>
                  <a:pt x="2817" y="92"/>
                </a:lnTo>
                <a:lnTo>
                  <a:pt x="2866" y="91"/>
                </a:lnTo>
                <a:lnTo>
                  <a:pt x="2915" y="92"/>
                </a:lnTo>
                <a:lnTo>
                  <a:pt x="2965" y="95"/>
                </a:lnTo>
                <a:lnTo>
                  <a:pt x="3015" y="97"/>
                </a:lnTo>
                <a:lnTo>
                  <a:pt x="3064" y="101"/>
                </a:lnTo>
                <a:lnTo>
                  <a:pt x="3113" y="103"/>
                </a:lnTo>
                <a:lnTo>
                  <a:pt x="3157" y="107"/>
                </a:lnTo>
                <a:lnTo>
                  <a:pt x="3200" y="109"/>
                </a:lnTo>
                <a:lnTo>
                  <a:pt x="3241" y="110"/>
                </a:lnTo>
                <a:lnTo>
                  <a:pt x="3282" y="112"/>
                </a:lnTo>
                <a:lnTo>
                  <a:pt x="3319" y="112"/>
                </a:lnTo>
                <a:lnTo>
                  <a:pt x="3358" y="110"/>
                </a:lnTo>
                <a:lnTo>
                  <a:pt x="3396" y="108"/>
                </a:lnTo>
                <a:lnTo>
                  <a:pt x="3433" y="104"/>
                </a:lnTo>
                <a:lnTo>
                  <a:pt x="3472" y="100"/>
                </a:lnTo>
                <a:lnTo>
                  <a:pt x="3509" y="94"/>
                </a:lnTo>
                <a:lnTo>
                  <a:pt x="3548" y="88"/>
                </a:lnTo>
                <a:lnTo>
                  <a:pt x="3585" y="80"/>
                </a:lnTo>
                <a:lnTo>
                  <a:pt x="3622" y="72"/>
                </a:lnTo>
                <a:lnTo>
                  <a:pt x="3660" y="62"/>
                </a:lnTo>
                <a:lnTo>
                  <a:pt x="3697" y="51"/>
                </a:lnTo>
                <a:lnTo>
                  <a:pt x="3733" y="39"/>
                </a:lnTo>
                <a:lnTo>
                  <a:pt x="3769" y="27"/>
                </a:lnTo>
                <a:lnTo>
                  <a:pt x="3805" y="14"/>
                </a:lnTo>
                <a:lnTo>
                  <a:pt x="384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08" name="Google Shape;11708;p34"/>
          <p:cNvSpPr/>
          <p:nvPr/>
        </p:nvSpPr>
        <p:spPr>
          <a:xfrm>
            <a:off x="3117057" y="2085976"/>
            <a:ext cx="461665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COLLAR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12" name="Google Shape;11712;p34"/>
          <p:cNvSpPr/>
          <p:nvPr/>
        </p:nvSpPr>
        <p:spPr>
          <a:xfrm>
            <a:off x="4011124" y="1287469"/>
            <a:ext cx="634789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HEADWALL</a:t>
            </a:r>
            <a:endParaRPr sz="90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19" name="Google Shape;11719;p34"/>
          <p:cNvSpPr/>
          <p:nvPr/>
        </p:nvSpPr>
        <p:spPr>
          <a:xfrm>
            <a:off x="5213748" y="2047876"/>
            <a:ext cx="410369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APRON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20" name="Google Shape;11720;p34"/>
          <p:cNvSpPr/>
          <p:nvPr/>
        </p:nvSpPr>
        <p:spPr>
          <a:xfrm>
            <a:off x="4527948" y="3537348"/>
            <a:ext cx="423193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INVERT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21" name="Google Shape;11721;p34"/>
          <p:cNvSpPr/>
          <p:nvPr/>
        </p:nvSpPr>
        <p:spPr>
          <a:xfrm>
            <a:off x="3251598" y="2684860"/>
            <a:ext cx="788677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CUT-OF-WALL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27" name="Google Shape;11727;p34"/>
          <p:cNvSpPr/>
          <p:nvPr/>
        </p:nvSpPr>
        <p:spPr>
          <a:xfrm>
            <a:off x="5648326" y="3519488"/>
            <a:ext cx="461665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COLLAR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34" name="Google Shape;11734;p34"/>
          <p:cNvSpPr/>
          <p:nvPr/>
        </p:nvSpPr>
        <p:spPr>
          <a:xfrm>
            <a:off x="3477816" y="2989660"/>
            <a:ext cx="634789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HEADWALL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37" name="Google Shape;11737;p34"/>
          <p:cNvSpPr/>
          <p:nvPr/>
        </p:nvSpPr>
        <p:spPr>
          <a:xfrm>
            <a:off x="2614613" y="4156473"/>
            <a:ext cx="788677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CUT-OF-WALL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38" name="Google Shape;11738;p34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Culvert Components</a:t>
            </a:r>
            <a:endParaRPr/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1215A028-6BE0-AF2C-7E3F-0ECEF5630389}"/>
              </a:ext>
            </a:extLst>
          </p:cNvPr>
          <p:cNvCxnSpPr/>
          <p:nvPr/>
        </p:nvCxnSpPr>
        <p:spPr>
          <a:xfrm flipH="1">
            <a:off x="3829050" y="1362075"/>
            <a:ext cx="138114" cy="15954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C11616D9-6F45-8AB4-82F2-2C8BD182161F}"/>
              </a:ext>
            </a:extLst>
          </p:cNvPr>
          <p:cNvCxnSpPr>
            <a:stCxn id="11719" idx="1"/>
          </p:cNvCxnSpPr>
          <p:nvPr/>
        </p:nvCxnSpPr>
        <p:spPr>
          <a:xfrm flipH="1">
            <a:off x="4893470" y="2117126"/>
            <a:ext cx="320278" cy="30619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40528A58-944D-3B44-5D46-3B53C7CC813F}"/>
              </a:ext>
            </a:extLst>
          </p:cNvPr>
          <p:cNvCxnSpPr/>
          <p:nvPr/>
        </p:nvCxnSpPr>
        <p:spPr>
          <a:xfrm flipV="1">
            <a:off x="3624857" y="2064441"/>
            <a:ext cx="351833" cy="8989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46E0CB0D-B49A-1DF1-F372-BFD0C3257613}"/>
              </a:ext>
            </a:extLst>
          </p:cNvPr>
          <p:cNvCxnSpPr/>
          <p:nvPr/>
        </p:nvCxnSpPr>
        <p:spPr>
          <a:xfrm flipH="1">
            <a:off x="5281614" y="3595687"/>
            <a:ext cx="342503" cy="8016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48770CC0-F8D5-D371-154B-1B168FF170E6}"/>
              </a:ext>
            </a:extLst>
          </p:cNvPr>
          <p:cNvCxnSpPr>
            <a:stCxn id="11721" idx="3"/>
          </p:cNvCxnSpPr>
          <p:nvPr/>
        </p:nvCxnSpPr>
        <p:spPr>
          <a:xfrm flipV="1">
            <a:off x="4040275" y="2609850"/>
            <a:ext cx="382096" cy="14426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E76479DA-D720-18D9-237A-6C17604EAA35}"/>
              </a:ext>
            </a:extLst>
          </p:cNvPr>
          <p:cNvCxnSpPr>
            <a:stCxn id="11734" idx="3"/>
          </p:cNvCxnSpPr>
          <p:nvPr/>
        </p:nvCxnSpPr>
        <p:spPr>
          <a:xfrm>
            <a:off x="4112605" y="3058910"/>
            <a:ext cx="236202" cy="15885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5EFDF2E7-E4D0-ADAE-5A57-4233E559C383}"/>
              </a:ext>
            </a:extLst>
          </p:cNvPr>
          <p:cNvCxnSpPr>
            <a:stCxn id="11737" idx="3"/>
          </p:cNvCxnSpPr>
          <p:nvPr/>
        </p:nvCxnSpPr>
        <p:spPr>
          <a:xfrm flipV="1">
            <a:off x="3403290" y="4193134"/>
            <a:ext cx="365038" cy="3258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D841AE4E-059C-9CA1-16C7-1AB750945997}"/>
              </a:ext>
            </a:extLst>
          </p:cNvPr>
          <p:cNvCxnSpPr>
            <a:cxnSpLocks/>
            <a:stCxn id="11720" idx="2"/>
          </p:cNvCxnSpPr>
          <p:nvPr/>
        </p:nvCxnSpPr>
        <p:spPr>
          <a:xfrm flipH="1">
            <a:off x="4549379" y="3675847"/>
            <a:ext cx="190166" cy="55920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F78344D-326C-566A-52B8-1E74CBF03F0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41</a:t>
            </a:fld>
            <a:endParaRPr lang="en-US"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743" name="Google Shape;11743;p35"/>
          <p:cNvCxnSpPr/>
          <p:nvPr/>
        </p:nvCxnSpPr>
        <p:spPr>
          <a:xfrm>
            <a:off x="1223964" y="2927749"/>
            <a:ext cx="115133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44" name="Google Shape;11744;p35"/>
          <p:cNvCxnSpPr/>
          <p:nvPr/>
        </p:nvCxnSpPr>
        <p:spPr>
          <a:xfrm>
            <a:off x="1560911" y="2403872"/>
            <a:ext cx="1190" cy="5238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45" name="Google Shape;11745;p35"/>
          <p:cNvCxnSpPr/>
          <p:nvPr/>
        </p:nvCxnSpPr>
        <p:spPr>
          <a:xfrm>
            <a:off x="1560911" y="2576513"/>
            <a:ext cx="7489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46" name="Google Shape;11746;p35"/>
          <p:cNvCxnSpPr/>
          <p:nvPr/>
        </p:nvCxnSpPr>
        <p:spPr>
          <a:xfrm>
            <a:off x="1560910" y="2403874"/>
            <a:ext cx="14168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47" name="Google Shape;11747;p35"/>
          <p:cNvCxnSpPr/>
          <p:nvPr/>
        </p:nvCxnSpPr>
        <p:spPr>
          <a:xfrm>
            <a:off x="1702594" y="2403874"/>
            <a:ext cx="1191" cy="1726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48" name="Google Shape;11748;p35"/>
          <p:cNvCxnSpPr/>
          <p:nvPr/>
        </p:nvCxnSpPr>
        <p:spPr>
          <a:xfrm rot="10800000" flipH="1">
            <a:off x="1702594" y="2169319"/>
            <a:ext cx="263129" cy="2345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49" name="Google Shape;11749;p35"/>
          <p:cNvCxnSpPr/>
          <p:nvPr/>
        </p:nvCxnSpPr>
        <p:spPr>
          <a:xfrm>
            <a:off x="6905625" y="2582467"/>
            <a:ext cx="11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50" name="Google Shape;11750;p35"/>
          <p:cNvSpPr/>
          <p:nvPr/>
        </p:nvSpPr>
        <p:spPr>
          <a:xfrm>
            <a:off x="6448426" y="2441973"/>
            <a:ext cx="470297" cy="177403"/>
          </a:xfrm>
          <a:custGeom>
            <a:avLst/>
            <a:gdLst/>
            <a:ahLst/>
            <a:cxnLst/>
            <a:rect l="l" t="t" r="r" b="b"/>
            <a:pathLst>
              <a:path w="1185" h="445" extrusionOk="0">
                <a:moveTo>
                  <a:pt x="0" y="87"/>
                </a:moveTo>
                <a:lnTo>
                  <a:pt x="62" y="126"/>
                </a:lnTo>
                <a:lnTo>
                  <a:pt x="127" y="163"/>
                </a:lnTo>
                <a:lnTo>
                  <a:pt x="191" y="198"/>
                </a:lnTo>
                <a:lnTo>
                  <a:pt x="258" y="230"/>
                </a:lnTo>
                <a:lnTo>
                  <a:pt x="325" y="261"/>
                </a:lnTo>
                <a:lnTo>
                  <a:pt x="393" y="289"/>
                </a:lnTo>
                <a:lnTo>
                  <a:pt x="461" y="315"/>
                </a:lnTo>
                <a:lnTo>
                  <a:pt x="532" y="340"/>
                </a:lnTo>
                <a:lnTo>
                  <a:pt x="602" y="360"/>
                </a:lnTo>
                <a:lnTo>
                  <a:pt x="674" y="380"/>
                </a:lnTo>
                <a:lnTo>
                  <a:pt x="746" y="396"/>
                </a:lnTo>
                <a:lnTo>
                  <a:pt x="818" y="411"/>
                </a:lnTo>
                <a:lnTo>
                  <a:pt x="890" y="422"/>
                </a:lnTo>
                <a:lnTo>
                  <a:pt x="964" y="431"/>
                </a:lnTo>
                <a:lnTo>
                  <a:pt x="1037" y="439"/>
                </a:lnTo>
                <a:lnTo>
                  <a:pt x="1110" y="443"/>
                </a:lnTo>
                <a:lnTo>
                  <a:pt x="1185" y="445"/>
                </a:lnTo>
                <a:lnTo>
                  <a:pt x="1185" y="356"/>
                </a:lnTo>
                <a:lnTo>
                  <a:pt x="1110" y="353"/>
                </a:lnTo>
                <a:lnTo>
                  <a:pt x="1037" y="345"/>
                </a:lnTo>
                <a:lnTo>
                  <a:pt x="964" y="336"/>
                </a:lnTo>
                <a:lnTo>
                  <a:pt x="892" y="324"/>
                </a:lnTo>
                <a:lnTo>
                  <a:pt x="818" y="310"/>
                </a:lnTo>
                <a:lnTo>
                  <a:pt x="746" y="293"/>
                </a:lnTo>
                <a:lnTo>
                  <a:pt x="675" y="274"/>
                </a:lnTo>
                <a:lnTo>
                  <a:pt x="604" y="253"/>
                </a:lnTo>
                <a:lnTo>
                  <a:pt x="534" y="229"/>
                </a:lnTo>
                <a:lnTo>
                  <a:pt x="465" y="203"/>
                </a:lnTo>
                <a:lnTo>
                  <a:pt x="397" y="175"/>
                </a:lnTo>
                <a:lnTo>
                  <a:pt x="329" y="144"/>
                </a:lnTo>
                <a:lnTo>
                  <a:pt x="263" y="112"/>
                </a:lnTo>
                <a:lnTo>
                  <a:pt x="197" y="77"/>
                </a:lnTo>
                <a:lnTo>
                  <a:pt x="134" y="40"/>
                </a:lnTo>
                <a:lnTo>
                  <a:pt x="71" y="0"/>
                </a:lnTo>
                <a:lnTo>
                  <a:pt x="46" y="32"/>
                </a:lnTo>
                <a:lnTo>
                  <a:pt x="4" y="82"/>
                </a:lnTo>
                <a:lnTo>
                  <a:pt x="0" y="87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751" name="Google Shape;11751;p35"/>
          <p:cNvCxnSpPr/>
          <p:nvPr/>
        </p:nvCxnSpPr>
        <p:spPr>
          <a:xfrm flipH="1">
            <a:off x="6448426" y="2450307"/>
            <a:ext cx="22622" cy="261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52" name="Google Shape;11752;p35"/>
          <p:cNvSpPr/>
          <p:nvPr/>
        </p:nvSpPr>
        <p:spPr>
          <a:xfrm>
            <a:off x="2309814" y="2576512"/>
            <a:ext cx="35719" cy="186929"/>
          </a:xfrm>
          <a:custGeom>
            <a:avLst/>
            <a:gdLst/>
            <a:ahLst/>
            <a:cxnLst/>
            <a:rect l="l" t="t" r="r" b="b"/>
            <a:pathLst>
              <a:path w="90" h="473" extrusionOk="0">
                <a:moveTo>
                  <a:pt x="0" y="0"/>
                </a:moveTo>
                <a:lnTo>
                  <a:pt x="19" y="26"/>
                </a:lnTo>
                <a:lnTo>
                  <a:pt x="36" y="52"/>
                </a:lnTo>
                <a:lnTo>
                  <a:pt x="51" y="80"/>
                </a:lnTo>
                <a:lnTo>
                  <a:pt x="63" y="110"/>
                </a:lnTo>
                <a:lnTo>
                  <a:pt x="73" y="139"/>
                </a:lnTo>
                <a:lnTo>
                  <a:pt x="81" y="170"/>
                </a:lnTo>
                <a:lnTo>
                  <a:pt x="87" y="201"/>
                </a:lnTo>
                <a:lnTo>
                  <a:pt x="90" y="233"/>
                </a:lnTo>
                <a:lnTo>
                  <a:pt x="90" y="264"/>
                </a:lnTo>
                <a:lnTo>
                  <a:pt x="87" y="296"/>
                </a:lnTo>
                <a:lnTo>
                  <a:pt x="82" y="327"/>
                </a:lnTo>
                <a:lnTo>
                  <a:pt x="76" y="358"/>
                </a:lnTo>
                <a:lnTo>
                  <a:pt x="65" y="388"/>
                </a:lnTo>
                <a:lnTo>
                  <a:pt x="54" y="417"/>
                </a:lnTo>
                <a:lnTo>
                  <a:pt x="38" y="446"/>
                </a:lnTo>
                <a:lnTo>
                  <a:pt x="22" y="47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53" name="Google Shape;11753;p35"/>
          <p:cNvSpPr/>
          <p:nvPr/>
        </p:nvSpPr>
        <p:spPr>
          <a:xfrm>
            <a:off x="2294335" y="2763442"/>
            <a:ext cx="80963" cy="164306"/>
          </a:xfrm>
          <a:custGeom>
            <a:avLst/>
            <a:gdLst/>
            <a:ahLst/>
            <a:cxnLst/>
            <a:rect l="l" t="t" r="r" b="b"/>
            <a:pathLst>
              <a:path w="204" h="412" extrusionOk="0">
                <a:moveTo>
                  <a:pt x="62" y="0"/>
                </a:moveTo>
                <a:lnTo>
                  <a:pt x="46" y="19"/>
                </a:lnTo>
                <a:lnTo>
                  <a:pt x="32" y="41"/>
                </a:lnTo>
                <a:lnTo>
                  <a:pt x="22" y="63"/>
                </a:lnTo>
                <a:lnTo>
                  <a:pt x="11" y="86"/>
                </a:lnTo>
                <a:lnTo>
                  <a:pt x="5" y="111"/>
                </a:lnTo>
                <a:lnTo>
                  <a:pt x="1" y="135"/>
                </a:lnTo>
                <a:lnTo>
                  <a:pt x="0" y="161"/>
                </a:lnTo>
                <a:lnTo>
                  <a:pt x="0" y="187"/>
                </a:lnTo>
                <a:lnTo>
                  <a:pt x="4" y="211"/>
                </a:lnTo>
                <a:lnTo>
                  <a:pt x="9" y="235"/>
                </a:lnTo>
                <a:lnTo>
                  <a:pt x="18" y="259"/>
                </a:lnTo>
                <a:lnTo>
                  <a:pt x="28" y="282"/>
                </a:lnTo>
                <a:lnTo>
                  <a:pt x="41" y="304"/>
                </a:lnTo>
                <a:lnTo>
                  <a:pt x="56" y="324"/>
                </a:lnTo>
                <a:lnTo>
                  <a:pt x="73" y="342"/>
                </a:lnTo>
                <a:lnTo>
                  <a:pt x="91" y="359"/>
                </a:lnTo>
                <a:lnTo>
                  <a:pt x="112" y="375"/>
                </a:lnTo>
                <a:lnTo>
                  <a:pt x="134" y="387"/>
                </a:lnTo>
                <a:lnTo>
                  <a:pt x="157" y="398"/>
                </a:lnTo>
                <a:lnTo>
                  <a:pt x="180" y="406"/>
                </a:lnTo>
                <a:lnTo>
                  <a:pt x="204" y="41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54" name="Google Shape;11754;p35"/>
          <p:cNvSpPr/>
          <p:nvPr/>
        </p:nvSpPr>
        <p:spPr>
          <a:xfrm>
            <a:off x="2328864" y="2746772"/>
            <a:ext cx="79772" cy="180975"/>
          </a:xfrm>
          <a:custGeom>
            <a:avLst/>
            <a:gdLst/>
            <a:ahLst/>
            <a:cxnLst/>
            <a:rect l="l" t="t" r="r" b="b"/>
            <a:pathLst>
              <a:path w="201" h="456" extrusionOk="0">
                <a:moveTo>
                  <a:pt x="106" y="456"/>
                </a:moveTo>
                <a:lnTo>
                  <a:pt x="125" y="438"/>
                </a:lnTo>
                <a:lnTo>
                  <a:pt x="143" y="419"/>
                </a:lnTo>
                <a:lnTo>
                  <a:pt x="159" y="397"/>
                </a:lnTo>
                <a:lnTo>
                  <a:pt x="172" y="375"/>
                </a:lnTo>
                <a:lnTo>
                  <a:pt x="183" y="350"/>
                </a:lnTo>
                <a:lnTo>
                  <a:pt x="191" y="326"/>
                </a:lnTo>
                <a:lnTo>
                  <a:pt x="197" y="300"/>
                </a:lnTo>
                <a:lnTo>
                  <a:pt x="201" y="273"/>
                </a:lnTo>
                <a:lnTo>
                  <a:pt x="201" y="247"/>
                </a:lnTo>
                <a:lnTo>
                  <a:pt x="199" y="222"/>
                </a:lnTo>
                <a:lnTo>
                  <a:pt x="195" y="196"/>
                </a:lnTo>
                <a:lnTo>
                  <a:pt x="187" y="170"/>
                </a:lnTo>
                <a:lnTo>
                  <a:pt x="178" y="146"/>
                </a:lnTo>
                <a:lnTo>
                  <a:pt x="165" y="122"/>
                </a:lnTo>
                <a:lnTo>
                  <a:pt x="151" y="100"/>
                </a:lnTo>
                <a:lnTo>
                  <a:pt x="134" y="80"/>
                </a:lnTo>
                <a:lnTo>
                  <a:pt x="116" y="61"/>
                </a:lnTo>
                <a:lnTo>
                  <a:pt x="96" y="44"/>
                </a:lnTo>
                <a:lnTo>
                  <a:pt x="74" y="30"/>
                </a:lnTo>
                <a:lnTo>
                  <a:pt x="51" y="17"/>
                </a:lnTo>
                <a:lnTo>
                  <a:pt x="26" y="8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55" name="Google Shape;11755;p35"/>
          <p:cNvSpPr/>
          <p:nvPr/>
        </p:nvSpPr>
        <p:spPr>
          <a:xfrm>
            <a:off x="3059906" y="2574132"/>
            <a:ext cx="810816" cy="350044"/>
          </a:xfrm>
          <a:custGeom>
            <a:avLst/>
            <a:gdLst/>
            <a:ahLst/>
            <a:cxnLst/>
            <a:rect l="l" t="t" r="r" b="b"/>
            <a:pathLst>
              <a:path w="2042" h="883" extrusionOk="0">
                <a:moveTo>
                  <a:pt x="0" y="883"/>
                </a:moveTo>
                <a:lnTo>
                  <a:pt x="2040" y="883"/>
                </a:lnTo>
                <a:lnTo>
                  <a:pt x="2042" y="882"/>
                </a:lnTo>
                <a:lnTo>
                  <a:pt x="2016" y="874"/>
                </a:lnTo>
                <a:lnTo>
                  <a:pt x="1992" y="865"/>
                </a:lnTo>
                <a:lnTo>
                  <a:pt x="1969" y="854"/>
                </a:lnTo>
                <a:lnTo>
                  <a:pt x="1948" y="839"/>
                </a:lnTo>
                <a:lnTo>
                  <a:pt x="1927" y="823"/>
                </a:lnTo>
                <a:lnTo>
                  <a:pt x="1909" y="805"/>
                </a:lnTo>
                <a:lnTo>
                  <a:pt x="1893" y="784"/>
                </a:lnTo>
                <a:lnTo>
                  <a:pt x="1879" y="762"/>
                </a:lnTo>
                <a:lnTo>
                  <a:pt x="1867" y="739"/>
                </a:lnTo>
                <a:lnTo>
                  <a:pt x="1858" y="714"/>
                </a:lnTo>
                <a:lnTo>
                  <a:pt x="1852" y="690"/>
                </a:lnTo>
                <a:lnTo>
                  <a:pt x="1846" y="664"/>
                </a:lnTo>
                <a:lnTo>
                  <a:pt x="1845" y="639"/>
                </a:lnTo>
                <a:lnTo>
                  <a:pt x="1846" y="613"/>
                </a:lnTo>
                <a:lnTo>
                  <a:pt x="1850" y="587"/>
                </a:lnTo>
                <a:lnTo>
                  <a:pt x="1857" y="561"/>
                </a:lnTo>
                <a:lnTo>
                  <a:pt x="1867" y="537"/>
                </a:lnTo>
                <a:lnTo>
                  <a:pt x="1879" y="514"/>
                </a:lnTo>
                <a:lnTo>
                  <a:pt x="1891" y="492"/>
                </a:lnTo>
                <a:lnTo>
                  <a:pt x="1908" y="471"/>
                </a:lnTo>
                <a:lnTo>
                  <a:pt x="1925" y="445"/>
                </a:lnTo>
                <a:lnTo>
                  <a:pt x="1939" y="417"/>
                </a:lnTo>
                <a:lnTo>
                  <a:pt x="1952" y="387"/>
                </a:lnTo>
                <a:lnTo>
                  <a:pt x="1961" y="358"/>
                </a:lnTo>
                <a:lnTo>
                  <a:pt x="1969" y="327"/>
                </a:lnTo>
                <a:lnTo>
                  <a:pt x="1974" y="295"/>
                </a:lnTo>
                <a:lnTo>
                  <a:pt x="1976" y="264"/>
                </a:lnTo>
                <a:lnTo>
                  <a:pt x="1976" y="232"/>
                </a:lnTo>
                <a:lnTo>
                  <a:pt x="1973" y="201"/>
                </a:lnTo>
                <a:lnTo>
                  <a:pt x="1967" y="170"/>
                </a:lnTo>
                <a:lnTo>
                  <a:pt x="1960" y="139"/>
                </a:lnTo>
                <a:lnTo>
                  <a:pt x="1949" y="108"/>
                </a:lnTo>
                <a:lnTo>
                  <a:pt x="1936" y="80"/>
                </a:lnTo>
                <a:lnTo>
                  <a:pt x="1922" y="51"/>
                </a:lnTo>
                <a:lnTo>
                  <a:pt x="1906" y="24"/>
                </a:lnTo>
                <a:lnTo>
                  <a:pt x="1886" y="0"/>
                </a:lnTo>
                <a:lnTo>
                  <a:pt x="0" y="0"/>
                </a:lnTo>
                <a:lnTo>
                  <a:pt x="0" y="88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756" name="Google Shape;11756;p35"/>
          <p:cNvCxnSpPr/>
          <p:nvPr/>
        </p:nvCxnSpPr>
        <p:spPr>
          <a:xfrm>
            <a:off x="2722960" y="2924175"/>
            <a:ext cx="115133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57" name="Google Shape;11757;p35"/>
          <p:cNvCxnSpPr/>
          <p:nvPr/>
        </p:nvCxnSpPr>
        <p:spPr>
          <a:xfrm>
            <a:off x="3059906" y="2574132"/>
            <a:ext cx="1191" cy="3500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58" name="Google Shape;11758;p35"/>
          <p:cNvCxnSpPr/>
          <p:nvPr/>
        </p:nvCxnSpPr>
        <p:spPr>
          <a:xfrm>
            <a:off x="3059906" y="2574131"/>
            <a:ext cx="74890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59" name="Google Shape;11759;p35"/>
          <p:cNvSpPr/>
          <p:nvPr/>
        </p:nvSpPr>
        <p:spPr>
          <a:xfrm>
            <a:off x="3792142" y="2743200"/>
            <a:ext cx="115490" cy="180975"/>
          </a:xfrm>
          <a:custGeom>
            <a:avLst/>
            <a:gdLst/>
            <a:ahLst/>
            <a:cxnLst/>
            <a:rect l="l" t="t" r="r" b="b"/>
            <a:pathLst>
              <a:path w="290" h="455" extrusionOk="0">
                <a:moveTo>
                  <a:pt x="63" y="44"/>
                </a:moveTo>
                <a:lnTo>
                  <a:pt x="46" y="65"/>
                </a:lnTo>
                <a:lnTo>
                  <a:pt x="34" y="87"/>
                </a:lnTo>
                <a:lnTo>
                  <a:pt x="22" y="110"/>
                </a:lnTo>
                <a:lnTo>
                  <a:pt x="12" y="134"/>
                </a:lnTo>
                <a:lnTo>
                  <a:pt x="5" y="160"/>
                </a:lnTo>
                <a:lnTo>
                  <a:pt x="1" y="186"/>
                </a:lnTo>
                <a:lnTo>
                  <a:pt x="0" y="212"/>
                </a:lnTo>
                <a:lnTo>
                  <a:pt x="1" y="237"/>
                </a:lnTo>
                <a:lnTo>
                  <a:pt x="7" y="263"/>
                </a:lnTo>
                <a:lnTo>
                  <a:pt x="13" y="287"/>
                </a:lnTo>
                <a:lnTo>
                  <a:pt x="22" y="312"/>
                </a:lnTo>
                <a:lnTo>
                  <a:pt x="34" y="335"/>
                </a:lnTo>
                <a:lnTo>
                  <a:pt x="48" y="357"/>
                </a:lnTo>
                <a:lnTo>
                  <a:pt x="64" y="378"/>
                </a:lnTo>
                <a:lnTo>
                  <a:pt x="82" y="396"/>
                </a:lnTo>
                <a:lnTo>
                  <a:pt x="103" y="412"/>
                </a:lnTo>
                <a:lnTo>
                  <a:pt x="124" y="427"/>
                </a:lnTo>
                <a:lnTo>
                  <a:pt x="147" y="438"/>
                </a:lnTo>
                <a:lnTo>
                  <a:pt x="171" y="447"/>
                </a:lnTo>
                <a:lnTo>
                  <a:pt x="197" y="455"/>
                </a:lnTo>
                <a:lnTo>
                  <a:pt x="215" y="437"/>
                </a:lnTo>
                <a:lnTo>
                  <a:pt x="233" y="418"/>
                </a:lnTo>
                <a:lnTo>
                  <a:pt x="249" y="396"/>
                </a:lnTo>
                <a:lnTo>
                  <a:pt x="261" y="373"/>
                </a:lnTo>
                <a:lnTo>
                  <a:pt x="272" y="349"/>
                </a:lnTo>
                <a:lnTo>
                  <a:pt x="281" y="325"/>
                </a:lnTo>
                <a:lnTo>
                  <a:pt x="286" y="299"/>
                </a:lnTo>
                <a:lnTo>
                  <a:pt x="289" y="272"/>
                </a:lnTo>
                <a:lnTo>
                  <a:pt x="290" y="246"/>
                </a:lnTo>
                <a:lnTo>
                  <a:pt x="287" y="221"/>
                </a:lnTo>
                <a:lnTo>
                  <a:pt x="282" y="195"/>
                </a:lnTo>
                <a:lnTo>
                  <a:pt x="276" y="169"/>
                </a:lnTo>
                <a:lnTo>
                  <a:pt x="265" y="145"/>
                </a:lnTo>
                <a:lnTo>
                  <a:pt x="254" y="121"/>
                </a:lnTo>
                <a:lnTo>
                  <a:pt x="238" y="99"/>
                </a:lnTo>
                <a:lnTo>
                  <a:pt x="223" y="80"/>
                </a:lnTo>
                <a:lnTo>
                  <a:pt x="204" y="61"/>
                </a:lnTo>
                <a:lnTo>
                  <a:pt x="183" y="44"/>
                </a:lnTo>
                <a:lnTo>
                  <a:pt x="161" y="30"/>
                </a:lnTo>
                <a:lnTo>
                  <a:pt x="138" y="18"/>
                </a:lnTo>
                <a:lnTo>
                  <a:pt x="115" y="8"/>
                </a:lnTo>
                <a:lnTo>
                  <a:pt x="89" y="0"/>
                </a:lnTo>
                <a:lnTo>
                  <a:pt x="77" y="23"/>
                </a:lnTo>
                <a:lnTo>
                  <a:pt x="63" y="4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60" name="Google Shape;11760;p35"/>
          <p:cNvSpPr/>
          <p:nvPr/>
        </p:nvSpPr>
        <p:spPr>
          <a:xfrm>
            <a:off x="3807620" y="2572942"/>
            <a:ext cx="36910" cy="188119"/>
          </a:xfrm>
          <a:custGeom>
            <a:avLst/>
            <a:gdLst/>
            <a:ahLst/>
            <a:cxnLst/>
            <a:rect l="l" t="t" r="r" b="b"/>
            <a:pathLst>
              <a:path w="91" h="473" extrusionOk="0">
                <a:moveTo>
                  <a:pt x="0" y="0"/>
                </a:moveTo>
                <a:lnTo>
                  <a:pt x="19" y="26"/>
                </a:lnTo>
                <a:lnTo>
                  <a:pt x="37" y="53"/>
                </a:lnTo>
                <a:lnTo>
                  <a:pt x="51" y="80"/>
                </a:lnTo>
                <a:lnTo>
                  <a:pt x="64" y="110"/>
                </a:lnTo>
                <a:lnTo>
                  <a:pt x="75" y="139"/>
                </a:lnTo>
                <a:lnTo>
                  <a:pt x="82" y="170"/>
                </a:lnTo>
                <a:lnTo>
                  <a:pt x="88" y="203"/>
                </a:lnTo>
                <a:lnTo>
                  <a:pt x="91" y="234"/>
                </a:lnTo>
                <a:lnTo>
                  <a:pt x="91" y="266"/>
                </a:lnTo>
                <a:lnTo>
                  <a:pt x="89" y="297"/>
                </a:lnTo>
                <a:lnTo>
                  <a:pt x="84" y="329"/>
                </a:lnTo>
                <a:lnTo>
                  <a:pt x="76" y="360"/>
                </a:lnTo>
                <a:lnTo>
                  <a:pt x="67" y="389"/>
                </a:lnTo>
                <a:lnTo>
                  <a:pt x="54" y="419"/>
                </a:lnTo>
                <a:lnTo>
                  <a:pt x="40" y="447"/>
                </a:lnTo>
                <a:lnTo>
                  <a:pt x="23" y="47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61" name="Google Shape;11761;p35"/>
          <p:cNvSpPr/>
          <p:nvPr/>
        </p:nvSpPr>
        <p:spPr>
          <a:xfrm>
            <a:off x="3792142" y="2761061"/>
            <a:ext cx="82153" cy="163115"/>
          </a:xfrm>
          <a:custGeom>
            <a:avLst/>
            <a:gdLst/>
            <a:ahLst/>
            <a:cxnLst/>
            <a:rect l="l" t="t" r="r" b="b"/>
            <a:pathLst>
              <a:path w="206" h="412" extrusionOk="0">
                <a:moveTo>
                  <a:pt x="63" y="0"/>
                </a:moveTo>
                <a:lnTo>
                  <a:pt x="48" y="21"/>
                </a:lnTo>
                <a:lnTo>
                  <a:pt x="34" y="41"/>
                </a:lnTo>
                <a:lnTo>
                  <a:pt x="22" y="64"/>
                </a:lnTo>
                <a:lnTo>
                  <a:pt x="13" y="88"/>
                </a:lnTo>
                <a:lnTo>
                  <a:pt x="7" y="112"/>
                </a:lnTo>
                <a:lnTo>
                  <a:pt x="3" y="137"/>
                </a:lnTo>
                <a:lnTo>
                  <a:pt x="0" y="162"/>
                </a:lnTo>
                <a:lnTo>
                  <a:pt x="1" y="187"/>
                </a:lnTo>
                <a:lnTo>
                  <a:pt x="4" y="211"/>
                </a:lnTo>
                <a:lnTo>
                  <a:pt x="10" y="236"/>
                </a:lnTo>
                <a:lnTo>
                  <a:pt x="18" y="260"/>
                </a:lnTo>
                <a:lnTo>
                  <a:pt x="30" y="283"/>
                </a:lnTo>
                <a:lnTo>
                  <a:pt x="43" y="305"/>
                </a:lnTo>
                <a:lnTo>
                  <a:pt x="57" y="325"/>
                </a:lnTo>
                <a:lnTo>
                  <a:pt x="73" y="344"/>
                </a:lnTo>
                <a:lnTo>
                  <a:pt x="93" y="361"/>
                </a:lnTo>
                <a:lnTo>
                  <a:pt x="113" y="375"/>
                </a:lnTo>
                <a:lnTo>
                  <a:pt x="135" y="388"/>
                </a:lnTo>
                <a:lnTo>
                  <a:pt x="157" y="398"/>
                </a:lnTo>
                <a:lnTo>
                  <a:pt x="182" y="407"/>
                </a:lnTo>
                <a:lnTo>
                  <a:pt x="206" y="41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62" name="Google Shape;11762;p35"/>
          <p:cNvSpPr/>
          <p:nvPr/>
        </p:nvSpPr>
        <p:spPr>
          <a:xfrm>
            <a:off x="3827860" y="2743200"/>
            <a:ext cx="79772" cy="180975"/>
          </a:xfrm>
          <a:custGeom>
            <a:avLst/>
            <a:gdLst/>
            <a:ahLst/>
            <a:cxnLst/>
            <a:rect l="l" t="t" r="r" b="b"/>
            <a:pathLst>
              <a:path w="201" h="456" extrusionOk="0">
                <a:moveTo>
                  <a:pt x="106" y="456"/>
                </a:moveTo>
                <a:lnTo>
                  <a:pt x="125" y="438"/>
                </a:lnTo>
                <a:lnTo>
                  <a:pt x="143" y="419"/>
                </a:lnTo>
                <a:lnTo>
                  <a:pt x="158" y="398"/>
                </a:lnTo>
                <a:lnTo>
                  <a:pt x="171" y="375"/>
                </a:lnTo>
                <a:lnTo>
                  <a:pt x="181" y="352"/>
                </a:lnTo>
                <a:lnTo>
                  <a:pt x="190" y="326"/>
                </a:lnTo>
                <a:lnTo>
                  <a:pt x="197" y="300"/>
                </a:lnTo>
                <a:lnTo>
                  <a:pt x="200" y="275"/>
                </a:lnTo>
                <a:lnTo>
                  <a:pt x="201" y="249"/>
                </a:lnTo>
                <a:lnTo>
                  <a:pt x="198" y="222"/>
                </a:lnTo>
                <a:lnTo>
                  <a:pt x="194" y="196"/>
                </a:lnTo>
                <a:lnTo>
                  <a:pt x="187" y="170"/>
                </a:lnTo>
                <a:lnTo>
                  <a:pt x="178" y="146"/>
                </a:lnTo>
                <a:lnTo>
                  <a:pt x="165" y="123"/>
                </a:lnTo>
                <a:lnTo>
                  <a:pt x="151" y="101"/>
                </a:lnTo>
                <a:lnTo>
                  <a:pt x="134" y="80"/>
                </a:lnTo>
                <a:lnTo>
                  <a:pt x="116" y="62"/>
                </a:lnTo>
                <a:lnTo>
                  <a:pt x="95" y="45"/>
                </a:lnTo>
                <a:lnTo>
                  <a:pt x="73" y="30"/>
                </a:lnTo>
                <a:lnTo>
                  <a:pt x="50" y="18"/>
                </a:lnTo>
                <a:lnTo>
                  <a:pt x="26" y="8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763" name="Google Shape;11763;p35"/>
          <p:cNvCxnSpPr/>
          <p:nvPr/>
        </p:nvCxnSpPr>
        <p:spPr>
          <a:xfrm rot="10800000" flipH="1">
            <a:off x="3232549" y="2345533"/>
            <a:ext cx="258365" cy="2321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64" name="Google Shape;11764;p35"/>
          <p:cNvSpPr/>
          <p:nvPr/>
        </p:nvSpPr>
        <p:spPr>
          <a:xfrm>
            <a:off x="1560911" y="2576514"/>
            <a:ext cx="810815" cy="351235"/>
          </a:xfrm>
          <a:custGeom>
            <a:avLst/>
            <a:gdLst/>
            <a:ahLst/>
            <a:cxnLst/>
            <a:rect l="l" t="t" r="r" b="b"/>
            <a:pathLst>
              <a:path w="2042" h="885" extrusionOk="0">
                <a:moveTo>
                  <a:pt x="0" y="885"/>
                </a:moveTo>
                <a:lnTo>
                  <a:pt x="2040" y="885"/>
                </a:lnTo>
                <a:lnTo>
                  <a:pt x="2042" y="882"/>
                </a:lnTo>
                <a:lnTo>
                  <a:pt x="2017" y="876"/>
                </a:lnTo>
                <a:lnTo>
                  <a:pt x="1994" y="867"/>
                </a:lnTo>
                <a:lnTo>
                  <a:pt x="1970" y="854"/>
                </a:lnTo>
                <a:lnTo>
                  <a:pt x="1948" y="840"/>
                </a:lnTo>
                <a:lnTo>
                  <a:pt x="1928" y="823"/>
                </a:lnTo>
                <a:lnTo>
                  <a:pt x="1910" y="805"/>
                </a:lnTo>
                <a:lnTo>
                  <a:pt x="1893" y="784"/>
                </a:lnTo>
                <a:lnTo>
                  <a:pt x="1879" y="764"/>
                </a:lnTo>
                <a:lnTo>
                  <a:pt x="1867" y="741"/>
                </a:lnTo>
                <a:lnTo>
                  <a:pt x="1858" y="716"/>
                </a:lnTo>
                <a:lnTo>
                  <a:pt x="1852" y="690"/>
                </a:lnTo>
                <a:lnTo>
                  <a:pt x="1848" y="665"/>
                </a:lnTo>
                <a:lnTo>
                  <a:pt x="1845" y="639"/>
                </a:lnTo>
                <a:lnTo>
                  <a:pt x="1847" y="613"/>
                </a:lnTo>
                <a:lnTo>
                  <a:pt x="1852" y="587"/>
                </a:lnTo>
                <a:lnTo>
                  <a:pt x="1858" y="563"/>
                </a:lnTo>
                <a:lnTo>
                  <a:pt x="1867" y="538"/>
                </a:lnTo>
                <a:lnTo>
                  <a:pt x="1879" y="515"/>
                </a:lnTo>
                <a:lnTo>
                  <a:pt x="1893" y="493"/>
                </a:lnTo>
                <a:lnTo>
                  <a:pt x="1909" y="473"/>
                </a:lnTo>
                <a:lnTo>
                  <a:pt x="1925" y="446"/>
                </a:lnTo>
                <a:lnTo>
                  <a:pt x="1941" y="417"/>
                </a:lnTo>
                <a:lnTo>
                  <a:pt x="1952" y="389"/>
                </a:lnTo>
                <a:lnTo>
                  <a:pt x="1963" y="358"/>
                </a:lnTo>
                <a:lnTo>
                  <a:pt x="1969" y="327"/>
                </a:lnTo>
                <a:lnTo>
                  <a:pt x="1974" y="296"/>
                </a:lnTo>
                <a:lnTo>
                  <a:pt x="1977" y="264"/>
                </a:lnTo>
                <a:lnTo>
                  <a:pt x="1977" y="233"/>
                </a:lnTo>
                <a:lnTo>
                  <a:pt x="1974" y="201"/>
                </a:lnTo>
                <a:lnTo>
                  <a:pt x="1969" y="170"/>
                </a:lnTo>
                <a:lnTo>
                  <a:pt x="1960" y="139"/>
                </a:lnTo>
                <a:lnTo>
                  <a:pt x="1951" y="110"/>
                </a:lnTo>
                <a:lnTo>
                  <a:pt x="1938" y="80"/>
                </a:lnTo>
                <a:lnTo>
                  <a:pt x="1923" y="53"/>
                </a:lnTo>
                <a:lnTo>
                  <a:pt x="1906" y="26"/>
                </a:lnTo>
                <a:lnTo>
                  <a:pt x="1887" y="0"/>
                </a:lnTo>
                <a:lnTo>
                  <a:pt x="0" y="0"/>
                </a:lnTo>
                <a:lnTo>
                  <a:pt x="0" y="88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765" name="Google Shape;11765;p35"/>
          <p:cNvCxnSpPr/>
          <p:nvPr/>
        </p:nvCxnSpPr>
        <p:spPr>
          <a:xfrm>
            <a:off x="1223964" y="2927749"/>
            <a:ext cx="115133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66" name="Google Shape;11766;p35"/>
          <p:cNvSpPr/>
          <p:nvPr/>
        </p:nvSpPr>
        <p:spPr>
          <a:xfrm>
            <a:off x="1560910" y="2403874"/>
            <a:ext cx="141684" cy="172640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767" name="Google Shape;11767;p35"/>
          <p:cNvCxnSpPr/>
          <p:nvPr/>
        </p:nvCxnSpPr>
        <p:spPr>
          <a:xfrm>
            <a:off x="1560911" y="2403872"/>
            <a:ext cx="1190" cy="5238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68" name="Google Shape;11768;p35"/>
          <p:cNvCxnSpPr/>
          <p:nvPr/>
        </p:nvCxnSpPr>
        <p:spPr>
          <a:xfrm>
            <a:off x="1560911" y="2576513"/>
            <a:ext cx="7489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69" name="Google Shape;11769;p35"/>
          <p:cNvCxnSpPr/>
          <p:nvPr/>
        </p:nvCxnSpPr>
        <p:spPr>
          <a:xfrm>
            <a:off x="1560910" y="2403874"/>
            <a:ext cx="14168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70" name="Google Shape;11770;p35"/>
          <p:cNvCxnSpPr/>
          <p:nvPr/>
        </p:nvCxnSpPr>
        <p:spPr>
          <a:xfrm>
            <a:off x="1702594" y="2403874"/>
            <a:ext cx="1191" cy="1726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71" name="Google Shape;11771;p35"/>
          <p:cNvCxnSpPr/>
          <p:nvPr/>
        </p:nvCxnSpPr>
        <p:spPr>
          <a:xfrm rot="10800000" flipH="1">
            <a:off x="1702594" y="2169319"/>
            <a:ext cx="263129" cy="2345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72" name="Google Shape;11772;p35"/>
          <p:cNvSpPr/>
          <p:nvPr/>
        </p:nvSpPr>
        <p:spPr>
          <a:xfrm>
            <a:off x="2293144" y="2746772"/>
            <a:ext cx="115491" cy="179784"/>
          </a:xfrm>
          <a:custGeom>
            <a:avLst/>
            <a:gdLst/>
            <a:ahLst/>
            <a:cxnLst/>
            <a:rect l="l" t="t" r="r" b="b"/>
            <a:pathLst>
              <a:path w="290" h="453" extrusionOk="0">
                <a:moveTo>
                  <a:pt x="64" y="44"/>
                </a:moveTo>
                <a:lnTo>
                  <a:pt x="48" y="64"/>
                </a:lnTo>
                <a:lnTo>
                  <a:pt x="34" y="86"/>
                </a:lnTo>
                <a:lnTo>
                  <a:pt x="22" y="109"/>
                </a:lnTo>
                <a:lnTo>
                  <a:pt x="13" y="134"/>
                </a:lnTo>
                <a:lnTo>
                  <a:pt x="7" y="158"/>
                </a:lnTo>
                <a:lnTo>
                  <a:pt x="2" y="184"/>
                </a:lnTo>
                <a:lnTo>
                  <a:pt x="0" y="210"/>
                </a:lnTo>
                <a:lnTo>
                  <a:pt x="3" y="236"/>
                </a:lnTo>
                <a:lnTo>
                  <a:pt x="7" y="261"/>
                </a:lnTo>
                <a:lnTo>
                  <a:pt x="13" y="287"/>
                </a:lnTo>
                <a:lnTo>
                  <a:pt x="22" y="312"/>
                </a:lnTo>
                <a:lnTo>
                  <a:pt x="34" y="335"/>
                </a:lnTo>
                <a:lnTo>
                  <a:pt x="48" y="355"/>
                </a:lnTo>
                <a:lnTo>
                  <a:pt x="65" y="376"/>
                </a:lnTo>
                <a:lnTo>
                  <a:pt x="83" y="394"/>
                </a:lnTo>
                <a:lnTo>
                  <a:pt x="103" y="411"/>
                </a:lnTo>
                <a:lnTo>
                  <a:pt x="125" y="425"/>
                </a:lnTo>
                <a:lnTo>
                  <a:pt x="149" y="438"/>
                </a:lnTo>
                <a:lnTo>
                  <a:pt x="172" y="447"/>
                </a:lnTo>
                <a:lnTo>
                  <a:pt x="197" y="453"/>
                </a:lnTo>
                <a:lnTo>
                  <a:pt x="217" y="435"/>
                </a:lnTo>
                <a:lnTo>
                  <a:pt x="234" y="416"/>
                </a:lnTo>
                <a:lnTo>
                  <a:pt x="249" y="395"/>
                </a:lnTo>
                <a:lnTo>
                  <a:pt x="262" y="372"/>
                </a:lnTo>
                <a:lnTo>
                  <a:pt x="272" y="348"/>
                </a:lnTo>
                <a:lnTo>
                  <a:pt x="281" y="323"/>
                </a:lnTo>
                <a:lnTo>
                  <a:pt x="286" y="298"/>
                </a:lnTo>
                <a:lnTo>
                  <a:pt x="290" y="272"/>
                </a:lnTo>
                <a:lnTo>
                  <a:pt x="290" y="246"/>
                </a:lnTo>
                <a:lnTo>
                  <a:pt x="288" y="219"/>
                </a:lnTo>
                <a:lnTo>
                  <a:pt x="284" y="193"/>
                </a:lnTo>
                <a:lnTo>
                  <a:pt x="276" y="169"/>
                </a:lnTo>
                <a:lnTo>
                  <a:pt x="266" y="144"/>
                </a:lnTo>
                <a:lnTo>
                  <a:pt x="254" y="121"/>
                </a:lnTo>
                <a:lnTo>
                  <a:pt x="240" y="99"/>
                </a:lnTo>
                <a:lnTo>
                  <a:pt x="223" y="79"/>
                </a:lnTo>
                <a:lnTo>
                  <a:pt x="204" y="61"/>
                </a:lnTo>
                <a:lnTo>
                  <a:pt x="185" y="44"/>
                </a:lnTo>
                <a:lnTo>
                  <a:pt x="163" y="30"/>
                </a:lnTo>
                <a:lnTo>
                  <a:pt x="140" y="17"/>
                </a:lnTo>
                <a:lnTo>
                  <a:pt x="115" y="8"/>
                </a:lnTo>
                <a:lnTo>
                  <a:pt x="89" y="0"/>
                </a:lnTo>
                <a:lnTo>
                  <a:pt x="78" y="22"/>
                </a:lnTo>
                <a:lnTo>
                  <a:pt x="64" y="4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73" name="Google Shape;11773;p35"/>
          <p:cNvSpPr/>
          <p:nvPr/>
        </p:nvSpPr>
        <p:spPr>
          <a:xfrm>
            <a:off x="2309814" y="2576512"/>
            <a:ext cx="35719" cy="186929"/>
          </a:xfrm>
          <a:custGeom>
            <a:avLst/>
            <a:gdLst/>
            <a:ahLst/>
            <a:cxnLst/>
            <a:rect l="l" t="t" r="r" b="b"/>
            <a:pathLst>
              <a:path w="90" h="473" extrusionOk="0">
                <a:moveTo>
                  <a:pt x="0" y="0"/>
                </a:moveTo>
                <a:lnTo>
                  <a:pt x="19" y="26"/>
                </a:lnTo>
                <a:lnTo>
                  <a:pt x="36" y="52"/>
                </a:lnTo>
                <a:lnTo>
                  <a:pt x="51" y="80"/>
                </a:lnTo>
                <a:lnTo>
                  <a:pt x="63" y="110"/>
                </a:lnTo>
                <a:lnTo>
                  <a:pt x="73" y="139"/>
                </a:lnTo>
                <a:lnTo>
                  <a:pt x="81" y="170"/>
                </a:lnTo>
                <a:lnTo>
                  <a:pt x="87" y="201"/>
                </a:lnTo>
                <a:lnTo>
                  <a:pt x="90" y="233"/>
                </a:lnTo>
                <a:lnTo>
                  <a:pt x="90" y="264"/>
                </a:lnTo>
                <a:lnTo>
                  <a:pt x="87" y="296"/>
                </a:lnTo>
                <a:lnTo>
                  <a:pt x="82" y="327"/>
                </a:lnTo>
                <a:lnTo>
                  <a:pt x="76" y="358"/>
                </a:lnTo>
                <a:lnTo>
                  <a:pt x="65" y="388"/>
                </a:lnTo>
                <a:lnTo>
                  <a:pt x="54" y="417"/>
                </a:lnTo>
                <a:lnTo>
                  <a:pt x="38" y="446"/>
                </a:lnTo>
                <a:lnTo>
                  <a:pt x="22" y="47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74" name="Google Shape;11774;p35"/>
          <p:cNvSpPr/>
          <p:nvPr/>
        </p:nvSpPr>
        <p:spPr>
          <a:xfrm>
            <a:off x="2294335" y="2763442"/>
            <a:ext cx="80963" cy="164306"/>
          </a:xfrm>
          <a:custGeom>
            <a:avLst/>
            <a:gdLst/>
            <a:ahLst/>
            <a:cxnLst/>
            <a:rect l="l" t="t" r="r" b="b"/>
            <a:pathLst>
              <a:path w="204" h="412" extrusionOk="0">
                <a:moveTo>
                  <a:pt x="62" y="0"/>
                </a:moveTo>
                <a:lnTo>
                  <a:pt x="46" y="19"/>
                </a:lnTo>
                <a:lnTo>
                  <a:pt x="32" y="41"/>
                </a:lnTo>
                <a:lnTo>
                  <a:pt x="22" y="63"/>
                </a:lnTo>
                <a:lnTo>
                  <a:pt x="11" y="86"/>
                </a:lnTo>
                <a:lnTo>
                  <a:pt x="5" y="111"/>
                </a:lnTo>
                <a:lnTo>
                  <a:pt x="1" y="135"/>
                </a:lnTo>
                <a:lnTo>
                  <a:pt x="0" y="161"/>
                </a:lnTo>
                <a:lnTo>
                  <a:pt x="0" y="187"/>
                </a:lnTo>
                <a:lnTo>
                  <a:pt x="4" y="211"/>
                </a:lnTo>
                <a:lnTo>
                  <a:pt x="9" y="235"/>
                </a:lnTo>
                <a:lnTo>
                  <a:pt x="18" y="259"/>
                </a:lnTo>
                <a:lnTo>
                  <a:pt x="28" y="282"/>
                </a:lnTo>
                <a:lnTo>
                  <a:pt x="41" y="304"/>
                </a:lnTo>
                <a:lnTo>
                  <a:pt x="56" y="324"/>
                </a:lnTo>
                <a:lnTo>
                  <a:pt x="73" y="342"/>
                </a:lnTo>
                <a:lnTo>
                  <a:pt x="91" y="359"/>
                </a:lnTo>
                <a:lnTo>
                  <a:pt x="112" y="375"/>
                </a:lnTo>
                <a:lnTo>
                  <a:pt x="134" y="387"/>
                </a:lnTo>
                <a:lnTo>
                  <a:pt x="157" y="398"/>
                </a:lnTo>
                <a:lnTo>
                  <a:pt x="180" y="406"/>
                </a:lnTo>
                <a:lnTo>
                  <a:pt x="204" y="41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75" name="Google Shape;11775;p35"/>
          <p:cNvSpPr/>
          <p:nvPr/>
        </p:nvSpPr>
        <p:spPr>
          <a:xfrm>
            <a:off x="2328864" y="2746772"/>
            <a:ext cx="79772" cy="180975"/>
          </a:xfrm>
          <a:custGeom>
            <a:avLst/>
            <a:gdLst/>
            <a:ahLst/>
            <a:cxnLst/>
            <a:rect l="l" t="t" r="r" b="b"/>
            <a:pathLst>
              <a:path w="201" h="456" extrusionOk="0">
                <a:moveTo>
                  <a:pt x="106" y="456"/>
                </a:moveTo>
                <a:lnTo>
                  <a:pt x="125" y="438"/>
                </a:lnTo>
                <a:lnTo>
                  <a:pt x="143" y="419"/>
                </a:lnTo>
                <a:lnTo>
                  <a:pt x="159" y="397"/>
                </a:lnTo>
                <a:lnTo>
                  <a:pt x="172" y="375"/>
                </a:lnTo>
                <a:lnTo>
                  <a:pt x="183" y="350"/>
                </a:lnTo>
                <a:lnTo>
                  <a:pt x="191" y="326"/>
                </a:lnTo>
                <a:lnTo>
                  <a:pt x="197" y="300"/>
                </a:lnTo>
                <a:lnTo>
                  <a:pt x="201" y="273"/>
                </a:lnTo>
                <a:lnTo>
                  <a:pt x="201" y="247"/>
                </a:lnTo>
                <a:lnTo>
                  <a:pt x="199" y="222"/>
                </a:lnTo>
                <a:lnTo>
                  <a:pt x="195" y="196"/>
                </a:lnTo>
                <a:lnTo>
                  <a:pt x="187" y="170"/>
                </a:lnTo>
                <a:lnTo>
                  <a:pt x="178" y="146"/>
                </a:lnTo>
                <a:lnTo>
                  <a:pt x="165" y="122"/>
                </a:lnTo>
                <a:lnTo>
                  <a:pt x="151" y="100"/>
                </a:lnTo>
                <a:lnTo>
                  <a:pt x="134" y="80"/>
                </a:lnTo>
                <a:lnTo>
                  <a:pt x="116" y="61"/>
                </a:lnTo>
                <a:lnTo>
                  <a:pt x="96" y="44"/>
                </a:lnTo>
                <a:lnTo>
                  <a:pt x="74" y="30"/>
                </a:lnTo>
                <a:lnTo>
                  <a:pt x="51" y="17"/>
                </a:lnTo>
                <a:lnTo>
                  <a:pt x="26" y="8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76" name="Google Shape;11776;p35"/>
          <p:cNvSpPr/>
          <p:nvPr/>
        </p:nvSpPr>
        <p:spPr>
          <a:xfrm>
            <a:off x="4350544" y="2576514"/>
            <a:ext cx="977504" cy="351235"/>
          </a:xfrm>
          <a:custGeom>
            <a:avLst/>
            <a:gdLst/>
            <a:ahLst/>
            <a:cxnLst/>
            <a:rect l="l" t="t" r="r" b="b"/>
            <a:pathLst>
              <a:path w="2462" h="885" extrusionOk="0">
                <a:moveTo>
                  <a:pt x="0" y="885"/>
                </a:moveTo>
                <a:lnTo>
                  <a:pt x="2460" y="885"/>
                </a:lnTo>
                <a:lnTo>
                  <a:pt x="2462" y="882"/>
                </a:lnTo>
                <a:lnTo>
                  <a:pt x="2437" y="876"/>
                </a:lnTo>
                <a:lnTo>
                  <a:pt x="2413" y="867"/>
                </a:lnTo>
                <a:lnTo>
                  <a:pt x="2390" y="854"/>
                </a:lnTo>
                <a:lnTo>
                  <a:pt x="2368" y="840"/>
                </a:lnTo>
                <a:lnTo>
                  <a:pt x="2348" y="823"/>
                </a:lnTo>
                <a:lnTo>
                  <a:pt x="2330" y="805"/>
                </a:lnTo>
                <a:lnTo>
                  <a:pt x="2313" y="784"/>
                </a:lnTo>
                <a:lnTo>
                  <a:pt x="2299" y="764"/>
                </a:lnTo>
                <a:lnTo>
                  <a:pt x="2287" y="741"/>
                </a:lnTo>
                <a:lnTo>
                  <a:pt x="2278" y="716"/>
                </a:lnTo>
                <a:lnTo>
                  <a:pt x="2272" y="690"/>
                </a:lnTo>
                <a:lnTo>
                  <a:pt x="2268" y="665"/>
                </a:lnTo>
                <a:lnTo>
                  <a:pt x="2265" y="639"/>
                </a:lnTo>
                <a:lnTo>
                  <a:pt x="2267" y="613"/>
                </a:lnTo>
                <a:lnTo>
                  <a:pt x="2272" y="587"/>
                </a:lnTo>
                <a:lnTo>
                  <a:pt x="2278" y="563"/>
                </a:lnTo>
                <a:lnTo>
                  <a:pt x="2287" y="538"/>
                </a:lnTo>
                <a:lnTo>
                  <a:pt x="2299" y="515"/>
                </a:lnTo>
                <a:lnTo>
                  <a:pt x="2313" y="493"/>
                </a:lnTo>
                <a:lnTo>
                  <a:pt x="2328" y="473"/>
                </a:lnTo>
                <a:lnTo>
                  <a:pt x="2345" y="446"/>
                </a:lnTo>
                <a:lnTo>
                  <a:pt x="2361" y="417"/>
                </a:lnTo>
                <a:lnTo>
                  <a:pt x="2372" y="389"/>
                </a:lnTo>
                <a:lnTo>
                  <a:pt x="2383" y="358"/>
                </a:lnTo>
                <a:lnTo>
                  <a:pt x="2389" y="327"/>
                </a:lnTo>
                <a:lnTo>
                  <a:pt x="2394" y="296"/>
                </a:lnTo>
                <a:lnTo>
                  <a:pt x="2397" y="264"/>
                </a:lnTo>
                <a:lnTo>
                  <a:pt x="2397" y="233"/>
                </a:lnTo>
                <a:lnTo>
                  <a:pt x="2394" y="201"/>
                </a:lnTo>
                <a:lnTo>
                  <a:pt x="2388" y="170"/>
                </a:lnTo>
                <a:lnTo>
                  <a:pt x="2380" y="139"/>
                </a:lnTo>
                <a:lnTo>
                  <a:pt x="2371" y="110"/>
                </a:lnTo>
                <a:lnTo>
                  <a:pt x="2358" y="80"/>
                </a:lnTo>
                <a:lnTo>
                  <a:pt x="2343" y="53"/>
                </a:lnTo>
                <a:lnTo>
                  <a:pt x="2326" y="26"/>
                </a:lnTo>
                <a:lnTo>
                  <a:pt x="2307" y="0"/>
                </a:lnTo>
                <a:lnTo>
                  <a:pt x="420" y="0"/>
                </a:lnTo>
                <a:lnTo>
                  <a:pt x="420" y="247"/>
                </a:lnTo>
                <a:lnTo>
                  <a:pt x="0" y="621"/>
                </a:lnTo>
                <a:lnTo>
                  <a:pt x="0" y="88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777" name="Google Shape;11777;p35"/>
          <p:cNvCxnSpPr/>
          <p:nvPr/>
        </p:nvCxnSpPr>
        <p:spPr>
          <a:xfrm>
            <a:off x="4180285" y="2927749"/>
            <a:ext cx="115133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78" name="Google Shape;11778;p35"/>
          <p:cNvCxnSpPr/>
          <p:nvPr/>
        </p:nvCxnSpPr>
        <p:spPr>
          <a:xfrm>
            <a:off x="4517231" y="2576513"/>
            <a:ext cx="74890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79" name="Google Shape;11779;p35"/>
          <p:cNvSpPr/>
          <p:nvPr/>
        </p:nvSpPr>
        <p:spPr>
          <a:xfrm>
            <a:off x="5249467" y="2746772"/>
            <a:ext cx="115490" cy="179784"/>
          </a:xfrm>
          <a:custGeom>
            <a:avLst/>
            <a:gdLst/>
            <a:ahLst/>
            <a:cxnLst/>
            <a:rect l="l" t="t" r="r" b="b"/>
            <a:pathLst>
              <a:path w="290" h="453" extrusionOk="0">
                <a:moveTo>
                  <a:pt x="63" y="44"/>
                </a:moveTo>
                <a:lnTo>
                  <a:pt x="48" y="64"/>
                </a:lnTo>
                <a:lnTo>
                  <a:pt x="34" y="86"/>
                </a:lnTo>
                <a:lnTo>
                  <a:pt x="22" y="109"/>
                </a:lnTo>
                <a:lnTo>
                  <a:pt x="13" y="134"/>
                </a:lnTo>
                <a:lnTo>
                  <a:pt x="7" y="158"/>
                </a:lnTo>
                <a:lnTo>
                  <a:pt x="2" y="184"/>
                </a:lnTo>
                <a:lnTo>
                  <a:pt x="0" y="210"/>
                </a:lnTo>
                <a:lnTo>
                  <a:pt x="3" y="236"/>
                </a:lnTo>
                <a:lnTo>
                  <a:pt x="7" y="261"/>
                </a:lnTo>
                <a:lnTo>
                  <a:pt x="13" y="287"/>
                </a:lnTo>
                <a:lnTo>
                  <a:pt x="22" y="312"/>
                </a:lnTo>
                <a:lnTo>
                  <a:pt x="34" y="335"/>
                </a:lnTo>
                <a:lnTo>
                  <a:pt x="48" y="355"/>
                </a:lnTo>
                <a:lnTo>
                  <a:pt x="65" y="376"/>
                </a:lnTo>
                <a:lnTo>
                  <a:pt x="83" y="394"/>
                </a:lnTo>
                <a:lnTo>
                  <a:pt x="103" y="411"/>
                </a:lnTo>
                <a:lnTo>
                  <a:pt x="125" y="425"/>
                </a:lnTo>
                <a:lnTo>
                  <a:pt x="148" y="438"/>
                </a:lnTo>
                <a:lnTo>
                  <a:pt x="172" y="447"/>
                </a:lnTo>
                <a:lnTo>
                  <a:pt x="197" y="453"/>
                </a:lnTo>
                <a:lnTo>
                  <a:pt x="217" y="435"/>
                </a:lnTo>
                <a:lnTo>
                  <a:pt x="233" y="416"/>
                </a:lnTo>
                <a:lnTo>
                  <a:pt x="249" y="395"/>
                </a:lnTo>
                <a:lnTo>
                  <a:pt x="262" y="372"/>
                </a:lnTo>
                <a:lnTo>
                  <a:pt x="272" y="348"/>
                </a:lnTo>
                <a:lnTo>
                  <a:pt x="281" y="323"/>
                </a:lnTo>
                <a:lnTo>
                  <a:pt x="286" y="298"/>
                </a:lnTo>
                <a:lnTo>
                  <a:pt x="290" y="272"/>
                </a:lnTo>
                <a:lnTo>
                  <a:pt x="290" y="246"/>
                </a:lnTo>
                <a:lnTo>
                  <a:pt x="288" y="219"/>
                </a:lnTo>
                <a:lnTo>
                  <a:pt x="284" y="193"/>
                </a:lnTo>
                <a:lnTo>
                  <a:pt x="276" y="169"/>
                </a:lnTo>
                <a:lnTo>
                  <a:pt x="266" y="144"/>
                </a:lnTo>
                <a:lnTo>
                  <a:pt x="254" y="121"/>
                </a:lnTo>
                <a:lnTo>
                  <a:pt x="240" y="99"/>
                </a:lnTo>
                <a:lnTo>
                  <a:pt x="223" y="79"/>
                </a:lnTo>
                <a:lnTo>
                  <a:pt x="204" y="61"/>
                </a:lnTo>
                <a:lnTo>
                  <a:pt x="185" y="44"/>
                </a:lnTo>
                <a:lnTo>
                  <a:pt x="163" y="30"/>
                </a:lnTo>
                <a:lnTo>
                  <a:pt x="139" y="17"/>
                </a:lnTo>
                <a:lnTo>
                  <a:pt x="115" y="8"/>
                </a:lnTo>
                <a:lnTo>
                  <a:pt x="89" y="0"/>
                </a:lnTo>
                <a:lnTo>
                  <a:pt x="78" y="22"/>
                </a:lnTo>
                <a:lnTo>
                  <a:pt x="63" y="4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80" name="Google Shape;11780;p35"/>
          <p:cNvSpPr/>
          <p:nvPr/>
        </p:nvSpPr>
        <p:spPr>
          <a:xfrm>
            <a:off x="5266136" y="2576512"/>
            <a:ext cx="35719" cy="186929"/>
          </a:xfrm>
          <a:custGeom>
            <a:avLst/>
            <a:gdLst/>
            <a:ahLst/>
            <a:cxnLst/>
            <a:rect l="l" t="t" r="r" b="b"/>
            <a:pathLst>
              <a:path w="90" h="473" extrusionOk="0">
                <a:moveTo>
                  <a:pt x="0" y="0"/>
                </a:moveTo>
                <a:lnTo>
                  <a:pt x="19" y="26"/>
                </a:lnTo>
                <a:lnTo>
                  <a:pt x="36" y="52"/>
                </a:lnTo>
                <a:lnTo>
                  <a:pt x="51" y="80"/>
                </a:lnTo>
                <a:lnTo>
                  <a:pt x="63" y="110"/>
                </a:lnTo>
                <a:lnTo>
                  <a:pt x="73" y="139"/>
                </a:lnTo>
                <a:lnTo>
                  <a:pt x="81" y="170"/>
                </a:lnTo>
                <a:lnTo>
                  <a:pt x="87" y="201"/>
                </a:lnTo>
                <a:lnTo>
                  <a:pt x="90" y="233"/>
                </a:lnTo>
                <a:lnTo>
                  <a:pt x="90" y="264"/>
                </a:lnTo>
                <a:lnTo>
                  <a:pt x="87" y="296"/>
                </a:lnTo>
                <a:lnTo>
                  <a:pt x="82" y="327"/>
                </a:lnTo>
                <a:lnTo>
                  <a:pt x="76" y="358"/>
                </a:lnTo>
                <a:lnTo>
                  <a:pt x="65" y="388"/>
                </a:lnTo>
                <a:lnTo>
                  <a:pt x="54" y="417"/>
                </a:lnTo>
                <a:lnTo>
                  <a:pt x="38" y="446"/>
                </a:lnTo>
                <a:lnTo>
                  <a:pt x="21" y="47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81" name="Google Shape;11781;p35"/>
          <p:cNvSpPr/>
          <p:nvPr/>
        </p:nvSpPr>
        <p:spPr>
          <a:xfrm>
            <a:off x="5249467" y="2763442"/>
            <a:ext cx="82153" cy="164306"/>
          </a:xfrm>
          <a:custGeom>
            <a:avLst/>
            <a:gdLst/>
            <a:ahLst/>
            <a:cxnLst/>
            <a:rect l="l" t="t" r="r" b="b"/>
            <a:pathLst>
              <a:path w="206" h="412" extrusionOk="0">
                <a:moveTo>
                  <a:pt x="63" y="0"/>
                </a:moveTo>
                <a:lnTo>
                  <a:pt x="48" y="19"/>
                </a:lnTo>
                <a:lnTo>
                  <a:pt x="34" y="41"/>
                </a:lnTo>
                <a:lnTo>
                  <a:pt x="24" y="63"/>
                </a:lnTo>
                <a:lnTo>
                  <a:pt x="13" y="86"/>
                </a:lnTo>
                <a:lnTo>
                  <a:pt x="7" y="111"/>
                </a:lnTo>
                <a:lnTo>
                  <a:pt x="3" y="135"/>
                </a:lnTo>
                <a:lnTo>
                  <a:pt x="0" y="161"/>
                </a:lnTo>
                <a:lnTo>
                  <a:pt x="2" y="187"/>
                </a:lnTo>
                <a:lnTo>
                  <a:pt x="6" y="211"/>
                </a:lnTo>
                <a:lnTo>
                  <a:pt x="11" y="235"/>
                </a:lnTo>
                <a:lnTo>
                  <a:pt x="20" y="259"/>
                </a:lnTo>
                <a:lnTo>
                  <a:pt x="30" y="282"/>
                </a:lnTo>
                <a:lnTo>
                  <a:pt x="43" y="304"/>
                </a:lnTo>
                <a:lnTo>
                  <a:pt x="57" y="324"/>
                </a:lnTo>
                <a:lnTo>
                  <a:pt x="75" y="342"/>
                </a:lnTo>
                <a:lnTo>
                  <a:pt x="93" y="359"/>
                </a:lnTo>
                <a:lnTo>
                  <a:pt x="114" y="375"/>
                </a:lnTo>
                <a:lnTo>
                  <a:pt x="136" y="387"/>
                </a:lnTo>
                <a:lnTo>
                  <a:pt x="159" y="398"/>
                </a:lnTo>
                <a:lnTo>
                  <a:pt x="182" y="406"/>
                </a:lnTo>
                <a:lnTo>
                  <a:pt x="206" y="41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82" name="Google Shape;11782;p35"/>
          <p:cNvSpPr/>
          <p:nvPr/>
        </p:nvSpPr>
        <p:spPr>
          <a:xfrm>
            <a:off x="5285185" y="2746772"/>
            <a:ext cx="79772" cy="180975"/>
          </a:xfrm>
          <a:custGeom>
            <a:avLst/>
            <a:gdLst/>
            <a:ahLst/>
            <a:cxnLst/>
            <a:rect l="l" t="t" r="r" b="b"/>
            <a:pathLst>
              <a:path w="201" h="456" extrusionOk="0">
                <a:moveTo>
                  <a:pt x="106" y="456"/>
                </a:moveTo>
                <a:lnTo>
                  <a:pt x="125" y="438"/>
                </a:lnTo>
                <a:lnTo>
                  <a:pt x="143" y="419"/>
                </a:lnTo>
                <a:lnTo>
                  <a:pt x="159" y="397"/>
                </a:lnTo>
                <a:lnTo>
                  <a:pt x="171" y="375"/>
                </a:lnTo>
                <a:lnTo>
                  <a:pt x="183" y="350"/>
                </a:lnTo>
                <a:lnTo>
                  <a:pt x="191" y="326"/>
                </a:lnTo>
                <a:lnTo>
                  <a:pt x="197" y="300"/>
                </a:lnTo>
                <a:lnTo>
                  <a:pt x="200" y="273"/>
                </a:lnTo>
                <a:lnTo>
                  <a:pt x="201" y="247"/>
                </a:lnTo>
                <a:lnTo>
                  <a:pt x="199" y="222"/>
                </a:lnTo>
                <a:lnTo>
                  <a:pt x="195" y="196"/>
                </a:lnTo>
                <a:lnTo>
                  <a:pt x="187" y="170"/>
                </a:lnTo>
                <a:lnTo>
                  <a:pt x="178" y="146"/>
                </a:lnTo>
                <a:lnTo>
                  <a:pt x="165" y="122"/>
                </a:lnTo>
                <a:lnTo>
                  <a:pt x="151" y="100"/>
                </a:lnTo>
                <a:lnTo>
                  <a:pt x="134" y="80"/>
                </a:lnTo>
                <a:lnTo>
                  <a:pt x="116" y="61"/>
                </a:lnTo>
                <a:lnTo>
                  <a:pt x="96" y="44"/>
                </a:lnTo>
                <a:lnTo>
                  <a:pt x="74" y="30"/>
                </a:lnTo>
                <a:lnTo>
                  <a:pt x="50" y="17"/>
                </a:lnTo>
                <a:lnTo>
                  <a:pt x="26" y="8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783" name="Google Shape;11783;p35"/>
          <p:cNvCxnSpPr/>
          <p:nvPr/>
        </p:nvCxnSpPr>
        <p:spPr>
          <a:xfrm rot="10800000" flipH="1">
            <a:off x="4697017" y="2343151"/>
            <a:ext cx="258365" cy="2321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84" name="Google Shape;11784;p35"/>
          <p:cNvCxnSpPr/>
          <p:nvPr/>
        </p:nvCxnSpPr>
        <p:spPr>
          <a:xfrm>
            <a:off x="4517231" y="2576514"/>
            <a:ext cx="1191" cy="976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85" name="Google Shape;11785;p35"/>
          <p:cNvCxnSpPr/>
          <p:nvPr/>
        </p:nvCxnSpPr>
        <p:spPr>
          <a:xfrm flipH="1">
            <a:off x="4350544" y="2674144"/>
            <a:ext cx="166688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86" name="Google Shape;11786;p35"/>
          <p:cNvCxnSpPr/>
          <p:nvPr/>
        </p:nvCxnSpPr>
        <p:spPr>
          <a:xfrm>
            <a:off x="4350544" y="2822972"/>
            <a:ext cx="1191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87" name="Google Shape;11787;p35"/>
          <p:cNvSpPr/>
          <p:nvPr/>
        </p:nvSpPr>
        <p:spPr>
          <a:xfrm>
            <a:off x="6918724" y="2578895"/>
            <a:ext cx="810815" cy="351235"/>
          </a:xfrm>
          <a:custGeom>
            <a:avLst/>
            <a:gdLst/>
            <a:ahLst/>
            <a:cxnLst/>
            <a:rect l="l" t="t" r="r" b="b"/>
            <a:pathLst>
              <a:path w="2042" h="883" extrusionOk="0">
                <a:moveTo>
                  <a:pt x="0" y="0"/>
                </a:moveTo>
                <a:lnTo>
                  <a:pt x="1886" y="0"/>
                </a:lnTo>
                <a:lnTo>
                  <a:pt x="1906" y="26"/>
                </a:lnTo>
                <a:lnTo>
                  <a:pt x="1923" y="51"/>
                </a:lnTo>
                <a:lnTo>
                  <a:pt x="1938" y="80"/>
                </a:lnTo>
                <a:lnTo>
                  <a:pt x="1950" y="109"/>
                </a:lnTo>
                <a:lnTo>
                  <a:pt x="1960" y="139"/>
                </a:lnTo>
                <a:lnTo>
                  <a:pt x="1968" y="170"/>
                </a:lnTo>
                <a:lnTo>
                  <a:pt x="1973" y="201"/>
                </a:lnTo>
                <a:lnTo>
                  <a:pt x="1977" y="232"/>
                </a:lnTo>
                <a:lnTo>
                  <a:pt x="1977" y="264"/>
                </a:lnTo>
                <a:lnTo>
                  <a:pt x="1974" y="296"/>
                </a:lnTo>
                <a:lnTo>
                  <a:pt x="1969" y="327"/>
                </a:lnTo>
                <a:lnTo>
                  <a:pt x="1961" y="358"/>
                </a:lnTo>
                <a:lnTo>
                  <a:pt x="1952" y="388"/>
                </a:lnTo>
                <a:lnTo>
                  <a:pt x="1939" y="417"/>
                </a:lnTo>
                <a:lnTo>
                  <a:pt x="1925" y="445"/>
                </a:lnTo>
                <a:lnTo>
                  <a:pt x="1908" y="473"/>
                </a:lnTo>
                <a:lnTo>
                  <a:pt x="1892" y="492"/>
                </a:lnTo>
                <a:lnTo>
                  <a:pt x="1879" y="514"/>
                </a:lnTo>
                <a:lnTo>
                  <a:pt x="1867" y="537"/>
                </a:lnTo>
                <a:lnTo>
                  <a:pt x="1857" y="561"/>
                </a:lnTo>
                <a:lnTo>
                  <a:pt x="1850" y="587"/>
                </a:lnTo>
                <a:lnTo>
                  <a:pt x="1847" y="613"/>
                </a:lnTo>
                <a:lnTo>
                  <a:pt x="1845" y="639"/>
                </a:lnTo>
                <a:lnTo>
                  <a:pt x="1847" y="664"/>
                </a:lnTo>
                <a:lnTo>
                  <a:pt x="1852" y="690"/>
                </a:lnTo>
                <a:lnTo>
                  <a:pt x="1858" y="715"/>
                </a:lnTo>
                <a:lnTo>
                  <a:pt x="1867" y="739"/>
                </a:lnTo>
                <a:lnTo>
                  <a:pt x="1879" y="762"/>
                </a:lnTo>
                <a:lnTo>
                  <a:pt x="1893" y="784"/>
                </a:lnTo>
                <a:lnTo>
                  <a:pt x="1910" y="805"/>
                </a:lnTo>
                <a:lnTo>
                  <a:pt x="1928" y="823"/>
                </a:lnTo>
                <a:lnTo>
                  <a:pt x="1948" y="840"/>
                </a:lnTo>
                <a:lnTo>
                  <a:pt x="1969" y="854"/>
                </a:lnTo>
                <a:lnTo>
                  <a:pt x="1992" y="865"/>
                </a:lnTo>
                <a:lnTo>
                  <a:pt x="2017" y="876"/>
                </a:lnTo>
                <a:lnTo>
                  <a:pt x="2042" y="882"/>
                </a:lnTo>
                <a:lnTo>
                  <a:pt x="2040" y="883"/>
                </a:lnTo>
                <a:lnTo>
                  <a:pt x="0" y="883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788" name="Google Shape;11788;p35"/>
          <p:cNvCxnSpPr/>
          <p:nvPr/>
        </p:nvCxnSpPr>
        <p:spPr>
          <a:xfrm>
            <a:off x="6918722" y="2930130"/>
            <a:ext cx="81438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89" name="Google Shape;11789;p35"/>
          <p:cNvSpPr/>
          <p:nvPr/>
        </p:nvSpPr>
        <p:spPr>
          <a:xfrm>
            <a:off x="6448426" y="2476501"/>
            <a:ext cx="470297" cy="556022"/>
          </a:xfrm>
          <a:custGeom>
            <a:avLst/>
            <a:gdLst/>
            <a:ahLst/>
            <a:cxnLst/>
            <a:rect l="l" t="t" r="r" b="b"/>
            <a:pathLst>
              <a:path w="1186" h="1400" extrusionOk="0">
                <a:moveTo>
                  <a:pt x="0" y="1400"/>
                </a:moveTo>
                <a:lnTo>
                  <a:pt x="63" y="1361"/>
                </a:lnTo>
                <a:lnTo>
                  <a:pt x="128" y="1324"/>
                </a:lnTo>
                <a:lnTo>
                  <a:pt x="192" y="1291"/>
                </a:lnTo>
                <a:lnTo>
                  <a:pt x="259" y="1258"/>
                </a:lnTo>
                <a:lnTo>
                  <a:pt x="326" y="1227"/>
                </a:lnTo>
                <a:lnTo>
                  <a:pt x="394" y="1200"/>
                </a:lnTo>
                <a:lnTo>
                  <a:pt x="464" y="1175"/>
                </a:lnTo>
                <a:lnTo>
                  <a:pt x="533" y="1151"/>
                </a:lnTo>
                <a:lnTo>
                  <a:pt x="604" y="1131"/>
                </a:lnTo>
                <a:lnTo>
                  <a:pt x="675" y="1111"/>
                </a:lnTo>
                <a:lnTo>
                  <a:pt x="747" y="1096"/>
                </a:lnTo>
                <a:lnTo>
                  <a:pt x="819" y="1082"/>
                </a:lnTo>
                <a:lnTo>
                  <a:pt x="893" y="1072"/>
                </a:lnTo>
                <a:lnTo>
                  <a:pt x="965" y="1063"/>
                </a:lnTo>
                <a:lnTo>
                  <a:pt x="1038" y="1056"/>
                </a:lnTo>
                <a:lnTo>
                  <a:pt x="1113" y="1052"/>
                </a:lnTo>
                <a:lnTo>
                  <a:pt x="1186" y="1050"/>
                </a:lnTo>
                <a:lnTo>
                  <a:pt x="1186" y="359"/>
                </a:lnTo>
                <a:lnTo>
                  <a:pt x="1111" y="357"/>
                </a:lnTo>
                <a:lnTo>
                  <a:pt x="1038" y="353"/>
                </a:lnTo>
                <a:lnTo>
                  <a:pt x="965" y="345"/>
                </a:lnTo>
                <a:lnTo>
                  <a:pt x="891" y="336"/>
                </a:lnTo>
                <a:lnTo>
                  <a:pt x="819" y="325"/>
                </a:lnTo>
                <a:lnTo>
                  <a:pt x="746" y="310"/>
                </a:lnTo>
                <a:lnTo>
                  <a:pt x="675" y="294"/>
                </a:lnTo>
                <a:lnTo>
                  <a:pt x="603" y="274"/>
                </a:lnTo>
                <a:lnTo>
                  <a:pt x="532" y="254"/>
                </a:lnTo>
                <a:lnTo>
                  <a:pt x="462" y="229"/>
                </a:lnTo>
                <a:lnTo>
                  <a:pt x="393" y="203"/>
                </a:lnTo>
                <a:lnTo>
                  <a:pt x="326" y="175"/>
                </a:lnTo>
                <a:lnTo>
                  <a:pt x="258" y="144"/>
                </a:lnTo>
                <a:lnTo>
                  <a:pt x="192" y="112"/>
                </a:lnTo>
                <a:lnTo>
                  <a:pt x="128" y="77"/>
                </a:lnTo>
                <a:lnTo>
                  <a:pt x="63" y="40"/>
                </a:lnTo>
                <a:lnTo>
                  <a:pt x="0" y="0"/>
                </a:lnTo>
                <a:lnTo>
                  <a:pt x="0" y="1400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90" name="Google Shape;11790;p35"/>
          <p:cNvSpPr/>
          <p:nvPr/>
        </p:nvSpPr>
        <p:spPr>
          <a:xfrm>
            <a:off x="6448426" y="2893219"/>
            <a:ext cx="470297" cy="176213"/>
          </a:xfrm>
          <a:custGeom>
            <a:avLst/>
            <a:gdLst/>
            <a:ahLst/>
            <a:cxnLst/>
            <a:rect l="l" t="t" r="r" b="b"/>
            <a:pathLst>
              <a:path w="1186" h="445" extrusionOk="0">
                <a:moveTo>
                  <a:pt x="58" y="445"/>
                </a:moveTo>
                <a:lnTo>
                  <a:pt x="121" y="405"/>
                </a:lnTo>
                <a:lnTo>
                  <a:pt x="187" y="368"/>
                </a:lnTo>
                <a:lnTo>
                  <a:pt x="253" y="332"/>
                </a:lnTo>
                <a:lnTo>
                  <a:pt x="320" y="300"/>
                </a:lnTo>
                <a:lnTo>
                  <a:pt x="388" y="269"/>
                </a:lnTo>
                <a:lnTo>
                  <a:pt x="457" y="241"/>
                </a:lnTo>
                <a:lnTo>
                  <a:pt x="527" y="213"/>
                </a:lnTo>
                <a:lnTo>
                  <a:pt x="598" y="190"/>
                </a:lnTo>
                <a:lnTo>
                  <a:pt x="670" y="168"/>
                </a:lnTo>
                <a:lnTo>
                  <a:pt x="742" y="150"/>
                </a:lnTo>
                <a:lnTo>
                  <a:pt x="815" y="134"/>
                </a:lnTo>
                <a:lnTo>
                  <a:pt x="889" y="119"/>
                </a:lnTo>
                <a:lnTo>
                  <a:pt x="962" y="108"/>
                </a:lnTo>
                <a:lnTo>
                  <a:pt x="1037" y="99"/>
                </a:lnTo>
                <a:lnTo>
                  <a:pt x="1111" y="92"/>
                </a:lnTo>
                <a:lnTo>
                  <a:pt x="1186" y="89"/>
                </a:lnTo>
                <a:lnTo>
                  <a:pt x="1186" y="0"/>
                </a:lnTo>
                <a:lnTo>
                  <a:pt x="1113" y="2"/>
                </a:lnTo>
                <a:lnTo>
                  <a:pt x="1038" y="6"/>
                </a:lnTo>
                <a:lnTo>
                  <a:pt x="965" y="13"/>
                </a:lnTo>
                <a:lnTo>
                  <a:pt x="893" y="22"/>
                </a:lnTo>
                <a:lnTo>
                  <a:pt x="819" y="32"/>
                </a:lnTo>
                <a:lnTo>
                  <a:pt x="747" y="46"/>
                </a:lnTo>
                <a:lnTo>
                  <a:pt x="675" y="61"/>
                </a:lnTo>
                <a:lnTo>
                  <a:pt x="604" y="81"/>
                </a:lnTo>
                <a:lnTo>
                  <a:pt x="533" y="101"/>
                </a:lnTo>
                <a:lnTo>
                  <a:pt x="464" y="125"/>
                </a:lnTo>
                <a:lnTo>
                  <a:pt x="394" y="150"/>
                </a:lnTo>
                <a:lnTo>
                  <a:pt x="326" y="177"/>
                </a:lnTo>
                <a:lnTo>
                  <a:pt x="259" y="208"/>
                </a:lnTo>
                <a:lnTo>
                  <a:pt x="192" y="241"/>
                </a:lnTo>
                <a:lnTo>
                  <a:pt x="128" y="274"/>
                </a:lnTo>
                <a:lnTo>
                  <a:pt x="63" y="311"/>
                </a:lnTo>
                <a:lnTo>
                  <a:pt x="0" y="350"/>
                </a:lnTo>
                <a:lnTo>
                  <a:pt x="0" y="376"/>
                </a:lnTo>
                <a:lnTo>
                  <a:pt x="32" y="413"/>
                </a:lnTo>
                <a:lnTo>
                  <a:pt x="58" y="445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791" name="Google Shape;11791;p35"/>
          <p:cNvCxnSpPr/>
          <p:nvPr/>
        </p:nvCxnSpPr>
        <p:spPr>
          <a:xfrm>
            <a:off x="6918724" y="2578895"/>
            <a:ext cx="1190" cy="3512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92" name="Google Shape;11792;p35"/>
          <p:cNvCxnSpPr/>
          <p:nvPr/>
        </p:nvCxnSpPr>
        <p:spPr>
          <a:xfrm>
            <a:off x="6918723" y="2578894"/>
            <a:ext cx="7489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93" name="Google Shape;11793;p35"/>
          <p:cNvSpPr/>
          <p:nvPr/>
        </p:nvSpPr>
        <p:spPr>
          <a:xfrm>
            <a:off x="7650956" y="2749154"/>
            <a:ext cx="115491" cy="179784"/>
          </a:xfrm>
          <a:custGeom>
            <a:avLst/>
            <a:gdLst/>
            <a:ahLst/>
            <a:cxnLst/>
            <a:rect l="l" t="t" r="r" b="b"/>
            <a:pathLst>
              <a:path w="290" h="453" extrusionOk="0">
                <a:moveTo>
                  <a:pt x="197" y="453"/>
                </a:moveTo>
                <a:lnTo>
                  <a:pt x="215" y="435"/>
                </a:lnTo>
                <a:lnTo>
                  <a:pt x="233" y="416"/>
                </a:lnTo>
                <a:lnTo>
                  <a:pt x="249" y="394"/>
                </a:lnTo>
                <a:lnTo>
                  <a:pt x="262" y="372"/>
                </a:lnTo>
                <a:lnTo>
                  <a:pt x="272" y="347"/>
                </a:lnTo>
                <a:lnTo>
                  <a:pt x="281" y="323"/>
                </a:lnTo>
                <a:lnTo>
                  <a:pt x="286" y="297"/>
                </a:lnTo>
                <a:lnTo>
                  <a:pt x="289" y="271"/>
                </a:lnTo>
                <a:lnTo>
                  <a:pt x="290" y="244"/>
                </a:lnTo>
                <a:lnTo>
                  <a:pt x="287" y="219"/>
                </a:lnTo>
                <a:lnTo>
                  <a:pt x="282" y="193"/>
                </a:lnTo>
                <a:lnTo>
                  <a:pt x="276" y="168"/>
                </a:lnTo>
                <a:lnTo>
                  <a:pt x="266" y="144"/>
                </a:lnTo>
                <a:lnTo>
                  <a:pt x="254" y="121"/>
                </a:lnTo>
                <a:lnTo>
                  <a:pt x="238" y="99"/>
                </a:lnTo>
                <a:lnTo>
                  <a:pt x="223" y="78"/>
                </a:lnTo>
                <a:lnTo>
                  <a:pt x="204" y="60"/>
                </a:lnTo>
                <a:lnTo>
                  <a:pt x="183" y="44"/>
                </a:lnTo>
                <a:lnTo>
                  <a:pt x="161" y="28"/>
                </a:lnTo>
                <a:lnTo>
                  <a:pt x="138" y="16"/>
                </a:lnTo>
                <a:lnTo>
                  <a:pt x="115" y="6"/>
                </a:lnTo>
                <a:lnTo>
                  <a:pt x="89" y="0"/>
                </a:lnTo>
                <a:lnTo>
                  <a:pt x="78" y="22"/>
                </a:lnTo>
                <a:lnTo>
                  <a:pt x="63" y="44"/>
                </a:lnTo>
                <a:lnTo>
                  <a:pt x="47" y="63"/>
                </a:lnTo>
                <a:lnTo>
                  <a:pt x="34" y="85"/>
                </a:lnTo>
                <a:lnTo>
                  <a:pt x="22" y="108"/>
                </a:lnTo>
                <a:lnTo>
                  <a:pt x="12" y="132"/>
                </a:lnTo>
                <a:lnTo>
                  <a:pt x="5" y="158"/>
                </a:lnTo>
                <a:lnTo>
                  <a:pt x="2" y="184"/>
                </a:lnTo>
                <a:lnTo>
                  <a:pt x="0" y="210"/>
                </a:lnTo>
                <a:lnTo>
                  <a:pt x="2" y="235"/>
                </a:lnTo>
                <a:lnTo>
                  <a:pt x="7" y="261"/>
                </a:lnTo>
                <a:lnTo>
                  <a:pt x="13" y="286"/>
                </a:lnTo>
                <a:lnTo>
                  <a:pt x="22" y="310"/>
                </a:lnTo>
                <a:lnTo>
                  <a:pt x="34" y="333"/>
                </a:lnTo>
                <a:lnTo>
                  <a:pt x="48" y="355"/>
                </a:lnTo>
                <a:lnTo>
                  <a:pt x="65" y="376"/>
                </a:lnTo>
                <a:lnTo>
                  <a:pt x="83" y="394"/>
                </a:lnTo>
                <a:lnTo>
                  <a:pt x="103" y="411"/>
                </a:lnTo>
                <a:lnTo>
                  <a:pt x="124" y="425"/>
                </a:lnTo>
                <a:lnTo>
                  <a:pt x="147" y="436"/>
                </a:lnTo>
                <a:lnTo>
                  <a:pt x="172" y="447"/>
                </a:lnTo>
                <a:lnTo>
                  <a:pt x="197" y="45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94" name="Google Shape;11794;p35"/>
          <p:cNvSpPr/>
          <p:nvPr/>
        </p:nvSpPr>
        <p:spPr>
          <a:xfrm>
            <a:off x="7667626" y="2578895"/>
            <a:ext cx="35719" cy="188119"/>
          </a:xfrm>
          <a:custGeom>
            <a:avLst/>
            <a:gdLst/>
            <a:ahLst/>
            <a:cxnLst/>
            <a:rect l="l" t="t" r="r" b="b"/>
            <a:pathLst>
              <a:path w="92" h="473" extrusionOk="0">
                <a:moveTo>
                  <a:pt x="0" y="0"/>
                </a:moveTo>
                <a:lnTo>
                  <a:pt x="19" y="24"/>
                </a:lnTo>
                <a:lnTo>
                  <a:pt x="38" y="51"/>
                </a:lnTo>
                <a:lnTo>
                  <a:pt x="52" y="80"/>
                </a:lnTo>
                <a:lnTo>
                  <a:pt x="65" y="108"/>
                </a:lnTo>
                <a:lnTo>
                  <a:pt x="75" y="139"/>
                </a:lnTo>
                <a:lnTo>
                  <a:pt x="83" y="169"/>
                </a:lnTo>
                <a:lnTo>
                  <a:pt x="88" y="201"/>
                </a:lnTo>
                <a:lnTo>
                  <a:pt x="92" y="232"/>
                </a:lnTo>
                <a:lnTo>
                  <a:pt x="92" y="264"/>
                </a:lnTo>
                <a:lnTo>
                  <a:pt x="89" y="295"/>
                </a:lnTo>
                <a:lnTo>
                  <a:pt x="84" y="327"/>
                </a:lnTo>
                <a:lnTo>
                  <a:pt x="76" y="358"/>
                </a:lnTo>
                <a:lnTo>
                  <a:pt x="67" y="388"/>
                </a:lnTo>
                <a:lnTo>
                  <a:pt x="54" y="417"/>
                </a:lnTo>
                <a:lnTo>
                  <a:pt x="40" y="445"/>
                </a:lnTo>
                <a:lnTo>
                  <a:pt x="23" y="47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95" name="Google Shape;11795;p35"/>
          <p:cNvSpPr/>
          <p:nvPr/>
        </p:nvSpPr>
        <p:spPr>
          <a:xfrm>
            <a:off x="7650956" y="2767013"/>
            <a:ext cx="82154" cy="163116"/>
          </a:xfrm>
          <a:custGeom>
            <a:avLst/>
            <a:gdLst/>
            <a:ahLst/>
            <a:cxnLst/>
            <a:rect l="l" t="t" r="r" b="b"/>
            <a:pathLst>
              <a:path w="206" h="410" extrusionOk="0">
                <a:moveTo>
                  <a:pt x="63" y="0"/>
                </a:moveTo>
                <a:lnTo>
                  <a:pt x="48" y="19"/>
                </a:lnTo>
                <a:lnTo>
                  <a:pt x="34" y="39"/>
                </a:lnTo>
                <a:lnTo>
                  <a:pt x="22" y="63"/>
                </a:lnTo>
                <a:lnTo>
                  <a:pt x="13" y="86"/>
                </a:lnTo>
                <a:lnTo>
                  <a:pt x="7" y="110"/>
                </a:lnTo>
                <a:lnTo>
                  <a:pt x="3" y="135"/>
                </a:lnTo>
                <a:lnTo>
                  <a:pt x="0" y="161"/>
                </a:lnTo>
                <a:lnTo>
                  <a:pt x="2" y="185"/>
                </a:lnTo>
                <a:lnTo>
                  <a:pt x="4" y="211"/>
                </a:lnTo>
                <a:lnTo>
                  <a:pt x="11" y="235"/>
                </a:lnTo>
                <a:lnTo>
                  <a:pt x="18" y="258"/>
                </a:lnTo>
                <a:lnTo>
                  <a:pt x="30" y="282"/>
                </a:lnTo>
                <a:lnTo>
                  <a:pt x="43" y="303"/>
                </a:lnTo>
                <a:lnTo>
                  <a:pt x="57" y="323"/>
                </a:lnTo>
                <a:lnTo>
                  <a:pt x="74" y="342"/>
                </a:lnTo>
                <a:lnTo>
                  <a:pt x="93" y="359"/>
                </a:lnTo>
                <a:lnTo>
                  <a:pt x="114" y="374"/>
                </a:lnTo>
                <a:lnTo>
                  <a:pt x="135" y="386"/>
                </a:lnTo>
                <a:lnTo>
                  <a:pt x="157" y="398"/>
                </a:lnTo>
                <a:lnTo>
                  <a:pt x="182" y="405"/>
                </a:lnTo>
                <a:lnTo>
                  <a:pt x="206" y="4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96" name="Google Shape;11796;p35"/>
          <p:cNvSpPr/>
          <p:nvPr/>
        </p:nvSpPr>
        <p:spPr>
          <a:xfrm>
            <a:off x="7686676" y="2749154"/>
            <a:ext cx="79772" cy="180975"/>
          </a:xfrm>
          <a:custGeom>
            <a:avLst/>
            <a:gdLst/>
            <a:ahLst/>
            <a:cxnLst/>
            <a:rect l="l" t="t" r="r" b="b"/>
            <a:pathLst>
              <a:path w="201" h="454" extrusionOk="0">
                <a:moveTo>
                  <a:pt x="106" y="454"/>
                </a:moveTo>
                <a:lnTo>
                  <a:pt x="125" y="438"/>
                </a:lnTo>
                <a:lnTo>
                  <a:pt x="143" y="417"/>
                </a:lnTo>
                <a:lnTo>
                  <a:pt x="158" y="396"/>
                </a:lnTo>
                <a:lnTo>
                  <a:pt x="171" y="373"/>
                </a:lnTo>
                <a:lnTo>
                  <a:pt x="182" y="350"/>
                </a:lnTo>
                <a:lnTo>
                  <a:pt x="191" y="324"/>
                </a:lnTo>
                <a:lnTo>
                  <a:pt x="197" y="299"/>
                </a:lnTo>
                <a:lnTo>
                  <a:pt x="200" y="273"/>
                </a:lnTo>
                <a:lnTo>
                  <a:pt x="201" y="247"/>
                </a:lnTo>
                <a:lnTo>
                  <a:pt x="198" y="220"/>
                </a:lnTo>
                <a:lnTo>
                  <a:pt x="195" y="194"/>
                </a:lnTo>
                <a:lnTo>
                  <a:pt x="187" y="170"/>
                </a:lnTo>
                <a:lnTo>
                  <a:pt x="178" y="145"/>
                </a:lnTo>
                <a:lnTo>
                  <a:pt x="165" y="121"/>
                </a:lnTo>
                <a:lnTo>
                  <a:pt x="151" y="99"/>
                </a:lnTo>
                <a:lnTo>
                  <a:pt x="134" y="78"/>
                </a:lnTo>
                <a:lnTo>
                  <a:pt x="116" y="60"/>
                </a:lnTo>
                <a:lnTo>
                  <a:pt x="95" y="44"/>
                </a:lnTo>
                <a:lnTo>
                  <a:pt x="74" y="29"/>
                </a:lnTo>
                <a:lnTo>
                  <a:pt x="50" y="16"/>
                </a:lnTo>
                <a:lnTo>
                  <a:pt x="26" y="6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797" name="Google Shape;11797;p35"/>
          <p:cNvCxnSpPr/>
          <p:nvPr/>
        </p:nvCxnSpPr>
        <p:spPr>
          <a:xfrm rot="10800000" flipH="1">
            <a:off x="7092555" y="2350295"/>
            <a:ext cx="258365" cy="2321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98" name="Google Shape;11798;p35"/>
          <p:cNvCxnSpPr/>
          <p:nvPr/>
        </p:nvCxnSpPr>
        <p:spPr>
          <a:xfrm rot="10800000" flipH="1">
            <a:off x="6450807" y="2441972"/>
            <a:ext cx="2619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99" name="Google Shape;11799;p35"/>
          <p:cNvSpPr/>
          <p:nvPr/>
        </p:nvSpPr>
        <p:spPr>
          <a:xfrm>
            <a:off x="6477001" y="2441972"/>
            <a:ext cx="441722" cy="141684"/>
          </a:xfrm>
          <a:custGeom>
            <a:avLst/>
            <a:gdLst/>
            <a:ahLst/>
            <a:cxnLst/>
            <a:rect l="l" t="t" r="r" b="b"/>
            <a:pathLst>
              <a:path w="1114" h="356" extrusionOk="0">
                <a:moveTo>
                  <a:pt x="0" y="0"/>
                </a:moveTo>
                <a:lnTo>
                  <a:pt x="63" y="40"/>
                </a:lnTo>
                <a:lnTo>
                  <a:pt x="126" y="77"/>
                </a:lnTo>
                <a:lnTo>
                  <a:pt x="192" y="112"/>
                </a:lnTo>
                <a:lnTo>
                  <a:pt x="258" y="144"/>
                </a:lnTo>
                <a:lnTo>
                  <a:pt x="326" y="175"/>
                </a:lnTo>
                <a:lnTo>
                  <a:pt x="394" y="203"/>
                </a:lnTo>
                <a:lnTo>
                  <a:pt x="463" y="229"/>
                </a:lnTo>
                <a:lnTo>
                  <a:pt x="533" y="253"/>
                </a:lnTo>
                <a:lnTo>
                  <a:pt x="604" y="274"/>
                </a:lnTo>
                <a:lnTo>
                  <a:pt x="675" y="293"/>
                </a:lnTo>
                <a:lnTo>
                  <a:pt x="747" y="310"/>
                </a:lnTo>
                <a:lnTo>
                  <a:pt x="821" y="324"/>
                </a:lnTo>
                <a:lnTo>
                  <a:pt x="893" y="336"/>
                </a:lnTo>
                <a:lnTo>
                  <a:pt x="966" y="345"/>
                </a:lnTo>
                <a:lnTo>
                  <a:pt x="1039" y="353"/>
                </a:lnTo>
                <a:lnTo>
                  <a:pt x="1114" y="35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00" name="Google Shape;11800;p35"/>
          <p:cNvSpPr/>
          <p:nvPr/>
        </p:nvSpPr>
        <p:spPr>
          <a:xfrm>
            <a:off x="6448426" y="2476500"/>
            <a:ext cx="470297" cy="142875"/>
          </a:xfrm>
          <a:custGeom>
            <a:avLst/>
            <a:gdLst/>
            <a:ahLst/>
            <a:cxnLst/>
            <a:rect l="l" t="t" r="r" b="b"/>
            <a:pathLst>
              <a:path w="1186" h="359" extrusionOk="0">
                <a:moveTo>
                  <a:pt x="0" y="0"/>
                </a:moveTo>
                <a:lnTo>
                  <a:pt x="63" y="40"/>
                </a:lnTo>
                <a:lnTo>
                  <a:pt x="128" y="77"/>
                </a:lnTo>
                <a:lnTo>
                  <a:pt x="192" y="112"/>
                </a:lnTo>
                <a:lnTo>
                  <a:pt x="258" y="144"/>
                </a:lnTo>
                <a:lnTo>
                  <a:pt x="326" y="175"/>
                </a:lnTo>
                <a:lnTo>
                  <a:pt x="393" y="203"/>
                </a:lnTo>
                <a:lnTo>
                  <a:pt x="462" y="229"/>
                </a:lnTo>
                <a:lnTo>
                  <a:pt x="532" y="254"/>
                </a:lnTo>
                <a:lnTo>
                  <a:pt x="603" y="274"/>
                </a:lnTo>
                <a:lnTo>
                  <a:pt x="675" y="294"/>
                </a:lnTo>
                <a:lnTo>
                  <a:pt x="746" y="310"/>
                </a:lnTo>
                <a:lnTo>
                  <a:pt x="819" y="325"/>
                </a:lnTo>
                <a:lnTo>
                  <a:pt x="891" y="336"/>
                </a:lnTo>
                <a:lnTo>
                  <a:pt x="965" y="345"/>
                </a:lnTo>
                <a:lnTo>
                  <a:pt x="1038" y="353"/>
                </a:lnTo>
                <a:lnTo>
                  <a:pt x="1111" y="357"/>
                </a:lnTo>
                <a:lnTo>
                  <a:pt x="1186" y="35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801" name="Google Shape;11801;p35"/>
          <p:cNvCxnSpPr/>
          <p:nvPr/>
        </p:nvCxnSpPr>
        <p:spPr>
          <a:xfrm>
            <a:off x="6444855" y="3037285"/>
            <a:ext cx="26194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802" name="Google Shape;11802;p35"/>
          <p:cNvSpPr/>
          <p:nvPr/>
        </p:nvSpPr>
        <p:spPr>
          <a:xfrm>
            <a:off x="6471047" y="2928939"/>
            <a:ext cx="447675" cy="140494"/>
          </a:xfrm>
          <a:custGeom>
            <a:avLst/>
            <a:gdLst/>
            <a:ahLst/>
            <a:cxnLst/>
            <a:rect l="l" t="t" r="r" b="b"/>
            <a:pathLst>
              <a:path w="1128" h="356" extrusionOk="0">
                <a:moveTo>
                  <a:pt x="0" y="356"/>
                </a:moveTo>
                <a:lnTo>
                  <a:pt x="63" y="316"/>
                </a:lnTo>
                <a:lnTo>
                  <a:pt x="129" y="279"/>
                </a:lnTo>
                <a:lnTo>
                  <a:pt x="195" y="243"/>
                </a:lnTo>
                <a:lnTo>
                  <a:pt x="262" y="211"/>
                </a:lnTo>
                <a:lnTo>
                  <a:pt x="330" y="180"/>
                </a:lnTo>
                <a:lnTo>
                  <a:pt x="399" y="152"/>
                </a:lnTo>
                <a:lnTo>
                  <a:pt x="469" y="124"/>
                </a:lnTo>
                <a:lnTo>
                  <a:pt x="540" y="101"/>
                </a:lnTo>
                <a:lnTo>
                  <a:pt x="612" y="79"/>
                </a:lnTo>
                <a:lnTo>
                  <a:pt x="684" y="61"/>
                </a:lnTo>
                <a:lnTo>
                  <a:pt x="757" y="45"/>
                </a:lnTo>
                <a:lnTo>
                  <a:pt x="831" y="30"/>
                </a:lnTo>
                <a:lnTo>
                  <a:pt x="904" y="19"/>
                </a:lnTo>
                <a:lnTo>
                  <a:pt x="979" y="10"/>
                </a:lnTo>
                <a:lnTo>
                  <a:pt x="1053" y="3"/>
                </a:lnTo>
                <a:lnTo>
                  <a:pt x="112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03" name="Google Shape;11803;p35"/>
          <p:cNvSpPr/>
          <p:nvPr/>
        </p:nvSpPr>
        <p:spPr>
          <a:xfrm>
            <a:off x="6443664" y="2893219"/>
            <a:ext cx="475060" cy="142875"/>
          </a:xfrm>
          <a:custGeom>
            <a:avLst/>
            <a:gdLst/>
            <a:ahLst/>
            <a:cxnLst/>
            <a:rect l="l" t="t" r="r" b="b"/>
            <a:pathLst>
              <a:path w="1199" h="359" extrusionOk="0">
                <a:moveTo>
                  <a:pt x="0" y="359"/>
                </a:moveTo>
                <a:lnTo>
                  <a:pt x="63" y="319"/>
                </a:lnTo>
                <a:lnTo>
                  <a:pt x="128" y="282"/>
                </a:lnTo>
                <a:lnTo>
                  <a:pt x="193" y="246"/>
                </a:lnTo>
                <a:lnTo>
                  <a:pt x="260" y="213"/>
                </a:lnTo>
                <a:lnTo>
                  <a:pt x="329" y="183"/>
                </a:lnTo>
                <a:lnTo>
                  <a:pt x="397" y="154"/>
                </a:lnTo>
                <a:lnTo>
                  <a:pt x="466" y="127"/>
                </a:lnTo>
                <a:lnTo>
                  <a:pt x="537" y="104"/>
                </a:lnTo>
                <a:lnTo>
                  <a:pt x="609" y="82"/>
                </a:lnTo>
                <a:lnTo>
                  <a:pt x="681" y="64"/>
                </a:lnTo>
                <a:lnTo>
                  <a:pt x="754" y="47"/>
                </a:lnTo>
                <a:lnTo>
                  <a:pt x="827" y="33"/>
                </a:lnTo>
                <a:lnTo>
                  <a:pt x="902" y="22"/>
                </a:lnTo>
                <a:lnTo>
                  <a:pt x="975" y="13"/>
                </a:lnTo>
                <a:lnTo>
                  <a:pt x="1050" y="6"/>
                </a:lnTo>
                <a:lnTo>
                  <a:pt x="1124" y="2"/>
                </a:lnTo>
                <a:lnTo>
                  <a:pt x="119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804" name="Google Shape;11804;p35"/>
          <p:cNvCxnSpPr/>
          <p:nvPr/>
        </p:nvCxnSpPr>
        <p:spPr>
          <a:xfrm flipH="1">
            <a:off x="5954316" y="2476500"/>
            <a:ext cx="49410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05" name="Google Shape;11805;p35"/>
          <p:cNvCxnSpPr/>
          <p:nvPr/>
        </p:nvCxnSpPr>
        <p:spPr>
          <a:xfrm>
            <a:off x="6448425" y="2476501"/>
            <a:ext cx="1191" cy="5655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06" name="Google Shape;11806;p35"/>
          <p:cNvCxnSpPr/>
          <p:nvPr/>
        </p:nvCxnSpPr>
        <p:spPr>
          <a:xfrm flipH="1">
            <a:off x="5954316" y="3032524"/>
            <a:ext cx="49410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07" name="Google Shape;11807;p35"/>
          <p:cNvCxnSpPr/>
          <p:nvPr/>
        </p:nvCxnSpPr>
        <p:spPr>
          <a:xfrm flipH="1">
            <a:off x="6448425" y="2441973"/>
            <a:ext cx="28575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08" name="Google Shape;11808;p35"/>
          <p:cNvCxnSpPr/>
          <p:nvPr/>
        </p:nvCxnSpPr>
        <p:spPr>
          <a:xfrm rot="10800000">
            <a:off x="6443664" y="3036094"/>
            <a:ext cx="27385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809" name="Google Shape;11809;p35"/>
          <p:cNvSpPr/>
          <p:nvPr/>
        </p:nvSpPr>
        <p:spPr>
          <a:xfrm>
            <a:off x="1588294" y="3056335"/>
            <a:ext cx="897682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SQUARE FLUSH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10" name="Google Shape;11810;p35"/>
          <p:cNvSpPr/>
          <p:nvPr/>
        </p:nvSpPr>
        <p:spPr>
          <a:xfrm>
            <a:off x="1870473" y="3214688"/>
            <a:ext cx="327013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INLET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11" name="Google Shape;11811;p35"/>
          <p:cNvSpPr/>
          <p:nvPr/>
        </p:nvSpPr>
        <p:spPr>
          <a:xfrm>
            <a:off x="2928937" y="3077767"/>
            <a:ext cx="1263166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SQUARE PROJECTING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12" name="Google Shape;11812;p35"/>
          <p:cNvSpPr/>
          <p:nvPr/>
        </p:nvSpPr>
        <p:spPr>
          <a:xfrm>
            <a:off x="3328989" y="3242073"/>
            <a:ext cx="327013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INLET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13" name="Google Shape;11813;p35"/>
          <p:cNvSpPr/>
          <p:nvPr/>
        </p:nvSpPr>
        <p:spPr>
          <a:xfrm>
            <a:off x="4495800" y="3049192"/>
            <a:ext cx="782265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BEVEL FLUSH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14" name="Google Shape;11814;p35"/>
          <p:cNvSpPr/>
          <p:nvPr/>
        </p:nvSpPr>
        <p:spPr>
          <a:xfrm>
            <a:off x="4697016" y="3193257"/>
            <a:ext cx="327013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INLET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15" name="Google Shape;11815;p35"/>
          <p:cNvSpPr/>
          <p:nvPr/>
        </p:nvSpPr>
        <p:spPr>
          <a:xfrm>
            <a:off x="6933010" y="3073004"/>
            <a:ext cx="743793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BELL-MOUTH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16" name="Google Shape;11816;p35"/>
          <p:cNvSpPr/>
          <p:nvPr/>
        </p:nvSpPr>
        <p:spPr>
          <a:xfrm>
            <a:off x="6973492" y="3242073"/>
            <a:ext cx="737381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INLET (PLAN)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17" name="Google Shape;11817;p35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>
                <a:latin typeface="Calibri"/>
                <a:ea typeface="Calibri"/>
                <a:cs typeface="Calibri"/>
                <a:sym typeface="Calibri"/>
              </a:rPr>
              <a:t>Typical Inlet Configurations</a:t>
            </a:r>
            <a:br>
              <a:rPr lang="en-US" sz="3200">
                <a:latin typeface="Calibri"/>
                <a:ea typeface="Calibri"/>
                <a:cs typeface="Calibri"/>
                <a:sym typeface="Calibri"/>
              </a:rPr>
            </a:br>
            <a:endParaRPr sz="3200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41223EA1-2DF5-AD7F-721D-B0B3555A5003}"/>
              </a:ext>
            </a:extLst>
          </p:cNvPr>
          <p:cNvCxnSpPr/>
          <p:nvPr/>
        </p:nvCxnSpPr>
        <p:spPr>
          <a:xfrm>
            <a:off x="979714" y="2743200"/>
            <a:ext cx="476795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5FFE0BAF-0A61-C69A-DD17-4EA43B8307B4}"/>
              </a:ext>
            </a:extLst>
          </p:cNvPr>
          <p:cNvSpPr txBox="1"/>
          <p:nvPr/>
        </p:nvSpPr>
        <p:spPr>
          <a:xfrm>
            <a:off x="928109" y="2513494"/>
            <a:ext cx="5059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CA" sz="1200" dirty="0"/>
              <a:t>flow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40381B1-D923-82A8-990C-1AD65F2DBFA1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42</a:t>
            </a:fld>
            <a:endParaRPr lang="en-US"/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2" name="Google Shape;11822;p36"/>
          <p:cNvSpPr/>
          <p:nvPr/>
        </p:nvSpPr>
        <p:spPr>
          <a:xfrm>
            <a:off x="2901555" y="1366839"/>
            <a:ext cx="3982640" cy="1513285"/>
          </a:xfrm>
          <a:custGeom>
            <a:avLst/>
            <a:gdLst/>
            <a:ahLst/>
            <a:cxnLst/>
            <a:rect l="l" t="t" r="r" b="b"/>
            <a:pathLst>
              <a:path w="10034" h="3813" extrusionOk="0">
                <a:moveTo>
                  <a:pt x="0" y="3813"/>
                </a:moveTo>
                <a:lnTo>
                  <a:pt x="10034" y="3813"/>
                </a:lnTo>
                <a:lnTo>
                  <a:pt x="9988" y="3806"/>
                </a:lnTo>
                <a:lnTo>
                  <a:pt x="9943" y="3796"/>
                </a:lnTo>
                <a:lnTo>
                  <a:pt x="9898" y="3785"/>
                </a:lnTo>
                <a:lnTo>
                  <a:pt x="9855" y="3771"/>
                </a:lnTo>
                <a:lnTo>
                  <a:pt x="9812" y="3755"/>
                </a:lnTo>
                <a:lnTo>
                  <a:pt x="9769" y="3735"/>
                </a:lnTo>
                <a:lnTo>
                  <a:pt x="9728" y="3715"/>
                </a:lnTo>
                <a:lnTo>
                  <a:pt x="9688" y="3691"/>
                </a:lnTo>
                <a:lnTo>
                  <a:pt x="9649" y="3667"/>
                </a:lnTo>
                <a:lnTo>
                  <a:pt x="9611" y="3640"/>
                </a:lnTo>
                <a:lnTo>
                  <a:pt x="9576" y="3611"/>
                </a:lnTo>
                <a:lnTo>
                  <a:pt x="9540" y="3581"/>
                </a:lnTo>
                <a:lnTo>
                  <a:pt x="9507" y="3548"/>
                </a:lnTo>
                <a:lnTo>
                  <a:pt x="9477" y="3514"/>
                </a:lnTo>
                <a:lnTo>
                  <a:pt x="9448" y="3478"/>
                </a:lnTo>
                <a:lnTo>
                  <a:pt x="9420" y="3441"/>
                </a:lnTo>
                <a:lnTo>
                  <a:pt x="9394" y="3402"/>
                </a:lnTo>
                <a:lnTo>
                  <a:pt x="9371" y="3363"/>
                </a:lnTo>
                <a:lnTo>
                  <a:pt x="9349" y="3321"/>
                </a:lnTo>
                <a:lnTo>
                  <a:pt x="9331" y="3280"/>
                </a:lnTo>
                <a:lnTo>
                  <a:pt x="9314" y="3236"/>
                </a:lnTo>
                <a:lnTo>
                  <a:pt x="9299" y="3192"/>
                </a:lnTo>
                <a:lnTo>
                  <a:pt x="9286" y="3149"/>
                </a:lnTo>
                <a:lnTo>
                  <a:pt x="9276" y="3104"/>
                </a:lnTo>
                <a:lnTo>
                  <a:pt x="9269" y="3057"/>
                </a:lnTo>
                <a:lnTo>
                  <a:pt x="9263" y="3012"/>
                </a:lnTo>
                <a:lnTo>
                  <a:pt x="9260" y="2966"/>
                </a:lnTo>
                <a:lnTo>
                  <a:pt x="9259" y="2920"/>
                </a:lnTo>
                <a:lnTo>
                  <a:pt x="9261" y="2873"/>
                </a:lnTo>
                <a:lnTo>
                  <a:pt x="9265" y="2827"/>
                </a:lnTo>
                <a:lnTo>
                  <a:pt x="9272" y="2782"/>
                </a:lnTo>
                <a:lnTo>
                  <a:pt x="9281" y="2736"/>
                </a:lnTo>
                <a:lnTo>
                  <a:pt x="9292" y="2691"/>
                </a:lnTo>
                <a:lnTo>
                  <a:pt x="9305" y="2647"/>
                </a:lnTo>
                <a:lnTo>
                  <a:pt x="9321" y="2604"/>
                </a:lnTo>
                <a:lnTo>
                  <a:pt x="9339" y="2562"/>
                </a:lnTo>
                <a:lnTo>
                  <a:pt x="9360" y="2520"/>
                </a:lnTo>
                <a:lnTo>
                  <a:pt x="9382" y="2479"/>
                </a:lnTo>
                <a:lnTo>
                  <a:pt x="9406" y="2440"/>
                </a:lnTo>
                <a:lnTo>
                  <a:pt x="9433" y="2402"/>
                </a:lnTo>
                <a:lnTo>
                  <a:pt x="9461" y="2366"/>
                </a:lnTo>
                <a:lnTo>
                  <a:pt x="9492" y="2331"/>
                </a:lnTo>
                <a:lnTo>
                  <a:pt x="9525" y="2298"/>
                </a:lnTo>
                <a:lnTo>
                  <a:pt x="9557" y="2266"/>
                </a:lnTo>
                <a:lnTo>
                  <a:pt x="9593" y="2237"/>
                </a:lnTo>
                <a:lnTo>
                  <a:pt x="9630" y="2187"/>
                </a:lnTo>
                <a:lnTo>
                  <a:pt x="9666" y="2135"/>
                </a:lnTo>
                <a:lnTo>
                  <a:pt x="9699" y="2082"/>
                </a:lnTo>
                <a:lnTo>
                  <a:pt x="9729" y="2029"/>
                </a:lnTo>
                <a:lnTo>
                  <a:pt x="9758" y="1974"/>
                </a:lnTo>
                <a:lnTo>
                  <a:pt x="9785" y="1918"/>
                </a:lnTo>
                <a:lnTo>
                  <a:pt x="9809" y="1861"/>
                </a:lnTo>
                <a:lnTo>
                  <a:pt x="9833" y="1802"/>
                </a:lnTo>
                <a:lnTo>
                  <a:pt x="9852" y="1744"/>
                </a:lnTo>
                <a:lnTo>
                  <a:pt x="9870" y="1684"/>
                </a:lnTo>
                <a:lnTo>
                  <a:pt x="9886" y="1623"/>
                </a:lnTo>
                <a:lnTo>
                  <a:pt x="9900" y="1563"/>
                </a:lnTo>
                <a:lnTo>
                  <a:pt x="9911" y="1502"/>
                </a:lnTo>
                <a:lnTo>
                  <a:pt x="9919" y="1441"/>
                </a:lnTo>
                <a:lnTo>
                  <a:pt x="9925" y="1379"/>
                </a:lnTo>
                <a:lnTo>
                  <a:pt x="9929" y="1317"/>
                </a:lnTo>
                <a:lnTo>
                  <a:pt x="9931" y="1255"/>
                </a:lnTo>
                <a:lnTo>
                  <a:pt x="9930" y="1193"/>
                </a:lnTo>
                <a:lnTo>
                  <a:pt x="9926" y="1131"/>
                </a:lnTo>
                <a:lnTo>
                  <a:pt x="9920" y="1068"/>
                </a:lnTo>
                <a:lnTo>
                  <a:pt x="9913" y="1006"/>
                </a:lnTo>
                <a:lnTo>
                  <a:pt x="9902" y="946"/>
                </a:lnTo>
                <a:lnTo>
                  <a:pt x="9890" y="885"/>
                </a:lnTo>
                <a:lnTo>
                  <a:pt x="9874" y="824"/>
                </a:lnTo>
                <a:lnTo>
                  <a:pt x="9857" y="764"/>
                </a:lnTo>
                <a:lnTo>
                  <a:pt x="9837" y="706"/>
                </a:lnTo>
                <a:lnTo>
                  <a:pt x="9816" y="647"/>
                </a:lnTo>
                <a:lnTo>
                  <a:pt x="9791" y="590"/>
                </a:lnTo>
                <a:lnTo>
                  <a:pt x="9766" y="533"/>
                </a:lnTo>
                <a:lnTo>
                  <a:pt x="9736" y="478"/>
                </a:lnTo>
                <a:lnTo>
                  <a:pt x="9706" y="423"/>
                </a:lnTo>
                <a:lnTo>
                  <a:pt x="9673" y="371"/>
                </a:lnTo>
                <a:lnTo>
                  <a:pt x="9639" y="319"/>
                </a:lnTo>
                <a:lnTo>
                  <a:pt x="9602" y="269"/>
                </a:lnTo>
                <a:lnTo>
                  <a:pt x="9563" y="220"/>
                </a:lnTo>
                <a:lnTo>
                  <a:pt x="9523" y="173"/>
                </a:lnTo>
                <a:lnTo>
                  <a:pt x="9482" y="128"/>
                </a:lnTo>
                <a:lnTo>
                  <a:pt x="9438" y="83"/>
                </a:lnTo>
                <a:lnTo>
                  <a:pt x="9392" y="40"/>
                </a:lnTo>
                <a:lnTo>
                  <a:pt x="9345" y="0"/>
                </a:lnTo>
                <a:lnTo>
                  <a:pt x="3650" y="0"/>
                </a:lnTo>
                <a:lnTo>
                  <a:pt x="3650" y="994"/>
                </a:lnTo>
                <a:lnTo>
                  <a:pt x="0" y="2800"/>
                </a:lnTo>
                <a:lnTo>
                  <a:pt x="0" y="381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823" name="Google Shape;11823;p36"/>
          <p:cNvCxnSpPr/>
          <p:nvPr/>
        </p:nvCxnSpPr>
        <p:spPr>
          <a:xfrm rot="10800000" flipH="1">
            <a:off x="2901555" y="2477692"/>
            <a:ext cx="1190" cy="402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24" name="Google Shape;11824;p36"/>
          <p:cNvCxnSpPr/>
          <p:nvPr/>
        </p:nvCxnSpPr>
        <p:spPr>
          <a:xfrm rot="10800000" flipH="1">
            <a:off x="2901555" y="1760936"/>
            <a:ext cx="1448990" cy="7167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25" name="Google Shape;11825;p36"/>
          <p:cNvCxnSpPr/>
          <p:nvPr/>
        </p:nvCxnSpPr>
        <p:spPr>
          <a:xfrm rot="10800000" flipH="1">
            <a:off x="4350544" y="1366839"/>
            <a:ext cx="1191" cy="394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26" name="Google Shape;11826;p36"/>
          <p:cNvCxnSpPr/>
          <p:nvPr/>
        </p:nvCxnSpPr>
        <p:spPr>
          <a:xfrm>
            <a:off x="4350545" y="1366838"/>
            <a:ext cx="22598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27" name="Google Shape;11827;p36"/>
          <p:cNvCxnSpPr/>
          <p:nvPr/>
        </p:nvCxnSpPr>
        <p:spPr>
          <a:xfrm>
            <a:off x="2702719" y="2880124"/>
            <a:ext cx="41814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28" name="Google Shape;11828;p36"/>
          <p:cNvCxnSpPr/>
          <p:nvPr/>
        </p:nvCxnSpPr>
        <p:spPr>
          <a:xfrm>
            <a:off x="3134917" y="2989661"/>
            <a:ext cx="47386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29" name="Google Shape;11829;p36"/>
          <p:cNvCxnSpPr/>
          <p:nvPr/>
        </p:nvCxnSpPr>
        <p:spPr>
          <a:xfrm flipH="1">
            <a:off x="1724025" y="2880124"/>
            <a:ext cx="117752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30" name="Google Shape;11830;p36"/>
          <p:cNvCxnSpPr/>
          <p:nvPr/>
        </p:nvCxnSpPr>
        <p:spPr>
          <a:xfrm>
            <a:off x="1826419" y="1490664"/>
            <a:ext cx="1191" cy="13894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831" name="Google Shape;11831;p36"/>
          <p:cNvSpPr/>
          <p:nvPr/>
        </p:nvSpPr>
        <p:spPr>
          <a:xfrm>
            <a:off x="6575822" y="2132410"/>
            <a:ext cx="461963" cy="747713"/>
          </a:xfrm>
          <a:custGeom>
            <a:avLst/>
            <a:gdLst/>
            <a:ahLst/>
            <a:cxnLst/>
            <a:rect l="l" t="t" r="r" b="b"/>
            <a:pathLst>
              <a:path w="1162" h="1883" extrusionOk="0">
                <a:moveTo>
                  <a:pt x="334" y="308"/>
                </a:moveTo>
                <a:lnTo>
                  <a:pt x="298" y="338"/>
                </a:lnTo>
                <a:lnTo>
                  <a:pt x="264" y="370"/>
                </a:lnTo>
                <a:lnTo>
                  <a:pt x="231" y="404"/>
                </a:lnTo>
                <a:lnTo>
                  <a:pt x="201" y="439"/>
                </a:lnTo>
                <a:lnTo>
                  <a:pt x="172" y="477"/>
                </a:lnTo>
                <a:lnTo>
                  <a:pt x="145" y="516"/>
                </a:lnTo>
                <a:lnTo>
                  <a:pt x="121" y="555"/>
                </a:lnTo>
                <a:lnTo>
                  <a:pt x="97" y="596"/>
                </a:lnTo>
                <a:lnTo>
                  <a:pt x="78" y="639"/>
                </a:lnTo>
                <a:lnTo>
                  <a:pt x="60" y="683"/>
                </a:lnTo>
                <a:lnTo>
                  <a:pt x="44" y="727"/>
                </a:lnTo>
                <a:lnTo>
                  <a:pt x="30" y="772"/>
                </a:lnTo>
                <a:lnTo>
                  <a:pt x="20" y="818"/>
                </a:lnTo>
                <a:lnTo>
                  <a:pt x="11" y="864"/>
                </a:lnTo>
                <a:lnTo>
                  <a:pt x="5" y="910"/>
                </a:lnTo>
                <a:lnTo>
                  <a:pt x="1" y="958"/>
                </a:lnTo>
                <a:lnTo>
                  <a:pt x="0" y="1004"/>
                </a:lnTo>
                <a:lnTo>
                  <a:pt x="1" y="1052"/>
                </a:lnTo>
                <a:lnTo>
                  <a:pt x="6" y="1098"/>
                </a:lnTo>
                <a:lnTo>
                  <a:pt x="12" y="1145"/>
                </a:lnTo>
                <a:lnTo>
                  <a:pt x="21" y="1192"/>
                </a:lnTo>
                <a:lnTo>
                  <a:pt x="32" y="1237"/>
                </a:lnTo>
                <a:lnTo>
                  <a:pt x="45" y="1282"/>
                </a:lnTo>
                <a:lnTo>
                  <a:pt x="61" y="1325"/>
                </a:lnTo>
                <a:lnTo>
                  <a:pt x="79" y="1369"/>
                </a:lnTo>
                <a:lnTo>
                  <a:pt x="100" y="1412"/>
                </a:lnTo>
                <a:lnTo>
                  <a:pt x="123" y="1453"/>
                </a:lnTo>
                <a:lnTo>
                  <a:pt x="147" y="1492"/>
                </a:lnTo>
                <a:lnTo>
                  <a:pt x="175" y="1531"/>
                </a:lnTo>
                <a:lnTo>
                  <a:pt x="203" y="1568"/>
                </a:lnTo>
                <a:lnTo>
                  <a:pt x="235" y="1604"/>
                </a:lnTo>
                <a:lnTo>
                  <a:pt x="268" y="1637"/>
                </a:lnTo>
                <a:lnTo>
                  <a:pt x="302" y="1670"/>
                </a:lnTo>
                <a:lnTo>
                  <a:pt x="337" y="1699"/>
                </a:lnTo>
                <a:lnTo>
                  <a:pt x="375" y="1728"/>
                </a:lnTo>
                <a:lnTo>
                  <a:pt x="414" y="1754"/>
                </a:lnTo>
                <a:lnTo>
                  <a:pt x="455" y="1778"/>
                </a:lnTo>
                <a:lnTo>
                  <a:pt x="497" y="1800"/>
                </a:lnTo>
                <a:lnTo>
                  <a:pt x="540" y="1820"/>
                </a:lnTo>
                <a:lnTo>
                  <a:pt x="583" y="1837"/>
                </a:lnTo>
                <a:lnTo>
                  <a:pt x="627" y="1852"/>
                </a:lnTo>
                <a:lnTo>
                  <a:pt x="673" y="1865"/>
                </a:lnTo>
                <a:lnTo>
                  <a:pt x="719" y="1876"/>
                </a:lnTo>
                <a:lnTo>
                  <a:pt x="765" y="1883"/>
                </a:lnTo>
                <a:lnTo>
                  <a:pt x="804" y="1848"/>
                </a:lnTo>
                <a:lnTo>
                  <a:pt x="842" y="1811"/>
                </a:lnTo>
                <a:lnTo>
                  <a:pt x="877" y="1773"/>
                </a:lnTo>
                <a:lnTo>
                  <a:pt x="911" y="1733"/>
                </a:lnTo>
                <a:lnTo>
                  <a:pt x="943" y="1692"/>
                </a:lnTo>
                <a:lnTo>
                  <a:pt x="973" y="1649"/>
                </a:lnTo>
                <a:lnTo>
                  <a:pt x="1001" y="1604"/>
                </a:lnTo>
                <a:lnTo>
                  <a:pt x="1027" y="1559"/>
                </a:lnTo>
                <a:lnTo>
                  <a:pt x="1050" y="1513"/>
                </a:lnTo>
                <a:lnTo>
                  <a:pt x="1072" y="1464"/>
                </a:lnTo>
                <a:lnTo>
                  <a:pt x="1091" y="1416"/>
                </a:lnTo>
                <a:lnTo>
                  <a:pt x="1108" y="1367"/>
                </a:lnTo>
                <a:lnTo>
                  <a:pt x="1123" y="1317"/>
                </a:lnTo>
                <a:lnTo>
                  <a:pt x="1135" y="1266"/>
                </a:lnTo>
                <a:lnTo>
                  <a:pt x="1146" y="1215"/>
                </a:lnTo>
                <a:lnTo>
                  <a:pt x="1153" y="1162"/>
                </a:lnTo>
                <a:lnTo>
                  <a:pt x="1158" y="1110"/>
                </a:lnTo>
                <a:lnTo>
                  <a:pt x="1162" y="1058"/>
                </a:lnTo>
                <a:lnTo>
                  <a:pt x="1162" y="1005"/>
                </a:lnTo>
                <a:lnTo>
                  <a:pt x="1161" y="953"/>
                </a:lnTo>
                <a:lnTo>
                  <a:pt x="1156" y="902"/>
                </a:lnTo>
                <a:lnTo>
                  <a:pt x="1150" y="850"/>
                </a:lnTo>
                <a:lnTo>
                  <a:pt x="1140" y="798"/>
                </a:lnTo>
                <a:lnTo>
                  <a:pt x="1129" y="747"/>
                </a:lnTo>
                <a:lnTo>
                  <a:pt x="1114" y="696"/>
                </a:lnTo>
                <a:lnTo>
                  <a:pt x="1098" y="646"/>
                </a:lnTo>
                <a:lnTo>
                  <a:pt x="1080" y="598"/>
                </a:lnTo>
                <a:lnTo>
                  <a:pt x="1060" y="550"/>
                </a:lnTo>
                <a:lnTo>
                  <a:pt x="1036" y="503"/>
                </a:lnTo>
                <a:lnTo>
                  <a:pt x="1012" y="456"/>
                </a:lnTo>
                <a:lnTo>
                  <a:pt x="984" y="411"/>
                </a:lnTo>
                <a:lnTo>
                  <a:pt x="956" y="369"/>
                </a:lnTo>
                <a:lnTo>
                  <a:pt x="924" y="326"/>
                </a:lnTo>
                <a:lnTo>
                  <a:pt x="891" y="286"/>
                </a:lnTo>
                <a:lnTo>
                  <a:pt x="856" y="247"/>
                </a:lnTo>
                <a:lnTo>
                  <a:pt x="820" y="209"/>
                </a:lnTo>
                <a:lnTo>
                  <a:pt x="782" y="174"/>
                </a:lnTo>
                <a:lnTo>
                  <a:pt x="742" y="140"/>
                </a:lnTo>
                <a:lnTo>
                  <a:pt x="700" y="107"/>
                </a:lnTo>
                <a:lnTo>
                  <a:pt x="658" y="78"/>
                </a:lnTo>
                <a:lnTo>
                  <a:pt x="613" y="50"/>
                </a:lnTo>
                <a:lnTo>
                  <a:pt x="568" y="23"/>
                </a:lnTo>
                <a:lnTo>
                  <a:pt x="521" y="0"/>
                </a:lnTo>
                <a:lnTo>
                  <a:pt x="494" y="54"/>
                </a:lnTo>
                <a:lnTo>
                  <a:pt x="466" y="107"/>
                </a:lnTo>
                <a:lnTo>
                  <a:pt x="436" y="159"/>
                </a:lnTo>
                <a:lnTo>
                  <a:pt x="404" y="209"/>
                </a:lnTo>
                <a:lnTo>
                  <a:pt x="370" y="259"/>
                </a:lnTo>
                <a:lnTo>
                  <a:pt x="334" y="30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32" name="Google Shape;11832;p36"/>
          <p:cNvSpPr/>
          <p:nvPr/>
        </p:nvSpPr>
        <p:spPr>
          <a:xfrm>
            <a:off x="6610351" y="1366837"/>
            <a:ext cx="232172" cy="891779"/>
          </a:xfrm>
          <a:custGeom>
            <a:avLst/>
            <a:gdLst/>
            <a:ahLst/>
            <a:cxnLst/>
            <a:rect l="l" t="t" r="r" b="b"/>
            <a:pathLst>
              <a:path w="586" h="2248" extrusionOk="0">
                <a:moveTo>
                  <a:pt x="0" y="0"/>
                </a:moveTo>
                <a:lnTo>
                  <a:pt x="47" y="41"/>
                </a:lnTo>
                <a:lnTo>
                  <a:pt x="93" y="84"/>
                </a:lnTo>
                <a:lnTo>
                  <a:pt x="137" y="128"/>
                </a:lnTo>
                <a:lnTo>
                  <a:pt x="180" y="174"/>
                </a:lnTo>
                <a:lnTo>
                  <a:pt x="220" y="221"/>
                </a:lnTo>
                <a:lnTo>
                  <a:pt x="259" y="271"/>
                </a:lnTo>
                <a:lnTo>
                  <a:pt x="295" y="321"/>
                </a:lnTo>
                <a:lnTo>
                  <a:pt x="331" y="373"/>
                </a:lnTo>
                <a:lnTo>
                  <a:pt x="362" y="427"/>
                </a:lnTo>
                <a:lnTo>
                  <a:pt x="394" y="481"/>
                </a:lnTo>
                <a:lnTo>
                  <a:pt x="422" y="537"/>
                </a:lnTo>
                <a:lnTo>
                  <a:pt x="449" y="594"/>
                </a:lnTo>
                <a:lnTo>
                  <a:pt x="472" y="651"/>
                </a:lnTo>
                <a:lnTo>
                  <a:pt x="494" y="709"/>
                </a:lnTo>
                <a:lnTo>
                  <a:pt x="513" y="769"/>
                </a:lnTo>
                <a:lnTo>
                  <a:pt x="531" y="829"/>
                </a:lnTo>
                <a:lnTo>
                  <a:pt x="546" y="890"/>
                </a:lnTo>
                <a:lnTo>
                  <a:pt x="558" y="952"/>
                </a:lnTo>
                <a:lnTo>
                  <a:pt x="569" y="1012"/>
                </a:lnTo>
                <a:lnTo>
                  <a:pt x="577" y="1075"/>
                </a:lnTo>
                <a:lnTo>
                  <a:pt x="583" y="1138"/>
                </a:lnTo>
                <a:lnTo>
                  <a:pt x="585" y="1200"/>
                </a:lnTo>
                <a:lnTo>
                  <a:pt x="586" y="1262"/>
                </a:lnTo>
                <a:lnTo>
                  <a:pt x="584" y="1325"/>
                </a:lnTo>
                <a:lnTo>
                  <a:pt x="580" y="1387"/>
                </a:lnTo>
                <a:lnTo>
                  <a:pt x="573" y="1449"/>
                </a:lnTo>
                <a:lnTo>
                  <a:pt x="564" y="1511"/>
                </a:lnTo>
                <a:lnTo>
                  <a:pt x="552" y="1572"/>
                </a:lnTo>
                <a:lnTo>
                  <a:pt x="539" y="1633"/>
                </a:lnTo>
                <a:lnTo>
                  <a:pt x="523" y="1694"/>
                </a:lnTo>
                <a:lnTo>
                  <a:pt x="505" y="1754"/>
                </a:lnTo>
                <a:lnTo>
                  <a:pt x="484" y="1813"/>
                </a:lnTo>
                <a:lnTo>
                  <a:pt x="461" y="1871"/>
                </a:lnTo>
                <a:lnTo>
                  <a:pt x="435" y="1928"/>
                </a:lnTo>
                <a:lnTo>
                  <a:pt x="408" y="1985"/>
                </a:lnTo>
                <a:lnTo>
                  <a:pt x="378" y="2040"/>
                </a:lnTo>
                <a:lnTo>
                  <a:pt x="346" y="2093"/>
                </a:lnTo>
                <a:lnTo>
                  <a:pt x="313" y="2146"/>
                </a:lnTo>
                <a:lnTo>
                  <a:pt x="277" y="2198"/>
                </a:lnTo>
                <a:lnTo>
                  <a:pt x="239" y="22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833" name="Google Shape;11833;p36"/>
          <p:cNvCxnSpPr/>
          <p:nvPr/>
        </p:nvCxnSpPr>
        <p:spPr>
          <a:xfrm>
            <a:off x="6688931" y="2880124"/>
            <a:ext cx="1952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834" name="Google Shape;11834;p36"/>
          <p:cNvSpPr/>
          <p:nvPr/>
        </p:nvSpPr>
        <p:spPr>
          <a:xfrm>
            <a:off x="6575822" y="2255044"/>
            <a:ext cx="308372" cy="625079"/>
          </a:xfrm>
          <a:custGeom>
            <a:avLst/>
            <a:gdLst/>
            <a:ahLst/>
            <a:cxnLst/>
            <a:rect l="l" t="t" r="r" b="b"/>
            <a:pathLst>
              <a:path w="775" h="1576" extrusionOk="0">
                <a:moveTo>
                  <a:pt x="334" y="0"/>
                </a:moveTo>
                <a:lnTo>
                  <a:pt x="298" y="29"/>
                </a:lnTo>
                <a:lnTo>
                  <a:pt x="266" y="61"/>
                </a:lnTo>
                <a:lnTo>
                  <a:pt x="233" y="94"/>
                </a:lnTo>
                <a:lnTo>
                  <a:pt x="202" y="129"/>
                </a:lnTo>
                <a:lnTo>
                  <a:pt x="174" y="165"/>
                </a:lnTo>
                <a:lnTo>
                  <a:pt x="147" y="203"/>
                </a:lnTo>
                <a:lnTo>
                  <a:pt x="123" y="242"/>
                </a:lnTo>
                <a:lnTo>
                  <a:pt x="101" y="283"/>
                </a:lnTo>
                <a:lnTo>
                  <a:pt x="80" y="325"/>
                </a:lnTo>
                <a:lnTo>
                  <a:pt x="62" y="367"/>
                </a:lnTo>
                <a:lnTo>
                  <a:pt x="46" y="410"/>
                </a:lnTo>
                <a:lnTo>
                  <a:pt x="33" y="454"/>
                </a:lnTo>
                <a:lnTo>
                  <a:pt x="22" y="499"/>
                </a:lnTo>
                <a:lnTo>
                  <a:pt x="13" y="545"/>
                </a:lnTo>
                <a:lnTo>
                  <a:pt x="6" y="590"/>
                </a:lnTo>
                <a:lnTo>
                  <a:pt x="2" y="636"/>
                </a:lnTo>
                <a:lnTo>
                  <a:pt x="0" y="683"/>
                </a:lnTo>
                <a:lnTo>
                  <a:pt x="1" y="729"/>
                </a:lnTo>
                <a:lnTo>
                  <a:pt x="4" y="775"/>
                </a:lnTo>
                <a:lnTo>
                  <a:pt x="10" y="820"/>
                </a:lnTo>
                <a:lnTo>
                  <a:pt x="17" y="867"/>
                </a:lnTo>
                <a:lnTo>
                  <a:pt x="27" y="912"/>
                </a:lnTo>
                <a:lnTo>
                  <a:pt x="40" y="955"/>
                </a:lnTo>
                <a:lnTo>
                  <a:pt x="55" y="999"/>
                </a:lnTo>
                <a:lnTo>
                  <a:pt x="72" y="1043"/>
                </a:lnTo>
                <a:lnTo>
                  <a:pt x="90" y="1084"/>
                </a:lnTo>
                <a:lnTo>
                  <a:pt x="112" y="1126"/>
                </a:lnTo>
                <a:lnTo>
                  <a:pt x="135" y="1165"/>
                </a:lnTo>
                <a:lnTo>
                  <a:pt x="161" y="1204"/>
                </a:lnTo>
                <a:lnTo>
                  <a:pt x="189" y="1241"/>
                </a:lnTo>
                <a:lnTo>
                  <a:pt x="218" y="1277"/>
                </a:lnTo>
                <a:lnTo>
                  <a:pt x="248" y="1311"/>
                </a:lnTo>
                <a:lnTo>
                  <a:pt x="281" y="1344"/>
                </a:lnTo>
                <a:lnTo>
                  <a:pt x="317" y="1374"/>
                </a:lnTo>
                <a:lnTo>
                  <a:pt x="352" y="1403"/>
                </a:lnTo>
                <a:lnTo>
                  <a:pt x="390" y="1430"/>
                </a:lnTo>
                <a:lnTo>
                  <a:pt x="429" y="1454"/>
                </a:lnTo>
                <a:lnTo>
                  <a:pt x="469" y="1478"/>
                </a:lnTo>
                <a:lnTo>
                  <a:pt x="510" y="1498"/>
                </a:lnTo>
                <a:lnTo>
                  <a:pt x="553" y="1518"/>
                </a:lnTo>
                <a:lnTo>
                  <a:pt x="596" y="1534"/>
                </a:lnTo>
                <a:lnTo>
                  <a:pt x="639" y="1548"/>
                </a:lnTo>
                <a:lnTo>
                  <a:pt x="684" y="1559"/>
                </a:lnTo>
                <a:lnTo>
                  <a:pt x="729" y="1569"/>
                </a:lnTo>
                <a:lnTo>
                  <a:pt x="775" y="157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35" name="Google Shape;11835;p36"/>
          <p:cNvSpPr/>
          <p:nvPr/>
        </p:nvSpPr>
        <p:spPr>
          <a:xfrm>
            <a:off x="6780610" y="2131219"/>
            <a:ext cx="257175" cy="748904"/>
          </a:xfrm>
          <a:custGeom>
            <a:avLst/>
            <a:gdLst/>
            <a:ahLst/>
            <a:cxnLst/>
            <a:rect l="l" t="t" r="r" b="b"/>
            <a:pathLst>
              <a:path w="647" h="1885" extrusionOk="0">
                <a:moveTo>
                  <a:pt x="250" y="1885"/>
                </a:moveTo>
                <a:lnTo>
                  <a:pt x="289" y="1850"/>
                </a:lnTo>
                <a:lnTo>
                  <a:pt x="327" y="1813"/>
                </a:lnTo>
                <a:lnTo>
                  <a:pt x="362" y="1774"/>
                </a:lnTo>
                <a:lnTo>
                  <a:pt x="396" y="1734"/>
                </a:lnTo>
                <a:lnTo>
                  <a:pt x="429" y="1693"/>
                </a:lnTo>
                <a:lnTo>
                  <a:pt x="458" y="1650"/>
                </a:lnTo>
                <a:lnTo>
                  <a:pt x="486" y="1605"/>
                </a:lnTo>
                <a:lnTo>
                  <a:pt x="512" y="1560"/>
                </a:lnTo>
                <a:lnTo>
                  <a:pt x="536" y="1512"/>
                </a:lnTo>
                <a:lnTo>
                  <a:pt x="558" y="1465"/>
                </a:lnTo>
                <a:lnTo>
                  <a:pt x="577" y="1416"/>
                </a:lnTo>
                <a:lnTo>
                  <a:pt x="594" y="1366"/>
                </a:lnTo>
                <a:lnTo>
                  <a:pt x="609" y="1316"/>
                </a:lnTo>
                <a:lnTo>
                  <a:pt x="621" y="1265"/>
                </a:lnTo>
                <a:lnTo>
                  <a:pt x="631" y="1214"/>
                </a:lnTo>
                <a:lnTo>
                  <a:pt x="638" y="1162"/>
                </a:lnTo>
                <a:lnTo>
                  <a:pt x="644" y="1110"/>
                </a:lnTo>
                <a:lnTo>
                  <a:pt x="647" y="1057"/>
                </a:lnTo>
                <a:lnTo>
                  <a:pt x="647" y="1005"/>
                </a:lnTo>
                <a:lnTo>
                  <a:pt x="646" y="953"/>
                </a:lnTo>
                <a:lnTo>
                  <a:pt x="641" y="900"/>
                </a:lnTo>
                <a:lnTo>
                  <a:pt x="633" y="848"/>
                </a:lnTo>
                <a:lnTo>
                  <a:pt x="625" y="797"/>
                </a:lnTo>
                <a:lnTo>
                  <a:pt x="613" y="746"/>
                </a:lnTo>
                <a:lnTo>
                  <a:pt x="598" y="695"/>
                </a:lnTo>
                <a:lnTo>
                  <a:pt x="582" y="645"/>
                </a:lnTo>
                <a:lnTo>
                  <a:pt x="564" y="596"/>
                </a:lnTo>
                <a:lnTo>
                  <a:pt x="543" y="547"/>
                </a:lnTo>
                <a:lnTo>
                  <a:pt x="520" y="501"/>
                </a:lnTo>
                <a:lnTo>
                  <a:pt x="495" y="455"/>
                </a:lnTo>
                <a:lnTo>
                  <a:pt x="467" y="410"/>
                </a:lnTo>
                <a:lnTo>
                  <a:pt x="437" y="366"/>
                </a:lnTo>
                <a:lnTo>
                  <a:pt x="406" y="325"/>
                </a:lnTo>
                <a:lnTo>
                  <a:pt x="373" y="283"/>
                </a:lnTo>
                <a:lnTo>
                  <a:pt x="337" y="244"/>
                </a:lnTo>
                <a:lnTo>
                  <a:pt x="301" y="208"/>
                </a:lnTo>
                <a:lnTo>
                  <a:pt x="262" y="172"/>
                </a:lnTo>
                <a:lnTo>
                  <a:pt x="222" y="138"/>
                </a:lnTo>
                <a:lnTo>
                  <a:pt x="180" y="107"/>
                </a:lnTo>
                <a:lnTo>
                  <a:pt x="138" y="76"/>
                </a:lnTo>
                <a:lnTo>
                  <a:pt x="93" y="48"/>
                </a:lnTo>
                <a:lnTo>
                  <a:pt x="46" y="23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36" name="Google Shape;11836;p36"/>
          <p:cNvSpPr/>
          <p:nvPr/>
        </p:nvSpPr>
        <p:spPr>
          <a:xfrm>
            <a:off x="3059907" y="1800226"/>
            <a:ext cx="883444" cy="440531"/>
          </a:xfrm>
          <a:custGeom>
            <a:avLst/>
            <a:gdLst/>
            <a:ahLst/>
            <a:cxnLst/>
            <a:rect l="l" t="t" r="r" b="b"/>
            <a:pathLst>
              <a:path w="2228" h="1110" extrusionOk="0">
                <a:moveTo>
                  <a:pt x="2228" y="1110"/>
                </a:moveTo>
                <a:lnTo>
                  <a:pt x="2131" y="1094"/>
                </a:lnTo>
                <a:lnTo>
                  <a:pt x="2035" y="1076"/>
                </a:lnTo>
                <a:lnTo>
                  <a:pt x="1940" y="1056"/>
                </a:lnTo>
                <a:lnTo>
                  <a:pt x="1846" y="1034"/>
                </a:lnTo>
                <a:lnTo>
                  <a:pt x="1751" y="1010"/>
                </a:lnTo>
                <a:lnTo>
                  <a:pt x="1658" y="982"/>
                </a:lnTo>
                <a:lnTo>
                  <a:pt x="1565" y="954"/>
                </a:lnTo>
                <a:lnTo>
                  <a:pt x="1474" y="922"/>
                </a:lnTo>
                <a:lnTo>
                  <a:pt x="1382" y="888"/>
                </a:lnTo>
                <a:lnTo>
                  <a:pt x="1291" y="853"/>
                </a:lnTo>
                <a:lnTo>
                  <a:pt x="1202" y="814"/>
                </a:lnTo>
                <a:lnTo>
                  <a:pt x="1113" y="774"/>
                </a:lnTo>
                <a:lnTo>
                  <a:pt x="1026" y="733"/>
                </a:lnTo>
                <a:lnTo>
                  <a:pt x="939" y="687"/>
                </a:lnTo>
                <a:lnTo>
                  <a:pt x="854" y="641"/>
                </a:lnTo>
                <a:lnTo>
                  <a:pt x="770" y="593"/>
                </a:lnTo>
                <a:lnTo>
                  <a:pt x="686" y="541"/>
                </a:lnTo>
                <a:lnTo>
                  <a:pt x="604" y="489"/>
                </a:lnTo>
                <a:lnTo>
                  <a:pt x="524" y="434"/>
                </a:lnTo>
                <a:lnTo>
                  <a:pt x="445" y="378"/>
                </a:lnTo>
                <a:lnTo>
                  <a:pt x="367" y="320"/>
                </a:lnTo>
                <a:lnTo>
                  <a:pt x="290" y="259"/>
                </a:lnTo>
                <a:lnTo>
                  <a:pt x="216" y="197"/>
                </a:lnTo>
                <a:lnTo>
                  <a:pt x="143" y="134"/>
                </a:lnTo>
                <a:lnTo>
                  <a:pt x="71" y="68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37" name="Google Shape;11837;p36"/>
          <p:cNvSpPr/>
          <p:nvPr/>
        </p:nvSpPr>
        <p:spPr>
          <a:xfrm>
            <a:off x="1819275" y="1475186"/>
            <a:ext cx="1238250" cy="320278"/>
          </a:xfrm>
          <a:custGeom>
            <a:avLst/>
            <a:gdLst/>
            <a:ahLst/>
            <a:cxnLst/>
            <a:rect l="l" t="t" r="r" b="b"/>
            <a:pathLst>
              <a:path w="3121" h="809" extrusionOk="0">
                <a:moveTo>
                  <a:pt x="3121" y="809"/>
                </a:moveTo>
                <a:lnTo>
                  <a:pt x="3036" y="750"/>
                </a:lnTo>
                <a:lnTo>
                  <a:pt x="2951" y="693"/>
                </a:lnTo>
                <a:lnTo>
                  <a:pt x="2863" y="638"/>
                </a:lnTo>
                <a:lnTo>
                  <a:pt x="2775" y="586"/>
                </a:lnTo>
                <a:lnTo>
                  <a:pt x="2685" y="535"/>
                </a:lnTo>
                <a:lnTo>
                  <a:pt x="2595" y="487"/>
                </a:lnTo>
                <a:lnTo>
                  <a:pt x="2503" y="441"/>
                </a:lnTo>
                <a:lnTo>
                  <a:pt x="2410" y="396"/>
                </a:lnTo>
                <a:lnTo>
                  <a:pt x="2316" y="355"/>
                </a:lnTo>
                <a:lnTo>
                  <a:pt x="2221" y="316"/>
                </a:lnTo>
                <a:lnTo>
                  <a:pt x="2125" y="278"/>
                </a:lnTo>
                <a:lnTo>
                  <a:pt x="2029" y="243"/>
                </a:lnTo>
                <a:lnTo>
                  <a:pt x="1932" y="210"/>
                </a:lnTo>
                <a:lnTo>
                  <a:pt x="1833" y="179"/>
                </a:lnTo>
                <a:lnTo>
                  <a:pt x="1734" y="151"/>
                </a:lnTo>
                <a:lnTo>
                  <a:pt x="1634" y="126"/>
                </a:lnTo>
                <a:lnTo>
                  <a:pt x="1535" y="103"/>
                </a:lnTo>
                <a:lnTo>
                  <a:pt x="1433" y="81"/>
                </a:lnTo>
                <a:lnTo>
                  <a:pt x="1332" y="63"/>
                </a:lnTo>
                <a:lnTo>
                  <a:pt x="1231" y="47"/>
                </a:lnTo>
                <a:lnTo>
                  <a:pt x="1129" y="32"/>
                </a:lnTo>
                <a:lnTo>
                  <a:pt x="1027" y="21"/>
                </a:lnTo>
                <a:lnTo>
                  <a:pt x="924" y="13"/>
                </a:lnTo>
                <a:lnTo>
                  <a:pt x="822" y="5"/>
                </a:lnTo>
                <a:lnTo>
                  <a:pt x="719" y="2"/>
                </a:lnTo>
                <a:lnTo>
                  <a:pt x="616" y="0"/>
                </a:lnTo>
                <a:lnTo>
                  <a:pt x="513" y="0"/>
                </a:lnTo>
                <a:lnTo>
                  <a:pt x="410" y="4"/>
                </a:lnTo>
                <a:lnTo>
                  <a:pt x="307" y="10"/>
                </a:lnTo>
                <a:lnTo>
                  <a:pt x="205" y="17"/>
                </a:lnTo>
                <a:lnTo>
                  <a:pt x="102" y="28"/>
                </a:lnTo>
                <a:lnTo>
                  <a:pt x="0" y="4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38" name="Google Shape;11838;p36"/>
          <p:cNvSpPr/>
          <p:nvPr/>
        </p:nvSpPr>
        <p:spPr>
          <a:xfrm>
            <a:off x="3942160" y="2188370"/>
            <a:ext cx="1937147" cy="55960"/>
          </a:xfrm>
          <a:custGeom>
            <a:avLst/>
            <a:gdLst/>
            <a:ahLst/>
            <a:cxnLst/>
            <a:rect l="l" t="t" r="r" b="b"/>
            <a:pathLst>
              <a:path w="4882" h="140" extrusionOk="0">
                <a:moveTo>
                  <a:pt x="0" y="138"/>
                </a:moveTo>
                <a:lnTo>
                  <a:pt x="407" y="140"/>
                </a:lnTo>
                <a:lnTo>
                  <a:pt x="813" y="140"/>
                </a:lnTo>
                <a:lnTo>
                  <a:pt x="1220" y="138"/>
                </a:lnTo>
                <a:lnTo>
                  <a:pt x="1628" y="133"/>
                </a:lnTo>
                <a:lnTo>
                  <a:pt x="2035" y="126"/>
                </a:lnTo>
                <a:lnTo>
                  <a:pt x="2442" y="115"/>
                </a:lnTo>
                <a:lnTo>
                  <a:pt x="2848" y="103"/>
                </a:lnTo>
                <a:lnTo>
                  <a:pt x="3255" y="87"/>
                </a:lnTo>
                <a:lnTo>
                  <a:pt x="3662" y="70"/>
                </a:lnTo>
                <a:lnTo>
                  <a:pt x="4069" y="49"/>
                </a:lnTo>
                <a:lnTo>
                  <a:pt x="4475" y="26"/>
                </a:lnTo>
                <a:lnTo>
                  <a:pt x="4882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39" name="Google Shape;11839;p36"/>
          <p:cNvSpPr/>
          <p:nvPr/>
        </p:nvSpPr>
        <p:spPr>
          <a:xfrm>
            <a:off x="2497933" y="2696767"/>
            <a:ext cx="459581" cy="292894"/>
          </a:xfrm>
          <a:custGeom>
            <a:avLst/>
            <a:gdLst/>
            <a:ahLst/>
            <a:cxnLst/>
            <a:rect l="l" t="t" r="r" b="b"/>
            <a:pathLst>
              <a:path w="1157" h="737" extrusionOk="0">
                <a:moveTo>
                  <a:pt x="1157" y="737"/>
                </a:moveTo>
                <a:lnTo>
                  <a:pt x="1085" y="719"/>
                </a:lnTo>
                <a:lnTo>
                  <a:pt x="1015" y="697"/>
                </a:lnTo>
                <a:lnTo>
                  <a:pt x="945" y="674"/>
                </a:lnTo>
                <a:lnTo>
                  <a:pt x="877" y="647"/>
                </a:lnTo>
                <a:lnTo>
                  <a:pt x="809" y="619"/>
                </a:lnTo>
                <a:lnTo>
                  <a:pt x="742" y="589"/>
                </a:lnTo>
                <a:lnTo>
                  <a:pt x="676" y="556"/>
                </a:lnTo>
                <a:lnTo>
                  <a:pt x="612" y="521"/>
                </a:lnTo>
                <a:lnTo>
                  <a:pt x="548" y="483"/>
                </a:lnTo>
                <a:lnTo>
                  <a:pt x="487" y="444"/>
                </a:lnTo>
                <a:lnTo>
                  <a:pt x="427" y="402"/>
                </a:lnTo>
                <a:lnTo>
                  <a:pt x="367" y="359"/>
                </a:lnTo>
                <a:lnTo>
                  <a:pt x="310" y="312"/>
                </a:lnTo>
                <a:lnTo>
                  <a:pt x="254" y="265"/>
                </a:lnTo>
                <a:lnTo>
                  <a:pt x="200" y="215"/>
                </a:lnTo>
                <a:lnTo>
                  <a:pt x="148" y="164"/>
                </a:lnTo>
                <a:lnTo>
                  <a:pt x="97" y="112"/>
                </a:lnTo>
                <a:lnTo>
                  <a:pt x="48" y="56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840" name="Google Shape;11840;p36"/>
          <p:cNvCxnSpPr/>
          <p:nvPr/>
        </p:nvCxnSpPr>
        <p:spPr>
          <a:xfrm flipH="1">
            <a:off x="5672137" y="2989660"/>
            <a:ext cx="20478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41" name="Google Shape;11841;p36"/>
          <p:cNvCxnSpPr/>
          <p:nvPr/>
        </p:nvCxnSpPr>
        <p:spPr>
          <a:xfrm rot="10800000">
            <a:off x="5672137" y="2971801"/>
            <a:ext cx="20478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42" name="Google Shape;11842;p36"/>
          <p:cNvCxnSpPr/>
          <p:nvPr/>
        </p:nvCxnSpPr>
        <p:spPr>
          <a:xfrm flipH="1">
            <a:off x="5672137" y="2989660"/>
            <a:ext cx="20478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43" name="Google Shape;11843;p36"/>
          <p:cNvCxnSpPr/>
          <p:nvPr/>
        </p:nvCxnSpPr>
        <p:spPr>
          <a:xfrm rot="10800000">
            <a:off x="5672137" y="2971801"/>
            <a:ext cx="20478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44" name="Google Shape;11844;p36"/>
          <p:cNvCxnSpPr/>
          <p:nvPr/>
        </p:nvCxnSpPr>
        <p:spPr>
          <a:xfrm flipH="1">
            <a:off x="5672137" y="2989660"/>
            <a:ext cx="20478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45" name="Google Shape;11845;p36"/>
          <p:cNvCxnSpPr/>
          <p:nvPr/>
        </p:nvCxnSpPr>
        <p:spPr>
          <a:xfrm rot="10800000">
            <a:off x="5672137" y="2971801"/>
            <a:ext cx="20478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46" name="Google Shape;11846;p36"/>
          <p:cNvCxnSpPr/>
          <p:nvPr/>
        </p:nvCxnSpPr>
        <p:spPr>
          <a:xfrm flipH="1">
            <a:off x="5672137" y="2989660"/>
            <a:ext cx="20478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47" name="Google Shape;11847;p36"/>
          <p:cNvCxnSpPr/>
          <p:nvPr/>
        </p:nvCxnSpPr>
        <p:spPr>
          <a:xfrm rot="10800000">
            <a:off x="5672137" y="2971801"/>
            <a:ext cx="20478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48" name="Google Shape;11848;p36"/>
          <p:cNvCxnSpPr/>
          <p:nvPr/>
        </p:nvCxnSpPr>
        <p:spPr>
          <a:xfrm rot="10800000" flipH="1">
            <a:off x="3631406" y="2984897"/>
            <a:ext cx="1191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49" name="Google Shape;11849;p36"/>
          <p:cNvCxnSpPr/>
          <p:nvPr/>
        </p:nvCxnSpPr>
        <p:spPr>
          <a:xfrm flipH="1">
            <a:off x="4904185" y="2989660"/>
            <a:ext cx="20478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50" name="Google Shape;11850;p36"/>
          <p:cNvCxnSpPr/>
          <p:nvPr/>
        </p:nvCxnSpPr>
        <p:spPr>
          <a:xfrm rot="10800000">
            <a:off x="4904185" y="2971801"/>
            <a:ext cx="20478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51" name="Google Shape;11851;p36"/>
          <p:cNvCxnSpPr/>
          <p:nvPr/>
        </p:nvCxnSpPr>
        <p:spPr>
          <a:xfrm flipH="1">
            <a:off x="4904185" y="2989660"/>
            <a:ext cx="20478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52" name="Google Shape;11852;p36"/>
          <p:cNvCxnSpPr/>
          <p:nvPr/>
        </p:nvCxnSpPr>
        <p:spPr>
          <a:xfrm rot="10800000">
            <a:off x="4904185" y="2971801"/>
            <a:ext cx="20478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53" name="Google Shape;11853;p36"/>
          <p:cNvCxnSpPr/>
          <p:nvPr/>
        </p:nvCxnSpPr>
        <p:spPr>
          <a:xfrm flipH="1">
            <a:off x="4904185" y="2989660"/>
            <a:ext cx="20478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54" name="Google Shape;11854;p36"/>
          <p:cNvCxnSpPr/>
          <p:nvPr/>
        </p:nvCxnSpPr>
        <p:spPr>
          <a:xfrm rot="10800000">
            <a:off x="4904185" y="2971801"/>
            <a:ext cx="20478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55" name="Google Shape;11855;p36"/>
          <p:cNvCxnSpPr/>
          <p:nvPr/>
        </p:nvCxnSpPr>
        <p:spPr>
          <a:xfrm flipH="1">
            <a:off x="4904185" y="2989660"/>
            <a:ext cx="20478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56" name="Google Shape;11856;p36"/>
          <p:cNvCxnSpPr/>
          <p:nvPr/>
        </p:nvCxnSpPr>
        <p:spPr>
          <a:xfrm rot="10800000">
            <a:off x="4904185" y="2971801"/>
            <a:ext cx="20478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57" name="Google Shape;11857;p36"/>
          <p:cNvCxnSpPr/>
          <p:nvPr/>
        </p:nvCxnSpPr>
        <p:spPr>
          <a:xfrm flipH="1">
            <a:off x="4177905" y="2989660"/>
            <a:ext cx="20597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58" name="Google Shape;11858;p36"/>
          <p:cNvCxnSpPr/>
          <p:nvPr/>
        </p:nvCxnSpPr>
        <p:spPr>
          <a:xfrm rot="10800000">
            <a:off x="4177905" y="2971801"/>
            <a:ext cx="20597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59" name="Google Shape;11859;p36"/>
          <p:cNvCxnSpPr/>
          <p:nvPr/>
        </p:nvCxnSpPr>
        <p:spPr>
          <a:xfrm flipH="1">
            <a:off x="4177905" y="2989660"/>
            <a:ext cx="20597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60" name="Google Shape;11860;p36"/>
          <p:cNvCxnSpPr/>
          <p:nvPr/>
        </p:nvCxnSpPr>
        <p:spPr>
          <a:xfrm rot="10800000">
            <a:off x="4177905" y="2971801"/>
            <a:ext cx="20597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61" name="Google Shape;11861;p36"/>
          <p:cNvCxnSpPr/>
          <p:nvPr/>
        </p:nvCxnSpPr>
        <p:spPr>
          <a:xfrm flipH="1">
            <a:off x="4177905" y="2989660"/>
            <a:ext cx="20597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62" name="Google Shape;11862;p36"/>
          <p:cNvCxnSpPr/>
          <p:nvPr/>
        </p:nvCxnSpPr>
        <p:spPr>
          <a:xfrm rot="10800000">
            <a:off x="4177905" y="2971801"/>
            <a:ext cx="20597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63" name="Google Shape;11863;p36"/>
          <p:cNvCxnSpPr/>
          <p:nvPr/>
        </p:nvCxnSpPr>
        <p:spPr>
          <a:xfrm flipH="1">
            <a:off x="4177905" y="2989660"/>
            <a:ext cx="20597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64" name="Google Shape;11864;p36"/>
          <p:cNvCxnSpPr/>
          <p:nvPr/>
        </p:nvCxnSpPr>
        <p:spPr>
          <a:xfrm rot="10800000">
            <a:off x="4177905" y="2971801"/>
            <a:ext cx="20597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65" name="Google Shape;11865;p36"/>
          <p:cNvCxnSpPr/>
          <p:nvPr/>
        </p:nvCxnSpPr>
        <p:spPr>
          <a:xfrm flipH="1">
            <a:off x="3425430" y="2988470"/>
            <a:ext cx="20597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66" name="Google Shape;11866;p36"/>
          <p:cNvCxnSpPr/>
          <p:nvPr/>
        </p:nvCxnSpPr>
        <p:spPr>
          <a:xfrm rot="10800000">
            <a:off x="3425430" y="2970610"/>
            <a:ext cx="20597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67" name="Google Shape;11867;p36"/>
          <p:cNvCxnSpPr/>
          <p:nvPr/>
        </p:nvCxnSpPr>
        <p:spPr>
          <a:xfrm flipH="1">
            <a:off x="3425430" y="2988470"/>
            <a:ext cx="20597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68" name="Google Shape;11868;p36"/>
          <p:cNvCxnSpPr/>
          <p:nvPr/>
        </p:nvCxnSpPr>
        <p:spPr>
          <a:xfrm rot="10800000">
            <a:off x="3425430" y="2970610"/>
            <a:ext cx="20597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69" name="Google Shape;11869;p36"/>
          <p:cNvCxnSpPr/>
          <p:nvPr/>
        </p:nvCxnSpPr>
        <p:spPr>
          <a:xfrm flipH="1">
            <a:off x="3425430" y="2988470"/>
            <a:ext cx="20597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70" name="Google Shape;11870;p36"/>
          <p:cNvCxnSpPr/>
          <p:nvPr/>
        </p:nvCxnSpPr>
        <p:spPr>
          <a:xfrm rot="10800000">
            <a:off x="3425430" y="2970610"/>
            <a:ext cx="20597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71" name="Google Shape;11871;p36"/>
          <p:cNvCxnSpPr/>
          <p:nvPr/>
        </p:nvCxnSpPr>
        <p:spPr>
          <a:xfrm flipH="1">
            <a:off x="3425430" y="2988470"/>
            <a:ext cx="20597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72" name="Google Shape;11872;p36"/>
          <p:cNvCxnSpPr/>
          <p:nvPr/>
        </p:nvCxnSpPr>
        <p:spPr>
          <a:xfrm rot="10800000">
            <a:off x="3425430" y="2970610"/>
            <a:ext cx="20597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73" name="Google Shape;11873;p36"/>
          <p:cNvCxnSpPr/>
          <p:nvPr/>
        </p:nvCxnSpPr>
        <p:spPr>
          <a:xfrm>
            <a:off x="3817144" y="2989661"/>
            <a:ext cx="5667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74" name="Google Shape;11874;p36"/>
          <p:cNvCxnSpPr/>
          <p:nvPr/>
        </p:nvCxnSpPr>
        <p:spPr>
          <a:xfrm>
            <a:off x="4605339" y="2989661"/>
            <a:ext cx="52149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75" name="Google Shape;11875;p36"/>
          <p:cNvCxnSpPr/>
          <p:nvPr/>
        </p:nvCxnSpPr>
        <p:spPr>
          <a:xfrm>
            <a:off x="5355432" y="2989661"/>
            <a:ext cx="52149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76" name="Google Shape;11876;p36"/>
          <p:cNvCxnSpPr/>
          <p:nvPr/>
        </p:nvCxnSpPr>
        <p:spPr>
          <a:xfrm flipH="1">
            <a:off x="5591175" y="2206230"/>
            <a:ext cx="47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77" name="Google Shape;11877;p36"/>
          <p:cNvCxnSpPr/>
          <p:nvPr/>
        </p:nvCxnSpPr>
        <p:spPr>
          <a:xfrm>
            <a:off x="5595939" y="2206228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78" name="Google Shape;11878;p36"/>
          <p:cNvCxnSpPr/>
          <p:nvPr/>
        </p:nvCxnSpPr>
        <p:spPr>
          <a:xfrm flipH="1">
            <a:off x="5578079" y="2206228"/>
            <a:ext cx="17859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79" name="Google Shape;11879;p36"/>
          <p:cNvCxnSpPr/>
          <p:nvPr/>
        </p:nvCxnSpPr>
        <p:spPr>
          <a:xfrm>
            <a:off x="5595939" y="2206228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80" name="Google Shape;11880;p36"/>
          <p:cNvCxnSpPr/>
          <p:nvPr/>
        </p:nvCxnSpPr>
        <p:spPr>
          <a:xfrm flipH="1">
            <a:off x="5578079" y="2206228"/>
            <a:ext cx="17859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81" name="Google Shape;11881;p36"/>
          <p:cNvCxnSpPr/>
          <p:nvPr/>
        </p:nvCxnSpPr>
        <p:spPr>
          <a:xfrm>
            <a:off x="5595939" y="2206228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82" name="Google Shape;11882;p36"/>
          <p:cNvCxnSpPr/>
          <p:nvPr/>
        </p:nvCxnSpPr>
        <p:spPr>
          <a:xfrm flipH="1">
            <a:off x="5578079" y="2206228"/>
            <a:ext cx="17859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83" name="Google Shape;11883;p36"/>
          <p:cNvCxnSpPr/>
          <p:nvPr/>
        </p:nvCxnSpPr>
        <p:spPr>
          <a:xfrm>
            <a:off x="5595939" y="2206228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84" name="Google Shape;11884;p36"/>
          <p:cNvCxnSpPr/>
          <p:nvPr/>
        </p:nvCxnSpPr>
        <p:spPr>
          <a:xfrm flipH="1">
            <a:off x="5578079" y="2206228"/>
            <a:ext cx="17859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85" name="Google Shape;11885;p36"/>
          <p:cNvCxnSpPr/>
          <p:nvPr/>
        </p:nvCxnSpPr>
        <p:spPr>
          <a:xfrm>
            <a:off x="5595939" y="2880124"/>
            <a:ext cx="357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86" name="Google Shape;11886;p36"/>
          <p:cNvCxnSpPr/>
          <p:nvPr/>
        </p:nvCxnSpPr>
        <p:spPr>
          <a:xfrm rot="10800000">
            <a:off x="5578079" y="2675335"/>
            <a:ext cx="17859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87" name="Google Shape;11887;p36"/>
          <p:cNvCxnSpPr/>
          <p:nvPr/>
        </p:nvCxnSpPr>
        <p:spPr>
          <a:xfrm rot="10800000" flipH="1">
            <a:off x="5595939" y="2675335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88" name="Google Shape;11888;p36"/>
          <p:cNvCxnSpPr/>
          <p:nvPr/>
        </p:nvCxnSpPr>
        <p:spPr>
          <a:xfrm rot="10800000">
            <a:off x="5578079" y="2675335"/>
            <a:ext cx="17859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89" name="Google Shape;11889;p36"/>
          <p:cNvCxnSpPr/>
          <p:nvPr/>
        </p:nvCxnSpPr>
        <p:spPr>
          <a:xfrm rot="10800000" flipH="1">
            <a:off x="5595939" y="2675335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90" name="Google Shape;11890;p36"/>
          <p:cNvCxnSpPr/>
          <p:nvPr/>
        </p:nvCxnSpPr>
        <p:spPr>
          <a:xfrm rot="10800000">
            <a:off x="5578079" y="2675335"/>
            <a:ext cx="17859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91" name="Google Shape;11891;p36"/>
          <p:cNvCxnSpPr/>
          <p:nvPr/>
        </p:nvCxnSpPr>
        <p:spPr>
          <a:xfrm rot="10800000" flipH="1">
            <a:off x="5595939" y="2675335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92" name="Google Shape;11892;p36"/>
          <p:cNvCxnSpPr/>
          <p:nvPr/>
        </p:nvCxnSpPr>
        <p:spPr>
          <a:xfrm rot="10800000">
            <a:off x="5578079" y="2675335"/>
            <a:ext cx="17859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93" name="Google Shape;11893;p36"/>
          <p:cNvCxnSpPr/>
          <p:nvPr/>
        </p:nvCxnSpPr>
        <p:spPr>
          <a:xfrm rot="10800000" flipH="1">
            <a:off x="5595939" y="2675335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94" name="Google Shape;11894;p36"/>
          <p:cNvCxnSpPr/>
          <p:nvPr/>
        </p:nvCxnSpPr>
        <p:spPr>
          <a:xfrm rot="10800000" flipH="1">
            <a:off x="3000375" y="2997994"/>
            <a:ext cx="119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95" name="Google Shape;11895;p36"/>
          <p:cNvCxnSpPr/>
          <p:nvPr/>
        </p:nvCxnSpPr>
        <p:spPr>
          <a:xfrm rot="10800000">
            <a:off x="2797970" y="2959894"/>
            <a:ext cx="202406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96" name="Google Shape;11896;p36"/>
          <p:cNvCxnSpPr/>
          <p:nvPr/>
        </p:nvCxnSpPr>
        <p:spPr>
          <a:xfrm rot="10800000">
            <a:off x="2808686" y="2925367"/>
            <a:ext cx="191690" cy="773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97" name="Google Shape;11897;p36"/>
          <p:cNvCxnSpPr/>
          <p:nvPr/>
        </p:nvCxnSpPr>
        <p:spPr>
          <a:xfrm rot="10800000">
            <a:off x="2797970" y="2959894"/>
            <a:ext cx="202406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98" name="Google Shape;11898;p36"/>
          <p:cNvCxnSpPr/>
          <p:nvPr/>
        </p:nvCxnSpPr>
        <p:spPr>
          <a:xfrm rot="10800000">
            <a:off x="2808686" y="2925367"/>
            <a:ext cx="191690" cy="773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99" name="Google Shape;11899;p36"/>
          <p:cNvCxnSpPr/>
          <p:nvPr/>
        </p:nvCxnSpPr>
        <p:spPr>
          <a:xfrm rot="10800000">
            <a:off x="2797970" y="2959894"/>
            <a:ext cx="202406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00" name="Google Shape;11900;p36"/>
          <p:cNvCxnSpPr/>
          <p:nvPr/>
        </p:nvCxnSpPr>
        <p:spPr>
          <a:xfrm rot="10800000">
            <a:off x="2808686" y="2925367"/>
            <a:ext cx="191690" cy="773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01" name="Google Shape;11901;p36"/>
          <p:cNvCxnSpPr/>
          <p:nvPr/>
        </p:nvCxnSpPr>
        <p:spPr>
          <a:xfrm rot="10800000">
            <a:off x="2797970" y="2959894"/>
            <a:ext cx="202406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02" name="Google Shape;11902;p36"/>
          <p:cNvCxnSpPr/>
          <p:nvPr/>
        </p:nvCxnSpPr>
        <p:spPr>
          <a:xfrm rot="10800000">
            <a:off x="2808686" y="2925367"/>
            <a:ext cx="191690" cy="773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03" name="Google Shape;11903;p36"/>
          <p:cNvCxnSpPr/>
          <p:nvPr/>
        </p:nvCxnSpPr>
        <p:spPr>
          <a:xfrm>
            <a:off x="1826420" y="2880124"/>
            <a:ext cx="357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04" name="Google Shape;11904;p36"/>
          <p:cNvCxnSpPr/>
          <p:nvPr/>
        </p:nvCxnSpPr>
        <p:spPr>
          <a:xfrm rot="10800000">
            <a:off x="1807369" y="2675335"/>
            <a:ext cx="1905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05" name="Google Shape;11905;p36"/>
          <p:cNvCxnSpPr/>
          <p:nvPr/>
        </p:nvCxnSpPr>
        <p:spPr>
          <a:xfrm rot="10800000" flipH="1">
            <a:off x="1826420" y="2675335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06" name="Google Shape;11906;p36"/>
          <p:cNvCxnSpPr/>
          <p:nvPr/>
        </p:nvCxnSpPr>
        <p:spPr>
          <a:xfrm rot="10800000">
            <a:off x="1807369" y="2675335"/>
            <a:ext cx="1905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07" name="Google Shape;11907;p36"/>
          <p:cNvCxnSpPr/>
          <p:nvPr/>
        </p:nvCxnSpPr>
        <p:spPr>
          <a:xfrm rot="10800000" flipH="1">
            <a:off x="1826420" y="2675335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08" name="Google Shape;11908;p36"/>
          <p:cNvCxnSpPr/>
          <p:nvPr/>
        </p:nvCxnSpPr>
        <p:spPr>
          <a:xfrm rot="10800000">
            <a:off x="1807369" y="2675335"/>
            <a:ext cx="1905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09" name="Google Shape;11909;p36"/>
          <p:cNvCxnSpPr/>
          <p:nvPr/>
        </p:nvCxnSpPr>
        <p:spPr>
          <a:xfrm rot="10800000" flipH="1">
            <a:off x="1826420" y="2675335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10" name="Google Shape;11910;p36"/>
          <p:cNvCxnSpPr/>
          <p:nvPr/>
        </p:nvCxnSpPr>
        <p:spPr>
          <a:xfrm rot="10800000">
            <a:off x="1807369" y="2675335"/>
            <a:ext cx="1905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11" name="Google Shape;11911;p36"/>
          <p:cNvCxnSpPr/>
          <p:nvPr/>
        </p:nvCxnSpPr>
        <p:spPr>
          <a:xfrm rot="10800000" flipH="1">
            <a:off x="1826420" y="2675335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12" name="Google Shape;11912;p36"/>
          <p:cNvCxnSpPr/>
          <p:nvPr/>
        </p:nvCxnSpPr>
        <p:spPr>
          <a:xfrm flipH="1">
            <a:off x="1821656" y="1490663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13" name="Google Shape;11913;p36"/>
          <p:cNvCxnSpPr/>
          <p:nvPr/>
        </p:nvCxnSpPr>
        <p:spPr>
          <a:xfrm>
            <a:off x="1826420" y="1490662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14" name="Google Shape;11914;p36"/>
          <p:cNvCxnSpPr/>
          <p:nvPr/>
        </p:nvCxnSpPr>
        <p:spPr>
          <a:xfrm flipH="1">
            <a:off x="1807369" y="1490662"/>
            <a:ext cx="1905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15" name="Google Shape;11915;p36"/>
          <p:cNvCxnSpPr/>
          <p:nvPr/>
        </p:nvCxnSpPr>
        <p:spPr>
          <a:xfrm>
            <a:off x="1826420" y="1490662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16" name="Google Shape;11916;p36"/>
          <p:cNvCxnSpPr/>
          <p:nvPr/>
        </p:nvCxnSpPr>
        <p:spPr>
          <a:xfrm flipH="1">
            <a:off x="1807369" y="1490662"/>
            <a:ext cx="1905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17" name="Google Shape;11917;p36"/>
          <p:cNvCxnSpPr/>
          <p:nvPr/>
        </p:nvCxnSpPr>
        <p:spPr>
          <a:xfrm>
            <a:off x="1826420" y="1490662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18" name="Google Shape;11918;p36"/>
          <p:cNvCxnSpPr/>
          <p:nvPr/>
        </p:nvCxnSpPr>
        <p:spPr>
          <a:xfrm flipH="1">
            <a:off x="1807369" y="1490662"/>
            <a:ext cx="1905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19" name="Google Shape;11919;p36"/>
          <p:cNvCxnSpPr/>
          <p:nvPr/>
        </p:nvCxnSpPr>
        <p:spPr>
          <a:xfrm>
            <a:off x="1826420" y="1490662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20" name="Google Shape;11920;p36"/>
          <p:cNvCxnSpPr/>
          <p:nvPr/>
        </p:nvCxnSpPr>
        <p:spPr>
          <a:xfrm flipH="1">
            <a:off x="1807369" y="1490662"/>
            <a:ext cx="1905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21" name="Google Shape;11921;p36"/>
          <p:cNvCxnSpPr/>
          <p:nvPr/>
        </p:nvCxnSpPr>
        <p:spPr>
          <a:xfrm>
            <a:off x="5595938" y="2206230"/>
            <a:ext cx="1191" cy="6738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922" name="Google Shape;11922;p36"/>
          <p:cNvSpPr/>
          <p:nvPr/>
        </p:nvSpPr>
        <p:spPr>
          <a:xfrm rot="-5400000">
            <a:off x="1679458" y="2108405"/>
            <a:ext cx="147476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H1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923" name="Google Shape;11923;p36"/>
          <p:cNvSpPr/>
          <p:nvPr/>
        </p:nvSpPr>
        <p:spPr>
          <a:xfrm rot="-5400000">
            <a:off x="5437071" y="2450114"/>
            <a:ext cx="147476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H2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924" name="Google Shape;11924;p36"/>
          <p:cNvCxnSpPr/>
          <p:nvPr/>
        </p:nvCxnSpPr>
        <p:spPr>
          <a:xfrm rot="10800000">
            <a:off x="1841899" y="2924175"/>
            <a:ext cx="69056" cy="571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25" name="Google Shape;11925;p36"/>
          <p:cNvCxnSpPr/>
          <p:nvPr/>
        </p:nvCxnSpPr>
        <p:spPr>
          <a:xfrm rot="10800000" flipH="1">
            <a:off x="1910953" y="2930128"/>
            <a:ext cx="41672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26" name="Google Shape;11926;p36"/>
          <p:cNvCxnSpPr/>
          <p:nvPr/>
        </p:nvCxnSpPr>
        <p:spPr>
          <a:xfrm rot="10800000">
            <a:off x="1876425" y="2926556"/>
            <a:ext cx="47625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27" name="Google Shape;11927;p36"/>
          <p:cNvCxnSpPr/>
          <p:nvPr/>
        </p:nvCxnSpPr>
        <p:spPr>
          <a:xfrm rot="10800000">
            <a:off x="1916908" y="2927747"/>
            <a:ext cx="21431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28" name="Google Shape;11928;p36"/>
          <p:cNvCxnSpPr/>
          <p:nvPr/>
        </p:nvCxnSpPr>
        <p:spPr>
          <a:xfrm rot="10800000">
            <a:off x="1940720" y="2919413"/>
            <a:ext cx="11906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29" name="Google Shape;11929;p36"/>
          <p:cNvCxnSpPr/>
          <p:nvPr/>
        </p:nvCxnSpPr>
        <p:spPr>
          <a:xfrm rot="10800000">
            <a:off x="1903810" y="2918222"/>
            <a:ext cx="13097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30" name="Google Shape;11930;p36"/>
          <p:cNvCxnSpPr/>
          <p:nvPr/>
        </p:nvCxnSpPr>
        <p:spPr>
          <a:xfrm flipH="1">
            <a:off x="1927623" y="2938462"/>
            <a:ext cx="34528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31" name="Google Shape;11931;p36"/>
          <p:cNvCxnSpPr/>
          <p:nvPr/>
        </p:nvCxnSpPr>
        <p:spPr>
          <a:xfrm flipH="1">
            <a:off x="1770460" y="2924175"/>
            <a:ext cx="2857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32" name="Google Shape;11932;p36"/>
          <p:cNvCxnSpPr/>
          <p:nvPr/>
        </p:nvCxnSpPr>
        <p:spPr>
          <a:xfrm flipH="1">
            <a:off x="1777605" y="2902745"/>
            <a:ext cx="16669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33" name="Google Shape;11933;p36"/>
          <p:cNvCxnSpPr/>
          <p:nvPr/>
        </p:nvCxnSpPr>
        <p:spPr>
          <a:xfrm rot="10800000" flipH="1">
            <a:off x="1782366" y="2887266"/>
            <a:ext cx="55959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34" name="Google Shape;11934;p36"/>
          <p:cNvCxnSpPr/>
          <p:nvPr/>
        </p:nvCxnSpPr>
        <p:spPr>
          <a:xfrm>
            <a:off x="1832372" y="2888456"/>
            <a:ext cx="4763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35" name="Google Shape;11935;p36"/>
          <p:cNvCxnSpPr/>
          <p:nvPr/>
        </p:nvCxnSpPr>
        <p:spPr>
          <a:xfrm rot="10800000" flipH="1">
            <a:off x="1843089" y="2896791"/>
            <a:ext cx="17860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36" name="Google Shape;11936;p36"/>
          <p:cNvCxnSpPr/>
          <p:nvPr/>
        </p:nvCxnSpPr>
        <p:spPr>
          <a:xfrm flipH="1">
            <a:off x="1771650" y="2926556"/>
            <a:ext cx="38100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37" name="Google Shape;11937;p36"/>
          <p:cNvCxnSpPr/>
          <p:nvPr/>
        </p:nvCxnSpPr>
        <p:spPr>
          <a:xfrm>
            <a:off x="1785939" y="2942036"/>
            <a:ext cx="50006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38" name="Google Shape;11938;p36"/>
          <p:cNvCxnSpPr/>
          <p:nvPr/>
        </p:nvCxnSpPr>
        <p:spPr>
          <a:xfrm>
            <a:off x="1783556" y="2962276"/>
            <a:ext cx="23813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39" name="Google Shape;11939;p36"/>
          <p:cNvCxnSpPr/>
          <p:nvPr/>
        </p:nvCxnSpPr>
        <p:spPr>
          <a:xfrm>
            <a:off x="1771651" y="2980135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40" name="Google Shape;11940;p36"/>
          <p:cNvCxnSpPr/>
          <p:nvPr/>
        </p:nvCxnSpPr>
        <p:spPr>
          <a:xfrm>
            <a:off x="1807370" y="2980135"/>
            <a:ext cx="13097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41" name="Google Shape;11941;p36"/>
          <p:cNvCxnSpPr/>
          <p:nvPr/>
        </p:nvCxnSpPr>
        <p:spPr>
          <a:xfrm rot="10800000">
            <a:off x="1725216" y="2945606"/>
            <a:ext cx="46434" cy="345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42" name="Google Shape;11942;p36"/>
          <p:cNvCxnSpPr/>
          <p:nvPr/>
        </p:nvCxnSpPr>
        <p:spPr>
          <a:xfrm rot="10800000" flipH="1">
            <a:off x="1760935" y="2926557"/>
            <a:ext cx="33338" cy="464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43" name="Google Shape;11943;p36"/>
          <p:cNvCxnSpPr/>
          <p:nvPr/>
        </p:nvCxnSpPr>
        <p:spPr>
          <a:xfrm rot="10800000" flipH="1">
            <a:off x="1747839" y="2926557"/>
            <a:ext cx="26194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44" name="Google Shape;11944;p36"/>
          <p:cNvCxnSpPr/>
          <p:nvPr/>
        </p:nvCxnSpPr>
        <p:spPr>
          <a:xfrm rot="10800000" flipH="1">
            <a:off x="1729979" y="2926558"/>
            <a:ext cx="17859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45" name="Google Shape;11945;p36"/>
          <p:cNvCxnSpPr/>
          <p:nvPr/>
        </p:nvCxnSpPr>
        <p:spPr>
          <a:xfrm rot="10800000" flipH="1">
            <a:off x="1704976" y="2908697"/>
            <a:ext cx="41672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46" name="Google Shape;11946;p36"/>
          <p:cNvCxnSpPr/>
          <p:nvPr/>
        </p:nvCxnSpPr>
        <p:spPr>
          <a:xfrm rot="10800000">
            <a:off x="1710928" y="2907506"/>
            <a:ext cx="22622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47" name="Google Shape;11947;p36"/>
          <p:cNvCxnSpPr/>
          <p:nvPr/>
        </p:nvCxnSpPr>
        <p:spPr>
          <a:xfrm rot="10800000">
            <a:off x="1734742" y="2899172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48" name="Google Shape;11948;p36"/>
          <p:cNvCxnSpPr/>
          <p:nvPr/>
        </p:nvCxnSpPr>
        <p:spPr>
          <a:xfrm rot="10800000">
            <a:off x="1699024" y="2897981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49" name="Google Shape;11949;p36"/>
          <p:cNvCxnSpPr/>
          <p:nvPr/>
        </p:nvCxnSpPr>
        <p:spPr>
          <a:xfrm>
            <a:off x="1746648" y="2908697"/>
            <a:ext cx="45244" cy="369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50" name="Google Shape;11950;p36"/>
          <p:cNvCxnSpPr/>
          <p:nvPr/>
        </p:nvCxnSpPr>
        <p:spPr>
          <a:xfrm flipH="1">
            <a:off x="1721645" y="2917031"/>
            <a:ext cx="35719" cy="440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51" name="Google Shape;11951;p36"/>
          <p:cNvCxnSpPr/>
          <p:nvPr/>
        </p:nvCxnSpPr>
        <p:spPr>
          <a:xfrm flipH="1">
            <a:off x="1740694" y="2927748"/>
            <a:ext cx="28575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52" name="Google Shape;11952;p36"/>
          <p:cNvCxnSpPr/>
          <p:nvPr/>
        </p:nvCxnSpPr>
        <p:spPr>
          <a:xfrm flipH="1">
            <a:off x="1768079" y="2942036"/>
            <a:ext cx="17859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53" name="Google Shape;11953;p36"/>
          <p:cNvCxnSpPr/>
          <p:nvPr/>
        </p:nvCxnSpPr>
        <p:spPr>
          <a:xfrm rot="10800000">
            <a:off x="2103836" y="2924175"/>
            <a:ext cx="69056" cy="571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54" name="Google Shape;11954;p36"/>
          <p:cNvCxnSpPr/>
          <p:nvPr/>
        </p:nvCxnSpPr>
        <p:spPr>
          <a:xfrm rot="10800000" flipH="1">
            <a:off x="2172891" y="2930128"/>
            <a:ext cx="42863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55" name="Google Shape;11955;p36"/>
          <p:cNvCxnSpPr/>
          <p:nvPr/>
        </p:nvCxnSpPr>
        <p:spPr>
          <a:xfrm rot="10800000">
            <a:off x="2138363" y="2926556"/>
            <a:ext cx="47625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56" name="Google Shape;11956;p36"/>
          <p:cNvCxnSpPr/>
          <p:nvPr/>
        </p:nvCxnSpPr>
        <p:spPr>
          <a:xfrm rot="10800000">
            <a:off x="2178845" y="2927747"/>
            <a:ext cx="22622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57" name="Google Shape;11957;p36"/>
          <p:cNvCxnSpPr/>
          <p:nvPr/>
        </p:nvCxnSpPr>
        <p:spPr>
          <a:xfrm rot="10800000">
            <a:off x="2202658" y="2919413"/>
            <a:ext cx="13097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58" name="Google Shape;11958;p36"/>
          <p:cNvCxnSpPr/>
          <p:nvPr/>
        </p:nvCxnSpPr>
        <p:spPr>
          <a:xfrm rot="10800000">
            <a:off x="2166939" y="2918222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59" name="Google Shape;11959;p36"/>
          <p:cNvCxnSpPr/>
          <p:nvPr/>
        </p:nvCxnSpPr>
        <p:spPr>
          <a:xfrm flipH="1">
            <a:off x="2189561" y="2938462"/>
            <a:ext cx="35719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60" name="Google Shape;11960;p36"/>
          <p:cNvCxnSpPr/>
          <p:nvPr/>
        </p:nvCxnSpPr>
        <p:spPr>
          <a:xfrm flipH="1">
            <a:off x="2032397" y="2924175"/>
            <a:ext cx="2857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61" name="Google Shape;11961;p36"/>
          <p:cNvCxnSpPr/>
          <p:nvPr/>
        </p:nvCxnSpPr>
        <p:spPr>
          <a:xfrm flipH="1">
            <a:off x="2040731" y="2902745"/>
            <a:ext cx="15479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62" name="Google Shape;11962;p36"/>
          <p:cNvCxnSpPr/>
          <p:nvPr/>
        </p:nvCxnSpPr>
        <p:spPr>
          <a:xfrm rot="10800000" flipH="1">
            <a:off x="2044304" y="2887266"/>
            <a:ext cx="55959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63" name="Google Shape;11963;p36"/>
          <p:cNvCxnSpPr/>
          <p:nvPr/>
        </p:nvCxnSpPr>
        <p:spPr>
          <a:xfrm>
            <a:off x="2094311" y="2888456"/>
            <a:ext cx="5953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64" name="Google Shape;11964;p36"/>
          <p:cNvCxnSpPr/>
          <p:nvPr/>
        </p:nvCxnSpPr>
        <p:spPr>
          <a:xfrm rot="10800000" flipH="1">
            <a:off x="2105026" y="2896791"/>
            <a:ext cx="17860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65" name="Google Shape;11965;p36"/>
          <p:cNvCxnSpPr/>
          <p:nvPr/>
        </p:nvCxnSpPr>
        <p:spPr>
          <a:xfrm flipH="1">
            <a:off x="2033588" y="2926556"/>
            <a:ext cx="39291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66" name="Google Shape;11966;p36"/>
          <p:cNvCxnSpPr/>
          <p:nvPr/>
        </p:nvCxnSpPr>
        <p:spPr>
          <a:xfrm>
            <a:off x="2049067" y="2942036"/>
            <a:ext cx="48815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67" name="Google Shape;11967;p36"/>
          <p:cNvCxnSpPr/>
          <p:nvPr/>
        </p:nvCxnSpPr>
        <p:spPr>
          <a:xfrm>
            <a:off x="2046685" y="2962276"/>
            <a:ext cx="22622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68" name="Google Shape;11968;p36"/>
          <p:cNvCxnSpPr/>
          <p:nvPr/>
        </p:nvCxnSpPr>
        <p:spPr>
          <a:xfrm>
            <a:off x="2033589" y="2980135"/>
            <a:ext cx="13097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69" name="Google Shape;11969;p36"/>
          <p:cNvCxnSpPr/>
          <p:nvPr/>
        </p:nvCxnSpPr>
        <p:spPr>
          <a:xfrm>
            <a:off x="2069308" y="2980135"/>
            <a:ext cx="13097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70" name="Google Shape;11970;p36"/>
          <p:cNvCxnSpPr/>
          <p:nvPr/>
        </p:nvCxnSpPr>
        <p:spPr>
          <a:xfrm rot="10800000">
            <a:off x="1987154" y="2945606"/>
            <a:ext cx="46434" cy="345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71" name="Google Shape;11971;p36"/>
          <p:cNvCxnSpPr/>
          <p:nvPr/>
        </p:nvCxnSpPr>
        <p:spPr>
          <a:xfrm rot="10800000" flipH="1">
            <a:off x="2022872" y="2926557"/>
            <a:ext cx="33338" cy="464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72" name="Google Shape;11972;p36"/>
          <p:cNvCxnSpPr/>
          <p:nvPr/>
        </p:nvCxnSpPr>
        <p:spPr>
          <a:xfrm rot="10800000" flipH="1">
            <a:off x="2009776" y="2926557"/>
            <a:ext cx="27385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73" name="Google Shape;11973;p36"/>
          <p:cNvCxnSpPr/>
          <p:nvPr/>
        </p:nvCxnSpPr>
        <p:spPr>
          <a:xfrm rot="10800000" flipH="1">
            <a:off x="1991916" y="2926558"/>
            <a:ext cx="17859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74" name="Google Shape;11974;p36"/>
          <p:cNvCxnSpPr/>
          <p:nvPr/>
        </p:nvCxnSpPr>
        <p:spPr>
          <a:xfrm rot="10800000" flipH="1">
            <a:off x="1968103" y="2908697"/>
            <a:ext cx="41672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75" name="Google Shape;11975;p36"/>
          <p:cNvCxnSpPr/>
          <p:nvPr/>
        </p:nvCxnSpPr>
        <p:spPr>
          <a:xfrm rot="10800000">
            <a:off x="1972866" y="2907506"/>
            <a:ext cx="22622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76" name="Google Shape;11976;p36"/>
          <p:cNvCxnSpPr/>
          <p:nvPr/>
        </p:nvCxnSpPr>
        <p:spPr>
          <a:xfrm rot="10800000">
            <a:off x="1996678" y="2899172"/>
            <a:ext cx="13097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77" name="Google Shape;11977;p36"/>
          <p:cNvCxnSpPr/>
          <p:nvPr/>
        </p:nvCxnSpPr>
        <p:spPr>
          <a:xfrm rot="10800000">
            <a:off x="1960961" y="2897981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78" name="Google Shape;11978;p36"/>
          <p:cNvCxnSpPr/>
          <p:nvPr/>
        </p:nvCxnSpPr>
        <p:spPr>
          <a:xfrm>
            <a:off x="2009775" y="2908697"/>
            <a:ext cx="44054" cy="369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79" name="Google Shape;11979;p36"/>
          <p:cNvCxnSpPr/>
          <p:nvPr/>
        </p:nvCxnSpPr>
        <p:spPr>
          <a:xfrm flipH="1">
            <a:off x="1983582" y="2917031"/>
            <a:ext cx="35719" cy="440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80" name="Google Shape;11980;p36"/>
          <p:cNvCxnSpPr/>
          <p:nvPr/>
        </p:nvCxnSpPr>
        <p:spPr>
          <a:xfrm flipH="1">
            <a:off x="2003822" y="2927748"/>
            <a:ext cx="27384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81" name="Google Shape;11981;p36"/>
          <p:cNvCxnSpPr/>
          <p:nvPr/>
        </p:nvCxnSpPr>
        <p:spPr>
          <a:xfrm flipH="1">
            <a:off x="2030016" y="2942036"/>
            <a:ext cx="19050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82" name="Google Shape;11982;p36"/>
          <p:cNvCxnSpPr/>
          <p:nvPr/>
        </p:nvCxnSpPr>
        <p:spPr>
          <a:xfrm flipH="1">
            <a:off x="3613547" y="3124200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83" name="Google Shape;11983;p36"/>
          <p:cNvCxnSpPr/>
          <p:nvPr/>
        </p:nvCxnSpPr>
        <p:spPr>
          <a:xfrm>
            <a:off x="3618310" y="3124200"/>
            <a:ext cx="17859" cy="2059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84" name="Google Shape;11984;p36"/>
          <p:cNvCxnSpPr/>
          <p:nvPr/>
        </p:nvCxnSpPr>
        <p:spPr>
          <a:xfrm flipH="1">
            <a:off x="3600451" y="3124200"/>
            <a:ext cx="17860" cy="2059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85" name="Google Shape;11985;p36"/>
          <p:cNvCxnSpPr/>
          <p:nvPr/>
        </p:nvCxnSpPr>
        <p:spPr>
          <a:xfrm>
            <a:off x="3618310" y="3124200"/>
            <a:ext cx="17859" cy="2059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86" name="Google Shape;11986;p36"/>
          <p:cNvCxnSpPr/>
          <p:nvPr/>
        </p:nvCxnSpPr>
        <p:spPr>
          <a:xfrm flipH="1">
            <a:off x="3600451" y="3124200"/>
            <a:ext cx="17860" cy="2059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87" name="Google Shape;11987;p36"/>
          <p:cNvCxnSpPr/>
          <p:nvPr/>
        </p:nvCxnSpPr>
        <p:spPr>
          <a:xfrm>
            <a:off x="3618310" y="3124200"/>
            <a:ext cx="17859" cy="2059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88" name="Google Shape;11988;p36"/>
          <p:cNvCxnSpPr/>
          <p:nvPr/>
        </p:nvCxnSpPr>
        <p:spPr>
          <a:xfrm flipH="1">
            <a:off x="3600451" y="3124200"/>
            <a:ext cx="17860" cy="2059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89" name="Google Shape;11989;p36"/>
          <p:cNvCxnSpPr/>
          <p:nvPr/>
        </p:nvCxnSpPr>
        <p:spPr>
          <a:xfrm>
            <a:off x="3618310" y="3124200"/>
            <a:ext cx="17859" cy="2059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90" name="Google Shape;11990;p36"/>
          <p:cNvCxnSpPr/>
          <p:nvPr/>
        </p:nvCxnSpPr>
        <p:spPr>
          <a:xfrm flipH="1">
            <a:off x="3600451" y="3124200"/>
            <a:ext cx="17860" cy="2059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91" name="Google Shape;11991;p36"/>
          <p:cNvCxnSpPr/>
          <p:nvPr/>
        </p:nvCxnSpPr>
        <p:spPr>
          <a:xfrm rot="10800000" flipH="1">
            <a:off x="3618311" y="3167064"/>
            <a:ext cx="1190" cy="2976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992" name="Google Shape;11992;p36"/>
          <p:cNvSpPr/>
          <p:nvPr/>
        </p:nvSpPr>
        <p:spPr>
          <a:xfrm rot="2280000">
            <a:off x="2259721" y="2898384"/>
            <a:ext cx="551433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SEEPAGE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993" name="Google Shape;11993;p36"/>
          <p:cNvSpPr/>
          <p:nvPr/>
        </p:nvSpPr>
        <p:spPr>
          <a:xfrm>
            <a:off x="3532585" y="3365898"/>
            <a:ext cx="70532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F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994" name="Google Shape;11994;p36"/>
          <p:cNvSpPr/>
          <p:nvPr/>
        </p:nvSpPr>
        <p:spPr>
          <a:xfrm>
            <a:off x="4704404" y="3167063"/>
            <a:ext cx="3742837" cy="11397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7850" tIns="33325" rIns="67850" bIns="33325" anchor="t" anchorCtr="0">
            <a:noAutofit/>
          </a:bodyPr>
          <a:lstStyle/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342900" marR="0" lvl="0" indent="-342900" algn="l" rtl="0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Uplift force, F is proportional to  H1 – H2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342900" marR="0" lvl="0" indent="-342900" algn="l" rtl="0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Seepage is proportional to  H1 – H2</a:t>
            </a:r>
            <a:endParaRPr sz="105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95" name="Google Shape;11995;p36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Concrete End Treatment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5E42E28-ED46-D248-59D5-FE778E6BDF88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43</a:t>
            </a:fld>
            <a:endParaRPr lang="en-US"/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0" name="Google Shape;12000;p37"/>
          <p:cNvSpPr/>
          <p:nvPr/>
        </p:nvSpPr>
        <p:spPr>
          <a:xfrm>
            <a:off x="3132535" y="1546624"/>
            <a:ext cx="1552575" cy="1572815"/>
          </a:xfrm>
          <a:custGeom>
            <a:avLst/>
            <a:gdLst/>
            <a:ahLst/>
            <a:cxnLst/>
            <a:rect l="l" t="t" r="r" b="b"/>
            <a:pathLst>
              <a:path w="3912" h="3963" extrusionOk="0">
                <a:moveTo>
                  <a:pt x="3912" y="556"/>
                </a:moveTo>
                <a:lnTo>
                  <a:pt x="3434" y="556"/>
                </a:lnTo>
                <a:lnTo>
                  <a:pt x="3434" y="1444"/>
                </a:lnTo>
                <a:lnTo>
                  <a:pt x="175" y="3057"/>
                </a:lnTo>
                <a:lnTo>
                  <a:pt x="175" y="3963"/>
                </a:lnTo>
                <a:lnTo>
                  <a:pt x="0" y="3963"/>
                </a:lnTo>
                <a:lnTo>
                  <a:pt x="0" y="2936"/>
                </a:lnTo>
                <a:lnTo>
                  <a:pt x="3288" y="1309"/>
                </a:lnTo>
                <a:lnTo>
                  <a:pt x="3288" y="0"/>
                </a:lnTo>
                <a:lnTo>
                  <a:pt x="3912" y="0"/>
                </a:lnTo>
                <a:lnTo>
                  <a:pt x="3912" y="556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001" name="Google Shape;12001;p37"/>
          <p:cNvSpPr/>
          <p:nvPr/>
        </p:nvSpPr>
        <p:spPr>
          <a:xfrm>
            <a:off x="3202781" y="1768079"/>
            <a:ext cx="1482329" cy="1351359"/>
          </a:xfrm>
          <a:custGeom>
            <a:avLst/>
            <a:gdLst/>
            <a:ahLst/>
            <a:cxnLst/>
            <a:rect l="l" t="t" r="r" b="b"/>
            <a:pathLst>
              <a:path w="3737" h="3407" extrusionOk="0">
                <a:moveTo>
                  <a:pt x="3259" y="888"/>
                </a:moveTo>
                <a:lnTo>
                  <a:pt x="3259" y="0"/>
                </a:lnTo>
                <a:lnTo>
                  <a:pt x="3737" y="0"/>
                </a:lnTo>
                <a:lnTo>
                  <a:pt x="3737" y="1096"/>
                </a:lnTo>
                <a:lnTo>
                  <a:pt x="362" y="2767"/>
                </a:lnTo>
                <a:lnTo>
                  <a:pt x="362" y="3407"/>
                </a:lnTo>
                <a:lnTo>
                  <a:pt x="0" y="3407"/>
                </a:lnTo>
                <a:lnTo>
                  <a:pt x="0" y="2501"/>
                </a:lnTo>
                <a:lnTo>
                  <a:pt x="3259" y="888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2002" name="Google Shape;12002;p37"/>
          <p:cNvCxnSpPr/>
          <p:nvPr/>
        </p:nvCxnSpPr>
        <p:spPr>
          <a:xfrm rot="10800000" flipH="1">
            <a:off x="3202781" y="3005138"/>
            <a:ext cx="1191" cy="1143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03" name="Google Shape;12003;p37"/>
          <p:cNvCxnSpPr/>
          <p:nvPr/>
        </p:nvCxnSpPr>
        <p:spPr>
          <a:xfrm rot="10800000" flipH="1">
            <a:off x="3202781" y="2833688"/>
            <a:ext cx="1191" cy="1143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04" name="Google Shape;12004;p37"/>
          <p:cNvCxnSpPr/>
          <p:nvPr/>
        </p:nvCxnSpPr>
        <p:spPr>
          <a:xfrm rot="10800000" flipH="1">
            <a:off x="3202781" y="2759870"/>
            <a:ext cx="1191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05" name="Google Shape;12005;p37"/>
          <p:cNvCxnSpPr/>
          <p:nvPr/>
        </p:nvCxnSpPr>
        <p:spPr>
          <a:xfrm rot="10800000" flipH="1">
            <a:off x="3202781" y="2709864"/>
            <a:ext cx="101204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06" name="Google Shape;12006;p37"/>
          <p:cNvCxnSpPr/>
          <p:nvPr/>
        </p:nvCxnSpPr>
        <p:spPr>
          <a:xfrm rot="10800000" flipH="1">
            <a:off x="3355182" y="2633664"/>
            <a:ext cx="102394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07" name="Google Shape;12007;p37"/>
          <p:cNvCxnSpPr/>
          <p:nvPr/>
        </p:nvCxnSpPr>
        <p:spPr>
          <a:xfrm rot="10800000" flipH="1">
            <a:off x="3508773" y="2557464"/>
            <a:ext cx="102394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08" name="Google Shape;12008;p37"/>
          <p:cNvCxnSpPr/>
          <p:nvPr/>
        </p:nvCxnSpPr>
        <p:spPr>
          <a:xfrm rot="10800000" flipH="1">
            <a:off x="3662364" y="2482455"/>
            <a:ext cx="102394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09" name="Google Shape;12009;p37"/>
          <p:cNvCxnSpPr/>
          <p:nvPr/>
        </p:nvCxnSpPr>
        <p:spPr>
          <a:xfrm rot="10800000" flipH="1">
            <a:off x="3815955" y="2406255"/>
            <a:ext cx="102394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10" name="Google Shape;12010;p37"/>
          <p:cNvCxnSpPr/>
          <p:nvPr/>
        </p:nvCxnSpPr>
        <p:spPr>
          <a:xfrm rot="10800000" flipH="1">
            <a:off x="3969545" y="2330053"/>
            <a:ext cx="102394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11" name="Google Shape;12011;p37"/>
          <p:cNvCxnSpPr/>
          <p:nvPr/>
        </p:nvCxnSpPr>
        <p:spPr>
          <a:xfrm rot="10800000" flipH="1">
            <a:off x="4123136" y="2253853"/>
            <a:ext cx="102394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12" name="Google Shape;12012;p37"/>
          <p:cNvCxnSpPr/>
          <p:nvPr/>
        </p:nvCxnSpPr>
        <p:spPr>
          <a:xfrm rot="10800000" flipH="1">
            <a:off x="4276726" y="2177653"/>
            <a:ext cx="102394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13" name="Google Shape;12013;p37"/>
          <p:cNvCxnSpPr/>
          <p:nvPr/>
        </p:nvCxnSpPr>
        <p:spPr>
          <a:xfrm rot="10800000" flipH="1">
            <a:off x="4430316" y="2120503"/>
            <a:ext cx="65484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14" name="Google Shape;12014;p37"/>
          <p:cNvCxnSpPr/>
          <p:nvPr/>
        </p:nvCxnSpPr>
        <p:spPr>
          <a:xfrm rot="10800000" flipH="1">
            <a:off x="4495800" y="2006204"/>
            <a:ext cx="1191" cy="1143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15" name="Google Shape;12015;p37"/>
          <p:cNvCxnSpPr/>
          <p:nvPr/>
        </p:nvCxnSpPr>
        <p:spPr>
          <a:xfrm rot="10800000" flipH="1">
            <a:off x="4495800" y="1834754"/>
            <a:ext cx="1191" cy="1143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16" name="Google Shape;12016;p37"/>
          <p:cNvCxnSpPr/>
          <p:nvPr/>
        </p:nvCxnSpPr>
        <p:spPr>
          <a:xfrm rot="10800000" flipH="1">
            <a:off x="4495800" y="1768079"/>
            <a:ext cx="119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017" name="Google Shape;12017;p37"/>
          <p:cNvSpPr/>
          <p:nvPr/>
        </p:nvSpPr>
        <p:spPr>
          <a:xfrm>
            <a:off x="3345658" y="1768079"/>
            <a:ext cx="3413522" cy="1351359"/>
          </a:xfrm>
          <a:custGeom>
            <a:avLst/>
            <a:gdLst/>
            <a:ahLst/>
            <a:cxnLst/>
            <a:rect l="l" t="t" r="r" b="b"/>
            <a:pathLst>
              <a:path w="8599" h="3407" extrusionOk="0">
                <a:moveTo>
                  <a:pt x="3375" y="0"/>
                </a:moveTo>
                <a:lnTo>
                  <a:pt x="3375" y="1096"/>
                </a:lnTo>
                <a:lnTo>
                  <a:pt x="0" y="2767"/>
                </a:lnTo>
                <a:lnTo>
                  <a:pt x="0" y="3407"/>
                </a:lnTo>
                <a:lnTo>
                  <a:pt x="8599" y="3407"/>
                </a:lnTo>
                <a:lnTo>
                  <a:pt x="8559" y="3400"/>
                </a:lnTo>
                <a:lnTo>
                  <a:pt x="8520" y="3392"/>
                </a:lnTo>
                <a:lnTo>
                  <a:pt x="8480" y="3382"/>
                </a:lnTo>
                <a:lnTo>
                  <a:pt x="8442" y="3369"/>
                </a:lnTo>
                <a:lnTo>
                  <a:pt x="8405" y="3355"/>
                </a:lnTo>
                <a:lnTo>
                  <a:pt x="8367" y="3339"/>
                </a:lnTo>
                <a:lnTo>
                  <a:pt x="8331" y="3321"/>
                </a:lnTo>
                <a:lnTo>
                  <a:pt x="8296" y="3301"/>
                </a:lnTo>
                <a:lnTo>
                  <a:pt x="8261" y="3280"/>
                </a:lnTo>
                <a:lnTo>
                  <a:pt x="8229" y="3256"/>
                </a:lnTo>
                <a:lnTo>
                  <a:pt x="8196" y="3232"/>
                </a:lnTo>
                <a:lnTo>
                  <a:pt x="8166" y="3205"/>
                </a:lnTo>
                <a:lnTo>
                  <a:pt x="8137" y="3178"/>
                </a:lnTo>
                <a:lnTo>
                  <a:pt x="8110" y="3147"/>
                </a:lnTo>
                <a:lnTo>
                  <a:pt x="8083" y="3117"/>
                </a:lnTo>
                <a:lnTo>
                  <a:pt x="8058" y="3085"/>
                </a:lnTo>
                <a:lnTo>
                  <a:pt x="8035" y="3052"/>
                </a:lnTo>
                <a:lnTo>
                  <a:pt x="8014" y="3018"/>
                </a:lnTo>
                <a:lnTo>
                  <a:pt x="7995" y="2982"/>
                </a:lnTo>
                <a:lnTo>
                  <a:pt x="7978" y="2946"/>
                </a:lnTo>
                <a:lnTo>
                  <a:pt x="7962" y="2908"/>
                </a:lnTo>
                <a:lnTo>
                  <a:pt x="7948" y="2870"/>
                </a:lnTo>
                <a:lnTo>
                  <a:pt x="7936" y="2832"/>
                </a:lnTo>
                <a:lnTo>
                  <a:pt x="7927" y="2793"/>
                </a:lnTo>
                <a:lnTo>
                  <a:pt x="7918" y="2753"/>
                </a:lnTo>
                <a:lnTo>
                  <a:pt x="7913" y="2713"/>
                </a:lnTo>
                <a:lnTo>
                  <a:pt x="7909" y="2673"/>
                </a:lnTo>
                <a:lnTo>
                  <a:pt x="7907" y="2633"/>
                </a:lnTo>
                <a:lnTo>
                  <a:pt x="7907" y="2592"/>
                </a:lnTo>
                <a:lnTo>
                  <a:pt x="7910" y="2552"/>
                </a:lnTo>
                <a:lnTo>
                  <a:pt x="7914" y="2512"/>
                </a:lnTo>
                <a:lnTo>
                  <a:pt x="7920" y="2472"/>
                </a:lnTo>
                <a:lnTo>
                  <a:pt x="7929" y="2432"/>
                </a:lnTo>
                <a:lnTo>
                  <a:pt x="7939" y="2394"/>
                </a:lnTo>
                <a:lnTo>
                  <a:pt x="7952" y="2355"/>
                </a:lnTo>
                <a:lnTo>
                  <a:pt x="7965" y="2317"/>
                </a:lnTo>
                <a:lnTo>
                  <a:pt x="7982" y="2281"/>
                </a:lnTo>
                <a:lnTo>
                  <a:pt x="8000" y="2244"/>
                </a:lnTo>
                <a:lnTo>
                  <a:pt x="8020" y="2210"/>
                </a:lnTo>
                <a:lnTo>
                  <a:pt x="8042" y="2175"/>
                </a:lnTo>
                <a:lnTo>
                  <a:pt x="8065" y="2142"/>
                </a:lnTo>
                <a:lnTo>
                  <a:pt x="8090" y="2110"/>
                </a:lnTo>
                <a:lnTo>
                  <a:pt x="8117" y="2080"/>
                </a:lnTo>
                <a:lnTo>
                  <a:pt x="8144" y="2051"/>
                </a:lnTo>
                <a:lnTo>
                  <a:pt x="8174" y="2024"/>
                </a:lnTo>
                <a:lnTo>
                  <a:pt x="8205" y="1997"/>
                </a:lnTo>
                <a:lnTo>
                  <a:pt x="8238" y="1952"/>
                </a:lnTo>
                <a:lnTo>
                  <a:pt x="8270" y="1906"/>
                </a:lnTo>
                <a:lnTo>
                  <a:pt x="8299" y="1859"/>
                </a:lnTo>
                <a:lnTo>
                  <a:pt x="8327" y="1811"/>
                </a:lnTo>
                <a:lnTo>
                  <a:pt x="8352" y="1762"/>
                </a:lnTo>
                <a:lnTo>
                  <a:pt x="8376" y="1712"/>
                </a:lnTo>
                <a:lnTo>
                  <a:pt x="8398" y="1662"/>
                </a:lnTo>
                <a:lnTo>
                  <a:pt x="8418" y="1610"/>
                </a:lnTo>
                <a:lnTo>
                  <a:pt x="8437" y="1557"/>
                </a:lnTo>
                <a:lnTo>
                  <a:pt x="8453" y="1504"/>
                </a:lnTo>
                <a:lnTo>
                  <a:pt x="8466" y="1451"/>
                </a:lnTo>
                <a:lnTo>
                  <a:pt x="8479" y="1396"/>
                </a:lnTo>
                <a:lnTo>
                  <a:pt x="8488" y="1341"/>
                </a:lnTo>
                <a:lnTo>
                  <a:pt x="8497" y="1286"/>
                </a:lnTo>
                <a:lnTo>
                  <a:pt x="8502" y="1231"/>
                </a:lnTo>
                <a:lnTo>
                  <a:pt x="8505" y="1176"/>
                </a:lnTo>
                <a:lnTo>
                  <a:pt x="8506" y="1120"/>
                </a:lnTo>
                <a:lnTo>
                  <a:pt x="8506" y="1065"/>
                </a:lnTo>
                <a:lnTo>
                  <a:pt x="8503" y="1009"/>
                </a:lnTo>
                <a:lnTo>
                  <a:pt x="8498" y="954"/>
                </a:lnTo>
                <a:lnTo>
                  <a:pt x="8490" y="899"/>
                </a:lnTo>
                <a:lnTo>
                  <a:pt x="8481" y="844"/>
                </a:lnTo>
                <a:lnTo>
                  <a:pt x="8469" y="790"/>
                </a:lnTo>
                <a:lnTo>
                  <a:pt x="8457" y="736"/>
                </a:lnTo>
                <a:lnTo>
                  <a:pt x="8441" y="682"/>
                </a:lnTo>
                <a:lnTo>
                  <a:pt x="8423" y="630"/>
                </a:lnTo>
                <a:lnTo>
                  <a:pt x="8403" y="578"/>
                </a:lnTo>
                <a:lnTo>
                  <a:pt x="8383" y="526"/>
                </a:lnTo>
                <a:lnTo>
                  <a:pt x="8358" y="476"/>
                </a:lnTo>
                <a:lnTo>
                  <a:pt x="8333" y="426"/>
                </a:lnTo>
                <a:lnTo>
                  <a:pt x="8306" y="378"/>
                </a:lnTo>
                <a:lnTo>
                  <a:pt x="8277" y="331"/>
                </a:lnTo>
                <a:lnTo>
                  <a:pt x="8246" y="285"/>
                </a:lnTo>
                <a:lnTo>
                  <a:pt x="8213" y="240"/>
                </a:lnTo>
                <a:lnTo>
                  <a:pt x="8179" y="196"/>
                </a:lnTo>
                <a:lnTo>
                  <a:pt x="8143" y="154"/>
                </a:lnTo>
                <a:lnTo>
                  <a:pt x="8105" y="112"/>
                </a:lnTo>
                <a:lnTo>
                  <a:pt x="8066" y="74"/>
                </a:lnTo>
                <a:lnTo>
                  <a:pt x="8025" y="35"/>
                </a:lnTo>
                <a:lnTo>
                  <a:pt x="7983" y="0"/>
                </a:lnTo>
                <a:lnTo>
                  <a:pt x="337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2018" name="Google Shape;12018;p37"/>
          <p:cNvCxnSpPr/>
          <p:nvPr/>
        </p:nvCxnSpPr>
        <p:spPr>
          <a:xfrm>
            <a:off x="4685110" y="1768080"/>
            <a:ext cx="182880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019" name="Google Shape;12019;p37"/>
          <p:cNvSpPr/>
          <p:nvPr/>
        </p:nvSpPr>
        <p:spPr>
          <a:xfrm>
            <a:off x="3132535" y="3119438"/>
            <a:ext cx="213122" cy="333375"/>
          </a:xfrm>
          <a:custGeom>
            <a:avLst/>
            <a:gdLst/>
            <a:ahLst/>
            <a:cxnLst/>
            <a:rect l="l" t="t" r="r" b="b"/>
            <a:pathLst>
              <a:path w="537" h="838" extrusionOk="0">
                <a:moveTo>
                  <a:pt x="537" y="0"/>
                </a:moveTo>
                <a:lnTo>
                  <a:pt x="537" y="360"/>
                </a:lnTo>
                <a:lnTo>
                  <a:pt x="537" y="838"/>
                </a:lnTo>
                <a:lnTo>
                  <a:pt x="0" y="838"/>
                </a:lnTo>
                <a:lnTo>
                  <a:pt x="0" y="0"/>
                </a:lnTo>
                <a:lnTo>
                  <a:pt x="175" y="0"/>
                </a:lnTo>
                <a:lnTo>
                  <a:pt x="537" y="0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2020" name="Google Shape;12020;p37"/>
          <p:cNvCxnSpPr/>
          <p:nvPr/>
        </p:nvCxnSpPr>
        <p:spPr>
          <a:xfrm>
            <a:off x="3025379" y="3119438"/>
            <a:ext cx="373380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21" name="Google Shape;12021;p37"/>
          <p:cNvCxnSpPr/>
          <p:nvPr/>
        </p:nvCxnSpPr>
        <p:spPr>
          <a:xfrm flipH="1">
            <a:off x="2150269" y="3119438"/>
            <a:ext cx="105251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022" name="Google Shape;12022;p37"/>
          <p:cNvSpPr/>
          <p:nvPr/>
        </p:nvSpPr>
        <p:spPr>
          <a:xfrm>
            <a:off x="6484145" y="2451499"/>
            <a:ext cx="411956" cy="667940"/>
          </a:xfrm>
          <a:custGeom>
            <a:avLst/>
            <a:gdLst/>
            <a:ahLst/>
            <a:cxnLst/>
            <a:rect l="l" t="t" r="r" b="b"/>
            <a:pathLst>
              <a:path w="1037" h="1683" extrusionOk="0">
                <a:moveTo>
                  <a:pt x="298" y="275"/>
                </a:moveTo>
                <a:lnTo>
                  <a:pt x="266" y="302"/>
                </a:lnTo>
                <a:lnTo>
                  <a:pt x="236" y="330"/>
                </a:lnTo>
                <a:lnTo>
                  <a:pt x="208" y="360"/>
                </a:lnTo>
                <a:lnTo>
                  <a:pt x="181" y="390"/>
                </a:lnTo>
                <a:lnTo>
                  <a:pt x="156" y="423"/>
                </a:lnTo>
                <a:lnTo>
                  <a:pt x="133" y="456"/>
                </a:lnTo>
                <a:lnTo>
                  <a:pt x="111" y="492"/>
                </a:lnTo>
                <a:lnTo>
                  <a:pt x="91" y="527"/>
                </a:lnTo>
                <a:lnTo>
                  <a:pt x="72" y="564"/>
                </a:lnTo>
                <a:lnTo>
                  <a:pt x="56" y="602"/>
                </a:lnTo>
                <a:lnTo>
                  <a:pt x="42" y="640"/>
                </a:lnTo>
                <a:lnTo>
                  <a:pt x="30" y="680"/>
                </a:lnTo>
                <a:lnTo>
                  <a:pt x="20" y="720"/>
                </a:lnTo>
                <a:lnTo>
                  <a:pt x="11" y="759"/>
                </a:lnTo>
                <a:lnTo>
                  <a:pt x="6" y="800"/>
                </a:lnTo>
                <a:lnTo>
                  <a:pt x="2" y="841"/>
                </a:lnTo>
                <a:lnTo>
                  <a:pt x="0" y="882"/>
                </a:lnTo>
                <a:lnTo>
                  <a:pt x="0" y="924"/>
                </a:lnTo>
                <a:lnTo>
                  <a:pt x="3" y="964"/>
                </a:lnTo>
                <a:lnTo>
                  <a:pt x="7" y="1005"/>
                </a:lnTo>
                <a:lnTo>
                  <a:pt x="14" y="1046"/>
                </a:lnTo>
                <a:lnTo>
                  <a:pt x="23" y="1086"/>
                </a:lnTo>
                <a:lnTo>
                  <a:pt x="33" y="1125"/>
                </a:lnTo>
                <a:lnTo>
                  <a:pt x="47" y="1164"/>
                </a:lnTo>
                <a:lnTo>
                  <a:pt x="61" y="1203"/>
                </a:lnTo>
                <a:lnTo>
                  <a:pt x="78" y="1240"/>
                </a:lnTo>
                <a:lnTo>
                  <a:pt x="97" y="1277"/>
                </a:lnTo>
                <a:lnTo>
                  <a:pt x="118" y="1312"/>
                </a:lnTo>
                <a:lnTo>
                  <a:pt x="140" y="1347"/>
                </a:lnTo>
                <a:lnTo>
                  <a:pt x="164" y="1379"/>
                </a:lnTo>
                <a:lnTo>
                  <a:pt x="190" y="1412"/>
                </a:lnTo>
                <a:lnTo>
                  <a:pt x="217" y="1442"/>
                </a:lnTo>
                <a:lnTo>
                  <a:pt x="247" y="1471"/>
                </a:lnTo>
                <a:lnTo>
                  <a:pt x="277" y="1499"/>
                </a:lnTo>
                <a:lnTo>
                  <a:pt x="308" y="1525"/>
                </a:lnTo>
                <a:lnTo>
                  <a:pt x="342" y="1549"/>
                </a:lnTo>
                <a:lnTo>
                  <a:pt x="376" y="1572"/>
                </a:lnTo>
                <a:lnTo>
                  <a:pt x="412" y="1593"/>
                </a:lnTo>
                <a:lnTo>
                  <a:pt x="448" y="1611"/>
                </a:lnTo>
                <a:lnTo>
                  <a:pt x="486" y="1628"/>
                </a:lnTo>
                <a:lnTo>
                  <a:pt x="524" y="1643"/>
                </a:lnTo>
                <a:lnTo>
                  <a:pt x="562" y="1656"/>
                </a:lnTo>
                <a:lnTo>
                  <a:pt x="602" y="1667"/>
                </a:lnTo>
                <a:lnTo>
                  <a:pt x="643" y="1676"/>
                </a:lnTo>
                <a:lnTo>
                  <a:pt x="683" y="1683"/>
                </a:lnTo>
                <a:lnTo>
                  <a:pt x="717" y="1652"/>
                </a:lnTo>
                <a:lnTo>
                  <a:pt x="750" y="1621"/>
                </a:lnTo>
                <a:lnTo>
                  <a:pt x="781" y="1587"/>
                </a:lnTo>
                <a:lnTo>
                  <a:pt x="810" y="1552"/>
                </a:lnTo>
                <a:lnTo>
                  <a:pt x="838" y="1516"/>
                </a:lnTo>
                <a:lnTo>
                  <a:pt x="865" y="1479"/>
                </a:lnTo>
                <a:lnTo>
                  <a:pt x="890" y="1440"/>
                </a:lnTo>
                <a:lnTo>
                  <a:pt x="913" y="1401"/>
                </a:lnTo>
                <a:lnTo>
                  <a:pt x="934" y="1361"/>
                </a:lnTo>
                <a:lnTo>
                  <a:pt x="952" y="1319"/>
                </a:lnTo>
                <a:lnTo>
                  <a:pt x="970" y="1277"/>
                </a:lnTo>
                <a:lnTo>
                  <a:pt x="986" y="1234"/>
                </a:lnTo>
                <a:lnTo>
                  <a:pt x="998" y="1190"/>
                </a:lnTo>
                <a:lnTo>
                  <a:pt x="1010" y="1146"/>
                </a:lnTo>
                <a:lnTo>
                  <a:pt x="1020" y="1101"/>
                </a:lnTo>
                <a:lnTo>
                  <a:pt x="1028" y="1056"/>
                </a:lnTo>
                <a:lnTo>
                  <a:pt x="1033" y="1010"/>
                </a:lnTo>
                <a:lnTo>
                  <a:pt x="1036" y="965"/>
                </a:lnTo>
                <a:lnTo>
                  <a:pt x="1037" y="919"/>
                </a:lnTo>
                <a:lnTo>
                  <a:pt x="1037" y="873"/>
                </a:lnTo>
                <a:lnTo>
                  <a:pt x="1034" y="828"/>
                </a:lnTo>
                <a:lnTo>
                  <a:pt x="1029" y="782"/>
                </a:lnTo>
                <a:lnTo>
                  <a:pt x="1022" y="737"/>
                </a:lnTo>
                <a:lnTo>
                  <a:pt x="1013" y="692"/>
                </a:lnTo>
                <a:lnTo>
                  <a:pt x="1003" y="649"/>
                </a:lnTo>
                <a:lnTo>
                  <a:pt x="989" y="605"/>
                </a:lnTo>
                <a:lnTo>
                  <a:pt x="974" y="562"/>
                </a:lnTo>
                <a:lnTo>
                  <a:pt x="958" y="519"/>
                </a:lnTo>
                <a:lnTo>
                  <a:pt x="939" y="477"/>
                </a:lnTo>
                <a:lnTo>
                  <a:pt x="919" y="436"/>
                </a:lnTo>
                <a:lnTo>
                  <a:pt x="896" y="397"/>
                </a:lnTo>
                <a:lnTo>
                  <a:pt x="872" y="358"/>
                </a:lnTo>
                <a:lnTo>
                  <a:pt x="846" y="320"/>
                </a:lnTo>
                <a:lnTo>
                  <a:pt x="819" y="284"/>
                </a:lnTo>
                <a:lnTo>
                  <a:pt x="789" y="248"/>
                </a:lnTo>
                <a:lnTo>
                  <a:pt x="759" y="215"/>
                </a:lnTo>
                <a:lnTo>
                  <a:pt x="726" y="182"/>
                </a:lnTo>
                <a:lnTo>
                  <a:pt x="693" y="152"/>
                </a:lnTo>
                <a:lnTo>
                  <a:pt x="657" y="122"/>
                </a:lnTo>
                <a:lnTo>
                  <a:pt x="622" y="95"/>
                </a:lnTo>
                <a:lnTo>
                  <a:pt x="584" y="68"/>
                </a:lnTo>
                <a:lnTo>
                  <a:pt x="546" y="44"/>
                </a:lnTo>
                <a:lnTo>
                  <a:pt x="506" y="21"/>
                </a:lnTo>
                <a:lnTo>
                  <a:pt x="465" y="0"/>
                </a:lnTo>
                <a:lnTo>
                  <a:pt x="441" y="49"/>
                </a:lnTo>
                <a:lnTo>
                  <a:pt x="416" y="97"/>
                </a:lnTo>
                <a:lnTo>
                  <a:pt x="389" y="143"/>
                </a:lnTo>
                <a:lnTo>
                  <a:pt x="361" y="188"/>
                </a:lnTo>
                <a:lnTo>
                  <a:pt x="330" y="233"/>
                </a:lnTo>
                <a:lnTo>
                  <a:pt x="298" y="27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023" name="Google Shape;12023;p37"/>
          <p:cNvSpPr/>
          <p:nvPr/>
        </p:nvSpPr>
        <p:spPr>
          <a:xfrm>
            <a:off x="6513910" y="1768080"/>
            <a:ext cx="208359" cy="796528"/>
          </a:xfrm>
          <a:custGeom>
            <a:avLst/>
            <a:gdLst/>
            <a:ahLst/>
            <a:cxnLst/>
            <a:rect l="l" t="t" r="r" b="b"/>
            <a:pathLst>
              <a:path w="523" h="2007" extrusionOk="0">
                <a:moveTo>
                  <a:pt x="0" y="0"/>
                </a:moveTo>
                <a:lnTo>
                  <a:pt x="42" y="35"/>
                </a:lnTo>
                <a:lnTo>
                  <a:pt x="82" y="72"/>
                </a:lnTo>
                <a:lnTo>
                  <a:pt x="120" y="110"/>
                </a:lnTo>
                <a:lnTo>
                  <a:pt x="157" y="151"/>
                </a:lnTo>
                <a:lnTo>
                  <a:pt x="193" y="192"/>
                </a:lnTo>
                <a:lnTo>
                  <a:pt x="226" y="235"/>
                </a:lnTo>
                <a:lnTo>
                  <a:pt x="258" y="279"/>
                </a:lnTo>
                <a:lnTo>
                  <a:pt x="289" y="324"/>
                </a:lnTo>
                <a:lnTo>
                  <a:pt x="318" y="370"/>
                </a:lnTo>
                <a:lnTo>
                  <a:pt x="345" y="418"/>
                </a:lnTo>
                <a:lnTo>
                  <a:pt x="370" y="466"/>
                </a:lnTo>
                <a:lnTo>
                  <a:pt x="394" y="515"/>
                </a:lnTo>
                <a:lnTo>
                  <a:pt x="415" y="565"/>
                </a:lnTo>
                <a:lnTo>
                  <a:pt x="435" y="615"/>
                </a:lnTo>
                <a:lnTo>
                  <a:pt x="453" y="668"/>
                </a:lnTo>
                <a:lnTo>
                  <a:pt x="469" y="719"/>
                </a:lnTo>
                <a:lnTo>
                  <a:pt x="482" y="772"/>
                </a:lnTo>
                <a:lnTo>
                  <a:pt x="495" y="825"/>
                </a:lnTo>
                <a:lnTo>
                  <a:pt x="504" y="879"/>
                </a:lnTo>
                <a:lnTo>
                  <a:pt x="512" y="933"/>
                </a:lnTo>
                <a:lnTo>
                  <a:pt x="518" y="986"/>
                </a:lnTo>
                <a:lnTo>
                  <a:pt x="522" y="1041"/>
                </a:lnTo>
                <a:lnTo>
                  <a:pt x="523" y="1096"/>
                </a:lnTo>
                <a:lnTo>
                  <a:pt x="523" y="1151"/>
                </a:lnTo>
                <a:lnTo>
                  <a:pt x="521" y="1205"/>
                </a:lnTo>
                <a:lnTo>
                  <a:pt x="516" y="1259"/>
                </a:lnTo>
                <a:lnTo>
                  <a:pt x="509" y="1313"/>
                </a:lnTo>
                <a:lnTo>
                  <a:pt x="501" y="1367"/>
                </a:lnTo>
                <a:lnTo>
                  <a:pt x="491" y="1420"/>
                </a:lnTo>
                <a:lnTo>
                  <a:pt x="478" y="1474"/>
                </a:lnTo>
                <a:lnTo>
                  <a:pt x="463" y="1526"/>
                </a:lnTo>
                <a:lnTo>
                  <a:pt x="447" y="1578"/>
                </a:lnTo>
                <a:lnTo>
                  <a:pt x="429" y="1629"/>
                </a:lnTo>
                <a:lnTo>
                  <a:pt x="408" y="1680"/>
                </a:lnTo>
                <a:lnTo>
                  <a:pt x="386" y="1730"/>
                </a:lnTo>
                <a:lnTo>
                  <a:pt x="362" y="1778"/>
                </a:lnTo>
                <a:lnTo>
                  <a:pt x="336" y="1826"/>
                </a:lnTo>
                <a:lnTo>
                  <a:pt x="308" y="1873"/>
                </a:lnTo>
                <a:lnTo>
                  <a:pt x="278" y="1919"/>
                </a:lnTo>
                <a:lnTo>
                  <a:pt x="247" y="1964"/>
                </a:lnTo>
                <a:lnTo>
                  <a:pt x="214" y="200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2024" name="Google Shape;12024;p37"/>
          <p:cNvCxnSpPr/>
          <p:nvPr/>
        </p:nvCxnSpPr>
        <p:spPr>
          <a:xfrm>
            <a:off x="6585349" y="3119438"/>
            <a:ext cx="17383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025" name="Google Shape;12025;p37"/>
          <p:cNvSpPr/>
          <p:nvPr/>
        </p:nvSpPr>
        <p:spPr>
          <a:xfrm>
            <a:off x="6484145" y="2559845"/>
            <a:ext cx="275035" cy="559594"/>
          </a:xfrm>
          <a:custGeom>
            <a:avLst/>
            <a:gdLst/>
            <a:ahLst/>
            <a:cxnLst/>
            <a:rect l="l" t="t" r="r" b="b"/>
            <a:pathLst>
              <a:path w="692" h="1410" extrusionOk="0">
                <a:moveTo>
                  <a:pt x="298" y="0"/>
                </a:moveTo>
                <a:lnTo>
                  <a:pt x="267" y="27"/>
                </a:lnTo>
                <a:lnTo>
                  <a:pt x="237" y="54"/>
                </a:lnTo>
                <a:lnTo>
                  <a:pt x="210" y="83"/>
                </a:lnTo>
                <a:lnTo>
                  <a:pt x="183" y="113"/>
                </a:lnTo>
                <a:lnTo>
                  <a:pt x="158" y="145"/>
                </a:lnTo>
                <a:lnTo>
                  <a:pt x="135" y="178"/>
                </a:lnTo>
                <a:lnTo>
                  <a:pt x="113" y="213"/>
                </a:lnTo>
                <a:lnTo>
                  <a:pt x="93" y="247"/>
                </a:lnTo>
                <a:lnTo>
                  <a:pt x="75" y="284"/>
                </a:lnTo>
                <a:lnTo>
                  <a:pt x="58" y="320"/>
                </a:lnTo>
                <a:lnTo>
                  <a:pt x="45" y="358"/>
                </a:lnTo>
                <a:lnTo>
                  <a:pt x="32" y="397"/>
                </a:lnTo>
                <a:lnTo>
                  <a:pt x="22" y="435"/>
                </a:lnTo>
                <a:lnTo>
                  <a:pt x="13" y="475"/>
                </a:lnTo>
                <a:lnTo>
                  <a:pt x="7" y="515"/>
                </a:lnTo>
                <a:lnTo>
                  <a:pt x="3" y="555"/>
                </a:lnTo>
                <a:lnTo>
                  <a:pt x="0" y="595"/>
                </a:lnTo>
                <a:lnTo>
                  <a:pt x="0" y="636"/>
                </a:lnTo>
                <a:lnTo>
                  <a:pt x="2" y="676"/>
                </a:lnTo>
                <a:lnTo>
                  <a:pt x="6" y="716"/>
                </a:lnTo>
                <a:lnTo>
                  <a:pt x="11" y="756"/>
                </a:lnTo>
                <a:lnTo>
                  <a:pt x="20" y="796"/>
                </a:lnTo>
                <a:lnTo>
                  <a:pt x="29" y="835"/>
                </a:lnTo>
                <a:lnTo>
                  <a:pt x="41" y="873"/>
                </a:lnTo>
                <a:lnTo>
                  <a:pt x="55" y="911"/>
                </a:lnTo>
                <a:lnTo>
                  <a:pt x="71" y="949"/>
                </a:lnTo>
                <a:lnTo>
                  <a:pt x="88" y="985"/>
                </a:lnTo>
                <a:lnTo>
                  <a:pt x="107" y="1021"/>
                </a:lnTo>
                <a:lnTo>
                  <a:pt x="128" y="1055"/>
                </a:lnTo>
                <a:lnTo>
                  <a:pt x="151" y="1088"/>
                </a:lnTo>
                <a:lnTo>
                  <a:pt x="176" y="1120"/>
                </a:lnTo>
                <a:lnTo>
                  <a:pt x="203" y="1150"/>
                </a:lnTo>
                <a:lnTo>
                  <a:pt x="230" y="1181"/>
                </a:lnTo>
                <a:lnTo>
                  <a:pt x="259" y="1208"/>
                </a:lnTo>
                <a:lnTo>
                  <a:pt x="289" y="1235"/>
                </a:lnTo>
                <a:lnTo>
                  <a:pt x="322" y="1259"/>
                </a:lnTo>
                <a:lnTo>
                  <a:pt x="354" y="1283"/>
                </a:lnTo>
                <a:lnTo>
                  <a:pt x="389" y="1304"/>
                </a:lnTo>
                <a:lnTo>
                  <a:pt x="424" y="1324"/>
                </a:lnTo>
                <a:lnTo>
                  <a:pt x="460" y="1342"/>
                </a:lnTo>
                <a:lnTo>
                  <a:pt x="498" y="1358"/>
                </a:lnTo>
                <a:lnTo>
                  <a:pt x="535" y="1372"/>
                </a:lnTo>
                <a:lnTo>
                  <a:pt x="573" y="1385"/>
                </a:lnTo>
                <a:lnTo>
                  <a:pt x="613" y="1395"/>
                </a:lnTo>
                <a:lnTo>
                  <a:pt x="652" y="1403"/>
                </a:lnTo>
                <a:lnTo>
                  <a:pt x="692" y="14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026" name="Google Shape;12026;p37"/>
          <p:cNvSpPr/>
          <p:nvPr/>
        </p:nvSpPr>
        <p:spPr>
          <a:xfrm>
            <a:off x="6666311" y="2450308"/>
            <a:ext cx="229790" cy="669131"/>
          </a:xfrm>
          <a:custGeom>
            <a:avLst/>
            <a:gdLst/>
            <a:ahLst/>
            <a:cxnLst/>
            <a:rect l="l" t="t" r="r" b="b"/>
            <a:pathLst>
              <a:path w="577" h="1685" extrusionOk="0">
                <a:moveTo>
                  <a:pt x="223" y="1685"/>
                </a:moveTo>
                <a:lnTo>
                  <a:pt x="257" y="1654"/>
                </a:lnTo>
                <a:lnTo>
                  <a:pt x="290" y="1622"/>
                </a:lnTo>
                <a:lnTo>
                  <a:pt x="321" y="1588"/>
                </a:lnTo>
                <a:lnTo>
                  <a:pt x="350" y="1554"/>
                </a:lnTo>
                <a:lnTo>
                  <a:pt x="378" y="1517"/>
                </a:lnTo>
                <a:lnTo>
                  <a:pt x="406" y="1481"/>
                </a:lnTo>
                <a:lnTo>
                  <a:pt x="430" y="1442"/>
                </a:lnTo>
                <a:lnTo>
                  <a:pt x="453" y="1402"/>
                </a:lnTo>
                <a:lnTo>
                  <a:pt x="474" y="1361"/>
                </a:lnTo>
                <a:lnTo>
                  <a:pt x="493" y="1320"/>
                </a:lnTo>
                <a:lnTo>
                  <a:pt x="510" y="1277"/>
                </a:lnTo>
                <a:lnTo>
                  <a:pt x="526" y="1234"/>
                </a:lnTo>
                <a:lnTo>
                  <a:pt x="539" y="1190"/>
                </a:lnTo>
                <a:lnTo>
                  <a:pt x="551" y="1146"/>
                </a:lnTo>
                <a:lnTo>
                  <a:pt x="560" y="1101"/>
                </a:lnTo>
                <a:lnTo>
                  <a:pt x="568" y="1056"/>
                </a:lnTo>
                <a:lnTo>
                  <a:pt x="573" y="1010"/>
                </a:lnTo>
                <a:lnTo>
                  <a:pt x="576" y="964"/>
                </a:lnTo>
                <a:lnTo>
                  <a:pt x="577" y="919"/>
                </a:lnTo>
                <a:lnTo>
                  <a:pt x="577" y="873"/>
                </a:lnTo>
                <a:lnTo>
                  <a:pt x="574" y="827"/>
                </a:lnTo>
                <a:lnTo>
                  <a:pt x="569" y="782"/>
                </a:lnTo>
                <a:lnTo>
                  <a:pt x="561" y="736"/>
                </a:lnTo>
                <a:lnTo>
                  <a:pt x="553" y="691"/>
                </a:lnTo>
                <a:lnTo>
                  <a:pt x="542" y="647"/>
                </a:lnTo>
                <a:lnTo>
                  <a:pt x="528" y="604"/>
                </a:lnTo>
                <a:lnTo>
                  <a:pt x="513" y="560"/>
                </a:lnTo>
                <a:lnTo>
                  <a:pt x="497" y="518"/>
                </a:lnTo>
                <a:lnTo>
                  <a:pt x="478" y="476"/>
                </a:lnTo>
                <a:lnTo>
                  <a:pt x="457" y="435"/>
                </a:lnTo>
                <a:lnTo>
                  <a:pt x="434" y="396"/>
                </a:lnTo>
                <a:lnTo>
                  <a:pt x="410" y="357"/>
                </a:lnTo>
                <a:lnTo>
                  <a:pt x="384" y="319"/>
                </a:lnTo>
                <a:lnTo>
                  <a:pt x="355" y="283"/>
                </a:lnTo>
                <a:lnTo>
                  <a:pt x="326" y="247"/>
                </a:lnTo>
                <a:lnTo>
                  <a:pt x="295" y="214"/>
                </a:lnTo>
                <a:lnTo>
                  <a:pt x="262" y="181"/>
                </a:lnTo>
                <a:lnTo>
                  <a:pt x="229" y="150"/>
                </a:lnTo>
                <a:lnTo>
                  <a:pt x="193" y="121"/>
                </a:lnTo>
                <a:lnTo>
                  <a:pt x="157" y="93"/>
                </a:lnTo>
                <a:lnTo>
                  <a:pt x="119" y="67"/>
                </a:lnTo>
                <a:lnTo>
                  <a:pt x="80" y="43"/>
                </a:lnTo>
                <a:lnTo>
                  <a:pt x="41" y="2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2027" name="Google Shape;12027;p37"/>
          <p:cNvCxnSpPr/>
          <p:nvPr/>
        </p:nvCxnSpPr>
        <p:spPr>
          <a:xfrm flipH="1">
            <a:off x="6530580" y="3419475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28" name="Google Shape;12028;p37"/>
          <p:cNvCxnSpPr/>
          <p:nvPr/>
        </p:nvCxnSpPr>
        <p:spPr>
          <a:xfrm rot="10800000">
            <a:off x="6530580" y="3402807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29" name="Google Shape;12029;p37"/>
          <p:cNvCxnSpPr/>
          <p:nvPr/>
        </p:nvCxnSpPr>
        <p:spPr>
          <a:xfrm flipH="1">
            <a:off x="6530580" y="3419475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30" name="Google Shape;12030;p37"/>
          <p:cNvCxnSpPr/>
          <p:nvPr/>
        </p:nvCxnSpPr>
        <p:spPr>
          <a:xfrm rot="10800000">
            <a:off x="6530580" y="3402807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31" name="Google Shape;12031;p37"/>
          <p:cNvCxnSpPr/>
          <p:nvPr/>
        </p:nvCxnSpPr>
        <p:spPr>
          <a:xfrm flipH="1">
            <a:off x="6530580" y="3419475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32" name="Google Shape;12032;p37"/>
          <p:cNvCxnSpPr/>
          <p:nvPr/>
        </p:nvCxnSpPr>
        <p:spPr>
          <a:xfrm rot="10800000">
            <a:off x="6530580" y="3402807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33" name="Google Shape;12033;p37"/>
          <p:cNvCxnSpPr/>
          <p:nvPr/>
        </p:nvCxnSpPr>
        <p:spPr>
          <a:xfrm flipH="1">
            <a:off x="6530580" y="3419475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34" name="Google Shape;12034;p37"/>
          <p:cNvCxnSpPr/>
          <p:nvPr/>
        </p:nvCxnSpPr>
        <p:spPr>
          <a:xfrm rot="10800000">
            <a:off x="6530580" y="3402807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35" name="Google Shape;12035;p37"/>
          <p:cNvCxnSpPr/>
          <p:nvPr/>
        </p:nvCxnSpPr>
        <p:spPr>
          <a:xfrm flipH="1">
            <a:off x="5960270" y="3444480"/>
            <a:ext cx="173831" cy="58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36" name="Google Shape;12036;p37"/>
          <p:cNvCxnSpPr/>
          <p:nvPr/>
        </p:nvCxnSpPr>
        <p:spPr>
          <a:xfrm flipH="1">
            <a:off x="5951936" y="3444479"/>
            <a:ext cx="182165" cy="273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37" name="Google Shape;12037;p37"/>
          <p:cNvCxnSpPr/>
          <p:nvPr/>
        </p:nvCxnSpPr>
        <p:spPr>
          <a:xfrm flipH="1">
            <a:off x="5960270" y="3444480"/>
            <a:ext cx="173831" cy="58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38" name="Google Shape;12038;p37"/>
          <p:cNvCxnSpPr/>
          <p:nvPr/>
        </p:nvCxnSpPr>
        <p:spPr>
          <a:xfrm flipH="1">
            <a:off x="5951936" y="3444479"/>
            <a:ext cx="182165" cy="273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39" name="Google Shape;12039;p37"/>
          <p:cNvCxnSpPr/>
          <p:nvPr/>
        </p:nvCxnSpPr>
        <p:spPr>
          <a:xfrm flipH="1">
            <a:off x="5960270" y="3444480"/>
            <a:ext cx="173831" cy="58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40" name="Google Shape;12040;p37"/>
          <p:cNvCxnSpPr/>
          <p:nvPr/>
        </p:nvCxnSpPr>
        <p:spPr>
          <a:xfrm flipH="1">
            <a:off x="5951936" y="3444479"/>
            <a:ext cx="182165" cy="273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41" name="Google Shape;12041;p37"/>
          <p:cNvCxnSpPr/>
          <p:nvPr/>
        </p:nvCxnSpPr>
        <p:spPr>
          <a:xfrm flipH="1">
            <a:off x="5960270" y="3444480"/>
            <a:ext cx="173831" cy="58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42" name="Google Shape;12042;p37"/>
          <p:cNvCxnSpPr/>
          <p:nvPr/>
        </p:nvCxnSpPr>
        <p:spPr>
          <a:xfrm flipH="1">
            <a:off x="5951936" y="3444479"/>
            <a:ext cx="182165" cy="273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43" name="Google Shape;12043;p37"/>
          <p:cNvCxnSpPr/>
          <p:nvPr/>
        </p:nvCxnSpPr>
        <p:spPr>
          <a:xfrm flipH="1">
            <a:off x="4532711" y="3943350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44" name="Google Shape;12044;p37"/>
          <p:cNvCxnSpPr/>
          <p:nvPr/>
        </p:nvCxnSpPr>
        <p:spPr>
          <a:xfrm rot="10800000">
            <a:off x="4532711" y="3926682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45" name="Google Shape;12045;p37"/>
          <p:cNvCxnSpPr/>
          <p:nvPr/>
        </p:nvCxnSpPr>
        <p:spPr>
          <a:xfrm flipH="1">
            <a:off x="4532711" y="3943350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46" name="Google Shape;12046;p37"/>
          <p:cNvCxnSpPr/>
          <p:nvPr/>
        </p:nvCxnSpPr>
        <p:spPr>
          <a:xfrm rot="10800000">
            <a:off x="4532711" y="3926682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47" name="Google Shape;12047;p37"/>
          <p:cNvCxnSpPr/>
          <p:nvPr/>
        </p:nvCxnSpPr>
        <p:spPr>
          <a:xfrm flipH="1">
            <a:off x="4532711" y="3943350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48" name="Google Shape;12048;p37"/>
          <p:cNvCxnSpPr/>
          <p:nvPr/>
        </p:nvCxnSpPr>
        <p:spPr>
          <a:xfrm rot="10800000">
            <a:off x="4532711" y="3926682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49" name="Google Shape;12049;p37"/>
          <p:cNvCxnSpPr/>
          <p:nvPr/>
        </p:nvCxnSpPr>
        <p:spPr>
          <a:xfrm flipH="1">
            <a:off x="4532711" y="3943350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50" name="Google Shape;12050;p37"/>
          <p:cNvCxnSpPr/>
          <p:nvPr/>
        </p:nvCxnSpPr>
        <p:spPr>
          <a:xfrm rot="10800000">
            <a:off x="4532711" y="3926682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51" name="Google Shape;12051;p37"/>
          <p:cNvCxnSpPr/>
          <p:nvPr/>
        </p:nvCxnSpPr>
        <p:spPr>
          <a:xfrm rot="10800000">
            <a:off x="2951560" y="3589736"/>
            <a:ext cx="119063" cy="1404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52" name="Google Shape;12052;p37"/>
          <p:cNvCxnSpPr/>
          <p:nvPr/>
        </p:nvCxnSpPr>
        <p:spPr>
          <a:xfrm rot="10800000">
            <a:off x="2977755" y="3571875"/>
            <a:ext cx="92869" cy="1583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53" name="Google Shape;12053;p37"/>
          <p:cNvCxnSpPr/>
          <p:nvPr/>
        </p:nvCxnSpPr>
        <p:spPr>
          <a:xfrm rot="10800000">
            <a:off x="2951560" y="3589736"/>
            <a:ext cx="119063" cy="1404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54" name="Google Shape;12054;p37"/>
          <p:cNvCxnSpPr/>
          <p:nvPr/>
        </p:nvCxnSpPr>
        <p:spPr>
          <a:xfrm rot="10800000">
            <a:off x="2977755" y="3571875"/>
            <a:ext cx="92869" cy="1583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55" name="Google Shape;12055;p37"/>
          <p:cNvCxnSpPr/>
          <p:nvPr/>
        </p:nvCxnSpPr>
        <p:spPr>
          <a:xfrm rot="10800000">
            <a:off x="2951560" y="3589736"/>
            <a:ext cx="119063" cy="1404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56" name="Google Shape;12056;p37"/>
          <p:cNvCxnSpPr/>
          <p:nvPr/>
        </p:nvCxnSpPr>
        <p:spPr>
          <a:xfrm rot="10800000">
            <a:off x="2977755" y="3571875"/>
            <a:ext cx="92869" cy="1583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57" name="Google Shape;12057;p37"/>
          <p:cNvCxnSpPr/>
          <p:nvPr/>
        </p:nvCxnSpPr>
        <p:spPr>
          <a:xfrm rot="10800000">
            <a:off x="2951560" y="3589736"/>
            <a:ext cx="119063" cy="1404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58" name="Google Shape;12058;p37"/>
          <p:cNvCxnSpPr/>
          <p:nvPr/>
        </p:nvCxnSpPr>
        <p:spPr>
          <a:xfrm rot="10800000">
            <a:off x="2977755" y="3571875"/>
            <a:ext cx="92869" cy="1583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59" name="Google Shape;12059;p37"/>
          <p:cNvCxnSpPr/>
          <p:nvPr/>
        </p:nvCxnSpPr>
        <p:spPr>
          <a:xfrm>
            <a:off x="4015978" y="2759869"/>
            <a:ext cx="3572" cy="1191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60" name="Google Shape;12060;p37"/>
          <p:cNvCxnSpPr/>
          <p:nvPr/>
        </p:nvCxnSpPr>
        <p:spPr>
          <a:xfrm rot="10800000">
            <a:off x="3999311" y="2576514"/>
            <a:ext cx="16669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61" name="Google Shape;12061;p37"/>
          <p:cNvCxnSpPr/>
          <p:nvPr/>
        </p:nvCxnSpPr>
        <p:spPr>
          <a:xfrm rot="10800000" flipH="1">
            <a:off x="4015980" y="2576514"/>
            <a:ext cx="15478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62" name="Google Shape;12062;p37"/>
          <p:cNvCxnSpPr/>
          <p:nvPr/>
        </p:nvCxnSpPr>
        <p:spPr>
          <a:xfrm rot="10800000">
            <a:off x="3999311" y="2576514"/>
            <a:ext cx="16669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63" name="Google Shape;12063;p37"/>
          <p:cNvCxnSpPr/>
          <p:nvPr/>
        </p:nvCxnSpPr>
        <p:spPr>
          <a:xfrm rot="10800000" flipH="1">
            <a:off x="4015980" y="2576514"/>
            <a:ext cx="15478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64" name="Google Shape;12064;p37"/>
          <p:cNvCxnSpPr/>
          <p:nvPr/>
        </p:nvCxnSpPr>
        <p:spPr>
          <a:xfrm rot="10800000">
            <a:off x="3999311" y="2576514"/>
            <a:ext cx="16669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65" name="Google Shape;12065;p37"/>
          <p:cNvCxnSpPr/>
          <p:nvPr/>
        </p:nvCxnSpPr>
        <p:spPr>
          <a:xfrm rot="10800000" flipH="1">
            <a:off x="4015980" y="2576514"/>
            <a:ext cx="15478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66" name="Google Shape;12066;p37"/>
          <p:cNvCxnSpPr/>
          <p:nvPr/>
        </p:nvCxnSpPr>
        <p:spPr>
          <a:xfrm rot="10800000">
            <a:off x="3999311" y="2576514"/>
            <a:ext cx="16669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67" name="Google Shape;12067;p37"/>
          <p:cNvCxnSpPr/>
          <p:nvPr/>
        </p:nvCxnSpPr>
        <p:spPr>
          <a:xfrm rot="10800000" flipH="1">
            <a:off x="4015980" y="2576514"/>
            <a:ext cx="15478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68" name="Google Shape;12068;p37"/>
          <p:cNvCxnSpPr/>
          <p:nvPr/>
        </p:nvCxnSpPr>
        <p:spPr>
          <a:xfrm rot="10800000">
            <a:off x="2256235" y="3158730"/>
            <a:ext cx="60722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69" name="Google Shape;12069;p37"/>
          <p:cNvCxnSpPr/>
          <p:nvPr/>
        </p:nvCxnSpPr>
        <p:spPr>
          <a:xfrm rot="10800000" flipH="1">
            <a:off x="2316956" y="3163492"/>
            <a:ext cx="38100" cy="45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70" name="Google Shape;12070;p37"/>
          <p:cNvCxnSpPr/>
          <p:nvPr/>
        </p:nvCxnSpPr>
        <p:spPr>
          <a:xfrm rot="10800000">
            <a:off x="2287191" y="3161111"/>
            <a:ext cx="41672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71" name="Google Shape;12071;p37"/>
          <p:cNvCxnSpPr/>
          <p:nvPr/>
        </p:nvCxnSpPr>
        <p:spPr>
          <a:xfrm rot="10800000">
            <a:off x="2322911" y="3162301"/>
            <a:ext cx="20240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72" name="Google Shape;12072;p37"/>
          <p:cNvCxnSpPr/>
          <p:nvPr/>
        </p:nvCxnSpPr>
        <p:spPr>
          <a:xfrm rot="10800000">
            <a:off x="2343151" y="3153966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73" name="Google Shape;12073;p37"/>
          <p:cNvCxnSpPr/>
          <p:nvPr/>
        </p:nvCxnSpPr>
        <p:spPr>
          <a:xfrm rot="10800000">
            <a:off x="2312194" y="3152775"/>
            <a:ext cx="1071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74" name="Google Shape;12074;p37"/>
          <p:cNvCxnSpPr/>
          <p:nvPr/>
        </p:nvCxnSpPr>
        <p:spPr>
          <a:xfrm flipH="1">
            <a:off x="2332435" y="3170636"/>
            <a:ext cx="32147" cy="392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75" name="Google Shape;12075;p37"/>
          <p:cNvCxnSpPr/>
          <p:nvPr/>
        </p:nvCxnSpPr>
        <p:spPr>
          <a:xfrm flipH="1">
            <a:off x="2191942" y="3158730"/>
            <a:ext cx="25003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76" name="Google Shape;12076;p37"/>
          <p:cNvCxnSpPr/>
          <p:nvPr/>
        </p:nvCxnSpPr>
        <p:spPr>
          <a:xfrm flipH="1">
            <a:off x="2199085" y="3139678"/>
            <a:ext cx="14288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77" name="Google Shape;12077;p37"/>
          <p:cNvCxnSpPr/>
          <p:nvPr/>
        </p:nvCxnSpPr>
        <p:spPr>
          <a:xfrm rot="10800000" flipH="1">
            <a:off x="2202658" y="3125392"/>
            <a:ext cx="50006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78" name="Google Shape;12078;p37"/>
          <p:cNvCxnSpPr/>
          <p:nvPr/>
        </p:nvCxnSpPr>
        <p:spPr>
          <a:xfrm>
            <a:off x="2246710" y="3126582"/>
            <a:ext cx="4763" cy="261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79" name="Google Shape;12079;p37"/>
          <p:cNvCxnSpPr/>
          <p:nvPr/>
        </p:nvCxnSpPr>
        <p:spPr>
          <a:xfrm rot="10800000" flipH="1">
            <a:off x="2257425" y="3133725"/>
            <a:ext cx="15479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80" name="Google Shape;12080;p37"/>
          <p:cNvCxnSpPr/>
          <p:nvPr/>
        </p:nvCxnSpPr>
        <p:spPr>
          <a:xfrm flipH="1">
            <a:off x="2193131" y="3161110"/>
            <a:ext cx="34529" cy="476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81" name="Google Shape;12081;p37"/>
          <p:cNvCxnSpPr/>
          <p:nvPr/>
        </p:nvCxnSpPr>
        <p:spPr>
          <a:xfrm>
            <a:off x="2206230" y="3174208"/>
            <a:ext cx="44053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82" name="Google Shape;12082;p37"/>
          <p:cNvCxnSpPr/>
          <p:nvPr/>
        </p:nvCxnSpPr>
        <p:spPr>
          <a:xfrm>
            <a:off x="2203849" y="3193256"/>
            <a:ext cx="21431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83" name="Google Shape;12083;p37"/>
          <p:cNvCxnSpPr/>
          <p:nvPr/>
        </p:nvCxnSpPr>
        <p:spPr>
          <a:xfrm>
            <a:off x="2193131" y="3208735"/>
            <a:ext cx="10716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84" name="Google Shape;12084;p37"/>
          <p:cNvCxnSpPr/>
          <p:nvPr/>
        </p:nvCxnSpPr>
        <p:spPr>
          <a:xfrm>
            <a:off x="2225280" y="3208735"/>
            <a:ext cx="11906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85" name="Google Shape;12085;p37"/>
          <p:cNvCxnSpPr/>
          <p:nvPr/>
        </p:nvCxnSpPr>
        <p:spPr>
          <a:xfrm rot="10800000">
            <a:off x="2151460" y="3177780"/>
            <a:ext cx="41672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86" name="Google Shape;12086;p37"/>
          <p:cNvCxnSpPr/>
          <p:nvPr/>
        </p:nvCxnSpPr>
        <p:spPr>
          <a:xfrm rot="10800000" flipH="1">
            <a:off x="2183606" y="3161111"/>
            <a:ext cx="29766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87" name="Google Shape;12087;p37"/>
          <p:cNvCxnSpPr/>
          <p:nvPr/>
        </p:nvCxnSpPr>
        <p:spPr>
          <a:xfrm rot="10800000" flipH="1">
            <a:off x="2171700" y="3161110"/>
            <a:ext cx="23813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88" name="Google Shape;12088;p37"/>
          <p:cNvCxnSpPr/>
          <p:nvPr/>
        </p:nvCxnSpPr>
        <p:spPr>
          <a:xfrm rot="10800000" flipH="1">
            <a:off x="2156223" y="3161111"/>
            <a:ext cx="15478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89" name="Google Shape;12089;p37"/>
          <p:cNvCxnSpPr/>
          <p:nvPr/>
        </p:nvCxnSpPr>
        <p:spPr>
          <a:xfrm rot="10800000" flipH="1">
            <a:off x="2133601" y="3145632"/>
            <a:ext cx="36910" cy="45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90" name="Google Shape;12090;p37"/>
          <p:cNvCxnSpPr/>
          <p:nvPr/>
        </p:nvCxnSpPr>
        <p:spPr>
          <a:xfrm rot="10800000">
            <a:off x="2138363" y="3143251"/>
            <a:ext cx="20241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91" name="Google Shape;12091;p37"/>
          <p:cNvCxnSpPr/>
          <p:nvPr/>
        </p:nvCxnSpPr>
        <p:spPr>
          <a:xfrm rot="10800000">
            <a:off x="2159794" y="3136106"/>
            <a:ext cx="1071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92" name="Google Shape;12092;p37"/>
          <p:cNvCxnSpPr/>
          <p:nvPr/>
        </p:nvCxnSpPr>
        <p:spPr>
          <a:xfrm rot="10800000">
            <a:off x="2127649" y="3134916"/>
            <a:ext cx="10715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93" name="Google Shape;12093;p37"/>
          <p:cNvCxnSpPr/>
          <p:nvPr/>
        </p:nvCxnSpPr>
        <p:spPr>
          <a:xfrm>
            <a:off x="2170511" y="3145633"/>
            <a:ext cx="40481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94" name="Google Shape;12094;p37"/>
          <p:cNvCxnSpPr/>
          <p:nvPr/>
        </p:nvCxnSpPr>
        <p:spPr>
          <a:xfrm flipH="1">
            <a:off x="2147889" y="3152775"/>
            <a:ext cx="32147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95" name="Google Shape;12095;p37"/>
          <p:cNvCxnSpPr/>
          <p:nvPr/>
        </p:nvCxnSpPr>
        <p:spPr>
          <a:xfrm flipH="1">
            <a:off x="2165748" y="3161111"/>
            <a:ext cx="26194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96" name="Google Shape;12096;p37"/>
          <p:cNvCxnSpPr/>
          <p:nvPr/>
        </p:nvCxnSpPr>
        <p:spPr>
          <a:xfrm flipH="1">
            <a:off x="2189561" y="3174206"/>
            <a:ext cx="16669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97" name="Google Shape;12097;p37"/>
          <p:cNvCxnSpPr/>
          <p:nvPr/>
        </p:nvCxnSpPr>
        <p:spPr>
          <a:xfrm rot="10800000">
            <a:off x="2489597" y="3158730"/>
            <a:ext cx="61913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98" name="Google Shape;12098;p37"/>
          <p:cNvCxnSpPr/>
          <p:nvPr/>
        </p:nvCxnSpPr>
        <p:spPr>
          <a:xfrm rot="10800000" flipH="1">
            <a:off x="2551510" y="3163492"/>
            <a:ext cx="38100" cy="45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99" name="Google Shape;12099;p37"/>
          <p:cNvCxnSpPr/>
          <p:nvPr/>
        </p:nvCxnSpPr>
        <p:spPr>
          <a:xfrm rot="10800000">
            <a:off x="2521745" y="3161111"/>
            <a:ext cx="41672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00" name="Google Shape;12100;p37"/>
          <p:cNvCxnSpPr/>
          <p:nvPr/>
        </p:nvCxnSpPr>
        <p:spPr>
          <a:xfrm rot="10800000">
            <a:off x="2556274" y="3162301"/>
            <a:ext cx="20240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01" name="Google Shape;12101;p37"/>
          <p:cNvCxnSpPr/>
          <p:nvPr/>
        </p:nvCxnSpPr>
        <p:spPr>
          <a:xfrm rot="10800000">
            <a:off x="2577705" y="3153966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02" name="Google Shape;12102;p37"/>
          <p:cNvCxnSpPr/>
          <p:nvPr/>
        </p:nvCxnSpPr>
        <p:spPr>
          <a:xfrm rot="10800000">
            <a:off x="2545556" y="3152775"/>
            <a:ext cx="1071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03" name="Google Shape;12103;p37"/>
          <p:cNvCxnSpPr/>
          <p:nvPr/>
        </p:nvCxnSpPr>
        <p:spPr>
          <a:xfrm flipH="1">
            <a:off x="2566989" y="3170636"/>
            <a:ext cx="30956" cy="392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04" name="Google Shape;12104;p37"/>
          <p:cNvCxnSpPr/>
          <p:nvPr/>
        </p:nvCxnSpPr>
        <p:spPr>
          <a:xfrm flipH="1">
            <a:off x="2426494" y="3158730"/>
            <a:ext cx="25004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05" name="Google Shape;12105;p37"/>
          <p:cNvCxnSpPr/>
          <p:nvPr/>
        </p:nvCxnSpPr>
        <p:spPr>
          <a:xfrm flipH="1">
            <a:off x="2433639" y="3139678"/>
            <a:ext cx="13097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06" name="Google Shape;12106;p37"/>
          <p:cNvCxnSpPr/>
          <p:nvPr/>
        </p:nvCxnSpPr>
        <p:spPr>
          <a:xfrm rot="10800000" flipH="1">
            <a:off x="2437211" y="3125392"/>
            <a:ext cx="50006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07" name="Google Shape;12107;p37"/>
          <p:cNvCxnSpPr/>
          <p:nvPr/>
        </p:nvCxnSpPr>
        <p:spPr>
          <a:xfrm>
            <a:off x="2481262" y="3126582"/>
            <a:ext cx="4763" cy="261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08" name="Google Shape;12108;p37"/>
          <p:cNvCxnSpPr/>
          <p:nvPr/>
        </p:nvCxnSpPr>
        <p:spPr>
          <a:xfrm rot="10800000" flipH="1">
            <a:off x="2491980" y="3133725"/>
            <a:ext cx="15478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09" name="Google Shape;12109;p37"/>
          <p:cNvCxnSpPr/>
          <p:nvPr/>
        </p:nvCxnSpPr>
        <p:spPr>
          <a:xfrm flipH="1">
            <a:off x="2427686" y="3161110"/>
            <a:ext cx="34528" cy="476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10" name="Google Shape;12110;p37"/>
          <p:cNvCxnSpPr/>
          <p:nvPr/>
        </p:nvCxnSpPr>
        <p:spPr>
          <a:xfrm>
            <a:off x="2440781" y="3174208"/>
            <a:ext cx="44054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11" name="Google Shape;12111;p37"/>
          <p:cNvCxnSpPr/>
          <p:nvPr/>
        </p:nvCxnSpPr>
        <p:spPr>
          <a:xfrm>
            <a:off x="2438401" y="3193256"/>
            <a:ext cx="21431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12" name="Google Shape;12112;p37"/>
          <p:cNvCxnSpPr/>
          <p:nvPr/>
        </p:nvCxnSpPr>
        <p:spPr>
          <a:xfrm>
            <a:off x="2427686" y="3208735"/>
            <a:ext cx="10715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13" name="Google Shape;12113;p37"/>
          <p:cNvCxnSpPr/>
          <p:nvPr/>
        </p:nvCxnSpPr>
        <p:spPr>
          <a:xfrm>
            <a:off x="2459831" y="3208735"/>
            <a:ext cx="10716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14" name="Google Shape;12114;p37"/>
          <p:cNvCxnSpPr/>
          <p:nvPr/>
        </p:nvCxnSpPr>
        <p:spPr>
          <a:xfrm rot="10800000">
            <a:off x="2386014" y="3177780"/>
            <a:ext cx="41672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15" name="Google Shape;12115;p37"/>
          <p:cNvCxnSpPr/>
          <p:nvPr/>
        </p:nvCxnSpPr>
        <p:spPr>
          <a:xfrm rot="10800000" flipH="1">
            <a:off x="2418161" y="3161111"/>
            <a:ext cx="29765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16" name="Google Shape;12116;p37"/>
          <p:cNvCxnSpPr/>
          <p:nvPr/>
        </p:nvCxnSpPr>
        <p:spPr>
          <a:xfrm rot="10800000" flipH="1">
            <a:off x="2406253" y="3161110"/>
            <a:ext cx="23813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17" name="Google Shape;12117;p37"/>
          <p:cNvCxnSpPr/>
          <p:nvPr/>
        </p:nvCxnSpPr>
        <p:spPr>
          <a:xfrm rot="10800000" flipH="1">
            <a:off x="2390775" y="3161111"/>
            <a:ext cx="15479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18" name="Google Shape;12118;p37"/>
          <p:cNvCxnSpPr/>
          <p:nvPr/>
        </p:nvCxnSpPr>
        <p:spPr>
          <a:xfrm rot="10800000" flipH="1">
            <a:off x="2368154" y="3145632"/>
            <a:ext cx="36909" cy="45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19" name="Google Shape;12119;p37"/>
          <p:cNvCxnSpPr/>
          <p:nvPr/>
        </p:nvCxnSpPr>
        <p:spPr>
          <a:xfrm rot="10800000">
            <a:off x="2372917" y="3143251"/>
            <a:ext cx="20240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20" name="Google Shape;12120;p37"/>
          <p:cNvCxnSpPr/>
          <p:nvPr/>
        </p:nvCxnSpPr>
        <p:spPr>
          <a:xfrm rot="10800000">
            <a:off x="2394349" y="3136106"/>
            <a:ext cx="10715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21" name="Google Shape;12121;p37"/>
          <p:cNvCxnSpPr/>
          <p:nvPr/>
        </p:nvCxnSpPr>
        <p:spPr>
          <a:xfrm rot="10800000">
            <a:off x="2362200" y="3134916"/>
            <a:ext cx="10716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22" name="Google Shape;12122;p37"/>
          <p:cNvCxnSpPr/>
          <p:nvPr/>
        </p:nvCxnSpPr>
        <p:spPr>
          <a:xfrm>
            <a:off x="2405064" y="3145633"/>
            <a:ext cx="40481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23" name="Google Shape;12123;p37"/>
          <p:cNvCxnSpPr/>
          <p:nvPr/>
        </p:nvCxnSpPr>
        <p:spPr>
          <a:xfrm flipH="1">
            <a:off x="2382441" y="3152775"/>
            <a:ext cx="32147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24" name="Google Shape;12124;p37"/>
          <p:cNvCxnSpPr/>
          <p:nvPr/>
        </p:nvCxnSpPr>
        <p:spPr>
          <a:xfrm flipH="1">
            <a:off x="2400300" y="3161111"/>
            <a:ext cx="25004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25" name="Google Shape;12125;p37"/>
          <p:cNvCxnSpPr/>
          <p:nvPr/>
        </p:nvCxnSpPr>
        <p:spPr>
          <a:xfrm flipH="1">
            <a:off x="2424114" y="3174206"/>
            <a:ext cx="16669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26" name="Google Shape;12126;p37"/>
          <p:cNvCxnSpPr/>
          <p:nvPr/>
        </p:nvCxnSpPr>
        <p:spPr>
          <a:xfrm rot="10800000" flipH="1">
            <a:off x="4685111" y="1546624"/>
            <a:ext cx="1190" cy="2214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27" name="Google Shape;12127;p37"/>
          <p:cNvCxnSpPr/>
          <p:nvPr/>
        </p:nvCxnSpPr>
        <p:spPr>
          <a:xfrm flipH="1">
            <a:off x="4437460" y="1546624"/>
            <a:ext cx="24765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28" name="Google Shape;12128;p37"/>
          <p:cNvCxnSpPr/>
          <p:nvPr/>
        </p:nvCxnSpPr>
        <p:spPr>
          <a:xfrm>
            <a:off x="4437461" y="1546623"/>
            <a:ext cx="1190" cy="5203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29" name="Google Shape;12129;p37"/>
          <p:cNvCxnSpPr/>
          <p:nvPr/>
        </p:nvCxnSpPr>
        <p:spPr>
          <a:xfrm flipH="1">
            <a:off x="3132535" y="2066926"/>
            <a:ext cx="1304925" cy="6453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30" name="Google Shape;12130;p37"/>
          <p:cNvCxnSpPr/>
          <p:nvPr/>
        </p:nvCxnSpPr>
        <p:spPr>
          <a:xfrm>
            <a:off x="3132536" y="2712245"/>
            <a:ext cx="1190" cy="7405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31" name="Google Shape;12131;p37"/>
          <p:cNvCxnSpPr/>
          <p:nvPr/>
        </p:nvCxnSpPr>
        <p:spPr>
          <a:xfrm>
            <a:off x="4685111" y="1768080"/>
            <a:ext cx="1190" cy="4345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32" name="Google Shape;12132;p37"/>
          <p:cNvCxnSpPr/>
          <p:nvPr/>
        </p:nvCxnSpPr>
        <p:spPr>
          <a:xfrm flipH="1">
            <a:off x="3345656" y="2202656"/>
            <a:ext cx="1339454" cy="6631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33" name="Google Shape;12133;p37"/>
          <p:cNvCxnSpPr/>
          <p:nvPr/>
        </p:nvCxnSpPr>
        <p:spPr>
          <a:xfrm>
            <a:off x="3345656" y="2865836"/>
            <a:ext cx="1191" cy="396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34" name="Google Shape;12134;p37"/>
          <p:cNvCxnSpPr/>
          <p:nvPr/>
        </p:nvCxnSpPr>
        <p:spPr>
          <a:xfrm flipH="1">
            <a:off x="4570810" y="1768080"/>
            <a:ext cx="11430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35" name="Google Shape;12135;p37"/>
          <p:cNvCxnSpPr/>
          <p:nvPr/>
        </p:nvCxnSpPr>
        <p:spPr>
          <a:xfrm flipH="1">
            <a:off x="4495801" y="1768080"/>
            <a:ext cx="1786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36" name="Google Shape;12136;p37"/>
          <p:cNvCxnSpPr/>
          <p:nvPr/>
        </p:nvCxnSpPr>
        <p:spPr>
          <a:xfrm>
            <a:off x="3345656" y="3262313"/>
            <a:ext cx="1191" cy="1905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37" name="Google Shape;12137;p37"/>
          <p:cNvCxnSpPr/>
          <p:nvPr/>
        </p:nvCxnSpPr>
        <p:spPr>
          <a:xfrm flipH="1">
            <a:off x="3132535" y="3452813"/>
            <a:ext cx="21312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139" name="Google Shape;12139;p37"/>
          <p:cNvSpPr/>
          <p:nvPr/>
        </p:nvSpPr>
        <p:spPr>
          <a:xfrm>
            <a:off x="3967163" y="2792017"/>
            <a:ext cx="89768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</a:t>
            </a:r>
            <a:endParaRPr sz="9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2140" name="Google Shape;12140;p37"/>
          <p:cNvCxnSpPr/>
          <p:nvPr/>
        </p:nvCxnSpPr>
        <p:spPr>
          <a:xfrm flipH="1">
            <a:off x="4020741" y="3232549"/>
            <a:ext cx="3572" cy="119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41" name="Google Shape;12141;p37"/>
          <p:cNvCxnSpPr/>
          <p:nvPr/>
        </p:nvCxnSpPr>
        <p:spPr>
          <a:xfrm>
            <a:off x="4024314" y="3232549"/>
            <a:ext cx="16669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42" name="Google Shape;12142;p37"/>
          <p:cNvCxnSpPr/>
          <p:nvPr/>
        </p:nvCxnSpPr>
        <p:spPr>
          <a:xfrm flipH="1">
            <a:off x="4008836" y="3232549"/>
            <a:ext cx="15478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43" name="Google Shape;12143;p37"/>
          <p:cNvCxnSpPr/>
          <p:nvPr/>
        </p:nvCxnSpPr>
        <p:spPr>
          <a:xfrm>
            <a:off x="4024314" y="3232549"/>
            <a:ext cx="16669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44" name="Google Shape;12144;p37"/>
          <p:cNvCxnSpPr/>
          <p:nvPr/>
        </p:nvCxnSpPr>
        <p:spPr>
          <a:xfrm flipH="1">
            <a:off x="4008836" y="3232549"/>
            <a:ext cx="15478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45" name="Google Shape;12145;p37"/>
          <p:cNvCxnSpPr/>
          <p:nvPr/>
        </p:nvCxnSpPr>
        <p:spPr>
          <a:xfrm>
            <a:off x="4024314" y="3232549"/>
            <a:ext cx="16669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46" name="Google Shape;12146;p37"/>
          <p:cNvCxnSpPr/>
          <p:nvPr/>
        </p:nvCxnSpPr>
        <p:spPr>
          <a:xfrm flipH="1">
            <a:off x="4008836" y="3232549"/>
            <a:ext cx="15478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47" name="Google Shape;12147;p37"/>
          <p:cNvCxnSpPr/>
          <p:nvPr/>
        </p:nvCxnSpPr>
        <p:spPr>
          <a:xfrm>
            <a:off x="4024314" y="3232549"/>
            <a:ext cx="16669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48" name="Google Shape;12148;p37"/>
          <p:cNvCxnSpPr/>
          <p:nvPr/>
        </p:nvCxnSpPr>
        <p:spPr>
          <a:xfrm flipH="1">
            <a:off x="4008836" y="3232549"/>
            <a:ext cx="15478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49" name="Google Shape;12149;p37"/>
          <p:cNvCxnSpPr/>
          <p:nvPr/>
        </p:nvCxnSpPr>
        <p:spPr>
          <a:xfrm rot="10800000" flipH="1">
            <a:off x="4024313" y="3232548"/>
            <a:ext cx="1191" cy="301228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150" name="Google Shape;12150;p37"/>
          <p:cNvSpPr/>
          <p:nvPr/>
        </p:nvSpPr>
        <p:spPr>
          <a:xfrm>
            <a:off x="4083844" y="3233738"/>
            <a:ext cx="70532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F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1" name="Google Shape;12151;p37"/>
          <p:cNvSpPr/>
          <p:nvPr/>
        </p:nvSpPr>
        <p:spPr>
          <a:xfrm>
            <a:off x="2449116" y="2828925"/>
            <a:ext cx="355997" cy="195263"/>
          </a:xfrm>
          <a:custGeom>
            <a:avLst/>
            <a:gdLst/>
            <a:ahLst/>
            <a:cxnLst/>
            <a:rect l="l" t="t" r="r" b="b"/>
            <a:pathLst>
              <a:path w="898" h="490" extrusionOk="0">
                <a:moveTo>
                  <a:pt x="0" y="0"/>
                </a:moveTo>
                <a:lnTo>
                  <a:pt x="48" y="1"/>
                </a:lnTo>
                <a:lnTo>
                  <a:pt x="96" y="5"/>
                </a:lnTo>
                <a:lnTo>
                  <a:pt x="144" y="10"/>
                </a:lnTo>
                <a:lnTo>
                  <a:pt x="192" y="18"/>
                </a:lnTo>
                <a:lnTo>
                  <a:pt x="240" y="28"/>
                </a:lnTo>
                <a:lnTo>
                  <a:pt x="286" y="40"/>
                </a:lnTo>
                <a:lnTo>
                  <a:pt x="333" y="54"/>
                </a:lnTo>
                <a:lnTo>
                  <a:pt x="378" y="71"/>
                </a:lnTo>
                <a:lnTo>
                  <a:pt x="423" y="89"/>
                </a:lnTo>
                <a:lnTo>
                  <a:pt x="468" y="109"/>
                </a:lnTo>
                <a:lnTo>
                  <a:pt x="511" y="132"/>
                </a:lnTo>
                <a:lnTo>
                  <a:pt x="553" y="156"/>
                </a:lnTo>
                <a:lnTo>
                  <a:pt x="594" y="182"/>
                </a:lnTo>
                <a:lnTo>
                  <a:pt x="634" y="209"/>
                </a:lnTo>
                <a:lnTo>
                  <a:pt x="672" y="239"/>
                </a:lnTo>
                <a:lnTo>
                  <a:pt x="709" y="271"/>
                </a:lnTo>
                <a:lnTo>
                  <a:pt x="744" y="303"/>
                </a:lnTo>
                <a:lnTo>
                  <a:pt x="779" y="337"/>
                </a:lnTo>
                <a:lnTo>
                  <a:pt x="811" y="374"/>
                </a:lnTo>
                <a:lnTo>
                  <a:pt x="842" y="411"/>
                </a:lnTo>
                <a:lnTo>
                  <a:pt x="871" y="449"/>
                </a:lnTo>
                <a:lnTo>
                  <a:pt x="898" y="49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152" name="Google Shape;12152;p37"/>
          <p:cNvSpPr/>
          <p:nvPr/>
        </p:nvSpPr>
        <p:spPr>
          <a:xfrm>
            <a:off x="2876551" y="3334941"/>
            <a:ext cx="194072" cy="395288"/>
          </a:xfrm>
          <a:custGeom>
            <a:avLst/>
            <a:gdLst/>
            <a:ahLst/>
            <a:cxnLst/>
            <a:rect l="l" t="t" r="r" b="b"/>
            <a:pathLst>
              <a:path w="489" h="995" extrusionOk="0">
                <a:moveTo>
                  <a:pt x="0" y="0"/>
                </a:moveTo>
                <a:lnTo>
                  <a:pt x="16" y="68"/>
                </a:lnTo>
                <a:lnTo>
                  <a:pt x="33" y="136"/>
                </a:lnTo>
                <a:lnTo>
                  <a:pt x="52" y="203"/>
                </a:lnTo>
                <a:lnTo>
                  <a:pt x="74" y="270"/>
                </a:lnTo>
                <a:lnTo>
                  <a:pt x="98" y="336"/>
                </a:lnTo>
                <a:lnTo>
                  <a:pt x="124" y="401"/>
                </a:lnTo>
                <a:lnTo>
                  <a:pt x="153" y="465"/>
                </a:lnTo>
                <a:lnTo>
                  <a:pt x="182" y="528"/>
                </a:lnTo>
                <a:lnTo>
                  <a:pt x="214" y="591"/>
                </a:lnTo>
                <a:lnTo>
                  <a:pt x="248" y="653"/>
                </a:lnTo>
                <a:lnTo>
                  <a:pt x="284" y="712"/>
                </a:lnTo>
                <a:lnTo>
                  <a:pt x="322" y="772"/>
                </a:lnTo>
                <a:lnTo>
                  <a:pt x="361" y="829"/>
                </a:lnTo>
                <a:lnTo>
                  <a:pt x="403" y="887"/>
                </a:lnTo>
                <a:lnTo>
                  <a:pt x="445" y="942"/>
                </a:lnTo>
                <a:lnTo>
                  <a:pt x="489" y="99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153" name="Google Shape;12153;p37"/>
          <p:cNvSpPr/>
          <p:nvPr/>
        </p:nvSpPr>
        <p:spPr>
          <a:xfrm>
            <a:off x="3284935" y="3852864"/>
            <a:ext cx="647700" cy="84535"/>
          </a:xfrm>
          <a:custGeom>
            <a:avLst/>
            <a:gdLst/>
            <a:ahLst/>
            <a:cxnLst/>
            <a:rect l="l" t="t" r="r" b="b"/>
            <a:pathLst>
              <a:path w="1633" h="213" extrusionOk="0">
                <a:moveTo>
                  <a:pt x="0" y="0"/>
                </a:moveTo>
                <a:lnTo>
                  <a:pt x="107" y="29"/>
                </a:lnTo>
                <a:lnTo>
                  <a:pt x="213" y="56"/>
                </a:lnTo>
                <a:lnTo>
                  <a:pt x="320" y="81"/>
                </a:lnTo>
                <a:lnTo>
                  <a:pt x="429" y="103"/>
                </a:lnTo>
                <a:lnTo>
                  <a:pt x="536" y="124"/>
                </a:lnTo>
                <a:lnTo>
                  <a:pt x="645" y="143"/>
                </a:lnTo>
                <a:lnTo>
                  <a:pt x="754" y="160"/>
                </a:lnTo>
                <a:lnTo>
                  <a:pt x="864" y="173"/>
                </a:lnTo>
                <a:lnTo>
                  <a:pt x="972" y="186"/>
                </a:lnTo>
                <a:lnTo>
                  <a:pt x="1082" y="195"/>
                </a:lnTo>
                <a:lnTo>
                  <a:pt x="1193" y="203"/>
                </a:lnTo>
                <a:lnTo>
                  <a:pt x="1303" y="209"/>
                </a:lnTo>
                <a:lnTo>
                  <a:pt x="1413" y="212"/>
                </a:lnTo>
                <a:lnTo>
                  <a:pt x="1523" y="213"/>
                </a:lnTo>
                <a:lnTo>
                  <a:pt x="1633" y="21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2154" name="Google Shape;12154;p37"/>
          <p:cNvCxnSpPr/>
          <p:nvPr/>
        </p:nvCxnSpPr>
        <p:spPr>
          <a:xfrm>
            <a:off x="4205288" y="3937399"/>
            <a:ext cx="46672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155" name="Google Shape;12155;p37"/>
          <p:cNvSpPr/>
          <p:nvPr/>
        </p:nvSpPr>
        <p:spPr>
          <a:xfrm>
            <a:off x="5035153" y="3711180"/>
            <a:ext cx="498872" cy="173831"/>
          </a:xfrm>
          <a:custGeom>
            <a:avLst/>
            <a:gdLst/>
            <a:ahLst/>
            <a:cxnLst/>
            <a:rect l="l" t="t" r="r" b="b"/>
            <a:pathLst>
              <a:path w="1258" h="440" extrusionOk="0">
                <a:moveTo>
                  <a:pt x="0" y="440"/>
                </a:moveTo>
                <a:lnTo>
                  <a:pt x="76" y="434"/>
                </a:lnTo>
                <a:lnTo>
                  <a:pt x="150" y="426"/>
                </a:lnTo>
                <a:lnTo>
                  <a:pt x="224" y="414"/>
                </a:lnTo>
                <a:lnTo>
                  <a:pt x="297" y="402"/>
                </a:lnTo>
                <a:lnTo>
                  <a:pt x="372" y="386"/>
                </a:lnTo>
                <a:lnTo>
                  <a:pt x="444" y="368"/>
                </a:lnTo>
                <a:lnTo>
                  <a:pt x="516" y="350"/>
                </a:lnTo>
                <a:lnTo>
                  <a:pt x="588" y="328"/>
                </a:lnTo>
                <a:lnTo>
                  <a:pt x="659" y="304"/>
                </a:lnTo>
                <a:lnTo>
                  <a:pt x="729" y="278"/>
                </a:lnTo>
                <a:lnTo>
                  <a:pt x="799" y="250"/>
                </a:lnTo>
                <a:lnTo>
                  <a:pt x="867" y="220"/>
                </a:lnTo>
                <a:lnTo>
                  <a:pt x="935" y="189"/>
                </a:lnTo>
                <a:lnTo>
                  <a:pt x="1002" y="154"/>
                </a:lnTo>
                <a:lnTo>
                  <a:pt x="1068" y="118"/>
                </a:lnTo>
                <a:lnTo>
                  <a:pt x="1133" y="81"/>
                </a:lnTo>
                <a:lnTo>
                  <a:pt x="1197" y="41"/>
                </a:lnTo>
                <a:lnTo>
                  <a:pt x="125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156" name="Google Shape;12156;p37"/>
          <p:cNvSpPr/>
          <p:nvPr/>
        </p:nvSpPr>
        <p:spPr>
          <a:xfrm>
            <a:off x="5650706" y="3457576"/>
            <a:ext cx="447675" cy="188119"/>
          </a:xfrm>
          <a:custGeom>
            <a:avLst/>
            <a:gdLst/>
            <a:ahLst/>
            <a:cxnLst/>
            <a:rect l="l" t="t" r="r" b="b"/>
            <a:pathLst>
              <a:path w="1127" h="473" extrusionOk="0">
                <a:moveTo>
                  <a:pt x="0" y="473"/>
                </a:moveTo>
                <a:lnTo>
                  <a:pt x="64" y="429"/>
                </a:lnTo>
                <a:lnTo>
                  <a:pt x="129" y="387"/>
                </a:lnTo>
                <a:lnTo>
                  <a:pt x="194" y="347"/>
                </a:lnTo>
                <a:lnTo>
                  <a:pt x="260" y="309"/>
                </a:lnTo>
                <a:lnTo>
                  <a:pt x="328" y="271"/>
                </a:lnTo>
                <a:lnTo>
                  <a:pt x="397" y="237"/>
                </a:lnTo>
                <a:lnTo>
                  <a:pt x="466" y="205"/>
                </a:lnTo>
                <a:lnTo>
                  <a:pt x="538" y="173"/>
                </a:lnTo>
                <a:lnTo>
                  <a:pt x="609" y="145"/>
                </a:lnTo>
                <a:lnTo>
                  <a:pt x="681" y="118"/>
                </a:lnTo>
                <a:lnTo>
                  <a:pt x="754" y="93"/>
                </a:lnTo>
                <a:lnTo>
                  <a:pt x="827" y="71"/>
                </a:lnTo>
                <a:lnTo>
                  <a:pt x="901" y="50"/>
                </a:lnTo>
                <a:lnTo>
                  <a:pt x="977" y="31"/>
                </a:lnTo>
                <a:lnTo>
                  <a:pt x="1052" y="14"/>
                </a:lnTo>
                <a:lnTo>
                  <a:pt x="112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157" name="Google Shape;12157;p37"/>
          <p:cNvSpPr/>
          <p:nvPr/>
        </p:nvSpPr>
        <p:spPr>
          <a:xfrm>
            <a:off x="6350794" y="3417095"/>
            <a:ext cx="363141" cy="27385"/>
          </a:xfrm>
          <a:custGeom>
            <a:avLst/>
            <a:gdLst/>
            <a:ahLst/>
            <a:cxnLst/>
            <a:rect l="l" t="t" r="r" b="b"/>
            <a:pathLst>
              <a:path w="915" h="71" extrusionOk="0">
                <a:moveTo>
                  <a:pt x="0" y="71"/>
                </a:moveTo>
                <a:lnTo>
                  <a:pt x="83" y="56"/>
                </a:lnTo>
                <a:lnTo>
                  <a:pt x="165" y="42"/>
                </a:lnTo>
                <a:lnTo>
                  <a:pt x="248" y="30"/>
                </a:lnTo>
                <a:lnTo>
                  <a:pt x="331" y="20"/>
                </a:lnTo>
                <a:lnTo>
                  <a:pt x="414" y="13"/>
                </a:lnTo>
                <a:lnTo>
                  <a:pt x="498" y="6"/>
                </a:lnTo>
                <a:lnTo>
                  <a:pt x="581" y="2"/>
                </a:lnTo>
                <a:lnTo>
                  <a:pt x="665" y="0"/>
                </a:lnTo>
                <a:lnTo>
                  <a:pt x="748" y="0"/>
                </a:lnTo>
                <a:lnTo>
                  <a:pt x="831" y="2"/>
                </a:lnTo>
                <a:lnTo>
                  <a:pt x="915" y="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2158" name="Google Shape;12158;p37"/>
          <p:cNvCxnSpPr/>
          <p:nvPr/>
        </p:nvCxnSpPr>
        <p:spPr>
          <a:xfrm flipH="1">
            <a:off x="5429250" y="3682605"/>
            <a:ext cx="142875" cy="1154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59" name="Google Shape;12159;p37"/>
          <p:cNvCxnSpPr/>
          <p:nvPr/>
        </p:nvCxnSpPr>
        <p:spPr>
          <a:xfrm flipH="1">
            <a:off x="5411391" y="3682605"/>
            <a:ext cx="160734" cy="88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60" name="Google Shape;12160;p37"/>
          <p:cNvCxnSpPr/>
          <p:nvPr/>
        </p:nvCxnSpPr>
        <p:spPr>
          <a:xfrm flipH="1">
            <a:off x="5429250" y="3682605"/>
            <a:ext cx="142875" cy="1154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61" name="Google Shape;12161;p37"/>
          <p:cNvCxnSpPr/>
          <p:nvPr/>
        </p:nvCxnSpPr>
        <p:spPr>
          <a:xfrm flipH="1">
            <a:off x="5411391" y="3682605"/>
            <a:ext cx="160734" cy="88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62" name="Google Shape;12162;p37"/>
          <p:cNvCxnSpPr/>
          <p:nvPr/>
        </p:nvCxnSpPr>
        <p:spPr>
          <a:xfrm flipH="1">
            <a:off x="5429250" y="3682605"/>
            <a:ext cx="142875" cy="1154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63" name="Google Shape;12163;p37"/>
          <p:cNvCxnSpPr/>
          <p:nvPr/>
        </p:nvCxnSpPr>
        <p:spPr>
          <a:xfrm flipH="1">
            <a:off x="5411391" y="3682605"/>
            <a:ext cx="160734" cy="88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64" name="Google Shape;12164;p37"/>
          <p:cNvCxnSpPr/>
          <p:nvPr/>
        </p:nvCxnSpPr>
        <p:spPr>
          <a:xfrm flipH="1">
            <a:off x="5429250" y="3682605"/>
            <a:ext cx="142875" cy="1154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65" name="Google Shape;12165;p37"/>
          <p:cNvCxnSpPr/>
          <p:nvPr/>
        </p:nvCxnSpPr>
        <p:spPr>
          <a:xfrm flipH="1">
            <a:off x="5411391" y="3682605"/>
            <a:ext cx="160734" cy="88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66" name="Google Shape;12166;p37"/>
          <p:cNvCxnSpPr/>
          <p:nvPr/>
        </p:nvCxnSpPr>
        <p:spPr>
          <a:xfrm flipH="1">
            <a:off x="3792142" y="3937398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67" name="Google Shape;12167;p37"/>
          <p:cNvCxnSpPr/>
          <p:nvPr/>
        </p:nvCxnSpPr>
        <p:spPr>
          <a:xfrm rot="10800000">
            <a:off x="3792142" y="3921919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68" name="Google Shape;12168;p37"/>
          <p:cNvCxnSpPr/>
          <p:nvPr/>
        </p:nvCxnSpPr>
        <p:spPr>
          <a:xfrm flipH="1">
            <a:off x="3792142" y="3937398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69" name="Google Shape;12169;p37"/>
          <p:cNvCxnSpPr/>
          <p:nvPr/>
        </p:nvCxnSpPr>
        <p:spPr>
          <a:xfrm rot="10800000">
            <a:off x="3792142" y="3921919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70" name="Google Shape;12170;p37"/>
          <p:cNvCxnSpPr/>
          <p:nvPr/>
        </p:nvCxnSpPr>
        <p:spPr>
          <a:xfrm flipH="1">
            <a:off x="3792142" y="3937398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71" name="Google Shape;12171;p37"/>
          <p:cNvCxnSpPr/>
          <p:nvPr/>
        </p:nvCxnSpPr>
        <p:spPr>
          <a:xfrm rot="10800000">
            <a:off x="3792142" y="3921919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72" name="Google Shape;12172;p37"/>
          <p:cNvCxnSpPr/>
          <p:nvPr/>
        </p:nvCxnSpPr>
        <p:spPr>
          <a:xfrm flipH="1">
            <a:off x="3792142" y="3937398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73" name="Google Shape;12173;p37"/>
          <p:cNvCxnSpPr/>
          <p:nvPr/>
        </p:nvCxnSpPr>
        <p:spPr>
          <a:xfrm rot="10800000">
            <a:off x="3792142" y="3921919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74" name="Google Shape;12174;p37"/>
          <p:cNvCxnSpPr/>
          <p:nvPr/>
        </p:nvCxnSpPr>
        <p:spPr>
          <a:xfrm rot="10800000" flipH="1">
            <a:off x="2827736" y="3051574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75" name="Google Shape;12175;p37"/>
          <p:cNvCxnSpPr/>
          <p:nvPr/>
        </p:nvCxnSpPr>
        <p:spPr>
          <a:xfrm rot="10800000">
            <a:off x="2700339" y="2921795"/>
            <a:ext cx="127397" cy="1321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76" name="Google Shape;12176;p37"/>
          <p:cNvCxnSpPr/>
          <p:nvPr/>
        </p:nvCxnSpPr>
        <p:spPr>
          <a:xfrm rot="10800000">
            <a:off x="2725342" y="2901554"/>
            <a:ext cx="102394" cy="1524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77" name="Google Shape;12177;p37"/>
          <p:cNvCxnSpPr/>
          <p:nvPr/>
        </p:nvCxnSpPr>
        <p:spPr>
          <a:xfrm rot="10800000">
            <a:off x="2700339" y="2921795"/>
            <a:ext cx="127397" cy="1321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78" name="Google Shape;12178;p37"/>
          <p:cNvCxnSpPr/>
          <p:nvPr/>
        </p:nvCxnSpPr>
        <p:spPr>
          <a:xfrm rot="10800000">
            <a:off x="2725342" y="2901554"/>
            <a:ext cx="102394" cy="1524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79" name="Google Shape;12179;p37"/>
          <p:cNvCxnSpPr/>
          <p:nvPr/>
        </p:nvCxnSpPr>
        <p:spPr>
          <a:xfrm rot="10800000">
            <a:off x="2700339" y="2921795"/>
            <a:ext cx="127397" cy="1321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80" name="Google Shape;12180;p37"/>
          <p:cNvCxnSpPr/>
          <p:nvPr/>
        </p:nvCxnSpPr>
        <p:spPr>
          <a:xfrm rot="10800000">
            <a:off x="2725342" y="2901554"/>
            <a:ext cx="102394" cy="1524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81" name="Google Shape;12181;p37"/>
          <p:cNvCxnSpPr/>
          <p:nvPr/>
        </p:nvCxnSpPr>
        <p:spPr>
          <a:xfrm rot="10800000">
            <a:off x="2700339" y="2921795"/>
            <a:ext cx="127397" cy="1321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82" name="Google Shape;12182;p37"/>
          <p:cNvCxnSpPr/>
          <p:nvPr/>
        </p:nvCxnSpPr>
        <p:spPr>
          <a:xfrm rot="10800000">
            <a:off x="2725342" y="2901554"/>
            <a:ext cx="102394" cy="1524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185" name="Google Shape;12185;p37"/>
          <p:cNvSpPr/>
          <p:nvPr/>
        </p:nvSpPr>
        <p:spPr>
          <a:xfrm>
            <a:off x="5322056" y="1282891"/>
            <a:ext cx="500137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Headwall</a:t>
            </a:r>
            <a:endParaRPr sz="900" b="1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188" name="Google Shape;12188;p37"/>
          <p:cNvSpPr/>
          <p:nvPr/>
        </p:nvSpPr>
        <p:spPr>
          <a:xfrm>
            <a:off x="2831903" y="1972583"/>
            <a:ext cx="370878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1" dirty="0">
                <a:solidFill>
                  <a:schemeClr val="dk1"/>
                </a:solidFill>
                <a:ea typeface="Times New Roman"/>
              </a:rPr>
              <a:t>Collar</a:t>
            </a:r>
            <a:endParaRPr sz="900" b="1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191" name="Google Shape;12191;p37"/>
          <p:cNvSpPr/>
          <p:nvPr/>
        </p:nvSpPr>
        <p:spPr>
          <a:xfrm>
            <a:off x="1901430" y="3396854"/>
            <a:ext cx="634789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Cut-off-wall</a:t>
            </a:r>
            <a:endParaRPr sz="9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192" name="Google Shape;12192;p37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Concrete End Treatment</a:t>
            </a:r>
            <a:endParaRPr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E4FBF87D-77FD-FD66-B582-EC87CC099EB4}"/>
              </a:ext>
            </a:extLst>
          </p:cNvPr>
          <p:cNvCxnSpPr>
            <a:cxnSpLocks/>
            <a:stCxn id="12188" idx="3"/>
          </p:cNvCxnSpPr>
          <p:nvPr/>
        </p:nvCxnSpPr>
        <p:spPr>
          <a:xfrm>
            <a:off x="3202781" y="2041833"/>
            <a:ext cx="614958" cy="30707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C9D2C5B7-F235-D3E0-514A-4635723D885D}"/>
              </a:ext>
            </a:extLst>
          </p:cNvPr>
          <p:cNvCxnSpPr>
            <a:stCxn id="12185" idx="1"/>
          </p:cNvCxnSpPr>
          <p:nvPr/>
        </p:nvCxnSpPr>
        <p:spPr>
          <a:xfrm flipH="1">
            <a:off x="4713647" y="1352141"/>
            <a:ext cx="608409" cy="34305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72E6E29D-A732-91D6-5A67-B3743B770D5E}"/>
              </a:ext>
            </a:extLst>
          </p:cNvPr>
          <p:cNvCxnSpPr>
            <a:stCxn id="12191" idx="3"/>
          </p:cNvCxnSpPr>
          <p:nvPr/>
        </p:nvCxnSpPr>
        <p:spPr>
          <a:xfrm flipV="1">
            <a:off x="2536219" y="3262313"/>
            <a:ext cx="596316" cy="20379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50576F13-6628-C832-E06C-103B3092A88B}"/>
              </a:ext>
            </a:extLst>
          </p:cNvPr>
          <p:cNvCxnSpPr/>
          <p:nvPr/>
        </p:nvCxnSpPr>
        <p:spPr>
          <a:xfrm flipV="1">
            <a:off x="3999310" y="3217069"/>
            <a:ext cx="0" cy="46553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1E3FE8CF-5CB4-2ACE-3863-E20A35F27413}"/>
              </a:ext>
            </a:extLst>
          </p:cNvPr>
          <p:cNvCxnSpPr>
            <a:cxnSpLocks/>
            <a:endCxn id="12139" idx="0"/>
          </p:cNvCxnSpPr>
          <p:nvPr/>
        </p:nvCxnSpPr>
        <p:spPr>
          <a:xfrm>
            <a:off x="3999310" y="2406255"/>
            <a:ext cx="12737" cy="38576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9F37DC9-57F7-40D0-DEE4-FE3B437FDCB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44</a:t>
            </a:fld>
            <a:endParaRPr lang="en-US"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7" name="Google Shape;12197;p38"/>
          <p:cNvSpPr txBox="1">
            <a:spLocks noGrp="1"/>
          </p:cNvSpPr>
          <p:nvPr>
            <p:ph type="body" idx="1"/>
          </p:nvPr>
        </p:nvSpPr>
        <p:spPr>
          <a:xfrm>
            <a:off x="539552" y="1356960"/>
            <a:ext cx="8229600" cy="3231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dirty="0"/>
              <a:t>Concrete end treatment has five important functions: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Weight provides downward force to resist uplift.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Cut-off wall lengthens the seepage path.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Collar strengthens the bevel edges.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Enhances the inlet transition.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Aesthetics.</a:t>
            </a:r>
            <a:endParaRPr sz="1800"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b="1" dirty="0"/>
          </a:p>
        </p:txBody>
      </p:sp>
      <p:sp>
        <p:nvSpPr>
          <p:cNvPr id="12198" name="Google Shape;12198;p38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Concrete End Treatment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5DD38FA-A013-B601-0942-8F10E7281A1E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45</a:t>
            </a:fld>
            <a:endParaRPr lang="en-US"/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3" name="Google Shape;12203;p39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</a:pPr>
            <a:fld id="{00000000-1234-1234-1234-123412341234}" type="slidenum">
              <a:rPr lang="en-US"/>
              <a:t>46</a:t>
            </a:fld>
            <a:endParaRPr/>
          </a:p>
        </p:txBody>
      </p:sp>
      <p:sp>
        <p:nvSpPr>
          <p:cNvPr id="12204" name="Google Shape;12204;p39"/>
          <p:cNvSpPr txBox="1">
            <a:spLocks noGrp="1"/>
          </p:cNvSpPr>
          <p:nvPr>
            <p:ph type="body" idx="1"/>
          </p:nvPr>
        </p:nvSpPr>
        <p:spPr>
          <a:xfrm>
            <a:off x="539552" y="1356960"/>
            <a:ext cx="8229600" cy="3231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dirty="0"/>
              <a:t>Problems due to seepage:</a:t>
            </a: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  <a:p>
            <a:pPr marL="257175" lvl="0" indent="-257175" algn="l" rtl="0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</a:pPr>
            <a:r>
              <a:rPr lang="en-US" dirty="0"/>
              <a:t>Fine material is removed from the granular backfill.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50"/>
              </a:spcBef>
              <a:spcAft>
                <a:spcPts val="0"/>
              </a:spcAft>
              <a:buClr>
                <a:schemeClr val="dk1"/>
              </a:buClr>
              <a:buSzPts val="1500"/>
              <a:buChar char="–"/>
            </a:pPr>
            <a:r>
              <a:rPr lang="en-US" dirty="0"/>
              <a:t>Loss of material creates voids.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50"/>
              </a:spcBef>
              <a:spcAft>
                <a:spcPts val="0"/>
              </a:spcAft>
              <a:buClr>
                <a:schemeClr val="dk1"/>
              </a:buClr>
              <a:buSzPts val="1500"/>
              <a:buChar char="–"/>
            </a:pPr>
            <a:r>
              <a:rPr lang="en-US" dirty="0"/>
              <a:t>Support length of the backfill is reduced.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50"/>
              </a:spcBef>
              <a:spcAft>
                <a:spcPts val="0"/>
              </a:spcAft>
              <a:buClr>
                <a:schemeClr val="dk1"/>
              </a:buClr>
              <a:buSzPts val="1500"/>
              <a:buChar char="–"/>
            </a:pPr>
            <a:r>
              <a:rPr lang="en-US" dirty="0"/>
              <a:t>Culvert can deform.</a:t>
            </a:r>
            <a:endParaRPr dirty="0"/>
          </a:p>
          <a:p>
            <a:pPr marL="857250" lvl="2" indent="-57150" algn="l" rtl="0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Noto Sans Symbols"/>
              <a:buNone/>
            </a:pPr>
            <a:endParaRPr sz="1800" dirty="0"/>
          </a:p>
          <a:p>
            <a:pPr marL="257175" lvl="0" indent="-257175" algn="l" rtl="0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dirty="0"/>
              <a:t>Uplift forces are increased.</a:t>
            </a:r>
            <a:endParaRPr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12205" name="Google Shape;12205;p39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Clay Seals</a:t>
            </a:r>
            <a:endParaRPr dirty="0"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0" name="Google Shape;12210;p40"/>
          <p:cNvSpPr/>
          <p:nvPr/>
        </p:nvSpPr>
        <p:spPr>
          <a:xfrm>
            <a:off x="1157288" y="1414463"/>
            <a:ext cx="6829425" cy="2314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211" name="Google Shape;12211;p40"/>
          <p:cNvSpPr/>
          <p:nvPr/>
        </p:nvSpPr>
        <p:spPr>
          <a:xfrm>
            <a:off x="2015728" y="2331245"/>
            <a:ext cx="5091113" cy="912019"/>
          </a:xfrm>
          <a:custGeom>
            <a:avLst/>
            <a:gdLst/>
            <a:ahLst/>
            <a:cxnLst/>
            <a:rect l="l" t="t" r="r" b="b"/>
            <a:pathLst>
              <a:path w="17108" h="3066" extrusionOk="0">
                <a:moveTo>
                  <a:pt x="0" y="3066"/>
                </a:moveTo>
                <a:lnTo>
                  <a:pt x="17108" y="3066"/>
                </a:lnTo>
                <a:lnTo>
                  <a:pt x="17108" y="2490"/>
                </a:lnTo>
                <a:lnTo>
                  <a:pt x="14072" y="988"/>
                </a:lnTo>
                <a:lnTo>
                  <a:pt x="14072" y="0"/>
                </a:lnTo>
                <a:lnTo>
                  <a:pt x="11799" y="0"/>
                </a:lnTo>
                <a:lnTo>
                  <a:pt x="7184" y="0"/>
                </a:lnTo>
                <a:lnTo>
                  <a:pt x="3036" y="0"/>
                </a:lnTo>
                <a:lnTo>
                  <a:pt x="3036" y="988"/>
                </a:lnTo>
                <a:lnTo>
                  <a:pt x="0" y="2490"/>
                </a:lnTo>
                <a:lnTo>
                  <a:pt x="0" y="306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2212" name="Google Shape;12212;p40"/>
          <p:cNvCxnSpPr/>
          <p:nvPr/>
        </p:nvCxnSpPr>
        <p:spPr>
          <a:xfrm flipH="1">
            <a:off x="2015729" y="3062289"/>
            <a:ext cx="19050" cy="26194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13" name="Google Shape;12213;p40"/>
          <p:cNvCxnSpPr/>
          <p:nvPr/>
        </p:nvCxnSpPr>
        <p:spPr>
          <a:xfrm flipH="1">
            <a:off x="2015729" y="3034903"/>
            <a:ext cx="75009" cy="98822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14" name="Google Shape;12214;p40"/>
          <p:cNvCxnSpPr/>
          <p:nvPr/>
        </p:nvCxnSpPr>
        <p:spPr>
          <a:xfrm flipH="1">
            <a:off x="2015730" y="3006330"/>
            <a:ext cx="130969" cy="172640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15" name="Google Shape;12215;p40"/>
          <p:cNvCxnSpPr/>
          <p:nvPr/>
        </p:nvCxnSpPr>
        <p:spPr>
          <a:xfrm flipH="1">
            <a:off x="2015730" y="2978945"/>
            <a:ext cx="186928" cy="2452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16" name="Google Shape;12216;p40"/>
          <p:cNvCxnSpPr/>
          <p:nvPr/>
        </p:nvCxnSpPr>
        <p:spPr>
          <a:xfrm flipH="1">
            <a:off x="2034778" y="2951561"/>
            <a:ext cx="223838" cy="291703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17" name="Google Shape;12217;p40"/>
          <p:cNvCxnSpPr/>
          <p:nvPr/>
        </p:nvCxnSpPr>
        <p:spPr>
          <a:xfrm flipH="1">
            <a:off x="2070498" y="2924175"/>
            <a:ext cx="244078" cy="319088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18" name="Google Shape;12218;p40"/>
          <p:cNvCxnSpPr/>
          <p:nvPr/>
        </p:nvCxnSpPr>
        <p:spPr>
          <a:xfrm flipH="1">
            <a:off x="2105026" y="2896791"/>
            <a:ext cx="265510" cy="346472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19" name="Google Shape;12219;p40"/>
          <p:cNvCxnSpPr/>
          <p:nvPr/>
        </p:nvCxnSpPr>
        <p:spPr>
          <a:xfrm flipH="1">
            <a:off x="2139554" y="2868216"/>
            <a:ext cx="285750" cy="375047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20" name="Google Shape;12220;p40"/>
          <p:cNvCxnSpPr/>
          <p:nvPr/>
        </p:nvCxnSpPr>
        <p:spPr>
          <a:xfrm flipH="1">
            <a:off x="2174083" y="2840833"/>
            <a:ext cx="307181" cy="402431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21" name="Google Shape;12221;p40"/>
          <p:cNvCxnSpPr/>
          <p:nvPr/>
        </p:nvCxnSpPr>
        <p:spPr>
          <a:xfrm flipH="1">
            <a:off x="2208610" y="2813449"/>
            <a:ext cx="328613" cy="429815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22" name="Google Shape;12222;p40"/>
          <p:cNvCxnSpPr/>
          <p:nvPr/>
        </p:nvCxnSpPr>
        <p:spPr>
          <a:xfrm flipH="1">
            <a:off x="2243139" y="2786063"/>
            <a:ext cx="350044" cy="457200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23" name="Google Shape;12223;p40"/>
          <p:cNvCxnSpPr/>
          <p:nvPr/>
        </p:nvCxnSpPr>
        <p:spPr>
          <a:xfrm flipH="1">
            <a:off x="2277666" y="2758679"/>
            <a:ext cx="371475" cy="484584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24" name="Google Shape;12224;p40"/>
          <p:cNvCxnSpPr/>
          <p:nvPr/>
        </p:nvCxnSpPr>
        <p:spPr>
          <a:xfrm flipH="1">
            <a:off x="2919412" y="2331244"/>
            <a:ext cx="91679" cy="119063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25" name="Google Shape;12225;p40"/>
          <p:cNvCxnSpPr/>
          <p:nvPr/>
        </p:nvCxnSpPr>
        <p:spPr>
          <a:xfrm flipH="1">
            <a:off x="2312195" y="2731295"/>
            <a:ext cx="392906" cy="511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26" name="Google Shape;12226;p40"/>
          <p:cNvCxnSpPr/>
          <p:nvPr/>
        </p:nvCxnSpPr>
        <p:spPr>
          <a:xfrm flipH="1">
            <a:off x="2919414" y="2331245"/>
            <a:ext cx="126206" cy="164306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27" name="Google Shape;12227;p40"/>
          <p:cNvCxnSpPr/>
          <p:nvPr/>
        </p:nvCxnSpPr>
        <p:spPr>
          <a:xfrm flipH="1">
            <a:off x="2346722" y="2702720"/>
            <a:ext cx="413147" cy="540544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28" name="Google Shape;12228;p40"/>
          <p:cNvCxnSpPr/>
          <p:nvPr/>
        </p:nvCxnSpPr>
        <p:spPr>
          <a:xfrm flipH="1">
            <a:off x="2919414" y="2331244"/>
            <a:ext cx="160735" cy="209550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29" name="Google Shape;12229;p40"/>
          <p:cNvCxnSpPr/>
          <p:nvPr/>
        </p:nvCxnSpPr>
        <p:spPr>
          <a:xfrm flipH="1">
            <a:off x="2381250" y="2675336"/>
            <a:ext cx="434579" cy="567928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30" name="Google Shape;12230;p40"/>
          <p:cNvCxnSpPr/>
          <p:nvPr/>
        </p:nvCxnSpPr>
        <p:spPr>
          <a:xfrm flipH="1">
            <a:off x="2919412" y="2331245"/>
            <a:ext cx="195263" cy="254794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31" name="Google Shape;12231;p40"/>
          <p:cNvCxnSpPr/>
          <p:nvPr/>
        </p:nvCxnSpPr>
        <p:spPr>
          <a:xfrm flipH="1">
            <a:off x="2416970" y="2647950"/>
            <a:ext cx="454819" cy="595313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32" name="Google Shape;12232;p40"/>
          <p:cNvCxnSpPr/>
          <p:nvPr/>
        </p:nvCxnSpPr>
        <p:spPr>
          <a:xfrm flipH="1">
            <a:off x="2451499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33" name="Google Shape;12233;p40"/>
          <p:cNvCxnSpPr/>
          <p:nvPr/>
        </p:nvCxnSpPr>
        <p:spPr>
          <a:xfrm flipH="1">
            <a:off x="2486026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34" name="Google Shape;12234;p40"/>
          <p:cNvCxnSpPr/>
          <p:nvPr/>
        </p:nvCxnSpPr>
        <p:spPr>
          <a:xfrm flipH="1">
            <a:off x="2520555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35" name="Google Shape;12235;p40"/>
          <p:cNvCxnSpPr/>
          <p:nvPr/>
        </p:nvCxnSpPr>
        <p:spPr>
          <a:xfrm flipH="1">
            <a:off x="2555083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36" name="Google Shape;12236;p40"/>
          <p:cNvCxnSpPr/>
          <p:nvPr/>
        </p:nvCxnSpPr>
        <p:spPr>
          <a:xfrm flipH="1">
            <a:off x="2589610" y="2331245"/>
            <a:ext cx="698897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37" name="Google Shape;12237;p40"/>
          <p:cNvCxnSpPr/>
          <p:nvPr/>
        </p:nvCxnSpPr>
        <p:spPr>
          <a:xfrm flipH="1">
            <a:off x="2624139" y="2331245"/>
            <a:ext cx="698897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38" name="Google Shape;12238;p40"/>
          <p:cNvCxnSpPr/>
          <p:nvPr/>
        </p:nvCxnSpPr>
        <p:spPr>
          <a:xfrm flipH="1">
            <a:off x="2658666" y="2331245"/>
            <a:ext cx="698897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39" name="Google Shape;12239;p40"/>
          <p:cNvCxnSpPr/>
          <p:nvPr/>
        </p:nvCxnSpPr>
        <p:spPr>
          <a:xfrm flipH="1">
            <a:off x="2693195" y="2331245"/>
            <a:ext cx="698897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40" name="Google Shape;12240;p40"/>
          <p:cNvCxnSpPr/>
          <p:nvPr/>
        </p:nvCxnSpPr>
        <p:spPr>
          <a:xfrm flipH="1">
            <a:off x="2727722" y="2331245"/>
            <a:ext cx="698897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41" name="Google Shape;12241;p40"/>
          <p:cNvCxnSpPr/>
          <p:nvPr/>
        </p:nvCxnSpPr>
        <p:spPr>
          <a:xfrm flipH="1">
            <a:off x="2763442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42" name="Google Shape;12242;p40"/>
          <p:cNvCxnSpPr/>
          <p:nvPr/>
        </p:nvCxnSpPr>
        <p:spPr>
          <a:xfrm flipH="1">
            <a:off x="2797970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43" name="Google Shape;12243;p40"/>
          <p:cNvCxnSpPr/>
          <p:nvPr/>
        </p:nvCxnSpPr>
        <p:spPr>
          <a:xfrm flipH="1">
            <a:off x="2832499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44" name="Google Shape;12244;p40"/>
          <p:cNvCxnSpPr/>
          <p:nvPr/>
        </p:nvCxnSpPr>
        <p:spPr>
          <a:xfrm flipH="1">
            <a:off x="2867026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45" name="Google Shape;12245;p40"/>
          <p:cNvCxnSpPr/>
          <p:nvPr/>
        </p:nvCxnSpPr>
        <p:spPr>
          <a:xfrm flipH="1">
            <a:off x="2901555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46" name="Google Shape;12246;p40"/>
          <p:cNvCxnSpPr/>
          <p:nvPr/>
        </p:nvCxnSpPr>
        <p:spPr>
          <a:xfrm flipH="1">
            <a:off x="2936083" y="2331245"/>
            <a:ext cx="698897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47" name="Google Shape;12247;p40"/>
          <p:cNvCxnSpPr/>
          <p:nvPr/>
        </p:nvCxnSpPr>
        <p:spPr>
          <a:xfrm flipH="1">
            <a:off x="2970610" y="2331245"/>
            <a:ext cx="698897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48" name="Google Shape;12248;p40"/>
          <p:cNvCxnSpPr/>
          <p:nvPr/>
        </p:nvCxnSpPr>
        <p:spPr>
          <a:xfrm flipH="1">
            <a:off x="3005139" y="2331245"/>
            <a:ext cx="698897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49" name="Google Shape;12249;p40"/>
          <p:cNvCxnSpPr/>
          <p:nvPr/>
        </p:nvCxnSpPr>
        <p:spPr>
          <a:xfrm flipH="1">
            <a:off x="3039666" y="2331245"/>
            <a:ext cx="698897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50" name="Google Shape;12250;p40"/>
          <p:cNvCxnSpPr/>
          <p:nvPr/>
        </p:nvCxnSpPr>
        <p:spPr>
          <a:xfrm flipH="1">
            <a:off x="3011091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51" name="Google Shape;12251;p40"/>
          <p:cNvCxnSpPr/>
          <p:nvPr/>
        </p:nvCxnSpPr>
        <p:spPr>
          <a:xfrm flipH="1">
            <a:off x="3045619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52" name="Google Shape;12252;p40"/>
          <p:cNvCxnSpPr/>
          <p:nvPr/>
        </p:nvCxnSpPr>
        <p:spPr>
          <a:xfrm flipH="1">
            <a:off x="3080147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53" name="Google Shape;12253;p40"/>
          <p:cNvCxnSpPr/>
          <p:nvPr/>
        </p:nvCxnSpPr>
        <p:spPr>
          <a:xfrm flipH="1">
            <a:off x="3114675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54" name="Google Shape;12254;p40"/>
          <p:cNvCxnSpPr/>
          <p:nvPr/>
        </p:nvCxnSpPr>
        <p:spPr>
          <a:xfrm flipH="1">
            <a:off x="3149203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55" name="Google Shape;12255;p40"/>
          <p:cNvCxnSpPr/>
          <p:nvPr/>
        </p:nvCxnSpPr>
        <p:spPr>
          <a:xfrm flipH="1">
            <a:off x="3183731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56" name="Google Shape;12256;p40"/>
          <p:cNvCxnSpPr/>
          <p:nvPr/>
        </p:nvCxnSpPr>
        <p:spPr>
          <a:xfrm flipH="1">
            <a:off x="3218260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57" name="Google Shape;12257;p40"/>
          <p:cNvCxnSpPr/>
          <p:nvPr/>
        </p:nvCxnSpPr>
        <p:spPr>
          <a:xfrm flipH="1">
            <a:off x="3252787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58" name="Google Shape;12258;p40"/>
          <p:cNvCxnSpPr/>
          <p:nvPr/>
        </p:nvCxnSpPr>
        <p:spPr>
          <a:xfrm flipH="1">
            <a:off x="3288506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59" name="Google Shape;12259;p40"/>
          <p:cNvCxnSpPr/>
          <p:nvPr/>
        </p:nvCxnSpPr>
        <p:spPr>
          <a:xfrm flipH="1">
            <a:off x="3323035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60" name="Google Shape;12260;p40"/>
          <p:cNvCxnSpPr/>
          <p:nvPr/>
        </p:nvCxnSpPr>
        <p:spPr>
          <a:xfrm flipH="1">
            <a:off x="3357562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61" name="Google Shape;12261;p40"/>
          <p:cNvCxnSpPr/>
          <p:nvPr/>
        </p:nvCxnSpPr>
        <p:spPr>
          <a:xfrm flipH="1">
            <a:off x="3392091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62" name="Google Shape;12262;p40"/>
          <p:cNvCxnSpPr/>
          <p:nvPr/>
        </p:nvCxnSpPr>
        <p:spPr>
          <a:xfrm flipH="1">
            <a:off x="3426619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63" name="Google Shape;12263;p40"/>
          <p:cNvCxnSpPr/>
          <p:nvPr/>
        </p:nvCxnSpPr>
        <p:spPr>
          <a:xfrm flipH="1">
            <a:off x="3461147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64" name="Google Shape;12264;p40"/>
          <p:cNvCxnSpPr/>
          <p:nvPr/>
        </p:nvCxnSpPr>
        <p:spPr>
          <a:xfrm flipH="1">
            <a:off x="3495675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65" name="Google Shape;12265;p40"/>
          <p:cNvCxnSpPr/>
          <p:nvPr/>
        </p:nvCxnSpPr>
        <p:spPr>
          <a:xfrm flipH="1">
            <a:off x="3530203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66" name="Google Shape;12266;p40"/>
          <p:cNvCxnSpPr/>
          <p:nvPr/>
        </p:nvCxnSpPr>
        <p:spPr>
          <a:xfrm flipH="1">
            <a:off x="3564731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67" name="Google Shape;12267;p40"/>
          <p:cNvCxnSpPr/>
          <p:nvPr/>
        </p:nvCxnSpPr>
        <p:spPr>
          <a:xfrm flipH="1">
            <a:off x="3599260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68" name="Google Shape;12268;p40"/>
          <p:cNvCxnSpPr/>
          <p:nvPr/>
        </p:nvCxnSpPr>
        <p:spPr>
          <a:xfrm flipH="1">
            <a:off x="3634978" y="2200276"/>
            <a:ext cx="98822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69" name="Google Shape;12269;p40"/>
          <p:cNvCxnSpPr/>
          <p:nvPr/>
        </p:nvCxnSpPr>
        <p:spPr>
          <a:xfrm flipH="1">
            <a:off x="3669508" y="2200276"/>
            <a:ext cx="98822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70" name="Google Shape;12270;p40"/>
          <p:cNvCxnSpPr/>
          <p:nvPr/>
        </p:nvCxnSpPr>
        <p:spPr>
          <a:xfrm flipH="1">
            <a:off x="3704035" y="2200276"/>
            <a:ext cx="98822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71" name="Google Shape;12271;p40"/>
          <p:cNvCxnSpPr/>
          <p:nvPr/>
        </p:nvCxnSpPr>
        <p:spPr>
          <a:xfrm flipH="1">
            <a:off x="3738562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72" name="Google Shape;12272;p40"/>
          <p:cNvCxnSpPr/>
          <p:nvPr/>
        </p:nvCxnSpPr>
        <p:spPr>
          <a:xfrm>
            <a:off x="2919412" y="2331244"/>
            <a:ext cx="123348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73" name="Google Shape;12273;p40"/>
          <p:cNvCxnSpPr/>
          <p:nvPr/>
        </p:nvCxnSpPr>
        <p:spPr>
          <a:xfrm rot="10800000" flipH="1">
            <a:off x="3137299" y="3290888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74" name="Google Shape;12274;p40"/>
          <p:cNvCxnSpPr/>
          <p:nvPr/>
        </p:nvCxnSpPr>
        <p:spPr>
          <a:xfrm rot="10800000" flipH="1">
            <a:off x="3184924" y="3253980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75" name="Google Shape;12275;p40"/>
          <p:cNvCxnSpPr/>
          <p:nvPr/>
        </p:nvCxnSpPr>
        <p:spPr>
          <a:xfrm rot="10800000" flipH="1">
            <a:off x="3139680" y="3358755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76" name="Google Shape;12276;p40"/>
          <p:cNvCxnSpPr/>
          <p:nvPr/>
        </p:nvCxnSpPr>
        <p:spPr>
          <a:xfrm rot="10800000" flipH="1">
            <a:off x="3187305" y="3321844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77" name="Google Shape;12277;p40"/>
          <p:cNvCxnSpPr/>
          <p:nvPr/>
        </p:nvCxnSpPr>
        <p:spPr>
          <a:xfrm rot="10800000" flipH="1">
            <a:off x="3232549" y="3287317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78" name="Google Shape;12278;p40"/>
          <p:cNvCxnSpPr/>
          <p:nvPr/>
        </p:nvCxnSpPr>
        <p:spPr>
          <a:xfrm>
            <a:off x="3275411" y="3253980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79" name="Google Shape;12279;p40"/>
          <p:cNvCxnSpPr/>
          <p:nvPr/>
        </p:nvCxnSpPr>
        <p:spPr>
          <a:xfrm rot="10800000" flipH="1">
            <a:off x="3234930" y="3355181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80" name="Google Shape;12280;p40"/>
          <p:cNvCxnSpPr/>
          <p:nvPr/>
        </p:nvCxnSpPr>
        <p:spPr>
          <a:xfrm rot="10800000" flipH="1">
            <a:off x="3277792" y="3321844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81" name="Google Shape;12281;p40"/>
          <p:cNvCxnSpPr/>
          <p:nvPr/>
        </p:nvCxnSpPr>
        <p:spPr>
          <a:xfrm rot="10800000" flipH="1">
            <a:off x="3325417" y="3284936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82" name="Google Shape;12282;p40"/>
          <p:cNvCxnSpPr/>
          <p:nvPr/>
        </p:nvCxnSpPr>
        <p:spPr>
          <a:xfrm rot="10800000" flipH="1">
            <a:off x="3370661" y="3250406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83" name="Google Shape;12283;p40"/>
          <p:cNvCxnSpPr/>
          <p:nvPr/>
        </p:nvCxnSpPr>
        <p:spPr>
          <a:xfrm rot="10800000" flipH="1">
            <a:off x="3327799" y="3352800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84" name="Google Shape;12284;p40"/>
          <p:cNvCxnSpPr/>
          <p:nvPr/>
        </p:nvCxnSpPr>
        <p:spPr>
          <a:xfrm rot="10800000" flipH="1">
            <a:off x="3373042" y="3318274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85" name="Google Shape;12285;p40"/>
          <p:cNvCxnSpPr/>
          <p:nvPr/>
        </p:nvCxnSpPr>
        <p:spPr>
          <a:xfrm rot="10800000" flipH="1">
            <a:off x="3415905" y="3284936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86" name="Google Shape;12286;p40"/>
          <p:cNvCxnSpPr/>
          <p:nvPr/>
        </p:nvCxnSpPr>
        <p:spPr>
          <a:xfrm>
            <a:off x="3463530" y="3249217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87" name="Google Shape;12287;p40"/>
          <p:cNvCxnSpPr/>
          <p:nvPr/>
        </p:nvCxnSpPr>
        <p:spPr>
          <a:xfrm rot="10800000" flipH="1">
            <a:off x="3418286" y="3352800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88" name="Google Shape;12288;p40"/>
          <p:cNvCxnSpPr/>
          <p:nvPr/>
        </p:nvCxnSpPr>
        <p:spPr>
          <a:xfrm rot="10800000" flipH="1">
            <a:off x="3465911" y="3315892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89" name="Google Shape;12289;p40"/>
          <p:cNvCxnSpPr/>
          <p:nvPr/>
        </p:nvCxnSpPr>
        <p:spPr>
          <a:xfrm rot="10800000" flipH="1">
            <a:off x="3511155" y="3281363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90" name="Google Shape;12290;p40"/>
          <p:cNvCxnSpPr/>
          <p:nvPr/>
        </p:nvCxnSpPr>
        <p:spPr>
          <a:xfrm rot="10800000" flipH="1">
            <a:off x="3554017" y="3248025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91" name="Google Shape;12291;p40"/>
          <p:cNvCxnSpPr/>
          <p:nvPr/>
        </p:nvCxnSpPr>
        <p:spPr>
          <a:xfrm rot="10800000" flipH="1">
            <a:off x="3513536" y="3349230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92" name="Google Shape;12292;p40"/>
          <p:cNvCxnSpPr/>
          <p:nvPr/>
        </p:nvCxnSpPr>
        <p:spPr>
          <a:xfrm rot="10800000" flipH="1">
            <a:off x="3556399" y="3315892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93" name="Google Shape;12293;p40"/>
          <p:cNvCxnSpPr/>
          <p:nvPr/>
        </p:nvCxnSpPr>
        <p:spPr>
          <a:xfrm rot="10800000" flipH="1">
            <a:off x="3604024" y="3278981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94" name="Google Shape;12294;p40"/>
          <p:cNvCxnSpPr/>
          <p:nvPr/>
        </p:nvCxnSpPr>
        <p:spPr>
          <a:xfrm rot="10800000" flipH="1">
            <a:off x="3649267" y="3244455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95" name="Google Shape;12295;p40"/>
          <p:cNvCxnSpPr/>
          <p:nvPr/>
        </p:nvCxnSpPr>
        <p:spPr>
          <a:xfrm rot="10800000" flipH="1">
            <a:off x="3606405" y="3346849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96" name="Google Shape;12296;p40"/>
          <p:cNvCxnSpPr/>
          <p:nvPr/>
        </p:nvCxnSpPr>
        <p:spPr>
          <a:xfrm rot="10800000" flipH="1">
            <a:off x="3651649" y="3312319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97" name="Google Shape;12297;p40"/>
          <p:cNvCxnSpPr/>
          <p:nvPr/>
        </p:nvCxnSpPr>
        <p:spPr>
          <a:xfrm>
            <a:off x="3694511" y="3278981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98" name="Google Shape;12298;p40"/>
          <p:cNvCxnSpPr/>
          <p:nvPr/>
        </p:nvCxnSpPr>
        <p:spPr>
          <a:xfrm rot="10800000" flipH="1">
            <a:off x="3696892" y="3346849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99" name="Google Shape;12299;p40"/>
          <p:cNvCxnSpPr/>
          <p:nvPr/>
        </p:nvCxnSpPr>
        <p:spPr>
          <a:xfrm rot="10800000" flipH="1">
            <a:off x="3744517" y="3309938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00" name="Google Shape;12300;p40"/>
          <p:cNvCxnSpPr/>
          <p:nvPr/>
        </p:nvCxnSpPr>
        <p:spPr>
          <a:xfrm rot="10800000" flipH="1">
            <a:off x="3789761" y="3275411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01" name="Google Shape;12301;p40"/>
          <p:cNvCxnSpPr/>
          <p:nvPr/>
        </p:nvCxnSpPr>
        <p:spPr>
          <a:xfrm rot="10800000" flipH="1">
            <a:off x="3792142" y="3343275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02" name="Google Shape;12302;p40"/>
          <p:cNvCxnSpPr/>
          <p:nvPr/>
        </p:nvCxnSpPr>
        <p:spPr>
          <a:xfrm rot="10800000" flipH="1">
            <a:off x="3835005" y="3309938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03" name="Google Shape;12303;p40"/>
          <p:cNvCxnSpPr/>
          <p:nvPr/>
        </p:nvCxnSpPr>
        <p:spPr>
          <a:xfrm>
            <a:off x="3882630" y="3274219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04" name="Google Shape;12304;p40"/>
          <p:cNvCxnSpPr/>
          <p:nvPr/>
        </p:nvCxnSpPr>
        <p:spPr>
          <a:xfrm rot="10800000" flipH="1">
            <a:off x="3885011" y="3340894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05" name="Google Shape;12305;p40"/>
          <p:cNvCxnSpPr/>
          <p:nvPr/>
        </p:nvCxnSpPr>
        <p:spPr>
          <a:xfrm rot="10800000" flipH="1">
            <a:off x="3931444" y="3306367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06" name="Google Shape;12306;p40"/>
          <p:cNvCxnSpPr/>
          <p:nvPr/>
        </p:nvCxnSpPr>
        <p:spPr>
          <a:xfrm rot="10800000" flipH="1">
            <a:off x="3973117" y="3273030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07" name="Google Shape;12307;p40"/>
          <p:cNvCxnSpPr/>
          <p:nvPr/>
        </p:nvCxnSpPr>
        <p:spPr>
          <a:xfrm>
            <a:off x="3975499" y="3340894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08" name="Google Shape;12308;p40"/>
          <p:cNvCxnSpPr/>
          <p:nvPr/>
        </p:nvCxnSpPr>
        <p:spPr>
          <a:xfrm rot="10800000" flipH="1">
            <a:off x="4023124" y="3303986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09" name="Google Shape;12309;p40"/>
          <p:cNvCxnSpPr/>
          <p:nvPr/>
        </p:nvCxnSpPr>
        <p:spPr>
          <a:xfrm rot="10800000" flipH="1">
            <a:off x="4069556" y="3269456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10" name="Google Shape;12310;p40"/>
          <p:cNvCxnSpPr/>
          <p:nvPr/>
        </p:nvCxnSpPr>
        <p:spPr>
          <a:xfrm rot="10800000" flipH="1">
            <a:off x="4025505" y="3371850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11" name="Google Shape;12311;p40"/>
          <p:cNvCxnSpPr/>
          <p:nvPr/>
        </p:nvCxnSpPr>
        <p:spPr>
          <a:xfrm rot="10800000" flipH="1">
            <a:off x="4070749" y="3337324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12" name="Google Shape;12312;p40"/>
          <p:cNvCxnSpPr/>
          <p:nvPr/>
        </p:nvCxnSpPr>
        <p:spPr>
          <a:xfrm>
            <a:off x="4113611" y="3303986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13" name="Google Shape;12313;p40"/>
          <p:cNvCxnSpPr/>
          <p:nvPr/>
        </p:nvCxnSpPr>
        <p:spPr>
          <a:xfrm rot="10800000" flipH="1">
            <a:off x="4161236" y="3267075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14" name="Google Shape;12314;p40"/>
          <p:cNvCxnSpPr/>
          <p:nvPr/>
        </p:nvCxnSpPr>
        <p:spPr>
          <a:xfrm rot="10800000" flipH="1">
            <a:off x="4115992" y="3371850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15" name="Google Shape;12315;p40"/>
          <p:cNvCxnSpPr/>
          <p:nvPr/>
        </p:nvCxnSpPr>
        <p:spPr>
          <a:xfrm>
            <a:off x="4163617" y="3334942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16" name="Google Shape;12316;p40"/>
          <p:cNvCxnSpPr/>
          <p:nvPr/>
        </p:nvCxnSpPr>
        <p:spPr>
          <a:xfrm rot="10800000" flipH="1">
            <a:off x="4210050" y="3300413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17" name="Google Shape;12317;p40"/>
          <p:cNvCxnSpPr/>
          <p:nvPr/>
        </p:nvCxnSpPr>
        <p:spPr>
          <a:xfrm>
            <a:off x="4252913" y="3267075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18" name="Google Shape;12318;p40"/>
          <p:cNvCxnSpPr/>
          <p:nvPr/>
        </p:nvCxnSpPr>
        <p:spPr>
          <a:xfrm rot="10800000" flipH="1">
            <a:off x="4211242" y="3368280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19" name="Google Shape;12319;p40"/>
          <p:cNvCxnSpPr/>
          <p:nvPr/>
        </p:nvCxnSpPr>
        <p:spPr>
          <a:xfrm rot="10800000" flipH="1">
            <a:off x="4254105" y="3334942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20" name="Google Shape;12320;p40"/>
          <p:cNvCxnSpPr/>
          <p:nvPr/>
        </p:nvCxnSpPr>
        <p:spPr>
          <a:xfrm>
            <a:off x="4301730" y="3299224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21" name="Google Shape;12321;p40"/>
          <p:cNvCxnSpPr/>
          <p:nvPr/>
        </p:nvCxnSpPr>
        <p:spPr>
          <a:xfrm>
            <a:off x="4348163" y="3263505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22" name="Google Shape;12322;p40"/>
          <p:cNvCxnSpPr/>
          <p:nvPr/>
        </p:nvCxnSpPr>
        <p:spPr>
          <a:xfrm rot="10800000" flipH="1">
            <a:off x="4304111" y="3365899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23" name="Google Shape;12323;p40"/>
          <p:cNvCxnSpPr/>
          <p:nvPr/>
        </p:nvCxnSpPr>
        <p:spPr>
          <a:xfrm rot="10800000" flipH="1">
            <a:off x="4349355" y="3331369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24" name="Google Shape;12324;p40"/>
          <p:cNvCxnSpPr/>
          <p:nvPr/>
        </p:nvCxnSpPr>
        <p:spPr>
          <a:xfrm rot="10800000" flipH="1">
            <a:off x="4392217" y="3298031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25" name="Google Shape;12325;p40"/>
          <p:cNvCxnSpPr/>
          <p:nvPr/>
        </p:nvCxnSpPr>
        <p:spPr>
          <a:xfrm>
            <a:off x="4441031" y="3262313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26" name="Google Shape;12326;p40"/>
          <p:cNvCxnSpPr/>
          <p:nvPr/>
        </p:nvCxnSpPr>
        <p:spPr>
          <a:xfrm>
            <a:off x="4394599" y="3365899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27" name="Google Shape;12327;p40"/>
          <p:cNvCxnSpPr/>
          <p:nvPr/>
        </p:nvCxnSpPr>
        <p:spPr>
          <a:xfrm rot="10800000" flipH="1">
            <a:off x="4442224" y="3328988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28" name="Google Shape;12328;p40"/>
          <p:cNvCxnSpPr/>
          <p:nvPr/>
        </p:nvCxnSpPr>
        <p:spPr>
          <a:xfrm rot="10800000" flipH="1">
            <a:off x="4488656" y="3294461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29" name="Google Shape;12329;p40"/>
          <p:cNvCxnSpPr/>
          <p:nvPr/>
        </p:nvCxnSpPr>
        <p:spPr>
          <a:xfrm rot="10800000" flipH="1">
            <a:off x="4531519" y="3261124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30" name="Google Shape;12330;p40"/>
          <p:cNvCxnSpPr/>
          <p:nvPr/>
        </p:nvCxnSpPr>
        <p:spPr>
          <a:xfrm rot="10800000" flipH="1">
            <a:off x="4491038" y="3362325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31" name="Google Shape;12331;p40"/>
          <p:cNvCxnSpPr/>
          <p:nvPr/>
        </p:nvCxnSpPr>
        <p:spPr>
          <a:xfrm>
            <a:off x="4532711" y="3328988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32" name="Google Shape;12332;p40"/>
          <p:cNvCxnSpPr/>
          <p:nvPr/>
        </p:nvCxnSpPr>
        <p:spPr>
          <a:xfrm rot="10800000" flipH="1">
            <a:off x="4581525" y="3292080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33" name="Google Shape;12333;p40"/>
          <p:cNvCxnSpPr/>
          <p:nvPr/>
        </p:nvCxnSpPr>
        <p:spPr>
          <a:xfrm rot="10800000" flipH="1">
            <a:off x="4626769" y="3257550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34" name="Google Shape;12334;p40"/>
          <p:cNvCxnSpPr/>
          <p:nvPr/>
        </p:nvCxnSpPr>
        <p:spPr>
          <a:xfrm>
            <a:off x="4582717" y="3359944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35" name="Google Shape;12335;p40"/>
          <p:cNvCxnSpPr/>
          <p:nvPr/>
        </p:nvCxnSpPr>
        <p:spPr>
          <a:xfrm rot="10800000" flipH="1">
            <a:off x="4629150" y="3325417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36" name="Google Shape;12336;p40"/>
          <p:cNvCxnSpPr/>
          <p:nvPr/>
        </p:nvCxnSpPr>
        <p:spPr>
          <a:xfrm rot="10800000" flipH="1">
            <a:off x="4672013" y="3292080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37" name="Google Shape;12337;p40"/>
          <p:cNvCxnSpPr/>
          <p:nvPr/>
        </p:nvCxnSpPr>
        <p:spPr>
          <a:xfrm rot="10800000" flipH="1">
            <a:off x="4719638" y="3256361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38" name="Google Shape;12338;p40"/>
          <p:cNvCxnSpPr/>
          <p:nvPr/>
        </p:nvCxnSpPr>
        <p:spPr>
          <a:xfrm rot="10800000" flipH="1">
            <a:off x="4674394" y="3359944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39" name="Google Shape;12339;p40"/>
          <p:cNvCxnSpPr/>
          <p:nvPr/>
        </p:nvCxnSpPr>
        <p:spPr>
          <a:xfrm>
            <a:off x="4720830" y="3324225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40" name="Google Shape;12340;p40"/>
          <p:cNvCxnSpPr/>
          <p:nvPr/>
        </p:nvCxnSpPr>
        <p:spPr>
          <a:xfrm>
            <a:off x="4767263" y="3288506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41" name="Google Shape;12341;p40"/>
          <p:cNvCxnSpPr/>
          <p:nvPr/>
        </p:nvCxnSpPr>
        <p:spPr>
          <a:xfrm rot="10800000" flipH="1">
            <a:off x="4810125" y="3256361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42" name="Google Shape;12342;p40"/>
          <p:cNvCxnSpPr/>
          <p:nvPr/>
        </p:nvCxnSpPr>
        <p:spPr>
          <a:xfrm rot="10800000" flipH="1">
            <a:off x="4769644" y="3356374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43" name="Google Shape;12343;p40"/>
          <p:cNvCxnSpPr/>
          <p:nvPr/>
        </p:nvCxnSpPr>
        <p:spPr>
          <a:xfrm rot="10800000" flipH="1">
            <a:off x="4812506" y="3323036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44" name="Google Shape;12344;p40"/>
          <p:cNvCxnSpPr/>
          <p:nvPr/>
        </p:nvCxnSpPr>
        <p:spPr>
          <a:xfrm rot="10800000" flipH="1">
            <a:off x="4860131" y="3287317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45" name="Google Shape;12345;p40"/>
          <p:cNvCxnSpPr/>
          <p:nvPr/>
        </p:nvCxnSpPr>
        <p:spPr>
          <a:xfrm>
            <a:off x="4905375" y="3251599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46" name="Google Shape;12346;p40"/>
          <p:cNvCxnSpPr/>
          <p:nvPr/>
        </p:nvCxnSpPr>
        <p:spPr>
          <a:xfrm rot="10800000" flipH="1">
            <a:off x="4862513" y="3353992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47" name="Google Shape;12347;p40"/>
          <p:cNvCxnSpPr/>
          <p:nvPr/>
        </p:nvCxnSpPr>
        <p:spPr>
          <a:xfrm rot="10800000" flipH="1">
            <a:off x="4907756" y="3319463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48" name="Google Shape;12348;p40"/>
          <p:cNvCxnSpPr/>
          <p:nvPr/>
        </p:nvCxnSpPr>
        <p:spPr>
          <a:xfrm rot="10800000" flipH="1">
            <a:off x="4950619" y="3286125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49" name="Google Shape;12349;p40"/>
          <p:cNvCxnSpPr/>
          <p:nvPr/>
        </p:nvCxnSpPr>
        <p:spPr>
          <a:xfrm rot="10800000" flipH="1">
            <a:off x="4998244" y="3250406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50" name="Google Shape;12350;p40"/>
          <p:cNvCxnSpPr/>
          <p:nvPr/>
        </p:nvCxnSpPr>
        <p:spPr>
          <a:xfrm>
            <a:off x="4953000" y="3353992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51" name="Google Shape;12351;p40"/>
          <p:cNvCxnSpPr/>
          <p:nvPr/>
        </p:nvCxnSpPr>
        <p:spPr>
          <a:xfrm rot="10800000" flipH="1">
            <a:off x="5000625" y="3317081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52" name="Google Shape;12352;p40"/>
          <p:cNvCxnSpPr/>
          <p:nvPr/>
        </p:nvCxnSpPr>
        <p:spPr>
          <a:xfrm rot="10800000" flipH="1">
            <a:off x="5045869" y="3282555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53" name="Google Shape;12353;p40"/>
          <p:cNvCxnSpPr/>
          <p:nvPr/>
        </p:nvCxnSpPr>
        <p:spPr>
          <a:xfrm rot="10800000" flipH="1">
            <a:off x="5088731" y="3249217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54" name="Google Shape;12354;p40"/>
          <p:cNvCxnSpPr/>
          <p:nvPr/>
        </p:nvCxnSpPr>
        <p:spPr>
          <a:xfrm>
            <a:off x="5048250" y="3350419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55" name="Google Shape;12355;p40"/>
          <p:cNvCxnSpPr/>
          <p:nvPr/>
        </p:nvCxnSpPr>
        <p:spPr>
          <a:xfrm rot="10800000" flipH="1">
            <a:off x="5091113" y="3317081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56" name="Google Shape;12356;p40"/>
          <p:cNvCxnSpPr/>
          <p:nvPr/>
        </p:nvCxnSpPr>
        <p:spPr>
          <a:xfrm rot="10800000" flipH="1">
            <a:off x="5138738" y="3281363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57" name="Google Shape;12357;p40"/>
          <p:cNvCxnSpPr/>
          <p:nvPr/>
        </p:nvCxnSpPr>
        <p:spPr>
          <a:xfrm rot="10800000" flipH="1">
            <a:off x="5183981" y="3245644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58" name="Google Shape;12358;p40"/>
          <p:cNvCxnSpPr/>
          <p:nvPr/>
        </p:nvCxnSpPr>
        <p:spPr>
          <a:xfrm>
            <a:off x="5141119" y="3349230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59" name="Google Shape;12359;p40"/>
          <p:cNvCxnSpPr/>
          <p:nvPr/>
        </p:nvCxnSpPr>
        <p:spPr>
          <a:xfrm>
            <a:off x="5186363" y="3313511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60" name="Google Shape;12360;p40"/>
          <p:cNvCxnSpPr/>
          <p:nvPr/>
        </p:nvCxnSpPr>
        <p:spPr>
          <a:xfrm rot="10800000" flipH="1">
            <a:off x="5229225" y="3281363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61" name="Google Shape;12361;p40"/>
          <p:cNvCxnSpPr/>
          <p:nvPr/>
        </p:nvCxnSpPr>
        <p:spPr>
          <a:xfrm rot="10800000" flipH="1">
            <a:off x="5276850" y="3244455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62" name="Google Shape;12362;p40"/>
          <p:cNvCxnSpPr/>
          <p:nvPr/>
        </p:nvCxnSpPr>
        <p:spPr>
          <a:xfrm rot="10800000" flipH="1">
            <a:off x="5231606" y="3348038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63" name="Google Shape;12363;p40"/>
          <p:cNvCxnSpPr/>
          <p:nvPr/>
        </p:nvCxnSpPr>
        <p:spPr>
          <a:xfrm rot="10800000" flipH="1">
            <a:off x="5279231" y="3312319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64" name="Google Shape;12364;p40"/>
          <p:cNvCxnSpPr/>
          <p:nvPr/>
        </p:nvCxnSpPr>
        <p:spPr>
          <a:xfrm>
            <a:off x="5324475" y="3276600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65" name="Google Shape;12365;p40"/>
          <p:cNvCxnSpPr/>
          <p:nvPr/>
        </p:nvCxnSpPr>
        <p:spPr>
          <a:xfrm rot="10800000" flipH="1">
            <a:off x="5367338" y="3244455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66" name="Google Shape;12366;p40"/>
          <p:cNvCxnSpPr/>
          <p:nvPr/>
        </p:nvCxnSpPr>
        <p:spPr>
          <a:xfrm rot="10800000" flipH="1">
            <a:off x="5326856" y="3344467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67" name="Google Shape;12367;p40"/>
          <p:cNvCxnSpPr/>
          <p:nvPr/>
        </p:nvCxnSpPr>
        <p:spPr>
          <a:xfrm rot="10800000" flipH="1">
            <a:off x="5369719" y="3311130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68" name="Google Shape;12368;p40"/>
          <p:cNvCxnSpPr/>
          <p:nvPr/>
        </p:nvCxnSpPr>
        <p:spPr>
          <a:xfrm rot="10800000" flipH="1">
            <a:off x="5417344" y="3275411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69" name="Google Shape;12369;p40"/>
          <p:cNvCxnSpPr/>
          <p:nvPr/>
        </p:nvCxnSpPr>
        <p:spPr>
          <a:xfrm rot="10800000" flipH="1">
            <a:off x="5419725" y="3342086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70" name="Google Shape;12370;p40"/>
          <p:cNvCxnSpPr/>
          <p:nvPr/>
        </p:nvCxnSpPr>
        <p:spPr>
          <a:xfrm rot="10800000" flipH="1">
            <a:off x="5464969" y="3307556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71" name="Google Shape;12371;p40"/>
          <p:cNvCxnSpPr/>
          <p:nvPr/>
        </p:nvCxnSpPr>
        <p:spPr>
          <a:xfrm rot="10800000" flipH="1">
            <a:off x="5507831" y="3274219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72" name="Google Shape;12372;p40"/>
          <p:cNvCxnSpPr/>
          <p:nvPr/>
        </p:nvCxnSpPr>
        <p:spPr>
          <a:xfrm rot="10800000" flipH="1">
            <a:off x="5510213" y="3342086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73" name="Google Shape;12373;p40"/>
          <p:cNvCxnSpPr/>
          <p:nvPr/>
        </p:nvCxnSpPr>
        <p:spPr>
          <a:xfrm rot="10800000" flipH="1">
            <a:off x="5557838" y="3306367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74" name="Google Shape;12374;p40"/>
          <p:cNvCxnSpPr/>
          <p:nvPr/>
        </p:nvCxnSpPr>
        <p:spPr>
          <a:xfrm rot="10800000" flipH="1">
            <a:off x="5603081" y="3270649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75" name="Google Shape;12375;p40"/>
          <p:cNvCxnSpPr/>
          <p:nvPr/>
        </p:nvCxnSpPr>
        <p:spPr>
          <a:xfrm>
            <a:off x="5605463" y="3338513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76" name="Google Shape;12376;p40"/>
          <p:cNvCxnSpPr/>
          <p:nvPr/>
        </p:nvCxnSpPr>
        <p:spPr>
          <a:xfrm rot="10800000" flipH="1">
            <a:off x="5648325" y="3306367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77" name="Google Shape;12377;p40"/>
          <p:cNvCxnSpPr/>
          <p:nvPr/>
        </p:nvCxnSpPr>
        <p:spPr>
          <a:xfrm rot="10800000" flipH="1">
            <a:off x="5695950" y="3269456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78" name="Google Shape;12378;p40"/>
          <p:cNvCxnSpPr/>
          <p:nvPr/>
        </p:nvCxnSpPr>
        <p:spPr>
          <a:xfrm rot="10800000" flipH="1">
            <a:off x="5698331" y="3337324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79" name="Google Shape;12379;p40"/>
          <p:cNvCxnSpPr/>
          <p:nvPr/>
        </p:nvCxnSpPr>
        <p:spPr>
          <a:xfrm rot="10800000" flipH="1">
            <a:off x="5743575" y="3301605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80" name="Google Shape;12380;p40"/>
          <p:cNvCxnSpPr/>
          <p:nvPr/>
        </p:nvCxnSpPr>
        <p:spPr>
          <a:xfrm rot="10800000" flipH="1">
            <a:off x="5786438" y="3269456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81" name="Google Shape;12381;p40"/>
          <p:cNvCxnSpPr/>
          <p:nvPr/>
        </p:nvCxnSpPr>
        <p:spPr>
          <a:xfrm rot="10800000" flipH="1">
            <a:off x="5745956" y="3369469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82" name="Google Shape;12382;p40"/>
          <p:cNvCxnSpPr/>
          <p:nvPr/>
        </p:nvCxnSpPr>
        <p:spPr>
          <a:xfrm rot="10800000" flipH="1">
            <a:off x="5788819" y="3336131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83" name="Google Shape;12383;p40"/>
          <p:cNvCxnSpPr/>
          <p:nvPr/>
        </p:nvCxnSpPr>
        <p:spPr>
          <a:xfrm rot="10800000" flipH="1">
            <a:off x="5836444" y="3300413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84" name="Google Shape;12384;p40"/>
          <p:cNvCxnSpPr/>
          <p:nvPr/>
        </p:nvCxnSpPr>
        <p:spPr>
          <a:xfrm rot="10800000" flipH="1">
            <a:off x="5881688" y="3264694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85" name="Google Shape;12385;p40"/>
          <p:cNvCxnSpPr/>
          <p:nvPr/>
        </p:nvCxnSpPr>
        <p:spPr>
          <a:xfrm rot="10800000" flipH="1">
            <a:off x="5838825" y="3367088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86" name="Google Shape;12386;p40"/>
          <p:cNvCxnSpPr/>
          <p:nvPr/>
        </p:nvCxnSpPr>
        <p:spPr>
          <a:xfrm rot="10800000" flipH="1">
            <a:off x="5884069" y="3332561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87" name="Google Shape;12387;p40"/>
          <p:cNvCxnSpPr/>
          <p:nvPr/>
        </p:nvCxnSpPr>
        <p:spPr>
          <a:xfrm rot="10800000" flipH="1">
            <a:off x="5926931" y="3299224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88" name="Google Shape;12388;p40"/>
          <p:cNvCxnSpPr/>
          <p:nvPr/>
        </p:nvCxnSpPr>
        <p:spPr>
          <a:xfrm rot="10800000" flipH="1">
            <a:off x="5974556" y="3263505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89" name="Google Shape;12389;p40"/>
          <p:cNvCxnSpPr/>
          <p:nvPr/>
        </p:nvCxnSpPr>
        <p:spPr>
          <a:xfrm rot="10800000" flipH="1">
            <a:off x="5929313" y="3367088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90" name="Google Shape;12390;p40"/>
          <p:cNvCxnSpPr/>
          <p:nvPr/>
        </p:nvCxnSpPr>
        <p:spPr>
          <a:xfrm rot="10800000" flipH="1">
            <a:off x="5976938" y="3331369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91" name="Google Shape;12391;p40"/>
          <p:cNvCxnSpPr/>
          <p:nvPr/>
        </p:nvCxnSpPr>
        <p:spPr>
          <a:xfrm rot="10800000" flipH="1">
            <a:off x="6023374" y="3295650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92" name="Google Shape;12392;p40"/>
          <p:cNvCxnSpPr/>
          <p:nvPr/>
        </p:nvCxnSpPr>
        <p:spPr>
          <a:xfrm>
            <a:off x="6024563" y="3363517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93" name="Google Shape;12393;p40"/>
          <p:cNvCxnSpPr/>
          <p:nvPr/>
        </p:nvCxnSpPr>
        <p:spPr>
          <a:xfrm rot="10800000" flipH="1">
            <a:off x="3142061" y="3256361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94" name="Google Shape;12394;p40"/>
          <p:cNvCxnSpPr/>
          <p:nvPr/>
        </p:nvCxnSpPr>
        <p:spPr>
          <a:xfrm rot="10800000" flipH="1">
            <a:off x="3159919" y="3253980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95" name="Google Shape;12395;p40"/>
          <p:cNvCxnSpPr/>
          <p:nvPr/>
        </p:nvCxnSpPr>
        <p:spPr>
          <a:xfrm>
            <a:off x="3189686" y="3250406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96" name="Google Shape;12396;p40"/>
          <p:cNvCxnSpPr/>
          <p:nvPr/>
        </p:nvCxnSpPr>
        <p:spPr>
          <a:xfrm>
            <a:off x="3237311" y="3244455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97" name="Google Shape;12397;p40"/>
          <p:cNvCxnSpPr/>
          <p:nvPr/>
        </p:nvCxnSpPr>
        <p:spPr>
          <a:xfrm>
            <a:off x="3127774" y="3349230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98" name="Google Shape;12398;p40"/>
          <p:cNvCxnSpPr/>
          <p:nvPr/>
        </p:nvCxnSpPr>
        <p:spPr>
          <a:xfrm rot="10800000" flipH="1">
            <a:off x="3175399" y="3343275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99" name="Google Shape;12399;p40"/>
          <p:cNvCxnSpPr/>
          <p:nvPr/>
        </p:nvCxnSpPr>
        <p:spPr>
          <a:xfrm>
            <a:off x="3194449" y="3340894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400" name="Google Shape;12400;p40"/>
          <p:cNvCxnSpPr/>
          <p:nvPr/>
        </p:nvCxnSpPr>
        <p:spPr>
          <a:xfrm>
            <a:off x="3223024" y="3337324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401" name="Google Shape;12401;p40"/>
          <p:cNvCxnSpPr/>
          <p:nvPr/>
        </p:nvCxnSpPr>
        <p:spPr>
          <a:xfrm>
            <a:off x="3271838" y="3331369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402" name="Google Shape;12402;p40"/>
          <p:cNvCxnSpPr/>
          <p:nvPr/>
        </p:nvCxnSpPr>
        <p:spPr>
          <a:xfrm>
            <a:off x="3289699" y="3327799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403" name="Google Shape;12403;p40"/>
          <p:cNvCxnSpPr/>
          <p:nvPr/>
        </p:nvCxnSpPr>
        <p:spPr>
          <a:xfrm rot="10800000" flipH="1">
            <a:off x="3319463" y="3324225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404" name="Google Shape;12404;p40"/>
          <p:cNvCxnSpPr/>
          <p:nvPr/>
        </p:nvCxnSpPr>
        <p:spPr>
          <a:xfrm>
            <a:off x="3367088" y="3318274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405" name="Google Shape;12405;p40"/>
          <p:cNvCxnSpPr/>
          <p:nvPr/>
        </p:nvCxnSpPr>
        <p:spPr>
          <a:xfrm>
            <a:off x="3386138" y="3315892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406" name="Google Shape;12406;p40"/>
          <p:cNvCxnSpPr/>
          <p:nvPr/>
        </p:nvCxnSpPr>
        <p:spPr>
          <a:xfrm>
            <a:off x="3414713" y="3312319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407" name="Google Shape;12407;p40"/>
          <p:cNvCxnSpPr/>
          <p:nvPr/>
        </p:nvCxnSpPr>
        <p:spPr>
          <a:xfrm rot="10800000" flipH="1">
            <a:off x="3463530" y="3305175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408" name="Google Shape;12408;p40"/>
          <p:cNvCxnSpPr/>
          <p:nvPr/>
        </p:nvCxnSpPr>
        <p:spPr>
          <a:xfrm rot="10800000" flipH="1">
            <a:off x="3481388" y="3302794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409" name="Google Shape;12409;p40"/>
          <p:cNvCxnSpPr/>
          <p:nvPr/>
        </p:nvCxnSpPr>
        <p:spPr>
          <a:xfrm>
            <a:off x="3511155" y="3299224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12410" name="Google Shape;12410;p40"/>
          <p:cNvGrpSpPr/>
          <p:nvPr/>
        </p:nvGrpSpPr>
        <p:grpSpPr>
          <a:xfrm>
            <a:off x="3558780" y="3244455"/>
            <a:ext cx="2458640" cy="129778"/>
            <a:chOff x="2029" y="2725"/>
            <a:chExt cx="2065" cy="109"/>
          </a:xfrm>
        </p:grpSpPr>
        <p:cxnSp>
          <p:nvCxnSpPr>
            <p:cNvPr id="12411" name="Google Shape;12411;p40"/>
            <p:cNvCxnSpPr/>
            <p:nvPr/>
          </p:nvCxnSpPr>
          <p:spPr>
            <a:xfrm>
              <a:off x="2029" y="276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12" name="Google Shape;12412;p40"/>
            <p:cNvCxnSpPr/>
            <p:nvPr/>
          </p:nvCxnSpPr>
          <p:spPr>
            <a:xfrm>
              <a:off x="2045" y="276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13" name="Google Shape;12413;p40"/>
            <p:cNvCxnSpPr/>
            <p:nvPr/>
          </p:nvCxnSpPr>
          <p:spPr>
            <a:xfrm rot="10800000" flipH="1">
              <a:off x="2069" y="276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14" name="Google Shape;12414;p40"/>
            <p:cNvCxnSpPr/>
            <p:nvPr/>
          </p:nvCxnSpPr>
          <p:spPr>
            <a:xfrm>
              <a:off x="2110" y="275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15" name="Google Shape;12415;p40"/>
            <p:cNvCxnSpPr/>
            <p:nvPr/>
          </p:nvCxnSpPr>
          <p:spPr>
            <a:xfrm>
              <a:off x="2126" y="275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16" name="Google Shape;12416;p40"/>
            <p:cNvCxnSpPr/>
            <p:nvPr/>
          </p:nvCxnSpPr>
          <p:spPr>
            <a:xfrm>
              <a:off x="2150" y="275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17" name="Google Shape;12417;p40"/>
            <p:cNvCxnSpPr/>
            <p:nvPr/>
          </p:nvCxnSpPr>
          <p:spPr>
            <a:xfrm>
              <a:off x="2191" y="274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18" name="Google Shape;12418;p40"/>
            <p:cNvCxnSpPr/>
            <p:nvPr/>
          </p:nvCxnSpPr>
          <p:spPr>
            <a:xfrm>
              <a:off x="2206" y="274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19" name="Google Shape;12419;p40"/>
            <p:cNvCxnSpPr/>
            <p:nvPr/>
          </p:nvCxnSpPr>
          <p:spPr>
            <a:xfrm>
              <a:off x="2231" y="273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20" name="Google Shape;12420;p40"/>
            <p:cNvCxnSpPr/>
            <p:nvPr/>
          </p:nvCxnSpPr>
          <p:spPr>
            <a:xfrm>
              <a:off x="2271" y="273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21" name="Google Shape;12421;p40"/>
            <p:cNvCxnSpPr/>
            <p:nvPr/>
          </p:nvCxnSpPr>
          <p:spPr>
            <a:xfrm>
              <a:off x="2287" y="273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22" name="Google Shape;12422;p40"/>
            <p:cNvCxnSpPr/>
            <p:nvPr/>
          </p:nvCxnSpPr>
          <p:spPr>
            <a:xfrm>
              <a:off x="2311" y="272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23" name="Google Shape;12423;p40"/>
            <p:cNvCxnSpPr/>
            <p:nvPr/>
          </p:nvCxnSpPr>
          <p:spPr>
            <a:xfrm>
              <a:off x="2138" y="282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24" name="Google Shape;12424;p40"/>
            <p:cNvCxnSpPr/>
            <p:nvPr/>
          </p:nvCxnSpPr>
          <p:spPr>
            <a:xfrm>
              <a:off x="2154" y="282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25" name="Google Shape;12425;p40"/>
            <p:cNvCxnSpPr/>
            <p:nvPr/>
          </p:nvCxnSpPr>
          <p:spPr>
            <a:xfrm>
              <a:off x="2178" y="282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26" name="Google Shape;12426;p40"/>
            <p:cNvCxnSpPr/>
            <p:nvPr/>
          </p:nvCxnSpPr>
          <p:spPr>
            <a:xfrm>
              <a:off x="2219" y="281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27" name="Google Shape;12427;p40"/>
            <p:cNvCxnSpPr/>
            <p:nvPr/>
          </p:nvCxnSpPr>
          <p:spPr>
            <a:xfrm rot="10800000" flipH="1">
              <a:off x="2235" y="281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28" name="Google Shape;12428;p40"/>
            <p:cNvCxnSpPr/>
            <p:nvPr/>
          </p:nvCxnSpPr>
          <p:spPr>
            <a:xfrm>
              <a:off x="2259" y="281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29" name="Google Shape;12429;p40"/>
            <p:cNvCxnSpPr/>
            <p:nvPr/>
          </p:nvCxnSpPr>
          <p:spPr>
            <a:xfrm>
              <a:off x="2300" y="280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30" name="Google Shape;12430;p40"/>
            <p:cNvCxnSpPr/>
            <p:nvPr/>
          </p:nvCxnSpPr>
          <p:spPr>
            <a:xfrm>
              <a:off x="2315" y="280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31" name="Google Shape;12431;p40"/>
            <p:cNvCxnSpPr/>
            <p:nvPr/>
          </p:nvCxnSpPr>
          <p:spPr>
            <a:xfrm>
              <a:off x="2340" y="280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32" name="Google Shape;12432;p40"/>
            <p:cNvCxnSpPr/>
            <p:nvPr/>
          </p:nvCxnSpPr>
          <p:spPr>
            <a:xfrm>
              <a:off x="2380" y="279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33" name="Google Shape;12433;p40"/>
            <p:cNvCxnSpPr/>
            <p:nvPr/>
          </p:nvCxnSpPr>
          <p:spPr>
            <a:xfrm>
              <a:off x="2396" y="279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34" name="Google Shape;12434;p40"/>
            <p:cNvCxnSpPr/>
            <p:nvPr/>
          </p:nvCxnSpPr>
          <p:spPr>
            <a:xfrm>
              <a:off x="2420" y="279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35" name="Google Shape;12435;p40"/>
            <p:cNvCxnSpPr/>
            <p:nvPr/>
          </p:nvCxnSpPr>
          <p:spPr>
            <a:xfrm>
              <a:off x="2461" y="278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36" name="Google Shape;12436;p40"/>
            <p:cNvCxnSpPr/>
            <p:nvPr/>
          </p:nvCxnSpPr>
          <p:spPr>
            <a:xfrm>
              <a:off x="2477" y="278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37" name="Google Shape;12437;p40"/>
            <p:cNvCxnSpPr/>
            <p:nvPr/>
          </p:nvCxnSpPr>
          <p:spPr>
            <a:xfrm>
              <a:off x="2501" y="278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38" name="Google Shape;12438;p40"/>
            <p:cNvCxnSpPr/>
            <p:nvPr/>
          </p:nvCxnSpPr>
          <p:spPr>
            <a:xfrm>
              <a:off x="2541" y="277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39" name="Google Shape;12439;p40"/>
            <p:cNvCxnSpPr/>
            <p:nvPr/>
          </p:nvCxnSpPr>
          <p:spPr>
            <a:xfrm>
              <a:off x="2557" y="277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40" name="Google Shape;12440;p40"/>
            <p:cNvCxnSpPr/>
            <p:nvPr/>
          </p:nvCxnSpPr>
          <p:spPr>
            <a:xfrm>
              <a:off x="2582" y="276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41" name="Google Shape;12441;p40"/>
            <p:cNvCxnSpPr/>
            <p:nvPr/>
          </p:nvCxnSpPr>
          <p:spPr>
            <a:xfrm rot="10800000" flipH="1">
              <a:off x="2622" y="276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42" name="Google Shape;12442;p40"/>
            <p:cNvCxnSpPr/>
            <p:nvPr/>
          </p:nvCxnSpPr>
          <p:spPr>
            <a:xfrm>
              <a:off x="2638" y="276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43" name="Google Shape;12443;p40"/>
            <p:cNvCxnSpPr/>
            <p:nvPr/>
          </p:nvCxnSpPr>
          <p:spPr>
            <a:xfrm>
              <a:off x="2662" y="275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44" name="Google Shape;12444;p40"/>
            <p:cNvCxnSpPr/>
            <p:nvPr/>
          </p:nvCxnSpPr>
          <p:spPr>
            <a:xfrm>
              <a:off x="2702" y="275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45" name="Google Shape;12445;p40"/>
            <p:cNvCxnSpPr/>
            <p:nvPr/>
          </p:nvCxnSpPr>
          <p:spPr>
            <a:xfrm>
              <a:off x="2718" y="275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46" name="Google Shape;12446;p40"/>
            <p:cNvCxnSpPr/>
            <p:nvPr/>
          </p:nvCxnSpPr>
          <p:spPr>
            <a:xfrm rot="10800000" flipH="1">
              <a:off x="2743" y="274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47" name="Google Shape;12447;p40"/>
            <p:cNvCxnSpPr/>
            <p:nvPr/>
          </p:nvCxnSpPr>
          <p:spPr>
            <a:xfrm>
              <a:off x="2783" y="274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48" name="Google Shape;12448;p40"/>
            <p:cNvCxnSpPr/>
            <p:nvPr/>
          </p:nvCxnSpPr>
          <p:spPr>
            <a:xfrm>
              <a:off x="2799" y="274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49" name="Google Shape;12449;p40"/>
            <p:cNvCxnSpPr/>
            <p:nvPr/>
          </p:nvCxnSpPr>
          <p:spPr>
            <a:xfrm>
              <a:off x="2823" y="273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50" name="Google Shape;12450;p40"/>
            <p:cNvCxnSpPr/>
            <p:nvPr/>
          </p:nvCxnSpPr>
          <p:spPr>
            <a:xfrm rot="10800000" flipH="1">
              <a:off x="2864" y="273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51" name="Google Shape;12451;p40"/>
            <p:cNvCxnSpPr/>
            <p:nvPr/>
          </p:nvCxnSpPr>
          <p:spPr>
            <a:xfrm rot="10800000" flipH="1">
              <a:off x="2879" y="273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52" name="Google Shape;12452;p40"/>
            <p:cNvCxnSpPr/>
            <p:nvPr/>
          </p:nvCxnSpPr>
          <p:spPr>
            <a:xfrm>
              <a:off x="2904" y="272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53" name="Google Shape;12453;p40"/>
            <p:cNvCxnSpPr/>
            <p:nvPr/>
          </p:nvCxnSpPr>
          <p:spPr>
            <a:xfrm>
              <a:off x="2690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54" name="Google Shape;12454;p40"/>
            <p:cNvCxnSpPr/>
            <p:nvPr/>
          </p:nvCxnSpPr>
          <p:spPr>
            <a:xfrm>
              <a:off x="2731" y="282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55" name="Google Shape;12455;p40"/>
            <p:cNvCxnSpPr/>
            <p:nvPr/>
          </p:nvCxnSpPr>
          <p:spPr>
            <a:xfrm>
              <a:off x="2747" y="282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56" name="Google Shape;12456;p40"/>
            <p:cNvCxnSpPr/>
            <p:nvPr/>
          </p:nvCxnSpPr>
          <p:spPr>
            <a:xfrm>
              <a:off x="2771" y="282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57" name="Google Shape;12457;p40"/>
            <p:cNvCxnSpPr/>
            <p:nvPr/>
          </p:nvCxnSpPr>
          <p:spPr>
            <a:xfrm>
              <a:off x="2811" y="281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58" name="Google Shape;12458;p40"/>
            <p:cNvCxnSpPr/>
            <p:nvPr/>
          </p:nvCxnSpPr>
          <p:spPr>
            <a:xfrm>
              <a:off x="2827" y="281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59" name="Google Shape;12459;p40"/>
            <p:cNvCxnSpPr/>
            <p:nvPr/>
          </p:nvCxnSpPr>
          <p:spPr>
            <a:xfrm>
              <a:off x="2852" y="281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60" name="Google Shape;12460;p40"/>
            <p:cNvCxnSpPr/>
            <p:nvPr/>
          </p:nvCxnSpPr>
          <p:spPr>
            <a:xfrm rot="10800000" flipH="1">
              <a:off x="2892" y="280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61" name="Google Shape;12461;p40"/>
            <p:cNvCxnSpPr/>
            <p:nvPr/>
          </p:nvCxnSpPr>
          <p:spPr>
            <a:xfrm rot="10800000" flipH="1">
              <a:off x="2908" y="280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62" name="Google Shape;12462;p40"/>
            <p:cNvCxnSpPr/>
            <p:nvPr/>
          </p:nvCxnSpPr>
          <p:spPr>
            <a:xfrm>
              <a:off x="2932" y="280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63" name="Google Shape;12463;p40"/>
            <p:cNvCxnSpPr/>
            <p:nvPr/>
          </p:nvCxnSpPr>
          <p:spPr>
            <a:xfrm>
              <a:off x="2973" y="279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64" name="Google Shape;12464;p40"/>
            <p:cNvCxnSpPr/>
            <p:nvPr/>
          </p:nvCxnSpPr>
          <p:spPr>
            <a:xfrm>
              <a:off x="2988" y="279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65" name="Google Shape;12465;p40"/>
            <p:cNvCxnSpPr/>
            <p:nvPr/>
          </p:nvCxnSpPr>
          <p:spPr>
            <a:xfrm rot="10800000" flipH="1">
              <a:off x="3013" y="278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66" name="Google Shape;12466;p40"/>
            <p:cNvCxnSpPr/>
            <p:nvPr/>
          </p:nvCxnSpPr>
          <p:spPr>
            <a:xfrm>
              <a:off x="3053" y="278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67" name="Google Shape;12467;p40"/>
            <p:cNvCxnSpPr/>
            <p:nvPr/>
          </p:nvCxnSpPr>
          <p:spPr>
            <a:xfrm>
              <a:off x="3069" y="278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68" name="Google Shape;12468;p40"/>
            <p:cNvCxnSpPr/>
            <p:nvPr/>
          </p:nvCxnSpPr>
          <p:spPr>
            <a:xfrm>
              <a:off x="3093" y="277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69" name="Google Shape;12469;p40"/>
            <p:cNvCxnSpPr/>
            <p:nvPr/>
          </p:nvCxnSpPr>
          <p:spPr>
            <a:xfrm>
              <a:off x="3134" y="277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70" name="Google Shape;12470;p40"/>
            <p:cNvCxnSpPr/>
            <p:nvPr/>
          </p:nvCxnSpPr>
          <p:spPr>
            <a:xfrm rot="10800000" flipH="1">
              <a:off x="3149" y="277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71" name="Google Shape;12471;p40"/>
            <p:cNvCxnSpPr/>
            <p:nvPr/>
          </p:nvCxnSpPr>
          <p:spPr>
            <a:xfrm>
              <a:off x="3174" y="276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72" name="Google Shape;12472;p40"/>
            <p:cNvCxnSpPr/>
            <p:nvPr/>
          </p:nvCxnSpPr>
          <p:spPr>
            <a:xfrm>
              <a:off x="3215" y="276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73" name="Google Shape;12473;p40"/>
            <p:cNvCxnSpPr/>
            <p:nvPr/>
          </p:nvCxnSpPr>
          <p:spPr>
            <a:xfrm>
              <a:off x="3230" y="276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74" name="Google Shape;12474;p40"/>
            <p:cNvCxnSpPr/>
            <p:nvPr/>
          </p:nvCxnSpPr>
          <p:spPr>
            <a:xfrm rot="10800000" flipH="1">
              <a:off x="3254" y="275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75" name="Google Shape;12475;p40"/>
            <p:cNvCxnSpPr/>
            <p:nvPr/>
          </p:nvCxnSpPr>
          <p:spPr>
            <a:xfrm>
              <a:off x="3295" y="275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76" name="Google Shape;12476;p40"/>
            <p:cNvCxnSpPr/>
            <p:nvPr/>
          </p:nvCxnSpPr>
          <p:spPr>
            <a:xfrm>
              <a:off x="3311" y="275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77" name="Google Shape;12477;p40"/>
            <p:cNvCxnSpPr/>
            <p:nvPr/>
          </p:nvCxnSpPr>
          <p:spPr>
            <a:xfrm>
              <a:off x="3335" y="274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78" name="Google Shape;12478;p40"/>
            <p:cNvCxnSpPr/>
            <p:nvPr/>
          </p:nvCxnSpPr>
          <p:spPr>
            <a:xfrm>
              <a:off x="3376" y="274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79" name="Google Shape;12479;p40"/>
            <p:cNvCxnSpPr/>
            <p:nvPr/>
          </p:nvCxnSpPr>
          <p:spPr>
            <a:xfrm>
              <a:off x="3391" y="273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80" name="Google Shape;12480;p40"/>
            <p:cNvCxnSpPr/>
            <p:nvPr/>
          </p:nvCxnSpPr>
          <p:spPr>
            <a:xfrm>
              <a:off x="3416" y="273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81" name="Google Shape;12481;p40"/>
            <p:cNvCxnSpPr/>
            <p:nvPr/>
          </p:nvCxnSpPr>
          <p:spPr>
            <a:xfrm>
              <a:off x="3456" y="27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82" name="Google Shape;12482;p40"/>
            <p:cNvCxnSpPr/>
            <p:nvPr/>
          </p:nvCxnSpPr>
          <p:spPr>
            <a:xfrm>
              <a:off x="3472" y="272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83" name="Google Shape;12483;p40"/>
            <p:cNvCxnSpPr/>
            <p:nvPr/>
          </p:nvCxnSpPr>
          <p:spPr>
            <a:xfrm>
              <a:off x="3496" y="272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84" name="Google Shape;12484;p40"/>
            <p:cNvCxnSpPr/>
            <p:nvPr/>
          </p:nvCxnSpPr>
          <p:spPr>
            <a:xfrm>
              <a:off x="3259" y="283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85" name="Google Shape;12485;p40"/>
            <p:cNvCxnSpPr/>
            <p:nvPr/>
          </p:nvCxnSpPr>
          <p:spPr>
            <a:xfrm rot="10800000" flipH="1">
              <a:off x="3283" y="283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86" name="Google Shape;12486;p40"/>
            <p:cNvCxnSpPr/>
            <p:nvPr/>
          </p:nvCxnSpPr>
          <p:spPr>
            <a:xfrm>
              <a:off x="3323" y="282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87" name="Google Shape;12487;p40"/>
            <p:cNvCxnSpPr/>
            <p:nvPr/>
          </p:nvCxnSpPr>
          <p:spPr>
            <a:xfrm>
              <a:off x="3339" y="282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88" name="Google Shape;12488;p40"/>
            <p:cNvCxnSpPr/>
            <p:nvPr/>
          </p:nvCxnSpPr>
          <p:spPr>
            <a:xfrm>
              <a:off x="3364" y="281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89" name="Google Shape;12489;p40"/>
            <p:cNvCxnSpPr/>
            <p:nvPr/>
          </p:nvCxnSpPr>
          <p:spPr>
            <a:xfrm>
              <a:off x="3404" y="281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90" name="Google Shape;12490;p40"/>
            <p:cNvCxnSpPr/>
            <p:nvPr/>
          </p:nvCxnSpPr>
          <p:spPr>
            <a:xfrm rot="10800000" flipH="1">
              <a:off x="3420" y="281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91" name="Google Shape;12491;p40"/>
            <p:cNvCxnSpPr/>
            <p:nvPr/>
          </p:nvCxnSpPr>
          <p:spPr>
            <a:xfrm>
              <a:off x="3444" y="280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92" name="Google Shape;12492;p40"/>
            <p:cNvCxnSpPr/>
            <p:nvPr/>
          </p:nvCxnSpPr>
          <p:spPr>
            <a:xfrm>
              <a:off x="3485" y="280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93" name="Google Shape;12493;p40"/>
            <p:cNvCxnSpPr/>
            <p:nvPr/>
          </p:nvCxnSpPr>
          <p:spPr>
            <a:xfrm>
              <a:off x="3500" y="280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94" name="Google Shape;12494;p40"/>
            <p:cNvCxnSpPr/>
            <p:nvPr/>
          </p:nvCxnSpPr>
          <p:spPr>
            <a:xfrm>
              <a:off x="3525" y="279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95" name="Google Shape;12495;p40"/>
            <p:cNvCxnSpPr/>
            <p:nvPr/>
          </p:nvCxnSpPr>
          <p:spPr>
            <a:xfrm>
              <a:off x="3565" y="279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96" name="Google Shape;12496;p40"/>
            <p:cNvCxnSpPr/>
            <p:nvPr/>
          </p:nvCxnSpPr>
          <p:spPr>
            <a:xfrm>
              <a:off x="3581" y="279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97" name="Google Shape;12497;p40"/>
            <p:cNvCxnSpPr/>
            <p:nvPr/>
          </p:nvCxnSpPr>
          <p:spPr>
            <a:xfrm>
              <a:off x="3605" y="278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98" name="Google Shape;12498;p40"/>
            <p:cNvCxnSpPr/>
            <p:nvPr/>
          </p:nvCxnSpPr>
          <p:spPr>
            <a:xfrm>
              <a:off x="3646" y="278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99" name="Google Shape;12499;p40"/>
            <p:cNvCxnSpPr/>
            <p:nvPr/>
          </p:nvCxnSpPr>
          <p:spPr>
            <a:xfrm>
              <a:off x="3662" y="278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00" name="Google Shape;12500;p40"/>
            <p:cNvCxnSpPr/>
            <p:nvPr/>
          </p:nvCxnSpPr>
          <p:spPr>
            <a:xfrm>
              <a:off x="3686" y="277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01" name="Google Shape;12501;p40"/>
            <p:cNvCxnSpPr/>
            <p:nvPr/>
          </p:nvCxnSpPr>
          <p:spPr>
            <a:xfrm>
              <a:off x="3726" y="277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02" name="Google Shape;12502;p40"/>
            <p:cNvCxnSpPr/>
            <p:nvPr/>
          </p:nvCxnSpPr>
          <p:spPr>
            <a:xfrm>
              <a:off x="3742" y="276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03" name="Google Shape;12503;p40"/>
            <p:cNvCxnSpPr/>
            <p:nvPr/>
          </p:nvCxnSpPr>
          <p:spPr>
            <a:xfrm>
              <a:off x="3767" y="276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04" name="Google Shape;12504;p40"/>
            <p:cNvCxnSpPr/>
            <p:nvPr/>
          </p:nvCxnSpPr>
          <p:spPr>
            <a:xfrm rot="10800000" flipH="1">
              <a:off x="3807" y="276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05" name="Google Shape;12505;p40"/>
            <p:cNvCxnSpPr/>
            <p:nvPr/>
          </p:nvCxnSpPr>
          <p:spPr>
            <a:xfrm>
              <a:off x="3823" y="275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06" name="Google Shape;12506;p40"/>
            <p:cNvCxnSpPr/>
            <p:nvPr/>
          </p:nvCxnSpPr>
          <p:spPr>
            <a:xfrm>
              <a:off x="3847" y="275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07" name="Google Shape;12507;p40"/>
            <p:cNvCxnSpPr/>
            <p:nvPr/>
          </p:nvCxnSpPr>
          <p:spPr>
            <a:xfrm>
              <a:off x="3887" y="275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08" name="Google Shape;12508;p40"/>
            <p:cNvCxnSpPr/>
            <p:nvPr/>
          </p:nvCxnSpPr>
          <p:spPr>
            <a:xfrm>
              <a:off x="3903" y="274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09" name="Google Shape;12509;p40"/>
            <p:cNvCxnSpPr/>
            <p:nvPr/>
          </p:nvCxnSpPr>
          <p:spPr>
            <a:xfrm rot="10800000" flipH="1">
              <a:off x="3928" y="274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10" name="Google Shape;12510;p40"/>
            <p:cNvCxnSpPr/>
            <p:nvPr/>
          </p:nvCxnSpPr>
          <p:spPr>
            <a:xfrm>
              <a:off x="3968" y="274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11" name="Google Shape;12511;p40"/>
            <p:cNvCxnSpPr/>
            <p:nvPr/>
          </p:nvCxnSpPr>
          <p:spPr>
            <a:xfrm>
              <a:off x="3984" y="273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12" name="Google Shape;12512;p40"/>
            <p:cNvCxnSpPr/>
            <p:nvPr/>
          </p:nvCxnSpPr>
          <p:spPr>
            <a:xfrm>
              <a:off x="4008" y="273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13" name="Google Shape;12513;p40"/>
            <p:cNvCxnSpPr/>
            <p:nvPr/>
          </p:nvCxnSpPr>
          <p:spPr>
            <a:xfrm rot="10800000" flipH="1">
              <a:off x="4049" y="272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14" name="Google Shape;12514;p40"/>
            <p:cNvCxnSpPr/>
            <p:nvPr/>
          </p:nvCxnSpPr>
          <p:spPr>
            <a:xfrm rot="10800000" flipH="1">
              <a:off x="4064" y="272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15" name="Google Shape;12515;p40"/>
            <p:cNvCxnSpPr/>
            <p:nvPr/>
          </p:nvCxnSpPr>
          <p:spPr>
            <a:xfrm>
              <a:off x="3851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16" name="Google Shape;12516;p40"/>
            <p:cNvCxnSpPr/>
            <p:nvPr/>
          </p:nvCxnSpPr>
          <p:spPr>
            <a:xfrm>
              <a:off x="3875" y="282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17" name="Google Shape;12517;p40"/>
            <p:cNvCxnSpPr/>
            <p:nvPr/>
          </p:nvCxnSpPr>
          <p:spPr>
            <a:xfrm>
              <a:off x="3916" y="282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18" name="Google Shape;12518;p40"/>
            <p:cNvCxnSpPr/>
            <p:nvPr/>
          </p:nvCxnSpPr>
          <p:spPr>
            <a:xfrm>
              <a:off x="3932" y="282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19" name="Google Shape;12519;p40"/>
            <p:cNvCxnSpPr/>
            <p:nvPr/>
          </p:nvCxnSpPr>
          <p:spPr>
            <a:xfrm>
              <a:off x="3956" y="281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20" name="Google Shape;12520;p40"/>
            <p:cNvCxnSpPr/>
            <p:nvPr/>
          </p:nvCxnSpPr>
          <p:spPr>
            <a:xfrm>
              <a:off x="3997" y="281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21" name="Google Shape;12521;p40"/>
            <p:cNvCxnSpPr/>
            <p:nvPr/>
          </p:nvCxnSpPr>
          <p:spPr>
            <a:xfrm>
              <a:off x="4012" y="281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22" name="Google Shape;12522;p40"/>
            <p:cNvCxnSpPr/>
            <p:nvPr/>
          </p:nvCxnSpPr>
          <p:spPr>
            <a:xfrm>
              <a:off x="4037" y="280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23" name="Google Shape;12523;p40"/>
            <p:cNvCxnSpPr/>
            <p:nvPr/>
          </p:nvCxnSpPr>
          <p:spPr>
            <a:xfrm rot="10800000" flipH="1">
              <a:off x="4077" y="280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24" name="Google Shape;12524;p40"/>
            <p:cNvCxnSpPr/>
            <p:nvPr/>
          </p:nvCxnSpPr>
          <p:spPr>
            <a:xfrm rot="10800000" flipH="1">
              <a:off x="4093" y="279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25" name="Google Shape;12525;p40"/>
            <p:cNvCxnSpPr/>
            <p:nvPr/>
          </p:nvCxnSpPr>
          <p:spPr>
            <a:xfrm>
              <a:off x="4025" y="275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26" name="Google Shape;12526;p40"/>
            <p:cNvCxnSpPr/>
            <p:nvPr/>
          </p:nvCxnSpPr>
          <p:spPr>
            <a:xfrm>
              <a:off x="4038" y="276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27" name="Google Shape;12527;p40"/>
            <p:cNvCxnSpPr/>
            <p:nvPr/>
          </p:nvCxnSpPr>
          <p:spPr>
            <a:xfrm>
              <a:off x="4083" y="279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28" name="Google Shape;12528;p40"/>
            <p:cNvCxnSpPr/>
            <p:nvPr/>
          </p:nvCxnSpPr>
          <p:spPr>
            <a:xfrm>
              <a:off x="3934" y="275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29" name="Google Shape;12529;p40"/>
            <p:cNvCxnSpPr/>
            <p:nvPr/>
          </p:nvCxnSpPr>
          <p:spPr>
            <a:xfrm>
              <a:off x="3946" y="276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30" name="Google Shape;12530;p40"/>
            <p:cNvCxnSpPr/>
            <p:nvPr/>
          </p:nvCxnSpPr>
          <p:spPr>
            <a:xfrm>
              <a:off x="3992" y="279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31" name="Google Shape;12531;p40"/>
            <p:cNvCxnSpPr/>
            <p:nvPr/>
          </p:nvCxnSpPr>
          <p:spPr>
            <a:xfrm>
              <a:off x="4050" y="282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32" name="Google Shape;12532;p40"/>
            <p:cNvCxnSpPr/>
            <p:nvPr/>
          </p:nvCxnSpPr>
          <p:spPr>
            <a:xfrm>
              <a:off x="3842" y="275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33" name="Google Shape;12533;p40"/>
            <p:cNvCxnSpPr/>
            <p:nvPr/>
          </p:nvCxnSpPr>
          <p:spPr>
            <a:xfrm>
              <a:off x="3854" y="276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34" name="Google Shape;12534;p40"/>
            <p:cNvCxnSpPr/>
            <p:nvPr/>
          </p:nvCxnSpPr>
          <p:spPr>
            <a:xfrm>
              <a:off x="3900" y="279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35" name="Google Shape;12535;p40"/>
            <p:cNvCxnSpPr/>
            <p:nvPr/>
          </p:nvCxnSpPr>
          <p:spPr>
            <a:xfrm>
              <a:off x="3959" y="282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36" name="Google Shape;12536;p40"/>
            <p:cNvCxnSpPr/>
            <p:nvPr/>
          </p:nvCxnSpPr>
          <p:spPr>
            <a:xfrm>
              <a:off x="3750" y="275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37" name="Google Shape;12537;p40"/>
            <p:cNvCxnSpPr/>
            <p:nvPr/>
          </p:nvCxnSpPr>
          <p:spPr>
            <a:xfrm>
              <a:off x="3763" y="276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38" name="Google Shape;12538;p40"/>
            <p:cNvCxnSpPr/>
            <p:nvPr/>
          </p:nvCxnSpPr>
          <p:spPr>
            <a:xfrm>
              <a:off x="3808" y="279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39" name="Google Shape;12539;p40"/>
            <p:cNvCxnSpPr/>
            <p:nvPr/>
          </p:nvCxnSpPr>
          <p:spPr>
            <a:xfrm>
              <a:off x="3867" y="282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40" name="Google Shape;12540;p40"/>
            <p:cNvCxnSpPr/>
            <p:nvPr/>
          </p:nvCxnSpPr>
          <p:spPr>
            <a:xfrm>
              <a:off x="3658" y="275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41" name="Google Shape;12541;p40"/>
            <p:cNvCxnSpPr/>
            <p:nvPr/>
          </p:nvCxnSpPr>
          <p:spPr>
            <a:xfrm>
              <a:off x="3671" y="276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42" name="Google Shape;12542;p40"/>
            <p:cNvCxnSpPr/>
            <p:nvPr/>
          </p:nvCxnSpPr>
          <p:spPr>
            <a:xfrm>
              <a:off x="3716" y="279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43" name="Google Shape;12543;p40"/>
            <p:cNvCxnSpPr/>
            <p:nvPr/>
          </p:nvCxnSpPr>
          <p:spPr>
            <a:xfrm>
              <a:off x="3775" y="282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44" name="Google Shape;12544;p40"/>
            <p:cNvCxnSpPr/>
            <p:nvPr/>
          </p:nvCxnSpPr>
          <p:spPr>
            <a:xfrm>
              <a:off x="3566" y="275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45" name="Google Shape;12545;p40"/>
            <p:cNvCxnSpPr/>
            <p:nvPr/>
          </p:nvCxnSpPr>
          <p:spPr>
            <a:xfrm>
              <a:off x="3579" y="276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46" name="Google Shape;12546;p40"/>
            <p:cNvCxnSpPr/>
            <p:nvPr/>
          </p:nvCxnSpPr>
          <p:spPr>
            <a:xfrm>
              <a:off x="3624" y="279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47" name="Google Shape;12547;p40"/>
            <p:cNvCxnSpPr/>
            <p:nvPr/>
          </p:nvCxnSpPr>
          <p:spPr>
            <a:xfrm>
              <a:off x="3683" y="282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48" name="Google Shape;12548;p40"/>
            <p:cNvCxnSpPr/>
            <p:nvPr/>
          </p:nvCxnSpPr>
          <p:spPr>
            <a:xfrm>
              <a:off x="3474" y="275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49" name="Google Shape;12549;p40"/>
            <p:cNvCxnSpPr/>
            <p:nvPr/>
          </p:nvCxnSpPr>
          <p:spPr>
            <a:xfrm>
              <a:off x="3487" y="276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50" name="Google Shape;12550;p40"/>
            <p:cNvCxnSpPr/>
            <p:nvPr/>
          </p:nvCxnSpPr>
          <p:spPr>
            <a:xfrm>
              <a:off x="3532" y="279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51" name="Google Shape;12551;p40"/>
            <p:cNvCxnSpPr/>
            <p:nvPr/>
          </p:nvCxnSpPr>
          <p:spPr>
            <a:xfrm>
              <a:off x="3591" y="282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52" name="Google Shape;12552;p40"/>
            <p:cNvCxnSpPr/>
            <p:nvPr/>
          </p:nvCxnSpPr>
          <p:spPr>
            <a:xfrm>
              <a:off x="3383" y="275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53" name="Google Shape;12553;p40"/>
            <p:cNvCxnSpPr/>
            <p:nvPr/>
          </p:nvCxnSpPr>
          <p:spPr>
            <a:xfrm>
              <a:off x="3395" y="276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54" name="Google Shape;12554;p40"/>
            <p:cNvCxnSpPr/>
            <p:nvPr/>
          </p:nvCxnSpPr>
          <p:spPr>
            <a:xfrm>
              <a:off x="3440" y="279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55" name="Google Shape;12555;p40"/>
            <p:cNvCxnSpPr/>
            <p:nvPr/>
          </p:nvCxnSpPr>
          <p:spPr>
            <a:xfrm>
              <a:off x="3499" y="282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56" name="Google Shape;12556;p40"/>
            <p:cNvCxnSpPr/>
            <p:nvPr/>
          </p:nvCxnSpPr>
          <p:spPr>
            <a:xfrm>
              <a:off x="3291" y="275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57" name="Google Shape;12557;p40"/>
            <p:cNvCxnSpPr/>
            <p:nvPr/>
          </p:nvCxnSpPr>
          <p:spPr>
            <a:xfrm>
              <a:off x="3304" y="276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58" name="Google Shape;12558;p40"/>
            <p:cNvCxnSpPr/>
            <p:nvPr/>
          </p:nvCxnSpPr>
          <p:spPr>
            <a:xfrm>
              <a:off x="3349" y="279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59" name="Google Shape;12559;p40"/>
            <p:cNvCxnSpPr/>
            <p:nvPr/>
          </p:nvCxnSpPr>
          <p:spPr>
            <a:xfrm>
              <a:off x="3407" y="282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60" name="Google Shape;12560;p40"/>
            <p:cNvCxnSpPr/>
            <p:nvPr/>
          </p:nvCxnSpPr>
          <p:spPr>
            <a:xfrm>
              <a:off x="3199" y="275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61" name="Google Shape;12561;p40"/>
            <p:cNvCxnSpPr/>
            <p:nvPr/>
          </p:nvCxnSpPr>
          <p:spPr>
            <a:xfrm>
              <a:off x="3212" y="276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62" name="Google Shape;12562;p40"/>
            <p:cNvCxnSpPr/>
            <p:nvPr/>
          </p:nvCxnSpPr>
          <p:spPr>
            <a:xfrm>
              <a:off x="3257" y="279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63" name="Google Shape;12563;p40"/>
            <p:cNvCxnSpPr/>
            <p:nvPr/>
          </p:nvCxnSpPr>
          <p:spPr>
            <a:xfrm>
              <a:off x="3316" y="282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64" name="Google Shape;12564;p40"/>
            <p:cNvCxnSpPr/>
            <p:nvPr/>
          </p:nvCxnSpPr>
          <p:spPr>
            <a:xfrm>
              <a:off x="3107" y="275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65" name="Google Shape;12565;p40"/>
            <p:cNvCxnSpPr/>
            <p:nvPr/>
          </p:nvCxnSpPr>
          <p:spPr>
            <a:xfrm>
              <a:off x="3120" y="276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66" name="Google Shape;12566;p40"/>
            <p:cNvCxnSpPr/>
            <p:nvPr/>
          </p:nvCxnSpPr>
          <p:spPr>
            <a:xfrm>
              <a:off x="3165" y="279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67" name="Google Shape;12567;p40"/>
            <p:cNvCxnSpPr/>
            <p:nvPr/>
          </p:nvCxnSpPr>
          <p:spPr>
            <a:xfrm>
              <a:off x="3224" y="282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68" name="Google Shape;12568;p40"/>
            <p:cNvCxnSpPr/>
            <p:nvPr/>
          </p:nvCxnSpPr>
          <p:spPr>
            <a:xfrm>
              <a:off x="3015" y="275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69" name="Google Shape;12569;p40"/>
            <p:cNvCxnSpPr/>
            <p:nvPr/>
          </p:nvCxnSpPr>
          <p:spPr>
            <a:xfrm>
              <a:off x="3028" y="276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70" name="Google Shape;12570;p40"/>
            <p:cNvCxnSpPr/>
            <p:nvPr/>
          </p:nvCxnSpPr>
          <p:spPr>
            <a:xfrm>
              <a:off x="3073" y="279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71" name="Google Shape;12571;p40"/>
            <p:cNvCxnSpPr/>
            <p:nvPr/>
          </p:nvCxnSpPr>
          <p:spPr>
            <a:xfrm>
              <a:off x="3132" y="282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72" name="Google Shape;12572;p40"/>
            <p:cNvCxnSpPr/>
            <p:nvPr/>
          </p:nvCxnSpPr>
          <p:spPr>
            <a:xfrm>
              <a:off x="2924" y="275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73" name="Google Shape;12573;p40"/>
            <p:cNvCxnSpPr/>
            <p:nvPr/>
          </p:nvCxnSpPr>
          <p:spPr>
            <a:xfrm>
              <a:off x="2936" y="276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74" name="Google Shape;12574;p40"/>
            <p:cNvCxnSpPr/>
            <p:nvPr/>
          </p:nvCxnSpPr>
          <p:spPr>
            <a:xfrm>
              <a:off x="2981" y="279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75" name="Google Shape;12575;p40"/>
            <p:cNvCxnSpPr/>
            <p:nvPr/>
          </p:nvCxnSpPr>
          <p:spPr>
            <a:xfrm>
              <a:off x="3040" y="282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76" name="Google Shape;12576;p40"/>
            <p:cNvCxnSpPr/>
            <p:nvPr/>
          </p:nvCxnSpPr>
          <p:spPr>
            <a:xfrm>
              <a:off x="2832" y="275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77" name="Google Shape;12577;p40"/>
            <p:cNvCxnSpPr/>
            <p:nvPr/>
          </p:nvCxnSpPr>
          <p:spPr>
            <a:xfrm>
              <a:off x="2844" y="276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78" name="Google Shape;12578;p40"/>
            <p:cNvCxnSpPr/>
            <p:nvPr/>
          </p:nvCxnSpPr>
          <p:spPr>
            <a:xfrm>
              <a:off x="2889" y="279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79" name="Google Shape;12579;p40"/>
            <p:cNvCxnSpPr/>
            <p:nvPr/>
          </p:nvCxnSpPr>
          <p:spPr>
            <a:xfrm>
              <a:off x="2948" y="282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80" name="Google Shape;12580;p40"/>
            <p:cNvCxnSpPr/>
            <p:nvPr/>
          </p:nvCxnSpPr>
          <p:spPr>
            <a:xfrm>
              <a:off x="2740" y="275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81" name="Google Shape;12581;p40"/>
            <p:cNvCxnSpPr/>
            <p:nvPr/>
          </p:nvCxnSpPr>
          <p:spPr>
            <a:xfrm>
              <a:off x="2753" y="276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82" name="Google Shape;12582;p40"/>
            <p:cNvCxnSpPr/>
            <p:nvPr/>
          </p:nvCxnSpPr>
          <p:spPr>
            <a:xfrm>
              <a:off x="2798" y="279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83" name="Google Shape;12583;p40"/>
            <p:cNvCxnSpPr/>
            <p:nvPr/>
          </p:nvCxnSpPr>
          <p:spPr>
            <a:xfrm>
              <a:off x="2856" y="283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84" name="Google Shape;12584;p40"/>
            <p:cNvCxnSpPr/>
            <p:nvPr/>
          </p:nvCxnSpPr>
          <p:spPr>
            <a:xfrm>
              <a:off x="2648" y="275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85" name="Google Shape;12585;p40"/>
            <p:cNvCxnSpPr/>
            <p:nvPr/>
          </p:nvCxnSpPr>
          <p:spPr>
            <a:xfrm>
              <a:off x="2661" y="276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86" name="Google Shape;12586;p40"/>
            <p:cNvCxnSpPr/>
            <p:nvPr/>
          </p:nvCxnSpPr>
          <p:spPr>
            <a:xfrm>
              <a:off x="2706" y="279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87" name="Google Shape;12587;p40"/>
            <p:cNvCxnSpPr/>
            <p:nvPr/>
          </p:nvCxnSpPr>
          <p:spPr>
            <a:xfrm>
              <a:off x="2765" y="283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88" name="Google Shape;12588;p40"/>
            <p:cNvCxnSpPr/>
            <p:nvPr/>
          </p:nvCxnSpPr>
          <p:spPr>
            <a:xfrm>
              <a:off x="2556" y="275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89" name="Google Shape;12589;p40"/>
            <p:cNvCxnSpPr/>
            <p:nvPr/>
          </p:nvCxnSpPr>
          <p:spPr>
            <a:xfrm>
              <a:off x="2569" y="276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90" name="Google Shape;12590;p40"/>
            <p:cNvCxnSpPr/>
            <p:nvPr/>
          </p:nvCxnSpPr>
          <p:spPr>
            <a:xfrm>
              <a:off x="2614" y="279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91" name="Google Shape;12591;p40"/>
            <p:cNvCxnSpPr/>
            <p:nvPr/>
          </p:nvCxnSpPr>
          <p:spPr>
            <a:xfrm>
              <a:off x="2673" y="283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92" name="Google Shape;12592;p40"/>
            <p:cNvCxnSpPr/>
            <p:nvPr/>
          </p:nvCxnSpPr>
          <p:spPr>
            <a:xfrm>
              <a:off x="2464" y="275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93" name="Google Shape;12593;p40"/>
            <p:cNvCxnSpPr/>
            <p:nvPr/>
          </p:nvCxnSpPr>
          <p:spPr>
            <a:xfrm>
              <a:off x="2477" y="276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94" name="Google Shape;12594;p40"/>
            <p:cNvCxnSpPr/>
            <p:nvPr/>
          </p:nvCxnSpPr>
          <p:spPr>
            <a:xfrm>
              <a:off x="2522" y="279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95" name="Google Shape;12595;p40"/>
            <p:cNvCxnSpPr/>
            <p:nvPr/>
          </p:nvCxnSpPr>
          <p:spPr>
            <a:xfrm>
              <a:off x="2581" y="283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96" name="Google Shape;12596;p40"/>
            <p:cNvCxnSpPr/>
            <p:nvPr/>
          </p:nvCxnSpPr>
          <p:spPr>
            <a:xfrm>
              <a:off x="2372" y="275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97" name="Google Shape;12597;p40"/>
            <p:cNvCxnSpPr/>
            <p:nvPr/>
          </p:nvCxnSpPr>
          <p:spPr>
            <a:xfrm>
              <a:off x="2385" y="276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98" name="Google Shape;12598;p40"/>
            <p:cNvCxnSpPr/>
            <p:nvPr/>
          </p:nvCxnSpPr>
          <p:spPr>
            <a:xfrm>
              <a:off x="2430" y="279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99" name="Google Shape;12599;p40"/>
            <p:cNvCxnSpPr/>
            <p:nvPr/>
          </p:nvCxnSpPr>
          <p:spPr>
            <a:xfrm>
              <a:off x="2489" y="283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00" name="Google Shape;12600;p40"/>
            <p:cNvCxnSpPr/>
            <p:nvPr/>
          </p:nvCxnSpPr>
          <p:spPr>
            <a:xfrm>
              <a:off x="2281" y="275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01" name="Google Shape;12601;p40"/>
            <p:cNvCxnSpPr/>
            <p:nvPr/>
          </p:nvCxnSpPr>
          <p:spPr>
            <a:xfrm>
              <a:off x="2293" y="276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02" name="Google Shape;12602;p40"/>
            <p:cNvCxnSpPr/>
            <p:nvPr/>
          </p:nvCxnSpPr>
          <p:spPr>
            <a:xfrm>
              <a:off x="2339" y="279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03" name="Google Shape;12603;p40"/>
            <p:cNvCxnSpPr/>
            <p:nvPr/>
          </p:nvCxnSpPr>
          <p:spPr>
            <a:xfrm>
              <a:off x="2397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04" name="Google Shape;12604;p40"/>
            <p:cNvCxnSpPr/>
            <p:nvPr/>
          </p:nvCxnSpPr>
          <p:spPr>
            <a:xfrm>
              <a:off x="2189" y="275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05" name="Google Shape;12605;p40"/>
            <p:cNvCxnSpPr/>
            <p:nvPr/>
          </p:nvCxnSpPr>
          <p:spPr>
            <a:xfrm>
              <a:off x="2201" y="276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06" name="Google Shape;12606;p40"/>
            <p:cNvCxnSpPr/>
            <p:nvPr/>
          </p:nvCxnSpPr>
          <p:spPr>
            <a:xfrm>
              <a:off x="2247" y="279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07" name="Google Shape;12607;p40"/>
            <p:cNvCxnSpPr/>
            <p:nvPr/>
          </p:nvCxnSpPr>
          <p:spPr>
            <a:xfrm>
              <a:off x="2306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08" name="Google Shape;12608;p40"/>
            <p:cNvCxnSpPr/>
            <p:nvPr/>
          </p:nvCxnSpPr>
          <p:spPr>
            <a:xfrm>
              <a:off x="2097" y="275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09" name="Google Shape;12609;p40"/>
            <p:cNvCxnSpPr/>
            <p:nvPr/>
          </p:nvCxnSpPr>
          <p:spPr>
            <a:xfrm>
              <a:off x="2110" y="276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10" name="Google Shape;12610;p40"/>
            <p:cNvCxnSpPr/>
            <p:nvPr/>
          </p:nvCxnSpPr>
          <p:spPr>
            <a:xfrm>
              <a:off x="2155" y="279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12611" name="Google Shape;12611;p40"/>
          <p:cNvGrpSpPr/>
          <p:nvPr/>
        </p:nvGrpSpPr>
        <p:grpSpPr>
          <a:xfrm>
            <a:off x="2015728" y="2331244"/>
            <a:ext cx="5091113" cy="1042988"/>
            <a:chOff x="733" y="1958"/>
            <a:chExt cx="4276" cy="876"/>
          </a:xfrm>
        </p:grpSpPr>
        <p:cxnSp>
          <p:nvCxnSpPr>
            <p:cNvPr id="12612" name="Google Shape;12612;p40"/>
            <p:cNvCxnSpPr/>
            <p:nvPr/>
          </p:nvCxnSpPr>
          <p:spPr>
            <a:xfrm>
              <a:off x="2213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13" name="Google Shape;12613;p40"/>
            <p:cNvCxnSpPr/>
            <p:nvPr/>
          </p:nvCxnSpPr>
          <p:spPr>
            <a:xfrm>
              <a:off x="2005" y="275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14" name="Google Shape;12614;p40"/>
            <p:cNvCxnSpPr/>
            <p:nvPr/>
          </p:nvCxnSpPr>
          <p:spPr>
            <a:xfrm>
              <a:off x="2018" y="276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15" name="Google Shape;12615;p40"/>
            <p:cNvCxnSpPr/>
            <p:nvPr/>
          </p:nvCxnSpPr>
          <p:spPr>
            <a:xfrm>
              <a:off x="2063" y="279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16" name="Google Shape;12616;p40"/>
            <p:cNvCxnSpPr/>
            <p:nvPr/>
          </p:nvCxnSpPr>
          <p:spPr>
            <a:xfrm>
              <a:off x="2122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17" name="Google Shape;12617;p40"/>
            <p:cNvCxnSpPr/>
            <p:nvPr/>
          </p:nvCxnSpPr>
          <p:spPr>
            <a:xfrm>
              <a:off x="1913" y="275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18" name="Google Shape;12618;p40"/>
            <p:cNvCxnSpPr/>
            <p:nvPr/>
          </p:nvCxnSpPr>
          <p:spPr>
            <a:xfrm>
              <a:off x="1926" y="276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19" name="Google Shape;12619;p40"/>
            <p:cNvCxnSpPr/>
            <p:nvPr/>
          </p:nvCxnSpPr>
          <p:spPr>
            <a:xfrm>
              <a:off x="1971" y="279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20" name="Google Shape;12620;p40"/>
            <p:cNvCxnSpPr/>
            <p:nvPr/>
          </p:nvCxnSpPr>
          <p:spPr>
            <a:xfrm>
              <a:off x="2030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21" name="Google Shape;12621;p40"/>
            <p:cNvCxnSpPr/>
            <p:nvPr/>
          </p:nvCxnSpPr>
          <p:spPr>
            <a:xfrm>
              <a:off x="1821" y="275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22" name="Google Shape;12622;p40"/>
            <p:cNvCxnSpPr/>
            <p:nvPr/>
          </p:nvCxnSpPr>
          <p:spPr>
            <a:xfrm>
              <a:off x="1834" y="276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23" name="Google Shape;12623;p40"/>
            <p:cNvCxnSpPr/>
            <p:nvPr/>
          </p:nvCxnSpPr>
          <p:spPr>
            <a:xfrm>
              <a:off x="1879" y="279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24" name="Google Shape;12624;p40"/>
            <p:cNvCxnSpPr/>
            <p:nvPr/>
          </p:nvCxnSpPr>
          <p:spPr>
            <a:xfrm>
              <a:off x="1938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25" name="Google Shape;12625;p40"/>
            <p:cNvCxnSpPr/>
            <p:nvPr/>
          </p:nvCxnSpPr>
          <p:spPr>
            <a:xfrm>
              <a:off x="1730" y="275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26" name="Google Shape;12626;p40"/>
            <p:cNvCxnSpPr/>
            <p:nvPr/>
          </p:nvCxnSpPr>
          <p:spPr>
            <a:xfrm>
              <a:off x="1742" y="276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27" name="Google Shape;12627;p40"/>
            <p:cNvCxnSpPr/>
            <p:nvPr/>
          </p:nvCxnSpPr>
          <p:spPr>
            <a:xfrm>
              <a:off x="1787" y="279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28" name="Google Shape;12628;p40"/>
            <p:cNvCxnSpPr/>
            <p:nvPr/>
          </p:nvCxnSpPr>
          <p:spPr>
            <a:xfrm>
              <a:off x="1846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29" name="Google Shape;12629;p40"/>
            <p:cNvCxnSpPr/>
            <p:nvPr/>
          </p:nvCxnSpPr>
          <p:spPr>
            <a:xfrm>
              <a:off x="1696" y="279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30" name="Google Shape;12630;p40"/>
            <p:cNvCxnSpPr/>
            <p:nvPr/>
          </p:nvCxnSpPr>
          <p:spPr>
            <a:xfrm>
              <a:off x="1754" y="283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31" name="Google Shape;12631;p40"/>
            <p:cNvCxnSpPr/>
            <p:nvPr/>
          </p:nvCxnSpPr>
          <p:spPr>
            <a:xfrm>
              <a:off x="1663" y="283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32" name="Google Shape;12632;p40"/>
            <p:cNvCxnSpPr/>
            <p:nvPr/>
          </p:nvCxnSpPr>
          <p:spPr>
            <a:xfrm>
              <a:off x="4030" y="272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33" name="Google Shape;12633;p40"/>
            <p:cNvCxnSpPr/>
            <p:nvPr/>
          </p:nvCxnSpPr>
          <p:spPr>
            <a:xfrm>
              <a:off x="4060" y="275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34" name="Google Shape;12634;p40"/>
            <p:cNvCxnSpPr/>
            <p:nvPr/>
          </p:nvCxnSpPr>
          <p:spPr>
            <a:xfrm>
              <a:off x="4065" y="275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35" name="Google Shape;12635;p40"/>
            <p:cNvCxnSpPr/>
            <p:nvPr/>
          </p:nvCxnSpPr>
          <p:spPr>
            <a:xfrm>
              <a:off x="4091" y="278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36" name="Google Shape;12636;p40"/>
            <p:cNvCxnSpPr/>
            <p:nvPr/>
          </p:nvCxnSpPr>
          <p:spPr>
            <a:xfrm>
              <a:off x="3915" y="272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37" name="Google Shape;12637;p40"/>
            <p:cNvCxnSpPr/>
            <p:nvPr/>
          </p:nvCxnSpPr>
          <p:spPr>
            <a:xfrm>
              <a:off x="3941" y="275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38" name="Google Shape;12638;p40"/>
            <p:cNvCxnSpPr/>
            <p:nvPr/>
          </p:nvCxnSpPr>
          <p:spPr>
            <a:xfrm>
              <a:off x="3971" y="277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39" name="Google Shape;12639;p40"/>
            <p:cNvCxnSpPr/>
            <p:nvPr/>
          </p:nvCxnSpPr>
          <p:spPr>
            <a:xfrm>
              <a:off x="3977" y="278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40" name="Google Shape;12640;p40"/>
            <p:cNvCxnSpPr/>
            <p:nvPr/>
          </p:nvCxnSpPr>
          <p:spPr>
            <a:xfrm>
              <a:off x="4003" y="280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41" name="Google Shape;12641;p40"/>
            <p:cNvCxnSpPr/>
            <p:nvPr/>
          </p:nvCxnSpPr>
          <p:spPr>
            <a:xfrm>
              <a:off x="3821" y="274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42" name="Google Shape;12642;p40"/>
            <p:cNvCxnSpPr/>
            <p:nvPr/>
          </p:nvCxnSpPr>
          <p:spPr>
            <a:xfrm>
              <a:off x="3827" y="275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43" name="Google Shape;12643;p40"/>
            <p:cNvCxnSpPr/>
            <p:nvPr/>
          </p:nvCxnSpPr>
          <p:spPr>
            <a:xfrm>
              <a:off x="3853" y="277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44" name="Google Shape;12644;p40"/>
            <p:cNvCxnSpPr/>
            <p:nvPr/>
          </p:nvCxnSpPr>
          <p:spPr>
            <a:xfrm>
              <a:off x="3882" y="280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45" name="Google Shape;12645;p40"/>
            <p:cNvCxnSpPr/>
            <p:nvPr/>
          </p:nvCxnSpPr>
          <p:spPr>
            <a:xfrm>
              <a:off x="3888" y="281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46" name="Google Shape;12646;p40"/>
            <p:cNvCxnSpPr/>
            <p:nvPr/>
          </p:nvCxnSpPr>
          <p:spPr>
            <a:xfrm>
              <a:off x="3703" y="274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47" name="Google Shape;12647;p40"/>
            <p:cNvCxnSpPr/>
            <p:nvPr/>
          </p:nvCxnSpPr>
          <p:spPr>
            <a:xfrm>
              <a:off x="3732" y="277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48" name="Google Shape;12648;p40"/>
            <p:cNvCxnSpPr/>
            <p:nvPr/>
          </p:nvCxnSpPr>
          <p:spPr>
            <a:xfrm>
              <a:off x="3738" y="278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49" name="Google Shape;12649;p40"/>
            <p:cNvCxnSpPr/>
            <p:nvPr/>
          </p:nvCxnSpPr>
          <p:spPr>
            <a:xfrm>
              <a:off x="3764" y="280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50" name="Google Shape;12650;p40"/>
            <p:cNvCxnSpPr/>
            <p:nvPr/>
          </p:nvCxnSpPr>
          <p:spPr>
            <a:xfrm>
              <a:off x="3794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51" name="Google Shape;12651;p40"/>
            <p:cNvCxnSpPr/>
            <p:nvPr/>
          </p:nvCxnSpPr>
          <p:spPr>
            <a:xfrm>
              <a:off x="3582" y="274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52" name="Google Shape;12652;p40"/>
            <p:cNvCxnSpPr/>
            <p:nvPr/>
          </p:nvCxnSpPr>
          <p:spPr>
            <a:xfrm>
              <a:off x="3588" y="274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53" name="Google Shape;12653;p40"/>
            <p:cNvCxnSpPr/>
            <p:nvPr/>
          </p:nvCxnSpPr>
          <p:spPr>
            <a:xfrm>
              <a:off x="3614" y="277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54" name="Google Shape;12654;p40"/>
            <p:cNvCxnSpPr/>
            <p:nvPr/>
          </p:nvCxnSpPr>
          <p:spPr>
            <a:xfrm>
              <a:off x="3644" y="280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55" name="Google Shape;12655;p40"/>
            <p:cNvCxnSpPr/>
            <p:nvPr/>
          </p:nvCxnSpPr>
          <p:spPr>
            <a:xfrm>
              <a:off x="3650" y="280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56" name="Google Shape;12656;p40"/>
            <p:cNvCxnSpPr/>
            <p:nvPr/>
          </p:nvCxnSpPr>
          <p:spPr>
            <a:xfrm>
              <a:off x="3675" y="282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57" name="Google Shape;12657;p40"/>
            <p:cNvCxnSpPr/>
            <p:nvPr/>
          </p:nvCxnSpPr>
          <p:spPr>
            <a:xfrm>
              <a:off x="3464" y="274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58" name="Google Shape;12658;p40"/>
            <p:cNvCxnSpPr/>
            <p:nvPr/>
          </p:nvCxnSpPr>
          <p:spPr>
            <a:xfrm>
              <a:off x="3494" y="277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59" name="Google Shape;12659;p40"/>
            <p:cNvCxnSpPr/>
            <p:nvPr/>
          </p:nvCxnSpPr>
          <p:spPr>
            <a:xfrm>
              <a:off x="3500" y="277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60" name="Google Shape;12660;p40"/>
            <p:cNvCxnSpPr/>
            <p:nvPr/>
          </p:nvCxnSpPr>
          <p:spPr>
            <a:xfrm>
              <a:off x="3525" y="279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61" name="Google Shape;12661;p40"/>
            <p:cNvCxnSpPr/>
            <p:nvPr/>
          </p:nvCxnSpPr>
          <p:spPr>
            <a:xfrm>
              <a:off x="3555" y="282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62" name="Google Shape;12662;p40"/>
            <p:cNvCxnSpPr/>
            <p:nvPr/>
          </p:nvCxnSpPr>
          <p:spPr>
            <a:xfrm>
              <a:off x="3561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63" name="Google Shape;12663;p40"/>
            <p:cNvCxnSpPr/>
            <p:nvPr/>
          </p:nvCxnSpPr>
          <p:spPr>
            <a:xfrm>
              <a:off x="3344" y="274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64" name="Google Shape;12664;p40"/>
            <p:cNvCxnSpPr/>
            <p:nvPr/>
          </p:nvCxnSpPr>
          <p:spPr>
            <a:xfrm>
              <a:off x="3350" y="274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65" name="Google Shape;12665;p40"/>
            <p:cNvCxnSpPr/>
            <p:nvPr/>
          </p:nvCxnSpPr>
          <p:spPr>
            <a:xfrm>
              <a:off x="3375" y="276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66" name="Google Shape;12666;p40"/>
            <p:cNvCxnSpPr/>
            <p:nvPr/>
          </p:nvCxnSpPr>
          <p:spPr>
            <a:xfrm>
              <a:off x="3405" y="279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67" name="Google Shape;12667;p40"/>
            <p:cNvCxnSpPr/>
            <p:nvPr/>
          </p:nvCxnSpPr>
          <p:spPr>
            <a:xfrm>
              <a:off x="3411" y="280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68" name="Google Shape;12668;p40"/>
            <p:cNvCxnSpPr/>
            <p:nvPr/>
          </p:nvCxnSpPr>
          <p:spPr>
            <a:xfrm>
              <a:off x="3437" y="282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69" name="Google Shape;12669;p40"/>
            <p:cNvCxnSpPr/>
            <p:nvPr/>
          </p:nvCxnSpPr>
          <p:spPr>
            <a:xfrm>
              <a:off x="3225" y="273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70" name="Google Shape;12670;p40"/>
            <p:cNvCxnSpPr/>
            <p:nvPr/>
          </p:nvCxnSpPr>
          <p:spPr>
            <a:xfrm>
              <a:off x="3255" y="276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71" name="Google Shape;12671;p40"/>
            <p:cNvCxnSpPr/>
            <p:nvPr/>
          </p:nvCxnSpPr>
          <p:spPr>
            <a:xfrm>
              <a:off x="3261" y="277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72" name="Google Shape;12672;p40"/>
            <p:cNvCxnSpPr/>
            <p:nvPr/>
          </p:nvCxnSpPr>
          <p:spPr>
            <a:xfrm>
              <a:off x="3287" y="279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73" name="Google Shape;12673;p40"/>
            <p:cNvCxnSpPr/>
            <p:nvPr/>
          </p:nvCxnSpPr>
          <p:spPr>
            <a:xfrm>
              <a:off x="3317" y="282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74" name="Google Shape;12674;p40"/>
            <p:cNvCxnSpPr/>
            <p:nvPr/>
          </p:nvCxnSpPr>
          <p:spPr>
            <a:xfrm>
              <a:off x="3322" y="282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75" name="Google Shape;12675;p40"/>
            <p:cNvCxnSpPr/>
            <p:nvPr/>
          </p:nvCxnSpPr>
          <p:spPr>
            <a:xfrm>
              <a:off x="3105" y="273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76" name="Google Shape;12676;p40"/>
            <p:cNvCxnSpPr/>
            <p:nvPr/>
          </p:nvCxnSpPr>
          <p:spPr>
            <a:xfrm>
              <a:off x="3111" y="274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77" name="Google Shape;12677;p40"/>
            <p:cNvCxnSpPr/>
            <p:nvPr/>
          </p:nvCxnSpPr>
          <p:spPr>
            <a:xfrm>
              <a:off x="3137" y="276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78" name="Google Shape;12678;p40"/>
            <p:cNvCxnSpPr/>
            <p:nvPr/>
          </p:nvCxnSpPr>
          <p:spPr>
            <a:xfrm>
              <a:off x="3167" y="279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79" name="Google Shape;12679;p40"/>
            <p:cNvCxnSpPr/>
            <p:nvPr/>
          </p:nvCxnSpPr>
          <p:spPr>
            <a:xfrm>
              <a:off x="3172" y="279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80" name="Google Shape;12680;p40"/>
            <p:cNvCxnSpPr/>
            <p:nvPr/>
          </p:nvCxnSpPr>
          <p:spPr>
            <a:xfrm>
              <a:off x="3198" y="282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81" name="Google Shape;12681;p40"/>
            <p:cNvCxnSpPr/>
            <p:nvPr/>
          </p:nvCxnSpPr>
          <p:spPr>
            <a:xfrm>
              <a:off x="2987" y="273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82" name="Google Shape;12682;p40"/>
            <p:cNvCxnSpPr/>
            <p:nvPr/>
          </p:nvCxnSpPr>
          <p:spPr>
            <a:xfrm>
              <a:off x="3017" y="276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83" name="Google Shape;12683;p40"/>
            <p:cNvCxnSpPr/>
            <p:nvPr/>
          </p:nvCxnSpPr>
          <p:spPr>
            <a:xfrm>
              <a:off x="3022" y="276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84" name="Google Shape;12684;p40"/>
            <p:cNvCxnSpPr/>
            <p:nvPr/>
          </p:nvCxnSpPr>
          <p:spPr>
            <a:xfrm>
              <a:off x="3048" y="279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85" name="Google Shape;12685;p40"/>
            <p:cNvCxnSpPr/>
            <p:nvPr/>
          </p:nvCxnSpPr>
          <p:spPr>
            <a:xfrm>
              <a:off x="3078" y="281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86" name="Google Shape;12686;p40"/>
            <p:cNvCxnSpPr/>
            <p:nvPr/>
          </p:nvCxnSpPr>
          <p:spPr>
            <a:xfrm>
              <a:off x="3083" y="282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87" name="Google Shape;12687;p40"/>
            <p:cNvCxnSpPr/>
            <p:nvPr/>
          </p:nvCxnSpPr>
          <p:spPr>
            <a:xfrm>
              <a:off x="2867" y="27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88" name="Google Shape;12688;p40"/>
            <p:cNvCxnSpPr/>
            <p:nvPr/>
          </p:nvCxnSpPr>
          <p:spPr>
            <a:xfrm>
              <a:off x="2872" y="273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89" name="Google Shape;12689;p40"/>
            <p:cNvCxnSpPr/>
            <p:nvPr/>
          </p:nvCxnSpPr>
          <p:spPr>
            <a:xfrm>
              <a:off x="2898" y="276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90" name="Google Shape;12690;p40"/>
            <p:cNvCxnSpPr/>
            <p:nvPr/>
          </p:nvCxnSpPr>
          <p:spPr>
            <a:xfrm>
              <a:off x="2928" y="278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91" name="Google Shape;12691;p40"/>
            <p:cNvCxnSpPr/>
            <p:nvPr/>
          </p:nvCxnSpPr>
          <p:spPr>
            <a:xfrm>
              <a:off x="2933" y="279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92" name="Google Shape;12692;p40"/>
            <p:cNvCxnSpPr/>
            <p:nvPr/>
          </p:nvCxnSpPr>
          <p:spPr>
            <a:xfrm>
              <a:off x="2960" y="281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93" name="Google Shape;12693;p40"/>
            <p:cNvCxnSpPr/>
            <p:nvPr/>
          </p:nvCxnSpPr>
          <p:spPr>
            <a:xfrm>
              <a:off x="2748" y="272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94" name="Google Shape;12694;p40"/>
            <p:cNvCxnSpPr/>
            <p:nvPr/>
          </p:nvCxnSpPr>
          <p:spPr>
            <a:xfrm>
              <a:off x="2778" y="275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95" name="Google Shape;12695;p40"/>
            <p:cNvCxnSpPr/>
            <p:nvPr/>
          </p:nvCxnSpPr>
          <p:spPr>
            <a:xfrm>
              <a:off x="2783" y="276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96" name="Google Shape;12696;p40"/>
            <p:cNvCxnSpPr/>
            <p:nvPr/>
          </p:nvCxnSpPr>
          <p:spPr>
            <a:xfrm>
              <a:off x="2810" y="278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97" name="Google Shape;12697;p40"/>
            <p:cNvCxnSpPr/>
            <p:nvPr/>
          </p:nvCxnSpPr>
          <p:spPr>
            <a:xfrm>
              <a:off x="2839" y="281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98" name="Google Shape;12698;p40"/>
            <p:cNvCxnSpPr/>
            <p:nvPr/>
          </p:nvCxnSpPr>
          <p:spPr>
            <a:xfrm>
              <a:off x="2845" y="281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99" name="Google Shape;12699;p40"/>
            <p:cNvCxnSpPr/>
            <p:nvPr/>
          </p:nvCxnSpPr>
          <p:spPr>
            <a:xfrm>
              <a:off x="2628" y="272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00" name="Google Shape;12700;p40"/>
            <p:cNvCxnSpPr/>
            <p:nvPr/>
          </p:nvCxnSpPr>
          <p:spPr>
            <a:xfrm>
              <a:off x="2633" y="273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01" name="Google Shape;12701;p40"/>
            <p:cNvCxnSpPr/>
            <p:nvPr/>
          </p:nvCxnSpPr>
          <p:spPr>
            <a:xfrm>
              <a:off x="2660" y="275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02" name="Google Shape;12702;p40"/>
            <p:cNvCxnSpPr/>
            <p:nvPr/>
          </p:nvCxnSpPr>
          <p:spPr>
            <a:xfrm>
              <a:off x="2689" y="278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03" name="Google Shape;12703;p40"/>
            <p:cNvCxnSpPr/>
            <p:nvPr/>
          </p:nvCxnSpPr>
          <p:spPr>
            <a:xfrm>
              <a:off x="2695" y="278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04" name="Google Shape;12704;p40"/>
            <p:cNvCxnSpPr/>
            <p:nvPr/>
          </p:nvCxnSpPr>
          <p:spPr>
            <a:xfrm>
              <a:off x="2721" y="281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05" name="Google Shape;12705;p40"/>
            <p:cNvCxnSpPr/>
            <p:nvPr/>
          </p:nvCxnSpPr>
          <p:spPr>
            <a:xfrm>
              <a:off x="2510" y="272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06" name="Google Shape;12706;p40"/>
            <p:cNvCxnSpPr/>
            <p:nvPr/>
          </p:nvCxnSpPr>
          <p:spPr>
            <a:xfrm>
              <a:off x="2539" y="275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07" name="Google Shape;12707;p40"/>
            <p:cNvCxnSpPr/>
            <p:nvPr/>
          </p:nvCxnSpPr>
          <p:spPr>
            <a:xfrm>
              <a:off x="2545" y="275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08" name="Google Shape;12708;p40"/>
            <p:cNvCxnSpPr/>
            <p:nvPr/>
          </p:nvCxnSpPr>
          <p:spPr>
            <a:xfrm>
              <a:off x="2571" y="278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09" name="Google Shape;12709;p40"/>
            <p:cNvCxnSpPr/>
            <p:nvPr/>
          </p:nvCxnSpPr>
          <p:spPr>
            <a:xfrm>
              <a:off x="2600" y="280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10" name="Google Shape;12710;p40"/>
            <p:cNvCxnSpPr/>
            <p:nvPr/>
          </p:nvCxnSpPr>
          <p:spPr>
            <a:xfrm>
              <a:off x="2606" y="281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11" name="Google Shape;12711;p40"/>
            <p:cNvCxnSpPr/>
            <p:nvPr/>
          </p:nvCxnSpPr>
          <p:spPr>
            <a:xfrm>
              <a:off x="2395" y="272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12" name="Google Shape;12712;p40"/>
            <p:cNvCxnSpPr/>
            <p:nvPr/>
          </p:nvCxnSpPr>
          <p:spPr>
            <a:xfrm>
              <a:off x="2421" y="275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13" name="Google Shape;12713;p40"/>
            <p:cNvCxnSpPr/>
            <p:nvPr/>
          </p:nvCxnSpPr>
          <p:spPr>
            <a:xfrm>
              <a:off x="2450" y="277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14" name="Google Shape;12714;p40"/>
            <p:cNvCxnSpPr/>
            <p:nvPr/>
          </p:nvCxnSpPr>
          <p:spPr>
            <a:xfrm>
              <a:off x="2456" y="278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15" name="Google Shape;12715;p40"/>
            <p:cNvCxnSpPr/>
            <p:nvPr/>
          </p:nvCxnSpPr>
          <p:spPr>
            <a:xfrm>
              <a:off x="2482" y="280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16" name="Google Shape;12716;p40"/>
            <p:cNvCxnSpPr/>
            <p:nvPr/>
          </p:nvCxnSpPr>
          <p:spPr>
            <a:xfrm>
              <a:off x="2300" y="274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17" name="Google Shape;12717;p40"/>
            <p:cNvCxnSpPr/>
            <p:nvPr/>
          </p:nvCxnSpPr>
          <p:spPr>
            <a:xfrm>
              <a:off x="2306" y="275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18" name="Google Shape;12718;p40"/>
            <p:cNvCxnSpPr/>
            <p:nvPr/>
          </p:nvCxnSpPr>
          <p:spPr>
            <a:xfrm>
              <a:off x="2332" y="277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19" name="Google Shape;12719;p40"/>
            <p:cNvCxnSpPr/>
            <p:nvPr/>
          </p:nvCxnSpPr>
          <p:spPr>
            <a:xfrm>
              <a:off x="2362" y="280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20" name="Google Shape;12720;p40"/>
            <p:cNvCxnSpPr/>
            <p:nvPr/>
          </p:nvCxnSpPr>
          <p:spPr>
            <a:xfrm>
              <a:off x="2368" y="280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21" name="Google Shape;12721;p40"/>
            <p:cNvCxnSpPr/>
            <p:nvPr/>
          </p:nvCxnSpPr>
          <p:spPr>
            <a:xfrm>
              <a:off x="2393" y="283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22" name="Google Shape;12722;p40"/>
            <p:cNvCxnSpPr/>
            <p:nvPr/>
          </p:nvCxnSpPr>
          <p:spPr>
            <a:xfrm>
              <a:off x="2182" y="274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23" name="Google Shape;12723;p40"/>
            <p:cNvCxnSpPr/>
            <p:nvPr/>
          </p:nvCxnSpPr>
          <p:spPr>
            <a:xfrm>
              <a:off x="2212" y="277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24" name="Google Shape;12724;p40"/>
            <p:cNvCxnSpPr/>
            <p:nvPr/>
          </p:nvCxnSpPr>
          <p:spPr>
            <a:xfrm>
              <a:off x="2218" y="277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25" name="Google Shape;12725;p40"/>
            <p:cNvCxnSpPr/>
            <p:nvPr/>
          </p:nvCxnSpPr>
          <p:spPr>
            <a:xfrm>
              <a:off x="2243" y="280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26" name="Google Shape;12726;p40"/>
            <p:cNvCxnSpPr/>
            <p:nvPr/>
          </p:nvCxnSpPr>
          <p:spPr>
            <a:xfrm>
              <a:off x="2273" y="283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27" name="Google Shape;12727;p40"/>
            <p:cNvCxnSpPr/>
            <p:nvPr/>
          </p:nvCxnSpPr>
          <p:spPr>
            <a:xfrm>
              <a:off x="2062" y="274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28" name="Google Shape;12728;p40"/>
            <p:cNvCxnSpPr/>
            <p:nvPr/>
          </p:nvCxnSpPr>
          <p:spPr>
            <a:xfrm>
              <a:off x="2068" y="274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29" name="Google Shape;12729;p40"/>
            <p:cNvCxnSpPr/>
            <p:nvPr/>
          </p:nvCxnSpPr>
          <p:spPr>
            <a:xfrm>
              <a:off x="2093" y="277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30" name="Google Shape;12730;p40"/>
            <p:cNvCxnSpPr/>
            <p:nvPr/>
          </p:nvCxnSpPr>
          <p:spPr>
            <a:xfrm>
              <a:off x="2123" y="279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31" name="Google Shape;12731;p40"/>
            <p:cNvCxnSpPr/>
            <p:nvPr/>
          </p:nvCxnSpPr>
          <p:spPr>
            <a:xfrm>
              <a:off x="2129" y="280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32" name="Google Shape;12732;p40"/>
            <p:cNvCxnSpPr/>
            <p:nvPr/>
          </p:nvCxnSpPr>
          <p:spPr>
            <a:xfrm>
              <a:off x="2155" y="282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33" name="Google Shape;12733;p40"/>
            <p:cNvCxnSpPr/>
            <p:nvPr/>
          </p:nvCxnSpPr>
          <p:spPr>
            <a:xfrm>
              <a:off x="1943" y="274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34" name="Google Shape;12734;p40"/>
            <p:cNvCxnSpPr/>
            <p:nvPr/>
          </p:nvCxnSpPr>
          <p:spPr>
            <a:xfrm>
              <a:off x="1973" y="276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35" name="Google Shape;12735;p40"/>
            <p:cNvCxnSpPr/>
            <p:nvPr/>
          </p:nvCxnSpPr>
          <p:spPr>
            <a:xfrm>
              <a:off x="1979" y="277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36" name="Google Shape;12736;p40"/>
            <p:cNvCxnSpPr/>
            <p:nvPr/>
          </p:nvCxnSpPr>
          <p:spPr>
            <a:xfrm>
              <a:off x="2005" y="279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37" name="Google Shape;12737;p40"/>
            <p:cNvCxnSpPr/>
            <p:nvPr/>
          </p:nvCxnSpPr>
          <p:spPr>
            <a:xfrm>
              <a:off x="2035" y="282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38" name="Google Shape;12738;p40"/>
            <p:cNvCxnSpPr/>
            <p:nvPr/>
          </p:nvCxnSpPr>
          <p:spPr>
            <a:xfrm>
              <a:off x="2040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39" name="Google Shape;12739;p40"/>
            <p:cNvCxnSpPr/>
            <p:nvPr/>
          </p:nvCxnSpPr>
          <p:spPr>
            <a:xfrm>
              <a:off x="1823" y="273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40" name="Google Shape;12740;p40"/>
            <p:cNvCxnSpPr/>
            <p:nvPr/>
          </p:nvCxnSpPr>
          <p:spPr>
            <a:xfrm>
              <a:off x="1829" y="274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41" name="Google Shape;12741;p40"/>
            <p:cNvCxnSpPr/>
            <p:nvPr/>
          </p:nvCxnSpPr>
          <p:spPr>
            <a:xfrm>
              <a:off x="1855" y="276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42" name="Google Shape;12742;p40"/>
            <p:cNvCxnSpPr/>
            <p:nvPr/>
          </p:nvCxnSpPr>
          <p:spPr>
            <a:xfrm>
              <a:off x="1885" y="279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43" name="Google Shape;12743;p40"/>
            <p:cNvCxnSpPr/>
            <p:nvPr/>
          </p:nvCxnSpPr>
          <p:spPr>
            <a:xfrm>
              <a:off x="1890" y="280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44" name="Google Shape;12744;p40"/>
            <p:cNvCxnSpPr/>
            <p:nvPr/>
          </p:nvCxnSpPr>
          <p:spPr>
            <a:xfrm>
              <a:off x="1916" y="282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45" name="Google Shape;12745;p40"/>
            <p:cNvCxnSpPr/>
            <p:nvPr/>
          </p:nvCxnSpPr>
          <p:spPr>
            <a:xfrm>
              <a:off x="1705" y="273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46" name="Google Shape;12746;p40"/>
            <p:cNvCxnSpPr/>
            <p:nvPr/>
          </p:nvCxnSpPr>
          <p:spPr>
            <a:xfrm>
              <a:off x="1735" y="276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47" name="Google Shape;12747;p40"/>
            <p:cNvCxnSpPr/>
            <p:nvPr/>
          </p:nvCxnSpPr>
          <p:spPr>
            <a:xfrm>
              <a:off x="1740" y="277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48" name="Google Shape;12748;p40"/>
            <p:cNvCxnSpPr/>
            <p:nvPr/>
          </p:nvCxnSpPr>
          <p:spPr>
            <a:xfrm>
              <a:off x="1766" y="279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49" name="Google Shape;12749;p40"/>
            <p:cNvCxnSpPr/>
            <p:nvPr/>
          </p:nvCxnSpPr>
          <p:spPr>
            <a:xfrm>
              <a:off x="1796" y="282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50" name="Google Shape;12750;p40"/>
            <p:cNvCxnSpPr/>
            <p:nvPr/>
          </p:nvCxnSpPr>
          <p:spPr>
            <a:xfrm>
              <a:off x="1802" y="282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51" name="Google Shape;12751;p40"/>
            <p:cNvCxnSpPr/>
            <p:nvPr/>
          </p:nvCxnSpPr>
          <p:spPr>
            <a:xfrm>
              <a:off x="1678" y="282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52" name="Google Shape;12752;p40"/>
            <p:cNvCxnSpPr/>
            <p:nvPr/>
          </p:nvCxnSpPr>
          <p:spPr>
            <a:xfrm flipH="1">
              <a:off x="733" y="2724"/>
              <a:ext cx="16" cy="22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53" name="Google Shape;12753;p40"/>
            <p:cNvCxnSpPr/>
            <p:nvPr/>
          </p:nvCxnSpPr>
          <p:spPr>
            <a:xfrm flipH="1">
              <a:off x="733" y="2724"/>
              <a:ext cx="46" cy="60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54" name="Google Shape;12754;p40"/>
            <p:cNvCxnSpPr/>
            <p:nvPr/>
          </p:nvCxnSpPr>
          <p:spPr>
            <a:xfrm flipH="1">
              <a:off x="733" y="2724"/>
              <a:ext cx="75" cy="98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55" name="Google Shape;12755;p40"/>
            <p:cNvCxnSpPr/>
            <p:nvPr/>
          </p:nvCxnSpPr>
          <p:spPr>
            <a:xfrm flipH="1">
              <a:off x="753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56" name="Google Shape;12756;p40"/>
            <p:cNvCxnSpPr/>
            <p:nvPr/>
          </p:nvCxnSpPr>
          <p:spPr>
            <a:xfrm flipH="1">
              <a:off x="782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57" name="Google Shape;12757;p40"/>
            <p:cNvCxnSpPr/>
            <p:nvPr/>
          </p:nvCxnSpPr>
          <p:spPr>
            <a:xfrm flipH="1">
              <a:off x="811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58" name="Google Shape;12758;p40"/>
            <p:cNvCxnSpPr/>
            <p:nvPr/>
          </p:nvCxnSpPr>
          <p:spPr>
            <a:xfrm flipH="1">
              <a:off x="840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59" name="Google Shape;12759;p40"/>
            <p:cNvCxnSpPr/>
            <p:nvPr/>
          </p:nvCxnSpPr>
          <p:spPr>
            <a:xfrm flipH="1">
              <a:off x="869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60" name="Google Shape;12760;p40"/>
            <p:cNvCxnSpPr/>
            <p:nvPr/>
          </p:nvCxnSpPr>
          <p:spPr>
            <a:xfrm flipH="1">
              <a:off x="899" y="2724"/>
              <a:ext cx="83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61" name="Google Shape;12761;p40"/>
            <p:cNvCxnSpPr/>
            <p:nvPr/>
          </p:nvCxnSpPr>
          <p:spPr>
            <a:xfrm flipH="1">
              <a:off x="928" y="2724"/>
              <a:ext cx="83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62" name="Google Shape;12762;p40"/>
            <p:cNvCxnSpPr/>
            <p:nvPr/>
          </p:nvCxnSpPr>
          <p:spPr>
            <a:xfrm flipH="1">
              <a:off x="957" y="2724"/>
              <a:ext cx="83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63" name="Google Shape;12763;p40"/>
            <p:cNvCxnSpPr/>
            <p:nvPr/>
          </p:nvCxnSpPr>
          <p:spPr>
            <a:xfrm flipH="1">
              <a:off x="986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64" name="Google Shape;12764;p40"/>
            <p:cNvCxnSpPr/>
            <p:nvPr/>
          </p:nvCxnSpPr>
          <p:spPr>
            <a:xfrm flipH="1">
              <a:off x="1015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65" name="Google Shape;12765;p40"/>
            <p:cNvCxnSpPr/>
            <p:nvPr/>
          </p:nvCxnSpPr>
          <p:spPr>
            <a:xfrm flipH="1">
              <a:off x="1044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66" name="Google Shape;12766;p40"/>
            <p:cNvCxnSpPr/>
            <p:nvPr/>
          </p:nvCxnSpPr>
          <p:spPr>
            <a:xfrm flipH="1">
              <a:off x="1073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67" name="Google Shape;12767;p40"/>
            <p:cNvCxnSpPr/>
            <p:nvPr/>
          </p:nvCxnSpPr>
          <p:spPr>
            <a:xfrm flipH="1">
              <a:off x="1102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68" name="Google Shape;12768;p40"/>
            <p:cNvCxnSpPr/>
            <p:nvPr/>
          </p:nvCxnSpPr>
          <p:spPr>
            <a:xfrm flipH="1">
              <a:off x="1131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69" name="Google Shape;12769;p40"/>
            <p:cNvCxnSpPr/>
            <p:nvPr/>
          </p:nvCxnSpPr>
          <p:spPr>
            <a:xfrm flipH="1">
              <a:off x="1160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70" name="Google Shape;12770;p40"/>
            <p:cNvCxnSpPr/>
            <p:nvPr/>
          </p:nvCxnSpPr>
          <p:spPr>
            <a:xfrm flipH="1">
              <a:off x="1190" y="2724"/>
              <a:ext cx="83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71" name="Google Shape;12771;p40"/>
            <p:cNvCxnSpPr/>
            <p:nvPr/>
          </p:nvCxnSpPr>
          <p:spPr>
            <a:xfrm flipH="1">
              <a:off x="1219" y="2724"/>
              <a:ext cx="83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72" name="Google Shape;12772;p40"/>
            <p:cNvCxnSpPr/>
            <p:nvPr/>
          </p:nvCxnSpPr>
          <p:spPr>
            <a:xfrm flipH="1">
              <a:off x="1248" y="2724"/>
              <a:ext cx="83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73" name="Google Shape;12773;p40"/>
            <p:cNvCxnSpPr/>
            <p:nvPr/>
          </p:nvCxnSpPr>
          <p:spPr>
            <a:xfrm flipH="1">
              <a:off x="1277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74" name="Google Shape;12774;p40"/>
            <p:cNvCxnSpPr/>
            <p:nvPr/>
          </p:nvCxnSpPr>
          <p:spPr>
            <a:xfrm flipH="1">
              <a:off x="1306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75" name="Google Shape;12775;p40"/>
            <p:cNvCxnSpPr/>
            <p:nvPr/>
          </p:nvCxnSpPr>
          <p:spPr>
            <a:xfrm flipH="1">
              <a:off x="1335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76" name="Google Shape;12776;p40"/>
            <p:cNvCxnSpPr/>
            <p:nvPr/>
          </p:nvCxnSpPr>
          <p:spPr>
            <a:xfrm flipH="1">
              <a:off x="1364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77" name="Google Shape;12777;p40"/>
            <p:cNvCxnSpPr/>
            <p:nvPr/>
          </p:nvCxnSpPr>
          <p:spPr>
            <a:xfrm flipH="1">
              <a:off x="1393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78" name="Google Shape;12778;p40"/>
            <p:cNvCxnSpPr/>
            <p:nvPr/>
          </p:nvCxnSpPr>
          <p:spPr>
            <a:xfrm flipH="1">
              <a:off x="1422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79" name="Google Shape;12779;p40"/>
            <p:cNvCxnSpPr/>
            <p:nvPr/>
          </p:nvCxnSpPr>
          <p:spPr>
            <a:xfrm flipH="1">
              <a:off x="1451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80" name="Google Shape;12780;p40"/>
            <p:cNvCxnSpPr/>
            <p:nvPr/>
          </p:nvCxnSpPr>
          <p:spPr>
            <a:xfrm flipH="1">
              <a:off x="1481" y="2724"/>
              <a:ext cx="83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81" name="Google Shape;12781;p40"/>
            <p:cNvCxnSpPr/>
            <p:nvPr/>
          </p:nvCxnSpPr>
          <p:spPr>
            <a:xfrm flipH="1">
              <a:off x="1510" y="2724"/>
              <a:ext cx="83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82" name="Google Shape;12782;p40"/>
            <p:cNvCxnSpPr/>
            <p:nvPr/>
          </p:nvCxnSpPr>
          <p:spPr>
            <a:xfrm>
              <a:off x="4986" y="2569"/>
              <a:ext cx="23" cy="30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83" name="Google Shape;12783;p40"/>
            <p:cNvCxnSpPr/>
            <p:nvPr/>
          </p:nvCxnSpPr>
          <p:spPr>
            <a:xfrm>
              <a:off x="4940" y="2546"/>
              <a:ext cx="69" cy="91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84" name="Google Shape;12784;p40"/>
            <p:cNvCxnSpPr/>
            <p:nvPr/>
          </p:nvCxnSpPr>
          <p:spPr>
            <a:xfrm>
              <a:off x="4893" y="2522"/>
              <a:ext cx="116" cy="153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85" name="Google Shape;12785;p40"/>
            <p:cNvCxnSpPr/>
            <p:nvPr/>
          </p:nvCxnSpPr>
          <p:spPr>
            <a:xfrm>
              <a:off x="4846" y="2499"/>
              <a:ext cx="163" cy="214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86" name="Google Shape;12786;p40"/>
            <p:cNvCxnSpPr/>
            <p:nvPr/>
          </p:nvCxnSpPr>
          <p:spPr>
            <a:xfrm>
              <a:off x="4799" y="2476"/>
              <a:ext cx="190" cy="248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87" name="Google Shape;12787;p40"/>
            <p:cNvCxnSpPr/>
            <p:nvPr/>
          </p:nvCxnSpPr>
          <p:spPr>
            <a:xfrm>
              <a:off x="4753" y="2453"/>
              <a:ext cx="207" cy="271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88" name="Google Shape;12788;p40"/>
            <p:cNvCxnSpPr/>
            <p:nvPr/>
          </p:nvCxnSpPr>
          <p:spPr>
            <a:xfrm>
              <a:off x="4706" y="2430"/>
              <a:ext cx="225" cy="294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89" name="Google Shape;12789;p40"/>
            <p:cNvCxnSpPr/>
            <p:nvPr/>
          </p:nvCxnSpPr>
          <p:spPr>
            <a:xfrm>
              <a:off x="4659" y="2407"/>
              <a:ext cx="242" cy="317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90" name="Google Shape;12790;p40"/>
            <p:cNvCxnSpPr/>
            <p:nvPr/>
          </p:nvCxnSpPr>
          <p:spPr>
            <a:xfrm>
              <a:off x="4612" y="2384"/>
              <a:ext cx="261" cy="340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91" name="Google Shape;12791;p40"/>
            <p:cNvCxnSpPr/>
            <p:nvPr/>
          </p:nvCxnSpPr>
          <p:spPr>
            <a:xfrm>
              <a:off x="4565" y="2360"/>
              <a:ext cx="279" cy="364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92" name="Google Shape;12792;p40"/>
            <p:cNvCxnSpPr/>
            <p:nvPr/>
          </p:nvCxnSpPr>
          <p:spPr>
            <a:xfrm>
              <a:off x="4519" y="2337"/>
              <a:ext cx="295" cy="387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93" name="Google Shape;12793;p40"/>
            <p:cNvCxnSpPr/>
            <p:nvPr/>
          </p:nvCxnSpPr>
          <p:spPr>
            <a:xfrm>
              <a:off x="4472" y="2314"/>
              <a:ext cx="313" cy="410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94" name="Google Shape;12794;p40"/>
            <p:cNvCxnSpPr/>
            <p:nvPr/>
          </p:nvCxnSpPr>
          <p:spPr>
            <a:xfrm>
              <a:off x="4425" y="2291"/>
              <a:ext cx="331" cy="433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95" name="Google Shape;12795;p40"/>
            <p:cNvCxnSpPr/>
            <p:nvPr/>
          </p:nvCxnSpPr>
          <p:spPr>
            <a:xfrm>
              <a:off x="4141" y="1958"/>
              <a:ext cx="109" cy="142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96" name="Google Shape;12796;p40"/>
            <p:cNvCxnSpPr/>
            <p:nvPr/>
          </p:nvCxnSpPr>
          <p:spPr>
            <a:xfrm>
              <a:off x="4378" y="2268"/>
              <a:ext cx="349" cy="45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97" name="Google Shape;12797;p40"/>
            <p:cNvCxnSpPr/>
            <p:nvPr/>
          </p:nvCxnSpPr>
          <p:spPr>
            <a:xfrm>
              <a:off x="4112" y="1958"/>
              <a:ext cx="138" cy="180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98" name="Google Shape;12798;p40"/>
            <p:cNvCxnSpPr/>
            <p:nvPr/>
          </p:nvCxnSpPr>
          <p:spPr>
            <a:xfrm>
              <a:off x="4331" y="2245"/>
              <a:ext cx="367" cy="47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99" name="Google Shape;12799;p40"/>
            <p:cNvCxnSpPr/>
            <p:nvPr/>
          </p:nvCxnSpPr>
          <p:spPr>
            <a:xfrm>
              <a:off x="4083" y="1958"/>
              <a:ext cx="167" cy="21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00" name="Google Shape;12800;p40"/>
            <p:cNvCxnSpPr/>
            <p:nvPr/>
          </p:nvCxnSpPr>
          <p:spPr>
            <a:xfrm>
              <a:off x="4285" y="2221"/>
              <a:ext cx="384" cy="503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01" name="Google Shape;12801;p40"/>
            <p:cNvCxnSpPr/>
            <p:nvPr/>
          </p:nvCxnSpPr>
          <p:spPr>
            <a:xfrm>
              <a:off x="4054" y="1958"/>
              <a:ext cx="586" cy="76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02" name="Google Shape;12802;p40"/>
            <p:cNvCxnSpPr/>
            <p:nvPr/>
          </p:nvCxnSpPr>
          <p:spPr>
            <a:xfrm>
              <a:off x="4025" y="1958"/>
              <a:ext cx="586" cy="76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03" name="Google Shape;12803;p40"/>
            <p:cNvCxnSpPr/>
            <p:nvPr/>
          </p:nvCxnSpPr>
          <p:spPr>
            <a:xfrm>
              <a:off x="3996" y="1958"/>
              <a:ext cx="586" cy="76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04" name="Google Shape;12804;p40"/>
            <p:cNvCxnSpPr/>
            <p:nvPr/>
          </p:nvCxnSpPr>
          <p:spPr>
            <a:xfrm>
              <a:off x="3967" y="1958"/>
              <a:ext cx="586" cy="76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05" name="Google Shape;12805;p40"/>
            <p:cNvCxnSpPr/>
            <p:nvPr/>
          </p:nvCxnSpPr>
          <p:spPr>
            <a:xfrm>
              <a:off x="3938" y="1958"/>
              <a:ext cx="585" cy="76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06" name="Google Shape;12806;p40"/>
            <p:cNvCxnSpPr/>
            <p:nvPr/>
          </p:nvCxnSpPr>
          <p:spPr>
            <a:xfrm>
              <a:off x="3908" y="1958"/>
              <a:ext cx="586" cy="76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07" name="Google Shape;12807;p40"/>
            <p:cNvCxnSpPr/>
            <p:nvPr/>
          </p:nvCxnSpPr>
          <p:spPr>
            <a:xfrm>
              <a:off x="3879" y="1958"/>
              <a:ext cx="586" cy="76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08" name="Google Shape;12808;p40"/>
            <p:cNvCxnSpPr/>
            <p:nvPr/>
          </p:nvCxnSpPr>
          <p:spPr>
            <a:xfrm>
              <a:off x="3850" y="1958"/>
              <a:ext cx="586" cy="76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09" name="Google Shape;12809;p40"/>
            <p:cNvCxnSpPr/>
            <p:nvPr/>
          </p:nvCxnSpPr>
          <p:spPr>
            <a:xfrm>
              <a:off x="3821" y="1958"/>
              <a:ext cx="586" cy="76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10" name="Google Shape;12810;p40"/>
            <p:cNvCxnSpPr/>
            <p:nvPr/>
          </p:nvCxnSpPr>
          <p:spPr>
            <a:xfrm>
              <a:off x="3792" y="1958"/>
              <a:ext cx="586" cy="76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11" name="Google Shape;12811;p40"/>
            <p:cNvCxnSpPr/>
            <p:nvPr/>
          </p:nvCxnSpPr>
          <p:spPr>
            <a:xfrm>
              <a:off x="3763" y="1958"/>
              <a:ext cx="586" cy="76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cxnSp>
        <p:nvCxnSpPr>
          <p:cNvPr id="12812" name="Google Shape;12812;p40"/>
          <p:cNvCxnSpPr/>
          <p:nvPr/>
        </p:nvCxnSpPr>
        <p:spPr>
          <a:xfrm>
            <a:off x="5588795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13" name="Google Shape;12813;p40"/>
          <p:cNvCxnSpPr/>
          <p:nvPr/>
        </p:nvCxnSpPr>
        <p:spPr>
          <a:xfrm>
            <a:off x="5554267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14" name="Google Shape;12814;p40"/>
          <p:cNvCxnSpPr/>
          <p:nvPr/>
        </p:nvCxnSpPr>
        <p:spPr>
          <a:xfrm>
            <a:off x="5519739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15" name="Google Shape;12815;p40"/>
          <p:cNvCxnSpPr/>
          <p:nvPr/>
        </p:nvCxnSpPr>
        <p:spPr>
          <a:xfrm>
            <a:off x="5485211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16" name="Google Shape;12816;p40"/>
          <p:cNvCxnSpPr/>
          <p:nvPr/>
        </p:nvCxnSpPr>
        <p:spPr>
          <a:xfrm>
            <a:off x="5449491" y="2331245"/>
            <a:ext cx="698897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17" name="Google Shape;12817;p40"/>
          <p:cNvCxnSpPr/>
          <p:nvPr/>
        </p:nvCxnSpPr>
        <p:spPr>
          <a:xfrm>
            <a:off x="5414964" y="2331245"/>
            <a:ext cx="698897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18" name="Google Shape;12818;p40"/>
          <p:cNvCxnSpPr/>
          <p:nvPr/>
        </p:nvCxnSpPr>
        <p:spPr>
          <a:xfrm>
            <a:off x="5381625" y="2331245"/>
            <a:ext cx="69651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19" name="Google Shape;12819;p40"/>
          <p:cNvCxnSpPr/>
          <p:nvPr/>
        </p:nvCxnSpPr>
        <p:spPr>
          <a:xfrm>
            <a:off x="7083028" y="3243264"/>
            <a:ext cx="23813" cy="32147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20" name="Google Shape;12820;p40"/>
          <p:cNvCxnSpPr/>
          <p:nvPr/>
        </p:nvCxnSpPr>
        <p:spPr>
          <a:xfrm>
            <a:off x="7048500" y="3243263"/>
            <a:ext cx="58341" cy="77391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21" name="Google Shape;12821;p40"/>
          <p:cNvCxnSpPr/>
          <p:nvPr/>
        </p:nvCxnSpPr>
        <p:spPr>
          <a:xfrm>
            <a:off x="7013973" y="3243264"/>
            <a:ext cx="92869" cy="122635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22" name="Google Shape;12822;p40"/>
          <p:cNvCxnSpPr/>
          <p:nvPr/>
        </p:nvCxnSpPr>
        <p:spPr>
          <a:xfrm>
            <a:off x="6978253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23" name="Google Shape;12823;p40"/>
          <p:cNvCxnSpPr/>
          <p:nvPr/>
        </p:nvCxnSpPr>
        <p:spPr>
          <a:xfrm>
            <a:off x="6944916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24" name="Google Shape;12824;p40"/>
          <p:cNvCxnSpPr/>
          <p:nvPr/>
        </p:nvCxnSpPr>
        <p:spPr>
          <a:xfrm>
            <a:off x="6910389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25" name="Google Shape;12825;p40"/>
          <p:cNvCxnSpPr/>
          <p:nvPr/>
        </p:nvCxnSpPr>
        <p:spPr>
          <a:xfrm>
            <a:off x="6874669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26" name="Google Shape;12826;p40"/>
          <p:cNvCxnSpPr/>
          <p:nvPr/>
        </p:nvCxnSpPr>
        <p:spPr>
          <a:xfrm>
            <a:off x="6840141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27" name="Google Shape;12827;p40"/>
          <p:cNvCxnSpPr/>
          <p:nvPr/>
        </p:nvCxnSpPr>
        <p:spPr>
          <a:xfrm>
            <a:off x="6805612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28" name="Google Shape;12828;p40"/>
          <p:cNvCxnSpPr/>
          <p:nvPr/>
        </p:nvCxnSpPr>
        <p:spPr>
          <a:xfrm>
            <a:off x="6771085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29" name="Google Shape;12829;p40"/>
          <p:cNvCxnSpPr/>
          <p:nvPr/>
        </p:nvCxnSpPr>
        <p:spPr>
          <a:xfrm>
            <a:off x="6736558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30" name="Google Shape;12830;p40"/>
          <p:cNvCxnSpPr/>
          <p:nvPr/>
        </p:nvCxnSpPr>
        <p:spPr>
          <a:xfrm>
            <a:off x="6702028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31" name="Google Shape;12831;p40"/>
          <p:cNvCxnSpPr/>
          <p:nvPr/>
        </p:nvCxnSpPr>
        <p:spPr>
          <a:xfrm>
            <a:off x="6667501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32" name="Google Shape;12832;p40"/>
          <p:cNvCxnSpPr/>
          <p:nvPr/>
        </p:nvCxnSpPr>
        <p:spPr>
          <a:xfrm>
            <a:off x="6632972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33" name="Google Shape;12833;p40"/>
          <p:cNvCxnSpPr/>
          <p:nvPr/>
        </p:nvCxnSpPr>
        <p:spPr>
          <a:xfrm>
            <a:off x="6598445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34" name="Google Shape;12834;p40"/>
          <p:cNvCxnSpPr/>
          <p:nvPr/>
        </p:nvCxnSpPr>
        <p:spPr>
          <a:xfrm>
            <a:off x="6563916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35" name="Google Shape;12835;p40"/>
          <p:cNvCxnSpPr/>
          <p:nvPr/>
        </p:nvCxnSpPr>
        <p:spPr>
          <a:xfrm>
            <a:off x="6528197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36" name="Google Shape;12836;p40"/>
          <p:cNvCxnSpPr/>
          <p:nvPr/>
        </p:nvCxnSpPr>
        <p:spPr>
          <a:xfrm>
            <a:off x="6493669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37" name="Google Shape;12837;p40"/>
          <p:cNvCxnSpPr/>
          <p:nvPr/>
        </p:nvCxnSpPr>
        <p:spPr>
          <a:xfrm>
            <a:off x="6459141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38" name="Google Shape;12838;p40"/>
          <p:cNvCxnSpPr/>
          <p:nvPr/>
        </p:nvCxnSpPr>
        <p:spPr>
          <a:xfrm>
            <a:off x="6424612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39" name="Google Shape;12839;p40"/>
          <p:cNvCxnSpPr/>
          <p:nvPr/>
        </p:nvCxnSpPr>
        <p:spPr>
          <a:xfrm>
            <a:off x="6390085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40" name="Google Shape;12840;p40"/>
          <p:cNvCxnSpPr/>
          <p:nvPr/>
        </p:nvCxnSpPr>
        <p:spPr>
          <a:xfrm>
            <a:off x="6355556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41" name="Google Shape;12841;p40"/>
          <p:cNvCxnSpPr/>
          <p:nvPr/>
        </p:nvCxnSpPr>
        <p:spPr>
          <a:xfrm>
            <a:off x="6321028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42" name="Google Shape;12842;p40"/>
          <p:cNvCxnSpPr/>
          <p:nvPr/>
        </p:nvCxnSpPr>
        <p:spPr>
          <a:xfrm>
            <a:off x="6286501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43" name="Google Shape;12843;p40"/>
          <p:cNvCxnSpPr/>
          <p:nvPr/>
        </p:nvCxnSpPr>
        <p:spPr>
          <a:xfrm>
            <a:off x="6251972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44" name="Google Shape;12844;p40"/>
          <p:cNvCxnSpPr/>
          <p:nvPr/>
        </p:nvCxnSpPr>
        <p:spPr>
          <a:xfrm>
            <a:off x="6217445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45" name="Google Shape;12845;p40"/>
          <p:cNvCxnSpPr/>
          <p:nvPr/>
        </p:nvCxnSpPr>
        <p:spPr>
          <a:xfrm>
            <a:off x="6182916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46" name="Google Shape;12846;p40"/>
          <p:cNvCxnSpPr/>
          <p:nvPr/>
        </p:nvCxnSpPr>
        <p:spPr>
          <a:xfrm>
            <a:off x="6148389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47" name="Google Shape;12847;p40"/>
          <p:cNvCxnSpPr/>
          <p:nvPr/>
        </p:nvCxnSpPr>
        <p:spPr>
          <a:xfrm>
            <a:off x="6113860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48" name="Google Shape;12848;p40"/>
          <p:cNvCxnSpPr/>
          <p:nvPr/>
        </p:nvCxnSpPr>
        <p:spPr>
          <a:xfrm>
            <a:off x="6078142" y="3243263"/>
            <a:ext cx="29765" cy="39291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49" name="Google Shape;12849;p40"/>
          <p:cNvCxnSpPr/>
          <p:nvPr/>
        </p:nvCxnSpPr>
        <p:spPr>
          <a:xfrm>
            <a:off x="2015728" y="3243263"/>
            <a:ext cx="509111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50" name="Google Shape;12850;p40"/>
          <p:cNvCxnSpPr/>
          <p:nvPr/>
        </p:nvCxnSpPr>
        <p:spPr>
          <a:xfrm>
            <a:off x="4200526" y="3243263"/>
            <a:ext cx="11787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51" name="Google Shape;12851;p40"/>
          <p:cNvCxnSpPr/>
          <p:nvPr/>
        </p:nvCxnSpPr>
        <p:spPr>
          <a:xfrm rot="10800000">
            <a:off x="1802606" y="3413523"/>
            <a:ext cx="123825" cy="928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52" name="Google Shape;12852;p40"/>
          <p:cNvCxnSpPr/>
          <p:nvPr/>
        </p:nvCxnSpPr>
        <p:spPr>
          <a:xfrm rot="10800000">
            <a:off x="1820467" y="3393282"/>
            <a:ext cx="105965" cy="1131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53" name="Google Shape;12853;p40"/>
          <p:cNvCxnSpPr/>
          <p:nvPr/>
        </p:nvCxnSpPr>
        <p:spPr>
          <a:xfrm rot="10800000">
            <a:off x="1802606" y="3413523"/>
            <a:ext cx="123825" cy="928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54" name="Google Shape;12854;p40"/>
          <p:cNvCxnSpPr/>
          <p:nvPr/>
        </p:nvCxnSpPr>
        <p:spPr>
          <a:xfrm rot="10800000">
            <a:off x="1820467" y="3393282"/>
            <a:ext cx="105965" cy="1131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55" name="Google Shape;12855;p40"/>
          <p:cNvCxnSpPr/>
          <p:nvPr/>
        </p:nvCxnSpPr>
        <p:spPr>
          <a:xfrm rot="10800000">
            <a:off x="1802606" y="3413523"/>
            <a:ext cx="123825" cy="928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56" name="Google Shape;12856;p40"/>
          <p:cNvCxnSpPr/>
          <p:nvPr/>
        </p:nvCxnSpPr>
        <p:spPr>
          <a:xfrm rot="10800000">
            <a:off x="1820467" y="3393282"/>
            <a:ext cx="105965" cy="1131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57" name="Google Shape;12857;p40"/>
          <p:cNvCxnSpPr/>
          <p:nvPr/>
        </p:nvCxnSpPr>
        <p:spPr>
          <a:xfrm rot="10800000">
            <a:off x="1802606" y="3413523"/>
            <a:ext cx="123825" cy="928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58" name="Google Shape;12858;p40"/>
          <p:cNvCxnSpPr/>
          <p:nvPr/>
        </p:nvCxnSpPr>
        <p:spPr>
          <a:xfrm rot="10800000">
            <a:off x="1820467" y="3393282"/>
            <a:ext cx="105965" cy="1131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59" name="Google Shape;12859;p40"/>
          <p:cNvCxnSpPr/>
          <p:nvPr/>
        </p:nvCxnSpPr>
        <p:spPr>
          <a:xfrm>
            <a:off x="2919413" y="2331245"/>
            <a:ext cx="1191" cy="2928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60" name="Google Shape;12860;p40"/>
          <p:cNvCxnSpPr/>
          <p:nvPr/>
        </p:nvCxnSpPr>
        <p:spPr>
          <a:xfrm flipH="1">
            <a:off x="2015729" y="2624138"/>
            <a:ext cx="903684" cy="4476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61" name="Google Shape;12861;p40"/>
          <p:cNvCxnSpPr/>
          <p:nvPr/>
        </p:nvCxnSpPr>
        <p:spPr>
          <a:xfrm>
            <a:off x="2015730" y="3071813"/>
            <a:ext cx="1190" cy="1714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62" name="Google Shape;12862;p40"/>
          <p:cNvCxnSpPr/>
          <p:nvPr/>
        </p:nvCxnSpPr>
        <p:spPr>
          <a:xfrm>
            <a:off x="5973366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63" name="Google Shape;12863;p40"/>
          <p:cNvCxnSpPr/>
          <p:nvPr/>
        </p:nvCxnSpPr>
        <p:spPr>
          <a:xfrm>
            <a:off x="5938837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64" name="Google Shape;12864;p40"/>
          <p:cNvCxnSpPr/>
          <p:nvPr/>
        </p:nvCxnSpPr>
        <p:spPr>
          <a:xfrm>
            <a:off x="5904310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65" name="Google Shape;12865;p40"/>
          <p:cNvCxnSpPr/>
          <p:nvPr/>
        </p:nvCxnSpPr>
        <p:spPr>
          <a:xfrm>
            <a:off x="5869781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66" name="Google Shape;12866;p40"/>
          <p:cNvCxnSpPr/>
          <p:nvPr/>
        </p:nvCxnSpPr>
        <p:spPr>
          <a:xfrm>
            <a:off x="5835253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67" name="Google Shape;12867;p40"/>
          <p:cNvCxnSpPr/>
          <p:nvPr/>
        </p:nvCxnSpPr>
        <p:spPr>
          <a:xfrm>
            <a:off x="5800725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68" name="Google Shape;12868;p40"/>
          <p:cNvCxnSpPr/>
          <p:nvPr/>
        </p:nvCxnSpPr>
        <p:spPr>
          <a:xfrm>
            <a:off x="5766197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69" name="Google Shape;12869;p40"/>
          <p:cNvCxnSpPr/>
          <p:nvPr/>
        </p:nvCxnSpPr>
        <p:spPr>
          <a:xfrm>
            <a:off x="5731669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70" name="Google Shape;12870;p40"/>
          <p:cNvCxnSpPr/>
          <p:nvPr/>
        </p:nvCxnSpPr>
        <p:spPr>
          <a:xfrm>
            <a:off x="5697141" y="2200276"/>
            <a:ext cx="98822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71" name="Google Shape;12871;p40"/>
          <p:cNvCxnSpPr/>
          <p:nvPr/>
        </p:nvCxnSpPr>
        <p:spPr>
          <a:xfrm>
            <a:off x="5662614" y="2200276"/>
            <a:ext cx="98822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72" name="Google Shape;12872;p40"/>
          <p:cNvCxnSpPr/>
          <p:nvPr/>
        </p:nvCxnSpPr>
        <p:spPr>
          <a:xfrm>
            <a:off x="5628085" y="2200276"/>
            <a:ext cx="98822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73" name="Google Shape;12873;p40"/>
          <p:cNvCxnSpPr/>
          <p:nvPr/>
        </p:nvCxnSpPr>
        <p:spPr>
          <a:xfrm>
            <a:off x="5592366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74" name="Google Shape;12874;p40"/>
          <p:cNvCxnSpPr/>
          <p:nvPr/>
        </p:nvCxnSpPr>
        <p:spPr>
          <a:xfrm>
            <a:off x="5557837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75" name="Google Shape;12875;p40"/>
          <p:cNvCxnSpPr/>
          <p:nvPr/>
        </p:nvCxnSpPr>
        <p:spPr>
          <a:xfrm>
            <a:off x="5523310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76" name="Google Shape;12876;p40"/>
          <p:cNvCxnSpPr/>
          <p:nvPr/>
        </p:nvCxnSpPr>
        <p:spPr>
          <a:xfrm>
            <a:off x="5488781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77" name="Google Shape;12877;p40"/>
          <p:cNvCxnSpPr/>
          <p:nvPr/>
        </p:nvCxnSpPr>
        <p:spPr>
          <a:xfrm>
            <a:off x="5454253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78" name="Google Shape;12878;p40"/>
          <p:cNvCxnSpPr/>
          <p:nvPr/>
        </p:nvCxnSpPr>
        <p:spPr>
          <a:xfrm>
            <a:off x="5419725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79" name="Google Shape;12879;p40"/>
          <p:cNvCxnSpPr/>
          <p:nvPr/>
        </p:nvCxnSpPr>
        <p:spPr>
          <a:xfrm>
            <a:off x="5385197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80" name="Google Shape;12880;p40"/>
          <p:cNvCxnSpPr/>
          <p:nvPr/>
        </p:nvCxnSpPr>
        <p:spPr>
          <a:xfrm>
            <a:off x="5350670" y="2200276"/>
            <a:ext cx="98822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81" name="Google Shape;12881;p40"/>
          <p:cNvCxnSpPr/>
          <p:nvPr/>
        </p:nvCxnSpPr>
        <p:spPr>
          <a:xfrm>
            <a:off x="5316141" y="2200276"/>
            <a:ext cx="98822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82" name="Google Shape;12882;p40"/>
          <p:cNvCxnSpPr/>
          <p:nvPr/>
        </p:nvCxnSpPr>
        <p:spPr>
          <a:xfrm>
            <a:off x="5281612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83" name="Google Shape;12883;p40"/>
          <p:cNvCxnSpPr/>
          <p:nvPr/>
        </p:nvCxnSpPr>
        <p:spPr>
          <a:xfrm>
            <a:off x="4152901" y="2331244"/>
            <a:ext cx="137398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84" name="Google Shape;12884;p40"/>
          <p:cNvCxnSpPr/>
          <p:nvPr/>
        </p:nvCxnSpPr>
        <p:spPr>
          <a:xfrm>
            <a:off x="5526881" y="2331244"/>
            <a:ext cx="67627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85" name="Google Shape;12885;p40"/>
          <p:cNvCxnSpPr/>
          <p:nvPr/>
        </p:nvCxnSpPr>
        <p:spPr>
          <a:xfrm>
            <a:off x="6203156" y="2331245"/>
            <a:ext cx="1191" cy="2928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86" name="Google Shape;12886;p40"/>
          <p:cNvCxnSpPr/>
          <p:nvPr/>
        </p:nvCxnSpPr>
        <p:spPr>
          <a:xfrm>
            <a:off x="6203157" y="2624138"/>
            <a:ext cx="903685" cy="4476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87" name="Google Shape;12887;p40"/>
          <p:cNvCxnSpPr/>
          <p:nvPr/>
        </p:nvCxnSpPr>
        <p:spPr>
          <a:xfrm>
            <a:off x="7106842" y="3071813"/>
            <a:ext cx="1190" cy="1714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88" name="Google Shape;12888;p40"/>
          <p:cNvCxnSpPr/>
          <p:nvPr/>
        </p:nvCxnSpPr>
        <p:spPr>
          <a:xfrm>
            <a:off x="2015730" y="3243262"/>
            <a:ext cx="1190" cy="1297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89" name="Google Shape;12889;p40"/>
          <p:cNvCxnSpPr/>
          <p:nvPr/>
        </p:nvCxnSpPr>
        <p:spPr>
          <a:xfrm>
            <a:off x="2015728" y="3373042"/>
            <a:ext cx="509111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90" name="Google Shape;12890;p40"/>
          <p:cNvCxnSpPr/>
          <p:nvPr/>
        </p:nvCxnSpPr>
        <p:spPr>
          <a:xfrm rot="10800000" flipH="1">
            <a:off x="3115867" y="3243262"/>
            <a:ext cx="1190" cy="1297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91" name="Google Shape;12891;p40"/>
          <p:cNvCxnSpPr/>
          <p:nvPr/>
        </p:nvCxnSpPr>
        <p:spPr>
          <a:xfrm>
            <a:off x="7106842" y="3243262"/>
            <a:ext cx="1190" cy="1297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92" name="Google Shape;12892;p40"/>
          <p:cNvCxnSpPr/>
          <p:nvPr/>
        </p:nvCxnSpPr>
        <p:spPr>
          <a:xfrm rot="10800000" flipH="1">
            <a:off x="6037661" y="3243262"/>
            <a:ext cx="1190" cy="1297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93" name="Google Shape;12893;p40"/>
          <p:cNvCxnSpPr/>
          <p:nvPr/>
        </p:nvCxnSpPr>
        <p:spPr>
          <a:xfrm>
            <a:off x="3083720" y="2200275"/>
            <a:ext cx="78819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94" name="Google Shape;12894;p40"/>
          <p:cNvCxnSpPr/>
          <p:nvPr/>
        </p:nvCxnSpPr>
        <p:spPr>
          <a:xfrm rot="10800000" flipH="1">
            <a:off x="2974183" y="2200275"/>
            <a:ext cx="897731" cy="1172766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95" name="Google Shape;12895;p40"/>
          <p:cNvCxnSpPr/>
          <p:nvPr/>
        </p:nvCxnSpPr>
        <p:spPr>
          <a:xfrm rot="10800000" flipH="1">
            <a:off x="2919414" y="2200275"/>
            <a:ext cx="175022" cy="228600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96" name="Google Shape;12896;p40"/>
          <p:cNvCxnSpPr/>
          <p:nvPr/>
        </p:nvCxnSpPr>
        <p:spPr>
          <a:xfrm rot="10800000">
            <a:off x="5991226" y="2200275"/>
            <a:ext cx="211931" cy="277416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97" name="Google Shape;12897;p40"/>
          <p:cNvCxnSpPr/>
          <p:nvPr/>
        </p:nvCxnSpPr>
        <p:spPr>
          <a:xfrm rot="10800000">
            <a:off x="5280424" y="2200275"/>
            <a:ext cx="897731" cy="1172766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98" name="Google Shape;12898;p40"/>
          <p:cNvCxnSpPr/>
          <p:nvPr/>
        </p:nvCxnSpPr>
        <p:spPr>
          <a:xfrm>
            <a:off x="5280423" y="2200275"/>
            <a:ext cx="7108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99" name="Google Shape;12899;p40"/>
          <p:cNvCxnSpPr/>
          <p:nvPr/>
        </p:nvCxnSpPr>
        <p:spPr>
          <a:xfrm flipH="1">
            <a:off x="1243013" y="3243263"/>
            <a:ext cx="77271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00" name="Google Shape;12900;p40"/>
          <p:cNvCxnSpPr/>
          <p:nvPr/>
        </p:nvCxnSpPr>
        <p:spPr>
          <a:xfrm>
            <a:off x="7106842" y="3243263"/>
            <a:ext cx="44529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901" name="Google Shape;12901;p40"/>
          <p:cNvSpPr/>
          <p:nvPr/>
        </p:nvSpPr>
        <p:spPr>
          <a:xfrm>
            <a:off x="1645445" y="2945606"/>
            <a:ext cx="250031" cy="533400"/>
          </a:xfrm>
          <a:custGeom>
            <a:avLst/>
            <a:gdLst/>
            <a:ahLst/>
            <a:cxnLst/>
            <a:rect l="l" t="t" r="r" b="b"/>
            <a:pathLst>
              <a:path w="838" h="1793" extrusionOk="0">
                <a:moveTo>
                  <a:pt x="0" y="0"/>
                </a:moveTo>
                <a:lnTo>
                  <a:pt x="1" y="74"/>
                </a:lnTo>
                <a:lnTo>
                  <a:pt x="3" y="147"/>
                </a:lnTo>
                <a:lnTo>
                  <a:pt x="9" y="220"/>
                </a:lnTo>
                <a:lnTo>
                  <a:pt x="16" y="292"/>
                </a:lnTo>
                <a:lnTo>
                  <a:pt x="26" y="365"/>
                </a:lnTo>
                <a:lnTo>
                  <a:pt x="38" y="437"/>
                </a:lnTo>
                <a:lnTo>
                  <a:pt x="52" y="509"/>
                </a:lnTo>
                <a:lnTo>
                  <a:pt x="69" y="580"/>
                </a:lnTo>
                <a:lnTo>
                  <a:pt x="88" y="651"/>
                </a:lnTo>
                <a:lnTo>
                  <a:pt x="109" y="720"/>
                </a:lnTo>
                <a:lnTo>
                  <a:pt x="133" y="790"/>
                </a:lnTo>
                <a:lnTo>
                  <a:pt x="158" y="858"/>
                </a:lnTo>
                <a:lnTo>
                  <a:pt x="186" y="926"/>
                </a:lnTo>
                <a:lnTo>
                  <a:pt x="216" y="993"/>
                </a:lnTo>
                <a:lnTo>
                  <a:pt x="248" y="1058"/>
                </a:lnTo>
                <a:lnTo>
                  <a:pt x="282" y="1122"/>
                </a:lnTo>
                <a:lnTo>
                  <a:pt x="318" y="1186"/>
                </a:lnTo>
                <a:lnTo>
                  <a:pt x="356" y="1248"/>
                </a:lnTo>
                <a:lnTo>
                  <a:pt x="397" y="1310"/>
                </a:lnTo>
                <a:lnTo>
                  <a:pt x="439" y="1370"/>
                </a:lnTo>
                <a:lnTo>
                  <a:pt x="482" y="1428"/>
                </a:lnTo>
                <a:lnTo>
                  <a:pt x="528" y="1485"/>
                </a:lnTo>
                <a:lnTo>
                  <a:pt x="576" y="1540"/>
                </a:lnTo>
                <a:lnTo>
                  <a:pt x="625" y="1594"/>
                </a:lnTo>
                <a:lnTo>
                  <a:pt x="676" y="1647"/>
                </a:lnTo>
                <a:lnTo>
                  <a:pt x="729" y="1697"/>
                </a:lnTo>
                <a:lnTo>
                  <a:pt x="783" y="1746"/>
                </a:lnTo>
                <a:lnTo>
                  <a:pt x="838" y="179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2904" name="Google Shape;12904;p40"/>
          <p:cNvCxnSpPr/>
          <p:nvPr/>
        </p:nvCxnSpPr>
        <p:spPr>
          <a:xfrm>
            <a:off x="3759994" y="1595438"/>
            <a:ext cx="100013" cy="1191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905" name="Google Shape;12905;p40"/>
          <p:cNvSpPr/>
          <p:nvPr/>
        </p:nvSpPr>
        <p:spPr>
          <a:xfrm>
            <a:off x="3458239" y="1546616"/>
            <a:ext cx="2253309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CLAY SEAL (EACH END)</a:t>
            </a:r>
            <a:endParaRPr sz="200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2909" name="Google Shape;12909;p40"/>
          <p:cNvCxnSpPr/>
          <p:nvPr/>
        </p:nvCxnSpPr>
        <p:spPr>
          <a:xfrm rot="10800000" flipH="1">
            <a:off x="7552135" y="3248026"/>
            <a:ext cx="51197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10" name="Google Shape;12910;p40"/>
          <p:cNvCxnSpPr/>
          <p:nvPr/>
        </p:nvCxnSpPr>
        <p:spPr>
          <a:xfrm>
            <a:off x="7603332" y="3248026"/>
            <a:ext cx="83344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11" name="Google Shape;12911;p40"/>
          <p:cNvCxnSpPr/>
          <p:nvPr/>
        </p:nvCxnSpPr>
        <p:spPr>
          <a:xfrm rot="10800000" flipH="1">
            <a:off x="7686676" y="3248026"/>
            <a:ext cx="51197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12" name="Google Shape;12912;p40"/>
          <p:cNvCxnSpPr/>
          <p:nvPr/>
        </p:nvCxnSpPr>
        <p:spPr>
          <a:xfrm flipH="1">
            <a:off x="7779545" y="3248026"/>
            <a:ext cx="21431" cy="261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13" name="Google Shape;12913;p40"/>
          <p:cNvCxnSpPr/>
          <p:nvPr/>
        </p:nvCxnSpPr>
        <p:spPr>
          <a:xfrm flipH="1">
            <a:off x="7760495" y="3248026"/>
            <a:ext cx="13097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14" name="Google Shape;12914;p40"/>
          <p:cNvCxnSpPr/>
          <p:nvPr/>
        </p:nvCxnSpPr>
        <p:spPr>
          <a:xfrm>
            <a:off x="7728349" y="3259931"/>
            <a:ext cx="67865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15" name="Google Shape;12915;p40"/>
          <p:cNvCxnSpPr/>
          <p:nvPr/>
        </p:nvCxnSpPr>
        <p:spPr>
          <a:xfrm>
            <a:off x="7717633" y="3274219"/>
            <a:ext cx="51197" cy="392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16" name="Google Shape;12916;p40"/>
          <p:cNvCxnSpPr/>
          <p:nvPr/>
        </p:nvCxnSpPr>
        <p:spPr>
          <a:xfrm>
            <a:off x="7705726" y="3288506"/>
            <a:ext cx="32147" cy="25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17" name="Google Shape;12917;p40"/>
          <p:cNvCxnSpPr/>
          <p:nvPr/>
        </p:nvCxnSpPr>
        <p:spPr>
          <a:xfrm flipH="1">
            <a:off x="7673580" y="3248026"/>
            <a:ext cx="44053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18" name="Google Shape;12918;p40"/>
          <p:cNvCxnSpPr/>
          <p:nvPr/>
        </p:nvCxnSpPr>
        <p:spPr>
          <a:xfrm flipH="1">
            <a:off x="7659292" y="3248025"/>
            <a:ext cx="35719" cy="440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19" name="Google Shape;12919;p40"/>
          <p:cNvCxnSpPr/>
          <p:nvPr/>
        </p:nvCxnSpPr>
        <p:spPr>
          <a:xfrm flipH="1">
            <a:off x="7645005" y="3248025"/>
            <a:ext cx="21431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20" name="Google Shape;12920;p40"/>
          <p:cNvCxnSpPr/>
          <p:nvPr/>
        </p:nvCxnSpPr>
        <p:spPr>
          <a:xfrm flipH="1">
            <a:off x="7629525" y="3248025"/>
            <a:ext cx="15479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21" name="Google Shape;12921;p40"/>
          <p:cNvCxnSpPr/>
          <p:nvPr/>
        </p:nvCxnSpPr>
        <p:spPr>
          <a:xfrm>
            <a:off x="7594999" y="3259931"/>
            <a:ext cx="69056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22" name="Google Shape;12922;p40"/>
          <p:cNvCxnSpPr/>
          <p:nvPr/>
        </p:nvCxnSpPr>
        <p:spPr>
          <a:xfrm>
            <a:off x="7583092" y="3274219"/>
            <a:ext cx="50006" cy="392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23" name="Google Shape;12923;p40"/>
          <p:cNvCxnSpPr/>
          <p:nvPr/>
        </p:nvCxnSpPr>
        <p:spPr>
          <a:xfrm>
            <a:off x="7569994" y="3290889"/>
            <a:ext cx="29766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24" name="Google Shape;12924;p40"/>
          <p:cNvCxnSpPr/>
          <p:nvPr/>
        </p:nvCxnSpPr>
        <p:spPr>
          <a:xfrm rot="10800000" flipH="1">
            <a:off x="7123510" y="3248026"/>
            <a:ext cx="52388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25" name="Google Shape;12925;p40"/>
          <p:cNvCxnSpPr/>
          <p:nvPr/>
        </p:nvCxnSpPr>
        <p:spPr>
          <a:xfrm>
            <a:off x="7175898" y="3248026"/>
            <a:ext cx="82153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26" name="Google Shape;12926;p40"/>
          <p:cNvCxnSpPr/>
          <p:nvPr/>
        </p:nvCxnSpPr>
        <p:spPr>
          <a:xfrm rot="10800000" flipH="1">
            <a:off x="7258051" y="3248026"/>
            <a:ext cx="51197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27" name="Google Shape;12927;p40"/>
          <p:cNvCxnSpPr/>
          <p:nvPr/>
        </p:nvCxnSpPr>
        <p:spPr>
          <a:xfrm>
            <a:off x="7309248" y="3248026"/>
            <a:ext cx="83344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28" name="Google Shape;12928;p40"/>
          <p:cNvCxnSpPr/>
          <p:nvPr/>
        </p:nvCxnSpPr>
        <p:spPr>
          <a:xfrm rot="10800000" flipH="1">
            <a:off x="7392591" y="3248026"/>
            <a:ext cx="51197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29" name="Google Shape;12929;p40"/>
          <p:cNvCxnSpPr/>
          <p:nvPr/>
        </p:nvCxnSpPr>
        <p:spPr>
          <a:xfrm>
            <a:off x="7443787" y="3248026"/>
            <a:ext cx="82154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30" name="Google Shape;12930;p40"/>
          <p:cNvCxnSpPr/>
          <p:nvPr/>
        </p:nvCxnSpPr>
        <p:spPr>
          <a:xfrm rot="10800000" flipH="1">
            <a:off x="7525941" y="3248026"/>
            <a:ext cx="52388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31" name="Google Shape;12931;p40"/>
          <p:cNvCxnSpPr/>
          <p:nvPr/>
        </p:nvCxnSpPr>
        <p:spPr>
          <a:xfrm flipH="1">
            <a:off x="7512844" y="3248026"/>
            <a:ext cx="42863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32" name="Google Shape;12932;p40"/>
          <p:cNvCxnSpPr/>
          <p:nvPr/>
        </p:nvCxnSpPr>
        <p:spPr>
          <a:xfrm flipH="1">
            <a:off x="7494986" y="3248026"/>
            <a:ext cx="30956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33" name="Google Shape;12933;p40"/>
          <p:cNvCxnSpPr/>
          <p:nvPr/>
        </p:nvCxnSpPr>
        <p:spPr>
          <a:xfrm flipH="1">
            <a:off x="7474744" y="3248025"/>
            <a:ext cx="20241" cy="25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34" name="Google Shape;12934;p40"/>
          <p:cNvCxnSpPr/>
          <p:nvPr/>
        </p:nvCxnSpPr>
        <p:spPr>
          <a:xfrm>
            <a:off x="7435455" y="3258742"/>
            <a:ext cx="69056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35" name="Google Shape;12935;p40"/>
          <p:cNvCxnSpPr/>
          <p:nvPr/>
        </p:nvCxnSpPr>
        <p:spPr>
          <a:xfrm>
            <a:off x="7424739" y="3273030"/>
            <a:ext cx="51197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36" name="Google Shape;12936;p40"/>
          <p:cNvCxnSpPr/>
          <p:nvPr/>
        </p:nvCxnSpPr>
        <p:spPr>
          <a:xfrm>
            <a:off x="7411641" y="3288506"/>
            <a:ext cx="32147" cy="25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37" name="Google Shape;12937;p40"/>
          <p:cNvCxnSpPr/>
          <p:nvPr/>
        </p:nvCxnSpPr>
        <p:spPr>
          <a:xfrm flipH="1">
            <a:off x="7380686" y="3248026"/>
            <a:ext cx="44053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38" name="Google Shape;12938;p40"/>
          <p:cNvCxnSpPr/>
          <p:nvPr/>
        </p:nvCxnSpPr>
        <p:spPr>
          <a:xfrm flipH="1">
            <a:off x="7366398" y="3248026"/>
            <a:ext cx="34528" cy="45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39" name="Google Shape;12939;p40"/>
          <p:cNvCxnSpPr/>
          <p:nvPr/>
        </p:nvCxnSpPr>
        <p:spPr>
          <a:xfrm flipH="1">
            <a:off x="7352111" y="3248026"/>
            <a:ext cx="20240" cy="261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40" name="Google Shape;12940;p40"/>
          <p:cNvCxnSpPr/>
          <p:nvPr/>
        </p:nvCxnSpPr>
        <p:spPr>
          <a:xfrm flipH="1">
            <a:off x="7331869" y="3248026"/>
            <a:ext cx="1428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41" name="Google Shape;12941;p40"/>
          <p:cNvCxnSpPr/>
          <p:nvPr/>
        </p:nvCxnSpPr>
        <p:spPr>
          <a:xfrm>
            <a:off x="7299724" y="3259931"/>
            <a:ext cx="67865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42" name="Google Shape;12942;p40"/>
          <p:cNvCxnSpPr/>
          <p:nvPr/>
        </p:nvCxnSpPr>
        <p:spPr>
          <a:xfrm>
            <a:off x="7290199" y="3274219"/>
            <a:ext cx="50006" cy="392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43" name="Google Shape;12943;p40"/>
          <p:cNvCxnSpPr/>
          <p:nvPr/>
        </p:nvCxnSpPr>
        <p:spPr>
          <a:xfrm>
            <a:off x="7278292" y="3288506"/>
            <a:ext cx="30956" cy="25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44" name="Google Shape;12944;p40"/>
          <p:cNvCxnSpPr/>
          <p:nvPr/>
        </p:nvCxnSpPr>
        <p:spPr>
          <a:xfrm flipH="1">
            <a:off x="7246144" y="3248026"/>
            <a:ext cx="44054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45" name="Google Shape;12945;p40"/>
          <p:cNvCxnSpPr/>
          <p:nvPr/>
        </p:nvCxnSpPr>
        <p:spPr>
          <a:xfrm flipH="1">
            <a:off x="7231856" y="3248025"/>
            <a:ext cx="34529" cy="440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46" name="Google Shape;12946;p40"/>
          <p:cNvCxnSpPr/>
          <p:nvPr/>
        </p:nvCxnSpPr>
        <p:spPr>
          <a:xfrm flipH="1">
            <a:off x="7216378" y="3248025"/>
            <a:ext cx="22622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47" name="Google Shape;12947;p40"/>
          <p:cNvCxnSpPr/>
          <p:nvPr/>
        </p:nvCxnSpPr>
        <p:spPr>
          <a:xfrm flipH="1">
            <a:off x="7200900" y="3248025"/>
            <a:ext cx="15479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48" name="Google Shape;12948;p40"/>
          <p:cNvCxnSpPr/>
          <p:nvPr/>
        </p:nvCxnSpPr>
        <p:spPr>
          <a:xfrm>
            <a:off x="7166374" y="3259931"/>
            <a:ext cx="69056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49" name="Google Shape;12949;p40"/>
          <p:cNvCxnSpPr/>
          <p:nvPr/>
        </p:nvCxnSpPr>
        <p:spPr>
          <a:xfrm>
            <a:off x="7155658" y="3274219"/>
            <a:ext cx="50006" cy="392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50" name="Google Shape;12950;p40"/>
          <p:cNvCxnSpPr/>
          <p:nvPr/>
        </p:nvCxnSpPr>
        <p:spPr>
          <a:xfrm>
            <a:off x="7142560" y="3290889"/>
            <a:ext cx="28575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51" name="Google Shape;12951;p40"/>
          <p:cNvCxnSpPr/>
          <p:nvPr/>
        </p:nvCxnSpPr>
        <p:spPr>
          <a:xfrm rot="10800000" flipH="1">
            <a:off x="1696641" y="3245645"/>
            <a:ext cx="51197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52" name="Google Shape;12952;p40"/>
          <p:cNvCxnSpPr/>
          <p:nvPr/>
        </p:nvCxnSpPr>
        <p:spPr>
          <a:xfrm>
            <a:off x="1747837" y="3245645"/>
            <a:ext cx="82154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53" name="Google Shape;12953;p40"/>
          <p:cNvCxnSpPr/>
          <p:nvPr/>
        </p:nvCxnSpPr>
        <p:spPr>
          <a:xfrm rot="10800000" flipH="1">
            <a:off x="1829991" y="3245645"/>
            <a:ext cx="51197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54" name="Google Shape;12954;p40"/>
          <p:cNvCxnSpPr/>
          <p:nvPr/>
        </p:nvCxnSpPr>
        <p:spPr>
          <a:xfrm flipH="1">
            <a:off x="1924051" y="3245645"/>
            <a:ext cx="21431" cy="273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55" name="Google Shape;12955;p40"/>
          <p:cNvCxnSpPr/>
          <p:nvPr/>
        </p:nvCxnSpPr>
        <p:spPr>
          <a:xfrm flipH="1">
            <a:off x="1903810" y="3245645"/>
            <a:ext cx="1428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56" name="Google Shape;12956;p40"/>
          <p:cNvCxnSpPr/>
          <p:nvPr/>
        </p:nvCxnSpPr>
        <p:spPr>
          <a:xfrm>
            <a:off x="1872854" y="3258741"/>
            <a:ext cx="66675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57" name="Google Shape;12957;p40"/>
          <p:cNvCxnSpPr/>
          <p:nvPr/>
        </p:nvCxnSpPr>
        <p:spPr>
          <a:xfrm>
            <a:off x="1862139" y="3271838"/>
            <a:ext cx="51197" cy="392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58" name="Google Shape;12958;p40"/>
          <p:cNvCxnSpPr/>
          <p:nvPr/>
        </p:nvCxnSpPr>
        <p:spPr>
          <a:xfrm>
            <a:off x="1850233" y="3286125"/>
            <a:ext cx="30956" cy="25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59" name="Google Shape;12959;p40"/>
          <p:cNvCxnSpPr/>
          <p:nvPr/>
        </p:nvCxnSpPr>
        <p:spPr>
          <a:xfrm flipH="1">
            <a:off x="1818086" y="3245645"/>
            <a:ext cx="44053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60" name="Google Shape;12960;p40"/>
          <p:cNvCxnSpPr/>
          <p:nvPr/>
        </p:nvCxnSpPr>
        <p:spPr>
          <a:xfrm flipH="1">
            <a:off x="1803798" y="3245645"/>
            <a:ext cx="34528" cy="45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61" name="Google Shape;12961;p40"/>
          <p:cNvCxnSpPr/>
          <p:nvPr/>
        </p:nvCxnSpPr>
        <p:spPr>
          <a:xfrm flipH="1">
            <a:off x="1788320" y="3245644"/>
            <a:ext cx="22622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62" name="Google Shape;12962;p40"/>
          <p:cNvCxnSpPr/>
          <p:nvPr/>
        </p:nvCxnSpPr>
        <p:spPr>
          <a:xfrm flipH="1">
            <a:off x="1772842" y="3245645"/>
            <a:ext cx="15478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63" name="Google Shape;12963;p40"/>
          <p:cNvCxnSpPr/>
          <p:nvPr/>
        </p:nvCxnSpPr>
        <p:spPr>
          <a:xfrm>
            <a:off x="1738314" y="3257550"/>
            <a:ext cx="69056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64" name="Google Shape;12964;p40"/>
          <p:cNvCxnSpPr/>
          <p:nvPr/>
        </p:nvCxnSpPr>
        <p:spPr>
          <a:xfrm>
            <a:off x="1727599" y="3271838"/>
            <a:ext cx="50006" cy="392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65" name="Google Shape;12965;p40"/>
          <p:cNvCxnSpPr/>
          <p:nvPr/>
        </p:nvCxnSpPr>
        <p:spPr>
          <a:xfrm>
            <a:off x="1714500" y="3288508"/>
            <a:ext cx="29766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66" name="Google Shape;12966;p40"/>
          <p:cNvCxnSpPr/>
          <p:nvPr/>
        </p:nvCxnSpPr>
        <p:spPr>
          <a:xfrm rot="10800000" flipH="1">
            <a:off x="1268016" y="3245645"/>
            <a:ext cx="51197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67" name="Google Shape;12967;p40"/>
          <p:cNvCxnSpPr/>
          <p:nvPr/>
        </p:nvCxnSpPr>
        <p:spPr>
          <a:xfrm>
            <a:off x="1319214" y="3245645"/>
            <a:ext cx="83344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68" name="Google Shape;12968;p40"/>
          <p:cNvCxnSpPr/>
          <p:nvPr/>
        </p:nvCxnSpPr>
        <p:spPr>
          <a:xfrm rot="10800000" flipH="1">
            <a:off x="1402558" y="3245645"/>
            <a:ext cx="51197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69" name="Google Shape;12969;p40"/>
          <p:cNvCxnSpPr/>
          <p:nvPr/>
        </p:nvCxnSpPr>
        <p:spPr>
          <a:xfrm>
            <a:off x="1453755" y="3245645"/>
            <a:ext cx="82153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70" name="Google Shape;12970;p40"/>
          <p:cNvCxnSpPr/>
          <p:nvPr/>
        </p:nvCxnSpPr>
        <p:spPr>
          <a:xfrm rot="10800000" flipH="1">
            <a:off x="1535906" y="3245645"/>
            <a:ext cx="52388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71" name="Google Shape;12971;p40"/>
          <p:cNvCxnSpPr/>
          <p:nvPr/>
        </p:nvCxnSpPr>
        <p:spPr>
          <a:xfrm>
            <a:off x="1588294" y="3245645"/>
            <a:ext cx="82154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72" name="Google Shape;12972;p40"/>
          <p:cNvCxnSpPr/>
          <p:nvPr/>
        </p:nvCxnSpPr>
        <p:spPr>
          <a:xfrm rot="10800000" flipH="1">
            <a:off x="1670447" y="3245645"/>
            <a:ext cx="51197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73" name="Google Shape;12973;p40"/>
          <p:cNvCxnSpPr/>
          <p:nvPr/>
        </p:nvCxnSpPr>
        <p:spPr>
          <a:xfrm flipH="1">
            <a:off x="1657350" y="3245645"/>
            <a:ext cx="42863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74" name="Google Shape;12974;p40"/>
          <p:cNvCxnSpPr/>
          <p:nvPr/>
        </p:nvCxnSpPr>
        <p:spPr>
          <a:xfrm flipH="1">
            <a:off x="1638301" y="3245645"/>
            <a:ext cx="32147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75" name="Google Shape;12975;p40"/>
          <p:cNvCxnSpPr/>
          <p:nvPr/>
        </p:nvCxnSpPr>
        <p:spPr>
          <a:xfrm flipH="1">
            <a:off x="1619250" y="3245644"/>
            <a:ext cx="19050" cy="25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76" name="Google Shape;12976;p40"/>
          <p:cNvCxnSpPr/>
          <p:nvPr/>
        </p:nvCxnSpPr>
        <p:spPr>
          <a:xfrm>
            <a:off x="1579961" y="3256361"/>
            <a:ext cx="69056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77" name="Google Shape;12977;p40"/>
          <p:cNvCxnSpPr/>
          <p:nvPr/>
        </p:nvCxnSpPr>
        <p:spPr>
          <a:xfrm>
            <a:off x="1568053" y="3270649"/>
            <a:ext cx="51197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78" name="Google Shape;12978;p40"/>
          <p:cNvCxnSpPr/>
          <p:nvPr/>
        </p:nvCxnSpPr>
        <p:spPr>
          <a:xfrm>
            <a:off x="1556147" y="3286125"/>
            <a:ext cx="32147" cy="25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79" name="Google Shape;12979;p40"/>
          <p:cNvCxnSpPr/>
          <p:nvPr/>
        </p:nvCxnSpPr>
        <p:spPr>
          <a:xfrm flipH="1">
            <a:off x="1524000" y="3245645"/>
            <a:ext cx="44054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80" name="Google Shape;12980;p40"/>
          <p:cNvCxnSpPr/>
          <p:nvPr/>
        </p:nvCxnSpPr>
        <p:spPr>
          <a:xfrm flipH="1">
            <a:off x="1509714" y="3245645"/>
            <a:ext cx="35719" cy="45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81" name="Google Shape;12981;p40"/>
          <p:cNvCxnSpPr/>
          <p:nvPr/>
        </p:nvCxnSpPr>
        <p:spPr>
          <a:xfrm flipH="1">
            <a:off x="1495426" y="3245645"/>
            <a:ext cx="21431" cy="273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82" name="Google Shape;12982;p40"/>
          <p:cNvCxnSpPr/>
          <p:nvPr/>
        </p:nvCxnSpPr>
        <p:spPr>
          <a:xfrm flipH="1">
            <a:off x="1476376" y="3245645"/>
            <a:ext cx="13097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83" name="Google Shape;12983;p40"/>
          <p:cNvCxnSpPr/>
          <p:nvPr/>
        </p:nvCxnSpPr>
        <p:spPr>
          <a:xfrm>
            <a:off x="1444230" y="3258741"/>
            <a:ext cx="67865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84" name="Google Shape;12984;p40"/>
          <p:cNvCxnSpPr/>
          <p:nvPr/>
        </p:nvCxnSpPr>
        <p:spPr>
          <a:xfrm>
            <a:off x="1433514" y="3271838"/>
            <a:ext cx="51197" cy="392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85" name="Google Shape;12985;p40"/>
          <p:cNvCxnSpPr/>
          <p:nvPr/>
        </p:nvCxnSpPr>
        <p:spPr>
          <a:xfrm>
            <a:off x="1421608" y="3286125"/>
            <a:ext cx="32147" cy="25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86" name="Google Shape;12986;p40"/>
          <p:cNvCxnSpPr/>
          <p:nvPr/>
        </p:nvCxnSpPr>
        <p:spPr>
          <a:xfrm flipH="1">
            <a:off x="1389461" y="3245645"/>
            <a:ext cx="44053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87" name="Google Shape;12987;p40"/>
          <p:cNvCxnSpPr/>
          <p:nvPr/>
        </p:nvCxnSpPr>
        <p:spPr>
          <a:xfrm flipH="1">
            <a:off x="1375173" y="3245645"/>
            <a:ext cx="34528" cy="45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88" name="Google Shape;12988;p40"/>
          <p:cNvCxnSpPr/>
          <p:nvPr/>
        </p:nvCxnSpPr>
        <p:spPr>
          <a:xfrm flipH="1">
            <a:off x="1360886" y="3245644"/>
            <a:ext cx="21431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89" name="Google Shape;12989;p40"/>
          <p:cNvCxnSpPr/>
          <p:nvPr/>
        </p:nvCxnSpPr>
        <p:spPr>
          <a:xfrm flipH="1">
            <a:off x="1345406" y="3245645"/>
            <a:ext cx="15479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90" name="Google Shape;12990;p40"/>
          <p:cNvCxnSpPr/>
          <p:nvPr/>
        </p:nvCxnSpPr>
        <p:spPr>
          <a:xfrm>
            <a:off x="1310880" y="3257550"/>
            <a:ext cx="69056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91" name="Google Shape;12991;p40"/>
          <p:cNvCxnSpPr/>
          <p:nvPr/>
        </p:nvCxnSpPr>
        <p:spPr>
          <a:xfrm>
            <a:off x="1298974" y="3271838"/>
            <a:ext cx="50006" cy="392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92" name="Google Shape;12992;p40"/>
          <p:cNvCxnSpPr/>
          <p:nvPr/>
        </p:nvCxnSpPr>
        <p:spPr>
          <a:xfrm>
            <a:off x="1285875" y="3288508"/>
            <a:ext cx="29766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993" name="Google Shape;12993;p40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Clay Seals</a:t>
            </a:r>
            <a:endParaRPr/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31CD1781-55A7-4E8B-05BB-71F29C81D06E}"/>
              </a:ext>
            </a:extLst>
          </p:cNvPr>
          <p:cNvCxnSpPr>
            <a:cxnSpLocks/>
          </p:cNvCxnSpPr>
          <p:nvPr/>
        </p:nvCxnSpPr>
        <p:spPr>
          <a:xfrm flipH="1">
            <a:off x="3342125" y="1727218"/>
            <a:ext cx="139966" cy="45320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BAD5D6E7-B63E-01FB-3010-771BE1908FA4}"/>
              </a:ext>
            </a:extLst>
          </p:cNvPr>
          <p:cNvCxnSpPr>
            <a:cxnSpLocks/>
          </p:cNvCxnSpPr>
          <p:nvPr/>
        </p:nvCxnSpPr>
        <p:spPr>
          <a:xfrm>
            <a:off x="5538787" y="1762060"/>
            <a:ext cx="185165" cy="42831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335B3FA-08E3-5D79-D5C9-CA42E117AC1B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47</a:t>
            </a:fld>
            <a:endParaRPr lang="en-US"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98" name="Google Shape;12998;p41"/>
          <p:cNvSpPr txBox="1">
            <a:spLocks noGrp="1"/>
          </p:cNvSpPr>
          <p:nvPr>
            <p:ph type="body" idx="1"/>
          </p:nvPr>
        </p:nvSpPr>
        <p:spPr>
          <a:xfrm>
            <a:off x="532351" y="3026569"/>
            <a:ext cx="8236802" cy="15614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/>
              <a:t>Flowing water causes shear forces on the bed.</a:t>
            </a:r>
            <a:endParaRPr/>
          </a:p>
          <a:p>
            <a:pPr marL="257175" lvl="0" indent="-257175" algn="l" rtl="0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</a:pPr>
            <a:r>
              <a:rPr lang="en-US"/>
              <a:t>Shear force is proportional to velocity.</a:t>
            </a:r>
            <a:endParaRPr/>
          </a:p>
          <a:p>
            <a:pPr marL="257175" lvl="0" indent="-257175" algn="l" rtl="0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</a:pPr>
            <a:r>
              <a:rPr lang="en-US"/>
              <a:t>High shear forces will erode bed and bank material.</a:t>
            </a:r>
            <a:endParaRPr/>
          </a:p>
          <a:p>
            <a:pPr marL="557213" lvl="1" indent="-214312" algn="l" rtl="0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</a:pPr>
            <a:r>
              <a:rPr lang="en-US" sz="1600"/>
              <a:t>Causes fill stability problems at inlet and outlet. </a:t>
            </a:r>
            <a:endParaRPr/>
          </a:p>
          <a:p>
            <a:pPr marL="557213" lvl="1" indent="-214312" algn="l" rtl="0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</a:pPr>
            <a:r>
              <a:rPr lang="en-US" sz="1600"/>
              <a:t>Causes structural deformation.</a:t>
            </a:r>
            <a:endParaRPr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/>
          </a:p>
        </p:txBody>
      </p:sp>
      <p:sp>
        <p:nvSpPr>
          <p:cNvPr id="12999" name="Google Shape;12999;p41"/>
          <p:cNvSpPr/>
          <p:nvPr/>
        </p:nvSpPr>
        <p:spPr>
          <a:xfrm>
            <a:off x="1164432" y="1619250"/>
            <a:ext cx="6836569" cy="14144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000" name="Google Shape;13000;p41"/>
          <p:cNvSpPr/>
          <p:nvPr/>
        </p:nvSpPr>
        <p:spPr>
          <a:xfrm>
            <a:off x="3258742" y="1619250"/>
            <a:ext cx="3773090" cy="572691"/>
          </a:xfrm>
          <a:custGeom>
            <a:avLst/>
            <a:gdLst/>
            <a:ahLst/>
            <a:cxnLst/>
            <a:rect l="l" t="t" r="r" b="b"/>
            <a:pathLst>
              <a:path w="12677" h="1921" extrusionOk="0">
                <a:moveTo>
                  <a:pt x="12" y="0"/>
                </a:moveTo>
                <a:lnTo>
                  <a:pt x="4041" y="0"/>
                </a:lnTo>
                <a:lnTo>
                  <a:pt x="8524" y="0"/>
                </a:lnTo>
                <a:lnTo>
                  <a:pt x="10732" y="0"/>
                </a:lnTo>
                <a:lnTo>
                  <a:pt x="10732" y="959"/>
                </a:lnTo>
                <a:lnTo>
                  <a:pt x="12677" y="1921"/>
                </a:lnTo>
                <a:lnTo>
                  <a:pt x="2161" y="1578"/>
                </a:lnTo>
                <a:lnTo>
                  <a:pt x="2062" y="1578"/>
                </a:lnTo>
                <a:lnTo>
                  <a:pt x="1963" y="1576"/>
                </a:lnTo>
                <a:lnTo>
                  <a:pt x="1865" y="1571"/>
                </a:lnTo>
                <a:lnTo>
                  <a:pt x="1767" y="1564"/>
                </a:lnTo>
                <a:lnTo>
                  <a:pt x="1668" y="1554"/>
                </a:lnTo>
                <a:lnTo>
                  <a:pt x="1570" y="1541"/>
                </a:lnTo>
                <a:lnTo>
                  <a:pt x="1471" y="1527"/>
                </a:lnTo>
                <a:lnTo>
                  <a:pt x="1374" y="1510"/>
                </a:lnTo>
                <a:lnTo>
                  <a:pt x="1278" y="1489"/>
                </a:lnTo>
                <a:lnTo>
                  <a:pt x="1181" y="1468"/>
                </a:lnTo>
                <a:lnTo>
                  <a:pt x="1086" y="1443"/>
                </a:lnTo>
                <a:lnTo>
                  <a:pt x="990" y="1416"/>
                </a:lnTo>
                <a:lnTo>
                  <a:pt x="897" y="1387"/>
                </a:lnTo>
                <a:lnTo>
                  <a:pt x="803" y="1355"/>
                </a:lnTo>
                <a:lnTo>
                  <a:pt x="709" y="1321"/>
                </a:lnTo>
                <a:lnTo>
                  <a:pt x="618" y="1285"/>
                </a:lnTo>
                <a:lnTo>
                  <a:pt x="527" y="1247"/>
                </a:lnTo>
                <a:lnTo>
                  <a:pt x="437" y="1206"/>
                </a:lnTo>
                <a:lnTo>
                  <a:pt x="348" y="1163"/>
                </a:lnTo>
                <a:lnTo>
                  <a:pt x="259" y="1117"/>
                </a:lnTo>
                <a:lnTo>
                  <a:pt x="173" y="1069"/>
                </a:lnTo>
                <a:lnTo>
                  <a:pt x="88" y="1020"/>
                </a:lnTo>
                <a:lnTo>
                  <a:pt x="4" y="969"/>
                </a:lnTo>
                <a:lnTo>
                  <a:pt x="0" y="965"/>
                </a:lnTo>
                <a:lnTo>
                  <a:pt x="12" y="959"/>
                </a:lnTo>
                <a:lnTo>
                  <a:pt x="1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001" name="Google Shape;13001;p41"/>
          <p:cNvCxnSpPr/>
          <p:nvPr/>
        </p:nvCxnSpPr>
        <p:spPr>
          <a:xfrm>
            <a:off x="3262314" y="1619250"/>
            <a:ext cx="119896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02" name="Google Shape;13002;p41"/>
          <p:cNvSpPr/>
          <p:nvPr/>
        </p:nvSpPr>
        <p:spPr>
          <a:xfrm>
            <a:off x="2383633" y="1907382"/>
            <a:ext cx="4947047" cy="598885"/>
          </a:xfrm>
          <a:custGeom>
            <a:avLst/>
            <a:gdLst/>
            <a:ahLst/>
            <a:cxnLst/>
            <a:rect l="l" t="t" r="r" b="b"/>
            <a:pathLst>
              <a:path w="16620" h="2014" extrusionOk="0">
                <a:moveTo>
                  <a:pt x="2941" y="4"/>
                </a:moveTo>
                <a:lnTo>
                  <a:pt x="3025" y="55"/>
                </a:lnTo>
                <a:lnTo>
                  <a:pt x="3110" y="104"/>
                </a:lnTo>
                <a:lnTo>
                  <a:pt x="3196" y="152"/>
                </a:lnTo>
                <a:lnTo>
                  <a:pt x="3285" y="198"/>
                </a:lnTo>
                <a:lnTo>
                  <a:pt x="3374" y="241"/>
                </a:lnTo>
                <a:lnTo>
                  <a:pt x="3464" y="282"/>
                </a:lnTo>
                <a:lnTo>
                  <a:pt x="3555" y="320"/>
                </a:lnTo>
                <a:lnTo>
                  <a:pt x="3646" y="356"/>
                </a:lnTo>
                <a:lnTo>
                  <a:pt x="3740" y="390"/>
                </a:lnTo>
                <a:lnTo>
                  <a:pt x="3834" y="422"/>
                </a:lnTo>
                <a:lnTo>
                  <a:pt x="3927" y="451"/>
                </a:lnTo>
                <a:lnTo>
                  <a:pt x="4023" y="478"/>
                </a:lnTo>
                <a:lnTo>
                  <a:pt x="4118" y="503"/>
                </a:lnTo>
                <a:lnTo>
                  <a:pt x="4215" y="524"/>
                </a:lnTo>
                <a:lnTo>
                  <a:pt x="4311" y="545"/>
                </a:lnTo>
                <a:lnTo>
                  <a:pt x="4408" y="562"/>
                </a:lnTo>
                <a:lnTo>
                  <a:pt x="4507" y="576"/>
                </a:lnTo>
                <a:lnTo>
                  <a:pt x="4605" y="589"/>
                </a:lnTo>
                <a:lnTo>
                  <a:pt x="4704" y="599"/>
                </a:lnTo>
                <a:lnTo>
                  <a:pt x="4802" y="606"/>
                </a:lnTo>
                <a:lnTo>
                  <a:pt x="4900" y="611"/>
                </a:lnTo>
                <a:lnTo>
                  <a:pt x="4999" y="613"/>
                </a:lnTo>
                <a:lnTo>
                  <a:pt x="5098" y="613"/>
                </a:lnTo>
                <a:lnTo>
                  <a:pt x="15614" y="956"/>
                </a:lnTo>
                <a:lnTo>
                  <a:pt x="16620" y="1454"/>
                </a:lnTo>
                <a:lnTo>
                  <a:pt x="16620" y="2014"/>
                </a:lnTo>
                <a:lnTo>
                  <a:pt x="0" y="2014"/>
                </a:lnTo>
                <a:lnTo>
                  <a:pt x="0" y="1454"/>
                </a:lnTo>
                <a:lnTo>
                  <a:pt x="2937" y="0"/>
                </a:lnTo>
                <a:lnTo>
                  <a:pt x="2941" y="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003" name="Google Shape;13003;p41"/>
          <p:cNvCxnSpPr/>
          <p:nvPr/>
        </p:nvCxnSpPr>
        <p:spPr>
          <a:xfrm>
            <a:off x="2383633" y="2506267"/>
            <a:ext cx="4947047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04" name="Google Shape;13004;p41"/>
          <p:cNvCxnSpPr/>
          <p:nvPr/>
        </p:nvCxnSpPr>
        <p:spPr>
          <a:xfrm>
            <a:off x="4507707" y="2506267"/>
            <a:ext cx="11311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05" name="Google Shape;13005;p41"/>
          <p:cNvCxnSpPr/>
          <p:nvPr/>
        </p:nvCxnSpPr>
        <p:spPr>
          <a:xfrm rot="10800000">
            <a:off x="1603772" y="2299099"/>
            <a:ext cx="128588" cy="785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06" name="Google Shape;13006;p41"/>
          <p:cNvCxnSpPr/>
          <p:nvPr/>
        </p:nvCxnSpPr>
        <p:spPr>
          <a:xfrm rot="10800000">
            <a:off x="1619251" y="2277666"/>
            <a:ext cx="113110" cy="1000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07" name="Google Shape;13007;p41"/>
          <p:cNvCxnSpPr/>
          <p:nvPr/>
        </p:nvCxnSpPr>
        <p:spPr>
          <a:xfrm rot="10800000">
            <a:off x="1603772" y="2299099"/>
            <a:ext cx="128588" cy="785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08" name="Google Shape;13008;p41"/>
          <p:cNvCxnSpPr/>
          <p:nvPr/>
        </p:nvCxnSpPr>
        <p:spPr>
          <a:xfrm rot="10800000">
            <a:off x="1619251" y="2277666"/>
            <a:ext cx="113110" cy="1000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09" name="Google Shape;13009;p41"/>
          <p:cNvCxnSpPr/>
          <p:nvPr/>
        </p:nvCxnSpPr>
        <p:spPr>
          <a:xfrm rot="10800000">
            <a:off x="1603772" y="2299099"/>
            <a:ext cx="128588" cy="785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10" name="Google Shape;13010;p41"/>
          <p:cNvCxnSpPr/>
          <p:nvPr/>
        </p:nvCxnSpPr>
        <p:spPr>
          <a:xfrm rot="10800000">
            <a:off x="1619251" y="2277666"/>
            <a:ext cx="113110" cy="1000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11" name="Google Shape;13011;p41"/>
          <p:cNvCxnSpPr/>
          <p:nvPr/>
        </p:nvCxnSpPr>
        <p:spPr>
          <a:xfrm rot="10800000">
            <a:off x="1603772" y="2299099"/>
            <a:ext cx="128588" cy="785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12" name="Google Shape;13012;p41"/>
          <p:cNvCxnSpPr/>
          <p:nvPr/>
        </p:nvCxnSpPr>
        <p:spPr>
          <a:xfrm rot="10800000">
            <a:off x="1619251" y="2277666"/>
            <a:ext cx="113110" cy="1000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13" name="Google Shape;13013;p41"/>
          <p:cNvCxnSpPr/>
          <p:nvPr/>
        </p:nvCxnSpPr>
        <p:spPr>
          <a:xfrm>
            <a:off x="3262313" y="1619250"/>
            <a:ext cx="1191" cy="2857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14" name="Google Shape;13014;p41"/>
          <p:cNvCxnSpPr/>
          <p:nvPr/>
        </p:nvCxnSpPr>
        <p:spPr>
          <a:xfrm flipH="1">
            <a:off x="2383633" y="1905000"/>
            <a:ext cx="878681" cy="434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15" name="Google Shape;13015;p41"/>
          <p:cNvCxnSpPr/>
          <p:nvPr/>
        </p:nvCxnSpPr>
        <p:spPr>
          <a:xfrm>
            <a:off x="2383631" y="2339580"/>
            <a:ext cx="1191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16" name="Google Shape;13016;p41"/>
          <p:cNvCxnSpPr/>
          <p:nvPr/>
        </p:nvCxnSpPr>
        <p:spPr>
          <a:xfrm rot="10800000" flipH="1">
            <a:off x="7409261" y="2526508"/>
            <a:ext cx="1190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17" name="Google Shape;13017;p41"/>
          <p:cNvCxnSpPr/>
          <p:nvPr/>
        </p:nvCxnSpPr>
        <p:spPr>
          <a:xfrm flipH="1">
            <a:off x="7304485" y="2528887"/>
            <a:ext cx="10477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18" name="Google Shape;13018;p41"/>
          <p:cNvCxnSpPr/>
          <p:nvPr/>
        </p:nvCxnSpPr>
        <p:spPr>
          <a:xfrm rot="10800000">
            <a:off x="7305676" y="2516983"/>
            <a:ext cx="103585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19" name="Google Shape;13019;p41"/>
          <p:cNvCxnSpPr/>
          <p:nvPr/>
        </p:nvCxnSpPr>
        <p:spPr>
          <a:xfrm flipH="1">
            <a:off x="7304485" y="2528887"/>
            <a:ext cx="10477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20" name="Google Shape;13020;p41"/>
          <p:cNvCxnSpPr/>
          <p:nvPr/>
        </p:nvCxnSpPr>
        <p:spPr>
          <a:xfrm rot="10800000">
            <a:off x="7305676" y="2516983"/>
            <a:ext cx="103585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21" name="Google Shape;13021;p41"/>
          <p:cNvCxnSpPr/>
          <p:nvPr/>
        </p:nvCxnSpPr>
        <p:spPr>
          <a:xfrm flipH="1">
            <a:off x="7304485" y="2528887"/>
            <a:ext cx="10477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22" name="Google Shape;13022;p41"/>
          <p:cNvCxnSpPr/>
          <p:nvPr/>
        </p:nvCxnSpPr>
        <p:spPr>
          <a:xfrm rot="10800000">
            <a:off x="7305676" y="2516983"/>
            <a:ext cx="103585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23" name="Google Shape;13023;p41"/>
          <p:cNvCxnSpPr/>
          <p:nvPr/>
        </p:nvCxnSpPr>
        <p:spPr>
          <a:xfrm flipH="1">
            <a:off x="7304485" y="2528887"/>
            <a:ext cx="10477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24" name="Google Shape;13024;p41"/>
          <p:cNvCxnSpPr/>
          <p:nvPr/>
        </p:nvCxnSpPr>
        <p:spPr>
          <a:xfrm rot="10800000">
            <a:off x="7305676" y="2516983"/>
            <a:ext cx="103585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25" name="Google Shape;13025;p41"/>
          <p:cNvCxnSpPr/>
          <p:nvPr/>
        </p:nvCxnSpPr>
        <p:spPr>
          <a:xfrm>
            <a:off x="4461274" y="1619250"/>
            <a:ext cx="13346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26" name="Google Shape;13026;p41"/>
          <p:cNvCxnSpPr/>
          <p:nvPr/>
        </p:nvCxnSpPr>
        <p:spPr>
          <a:xfrm>
            <a:off x="5795963" y="1619250"/>
            <a:ext cx="65722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27" name="Google Shape;13027;p41"/>
          <p:cNvCxnSpPr/>
          <p:nvPr/>
        </p:nvCxnSpPr>
        <p:spPr>
          <a:xfrm>
            <a:off x="6453188" y="1619250"/>
            <a:ext cx="1191" cy="2857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28" name="Google Shape;13028;p41"/>
          <p:cNvCxnSpPr/>
          <p:nvPr/>
        </p:nvCxnSpPr>
        <p:spPr>
          <a:xfrm>
            <a:off x="6453188" y="1905000"/>
            <a:ext cx="877491" cy="434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29" name="Google Shape;13029;p41"/>
          <p:cNvCxnSpPr/>
          <p:nvPr/>
        </p:nvCxnSpPr>
        <p:spPr>
          <a:xfrm>
            <a:off x="7330680" y="2339578"/>
            <a:ext cx="1190" cy="1666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30" name="Google Shape;13030;p41"/>
          <p:cNvSpPr/>
          <p:nvPr/>
        </p:nvSpPr>
        <p:spPr>
          <a:xfrm>
            <a:off x="2444355" y="1654969"/>
            <a:ext cx="815578" cy="252413"/>
          </a:xfrm>
          <a:custGeom>
            <a:avLst/>
            <a:gdLst/>
            <a:ahLst/>
            <a:cxnLst/>
            <a:rect l="l" t="t" r="r" b="b"/>
            <a:pathLst>
              <a:path w="2740" h="851" extrusionOk="0">
                <a:moveTo>
                  <a:pt x="2740" y="851"/>
                </a:moveTo>
                <a:lnTo>
                  <a:pt x="2658" y="791"/>
                </a:lnTo>
                <a:lnTo>
                  <a:pt x="2577" y="732"/>
                </a:lnTo>
                <a:lnTo>
                  <a:pt x="2493" y="675"/>
                </a:lnTo>
                <a:lnTo>
                  <a:pt x="2407" y="621"/>
                </a:lnTo>
                <a:lnTo>
                  <a:pt x="2321" y="569"/>
                </a:lnTo>
                <a:lnTo>
                  <a:pt x="2233" y="518"/>
                </a:lnTo>
                <a:lnTo>
                  <a:pt x="2145" y="470"/>
                </a:lnTo>
                <a:lnTo>
                  <a:pt x="2055" y="425"/>
                </a:lnTo>
                <a:lnTo>
                  <a:pt x="1963" y="381"/>
                </a:lnTo>
                <a:lnTo>
                  <a:pt x="1871" y="341"/>
                </a:lnTo>
                <a:lnTo>
                  <a:pt x="1779" y="301"/>
                </a:lnTo>
                <a:lnTo>
                  <a:pt x="1684" y="265"/>
                </a:lnTo>
                <a:lnTo>
                  <a:pt x="1589" y="230"/>
                </a:lnTo>
                <a:lnTo>
                  <a:pt x="1493" y="198"/>
                </a:lnTo>
                <a:lnTo>
                  <a:pt x="1397" y="168"/>
                </a:lnTo>
                <a:lnTo>
                  <a:pt x="1300" y="141"/>
                </a:lnTo>
                <a:lnTo>
                  <a:pt x="1201" y="116"/>
                </a:lnTo>
                <a:lnTo>
                  <a:pt x="1103" y="93"/>
                </a:lnTo>
                <a:lnTo>
                  <a:pt x="1005" y="73"/>
                </a:lnTo>
                <a:lnTo>
                  <a:pt x="905" y="55"/>
                </a:lnTo>
                <a:lnTo>
                  <a:pt x="805" y="41"/>
                </a:lnTo>
                <a:lnTo>
                  <a:pt x="706" y="27"/>
                </a:lnTo>
                <a:lnTo>
                  <a:pt x="605" y="17"/>
                </a:lnTo>
                <a:lnTo>
                  <a:pt x="504" y="9"/>
                </a:lnTo>
                <a:lnTo>
                  <a:pt x="403" y="3"/>
                </a:lnTo>
                <a:lnTo>
                  <a:pt x="303" y="1"/>
                </a:lnTo>
                <a:lnTo>
                  <a:pt x="202" y="0"/>
                </a:lnTo>
                <a:lnTo>
                  <a:pt x="101" y="2"/>
                </a:lnTo>
                <a:lnTo>
                  <a:pt x="0" y="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031" name="Google Shape;13031;p41"/>
          <p:cNvCxnSpPr/>
          <p:nvPr/>
        </p:nvCxnSpPr>
        <p:spPr>
          <a:xfrm flipH="1">
            <a:off x="1256111" y="1656161"/>
            <a:ext cx="129182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32" name="Google Shape;13032;p41"/>
          <p:cNvSpPr/>
          <p:nvPr/>
        </p:nvSpPr>
        <p:spPr>
          <a:xfrm>
            <a:off x="3259933" y="1907381"/>
            <a:ext cx="641747" cy="182166"/>
          </a:xfrm>
          <a:custGeom>
            <a:avLst/>
            <a:gdLst/>
            <a:ahLst/>
            <a:cxnLst/>
            <a:rect l="l" t="t" r="r" b="b"/>
            <a:pathLst>
              <a:path w="2157" h="609" extrusionOk="0">
                <a:moveTo>
                  <a:pt x="0" y="0"/>
                </a:moveTo>
                <a:lnTo>
                  <a:pt x="84" y="51"/>
                </a:lnTo>
                <a:lnTo>
                  <a:pt x="169" y="100"/>
                </a:lnTo>
                <a:lnTo>
                  <a:pt x="255" y="148"/>
                </a:lnTo>
                <a:lnTo>
                  <a:pt x="344" y="194"/>
                </a:lnTo>
                <a:lnTo>
                  <a:pt x="433" y="237"/>
                </a:lnTo>
                <a:lnTo>
                  <a:pt x="523" y="278"/>
                </a:lnTo>
                <a:lnTo>
                  <a:pt x="614" y="316"/>
                </a:lnTo>
                <a:lnTo>
                  <a:pt x="705" y="352"/>
                </a:lnTo>
                <a:lnTo>
                  <a:pt x="799" y="386"/>
                </a:lnTo>
                <a:lnTo>
                  <a:pt x="893" y="418"/>
                </a:lnTo>
                <a:lnTo>
                  <a:pt x="986" y="447"/>
                </a:lnTo>
                <a:lnTo>
                  <a:pt x="1082" y="474"/>
                </a:lnTo>
                <a:lnTo>
                  <a:pt x="1177" y="499"/>
                </a:lnTo>
                <a:lnTo>
                  <a:pt x="1274" y="520"/>
                </a:lnTo>
                <a:lnTo>
                  <a:pt x="1370" y="541"/>
                </a:lnTo>
                <a:lnTo>
                  <a:pt x="1467" y="558"/>
                </a:lnTo>
                <a:lnTo>
                  <a:pt x="1566" y="572"/>
                </a:lnTo>
                <a:lnTo>
                  <a:pt x="1664" y="585"/>
                </a:lnTo>
                <a:lnTo>
                  <a:pt x="1763" y="595"/>
                </a:lnTo>
                <a:lnTo>
                  <a:pt x="1861" y="602"/>
                </a:lnTo>
                <a:lnTo>
                  <a:pt x="1959" y="607"/>
                </a:lnTo>
                <a:lnTo>
                  <a:pt x="2058" y="609"/>
                </a:lnTo>
                <a:lnTo>
                  <a:pt x="2157" y="6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033" name="Google Shape;13033;p41"/>
          <p:cNvCxnSpPr/>
          <p:nvPr/>
        </p:nvCxnSpPr>
        <p:spPr>
          <a:xfrm>
            <a:off x="3901680" y="2089547"/>
            <a:ext cx="3312319" cy="1083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34" name="Google Shape;13034;p41"/>
          <p:cNvSpPr/>
          <p:nvPr/>
        </p:nvSpPr>
        <p:spPr>
          <a:xfrm>
            <a:off x="7044928" y="2506266"/>
            <a:ext cx="384572" cy="194072"/>
          </a:xfrm>
          <a:custGeom>
            <a:avLst/>
            <a:gdLst/>
            <a:ahLst/>
            <a:cxnLst/>
            <a:rect l="l" t="t" r="r" b="b"/>
            <a:pathLst>
              <a:path w="1292" h="654" extrusionOk="0">
                <a:moveTo>
                  <a:pt x="0" y="0"/>
                </a:moveTo>
                <a:lnTo>
                  <a:pt x="16" y="45"/>
                </a:lnTo>
                <a:lnTo>
                  <a:pt x="33" y="89"/>
                </a:lnTo>
                <a:lnTo>
                  <a:pt x="52" y="132"/>
                </a:lnTo>
                <a:lnTo>
                  <a:pt x="74" y="173"/>
                </a:lnTo>
                <a:lnTo>
                  <a:pt x="96" y="214"/>
                </a:lnTo>
                <a:lnTo>
                  <a:pt x="123" y="254"/>
                </a:lnTo>
                <a:lnTo>
                  <a:pt x="150" y="292"/>
                </a:lnTo>
                <a:lnTo>
                  <a:pt x="179" y="329"/>
                </a:lnTo>
                <a:lnTo>
                  <a:pt x="210" y="364"/>
                </a:lnTo>
                <a:lnTo>
                  <a:pt x="244" y="398"/>
                </a:lnTo>
                <a:lnTo>
                  <a:pt x="279" y="429"/>
                </a:lnTo>
                <a:lnTo>
                  <a:pt x="315" y="459"/>
                </a:lnTo>
                <a:lnTo>
                  <a:pt x="352" y="488"/>
                </a:lnTo>
                <a:lnTo>
                  <a:pt x="392" y="513"/>
                </a:lnTo>
                <a:lnTo>
                  <a:pt x="432" y="537"/>
                </a:lnTo>
                <a:lnTo>
                  <a:pt x="473" y="560"/>
                </a:lnTo>
                <a:lnTo>
                  <a:pt x="516" y="579"/>
                </a:lnTo>
                <a:lnTo>
                  <a:pt x="560" y="597"/>
                </a:lnTo>
                <a:lnTo>
                  <a:pt x="604" y="612"/>
                </a:lnTo>
                <a:lnTo>
                  <a:pt x="650" y="624"/>
                </a:lnTo>
                <a:lnTo>
                  <a:pt x="695" y="635"/>
                </a:lnTo>
                <a:lnTo>
                  <a:pt x="742" y="644"/>
                </a:lnTo>
                <a:lnTo>
                  <a:pt x="789" y="650"/>
                </a:lnTo>
                <a:lnTo>
                  <a:pt x="836" y="653"/>
                </a:lnTo>
                <a:lnTo>
                  <a:pt x="882" y="654"/>
                </a:lnTo>
                <a:lnTo>
                  <a:pt x="929" y="653"/>
                </a:lnTo>
                <a:lnTo>
                  <a:pt x="976" y="650"/>
                </a:lnTo>
                <a:lnTo>
                  <a:pt x="1023" y="644"/>
                </a:lnTo>
                <a:lnTo>
                  <a:pt x="1070" y="635"/>
                </a:lnTo>
                <a:lnTo>
                  <a:pt x="1115" y="624"/>
                </a:lnTo>
                <a:lnTo>
                  <a:pt x="1161" y="612"/>
                </a:lnTo>
                <a:lnTo>
                  <a:pt x="1205" y="597"/>
                </a:lnTo>
                <a:lnTo>
                  <a:pt x="1248" y="579"/>
                </a:lnTo>
                <a:lnTo>
                  <a:pt x="1292" y="56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035" name="Google Shape;13035;p41"/>
          <p:cNvSpPr/>
          <p:nvPr/>
        </p:nvSpPr>
        <p:spPr>
          <a:xfrm>
            <a:off x="7192566" y="2555081"/>
            <a:ext cx="60722" cy="96441"/>
          </a:xfrm>
          <a:custGeom>
            <a:avLst/>
            <a:gdLst/>
            <a:ahLst/>
            <a:cxnLst/>
            <a:rect l="l" t="t" r="r" b="b"/>
            <a:pathLst>
              <a:path w="202" h="323" extrusionOk="0">
                <a:moveTo>
                  <a:pt x="48" y="0"/>
                </a:moveTo>
                <a:lnTo>
                  <a:pt x="35" y="17"/>
                </a:lnTo>
                <a:lnTo>
                  <a:pt x="24" y="36"/>
                </a:lnTo>
                <a:lnTo>
                  <a:pt x="15" y="55"/>
                </a:lnTo>
                <a:lnTo>
                  <a:pt x="7" y="76"/>
                </a:lnTo>
                <a:lnTo>
                  <a:pt x="3" y="96"/>
                </a:lnTo>
                <a:lnTo>
                  <a:pt x="0" y="118"/>
                </a:lnTo>
                <a:lnTo>
                  <a:pt x="0" y="139"/>
                </a:lnTo>
                <a:lnTo>
                  <a:pt x="3" y="161"/>
                </a:lnTo>
                <a:lnTo>
                  <a:pt x="7" y="181"/>
                </a:lnTo>
                <a:lnTo>
                  <a:pt x="15" y="202"/>
                </a:lnTo>
                <a:lnTo>
                  <a:pt x="23" y="222"/>
                </a:lnTo>
                <a:lnTo>
                  <a:pt x="35" y="240"/>
                </a:lnTo>
                <a:lnTo>
                  <a:pt x="48" y="257"/>
                </a:lnTo>
                <a:lnTo>
                  <a:pt x="63" y="273"/>
                </a:lnTo>
                <a:lnTo>
                  <a:pt x="79" y="286"/>
                </a:lnTo>
                <a:lnTo>
                  <a:pt x="97" y="298"/>
                </a:lnTo>
                <a:lnTo>
                  <a:pt x="117" y="307"/>
                </a:lnTo>
                <a:lnTo>
                  <a:pt x="137" y="315"/>
                </a:lnTo>
                <a:lnTo>
                  <a:pt x="159" y="319"/>
                </a:lnTo>
                <a:lnTo>
                  <a:pt x="180" y="323"/>
                </a:lnTo>
                <a:lnTo>
                  <a:pt x="202" y="32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036" name="Google Shape;13036;p41"/>
          <p:cNvCxnSpPr/>
          <p:nvPr/>
        </p:nvCxnSpPr>
        <p:spPr>
          <a:xfrm>
            <a:off x="7206855" y="2556274"/>
            <a:ext cx="119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37" name="Google Shape;13037;p41"/>
          <p:cNvCxnSpPr/>
          <p:nvPr/>
        </p:nvCxnSpPr>
        <p:spPr>
          <a:xfrm rot="10800000" flipH="1">
            <a:off x="7206853" y="2540794"/>
            <a:ext cx="13097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38" name="Google Shape;13038;p41"/>
          <p:cNvSpPr/>
          <p:nvPr/>
        </p:nvSpPr>
        <p:spPr>
          <a:xfrm>
            <a:off x="7219951" y="2527697"/>
            <a:ext cx="159544" cy="13097"/>
          </a:xfrm>
          <a:custGeom>
            <a:avLst/>
            <a:gdLst/>
            <a:ahLst/>
            <a:cxnLst/>
            <a:rect l="l" t="t" r="r" b="b"/>
            <a:pathLst>
              <a:path w="534" h="46" extrusionOk="0">
                <a:moveTo>
                  <a:pt x="0" y="46"/>
                </a:moveTo>
                <a:lnTo>
                  <a:pt x="4" y="44"/>
                </a:lnTo>
                <a:lnTo>
                  <a:pt x="6" y="41"/>
                </a:lnTo>
                <a:lnTo>
                  <a:pt x="10" y="39"/>
                </a:lnTo>
                <a:lnTo>
                  <a:pt x="14" y="34"/>
                </a:lnTo>
                <a:lnTo>
                  <a:pt x="18" y="30"/>
                </a:lnTo>
                <a:lnTo>
                  <a:pt x="22" y="27"/>
                </a:lnTo>
                <a:lnTo>
                  <a:pt x="27" y="24"/>
                </a:lnTo>
                <a:lnTo>
                  <a:pt x="35" y="21"/>
                </a:lnTo>
                <a:lnTo>
                  <a:pt x="44" y="18"/>
                </a:lnTo>
                <a:lnTo>
                  <a:pt x="53" y="17"/>
                </a:lnTo>
                <a:lnTo>
                  <a:pt x="63" y="15"/>
                </a:lnTo>
                <a:lnTo>
                  <a:pt x="74" y="11"/>
                </a:lnTo>
                <a:lnTo>
                  <a:pt x="84" y="9"/>
                </a:lnTo>
                <a:lnTo>
                  <a:pt x="95" y="5"/>
                </a:lnTo>
                <a:lnTo>
                  <a:pt x="116" y="3"/>
                </a:lnTo>
                <a:lnTo>
                  <a:pt x="137" y="2"/>
                </a:lnTo>
                <a:lnTo>
                  <a:pt x="159" y="0"/>
                </a:lnTo>
                <a:lnTo>
                  <a:pt x="182" y="0"/>
                </a:lnTo>
                <a:lnTo>
                  <a:pt x="203" y="0"/>
                </a:lnTo>
                <a:lnTo>
                  <a:pt x="226" y="0"/>
                </a:lnTo>
                <a:lnTo>
                  <a:pt x="275" y="2"/>
                </a:lnTo>
                <a:lnTo>
                  <a:pt x="324" y="3"/>
                </a:lnTo>
                <a:lnTo>
                  <a:pt x="374" y="3"/>
                </a:lnTo>
                <a:lnTo>
                  <a:pt x="401" y="4"/>
                </a:lnTo>
                <a:lnTo>
                  <a:pt x="428" y="3"/>
                </a:lnTo>
                <a:lnTo>
                  <a:pt x="455" y="3"/>
                </a:lnTo>
                <a:lnTo>
                  <a:pt x="482" y="2"/>
                </a:lnTo>
                <a:lnTo>
                  <a:pt x="508" y="2"/>
                </a:lnTo>
                <a:lnTo>
                  <a:pt x="518" y="3"/>
                </a:lnTo>
                <a:lnTo>
                  <a:pt x="526" y="4"/>
                </a:lnTo>
                <a:lnTo>
                  <a:pt x="534" y="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039" name="Google Shape;13039;p41"/>
          <p:cNvSpPr/>
          <p:nvPr/>
        </p:nvSpPr>
        <p:spPr>
          <a:xfrm>
            <a:off x="7428310" y="2591991"/>
            <a:ext cx="180975" cy="80963"/>
          </a:xfrm>
          <a:custGeom>
            <a:avLst/>
            <a:gdLst/>
            <a:ahLst/>
            <a:cxnLst/>
            <a:rect l="l" t="t" r="r" b="b"/>
            <a:pathLst>
              <a:path w="605" h="274" extrusionOk="0">
                <a:moveTo>
                  <a:pt x="0" y="274"/>
                </a:moveTo>
                <a:lnTo>
                  <a:pt x="49" y="238"/>
                </a:lnTo>
                <a:lnTo>
                  <a:pt x="100" y="204"/>
                </a:lnTo>
                <a:lnTo>
                  <a:pt x="153" y="173"/>
                </a:lnTo>
                <a:lnTo>
                  <a:pt x="205" y="144"/>
                </a:lnTo>
                <a:lnTo>
                  <a:pt x="261" y="117"/>
                </a:lnTo>
                <a:lnTo>
                  <a:pt x="316" y="92"/>
                </a:lnTo>
                <a:lnTo>
                  <a:pt x="372" y="69"/>
                </a:lnTo>
                <a:lnTo>
                  <a:pt x="430" y="48"/>
                </a:lnTo>
                <a:lnTo>
                  <a:pt x="487" y="29"/>
                </a:lnTo>
                <a:lnTo>
                  <a:pt x="546" y="14"/>
                </a:lnTo>
                <a:lnTo>
                  <a:pt x="605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040" name="Google Shape;13040;p41"/>
          <p:cNvCxnSpPr/>
          <p:nvPr/>
        </p:nvCxnSpPr>
        <p:spPr>
          <a:xfrm>
            <a:off x="7609286" y="2591992"/>
            <a:ext cx="18692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41" name="Google Shape;13041;p41"/>
          <p:cNvCxnSpPr/>
          <p:nvPr/>
        </p:nvCxnSpPr>
        <p:spPr>
          <a:xfrm flipH="1">
            <a:off x="7667626" y="2537222"/>
            <a:ext cx="11311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42" name="Google Shape;13042;p41"/>
          <p:cNvCxnSpPr/>
          <p:nvPr/>
        </p:nvCxnSpPr>
        <p:spPr>
          <a:xfrm rot="10800000">
            <a:off x="7667626" y="2527697"/>
            <a:ext cx="11311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43" name="Google Shape;13043;p41"/>
          <p:cNvCxnSpPr/>
          <p:nvPr/>
        </p:nvCxnSpPr>
        <p:spPr>
          <a:xfrm flipH="1">
            <a:off x="7667626" y="2537222"/>
            <a:ext cx="11311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44" name="Google Shape;13044;p41"/>
          <p:cNvCxnSpPr/>
          <p:nvPr/>
        </p:nvCxnSpPr>
        <p:spPr>
          <a:xfrm rot="10800000">
            <a:off x="7667626" y="2527697"/>
            <a:ext cx="11311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45" name="Google Shape;13045;p41"/>
          <p:cNvCxnSpPr/>
          <p:nvPr/>
        </p:nvCxnSpPr>
        <p:spPr>
          <a:xfrm flipH="1">
            <a:off x="7667626" y="2537222"/>
            <a:ext cx="11311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46" name="Google Shape;13046;p41"/>
          <p:cNvCxnSpPr/>
          <p:nvPr/>
        </p:nvCxnSpPr>
        <p:spPr>
          <a:xfrm rot="10800000">
            <a:off x="7667626" y="2527697"/>
            <a:ext cx="11311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47" name="Google Shape;13047;p41"/>
          <p:cNvCxnSpPr/>
          <p:nvPr/>
        </p:nvCxnSpPr>
        <p:spPr>
          <a:xfrm flipH="1">
            <a:off x="7667626" y="2537222"/>
            <a:ext cx="11311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48" name="Google Shape;13048;p41"/>
          <p:cNvCxnSpPr/>
          <p:nvPr/>
        </p:nvCxnSpPr>
        <p:spPr>
          <a:xfrm rot="10800000">
            <a:off x="7667626" y="2527697"/>
            <a:ext cx="11311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49" name="Google Shape;13049;p41"/>
          <p:cNvCxnSpPr/>
          <p:nvPr/>
        </p:nvCxnSpPr>
        <p:spPr>
          <a:xfrm>
            <a:off x="7469981" y="2537224"/>
            <a:ext cx="31075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50" name="Google Shape;13050;p41"/>
          <p:cNvSpPr/>
          <p:nvPr/>
        </p:nvSpPr>
        <p:spPr>
          <a:xfrm>
            <a:off x="1866900" y="2503886"/>
            <a:ext cx="520304" cy="110728"/>
          </a:xfrm>
          <a:custGeom>
            <a:avLst/>
            <a:gdLst/>
            <a:ahLst/>
            <a:cxnLst/>
            <a:rect l="l" t="t" r="r" b="b"/>
            <a:pathLst>
              <a:path w="1750" h="375" extrusionOk="0">
                <a:moveTo>
                  <a:pt x="1750" y="0"/>
                </a:moveTo>
                <a:lnTo>
                  <a:pt x="1702" y="39"/>
                </a:lnTo>
                <a:lnTo>
                  <a:pt x="1652" y="77"/>
                </a:lnTo>
                <a:lnTo>
                  <a:pt x="1601" y="112"/>
                </a:lnTo>
                <a:lnTo>
                  <a:pt x="1548" y="145"/>
                </a:lnTo>
                <a:lnTo>
                  <a:pt x="1494" y="177"/>
                </a:lnTo>
                <a:lnTo>
                  <a:pt x="1439" y="207"/>
                </a:lnTo>
                <a:lnTo>
                  <a:pt x="1384" y="233"/>
                </a:lnTo>
                <a:lnTo>
                  <a:pt x="1326" y="258"/>
                </a:lnTo>
                <a:lnTo>
                  <a:pt x="1268" y="280"/>
                </a:lnTo>
                <a:lnTo>
                  <a:pt x="1210" y="300"/>
                </a:lnTo>
                <a:lnTo>
                  <a:pt x="1150" y="318"/>
                </a:lnTo>
                <a:lnTo>
                  <a:pt x="1090" y="334"/>
                </a:lnTo>
                <a:lnTo>
                  <a:pt x="1028" y="346"/>
                </a:lnTo>
                <a:lnTo>
                  <a:pt x="967" y="357"/>
                </a:lnTo>
                <a:lnTo>
                  <a:pt x="905" y="365"/>
                </a:lnTo>
                <a:lnTo>
                  <a:pt x="842" y="371"/>
                </a:lnTo>
                <a:lnTo>
                  <a:pt x="781" y="373"/>
                </a:lnTo>
                <a:lnTo>
                  <a:pt x="719" y="375"/>
                </a:lnTo>
                <a:lnTo>
                  <a:pt x="656" y="373"/>
                </a:lnTo>
                <a:lnTo>
                  <a:pt x="594" y="369"/>
                </a:lnTo>
                <a:lnTo>
                  <a:pt x="533" y="361"/>
                </a:lnTo>
                <a:lnTo>
                  <a:pt x="470" y="353"/>
                </a:lnTo>
                <a:lnTo>
                  <a:pt x="409" y="341"/>
                </a:lnTo>
                <a:lnTo>
                  <a:pt x="349" y="328"/>
                </a:lnTo>
                <a:lnTo>
                  <a:pt x="289" y="311"/>
                </a:lnTo>
                <a:lnTo>
                  <a:pt x="229" y="292"/>
                </a:lnTo>
                <a:lnTo>
                  <a:pt x="170" y="271"/>
                </a:lnTo>
                <a:lnTo>
                  <a:pt x="113" y="247"/>
                </a:lnTo>
                <a:lnTo>
                  <a:pt x="56" y="222"/>
                </a:lnTo>
                <a:lnTo>
                  <a:pt x="0" y="19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051" name="Google Shape;13051;p41"/>
          <p:cNvSpPr/>
          <p:nvPr/>
        </p:nvSpPr>
        <p:spPr>
          <a:xfrm>
            <a:off x="1231106" y="2302669"/>
            <a:ext cx="638175" cy="257175"/>
          </a:xfrm>
          <a:custGeom>
            <a:avLst/>
            <a:gdLst/>
            <a:ahLst/>
            <a:cxnLst/>
            <a:rect l="l" t="t" r="r" b="b"/>
            <a:pathLst>
              <a:path w="2142" h="864" extrusionOk="0">
                <a:moveTo>
                  <a:pt x="2142" y="864"/>
                </a:moveTo>
                <a:lnTo>
                  <a:pt x="2050" y="803"/>
                </a:lnTo>
                <a:lnTo>
                  <a:pt x="1956" y="743"/>
                </a:lnTo>
                <a:lnTo>
                  <a:pt x="1861" y="686"/>
                </a:lnTo>
                <a:lnTo>
                  <a:pt x="1767" y="629"/>
                </a:lnTo>
                <a:lnTo>
                  <a:pt x="1669" y="575"/>
                </a:lnTo>
                <a:lnTo>
                  <a:pt x="1571" y="524"/>
                </a:lnTo>
                <a:lnTo>
                  <a:pt x="1473" y="474"/>
                </a:lnTo>
                <a:lnTo>
                  <a:pt x="1372" y="426"/>
                </a:lnTo>
                <a:lnTo>
                  <a:pt x="1271" y="381"/>
                </a:lnTo>
                <a:lnTo>
                  <a:pt x="1169" y="336"/>
                </a:lnTo>
                <a:lnTo>
                  <a:pt x="1067" y="296"/>
                </a:lnTo>
                <a:lnTo>
                  <a:pt x="963" y="256"/>
                </a:lnTo>
                <a:lnTo>
                  <a:pt x="858" y="219"/>
                </a:lnTo>
                <a:lnTo>
                  <a:pt x="753" y="184"/>
                </a:lnTo>
                <a:lnTo>
                  <a:pt x="647" y="152"/>
                </a:lnTo>
                <a:lnTo>
                  <a:pt x="540" y="120"/>
                </a:lnTo>
                <a:lnTo>
                  <a:pt x="433" y="92"/>
                </a:lnTo>
                <a:lnTo>
                  <a:pt x="325" y="66"/>
                </a:lnTo>
                <a:lnTo>
                  <a:pt x="217" y="42"/>
                </a:lnTo>
                <a:lnTo>
                  <a:pt x="109" y="2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052" name="Google Shape;13052;p41"/>
          <p:cNvSpPr/>
          <p:nvPr/>
        </p:nvSpPr>
        <p:spPr>
          <a:xfrm>
            <a:off x="1327549" y="2157412"/>
            <a:ext cx="364331" cy="185738"/>
          </a:xfrm>
          <a:custGeom>
            <a:avLst/>
            <a:gdLst/>
            <a:ahLst/>
            <a:cxnLst/>
            <a:rect l="l" t="t" r="r" b="b"/>
            <a:pathLst>
              <a:path w="1222" h="622" extrusionOk="0">
                <a:moveTo>
                  <a:pt x="1222" y="622"/>
                </a:moveTo>
                <a:lnTo>
                  <a:pt x="1127" y="559"/>
                </a:lnTo>
                <a:lnTo>
                  <a:pt x="1030" y="498"/>
                </a:lnTo>
                <a:lnTo>
                  <a:pt x="933" y="438"/>
                </a:lnTo>
                <a:lnTo>
                  <a:pt x="833" y="380"/>
                </a:lnTo>
                <a:lnTo>
                  <a:pt x="733" y="325"/>
                </a:lnTo>
                <a:lnTo>
                  <a:pt x="631" y="272"/>
                </a:lnTo>
                <a:lnTo>
                  <a:pt x="528" y="220"/>
                </a:lnTo>
                <a:lnTo>
                  <a:pt x="425" y="172"/>
                </a:lnTo>
                <a:lnTo>
                  <a:pt x="321" y="126"/>
                </a:lnTo>
                <a:lnTo>
                  <a:pt x="215" y="81"/>
                </a:lnTo>
                <a:lnTo>
                  <a:pt x="108" y="39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053" name="Google Shape;13053;p41"/>
          <p:cNvSpPr/>
          <p:nvPr/>
        </p:nvSpPr>
        <p:spPr>
          <a:xfrm>
            <a:off x="1966913" y="2463403"/>
            <a:ext cx="296466" cy="60722"/>
          </a:xfrm>
          <a:custGeom>
            <a:avLst/>
            <a:gdLst/>
            <a:ahLst/>
            <a:cxnLst/>
            <a:rect l="l" t="t" r="r" b="b"/>
            <a:pathLst>
              <a:path w="996" h="201" extrusionOk="0">
                <a:moveTo>
                  <a:pt x="996" y="0"/>
                </a:moveTo>
                <a:lnTo>
                  <a:pt x="943" y="27"/>
                </a:lnTo>
                <a:lnTo>
                  <a:pt x="888" y="55"/>
                </a:lnTo>
                <a:lnTo>
                  <a:pt x="833" y="79"/>
                </a:lnTo>
                <a:lnTo>
                  <a:pt x="776" y="102"/>
                </a:lnTo>
                <a:lnTo>
                  <a:pt x="719" y="122"/>
                </a:lnTo>
                <a:lnTo>
                  <a:pt x="661" y="140"/>
                </a:lnTo>
                <a:lnTo>
                  <a:pt x="602" y="156"/>
                </a:lnTo>
                <a:lnTo>
                  <a:pt x="544" y="169"/>
                </a:lnTo>
                <a:lnTo>
                  <a:pt x="484" y="180"/>
                </a:lnTo>
                <a:lnTo>
                  <a:pt x="424" y="189"/>
                </a:lnTo>
                <a:lnTo>
                  <a:pt x="364" y="195"/>
                </a:lnTo>
                <a:lnTo>
                  <a:pt x="304" y="200"/>
                </a:lnTo>
                <a:lnTo>
                  <a:pt x="242" y="201"/>
                </a:lnTo>
                <a:lnTo>
                  <a:pt x="181" y="201"/>
                </a:lnTo>
                <a:lnTo>
                  <a:pt x="121" y="198"/>
                </a:lnTo>
                <a:lnTo>
                  <a:pt x="61" y="193"/>
                </a:lnTo>
                <a:lnTo>
                  <a:pt x="0" y="18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054" name="Google Shape;13054;p41"/>
          <p:cNvCxnSpPr/>
          <p:nvPr/>
        </p:nvCxnSpPr>
        <p:spPr>
          <a:xfrm flipH="1">
            <a:off x="2183606" y="2439592"/>
            <a:ext cx="129779" cy="773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55" name="Google Shape;13055;p41"/>
          <p:cNvCxnSpPr/>
          <p:nvPr/>
        </p:nvCxnSpPr>
        <p:spPr>
          <a:xfrm flipH="1">
            <a:off x="2171701" y="2439592"/>
            <a:ext cx="141685" cy="535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56" name="Google Shape;13056;p41"/>
          <p:cNvCxnSpPr/>
          <p:nvPr/>
        </p:nvCxnSpPr>
        <p:spPr>
          <a:xfrm flipH="1">
            <a:off x="2183606" y="2439592"/>
            <a:ext cx="129779" cy="773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57" name="Google Shape;13057;p41"/>
          <p:cNvCxnSpPr/>
          <p:nvPr/>
        </p:nvCxnSpPr>
        <p:spPr>
          <a:xfrm flipH="1">
            <a:off x="2171701" y="2439592"/>
            <a:ext cx="141685" cy="535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58" name="Google Shape;13058;p41"/>
          <p:cNvCxnSpPr/>
          <p:nvPr/>
        </p:nvCxnSpPr>
        <p:spPr>
          <a:xfrm flipH="1">
            <a:off x="2183606" y="2439592"/>
            <a:ext cx="129779" cy="773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59" name="Google Shape;13059;p41"/>
          <p:cNvCxnSpPr/>
          <p:nvPr/>
        </p:nvCxnSpPr>
        <p:spPr>
          <a:xfrm flipH="1">
            <a:off x="2171701" y="2439592"/>
            <a:ext cx="141685" cy="535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60" name="Google Shape;13060;p41"/>
          <p:cNvCxnSpPr/>
          <p:nvPr/>
        </p:nvCxnSpPr>
        <p:spPr>
          <a:xfrm flipH="1">
            <a:off x="2183606" y="2439592"/>
            <a:ext cx="129779" cy="773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61" name="Google Shape;13061;p41"/>
          <p:cNvCxnSpPr/>
          <p:nvPr/>
        </p:nvCxnSpPr>
        <p:spPr>
          <a:xfrm flipH="1">
            <a:off x="2171701" y="2439592"/>
            <a:ext cx="141685" cy="535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62" name="Google Shape;13062;p41"/>
          <p:cNvCxnSpPr/>
          <p:nvPr/>
        </p:nvCxnSpPr>
        <p:spPr>
          <a:xfrm>
            <a:off x="1757364" y="1495425"/>
            <a:ext cx="18811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63" name="Google Shape;13063;p41"/>
          <p:cNvCxnSpPr/>
          <p:nvPr/>
        </p:nvCxnSpPr>
        <p:spPr>
          <a:xfrm>
            <a:off x="1757364" y="1495425"/>
            <a:ext cx="94060" cy="1631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64" name="Google Shape;13064;p41"/>
          <p:cNvCxnSpPr/>
          <p:nvPr/>
        </p:nvCxnSpPr>
        <p:spPr>
          <a:xfrm flipH="1">
            <a:off x="1851422" y="1495425"/>
            <a:ext cx="94059" cy="1631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65" name="Google Shape;13065;p41"/>
          <p:cNvSpPr/>
          <p:nvPr/>
        </p:nvSpPr>
        <p:spPr>
          <a:xfrm>
            <a:off x="2187179" y="2878932"/>
            <a:ext cx="4857750" cy="1502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7850" tIns="33325" rIns="67850" bIns="33325" anchor="t" anchorCtr="0">
            <a:noAutofit/>
          </a:bodyPr>
          <a:lstStyle/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endParaRPr sz="15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66" name="Google Shape;13066;p41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Scour Protection - Aprons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A39380A-53BE-3AA7-4DE2-3329DD38EF85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48</a:t>
            </a:fld>
            <a:endParaRPr lang="en-US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Google Shape;479;p4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Basic Bridge Components</a:t>
            </a:r>
            <a:endParaRPr dirty="0"/>
          </a:p>
        </p:txBody>
      </p:sp>
      <p:sp>
        <p:nvSpPr>
          <p:cNvPr id="480" name="Google Shape;480;p4"/>
          <p:cNvSpPr txBox="1"/>
          <p:nvPr/>
        </p:nvSpPr>
        <p:spPr>
          <a:xfrm>
            <a:off x="3855244" y="1840706"/>
            <a:ext cx="184731" cy="3000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1" name="Google Shape;481;p4"/>
          <p:cNvSpPr/>
          <p:nvPr/>
        </p:nvSpPr>
        <p:spPr>
          <a:xfrm>
            <a:off x="3205164" y="1422798"/>
            <a:ext cx="301365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DECK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2" name="Google Shape;482;p4"/>
          <p:cNvSpPr/>
          <p:nvPr/>
        </p:nvSpPr>
        <p:spPr>
          <a:xfrm>
            <a:off x="2049067" y="1801417"/>
            <a:ext cx="396478" cy="644128"/>
          </a:xfrm>
          <a:custGeom>
            <a:avLst/>
            <a:gdLst/>
            <a:ahLst/>
            <a:cxnLst/>
            <a:rect l="l" t="t" r="r" b="b"/>
            <a:pathLst>
              <a:path w="1330" h="2163" extrusionOk="0">
                <a:moveTo>
                  <a:pt x="535" y="1164"/>
                </a:moveTo>
                <a:lnTo>
                  <a:pt x="1330" y="1164"/>
                </a:lnTo>
                <a:lnTo>
                  <a:pt x="1330" y="2163"/>
                </a:lnTo>
                <a:lnTo>
                  <a:pt x="1164" y="2163"/>
                </a:lnTo>
                <a:lnTo>
                  <a:pt x="1129" y="2021"/>
                </a:lnTo>
                <a:lnTo>
                  <a:pt x="1040" y="2041"/>
                </a:lnTo>
                <a:lnTo>
                  <a:pt x="949" y="2063"/>
                </a:lnTo>
                <a:lnTo>
                  <a:pt x="973" y="2163"/>
                </a:lnTo>
                <a:lnTo>
                  <a:pt x="470" y="2163"/>
                </a:lnTo>
                <a:lnTo>
                  <a:pt x="470" y="2041"/>
                </a:lnTo>
                <a:lnTo>
                  <a:pt x="377" y="2041"/>
                </a:lnTo>
                <a:lnTo>
                  <a:pt x="286" y="2041"/>
                </a:lnTo>
                <a:lnTo>
                  <a:pt x="286" y="2163"/>
                </a:lnTo>
                <a:lnTo>
                  <a:pt x="0" y="2163"/>
                </a:lnTo>
                <a:lnTo>
                  <a:pt x="0" y="0"/>
                </a:lnTo>
                <a:lnTo>
                  <a:pt x="535" y="0"/>
                </a:lnTo>
                <a:lnTo>
                  <a:pt x="535" y="1164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83" name="Google Shape;483;p4"/>
          <p:cNvCxnSpPr/>
          <p:nvPr/>
        </p:nvCxnSpPr>
        <p:spPr>
          <a:xfrm>
            <a:off x="2049067" y="1801417"/>
            <a:ext cx="159544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4" name="Google Shape;484;p4"/>
          <p:cNvCxnSpPr/>
          <p:nvPr/>
        </p:nvCxnSpPr>
        <p:spPr>
          <a:xfrm>
            <a:off x="2208611" y="1801416"/>
            <a:ext cx="1190" cy="346472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5" name="Google Shape;485;p4"/>
          <p:cNvCxnSpPr/>
          <p:nvPr/>
        </p:nvCxnSpPr>
        <p:spPr>
          <a:xfrm>
            <a:off x="2208610" y="2147888"/>
            <a:ext cx="236934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6" name="Google Shape;486;p4"/>
          <p:cNvCxnSpPr/>
          <p:nvPr/>
        </p:nvCxnSpPr>
        <p:spPr>
          <a:xfrm>
            <a:off x="2208610" y="2147888"/>
            <a:ext cx="236934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87" name="Google Shape;487;p4"/>
          <p:cNvSpPr/>
          <p:nvPr/>
        </p:nvSpPr>
        <p:spPr>
          <a:xfrm>
            <a:off x="2353866" y="2445545"/>
            <a:ext cx="233363" cy="859631"/>
          </a:xfrm>
          <a:custGeom>
            <a:avLst/>
            <a:gdLst/>
            <a:ahLst/>
            <a:cxnLst/>
            <a:rect l="l" t="t" r="r" b="b"/>
            <a:pathLst>
              <a:path w="784" h="2889" extrusionOk="0">
                <a:moveTo>
                  <a:pt x="0" y="0"/>
                </a:moveTo>
                <a:lnTo>
                  <a:pt x="695" y="2889"/>
                </a:lnTo>
                <a:lnTo>
                  <a:pt x="784" y="2868"/>
                </a:lnTo>
                <a:lnTo>
                  <a:pt x="96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8" name="Google Shape;488;p4"/>
          <p:cNvSpPr/>
          <p:nvPr/>
        </p:nvSpPr>
        <p:spPr>
          <a:xfrm>
            <a:off x="2345532" y="2405064"/>
            <a:ext cx="35719" cy="40481"/>
          </a:xfrm>
          <a:custGeom>
            <a:avLst/>
            <a:gdLst/>
            <a:ahLst/>
            <a:cxnLst/>
            <a:rect l="l" t="t" r="r" b="b"/>
            <a:pathLst>
              <a:path w="122" h="133" extrusionOk="0">
                <a:moveTo>
                  <a:pt x="90" y="0"/>
                </a:moveTo>
                <a:lnTo>
                  <a:pt x="122" y="133"/>
                </a:lnTo>
                <a:lnTo>
                  <a:pt x="26" y="133"/>
                </a:lnTo>
                <a:lnTo>
                  <a:pt x="0" y="22"/>
                </a:lnTo>
                <a:lnTo>
                  <a:pt x="46" y="11"/>
                </a:lnTo>
                <a:lnTo>
                  <a:pt x="9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9" name="Google Shape;489;p4"/>
          <p:cNvSpPr/>
          <p:nvPr/>
        </p:nvSpPr>
        <p:spPr>
          <a:xfrm>
            <a:off x="2372916" y="2402681"/>
            <a:ext cx="22622" cy="42863"/>
          </a:xfrm>
          <a:custGeom>
            <a:avLst/>
            <a:gdLst/>
            <a:ahLst/>
            <a:cxnLst/>
            <a:rect l="l" t="t" r="r" b="b"/>
            <a:pathLst>
              <a:path w="80" h="142" extrusionOk="0">
                <a:moveTo>
                  <a:pt x="0" y="9"/>
                </a:moveTo>
                <a:lnTo>
                  <a:pt x="32" y="142"/>
                </a:lnTo>
                <a:lnTo>
                  <a:pt x="80" y="142"/>
                </a:lnTo>
                <a:lnTo>
                  <a:pt x="45" y="0"/>
                </a:lnTo>
                <a:lnTo>
                  <a:pt x="0" y="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90" name="Google Shape;490;p4"/>
          <p:cNvSpPr/>
          <p:nvPr/>
        </p:nvSpPr>
        <p:spPr>
          <a:xfrm>
            <a:off x="2381250" y="2445544"/>
            <a:ext cx="219075" cy="852488"/>
          </a:xfrm>
          <a:custGeom>
            <a:avLst/>
            <a:gdLst/>
            <a:ahLst/>
            <a:cxnLst/>
            <a:rect l="l" t="t" r="r" b="b"/>
            <a:pathLst>
              <a:path w="734" h="2868" extrusionOk="0">
                <a:moveTo>
                  <a:pt x="0" y="0"/>
                </a:moveTo>
                <a:lnTo>
                  <a:pt x="688" y="2868"/>
                </a:lnTo>
                <a:lnTo>
                  <a:pt x="734" y="2857"/>
                </a:lnTo>
                <a:lnTo>
                  <a:pt x="48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91" name="Google Shape;491;p4"/>
          <p:cNvSpPr/>
          <p:nvPr/>
        </p:nvSpPr>
        <p:spPr>
          <a:xfrm>
            <a:off x="2332436" y="2412206"/>
            <a:ext cx="21431" cy="33338"/>
          </a:xfrm>
          <a:custGeom>
            <a:avLst/>
            <a:gdLst/>
            <a:ahLst/>
            <a:cxnLst/>
            <a:rect l="l" t="t" r="r" b="b"/>
            <a:pathLst>
              <a:path w="71" h="111" extrusionOk="0">
                <a:moveTo>
                  <a:pt x="0" y="11"/>
                </a:moveTo>
                <a:lnTo>
                  <a:pt x="24" y="111"/>
                </a:lnTo>
                <a:lnTo>
                  <a:pt x="71" y="111"/>
                </a:lnTo>
                <a:lnTo>
                  <a:pt x="45" y="0"/>
                </a:lnTo>
                <a:lnTo>
                  <a:pt x="0" y="1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92" name="Google Shape;492;p4"/>
          <p:cNvSpPr/>
          <p:nvPr/>
        </p:nvSpPr>
        <p:spPr>
          <a:xfrm>
            <a:off x="2339580" y="2445544"/>
            <a:ext cx="220265" cy="863204"/>
          </a:xfrm>
          <a:custGeom>
            <a:avLst/>
            <a:gdLst/>
            <a:ahLst/>
            <a:cxnLst/>
            <a:rect l="l" t="t" r="r" b="b"/>
            <a:pathLst>
              <a:path w="742" h="2900" extrusionOk="0">
                <a:moveTo>
                  <a:pt x="0" y="0"/>
                </a:moveTo>
                <a:lnTo>
                  <a:pt x="698" y="2900"/>
                </a:lnTo>
                <a:lnTo>
                  <a:pt x="742" y="2889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93" name="Google Shape;493;p4"/>
          <p:cNvSpPr/>
          <p:nvPr/>
        </p:nvSpPr>
        <p:spPr>
          <a:xfrm>
            <a:off x="2147888" y="2408635"/>
            <a:ext cx="28575" cy="36909"/>
          </a:xfrm>
          <a:custGeom>
            <a:avLst/>
            <a:gdLst/>
            <a:ahLst/>
            <a:cxnLst/>
            <a:rect l="l" t="t" r="r" b="b"/>
            <a:pathLst>
              <a:path w="92" h="122" extrusionOk="0">
                <a:moveTo>
                  <a:pt x="0" y="0"/>
                </a:moveTo>
                <a:lnTo>
                  <a:pt x="0" y="122"/>
                </a:lnTo>
                <a:lnTo>
                  <a:pt x="92" y="122"/>
                </a:lnTo>
                <a:lnTo>
                  <a:pt x="92" y="0"/>
                </a:lnTo>
                <a:lnTo>
                  <a:pt x="45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94" name="Google Shape;494;p4"/>
          <p:cNvSpPr/>
          <p:nvPr/>
        </p:nvSpPr>
        <p:spPr>
          <a:xfrm>
            <a:off x="2134791" y="2408635"/>
            <a:ext cx="13097" cy="36909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95" name="Google Shape;495;p4"/>
          <p:cNvSpPr/>
          <p:nvPr/>
        </p:nvSpPr>
        <p:spPr>
          <a:xfrm>
            <a:off x="2176464" y="2408635"/>
            <a:ext cx="13097" cy="36909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96" name="Google Shape;496;p4"/>
          <p:cNvSpPr/>
          <p:nvPr/>
        </p:nvSpPr>
        <p:spPr>
          <a:xfrm>
            <a:off x="2147888" y="2445544"/>
            <a:ext cx="28575" cy="833438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97" name="Google Shape;497;p4"/>
          <p:cNvSpPr/>
          <p:nvPr/>
        </p:nvSpPr>
        <p:spPr>
          <a:xfrm>
            <a:off x="2134791" y="2445544"/>
            <a:ext cx="13097" cy="833438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98" name="Google Shape;498;p4"/>
          <p:cNvSpPr/>
          <p:nvPr/>
        </p:nvSpPr>
        <p:spPr>
          <a:xfrm>
            <a:off x="2176464" y="2445544"/>
            <a:ext cx="13097" cy="833438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99" name="Google Shape;499;p4"/>
          <p:cNvCxnSpPr/>
          <p:nvPr/>
        </p:nvCxnSpPr>
        <p:spPr>
          <a:xfrm flipH="1">
            <a:off x="2049067" y="2445544"/>
            <a:ext cx="396478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00" name="Google Shape;500;p4"/>
          <p:cNvCxnSpPr/>
          <p:nvPr/>
        </p:nvCxnSpPr>
        <p:spPr>
          <a:xfrm rot="10800000" flipH="1">
            <a:off x="2049067" y="1801417"/>
            <a:ext cx="1190" cy="644128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01" name="Google Shape;501;p4"/>
          <p:cNvCxnSpPr/>
          <p:nvPr/>
        </p:nvCxnSpPr>
        <p:spPr>
          <a:xfrm>
            <a:off x="2162176" y="2408636"/>
            <a:ext cx="27385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02" name="Google Shape;502;p4"/>
          <p:cNvCxnSpPr/>
          <p:nvPr/>
        </p:nvCxnSpPr>
        <p:spPr>
          <a:xfrm>
            <a:off x="2189561" y="2408635"/>
            <a:ext cx="1190" cy="87034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03" name="Google Shape;503;p4"/>
          <p:cNvCxnSpPr/>
          <p:nvPr/>
        </p:nvCxnSpPr>
        <p:spPr>
          <a:xfrm flipH="1">
            <a:off x="2134792" y="3278981"/>
            <a:ext cx="54769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04" name="Google Shape;504;p4"/>
          <p:cNvCxnSpPr/>
          <p:nvPr/>
        </p:nvCxnSpPr>
        <p:spPr>
          <a:xfrm rot="10800000" flipH="1">
            <a:off x="2134792" y="2408635"/>
            <a:ext cx="1190" cy="87034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05" name="Google Shape;505;p4"/>
          <p:cNvCxnSpPr/>
          <p:nvPr/>
        </p:nvCxnSpPr>
        <p:spPr>
          <a:xfrm>
            <a:off x="2134791" y="2408636"/>
            <a:ext cx="27384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06" name="Google Shape;506;p4"/>
          <p:cNvCxnSpPr/>
          <p:nvPr/>
        </p:nvCxnSpPr>
        <p:spPr>
          <a:xfrm>
            <a:off x="2176463" y="2408635"/>
            <a:ext cx="1191" cy="87034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07" name="Google Shape;507;p4"/>
          <p:cNvCxnSpPr/>
          <p:nvPr/>
        </p:nvCxnSpPr>
        <p:spPr>
          <a:xfrm>
            <a:off x="2147888" y="2408635"/>
            <a:ext cx="1191" cy="87034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08" name="Google Shape;508;p4"/>
          <p:cNvCxnSpPr/>
          <p:nvPr/>
        </p:nvCxnSpPr>
        <p:spPr>
          <a:xfrm rot="10800000" flipH="1">
            <a:off x="2358629" y="2402681"/>
            <a:ext cx="27384" cy="5954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09" name="Google Shape;509;p4"/>
          <p:cNvCxnSpPr/>
          <p:nvPr/>
        </p:nvCxnSpPr>
        <p:spPr>
          <a:xfrm flipH="1">
            <a:off x="2332436" y="2408636"/>
            <a:ext cx="26194" cy="5953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10" name="Google Shape;510;p4"/>
          <p:cNvCxnSpPr/>
          <p:nvPr/>
        </p:nvCxnSpPr>
        <p:spPr>
          <a:xfrm>
            <a:off x="2332435" y="2414589"/>
            <a:ext cx="214313" cy="89416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11" name="Google Shape;511;p4"/>
          <p:cNvCxnSpPr/>
          <p:nvPr/>
        </p:nvCxnSpPr>
        <p:spPr>
          <a:xfrm rot="10800000" flipH="1">
            <a:off x="2546748" y="3295651"/>
            <a:ext cx="53578" cy="1309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12" name="Google Shape;512;p4"/>
          <p:cNvCxnSpPr/>
          <p:nvPr/>
        </p:nvCxnSpPr>
        <p:spPr>
          <a:xfrm rot="10800000">
            <a:off x="2386012" y="2402682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13" name="Google Shape;513;p4"/>
          <p:cNvCxnSpPr/>
          <p:nvPr/>
        </p:nvCxnSpPr>
        <p:spPr>
          <a:xfrm>
            <a:off x="2372916" y="2405064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14" name="Google Shape;514;p4"/>
          <p:cNvCxnSpPr/>
          <p:nvPr/>
        </p:nvCxnSpPr>
        <p:spPr>
          <a:xfrm>
            <a:off x="2345531" y="2412207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15" name="Google Shape;515;p4"/>
          <p:cNvSpPr/>
          <p:nvPr/>
        </p:nvSpPr>
        <p:spPr>
          <a:xfrm>
            <a:off x="6404372" y="1801417"/>
            <a:ext cx="404813" cy="644128"/>
          </a:xfrm>
          <a:custGeom>
            <a:avLst/>
            <a:gdLst/>
            <a:ahLst/>
            <a:cxnLst/>
            <a:rect l="l" t="t" r="r" b="b"/>
            <a:pathLst>
              <a:path w="1360" h="2163" extrusionOk="0">
                <a:moveTo>
                  <a:pt x="890" y="2041"/>
                </a:moveTo>
                <a:lnTo>
                  <a:pt x="890" y="2163"/>
                </a:lnTo>
                <a:lnTo>
                  <a:pt x="387" y="2163"/>
                </a:lnTo>
                <a:lnTo>
                  <a:pt x="411" y="2063"/>
                </a:lnTo>
                <a:lnTo>
                  <a:pt x="322" y="2041"/>
                </a:lnTo>
                <a:lnTo>
                  <a:pt x="231" y="2019"/>
                </a:lnTo>
                <a:lnTo>
                  <a:pt x="197" y="2163"/>
                </a:lnTo>
                <a:lnTo>
                  <a:pt x="0" y="2163"/>
                </a:lnTo>
                <a:lnTo>
                  <a:pt x="0" y="1164"/>
                </a:lnTo>
                <a:lnTo>
                  <a:pt x="825" y="1164"/>
                </a:lnTo>
                <a:lnTo>
                  <a:pt x="825" y="0"/>
                </a:lnTo>
                <a:lnTo>
                  <a:pt x="1360" y="0"/>
                </a:lnTo>
                <a:lnTo>
                  <a:pt x="1360" y="2163"/>
                </a:lnTo>
                <a:lnTo>
                  <a:pt x="1076" y="2163"/>
                </a:lnTo>
                <a:lnTo>
                  <a:pt x="1076" y="2041"/>
                </a:lnTo>
                <a:lnTo>
                  <a:pt x="983" y="2041"/>
                </a:lnTo>
                <a:lnTo>
                  <a:pt x="890" y="2041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16" name="Google Shape;516;p4"/>
          <p:cNvCxnSpPr/>
          <p:nvPr/>
        </p:nvCxnSpPr>
        <p:spPr>
          <a:xfrm flipH="1">
            <a:off x="6649642" y="1801417"/>
            <a:ext cx="159544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17" name="Google Shape;517;p4"/>
          <p:cNvCxnSpPr/>
          <p:nvPr/>
        </p:nvCxnSpPr>
        <p:spPr>
          <a:xfrm>
            <a:off x="6649642" y="1801416"/>
            <a:ext cx="1190" cy="346472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18" name="Google Shape;518;p4"/>
          <p:cNvCxnSpPr/>
          <p:nvPr/>
        </p:nvCxnSpPr>
        <p:spPr>
          <a:xfrm flipH="1">
            <a:off x="6404373" y="2147888"/>
            <a:ext cx="245269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19" name="Google Shape;519;p4"/>
          <p:cNvCxnSpPr/>
          <p:nvPr/>
        </p:nvCxnSpPr>
        <p:spPr>
          <a:xfrm flipH="1">
            <a:off x="6404373" y="2147888"/>
            <a:ext cx="245269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20" name="Google Shape;520;p4"/>
          <p:cNvSpPr/>
          <p:nvPr/>
        </p:nvSpPr>
        <p:spPr>
          <a:xfrm>
            <a:off x="6272212" y="2445545"/>
            <a:ext cx="233363" cy="859631"/>
          </a:xfrm>
          <a:custGeom>
            <a:avLst/>
            <a:gdLst/>
            <a:ahLst/>
            <a:cxnLst/>
            <a:rect l="l" t="t" r="r" b="b"/>
            <a:pathLst>
              <a:path w="784" h="2888" extrusionOk="0">
                <a:moveTo>
                  <a:pt x="784" y="0"/>
                </a:moveTo>
                <a:lnTo>
                  <a:pt x="89" y="2888"/>
                </a:lnTo>
                <a:lnTo>
                  <a:pt x="0" y="2868"/>
                </a:lnTo>
                <a:lnTo>
                  <a:pt x="689" y="0"/>
                </a:lnTo>
                <a:lnTo>
                  <a:pt x="78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21" name="Google Shape;521;p4"/>
          <p:cNvSpPr/>
          <p:nvPr/>
        </p:nvSpPr>
        <p:spPr>
          <a:xfrm>
            <a:off x="6477001" y="2405064"/>
            <a:ext cx="36910" cy="40481"/>
          </a:xfrm>
          <a:custGeom>
            <a:avLst/>
            <a:gdLst/>
            <a:ahLst/>
            <a:cxnLst/>
            <a:rect l="l" t="t" r="r" b="b"/>
            <a:pathLst>
              <a:path w="121" h="133" extrusionOk="0">
                <a:moveTo>
                  <a:pt x="121" y="22"/>
                </a:moveTo>
                <a:lnTo>
                  <a:pt x="95" y="133"/>
                </a:lnTo>
                <a:lnTo>
                  <a:pt x="0" y="133"/>
                </a:lnTo>
                <a:lnTo>
                  <a:pt x="32" y="0"/>
                </a:lnTo>
                <a:lnTo>
                  <a:pt x="77" y="11"/>
                </a:lnTo>
                <a:lnTo>
                  <a:pt x="121" y="2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22" name="Google Shape;522;p4"/>
          <p:cNvSpPr/>
          <p:nvPr/>
        </p:nvSpPr>
        <p:spPr>
          <a:xfrm>
            <a:off x="6462712" y="2402681"/>
            <a:ext cx="23813" cy="42863"/>
          </a:xfrm>
          <a:custGeom>
            <a:avLst/>
            <a:gdLst/>
            <a:ahLst/>
            <a:cxnLst/>
            <a:rect l="l" t="t" r="r" b="b"/>
            <a:pathLst>
              <a:path w="80" h="144" extrusionOk="0">
                <a:moveTo>
                  <a:pt x="80" y="11"/>
                </a:moveTo>
                <a:lnTo>
                  <a:pt x="48" y="144"/>
                </a:lnTo>
                <a:lnTo>
                  <a:pt x="0" y="144"/>
                </a:lnTo>
                <a:lnTo>
                  <a:pt x="34" y="0"/>
                </a:lnTo>
                <a:lnTo>
                  <a:pt x="80" y="1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23" name="Google Shape;523;p4"/>
          <p:cNvSpPr/>
          <p:nvPr/>
        </p:nvSpPr>
        <p:spPr>
          <a:xfrm>
            <a:off x="6259116" y="2445544"/>
            <a:ext cx="217884" cy="852488"/>
          </a:xfrm>
          <a:custGeom>
            <a:avLst/>
            <a:gdLst/>
            <a:ahLst/>
            <a:cxnLst/>
            <a:rect l="l" t="t" r="r" b="b"/>
            <a:pathLst>
              <a:path w="734" h="2868" extrusionOk="0">
                <a:moveTo>
                  <a:pt x="734" y="0"/>
                </a:moveTo>
                <a:lnTo>
                  <a:pt x="45" y="2868"/>
                </a:lnTo>
                <a:lnTo>
                  <a:pt x="0" y="2857"/>
                </a:lnTo>
                <a:lnTo>
                  <a:pt x="686" y="0"/>
                </a:lnTo>
                <a:lnTo>
                  <a:pt x="73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24" name="Google Shape;524;p4"/>
          <p:cNvSpPr/>
          <p:nvPr/>
        </p:nvSpPr>
        <p:spPr>
          <a:xfrm>
            <a:off x="6298408" y="2445544"/>
            <a:ext cx="221456" cy="862013"/>
          </a:xfrm>
          <a:custGeom>
            <a:avLst/>
            <a:gdLst/>
            <a:ahLst/>
            <a:cxnLst/>
            <a:rect l="l" t="t" r="r" b="b"/>
            <a:pathLst>
              <a:path w="742" h="2899" extrusionOk="0">
                <a:moveTo>
                  <a:pt x="695" y="0"/>
                </a:moveTo>
                <a:lnTo>
                  <a:pt x="0" y="2888"/>
                </a:lnTo>
                <a:lnTo>
                  <a:pt x="46" y="2899"/>
                </a:lnTo>
                <a:lnTo>
                  <a:pt x="742" y="0"/>
                </a:lnTo>
                <a:lnTo>
                  <a:pt x="69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25" name="Google Shape;525;p4"/>
          <p:cNvSpPr/>
          <p:nvPr/>
        </p:nvSpPr>
        <p:spPr>
          <a:xfrm>
            <a:off x="6505576" y="2412206"/>
            <a:ext cx="21431" cy="33338"/>
          </a:xfrm>
          <a:custGeom>
            <a:avLst/>
            <a:gdLst/>
            <a:ahLst/>
            <a:cxnLst/>
            <a:rect l="l" t="t" r="r" b="b"/>
            <a:pathLst>
              <a:path w="71" h="111" extrusionOk="0">
                <a:moveTo>
                  <a:pt x="71" y="11"/>
                </a:moveTo>
                <a:lnTo>
                  <a:pt x="47" y="111"/>
                </a:lnTo>
                <a:lnTo>
                  <a:pt x="0" y="111"/>
                </a:lnTo>
                <a:lnTo>
                  <a:pt x="26" y="0"/>
                </a:lnTo>
                <a:lnTo>
                  <a:pt x="71" y="1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26" name="Google Shape;526;p4"/>
          <p:cNvSpPr/>
          <p:nvPr/>
        </p:nvSpPr>
        <p:spPr>
          <a:xfrm>
            <a:off x="6682979" y="2445544"/>
            <a:ext cx="27384" cy="833438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27" name="Google Shape;527;p4"/>
          <p:cNvSpPr/>
          <p:nvPr/>
        </p:nvSpPr>
        <p:spPr>
          <a:xfrm>
            <a:off x="6682979" y="2408635"/>
            <a:ext cx="27384" cy="36909"/>
          </a:xfrm>
          <a:custGeom>
            <a:avLst/>
            <a:gdLst/>
            <a:ahLst/>
            <a:cxnLst/>
            <a:rect l="l" t="t" r="r" b="b"/>
            <a:pathLst>
              <a:path w="92" h="122" extrusionOk="0">
                <a:moveTo>
                  <a:pt x="0" y="122"/>
                </a:moveTo>
                <a:lnTo>
                  <a:pt x="92" y="122"/>
                </a:lnTo>
                <a:lnTo>
                  <a:pt x="92" y="0"/>
                </a:lnTo>
                <a:lnTo>
                  <a:pt x="46" y="0"/>
                </a:lnTo>
                <a:lnTo>
                  <a:pt x="0" y="0"/>
                </a:lnTo>
                <a:lnTo>
                  <a:pt x="0" y="12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28" name="Google Shape;528;p4"/>
          <p:cNvSpPr/>
          <p:nvPr/>
        </p:nvSpPr>
        <p:spPr>
          <a:xfrm>
            <a:off x="6668691" y="2445544"/>
            <a:ext cx="14288" cy="833438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29" name="Google Shape;529;p4"/>
          <p:cNvSpPr/>
          <p:nvPr/>
        </p:nvSpPr>
        <p:spPr>
          <a:xfrm>
            <a:off x="6710362" y="2445544"/>
            <a:ext cx="14288" cy="833438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30" name="Google Shape;530;p4"/>
          <p:cNvSpPr/>
          <p:nvPr/>
        </p:nvSpPr>
        <p:spPr>
          <a:xfrm>
            <a:off x="6710362" y="2408635"/>
            <a:ext cx="14288" cy="36909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31" name="Google Shape;531;p4"/>
          <p:cNvSpPr/>
          <p:nvPr/>
        </p:nvSpPr>
        <p:spPr>
          <a:xfrm>
            <a:off x="6668691" y="2408635"/>
            <a:ext cx="14288" cy="36909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32" name="Google Shape;532;p4"/>
          <p:cNvCxnSpPr/>
          <p:nvPr/>
        </p:nvCxnSpPr>
        <p:spPr>
          <a:xfrm>
            <a:off x="6404372" y="2445544"/>
            <a:ext cx="404813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33" name="Google Shape;533;p4"/>
          <p:cNvCxnSpPr/>
          <p:nvPr/>
        </p:nvCxnSpPr>
        <p:spPr>
          <a:xfrm rot="10800000" flipH="1">
            <a:off x="6809186" y="1801417"/>
            <a:ext cx="1190" cy="644128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34" name="Google Shape;534;p4"/>
          <p:cNvCxnSpPr/>
          <p:nvPr/>
        </p:nvCxnSpPr>
        <p:spPr>
          <a:xfrm flipH="1">
            <a:off x="6668691" y="2408636"/>
            <a:ext cx="28575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35" name="Google Shape;535;p4"/>
          <p:cNvCxnSpPr/>
          <p:nvPr/>
        </p:nvCxnSpPr>
        <p:spPr>
          <a:xfrm>
            <a:off x="6668692" y="2408635"/>
            <a:ext cx="1190" cy="87034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36" name="Google Shape;536;p4"/>
          <p:cNvCxnSpPr/>
          <p:nvPr/>
        </p:nvCxnSpPr>
        <p:spPr>
          <a:xfrm>
            <a:off x="6668691" y="3278981"/>
            <a:ext cx="55959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37" name="Google Shape;537;p4"/>
          <p:cNvCxnSpPr/>
          <p:nvPr/>
        </p:nvCxnSpPr>
        <p:spPr>
          <a:xfrm rot="10800000" flipH="1">
            <a:off x="6724650" y="2408635"/>
            <a:ext cx="1191" cy="87034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38" name="Google Shape;538;p4"/>
          <p:cNvCxnSpPr/>
          <p:nvPr/>
        </p:nvCxnSpPr>
        <p:spPr>
          <a:xfrm flipH="1">
            <a:off x="6697266" y="2408636"/>
            <a:ext cx="27384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39" name="Google Shape;539;p4"/>
          <p:cNvCxnSpPr/>
          <p:nvPr/>
        </p:nvCxnSpPr>
        <p:spPr>
          <a:xfrm>
            <a:off x="6682980" y="2408635"/>
            <a:ext cx="1190" cy="87034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40" name="Google Shape;540;p4"/>
          <p:cNvCxnSpPr/>
          <p:nvPr/>
        </p:nvCxnSpPr>
        <p:spPr>
          <a:xfrm>
            <a:off x="6710363" y="2408635"/>
            <a:ext cx="1191" cy="87034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41" name="Google Shape;541;p4"/>
          <p:cNvCxnSpPr/>
          <p:nvPr/>
        </p:nvCxnSpPr>
        <p:spPr>
          <a:xfrm rot="10800000">
            <a:off x="6473430" y="2402681"/>
            <a:ext cx="26194" cy="5954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42" name="Google Shape;542;p4"/>
          <p:cNvCxnSpPr/>
          <p:nvPr/>
        </p:nvCxnSpPr>
        <p:spPr>
          <a:xfrm>
            <a:off x="6499622" y="2408636"/>
            <a:ext cx="27384" cy="5953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43" name="Google Shape;543;p4"/>
          <p:cNvCxnSpPr/>
          <p:nvPr/>
        </p:nvCxnSpPr>
        <p:spPr>
          <a:xfrm flipH="1">
            <a:off x="6312694" y="2414589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44" name="Google Shape;544;p4"/>
          <p:cNvCxnSpPr/>
          <p:nvPr/>
        </p:nvCxnSpPr>
        <p:spPr>
          <a:xfrm rot="10800000">
            <a:off x="6259117" y="3295651"/>
            <a:ext cx="53578" cy="11906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45" name="Google Shape;545;p4"/>
          <p:cNvCxnSpPr/>
          <p:nvPr/>
        </p:nvCxnSpPr>
        <p:spPr>
          <a:xfrm rot="10800000" flipH="1">
            <a:off x="6259116" y="2402682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46" name="Google Shape;546;p4"/>
          <p:cNvCxnSpPr/>
          <p:nvPr/>
        </p:nvCxnSpPr>
        <p:spPr>
          <a:xfrm flipH="1">
            <a:off x="6272212" y="2405064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47" name="Google Shape;547;p4"/>
          <p:cNvCxnSpPr/>
          <p:nvPr/>
        </p:nvCxnSpPr>
        <p:spPr>
          <a:xfrm flipH="1">
            <a:off x="6298406" y="2412207"/>
            <a:ext cx="215504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48" name="Google Shape;548;p4"/>
          <p:cNvSpPr/>
          <p:nvPr/>
        </p:nvSpPr>
        <p:spPr>
          <a:xfrm>
            <a:off x="2243138" y="1801417"/>
            <a:ext cx="2201466" cy="54769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" name="Google Shape;549;p4"/>
          <p:cNvSpPr/>
          <p:nvPr/>
        </p:nvSpPr>
        <p:spPr>
          <a:xfrm>
            <a:off x="4444605" y="1801417"/>
            <a:ext cx="2183606" cy="54769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50" name="Google Shape;550;p4"/>
          <p:cNvCxnSpPr/>
          <p:nvPr/>
        </p:nvCxnSpPr>
        <p:spPr>
          <a:xfrm>
            <a:off x="2243139" y="1801417"/>
            <a:ext cx="4385072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1" name="Google Shape;551;p4"/>
          <p:cNvCxnSpPr/>
          <p:nvPr/>
        </p:nvCxnSpPr>
        <p:spPr>
          <a:xfrm>
            <a:off x="2243138" y="1859756"/>
            <a:ext cx="2201466" cy="1191"/>
          </a:xfrm>
          <a:prstGeom prst="straightConnector1">
            <a:avLst/>
          </a:prstGeom>
          <a:noFill/>
          <a:ln w="12700" cap="flat" cmpd="sng">
            <a:solidFill>
              <a:srgbClr val="8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2" name="Google Shape;552;p4"/>
          <p:cNvCxnSpPr/>
          <p:nvPr/>
        </p:nvCxnSpPr>
        <p:spPr>
          <a:xfrm>
            <a:off x="2243138" y="1946674"/>
            <a:ext cx="2201466" cy="1190"/>
          </a:xfrm>
          <a:prstGeom prst="straightConnector1">
            <a:avLst/>
          </a:prstGeom>
          <a:noFill/>
          <a:ln w="12700" cap="flat" cmpd="sng">
            <a:solidFill>
              <a:srgbClr val="8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3" name="Google Shape;553;p4"/>
          <p:cNvCxnSpPr/>
          <p:nvPr/>
        </p:nvCxnSpPr>
        <p:spPr>
          <a:xfrm>
            <a:off x="2243138" y="2033588"/>
            <a:ext cx="2201466" cy="1191"/>
          </a:xfrm>
          <a:prstGeom prst="straightConnector1">
            <a:avLst/>
          </a:prstGeom>
          <a:noFill/>
          <a:ln w="12700" cap="flat" cmpd="sng">
            <a:solidFill>
              <a:srgbClr val="8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54" name="Google Shape;554;p4"/>
          <p:cNvSpPr/>
          <p:nvPr/>
        </p:nvSpPr>
        <p:spPr>
          <a:xfrm>
            <a:off x="2243138" y="1856185"/>
            <a:ext cx="2201466" cy="223838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5" name="Google Shape;555;p4"/>
          <p:cNvSpPr/>
          <p:nvPr/>
        </p:nvSpPr>
        <p:spPr>
          <a:xfrm>
            <a:off x="2243138" y="1856185"/>
            <a:ext cx="2201466" cy="22383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6" name="Google Shape;556;p4"/>
          <p:cNvSpPr/>
          <p:nvPr/>
        </p:nvSpPr>
        <p:spPr>
          <a:xfrm>
            <a:off x="4444605" y="1856185"/>
            <a:ext cx="2183606" cy="223838"/>
          </a:xfrm>
          <a:custGeom>
            <a:avLst/>
            <a:gdLst/>
            <a:ahLst/>
            <a:cxnLst/>
            <a:rect l="l" t="t" r="r" b="b"/>
            <a:pathLst>
              <a:path w="7335" h="752" extrusionOk="0">
                <a:moveTo>
                  <a:pt x="7098" y="752"/>
                </a:moveTo>
                <a:lnTo>
                  <a:pt x="0" y="752"/>
                </a:lnTo>
                <a:lnTo>
                  <a:pt x="0" y="0"/>
                </a:lnTo>
                <a:lnTo>
                  <a:pt x="7335" y="0"/>
                </a:lnTo>
                <a:lnTo>
                  <a:pt x="7335" y="752"/>
                </a:lnTo>
                <a:lnTo>
                  <a:pt x="7098" y="75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57" name="Google Shape;557;p4"/>
          <p:cNvCxnSpPr/>
          <p:nvPr/>
        </p:nvCxnSpPr>
        <p:spPr>
          <a:xfrm flipH="1">
            <a:off x="2243139" y="2080024"/>
            <a:ext cx="4313635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8" name="Google Shape;558;p4"/>
          <p:cNvCxnSpPr/>
          <p:nvPr/>
        </p:nvCxnSpPr>
        <p:spPr>
          <a:xfrm rot="10800000" flipH="1">
            <a:off x="2243138" y="1801417"/>
            <a:ext cx="1191" cy="278606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59" name="Google Shape;559;p4"/>
          <p:cNvSpPr/>
          <p:nvPr/>
        </p:nvSpPr>
        <p:spPr>
          <a:xfrm>
            <a:off x="5192317" y="2231233"/>
            <a:ext cx="1212056" cy="392906"/>
          </a:xfrm>
          <a:custGeom>
            <a:avLst/>
            <a:gdLst/>
            <a:ahLst/>
            <a:cxnLst/>
            <a:rect l="l" t="t" r="r" b="b"/>
            <a:pathLst>
              <a:path w="4073" h="1319" extrusionOk="0">
                <a:moveTo>
                  <a:pt x="42" y="1296"/>
                </a:moveTo>
                <a:lnTo>
                  <a:pt x="22" y="1307"/>
                </a:lnTo>
                <a:lnTo>
                  <a:pt x="9" y="1314"/>
                </a:lnTo>
                <a:lnTo>
                  <a:pt x="1" y="1318"/>
                </a:lnTo>
                <a:lnTo>
                  <a:pt x="0" y="1319"/>
                </a:lnTo>
                <a:lnTo>
                  <a:pt x="1" y="1319"/>
                </a:lnTo>
                <a:lnTo>
                  <a:pt x="3" y="1319"/>
                </a:lnTo>
                <a:lnTo>
                  <a:pt x="4" y="1318"/>
                </a:lnTo>
                <a:lnTo>
                  <a:pt x="6" y="1318"/>
                </a:lnTo>
                <a:lnTo>
                  <a:pt x="7" y="1317"/>
                </a:lnTo>
                <a:lnTo>
                  <a:pt x="10" y="1316"/>
                </a:lnTo>
                <a:lnTo>
                  <a:pt x="12" y="1316"/>
                </a:lnTo>
                <a:lnTo>
                  <a:pt x="15" y="1314"/>
                </a:lnTo>
                <a:lnTo>
                  <a:pt x="17" y="1313"/>
                </a:lnTo>
                <a:lnTo>
                  <a:pt x="21" y="1312"/>
                </a:lnTo>
                <a:lnTo>
                  <a:pt x="23" y="1311"/>
                </a:lnTo>
                <a:lnTo>
                  <a:pt x="27" y="1309"/>
                </a:lnTo>
                <a:lnTo>
                  <a:pt x="29" y="1308"/>
                </a:lnTo>
                <a:lnTo>
                  <a:pt x="33" y="1307"/>
                </a:lnTo>
                <a:lnTo>
                  <a:pt x="36" y="1306"/>
                </a:lnTo>
                <a:lnTo>
                  <a:pt x="40" y="1305"/>
                </a:lnTo>
                <a:lnTo>
                  <a:pt x="44" y="1303"/>
                </a:lnTo>
                <a:lnTo>
                  <a:pt x="46" y="1302"/>
                </a:lnTo>
                <a:lnTo>
                  <a:pt x="50" y="1301"/>
                </a:lnTo>
                <a:lnTo>
                  <a:pt x="53" y="1300"/>
                </a:lnTo>
                <a:lnTo>
                  <a:pt x="57" y="1299"/>
                </a:lnTo>
                <a:lnTo>
                  <a:pt x="61" y="1297"/>
                </a:lnTo>
                <a:lnTo>
                  <a:pt x="63" y="1296"/>
                </a:lnTo>
                <a:lnTo>
                  <a:pt x="67" y="1295"/>
                </a:lnTo>
                <a:lnTo>
                  <a:pt x="70" y="1294"/>
                </a:lnTo>
                <a:lnTo>
                  <a:pt x="74" y="1293"/>
                </a:lnTo>
                <a:lnTo>
                  <a:pt x="77" y="1293"/>
                </a:lnTo>
                <a:lnTo>
                  <a:pt x="81" y="1291"/>
                </a:lnTo>
                <a:lnTo>
                  <a:pt x="83" y="1290"/>
                </a:lnTo>
                <a:lnTo>
                  <a:pt x="87" y="1289"/>
                </a:lnTo>
                <a:lnTo>
                  <a:pt x="91" y="1288"/>
                </a:lnTo>
                <a:lnTo>
                  <a:pt x="94" y="1287"/>
                </a:lnTo>
                <a:lnTo>
                  <a:pt x="98" y="1287"/>
                </a:lnTo>
                <a:lnTo>
                  <a:pt x="102" y="1285"/>
                </a:lnTo>
                <a:lnTo>
                  <a:pt x="105" y="1284"/>
                </a:lnTo>
                <a:lnTo>
                  <a:pt x="108" y="1283"/>
                </a:lnTo>
                <a:lnTo>
                  <a:pt x="111" y="1283"/>
                </a:lnTo>
                <a:lnTo>
                  <a:pt x="115" y="1282"/>
                </a:lnTo>
                <a:lnTo>
                  <a:pt x="118" y="1281"/>
                </a:lnTo>
                <a:lnTo>
                  <a:pt x="122" y="1279"/>
                </a:lnTo>
                <a:lnTo>
                  <a:pt x="126" y="1279"/>
                </a:lnTo>
                <a:lnTo>
                  <a:pt x="129" y="1278"/>
                </a:lnTo>
                <a:lnTo>
                  <a:pt x="133" y="1277"/>
                </a:lnTo>
                <a:lnTo>
                  <a:pt x="137" y="1277"/>
                </a:lnTo>
                <a:lnTo>
                  <a:pt x="139" y="1276"/>
                </a:lnTo>
                <a:lnTo>
                  <a:pt x="143" y="1274"/>
                </a:lnTo>
                <a:lnTo>
                  <a:pt x="146" y="1274"/>
                </a:lnTo>
                <a:lnTo>
                  <a:pt x="150" y="1273"/>
                </a:lnTo>
                <a:lnTo>
                  <a:pt x="153" y="1273"/>
                </a:lnTo>
                <a:lnTo>
                  <a:pt x="157" y="1272"/>
                </a:lnTo>
                <a:lnTo>
                  <a:pt x="161" y="1271"/>
                </a:lnTo>
                <a:lnTo>
                  <a:pt x="164" y="1271"/>
                </a:lnTo>
                <a:lnTo>
                  <a:pt x="168" y="1270"/>
                </a:lnTo>
                <a:lnTo>
                  <a:pt x="172" y="1270"/>
                </a:lnTo>
                <a:lnTo>
                  <a:pt x="175" y="1268"/>
                </a:lnTo>
                <a:lnTo>
                  <a:pt x="179" y="1268"/>
                </a:lnTo>
                <a:lnTo>
                  <a:pt x="182" y="1267"/>
                </a:lnTo>
                <a:lnTo>
                  <a:pt x="186" y="1267"/>
                </a:lnTo>
                <a:lnTo>
                  <a:pt x="190" y="1266"/>
                </a:lnTo>
                <a:lnTo>
                  <a:pt x="192" y="1266"/>
                </a:lnTo>
                <a:lnTo>
                  <a:pt x="196" y="1265"/>
                </a:lnTo>
                <a:lnTo>
                  <a:pt x="199" y="1265"/>
                </a:lnTo>
                <a:lnTo>
                  <a:pt x="203" y="1264"/>
                </a:lnTo>
                <a:lnTo>
                  <a:pt x="207" y="1264"/>
                </a:lnTo>
                <a:lnTo>
                  <a:pt x="210" y="1264"/>
                </a:lnTo>
                <a:lnTo>
                  <a:pt x="214" y="1262"/>
                </a:lnTo>
                <a:lnTo>
                  <a:pt x="217" y="1262"/>
                </a:lnTo>
                <a:lnTo>
                  <a:pt x="221" y="1261"/>
                </a:lnTo>
                <a:lnTo>
                  <a:pt x="225" y="1261"/>
                </a:lnTo>
                <a:lnTo>
                  <a:pt x="228" y="1261"/>
                </a:lnTo>
                <a:lnTo>
                  <a:pt x="232" y="1260"/>
                </a:lnTo>
                <a:lnTo>
                  <a:pt x="235" y="1260"/>
                </a:lnTo>
                <a:lnTo>
                  <a:pt x="239" y="1260"/>
                </a:lnTo>
                <a:lnTo>
                  <a:pt x="243" y="1259"/>
                </a:lnTo>
                <a:lnTo>
                  <a:pt x="246" y="1259"/>
                </a:lnTo>
                <a:lnTo>
                  <a:pt x="250" y="1259"/>
                </a:lnTo>
                <a:lnTo>
                  <a:pt x="254" y="1258"/>
                </a:lnTo>
                <a:lnTo>
                  <a:pt x="257" y="1258"/>
                </a:lnTo>
                <a:lnTo>
                  <a:pt x="261" y="1258"/>
                </a:lnTo>
                <a:lnTo>
                  <a:pt x="264" y="1258"/>
                </a:lnTo>
                <a:lnTo>
                  <a:pt x="268" y="1256"/>
                </a:lnTo>
                <a:lnTo>
                  <a:pt x="272" y="1256"/>
                </a:lnTo>
                <a:lnTo>
                  <a:pt x="348" y="1252"/>
                </a:lnTo>
                <a:lnTo>
                  <a:pt x="424" y="1250"/>
                </a:lnTo>
                <a:lnTo>
                  <a:pt x="500" y="1252"/>
                </a:lnTo>
                <a:lnTo>
                  <a:pt x="577" y="1253"/>
                </a:lnTo>
                <a:lnTo>
                  <a:pt x="654" y="1255"/>
                </a:lnTo>
                <a:lnTo>
                  <a:pt x="731" y="1256"/>
                </a:lnTo>
                <a:lnTo>
                  <a:pt x="807" y="1255"/>
                </a:lnTo>
                <a:lnTo>
                  <a:pt x="883" y="1250"/>
                </a:lnTo>
                <a:lnTo>
                  <a:pt x="941" y="1244"/>
                </a:lnTo>
                <a:lnTo>
                  <a:pt x="998" y="1236"/>
                </a:lnTo>
                <a:lnTo>
                  <a:pt x="1053" y="1226"/>
                </a:lnTo>
                <a:lnTo>
                  <a:pt x="1110" y="1214"/>
                </a:lnTo>
                <a:lnTo>
                  <a:pt x="1164" y="1201"/>
                </a:lnTo>
                <a:lnTo>
                  <a:pt x="1219" y="1186"/>
                </a:lnTo>
                <a:lnTo>
                  <a:pt x="1272" y="1171"/>
                </a:lnTo>
                <a:lnTo>
                  <a:pt x="1325" y="1155"/>
                </a:lnTo>
                <a:lnTo>
                  <a:pt x="1377" y="1138"/>
                </a:lnTo>
                <a:lnTo>
                  <a:pt x="1428" y="1121"/>
                </a:lnTo>
                <a:lnTo>
                  <a:pt x="1479" y="1106"/>
                </a:lnTo>
                <a:lnTo>
                  <a:pt x="1530" y="1090"/>
                </a:lnTo>
                <a:lnTo>
                  <a:pt x="1593" y="1071"/>
                </a:lnTo>
                <a:lnTo>
                  <a:pt x="1654" y="1052"/>
                </a:lnTo>
                <a:lnTo>
                  <a:pt x="1714" y="1037"/>
                </a:lnTo>
                <a:lnTo>
                  <a:pt x="1775" y="1022"/>
                </a:lnTo>
                <a:lnTo>
                  <a:pt x="1834" y="1008"/>
                </a:lnTo>
                <a:lnTo>
                  <a:pt x="1893" y="992"/>
                </a:lnTo>
                <a:lnTo>
                  <a:pt x="1952" y="975"/>
                </a:lnTo>
                <a:lnTo>
                  <a:pt x="2011" y="955"/>
                </a:lnTo>
                <a:lnTo>
                  <a:pt x="2050" y="939"/>
                </a:lnTo>
                <a:lnTo>
                  <a:pt x="2088" y="922"/>
                </a:lnTo>
                <a:lnTo>
                  <a:pt x="2126" y="904"/>
                </a:lnTo>
                <a:lnTo>
                  <a:pt x="2164" y="885"/>
                </a:lnTo>
                <a:lnTo>
                  <a:pt x="2202" y="863"/>
                </a:lnTo>
                <a:lnTo>
                  <a:pt x="2238" y="841"/>
                </a:lnTo>
                <a:lnTo>
                  <a:pt x="2274" y="818"/>
                </a:lnTo>
                <a:lnTo>
                  <a:pt x="2308" y="794"/>
                </a:lnTo>
                <a:lnTo>
                  <a:pt x="2348" y="764"/>
                </a:lnTo>
                <a:lnTo>
                  <a:pt x="2386" y="733"/>
                </a:lnTo>
                <a:lnTo>
                  <a:pt x="2422" y="700"/>
                </a:lnTo>
                <a:lnTo>
                  <a:pt x="2457" y="667"/>
                </a:lnTo>
                <a:lnTo>
                  <a:pt x="2491" y="634"/>
                </a:lnTo>
                <a:lnTo>
                  <a:pt x="2525" y="602"/>
                </a:lnTo>
                <a:lnTo>
                  <a:pt x="2560" y="571"/>
                </a:lnTo>
                <a:lnTo>
                  <a:pt x="2585" y="550"/>
                </a:lnTo>
                <a:lnTo>
                  <a:pt x="2611" y="530"/>
                </a:lnTo>
                <a:lnTo>
                  <a:pt x="2637" y="512"/>
                </a:lnTo>
                <a:lnTo>
                  <a:pt x="2664" y="494"/>
                </a:lnTo>
                <a:lnTo>
                  <a:pt x="2691" y="477"/>
                </a:lnTo>
                <a:lnTo>
                  <a:pt x="2719" y="460"/>
                </a:lnTo>
                <a:lnTo>
                  <a:pt x="2748" y="445"/>
                </a:lnTo>
                <a:lnTo>
                  <a:pt x="2778" y="433"/>
                </a:lnTo>
                <a:lnTo>
                  <a:pt x="2810" y="421"/>
                </a:lnTo>
                <a:lnTo>
                  <a:pt x="2842" y="410"/>
                </a:lnTo>
                <a:lnTo>
                  <a:pt x="2876" y="402"/>
                </a:lnTo>
                <a:lnTo>
                  <a:pt x="2911" y="395"/>
                </a:lnTo>
                <a:lnTo>
                  <a:pt x="2950" y="387"/>
                </a:lnTo>
                <a:lnTo>
                  <a:pt x="2988" y="380"/>
                </a:lnTo>
                <a:lnTo>
                  <a:pt x="3027" y="374"/>
                </a:lnTo>
                <a:lnTo>
                  <a:pt x="3067" y="368"/>
                </a:lnTo>
                <a:lnTo>
                  <a:pt x="3105" y="361"/>
                </a:lnTo>
                <a:lnTo>
                  <a:pt x="3145" y="355"/>
                </a:lnTo>
                <a:lnTo>
                  <a:pt x="3182" y="346"/>
                </a:lnTo>
                <a:lnTo>
                  <a:pt x="3220" y="338"/>
                </a:lnTo>
                <a:lnTo>
                  <a:pt x="3256" y="327"/>
                </a:lnTo>
                <a:lnTo>
                  <a:pt x="3291" y="315"/>
                </a:lnTo>
                <a:lnTo>
                  <a:pt x="3314" y="305"/>
                </a:lnTo>
                <a:lnTo>
                  <a:pt x="3337" y="294"/>
                </a:lnTo>
                <a:lnTo>
                  <a:pt x="3357" y="282"/>
                </a:lnTo>
                <a:lnTo>
                  <a:pt x="3378" y="269"/>
                </a:lnTo>
                <a:lnTo>
                  <a:pt x="3397" y="255"/>
                </a:lnTo>
                <a:lnTo>
                  <a:pt x="3415" y="239"/>
                </a:lnTo>
                <a:lnTo>
                  <a:pt x="3432" y="222"/>
                </a:lnTo>
                <a:lnTo>
                  <a:pt x="3448" y="203"/>
                </a:lnTo>
                <a:lnTo>
                  <a:pt x="3463" y="182"/>
                </a:lnTo>
                <a:lnTo>
                  <a:pt x="3479" y="163"/>
                </a:lnTo>
                <a:lnTo>
                  <a:pt x="3496" y="147"/>
                </a:lnTo>
                <a:lnTo>
                  <a:pt x="3513" y="138"/>
                </a:lnTo>
                <a:lnTo>
                  <a:pt x="3530" y="130"/>
                </a:lnTo>
                <a:lnTo>
                  <a:pt x="3548" y="126"/>
                </a:lnTo>
                <a:lnTo>
                  <a:pt x="3567" y="121"/>
                </a:lnTo>
                <a:lnTo>
                  <a:pt x="3588" y="117"/>
                </a:lnTo>
                <a:lnTo>
                  <a:pt x="3607" y="112"/>
                </a:lnTo>
                <a:lnTo>
                  <a:pt x="3628" y="109"/>
                </a:lnTo>
                <a:lnTo>
                  <a:pt x="3649" y="105"/>
                </a:lnTo>
                <a:lnTo>
                  <a:pt x="3670" y="101"/>
                </a:lnTo>
                <a:lnTo>
                  <a:pt x="3690" y="98"/>
                </a:lnTo>
                <a:lnTo>
                  <a:pt x="3712" y="95"/>
                </a:lnTo>
                <a:lnTo>
                  <a:pt x="3753" y="88"/>
                </a:lnTo>
                <a:lnTo>
                  <a:pt x="3795" y="81"/>
                </a:lnTo>
                <a:lnTo>
                  <a:pt x="3836" y="72"/>
                </a:lnTo>
                <a:lnTo>
                  <a:pt x="3878" y="64"/>
                </a:lnTo>
                <a:lnTo>
                  <a:pt x="3918" y="54"/>
                </a:lnTo>
                <a:lnTo>
                  <a:pt x="3946" y="47"/>
                </a:lnTo>
                <a:lnTo>
                  <a:pt x="3973" y="40"/>
                </a:lnTo>
                <a:lnTo>
                  <a:pt x="3999" y="31"/>
                </a:lnTo>
                <a:lnTo>
                  <a:pt x="4024" y="22"/>
                </a:lnTo>
                <a:lnTo>
                  <a:pt x="4049" y="12"/>
                </a:lnTo>
                <a:lnTo>
                  <a:pt x="4073" y="0"/>
                </a:lnTo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0" name="Google Shape;560;p4"/>
          <p:cNvCxnSpPr/>
          <p:nvPr/>
        </p:nvCxnSpPr>
        <p:spPr>
          <a:xfrm>
            <a:off x="6628211" y="1801417"/>
            <a:ext cx="1190" cy="278606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1" name="Google Shape;561;p4"/>
          <p:cNvCxnSpPr/>
          <p:nvPr/>
        </p:nvCxnSpPr>
        <p:spPr>
          <a:xfrm flipH="1">
            <a:off x="6556772" y="2080024"/>
            <a:ext cx="71438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2" name="Google Shape;562;p4"/>
          <p:cNvSpPr/>
          <p:nvPr/>
        </p:nvSpPr>
        <p:spPr>
          <a:xfrm>
            <a:off x="4444605" y="2669383"/>
            <a:ext cx="167878" cy="392906"/>
          </a:xfrm>
          <a:custGeom>
            <a:avLst/>
            <a:gdLst/>
            <a:ahLst/>
            <a:cxnLst/>
            <a:rect l="l" t="t" r="r" b="b"/>
            <a:pathLst>
              <a:path w="564" h="1319" extrusionOk="0">
                <a:moveTo>
                  <a:pt x="0" y="0"/>
                </a:moveTo>
                <a:lnTo>
                  <a:pt x="0" y="1319"/>
                </a:lnTo>
                <a:lnTo>
                  <a:pt x="564" y="1319"/>
                </a:lnTo>
                <a:lnTo>
                  <a:pt x="399" y="25"/>
                </a:lnTo>
                <a:lnTo>
                  <a:pt x="374" y="26"/>
                </a:lnTo>
                <a:lnTo>
                  <a:pt x="348" y="29"/>
                </a:lnTo>
                <a:lnTo>
                  <a:pt x="323" y="29"/>
                </a:lnTo>
                <a:lnTo>
                  <a:pt x="298" y="30"/>
                </a:lnTo>
                <a:lnTo>
                  <a:pt x="271" y="30"/>
                </a:lnTo>
                <a:lnTo>
                  <a:pt x="246" y="29"/>
                </a:lnTo>
                <a:lnTo>
                  <a:pt x="219" y="27"/>
                </a:lnTo>
                <a:lnTo>
                  <a:pt x="194" y="26"/>
                </a:lnTo>
                <a:lnTo>
                  <a:pt x="169" y="24"/>
                </a:lnTo>
                <a:lnTo>
                  <a:pt x="142" y="21"/>
                </a:lnTo>
                <a:lnTo>
                  <a:pt x="117" y="19"/>
                </a:lnTo>
                <a:lnTo>
                  <a:pt x="91" y="15"/>
                </a:lnTo>
                <a:lnTo>
                  <a:pt x="76" y="13"/>
                </a:lnTo>
                <a:lnTo>
                  <a:pt x="61" y="10"/>
                </a:lnTo>
                <a:lnTo>
                  <a:pt x="46" y="8"/>
                </a:lnTo>
                <a:lnTo>
                  <a:pt x="30" y="6"/>
                </a:lnTo>
                <a:lnTo>
                  <a:pt x="15" y="3"/>
                </a:lnTo>
                <a:lnTo>
                  <a:pt x="0" y="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3" name="Google Shape;563;p4"/>
          <p:cNvSpPr/>
          <p:nvPr/>
        </p:nvSpPr>
        <p:spPr>
          <a:xfrm>
            <a:off x="4444603" y="2147889"/>
            <a:ext cx="119063" cy="531019"/>
          </a:xfrm>
          <a:custGeom>
            <a:avLst/>
            <a:gdLst/>
            <a:ahLst/>
            <a:cxnLst/>
            <a:rect l="l" t="t" r="r" b="b"/>
            <a:pathLst>
              <a:path w="399" h="1785" extrusionOk="0">
                <a:moveTo>
                  <a:pt x="399" y="1780"/>
                </a:moveTo>
                <a:lnTo>
                  <a:pt x="173" y="0"/>
                </a:lnTo>
                <a:lnTo>
                  <a:pt x="0" y="0"/>
                </a:lnTo>
                <a:lnTo>
                  <a:pt x="0" y="1755"/>
                </a:lnTo>
                <a:lnTo>
                  <a:pt x="15" y="1758"/>
                </a:lnTo>
                <a:lnTo>
                  <a:pt x="30" y="1761"/>
                </a:lnTo>
                <a:lnTo>
                  <a:pt x="46" y="1763"/>
                </a:lnTo>
                <a:lnTo>
                  <a:pt x="61" y="1765"/>
                </a:lnTo>
                <a:lnTo>
                  <a:pt x="76" y="1768"/>
                </a:lnTo>
                <a:lnTo>
                  <a:pt x="91" y="1770"/>
                </a:lnTo>
                <a:lnTo>
                  <a:pt x="117" y="1774"/>
                </a:lnTo>
                <a:lnTo>
                  <a:pt x="142" y="1776"/>
                </a:lnTo>
                <a:lnTo>
                  <a:pt x="169" y="1779"/>
                </a:lnTo>
                <a:lnTo>
                  <a:pt x="194" y="1781"/>
                </a:lnTo>
                <a:lnTo>
                  <a:pt x="219" y="1782"/>
                </a:lnTo>
                <a:lnTo>
                  <a:pt x="246" y="1784"/>
                </a:lnTo>
                <a:lnTo>
                  <a:pt x="271" y="1785"/>
                </a:lnTo>
                <a:lnTo>
                  <a:pt x="298" y="1785"/>
                </a:lnTo>
                <a:lnTo>
                  <a:pt x="323" y="1784"/>
                </a:lnTo>
                <a:lnTo>
                  <a:pt x="348" y="1784"/>
                </a:lnTo>
                <a:lnTo>
                  <a:pt x="374" y="1781"/>
                </a:lnTo>
                <a:lnTo>
                  <a:pt x="399" y="178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4" name="Google Shape;564;p4"/>
          <p:cNvSpPr/>
          <p:nvPr/>
        </p:nvSpPr>
        <p:spPr>
          <a:xfrm>
            <a:off x="4327924" y="2147889"/>
            <a:ext cx="116681" cy="521494"/>
          </a:xfrm>
          <a:custGeom>
            <a:avLst/>
            <a:gdLst/>
            <a:ahLst/>
            <a:cxnLst/>
            <a:rect l="l" t="t" r="r" b="b"/>
            <a:pathLst>
              <a:path w="392" h="1755" extrusionOk="0">
                <a:moveTo>
                  <a:pt x="392" y="0"/>
                </a:moveTo>
                <a:lnTo>
                  <a:pt x="392" y="1755"/>
                </a:lnTo>
                <a:lnTo>
                  <a:pt x="354" y="1747"/>
                </a:lnTo>
                <a:lnTo>
                  <a:pt x="318" y="1740"/>
                </a:lnTo>
                <a:lnTo>
                  <a:pt x="281" y="1733"/>
                </a:lnTo>
                <a:lnTo>
                  <a:pt x="243" y="1724"/>
                </a:lnTo>
                <a:lnTo>
                  <a:pt x="218" y="1720"/>
                </a:lnTo>
                <a:lnTo>
                  <a:pt x="194" y="1716"/>
                </a:lnTo>
                <a:lnTo>
                  <a:pt x="169" y="1711"/>
                </a:lnTo>
                <a:lnTo>
                  <a:pt x="149" y="1709"/>
                </a:lnTo>
                <a:lnTo>
                  <a:pt x="131" y="1706"/>
                </a:lnTo>
                <a:lnTo>
                  <a:pt x="113" y="1704"/>
                </a:lnTo>
                <a:lnTo>
                  <a:pt x="94" y="1702"/>
                </a:lnTo>
                <a:lnTo>
                  <a:pt x="76" y="1699"/>
                </a:lnTo>
                <a:lnTo>
                  <a:pt x="56" y="1698"/>
                </a:lnTo>
                <a:lnTo>
                  <a:pt x="29" y="1695"/>
                </a:lnTo>
                <a:lnTo>
                  <a:pt x="0" y="1693"/>
                </a:lnTo>
                <a:lnTo>
                  <a:pt x="207" y="0"/>
                </a:lnTo>
                <a:lnTo>
                  <a:pt x="392" y="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5" name="Google Shape;565;p4"/>
          <p:cNvSpPr/>
          <p:nvPr/>
        </p:nvSpPr>
        <p:spPr>
          <a:xfrm>
            <a:off x="4277916" y="2651524"/>
            <a:ext cx="166688" cy="410765"/>
          </a:xfrm>
          <a:custGeom>
            <a:avLst/>
            <a:gdLst/>
            <a:ahLst/>
            <a:cxnLst/>
            <a:rect l="l" t="t" r="r" b="b"/>
            <a:pathLst>
              <a:path w="561" h="1381" extrusionOk="0">
                <a:moveTo>
                  <a:pt x="561" y="62"/>
                </a:moveTo>
                <a:lnTo>
                  <a:pt x="561" y="1381"/>
                </a:lnTo>
                <a:lnTo>
                  <a:pt x="0" y="1381"/>
                </a:lnTo>
                <a:lnTo>
                  <a:pt x="169" y="0"/>
                </a:lnTo>
                <a:lnTo>
                  <a:pt x="198" y="2"/>
                </a:lnTo>
                <a:lnTo>
                  <a:pt x="225" y="5"/>
                </a:lnTo>
                <a:lnTo>
                  <a:pt x="245" y="6"/>
                </a:lnTo>
                <a:lnTo>
                  <a:pt x="263" y="9"/>
                </a:lnTo>
                <a:lnTo>
                  <a:pt x="282" y="11"/>
                </a:lnTo>
                <a:lnTo>
                  <a:pt x="300" y="13"/>
                </a:lnTo>
                <a:lnTo>
                  <a:pt x="318" y="16"/>
                </a:lnTo>
                <a:lnTo>
                  <a:pt x="338" y="18"/>
                </a:lnTo>
                <a:lnTo>
                  <a:pt x="363" y="23"/>
                </a:lnTo>
                <a:lnTo>
                  <a:pt x="387" y="27"/>
                </a:lnTo>
                <a:lnTo>
                  <a:pt x="412" y="31"/>
                </a:lnTo>
                <a:lnTo>
                  <a:pt x="450" y="40"/>
                </a:lnTo>
                <a:lnTo>
                  <a:pt x="487" y="47"/>
                </a:lnTo>
                <a:lnTo>
                  <a:pt x="523" y="54"/>
                </a:lnTo>
                <a:lnTo>
                  <a:pt x="561" y="62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6" name="Google Shape;566;p4"/>
          <p:cNvSpPr/>
          <p:nvPr/>
        </p:nvSpPr>
        <p:spPr>
          <a:xfrm>
            <a:off x="4444605" y="3062289"/>
            <a:ext cx="250031" cy="89297"/>
          </a:xfrm>
          <a:custGeom>
            <a:avLst/>
            <a:gdLst/>
            <a:ahLst/>
            <a:cxnLst/>
            <a:rect l="l" t="t" r="r" b="b"/>
            <a:pathLst>
              <a:path w="842" h="298" extrusionOk="0">
                <a:moveTo>
                  <a:pt x="0" y="298"/>
                </a:moveTo>
                <a:lnTo>
                  <a:pt x="500" y="298"/>
                </a:lnTo>
                <a:lnTo>
                  <a:pt x="467" y="154"/>
                </a:lnTo>
                <a:lnTo>
                  <a:pt x="556" y="134"/>
                </a:lnTo>
                <a:lnTo>
                  <a:pt x="646" y="112"/>
                </a:lnTo>
                <a:lnTo>
                  <a:pt x="691" y="298"/>
                </a:lnTo>
                <a:lnTo>
                  <a:pt x="842" y="298"/>
                </a:lnTo>
                <a:lnTo>
                  <a:pt x="842" y="0"/>
                </a:lnTo>
                <a:lnTo>
                  <a:pt x="564" y="0"/>
                </a:lnTo>
                <a:lnTo>
                  <a:pt x="0" y="0"/>
                </a:lnTo>
                <a:lnTo>
                  <a:pt x="0" y="298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7" name="Google Shape;567;p4"/>
          <p:cNvSpPr/>
          <p:nvPr/>
        </p:nvSpPr>
        <p:spPr>
          <a:xfrm>
            <a:off x="4194574" y="3062289"/>
            <a:ext cx="250031" cy="89297"/>
          </a:xfrm>
          <a:custGeom>
            <a:avLst/>
            <a:gdLst/>
            <a:ahLst/>
            <a:cxnLst/>
            <a:rect l="l" t="t" r="r" b="b"/>
            <a:pathLst>
              <a:path w="839" h="298" extrusionOk="0">
                <a:moveTo>
                  <a:pt x="278" y="0"/>
                </a:moveTo>
                <a:lnTo>
                  <a:pt x="839" y="0"/>
                </a:lnTo>
                <a:lnTo>
                  <a:pt x="839" y="298"/>
                </a:lnTo>
                <a:lnTo>
                  <a:pt x="339" y="298"/>
                </a:lnTo>
                <a:lnTo>
                  <a:pt x="362" y="201"/>
                </a:lnTo>
                <a:lnTo>
                  <a:pt x="183" y="158"/>
                </a:lnTo>
                <a:lnTo>
                  <a:pt x="149" y="298"/>
                </a:lnTo>
                <a:lnTo>
                  <a:pt x="0" y="298"/>
                </a:lnTo>
                <a:lnTo>
                  <a:pt x="0" y="0"/>
                </a:lnTo>
                <a:lnTo>
                  <a:pt x="278" y="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8" name="Google Shape;568;p4"/>
          <p:cNvSpPr/>
          <p:nvPr/>
        </p:nvSpPr>
        <p:spPr>
          <a:xfrm>
            <a:off x="4417220" y="2080022"/>
            <a:ext cx="27385" cy="47625"/>
          </a:xfrm>
          <a:custGeom>
            <a:avLst/>
            <a:gdLst/>
            <a:ahLst/>
            <a:cxnLst/>
            <a:rect l="l" t="t" r="r" b="b"/>
            <a:pathLst>
              <a:path w="93" h="161" extrusionOk="0">
                <a:moveTo>
                  <a:pt x="93" y="161"/>
                </a:moveTo>
                <a:lnTo>
                  <a:pt x="0" y="161"/>
                </a:lnTo>
                <a:lnTo>
                  <a:pt x="93" y="0"/>
                </a:lnTo>
                <a:lnTo>
                  <a:pt x="93" y="1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9" name="Google Shape;569;p4"/>
          <p:cNvSpPr/>
          <p:nvPr/>
        </p:nvSpPr>
        <p:spPr>
          <a:xfrm>
            <a:off x="4444604" y="2080022"/>
            <a:ext cx="27384" cy="47625"/>
          </a:xfrm>
          <a:custGeom>
            <a:avLst/>
            <a:gdLst/>
            <a:ahLst/>
            <a:cxnLst/>
            <a:rect l="l" t="t" r="r" b="b"/>
            <a:pathLst>
              <a:path w="93" h="161" extrusionOk="0">
                <a:moveTo>
                  <a:pt x="93" y="161"/>
                </a:moveTo>
                <a:lnTo>
                  <a:pt x="0" y="161"/>
                </a:lnTo>
                <a:lnTo>
                  <a:pt x="0" y="0"/>
                </a:lnTo>
                <a:lnTo>
                  <a:pt x="93" y="1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0" name="Google Shape;570;p4"/>
          <p:cNvCxnSpPr/>
          <p:nvPr/>
        </p:nvCxnSpPr>
        <p:spPr>
          <a:xfrm>
            <a:off x="4444605" y="1801417"/>
            <a:ext cx="1190" cy="602456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1" name="Google Shape;571;p4"/>
          <p:cNvCxnSpPr/>
          <p:nvPr/>
        </p:nvCxnSpPr>
        <p:spPr>
          <a:xfrm>
            <a:off x="4444605" y="2452688"/>
            <a:ext cx="1190" cy="47625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2" name="Google Shape;572;p4"/>
          <p:cNvCxnSpPr/>
          <p:nvPr/>
        </p:nvCxnSpPr>
        <p:spPr>
          <a:xfrm>
            <a:off x="4444605" y="2547939"/>
            <a:ext cx="1190" cy="60364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3" name="Google Shape;573;p4"/>
          <p:cNvCxnSpPr/>
          <p:nvPr/>
        </p:nvCxnSpPr>
        <p:spPr>
          <a:xfrm flipH="1">
            <a:off x="4389836" y="2147888"/>
            <a:ext cx="105965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4" name="Google Shape;574;p4"/>
          <p:cNvCxnSpPr/>
          <p:nvPr/>
        </p:nvCxnSpPr>
        <p:spPr>
          <a:xfrm flipH="1">
            <a:off x="4277917" y="2147888"/>
            <a:ext cx="111919" cy="91440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5" name="Google Shape;575;p4"/>
          <p:cNvCxnSpPr/>
          <p:nvPr/>
        </p:nvCxnSpPr>
        <p:spPr>
          <a:xfrm>
            <a:off x="4277917" y="3062288"/>
            <a:ext cx="334565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6" name="Google Shape;576;p4"/>
          <p:cNvCxnSpPr/>
          <p:nvPr/>
        </p:nvCxnSpPr>
        <p:spPr>
          <a:xfrm rot="10800000">
            <a:off x="4495801" y="2147888"/>
            <a:ext cx="116681" cy="91440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7" name="Google Shape;577;p4"/>
          <p:cNvCxnSpPr/>
          <p:nvPr/>
        </p:nvCxnSpPr>
        <p:spPr>
          <a:xfrm flipH="1">
            <a:off x="4194573" y="3062288"/>
            <a:ext cx="83344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8" name="Google Shape;578;p4"/>
          <p:cNvCxnSpPr/>
          <p:nvPr/>
        </p:nvCxnSpPr>
        <p:spPr>
          <a:xfrm>
            <a:off x="4194574" y="3062289"/>
            <a:ext cx="1190" cy="8929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9" name="Google Shape;579;p4"/>
          <p:cNvSpPr/>
          <p:nvPr/>
        </p:nvSpPr>
        <p:spPr>
          <a:xfrm>
            <a:off x="4607719" y="3151585"/>
            <a:ext cx="229791" cy="846534"/>
          </a:xfrm>
          <a:custGeom>
            <a:avLst/>
            <a:gdLst/>
            <a:ahLst/>
            <a:cxnLst/>
            <a:rect l="l" t="t" r="r" b="b"/>
            <a:pathLst>
              <a:path w="775" h="2846" extrusionOk="0">
                <a:moveTo>
                  <a:pt x="96" y="0"/>
                </a:moveTo>
                <a:lnTo>
                  <a:pt x="775" y="2824"/>
                </a:lnTo>
                <a:lnTo>
                  <a:pt x="686" y="2846"/>
                </a:lnTo>
                <a:lnTo>
                  <a:pt x="0" y="0"/>
                </a:lnTo>
                <a:lnTo>
                  <a:pt x="96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80" name="Google Shape;580;p4"/>
          <p:cNvSpPr/>
          <p:nvPr/>
        </p:nvSpPr>
        <p:spPr>
          <a:xfrm>
            <a:off x="4597005" y="3099197"/>
            <a:ext cx="39290" cy="52388"/>
          </a:xfrm>
          <a:custGeom>
            <a:avLst/>
            <a:gdLst/>
            <a:ahLst/>
            <a:cxnLst/>
            <a:rect l="l" t="t" r="r" b="b"/>
            <a:pathLst>
              <a:path w="132" h="175" extrusionOk="0">
                <a:moveTo>
                  <a:pt x="89" y="0"/>
                </a:moveTo>
                <a:lnTo>
                  <a:pt x="132" y="175"/>
                </a:lnTo>
                <a:lnTo>
                  <a:pt x="36" y="175"/>
                </a:lnTo>
                <a:lnTo>
                  <a:pt x="0" y="20"/>
                </a:lnTo>
                <a:lnTo>
                  <a:pt x="45" y="11"/>
                </a:lnTo>
                <a:lnTo>
                  <a:pt x="8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81" name="Google Shape;581;p4"/>
          <p:cNvSpPr/>
          <p:nvPr/>
        </p:nvSpPr>
        <p:spPr>
          <a:xfrm>
            <a:off x="4583906" y="3105151"/>
            <a:ext cx="23813" cy="46435"/>
          </a:xfrm>
          <a:custGeom>
            <a:avLst/>
            <a:gdLst/>
            <a:ahLst/>
            <a:cxnLst/>
            <a:rect l="l" t="t" r="r" b="b"/>
            <a:pathLst>
              <a:path w="80" h="155" extrusionOk="0">
                <a:moveTo>
                  <a:pt x="0" y="11"/>
                </a:moveTo>
                <a:lnTo>
                  <a:pt x="33" y="155"/>
                </a:lnTo>
                <a:lnTo>
                  <a:pt x="80" y="155"/>
                </a:lnTo>
                <a:lnTo>
                  <a:pt x="44" y="0"/>
                </a:lnTo>
                <a:lnTo>
                  <a:pt x="0" y="1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82" name="Google Shape;582;p4"/>
          <p:cNvSpPr/>
          <p:nvPr/>
        </p:nvSpPr>
        <p:spPr>
          <a:xfrm>
            <a:off x="4593432" y="3151586"/>
            <a:ext cx="217885" cy="850106"/>
          </a:xfrm>
          <a:custGeom>
            <a:avLst/>
            <a:gdLst/>
            <a:ahLst/>
            <a:cxnLst/>
            <a:rect l="l" t="t" r="r" b="b"/>
            <a:pathLst>
              <a:path w="733" h="2857" extrusionOk="0">
                <a:moveTo>
                  <a:pt x="0" y="0"/>
                </a:moveTo>
                <a:lnTo>
                  <a:pt x="687" y="2857"/>
                </a:lnTo>
                <a:lnTo>
                  <a:pt x="733" y="2846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83" name="Google Shape;583;p4"/>
          <p:cNvSpPr/>
          <p:nvPr/>
        </p:nvSpPr>
        <p:spPr>
          <a:xfrm>
            <a:off x="4623197" y="3095626"/>
            <a:ext cx="27384" cy="55960"/>
          </a:xfrm>
          <a:custGeom>
            <a:avLst/>
            <a:gdLst/>
            <a:ahLst/>
            <a:cxnLst/>
            <a:rect l="l" t="t" r="r" b="b"/>
            <a:pathLst>
              <a:path w="91" h="186" extrusionOk="0">
                <a:moveTo>
                  <a:pt x="0" y="11"/>
                </a:moveTo>
                <a:lnTo>
                  <a:pt x="43" y="186"/>
                </a:lnTo>
                <a:lnTo>
                  <a:pt x="91" y="186"/>
                </a:lnTo>
                <a:lnTo>
                  <a:pt x="46" y="0"/>
                </a:lnTo>
                <a:lnTo>
                  <a:pt x="0" y="1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84" name="Google Shape;584;p4"/>
          <p:cNvSpPr/>
          <p:nvPr/>
        </p:nvSpPr>
        <p:spPr>
          <a:xfrm>
            <a:off x="4636294" y="3151586"/>
            <a:ext cx="215504" cy="840581"/>
          </a:xfrm>
          <a:custGeom>
            <a:avLst/>
            <a:gdLst/>
            <a:ahLst/>
            <a:cxnLst/>
            <a:rect l="l" t="t" r="r" b="b"/>
            <a:pathLst>
              <a:path w="723" h="2824" extrusionOk="0">
                <a:moveTo>
                  <a:pt x="0" y="0"/>
                </a:moveTo>
                <a:lnTo>
                  <a:pt x="679" y="2824"/>
                </a:lnTo>
                <a:lnTo>
                  <a:pt x="723" y="2813"/>
                </a:lnTo>
                <a:lnTo>
                  <a:pt x="48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85" name="Google Shape;585;p4"/>
          <p:cNvSpPr/>
          <p:nvPr/>
        </p:nvSpPr>
        <p:spPr>
          <a:xfrm>
            <a:off x="4252914" y="3112294"/>
            <a:ext cx="35719" cy="39291"/>
          </a:xfrm>
          <a:custGeom>
            <a:avLst/>
            <a:gdLst/>
            <a:ahLst/>
            <a:cxnLst/>
            <a:rect l="l" t="t" r="r" b="b"/>
            <a:pathLst>
              <a:path w="120" h="129" extrusionOk="0">
                <a:moveTo>
                  <a:pt x="95" y="129"/>
                </a:moveTo>
                <a:lnTo>
                  <a:pt x="120" y="21"/>
                </a:lnTo>
                <a:lnTo>
                  <a:pt x="31" y="0"/>
                </a:lnTo>
                <a:lnTo>
                  <a:pt x="0" y="129"/>
                </a:lnTo>
                <a:lnTo>
                  <a:pt x="95" y="12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86" name="Google Shape;586;p4"/>
          <p:cNvSpPr/>
          <p:nvPr/>
        </p:nvSpPr>
        <p:spPr>
          <a:xfrm>
            <a:off x="4238625" y="3109914"/>
            <a:ext cx="23813" cy="41672"/>
          </a:xfrm>
          <a:custGeom>
            <a:avLst/>
            <a:gdLst/>
            <a:ahLst/>
            <a:cxnLst/>
            <a:rect l="l" t="t" r="r" b="b"/>
            <a:pathLst>
              <a:path w="78" h="140" extrusionOk="0">
                <a:moveTo>
                  <a:pt x="47" y="140"/>
                </a:moveTo>
                <a:lnTo>
                  <a:pt x="78" y="11"/>
                </a:lnTo>
                <a:lnTo>
                  <a:pt x="34" y="0"/>
                </a:lnTo>
                <a:lnTo>
                  <a:pt x="0" y="140"/>
                </a:lnTo>
                <a:lnTo>
                  <a:pt x="47" y="14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87" name="Google Shape;587;p4"/>
          <p:cNvSpPr/>
          <p:nvPr/>
        </p:nvSpPr>
        <p:spPr>
          <a:xfrm>
            <a:off x="4048125" y="3151585"/>
            <a:ext cx="233363" cy="860822"/>
          </a:xfrm>
          <a:custGeom>
            <a:avLst/>
            <a:gdLst/>
            <a:ahLst/>
            <a:cxnLst/>
            <a:rect l="l" t="t" r="r" b="b"/>
            <a:pathLst>
              <a:path w="785" h="2893" extrusionOk="0">
                <a:moveTo>
                  <a:pt x="0" y="2871"/>
                </a:moveTo>
                <a:lnTo>
                  <a:pt x="690" y="0"/>
                </a:lnTo>
                <a:lnTo>
                  <a:pt x="785" y="0"/>
                </a:lnTo>
                <a:lnTo>
                  <a:pt x="90" y="2893"/>
                </a:lnTo>
                <a:lnTo>
                  <a:pt x="46" y="2882"/>
                </a:lnTo>
                <a:lnTo>
                  <a:pt x="0" y="287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88" name="Google Shape;588;p4"/>
          <p:cNvSpPr/>
          <p:nvPr/>
        </p:nvSpPr>
        <p:spPr>
          <a:xfrm>
            <a:off x="4035029" y="3151586"/>
            <a:ext cx="217884" cy="854869"/>
          </a:xfrm>
          <a:custGeom>
            <a:avLst/>
            <a:gdLst/>
            <a:ahLst/>
            <a:cxnLst/>
            <a:rect l="l" t="t" r="r" b="b"/>
            <a:pathLst>
              <a:path w="735" h="2871" extrusionOk="0">
                <a:moveTo>
                  <a:pt x="45" y="2871"/>
                </a:moveTo>
                <a:lnTo>
                  <a:pt x="735" y="0"/>
                </a:lnTo>
                <a:lnTo>
                  <a:pt x="688" y="0"/>
                </a:lnTo>
                <a:lnTo>
                  <a:pt x="0" y="2860"/>
                </a:lnTo>
                <a:lnTo>
                  <a:pt x="45" y="287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89" name="Google Shape;589;p4"/>
          <p:cNvSpPr/>
          <p:nvPr/>
        </p:nvSpPr>
        <p:spPr>
          <a:xfrm>
            <a:off x="4074320" y="3151586"/>
            <a:ext cx="221456" cy="864394"/>
          </a:xfrm>
          <a:custGeom>
            <a:avLst/>
            <a:gdLst/>
            <a:ahLst/>
            <a:cxnLst/>
            <a:rect l="l" t="t" r="r" b="b"/>
            <a:pathLst>
              <a:path w="743" h="2904" extrusionOk="0">
                <a:moveTo>
                  <a:pt x="743" y="0"/>
                </a:moveTo>
                <a:lnTo>
                  <a:pt x="45" y="2904"/>
                </a:lnTo>
                <a:lnTo>
                  <a:pt x="0" y="2893"/>
                </a:lnTo>
                <a:lnTo>
                  <a:pt x="695" y="0"/>
                </a:lnTo>
                <a:lnTo>
                  <a:pt x="74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90" name="Google Shape;590;p4"/>
          <p:cNvCxnSpPr/>
          <p:nvPr/>
        </p:nvCxnSpPr>
        <p:spPr>
          <a:xfrm>
            <a:off x="4194572" y="3151586"/>
            <a:ext cx="500063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91" name="Google Shape;591;p4"/>
          <p:cNvCxnSpPr/>
          <p:nvPr/>
        </p:nvCxnSpPr>
        <p:spPr>
          <a:xfrm>
            <a:off x="4612481" y="3062288"/>
            <a:ext cx="82154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92" name="Google Shape;592;p4"/>
          <p:cNvCxnSpPr/>
          <p:nvPr/>
        </p:nvCxnSpPr>
        <p:spPr>
          <a:xfrm>
            <a:off x="4694636" y="3062289"/>
            <a:ext cx="1190" cy="8929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93" name="Google Shape;593;p4"/>
          <p:cNvCxnSpPr/>
          <p:nvPr/>
        </p:nvCxnSpPr>
        <p:spPr>
          <a:xfrm rot="10800000" flipH="1">
            <a:off x="4610101" y="3095626"/>
            <a:ext cx="27385" cy="7144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94" name="Google Shape;594;p4"/>
          <p:cNvCxnSpPr/>
          <p:nvPr/>
        </p:nvCxnSpPr>
        <p:spPr>
          <a:xfrm flipH="1">
            <a:off x="4583907" y="3102769"/>
            <a:ext cx="26194" cy="5954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95" name="Google Shape;595;p4"/>
          <p:cNvCxnSpPr/>
          <p:nvPr/>
        </p:nvCxnSpPr>
        <p:spPr>
          <a:xfrm>
            <a:off x="4583906" y="3108723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96" name="Google Shape;596;p4"/>
          <p:cNvCxnSpPr/>
          <p:nvPr/>
        </p:nvCxnSpPr>
        <p:spPr>
          <a:xfrm rot="10800000" flipH="1">
            <a:off x="4798219" y="3988595"/>
            <a:ext cx="53579" cy="1309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97" name="Google Shape;597;p4"/>
          <p:cNvCxnSpPr/>
          <p:nvPr/>
        </p:nvCxnSpPr>
        <p:spPr>
          <a:xfrm rot="10800000">
            <a:off x="4637485" y="3095626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98" name="Google Shape;598;p4"/>
          <p:cNvCxnSpPr/>
          <p:nvPr/>
        </p:nvCxnSpPr>
        <p:spPr>
          <a:xfrm>
            <a:off x="4623197" y="3099198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99" name="Google Shape;599;p4"/>
          <p:cNvCxnSpPr/>
          <p:nvPr/>
        </p:nvCxnSpPr>
        <p:spPr>
          <a:xfrm>
            <a:off x="4597003" y="3105151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0" name="Google Shape;600;p4"/>
          <p:cNvCxnSpPr/>
          <p:nvPr/>
        </p:nvCxnSpPr>
        <p:spPr>
          <a:xfrm>
            <a:off x="4061223" y="4008836"/>
            <a:ext cx="26194" cy="7144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1" name="Google Shape;601;p4"/>
          <p:cNvCxnSpPr/>
          <p:nvPr/>
        </p:nvCxnSpPr>
        <p:spPr>
          <a:xfrm rot="10800000">
            <a:off x="4035030" y="4002881"/>
            <a:ext cx="26194" cy="5954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2" name="Google Shape;602;p4"/>
          <p:cNvCxnSpPr/>
          <p:nvPr/>
        </p:nvCxnSpPr>
        <p:spPr>
          <a:xfrm rot="10800000" flipH="1">
            <a:off x="4035028" y="3109914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3" name="Google Shape;603;p4"/>
          <p:cNvCxnSpPr/>
          <p:nvPr/>
        </p:nvCxnSpPr>
        <p:spPr>
          <a:xfrm>
            <a:off x="4249342" y="3109914"/>
            <a:ext cx="53578" cy="1309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4" name="Google Shape;604;p4"/>
          <p:cNvCxnSpPr/>
          <p:nvPr/>
        </p:nvCxnSpPr>
        <p:spPr>
          <a:xfrm flipH="1">
            <a:off x="4087417" y="3123011"/>
            <a:ext cx="21550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5" name="Google Shape;605;p4"/>
          <p:cNvCxnSpPr/>
          <p:nvPr/>
        </p:nvCxnSpPr>
        <p:spPr>
          <a:xfrm rot="10800000" flipH="1">
            <a:off x="4074319" y="3119439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6" name="Google Shape;606;p4"/>
          <p:cNvCxnSpPr/>
          <p:nvPr/>
        </p:nvCxnSpPr>
        <p:spPr>
          <a:xfrm rot="10800000" flipH="1">
            <a:off x="4048125" y="3112295"/>
            <a:ext cx="214313" cy="89416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7" name="Google Shape;607;p4"/>
          <p:cNvCxnSpPr/>
          <p:nvPr/>
        </p:nvCxnSpPr>
        <p:spPr>
          <a:xfrm flipH="1">
            <a:off x="4417220" y="2080022"/>
            <a:ext cx="27385" cy="47625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8" name="Google Shape;608;p4"/>
          <p:cNvCxnSpPr/>
          <p:nvPr/>
        </p:nvCxnSpPr>
        <p:spPr>
          <a:xfrm>
            <a:off x="4444604" y="2080022"/>
            <a:ext cx="27384" cy="47625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9" name="Google Shape;609;p4"/>
          <p:cNvCxnSpPr/>
          <p:nvPr/>
        </p:nvCxnSpPr>
        <p:spPr>
          <a:xfrm flipH="1">
            <a:off x="4417220" y="2127649"/>
            <a:ext cx="54769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0" name="Google Shape;610;p4"/>
          <p:cNvSpPr/>
          <p:nvPr/>
        </p:nvSpPr>
        <p:spPr>
          <a:xfrm>
            <a:off x="2265761" y="2083595"/>
            <a:ext cx="50006" cy="50006"/>
          </a:xfrm>
          <a:custGeom>
            <a:avLst/>
            <a:gdLst/>
            <a:ahLst/>
            <a:cxnLst/>
            <a:rect l="l" t="t" r="r" b="b"/>
            <a:pathLst>
              <a:path w="167" h="167" extrusionOk="0">
                <a:moveTo>
                  <a:pt x="167" y="83"/>
                </a:moveTo>
                <a:lnTo>
                  <a:pt x="165" y="98"/>
                </a:lnTo>
                <a:lnTo>
                  <a:pt x="162" y="111"/>
                </a:lnTo>
                <a:lnTo>
                  <a:pt x="156" y="124"/>
                </a:lnTo>
                <a:lnTo>
                  <a:pt x="148" y="135"/>
                </a:lnTo>
                <a:lnTo>
                  <a:pt x="139" y="146"/>
                </a:lnTo>
                <a:lnTo>
                  <a:pt x="127" y="154"/>
                </a:lnTo>
                <a:lnTo>
                  <a:pt x="115" y="160"/>
                </a:lnTo>
                <a:lnTo>
                  <a:pt x="100" y="164"/>
                </a:lnTo>
                <a:lnTo>
                  <a:pt x="87" y="167"/>
                </a:lnTo>
                <a:lnTo>
                  <a:pt x="72" y="165"/>
                </a:lnTo>
                <a:lnTo>
                  <a:pt x="59" y="163"/>
                </a:lnTo>
                <a:lnTo>
                  <a:pt x="46" y="158"/>
                </a:lnTo>
                <a:lnTo>
                  <a:pt x="34" y="151"/>
                </a:lnTo>
                <a:lnTo>
                  <a:pt x="23" y="141"/>
                </a:lnTo>
                <a:lnTo>
                  <a:pt x="15" y="130"/>
                </a:lnTo>
                <a:lnTo>
                  <a:pt x="7" y="117"/>
                </a:lnTo>
                <a:lnTo>
                  <a:pt x="2" y="104"/>
                </a:lnTo>
                <a:lnTo>
                  <a:pt x="0" y="90"/>
                </a:lnTo>
                <a:lnTo>
                  <a:pt x="0" y="76"/>
                </a:lnTo>
                <a:lnTo>
                  <a:pt x="2" y="63"/>
                </a:lnTo>
                <a:lnTo>
                  <a:pt x="7" y="49"/>
                </a:lnTo>
                <a:lnTo>
                  <a:pt x="15" y="36"/>
                </a:lnTo>
                <a:lnTo>
                  <a:pt x="23" y="25"/>
                </a:lnTo>
                <a:lnTo>
                  <a:pt x="34" y="17"/>
                </a:lnTo>
                <a:lnTo>
                  <a:pt x="46" y="8"/>
                </a:lnTo>
                <a:lnTo>
                  <a:pt x="59" y="4"/>
                </a:lnTo>
                <a:lnTo>
                  <a:pt x="72" y="1"/>
                </a:lnTo>
                <a:lnTo>
                  <a:pt x="87" y="0"/>
                </a:lnTo>
                <a:lnTo>
                  <a:pt x="100" y="2"/>
                </a:lnTo>
                <a:lnTo>
                  <a:pt x="115" y="6"/>
                </a:lnTo>
                <a:lnTo>
                  <a:pt x="127" y="12"/>
                </a:lnTo>
                <a:lnTo>
                  <a:pt x="139" y="20"/>
                </a:lnTo>
                <a:lnTo>
                  <a:pt x="148" y="31"/>
                </a:lnTo>
                <a:lnTo>
                  <a:pt x="156" y="42"/>
                </a:lnTo>
                <a:lnTo>
                  <a:pt x="162" y="55"/>
                </a:lnTo>
                <a:lnTo>
                  <a:pt x="165" y="69"/>
                </a:lnTo>
                <a:lnTo>
                  <a:pt x="167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1" name="Google Shape;611;p4"/>
          <p:cNvSpPr/>
          <p:nvPr/>
        </p:nvSpPr>
        <p:spPr>
          <a:xfrm>
            <a:off x="2265761" y="2083595"/>
            <a:ext cx="50006" cy="50006"/>
          </a:xfrm>
          <a:custGeom>
            <a:avLst/>
            <a:gdLst/>
            <a:ahLst/>
            <a:cxnLst/>
            <a:rect l="l" t="t" r="r" b="b"/>
            <a:pathLst>
              <a:path w="167" h="167" extrusionOk="0">
                <a:moveTo>
                  <a:pt x="167" y="83"/>
                </a:moveTo>
                <a:lnTo>
                  <a:pt x="165" y="98"/>
                </a:lnTo>
                <a:lnTo>
                  <a:pt x="162" y="111"/>
                </a:lnTo>
                <a:lnTo>
                  <a:pt x="156" y="124"/>
                </a:lnTo>
                <a:lnTo>
                  <a:pt x="148" y="135"/>
                </a:lnTo>
                <a:lnTo>
                  <a:pt x="139" y="146"/>
                </a:lnTo>
                <a:lnTo>
                  <a:pt x="127" y="154"/>
                </a:lnTo>
                <a:lnTo>
                  <a:pt x="115" y="160"/>
                </a:lnTo>
                <a:lnTo>
                  <a:pt x="100" y="164"/>
                </a:lnTo>
                <a:lnTo>
                  <a:pt x="87" y="167"/>
                </a:lnTo>
                <a:lnTo>
                  <a:pt x="72" y="165"/>
                </a:lnTo>
                <a:lnTo>
                  <a:pt x="59" y="163"/>
                </a:lnTo>
                <a:lnTo>
                  <a:pt x="46" y="158"/>
                </a:lnTo>
                <a:lnTo>
                  <a:pt x="34" y="151"/>
                </a:lnTo>
                <a:lnTo>
                  <a:pt x="23" y="141"/>
                </a:lnTo>
                <a:lnTo>
                  <a:pt x="15" y="130"/>
                </a:lnTo>
                <a:lnTo>
                  <a:pt x="7" y="117"/>
                </a:lnTo>
                <a:lnTo>
                  <a:pt x="2" y="104"/>
                </a:lnTo>
                <a:lnTo>
                  <a:pt x="0" y="90"/>
                </a:lnTo>
                <a:lnTo>
                  <a:pt x="0" y="76"/>
                </a:lnTo>
                <a:lnTo>
                  <a:pt x="2" y="63"/>
                </a:lnTo>
                <a:lnTo>
                  <a:pt x="7" y="49"/>
                </a:lnTo>
                <a:lnTo>
                  <a:pt x="15" y="36"/>
                </a:lnTo>
                <a:lnTo>
                  <a:pt x="23" y="25"/>
                </a:lnTo>
                <a:lnTo>
                  <a:pt x="34" y="17"/>
                </a:lnTo>
                <a:lnTo>
                  <a:pt x="46" y="8"/>
                </a:lnTo>
                <a:lnTo>
                  <a:pt x="59" y="4"/>
                </a:lnTo>
                <a:lnTo>
                  <a:pt x="72" y="1"/>
                </a:lnTo>
                <a:lnTo>
                  <a:pt x="87" y="0"/>
                </a:lnTo>
                <a:lnTo>
                  <a:pt x="100" y="2"/>
                </a:lnTo>
                <a:lnTo>
                  <a:pt x="115" y="6"/>
                </a:lnTo>
                <a:lnTo>
                  <a:pt x="127" y="12"/>
                </a:lnTo>
                <a:lnTo>
                  <a:pt x="139" y="20"/>
                </a:lnTo>
                <a:lnTo>
                  <a:pt x="148" y="31"/>
                </a:lnTo>
                <a:lnTo>
                  <a:pt x="156" y="42"/>
                </a:lnTo>
                <a:lnTo>
                  <a:pt x="162" y="55"/>
                </a:lnTo>
                <a:lnTo>
                  <a:pt x="165" y="69"/>
                </a:lnTo>
                <a:lnTo>
                  <a:pt x="167" y="83"/>
                </a:lnTo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2" name="Google Shape;612;p4"/>
          <p:cNvSpPr/>
          <p:nvPr/>
        </p:nvSpPr>
        <p:spPr>
          <a:xfrm>
            <a:off x="6559155" y="2088356"/>
            <a:ext cx="50006" cy="48816"/>
          </a:xfrm>
          <a:custGeom>
            <a:avLst/>
            <a:gdLst/>
            <a:ahLst/>
            <a:cxnLst/>
            <a:rect l="l" t="t" r="r" b="b"/>
            <a:pathLst>
              <a:path w="165" h="167" extrusionOk="0">
                <a:moveTo>
                  <a:pt x="165" y="84"/>
                </a:moveTo>
                <a:lnTo>
                  <a:pt x="164" y="97"/>
                </a:lnTo>
                <a:lnTo>
                  <a:pt x="160" y="111"/>
                </a:lnTo>
                <a:lnTo>
                  <a:pt x="155" y="124"/>
                </a:lnTo>
                <a:lnTo>
                  <a:pt x="147" y="136"/>
                </a:lnTo>
                <a:lnTo>
                  <a:pt x="137" y="145"/>
                </a:lnTo>
                <a:lnTo>
                  <a:pt x="125" y="154"/>
                </a:lnTo>
                <a:lnTo>
                  <a:pt x="113" y="161"/>
                </a:lnTo>
                <a:lnTo>
                  <a:pt x="100" y="165"/>
                </a:lnTo>
                <a:lnTo>
                  <a:pt x="85" y="167"/>
                </a:lnTo>
                <a:lnTo>
                  <a:pt x="72" y="166"/>
                </a:lnTo>
                <a:lnTo>
                  <a:pt x="58" y="163"/>
                </a:lnTo>
                <a:lnTo>
                  <a:pt x="44" y="157"/>
                </a:lnTo>
                <a:lnTo>
                  <a:pt x="32" y="150"/>
                </a:lnTo>
                <a:lnTo>
                  <a:pt x="23" y="140"/>
                </a:lnTo>
                <a:lnTo>
                  <a:pt x="13" y="130"/>
                </a:lnTo>
                <a:lnTo>
                  <a:pt x="6" y="118"/>
                </a:lnTo>
                <a:lnTo>
                  <a:pt x="2" y="104"/>
                </a:lnTo>
                <a:lnTo>
                  <a:pt x="0" y="91"/>
                </a:lnTo>
                <a:lnTo>
                  <a:pt x="0" y="76"/>
                </a:lnTo>
                <a:lnTo>
                  <a:pt x="2" y="62"/>
                </a:lnTo>
                <a:lnTo>
                  <a:pt x="6" y="49"/>
                </a:lnTo>
                <a:lnTo>
                  <a:pt x="13" y="37"/>
                </a:lnTo>
                <a:lnTo>
                  <a:pt x="23" y="26"/>
                </a:lnTo>
                <a:lnTo>
                  <a:pt x="32" y="16"/>
                </a:lnTo>
                <a:lnTo>
                  <a:pt x="44" y="9"/>
                </a:lnTo>
                <a:lnTo>
                  <a:pt x="58" y="4"/>
                </a:lnTo>
                <a:lnTo>
                  <a:pt x="72" y="0"/>
                </a:lnTo>
                <a:lnTo>
                  <a:pt x="85" y="0"/>
                </a:lnTo>
                <a:lnTo>
                  <a:pt x="100" y="2"/>
                </a:lnTo>
                <a:lnTo>
                  <a:pt x="113" y="6"/>
                </a:lnTo>
                <a:lnTo>
                  <a:pt x="125" y="13"/>
                </a:lnTo>
                <a:lnTo>
                  <a:pt x="137" y="21"/>
                </a:lnTo>
                <a:lnTo>
                  <a:pt x="147" y="31"/>
                </a:lnTo>
                <a:lnTo>
                  <a:pt x="155" y="43"/>
                </a:lnTo>
                <a:lnTo>
                  <a:pt x="160" y="56"/>
                </a:lnTo>
                <a:lnTo>
                  <a:pt x="164" y="69"/>
                </a:lnTo>
                <a:lnTo>
                  <a:pt x="165" y="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3" name="Google Shape;613;p4"/>
          <p:cNvSpPr/>
          <p:nvPr/>
        </p:nvSpPr>
        <p:spPr>
          <a:xfrm>
            <a:off x="6559155" y="2088356"/>
            <a:ext cx="50006" cy="48816"/>
          </a:xfrm>
          <a:custGeom>
            <a:avLst/>
            <a:gdLst/>
            <a:ahLst/>
            <a:cxnLst/>
            <a:rect l="l" t="t" r="r" b="b"/>
            <a:pathLst>
              <a:path w="165" h="167" extrusionOk="0">
                <a:moveTo>
                  <a:pt x="165" y="84"/>
                </a:moveTo>
                <a:lnTo>
                  <a:pt x="164" y="97"/>
                </a:lnTo>
                <a:lnTo>
                  <a:pt x="160" y="111"/>
                </a:lnTo>
                <a:lnTo>
                  <a:pt x="155" y="124"/>
                </a:lnTo>
                <a:lnTo>
                  <a:pt x="147" y="136"/>
                </a:lnTo>
                <a:lnTo>
                  <a:pt x="137" y="145"/>
                </a:lnTo>
                <a:lnTo>
                  <a:pt x="125" y="154"/>
                </a:lnTo>
                <a:lnTo>
                  <a:pt x="113" y="161"/>
                </a:lnTo>
                <a:lnTo>
                  <a:pt x="100" y="165"/>
                </a:lnTo>
                <a:lnTo>
                  <a:pt x="85" y="167"/>
                </a:lnTo>
                <a:lnTo>
                  <a:pt x="72" y="166"/>
                </a:lnTo>
                <a:lnTo>
                  <a:pt x="58" y="163"/>
                </a:lnTo>
                <a:lnTo>
                  <a:pt x="44" y="157"/>
                </a:lnTo>
                <a:lnTo>
                  <a:pt x="32" y="150"/>
                </a:lnTo>
                <a:lnTo>
                  <a:pt x="23" y="140"/>
                </a:lnTo>
                <a:lnTo>
                  <a:pt x="13" y="130"/>
                </a:lnTo>
                <a:lnTo>
                  <a:pt x="6" y="118"/>
                </a:lnTo>
                <a:lnTo>
                  <a:pt x="2" y="104"/>
                </a:lnTo>
                <a:lnTo>
                  <a:pt x="0" y="91"/>
                </a:lnTo>
                <a:lnTo>
                  <a:pt x="0" y="76"/>
                </a:lnTo>
                <a:lnTo>
                  <a:pt x="2" y="62"/>
                </a:lnTo>
                <a:lnTo>
                  <a:pt x="6" y="49"/>
                </a:lnTo>
                <a:lnTo>
                  <a:pt x="13" y="37"/>
                </a:lnTo>
                <a:lnTo>
                  <a:pt x="23" y="26"/>
                </a:lnTo>
                <a:lnTo>
                  <a:pt x="32" y="16"/>
                </a:lnTo>
                <a:lnTo>
                  <a:pt x="44" y="9"/>
                </a:lnTo>
                <a:lnTo>
                  <a:pt x="58" y="4"/>
                </a:lnTo>
                <a:lnTo>
                  <a:pt x="72" y="0"/>
                </a:lnTo>
                <a:lnTo>
                  <a:pt x="85" y="0"/>
                </a:lnTo>
                <a:lnTo>
                  <a:pt x="100" y="2"/>
                </a:lnTo>
                <a:lnTo>
                  <a:pt x="113" y="6"/>
                </a:lnTo>
                <a:lnTo>
                  <a:pt x="125" y="13"/>
                </a:lnTo>
                <a:lnTo>
                  <a:pt x="137" y="21"/>
                </a:lnTo>
                <a:lnTo>
                  <a:pt x="147" y="31"/>
                </a:lnTo>
                <a:lnTo>
                  <a:pt x="155" y="43"/>
                </a:lnTo>
                <a:lnTo>
                  <a:pt x="160" y="56"/>
                </a:lnTo>
                <a:lnTo>
                  <a:pt x="164" y="69"/>
                </a:lnTo>
                <a:lnTo>
                  <a:pt x="165" y="84"/>
                </a:lnTo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4" name="Google Shape;614;p4"/>
          <p:cNvCxnSpPr/>
          <p:nvPr/>
        </p:nvCxnSpPr>
        <p:spPr>
          <a:xfrm>
            <a:off x="2243139" y="1856186"/>
            <a:ext cx="4385072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5" name="Google Shape;615;p4"/>
          <p:cNvSpPr/>
          <p:nvPr/>
        </p:nvSpPr>
        <p:spPr>
          <a:xfrm>
            <a:off x="2508647" y="2221708"/>
            <a:ext cx="2695575" cy="469106"/>
          </a:xfrm>
          <a:custGeom>
            <a:avLst/>
            <a:gdLst/>
            <a:ahLst/>
            <a:cxnLst/>
            <a:rect l="l" t="t" r="r" b="b"/>
            <a:pathLst>
              <a:path w="9056" h="1575" extrusionOk="0">
                <a:moveTo>
                  <a:pt x="0" y="0"/>
                </a:moveTo>
                <a:lnTo>
                  <a:pt x="15" y="16"/>
                </a:lnTo>
                <a:lnTo>
                  <a:pt x="31" y="31"/>
                </a:lnTo>
                <a:lnTo>
                  <a:pt x="48" y="45"/>
                </a:lnTo>
                <a:lnTo>
                  <a:pt x="66" y="61"/>
                </a:lnTo>
                <a:lnTo>
                  <a:pt x="84" y="74"/>
                </a:lnTo>
                <a:lnTo>
                  <a:pt x="103" y="87"/>
                </a:lnTo>
                <a:lnTo>
                  <a:pt x="123" y="101"/>
                </a:lnTo>
                <a:lnTo>
                  <a:pt x="143" y="111"/>
                </a:lnTo>
                <a:lnTo>
                  <a:pt x="164" y="121"/>
                </a:lnTo>
                <a:lnTo>
                  <a:pt x="185" y="131"/>
                </a:lnTo>
                <a:lnTo>
                  <a:pt x="222" y="143"/>
                </a:lnTo>
                <a:lnTo>
                  <a:pt x="259" y="152"/>
                </a:lnTo>
                <a:lnTo>
                  <a:pt x="296" y="161"/>
                </a:lnTo>
                <a:lnTo>
                  <a:pt x="334" y="169"/>
                </a:lnTo>
                <a:lnTo>
                  <a:pt x="371" y="177"/>
                </a:lnTo>
                <a:lnTo>
                  <a:pt x="409" y="185"/>
                </a:lnTo>
                <a:lnTo>
                  <a:pt x="444" y="195"/>
                </a:lnTo>
                <a:lnTo>
                  <a:pt x="477" y="207"/>
                </a:lnTo>
                <a:lnTo>
                  <a:pt x="509" y="220"/>
                </a:lnTo>
                <a:lnTo>
                  <a:pt x="539" y="236"/>
                </a:lnTo>
                <a:lnTo>
                  <a:pt x="569" y="251"/>
                </a:lnTo>
                <a:lnTo>
                  <a:pt x="597" y="268"/>
                </a:lnTo>
                <a:lnTo>
                  <a:pt x="625" y="288"/>
                </a:lnTo>
                <a:lnTo>
                  <a:pt x="651" y="307"/>
                </a:lnTo>
                <a:lnTo>
                  <a:pt x="678" y="326"/>
                </a:lnTo>
                <a:lnTo>
                  <a:pt x="704" y="347"/>
                </a:lnTo>
                <a:lnTo>
                  <a:pt x="730" y="367"/>
                </a:lnTo>
                <a:lnTo>
                  <a:pt x="755" y="388"/>
                </a:lnTo>
                <a:lnTo>
                  <a:pt x="793" y="419"/>
                </a:lnTo>
                <a:lnTo>
                  <a:pt x="833" y="452"/>
                </a:lnTo>
                <a:lnTo>
                  <a:pt x="873" y="484"/>
                </a:lnTo>
                <a:lnTo>
                  <a:pt x="913" y="517"/>
                </a:lnTo>
                <a:lnTo>
                  <a:pt x="955" y="548"/>
                </a:lnTo>
                <a:lnTo>
                  <a:pt x="999" y="580"/>
                </a:lnTo>
                <a:lnTo>
                  <a:pt x="1043" y="611"/>
                </a:lnTo>
                <a:lnTo>
                  <a:pt x="1066" y="626"/>
                </a:lnTo>
                <a:lnTo>
                  <a:pt x="1090" y="641"/>
                </a:lnTo>
                <a:lnTo>
                  <a:pt x="1114" y="656"/>
                </a:lnTo>
                <a:lnTo>
                  <a:pt x="1140" y="670"/>
                </a:lnTo>
                <a:lnTo>
                  <a:pt x="1166" y="684"/>
                </a:lnTo>
                <a:lnTo>
                  <a:pt x="1193" y="698"/>
                </a:lnTo>
                <a:lnTo>
                  <a:pt x="1219" y="711"/>
                </a:lnTo>
                <a:lnTo>
                  <a:pt x="1246" y="725"/>
                </a:lnTo>
                <a:lnTo>
                  <a:pt x="1272" y="739"/>
                </a:lnTo>
                <a:lnTo>
                  <a:pt x="1298" y="755"/>
                </a:lnTo>
                <a:lnTo>
                  <a:pt x="1322" y="770"/>
                </a:lnTo>
                <a:lnTo>
                  <a:pt x="1343" y="787"/>
                </a:lnTo>
                <a:lnTo>
                  <a:pt x="1364" y="804"/>
                </a:lnTo>
                <a:lnTo>
                  <a:pt x="1382" y="825"/>
                </a:lnTo>
                <a:lnTo>
                  <a:pt x="1399" y="845"/>
                </a:lnTo>
                <a:lnTo>
                  <a:pt x="1412" y="867"/>
                </a:lnTo>
                <a:lnTo>
                  <a:pt x="1426" y="890"/>
                </a:lnTo>
                <a:lnTo>
                  <a:pt x="1435" y="913"/>
                </a:lnTo>
                <a:lnTo>
                  <a:pt x="1445" y="936"/>
                </a:lnTo>
                <a:lnTo>
                  <a:pt x="1453" y="960"/>
                </a:lnTo>
                <a:lnTo>
                  <a:pt x="1462" y="983"/>
                </a:lnTo>
                <a:lnTo>
                  <a:pt x="1470" y="1007"/>
                </a:lnTo>
                <a:lnTo>
                  <a:pt x="1477" y="1030"/>
                </a:lnTo>
                <a:lnTo>
                  <a:pt x="1486" y="1053"/>
                </a:lnTo>
                <a:lnTo>
                  <a:pt x="1494" y="1076"/>
                </a:lnTo>
                <a:lnTo>
                  <a:pt x="1503" y="1096"/>
                </a:lnTo>
                <a:lnTo>
                  <a:pt x="1514" y="1117"/>
                </a:lnTo>
                <a:lnTo>
                  <a:pt x="1524" y="1137"/>
                </a:lnTo>
                <a:lnTo>
                  <a:pt x="1537" y="1155"/>
                </a:lnTo>
                <a:lnTo>
                  <a:pt x="1551" y="1171"/>
                </a:lnTo>
                <a:lnTo>
                  <a:pt x="1568" y="1187"/>
                </a:lnTo>
                <a:lnTo>
                  <a:pt x="1584" y="1198"/>
                </a:lnTo>
                <a:lnTo>
                  <a:pt x="1600" y="1209"/>
                </a:lnTo>
                <a:lnTo>
                  <a:pt x="1620" y="1216"/>
                </a:lnTo>
                <a:lnTo>
                  <a:pt x="1641" y="1223"/>
                </a:lnTo>
                <a:lnTo>
                  <a:pt x="1666" y="1228"/>
                </a:lnTo>
                <a:lnTo>
                  <a:pt x="1691" y="1231"/>
                </a:lnTo>
                <a:lnTo>
                  <a:pt x="1717" y="1234"/>
                </a:lnTo>
                <a:lnTo>
                  <a:pt x="1744" y="1235"/>
                </a:lnTo>
                <a:lnTo>
                  <a:pt x="1773" y="1236"/>
                </a:lnTo>
                <a:lnTo>
                  <a:pt x="1801" y="1237"/>
                </a:lnTo>
                <a:lnTo>
                  <a:pt x="1830" y="1239"/>
                </a:lnTo>
                <a:lnTo>
                  <a:pt x="1857" y="1241"/>
                </a:lnTo>
                <a:lnTo>
                  <a:pt x="1884" y="1244"/>
                </a:lnTo>
                <a:lnTo>
                  <a:pt x="1910" y="1247"/>
                </a:lnTo>
                <a:lnTo>
                  <a:pt x="1936" y="1252"/>
                </a:lnTo>
                <a:lnTo>
                  <a:pt x="1959" y="1259"/>
                </a:lnTo>
                <a:lnTo>
                  <a:pt x="1980" y="1268"/>
                </a:lnTo>
                <a:lnTo>
                  <a:pt x="1999" y="1279"/>
                </a:lnTo>
                <a:lnTo>
                  <a:pt x="2015" y="1292"/>
                </a:lnTo>
                <a:lnTo>
                  <a:pt x="2031" y="1305"/>
                </a:lnTo>
                <a:lnTo>
                  <a:pt x="2044" y="1321"/>
                </a:lnTo>
                <a:lnTo>
                  <a:pt x="2058" y="1336"/>
                </a:lnTo>
                <a:lnTo>
                  <a:pt x="2071" y="1353"/>
                </a:lnTo>
                <a:lnTo>
                  <a:pt x="2083" y="1370"/>
                </a:lnTo>
                <a:lnTo>
                  <a:pt x="2095" y="1386"/>
                </a:lnTo>
                <a:lnTo>
                  <a:pt x="2108" y="1400"/>
                </a:lnTo>
                <a:lnTo>
                  <a:pt x="2123" y="1414"/>
                </a:lnTo>
                <a:lnTo>
                  <a:pt x="2138" y="1427"/>
                </a:lnTo>
                <a:lnTo>
                  <a:pt x="2163" y="1440"/>
                </a:lnTo>
                <a:lnTo>
                  <a:pt x="2189" y="1451"/>
                </a:lnTo>
                <a:lnTo>
                  <a:pt x="2218" y="1460"/>
                </a:lnTo>
                <a:lnTo>
                  <a:pt x="2249" y="1464"/>
                </a:lnTo>
                <a:lnTo>
                  <a:pt x="2281" y="1469"/>
                </a:lnTo>
                <a:lnTo>
                  <a:pt x="2315" y="1472"/>
                </a:lnTo>
                <a:lnTo>
                  <a:pt x="2350" y="1473"/>
                </a:lnTo>
                <a:lnTo>
                  <a:pt x="2383" y="1474"/>
                </a:lnTo>
                <a:lnTo>
                  <a:pt x="2418" y="1475"/>
                </a:lnTo>
                <a:lnTo>
                  <a:pt x="2453" y="1475"/>
                </a:lnTo>
                <a:lnTo>
                  <a:pt x="2488" y="1476"/>
                </a:lnTo>
                <a:lnTo>
                  <a:pt x="2523" y="1478"/>
                </a:lnTo>
                <a:lnTo>
                  <a:pt x="2558" y="1478"/>
                </a:lnTo>
                <a:lnTo>
                  <a:pt x="2593" y="1479"/>
                </a:lnTo>
                <a:lnTo>
                  <a:pt x="2628" y="1479"/>
                </a:lnTo>
                <a:lnTo>
                  <a:pt x="2664" y="1480"/>
                </a:lnTo>
                <a:lnTo>
                  <a:pt x="2699" y="1480"/>
                </a:lnTo>
                <a:lnTo>
                  <a:pt x="2734" y="1480"/>
                </a:lnTo>
                <a:lnTo>
                  <a:pt x="2769" y="1481"/>
                </a:lnTo>
                <a:lnTo>
                  <a:pt x="2806" y="1481"/>
                </a:lnTo>
                <a:lnTo>
                  <a:pt x="2840" y="1481"/>
                </a:lnTo>
                <a:lnTo>
                  <a:pt x="3029" y="1482"/>
                </a:lnTo>
                <a:lnTo>
                  <a:pt x="3217" y="1484"/>
                </a:lnTo>
                <a:lnTo>
                  <a:pt x="3406" y="1482"/>
                </a:lnTo>
                <a:lnTo>
                  <a:pt x="3596" y="1481"/>
                </a:lnTo>
                <a:lnTo>
                  <a:pt x="3651" y="1481"/>
                </a:lnTo>
                <a:lnTo>
                  <a:pt x="3705" y="1480"/>
                </a:lnTo>
                <a:lnTo>
                  <a:pt x="3761" y="1479"/>
                </a:lnTo>
                <a:lnTo>
                  <a:pt x="3816" y="1479"/>
                </a:lnTo>
                <a:lnTo>
                  <a:pt x="3872" y="1478"/>
                </a:lnTo>
                <a:lnTo>
                  <a:pt x="3927" y="1478"/>
                </a:lnTo>
                <a:lnTo>
                  <a:pt x="3983" y="1476"/>
                </a:lnTo>
                <a:lnTo>
                  <a:pt x="4038" y="1475"/>
                </a:lnTo>
                <a:lnTo>
                  <a:pt x="4094" y="1474"/>
                </a:lnTo>
                <a:lnTo>
                  <a:pt x="4148" y="1474"/>
                </a:lnTo>
                <a:lnTo>
                  <a:pt x="4202" y="1475"/>
                </a:lnTo>
                <a:lnTo>
                  <a:pt x="4257" y="1478"/>
                </a:lnTo>
                <a:lnTo>
                  <a:pt x="4309" y="1482"/>
                </a:lnTo>
                <a:lnTo>
                  <a:pt x="4360" y="1491"/>
                </a:lnTo>
                <a:lnTo>
                  <a:pt x="4397" y="1498"/>
                </a:lnTo>
                <a:lnTo>
                  <a:pt x="4432" y="1508"/>
                </a:lnTo>
                <a:lnTo>
                  <a:pt x="4467" y="1519"/>
                </a:lnTo>
                <a:lnTo>
                  <a:pt x="4502" y="1530"/>
                </a:lnTo>
                <a:lnTo>
                  <a:pt x="4537" y="1540"/>
                </a:lnTo>
                <a:lnTo>
                  <a:pt x="4572" y="1550"/>
                </a:lnTo>
                <a:lnTo>
                  <a:pt x="4606" y="1559"/>
                </a:lnTo>
                <a:lnTo>
                  <a:pt x="4641" y="1566"/>
                </a:lnTo>
                <a:lnTo>
                  <a:pt x="4678" y="1571"/>
                </a:lnTo>
                <a:lnTo>
                  <a:pt x="4714" y="1574"/>
                </a:lnTo>
                <a:lnTo>
                  <a:pt x="4750" y="1575"/>
                </a:lnTo>
                <a:lnTo>
                  <a:pt x="4792" y="1575"/>
                </a:lnTo>
                <a:lnTo>
                  <a:pt x="4834" y="1573"/>
                </a:lnTo>
                <a:lnTo>
                  <a:pt x="4877" y="1569"/>
                </a:lnTo>
                <a:lnTo>
                  <a:pt x="4920" y="1565"/>
                </a:lnTo>
                <a:lnTo>
                  <a:pt x="4962" y="1559"/>
                </a:lnTo>
                <a:lnTo>
                  <a:pt x="5006" y="1551"/>
                </a:lnTo>
                <a:lnTo>
                  <a:pt x="5049" y="1543"/>
                </a:lnTo>
                <a:lnTo>
                  <a:pt x="5093" y="1534"/>
                </a:lnTo>
                <a:lnTo>
                  <a:pt x="5136" y="1526"/>
                </a:lnTo>
                <a:lnTo>
                  <a:pt x="5178" y="1516"/>
                </a:lnTo>
                <a:lnTo>
                  <a:pt x="5246" y="1503"/>
                </a:lnTo>
                <a:lnTo>
                  <a:pt x="5313" y="1491"/>
                </a:lnTo>
                <a:lnTo>
                  <a:pt x="5379" y="1480"/>
                </a:lnTo>
                <a:lnTo>
                  <a:pt x="5444" y="1472"/>
                </a:lnTo>
                <a:lnTo>
                  <a:pt x="5510" y="1464"/>
                </a:lnTo>
                <a:lnTo>
                  <a:pt x="5576" y="1457"/>
                </a:lnTo>
                <a:lnTo>
                  <a:pt x="5644" y="1452"/>
                </a:lnTo>
                <a:lnTo>
                  <a:pt x="5714" y="1447"/>
                </a:lnTo>
                <a:lnTo>
                  <a:pt x="5769" y="1444"/>
                </a:lnTo>
                <a:lnTo>
                  <a:pt x="5825" y="1441"/>
                </a:lnTo>
                <a:lnTo>
                  <a:pt x="5882" y="1440"/>
                </a:lnTo>
                <a:lnTo>
                  <a:pt x="5938" y="1439"/>
                </a:lnTo>
                <a:lnTo>
                  <a:pt x="5995" y="1440"/>
                </a:lnTo>
                <a:lnTo>
                  <a:pt x="6050" y="1441"/>
                </a:lnTo>
                <a:lnTo>
                  <a:pt x="6107" y="1445"/>
                </a:lnTo>
                <a:lnTo>
                  <a:pt x="6163" y="1449"/>
                </a:lnTo>
                <a:lnTo>
                  <a:pt x="6227" y="1456"/>
                </a:lnTo>
                <a:lnTo>
                  <a:pt x="6290" y="1466"/>
                </a:lnTo>
                <a:lnTo>
                  <a:pt x="6353" y="1476"/>
                </a:lnTo>
                <a:lnTo>
                  <a:pt x="6414" y="1489"/>
                </a:lnTo>
                <a:lnTo>
                  <a:pt x="6475" y="1502"/>
                </a:lnTo>
                <a:lnTo>
                  <a:pt x="6537" y="1513"/>
                </a:lnTo>
                <a:lnTo>
                  <a:pt x="6598" y="1524"/>
                </a:lnTo>
                <a:lnTo>
                  <a:pt x="6661" y="1531"/>
                </a:lnTo>
                <a:lnTo>
                  <a:pt x="6702" y="1533"/>
                </a:lnTo>
                <a:lnTo>
                  <a:pt x="6743" y="1536"/>
                </a:lnTo>
                <a:lnTo>
                  <a:pt x="6784" y="1537"/>
                </a:lnTo>
                <a:lnTo>
                  <a:pt x="6825" y="1536"/>
                </a:lnTo>
                <a:lnTo>
                  <a:pt x="6865" y="1534"/>
                </a:lnTo>
                <a:lnTo>
                  <a:pt x="6904" y="1532"/>
                </a:lnTo>
                <a:lnTo>
                  <a:pt x="6944" y="1528"/>
                </a:lnTo>
                <a:lnTo>
                  <a:pt x="6983" y="1522"/>
                </a:lnTo>
                <a:lnTo>
                  <a:pt x="7021" y="1516"/>
                </a:lnTo>
                <a:lnTo>
                  <a:pt x="7072" y="1505"/>
                </a:lnTo>
                <a:lnTo>
                  <a:pt x="7120" y="1493"/>
                </a:lnTo>
                <a:lnTo>
                  <a:pt x="7167" y="1478"/>
                </a:lnTo>
                <a:lnTo>
                  <a:pt x="7212" y="1462"/>
                </a:lnTo>
                <a:lnTo>
                  <a:pt x="7258" y="1446"/>
                </a:lnTo>
                <a:lnTo>
                  <a:pt x="7305" y="1433"/>
                </a:lnTo>
                <a:lnTo>
                  <a:pt x="7353" y="1421"/>
                </a:lnTo>
                <a:lnTo>
                  <a:pt x="7404" y="1410"/>
                </a:lnTo>
                <a:lnTo>
                  <a:pt x="7450" y="1404"/>
                </a:lnTo>
                <a:lnTo>
                  <a:pt x="7496" y="1398"/>
                </a:lnTo>
                <a:lnTo>
                  <a:pt x="7543" y="1393"/>
                </a:lnTo>
                <a:lnTo>
                  <a:pt x="7591" y="1390"/>
                </a:lnTo>
                <a:lnTo>
                  <a:pt x="7640" y="1387"/>
                </a:lnTo>
                <a:lnTo>
                  <a:pt x="7690" y="1386"/>
                </a:lnTo>
                <a:lnTo>
                  <a:pt x="7740" y="1385"/>
                </a:lnTo>
                <a:lnTo>
                  <a:pt x="7790" y="1385"/>
                </a:lnTo>
                <a:lnTo>
                  <a:pt x="7835" y="1384"/>
                </a:lnTo>
                <a:lnTo>
                  <a:pt x="7878" y="1384"/>
                </a:lnTo>
                <a:lnTo>
                  <a:pt x="7923" y="1385"/>
                </a:lnTo>
                <a:lnTo>
                  <a:pt x="7966" y="1385"/>
                </a:lnTo>
                <a:lnTo>
                  <a:pt x="8009" y="1386"/>
                </a:lnTo>
                <a:lnTo>
                  <a:pt x="8053" y="1388"/>
                </a:lnTo>
                <a:lnTo>
                  <a:pt x="8096" y="1392"/>
                </a:lnTo>
                <a:lnTo>
                  <a:pt x="8138" y="1397"/>
                </a:lnTo>
                <a:lnTo>
                  <a:pt x="8180" y="1404"/>
                </a:lnTo>
                <a:lnTo>
                  <a:pt x="8219" y="1412"/>
                </a:lnTo>
                <a:lnTo>
                  <a:pt x="8249" y="1420"/>
                </a:lnTo>
                <a:lnTo>
                  <a:pt x="8280" y="1429"/>
                </a:lnTo>
                <a:lnTo>
                  <a:pt x="8309" y="1438"/>
                </a:lnTo>
                <a:lnTo>
                  <a:pt x="8338" y="1447"/>
                </a:lnTo>
                <a:lnTo>
                  <a:pt x="8366" y="1457"/>
                </a:lnTo>
                <a:lnTo>
                  <a:pt x="8395" y="1466"/>
                </a:lnTo>
                <a:lnTo>
                  <a:pt x="8424" y="1473"/>
                </a:lnTo>
                <a:lnTo>
                  <a:pt x="8453" y="1479"/>
                </a:lnTo>
                <a:lnTo>
                  <a:pt x="8482" y="1484"/>
                </a:lnTo>
                <a:lnTo>
                  <a:pt x="8511" y="1485"/>
                </a:lnTo>
                <a:lnTo>
                  <a:pt x="8538" y="1484"/>
                </a:lnTo>
                <a:lnTo>
                  <a:pt x="8564" y="1481"/>
                </a:lnTo>
                <a:lnTo>
                  <a:pt x="8592" y="1476"/>
                </a:lnTo>
                <a:lnTo>
                  <a:pt x="8619" y="1469"/>
                </a:lnTo>
                <a:lnTo>
                  <a:pt x="8646" y="1462"/>
                </a:lnTo>
                <a:lnTo>
                  <a:pt x="8673" y="1454"/>
                </a:lnTo>
                <a:lnTo>
                  <a:pt x="8701" y="1444"/>
                </a:lnTo>
                <a:lnTo>
                  <a:pt x="8727" y="1435"/>
                </a:lnTo>
                <a:lnTo>
                  <a:pt x="8754" y="1426"/>
                </a:lnTo>
                <a:lnTo>
                  <a:pt x="8779" y="1419"/>
                </a:lnTo>
                <a:lnTo>
                  <a:pt x="8815" y="1408"/>
                </a:lnTo>
                <a:lnTo>
                  <a:pt x="8850" y="1400"/>
                </a:lnTo>
                <a:lnTo>
                  <a:pt x="8884" y="1393"/>
                </a:lnTo>
                <a:lnTo>
                  <a:pt x="8917" y="1386"/>
                </a:lnTo>
                <a:lnTo>
                  <a:pt x="8949" y="1377"/>
                </a:lnTo>
                <a:lnTo>
                  <a:pt x="8966" y="1373"/>
                </a:lnTo>
                <a:lnTo>
                  <a:pt x="8983" y="1367"/>
                </a:lnTo>
                <a:lnTo>
                  <a:pt x="9000" y="1359"/>
                </a:lnTo>
                <a:lnTo>
                  <a:pt x="9017" y="1352"/>
                </a:lnTo>
                <a:lnTo>
                  <a:pt x="9034" y="1344"/>
                </a:lnTo>
                <a:lnTo>
                  <a:pt x="9041" y="1339"/>
                </a:lnTo>
                <a:lnTo>
                  <a:pt x="9049" y="1334"/>
                </a:lnTo>
                <a:lnTo>
                  <a:pt x="9056" y="1329"/>
                </a:lnTo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6" name="Google Shape;616;p4"/>
          <p:cNvSpPr/>
          <p:nvPr/>
        </p:nvSpPr>
        <p:spPr>
          <a:xfrm>
            <a:off x="1228726" y="1803799"/>
            <a:ext cx="821531" cy="30956"/>
          </a:xfrm>
          <a:custGeom>
            <a:avLst/>
            <a:gdLst/>
            <a:ahLst/>
            <a:cxnLst/>
            <a:rect l="l" t="t" r="r" b="b"/>
            <a:pathLst>
              <a:path w="2759" h="105" extrusionOk="0">
                <a:moveTo>
                  <a:pt x="2759" y="0"/>
                </a:moveTo>
                <a:lnTo>
                  <a:pt x="2731" y="4"/>
                </a:lnTo>
                <a:lnTo>
                  <a:pt x="2704" y="9"/>
                </a:lnTo>
                <a:lnTo>
                  <a:pt x="2676" y="12"/>
                </a:lnTo>
                <a:lnTo>
                  <a:pt x="2648" y="14"/>
                </a:lnTo>
                <a:lnTo>
                  <a:pt x="2620" y="16"/>
                </a:lnTo>
                <a:lnTo>
                  <a:pt x="2591" y="18"/>
                </a:lnTo>
                <a:lnTo>
                  <a:pt x="2532" y="18"/>
                </a:lnTo>
                <a:lnTo>
                  <a:pt x="2473" y="18"/>
                </a:lnTo>
                <a:lnTo>
                  <a:pt x="2414" y="16"/>
                </a:lnTo>
                <a:lnTo>
                  <a:pt x="2355" y="14"/>
                </a:lnTo>
                <a:lnTo>
                  <a:pt x="2296" y="14"/>
                </a:lnTo>
                <a:lnTo>
                  <a:pt x="2238" y="15"/>
                </a:lnTo>
                <a:lnTo>
                  <a:pt x="2178" y="19"/>
                </a:lnTo>
                <a:lnTo>
                  <a:pt x="2119" y="24"/>
                </a:lnTo>
                <a:lnTo>
                  <a:pt x="2061" y="31"/>
                </a:lnTo>
                <a:lnTo>
                  <a:pt x="2002" y="38"/>
                </a:lnTo>
                <a:lnTo>
                  <a:pt x="1944" y="45"/>
                </a:lnTo>
                <a:lnTo>
                  <a:pt x="1886" y="53"/>
                </a:lnTo>
                <a:lnTo>
                  <a:pt x="1828" y="59"/>
                </a:lnTo>
                <a:lnTo>
                  <a:pt x="1774" y="62"/>
                </a:lnTo>
                <a:lnTo>
                  <a:pt x="1719" y="65"/>
                </a:lnTo>
                <a:lnTo>
                  <a:pt x="1664" y="65"/>
                </a:lnTo>
                <a:lnTo>
                  <a:pt x="1608" y="64"/>
                </a:lnTo>
                <a:lnTo>
                  <a:pt x="1553" y="61"/>
                </a:lnTo>
                <a:lnTo>
                  <a:pt x="1496" y="59"/>
                </a:lnTo>
                <a:lnTo>
                  <a:pt x="1439" y="56"/>
                </a:lnTo>
                <a:lnTo>
                  <a:pt x="1383" y="54"/>
                </a:lnTo>
                <a:lnTo>
                  <a:pt x="1325" y="53"/>
                </a:lnTo>
                <a:lnTo>
                  <a:pt x="1216" y="51"/>
                </a:lnTo>
                <a:lnTo>
                  <a:pt x="1108" y="50"/>
                </a:lnTo>
                <a:lnTo>
                  <a:pt x="999" y="50"/>
                </a:lnTo>
                <a:lnTo>
                  <a:pt x="892" y="50"/>
                </a:lnTo>
                <a:lnTo>
                  <a:pt x="843" y="50"/>
                </a:lnTo>
                <a:lnTo>
                  <a:pt x="795" y="50"/>
                </a:lnTo>
                <a:lnTo>
                  <a:pt x="747" y="50"/>
                </a:lnTo>
                <a:lnTo>
                  <a:pt x="700" y="49"/>
                </a:lnTo>
                <a:lnTo>
                  <a:pt x="653" y="49"/>
                </a:lnTo>
                <a:lnTo>
                  <a:pt x="606" y="50"/>
                </a:lnTo>
                <a:lnTo>
                  <a:pt x="560" y="53"/>
                </a:lnTo>
                <a:lnTo>
                  <a:pt x="514" y="56"/>
                </a:lnTo>
                <a:lnTo>
                  <a:pt x="471" y="64"/>
                </a:lnTo>
                <a:lnTo>
                  <a:pt x="444" y="68"/>
                </a:lnTo>
                <a:lnTo>
                  <a:pt x="418" y="76"/>
                </a:lnTo>
                <a:lnTo>
                  <a:pt x="391" y="82"/>
                </a:lnTo>
                <a:lnTo>
                  <a:pt x="365" y="89"/>
                </a:lnTo>
                <a:lnTo>
                  <a:pt x="338" y="95"/>
                </a:lnTo>
                <a:lnTo>
                  <a:pt x="312" y="100"/>
                </a:lnTo>
                <a:lnTo>
                  <a:pt x="285" y="103"/>
                </a:lnTo>
                <a:lnTo>
                  <a:pt x="258" y="105"/>
                </a:lnTo>
                <a:lnTo>
                  <a:pt x="229" y="105"/>
                </a:lnTo>
                <a:lnTo>
                  <a:pt x="207" y="102"/>
                </a:lnTo>
                <a:lnTo>
                  <a:pt x="182" y="97"/>
                </a:lnTo>
                <a:lnTo>
                  <a:pt x="160" y="91"/>
                </a:lnTo>
                <a:lnTo>
                  <a:pt x="135" y="85"/>
                </a:lnTo>
                <a:lnTo>
                  <a:pt x="112" y="78"/>
                </a:lnTo>
                <a:lnTo>
                  <a:pt x="90" y="72"/>
                </a:lnTo>
                <a:lnTo>
                  <a:pt x="67" y="65"/>
                </a:lnTo>
                <a:lnTo>
                  <a:pt x="52" y="61"/>
                </a:lnTo>
                <a:lnTo>
                  <a:pt x="38" y="58"/>
                </a:lnTo>
                <a:lnTo>
                  <a:pt x="24" y="54"/>
                </a:lnTo>
                <a:lnTo>
                  <a:pt x="12" y="51"/>
                </a:lnTo>
                <a:lnTo>
                  <a:pt x="0" y="50"/>
                </a:lnTo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7" name="Google Shape;617;p4"/>
          <p:cNvCxnSpPr/>
          <p:nvPr/>
        </p:nvCxnSpPr>
        <p:spPr>
          <a:xfrm>
            <a:off x="2445544" y="2147889"/>
            <a:ext cx="1191" cy="297656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8" name="Google Shape;618;p4"/>
          <p:cNvSpPr/>
          <p:nvPr/>
        </p:nvSpPr>
        <p:spPr>
          <a:xfrm>
            <a:off x="2437210" y="2195513"/>
            <a:ext cx="79772" cy="29766"/>
          </a:xfrm>
          <a:custGeom>
            <a:avLst/>
            <a:gdLst/>
            <a:ahLst/>
            <a:cxnLst/>
            <a:rect l="l" t="t" r="r" b="b"/>
            <a:pathLst>
              <a:path w="266" h="100" extrusionOk="0">
                <a:moveTo>
                  <a:pt x="241" y="84"/>
                </a:moveTo>
                <a:lnTo>
                  <a:pt x="248" y="90"/>
                </a:lnTo>
                <a:lnTo>
                  <a:pt x="254" y="95"/>
                </a:lnTo>
                <a:lnTo>
                  <a:pt x="259" y="97"/>
                </a:lnTo>
                <a:lnTo>
                  <a:pt x="263" y="99"/>
                </a:lnTo>
                <a:lnTo>
                  <a:pt x="264" y="100"/>
                </a:lnTo>
                <a:lnTo>
                  <a:pt x="265" y="100"/>
                </a:lnTo>
                <a:lnTo>
                  <a:pt x="265" y="99"/>
                </a:lnTo>
                <a:lnTo>
                  <a:pt x="266" y="99"/>
                </a:lnTo>
                <a:lnTo>
                  <a:pt x="266" y="97"/>
                </a:lnTo>
                <a:lnTo>
                  <a:pt x="266" y="96"/>
                </a:lnTo>
                <a:lnTo>
                  <a:pt x="265" y="95"/>
                </a:lnTo>
                <a:lnTo>
                  <a:pt x="265" y="94"/>
                </a:lnTo>
                <a:lnTo>
                  <a:pt x="264" y="91"/>
                </a:lnTo>
                <a:lnTo>
                  <a:pt x="263" y="90"/>
                </a:lnTo>
                <a:lnTo>
                  <a:pt x="261" y="89"/>
                </a:lnTo>
                <a:lnTo>
                  <a:pt x="260" y="87"/>
                </a:lnTo>
                <a:lnTo>
                  <a:pt x="259" y="85"/>
                </a:lnTo>
                <a:lnTo>
                  <a:pt x="258" y="83"/>
                </a:lnTo>
                <a:lnTo>
                  <a:pt x="257" y="82"/>
                </a:lnTo>
                <a:lnTo>
                  <a:pt x="255" y="79"/>
                </a:lnTo>
                <a:lnTo>
                  <a:pt x="253" y="78"/>
                </a:lnTo>
                <a:lnTo>
                  <a:pt x="252" y="76"/>
                </a:lnTo>
                <a:lnTo>
                  <a:pt x="251" y="75"/>
                </a:lnTo>
                <a:lnTo>
                  <a:pt x="248" y="73"/>
                </a:lnTo>
                <a:lnTo>
                  <a:pt x="247" y="72"/>
                </a:lnTo>
                <a:lnTo>
                  <a:pt x="245" y="70"/>
                </a:lnTo>
                <a:lnTo>
                  <a:pt x="243" y="69"/>
                </a:lnTo>
                <a:lnTo>
                  <a:pt x="241" y="67"/>
                </a:lnTo>
                <a:lnTo>
                  <a:pt x="240" y="66"/>
                </a:lnTo>
                <a:lnTo>
                  <a:pt x="237" y="65"/>
                </a:lnTo>
                <a:lnTo>
                  <a:pt x="236" y="64"/>
                </a:lnTo>
                <a:lnTo>
                  <a:pt x="234" y="62"/>
                </a:lnTo>
                <a:lnTo>
                  <a:pt x="231" y="61"/>
                </a:lnTo>
                <a:lnTo>
                  <a:pt x="230" y="60"/>
                </a:lnTo>
                <a:lnTo>
                  <a:pt x="228" y="59"/>
                </a:lnTo>
                <a:lnTo>
                  <a:pt x="225" y="58"/>
                </a:lnTo>
                <a:lnTo>
                  <a:pt x="224" y="56"/>
                </a:lnTo>
                <a:lnTo>
                  <a:pt x="222" y="55"/>
                </a:lnTo>
                <a:lnTo>
                  <a:pt x="219" y="54"/>
                </a:lnTo>
                <a:lnTo>
                  <a:pt x="217" y="54"/>
                </a:lnTo>
                <a:lnTo>
                  <a:pt x="214" y="53"/>
                </a:lnTo>
                <a:lnTo>
                  <a:pt x="212" y="52"/>
                </a:lnTo>
                <a:lnTo>
                  <a:pt x="210" y="50"/>
                </a:lnTo>
                <a:lnTo>
                  <a:pt x="208" y="50"/>
                </a:lnTo>
                <a:lnTo>
                  <a:pt x="206" y="49"/>
                </a:lnTo>
                <a:lnTo>
                  <a:pt x="204" y="48"/>
                </a:lnTo>
                <a:lnTo>
                  <a:pt x="201" y="48"/>
                </a:lnTo>
                <a:lnTo>
                  <a:pt x="179" y="42"/>
                </a:lnTo>
                <a:lnTo>
                  <a:pt x="156" y="37"/>
                </a:lnTo>
                <a:lnTo>
                  <a:pt x="132" y="34"/>
                </a:lnTo>
                <a:lnTo>
                  <a:pt x="109" y="31"/>
                </a:lnTo>
                <a:lnTo>
                  <a:pt x="85" y="27"/>
                </a:lnTo>
                <a:lnTo>
                  <a:pt x="72" y="25"/>
                </a:lnTo>
                <a:lnTo>
                  <a:pt x="58" y="23"/>
                </a:lnTo>
                <a:lnTo>
                  <a:pt x="45" y="19"/>
                </a:lnTo>
                <a:lnTo>
                  <a:pt x="32" y="15"/>
                </a:lnTo>
                <a:lnTo>
                  <a:pt x="20" y="11"/>
                </a:lnTo>
                <a:lnTo>
                  <a:pt x="9" y="6"/>
                </a:lnTo>
                <a:lnTo>
                  <a:pt x="0" y="0"/>
                </a:lnTo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9" name="Google Shape;619;p4"/>
          <p:cNvCxnSpPr/>
          <p:nvPr/>
        </p:nvCxnSpPr>
        <p:spPr>
          <a:xfrm>
            <a:off x="6404374" y="2147889"/>
            <a:ext cx="1190" cy="297656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20" name="Google Shape;620;p4"/>
          <p:cNvSpPr/>
          <p:nvPr/>
        </p:nvSpPr>
        <p:spPr>
          <a:xfrm>
            <a:off x="6809185" y="1757362"/>
            <a:ext cx="933450" cy="44054"/>
          </a:xfrm>
          <a:custGeom>
            <a:avLst/>
            <a:gdLst/>
            <a:ahLst/>
            <a:cxnLst/>
            <a:rect l="l" t="t" r="r" b="b"/>
            <a:pathLst>
              <a:path w="3136" h="148" extrusionOk="0">
                <a:moveTo>
                  <a:pt x="0" y="148"/>
                </a:moveTo>
                <a:lnTo>
                  <a:pt x="11" y="139"/>
                </a:lnTo>
                <a:lnTo>
                  <a:pt x="22" y="132"/>
                </a:lnTo>
                <a:lnTo>
                  <a:pt x="34" y="126"/>
                </a:lnTo>
                <a:lnTo>
                  <a:pt x="46" y="120"/>
                </a:lnTo>
                <a:lnTo>
                  <a:pt x="58" y="115"/>
                </a:lnTo>
                <a:lnTo>
                  <a:pt x="71" y="111"/>
                </a:lnTo>
                <a:lnTo>
                  <a:pt x="95" y="107"/>
                </a:lnTo>
                <a:lnTo>
                  <a:pt x="122" y="103"/>
                </a:lnTo>
                <a:lnTo>
                  <a:pt x="149" y="102"/>
                </a:lnTo>
                <a:lnTo>
                  <a:pt x="176" y="102"/>
                </a:lnTo>
                <a:lnTo>
                  <a:pt x="204" y="103"/>
                </a:lnTo>
                <a:lnTo>
                  <a:pt x="232" y="104"/>
                </a:lnTo>
                <a:lnTo>
                  <a:pt x="261" y="105"/>
                </a:lnTo>
                <a:lnTo>
                  <a:pt x="290" y="108"/>
                </a:lnTo>
                <a:lnTo>
                  <a:pt x="319" y="109"/>
                </a:lnTo>
                <a:lnTo>
                  <a:pt x="364" y="110"/>
                </a:lnTo>
                <a:lnTo>
                  <a:pt x="410" y="111"/>
                </a:lnTo>
                <a:lnTo>
                  <a:pt x="457" y="113"/>
                </a:lnTo>
                <a:lnTo>
                  <a:pt x="503" y="113"/>
                </a:lnTo>
                <a:lnTo>
                  <a:pt x="550" y="111"/>
                </a:lnTo>
                <a:lnTo>
                  <a:pt x="596" y="109"/>
                </a:lnTo>
                <a:lnTo>
                  <a:pt x="642" y="105"/>
                </a:lnTo>
                <a:lnTo>
                  <a:pt x="691" y="100"/>
                </a:lnTo>
                <a:lnTo>
                  <a:pt x="740" y="93"/>
                </a:lnTo>
                <a:lnTo>
                  <a:pt x="788" y="85"/>
                </a:lnTo>
                <a:lnTo>
                  <a:pt x="836" y="76"/>
                </a:lnTo>
                <a:lnTo>
                  <a:pt x="883" y="67"/>
                </a:lnTo>
                <a:lnTo>
                  <a:pt x="931" y="59"/>
                </a:lnTo>
                <a:lnTo>
                  <a:pt x="980" y="55"/>
                </a:lnTo>
                <a:lnTo>
                  <a:pt x="1028" y="51"/>
                </a:lnTo>
                <a:lnTo>
                  <a:pt x="1077" y="49"/>
                </a:lnTo>
                <a:lnTo>
                  <a:pt x="1139" y="49"/>
                </a:lnTo>
                <a:lnTo>
                  <a:pt x="1200" y="51"/>
                </a:lnTo>
                <a:lnTo>
                  <a:pt x="1263" y="53"/>
                </a:lnTo>
                <a:lnTo>
                  <a:pt x="1326" y="56"/>
                </a:lnTo>
                <a:lnTo>
                  <a:pt x="1387" y="59"/>
                </a:lnTo>
                <a:lnTo>
                  <a:pt x="1450" y="62"/>
                </a:lnTo>
                <a:lnTo>
                  <a:pt x="1509" y="63"/>
                </a:lnTo>
                <a:lnTo>
                  <a:pt x="1568" y="62"/>
                </a:lnTo>
                <a:lnTo>
                  <a:pt x="1626" y="59"/>
                </a:lnTo>
                <a:lnTo>
                  <a:pt x="1685" y="55"/>
                </a:lnTo>
                <a:lnTo>
                  <a:pt x="1744" y="51"/>
                </a:lnTo>
                <a:lnTo>
                  <a:pt x="1802" y="46"/>
                </a:lnTo>
                <a:lnTo>
                  <a:pt x="1863" y="44"/>
                </a:lnTo>
                <a:lnTo>
                  <a:pt x="1913" y="43"/>
                </a:lnTo>
                <a:lnTo>
                  <a:pt x="1965" y="43"/>
                </a:lnTo>
                <a:lnTo>
                  <a:pt x="2017" y="41"/>
                </a:lnTo>
                <a:lnTo>
                  <a:pt x="2068" y="41"/>
                </a:lnTo>
                <a:lnTo>
                  <a:pt x="2118" y="39"/>
                </a:lnTo>
                <a:lnTo>
                  <a:pt x="2171" y="34"/>
                </a:lnTo>
                <a:lnTo>
                  <a:pt x="2223" y="27"/>
                </a:lnTo>
                <a:lnTo>
                  <a:pt x="2275" y="20"/>
                </a:lnTo>
                <a:lnTo>
                  <a:pt x="2327" y="12"/>
                </a:lnTo>
                <a:lnTo>
                  <a:pt x="2380" y="6"/>
                </a:lnTo>
                <a:lnTo>
                  <a:pt x="2434" y="3"/>
                </a:lnTo>
                <a:lnTo>
                  <a:pt x="2490" y="2"/>
                </a:lnTo>
                <a:lnTo>
                  <a:pt x="2545" y="0"/>
                </a:lnTo>
                <a:lnTo>
                  <a:pt x="2602" y="2"/>
                </a:lnTo>
                <a:lnTo>
                  <a:pt x="2658" y="3"/>
                </a:lnTo>
                <a:lnTo>
                  <a:pt x="2713" y="5"/>
                </a:lnTo>
                <a:lnTo>
                  <a:pt x="2767" y="8"/>
                </a:lnTo>
                <a:lnTo>
                  <a:pt x="2855" y="11"/>
                </a:lnTo>
                <a:lnTo>
                  <a:pt x="2941" y="15"/>
                </a:lnTo>
                <a:lnTo>
                  <a:pt x="3028" y="20"/>
                </a:lnTo>
                <a:lnTo>
                  <a:pt x="3063" y="22"/>
                </a:lnTo>
                <a:lnTo>
                  <a:pt x="3099" y="24"/>
                </a:lnTo>
                <a:lnTo>
                  <a:pt x="3136" y="27"/>
                </a:lnTo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" name="Google Shape;621;p4"/>
          <p:cNvSpPr/>
          <p:nvPr/>
        </p:nvSpPr>
        <p:spPr>
          <a:xfrm>
            <a:off x="6838951" y="1824038"/>
            <a:ext cx="32147" cy="4762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2"/>
                </a:lnTo>
                <a:lnTo>
                  <a:pt x="104" y="22"/>
                </a:lnTo>
                <a:lnTo>
                  <a:pt x="100" y="33"/>
                </a:lnTo>
                <a:lnTo>
                  <a:pt x="96" y="42"/>
                </a:lnTo>
                <a:lnTo>
                  <a:pt x="91" y="52"/>
                </a:lnTo>
                <a:lnTo>
                  <a:pt x="85" y="62"/>
                </a:lnTo>
                <a:lnTo>
                  <a:pt x="75" y="75"/>
                </a:lnTo>
                <a:lnTo>
                  <a:pt x="64" y="88"/>
                </a:lnTo>
                <a:lnTo>
                  <a:pt x="52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3"/>
                </a:lnTo>
                <a:lnTo>
                  <a:pt x="15" y="143"/>
                </a:lnTo>
                <a:lnTo>
                  <a:pt x="8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2" name="Google Shape;622;p4"/>
          <p:cNvSpPr/>
          <p:nvPr/>
        </p:nvSpPr>
        <p:spPr>
          <a:xfrm>
            <a:off x="6818711" y="1827610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09" extrusionOk="0">
                <a:moveTo>
                  <a:pt x="72" y="0"/>
                </a:moveTo>
                <a:lnTo>
                  <a:pt x="65" y="7"/>
                </a:lnTo>
                <a:lnTo>
                  <a:pt x="59" y="16"/>
                </a:lnTo>
                <a:lnTo>
                  <a:pt x="51" y="24"/>
                </a:lnTo>
                <a:lnTo>
                  <a:pt x="45" y="33"/>
                </a:lnTo>
                <a:lnTo>
                  <a:pt x="38" y="45"/>
                </a:lnTo>
                <a:lnTo>
                  <a:pt x="31" y="57"/>
                </a:lnTo>
                <a:lnTo>
                  <a:pt x="24" y="70"/>
                </a:lnTo>
                <a:lnTo>
                  <a:pt x="15" y="82"/>
                </a:lnTo>
                <a:lnTo>
                  <a:pt x="8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3" name="Google Shape;623;p4"/>
          <p:cNvSpPr/>
          <p:nvPr/>
        </p:nvSpPr>
        <p:spPr>
          <a:xfrm>
            <a:off x="6838951" y="1824038"/>
            <a:ext cx="32147" cy="4762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2"/>
                </a:lnTo>
                <a:lnTo>
                  <a:pt x="104" y="22"/>
                </a:lnTo>
                <a:lnTo>
                  <a:pt x="100" y="33"/>
                </a:lnTo>
                <a:lnTo>
                  <a:pt x="96" y="42"/>
                </a:lnTo>
                <a:lnTo>
                  <a:pt x="91" y="52"/>
                </a:lnTo>
                <a:lnTo>
                  <a:pt x="85" y="62"/>
                </a:lnTo>
                <a:lnTo>
                  <a:pt x="75" y="75"/>
                </a:lnTo>
                <a:lnTo>
                  <a:pt x="64" y="88"/>
                </a:lnTo>
                <a:lnTo>
                  <a:pt x="52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3"/>
                </a:lnTo>
                <a:lnTo>
                  <a:pt x="15" y="143"/>
                </a:lnTo>
                <a:lnTo>
                  <a:pt x="8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4" name="Google Shape;624;p4"/>
          <p:cNvSpPr/>
          <p:nvPr/>
        </p:nvSpPr>
        <p:spPr>
          <a:xfrm>
            <a:off x="6818711" y="1827610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09" extrusionOk="0">
                <a:moveTo>
                  <a:pt x="72" y="0"/>
                </a:moveTo>
                <a:lnTo>
                  <a:pt x="65" y="7"/>
                </a:lnTo>
                <a:lnTo>
                  <a:pt x="59" y="16"/>
                </a:lnTo>
                <a:lnTo>
                  <a:pt x="51" y="24"/>
                </a:lnTo>
                <a:lnTo>
                  <a:pt x="45" y="33"/>
                </a:lnTo>
                <a:lnTo>
                  <a:pt x="38" y="45"/>
                </a:lnTo>
                <a:lnTo>
                  <a:pt x="31" y="57"/>
                </a:lnTo>
                <a:lnTo>
                  <a:pt x="24" y="70"/>
                </a:lnTo>
                <a:lnTo>
                  <a:pt x="15" y="82"/>
                </a:lnTo>
                <a:lnTo>
                  <a:pt x="8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5" name="Google Shape;625;p4"/>
          <p:cNvSpPr/>
          <p:nvPr/>
        </p:nvSpPr>
        <p:spPr>
          <a:xfrm>
            <a:off x="6981825" y="1788319"/>
            <a:ext cx="100013" cy="63104"/>
          </a:xfrm>
          <a:custGeom>
            <a:avLst/>
            <a:gdLst/>
            <a:ahLst/>
            <a:cxnLst/>
            <a:rect l="l" t="t" r="r" b="b"/>
            <a:pathLst>
              <a:path w="337" h="212" extrusionOk="0">
                <a:moveTo>
                  <a:pt x="0" y="0"/>
                </a:moveTo>
                <a:lnTo>
                  <a:pt x="5" y="3"/>
                </a:lnTo>
                <a:lnTo>
                  <a:pt x="10" y="7"/>
                </a:lnTo>
                <a:lnTo>
                  <a:pt x="15" y="11"/>
                </a:lnTo>
                <a:lnTo>
                  <a:pt x="28" y="23"/>
                </a:lnTo>
                <a:lnTo>
                  <a:pt x="41" y="35"/>
                </a:lnTo>
                <a:lnTo>
                  <a:pt x="56" y="47"/>
                </a:lnTo>
                <a:lnTo>
                  <a:pt x="72" y="59"/>
                </a:lnTo>
                <a:lnTo>
                  <a:pt x="88" y="72"/>
                </a:lnTo>
                <a:lnTo>
                  <a:pt x="108" y="84"/>
                </a:lnTo>
                <a:lnTo>
                  <a:pt x="126" y="97"/>
                </a:lnTo>
                <a:lnTo>
                  <a:pt x="144" y="108"/>
                </a:lnTo>
                <a:lnTo>
                  <a:pt x="168" y="124"/>
                </a:lnTo>
                <a:lnTo>
                  <a:pt x="189" y="138"/>
                </a:lnTo>
                <a:lnTo>
                  <a:pt x="209" y="153"/>
                </a:lnTo>
                <a:lnTo>
                  <a:pt x="216" y="158"/>
                </a:lnTo>
                <a:lnTo>
                  <a:pt x="225" y="163"/>
                </a:lnTo>
                <a:lnTo>
                  <a:pt x="233" y="169"/>
                </a:lnTo>
                <a:lnTo>
                  <a:pt x="240" y="177"/>
                </a:lnTo>
                <a:lnTo>
                  <a:pt x="245" y="183"/>
                </a:lnTo>
                <a:lnTo>
                  <a:pt x="250" y="189"/>
                </a:lnTo>
                <a:lnTo>
                  <a:pt x="255" y="195"/>
                </a:lnTo>
                <a:lnTo>
                  <a:pt x="259" y="201"/>
                </a:lnTo>
                <a:lnTo>
                  <a:pt x="263" y="206"/>
                </a:lnTo>
                <a:lnTo>
                  <a:pt x="267" y="210"/>
                </a:lnTo>
                <a:lnTo>
                  <a:pt x="272" y="212"/>
                </a:lnTo>
                <a:lnTo>
                  <a:pt x="275" y="212"/>
                </a:lnTo>
                <a:lnTo>
                  <a:pt x="278" y="211"/>
                </a:lnTo>
                <a:lnTo>
                  <a:pt x="281" y="208"/>
                </a:lnTo>
                <a:lnTo>
                  <a:pt x="285" y="206"/>
                </a:lnTo>
                <a:lnTo>
                  <a:pt x="287" y="201"/>
                </a:lnTo>
                <a:lnTo>
                  <a:pt x="291" y="198"/>
                </a:lnTo>
                <a:lnTo>
                  <a:pt x="295" y="193"/>
                </a:lnTo>
                <a:lnTo>
                  <a:pt x="301" y="183"/>
                </a:lnTo>
                <a:lnTo>
                  <a:pt x="308" y="176"/>
                </a:lnTo>
                <a:lnTo>
                  <a:pt x="314" y="167"/>
                </a:lnTo>
                <a:lnTo>
                  <a:pt x="321" y="160"/>
                </a:lnTo>
                <a:lnTo>
                  <a:pt x="327" y="152"/>
                </a:lnTo>
                <a:lnTo>
                  <a:pt x="332" y="147"/>
                </a:lnTo>
                <a:lnTo>
                  <a:pt x="337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6" name="Google Shape;626;p4"/>
          <p:cNvSpPr/>
          <p:nvPr/>
        </p:nvSpPr>
        <p:spPr>
          <a:xfrm>
            <a:off x="6841331" y="1787130"/>
            <a:ext cx="139304" cy="78581"/>
          </a:xfrm>
          <a:custGeom>
            <a:avLst/>
            <a:gdLst/>
            <a:ahLst/>
            <a:cxnLst/>
            <a:rect l="l" t="t" r="r" b="b"/>
            <a:pathLst>
              <a:path w="469" h="261" extrusionOk="0">
                <a:moveTo>
                  <a:pt x="467" y="0"/>
                </a:moveTo>
                <a:lnTo>
                  <a:pt x="468" y="5"/>
                </a:lnTo>
                <a:lnTo>
                  <a:pt x="469" y="10"/>
                </a:lnTo>
                <a:lnTo>
                  <a:pt x="469" y="15"/>
                </a:lnTo>
                <a:lnTo>
                  <a:pt x="468" y="19"/>
                </a:lnTo>
                <a:lnTo>
                  <a:pt x="467" y="22"/>
                </a:lnTo>
                <a:lnTo>
                  <a:pt x="464" y="27"/>
                </a:lnTo>
                <a:lnTo>
                  <a:pt x="459" y="31"/>
                </a:lnTo>
                <a:lnTo>
                  <a:pt x="456" y="34"/>
                </a:lnTo>
                <a:lnTo>
                  <a:pt x="451" y="38"/>
                </a:lnTo>
                <a:lnTo>
                  <a:pt x="446" y="42"/>
                </a:lnTo>
                <a:lnTo>
                  <a:pt x="440" y="46"/>
                </a:lnTo>
                <a:lnTo>
                  <a:pt x="435" y="51"/>
                </a:lnTo>
                <a:lnTo>
                  <a:pt x="432" y="57"/>
                </a:lnTo>
                <a:lnTo>
                  <a:pt x="427" y="63"/>
                </a:lnTo>
                <a:lnTo>
                  <a:pt x="423" y="69"/>
                </a:lnTo>
                <a:lnTo>
                  <a:pt x="419" y="74"/>
                </a:lnTo>
                <a:lnTo>
                  <a:pt x="415" y="79"/>
                </a:lnTo>
                <a:lnTo>
                  <a:pt x="411" y="84"/>
                </a:lnTo>
                <a:lnTo>
                  <a:pt x="407" y="90"/>
                </a:lnTo>
                <a:lnTo>
                  <a:pt x="405" y="96"/>
                </a:lnTo>
                <a:lnTo>
                  <a:pt x="403" y="102"/>
                </a:lnTo>
                <a:lnTo>
                  <a:pt x="401" y="108"/>
                </a:lnTo>
                <a:lnTo>
                  <a:pt x="399" y="113"/>
                </a:lnTo>
                <a:lnTo>
                  <a:pt x="397" y="116"/>
                </a:lnTo>
                <a:lnTo>
                  <a:pt x="393" y="119"/>
                </a:lnTo>
                <a:lnTo>
                  <a:pt x="391" y="122"/>
                </a:lnTo>
                <a:lnTo>
                  <a:pt x="387" y="126"/>
                </a:lnTo>
                <a:lnTo>
                  <a:pt x="385" y="130"/>
                </a:lnTo>
                <a:lnTo>
                  <a:pt x="383" y="134"/>
                </a:lnTo>
                <a:lnTo>
                  <a:pt x="381" y="139"/>
                </a:lnTo>
                <a:lnTo>
                  <a:pt x="377" y="144"/>
                </a:lnTo>
                <a:lnTo>
                  <a:pt x="372" y="149"/>
                </a:lnTo>
                <a:lnTo>
                  <a:pt x="368" y="153"/>
                </a:lnTo>
                <a:lnTo>
                  <a:pt x="363" y="157"/>
                </a:lnTo>
                <a:lnTo>
                  <a:pt x="359" y="161"/>
                </a:lnTo>
                <a:lnTo>
                  <a:pt x="357" y="166"/>
                </a:lnTo>
                <a:lnTo>
                  <a:pt x="354" y="171"/>
                </a:lnTo>
                <a:lnTo>
                  <a:pt x="352" y="175"/>
                </a:lnTo>
                <a:lnTo>
                  <a:pt x="348" y="180"/>
                </a:lnTo>
                <a:lnTo>
                  <a:pt x="343" y="184"/>
                </a:lnTo>
                <a:lnTo>
                  <a:pt x="340" y="190"/>
                </a:lnTo>
                <a:lnTo>
                  <a:pt x="337" y="195"/>
                </a:lnTo>
                <a:lnTo>
                  <a:pt x="335" y="201"/>
                </a:lnTo>
                <a:lnTo>
                  <a:pt x="333" y="206"/>
                </a:lnTo>
                <a:lnTo>
                  <a:pt x="330" y="210"/>
                </a:lnTo>
                <a:lnTo>
                  <a:pt x="328" y="214"/>
                </a:lnTo>
                <a:lnTo>
                  <a:pt x="324" y="217"/>
                </a:lnTo>
                <a:lnTo>
                  <a:pt x="322" y="219"/>
                </a:lnTo>
                <a:lnTo>
                  <a:pt x="319" y="223"/>
                </a:lnTo>
                <a:lnTo>
                  <a:pt x="317" y="227"/>
                </a:lnTo>
                <a:lnTo>
                  <a:pt x="315" y="233"/>
                </a:lnTo>
                <a:lnTo>
                  <a:pt x="312" y="238"/>
                </a:lnTo>
                <a:lnTo>
                  <a:pt x="310" y="243"/>
                </a:lnTo>
                <a:lnTo>
                  <a:pt x="307" y="245"/>
                </a:lnTo>
                <a:lnTo>
                  <a:pt x="304" y="247"/>
                </a:lnTo>
                <a:lnTo>
                  <a:pt x="301" y="248"/>
                </a:lnTo>
                <a:lnTo>
                  <a:pt x="298" y="249"/>
                </a:lnTo>
                <a:lnTo>
                  <a:pt x="295" y="252"/>
                </a:lnTo>
                <a:lnTo>
                  <a:pt x="292" y="255"/>
                </a:lnTo>
                <a:lnTo>
                  <a:pt x="289" y="258"/>
                </a:lnTo>
                <a:lnTo>
                  <a:pt x="287" y="260"/>
                </a:lnTo>
                <a:lnTo>
                  <a:pt x="283" y="261"/>
                </a:lnTo>
                <a:lnTo>
                  <a:pt x="277" y="260"/>
                </a:lnTo>
                <a:lnTo>
                  <a:pt x="271" y="258"/>
                </a:lnTo>
                <a:lnTo>
                  <a:pt x="266" y="255"/>
                </a:lnTo>
                <a:lnTo>
                  <a:pt x="260" y="250"/>
                </a:lnTo>
                <a:lnTo>
                  <a:pt x="254" y="245"/>
                </a:lnTo>
                <a:lnTo>
                  <a:pt x="249" y="241"/>
                </a:lnTo>
                <a:lnTo>
                  <a:pt x="246" y="236"/>
                </a:lnTo>
                <a:lnTo>
                  <a:pt x="237" y="226"/>
                </a:lnTo>
                <a:lnTo>
                  <a:pt x="230" y="215"/>
                </a:lnTo>
                <a:lnTo>
                  <a:pt x="223" y="206"/>
                </a:lnTo>
                <a:lnTo>
                  <a:pt x="216" y="196"/>
                </a:lnTo>
                <a:lnTo>
                  <a:pt x="208" y="189"/>
                </a:lnTo>
                <a:lnTo>
                  <a:pt x="199" y="183"/>
                </a:lnTo>
                <a:lnTo>
                  <a:pt x="189" y="177"/>
                </a:lnTo>
                <a:lnTo>
                  <a:pt x="178" y="171"/>
                </a:lnTo>
                <a:lnTo>
                  <a:pt x="166" y="166"/>
                </a:lnTo>
                <a:lnTo>
                  <a:pt x="155" y="161"/>
                </a:lnTo>
                <a:lnTo>
                  <a:pt x="131" y="150"/>
                </a:lnTo>
                <a:lnTo>
                  <a:pt x="107" y="138"/>
                </a:lnTo>
                <a:lnTo>
                  <a:pt x="95" y="133"/>
                </a:lnTo>
                <a:lnTo>
                  <a:pt x="82" y="127"/>
                </a:lnTo>
                <a:lnTo>
                  <a:pt x="70" y="121"/>
                </a:lnTo>
                <a:lnTo>
                  <a:pt x="59" y="114"/>
                </a:lnTo>
                <a:lnTo>
                  <a:pt x="48" y="105"/>
                </a:lnTo>
                <a:lnTo>
                  <a:pt x="40" y="98"/>
                </a:lnTo>
                <a:lnTo>
                  <a:pt x="30" y="90"/>
                </a:lnTo>
                <a:lnTo>
                  <a:pt x="21" y="83"/>
                </a:lnTo>
                <a:lnTo>
                  <a:pt x="14" y="77"/>
                </a:lnTo>
                <a:lnTo>
                  <a:pt x="7" y="72"/>
                </a:lnTo>
                <a:lnTo>
                  <a:pt x="0" y="6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7" name="Google Shape;627;p4"/>
          <p:cNvSpPr/>
          <p:nvPr/>
        </p:nvSpPr>
        <p:spPr>
          <a:xfrm>
            <a:off x="6906816" y="1797845"/>
            <a:ext cx="41672" cy="50006"/>
          </a:xfrm>
          <a:custGeom>
            <a:avLst/>
            <a:gdLst/>
            <a:ahLst/>
            <a:cxnLst/>
            <a:rect l="l" t="t" r="r" b="b"/>
            <a:pathLst>
              <a:path w="140" h="167" extrusionOk="0">
                <a:moveTo>
                  <a:pt x="0" y="167"/>
                </a:moveTo>
                <a:lnTo>
                  <a:pt x="1" y="166"/>
                </a:lnTo>
                <a:lnTo>
                  <a:pt x="8" y="160"/>
                </a:lnTo>
                <a:lnTo>
                  <a:pt x="18" y="151"/>
                </a:lnTo>
                <a:lnTo>
                  <a:pt x="26" y="142"/>
                </a:lnTo>
                <a:lnTo>
                  <a:pt x="35" y="133"/>
                </a:lnTo>
                <a:lnTo>
                  <a:pt x="42" y="125"/>
                </a:lnTo>
                <a:lnTo>
                  <a:pt x="49" y="115"/>
                </a:lnTo>
                <a:lnTo>
                  <a:pt x="55" y="105"/>
                </a:lnTo>
                <a:lnTo>
                  <a:pt x="60" y="96"/>
                </a:lnTo>
                <a:lnTo>
                  <a:pt x="65" y="87"/>
                </a:lnTo>
                <a:lnTo>
                  <a:pt x="70" y="78"/>
                </a:lnTo>
                <a:lnTo>
                  <a:pt x="76" y="69"/>
                </a:lnTo>
                <a:lnTo>
                  <a:pt x="80" y="61"/>
                </a:lnTo>
                <a:lnTo>
                  <a:pt x="88" y="55"/>
                </a:lnTo>
                <a:lnTo>
                  <a:pt x="95" y="49"/>
                </a:lnTo>
                <a:lnTo>
                  <a:pt x="103" y="44"/>
                </a:lnTo>
                <a:lnTo>
                  <a:pt x="111" y="39"/>
                </a:lnTo>
                <a:lnTo>
                  <a:pt x="118" y="32"/>
                </a:lnTo>
                <a:lnTo>
                  <a:pt x="123" y="26"/>
                </a:lnTo>
                <a:lnTo>
                  <a:pt x="126" y="20"/>
                </a:lnTo>
                <a:lnTo>
                  <a:pt x="129" y="11"/>
                </a:lnTo>
                <a:lnTo>
                  <a:pt x="134" y="4"/>
                </a:lnTo>
                <a:lnTo>
                  <a:pt x="135" y="3"/>
                </a:lnTo>
                <a:lnTo>
                  <a:pt x="136" y="2"/>
                </a:lnTo>
                <a:lnTo>
                  <a:pt x="138" y="0"/>
                </a:lnTo>
                <a:lnTo>
                  <a:pt x="14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8" name="Google Shape;628;p4"/>
          <p:cNvSpPr/>
          <p:nvPr/>
        </p:nvSpPr>
        <p:spPr>
          <a:xfrm>
            <a:off x="6886576" y="1804989"/>
            <a:ext cx="22622" cy="26194"/>
          </a:xfrm>
          <a:custGeom>
            <a:avLst/>
            <a:gdLst/>
            <a:ahLst/>
            <a:cxnLst/>
            <a:rect l="l" t="t" r="r" b="b"/>
            <a:pathLst>
              <a:path w="75" h="91" extrusionOk="0">
                <a:moveTo>
                  <a:pt x="0" y="91"/>
                </a:moveTo>
                <a:lnTo>
                  <a:pt x="8" y="81"/>
                </a:lnTo>
                <a:lnTo>
                  <a:pt x="17" y="71"/>
                </a:lnTo>
                <a:lnTo>
                  <a:pt x="25" y="61"/>
                </a:lnTo>
                <a:lnTo>
                  <a:pt x="37" y="45"/>
                </a:lnTo>
                <a:lnTo>
                  <a:pt x="51" y="29"/>
                </a:lnTo>
                <a:lnTo>
                  <a:pt x="58" y="20"/>
                </a:lnTo>
                <a:lnTo>
                  <a:pt x="66" y="10"/>
                </a:lnTo>
                <a:lnTo>
                  <a:pt x="75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9" name="Google Shape;629;p4"/>
          <p:cNvSpPr/>
          <p:nvPr/>
        </p:nvSpPr>
        <p:spPr>
          <a:xfrm>
            <a:off x="6937774" y="1851424"/>
            <a:ext cx="1190" cy="1190"/>
          </a:xfrm>
          <a:custGeom>
            <a:avLst/>
            <a:gdLst/>
            <a:ahLst/>
            <a:cxnLst/>
            <a:rect l="l" t="t" r="r" b="b"/>
            <a:pathLst>
              <a:path w="3" h="1587" extrusionOk="0">
                <a:moveTo>
                  <a:pt x="3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0" name="Google Shape;630;p4"/>
          <p:cNvSpPr/>
          <p:nvPr/>
        </p:nvSpPr>
        <p:spPr>
          <a:xfrm>
            <a:off x="7110413" y="1801416"/>
            <a:ext cx="47625" cy="42863"/>
          </a:xfrm>
          <a:custGeom>
            <a:avLst/>
            <a:gdLst/>
            <a:ahLst/>
            <a:cxnLst/>
            <a:rect l="l" t="t" r="r" b="b"/>
            <a:pathLst>
              <a:path w="156" h="147" extrusionOk="0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2"/>
                </a:lnTo>
                <a:lnTo>
                  <a:pt x="43" y="30"/>
                </a:lnTo>
                <a:lnTo>
                  <a:pt x="51" y="40"/>
                </a:lnTo>
                <a:lnTo>
                  <a:pt x="59" y="50"/>
                </a:lnTo>
                <a:lnTo>
                  <a:pt x="70" y="64"/>
                </a:lnTo>
                <a:lnTo>
                  <a:pt x="79" y="79"/>
                </a:lnTo>
                <a:lnTo>
                  <a:pt x="89" y="93"/>
                </a:lnTo>
                <a:lnTo>
                  <a:pt x="100" y="108"/>
                </a:lnTo>
                <a:lnTo>
                  <a:pt x="107" y="116"/>
                </a:lnTo>
                <a:lnTo>
                  <a:pt x="115" y="124"/>
                </a:lnTo>
                <a:lnTo>
                  <a:pt x="124" y="132"/>
                </a:lnTo>
                <a:lnTo>
                  <a:pt x="134" y="138"/>
                </a:lnTo>
                <a:lnTo>
                  <a:pt x="144" y="143"/>
                </a:lnTo>
                <a:lnTo>
                  <a:pt x="156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1" name="Google Shape;631;p4"/>
          <p:cNvSpPr/>
          <p:nvPr/>
        </p:nvSpPr>
        <p:spPr>
          <a:xfrm>
            <a:off x="7081839" y="1829991"/>
            <a:ext cx="21431" cy="23813"/>
          </a:xfrm>
          <a:custGeom>
            <a:avLst/>
            <a:gdLst/>
            <a:ahLst/>
            <a:cxnLst/>
            <a:rect l="l" t="t" r="r" b="b"/>
            <a:pathLst>
              <a:path w="72" h="78" extrusionOk="0">
                <a:moveTo>
                  <a:pt x="1" y="0"/>
                </a:moveTo>
                <a:lnTo>
                  <a:pt x="0" y="4"/>
                </a:lnTo>
                <a:lnTo>
                  <a:pt x="0" y="7"/>
                </a:lnTo>
                <a:lnTo>
                  <a:pt x="0" y="11"/>
                </a:lnTo>
                <a:lnTo>
                  <a:pt x="1" y="14"/>
                </a:lnTo>
                <a:lnTo>
                  <a:pt x="2" y="18"/>
                </a:lnTo>
                <a:lnTo>
                  <a:pt x="7" y="23"/>
                </a:lnTo>
                <a:lnTo>
                  <a:pt x="14" y="28"/>
                </a:lnTo>
                <a:lnTo>
                  <a:pt x="21" y="32"/>
                </a:lnTo>
                <a:lnTo>
                  <a:pt x="29" y="36"/>
                </a:lnTo>
                <a:lnTo>
                  <a:pt x="36" y="41"/>
                </a:lnTo>
                <a:lnTo>
                  <a:pt x="44" y="46"/>
                </a:lnTo>
                <a:lnTo>
                  <a:pt x="50" y="52"/>
                </a:lnTo>
                <a:lnTo>
                  <a:pt x="56" y="59"/>
                </a:lnTo>
                <a:lnTo>
                  <a:pt x="62" y="65"/>
                </a:lnTo>
                <a:lnTo>
                  <a:pt x="67" y="72"/>
                </a:lnTo>
                <a:lnTo>
                  <a:pt x="72" y="7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2" name="Google Shape;632;p4"/>
          <p:cNvSpPr/>
          <p:nvPr/>
        </p:nvSpPr>
        <p:spPr>
          <a:xfrm>
            <a:off x="6971111" y="1799036"/>
            <a:ext cx="48815" cy="48815"/>
          </a:xfrm>
          <a:custGeom>
            <a:avLst/>
            <a:gdLst/>
            <a:ahLst/>
            <a:cxnLst/>
            <a:rect l="l" t="t" r="r" b="b"/>
            <a:pathLst>
              <a:path w="161" h="163" extrusionOk="0">
                <a:moveTo>
                  <a:pt x="10" y="0"/>
                </a:moveTo>
                <a:lnTo>
                  <a:pt x="6" y="6"/>
                </a:lnTo>
                <a:lnTo>
                  <a:pt x="3" y="11"/>
                </a:lnTo>
                <a:lnTo>
                  <a:pt x="1" y="17"/>
                </a:lnTo>
                <a:lnTo>
                  <a:pt x="0" y="22"/>
                </a:lnTo>
                <a:lnTo>
                  <a:pt x="0" y="25"/>
                </a:lnTo>
                <a:lnTo>
                  <a:pt x="1" y="30"/>
                </a:lnTo>
                <a:lnTo>
                  <a:pt x="4" y="38"/>
                </a:lnTo>
                <a:lnTo>
                  <a:pt x="9" y="44"/>
                </a:lnTo>
                <a:lnTo>
                  <a:pt x="16" y="48"/>
                </a:lnTo>
                <a:lnTo>
                  <a:pt x="24" y="54"/>
                </a:lnTo>
                <a:lnTo>
                  <a:pt x="32" y="59"/>
                </a:lnTo>
                <a:lnTo>
                  <a:pt x="42" y="64"/>
                </a:lnTo>
                <a:lnTo>
                  <a:pt x="51" y="69"/>
                </a:lnTo>
                <a:lnTo>
                  <a:pt x="60" y="74"/>
                </a:lnTo>
                <a:lnTo>
                  <a:pt x="68" y="79"/>
                </a:lnTo>
                <a:lnTo>
                  <a:pt x="82" y="88"/>
                </a:lnTo>
                <a:lnTo>
                  <a:pt x="95" y="97"/>
                </a:lnTo>
                <a:lnTo>
                  <a:pt x="107" y="106"/>
                </a:lnTo>
                <a:lnTo>
                  <a:pt x="119" y="117"/>
                </a:lnTo>
                <a:lnTo>
                  <a:pt x="130" y="128"/>
                </a:lnTo>
                <a:lnTo>
                  <a:pt x="140" y="139"/>
                </a:lnTo>
                <a:lnTo>
                  <a:pt x="150" y="150"/>
                </a:lnTo>
                <a:lnTo>
                  <a:pt x="161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3" name="Google Shape;633;p4"/>
          <p:cNvSpPr/>
          <p:nvPr/>
        </p:nvSpPr>
        <p:spPr>
          <a:xfrm>
            <a:off x="6955631" y="1825228"/>
            <a:ext cx="38100" cy="33338"/>
          </a:xfrm>
          <a:custGeom>
            <a:avLst/>
            <a:gdLst/>
            <a:ahLst/>
            <a:cxnLst/>
            <a:rect l="l" t="t" r="r" b="b"/>
            <a:pathLst>
              <a:path w="126" h="110" extrusionOk="0">
                <a:moveTo>
                  <a:pt x="0" y="0"/>
                </a:moveTo>
                <a:lnTo>
                  <a:pt x="5" y="11"/>
                </a:lnTo>
                <a:lnTo>
                  <a:pt x="11" y="21"/>
                </a:lnTo>
                <a:lnTo>
                  <a:pt x="18" y="31"/>
                </a:lnTo>
                <a:lnTo>
                  <a:pt x="25" y="40"/>
                </a:lnTo>
                <a:lnTo>
                  <a:pt x="33" y="49"/>
                </a:lnTo>
                <a:lnTo>
                  <a:pt x="44" y="60"/>
                </a:lnTo>
                <a:lnTo>
                  <a:pt x="56" y="69"/>
                </a:lnTo>
                <a:lnTo>
                  <a:pt x="68" y="79"/>
                </a:lnTo>
                <a:lnTo>
                  <a:pt x="81" y="87"/>
                </a:lnTo>
                <a:lnTo>
                  <a:pt x="93" y="95"/>
                </a:lnTo>
                <a:lnTo>
                  <a:pt x="105" y="101"/>
                </a:lnTo>
                <a:lnTo>
                  <a:pt x="116" y="107"/>
                </a:lnTo>
                <a:lnTo>
                  <a:pt x="126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4" name="Google Shape;634;p4"/>
          <p:cNvSpPr/>
          <p:nvPr/>
        </p:nvSpPr>
        <p:spPr>
          <a:xfrm>
            <a:off x="7094935" y="1815703"/>
            <a:ext cx="23813" cy="23813"/>
          </a:xfrm>
          <a:custGeom>
            <a:avLst/>
            <a:gdLst/>
            <a:ahLst/>
            <a:cxnLst/>
            <a:rect l="l" t="t" r="r" b="b"/>
            <a:pathLst>
              <a:path w="79" h="77" extrusionOk="0">
                <a:moveTo>
                  <a:pt x="0" y="0"/>
                </a:moveTo>
                <a:lnTo>
                  <a:pt x="3" y="5"/>
                </a:lnTo>
                <a:lnTo>
                  <a:pt x="8" y="11"/>
                </a:lnTo>
                <a:lnTo>
                  <a:pt x="13" y="16"/>
                </a:lnTo>
                <a:lnTo>
                  <a:pt x="19" y="19"/>
                </a:lnTo>
                <a:lnTo>
                  <a:pt x="25" y="24"/>
                </a:lnTo>
                <a:lnTo>
                  <a:pt x="35" y="31"/>
                </a:lnTo>
                <a:lnTo>
                  <a:pt x="45" y="38"/>
                </a:lnTo>
                <a:lnTo>
                  <a:pt x="56" y="46"/>
                </a:lnTo>
                <a:lnTo>
                  <a:pt x="62" y="51"/>
                </a:lnTo>
                <a:lnTo>
                  <a:pt x="67" y="57"/>
                </a:lnTo>
                <a:lnTo>
                  <a:pt x="72" y="63"/>
                </a:lnTo>
                <a:lnTo>
                  <a:pt x="76" y="69"/>
                </a:lnTo>
                <a:lnTo>
                  <a:pt x="79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5" name="Google Shape;635;p4"/>
          <p:cNvSpPr/>
          <p:nvPr/>
        </p:nvSpPr>
        <p:spPr>
          <a:xfrm>
            <a:off x="6862762" y="1809750"/>
            <a:ext cx="14288" cy="14288"/>
          </a:xfrm>
          <a:custGeom>
            <a:avLst/>
            <a:gdLst/>
            <a:ahLst/>
            <a:cxnLst/>
            <a:rect l="l" t="t" r="r" b="b"/>
            <a:pathLst>
              <a:path w="49" h="47" extrusionOk="0">
                <a:moveTo>
                  <a:pt x="0" y="47"/>
                </a:moveTo>
                <a:lnTo>
                  <a:pt x="1" y="44"/>
                </a:lnTo>
                <a:lnTo>
                  <a:pt x="2" y="39"/>
                </a:lnTo>
                <a:lnTo>
                  <a:pt x="5" y="35"/>
                </a:lnTo>
                <a:lnTo>
                  <a:pt x="7" y="31"/>
                </a:lnTo>
                <a:lnTo>
                  <a:pt x="11" y="27"/>
                </a:lnTo>
                <a:lnTo>
                  <a:pt x="14" y="23"/>
                </a:lnTo>
                <a:lnTo>
                  <a:pt x="18" y="19"/>
                </a:lnTo>
                <a:lnTo>
                  <a:pt x="23" y="16"/>
                </a:lnTo>
                <a:lnTo>
                  <a:pt x="31" y="10"/>
                </a:lnTo>
                <a:lnTo>
                  <a:pt x="40" y="5"/>
                </a:lnTo>
                <a:lnTo>
                  <a:pt x="4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6" name="Google Shape;636;p4"/>
          <p:cNvSpPr/>
          <p:nvPr/>
        </p:nvSpPr>
        <p:spPr>
          <a:xfrm>
            <a:off x="7081839" y="1799035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7"/>
                </a:lnTo>
                <a:lnTo>
                  <a:pt x="11" y="109"/>
                </a:lnTo>
                <a:lnTo>
                  <a:pt x="17" y="109"/>
                </a:lnTo>
                <a:lnTo>
                  <a:pt x="22" y="106"/>
                </a:lnTo>
                <a:lnTo>
                  <a:pt x="26" y="104"/>
                </a:lnTo>
                <a:lnTo>
                  <a:pt x="31" y="99"/>
                </a:lnTo>
                <a:lnTo>
                  <a:pt x="36" y="94"/>
                </a:lnTo>
                <a:lnTo>
                  <a:pt x="43" y="84"/>
                </a:lnTo>
                <a:lnTo>
                  <a:pt x="51" y="71"/>
                </a:lnTo>
                <a:lnTo>
                  <a:pt x="59" y="58"/>
                </a:lnTo>
                <a:lnTo>
                  <a:pt x="66" y="45"/>
                </a:lnTo>
                <a:lnTo>
                  <a:pt x="72" y="36"/>
                </a:lnTo>
                <a:lnTo>
                  <a:pt x="78" y="26"/>
                </a:lnTo>
                <a:lnTo>
                  <a:pt x="84" y="19"/>
                </a:lnTo>
                <a:lnTo>
                  <a:pt x="92" y="12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7" name="Google Shape;637;p4"/>
          <p:cNvSpPr/>
          <p:nvPr/>
        </p:nvSpPr>
        <p:spPr>
          <a:xfrm>
            <a:off x="7049691" y="1806180"/>
            <a:ext cx="32147" cy="48815"/>
          </a:xfrm>
          <a:custGeom>
            <a:avLst/>
            <a:gdLst/>
            <a:ahLst/>
            <a:cxnLst/>
            <a:rect l="l" t="t" r="r" b="b"/>
            <a:pathLst>
              <a:path w="110" h="163" extrusionOk="0">
                <a:moveTo>
                  <a:pt x="110" y="0"/>
                </a:moveTo>
                <a:lnTo>
                  <a:pt x="108" y="11"/>
                </a:lnTo>
                <a:lnTo>
                  <a:pt x="105" y="22"/>
                </a:lnTo>
                <a:lnTo>
                  <a:pt x="100" y="33"/>
                </a:lnTo>
                <a:lnTo>
                  <a:pt x="97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3" y="100"/>
                </a:lnTo>
                <a:lnTo>
                  <a:pt x="41" y="112"/>
                </a:lnTo>
                <a:lnTo>
                  <a:pt x="33" y="122"/>
                </a:lnTo>
                <a:lnTo>
                  <a:pt x="24" y="132"/>
                </a:lnTo>
                <a:lnTo>
                  <a:pt x="16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8" name="Google Shape;638;p4"/>
          <p:cNvSpPr/>
          <p:nvPr/>
        </p:nvSpPr>
        <p:spPr>
          <a:xfrm>
            <a:off x="7029451" y="1809751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10" extrusionOk="0">
                <a:moveTo>
                  <a:pt x="72" y="0"/>
                </a:moveTo>
                <a:lnTo>
                  <a:pt x="66" y="9"/>
                </a:lnTo>
                <a:lnTo>
                  <a:pt x="59" y="17"/>
                </a:lnTo>
                <a:lnTo>
                  <a:pt x="53" y="25"/>
                </a:lnTo>
                <a:lnTo>
                  <a:pt x="47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6" y="83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9" name="Google Shape;639;p4"/>
          <p:cNvSpPr/>
          <p:nvPr/>
        </p:nvSpPr>
        <p:spPr>
          <a:xfrm>
            <a:off x="7049691" y="1806180"/>
            <a:ext cx="32147" cy="48815"/>
          </a:xfrm>
          <a:custGeom>
            <a:avLst/>
            <a:gdLst/>
            <a:ahLst/>
            <a:cxnLst/>
            <a:rect l="l" t="t" r="r" b="b"/>
            <a:pathLst>
              <a:path w="110" h="163" extrusionOk="0">
                <a:moveTo>
                  <a:pt x="110" y="0"/>
                </a:moveTo>
                <a:lnTo>
                  <a:pt x="108" y="11"/>
                </a:lnTo>
                <a:lnTo>
                  <a:pt x="105" y="22"/>
                </a:lnTo>
                <a:lnTo>
                  <a:pt x="100" y="33"/>
                </a:lnTo>
                <a:lnTo>
                  <a:pt x="97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3" y="100"/>
                </a:lnTo>
                <a:lnTo>
                  <a:pt x="41" y="112"/>
                </a:lnTo>
                <a:lnTo>
                  <a:pt x="33" y="122"/>
                </a:lnTo>
                <a:lnTo>
                  <a:pt x="24" y="132"/>
                </a:lnTo>
                <a:lnTo>
                  <a:pt x="16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0" name="Google Shape;640;p4"/>
          <p:cNvSpPr/>
          <p:nvPr/>
        </p:nvSpPr>
        <p:spPr>
          <a:xfrm>
            <a:off x="7029451" y="1809751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10" extrusionOk="0">
                <a:moveTo>
                  <a:pt x="72" y="0"/>
                </a:moveTo>
                <a:lnTo>
                  <a:pt x="66" y="9"/>
                </a:lnTo>
                <a:lnTo>
                  <a:pt x="59" y="17"/>
                </a:lnTo>
                <a:lnTo>
                  <a:pt x="53" y="25"/>
                </a:lnTo>
                <a:lnTo>
                  <a:pt x="47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6" y="83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1" name="Google Shape;641;p4"/>
          <p:cNvSpPr/>
          <p:nvPr/>
        </p:nvSpPr>
        <p:spPr>
          <a:xfrm>
            <a:off x="7192566" y="1770461"/>
            <a:ext cx="100013" cy="63103"/>
          </a:xfrm>
          <a:custGeom>
            <a:avLst/>
            <a:gdLst/>
            <a:ahLst/>
            <a:cxnLst/>
            <a:rect l="l" t="t" r="r" b="b"/>
            <a:pathLst>
              <a:path w="338" h="212" extrusionOk="0">
                <a:moveTo>
                  <a:pt x="0" y="0"/>
                </a:moveTo>
                <a:lnTo>
                  <a:pt x="6" y="3"/>
                </a:lnTo>
                <a:lnTo>
                  <a:pt x="11" y="7"/>
                </a:lnTo>
                <a:lnTo>
                  <a:pt x="15" y="9"/>
                </a:lnTo>
                <a:lnTo>
                  <a:pt x="29" y="21"/>
                </a:lnTo>
                <a:lnTo>
                  <a:pt x="41" y="35"/>
                </a:lnTo>
                <a:lnTo>
                  <a:pt x="56" y="47"/>
                </a:lnTo>
                <a:lnTo>
                  <a:pt x="72" y="59"/>
                </a:lnTo>
                <a:lnTo>
                  <a:pt x="90" y="72"/>
                </a:lnTo>
                <a:lnTo>
                  <a:pt x="108" y="84"/>
                </a:lnTo>
                <a:lnTo>
                  <a:pt x="126" y="96"/>
                </a:lnTo>
                <a:lnTo>
                  <a:pt x="145" y="108"/>
                </a:lnTo>
                <a:lnTo>
                  <a:pt x="168" y="124"/>
                </a:lnTo>
                <a:lnTo>
                  <a:pt x="190" y="139"/>
                </a:lnTo>
                <a:lnTo>
                  <a:pt x="209" y="152"/>
                </a:lnTo>
                <a:lnTo>
                  <a:pt x="218" y="157"/>
                </a:lnTo>
                <a:lnTo>
                  <a:pt x="225" y="163"/>
                </a:lnTo>
                <a:lnTo>
                  <a:pt x="233" y="169"/>
                </a:lnTo>
                <a:lnTo>
                  <a:pt x="241" y="176"/>
                </a:lnTo>
                <a:lnTo>
                  <a:pt x="245" y="182"/>
                </a:lnTo>
                <a:lnTo>
                  <a:pt x="250" y="189"/>
                </a:lnTo>
                <a:lnTo>
                  <a:pt x="255" y="195"/>
                </a:lnTo>
                <a:lnTo>
                  <a:pt x="260" y="201"/>
                </a:lnTo>
                <a:lnTo>
                  <a:pt x="263" y="206"/>
                </a:lnTo>
                <a:lnTo>
                  <a:pt x="268" y="210"/>
                </a:lnTo>
                <a:lnTo>
                  <a:pt x="272" y="212"/>
                </a:lnTo>
                <a:lnTo>
                  <a:pt x="275" y="212"/>
                </a:lnTo>
                <a:lnTo>
                  <a:pt x="279" y="211"/>
                </a:lnTo>
                <a:lnTo>
                  <a:pt x="282" y="209"/>
                </a:lnTo>
                <a:lnTo>
                  <a:pt x="285" y="205"/>
                </a:lnTo>
                <a:lnTo>
                  <a:pt x="289" y="201"/>
                </a:lnTo>
                <a:lnTo>
                  <a:pt x="292" y="196"/>
                </a:lnTo>
                <a:lnTo>
                  <a:pt x="295" y="193"/>
                </a:lnTo>
                <a:lnTo>
                  <a:pt x="302" y="183"/>
                </a:lnTo>
                <a:lnTo>
                  <a:pt x="308" y="176"/>
                </a:lnTo>
                <a:lnTo>
                  <a:pt x="315" y="168"/>
                </a:lnTo>
                <a:lnTo>
                  <a:pt x="321" y="160"/>
                </a:lnTo>
                <a:lnTo>
                  <a:pt x="329" y="152"/>
                </a:lnTo>
                <a:lnTo>
                  <a:pt x="333" y="147"/>
                </a:lnTo>
                <a:lnTo>
                  <a:pt x="338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2" name="Google Shape;642;p4"/>
          <p:cNvSpPr/>
          <p:nvPr/>
        </p:nvSpPr>
        <p:spPr>
          <a:xfrm>
            <a:off x="7052073" y="1770461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8" h="261" extrusionOk="0">
                <a:moveTo>
                  <a:pt x="466" y="0"/>
                </a:moveTo>
                <a:lnTo>
                  <a:pt x="467" y="6"/>
                </a:lnTo>
                <a:lnTo>
                  <a:pt x="468" y="11"/>
                </a:lnTo>
                <a:lnTo>
                  <a:pt x="468" y="15"/>
                </a:lnTo>
                <a:lnTo>
                  <a:pt x="467" y="20"/>
                </a:lnTo>
                <a:lnTo>
                  <a:pt x="466" y="23"/>
                </a:lnTo>
                <a:lnTo>
                  <a:pt x="463" y="27"/>
                </a:lnTo>
                <a:lnTo>
                  <a:pt x="460" y="32"/>
                </a:lnTo>
                <a:lnTo>
                  <a:pt x="455" y="35"/>
                </a:lnTo>
                <a:lnTo>
                  <a:pt x="450" y="39"/>
                </a:lnTo>
                <a:lnTo>
                  <a:pt x="445" y="43"/>
                </a:lnTo>
                <a:lnTo>
                  <a:pt x="439" y="46"/>
                </a:lnTo>
                <a:lnTo>
                  <a:pt x="434" y="52"/>
                </a:lnTo>
                <a:lnTo>
                  <a:pt x="431" y="58"/>
                </a:lnTo>
                <a:lnTo>
                  <a:pt x="427" y="64"/>
                </a:lnTo>
                <a:lnTo>
                  <a:pt x="422" y="70"/>
                </a:lnTo>
                <a:lnTo>
                  <a:pt x="419" y="75"/>
                </a:lnTo>
                <a:lnTo>
                  <a:pt x="414" y="80"/>
                </a:lnTo>
                <a:lnTo>
                  <a:pt x="410" y="85"/>
                </a:lnTo>
                <a:lnTo>
                  <a:pt x="407" y="91"/>
                </a:lnTo>
                <a:lnTo>
                  <a:pt x="404" y="96"/>
                </a:lnTo>
                <a:lnTo>
                  <a:pt x="403" y="102"/>
                </a:lnTo>
                <a:lnTo>
                  <a:pt x="400" y="108"/>
                </a:lnTo>
                <a:lnTo>
                  <a:pt x="399" y="113"/>
                </a:lnTo>
                <a:lnTo>
                  <a:pt x="396" y="117"/>
                </a:lnTo>
                <a:lnTo>
                  <a:pt x="393" y="120"/>
                </a:lnTo>
                <a:lnTo>
                  <a:pt x="390" y="122"/>
                </a:lnTo>
                <a:lnTo>
                  <a:pt x="387" y="126"/>
                </a:lnTo>
                <a:lnTo>
                  <a:pt x="385" y="131"/>
                </a:lnTo>
                <a:lnTo>
                  <a:pt x="382" y="136"/>
                </a:lnTo>
                <a:lnTo>
                  <a:pt x="380" y="140"/>
                </a:lnTo>
                <a:lnTo>
                  <a:pt x="376" y="145"/>
                </a:lnTo>
                <a:lnTo>
                  <a:pt x="372" y="149"/>
                </a:lnTo>
                <a:lnTo>
                  <a:pt x="367" y="154"/>
                </a:lnTo>
                <a:lnTo>
                  <a:pt x="362" y="157"/>
                </a:lnTo>
                <a:lnTo>
                  <a:pt x="358" y="162"/>
                </a:lnTo>
                <a:lnTo>
                  <a:pt x="356" y="167"/>
                </a:lnTo>
                <a:lnTo>
                  <a:pt x="355" y="172"/>
                </a:lnTo>
                <a:lnTo>
                  <a:pt x="351" y="177"/>
                </a:lnTo>
                <a:lnTo>
                  <a:pt x="347" y="181"/>
                </a:lnTo>
                <a:lnTo>
                  <a:pt x="343" y="185"/>
                </a:lnTo>
                <a:lnTo>
                  <a:pt x="339" y="190"/>
                </a:lnTo>
                <a:lnTo>
                  <a:pt x="337" y="196"/>
                </a:lnTo>
                <a:lnTo>
                  <a:pt x="334" y="201"/>
                </a:lnTo>
                <a:lnTo>
                  <a:pt x="333" y="207"/>
                </a:lnTo>
                <a:lnTo>
                  <a:pt x="331" y="212"/>
                </a:lnTo>
                <a:lnTo>
                  <a:pt x="327" y="215"/>
                </a:lnTo>
                <a:lnTo>
                  <a:pt x="324" y="218"/>
                </a:lnTo>
                <a:lnTo>
                  <a:pt x="321" y="220"/>
                </a:lnTo>
                <a:lnTo>
                  <a:pt x="318" y="224"/>
                </a:lnTo>
                <a:lnTo>
                  <a:pt x="316" y="228"/>
                </a:lnTo>
                <a:lnTo>
                  <a:pt x="314" y="233"/>
                </a:lnTo>
                <a:lnTo>
                  <a:pt x="312" y="239"/>
                </a:lnTo>
                <a:lnTo>
                  <a:pt x="310" y="243"/>
                </a:lnTo>
                <a:lnTo>
                  <a:pt x="306" y="245"/>
                </a:lnTo>
                <a:lnTo>
                  <a:pt x="304" y="247"/>
                </a:lnTo>
                <a:lnTo>
                  <a:pt x="300" y="248"/>
                </a:lnTo>
                <a:lnTo>
                  <a:pt x="297" y="249"/>
                </a:lnTo>
                <a:lnTo>
                  <a:pt x="294" y="251"/>
                </a:lnTo>
                <a:lnTo>
                  <a:pt x="292" y="255"/>
                </a:lnTo>
                <a:lnTo>
                  <a:pt x="288" y="259"/>
                </a:lnTo>
                <a:lnTo>
                  <a:pt x="286" y="261"/>
                </a:lnTo>
                <a:lnTo>
                  <a:pt x="282" y="261"/>
                </a:lnTo>
                <a:lnTo>
                  <a:pt x="277" y="261"/>
                </a:lnTo>
                <a:lnTo>
                  <a:pt x="271" y="259"/>
                </a:lnTo>
                <a:lnTo>
                  <a:pt x="265" y="255"/>
                </a:lnTo>
                <a:lnTo>
                  <a:pt x="259" y="251"/>
                </a:lnTo>
                <a:lnTo>
                  <a:pt x="255" y="247"/>
                </a:lnTo>
                <a:lnTo>
                  <a:pt x="250" y="242"/>
                </a:lnTo>
                <a:lnTo>
                  <a:pt x="245" y="237"/>
                </a:lnTo>
                <a:lnTo>
                  <a:pt x="238" y="226"/>
                </a:lnTo>
                <a:lnTo>
                  <a:pt x="230" y="216"/>
                </a:lnTo>
                <a:lnTo>
                  <a:pt x="223" y="206"/>
                </a:lnTo>
                <a:lnTo>
                  <a:pt x="215" y="196"/>
                </a:lnTo>
                <a:lnTo>
                  <a:pt x="207" y="189"/>
                </a:lnTo>
                <a:lnTo>
                  <a:pt x="199" y="183"/>
                </a:lnTo>
                <a:lnTo>
                  <a:pt x="188" y="177"/>
                </a:lnTo>
                <a:lnTo>
                  <a:pt x="177" y="172"/>
                </a:lnTo>
                <a:lnTo>
                  <a:pt x="166" y="167"/>
                </a:lnTo>
                <a:lnTo>
                  <a:pt x="154" y="161"/>
                </a:lnTo>
                <a:lnTo>
                  <a:pt x="130" y="150"/>
                </a:lnTo>
                <a:lnTo>
                  <a:pt x="106" y="139"/>
                </a:lnTo>
                <a:lnTo>
                  <a:pt x="94" y="133"/>
                </a:lnTo>
                <a:lnTo>
                  <a:pt x="82" y="127"/>
                </a:lnTo>
                <a:lnTo>
                  <a:pt x="70" y="121"/>
                </a:lnTo>
                <a:lnTo>
                  <a:pt x="58" y="114"/>
                </a:lnTo>
                <a:lnTo>
                  <a:pt x="48" y="107"/>
                </a:lnTo>
                <a:lnTo>
                  <a:pt x="39" y="98"/>
                </a:lnTo>
                <a:lnTo>
                  <a:pt x="30" y="91"/>
                </a:lnTo>
                <a:lnTo>
                  <a:pt x="21" y="82"/>
                </a:lnTo>
                <a:lnTo>
                  <a:pt x="14" y="78"/>
                </a:lnTo>
                <a:lnTo>
                  <a:pt x="7" y="72"/>
                </a:lnTo>
                <a:lnTo>
                  <a:pt x="0" y="6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3" name="Google Shape;643;p4"/>
          <p:cNvSpPr/>
          <p:nvPr/>
        </p:nvSpPr>
        <p:spPr>
          <a:xfrm>
            <a:off x="7117556" y="1781175"/>
            <a:ext cx="42863" cy="48816"/>
          </a:xfrm>
          <a:custGeom>
            <a:avLst/>
            <a:gdLst/>
            <a:ahLst/>
            <a:cxnLst/>
            <a:rect l="l" t="t" r="r" b="b"/>
            <a:pathLst>
              <a:path w="141" h="166" extrusionOk="0">
                <a:moveTo>
                  <a:pt x="1" y="166"/>
                </a:moveTo>
                <a:lnTo>
                  <a:pt x="0" y="166"/>
                </a:lnTo>
                <a:lnTo>
                  <a:pt x="1" y="166"/>
                </a:lnTo>
                <a:lnTo>
                  <a:pt x="1" y="165"/>
                </a:lnTo>
                <a:lnTo>
                  <a:pt x="2" y="165"/>
                </a:lnTo>
                <a:lnTo>
                  <a:pt x="8" y="158"/>
                </a:lnTo>
                <a:lnTo>
                  <a:pt x="18" y="149"/>
                </a:lnTo>
                <a:lnTo>
                  <a:pt x="27" y="141"/>
                </a:lnTo>
                <a:lnTo>
                  <a:pt x="35" y="132"/>
                </a:lnTo>
                <a:lnTo>
                  <a:pt x="43" y="123"/>
                </a:lnTo>
                <a:lnTo>
                  <a:pt x="49" y="114"/>
                </a:lnTo>
                <a:lnTo>
                  <a:pt x="55" y="103"/>
                </a:lnTo>
                <a:lnTo>
                  <a:pt x="61" y="95"/>
                </a:lnTo>
                <a:lnTo>
                  <a:pt x="66" y="85"/>
                </a:lnTo>
                <a:lnTo>
                  <a:pt x="71" y="77"/>
                </a:lnTo>
                <a:lnTo>
                  <a:pt x="76" y="67"/>
                </a:lnTo>
                <a:lnTo>
                  <a:pt x="82" y="60"/>
                </a:lnTo>
                <a:lnTo>
                  <a:pt x="88" y="54"/>
                </a:lnTo>
                <a:lnTo>
                  <a:pt x="95" y="48"/>
                </a:lnTo>
                <a:lnTo>
                  <a:pt x="103" y="43"/>
                </a:lnTo>
                <a:lnTo>
                  <a:pt x="111" y="37"/>
                </a:lnTo>
                <a:lnTo>
                  <a:pt x="118" y="31"/>
                </a:lnTo>
                <a:lnTo>
                  <a:pt x="123" y="25"/>
                </a:lnTo>
                <a:lnTo>
                  <a:pt x="126" y="18"/>
                </a:lnTo>
                <a:lnTo>
                  <a:pt x="130" y="10"/>
                </a:lnTo>
                <a:lnTo>
                  <a:pt x="134" y="3"/>
                </a:lnTo>
                <a:lnTo>
                  <a:pt x="135" y="2"/>
                </a:lnTo>
                <a:lnTo>
                  <a:pt x="136" y="1"/>
                </a:lnTo>
                <a:lnTo>
                  <a:pt x="138" y="0"/>
                </a:lnTo>
                <a:lnTo>
                  <a:pt x="14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4" name="Google Shape;644;p4"/>
          <p:cNvSpPr/>
          <p:nvPr/>
        </p:nvSpPr>
        <p:spPr>
          <a:xfrm>
            <a:off x="7097316" y="1787130"/>
            <a:ext cx="22622" cy="26194"/>
          </a:xfrm>
          <a:custGeom>
            <a:avLst/>
            <a:gdLst/>
            <a:ahLst/>
            <a:cxnLst/>
            <a:rect l="l" t="t" r="r" b="b"/>
            <a:pathLst>
              <a:path w="76" h="90" extrusionOk="0">
                <a:moveTo>
                  <a:pt x="0" y="90"/>
                </a:moveTo>
                <a:lnTo>
                  <a:pt x="8" y="81"/>
                </a:lnTo>
                <a:lnTo>
                  <a:pt x="17" y="70"/>
                </a:lnTo>
                <a:lnTo>
                  <a:pt x="25" y="61"/>
                </a:lnTo>
                <a:lnTo>
                  <a:pt x="39" y="45"/>
                </a:lnTo>
                <a:lnTo>
                  <a:pt x="51" y="29"/>
                </a:lnTo>
                <a:lnTo>
                  <a:pt x="59" y="18"/>
                </a:lnTo>
                <a:lnTo>
                  <a:pt x="68" y="9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5" name="Google Shape;645;p4"/>
          <p:cNvSpPr/>
          <p:nvPr/>
        </p:nvSpPr>
        <p:spPr>
          <a:xfrm>
            <a:off x="7149705" y="1833563"/>
            <a:ext cx="1190" cy="1191"/>
          </a:xfrm>
          <a:custGeom>
            <a:avLst/>
            <a:gdLst/>
            <a:ahLst/>
            <a:cxnLst/>
            <a:rect l="l" t="t" r="r" b="b"/>
            <a:pathLst>
              <a:path w="2" h="1" extrusionOk="0">
                <a:moveTo>
                  <a:pt x="2" y="0"/>
                </a:move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6" name="Google Shape;646;p4"/>
          <p:cNvSpPr/>
          <p:nvPr/>
        </p:nvSpPr>
        <p:spPr>
          <a:xfrm>
            <a:off x="7321154" y="1783556"/>
            <a:ext cx="47625" cy="44054"/>
          </a:xfrm>
          <a:custGeom>
            <a:avLst/>
            <a:gdLst/>
            <a:ahLst/>
            <a:cxnLst/>
            <a:rect l="l" t="t" r="r" b="b"/>
            <a:pathLst>
              <a:path w="158" h="148" extrusionOk="0">
                <a:moveTo>
                  <a:pt x="0" y="0"/>
                </a:moveTo>
                <a:lnTo>
                  <a:pt x="13" y="7"/>
                </a:lnTo>
                <a:lnTo>
                  <a:pt x="24" y="14"/>
                </a:lnTo>
                <a:lnTo>
                  <a:pt x="35" y="23"/>
                </a:lnTo>
                <a:lnTo>
                  <a:pt x="44" y="31"/>
                </a:lnTo>
                <a:lnTo>
                  <a:pt x="52" y="40"/>
                </a:lnTo>
                <a:lnTo>
                  <a:pt x="60" y="49"/>
                </a:lnTo>
                <a:lnTo>
                  <a:pt x="70" y="65"/>
                </a:lnTo>
                <a:lnTo>
                  <a:pt x="81" y="80"/>
                </a:lnTo>
                <a:lnTo>
                  <a:pt x="90" y="94"/>
                </a:lnTo>
                <a:lnTo>
                  <a:pt x="100" y="107"/>
                </a:lnTo>
                <a:lnTo>
                  <a:pt x="107" y="117"/>
                </a:lnTo>
                <a:lnTo>
                  <a:pt x="116" y="124"/>
                </a:lnTo>
                <a:lnTo>
                  <a:pt x="124" y="132"/>
                </a:lnTo>
                <a:lnTo>
                  <a:pt x="135" y="139"/>
                </a:lnTo>
                <a:lnTo>
                  <a:pt x="146" y="144"/>
                </a:lnTo>
                <a:lnTo>
                  <a:pt x="158" y="1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7" name="Google Shape;647;p4"/>
          <p:cNvSpPr/>
          <p:nvPr/>
        </p:nvSpPr>
        <p:spPr>
          <a:xfrm>
            <a:off x="7292580" y="1812131"/>
            <a:ext cx="21431" cy="23813"/>
          </a:xfrm>
          <a:custGeom>
            <a:avLst/>
            <a:gdLst/>
            <a:ahLst/>
            <a:cxnLst/>
            <a:rect l="l" t="t" r="r" b="b"/>
            <a:pathLst>
              <a:path w="72" h="79" extrusionOk="0">
                <a:moveTo>
                  <a:pt x="2" y="0"/>
                </a:moveTo>
                <a:lnTo>
                  <a:pt x="0" y="5"/>
                </a:lnTo>
                <a:lnTo>
                  <a:pt x="0" y="8"/>
                </a:lnTo>
                <a:lnTo>
                  <a:pt x="0" y="12"/>
                </a:lnTo>
                <a:lnTo>
                  <a:pt x="1" y="15"/>
                </a:lnTo>
                <a:lnTo>
                  <a:pt x="3" y="18"/>
                </a:lnTo>
                <a:lnTo>
                  <a:pt x="8" y="24"/>
                </a:lnTo>
                <a:lnTo>
                  <a:pt x="14" y="29"/>
                </a:lnTo>
                <a:lnTo>
                  <a:pt x="22" y="32"/>
                </a:lnTo>
                <a:lnTo>
                  <a:pt x="29" y="37"/>
                </a:lnTo>
                <a:lnTo>
                  <a:pt x="37" y="41"/>
                </a:lnTo>
                <a:lnTo>
                  <a:pt x="44" y="47"/>
                </a:lnTo>
                <a:lnTo>
                  <a:pt x="52" y="53"/>
                </a:lnTo>
                <a:lnTo>
                  <a:pt x="58" y="59"/>
                </a:lnTo>
                <a:lnTo>
                  <a:pt x="63" y="66"/>
                </a:lnTo>
                <a:lnTo>
                  <a:pt x="67" y="72"/>
                </a:lnTo>
                <a:lnTo>
                  <a:pt x="72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8" name="Google Shape;648;p4"/>
          <p:cNvSpPr/>
          <p:nvPr/>
        </p:nvSpPr>
        <p:spPr>
          <a:xfrm>
            <a:off x="7181850" y="1782366"/>
            <a:ext cx="48816" cy="47625"/>
          </a:xfrm>
          <a:custGeom>
            <a:avLst/>
            <a:gdLst/>
            <a:ahLst/>
            <a:cxnLst/>
            <a:rect l="l" t="t" r="r" b="b"/>
            <a:pathLst>
              <a:path w="161" h="162" extrusionOk="0">
                <a:moveTo>
                  <a:pt x="11" y="0"/>
                </a:moveTo>
                <a:lnTo>
                  <a:pt x="7" y="6"/>
                </a:lnTo>
                <a:lnTo>
                  <a:pt x="3" y="11"/>
                </a:lnTo>
                <a:lnTo>
                  <a:pt x="1" y="16"/>
                </a:lnTo>
                <a:lnTo>
                  <a:pt x="0" y="21"/>
                </a:lnTo>
                <a:lnTo>
                  <a:pt x="0" y="26"/>
                </a:lnTo>
                <a:lnTo>
                  <a:pt x="1" y="30"/>
                </a:lnTo>
                <a:lnTo>
                  <a:pt x="5" y="36"/>
                </a:lnTo>
                <a:lnTo>
                  <a:pt x="9" y="42"/>
                </a:lnTo>
                <a:lnTo>
                  <a:pt x="17" y="48"/>
                </a:lnTo>
                <a:lnTo>
                  <a:pt x="25" y="53"/>
                </a:lnTo>
                <a:lnTo>
                  <a:pt x="33" y="59"/>
                </a:lnTo>
                <a:lnTo>
                  <a:pt x="42" y="64"/>
                </a:lnTo>
                <a:lnTo>
                  <a:pt x="52" y="69"/>
                </a:lnTo>
                <a:lnTo>
                  <a:pt x="60" y="74"/>
                </a:lnTo>
                <a:lnTo>
                  <a:pt x="68" y="79"/>
                </a:lnTo>
                <a:lnTo>
                  <a:pt x="83" y="87"/>
                </a:lnTo>
                <a:lnTo>
                  <a:pt x="95" y="97"/>
                </a:lnTo>
                <a:lnTo>
                  <a:pt x="107" y="106"/>
                </a:lnTo>
                <a:lnTo>
                  <a:pt x="119" y="116"/>
                </a:lnTo>
                <a:lnTo>
                  <a:pt x="130" y="127"/>
                </a:lnTo>
                <a:lnTo>
                  <a:pt x="141" y="138"/>
                </a:lnTo>
                <a:lnTo>
                  <a:pt x="152" y="150"/>
                </a:lnTo>
                <a:lnTo>
                  <a:pt x="161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9" name="Google Shape;649;p4"/>
          <p:cNvSpPr/>
          <p:nvPr/>
        </p:nvSpPr>
        <p:spPr>
          <a:xfrm>
            <a:off x="7166372" y="1808560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6" h="110" extrusionOk="0">
                <a:moveTo>
                  <a:pt x="0" y="0"/>
                </a:moveTo>
                <a:lnTo>
                  <a:pt x="5" y="10"/>
                </a:lnTo>
                <a:lnTo>
                  <a:pt x="11" y="21"/>
                </a:lnTo>
                <a:lnTo>
                  <a:pt x="18" y="31"/>
                </a:lnTo>
                <a:lnTo>
                  <a:pt x="25" y="39"/>
                </a:lnTo>
                <a:lnTo>
                  <a:pt x="34" y="49"/>
                </a:lnTo>
                <a:lnTo>
                  <a:pt x="46" y="58"/>
                </a:lnTo>
                <a:lnTo>
                  <a:pt x="57" y="69"/>
                </a:lnTo>
                <a:lnTo>
                  <a:pt x="69" y="78"/>
                </a:lnTo>
                <a:lnTo>
                  <a:pt x="82" y="86"/>
                </a:lnTo>
                <a:lnTo>
                  <a:pt x="94" y="93"/>
                </a:lnTo>
                <a:lnTo>
                  <a:pt x="105" y="101"/>
                </a:lnTo>
                <a:lnTo>
                  <a:pt x="117" y="105"/>
                </a:lnTo>
                <a:lnTo>
                  <a:pt x="126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0" name="Google Shape;650;p4"/>
          <p:cNvSpPr/>
          <p:nvPr/>
        </p:nvSpPr>
        <p:spPr>
          <a:xfrm>
            <a:off x="7305675" y="1797844"/>
            <a:ext cx="23813" cy="23813"/>
          </a:xfrm>
          <a:custGeom>
            <a:avLst/>
            <a:gdLst/>
            <a:ahLst/>
            <a:cxnLst/>
            <a:rect l="l" t="t" r="r" b="b"/>
            <a:pathLst>
              <a:path w="79" h="77" extrusionOk="0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5"/>
                </a:lnTo>
                <a:lnTo>
                  <a:pt x="19" y="20"/>
                </a:lnTo>
                <a:lnTo>
                  <a:pt x="25" y="25"/>
                </a:lnTo>
                <a:lnTo>
                  <a:pt x="36" y="31"/>
                </a:lnTo>
                <a:lnTo>
                  <a:pt x="47" y="38"/>
                </a:lnTo>
                <a:lnTo>
                  <a:pt x="56" y="47"/>
                </a:lnTo>
                <a:lnTo>
                  <a:pt x="62" y="52"/>
                </a:lnTo>
                <a:lnTo>
                  <a:pt x="67" y="56"/>
                </a:lnTo>
                <a:lnTo>
                  <a:pt x="72" y="64"/>
                </a:lnTo>
                <a:lnTo>
                  <a:pt x="76" y="70"/>
                </a:lnTo>
                <a:lnTo>
                  <a:pt x="79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1" name="Google Shape;651;p4"/>
          <p:cNvSpPr/>
          <p:nvPr/>
        </p:nvSpPr>
        <p:spPr>
          <a:xfrm>
            <a:off x="7073503" y="1791891"/>
            <a:ext cx="14288" cy="14288"/>
          </a:xfrm>
          <a:custGeom>
            <a:avLst/>
            <a:gdLst/>
            <a:ahLst/>
            <a:cxnLst/>
            <a:rect l="l" t="t" r="r" b="b"/>
            <a:pathLst>
              <a:path w="50" h="47" extrusionOk="0">
                <a:moveTo>
                  <a:pt x="0" y="47"/>
                </a:moveTo>
                <a:lnTo>
                  <a:pt x="1" y="44"/>
                </a:lnTo>
                <a:lnTo>
                  <a:pt x="3" y="39"/>
                </a:lnTo>
                <a:lnTo>
                  <a:pt x="4" y="35"/>
                </a:lnTo>
                <a:lnTo>
                  <a:pt x="7" y="30"/>
                </a:lnTo>
                <a:lnTo>
                  <a:pt x="10" y="27"/>
                </a:lnTo>
                <a:lnTo>
                  <a:pt x="13" y="23"/>
                </a:lnTo>
                <a:lnTo>
                  <a:pt x="18" y="18"/>
                </a:lnTo>
                <a:lnTo>
                  <a:pt x="23" y="15"/>
                </a:lnTo>
                <a:lnTo>
                  <a:pt x="30" y="10"/>
                </a:lnTo>
                <a:lnTo>
                  <a:pt x="39" y="5"/>
                </a:lnTo>
                <a:lnTo>
                  <a:pt x="5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2" name="Google Shape;652;p4"/>
          <p:cNvSpPr/>
          <p:nvPr/>
        </p:nvSpPr>
        <p:spPr>
          <a:xfrm>
            <a:off x="7292578" y="1781176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7"/>
                </a:lnTo>
                <a:lnTo>
                  <a:pt x="12" y="109"/>
                </a:lnTo>
                <a:lnTo>
                  <a:pt x="17" y="107"/>
                </a:lnTo>
                <a:lnTo>
                  <a:pt x="23" y="106"/>
                </a:lnTo>
                <a:lnTo>
                  <a:pt x="28" y="103"/>
                </a:lnTo>
                <a:lnTo>
                  <a:pt x="33" y="99"/>
                </a:lnTo>
                <a:lnTo>
                  <a:pt x="36" y="94"/>
                </a:lnTo>
                <a:lnTo>
                  <a:pt x="45" y="83"/>
                </a:lnTo>
                <a:lnTo>
                  <a:pt x="52" y="71"/>
                </a:lnTo>
                <a:lnTo>
                  <a:pt x="59" y="58"/>
                </a:lnTo>
                <a:lnTo>
                  <a:pt x="68" y="45"/>
                </a:lnTo>
                <a:lnTo>
                  <a:pt x="72" y="35"/>
                </a:lnTo>
                <a:lnTo>
                  <a:pt x="78" y="27"/>
                </a:lnTo>
                <a:lnTo>
                  <a:pt x="84" y="18"/>
                </a:lnTo>
                <a:lnTo>
                  <a:pt x="92" y="11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3" name="Google Shape;653;p4"/>
          <p:cNvSpPr/>
          <p:nvPr/>
        </p:nvSpPr>
        <p:spPr>
          <a:xfrm>
            <a:off x="7261622" y="1799036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6" y="12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89" y="52"/>
                </a:lnTo>
                <a:lnTo>
                  <a:pt x="83" y="62"/>
                </a:lnTo>
                <a:lnTo>
                  <a:pt x="74" y="75"/>
                </a:lnTo>
                <a:lnTo>
                  <a:pt x="63" y="88"/>
                </a:lnTo>
                <a:lnTo>
                  <a:pt x="52" y="100"/>
                </a:lnTo>
                <a:lnTo>
                  <a:pt x="40" y="112"/>
                </a:lnTo>
                <a:lnTo>
                  <a:pt x="31" y="122"/>
                </a:lnTo>
                <a:lnTo>
                  <a:pt x="23" y="133"/>
                </a:lnTo>
                <a:lnTo>
                  <a:pt x="15" y="143"/>
                </a:lnTo>
                <a:lnTo>
                  <a:pt x="6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4" name="Google Shape;654;p4"/>
          <p:cNvSpPr/>
          <p:nvPr/>
        </p:nvSpPr>
        <p:spPr>
          <a:xfrm>
            <a:off x="7240192" y="1802608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09" extrusionOk="0">
                <a:moveTo>
                  <a:pt x="72" y="0"/>
                </a:moveTo>
                <a:lnTo>
                  <a:pt x="66" y="7"/>
                </a:lnTo>
                <a:lnTo>
                  <a:pt x="59" y="16"/>
                </a:lnTo>
                <a:lnTo>
                  <a:pt x="53" y="24"/>
                </a:lnTo>
                <a:lnTo>
                  <a:pt x="47" y="33"/>
                </a:lnTo>
                <a:lnTo>
                  <a:pt x="39" y="45"/>
                </a:lnTo>
                <a:lnTo>
                  <a:pt x="31" y="57"/>
                </a:lnTo>
                <a:lnTo>
                  <a:pt x="24" y="69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5" name="Google Shape;655;p4"/>
          <p:cNvSpPr/>
          <p:nvPr/>
        </p:nvSpPr>
        <p:spPr>
          <a:xfrm>
            <a:off x="7261622" y="1799036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6" y="12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89" y="52"/>
                </a:lnTo>
                <a:lnTo>
                  <a:pt x="83" y="62"/>
                </a:lnTo>
                <a:lnTo>
                  <a:pt x="74" y="75"/>
                </a:lnTo>
                <a:lnTo>
                  <a:pt x="63" y="88"/>
                </a:lnTo>
                <a:lnTo>
                  <a:pt x="52" y="100"/>
                </a:lnTo>
                <a:lnTo>
                  <a:pt x="40" y="112"/>
                </a:lnTo>
                <a:lnTo>
                  <a:pt x="31" y="122"/>
                </a:lnTo>
                <a:lnTo>
                  <a:pt x="23" y="133"/>
                </a:lnTo>
                <a:lnTo>
                  <a:pt x="15" y="143"/>
                </a:lnTo>
                <a:lnTo>
                  <a:pt x="6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6" name="Google Shape;656;p4"/>
          <p:cNvSpPr/>
          <p:nvPr/>
        </p:nvSpPr>
        <p:spPr>
          <a:xfrm>
            <a:off x="7240192" y="1802608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09" extrusionOk="0">
                <a:moveTo>
                  <a:pt x="72" y="0"/>
                </a:moveTo>
                <a:lnTo>
                  <a:pt x="66" y="7"/>
                </a:lnTo>
                <a:lnTo>
                  <a:pt x="59" y="16"/>
                </a:lnTo>
                <a:lnTo>
                  <a:pt x="53" y="24"/>
                </a:lnTo>
                <a:lnTo>
                  <a:pt x="47" y="33"/>
                </a:lnTo>
                <a:lnTo>
                  <a:pt x="39" y="45"/>
                </a:lnTo>
                <a:lnTo>
                  <a:pt x="31" y="57"/>
                </a:lnTo>
                <a:lnTo>
                  <a:pt x="24" y="69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7" name="Google Shape;657;p4"/>
          <p:cNvSpPr/>
          <p:nvPr/>
        </p:nvSpPr>
        <p:spPr>
          <a:xfrm>
            <a:off x="7403306" y="1763317"/>
            <a:ext cx="101204" cy="63103"/>
          </a:xfrm>
          <a:custGeom>
            <a:avLst/>
            <a:gdLst/>
            <a:ahLst/>
            <a:cxnLst/>
            <a:rect l="l" t="t" r="r" b="b"/>
            <a:pathLst>
              <a:path w="338" h="212" extrusionOk="0">
                <a:moveTo>
                  <a:pt x="0" y="0"/>
                </a:moveTo>
                <a:lnTo>
                  <a:pt x="6" y="3"/>
                </a:lnTo>
                <a:lnTo>
                  <a:pt x="11" y="7"/>
                </a:lnTo>
                <a:lnTo>
                  <a:pt x="14" y="10"/>
                </a:lnTo>
                <a:lnTo>
                  <a:pt x="29" y="23"/>
                </a:lnTo>
                <a:lnTo>
                  <a:pt x="41" y="35"/>
                </a:lnTo>
                <a:lnTo>
                  <a:pt x="55" y="47"/>
                </a:lnTo>
                <a:lnTo>
                  <a:pt x="71" y="59"/>
                </a:lnTo>
                <a:lnTo>
                  <a:pt x="89" y="72"/>
                </a:lnTo>
                <a:lnTo>
                  <a:pt x="107" y="84"/>
                </a:lnTo>
                <a:lnTo>
                  <a:pt x="125" y="97"/>
                </a:lnTo>
                <a:lnTo>
                  <a:pt x="145" y="108"/>
                </a:lnTo>
                <a:lnTo>
                  <a:pt x="168" y="124"/>
                </a:lnTo>
                <a:lnTo>
                  <a:pt x="189" y="138"/>
                </a:lnTo>
                <a:lnTo>
                  <a:pt x="209" y="153"/>
                </a:lnTo>
                <a:lnTo>
                  <a:pt x="217" y="158"/>
                </a:lnTo>
                <a:lnTo>
                  <a:pt x="226" y="163"/>
                </a:lnTo>
                <a:lnTo>
                  <a:pt x="233" y="169"/>
                </a:lnTo>
                <a:lnTo>
                  <a:pt x="240" y="177"/>
                </a:lnTo>
                <a:lnTo>
                  <a:pt x="245" y="183"/>
                </a:lnTo>
                <a:lnTo>
                  <a:pt x="250" y="189"/>
                </a:lnTo>
                <a:lnTo>
                  <a:pt x="254" y="195"/>
                </a:lnTo>
                <a:lnTo>
                  <a:pt x="259" y="201"/>
                </a:lnTo>
                <a:lnTo>
                  <a:pt x="263" y="206"/>
                </a:lnTo>
                <a:lnTo>
                  <a:pt x="268" y="210"/>
                </a:lnTo>
                <a:lnTo>
                  <a:pt x="271" y="212"/>
                </a:lnTo>
                <a:lnTo>
                  <a:pt x="275" y="212"/>
                </a:lnTo>
                <a:lnTo>
                  <a:pt x="279" y="211"/>
                </a:lnTo>
                <a:lnTo>
                  <a:pt x="281" y="208"/>
                </a:lnTo>
                <a:lnTo>
                  <a:pt x="285" y="206"/>
                </a:lnTo>
                <a:lnTo>
                  <a:pt x="288" y="201"/>
                </a:lnTo>
                <a:lnTo>
                  <a:pt x="292" y="198"/>
                </a:lnTo>
                <a:lnTo>
                  <a:pt x="294" y="193"/>
                </a:lnTo>
                <a:lnTo>
                  <a:pt x="302" y="183"/>
                </a:lnTo>
                <a:lnTo>
                  <a:pt x="308" y="176"/>
                </a:lnTo>
                <a:lnTo>
                  <a:pt x="315" y="167"/>
                </a:lnTo>
                <a:lnTo>
                  <a:pt x="321" y="160"/>
                </a:lnTo>
                <a:lnTo>
                  <a:pt x="328" y="152"/>
                </a:lnTo>
                <a:lnTo>
                  <a:pt x="333" y="147"/>
                </a:lnTo>
                <a:lnTo>
                  <a:pt x="338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8" name="Google Shape;658;p4"/>
          <p:cNvSpPr/>
          <p:nvPr/>
        </p:nvSpPr>
        <p:spPr>
          <a:xfrm>
            <a:off x="7264005" y="1763317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8" h="261" extrusionOk="0">
                <a:moveTo>
                  <a:pt x="465" y="0"/>
                </a:moveTo>
                <a:lnTo>
                  <a:pt x="466" y="5"/>
                </a:lnTo>
                <a:lnTo>
                  <a:pt x="468" y="10"/>
                </a:lnTo>
                <a:lnTo>
                  <a:pt x="468" y="15"/>
                </a:lnTo>
                <a:lnTo>
                  <a:pt x="468" y="19"/>
                </a:lnTo>
                <a:lnTo>
                  <a:pt x="466" y="22"/>
                </a:lnTo>
                <a:lnTo>
                  <a:pt x="463" y="27"/>
                </a:lnTo>
                <a:lnTo>
                  <a:pt x="459" y="31"/>
                </a:lnTo>
                <a:lnTo>
                  <a:pt x="454" y="34"/>
                </a:lnTo>
                <a:lnTo>
                  <a:pt x="449" y="38"/>
                </a:lnTo>
                <a:lnTo>
                  <a:pt x="445" y="41"/>
                </a:lnTo>
                <a:lnTo>
                  <a:pt x="440" y="46"/>
                </a:lnTo>
                <a:lnTo>
                  <a:pt x="435" y="51"/>
                </a:lnTo>
                <a:lnTo>
                  <a:pt x="430" y="57"/>
                </a:lnTo>
                <a:lnTo>
                  <a:pt x="427" y="63"/>
                </a:lnTo>
                <a:lnTo>
                  <a:pt x="422" y="69"/>
                </a:lnTo>
                <a:lnTo>
                  <a:pt x="418" y="74"/>
                </a:lnTo>
                <a:lnTo>
                  <a:pt x="414" y="79"/>
                </a:lnTo>
                <a:lnTo>
                  <a:pt x="410" y="84"/>
                </a:lnTo>
                <a:lnTo>
                  <a:pt x="406" y="90"/>
                </a:lnTo>
                <a:lnTo>
                  <a:pt x="404" y="96"/>
                </a:lnTo>
                <a:lnTo>
                  <a:pt x="402" y="102"/>
                </a:lnTo>
                <a:lnTo>
                  <a:pt x="400" y="107"/>
                </a:lnTo>
                <a:lnTo>
                  <a:pt x="399" y="113"/>
                </a:lnTo>
                <a:lnTo>
                  <a:pt x="395" y="116"/>
                </a:lnTo>
                <a:lnTo>
                  <a:pt x="393" y="119"/>
                </a:lnTo>
                <a:lnTo>
                  <a:pt x="389" y="122"/>
                </a:lnTo>
                <a:lnTo>
                  <a:pt x="387" y="126"/>
                </a:lnTo>
                <a:lnTo>
                  <a:pt x="384" y="130"/>
                </a:lnTo>
                <a:lnTo>
                  <a:pt x="382" y="134"/>
                </a:lnTo>
                <a:lnTo>
                  <a:pt x="379" y="139"/>
                </a:lnTo>
                <a:lnTo>
                  <a:pt x="377" y="144"/>
                </a:lnTo>
                <a:lnTo>
                  <a:pt x="372" y="149"/>
                </a:lnTo>
                <a:lnTo>
                  <a:pt x="366" y="152"/>
                </a:lnTo>
                <a:lnTo>
                  <a:pt x="361" y="157"/>
                </a:lnTo>
                <a:lnTo>
                  <a:pt x="358" y="161"/>
                </a:lnTo>
                <a:lnTo>
                  <a:pt x="357" y="166"/>
                </a:lnTo>
                <a:lnTo>
                  <a:pt x="354" y="171"/>
                </a:lnTo>
                <a:lnTo>
                  <a:pt x="351" y="175"/>
                </a:lnTo>
                <a:lnTo>
                  <a:pt x="347" y="180"/>
                </a:lnTo>
                <a:lnTo>
                  <a:pt x="342" y="184"/>
                </a:lnTo>
                <a:lnTo>
                  <a:pt x="338" y="190"/>
                </a:lnTo>
                <a:lnTo>
                  <a:pt x="336" y="195"/>
                </a:lnTo>
                <a:lnTo>
                  <a:pt x="334" y="201"/>
                </a:lnTo>
                <a:lnTo>
                  <a:pt x="332" y="206"/>
                </a:lnTo>
                <a:lnTo>
                  <a:pt x="330" y="210"/>
                </a:lnTo>
                <a:lnTo>
                  <a:pt x="326" y="214"/>
                </a:lnTo>
                <a:lnTo>
                  <a:pt x="324" y="216"/>
                </a:lnTo>
                <a:lnTo>
                  <a:pt x="320" y="219"/>
                </a:lnTo>
                <a:lnTo>
                  <a:pt x="318" y="222"/>
                </a:lnTo>
                <a:lnTo>
                  <a:pt x="316" y="227"/>
                </a:lnTo>
                <a:lnTo>
                  <a:pt x="313" y="233"/>
                </a:lnTo>
                <a:lnTo>
                  <a:pt x="312" y="238"/>
                </a:lnTo>
                <a:lnTo>
                  <a:pt x="310" y="243"/>
                </a:lnTo>
                <a:lnTo>
                  <a:pt x="306" y="245"/>
                </a:lnTo>
                <a:lnTo>
                  <a:pt x="303" y="247"/>
                </a:lnTo>
                <a:lnTo>
                  <a:pt x="300" y="247"/>
                </a:lnTo>
                <a:lnTo>
                  <a:pt x="296" y="249"/>
                </a:lnTo>
                <a:lnTo>
                  <a:pt x="294" y="251"/>
                </a:lnTo>
                <a:lnTo>
                  <a:pt x="291" y="254"/>
                </a:lnTo>
                <a:lnTo>
                  <a:pt x="289" y="257"/>
                </a:lnTo>
                <a:lnTo>
                  <a:pt x="285" y="260"/>
                </a:lnTo>
                <a:lnTo>
                  <a:pt x="282" y="261"/>
                </a:lnTo>
                <a:lnTo>
                  <a:pt x="277" y="260"/>
                </a:lnTo>
                <a:lnTo>
                  <a:pt x="271" y="257"/>
                </a:lnTo>
                <a:lnTo>
                  <a:pt x="265" y="255"/>
                </a:lnTo>
                <a:lnTo>
                  <a:pt x="259" y="250"/>
                </a:lnTo>
                <a:lnTo>
                  <a:pt x="254" y="245"/>
                </a:lnTo>
                <a:lnTo>
                  <a:pt x="249" y="241"/>
                </a:lnTo>
                <a:lnTo>
                  <a:pt x="244" y="236"/>
                </a:lnTo>
                <a:lnTo>
                  <a:pt x="237" y="226"/>
                </a:lnTo>
                <a:lnTo>
                  <a:pt x="230" y="215"/>
                </a:lnTo>
                <a:lnTo>
                  <a:pt x="223" y="206"/>
                </a:lnTo>
                <a:lnTo>
                  <a:pt x="214" y="196"/>
                </a:lnTo>
                <a:lnTo>
                  <a:pt x="207" y="189"/>
                </a:lnTo>
                <a:lnTo>
                  <a:pt x="199" y="181"/>
                </a:lnTo>
                <a:lnTo>
                  <a:pt x="188" y="177"/>
                </a:lnTo>
                <a:lnTo>
                  <a:pt x="177" y="171"/>
                </a:lnTo>
                <a:lnTo>
                  <a:pt x="166" y="166"/>
                </a:lnTo>
                <a:lnTo>
                  <a:pt x="154" y="161"/>
                </a:lnTo>
                <a:lnTo>
                  <a:pt x="130" y="150"/>
                </a:lnTo>
                <a:lnTo>
                  <a:pt x="107" y="138"/>
                </a:lnTo>
                <a:lnTo>
                  <a:pt x="94" y="133"/>
                </a:lnTo>
                <a:lnTo>
                  <a:pt x="82" y="127"/>
                </a:lnTo>
                <a:lnTo>
                  <a:pt x="69" y="121"/>
                </a:lnTo>
                <a:lnTo>
                  <a:pt x="57" y="114"/>
                </a:lnTo>
                <a:lnTo>
                  <a:pt x="48" y="105"/>
                </a:lnTo>
                <a:lnTo>
                  <a:pt x="38" y="98"/>
                </a:lnTo>
                <a:lnTo>
                  <a:pt x="30" y="90"/>
                </a:lnTo>
                <a:lnTo>
                  <a:pt x="20" y="82"/>
                </a:lnTo>
                <a:lnTo>
                  <a:pt x="14" y="76"/>
                </a:lnTo>
                <a:lnTo>
                  <a:pt x="7" y="72"/>
                </a:lnTo>
                <a:lnTo>
                  <a:pt x="0" y="6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9" name="Google Shape;659;p4"/>
          <p:cNvSpPr/>
          <p:nvPr/>
        </p:nvSpPr>
        <p:spPr>
          <a:xfrm>
            <a:off x="7329489" y="1774031"/>
            <a:ext cx="41672" cy="48816"/>
          </a:xfrm>
          <a:custGeom>
            <a:avLst/>
            <a:gdLst/>
            <a:ahLst/>
            <a:cxnLst/>
            <a:rect l="l" t="t" r="r" b="b"/>
            <a:pathLst>
              <a:path w="141" h="167" extrusionOk="0">
                <a:moveTo>
                  <a:pt x="1" y="167"/>
                </a:moveTo>
                <a:lnTo>
                  <a:pt x="0" y="167"/>
                </a:lnTo>
                <a:lnTo>
                  <a:pt x="1" y="167"/>
                </a:lnTo>
                <a:lnTo>
                  <a:pt x="1" y="166"/>
                </a:lnTo>
                <a:lnTo>
                  <a:pt x="3" y="166"/>
                </a:lnTo>
                <a:lnTo>
                  <a:pt x="9" y="160"/>
                </a:lnTo>
                <a:lnTo>
                  <a:pt x="18" y="150"/>
                </a:lnTo>
                <a:lnTo>
                  <a:pt x="28" y="142"/>
                </a:lnTo>
                <a:lnTo>
                  <a:pt x="35" y="133"/>
                </a:lnTo>
                <a:lnTo>
                  <a:pt x="44" y="125"/>
                </a:lnTo>
                <a:lnTo>
                  <a:pt x="50" y="115"/>
                </a:lnTo>
                <a:lnTo>
                  <a:pt x="57" y="105"/>
                </a:lnTo>
                <a:lnTo>
                  <a:pt x="62" y="96"/>
                </a:lnTo>
                <a:lnTo>
                  <a:pt x="67" y="87"/>
                </a:lnTo>
                <a:lnTo>
                  <a:pt x="71" y="78"/>
                </a:lnTo>
                <a:lnTo>
                  <a:pt x="76" y="68"/>
                </a:lnTo>
                <a:lnTo>
                  <a:pt x="82" y="61"/>
                </a:lnTo>
                <a:lnTo>
                  <a:pt x="88" y="55"/>
                </a:lnTo>
                <a:lnTo>
                  <a:pt x="96" y="49"/>
                </a:lnTo>
                <a:lnTo>
                  <a:pt x="104" y="44"/>
                </a:lnTo>
                <a:lnTo>
                  <a:pt x="111" y="39"/>
                </a:lnTo>
                <a:lnTo>
                  <a:pt x="118" y="32"/>
                </a:lnTo>
                <a:lnTo>
                  <a:pt x="123" y="26"/>
                </a:lnTo>
                <a:lnTo>
                  <a:pt x="127" y="20"/>
                </a:lnTo>
                <a:lnTo>
                  <a:pt x="131" y="11"/>
                </a:lnTo>
                <a:lnTo>
                  <a:pt x="134" y="4"/>
                </a:lnTo>
                <a:lnTo>
                  <a:pt x="135" y="3"/>
                </a:lnTo>
                <a:lnTo>
                  <a:pt x="137" y="2"/>
                </a:lnTo>
                <a:lnTo>
                  <a:pt x="139" y="0"/>
                </a:lnTo>
                <a:lnTo>
                  <a:pt x="14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0" name="Google Shape;660;p4"/>
          <p:cNvSpPr/>
          <p:nvPr/>
        </p:nvSpPr>
        <p:spPr>
          <a:xfrm>
            <a:off x="7309247" y="1779985"/>
            <a:ext cx="22622" cy="27384"/>
          </a:xfrm>
          <a:custGeom>
            <a:avLst/>
            <a:gdLst/>
            <a:ahLst/>
            <a:cxnLst/>
            <a:rect l="l" t="t" r="r" b="b"/>
            <a:pathLst>
              <a:path w="76" h="91" extrusionOk="0">
                <a:moveTo>
                  <a:pt x="0" y="91"/>
                </a:moveTo>
                <a:lnTo>
                  <a:pt x="9" y="81"/>
                </a:lnTo>
                <a:lnTo>
                  <a:pt x="17" y="71"/>
                </a:lnTo>
                <a:lnTo>
                  <a:pt x="26" y="60"/>
                </a:lnTo>
                <a:lnTo>
                  <a:pt x="39" y="45"/>
                </a:lnTo>
                <a:lnTo>
                  <a:pt x="51" y="29"/>
                </a:lnTo>
                <a:lnTo>
                  <a:pt x="60" y="19"/>
                </a:lnTo>
                <a:lnTo>
                  <a:pt x="68" y="10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1" name="Google Shape;661;p4"/>
          <p:cNvSpPr/>
          <p:nvPr/>
        </p:nvSpPr>
        <p:spPr>
          <a:xfrm>
            <a:off x="7360444" y="1827611"/>
            <a:ext cx="1191" cy="1190"/>
          </a:xfrm>
          <a:custGeom>
            <a:avLst/>
            <a:gdLst/>
            <a:ahLst/>
            <a:cxnLst/>
            <a:rect l="l" t="t" r="r" b="b"/>
            <a:pathLst>
              <a:path w="3" h="1587" extrusionOk="0">
                <a:moveTo>
                  <a:pt x="3" y="0"/>
                </a:move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2" name="Google Shape;662;p4"/>
          <p:cNvSpPr/>
          <p:nvPr/>
        </p:nvSpPr>
        <p:spPr>
          <a:xfrm>
            <a:off x="7533085" y="1776412"/>
            <a:ext cx="47625" cy="44054"/>
          </a:xfrm>
          <a:custGeom>
            <a:avLst/>
            <a:gdLst/>
            <a:ahLst/>
            <a:cxnLst/>
            <a:rect l="l" t="t" r="r" b="b"/>
            <a:pathLst>
              <a:path w="158" h="147" extrusionOk="0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2"/>
                </a:lnTo>
                <a:lnTo>
                  <a:pt x="45" y="30"/>
                </a:lnTo>
                <a:lnTo>
                  <a:pt x="53" y="40"/>
                </a:lnTo>
                <a:lnTo>
                  <a:pt x="61" y="50"/>
                </a:lnTo>
                <a:lnTo>
                  <a:pt x="71" y="64"/>
                </a:lnTo>
                <a:lnTo>
                  <a:pt x="81" y="79"/>
                </a:lnTo>
                <a:lnTo>
                  <a:pt x="91" y="93"/>
                </a:lnTo>
                <a:lnTo>
                  <a:pt x="100" y="107"/>
                </a:lnTo>
                <a:lnTo>
                  <a:pt x="109" y="116"/>
                </a:lnTo>
                <a:lnTo>
                  <a:pt x="116" y="124"/>
                </a:lnTo>
                <a:lnTo>
                  <a:pt x="126" y="132"/>
                </a:lnTo>
                <a:lnTo>
                  <a:pt x="135" y="138"/>
                </a:lnTo>
                <a:lnTo>
                  <a:pt x="146" y="142"/>
                </a:lnTo>
                <a:lnTo>
                  <a:pt x="158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3" name="Google Shape;663;p4"/>
          <p:cNvSpPr/>
          <p:nvPr/>
        </p:nvSpPr>
        <p:spPr>
          <a:xfrm>
            <a:off x="7503320" y="1804987"/>
            <a:ext cx="21431" cy="23813"/>
          </a:xfrm>
          <a:custGeom>
            <a:avLst/>
            <a:gdLst/>
            <a:ahLst/>
            <a:cxnLst/>
            <a:rect l="l" t="t" r="r" b="b"/>
            <a:pathLst>
              <a:path w="73" h="78" extrusionOk="0">
                <a:moveTo>
                  <a:pt x="3" y="0"/>
                </a:moveTo>
                <a:lnTo>
                  <a:pt x="2" y="3"/>
                </a:lnTo>
                <a:lnTo>
                  <a:pt x="0" y="7"/>
                </a:lnTo>
                <a:lnTo>
                  <a:pt x="0" y="11"/>
                </a:lnTo>
                <a:lnTo>
                  <a:pt x="2" y="14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2"/>
                </a:lnTo>
                <a:lnTo>
                  <a:pt x="29" y="36"/>
                </a:lnTo>
                <a:lnTo>
                  <a:pt x="38" y="41"/>
                </a:lnTo>
                <a:lnTo>
                  <a:pt x="45" y="46"/>
                </a:lnTo>
                <a:lnTo>
                  <a:pt x="52" y="52"/>
                </a:lnTo>
                <a:lnTo>
                  <a:pt x="58" y="59"/>
                </a:lnTo>
                <a:lnTo>
                  <a:pt x="63" y="65"/>
                </a:lnTo>
                <a:lnTo>
                  <a:pt x="68" y="71"/>
                </a:lnTo>
                <a:lnTo>
                  <a:pt x="73" y="7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4" name="Google Shape;664;p4"/>
          <p:cNvSpPr/>
          <p:nvPr/>
        </p:nvSpPr>
        <p:spPr>
          <a:xfrm>
            <a:off x="7393781" y="1775222"/>
            <a:ext cx="47625" cy="47625"/>
          </a:xfrm>
          <a:custGeom>
            <a:avLst/>
            <a:gdLst/>
            <a:ahLst/>
            <a:cxnLst/>
            <a:rect l="l" t="t" r="r" b="b"/>
            <a:pathLst>
              <a:path w="161" h="163" extrusionOk="0">
                <a:moveTo>
                  <a:pt x="10" y="0"/>
                </a:moveTo>
                <a:lnTo>
                  <a:pt x="6" y="6"/>
                </a:lnTo>
                <a:lnTo>
                  <a:pt x="3" y="11"/>
                </a:lnTo>
                <a:lnTo>
                  <a:pt x="0" y="17"/>
                </a:lnTo>
                <a:lnTo>
                  <a:pt x="0" y="22"/>
                </a:lnTo>
                <a:lnTo>
                  <a:pt x="0" y="25"/>
                </a:lnTo>
                <a:lnTo>
                  <a:pt x="0" y="30"/>
                </a:lnTo>
                <a:lnTo>
                  <a:pt x="4" y="36"/>
                </a:lnTo>
                <a:lnTo>
                  <a:pt x="9" y="43"/>
                </a:lnTo>
                <a:lnTo>
                  <a:pt x="16" y="48"/>
                </a:lnTo>
                <a:lnTo>
                  <a:pt x="25" y="54"/>
                </a:lnTo>
                <a:lnTo>
                  <a:pt x="33" y="59"/>
                </a:lnTo>
                <a:lnTo>
                  <a:pt x="41" y="64"/>
                </a:lnTo>
                <a:lnTo>
                  <a:pt x="51" y="69"/>
                </a:lnTo>
                <a:lnTo>
                  <a:pt x="59" y="74"/>
                </a:lnTo>
                <a:lnTo>
                  <a:pt x="68" y="78"/>
                </a:lnTo>
                <a:lnTo>
                  <a:pt x="82" y="88"/>
                </a:lnTo>
                <a:lnTo>
                  <a:pt x="96" y="97"/>
                </a:lnTo>
                <a:lnTo>
                  <a:pt x="108" y="106"/>
                </a:lnTo>
                <a:lnTo>
                  <a:pt x="119" y="117"/>
                </a:lnTo>
                <a:lnTo>
                  <a:pt x="129" y="127"/>
                </a:lnTo>
                <a:lnTo>
                  <a:pt x="140" y="139"/>
                </a:lnTo>
                <a:lnTo>
                  <a:pt x="151" y="150"/>
                </a:lnTo>
                <a:lnTo>
                  <a:pt x="161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5" name="Google Shape;665;p4"/>
          <p:cNvSpPr/>
          <p:nvPr/>
        </p:nvSpPr>
        <p:spPr>
          <a:xfrm>
            <a:off x="7378304" y="1801416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7" h="110" extrusionOk="0">
                <a:moveTo>
                  <a:pt x="0" y="0"/>
                </a:moveTo>
                <a:lnTo>
                  <a:pt x="5" y="11"/>
                </a:lnTo>
                <a:lnTo>
                  <a:pt x="11" y="21"/>
                </a:lnTo>
                <a:lnTo>
                  <a:pt x="18" y="31"/>
                </a:lnTo>
                <a:lnTo>
                  <a:pt x="26" y="40"/>
                </a:lnTo>
                <a:lnTo>
                  <a:pt x="34" y="49"/>
                </a:lnTo>
                <a:lnTo>
                  <a:pt x="46" y="59"/>
                </a:lnTo>
                <a:lnTo>
                  <a:pt x="57" y="69"/>
                </a:lnTo>
                <a:lnTo>
                  <a:pt x="70" y="79"/>
                </a:lnTo>
                <a:lnTo>
                  <a:pt x="82" y="87"/>
                </a:lnTo>
                <a:lnTo>
                  <a:pt x="94" y="94"/>
                </a:lnTo>
                <a:lnTo>
                  <a:pt x="105" y="101"/>
                </a:lnTo>
                <a:lnTo>
                  <a:pt x="117" y="107"/>
                </a:lnTo>
                <a:lnTo>
                  <a:pt x="127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6" name="Google Shape;666;p4"/>
          <p:cNvSpPr/>
          <p:nvPr/>
        </p:nvSpPr>
        <p:spPr>
          <a:xfrm>
            <a:off x="7517606" y="1791891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5"/>
                </a:lnTo>
                <a:lnTo>
                  <a:pt x="9" y="11"/>
                </a:lnTo>
                <a:lnTo>
                  <a:pt x="13" y="15"/>
                </a:lnTo>
                <a:lnTo>
                  <a:pt x="19" y="19"/>
                </a:lnTo>
                <a:lnTo>
                  <a:pt x="25" y="24"/>
                </a:lnTo>
                <a:lnTo>
                  <a:pt x="36" y="31"/>
                </a:lnTo>
                <a:lnTo>
                  <a:pt x="47" y="38"/>
                </a:lnTo>
                <a:lnTo>
                  <a:pt x="57" y="46"/>
                </a:lnTo>
                <a:lnTo>
                  <a:pt x="63" y="50"/>
                </a:lnTo>
                <a:lnTo>
                  <a:pt x="68" y="56"/>
                </a:lnTo>
                <a:lnTo>
                  <a:pt x="73" y="63"/>
                </a:lnTo>
                <a:lnTo>
                  <a:pt x="76" y="69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7" name="Google Shape;667;p4"/>
          <p:cNvSpPr/>
          <p:nvPr/>
        </p:nvSpPr>
        <p:spPr>
          <a:xfrm>
            <a:off x="7285435" y="1784747"/>
            <a:ext cx="14288" cy="14288"/>
          </a:xfrm>
          <a:custGeom>
            <a:avLst/>
            <a:gdLst/>
            <a:ahLst/>
            <a:cxnLst/>
            <a:rect l="l" t="t" r="r" b="b"/>
            <a:pathLst>
              <a:path w="49" h="47" extrusionOk="0">
                <a:moveTo>
                  <a:pt x="0" y="47"/>
                </a:moveTo>
                <a:lnTo>
                  <a:pt x="1" y="43"/>
                </a:lnTo>
                <a:lnTo>
                  <a:pt x="2" y="39"/>
                </a:lnTo>
                <a:lnTo>
                  <a:pt x="3" y="35"/>
                </a:lnTo>
                <a:lnTo>
                  <a:pt x="7" y="31"/>
                </a:lnTo>
                <a:lnTo>
                  <a:pt x="9" y="27"/>
                </a:lnTo>
                <a:lnTo>
                  <a:pt x="13" y="23"/>
                </a:lnTo>
                <a:lnTo>
                  <a:pt x="18" y="19"/>
                </a:lnTo>
                <a:lnTo>
                  <a:pt x="23" y="15"/>
                </a:lnTo>
                <a:lnTo>
                  <a:pt x="30" y="10"/>
                </a:lnTo>
                <a:lnTo>
                  <a:pt x="38" y="5"/>
                </a:lnTo>
                <a:lnTo>
                  <a:pt x="4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8" name="Google Shape;668;p4"/>
          <p:cNvSpPr/>
          <p:nvPr/>
        </p:nvSpPr>
        <p:spPr>
          <a:xfrm>
            <a:off x="7504511" y="1774033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6" h="108" extrusionOk="0">
                <a:moveTo>
                  <a:pt x="0" y="105"/>
                </a:moveTo>
                <a:lnTo>
                  <a:pt x="6" y="107"/>
                </a:lnTo>
                <a:lnTo>
                  <a:pt x="12" y="108"/>
                </a:lnTo>
                <a:lnTo>
                  <a:pt x="16" y="108"/>
                </a:lnTo>
                <a:lnTo>
                  <a:pt x="22" y="106"/>
                </a:lnTo>
                <a:lnTo>
                  <a:pt x="27" y="104"/>
                </a:lnTo>
                <a:lnTo>
                  <a:pt x="32" y="99"/>
                </a:lnTo>
                <a:lnTo>
                  <a:pt x="36" y="94"/>
                </a:lnTo>
                <a:lnTo>
                  <a:pt x="44" y="84"/>
                </a:lnTo>
                <a:lnTo>
                  <a:pt x="51" y="71"/>
                </a:lnTo>
                <a:lnTo>
                  <a:pt x="59" y="58"/>
                </a:lnTo>
                <a:lnTo>
                  <a:pt x="67" y="44"/>
                </a:lnTo>
                <a:lnTo>
                  <a:pt x="72" y="35"/>
                </a:lnTo>
                <a:lnTo>
                  <a:pt x="78" y="26"/>
                </a:lnTo>
                <a:lnTo>
                  <a:pt x="84" y="19"/>
                </a:lnTo>
                <a:lnTo>
                  <a:pt x="91" y="12"/>
                </a:lnTo>
                <a:lnTo>
                  <a:pt x="98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9" name="Google Shape;669;p4"/>
          <p:cNvSpPr/>
          <p:nvPr/>
        </p:nvSpPr>
        <p:spPr>
          <a:xfrm>
            <a:off x="1319214" y="1857375"/>
            <a:ext cx="32147" cy="48816"/>
          </a:xfrm>
          <a:custGeom>
            <a:avLst/>
            <a:gdLst/>
            <a:ahLst/>
            <a:cxnLst/>
            <a:rect l="l" t="t" r="r" b="b"/>
            <a:pathLst>
              <a:path w="109" h="164" extrusionOk="0">
                <a:moveTo>
                  <a:pt x="109" y="0"/>
                </a:moveTo>
                <a:lnTo>
                  <a:pt x="106" y="12"/>
                </a:lnTo>
                <a:lnTo>
                  <a:pt x="104" y="23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4" y="74"/>
                </a:lnTo>
                <a:lnTo>
                  <a:pt x="63" y="88"/>
                </a:lnTo>
                <a:lnTo>
                  <a:pt x="52" y="100"/>
                </a:lnTo>
                <a:lnTo>
                  <a:pt x="41" y="112"/>
                </a:lnTo>
                <a:lnTo>
                  <a:pt x="31" y="123"/>
                </a:lnTo>
                <a:lnTo>
                  <a:pt x="23" y="132"/>
                </a:lnTo>
                <a:lnTo>
                  <a:pt x="15" y="142"/>
                </a:lnTo>
                <a:lnTo>
                  <a:pt x="7" y="153"/>
                </a:lnTo>
                <a:lnTo>
                  <a:pt x="0" y="16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0" name="Google Shape;670;p4"/>
          <p:cNvSpPr/>
          <p:nvPr/>
        </p:nvSpPr>
        <p:spPr>
          <a:xfrm>
            <a:off x="1319214" y="1857375"/>
            <a:ext cx="32147" cy="48816"/>
          </a:xfrm>
          <a:custGeom>
            <a:avLst/>
            <a:gdLst/>
            <a:ahLst/>
            <a:cxnLst/>
            <a:rect l="l" t="t" r="r" b="b"/>
            <a:pathLst>
              <a:path w="109" h="164" extrusionOk="0">
                <a:moveTo>
                  <a:pt x="109" y="0"/>
                </a:moveTo>
                <a:lnTo>
                  <a:pt x="106" y="12"/>
                </a:lnTo>
                <a:lnTo>
                  <a:pt x="104" y="23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4" y="74"/>
                </a:lnTo>
                <a:lnTo>
                  <a:pt x="63" y="88"/>
                </a:lnTo>
                <a:lnTo>
                  <a:pt x="52" y="100"/>
                </a:lnTo>
                <a:lnTo>
                  <a:pt x="41" y="112"/>
                </a:lnTo>
                <a:lnTo>
                  <a:pt x="31" y="123"/>
                </a:lnTo>
                <a:lnTo>
                  <a:pt x="23" y="132"/>
                </a:lnTo>
                <a:lnTo>
                  <a:pt x="15" y="142"/>
                </a:lnTo>
                <a:lnTo>
                  <a:pt x="7" y="153"/>
                </a:lnTo>
                <a:lnTo>
                  <a:pt x="0" y="16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1" name="Google Shape;671;p4"/>
          <p:cNvSpPr/>
          <p:nvPr/>
        </p:nvSpPr>
        <p:spPr>
          <a:xfrm>
            <a:off x="1460898" y="1821656"/>
            <a:ext cx="101203" cy="63104"/>
          </a:xfrm>
          <a:custGeom>
            <a:avLst/>
            <a:gdLst/>
            <a:ahLst/>
            <a:cxnLst/>
            <a:rect l="l" t="t" r="r" b="b"/>
            <a:pathLst>
              <a:path w="338" h="212" extrusionOk="0">
                <a:moveTo>
                  <a:pt x="0" y="0"/>
                </a:moveTo>
                <a:lnTo>
                  <a:pt x="6" y="3"/>
                </a:lnTo>
                <a:lnTo>
                  <a:pt x="11" y="6"/>
                </a:lnTo>
                <a:lnTo>
                  <a:pt x="16" y="10"/>
                </a:lnTo>
                <a:lnTo>
                  <a:pt x="29" y="22"/>
                </a:lnTo>
                <a:lnTo>
                  <a:pt x="42" y="34"/>
                </a:lnTo>
                <a:lnTo>
                  <a:pt x="57" y="46"/>
                </a:lnTo>
                <a:lnTo>
                  <a:pt x="71" y="58"/>
                </a:lnTo>
                <a:lnTo>
                  <a:pt x="89" y="72"/>
                </a:lnTo>
                <a:lnTo>
                  <a:pt x="107" y="85"/>
                </a:lnTo>
                <a:lnTo>
                  <a:pt x="127" y="97"/>
                </a:lnTo>
                <a:lnTo>
                  <a:pt x="145" y="109"/>
                </a:lnTo>
                <a:lnTo>
                  <a:pt x="168" y="123"/>
                </a:lnTo>
                <a:lnTo>
                  <a:pt x="189" y="139"/>
                </a:lnTo>
                <a:lnTo>
                  <a:pt x="209" y="152"/>
                </a:lnTo>
                <a:lnTo>
                  <a:pt x="217" y="157"/>
                </a:lnTo>
                <a:lnTo>
                  <a:pt x="226" y="162"/>
                </a:lnTo>
                <a:lnTo>
                  <a:pt x="233" y="168"/>
                </a:lnTo>
                <a:lnTo>
                  <a:pt x="241" y="177"/>
                </a:lnTo>
                <a:lnTo>
                  <a:pt x="246" y="183"/>
                </a:lnTo>
                <a:lnTo>
                  <a:pt x="250" y="189"/>
                </a:lnTo>
                <a:lnTo>
                  <a:pt x="254" y="195"/>
                </a:lnTo>
                <a:lnTo>
                  <a:pt x="259" y="201"/>
                </a:lnTo>
                <a:lnTo>
                  <a:pt x="263" y="206"/>
                </a:lnTo>
                <a:lnTo>
                  <a:pt x="268" y="209"/>
                </a:lnTo>
                <a:lnTo>
                  <a:pt x="271" y="212"/>
                </a:lnTo>
                <a:lnTo>
                  <a:pt x="275" y="212"/>
                </a:lnTo>
                <a:lnTo>
                  <a:pt x="279" y="210"/>
                </a:lnTo>
                <a:lnTo>
                  <a:pt x="282" y="208"/>
                </a:lnTo>
                <a:lnTo>
                  <a:pt x="285" y="206"/>
                </a:lnTo>
                <a:lnTo>
                  <a:pt x="288" y="201"/>
                </a:lnTo>
                <a:lnTo>
                  <a:pt x="292" y="197"/>
                </a:lnTo>
                <a:lnTo>
                  <a:pt x="296" y="192"/>
                </a:lnTo>
                <a:lnTo>
                  <a:pt x="302" y="184"/>
                </a:lnTo>
                <a:lnTo>
                  <a:pt x="308" y="175"/>
                </a:lnTo>
                <a:lnTo>
                  <a:pt x="315" y="167"/>
                </a:lnTo>
                <a:lnTo>
                  <a:pt x="321" y="160"/>
                </a:lnTo>
                <a:lnTo>
                  <a:pt x="328" y="152"/>
                </a:lnTo>
                <a:lnTo>
                  <a:pt x="333" y="146"/>
                </a:lnTo>
                <a:lnTo>
                  <a:pt x="338" y="14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2" name="Google Shape;672;p4"/>
          <p:cNvSpPr/>
          <p:nvPr/>
        </p:nvSpPr>
        <p:spPr>
          <a:xfrm>
            <a:off x="1321594" y="1821656"/>
            <a:ext cx="139304" cy="77391"/>
          </a:xfrm>
          <a:custGeom>
            <a:avLst/>
            <a:gdLst/>
            <a:ahLst/>
            <a:cxnLst/>
            <a:rect l="l" t="t" r="r" b="b"/>
            <a:pathLst>
              <a:path w="468" h="261" extrusionOk="0">
                <a:moveTo>
                  <a:pt x="465" y="0"/>
                </a:moveTo>
                <a:lnTo>
                  <a:pt x="468" y="5"/>
                </a:lnTo>
                <a:lnTo>
                  <a:pt x="468" y="10"/>
                </a:lnTo>
                <a:lnTo>
                  <a:pt x="468" y="14"/>
                </a:lnTo>
                <a:lnTo>
                  <a:pt x="468" y="18"/>
                </a:lnTo>
                <a:lnTo>
                  <a:pt x="466" y="22"/>
                </a:lnTo>
                <a:lnTo>
                  <a:pt x="463" y="26"/>
                </a:lnTo>
                <a:lnTo>
                  <a:pt x="459" y="30"/>
                </a:lnTo>
                <a:lnTo>
                  <a:pt x="454" y="34"/>
                </a:lnTo>
                <a:lnTo>
                  <a:pt x="449" y="37"/>
                </a:lnTo>
                <a:lnTo>
                  <a:pt x="445" y="41"/>
                </a:lnTo>
                <a:lnTo>
                  <a:pt x="440" y="46"/>
                </a:lnTo>
                <a:lnTo>
                  <a:pt x="435" y="51"/>
                </a:lnTo>
                <a:lnTo>
                  <a:pt x="430" y="57"/>
                </a:lnTo>
                <a:lnTo>
                  <a:pt x="427" y="63"/>
                </a:lnTo>
                <a:lnTo>
                  <a:pt x="423" y="69"/>
                </a:lnTo>
                <a:lnTo>
                  <a:pt x="418" y="74"/>
                </a:lnTo>
                <a:lnTo>
                  <a:pt x="414" y="78"/>
                </a:lnTo>
                <a:lnTo>
                  <a:pt x="410" y="83"/>
                </a:lnTo>
                <a:lnTo>
                  <a:pt x="406" y="89"/>
                </a:lnTo>
                <a:lnTo>
                  <a:pt x="405" y="95"/>
                </a:lnTo>
                <a:lnTo>
                  <a:pt x="402" y="101"/>
                </a:lnTo>
                <a:lnTo>
                  <a:pt x="401" y="107"/>
                </a:lnTo>
                <a:lnTo>
                  <a:pt x="399" y="112"/>
                </a:lnTo>
                <a:lnTo>
                  <a:pt x="396" y="116"/>
                </a:lnTo>
                <a:lnTo>
                  <a:pt x="393" y="119"/>
                </a:lnTo>
                <a:lnTo>
                  <a:pt x="390" y="122"/>
                </a:lnTo>
                <a:lnTo>
                  <a:pt x="387" y="125"/>
                </a:lnTo>
                <a:lnTo>
                  <a:pt x="384" y="129"/>
                </a:lnTo>
                <a:lnTo>
                  <a:pt x="382" y="134"/>
                </a:lnTo>
                <a:lnTo>
                  <a:pt x="380" y="139"/>
                </a:lnTo>
                <a:lnTo>
                  <a:pt x="377" y="144"/>
                </a:lnTo>
                <a:lnTo>
                  <a:pt x="372" y="148"/>
                </a:lnTo>
                <a:lnTo>
                  <a:pt x="366" y="152"/>
                </a:lnTo>
                <a:lnTo>
                  <a:pt x="361" y="157"/>
                </a:lnTo>
                <a:lnTo>
                  <a:pt x="359" y="160"/>
                </a:lnTo>
                <a:lnTo>
                  <a:pt x="357" y="165"/>
                </a:lnTo>
                <a:lnTo>
                  <a:pt x="354" y="170"/>
                </a:lnTo>
                <a:lnTo>
                  <a:pt x="352" y="175"/>
                </a:lnTo>
                <a:lnTo>
                  <a:pt x="347" y="180"/>
                </a:lnTo>
                <a:lnTo>
                  <a:pt x="343" y="185"/>
                </a:lnTo>
                <a:lnTo>
                  <a:pt x="340" y="189"/>
                </a:lnTo>
                <a:lnTo>
                  <a:pt x="336" y="194"/>
                </a:lnTo>
                <a:lnTo>
                  <a:pt x="335" y="200"/>
                </a:lnTo>
                <a:lnTo>
                  <a:pt x="332" y="205"/>
                </a:lnTo>
                <a:lnTo>
                  <a:pt x="330" y="210"/>
                </a:lnTo>
                <a:lnTo>
                  <a:pt x="328" y="214"/>
                </a:lnTo>
                <a:lnTo>
                  <a:pt x="324" y="216"/>
                </a:lnTo>
                <a:lnTo>
                  <a:pt x="322" y="218"/>
                </a:lnTo>
                <a:lnTo>
                  <a:pt x="318" y="222"/>
                </a:lnTo>
                <a:lnTo>
                  <a:pt x="316" y="227"/>
                </a:lnTo>
                <a:lnTo>
                  <a:pt x="314" y="233"/>
                </a:lnTo>
                <a:lnTo>
                  <a:pt x="312" y="238"/>
                </a:lnTo>
                <a:lnTo>
                  <a:pt x="310" y="243"/>
                </a:lnTo>
                <a:lnTo>
                  <a:pt x="307" y="245"/>
                </a:lnTo>
                <a:lnTo>
                  <a:pt x="304" y="246"/>
                </a:lnTo>
                <a:lnTo>
                  <a:pt x="300" y="247"/>
                </a:lnTo>
                <a:lnTo>
                  <a:pt x="297" y="249"/>
                </a:lnTo>
                <a:lnTo>
                  <a:pt x="294" y="251"/>
                </a:lnTo>
                <a:lnTo>
                  <a:pt x="291" y="255"/>
                </a:lnTo>
                <a:lnTo>
                  <a:pt x="289" y="257"/>
                </a:lnTo>
                <a:lnTo>
                  <a:pt x="285" y="259"/>
                </a:lnTo>
                <a:lnTo>
                  <a:pt x="282" y="261"/>
                </a:lnTo>
                <a:lnTo>
                  <a:pt x="277" y="259"/>
                </a:lnTo>
                <a:lnTo>
                  <a:pt x="271" y="257"/>
                </a:lnTo>
                <a:lnTo>
                  <a:pt x="265" y="255"/>
                </a:lnTo>
                <a:lnTo>
                  <a:pt x="260" y="250"/>
                </a:lnTo>
                <a:lnTo>
                  <a:pt x="254" y="245"/>
                </a:lnTo>
                <a:lnTo>
                  <a:pt x="249" y="240"/>
                </a:lnTo>
                <a:lnTo>
                  <a:pt x="244" y="235"/>
                </a:lnTo>
                <a:lnTo>
                  <a:pt x="237" y="226"/>
                </a:lnTo>
                <a:lnTo>
                  <a:pt x="230" y="215"/>
                </a:lnTo>
                <a:lnTo>
                  <a:pt x="223" y="205"/>
                </a:lnTo>
                <a:lnTo>
                  <a:pt x="215" y="195"/>
                </a:lnTo>
                <a:lnTo>
                  <a:pt x="207" y="188"/>
                </a:lnTo>
                <a:lnTo>
                  <a:pt x="199" y="182"/>
                </a:lnTo>
                <a:lnTo>
                  <a:pt x="188" y="176"/>
                </a:lnTo>
                <a:lnTo>
                  <a:pt x="177" y="170"/>
                </a:lnTo>
                <a:lnTo>
                  <a:pt x="166" y="165"/>
                </a:lnTo>
                <a:lnTo>
                  <a:pt x="154" y="160"/>
                </a:lnTo>
                <a:lnTo>
                  <a:pt x="131" y="150"/>
                </a:lnTo>
                <a:lnTo>
                  <a:pt x="107" y="139"/>
                </a:lnTo>
                <a:lnTo>
                  <a:pt x="94" y="133"/>
                </a:lnTo>
                <a:lnTo>
                  <a:pt x="82" y="127"/>
                </a:lnTo>
                <a:lnTo>
                  <a:pt x="69" y="121"/>
                </a:lnTo>
                <a:lnTo>
                  <a:pt x="59" y="113"/>
                </a:lnTo>
                <a:lnTo>
                  <a:pt x="48" y="105"/>
                </a:lnTo>
                <a:lnTo>
                  <a:pt x="38" y="98"/>
                </a:lnTo>
                <a:lnTo>
                  <a:pt x="30" y="89"/>
                </a:lnTo>
                <a:lnTo>
                  <a:pt x="21" y="82"/>
                </a:lnTo>
                <a:lnTo>
                  <a:pt x="14" y="76"/>
                </a:lnTo>
                <a:lnTo>
                  <a:pt x="7" y="71"/>
                </a:lnTo>
                <a:lnTo>
                  <a:pt x="0" y="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3" name="Google Shape;673;p4"/>
          <p:cNvSpPr/>
          <p:nvPr/>
        </p:nvSpPr>
        <p:spPr>
          <a:xfrm>
            <a:off x="1387078" y="1831183"/>
            <a:ext cx="41672" cy="50006"/>
          </a:xfrm>
          <a:custGeom>
            <a:avLst/>
            <a:gdLst/>
            <a:ahLst/>
            <a:cxnLst/>
            <a:rect l="l" t="t" r="r" b="b"/>
            <a:pathLst>
              <a:path w="140" h="166" extrusionOk="0">
                <a:moveTo>
                  <a:pt x="0" y="166"/>
                </a:moveTo>
                <a:lnTo>
                  <a:pt x="0" y="165"/>
                </a:lnTo>
                <a:lnTo>
                  <a:pt x="2" y="165"/>
                </a:lnTo>
                <a:lnTo>
                  <a:pt x="9" y="159"/>
                </a:lnTo>
                <a:lnTo>
                  <a:pt x="17" y="151"/>
                </a:lnTo>
                <a:lnTo>
                  <a:pt x="27" y="141"/>
                </a:lnTo>
                <a:lnTo>
                  <a:pt x="35" y="133"/>
                </a:lnTo>
                <a:lnTo>
                  <a:pt x="43" y="124"/>
                </a:lnTo>
                <a:lnTo>
                  <a:pt x="50" y="115"/>
                </a:lnTo>
                <a:lnTo>
                  <a:pt x="56" y="105"/>
                </a:lnTo>
                <a:lnTo>
                  <a:pt x="61" y="96"/>
                </a:lnTo>
                <a:lnTo>
                  <a:pt x="66" y="87"/>
                </a:lnTo>
                <a:lnTo>
                  <a:pt x="70" y="77"/>
                </a:lnTo>
                <a:lnTo>
                  <a:pt x="75" y="69"/>
                </a:lnTo>
                <a:lnTo>
                  <a:pt x="81" y="60"/>
                </a:lnTo>
                <a:lnTo>
                  <a:pt x="87" y="54"/>
                </a:lnTo>
                <a:lnTo>
                  <a:pt x="96" y="48"/>
                </a:lnTo>
                <a:lnTo>
                  <a:pt x="103" y="43"/>
                </a:lnTo>
                <a:lnTo>
                  <a:pt x="111" y="39"/>
                </a:lnTo>
                <a:lnTo>
                  <a:pt x="119" y="31"/>
                </a:lnTo>
                <a:lnTo>
                  <a:pt x="122" y="26"/>
                </a:lnTo>
                <a:lnTo>
                  <a:pt x="126" y="19"/>
                </a:lnTo>
                <a:lnTo>
                  <a:pt x="130" y="11"/>
                </a:lnTo>
                <a:lnTo>
                  <a:pt x="133" y="5"/>
                </a:lnTo>
                <a:lnTo>
                  <a:pt x="134" y="2"/>
                </a:lnTo>
                <a:lnTo>
                  <a:pt x="137" y="1"/>
                </a:lnTo>
                <a:lnTo>
                  <a:pt x="138" y="0"/>
                </a:lnTo>
                <a:lnTo>
                  <a:pt x="14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4" name="Google Shape;674;p4"/>
          <p:cNvSpPr/>
          <p:nvPr/>
        </p:nvSpPr>
        <p:spPr>
          <a:xfrm>
            <a:off x="1366839" y="1838326"/>
            <a:ext cx="22622" cy="27385"/>
          </a:xfrm>
          <a:custGeom>
            <a:avLst/>
            <a:gdLst/>
            <a:ahLst/>
            <a:cxnLst/>
            <a:rect l="l" t="t" r="r" b="b"/>
            <a:pathLst>
              <a:path w="76" h="89" extrusionOk="0">
                <a:moveTo>
                  <a:pt x="0" y="89"/>
                </a:moveTo>
                <a:lnTo>
                  <a:pt x="8" y="80"/>
                </a:lnTo>
                <a:lnTo>
                  <a:pt x="16" y="70"/>
                </a:lnTo>
                <a:lnTo>
                  <a:pt x="25" y="59"/>
                </a:lnTo>
                <a:lnTo>
                  <a:pt x="38" y="43"/>
                </a:lnTo>
                <a:lnTo>
                  <a:pt x="50" y="28"/>
                </a:lnTo>
                <a:lnTo>
                  <a:pt x="59" y="18"/>
                </a:lnTo>
                <a:lnTo>
                  <a:pt x="67" y="8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5" name="Google Shape;675;p4"/>
          <p:cNvSpPr/>
          <p:nvPr/>
        </p:nvSpPr>
        <p:spPr>
          <a:xfrm>
            <a:off x="1418036" y="1884761"/>
            <a:ext cx="1190" cy="1190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3" y="0"/>
                </a:move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6" name="Google Shape;676;p4"/>
          <p:cNvSpPr/>
          <p:nvPr/>
        </p:nvSpPr>
        <p:spPr>
          <a:xfrm>
            <a:off x="1590675" y="1834755"/>
            <a:ext cx="47625" cy="44053"/>
          </a:xfrm>
          <a:custGeom>
            <a:avLst/>
            <a:gdLst/>
            <a:ahLst/>
            <a:cxnLst/>
            <a:rect l="l" t="t" r="r" b="b"/>
            <a:pathLst>
              <a:path w="157" h="147" extrusionOk="0">
                <a:moveTo>
                  <a:pt x="0" y="0"/>
                </a:moveTo>
                <a:lnTo>
                  <a:pt x="13" y="6"/>
                </a:lnTo>
                <a:lnTo>
                  <a:pt x="25" y="13"/>
                </a:lnTo>
                <a:lnTo>
                  <a:pt x="34" y="21"/>
                </a:lnTo>
                <a:lnTo>
                  <a:pt x="44" y="30"/>
                </a:lnTo>
                <a:lnTo>
                  <a:pt x="52" y="39"/>
                </a:lnTo>
                <a:lnTo>
                  <a:pt x="60" y="49"/>
                </a:lnTo>
                <a:lnTo>
                  <a:pt x="70" y="64"/>
                </a:lnTo>
                <a:lnTo>
                  <a:pt x="80" y="78"/>
                </a:lnTo>
                <a:lnTo>
                  <a:pt x="90" y="93"/>
                </a:lnTo>
                <a:lnTo>
                  <a:pt x="101" y="107"/>
                </a:lnTo>
                <a:lnTo>
                  <a:pt x="108" y="115"/>
                </a:lnTo>
                <a:lnTo>
                  <a:pt x="115" y="124"/>
                </a:lnTo>
                <a:lnTo>
                  <a:pt x="125" y="131"/>
                </a:lnTo>
                <a:lnTo>
                  <a:pt x="134" y="137"/>
                </a:lnTo>
                <a:lnTo>
                  <a:pt x="145" y="143"/>
                </a:lnTo>
                <a:lnTo>
                  <a:pt x="157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7" name="Google Shape;677;p4"/>
          <p:cNvSpPr/>
          <p:nvPr/>
        </p:nvSpPr>
        <p:spPr>
          <a:xfrm>
            <a:off x="1560910" y="1863328"/>
            <a:ext cx="22622" cy="23813"/>
          </a:xfrm>
          <a:custGeom>
            <a:avLst/>
            <a:gdLst/>
            <a:ahLst/>
            <a:cxnLst/>
            <a:rect l="l" t="t" r="r" b="b"/>
            <a:pathLst>
              <a:path w="74" h="79" extrusionOk="0">
                <a:moveTo>
                  <a:pt x="3" y="0"/>
                </a:moveTo>
                <a:lnTo>
                  <a:pt x="2" y="4"/>
                </a:lnTo>
                <a:lnTo>
                  <a:pt x="0" y="8"/>
                </a:lnTo>
                <a:lnTo>
                  <a:pt x="2" y="11"/>
                </a:lnTo>
                <a:lnTo>
                  <a:pt x="2" y="15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3"/>
                </a:lnTo>
                <a:lnTo>
                  <a:pt x="30" y="37"/>
                </a:lnTo>
                <a:lnTo>
                  <a:pt x="38" y="41"/>
                </a:lnTo>
                <a:lnTo>
                  <a:pt x="46" y="47"/>
                </a:lnTo>
                <a:lnTo>
                  <a:pt x="52" y="52"/>
                </a:lnTo>
                <a:lnTo>
                  <a:pt x="58" y="59"/>
                </a:lnTo>
                <a:lnTo>
                  <a:pt x="63" y="66"/>
                </a:lnTo>
                <a:lnTo>
                  <a:pt x="68" y="73"/>
                </a:lnTo>
                <a:lnTo>
                  <a:pt x="74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8" name="Google Shape;678;p4"/>
          <p:cNvSpPr/>
          <p:nvPr/>
        </p:nvSpPr>
        <p:spPr>
          <a:xfrm>
            <a:off x="1451374" y="1832374"/>
            <a:ext cx="48815" cy="48815"/>
          </a:xfrm>
          <a:custGeom>
            <a:avLst/>
            <a:gdLst/>
            <a:ahLst/>
            <a:cxnLst/>
            <a:rect l="l" t="t" r="r" b="b"/>
            <a:pathLst>
              <a:path w="162" h="162" extrusionOk="0">
                <a:moveTo>
                  <a:pt x="11" y="0"/>
                </a:moveTo>
                <a:lnTo>
                  <a:pt x="6" y="6"/>
                </a:lnTo>
                <a:lnTo>
                  <a:pt x="3" y="12"/>
                </a:lnTo>
                <a:lnTo>
                  <a:pt x="2" y="16"/>
                </a:lnTo>
                <a:lnTo>
                  <a:pt x="0" y="21"/>
                </a:lnTo>
                <a:lnTo>
                  <a:pt x="0" y="26"/>
                </a:lnTo>
                <a:lnTo>
                  <a:pt x="2" y="30"/>
                </a:lnTo>
                <a:lnTo>
                  <a:pt x="4" y="37"/>
                </a:lnTo>
                <a:lnTo>
                  <a:pt x="10" y="43"/>
                </a:lnTo>
                <a:lnTo>
                  <a:pt x="16" y="48"/>
                </a:lnTo>
                <a:lnTo>
                  <a:pt x="25" y="54"/>
                </a:lnTo>
                <a:lnTo>
                  <a:pt x="33" y="59"/>
                </a:lnTo>
                <a:lnTo>
                  <a:pt x="43" y="64"/>
                </a:lnTo>
                <a:lnTo>
                  <a:pt x="51" y="68"/>
                </a:lnTo>
                <a:lnTo>
                  <a:pt x="60" y="73"/>
                </a:lnTo>
                <a:lnTo>
                  <a:pt x="68" y="78"/>
                </a:lnTo>
                <a:lnTo>
                  <a:pt x="82" y="88"/>
                </a:lnTo>
                <a:lnTo>
                  <a:pt x="96" y="96"/>
                </a:lnTo>
                <a:lnTo>
                  <a:pt x="108" y="106"/>
                </a:lnTo>
                <a:lnTo>
                  <a:pt x="119" y="117"/>
                </a:lnTo>
                <a:lnTo>
                  <a:pt x="129" y="127"/>
                </a:lnTo>
                <a:lnTo>
                  <a:pt x="140" y="138"/>
                </a:lnTo>
                <a:lnTo>
                  <a:pt x="151" y="150"/>
                </a:lnTo>
                <a:lnTo>
                  <a:pt x="162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9" name="Google Shape;679;p4"/>
          <p:cNvSpPr/>
          <p:nvPr/>
        </p:nvSpPr>
        <p:spPr>
          <a:xfrm>
            <a:off x="1435894" y="1859758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7" h="110" extrusionOk="0">
                <a:moveTo>
                  <a:pt x="0" y="0"/>
                </a:moveTo>
                <a:lnTo>
                  <a:pt x="6" y="10"/>
                </a:lnTo>
                <a:lnTo>
                  <a:pt x="12" y="19"/>
                </a:lnTo>
                <a:lnTo>
                  <a:pt x="18" y="29"/>
                </a:lnTo>
                <a:lnTo>
                  <a:pt x="27" y="39"/>
                </a:lnTo>
                <a:lnTo>
                  <a:pt x="35" y="47"/>
                </a:lnTo>
                <a:lnTo>
                  <a:pt x="46" y="58"/>
                </a:lnTo>
                <a:lnTo>
                  <a:pt x="58" y="68"/>
                </a:lnTo>
                <a:lnTo>
                  <a:pt x="70" y="77"/>
                </a:lnTo>
                <a:lnTo>
                  <a:pt x="82" y="86"/>
                </a:lnTo>
                <a:lnTo>
                  <a:pt x="94" y="93"/>
                </a:lnTo>
                <a:lnTo>
                  <a:pt x="106" y="99"/>
                </a:lnTo>
                <a:lnTo>
                  <a:pt x="117" y="105"/>
                </a:lnTo>
                <a:lnTo>
                  <a:pt x="127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0" name="Google Shape;680;p4"/>
          <p:cNvSpPr/>
          <p:nvPr/>
        </p:nvSpPr>
        <p:spPr>
          <a:xfrm>
            <a:off x="1575197" y="1850233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8" extrusionOk="0">
                <a:moveTo>
                  <a:pt x="0" y="0"/>
                </a:moveTo>
                <a:lnTo>
                  <a:pt x="4" y="6"/>
                </a:lnTo>
                <a:lnTo>
                  <a:pt x="9" y="11"/>
                </a:lnTo>
                <a:lnTo>
                  <a:pt x="15" y="16"/>
                </a:lnTo>
                <a:lnTo>
                  <a:pt x="19" y="21"/>
                </a:lnTo>
                <a:lnTo>
                  <a:pt x="25" y="24"/>
                </a:lnTo>
                <a:lnTo>
                  <a:pt x="36" y="32"/>
                </a:lnTo>
                <a:lnTo>
                  <a:pt x="47" y="39"/>
                </a:lnTo>
                <a:lnTo>
                  <a:pt x="58" y="46"/>
                </a:lnTo>
                <a:lnTo>
                  <a:pt x="63" y="51"/>
                </a:lnTo>
                <a:lnTo>
                  <a:pt x="69" y="57"/>
                </a:lnTo>
                <a:lnTo>
                  <a:pt x="74" y="63"/>
                </a:lnTo>
                <a:lnTo>
                  <a:pt x="77" y="69"/>
                </a:lnTo>
                <a:lnTo>
                  <a:pt x="80" y="7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1" name="Google Shape;681;p4"/>
          <p:cNvSpPr/>
          <p:nvPr/>
        </p:nvSpPr>
        <p:spPr>
          <a:xfrm>
            <a:off x="1343025" y="1843087"/>
            <a:ext cx="14288" cy="14288"/>
          </a:xfrm>
          <a:custGeom>
            <a:avLst/>
            <a:gdLst/>
            <a:ahLst/>
            <a:cxnLst/>
            <a:rect l="l" t="t" r="r" b="b"/>
            <a:pathLst>
              <a:path w="49" h="47" extrusionOk="0">
                <a:moveTo>
                  <a:pt x="0" y="47"/>
                </a:moveTo>
                <a:lnTo>
                  <a:pt x="1" y="43"/>
                </a:lnTo>
                <a:lnTo>
                  <a:pt x="2" y="39"/>
                </a:lnTo>
                <a:lnTo>
                  <a:pt x="5" y="35"/>
                </a:lnTo>
                <a:lnTo>
                  <a:pt x="7" y="31"/>
                </a:lnTo>
                <a:lnTo>
                  <a:pt x="9" y="26"/>
                </a:lnTo>
                <a:lnTo>
                  <a:pt x="13" y="22"/>
                </a:lnTo>
                <a:lnTo>
                  <a:pt x="18" y="19"/>
                </a:lnTo>
                <a:lnTo>
                  <a:pt x="23" y="15"/>
                </a:lnTo>
                <a:lnTo>
                  <a:pt x="30" y="9"/>
                </a:lnTo>
                <a:lnTo>
                  <a:pt x="40" y="4"/>
                </a:lnTo>
                <a:lnTo>
                  <a:pt x="4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2" name="Google Shape;682;p4"/>
          <p:cNvSpPr/>
          <p:nvPr/>
        </p:nvSpPr>
        <p:spPr>
          <a:xfrm>
            <a:off x="1562101" y="1832372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7" h="109" extrusionOk="0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8" y="109"/>
                </a:lnTo>
                <a:lnTo>
                  <a:pt x="22" y="107"/>
                </a:lnTo>
                <a:lnTo>
                  <a:pt x="27" y="104"/>
                </a:lnTo>
                <a:lnTo>
                  <a:pt x="32" y="101"/>
                </a:lnTo>
                <a:lnTo>
                  <a:pt x="37" y="94"/>
                </a:lnTo>
                <a:lnTo>
                  <a:pt x="44" y="85"/>
                </a:lnTo>
                <a:lnTo>
                  <a:pt x="51" y="73"/>
                </a:lnTo>
                <a:lnTo>
                  <a:pt x="59" y="58"/>
                </a:lnTo>
                <a:lnTo>
                  <a:pt x="67" y="45"/>
                </a:lnTo>
                <a:lnTo>
                  <a:pt x="73" y="37"/>
                </a:lnTo>
                <a:lnTo>
                  <a:pt x="78" y="27"/>
                </a:lnTo>
                <a:lnTo>
                  <a:pt x="85" y="20"/>
                </a:lnTo>
                <a:lnTo>
                  <a:pt x="91" y="12"/>
                </a:lnTo>
                <a:lnTo>
                  <a:pt x="98" y="5"/>
                </a:lnTo>
                <a:lnTo>
                  <a:pt x="10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3" name="Google Shape;683;p4"/>
          <p:cNvSpPr/>
          <p:nvPr/>
        </p:nvSpPr>
        <p:spPr>
          <a:xfrm>
            <a:off x="1529953" y="1839517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3" y="122"/>
                </a:lnTo>
                <a:lnTo>
                  <a:pt x="23" y="132"/>
                </a:lnTo>
                <a:lnTo>
                  <a:pt x="15" y="142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4" name="Google Shape;684;p4"/>
          <p:cNvSpPr/>
          <p:nvPr/>
        </p:nvSpPr>
        <p:spPr>
          <a:xfrm>
            <a:off x="1509714" y="1843087"/>
            <a:ext cx="21431" cy="33338"/>
          </a:xfrm>
          <a:custGeom>
            <a:avLst/>
            <a:gdLst/>
            <a:ahLst/>
            <a:cxnLst/>
            <a:rect l="l" t="t" r="r" b="b"/>
            <a:pathLst>
              <a:path w="73" h="108" extrusionOk="0">
                <a:moveTo>
                  <a:pt x="73" y="0"/>
                </a:moveTo>
                <a:lnTo>
                  <a:pt x="66" y="7"/>
                </a:lnTo>
                <a:lnTo>
                  <a:pt x="60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2" y="56"/>
                </a:lnTo>
                <a:lnTo>
                  <a:pt x="25" y="69"/>
                </a:lnTo>
                <a:lnTo>
                  <a:pt x="16" y="82"/>
                </a:lnTo>
                <a:lnTo>
                  <a:pt x="9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5" name="Google Shape;685;p4"/>
          <p:cNvSpPr/>
          <p:nvPr/>
        </p:nvSpPr>
        <p:spPr>
          <a:xfrm>
            <a:off x="1529953" y="1839517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3" y="122"/>
                </a:lnTo>
                <a:lnTo>
                  <a:pt x="23" y="132"/>
                </a:lnTo>
                <a:lnTo>
                  <a:pt x="15" y="142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6" name="Google Shape;686;p4"/>
          <p:cNvSpPr/>
          <p:nvPr/>
        </p:nvSpPr>
        <p:spPr>
          <a:xfrm>
            <a:off x="1509714" y="1843087"/>
            <a:ext cx="21431" cy="33338"/>
          </a:xfrm>
          <a:custGeom>
            <a:avLst/>
            <a:gdLst/>
            <a:ahLst/>
            <a:cxnLst/>
            <a:rect l="l" t="t" r="r" b="b"/>
            <a:pathLst>
              <a:path w="73" h="108" extrusionOk="0">
                <a:moveTo>
                  <a:pt x="73" y="0"/>
                </a:moveTo>
                <a:lnTo>
                  <a:pt x="66" y="7"/>
                </a:lnTo>
                <a:lnTo>
                  <a:pt x="60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2" y="56"/>
                </a:lnTo>
                <a:lnTo>
                  <a:pt x="25" y="69"/>
                </a:lnTo>
                <a:lnTo>
                  <a:pt x="16" y="82"/>
                </a:lnTo>
                <a:lnTo>
                  <a:pt x="9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7" name="Google Shape;687;p4"/>
          <p:cNvSpPr/>
          <p:nvPr/>
        </p:nvSpPr>
        <p:spPr>
          <a:xfrm>
            <a:off x="1672828" y="1804987"/>
            <a:ext cx="100013" cy="63104"/>
          </a:xfrm>
          <a:custGeom>
            <a:avLst/>
            <a:gdLst/>
            <a:ahLst/>
            <a:cxnLst/>
            <a:rect l="l" t="t" r="r" b="b"/>
            <a:pathLst>
              <a:path w="337" h="213" extrusionOk="0">
                <a:moveTo>
                  <a:pt x="0" y="0"/>
                </a:moveTo>
                <a:lnTo>
                  <a:pt x="5" y="4"/>
                </a:lnTo>
                <a:lnTo>
                  <a:pt x="10" y="7"/>
                </a:lnTo>
                <a:lnTo>
                  <a:pt x="15" y="11"/>
                </a:lnTo>
                <a:lnTo>
                  <a:pt x="28" y="23"/>
                </a:lnTo>
                <a:lnTo>
                  <a:pt x="41" y="35"/>
                </a:lnTo>
                <a:lnTo>
                  <a:pt x="56" y="47"/>
                </a:lnTo>
                <a:lnTo>
                  <a:pt x="71" y="59"/>
                </a:lnTo>
                <a:lnTo>
                  <a:pt x="88" y="73"/>
                </a:lnTo>
                <a:lnTo>
                  <a:pt x="108" y="85"/>
                </a:lnTo>
                <a:lnTo>
                  <a:pt x="126" y="97"/>
                </a:lnTo>
                <a:lnTo>
                  <a:pt x="144" y="109"/>
                </a:lnTo>
                <a:lnTo>
                  <a:pt x="168" y="125"/>
                </a:lnTo>
                <a:lnTo>
                  <a:pt x="188" y="139"/>
                </a:lnTo>
                <a:lnTo>
                  <a:pt x="209" y="152"/>
                </a:lnTo>
                <a:lnTo>
                  <a:pt x="217" y="157"/>
                </a:lnTo>
                <a:lnTo>
                  <a:pt x="225" y="163"/>
                </a:lnTo>
                <a:lnTo>
                  <a:pt x="233" y="169"/>
                </a:lnTo>
                <a:lnTo>
                  <a:pt x="240" y="178"/>
                </a:lnTo>
                <a:lnTo>
                  <a:pt x="245" y="184"/>
                </a:lnTo>
                <a:lnTo>
                  <a:pt x="250" y="190"/>
                </a:lnTo>
                <a:lnTo>
                  <a:pt x="255" y="196"/>
                </a:lnTo>
                <a:lnTo>
                  <a:pt x="258" y="202"/>
                </a:lnTo>
                <a:lnTo>
                  <a:pt x="263" y="207"/>
                </a:lnTo>
                <a:lnTo>
                  <a:pt x="267" y="210"/>
                </a:lnTo>
                <a:lnTo>
                  <a:pt x="272" y="213"/>
                </a:lnTo>
                <a:lnTo>
                  <a:pt x="275" y="213"/>
                </a:lnTo>
                <a:lnTo>
                  <a:pt x="278" y="211"/>
                </a:lnTo>
                <a:lnTo>
                  <a:pt x="281" y="209"/>
                </a:lnTo>
                <a:lnTo>
                  <a:pt x="285" y="205"/>
                </a:lnTo>
                <a:lnTo>
                  <a:pt x="289" y="202"/>
                </a:lnTo>
                <a:lnTo>
                  <a:pt x="291" y="197"/>
                </a:lnTo>
                <a:lnTo>
                  <a:pt x="295" y="193"/>
                </a:lnTo>
                <a:lnTo>
                  <a:pt x="301" y="184"/>
                </a:lnTo>
                <a:lnTo>
                  <a:pt x="308" y="176"/>
                </a:lnTo>
                <a:lnTo>
                  <a:pt x="314" y="168"/>
                </a:lnTo>
                <a:lnTo>
                  <a:pt x="321" y="161"/>
                </a:lnTo>
                <a:lnTo>
                  <a:pt x="327" y="152"/>
                </a:lnTo>
                <a:lnTo>
                  <a:pt x="332" y="147"/>
                </a:lnTo>
                <a:lnTo>
                  <a:pt x="337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8" name="Google Shape;688;p4"/>
          <p:cNvSpPr/>
          <p:nvPr/>
        </p:nvSpPr>
        <p:spPr>
          <a:xfrm>
            <a:off x="1532336" y="1803799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9" h="260" extrusionOk="0">
                <a:moveTo>
                  <a:pt x="466" y="0"/>
                </a:moveTo>
                <a:lnTo>
                  <a:pt x="468" y="6"/>
                </a:lnTo>
                <a:lnTo>
                  <a:pt x="469" y="11"/>
                </a:lnTo>
                <a:lnTo>
                  <a:pt x="469" y="15"/>
                </a:lnTo>
                <a:lnTo>
                  <a:pt x="468" y="19"/>
                </a:lnTo>
                <a:lnTo>
                  <a:pt x="466" y="23"/>
                </a:lnTo>
                <a:lnTo>
                  <a:pt x="464" y="28"/>
                </a:lnTo>
                <a:lnTo>
                  <a:pt x="460" y="31"/>
                </a:lnTo>
                <a:lnTo>
                  <a:pt x="456" y="35"/>
                </a:lnTo>
                <a:lnTo>
                  <a:pt x="451" y="38"/>
                </a:lnTo>
                <a:lnTo>
                  <a:pt x="446" y="42"/>
                </a:lnTo>
                <a:lnTo>
                  <a:pt x="440" y="47"/>
                </a:lnTo>
                <a:lnTo>
                  <a:pt x="435" y="52"/>
                </a:lnTo>
                <a:lnTo>
                  <a:pt x="431" y="58"/>
                </a:lnTo>
                <a:lnTo>
                  <a:pt x="427" y="64"/>
                </a:lnTo>
                <a:lnTo>
                  <a:pt x="423" y="70"/>
                </a:lnTo>
                <a:lnTo>
                  <a:pt x="419" y="75"/>
                </a:lnTo>
                <a:lnTo>
                  <a:pt x="415" y="79"/>
                </a:lnTo>
                <a:lnTo>
                  <a:pt x="411" y="84"/>
                </a:lnTo>
                <a:lnTo>
                  <a:pt x="407" y="90"/>
                </a:lnTo>
                <a:lnTo>
                  <a:pt x="405" y="95"/>
                </a:lnTo>
                <a:lnTo>
                  <a:pt x="404" y="101"/>
                </a:lnTo>
                <a:lnTo>
                  <a:pt x="401" y="107"/>
                </a:lnTo>
                <a:lnTo>
                  <a:pt x="399" y="112"/>
                </a:lnTo>
                <a:lnTo>
                  <a:pt x="396" y="117"/>
                </a:lnTo>
                <a:lnTo>
                  <a:pt x="394" y="119"/>
                </a:lnTo>
                <a:lnTo>
                  <a:pt x="390" y="123"/>
                </a:lnTo>
                <a:lnTo>
                  <a:pt x="388" y="125"/>
                </a:lnTo>
                <a:lnTo>
                  <a:pt x="386" y="130"/>
                </a:lnTo>
                <a:lnTo>
                  <a:pt x="383" y="135"/>
                </a:lnTo>
                <a:lnTo>
                  <a:pt x="381" y="140"/>
                </a:lnTo>
                <a:lnTo>
                  <a:pt x="377" y="145"/>
                </a:lnTo>
                <a:lnTo>
                  <a:pt x="372" y="148"/>
                </a:lnTo>
                <a:lnTo>
                  <a:pt x="368" y="153"/>
                </a:lnTo>
                <a:lnTo>
                  <a:pt x="363" y="157"/>
                </a:lnTo>
                <a:lnTo>
                  <a:pt x="359" y="162"/>
                </a:lnTo>
                <a:lnTo>
                  <a:pt x="357" y="166"/>
                </a:lnTo>
                <a:lnTo>
                  <a:pt x="354" y="171"/>
                </a:lnTo>
                <a:lnTo>
                  <a:pt x="352" y="176"/>
                </a:lnTo>
                <a:lnTo>
                  <a:pt x="348" y="181"/>
                </a:lnTo>
                <a:lnTo>
                  <a:pt x="343" y="184"/>
                </a:lnTo>
                <a:lnTo>
                  <a:pt x="340" y="189"/>
                </a:lnTo>
                <a:lnTo>
                  <a:pt x="337" y="195"/>
                </a:lnTo>
                <a:lnTo>
                  <a:pt x="335" y="200"/>
                </a:lnTo>
                <a:lnTo>
                  <a:pt x="333" y="206"/>
                </a:lnTo>
                <a:lnTo>
                  <a:pt x="330" y="211"/>
                </a:lnTo>
                <a:lnTo>
                  <a:pt x="328" y="215"/>
                </a:lnTo>
                <a:lnTo>
                  <a:pt x="325" y="217"/>
                </a:lnTo>
                <a:lnTo>
                  <a:pt x="322" y="219"/>
                </a:lnTo>
                <a:lnTo>
                  <a:pt x="319" y="223"/>
                </a:lnTo>
                <a:lnTo>
                  <a:pt x="317" y="228"/>
                </a:lnTo>
                <a:lnTo>
                  <a:pt x="314" y="233"/>
                </a:lnTo>
                <a:lnTo>
                  <a:pt x="312" y="239"/>
                </a:lnTo>
                <a:lnTo>
                  <a:pt x="310" y="242"/>
                </a:lnTo>
                <a:lnTo>
                  <a:pt x="307" y="245"/>
                </a:lnTo>
                <a:lnTo>
                  <a:pt x="304" y="246"/>
                </a:lnTo>
                <a:lnTo>
                  <a:pt x="301" y="247"/>
                </a:lnTo>
                <a:lnTo>
                  <a:pt x="298" y="248"/>
                </a:lnTo>
                <a:lnTo>
                  <a:pt x="295" y="251"/>
                </a:lnTo>
                <a:lnTo>
                  <a:pt x="292" y="254"/>
                </a:lnTo>
                <a:lnTo>
                  <a:pt x="289" y="258"/>
                </a:lnTo>
                <a:lnTo>
                  <a:pt x="287" y="260"/>
                </a:lnTo>
                <a:lnTo>
                  <a:pt x="283" y="260"/>
                </a:lnTo>
                <a:lnTo>
                  <a:pt x="277" y="260"/>
                </a:lnTo>
                <a:lnTo>
                  <a:pt x="272" y="258"/>
                </a:lnTo>
                <a:lnTo>
                  <a:pt x="266" y="254"/>
                </a:lnTo>
                <a:lnTo>
                  <a:pt x="260" y="251"/>
                </a:lnTo>
                <a:lnTo>
                  <a:pt x="254" y="246"/>
                </a:lnTo>
                <a:lnTo>
                  <a:pt x="249" y="241"/>
                </a:lnTo>
                <a:lnTo>
                  <a:pt x="246" y="236"/>
                </a:lnTo>
                <a:lnTo>
                  <a:pt x="237" y="225"/>
                </a:lnTo>
                <a:lnTo>
                  <a:pt x="230" y="216"/>
                </a:lnTo>
                <a:lnTo>
                  <a:pt x="224" y="205"/>
                </a:lnTo>
                <a:lnTo>
                  <a:pt x="216" y="195"/>
                </a:lnTo>
                <a:lnTo>
                  <a:pt x="208" y="189"/>
                </a:lnTo>
                <a:lnTo>
                  <a:pt x="199" y="182"/>
                </a:lnTo>
                <a:lnTo>
                  <a:pt x="189" y="177"/>
                </a:lnTo>
                <a:lnTo>
                  <a:pt x="178" y="171"/>
                </a:lnTo>
                <a:lnTo>
                  <a:pt x="166" y="166"/>
                </a:lnTo>
                <a:lnTo>
                  <a:pt x="155" y="162"/>
                </a:lnTo>
                <a:lnTo>
                  <a:pt x="131" y="149"/>
                </a:lnTo>
                <a:lnTo>
                  <a:pt x="107" y="139"/>
                </a:lnTo>
                <a:lnTo>
                  <a:pt x="95" y="133"/>
                </a:lnTo>
                <a:lnTo>
                  <a:pt x="82" y="127"/>
                </a:lnTo>
                <a:lnTo>
                  <a:pt x="70" y="120"/>
                </a:lnTo>
                <a:lnTo>
                  <a:pt x="59" y="114"/>
                </a:lnTo>
                <a:lnTo>
                  <a:pt x="48" y="106"/>
                </a:lnTo>
                <a:lnTo>
                  <a:pt x="39" y="99"/>
                </a:lnTo>
                <a:lnTo>
                  <a:pt x="30" y="90"/>
                </a:lnTo>
                <a:lnTo>
                  <a:pt x="21" y="82"/>
                </a:lnTo>
                <a:lnTo>
                  <a:pt x="14" y="77"/>
                </a:lnTo>
                <a:lnTo>
                  <a:pt x="7" y="72"/>
                </a:lnTo>
                <a:lnTo>
                  <a:pt x="0" y="6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9" name="Google Shape;689;p4"/>
          <p:cNvSpPr/>
          <p:nvPr/>
        </p:nvSpPr>
        <p:spPr>
          <a:xfrm>
            <a:off x="1597820" y="1814514"/>
            <a:ext cx="41672" cy="50006"/>
          </a:xfrm>
          <a:custGeom>
            <a:avLst/>
            <a:gdLst/>
            <a:ahLst/>
            <a:cxnLst/>
            <a:rect l="l" t="t" r="r" b="b"/>
            <a:pathLst>
              <a:path w="139" h="167" extrusionOk="0">
                <a:moveTo>
                  <a:pt x="0" y="167"/>
                </a:moveTo>
                <a:lnTo>
                  <a:pt x="1" y="165"/>
                </a:lnTo>
                <a:lnTo>
                  <a:pt x="8" y="158"/>
                </a:lnTo>
                <a:lnTo>
                  <a:pt x="18" y="150"/>
                </a:lnTo>
                <a:lnTo>
                  <a:pt x="26" y="141"/>
                </a:lnTo>
                <a:lnTo>
                  <a:pt x="35" y="133"/>
                </a:lnTo>
                <a:lnTo>
                  <a:pt x="42" y="123"/>
                </a:lnTo>
                <a:lnTo>
                  <a:pt x="49" y="115"/>
                </a:lnTo>
                <a:lnTo>
                  <a:pt x="55" y="104"/>
                </a:lnTo>
                <a:lnTo>
                  <a:pt x="60" y="95"/>
                </a:lnTo>
                <a:lnTo>
                  <a:pt x="65" y="87"/>
                </a:lnTo>
                <a:lnTo>
                  <a:pt x="70" y="77"/>
                </a:lnTo>
                <a:lnTo>
                  <a:pt x="76" y="68"/>
                </a:lnTo>
                <a:lnTo>
                  <a:pt x="80" y="60"/>
                </a:lnTo>
                <a:lnTo>
                  <a:pt x="88" y="54"/>
                </a:lnTo>
                <a:lnTo>
                  <a:pt x="95" y="48"/>
                </a:lnTo>
                <a:lnTo>
                  <a:pt x="103" y="43"/>
                </a:lnTo>
                <a:lnTo>
                  <a:pt x="111" y="37"/>
                </a:lnTo>
                <a:lnTo>
                  <a:pt x="118" y="31"/>
                </a:lnTo>
                <a:lnTo>
                  <a:pt x="123" y="25"/>
                </a:lnTo>
                <a:lnTo>
                  <a:pt x="126" y="18"/>
                </a:lnTo>
                <a:lnTo>
                  <a:pt x="129" y="11"/>
                </a:lnTo>
                <a:lnTo>
                  <a:pt x="133" y="4"/>
                </a:lnTo>
                <a:lnTo>
                  <a:pt x="135" y="2"/>
                </a:lnTo>
                <a:lnTo>
                  <a:pt x="136" y="1"/>
                </a:lnTo>
                <a:lnTo>
                  <a:pt x="138" y="0"/>
                </a:lnTo>
                <a:lnTo>
                  <a:pt x="13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0" name="Google Shape;690;p4"/>
          <p:cNvSpPr/>
          <p:nvPr/>
        </p:nvSpPr>
        <p:spPr>
          <a:xfrm>
            <a:off x="1577578" y="1820466"/>
            <a:ext cx="22622" cy="27384"/>
          </a:xfrm>
          <a:custGeom>
            <a:avLst/>
            <a:gdLst/>
            <a:ahLst/>
            <a:cxnLst/>
            <a:rect l="l" t="t" r="r" b="b"/>
            <a:pathLst>
              <a:path w="75" h="89" extrusionOk="0">
                <a:moveTo>
                  <a:pt x="0" y="89"/>
                </a:moveTo>
                <a:lnTo>
                  <a:pt x="8" y="81"/>
                </a:lnTo>
                <a:lnTo>
                  <a:pt x="17" y="70"/>
                </a:lnTo>
                <a:lnTo>
                  <a:pt x="25" y="60"/>
                </a:lnTo>
                <a:lnTo>
                  <a:pt x="37" y="44"/>
                </a:lnTo>
                <a:lnTo>
                  <a:pt x="50" y="29"/>
                </a:lnTo>
                <a:lnTo>
                  <a:pt x="59" y="18"/>
                </a:lnTo>
                <a:lnTo>
                  <a:pt x="66" y="8"/>
                </a:lnTo>
                <a:lnTo>
                  <a:pt x="75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1" name="Google Shape;691;p4"/>
          <p:cNvSpPr/>
          <p:nvPr/>
        </p:nvSpPr>
        <p:spPr>
          <a:xfrm>
            <a:off x="1628775" y="1868092"/>
            <a:ext cx="1191" cy="1190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3" y="0"/>
                </a:moveTo>
                <a:lnTo>
                  <a:pt x="3" y="1"/>
                </a:lnTo>
                <a:lnTo>
                  <a:pt x="2" y="1"/>
                </a:lnTo>
                <a:lnTo>
                  <a:pt x="0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2" name="Google Shape;692;p4"/>
          <p:cNvSpPr/>
          <p:nvPr/>
        </p:nvSpPr>
        <p:spPr>
          <a:xfrm>
            <a:off x="1801416" y="1816894"/>
            <a:ext cx="47625" cy="44054"/>
          </a:xfrm>
          <a:custGeom>
            <a:avLst/>
            <a:gdLst/>
            <a:ahLst/>
            <a:cxnLst/>
            <a:rect l="l" t="t" r="r" b="b"/>
            <a:pathLst>
              <a:path w="158" h="147" extrusionOk="0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1"/>
                </a:lnTo>
                <a:lnTo>
                  <a:pt x="43" y="30"/>
                </a:lnTo>
                <a:lnTo>
                  <a:pt x="51" y="39"/>
                </a:lnTo>
                <a:lnTo>
                  <a:pt x="60" y="48"/>
                </a:lnTo>
                <a:lnTo>
                  <a:pt x="69" y="64"/>
                </a:lnTo>
                <a:lnTo>
                  <a:pt x="79" y="78"/>
                </a:lnTo>
                <a:lnTo>
                  <a:pt x="90" y="93"/>
                </a:lnTo>
                <a:lnTo>
                  <a:pt x="100" y="106"/>
                </a:lnTo>
                <a:lnTo>
                  <a:pt x="107" y="116"/>
                </a:lnTo>
                <a:lnTo>
                  <a:pt x="115" y="123"/>
                </a:lnTo>
                <a:lnTo>
                  <a:pt x="124" y="130"/>
                </a:lnTo>
                <a:lnTo>
                  <a:pt x="133" y="137"/>
                </a:lnTo>
                <a:lnTo>
                  <a:pt x="144" y="142"/>
                </a:lnTo>
                <a:lnTo>
                  <a:pt x="158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3" name="Google Shape;693;p4"/>
          <p:cNvSpPr/>
          <p:nvPr/>
        </p:nvSpPr>
        <p:spPr>
          <a:xfrm>
            <a:off x="1772842" y="1846660"/>
            <a:ext cx="21431" cy="22622"/>
          </a:xfrm>
          <a:custGeom>
            <a:avLst/>
            <a:gdLst/>
            <a:ahLst/>
            <a:cxnLst/>
            <a:rect l="l" t="t" r="r" b="b"/>
            <a:pathLst>
              <a:path w="72" h="80" extrusionOk="0">
                <a:moveTo>
                  <a:pt x="2" y="0"/>
                </a:move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1" y="16"/>
                </a:lnTo>
                <a:lnTo>
                  <a:pt x="2" y="18"/>
                </a:lnTo>
                <a:lnTo>
                  <a:pt x="7" y="24"/>
                </a:lnTo>
                <a:lnTo>
                  <a:pt x="14" y="29"/>
                </a:lnTo>
                <a:lnTo>
                  <a:pt x="21" y="33"/>
                </a:lnTo>
                <a:lnTo>
                  <a:pt x="29" y="38"/>
                </a:lnTo>
                <a:lnTo>
                  <a:pt x="36" y="42"/>
                </a:lnTo>
                <a:lnTo>
                  <a:pt x="44" y="47"/>
                </a:lnTo>
                <a:lnTo>
                  <a:pt x="50" y="53"/>
                </a:lnTo>
                <a:lnTo>
                  <a:pt x="56" y="59"/>
                </a:lnTo>
                <a:lnTo>
                  <a:pt x="62" y="67"/>
                </a:lnTo>
                <a:lnTo>
                  <a:pt x="67" y="73"/>
                </a:lnTo>
                <a:lnTo>
                  <a:pt x="72" y="8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4" name="Google Shape;694;p4"/>
          <p:cNvSpPr/>
          <p:nvPr/>
        </p:nvSpPr>
        <p:spPr>
          <a:xfrm>
            <a:off x="1662113" y="1815704"/>
            <a:ext cx="48816" cy="47625"/>
          </a:xfrm>
          <a:custGeom>
            <a:avLst/>
            <a:gdLst/>
            <a:ahLst/>
            <a:cxnLst/>
            <a:rect l="l" t="t" r="r" b="b"/>
            <a:pathLst>
              <a:path w="162" h="161" extrusionOk="0">
                <a:moveTo>
                  <a:pt x="11" y="0"/>
                </a:moveTo>
                <a:lnTo>
                  <a:pt x="7" y="6"/>
                </a:lnTo>
                <a:lnTo>
                  <a:pt x="4" y="10"/>
                </a:lnTo>
                <a:lnTo>
                  <a:pt x="2" y="15"/>
                </a:lnTo>
                <a:lnTo>
                  <a:pt x="0" y="20"/>
                </a:lnTo>
                <a:lnTo>
                  <a:pt x="0" y="25"/>
                </a:lnTo>
                <a:lnTo>
                  <a:pt x="2" y="30"/>
                </a:lnTo>
                <a:lnTo>
                  <a:pt x="5" y="36"/>
                </a:lnTo>
                <a:lnTo>
                  <a:pt x="10" y="42"/>
                </a:lnTo>
                <a:lnTo>
                  <a:pt x="17" y="48"/>
                </a:lnTo>
                <a:lnTo>
                  <a:pt x="25" y="53"/>
                </a:lnTo>
                <a:lnTo>
                  <a:pt x="33" y="59"/>
                </a:lnTo>
                <a:lnTo>
                  <a:pt x="43" y="64"/>
                </a:lnTo>
                <a:lnTo>
                  <a:pt x="52" y="68"/>
                </a:lnTo>
                <a:lnTo>
                  <a:pt x="61" y="73"/>
                </a:lnTo>
                <a:lnTo>
                  <a:pt x="69" y="78"/>
                </a:lnTo>
                <a:lnTo>
                  <a:pt x="83" y="87"/>
                </a:lnTo>
                <a:lnTo>
                  <a:pt x="96" y="96"/>
                </a:lnTo>
                <a:lnTo>
                  <a:pt x="108" y="106"/>
                </a:lnTo>
                <a:lnTo>
                  <a:pt x="120" y="117"/>
                </a:lnTo>
                <a:lnTo>
                  <a:pt x="131" y="126"/>
                </a:lnTo>
                <a:lnTo>
                  <a:pt x="142" y="137"/>
                </a:lnTo>
                <a:lnTo>
                  <a:pt x="151" y="149"/>
                </a:lnTo>
                <a:lnTo>
                  <a:pt x="162" y="16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" name="Google Shape;695;p4"/>
          <p:cNvSpPr/>
          <p:nvPr/>
        </p:nvSpPr>
        <p:spPr>
          <a:xfrm>
            <a:off x="1646635" y="1841897"/>
            <a:ext cx="38100" cy="33338"/>
          </a:xfrm>
          <a:custGeom>
            <a:avLst/>
            <a:gdLst/>
            <a:ahLst/>
            <a:cxnLst/>
            <a:rect l="l" t="t" r="r" b="b"/>
            <a:pathLst>
              <a:path w="126" h="110" extrusionOk="0">
                <a:moveTo>
                  <a:pt x="0" y="0"/>
                </a:moveTo>
                <a:lnTo>
                  <a:pt x="4" y="11"/>
                </a:lnTo>
                <a:lnTo>
                  <a:pt x="10" y="20"/>
                </a:lnTo>
                <a:lnTo>
                  <a:pt x="18" y="30"/>
                </a:lnTo>
                <a:lnTo>
                  <a:pt x="25" y="39"/>
                </a:lnTo>
                <a:lnTo>
                  <a:pt x="33" y="48"/>
                </a:lnTo>
                <a:lnTo>
                  <a:pt x="44" y="58"/>
                </a:lnTo>
                <a:lnTo>
                  <a:pt x="56" y="69"/>
                </a:lnTo>
                <a:lnTo>
                  <a:pt x="68" y="77"/>
                </a:lnTo>
                <a:lnTo>
                  <a:pt x="80" y="86"/>
                </a:lnTo>
                <a:lnTo>
                  <a:pt x="93" y="94"/>
                </a:lnTo>
                <a:lnTo>
                  <a:pt x="105" y="100"/>
                </a:lnTo>
                <a:lnTo>
                  <a:pt x="115" y="106"/>
                </a:lnTo>
                <a:lnTo>
                  <a:pt x="126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6" name="Google Shape;696;p4"/>
          <p:cNvSpPr/>
          <p:nvPr/>
        </p:nvSpPr>
        <p:spPr>
          <a:xfrm>
            <a:off x="1785937" y="1832372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6"/>
                </a:lnTo>
                <a:lnTo>
                  <a:pt x="9" y="12"/>
                </a:lnTo>
                <a:lnTo>
                  <a:pt x="14" y="16"/>
                </a:lnTo>
                <a:lnTo>
                  <a:pt x="20" y="21"/>
                </a:lnTo>
                <a:lnTo>
                  <a:pt x="26" y="25"/>
                </a:lnTo>
                <a:lnTo>
                  <a:pt x="37" y="33"/>
                </a:lnTo>
                <a:lnTo>
                  <a:pt x="46" y="39"/>
                </a:lnTo>
                <a:lnTo>
                  <a:pt x="57" y="47"/>
                </a:lnTo>
                <a:lnTo>
                  <a:pt x="63" y="52"/>
                </a:lnTo>
                <a:lnTo>
                  <a:pt x="68" y="58"/>
                </a:lnTo>
                <a:lnTo>
                  <a:pt x="73" y="64"/>
                </a:lnTo>
                <a:lnTo>
                  <a:pt x="76" y="70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7" name="Google Shape;697;p4"/>
          <p:cNvSpPr/>
          <p:nvPr/>
        </p:nvSpPr>
        <p:spPr>
          <a:xfrm>
            <a:off x="1553766" y="1826420"/>
            <a:ext cx="14288" cy="13097"/>
          </a:xfrm>
          <a:custGeom>
            <a:avLst/>
            <a:gdLst/>
            <a:ahLst/>
            <a:cxnLst/>
            <a:rect l="l" t="t" r="r" b="b"/>
            <a:pathLst>
              <a:path w="48" h="47" extrusionOk="0">
                <a:moveTo>
                  <a:pt x="0" y="47"/>
                </a:moveTo>
                <a:lnTo>
                  <a:pt x="0" y="43"/>
                </a:lnTo>
                <a:lnTo>
                  <a:pt x="2" y="38"/>
                </a:lnTo>
                <a:lnTo>
                  <a:pt x="4" y="35"/>
                </a:lnTo>
                <a:lnTo>
                  <a:pt x="6" y="30"/>
                </a:lnTo>
                <a:lnTo>
                  <a:pt x="10" y="26"/>
                </a:lnTo>
                <a:lnTo>
                  <a:pt x="13" y="23"/>
                </a:lnTo>
                <a:lnTo>
                  <a:pt x="17" y="19"/>
                </a:lnTo>
                <a:lnTo>
                  <a:pt x="22" y="14"/>
                </a:lnTo>
                <a:lnTo>
                  <a:pt x="30" y="9"/>
                </a:lnTo>
                <a:lnTo>
                  <a:pt x="39" y="4"/>
                </a:lnTo>
                <a:lnTo>
                  <a:pt x="4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8" name="Google Shape;698;p4"/>
          <p:cNvSpPr/>
          <p:nvPr/>
        </p:nvSpPr>
        <p:spPr>
          <a:xfrm>
            <a:off x="1772842" y="1815703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7" y="109"/>
                </a:lnTo>
                <a:lnTo>
                  <a:pt x="22" y="107"/>
                </a:lnTo>
                <a:lnTo>
                  <a:pt x="26" y="104"/>
                </a:lnTo>
                <a:lnTo>
                  <a:pt x="31" y="99"/>
                </a:lnTo>
                <a:lnTo>
                  <a:pt x="36" y="95"/>
                </a:lnTo>
                <a:lnTo>
                  <a:pt x="43" y="84"/>
                </a:lnTo>
                <a:lnTo>
                  <a:pt x="52" y="72"/>
                </a:lnTo>
                <a:lnTo>
                  <a:pt x="59" y="58"/>
                </a:lnTo>
                <a:lnTo>
                  <a:pt x="66" y="45"/>
                </a:lnTo>
                <a:lnTo>
                  <a:pt x="72" y="35"/>
                </a:lnTo>
                <a:lnTo>
                  <a:pt x="78" y="27"/>
                </a:lnTo>
                <a:lnTo>
                  <a:pt x="84" y="19"/>
                </a:lnTo>
                <a:lnTo>
                  <a:pt x="91" y="11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" name="Google Shape;699;p4"/>
          <p:cNvSpPr/>
          <p:nvPr/>
        </p:nvSpPr>
        <p:spPr>
          <a:xfrm>
            <a:off x="1740694" y="1832374"/>
            <a:ext cx="33338" cy="48815"/>
          </a:xfrm>
          <a:custGeom>
            <a:avLst/>
            <a:gdLst/>
            <a:ahLst/>
            <a:cxnLst/>
            <a:rect l="l" t="t" r="r" b="b"/>
            <a:pathLst>
              <a:path w="108" h="162" extrusionOk="0">
                <a:moveTo>
                  <a:pt x="108" y="0"/>
                </a:moveTo>
                <a:lnTo>
                  <a:pt x="107" y="12"/>
                </a:lnTo>
                <a:lnTo>
                  <a:pt x="103" y="21"/>
                </a:lnTo>
                <a:lnTo>
                  <a:pt x="100" y="32"/>
                </a:lnTo>
                <a:lnTo>
                  <a:pt x="95" y="42"/>
                </a:lnTo>
                <a:lnTo>
                  <a:pt x="90" y="51"/>
                </a:lnTo>
                <a:lnTo>
                  <a:pt x="84" y="61"/>
                </a:lnTo>
                <a:lnTo>
                  <a:pt x="74" y="74"/>
                </a:lnTo>
                <a:lnTo>
                  <a:pt x="64" y="88"/>
                </a:lnTo>
                <a:lnTo>
                  <a:pt x="53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" name="Google Shape;700;p4"/>
          <p:cNvSpPr/>
          <p:nvPr/>
        </p:nvSpPr>
        <p:spPr>
          <a:xfrm>
            <a:off x="1720455" y="1835944"/>
            <a:ext cx="21431" cy="33338"/>
          </a:xfrm>
          <a:custGeom>
            <a:avLst/>
            <a:gdLst/>
            <a:ahLst/>
            <a:cxnLst/>
            <a:rect l="l" t="t" r="r" b="b"/>
            <a:pathLst>
              <a:path w="72" h="108" extrusionOk="0">
                <a:moveTo>
                  <a:pt x="72" y="0"/>
                </a:moveTo>
                <a:lnTo>
                  <a:pt x="65" y="7"/>
                </a:lnTo>
                <a:lnTo>
                  <a:pt x="59" y="15"/>
                </a:lnTo>
                <a:lnTo>
                  <a:pt x="53" y="24"/>
                </a:lnTo>
                <a:lnTo>
                  <a:pt x="47" y="32"/>
                </a:lnTo>
                <a:lnTo>
                  <a:pt x="39" y="44"/>
                </a:lnTo>
                <a:lnTo>
                  <a:pt x="31" y="56"/>
                </a:lnTo>
                <a:lnTo>
                  <a:pt x="24" y="70"/>
                </a:lnTo>
                <a:lnTo>
                  <a:pt x="16" y="82"/>
                </a:lnTo>
                <a:lnTo>
                  <a:pt x="8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1" name="Google Shape;701;p4"/>
          <p:cNvSpPr/>
          <p:nvPr/>
        </p:nvSpPr>
        <p:spPr>
          <a:xfrm>
            <a:off x="1740694" y="1832374"/>
            <a:ext cx="33338" cy="48815"/>
          </a:xfrm>
          <a:custGeom>
            <a:avLst/>
            <a:gdLst/>
            <a:ahLst/>
            <a:cxnLst/>
            <a:rect l="l" t="t" r="r" b="b"/>
            <a:pathLst>
              <a:path w="108" h="162" extrusionOk="0">
                <a:moveTo>
                  <a:pt x="108" y="0"/>
                </a:moveTo>
                <a:lnTo>
                  <a:pt x="107" y="12"/>
                </a:lnTo>
                <a:lnTo>
                  <a:pt x="103" y="21"/>
                </a:lnTo>
                <a:lnTo>
                  <a:pt x="100" y="32"/>
                </a:lnTo>
                <a:lnTo>
                  <a:pt x="95" y="42"/>
                </a:lnTo>
                <a:lnTo>
                  <a:pt x="90" y="51"/>
                </a:lnTo>
                <a:lnTo>
                  <a:pt x="84" y="61"/>
                </a:lnTo>
                <a:lnTo>
                  <a:pt x="74" y="74"/>
                </a:lnTo>
                <a:lnTo>
                  <a:pt x="64" y="88"/>
                </a:lnTo>
                <a:lnTo>
                  <a:pt x="53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2" name="Google Shape;702;p4"/>
          <p:cNvSpPr/>
          <p:nvPr/>
        </p:nvSpPr>
        <p:spPr>
          <a:xfrm>
            <a:off x="1720455" y="1835944"/>
            <a:ext cx="21431" cy="33338"/>
          </a:xfrm>
          <a:custGeom>
            <a:avLst/>
            <a:gdLst/>
            <a:ahLst/>
            <a:cxnLst/>
            <a:rect l="l" t="t" r="r" b="b"/>
            <a:pathLst>
              <a:path w="72" h="108" extrusionOk="0">
                <a:moveTo>
                  <a:pt x="72" y="0"/>
                </a:moveTo>
                <a:lnTo>
                  <a:pt x="65" y="7"/>
                </a:lnTo>
                <a:lnTo>
                  <a:pt x="59" y="15"/>
                </a:lnTo>
                <a:lnTo>
                  <a:pt x="53" y="24"/>
                </a:lnTo>
                <a:lnTo>
                  <a:pt x="47" y="32"/>
                </a:lnTo>
                <a:lnTo>
                  <a:pt x="39" y="44"/>
                </a:lnTo>
                <a:lnTo>
                  <a:pt x="31" y="56"/>
                </a:lnTo>
                <a:lnTo>
                  <a:pt x="24" y="70"/>
                </a:lnTo>
                <a:lnTo>
                  <a:pt x="16" y="82"/>
                </a:lnTo>
                <a:lnTo>
                  <a:pt x="8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3" name="Google Shape;703;p4"/>
          <p:cNvSpPr/>
          <p:nvPr/>
        </p:nvSpPr>
        <p:spPr>
          <a:xfrm>
            <a:off x="1883569" y="1797844"/>
            <a:ext cx="101204" cy="63104"/>
          </a:xfrm>
          <a:custGeom>
            <a:avLst/>
            <a:gdLst/>
            <a:ahLst/>
            <a:cxnLst/>
            <a:rect l="l" t="t" r="r" b="b"/>
            <a:pathLst>
              <a:path w="336" h="211" extrusionOk="0">
                <a:moveTo>
                  <a:pt x="0" y="0"/>
                </a:moveTo>
                <a:lnTo>
                  <a:pt x="5" y="3"/>
                </a:lnTo>
                <a:lnTo>
                  <a:pt x="9" y="6"/>
                </a:lnTo>
                <a:lnTo>
                  <a:pt x="14" y="10"/>
                </a:lnTo>
                <a:lnTo>
                  <a:pt x="28" y="22"/>
                </a:lnTo>
                <a:lnTo>
                  <a:pt x="41" y="34"/>
                </a:lnTo>
                <a:lnTo>
                  <a:pt x="55" y="46"/>
                </a:lnTo>
                <a:lnTo>
                  <a:pt x="71" y="58"/>
                </a:lnTo>
                <a:lnTo>
                  <a:pt x="88" y="71"/>
                </a:lnTo>
                <a:lnTo>
                  <a:pt x="107" y="84"/>
                </a:lnTo>
                <a:lnTo>
                  <a:pt x="125" y="97"/>
                </a:lnTo>
                <a:lnTo>
                  <a:pt x="143" y="109"/>
                </a:lnTo>
                <a:lnTo>
                  <a:pt x="167" y="123"/>
                </a:lnTo>
                <a:lnTo>
                  <a:pt x="188" y="138"/>
                </a:lnTo>
                <a:lnTo>
                  <a:pt x="208" y="152"/>
                </a:lnTo>
                <a:lnTo>
                  <a:pt x="217" y="157"/>
                </a:lnTo>
                <a:lnTo>
                  <a:pt x="224" y="162"/>
                </a:lnTo>
                <a:lnTo>
                  <a:pt x="233" y="168"/>
                </a:lnTo>
                <a:lnTo>
                  <a:pt x="240" y="176"/>
                </a:lnTo>
                <a:lnTo>
                  <a:pt x="245" y="183"/>
                </a:lnTo>
                <a:lnTo>
                  <a:pt x="249" y="189"/>
                </a:lnTo>
                <a:lnTo>
                  <a:pt x="254" y="195"/>
                </a:lnTo>
                <a:lnTo>
                  <a:pt x="258" y="201"/>
                </a:lnTo>
                <a:lnTo>
                  <a:pt x="263" y="205"/>
                </a:lnTo>
                <a:lnTo>
                  <a:pt x="266" y="209"/>
                </a:lnTo>
                <a:lnTo>
                  <a:pt x="271" y="211"/>
                </a:lnTo>
                <a:lnTo>
                  <a:pt x="275" y="211"/>
                </a:lnTo>
                <a:lnTo>
                  <a:pt x="277" y="210"/>
                </a:lnTo>
                <a:lnTo>
                  <a:pt x="281" y="208"/>
                </a:lnTo>
                <a:lnTo>
                  <a:pt x="284" y="205"/>
                </a:lnTo>
                <a:lnTo>
                  <a:pt x="288" y="201"/>
                </a:lnTo>
                <a:lnTo>
                  <a:pt x="290" y="197"/>
                </a:lnTo>
                <a:lnTo>
                  <a:pt x="294" y="192"/>
                </a:lnTo>
                <a:lnTo>
                  <a:pt x="300" y="184"/>
                </a:lnTo>
                <a:lnTo>
                  <a:pt x="307" y="175"/>
                </a:lnTo>
                <a:lnTo>
                  <a:pt x="313" y="167"/>
                </a:lnTo>
                <a:lnTo>
                  <a:pt x="321" y="160"/>
                </a:lnTo>
                <a:lnTo>
                  <a:pt x="327" y="152"/>
                </a:lnTo>
                <a:lnTo>
                  <a:pt x="331" y="146"/>
                </a:lnTo>
                <a:lnTo>
                  <a:pt x="336" y="14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" name="Google Shape;704;p4"/>
          <p:cNvSpPr/>
          <p:nvPr/>
        </p:nvSpPr>
        <p:spPr>
          <a:xfrm>
            <a:off x="1744267" y="1796655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9" h="261" extrusionOk="0">
                <a:moveTo>
                  <a:pt x="467" y="0"/>
                </a:moveTo>
                <a:lnTo>
                  <a:pt x="468" y="5"/>
                </a:lnTo>
                <a:lnTo>
                  <a:pt x="469" y="10"/>
                </a:lnTo>
                <a:lnTo>
                  <a:pt x="469" y="14"/>
                </a:lnTo>
                <a:lnTo>
                  <a:pt x="468" y="18"/>
                </a:lnTo>
                <a:lnTo>
                  <a:pt x="467" y="22"/>
                </a:lnTo>
                <a:lnTo>
                  <a:pt x="465" y="26"/>
                </a:lnTo>
                <a:lnTo>
                  <a:pt x="461" y="30"/>
                </a:lnTo>
                <a:lnTo>
                  <a:pt x="456" y="34"/>
                </a:lnTo>
                <a:lnTo>
                  <a:pt x="451" y="37"/>
                </a:lnTo>
                <a:lnTo>
                  <a:pt x="446" y="41"/>
                </a:lnTo>
                <a:lnTo>
                  <a:pt x="440" y="46"/>
                </a:lnTo>
                <a:lnTo>
                  <a:pt x="436" y="51"/>
                </a:lnTo>
                <a:lnTo>
                  <a:pt x="432" y="57"/>
                </a:lnTo>
                <a:lnTo>
                  <a:pt x="428" y="63"/>
                </a:lnTo>
                <a:lnTo>
                  <a:pt x="424" y="69"/>
                </a:lnTo>
                <a:lnTo>
                  <a:pt x="420" y="73"/>
                </a:lnTo>
                <a:lnTo>
                  <a:pt x="415" y="78"/>
                </a:lnTo>
                <a:lnTo>
                  <a:pt x="411" y="83"/>
                </a:lnTo>
                <a:lnTo>
                  <a:pt x="408" y="89"/>
                </a:lnTo>
                <a:lnTo>
                  <a:pt x="405" y="95"/>
                </a:lnTo>
                <a:lnTo>
                  <a:pt x="404" y="101"/>
                </a:lnTo>
                <a:lnTo>
                  <a:pt x="402" y="107"/>
                </a:lnTo>
                <a:lnTo>
                  <a:pt x="399" y="112"/>
                </a:lnTo>
                <a:lnTo>
                  <a:pt x="397" y="116"/>
                </a:lnTo>
                <a:lnTo>
                  <a:pt x="395" y="118"/>
                </a:lnTo>
                <a:lnTo>
                  <a:pt x="391" y="122"/>
                </a:lnTo>
                <a:lnTo>
                  <a:pt x="389" y="125"/>
                </a:lnTo>
                <a:lnTo>
                  <a:pt x="386" y="129"/>
                </a:lnTo>
                <a:lnTo>
                  <a:pt x="384" y="134"/>
                </a:lnTo>
                <a:lnTo>
                  <a:pt x="381" y="139"/>
                </a:lnTo>
                <a:lnTo>
                  <a:pt x="378" y="143"/>
                </a:lnTo>
                <a:lnTo>
                  <a:pt x="373" y="148"/>
                </a:lnTo>
                <a:lnTo>
                  <a:pt x="368" y="152"/>
                </a:lnTo>
                <a:lnTo>
                  <a:pt x="363" y="157"/>
                </a:lnTo>
                <a:lnTo>
                  <a:pt x="360" y="160"/>
                </a:lnTo>
                <a:lnTo>
                  <a:pt x="357" y="165"/>
                </a:lnTo>
                <a:lnTo>
                  <a:pt x="355" y="170"/>
                </a:lnTo>
                <a:lnTo>
                  <a:pt x="352" y="175"/>
                </a:lnTo>
                <a:lnTo>
                  <a:pt x="349" y="180"/>
                </a:lnTo>
                <a:lnTo>
                  <a:pt x="344" y="183"/>
                </a:lnTo>
                <a:lnTo>
                  <a:pt x="340" y="189"/>
                </a:lnTo>
                <a:lnTo>
                  <a:pt x="338" y="194"/>
                </a:lnTo>
                <a:lnTo>
                  <a:pt x="335" y="200"/>
                </a:lnTo>
                <a:lnTo>
                  <a:pt x="333" y="205"/>
                </a:lnTo>
                <a:lnTo>
                  <a:pt x="332" y="210"/>
                </a:lnTo>
                <a:lnTo>
                  <a:pt x="328" y="213"/>
                </a:lnTo>
                <a:lnTo>
                  <a:pt x="326" y="216"/>
                </a:lnTo>
                <a:lnTo>
                  <a:pt x="322" y="218"/>
                </a:lnTo>
                <a:lnTo>
                  <a:pt x="320" y="222"/>
                </a:lnTo>
                <a:lnTo>
                  <a:pt x="317" y="227"/>
                </a:lnTo>
                <a:lnTo>
                  <a:pt x="315" y="233"/>
                </a:lnTo>
                <a:lnTo>
                  <a:pt x="313" y="238"/>
                </a:lnTo>
                <a:lnTo>
                  <a:pt x="310" y="242"/>
                </a:lnTo>
                <a:lnTo>
                  <a:pt x="308" y="245"/>
                </a:lnTo>
                <a:lnTo>
                  <a:pt x="304" y="246"/>
                </a:lnTo>
                <a:lnTo>
                  <a:pt x="302" y="247"/>
                </a:lnTo>
                <a:lnTo>
                  <a:pt x="298" y="248"/>
                </a:lnTo>
                <a:lnTo>
                  <a:pt x="296" y="251"/>
                </a:lnTo>
                <a:lnTo>
                  <a:pt x="292" y="255"/>
                </a:lnTo>
                <a:lnTo>
                  <a:pt x="290" y="257"/>
                </a:lnTo>
                <a:lnTo>
                  <a:pt x="287" y="259"/>
                </a:lnTo>
                <a:lnTo>
                  <a:pt x="284" y="261"/>
                </a:lnTo>
                <a:lnTo>
                  <a:pt x="278" y="259"/>
                </a:lnTo>
                <a:lnTo>
                  <a:pt x="273" y="257"/>
                </a:lnTo>
                <a:lnTo>
                  <a:pt x="267" y="255"/>
                </a:lnTo>
                <a:lnTo>
                  <a:pt x="261" y="250"/>
                </a:lnTo>
                <a:lnTo>
                  <a:pt x="256" y="245"/>
                </a:lnTo>
                <a:lnTo>
                  <a:pt x="251" y="240"/>
                </a:lnTo>
                <a:lnTo>
                  <a:pt x="246" y="235"/>
                </a:lnTo>
                <a:lnTo>
                  <a:pt x="238" y="226"/>
                </a:lnTo>
                <a:lnTo>
                  <a:pt x="231" y="215"/>
                </a:lnTo>
                <a:lnTo>
                  <a:pt x="224" y="205"/>
                </a:lnTo>
                <a:lnTo>
                  <a:pt x="216" y="195"/>
                </a:lnTo>
                <a:lnTo>
                  <a:pt x="209" y="188"/>
                </a:lnTo>
                <a:lnTo>
                  <a:pt x="199" y="182"/>
                </a:lnTo>
                <a:lnTo>
                  <a:pt x="189" y="176"/>
                </a:lnTo>
                <a:lnTo>
                  <a:pt x="179" y="170"/>
                </a:lnTo>
                <a:lnTo>
                  <a:pt x="167" y="165"/>
                </a:lnTo>
                <a:lnTo>
                  <a:pt x="156" y="160"/>
                </a:lnTo>
                <a:lnTo>
                  <a:pt x="132" y="150"/>
                </a:lnTo>
                <a:lnTo>
                  <a:pt x="107" y="139"/>
                </a:lnTo>
                <a:lnTo>
                  <a:pt x="95" y="133"/>
                </a:lnTo>
                <a:lnTo>
                  <a:pt x="82" y="127"/>
                </a:lnTo>
                <a:lnTo>
                  <a:pt x="70" y="121"/>
                </a:lnTo>
                <a:lnTo>
                  <a:pt x="59" y="113"/>
                </a:lnTo>
                <a:lnTo>
                  <a:pt x="50" y="105"/>
                </a:lnTo>
                <a:lnTo>
                  <a:pt x="40" y="98"/>
                </a:lnTo>
                <a:lnTo>
                  <a:pt x="30" y="89"/>
                </a:lnTo>
                <a:lnTo>
                  <a:pt x="22" y="82"/>
                </a:lnTo>
                <a:lnTo>
                  <a:pt x="15" y="76"/>
                </a:lnTo>
                <a:lnTo>
                  <a:pt x="9" y="71"/>
                </a:lnTo>
                <a:lnTo>
                  <a:pt x="0" y="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5" name="Google Shape;705;p4"/>
          <p:cNvSpPr/>
          <p:nvPr/>
        </p:nvSpPr>
        <p:spPr>
          <a:xfrm>
            <a:off x="1809751" y="1807370"/>
            <a:ext cx="41672" cy="50006"/>
          </a:xfrm>
          <a:custGeom>
            <a:avLst/>
            <a:gdLst/>
            <a:ahLst/>
            <a:cxnLst/>
            <a:rect l="l" t="t" r="r" b="b"/>
            <a:pathLst>
              <a:path w="140" h="166" extrusionOk="0">
                <a:moveTo>
                  <a:pt x="0" y="166"/>
                </a:moveTo>
                <a:lnTo>
                  <a:pt x="1" y="166"/>
                </a:lnTo>
                <a:lnTo>
                  <a:pt x="1" y="165"/>
                </a:lnTo>
                <a:lnTo>
                  <a:pt x="9" y="159"/>
                </a:lnTo>
                <a:lnTo>
                  <a:pt x="18" y="151"/>
                </a:lnTo>
                <a:lnTo>
                  <a:pt x="27" y="141"/>
                </a:lnTo>
                <a:lnTo>
                  <a:pt x="35" y="133"/>
                </a:lnTo>
                <a:lnTo>
                  <a:pt x="42" y="124"/>
                </a:lnTo>
                <a:lnTo>
                  <a:pt x="50" y="115"/>
                </a:lnTo>
                <a:lnTo>
                  <a:pt x="56" y="105"/>
                </a:lnTo>
                <a:lnTo>
                  <a:pt x="60" y="96"/>
                </a:lnTo>
                <a:lnTo>
                  <a:pt x="65" y="87"/>
                </a:lnTo>
                <a:lnTo>
                  <a:pt x="70" y="77"/>
                </a:lnTo>
                <a:lnTo>
                  <a:pt x="76" y="69"/>
                </a:lnTo>
                <a:lnTo>
                  <a:pt x="81" y="60"/>
                </a:lnTo>
                <a:lnTo>
                  <a:pt x="88" y="54"/>
                </a:lnTo>
                <a:lnTo>
                  <a:pt x="95" y="48"/>
                </a:lnTo>
                <a:lnTo>
                  <a:pt x="104" y="43"/>
                </a:lnTo>
                <a:lnTo>
                  <a:pt x="111" y="38"/>
                </a:lnTo>
                <a:lnTo>
                  <a:pt x="118" y="31"/>
                </a:lnTo>
                <a:lnTo>
                  <a:pt x="123" y="26"/>
                </a:lnTo>
                <a:lnTo>
                  <a:pt x="127" y="19"/>
                </a:lnTo>
                <a:lnTo>
                  <a:pt x="130" y="11"/>
                </a:lnTo>
                <a:lnTo>
                  <a:pt x="134" y="5"/>
                </a:lnTo>
                <a:lnTo>
                  <a:pt x="135" y="2"/>
                </a:lnTo>
                <a:lnTo>
                  <a:pt x="136" y="1"/>
                </a:lnTo>
                <a:lnTo>
                  <a:pt x="139" y="0"/>
                </a:lnTo>
                <a:lnTo>
                  <a:pt x="14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6" name="Google Shape;706;p4"/>
          <p:cNvSpPr/>
          <p:nvPr/>
        </p:nvSpPr>
        <p:spPr>
          <a:xfrm>
            <a:off x="1789510" y="1814514"/>
            <a:ext cx="22622" cy="26194"/>
          </a:xfrm>
          <a:custGeom>
            <a:avLst/>
            <a:gdLst/>
            <a:ahLst/>
            <a:cxnLst/>
            <a:rect l="l" t="t" r="r" b="b"/>
            <a:pathLst>
              <a:path w="75" h="89" extrusionOk="0">
                <a:moveTo>
                  <a:pt x="0" y="89"/>
                </a:moveTo>
                <a:lnTo>
                  <a:pt x="9" y="79"/>
                </a:lnTo>
                <a:lnTo>
                  <a:pt x="17" y="70"/>
                </a:lnTo>
                <a:lnTo>
                  <a:pt x="26" y="59"/>
                </a:lnTo>
                <a:lnTo>
                  <a:pt x="38" y="43"/>
                </a:lnTo>
                <a:lnTo>
                  <a:pt x="51" y="28"/>
                </a:lnTo>
                <a:lnTo>
                  <a:pt x="59" y="18"/>
                </a:lnTo>
                <a:lnTo>
                  <a:pt x="68" y="8"/>
                </a:lnTo>
                <a:lnTo>
                  <a:pt x="75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7" name="Google Shape;707;p4"/>
          <p:cNvSpPr/>
          <p:nvPr/>
        </p:nvSpPr>
        <p:spPr>
          <a:xfrm>
            <a:off x="1840706" y="1860949"/>
            <a:ext cx="1191" cy="1190"/>
          </a:xfrm>
          <a:custGeom>
            <a:avLst/>
            <a:gdLst/>
            <a:ahLst/>
            <a:cxnLst/>
            <a:rect l="l" t="t" r="r" b="b"/>
            <a:pathLst>
              <a:path w="2" h="1587" extrusionOk="0">
                <a:moveTo>
                  <a:pt x="2" y="0"/>
                </a:move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8" name="Google Shape;708;p4"/>
          <p:cNvSpPr/>
          <p:nvPr/>
        </p:nvSpPr>
        <p:spPr>
          <a:xfrm>
            <a:off x="2013347" y="1809750"/>
            <a:ext cx="47625" cy="44054"/>
          </a:xfrm>
          <a:custGeom>
            <a:avLst/>
            <a:gdLst/>
            <a:ahLst/>
            <a:cxnLst/>
            <a:rect l="l" t="t" r="r" b="b"/>
            <a:pathLst>
              <a:path w="158" h="147" extrusionOk="0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1"/>
                </a:lnTo>
                <a:lnTo>
                  <a:pt x="43" y="30"/>
                </a:lnTo>
                <a:lnTo>
                  <a:pt x="52" y="39"/>
                </a:lnTo>
                <a:lnTo>
                  <a:pt x="60" y="49"/>
                </a:lnTo>
                <a:lnTo>
                  <a:pt x="70" y="63"/>
                </a:lnTo>
                <a:lnTo>
                  <a:pt x="80" y="78"/>
                </a:lnTo>
                <a:lnTo>
                  <a:pt x="91" y="92"/>
                </a:lnTo>
                <a:lnTo>
                  <a:pt x="100" y="107"/>
                </a:lnTo>
                <a:lnTo>
                  <a:pt x="107" y="115"/>
                </a:lnTo>
                <a:lnTo>
                  <a:pt x="116" y="124"/>
                </a:lnTo>
                <a:lnTo>
                  <a:pt x="124" y="131"/>
                </a:lnTo>
                <a:lnTo>
                  <a:pt x="134" y="137"/>
                </a:lnTo>
                <a:lnTo>
                  <a:pt x="145" y="142"/>
                </a:lnTo>
                <a:lnTo>
                  <a:pt x="158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9" name="Google Shape;709;p4"/>
          <p:cNvSpPr/>
          <p:nvPr/>
        </p:nvSpPr>
        <p:spPr>
          <a:xfrm>
            <a:off x="1983583" y="1839516"/>
            <a:ext cx="21431" cy="22622"/>
          </a:xfrm>
          <a:custGeom>
            <a:avLst/>
            <a:gdLst/>
            <a:ahLst/>
            <a:cxnLst/>
            <a:rect l="l" t="t" r="r" b="b"/>
            <a:pathLst>
              <a:path w="72" h="79" extrusionOk="0">
                <a:moveTo>
                  <a:pt x="3" y="0"/>
                </a:moveTo>
                <a:lnTo>
                  <a:pt x="0" y="4"/>
                </a:lnTo>
                <a:lnTo>
                  <a:pt x="0" y="8"/>
                </a:lnTo>
                <a:lnTo>
                  <a:pt x="0" y="11"/>
                </a:lnTo>
                <a:lnTo>
                  <a:pt x="1" y="15"/>
                </a:lnTo>
                <a:lnTo>
                  <a:pt x="3" y="18"/>
                </a:lnTo>
                <a:lnTo>
                  <a:pt x="7" y="23"/>
                </a:lnTo>
                <a:lnTo>
                  <a:pt x="15" y="28"/>
                </a:lnTo>
                <a:lnTo>
                  <a:pt x="22" y="33"/>
                </a:lnTo>
                <a:lnTo>
                  <a:pt x="29" y="36"/>
                </a:lnTo>
                <a:lnTo>
                  <a:pt x="36" y="41"/>
                </a:lnTo>
                <a:lnTo>
                  <a:pt x="45" y="47"/>
                </a:lnTo>
                <a:lnTo>
                  <a:pt x="52" y="52"/>
                </a:lnTo>
                <a:lnTo>
                  <a:pt x="57" y="59"/>
                </a:lnTo>
                <a:lnTo>
                  <a:pt x="63" y="65"/>
                </a:lnTo>
                <a:lnTo>
                  <a:pt x="68" y="73"/>
                </a:lnTo>
                <a:lnTo>
                  <a:pt x="72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10" name="Google Shape;710;p4"/>
          <p:cNvSpPr/>
          <p:nvPr/>
        </p:nvSpPr>
        <p:spPr>
          <a:xfrm>
            <a:off x="1874044" y="1808561"/>
            <a:ext cx="47625" cy="48815"/>
          </a:xfrm>
          <a:custGeom>
            <a:avLst/>
            <a:gdLst/>
            <a:ahLst/>
            <a:cxnLst/>
            <a:rect l="l" t="t" r="r" b="b"/>
            <a:pathLst>
              <a:path w="162" h="163" extrusionOk="0">
                <a:moveTo>
                  <a:pt x="11" y="0"/>
                </a:moveTo>
                <a:lnTo>
                  <a:pt x="6" y="7"/>
                </a:lnTo>
                <a:lnTo>
                  <a:pt x="4" y="11"/>
                </a:lnTo>
                <a:lnTo>
                  <a:pt x="1" y="17"/>
                </a:lnTo>
                <a:lnTo>
                  <a:pt x="0" y="22"/>
                </a:lnTo>
                <a:lnTo>
                  <a:pt x="0" y="26"/>
                </a:lnTo>
                <a:lnTo>
                  <a:pt x="1" y="31"/>
                </a:lnTo>
                <a:lnTo>
                  <a:pt x="5" y="38"/>
                </a:lnTo>
                <a:lnTo>
                  <a:pt x="10" y="44"/>
                </a:lnTo>
                <a:lnTo>
                  <a:pt x="17" y="49"/>
                </a:lnTo>
                <a:lnTo>
                  <a:pt x="24" y="55"/>
                </a:lnTo>
                <a:lnTo>
                  <a:pt x="34" y="60"/>
                </a:lnTo>
                <a:lnTo>
                  <a:pt x="42" y="64"/>
                </a:lnTo>
                <a:lnTo>
                  <a:pt x="52" y="69"/>
                </a:lnTo>
                <a:lnTo>
                  <a:pt x="60" y="74"/>
                </a:lnTo>
                <a:lnTo>
                  <a:pt x="69" y="79"/>
                </a:lnTo>
                <a:lnTo>
                  <a:pt x="82" y="89"/>
                </a:lnTo>
                <a:lnTo>
                  <a:pt x="95" y="97"/>
                </a:lnTo>
                <a:lnTo>
                  <a:pt x="107" y="107"/>
                </a:lnTo>
                <a:lnTo>
                  <a:pt x="119" y="118"/>
                </a:lnTo>
                <a:lnTo>
                  <a:pt x="130" y="128"/>
                </a:lnTo>
                <a:lnTo>
                  <a:pt x="141" y="139"/>
                </a:lnTo>
                <a:lnTo>
                  <a:pt x="151" y="150"/>
                </a:lnTo>
                <a:lnTo>
                  <a:pt x="162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11" name="Google Shape;711;p4"/>
          <p:cNvSpPr/>
          <p:nvPr/>
        </p:nvSpPr>
        <p:spPr>
          <a:xfrm>
            <a:off x="1858566" y="1835945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7" h="109" extrusionOk="0">
                <a:moveTo>
                  <a:pt x="0" y="0"/>
                </a:moveTo>
                <a:lnTo>
                  <a:pt x="5" y="10"/>
                </a:lnTo>
                <a:lnTo>
                  <a:pt x="11" y="19"/>
                </a:lnTo>
                <a:lnTo>
                  <a:pt x="18" y="29"/>
                </a:lnTo>
                <a:lnTo>
                  <a:pt x="25" y="39"/>
                </a:lnTo>
                <a:lnTo>
                  <a:pt x="34" y="47"/>
                </a:lnTo>
                <a:lnTo>
                  <a:pt x="45" y="58"/>
                </a:lnTo>
                <a:lnTo>
                  <a:pt x="57" y="68"/>
                </a:lnTo>
                <a:lnTo>
                  <a:pt x="69" y="77"/>
                </a:lnTo>
                <a:lnTo>
                  <a:pt x="81" y="86"/>
                </a:lnTo>
                <a:lnTo>
                  <a:pt x="93" y="93"/>
                </a:lnTo>
                <a:lnTo>
                  <a:pt x="105" y="99"/>
                </a:lnTo>
                <a:lnTo>
                  <a:pt x="116" y="105"/>
                </a:lnTo>
                <a:lnTo>
                  <a:pt x="127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12" name="Google Shape;712;p4"/>
          <p:cNvSpPr/>
          <p:nvPr/>
        </p:nvSpPr>
        <p:spPr>
          <a:xfrm>
            <a:off x="1997869" y="1825228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6"/>
                </a:lnTo>
                <a:lnTo>
                  <a:pt x="8" y="11"/>
                </a:lnTo>
                <a:lnTo>
                  <a:pt x="13" y="16"/>
                </a:lnTo>
                <a:lnTo>
                  <a:pt x="19" y="21"/>
                </a:lnTo>
                <a:lnTo>
                  <a:pt x="25" y="24"/>
                </a:lnTo>
                <a:lnTo>
                  <a:pt x="36" y="32"/>
                </a:lnTo>
                <a:lnTo>
                  <a:pt x="47" y="39"/>
                </a:lnTo>
                <a:lnTo>
                  <a:pt x="57" y="46"/>
                </a:lnTo>
                <a:lnTo>
                  <a:pt x="63" y="51"/>
                </a:lnTo>
                <a:lnTo>
                  <a:pt x="68" y="57"/>
                </a:lnTo>
                <a:lnTo>
                  <a:pt x="72" y="63"/>
                </a:lnTo>
                <a:lnTo>
                  <a:pt x="76" y="69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13" name="Google Shape;713;p4"/>
          <p:cNvSpPr/>
          <p:nvPr/>
        </p:nvSpPr>
        <p:spPr>
          <a:xfrm>
            <a:off x="1765697" y="1819276"/>
            <a:ext cx="14288" cy="13097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0" y="48"/>
                </a:moveTo>
                <a:lnTo>
                  <a:pt x="0" y="44"/>
                </a:lnTo>
                <a:lnTo>
                  <a:pt x="3" y="40"/>
                </a:lnTo>
                <a:lnTo>
                  <a:pt x="4" y="35"/>
                </a:lnTo>
                <a:lnTo>
                  <a:pt x="7" y="32"/>
                </a:lnTo>
                <a:lnTo>
                  <a:pt x="10" y="27"/>
                </a:lnTo>
                <a:lnTo>
                  <a:pt x="14" y="23"/>
                </a:lnTo>
                <a:lnTo>
                  <a:pt x="17" y="20"/>
                </a:lnTo>
                <a:lnTo>
                  <a:pt x="23" y="16"/>
                </a:lnTo>
                <a:lnTo>
                  <a:pt x="31" y="10"/>
                </a:lnTo>
                <a:lnTo>
                  <a:pt x="39" y="5"/>
                </a:lnTo>
                <a:lnTo>
                  <a:pt x="4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14" name="Google Shape;714;p4"/>
          <p:cNvSpPr/>
          <p:nvPr/>
        </p:nvSpPr>
        <p:spPr>
          <a:xfrm>
            <a:off x="1984774" y="1808560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7" y="109"/>
                </a:lnTo>
                <a:lnTo>
                  <a:pt x="22" y="106"/>
                </a:lnTo>
                <a:lnTo>
                  <a:pt x="27" y="104"/>
                </a:lnTo>
                <a:lnTo>
                  <a:pt x="32" y="100"/>
                </a:lnTo>
                <a:lnTo>
                  <a:pt x="37" y="94"/>
                </a:lnTo>
                <a:lnTo>
                  <a:pt x="44" y="85"/>
                </a:lnTo>
                <a:lnTo>
                  <a:pt x="52" y="71"/>
                </a:lnTo>
                <a:lnTo>
                  <a:pt x="59" y="58"/>
                </a:lnTo>
                <a:lnTo>
                  <a:pt x="67" y="45"/>
                </a:lnTo>
                <a:lnTo>
                  <a:pt x="73" y="36"/>
                </a:lnTo>
                <a:lnTo>
                  <a:pt x="79" y="27"/>
                </a:lnTo>
                <a:lnTo>
                  <a:pt x="85" y="20"/>
                </a:lnTo>
                <a:lnTo>
                  <a:pt x="92" y="12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15" name="Google Shape;715;p4"/>
          <p:cNvCxnSpPr/>
          <p:nvPr/>
        </p:nvCxnSpPr>
        <p:spPr>
          <a:xfrm rot="10800000" flipH="1">
            <a:off x="3217070" y="1501378"/>
            <a:ext cx="565547" cy="300038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16" name="Google Shape;716;p4"/>
          <p:cNvSpPr/>
          <p:nvPr/>
        </p:nvSpPr>
        <p:spPr>
          <a:xfrm>
            <a:off x="3217070" y="1747837"/>
            <a:ext cx="83344" cy="53579"/>
          </a:xfrm>
          <a:custGeom>
            <a:avLst/>
            <a:gdLst/>
            <a:ahLst/>
            <a:cxnLst/>
            <a:rect l="l" t="t" r="r" b="b"/>
            <a:pathLst>
              <a:path w="283" h="181" extrusionOk="0">
                <a:moveTo>
                  <a:pt x="283" y="87"/>
                </a:moveTo>
                <a:lnTo>
                  <a:pt x="0" y="181"/>
                </a:lnTo>
                <a:lnTo>
                  <a:pt x="237" y="0"/>
                </a:lnTo>
                <a:lnTo>
                  <a:pt x="283" y="87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17" name="Google Shape;717;p4"/>
          <p:cNvCxnSpPr/>
          <p:nvPr/>
        </p:nvCxnSpPr>
        <p:spPr>
          <a:xfrm flipH="1">
            <a:off x="3520678" y="1501380"/>
            <a:ext cx="261938" cy="1190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18" name="Google Shape;718;p4"/>
          <p:cNvSpPr/>
          <p:nvPr/>
        </p:nvSpPr>
        <p:spPr>
          <a:xfrm>
            <a:off x="4893469" y="1902619"/>
            <a:ext cx="1019510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SUPERSTRUCTURE</a:t>
            </a:r>
            <a:endParaRPr sz="1350" b="0" i="0" u="none" strike="noStrike" cap="none">
              <a:solidFill>
                <a:schemeClr val="accen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19" name="Google Shape;719;p4"/>
          <p:cNvCxnSpPr/>
          <p:nvPr/>
        </p:nvCxnSpPr>
        <p:spPr>
          <a:xfrm>
            <a:off x="4597005" y="2938463"/>
            <a:ext cx="592931" cy="239316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20" name="Google Shape;720;p4"/>
          <p:cNvSpPr/>
          <p:nvPr/>
        </p:nvSpPr>
        <p:spPr>
          <a:xfrm>
            <a:off x="4597004" y="2938464"/>
            <a:ext cx="85725" cy="46435"/>
          </a:xfrm>
          <a:custGeom>
            <a:avLst/>
            <a:gdLst/>
            <a:ahLst/>
            <a:cxnLst/>
            <a:rect l="l" t="t" r="r" b="b"/>
            <a:pathLst>
              <a:path w="291" h="156" extrusionOk="0">
                <a:moveTo>
                  <a:pt x="254" y="156"/>
                </a:moveTo>
                <a:lnTo>
                  <a:pt x="0" y="0"/>
                </a:lnTo>
                <a:lnTo>
                  <a:pt x="291" y="66"/>
                </a:lnTo>
                <a:lnTo>
                  <a:pt x="254" y="156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21" name="Google Shape;721;p4"/>
          <p:cNvSpPr/>
          <p:nvPr/>
        </p:nvSpPr>
        <p:spPr>
          <a:xfrm>
            <a:off x="5139929" y="3246835"/>
            <a:ext cx="738985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PIER PART OF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22" name="Google Shape;722;p4"/>
          <p:cNvSpPr/>
          <p:nvPr/>
        </p:nvSpPr>
        <p:spPr>
          <a:xfrm>
            <a:off x="5139928" y="3357563"/>
            <a:ext cx="878446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SUBSTRUCTURE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23" name="Google Shape;723;p4"/>
          <p:cNvCxnSpPr/>
          <p:nvPr/>
        </p:nvCxnSpPr>
        <p:spPr>
          <a:xfrm>
            <a:off x="6809185" y="2266950"/>
            <a:ext cx="642938" cy="548879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24" name="Google Shape;724;p4"/>
          <p:cNvSpPr/>
          <p:nvPr/>
        </p:nvSpPr>
        <p:spPr>
          <a:xfrm>
            <a:off x="6809185" y="2266950"/>
            <a:ext cx="76200" cy="67866"/>
          </a:xfrm>
          <a:custGeom>
            <a:avLst/>
            <a:gdLst/>
            <a:ahLst/>
            <a:cxnLst/>
            <a:rect l="l" t="t" r="r" b="b"/>
            <a:pathLst>
              <a:path w="256" h="228" extrusionOk="0">
                <a:moveTo>
                  <a:pt x="192" y="228"/>
                </a:moveTo>
                <a:lnTo>
                  <a:pt x="0" y="0"/>
                </a:lnTo>
                <a:lnTo>
                  <a:pt x="256" y="154"/>
                </a:lnTo>
                <a:lnTo>
                  <a:pt x="192" y="228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25" name="Google Shape;725;p4"/>
          <p:cNvCxnSpPr/>
          <p:nvPr/>
        </p:nvCxnSpPr>
        <p:spPr>
          <a:xfrm flipH="1">
            <a:off x="7188994" y="2815830"/>
            <a:ext cx="263129" cy="1190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26" name="Google Shape;726;p4"/>
          <p:cNvSpPr/>
          <p:nvPr/>
        </p:nvSpPr>
        <p:spPr>
          <a:xfrm>
            <a:off x="6842522" y="2875360"/>
            <a:ext cx="1086836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ABUTMENT PART OF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27" name="Google Shape;727;p4"/>
          <p:cNvSpPr/>
          <p:nvPr/>
        </p:nvSpPr>
        <p:spPr>
          <a:xfrm>
            <a:off x="6842522" y="2984897"/>
            <a:ext cx="878446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SUBSTRUCTURE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28" name="Google Shape;728;p4"/>
          <p:cNvSpPr/>
          <p:nvPr/>
        </p:nvSpPr>
        <p:spPr>
          <a:xfrm>
            <a:off x="4679157" y="2676525"/>
            <a:ext cx="46435" cy="44054"/>
          </a:xfrm>
          <a:custGeom>
            <a:avLst/>
            <a:gdLst/>
            <a:ahLst/>
            <a:cxnLst/>
            <a:rect l="l" t="t" r="r" b="b"/>
            <a:pathLst>
              <a:path w="156" h="148" extrusionOk="0">
                <a:moveTo>
                  <a:pt x="0" y="0"/>
                </a:moveTo>
                <a:lnTo>
                  <a:pt x="12" y="7"/>
                </a:lnTo>
                <a:lnTo>
                  <a:pt x="24" y="14"/>
                </a:lnTo>
                <a:lnTo>
                  <a:pt x="33" y="22"/>
                </a:lnTo>
                <a:lnTo>
                  <a:pt x="43" y="31"/>
                </a:lnTo>
                <a:lnTo>
                  <a:pt x="52" y="39"/>
                </a:lnTo>
                <a:lnTo>
                  <a:pt x="59" y="49"/>
                </a:lnTo>
                <a:lnTo>
                  <a:pt x="70" y="65"/>
                </a:lnTo>
                <a:lnTo>
                  <a:pt x="79" y="79"/>
                </a:lnTo>
                <a:lnTo>
                  <a:pt x="89" y="94"/>
                </a:lnTo>
                <a:lnTo>
                  <a:pt x="100" y="107"/>
                </a:lnTo>
                <a:lnTo>
                  <a:pt x="107" y="115"/>
                </a:lnTo>
                <a:lnTo>
                  <a:pt x="114" y="124"/>
                </a:lnTo>
                <a:lnTo>
                  <a:pt x="124" y="131"/>
                </a:lnTo>
                <a:lnTo>
                  <a:pt x="134" y="138"/>
                </a:lnTo>
                <a:lnTo>
                  <a:pt x="144" y="143"/>
                </a:lnTo>
                <a:lnTo>
                  <a:pt x="156" y="1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29" name="Google Shape;729;p4"/>
          <p:cNvSpPr/>
          <p:nvPr/>
        </p:nvSpPr>
        <p:spPr>
          <a:xfrm>
            <a:off x="4649391" y="2706291"/>
            <a:ext cx="22622" cy="22622"/>
          </a:xfrm>
          <a:custGeom>
            <a:avLst/>
            <a:gdLst/>
            <a:ahLst/>
            <a:cxnLst/>
            <a:rect l="l" t="t" r="r" b="b"/>
            <a:pathLst>
              <a:path w="73" h="80" extrusionOk="0">
                <a:moveTo>
                  <a:pt x="2" y="0"/>
                </a:moveTo>
                <a:lnTo>
                  <a:pt x="1" y="5"/>
                </a:lnTo>
                <a:lnTo>
                  <a:pt x="0" y="9"/>
                </a:lnTo>
                <a:lnTo>
                  <a:pt x="0" y="12"/>
                </a:lnTo>
                <a:lnTo>
                  <a:pt x="1" y="16"/>
                </a:lnTo>
                <a:lnTo>
                  <a:pt x="3" y="18"/>
                </a:lnTo>
                <a:lnTo>
                  <a:pt x="8" y="24"/>
                </a:lnTo>
                <a:lnTo>
                  <a:pt x="14" y="29"/>
                </a:lnTo>
                <a:lnTo>
                  <a:pt x="21" y="33"/>
                </a:lnTo>
                <a:lnTo>
                  <a:pt x="30" y="38"/>
                </a:lnTo>
                <a:lnTo>
                  <a:pt x="37" y="41"/>
                </a:lnTo>
                <a:lnTo>
                  <a:pt x="44" y="47"/>
                </a:lnTo>
                <a:lnTo>
                  <a:pt x="51" y="53"/>
                </a:lnTo>
                <a:lnTo>
                  <a:pt x="57" y="59"/>
                </a:lnTo>
                <a:lnTo>
                  <a:pt x="62" y="67"/>
                </a:lnTo>
                <a:lnTo>
                  <a:pt x="67" y="73"/>
                </a:lnTo>
                <a:lnTo>
                  <a:pt x="73" y="8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0" name="Google Shape;730;p4"/>
          <p:cNvSpPr/>
          <p:nvPr/>
        </p:nvSpPr>
        <p:spPr>
          <a:xfrm>
            <a:off x="4663678" y="2692003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6"/>
                </a:lnTo>
                <a:lnTo>
                  <a:pt x="9" y="11"/>
                </a:lnTo>
                <a:lnTo>
                  <a:pt x="15" y="16"/>
                </a:lnTo>
                <a:lnTo>
                  <a:pt x="20" y="21"/>
                </a:lnTo>
                <a:lnTo>
                  <a:pt x="26" y="26"/>
                </a:lnTo>
                <a:lnTo>
                  <a:pt x="37" y="32"/>
                </a:lnTo>
                <a:lnTo>
                  <a:pt x="47" y="39"/>
                </a:lnTo>
                <a:lnTo>
                  <a:pt x="57" y="47"/>
                </a:lnTo>
                <a:lnTo>
                  <a:pt x="63" y="52"/>
                </a:lnTo>
                <a:lnTo>
                  <a:pt x="69" y="57"/>
                </a:lnTo>
                <a:lnTo>
                  <a:pt x="73" y="63"/>
                </a:lnTo>
                <a:lnTo>
                  <a:pt x="78" y="70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1" name="Google Shape;731;p4"/>
          <p:cNvSpPr/>
          <p:nvPr/>
        </p:nvSpPr>
        <p:spPr>
          <a:xfrm>
            <a:off x="4649391" y="2675335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7" h="108" extrusionOk="0">
                <a:moveTo>
                  <a:pt x="0" y="105"/>
                </a:moveTo>
                <a:lnTo>
                  <a:pt x="6" y="107"/>
                </a:lnTo>
                <a:lnTo>
                  <a:pt x="12" y="108"/>
                </a:lnTo>
                <a:lnTo>
                  <a:pt x="18" y="107"/>
                </a:lnTo>
                <a:lnTo>
                  <a:pt x="23" y="106"/>
                </a:lnTo>
                <a:lnTo>
                  <a:pt x="28" y="102"/>
                </a:lnTo>
                <a:lnTo>
                  <a:pt x="32" y="98"/>
                </a:lnTo>
                <a:lnTo>
                  <a:pt x="37" y="94"/>
                </a:lnTo>
                <a:lnTo>
                  <a:pt x="44" y="83"/>
                </a:lnTo>
                <a:lnTo>
                  <a:pt x="52" y="71"/>
                </a:lnTo>
                <a:lnTo>
                  <a:pt x="59" y="57"/>
                </a:lnTo>
                <a:lnTo>
                  <a:pt x="67" y="44"/>
                </a:lnTo>
                <a:lnTo>
                  <a:pt x="73" y="35"/>
                </a:lnTo>
                <a:lnTo>
                  <a:pt x="78" y="26"/>
                </a:lnTo>
                <a:lnTo>
                  <a:pt x="85" y="18"/>
                </a:lnTo>
                <a:lnTo>
                  <a:pt x="91" y="10"/>
                </a:lnTo>
                <a:lnTo>
                  <a:pt x="99" y="4"/>
                </a:lnTo>
                <a:lnTo>
                  <a:pt x="10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2" name="Google Shape;732;p4"/>
          <p:cNvSpPr/>
          <p:nvPr/>
        </p:nvSpPr>
        <p:spPr>
          <a:xfrm>
            <a:off x="4618435" y="2692005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8" h="163" extrusionOk="0">
                <a:moveTo>
                  <a:pt x="108" y="0"/>
                </a:moveTo>
                <a:lnTo>
                  <a:pt x="106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89" y="52"/>
                </a:lnTo>
                <a:lnTo>
                  <a:pt x="84" y="61"/>
                </a:lnTo>
                <a:lnTo>
                  <a:pt x="73" y="74"/>
                </a:lnTo>
                <a:lnTo>
                  <a:pt x="63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3" name="Google Shape;733;p4"/>
          <p:cNvSpPr/>
          <p:nvPr/>
        </p:nvSpPr>
        <p:spPr>
          <a:xfrm>
            <a:off x="4598195" y="2695575"/>
            <a:ext cx="21431" cy="33338"/>
          </a:xfrm>
          <a:custGeom>
            <a:avLst/>
            <a:gdLst/>
            <a:ahLst/>
            <a:cxnLst/>
            <a:rect l="l" t="t" r="r" b="b"/>
            <a:pathLst>
              <a:path w="72" h="108" extrusionOk="0">
                <a:moveTo>
                  <a:pt x="72" y="0"/>
                </a:moveTo>
                <a:lnTo>
                  <a:pt x="65" y="7"/>
                </a:lnTo>
                <a:lnTo>
                  <a:pt x="58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0" y="56"/>
                </a:lnTo>
                <a:lnTo>
                  <a:pt x="23" y="69"/>
                </a:lnTo>
                <a:lnTo>
                  <a:pt x="16" y="82"/>
                </a:lnTo>
                <a:lnTo>
                  <a:pt x="7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4" name="Google Shape;734;p4"/>
          <p:cNvSpPr/>
          <p:nvPr/>
        </p:nvSpPr>
        <p:spPr>
          <a:xfrm>
            <a:off x="4618435" y="2692005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8" h="163" extrusionOk="0">
                <a:moveTo>
                  <a:pt x="108" y="0"/>
                </a:moveTo>
                <a:lnTo>
                  <a:pt x="106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89" y="52"/>
                </a:lnTo>
                <a:lnTo>
                  <a:pt x="84" y="61"/>
                </a:lnTo>
                <a:lnTo>
                  <a:pt x="73" y="74"/>
                </a:lnTo>
                <a:lnTo>
                  <a:pt x="63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5" name="Google Shape;735;p4"/>
          <p:cNvSpPr/>
          <p:nvPr/>
        </p:nvSpPr>
        <p:spPr>
          <a:xfrm>
            <a:off x="4598195" y="2695575"/>
            <a:ext cx="21431" cy="33338"/>
          </a:xfrm>
          <a:custGeom>
            <a:avLst/>
            <a:gdLst/>
            <a:ahLst/>
            <a:cxnLst/>
            <a:rect l="l" t="t" r="r" b="b"/>
            <a:pathLst>
              <a:path w="72" h="108" extrusionOk="0">
                <a:moveTo>
                  <a:pt x="72" y="0"/>
                </a:moveTo>
                <a:lnTo>
                  <a:pt x="65" y="7"/>
                </a:lnTo>
                <a:lnTo>
                  <a:pt x="58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0" y="56"/>
                </a:lnTo>
                <a:lnTo>
                  <a:pt x="23" y="69"/>
                </a:lnTo>
                <a:lnTo>
                  <a:pt x="16" y="82"/>
                </a:lnTo>
                <a:lnTo>
                  <a:pt x="7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6" name="Google Shape;736;p4"/>
          <p:cNvSpPr/>
          <p:nvPr/>
        </p:nvSpPr>
        <p:spPr>
          <a:xfrm>
            <a:off x="4761310" y="2657475"/>
            <a:ext cx="100013" cy="63104"/>
          </a:xfrm>
          <a:custGeom>
            <a:avLst/>
            <a:gdLst/>
            <a:ahLst/>
            <a:cxnLst/>
            <a:rect l="l" t="t" r="r" b="b"/>
            <a:pathLst>
              <a:path w="337" h="213" extrusionOk="0">
                <a:moveTo>
                  <a:pt x="0" y="0"/>
                </a:moveTo>
                <a:lnTo>
                  <a:pt x="6" y="4"/>
                </a:lnTo>
                <a:lnTo>
                  <a:pt x="11" y="7"/>
                </a:lnTo>
                <a:lnTo>
                  <a:pt x="15" y="11"/>
                </a:lnTo>
                <a:lnTo>
                  <a:pt x="29" y="23"/>
                </a:lnTo>
                <a:lnTo>
                  <a:pt x="42" y="35"/>
                </a:lnTo>
                <a:lnTo>
                  <a:pt x="55" y="47"/>
                </a:lnTo>
                <a:lnTo>
                  <a:pt x="71" y="59"/>
                </a:lnTo>
                <a:lnTo>
                  <a:pt x="89" y="73"/>
                </a:lnTo>
                <a:lnTo>
                  <a:pt x="107" y="85"/>
                </a:lnTo>
                <a:lnTo>
                  <a:pt x="126" y="97"/>
                </a:lnTo>
                <a:lnTo>
                  <a:pt x="144" y="109"/>
                </a:lnTo>
                <a:lnTo>
                  <a:pt x="167" y="124"/>
                </a:lnTo>
                <a:lnTo>
                  <a:pt x="189" y="139"/>
                </a:lnTo>
                <a:lnTo>
                  <a:pt x="208" y="152"/>
                </a:lnTo>
                <a:lnTo>
                  <a:pt x="217" y="158"/>
                </a:lnTo>
                <a:lnTo>
                  <a:pt x="225" y="163"/>
                </a:lnTo>
                <a:lnTo>
                  <a:pt x="233" y="169"/>
                </a:lnTo>
                <a:lnTo>
                  <a:pt x="241" y="178"/>
                </a:lnTo>
                <a:lnTo>
                  <a:pt x="246" y="184"/>
                </a:lnTo>
                <a:lnTo>
                  <a:pt x="249" y="190"/>
                </a:lnTo>
                <a:lnTo>
                  <a:pt x="254" y="196"/>
                </a:lnTo>
                <a:lnTo>
                  <a:pt x="259" y="202"/>
                </a:lnTo>
                <a:lnTo>
                  <a:pt x="263" y="207"/>
                </a:lnTo>
                <a:lnTo>
                  <a:pt x="268" y="210"/>
                </a:lnTo>
                <a:lnTo>
                  <a:pt x="271" y="213"/>
                </a:lnTo>
                <a:lnTo>
                  <a:pt x="275" y="213"/>
                </a:lnTo>
                <a:lnTo>
                  <a:pt x="278" y="211"/>
                </a:lnTo>
                <a:lnTo>
                  <a:pt x="282" y="209"/>
                </a:lnTo>
                <a:lnTo>
                  <a:pt x="284" y="205"/>
                </a:lnTo>
                <a:lnTo>
                  <a:pt x="288" y="202"/>
                </a:lnTo>
                <a:lnTo>
                  <a:pt x="292" y="198"/>
                </a:lnTo>
                <a:lnTo>
                  <a:pt x="295" y="193"/>
                </a:lnTo>
                <a:lnTo>
                  <a:pt x="301" y="184"/>
                </a:lnTo>
                <a:lnTo>
                  <a:pt x="307" y="176"/>
                </a:lnTo>
                <a:lnTo>
                  <a:pt x="315" y="168"/>
                </a:lnTo>
                <a:lnTo>
                  <a:pt x="321" y="161"/>
                </a:lnTo>
                <a:lnTo>
                  <a:pt x="328" y="152"/>
                </a:lnTo>
                <a:lnTo>
                  <a:pt x="333" y="147"/>
                </a:lnTo>
                <a:lnTo>
                  <a:pt x="337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7" name="Google Shape;737;p4"/>
          <p:cNvSpPr/>
          <p:nvPr/>
        </p:nvSpPr>
        <p:spPr>
          <a:xfrm>
            <a:off x="4620817" y="2656286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8" h="261" extrusionOk="0">
                <a:moveTo>
                  <a:pt x="466" y="0"/>
                </a:moveTo>
                <a:lnTo>
                  <a:pt x="468" y="5"/>
                </a:lnTo>
                <a:lnTo>
                  <a:pt x="468" y="10"/>
                </a:lnTo>
                <a:lnTo>
                  <a:pt x="468" y="14"/>
                </a:lnTo>
                <a:lnTo>
                  <a:pt x="468" y="18"/>
                </a:lnTo>
                <a:lnTo>
                  <a:pt x="467" y="22"/>
                </a:lnTo>
                <a:lnTo>
                  <a:pt x="463" y="27"/>
                </a:lnTo>
                <a:lnTo>
                  <a:pt x="460" y="30"/>
                </a:lnTo>
                <a:lnTo>
                  <a:pt x="455" y="34"/>
                </a:lnTo>
                <a:lnTo>
                  <a:pt x="450" y="37"/>
                </a:lnTo>
                <a:lnTo>
                  <a:pt x="445" y="41"/>
                </a:lnTo>
                <a:lnTo>
                  <a:pt x="441" y="46"/>
                </a:lnTo>
                <a:lnTo>
                  <a:pt x="436" y="51"/>
                </a:lnTo>
                <a:lnTo>
                  <a:pt x="431" y="57"/>
                </a:lnTo>
                <a:lnTo>
                  <a:pt x="427" y="63"/>
                </a:lnTo>
                <a:lnTo>
                  <a:pt x="424" y="69"/>
                </a:lnTo>
                <a:lnTo>
                  <a:pt x="419" y="74"/>
                </a:lnTo>
                <a:lnTo>
                  <a:pt x="415" y="78"/>
                </a:lnTo>
                <a:lnTo>
                  <a:pt x="410" y="83"/>
                </a:lnTo>
                <a:lnTo>
                  <a:pt x="407" y="89"/>
                </a:lnTo>
                <a:lnTo>
                  <a:pt x="406" y="95"/>
                </a:lnTo>
                <a:lnTo>
                  <a:pt x="403" y="101"/>
                </a:lnTo>
                <a:lnTo>
                  <a:pt x="402" y="106"/>
                </a:lnTo>
                <a:lnTo>
                  <a:pt x="400" y="112"/>
                </a:lnTo>
                <a:lnTo>
                  <a:pt x="397" y="116"/>
                </a:lnTo>
                <a:lnTo>
                  <a:pt x="394" y="118"/>
                </a:lnTo>
                <a:lnTo>
                  <a:pt x="390" y="122"/>
                </a:lnTo>
                <a:lnTo>
                  <a:pt x="387" y="124"/>
                </a:lnTo>
                <a:lnTo>
                  <a:pt x="385" y="129"/>
                </a:lnTo>
                <a:lnTo>
                  <a:pt x="383" y="134"/>
                </a:lnTo>
                <a:lnTo>
                  <a:pt x="380" y="139"/>
                </a:lnTo>
                <a:lnTo>
                  <a:pt x="378" y="144"/>
                </a:lnTo>
                <a:lnTo>
                  <a:pt x="373" y="148"/>
                </a:lnTo>
                <a:lnTo>
                  <a:pt x="367" y="152"/>
                </a:lnTo>
                <a:lnTo>
                  <a:pt x="362" y="156"/>
                </a:lnTo>
                <a:lnTo>
                  <a:pt x="360" y="160"/>
                </a:lnTo>
                <a:lnTo>
                  <a:pt x="357" y="165"/>
                </a:lnTo>
                <a:lnTo>
                  <a:pt x="355" y="170"/>
                </a:lnTo>
                <a:lnTo>
                  <a:pt x="352" y="175"/>
                </a:lnTo>
                <a:lnTo>
                  <a:pt x="348" y="180"/>
                </a:lnTo>
                <a:lnTo>
                  <a:pt x="344" y="183"/>
                </a:lnTo>
                <a:lnTo>
                  <a:pt x="339" y="189"/>
                </a:lnTo>
                <a:lnTo>
                  <a:pt x="337" y="194"/>
                </a:lnTo>
                <a:lnTo>
                  <a:pt x="336" y="200"/>
                </a:lnTo>
                <a:lnTo>
                  <a:pt x="333" y="205"/>
                </a:lnTo>
                <a:lnTo>
                  <a:pt x="331" y="210"/>
                </a:lnTo>
                <a:lnTo>
                  <a:pt x="328" y="214"/>
                </a:lnTo>
                <a:lnTo>
                  <a:pt x="325" y="216"/>
                </a:lnTo>
                <a:lnTo>
                  <a:pt x="322" y="218"/>
                </a:lnTo>
                <a:lnTo>
                  <a:pt x="319" y="222"/>
                </a:lnTo>
                <a:lnTo>
                  <a:pt x="316" y="227"/>
                </a:lnTo>
                <a:lnTo>
                  <a:pt x="315" y="233"/>
                </a:lnTo>
                <a:lnTo>
                  <a:pt x="313" y="238"/>
                </a:lnTo>
                <a:lnTo>
                  <a:pt x="310" y="243"/>
                </a:lnTo>
                <a:lnTo>
                  <a:pt x="308" y="245"/>
                </a:lnTo>
                <a:lnTo>
                  <a:pt x="304" y="246"/>
                </a:lnTo>
                <a:lnTo>
                  <a:pt x="301" y="246"/>
                </a:lnTo>
                <a:lnTo>
                  <a:pt x="298" y="247"/>
                </a:lnTo>
                <a:lnTo>
                  <a:pt x="295" y="251"/>
                </a:lnTo>
                <a:lnTo>
                  <a:pt x="292" y="253"/>
                </a:lnTo>
                <a:lnTo>
                  <a:pt x="290" y="257"/>
                </a:lnTo>
                <a:lnTo>
                  <a:pt x="286" y="259"/>
                </a:lnTo>
                <a:lnTo>
                  <a:pt x="283" y="261"/>
                </a:lnTo>
                <a:lnTo>
                  <a:pt x="278" y="259"/>
                </a:lnTo>
                <a:lnTo>
                  <a:pt x="272" y="257"/>
                </a:lnTo>
                <a:lnTo>
                  <a:pt x="266" y="255"/>
                </a:lnTo>
                <a:lnTo>
                  <a:pt x="261" y="250"/>
                </a:lnTo>
                <a:lnTo>
                  <a:pt x="255" y="245"/>
                </a:lnTo>
                <a:lnTo>
                  <a:pt x="250" y="240"/>
                </a:lnTo>
                <a:lnTo>
                  <a:pt x="245" y="235"/>
                </a:lnTo>
                <a:lnTo>
                  <a:pt x="238" y="226"/>
                </a:lnTo>
                <a:lnTo>
                  <a:pt x="231" y="215"/>
                </a:lnTo>
                <a:lnTo>
                  <a:pt x="223" y="204"/>
                </a:lnTo>
                <a:lnTo>
                  <a:pt x="216" y="195"/>
                </a:lnTo>
                <a:lnTo>
                  <a:pt x="208" y="188"/>
                </a:lnTo>
                <a:lnTo>
                  <a:pt x="199" y="181"/>
                </a:lnTo>
                <a:lnTo>
                  <a:pt x="188" y="176"/>
                </a:lnTo>
                <a:lnTo>
                  <a:pt x="178" y="170"/>
                </a:lnTo>
                <a:lnTo>
                  <a:pt x="167" y="165"/>
                </a:lnTo>
                <a:lnTo>
                  <a:pt x="155" y="160"/>
                </a:lnTo>
                <a:lnTo>
                  <a:pt x="131" y="150"/>
                </a:lnTo>
                <a:lnTo>
                  <a:pt x="108" y="138"/>
                </a:lnTo>
                <a:lnTo>
                  <a:pt x="94" y="133"/>
                </a:lnTo>
                <a:lnTo>
                  <a:pt x="82" y="127"/>
                </a:lnTo>
                <a:lnTo>
                  <a:pt x="70" y="119"/>
                </a:lnTo>
                <a:lnTo>
                  <a:pt x="59" y="113"/>
                </a:lnTo>
                <a:lnTo>
                  <a:pt x="49" y="105"/>
                </a:lnTo>
                <a:lnTo>
                  <a:pt x="39" y="98"/>
                </a:lnTo>
                <a:lnTo>
                  <a:pt x="30" y="89"/>
                </a:lnTo>
                <a:lnTo>
                  <a:pt x="22" y="82"/>
                </a:lnTo>
                <a:lnTo>
                  <a:pt x="15" y="76"/>
                </a:lnTo>
                <a:lnTo>
                  <a:pt x="7" y="71"/>
                </a:lnTo>
                <a:lnTo>
                  <a:pt x="0" y="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8" name="Google Shape;738;p4"/>
          <p:cNvSpPr/>
          <p:nvPr/>
        </p:nvSpPr>
        <p:spPr>
          <a:xfrm>
            <a:off x="4687491" y="2667001"/>
            <a:ext cx="41672" cy="50006"/>
          </a:xfrm>
          <a:custGeom>
            <a:avLst/>
            <a:gdLst/>
            <a:ahLst/>
            <a:cxnLst/>
            <a:rect l="l" t="t" r="r" b="b"/>
            <a:pathLst>
              <a:path w="141" h="167" extrusionOk="0">
                <a:moveTo>
                  <a:pt x="1" y="167"/>
                </a:moveTo>
                <a:lnTo>
                  <a:pt x="0" y="167"/>
                </a:lnTo>
                <a:lnTo>
                  <a:pt x="1" y="167"/>
                </a:lnTo>
                <a:lnTo>
                  <a:pt x="1" y="165"/>
                </a:lnTo>
                <a:lnTo>
                  <a:pt x="2" y="165"/>
                </a:lnTo>
                <a:lnTo>
                  <a:pt x="10" y="159"/>
                </a:lnTo>
                <a:lnTo>
                  <a:pt x="18" y="150"/>
                </a:lnTo>
                <a:lnTo>
                  <a:pt x="28" y="141"/>
                </a:lnTo>
                <a:lnTo>
                  <a:pt x="36" y="133"/>
                </a:lnTo>
                <a:lnTo>
                  <a:pt x="43" y="123"/>
                </a:lnTo>
                <a:lnTo>
                  <a:pt x="51" y="115"/>
                </a:lnTo>
                <a:lnTo>
                  <a:pt x="57" y="105"/>
                </a:lnTo>
                <a:lnTo>
                  <a:pt x="62" y="95"/>
                </a:lnTo>
                <a:lnTo>
                  <a:pt x="66" y="87"/>
                </a:lnTo>
                <a:lnTo>
                  <a:pt x="71" y="77"/>
                </a:lnTo>
                <a:lnTo>
                  <a:pt x="76" y="68"/>
                </a:lnTo>
                <a:lnTo>
                  <a:pt x="82" y="60"/>
                </a:lnTo>
                <a:lnTo>
                  <a:pt x="88" y="54"/>
                </a:lnTo>
                <a:lnTo>
                  <a:pt x="97" y="48"/>
                </a:lnTo>
                <a:lnTo>
                  <a:pt x="104" y="43"/>
                </a:lnTo>
                <a:lnTo>
                  <a:pt x="112" y="39"/>
                </a:lnTo>
                <a:lnTo>
                  <a:pt x="119" y="31"/>
                </a:lnTo>
                <a:lnTo>
                  <a:pt x="123" y="25"/>
                </a:lnTo>
                <a:lnTo>
                  <a:pt x="127" y="18"/>
                </a:lnTo>
                <a:lnTo>
                  <a:pt x="130" y="11"/>
                </a:lnTo>
                <a:lnTo>
                  <a:pt x="134" y="4"/>
                </a:lnTo>
                <a:lnTo>
                  <a:pt x="135" y="2"/>
                </a:lnTo>
                <a:lnTo>
                  <a:pt x="138" y="1"/>
                </a:lnTo>
                <a:lnTo>
                  <a:pt x="139" y="0"/>
                </a:lnTo>
                <a:lnTo>
                  <a:pt x="14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9" name="Google Shape;739;p4"/>
          <p:cNvSpPr/>
          <p:nvPr/>
        </p:nvSpPr>
        <p:spPr>
          <a:xfrm>
            <a:off x="4666060" y="2672954"/>
            <a:ext cx="22622" cy="27384"/>
          </a:xfrm>
          <a:custGeom>
            <a:avLst/>
            <a:gdLst/>
            <a:ahLst/>
            <a:cxnLst/>
            <a:rect l="l" t="t" r="r" b="b"/>
            <a:pathLst>
              <a:path w="76" h="90" extrusionOk="0">
                <a:moveTo>
                  <a:pt x="0" y="90"/>
                </a:moveTo>
                <a:lnTo>
                  <a:pt x="9" y="81"/>
                </a:lnTo>
                <a:lnTo>
                  <a:pt x="17" y="71"/>
                </a:lnTo>
                <a:lnTo>
                  <a:pt x="26" y="60"/>
                </a:lnTo>
                <a:lnTo>
                  <a:pt x="39" y="44"/>
                </a:lnTo>
                <a:lnTo>
                  <a:pt x="51" y="29"/>
                </a:lnTo>
                <a:lnTo>
                  <a:pt x="59" y="19"/>
                </a:lnTo>
                <a:lnTo>
                  <a:pt x="68" y="9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0" name="Google Shape;740;p4"/>
          <p:cNvSpPr/>
          <p:nvPr/>
        </p:nvSpPr>
        <p:spPr>
          <a:xfrm>
            <a:off x="4718449" y="2720580"/>
            <a:ext cx="1190" cy="1190"/>
          </a:xfrm>
          <a:custGeom>
            <a:avLst/>
            <a:gdLst/>
            <a:ahLst/>
            <a:cxnLst/>
            <a:rect l="l" t="t" r="r" b="b"/>
            <a:pathLst>
              <a:path w="2" h="1587" extrusionOk="0">
                <a:moveTo>
                  <a:pt x="2" y="0"/>
                </a:move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1" name="Google Shape;741;p4"/>
          <p:cNvSpPr/>
          <p:nvPr/>
        </p:nvSpPr>
        <p:spPr>
          <a:xfrm>
            <a:off x="4891089" y="2669381"/>
            <a:ext cx="46435" cy="44054"/>
          </a:xfrm>
          <a:custGeom>
            <a:avLst/>
            <a:gdLst/>
            <a:ahLst/>
            <a:cxnLst/>
            <a:rect l="l" t="t" r="r" b="b"/>
            <a:pathLst>
              <a:path w="157" h="147" extrusionOk="0">
                <a:moveTo>
                  <a:pt x="0" y="0"/>
                </a:moveTo>
                <a:lnTo>
                  <a:pt x="12" y="6"/>
                </a:lnTo>
                <a:lnTo>
                  <a:pt x="24" y="13"/>
                </a:lnTo>
                <a:lnTo>
                  <a:pt x="34" y="21"/>
                </a:lnTo>
                <a:lnTo>
                  <a:pt x="44" y="30"/>
                </a:lnTo>
                <a:lnTo>
                  <a:pt x="52" y="39"/>
                </a:lnTo>
                <a:lnTo>
                  <a:pt x="59" y="49"/>
                </a:lnTo>
                <a:lnTo>
                  <a:pt x="70" y="64"/>
                </a:lnTo>
                <a:lnTo>
                  <a:pt x="80" y="78"/>
                </a:lnTo>
                <a:lnTo>
                  <a:pt x="89" y="93"/>
                </a:lnTo>
                <a:lnTo>
                  <a:pt x="100" y="107"/>
                </a:lnTo>
                <a:lnTo>
                  <a:pt x="108" y="115"/>
                </a:lnTo>
                <a:lnTo>
                  <a:pt x="115" y="123"/>
                </a:lnTo>
                <a:lnTo>
                  <a:pt x="124" y="130"/>
                </a:lnTo>
                <a:lnTo>
                  <a:pt x="134" y="137"/>
                </a:lnTo>
                <a:lnTo>
                  <a:pt x="145" y="142"/>
                </a:lnTo>
                <a:lnTo>
                  <a:pt x="157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2" name="Google Shape;742;p4"/>
          <p:cNvSpPr/>
          <p:nvPr/>
        </p:nvSpPr>
        <p:spPr>
          <a:xfrm>
            <a:off x="4861324" y="2699147"/>
            <a:ext cx="21431" cy="22622"/>
          </a:xfrm>
          <a:custGeom>
            <a:avLst/>
            <a:gdLst/>
            <a:ahLst/>
            <a:cxnLst/>
            <a:rect l="l" t="t" r="r" b="b"/>
            <a:pathLst>
              <a:path w="74" h="79" extrusionOk="0">
                <a:moveTo>
                  <a:pt x="2" y="0"/>
                </a:moveTo>
                <a:lnTo>
                  <a:pt x="1" y="4"/>
                </a:lnTo>
                <a:lnTo>
                  <a:pt x="0" y="8"/>
                </a:lnTo>
                <a:lnTo>
                  <a:pt x="1" y="11"/>
                </a:lnTo>
                <a:lnTo>
                  <a:pt x="1" y="15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3"/>
                </a:lnTo>
                <a:lnTo>
                  <a:pt x="30" y="37"/>
                </a:lnTo>
                <a:lnTo>
                  <a:pt x="37" y="41"/>
                </a:lnTo>
                <a:lnTo>
                  <a:pt x="46" y="46"/>
                </a:lnTo>
                <a:lnTo>
                  <a:pt x="52" y="52"/>
                </a:lnTo>
                <a:lnTo>
                  <a:pt x="58" y="60"/>
                </a:lnTo>
                <a:lnTo>
                  <a:pt x="63" y="66"/>
                </a:lnTo>
                <a:lnTo>
                  <a:pt x="68" y="72"/>
                </a:lnTo>
                <a:lnTo>
                  <a:pt x="74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3" name="Google Shape;743;p4"/>
          <p:cNvSpPr/>
          <p:nvPr/>
        </p:nvSpPr>
        <p:spPr>
          <a:xfrm>
            <a:off x="4751785" y="2668192"/>
            <a:ext cx="47625" cy="48815"/>
          </a:xfrm>
          <a:custGeom>
            <a:avLst/>
            <a:gdLst/>
            <a:ahLst/>
            <a:cxnLst/>
            <a:rect l="l" t="t" r="r" b="b"/>
            <a:pathLst>
              <a:path w="162" h="163" extrusionOk="0">
                <a:moveTo>
                  <a:pt x="11" y="0"/>
                </a:moveTo>
                <a:lnTo>
                  <a:pt x="6" y="6"/>
                </a:lnTo>
                <a:lnTo>
                  <a:pt x="3" y="10"/>
                </a:lnTo>
                <a:lnTo>
                  <a:pt x="1" y="16"/>
                </a:lnTo>
                <a:lnTo>
                  <a:pt x="0" y="21"/>
                </a:lnTo>
                <a:lnTo>
                  <a:pt x="0" y="25"/>
                </a:lnTo>
                <a:lnTo>
                  <a:pt x="1" y="30"/>
                </a:lnTo>
                <a:lnTo>
                  <a:pt x="4" y="36"/>
                </a:lnTo>
                <a:lnTo>
                  <a:pt x="10" y="42"/>
                </a:lnTo>
                <a:lnTo>
                  <a:pt x="16" y="48"/>
                </a:lnTo>
                <a:lnTo>
                  <a:pt x="24" y="54"/>
                </a:lnTo>
                <a:lnTo>
                  <a:pt x="33" y="59"/>
                </a:lnTo>
                <a:lnTo>
                  <a:pt x="42" y="64"/>
                </a:lnTo>
                <a:lnTo>
                  <a:pt x="51" y="68"/>
                </a:lnTo>
                <a:lnTo>
                  <a:pt x="59" y="73"/>
                </a:lnTo>
                <a:lnTo>
                  <a:pt x="68" y="78"/>
                </a:lnTo>
                <a:lnTo>
                  <a:pt x="82" y="86"/>
                </a:lnTo>
                <a:lnTo>
                  <a:pt x="95" y="96"/>
                </a:lnTo>
                <a:lnTo>
                  <a:pt x="108" y="106"/>
                </a:lnTo>
                <a:lnTo>
                  <a:pt x="118" y="117"/>
                </a:lnTo>
                <a:lnTo>
                  <a:pt x="129" y="126"/>
                </a:lnTo>
                <a:lnTo>
                  <a:pt x="140" y="138"/>
                </a:lnTo>
                <a:lnTo>
                  <a:pt x="151" y="149"/>
                </a:lnTo>
                <a:lnTo>
                  <a:pt x="162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4" name="Google Shape;744;p4"/>
          <p:cNvSpPr/>
          <p:nvPr/>
        </p:nvSpPr>
        <p:spPr>
          <a:xfrm>
            <a:off x="4736307" y="2694385"/>
            <a:ext cx="36910" cy="33338"/>
          </a:xfrm>
          <a:custGeom>
            <a:avLst/>
            <a:gdLst/>
            <a:ahLst/>
            <a:cxnLst/>
            <a:rect l="l" t="t" r="r" b="b"/>
            <a:pathLst>
              <a:path w="127" h="110" extrusionOk="0">
                <a:moveTo>
                  <a:pt x="0" y="0"/>
                </a:moveTo>
                <a:lnTo>
                  <a:pt x="6" y="11"/>
                </a:lnTo>
                <a:lnTo>
                  <a:pt x="11" y="20"/>
                </a:lnTo>
                <a:lnTo>
                  <a:pt x="18" y="30"/>
                </a:lnTo>
                <a:lnTo>
                  <a:pt x="27" y="39"/>
                </a:lnTo>
                <a:lnTo>
                  <a:pt x="35" y="48"/>
                </a:lnTo>
                <a:lnTo>
                  <a:pt x="46" y="59"/>
                </a:lnTo>
                <a:lnTo>
                  <a:pt x="58" y="69"/>
                </a:lnTo>
                <a:lnTo>
                  <a:pt x="70" y="78"/>
                </a:lnTo>
                <a:lnTo>
                  <a:pt x="82" y="86"/>
                </a:lnTo>
                <a:lnTo>
                  <a:pt x="94" y="94"/>
                </a:lnTo>
                <a:lnTo>
                  <a:pt x="106" y="100"/>
                </a:lnTo>
                <a:lnTo>
                  <a:pt x="117" y="106"/>
                </a:lnTo>
                <a:lnTo>
                  <a:pt x="127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5" name="Google Shape;745;p4"/>
          <p:cNvSpPr/>
          <p:nvPr/>
        </p:nvSpPr>
        <p:spPr>
          <a:xfrm>
            <a:off x="4874419" y="2684860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6" extrusionOk="0">
                <a:moveTo>
                  <a:pt x="0" y="0"/>
                </a:moveTo>
                <a:lnTo>
                  <a:pt x="4" y="5"/>
                </a:lnTo>
                <a:lnTo>
                  <a:pt x="8" y="11"/>
                </a:lnTo>
                <a:lnTo>
                  <a:pt x="14" y="16"/>
                </a:lnTo>
                <a:lnTo>
                  <a:pt x="19" y="20"/>
                </a:lnTo>
                <a:lnTo>
                  <a:pt x="25" y="24"/>
                </a:lnTo>
                <a:lnTo>
                  <a:pt x="36" y="32"/>
                </a:lnTo>
                <a:lnTo>
                  <a:pt x="47" y="39"/>
                </a:lnTo>
                <a:lnTo>
                  <a:pt x="58" y="46"/>
                </a:lnTo>
                <a:lnTo>
                  <a:pt x="63" y="51"/>
                </a:lnTo>
                <a:lnTo>
                  <a:pt x="69" y="57"/>
                </a:lnTo>
                <a:lnTo>
                  <a:pt x="72" y="63"/>
                </a:lnTo>
                <a:lnTo>
                  <a:pt x="77" y="69"/>
                </a:lnTo>
                <a:lnTo>
                  <a:pt x="80" y="7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6" name="Google Shape;746;p4"/>
          <p:cNvSpPr/>
          <p:nvPr/>
        </p:nvSpPr>
        <p:spPr>
          <a:xfrm>
            <a:off x="4642247" y="2678908"/>
            <a:ext cx="14288" cy="13097"/>
          </a:xfrm>
          <a:custGeom>
            <a:avLst/>
            <a:gdLst/>
            <a:ahLst/>
            <a:cxnLst/>
            <a:rect l="l" t="t" r="r" b="b"/>
            <a:pathLst>
              <a:path w="50" h="47" extrusionOk="0">
                <a:moveTo>
                  <a:pt x="0" y="47"/>
                </a:moveTo>
                <a:lnTo>
                  <a:pt x="2" y="43"/>
                </a:lnTo>
                <a:lnTo>
                  <a:pt x="3" y="38"/>
                </a:lnTo>
                <a:lnTo>
                  <a:pt x="5" y="35"/>
                </a:lnTo>
                <a:lnTo>
                  <a:pt x="8" y="31"/>
                </a:lnTo>
                <a:lnTo>
                  <a:pt x="10" y="26"/>
                </a:lnTo>
                <a:lnTo>
                  <a:pt x="14" y="23"/>
                </a:lnTo>
                <a:lnTo>
                  <a:pt x="19" y="19"/>
                </a:lnTo>
                <a:lnTo>
                  <a:pt x="23" y="14"/>
                </a:lnTo>
                <a:lnTo>
                  <a:pt x="31" y="9"/>
                </a:lnTo>
                <a:lnTo>
                  <a:pt x="40" y="4"/>
                </a:lnTo>
                <a:lnTo>
                  <a:pt x="5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7" name="Google Shape;747;p4"/>
          <p:cNvSpPr/>
          <p:nvPr/>
        </p:nvSpPr>
        <p:spPr>
          <a:xfrm>
            <a:off x="4861322" y="2668191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8" h="109" extrusionOk="0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8" y="109"/>
                </a:lnTo>
                <a:lnTo>
                  <a:pt x="23" y="107"/>
                </a:lnTo>
                <a:lnTo>
                  <a:pt x="28" y="104"/>
                </a:lnTo>
                <a:lnTo>
                  <a:pt x="33" y="99"/>
                </a:lnTo>
                <a:lnTo>
                  <a:pt x="38" y="95"/>
                </a:lnTo>
                <a:lnTo>
                  <a:pt x="45" y="85"/>
                </a:lnTo>
                <a:lnTo>
                  <a:pt x="52" y="72"/>
                </a:lnTo>
                <a:lnTo>
                  <a:pt x="59" y="58"/>
                </a:lnTo>
                <a:lnTo>
                  <a:pt x="68" y="45"/>
                </a:lnTo>
                <a:lnTo>
                  <a:pt x="74" y="35"/>
                </a:lnTo>
                <a:lnTo>
                  <a:pt x="79" y="27"/>
                </a:lnTo>
                <a:lnTo>
                  <a:pt x="86" y="20"/>
                </a:lnTo>
                <a:lnTo>
                  <a:pt x="92" y="12"/>
                </a:lnTo>
                <a:lnTo>
                  <a:pt x="99" y="5"/>
                </a:lnTo>
                <a:lnTo>
                  <a:pt x="10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8" name="Google Shape;748;p4"/>
          <p:cNvSpPr/>
          <p:nvPr/>
        </p:nvSpPr>
        <p:spPr>
          <a:xfrm>
            <a:off x="4100514" y="2681287"/>
            <a:ext cx="46435" cy="44054"/>
          </a:xfrm>
          <a:custGeom>
            <a:avLst/>
            <a:gdLst/>
            <a:ahLst/>
            <a:cxnLst/>
            <a:rect l="l" t="t" r="r" b="b"/>
            <a:pathLst>
              <a:path w="157" h="147" extrusionOk="0">
                <a:moveTo>
                  <a:pt x="0" y="0"/>
                </a:moveTo>
                <a:lnTo>
                  <a:pt x="13" y="6"/>
                </a:lnTo>
                <a:lnTo>
                  <a:pt x="24" y="15"/>
                </a:lnTo>
                <a:lnTo>
                  <a:pt x="34" y="22"/>
                </a:lnTo>
                <a:lnTo>
                  <a:pt x="43" y="30"/>
                </a:lnTo>
                <a:lnTo>
                  <a:pt x="52" y="40"/>
                </a:lnTo>
                <a:lnTo>
                  <a:pt x="59" y="50"/>
                </a:lnTo>
                <a:lnTo>
                  <a:pt x="70" y="64"/>
                </a:lnTo>
                <a:lnTo>
                  <a:pt x="80" y="78"/>
                </a:lnTo>
                <a:lnTo>
                  <a:pt x="89" y="93"/>
                </a:lnTo>
                <a:lnTo>
                  <a:pt x="100" y="107"/>
                </a:lnTo>
                <a:lnTo>
                  <a:pt x="107" y="116"/>
                </a:lnTo>
                <a:lnTo>
                  <a:pt x="116" y="124"/>
                </a:lnTo>
                <a:lnTo>
                  <a:pt x="124" y="132"/>
                </a:lnTo>
                <a:lnTo>
                  <a:pt x="134" y="138"/>
                </a:lnTo>
                <a:lnTo>
                  <a:pt x="145" y="144"/>
                </a:lnTo>
                <a:lnTo>
                  <a:pt x="157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9" name="Google Shape;749;p4"/>
          <p:cNvSpPr/>
          <p:nvPr/>
        </p:nvSpPr>
        <p:spPr>
          <a:xfrm>
            <a:off x="4070749" y="2709862"/>
            <a:ext cx="21431" cy="23813"/>
          </a:xfrm>
          <a:custGeom>
            <a:avLst/>
            <a:gdLst/>
            <a:ahLst/>
            <a:cxnLst/>
            <a:rect l="l" t="t" r="r" b="b"/>
            <a:pathLst>
              <a:path w="72" h="78" extrusionOk="0">
                <a:moveTo>
                  <a:pt x="1" y="0"/>
                </a:moveTo>
                <a:lnTo>
                  <a:pt x="0" y="3"/>
                </a:lnTo>
                <a:lnTo>
                  <a:pt x="0" y="8"/>
                </a:lnTo>
                <a:lnTo>
                  <a:pt x="0" y="12"/>
                </a:lnTo>
                <a:lnTo>
                  <a:pt x="1" y="14"/>
                </a:lnTo>
                <a:lnTo>
                  <a:pt x="2" y="18"/>
                </a:lnTo>
                <a:lnTo>
                  <a:pt x="7" y="23"/>
                </a:lnTo>
                <a:lnTo>
                  <a:pt x="15" y="28"/>
                </a:lnTo>
                <a:lnTo>
                  <a:pt x="22" y="32"/>
                </a:lnTo>
                <a:lnTo>
                  <a:pt x="29" y="36"/>
                </a:lnTo>
                <a:lnTo>
                  <a:pt x="36" y="41"/>
                </a:lnTo>
                <a:lnTo>
                  <a:pt x="45" y="47"/>
                </a:lnTo>
                <a:lnTo>
                  <a:pt x="51" y="53"/>
                </a:lnTo>
                <a:lnTo>
                  <a:pt x="57" y="59"/>
                </a:lnTo>
                <a:lnTo>
                  <a:pt x="62" y="65"/>
                </a:lnTo>
                <a:lnTo>
                  <a:pt x="68" y="72"/>
                </a:lnTo>
                <a:lnTo>
                  <a:pt x="72" y="7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0" name="Google Shape;750;p4"/>
          <p:cNvSpPr/>
          <p:nvPr/>
        </p:nvSpPr>
        <p:spPr>
          <a:xfrm>
            <a:off x="4083844" y="2695575"/>
            <a:ext cx="23813" cy="23813"/>
          </a:xfrm>
          <a:custGeom>
            <a:avLst/>
            <a:gdLst/>
            <a:ahLst/>
            <a:cxnLst/>
            <a:rect l="l" t="t" r="r" b="b"/>
            <a:pathLst>
              <a:path w="79" h="77" extrusionOk="0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5"/>
                </a:lnTo>
                <a:lnTo>
                  <a:pt x="19" y="20"/>
                </a:lnTo>
                <a:lnTo>
                  <a:pt x="25" y="24"/>
                </a:lnTo>
                <a:lnTo>
                  <a:pt x="35" y="31"/>
                </a:lnTo>
                <a:lnTo>
                  <a:pt x="46" y="38"/>
                </a:lnTo>
                <a:lnTo>
                  <a:pt x="57" y="46"/>
                </a:lnTo>
                <a:lnTo>
                  <a:pt x="63" y="50"/>
                </a:lnTo>
                <a:lnTo>
                  <a:pt x="67" y="56"/>
                </a:lnTo>
                <a:lnTo>
                  <a:pt x="72" y="62"/>
                </a:lnTo>
                <a:lnTo>
                  <a:pt x="76" y="70"/>
                </a:lnTo>
                <a:lnTo>
                  <a:pt x="79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1" name="Google Shape;751;p4"/>
          <p:cNvSpPr/>
          <p:nvPr/>
        </p:nvSpPr>
        <p:spPr>
          <a:xfrm>
            <a:off x="4070747" y="2678908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7" h="108" extrusionOk="0">
                <a:moveTo>
                  <a:pt x="0" y="105"/>
                </a:moveTo>
                <a:lnTo>
                  <a:pt x="7" y="108"/>
                </a:lnTo>
                <a:lnTo>
                  <a:pt x="12" y="108"/>
                </a:lnTo>
                <a:lnTo>
                  <a:pt x="18" y="108"/>
                </a:lnTo>
                <a:lnTo>
                  <a:pt x="23" y="107"/>
                </a:lnTo>
                <a:lnTo>
                  <a:pt x="28" y="104"/>
                </a:lnTo>
                <a:lnTo>
                  <a:pt x="33" y="100"/>
                </a:lnTo>
                <a:lnTo>
                  <a:pt x="37" y="95"/>
                </a:lnTo>
                <a:lnTo>
                  <a:pt x="45" y="84"/>
                </a:lnTo>
                <a:lnTo>
                  <a:pt x="52" y="72"/>
                </a:lnTo>
                <a:lnTo>
                  <a:pt x="60" y="59"/>
                </a:lnTo>
                <a:lnTo>
                  <a:pt x="68" y="44"/>
                </a:lnTo>
                <a:lnTo>
                  <a:pt x="74" y="36"/>
                </a:lnTo>
                <a:lnTo>
                  <a:pt x="80" y="28"/>
                </a:lnTo>
                <a:lnTo>
                  <a:pt x="86" y="19"/>
                </a:lnTo>
                <a:lnTo>
                  <a:pt x="92" y="12"/>
                </a:lnTo>
                <a:lnTo>
                  <a:pt x="99" y="6"/>
                </a:lnTo>
                <a:lnTo>
                  <a:pt x="10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2" name="Google Shape;752;p4"/>
          <p:cNvSpPr/>
          <p:nvPr/>
        </p:nvSpPr>
        <p:spPr>
          <a:xfrm>
            <a:off x="4039791" y="2696767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7" y="11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91" y="52"/>
                </a:lnTo>
                <a:lnTo>
                  <a:pt x="85" y="60"/>
                </a:lnTo>
                <a:lnTo>
                  <a:pt x="75" y="74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5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3" name="Google Shape;753;p4"/>
          <p:cNvSpPr/>
          <p:nvPr/>
        </p:nvSpPr>
        <p:spPr>
          <a:xfrm>
            <a:off x="4019551" y="2700339"/>
            <a:ext cx="21431" cy="32147"/>
          </a:xfrm>
          <a:custGeom>
            <a:avLst/>
            <a:gdLst/>
            <a:ahLst/>
            <a:cxnLst/>
            <a:rect l="l" t="t" r="r" b="b"/>
            <a:pathLst>
              <a:path w="73" h="109" extrusionOk="0">
                <a:moveTo>
                  <a:pt x="73" y="0"/>
                </a:moveTo>
                <a:lnTo>
                  <a:pt x="65" y="8"/>
                </a:lnTo>
                <a:lnTo>
                  <a:pt x="59" y="17"/>
                </a:lnTo>
                <a:lnTo>
                  <a:pt x="52" y="25"/>
                </a:lnTo>
                <a:lnTo>
                  <a:pt x="46" y="34"/>
                </a:lnTo>
                <a:lnTo>
                  <a:pt x="39" y="46"/>
                </a:lnTo>
                <a:lnTo>
                  <a:pt x="32" y="58"/>
                </a:lnTo>
                <a:lnTo>
                  <a:pt x="24" y="70"/>
                </a:lnTo>
                <a:lnTo>
                  <a:pt x="16" y="83"/>
                </a:lnTo>
                <a:lnTo>
                  <a:pt x="9" y="95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4" name="Google Shape;754;p4"/>
          <p:cNvSpPr/>
          <p:nvPr/>
        </p:nvSpPr>
        <p:spPr>
          <a:xfrm>
            <a:off x="4039791" y="2696767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7" y="11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91" y="52"/>
                </a:lnTo>
                <a:lnTo>
                  <a:pt x="85" y="60"/>
                </a:lnTo>
                <a:lnTo>
                  <a:pt x="75" y="74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5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5" name="Google Shape;755;p4"/>
          <p:cNvSpPr/>
          <p:nvPr/>
        </p:nvSpPr>
        <p:spPr>
          <a:xfrm>
            <a:off x="4019551" y="2700339"/>
            <a:ext cx="21431" cy="32147"/>
          </a:xfrm>
          <a:custGeom>
            <a:avLst/>
            <a:gdLst/>
            <a:ahLst/>
            <a:cxnLst/>
            <a:rect l="l" t="t" r="r" b="b"/>
            <a:pathLst>
              <a:path w="73" h="109" extrusionOk="0">
                <a:moveTo>
                  <a:pt x="73" y="0"/>
                </a:moveTo>
                <a:lnTo>
                  <a:pt x="65" y="8"/>
                </a:lnTo>
                <a:lnTo>
                  <a:pt x="59" y="17"/>
                </a:lnTo>
                <a:lnTo>
                  <a:pt x="52" y="25"/>
                </a:lnTo>
                <a:lnTo>
                  <a:pt x="46" y="34"/>
                </a:lnTo>
                <a:lnTo>
                  <a:pt x="39" y="46"/>
                </a:lnTo>
                <a:lnTo>
                  <a:pt x="32" y="58"/>
                </a:lnTo>
                <a:lnTo>
                  <a:pt x="24" y="70"/>
                </a:lnTo>
                <a:lnTo>
                  <a:pt x="16" y="83"/>
                </a:lnTo>
                <a:lnTo>
                  <a:pt x="9" y="95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6" name="Google Shape;756;p4"/>
          <p:cNvSpPr/>
          <p:nvPr/>
        </p:nvSpPr>
        <p:spPr>
          <a:xfrm>
            <a:off x="4182666" y="2661048"/>
            <a:ext cx="100013" cy="63103"/>
          </a:xfrm>
          <a:custGeom>
            <a:avLst/>
            <a:gdLst/>
            <a:ahLst/>
            <a:cxnLst/>
            <a:rect l="l" t="t" r="r" b="b"/>
            <a:pathLst>
              <a:path w="337" h="212" extrusionOk="0">
                <a:moveTo>
                  <a:pt x="0" y="0"/>
                </a:moveTo>
                <a:lnTo>
                  <a:pt x="5" y="3"/>
                </a:lnTo>
                <a:lnTo>
                  <a:pt x="10" y="6"/>
                </a:lnTo>
                <a:lnTo>
                  <a:pt x="15" y="9"/>
                </a:lnTo>
                <a:lnTo>
                  <a:pt x="28" y="21"/>
                </a:lnTo>
                <a:lnTo>
                  <a:pt x="41" y="35"/>
                </a:lnTo>
                <a:lnTo>
                  <a:pt x="56" y="47"/>
                </a:lnTo>
                <a:lnTo>
                  <a:pt x="71" y="59"/>
                </a:lnTo>
                <a:lnTo>
                  <a:pt x="88" y="72"/>
                </a:lnTo>
                <a:lnTo>
                  <a:pt x="108" y="84"/>
                </a:lnTo>
                <a:lnTo>
                  <a:pt x="126" y="96"/>
                </a:lnTo>
                <a:lnTo>
                  <a:pt x="144" y="108"/>
                </a:lnTo>
                <a:lnTo>
                  <a:pt x="168" y="124"/>
                </a:lnTo>
                <a:lnTo>
                  <a:pt x="188" y="138"/>
                </a:lnTo>
                <a:lnTo>
                  <a:pt x="209" y="152"/>
                </a:lnTo>
                <a:lnTo>
                  <a:pt x="216" y="157"/>
                </a:lnTo>
                <a:lnTo>
                  <a:pt x="225" y="163"/>
                </a:lnTo>
                <a:lnTo>
                  <a:pt x="233" y="169"/>
                </a:lnTo>
                <a:lnTo>
                  <a:pt x="240" y="176"/>
                </a:lnTo>
                <a:lnTo>
                  <a:pt x="245" y="182"/>
                </a:lnTo>
                <a:lnTo>
                  <a:pt x="250" y="189"/>
                </a:lnTo>
                <a:lnTo>
                  <a:pt x="255" y="195"/>
                </a:lnTo>
                <a:lnTo>
                  <a:pt x="258" y="201"/>
                </a:lnTo>
                <a:lnTo>
                  <a:pt x="263" y="206"/>
                </a:lnTo>
                <a:lnTo>
                  <a:pt x="267" y="210"/>
                </a:lnTo>
                <a:lnTo>
                  <a:pt x="272" y="211"/>
                </a:lnTo>
                <a:lnTo>
                  <a:pt x="275" y="212"/>
                </a:lnTo>
                <a:lnTo>
                  <a:pt x="278" y="211"/>
                </a:lnTo>
                <a:lnTo>
                  <a:pt x="281" y="208"/>
                </a:lnTo>
                <a:lnTo>
                  <a:pt x="285" y="205"/>
                </a:lnTo>
                <a:lnTo>
                  <a:pt x="287" y="201"/>
                </a:lnTo>
                <a:lnTo>
                  <a:pt x="291" y="196"/>
                </a:lnTo>
                <a:lnTo>
                  <a:pt x="295" y="192"/>
                </a:lnTo>
                <a:lnTo>
                  <a:pt x="301" y="183"/>
                </a:lnTo>
                <a:lnTo>
                  <a:pt x="308" y="175"/>
                </a:lnTo>
                <a:lnTo>
                  <a:pt x="314" y="167"/>
                </a:lnTo>
                <a:lnTo>
                  <a:pt x="321" y="160"/>
                </a:lnTo>
                <a:lnTo>
                  <a:pt x="327" y="152"/>
                </a:lnTo>
                <a:lnTo>
                  <a:pt x="332" y="146"/>
                </a:lnTo>
                <a:lnTo>
                  <a:pt x="337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7" name="Google Shape;757;p4"/>
          <p:cNvSpPr/>
          <p:nvPr/>
        </p:nvSpPr>
        <p:spPr>
          <a:xfrm>
            <a:off x="4042173" y="2661049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9" h="261" extrusionOk="0">
                <a:moveTo>
                  <a:pt x="466" y="0"/>
                </a:moveTo>
                <a:lnTo>
                  <a:pt x="468" y="6"/>
                </a:lnTo>
                <a:lnTo>
                  <a:pt x="469" y="11"/>
                </a:lnTo>
                <a:lnTo>
                  <a:pt x="469" y="15"/>
                </a:lnTo>
                <a:lnTo>
                  <a:pt x="468" y="20"/>
                </a:lnTo>
                <a:lnTo>
                  <a:pt x="466" y="22"/>
                </a:lnTo>
                <a:lnTo>
                  <a:pt x="464" y="27"/>
                </a:lnTo>
                <a:lnTo>
                  <a:pt x="460" y="32"/>
                </a:lnTo>
                <a:lnTo>
                  <a:pt x="456" y="35"/>
                </a:lnTo>
                <a:lnTo>
                  <a:pt x="451" y="39"/>
                </a:lnTo>
                <a:lnTo>
                  <a:pt x="446" y="41"/>
                </a:lnTo>
                <a:lnTo>
                  <a:pt x="440" y="46"/>
                </a:lnTo>
                <a:lnTo>
                  <a:pt x="435" y="52"/>
                </a:lnTo>
                <a:lnTo>
                  <a:pt x="431" y="58"/>
                </a:lnTo>
                <a:lnTo>
                  <a:pt x="427" y="64"/>
                </a:lnTo>
                <a:lnTo>
                  <a:pt x="423" y="70"/>
                </a:lnTo>
                <a:lnTo>
                  <a:pt x="419" y="75"/>
                </a:lnTo>
                <a:lnTo>
                  <a:pt x="414" y="80"/>
                </a:lnTo>
                <a:lnTo>
                  <a:pt x="411" y="85"/>
                </a:lnTo>
                <a:lnTo>
                  <a:pt x="407" y="91"/>
                </a:lnTo>
                <a:lnTo>
                  <a:pt x="405" y="96"/>
                </a:lnTo>
                <a:lnTo>
                  <a:pt x="402" y="102"/>
                </a:lnTo>
                <a:lnTo>
                  <a:pt x="401" y="108"/>
                </a:lnTo>
                <a:lnTo>
                  <a:pt x="399" y="112"/>
                </a:lnTo>
                <a:lnTo>
                  <a:pt x="396" y="116"/>
                </a:lnTo>
                <a:lnTo>
                  <a:pt x="393" y="120"/>
                </a:lnTo>
                <a:lnTo>
                  <a:pt x="390" y="122"/>
                </a:lnTo>
                <a:lnTo>
                  <a:pt x="387" y="126"/>
                </a:lnTo>
                <a:lnTo>
                  <a:pt x="384" y="131"/>
                </a:lnTo>
                <a:lnTo>
                  <a:pt x="383" y="135"/>
                </a:lnTo>
                <a:lnTo>
                  <a:pt x="381" y="140"/>
                </a:lnTo>
                <a:lnTo>
                  <a:pt x="377" y="145"/>
                </a:lnTo>
                <a:lnTo>
                  <a:pt x="372" y="149"/>
                </a:lnTo>
                <a:lnTo>
                  <a:pt x="367" y="152"/>
                </a:lnTo>
                <a:lnTo>
                  <a:pt x="363" y="157"/>
                </a:lnTo>
                <a:lnTo>
                  <a:pt x="359" y="162"/>
                </a:lnTo>
                <a:lnTo>
                  <a:pt x="357" y="167"/>
                </a:lnTo>
                <a:lnTo>
                  <a:pt x="354" y="172"/>
                </a:lnTo>
                <a:lnTo>
                  <a:pt x="352" y="176"/>
                </a:lnTo>
                <a:lnTo>
                  <a:pt x="348" y="180"/>
                </a:lnTo>
                <a:lnTo>
                  <a:pt x="343" y="185"/>
                </a:lnTo>
                <a:lnTo>
                  <a:pt x="340" y="190"/>
                </a:lnTo>
                <a:lnTo>
                  <a:pt x="337" y="196"/>
                </a:lnTo>
                <a:lnTo>
                  <a:pt x="335" y="201"/>
                </a:lnTo>
                <a:lnTo>
                  <a:pt x="332" y="207"/>
                </a:lnTo>
                <a:lnTo>
                  <a:pt x="330" y="211"/>
                </a:lnTo>
                <a:lnTo>
                  <a:pt x="328" y="214"/>
                </a:lnTo>
                <a:lnTo>
                  <a:pt x="325" y="217"/>
                </a:lnTo>
                <a:lnTo>
                  <a:pt x="322" y="220"/>
                </a:lnTo>
                <a:lnTo>
                  <a:pt x="319" y="224"/>
                </a:lnTo>
                <a:lnTo>
                  <a:pt x="317" y="228"/>
                </a:lnTo>
                <a:lnTo>
                  <a:pt x="314" y="233"/>
                </a:lnTo>
                <a:lnTo>
                  <a:pt x="312" y="239"/>
                </a:lnTo>
                <a:lnTo>
                  <a:pt x="310" y="243"/>
                </a:lnTo>
                <a:lnTo>
                  <a:pt x="307" y="245"/>
                </a:lnTo>
                <a:lnTo>
                  <a:pt x="304" y="246"/>
                </a:lnTo>
                <a:lnTo>
                  <a:pt x="301" y="248"/>
                </a:lnTo>
                <a:lnTo>
                  <a:pt x="297" y="249"/>
                </a:lnTo>
                <a:lnTo>
                  <a:pt x="295" y="251"/>
                </a:lnTo>
                <a:lnTo>
                  <a:pt x="291" y="255"/>
                </a:lnTo>
                <a:lnTo>
                  <a:pt x="289" y="259"/>
                </a:lnTo>
                <a:lnTo>
                  <a:pt x="287" y="260"/>
                </a:lnTo>
                <a:lnTo>
                  <a:pt x="283" y="261"/>
                </a:lnTo>
                <a:lnTo>
                  <a:pt x="277" y="261"/>
                </a:lnTo>
                <a:lnTo>
                  <a:pt x="271" y="259"/>
                </a:lnTo>
                <a:lnTo>
                  <a:pt x="266" y="255"/>
                </a:lnTo>
                <a:lnTo>
                  <a:pt x="260" y="251"/>
                </a:lnTo>
                <a:lnTo>
                  <a:pt x="254" y="246"/>
                </a:lnTo>
                <a:lnTo>
                  <a:pt x="249" y="242"/>
                </a:lnTo>
                <a:lnTo>
                  <a:pt x="246" y="237"/>
                </a:lnTo>
                <a:lnTo>
                  <a:pt x="237" y="226"/>
                </a:lnTo>
                <a:lnTo>
                  <a:pt x="230" y="215"/>
                </a:lnTo>
                <a:lnTo>
                  <a:pt x="224" y="205"/>
                </a:lnTo>
                <a:lnTo>
                  <a:pt x="215" y="196"/>
                </a:lnTo>
                <a:lnTo>
                  <a:pt x="208" y="189"/>
                </a:lnTo>
                <a:lnTo>
                  <a:pt x="199" y="182"/>
                </a:lnTo>
                <a:lnTo>
                  <a:pt x="189" y="176"/>
                </a:lnTo>
                <a:lnTo>
                  <a:pt x="178" y="172"/>
                </a:lnTo>
                <a:lnTo>
                  <a:pt x="166" y="167"/>
                </a:lnTo>
                <a:lnTo>
                  <a:pt x="155" y="161"/>
                </a:lnTo>
                <a:lnTo>
                  <a:pt x="131" y="150"/>
                </a:lnTo>
                <a:lnTo>
                  <a:pt x="107" y="139"/>
                </a:lnTo>
                <a:lnTo>
                  <a:pt x="95" y="133"/>
                </a:lnTo>
                <a:lnTo>
                  <a:pt x="82" y="127"/>
                </a:lnTo>
                <a:lnTo>
                  <a:pt x="69" y="121"/>
                </a:lnTo>
                <a:lnTo>
                  <a:pt x="59" y="114"/>
                </a:lnTo>
                <a:lnTo>
                  <a:pt x="48" y="106"/>
                </a:lnTo>
                <a:lnTo>
                  <a:pt x="39" y="98"/>
                </a:lnTo>
                <a:lnTo>
                  <a:pt x="30" y="91"/>
                </a:lnTo>
                <a:lnTo>
                  <a:pt x="21" y="82"/>
                </a:lnTo>
                <a:lnTo>
                  <a:pt x="14" y="77"/>
                </a:lnTo>
                <a:lnTo>
                  <a:pt x="7" y="71"/>
                </a:lnTo>
                <a:lnTo>
                  <a:pt x="0" y="6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8" name="Google Shape;758;p4"/>
          <p:cNvSpPr/>
          <p:nvPr/>
        </p:nvSpPr>
        <p:spPr>
          <a:xfrm>
            <a:off x="4107658" y="2671763"/>
            <a:ext cx="41672" cy="48816"/>
          </a:xfrm>
          <a:custGeom>
            <a:avLst/>
            <a:gdLst/>
            <a:ahLst/>
            <a:cxnLst/>
            <a:rect l="l" t="t" r="r" b="b"/>
            <a:pathLst>
              <a:path w="140" h="167" extrusionOk="0">
                <a:moveTo>
                  <a:pt x="0" y="167"/>
                </a:moveTo>
                <a:lnTo>
                  <a:pt x="0" y="166"/>
                </a:lnTo>
                <a:lnTo>
                  <a:pt x="2" y="166"/>
                </a:lnTo>
                <a:lnTo>
                  <a:pt x="2" y="165"/>
                </a:lnTo>
                <a:lnTo>
                  <a:pt x="9" y="159"/>
                </a:lnTo>
                <a:lnTo>
                  <a:pt x="19" y="150"/>
                </a:lnTo>
                <a:lnTo>
                  <a:pt x="27" y="142"/>
                </a:lnTo>
                <a:lnTo>
                  <a:pt x="35" y="133"/>
                </a:lnTo>
                <a:lnTo>
                  <a:pt x="43" y="124"/>
                </a:lnTo>
                <a:lnTo>
                  <a:pt x="50" y="114"/>
                </a:lnTo>
                <a:lnTo>
                  <a:pt x="56" y="104"/>
                </a:lnTo>
                <a:lnTo>
                  <a:pt x="61" y="96"/>
                </a:lnTo>
                <a:lnTo>
                  <a:pt x="66" y="86"/>
                </a:lnTo>
                <a:lnTo>
                  <a:pt x="70" y="76"/>
                </a:lnTo>
                <a:lnTo>
                  <a:pt x="76" y="68"/>
                </a:lnTo>
                <a:lnTo>
                  <a:pt x="81" y="61"/>
                </a:lnTo>
                <a:lnTo>
                  <a:pt x="89" y="54"/>
                </a:lnTo>
                <a:lnTo>
                  <a:pt x="96" y="49"/>
                </a:lnTo>
                <a:lnTo>
                  <a:pt x="104" y="44"/>
                </a:lnTo>
                <a:lnTo>
                  <a:pt x="111" y="38"/>
                </a:lnTo>
                <a:lnTo>
                  <a:pt x="119" y="32"/>
                </a:lnTo>
                <a:lnTo>
                  <a:pt x="124" y="26"/>
                </a:lnTo>
                <a:lnTo>
                  <a:pt x="127" y="19"/>
                </a:lnTo>
                <a:lnTo>
                  <a:pt x="130" y="11"/>
                </a:lnTo>
                <a:lnTo>
                  <a:pt x="134" y="4"/>
                </a:lnTo>
                <a:lnTo>
                  <a:pt x="136" y="3"/>
                </a:lnTo>
                <a:lnTo>
                  <a:pt x="137" y="2"/>
                </a:lnTo>
                <a:lnTo>
                  <a:pt x="139" y="0"/>
                </a:lnTo>
                <a:lnTo>
                  <a:pt x="14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9" name="Google Shape;759;p4"/>
          <p:cNvSpPr/>
          <p:nvPr/>
        </p:nvSpPr>
        <p:spPr>
          <a:xfrm>
            <a:off x="4087416" y="2677717"/>
            <a:ext cx="22622" cy="26194"/>
          </a:xfrm>
          <a:custGeom>
            <a:avLst/>
            <a:gdLst/>
            <a:ahLst/>
            <a:cxnLst/>
            <a:rect l="l" t="t" r="r" b="b"/>
            <a:pathLst>
              <a:path w="75" h="89" extrusionOk="0">
                <a:moveTo>
                  <a:pt x="0" y="89"/>
                </a:moveTo>
                <a:lnTo>
                  <a:pt x="8" y="80"/>
                </a:lnTo>
                <a:lnTo>
                  <a:pt x="17" y="70"/>
                </a:lnTo>
                <a:lnTo>
                  <a:pt x="25" y="61"/>
                </a:lnTo>
                <a:lnTo>
                  <a:pt x="37" y="44"/>
                </a:lnTo>
                <a:lnTo>
                  <a:pt x="50" y="28"/>
                </a:lnTo>
                <a:lnTo>
                  <a:pt x="58" y="18"/>
                </a:lnTo>
                <a:lnTo>
                  <a:pt x="66" y="9"/>
                </a:lnTo>
                <a:lnTo>
                  <a:pt x="75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0" name="Google Shape;760;p4"/>
          <p:cNvSpPr/>
          <p:nvPr/>
        </p:nvSpPr>
        <p:spPr>
          <a:xfrm>
            <a:off x="4138613" y="2724150"/>
            <a:ext cx="1191" cy="1191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3" y="0"/>
                </a:move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1" name="Google Shape;761;p4"/>
          <p:cNvSpPr/>
          <p:nvPr/>
        </p:nvSpPr>
        <p:spPr>
          <a:xfrm>
            <a:off x="4311254" y="2674144"/>
            <a:ext cx="47625" cy="44054"/>
          </a:xfrm>
          <a:custGeom>
            <a:avLst/>
            <a:gdLst/>
            <a:ahLst/>
            <a:cxnLst/>
            <a:rect l="l" t="t" r="r" b="b"/>
            <a:pathLst>
              <a:path w="157" h="148" extrusionOk="0">
                <a:moveTo>
                  <a:pt x="0" y="0"/>
                </a:moveTo>
                <a:lnTo>
                  <a:pt x="14" y="7"/>
                </a:lnTo>
                <a:lnTo>
                  <a:pt x="25" y="14"/>
                </a:lnTo>
                <a:lnTo>
                  <a:pt x="35" y="23"/>
                </a:lnTo>
                <a:lnTo>
                  <a:pt x="44" y="31"/>
                </a:lnTo>
                <a:lnTo>
                  <a:pt x="52" y="40"/>
                </a:lnTo>
                <a:lnTo>
                  <a:pt x="60" y="49"/>
                </a:lnTo>
                <a:lnTo>
                  <a:pt x="70" y="64"/>
                </a:lnTo>
                <a:lnTo>
                  <a:pt x="80" y="80"/>
                </a:lnTo>
                <a:lnTo>
                  <a:pt x="90" y="94"/>
                </a:lnTo>
                <a:lnTo>
                  <a:pt x="101" y="107"/>
                </a:lnTo>
                <a:lnTo>
                  <a:pt x="108" y="116"/>
                </a:lnTo>
                <a:lnTo>
                  <a:pt x="116" y="124"/>
                </a:lnTo>
                <a:lnTo>
                  <a:pt x="125" y="131"/>
                </a:lnTo>
                <a:lnTo>
                  <a:pt x="134" y="137"/>
                </a:lnTo>
                <a:lnTo>
                  <a:pt x="145" y="144"/>
                </a:lnTo>
                <a:lnTo>
                  <a:pt x="157" y="1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2" name="Google Shape;762;p4"/>
          <p:cNvSpPr/>
          <p:nvPr/>
        </p:nvSpPr>
        <p:spPr>
          <a:xfrm>
            <a:off x="4282680" y="2702719"/>
            <a:ext cx="21431" cy="23813"/>
          </a:xfrm>
          <a:custGeom>
            <a:avLst/>
            <a:gdLst/>
            <a:ahLst/>
            <a:cxnLst/>
            <a:rect l="l" t="t" r="r" b="b"/>
            <a:pathLst>
              <a:path w="72" h="79" extrusionOk="0">
                <a:moveTo>
                  <a:pt x="2" y="0"/>
                </a:moveTo>
                <a:lnTo>
                  <a:pt x="0" y="4"/>
                </a:lnTo>
                <a:lnTo>
                  <a:pt x="0" y="8"/>
                </a:lnTo>
                <a:lnTo>
                  <a:pt x="0" y="12"/>
                </a:lnTo>
                <a:lnTo>
                  <a:pt x="1" y="15"/>
                </a:lnTo>
                <a:lnTo>
                  <a:pt x="2" y="18"/>
                </a:lnTo>
                <a:lnTo>
                  <a:pt x="7" y="24"/>
                </a:lnTo>
                <a:lnTo>
                  <a:pt x="14" y="27"/>
                </a:lnTo>
                <a:lnTo>
                  <a:pt x="21" y="32"/>
                </a:lnTo>
                <a:lnTo>
                  <a:pt x="28" y="37"/>
                </a:lnTo>
                <a:lnTo>
                  <a:pt x="36" y="41"/>
                </a:lnTo>
                <a:lnTo>
                  <a:pt x="44" y="47"/>
                </a:lnTo>
                <a:lnTo>
                  <a:pt x="50" y="53"/>
                </a:lnTo>
                <a:lnTo>
                  <a:pt x="56" y="59"/>
                </a:lnTo>
                <a:lnTo>
                  <a:pt x="62" y="66"/>
                </a:lnTo>
                <a:lnTo>
                  <a:pt x="67" y="72"/>
                </a:lnTo>
                <a:lnTo>
                  <a:pt x="72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3" name="Google Shape;763;p4"/>
          <p:cNvSpPr/>
          <p:nvPr/>
        </p:nvSpPr>
        <p:spPr>
          <a:xfrm>
            <a:off x="4171950" y="2672954"/>
            <a:ext cx="48816" cy="47625"/>
          </a:xfrm>
          <a:custGeom>
            <a:avLst/>
            <a:gdLst/>
            <a:ahLst/>
            <a:cxnLst/>
            <a:rect l="l" t="t" r="r" b="b"/>
            <a:pathLst>
              <a:path w="162" h="162" extrusionOk="0">
                <a:moveTo>
                  <a:pt x="11" y="0"/>
                </a:moveTo>
                <a:lnTo>
                  <a:pt x="6" y="5"/>
                </a:lnTo>
                <a:lnTo>
                  <a:pt x="4" y="11"/>
                </a:lnTo>
                <a:lnTo>
                  <a:pt x="2" y="16"/>
                </a:lnTo>
                <a:lnTo>
                  <a:pt x="0" y="21"/>
                </a:lnTo>
                <a:lnTo>
                  <a:pt x="0" y="25"/>
                </a:lnTo>
                <a:lnTo>
                  <a:pt x="2" y="30"/>
                </a:lnTo>
                <a:lnTo>
                  <a:pt x="5" y="36"/>
                </a:lnTo>
                <a:lnTo>
                  <a:pt x="10" y="42"/>
                </a:lnTo>
                <a:lnTo>
                  <a:pt x="17" y="48"/>
                </a:lnTo>
                <a:lnTo>
                  <a:pt x="25" y="53"/>
                </a:lnTo>
                <a:lnTo>
                  <a:pt x="33" y="58"/>
                </a:lnTo>
                <a:lnTo>
                  <a:pt x="43" y="63"/>
                </a:lnTo>
                <a:lnTo>
                  <a:pt x="52" y="68"/>
                </a:lnTo>
                <a:lnTo>
                  <a:pt x="61" y="72"/>
                </a:lnTo>
                <a:lnTo>
                  <a:pt x="69" y="79"/>
                </a:lnTo>
                <a:lnTo>
                  <a:pt x="82" y="87"/>
                </a:lnTo>
                <a:lnTo>
                  <a:pt x="96" y="97"/>
                </a:lnTo>
                <a:lnTo>
                  <a:pt x="108" y="106"/>
                </a:lnTo>
                <a:lnTo>
                  <a:pt x="120" y="116"/>
                </a:lnTo>
                <a:lnTo>
                  <a:pt x="131" y="127"/>
                </a:lnTo>
                <a:lnTo>
                  <a:pt x="140" y="138"/>
                </a:lnTo>
                <a:lnTo>
                  <a:pt x="151" y="150"/>
                </a:lnTo>
                <a:lnTo>
                  <a:pt x="162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4" name="Google Shape;764;p4"/>
          <p:cNvSpPr/>
          <p:nvPr/>
        </p:nvSpPr>
        <p:spPr>
          <a:xfrm>
            <a:off x="4156472" y="2699147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6" h="110" extrusionOk="0">
                <a:moveTo>
                  <a:pt x="0" y="0"/>
                </a:moveTo>
                <a:lnTo>
                  <a:pt x="4" y="10"/>
                </a:lnTo>
                <a:lnTo>
                  <a:pt x="10" y="21"/>
                </a:lnTo>
                <a:lnTo>
                  <a:pt x="18" y="29"/>
                </a:lnTo>
                <a:lnTo>
                  <a:pt x="25" y="39"/>
                </a:lnTo>
                <a:lnTo>
                  <a:pt x="33" y="47"/>
                </a:lnTo>
                <a:lnTo>
                  <a:pt x="44" y="58"/>
                </a:lnTo>
                <a:lnTo>
                  <a:pt x="56" y="69"/>
                </a:lnTo>
                <a:lnTo>
                  <a:pt x="68" y="78"/>
                </a:lnTo>
                <a:lnTo>
                  <a:pt x="80" y="86"/>
                </a:lnTo>
                <a:lnTo>
                  <a:pt x="92" y="93"/>
                </a:lnTo>
                <a:lnTo>
                  <a:pt x="104" y="101"/>
                </a:lnTo>
                <a:lnTo>
                  <a:pt x="115" y="105"/>
                </a:lnTo>
                <a:lnTo>
                  <a:pt x="126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5" name="Google Shape;765;p4"/>
          <p:cNvSpPr/>
          <p:nvPr/>
        </p:nvSpPr>
        <p:spPr>
          <a:xfrm>
            <a:off x="4295775" y="2688431"/>
            <a:ext cx="23813" cy="23813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6"/>
                </a:lnTo>
                <a:lnTo>
                  <a:pt x="9" y="10"/>
                </a:lnTo>
                <a:lnTo>
                  <a:pt x="14" y="15"/>
                </a:lnTo>
                <a:lnTo>
                  <a:pt x="20" y="20"/>
                </a:lnTo>
                <a:lnTo>
                  <a:pt x="26" y="25"/>
                </a:lnTo>
                <a:lnTo>
                  <a:pt x="35" y="31"/>
                </a:lnTo>
                <a:lnTo>
                  <a:pt x="46" y="38"/>
                </a:lnTo>
                <a:lnTo>
                  <a:pt x="57" y="47"/>
                </a:lnTo>
                <a:lnTo>
                  <a:pt x="63" y="51"/>
                </a:lnTo>
                <a:lnTo>
                  <a:pt x="68" y="56"/>
                </a:lnTo>
                <a:lnTo>
                  <a:pt x="73" y="62"/>
                </a:lnTo>
                <a:lnTo>
                  <a:pt x="76" y="70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6" name="Google Shape;766;p4"/>
          <p:cNvSpPr/>
          <p:nvPr/>
        </p:nvSpPr>
        <p:spPr>
          <a:xfrm>
            <a:off x="4063603" y="2682478"/>
            <a:ext cx="14288" cy="14288"/>
          </a:xfrm>
          <a:custGeom>
            <a:avLst/>
            <a:gdLst/>
            <a:ahLst/>
            <a:cxnLst/>
            <a:rect l="l" t="t" r="r" b="b"/>
            <a:pathLst>
              <a:path w="48" h="47" extrusionOk="0">
                <a:moveTo>
                  <a:pt x="0" y="47"/>
                </a:moveTo>
                <a:lnTo>
                  <a:pt x="0" y="42"/>
                </a:lnTo>
                <a:lnTo>
                  <a:pt x="1" y="39"/>
                </a:lnTo>
                <a:lnTo>
                  <a:pt x="4" y="35"/>
                </a:lnTo>
                <a:lnTo>
                  <a:pt x="6" y="30"/>
                </a:lnTo>
                <a:lnTo>
                  <a:pt x="10" y="27"/>
                </a:lnTo>
                <a:lnTo>
                  <a:pt x="13" y="23"/>
                </a:lnTo>
                <a:lnTo>
                  <a:pt x="17" y="18"/>
                </a:lnTo>
                <a:lnTo>
                  <a:pt x="22" y="15"/>
                </a:lnTo>
                <a:lnTo>
                  <a:pt x="30" y="10"/>
                </a:lnTo>
                <a:lnTo>
                  <a:pt x="39" y="5"/>
                </a:lnTo>
                <a:lnTo>
                  <a:pt x="4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7" name="Google Shape;767;p4"/>
          <p:cNvSpPr/>
          <p:nvPr/>
        </p:nvSpPr>
        <p:spPr>
          <a:xfrm>
            <a:off x="4282680" y="2671764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6" h="108" extrusionOk="0">
                <a:moveTo>
                  <a:pt x="0" y="105"/>
                </a:moveTo>
                <a:lnTo>
                  <a:pt x="6" y="107"/>
                </a:lnTo>
                <a:lnTo>
                  <a:pt x="11" y="108"/>
                </a:lnTo>
                <a:lnTo>
                  <a:pt x="17" y="107"/>
                </a:lnTo>
                <a:lnTo>
                  <a:pt x="21" y="106"/>
                </a:lnTo>
                <a:lnTo>
                  <a:pt x="26" y="102"/>
                </a:lnTo>
                <a:lnTo>
                  <a:pt x="31" y="99"/>
                </a:lnTo>
                <a:lnTo>
                  <a:pt x="36" y="94"/>
                </a:lnTo>
                <a:lnTo>
                  <a:pt x="43" y="83"/>
                </a:lnTo>
                <a:lnTo>
                  <a:pt x="50" y="71"/>
                </a:lnTo>
                <a:lnTo>
                  <a:pt x="59" y="58"/>
                </a:lnTo>
                <a:lnTo>
                  <a:pt x="66" y="45"/>
                </a:lnTo>
                <a:lnTo>
                  <a:pt x="72" y="35"/>
                </a:lnTo>
                <a:lnTo>
                  <a:pt x="78" y="26"/>
                </a:lnTo>
                <a:lnTo>
                  <a:pt x="84" y="18"/>
                </a:lnTo>
                <a:lnTo>
                  <a:pt x="91" y="11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8" name="Google Shape;768;p4"/>
          <p:cNvSpPr/>
          <p:nvPr/>
        </p:nvSpPr>
        <p:spPr>
          <a:xfrm>
            <a:off x="3265885" y="2695575"/>
            <a:ext cx="46434" cy="44054"/>
          </a:xfrm>
          <a:custGeom>
            <a:avLst/>
            <a:gdLst/>
            <a:ahLst/>
            <a:cxnLst/>
            <a:rect l="l" t="t" r="r" b="b"/>
            <a:pathLst>
              <a:path w="157" h="148" extrusionOk="0">
                <a:moveTo>
                  <a:pt x="0" y="0"/>
                </a:moveTo>
                <a:lnTo>
                  <a:pt x="12" y="8"/>
                </a:lnTo>
                <a:lnTo>
                  <a:pt x="24" y="15"/>
                </a:lnTo>
                <a:lnTo>
                  <a:pt x="34" y="22"/>
                </a:lnTo>
                <a:lnTo>
                  <a:pt x="44" y="32"/>
                </a:lnTo>
                <a:lnTo>
                  <a:pt x="52" y="40"/>
                </a:lnTo>
                <a:lnTo>
                  <a:pt x="59" y="50"/>
                </a:lnTo>
                <a:lnTo>
                  <a:pt x="70" y="64"/>
                </a:lnTo>
                <a:lnTo>
                  <a:pt x="80" y="80"/>
                </a:lnTo>
                <a:lnTo>
                  <a:pt x="90" y="94"/>
                </a:lnTo>
                <a:lnTo>
                  <a:pt x="100" y="108"/>
                </a:lnTo>
                <a:lnTo>
                  <a:pt x="108" y="116"/>
                </a:lnTo>
                <a:lnTo>
                  <a:pt x="116" y="125"/>
                </a:lnTo>
                <a:lnTo>
                  <a:pt x="125" y="132"/>
                </a:lnTo>
                <a:lnTo>
                  <a:pt x="134" y="138"/>
                </a:lnTo>
                <a:lnTo>
                  <a:pt x="145" y="144"/>
                </a:lnTo>
                <a:lnTo>
                  <a:pt x="157" y="1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9" name="Google Shape;769;p4"/>
          <p:cNvSpPr/>
          <p:nvPr/>
        </p:nvSpPr>
        <p:spPr>
          <a:xfrm>
            <a:off x="3236120" y="2724150"/>
            <a:ext cx="21431" cy="23813"/>
          </a:xfrm>
          <a:custGeom>
            <a:avLst/>
            <a:gdLst/>
            <a:ahLst/>
            <a:cxnLst/>
            <a:rect l="l" t="t" r="r" b="b"/>
            <a:pathLst>
              <a:path w="73" h="80" extrusionOk="0">
                <a:moveTo>
                  <a:pt x="2" y="0"/>
                </a:move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2" y="15"/>
                </a:lnTo>
                <a:lnTo>
                  <a:pt x="3" y="18"/>
                </a:lnTo>
                <a:lnTo>
                  <a:pt x="8" y="23"/>
                </a:lnTo>
                <a:lnTo>
                  <a:pt x="15" y="28"/>
                </a:lnTo>
                <a:lnTo>
                  <a:pt x="22" y="33"/>
                </a:lnTo>
                <a:lnTo>
                  <a:pt x="29" y="37"/>
                </a:lnTo>
                <a:lnTo>
                  <a:pt x="37" y="41"/>
                </a:lnTo>
                <a:lnTo>
                  <a:pt x="45" y="47"/>
                </a:lnTo>
                <a:lnTo>
                  <a:pt x="51" y="53"/>
                </a:lnTo>
                <a:lnTo>
                  <a:pt x="57" y="59"/>
                </a:lnTo>
                <a:lnTo>
                  <a:pt x="62" y="66"/>
                </a:lnTo>
                <a:lnTo>
                  <a:pt x="67" y="72"/>
                </a:lnTo>
                <a:lnTo>
                  <a:pt x="73" y="8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" name="Google Shape;770;p4"/>
          <p:cNvSpPr/>
          <p:nvPr/>
        </p:nvSpPr>
        <p:spPr>
          <a:xfrm>
            <a:off x="3249216" y="2711053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5" y="6"/>
                </a:lnTo>
                <a:lnTo>
                  <a:pt x="8" y="11"/>
                </a:lnTo>
                <a:lnTo>
                  <a:pt x="15" y="16"/>
                </a:lnTo>
                <a:lnTo>
                  <a:pt x="21" y="21"/>
                </a:lnTo>
                <a:lnTo>
                  <a:pt x="27" y="24"/>
                </a:lnTo>
                <a:lnTo>
                  <a:pt x="36" y="31"/>
                </a:lnTo>
                <a:lnTo>
                  <a:pt x="47" y="39"/>
                </a:lnTo>
                <a:lnTo>
                  <a:pt x="58" y="46"/>
                </a:lnTo>
                <a:lnTo>
                  <a:pt x="64" y="52"/>
                </a:lnTo>
                <a:lnTo>
                  <a:pt x="69" y="57"/>
                </a:lnTo>
                <a:lnTo>
                  <a:pt x="74" y="63"/>
                </a:lnTo>
                <a:lnTo>
                  <a:pt x="77" y="70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1" name="Google Shape;771;p4"/>
          <p:cNvSpPr/>
          <p:nvPr/>
        </p:nvSpPr>
        <p:spPr>
          <a:xfrm>
            <a:off x="3236120" y="2693195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8" h="109" extrusionOk="0">
                <a:moveTo>
                  <a:pt x="0" y="105"/>
                </a:moveTo>
                <a:lnTo>
                  <a:pt x="8" y="108"/>
                </a:lnTo>
                <a:lnTo>
                  <a:pt x="12" y="109"/>
                </a:lnTo>
                <a:lnTo>
                  <a:pt x="19" y="108"/>
                </a:lnTo>
                <a:lnTo>
                  <a:pt x="23" y="106"/>
                </a:lnTo>
                <a:lnTo>
                  <a:pt x="28" y="103"/>
                </a:lnTo>
                <a:lnTo>
                  <a:pt x="33" y="99"/>
                </a:lnTo>
                <a:lnTo>
                  <a:pt x="38" y="94"/>
                </a:lnTo>
                <a:lnTo>
                  <a:pt x="45" y="84"/>
                </a:lnTo>
                <a:lnTo>
                  <a:pt x="52" y="71"/>
                </a:lnTo>
                <a:lnTo>
                  <a:pt x="61" y="58"/>
                </a:lnTo>
                <a:lnTo>
                  <a:pt x="68" y="44"/>
                </a:lnTo>
                <a:lnTo>
                  <a:pt x="74" y="35"/>
                </a:lnTo>
                <a:lnTo>
                  <a:pt x="80" y="27"/>
                </a:lnTo>
                <a:lnTo>
                  <a:pt x="86" y="18"/>
                </a:lnTo>
                <a:lnTo>
                  <a:pt x="92" y="11"/>
                </a:lnTo>
                <a:lnTo>
                  <a:pt x="99" y="5"/>
                </a:lnTo>
                <a:lnTo>
                  <a:pt x="10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2" name="Google Shape;772;p4"/>
          <p:cNvSpPr/>
          <p:nvPr/>
        </p:nvSpPr>
        <p:spPr>
          <a:xfrm>
            <a:off x="3205164" y="2711055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1"/>
                </a:lnTo>
                <a:lnTo>
                  <a:pt x="104" y="22"/>
                </a:lnTo>
                <a:lnTo>
                  <a:pt x="101" y="33"/>
                </a:lnTo>
                <a:lnTo>
                  <a:pt x="96" y="43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1"/>
                </a:lnTo>
                <a:lnTo>
                  <a:pt x="41" y="113"/>
                </a:lnTo>
                <a:lnTo>
                  <a:pt x="32" y="122"/>
                </a:lnTo>
                <a:lnTo>
                  <a:pt x="23" y="133"/>
                </a:lnTo>
                <a:lnTo>
                  <a:pt x="15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3" name="Google Shape;773;p4"/>
          <p:cNvSpPr/>
          <p:nvPr/>
        </p:nvSpPr>
        <p:spPr>
          <a:xfrm>
            <a:off x="3183733" y="2714626"/>
            <a:ext cx="22622" cy="32147"/>
          </a:xfrm>
          <a:custGeom>
            <a:avLst/>
            <a:gdLst/>
            <a:ahLst/>
            <a:cxnLst/>
            <a:rect l="l" t="t" r="r" b="b"/>
            <a:pathLst>
              <a:path w="72" h="110" extrusionOk="0">
                <a:moveTo>
                  <a:pt x="72" y="0"/>
                </a:moveTo>
                <a:lnTo>
                  <a:pt x="65" y="9"/>
                </a:lnTo>
                <a:lnTo>
                  <a:pt x="59" y="17"/>
                </a:lnTo>
                <a:lnTo>
                  <a:pt x="52" y="26"/>
                </a:lnTo>
                <a:lnTo>
                  <a:pt x="46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5" y="84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4" name="Google Shape;774;p4"/>
          <p:cNvSpPr/>
          <p:nvPr/>
        </p:nvSpPr>
        <p:spPr>
          <a:xfrm>
            <a:off x="3205164" y="2711055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1"/>
                </a:lnTo>
                <a:lnTo>
                  <a:pt x="104" y="22"/>
                </a:lnTo>
                <a:lnTo>
                  <a:pt x="101" y="33"/>
                </a:lnTo>
                <a:lnTo>
                  <a:pt x="96" y="43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1"/>
                </a:lnTo>
                <a:lnTo>
                  <a:pt x="41" y="113"/>
                </a:lnTo>
                <a:lnTo>
                  <a:pt x="32" y="122"/>
                </a:lnTo>
                <a:lnTo>
                  <a:pt x="23" y="133"/>
                </a:lnTo>
                <a:lnTo>
                  <a:pt x="15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5" name="Google Shape;775;p4"/>
          <p:cNvSpPr/>
          <p:nvPr/>
        </p:nvSpPr>
        <p:spPr>
          <a:xfrm>
            <a:off x="3183733" y="2714626"/>
            <a:ext cx="22622" cy="32147"/>
          </a:xfrm>
          <a:custGeom>
            <a:avLst/>
            <a:gdLst/>
            <a:ahLst/>
            <a:cxnLst/>
            <a:rect l="l" t="t" r="r" b="b"/>
            <a:pathLst>
              <a:path w="72" h="110" extrusionOk="0">
                <a:moveTo>
                  <a:pt x="72" y="0"/>
                </a:moveTo>
                <a:lnTo>
                  <a:pt x="65" y="9"/>
                </a:lnTo>
                <a:lnTo>
                  <a:pt x="59" y="17"/>
                </a:lnTo>
                <a:lnTo>
                  <a:pt x="52" y="26"/>
                </a:lnTo>
                <a:lnTo>
                  <a:pt x="46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5" y="84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6" name="Google Shape;776;p4"/>
          <p:cNvSpPr/>
          <p:nvPr/>
        </p:nvSpPr>
        <p:spPr>
          <a:xfrm>
            <a:off x="3348037" y="2675336"/>
            <a:ext cx="100013" cy="63103"/>
          </a:xfrm>
          <a:custGeom>
            <a:avLst/>
            <a:gdLst/>
            <a:ahLst/>
            <a:cxnLst/>
            <a:rect l="l" t="t" r="r" b="b"/>
            <a:pathLst>
              <a:path w="336" h="212" extrusionOk="0">
                <a:moveTo>
                  <a:pt x="0" y="0"/>
                </a:moveTo>
                <a:lnTo>
                  <a:pt x="4" y="4"/>
                </a:lnTo>
                <a:lnTo>
                  <a:pt x="9" y="7"/>
                </a:lnTo>
                <a:lnTo>
                  <a:pt x="14" y="11"/>
                </a:lnTo>
                <a:lnTo>
                  <a:pt x="27" y="23"/>
                </a:lnTo>
                <a:lnTo>
                  <a:pt x="41" y="35"/>
                </a:lnTo>
                <a:lnTo>
                  <a:pt x="55" y="47"/>
                </a:lnTo>
                <a:lnTo>
                  <a:pt x="71" y="59"/>
                </a:lnTo>
                <a:lnTo>
                  <a:pt x="88" y="72"/>
                </a:lnTo>
                <a:lnTo>
                  <a:pt x="107" y="84"/>
                </a:lnTo>
                <a:lnTo>
                  <a:pt x="125" y="96"/>
                </a:lnTo>
                <a:lnTo>
                  <a:pt x="143" y="109"/>
                </a:lnTo>
                <a:lnTo>
                  <a:pt x="167" y="124"/>
                </a:lnTo>
                <a:lnTo>
                  <a:pt x="188" y="139"/>
                </a:lnTo>
                <a:lnTo>
                  <a:pt x="208" y="152"/>
                </a:lnTo>
                <a:lnTo>
                  <a:pt x="216" y="157"/>
                </a:lnTo>
                <a:lnTo>
                  <a:pt x="224" y="163"/>
                </a:lnTo>
                <a:lnTo>
                  <a:pt x="232" y="169"/>
                </a:lnTo>
                <a:lnTo>
                  <a:pt x="240" y="177"/>
                </a:lnTo>
                <a:lnTo>
                  <a:pt x="244" y="182"/>
                </a:lnTo>
                <a:lnTo>
                  <a:pt x="249" y="189"/>
                </a:lnTo>
                <a:lnTo>
                  <a:pt x="253" y="195"/>
                </a:lnTo>
                <a:lnTo>
                  <a:pt x="258" y="201"/>
                </a:lnTo>
                <a:lnTo>
                  <a:pt x="263" y="206"/>
                </a:lnTo>
                <a:lnTo>
                  <a:pt x="266" y="210"/>
                </a:lnTo>
                <a:lnTo>
                  <a:pt x="271" y="212"/>
                </a:lnTo>
                <a:lnTo>
                  <a:pt x="273" y="212"/>
                </a:lnTo>
                <a:lnTo>
                  <a:pt x="277" y="211"/>
                </a:lnTo>
                <a:lnTo>
                  <a:pt x="281" y="209"/>
                </a:lnTo>
                <a:lnTo>
                  <a:pt x="284" y="205"/>
                </a:lnTo>
                <a:lnTo>
                  <a:pt x="287" y="201"/>
                </a:lnTo>
                <a:lnTo>
                  <a:pt x="290" y="197"/>
                </a:lnTo>
                <a:lnTo>
                  <a:pt x="294" y="193"/>
                </a:lnTo>
                <a:lnTo>
                  <a:pt x="300" y="183"/>
                </a:lnTo>
                <a:lnTo>
                  <a:pt x="307" y="176"/>
                </a:lnTo>
                <a:lnTo>
                  <a:pt x="313" y="168"/>
                </a:lnTo>
                <a:lnTo>
                  <a:pt x="320" y="160"/>
                </a:lnTo>
                <a:lnTo>
                  <a:pt x="326" y="152"/>
                </a:lnTo>
                <a:lnTo>
                  <a:pt x="331" y="147"/>
                </a:lnTo>
                <a:lnTo>
                  <a:pt x="336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7" name="Google Shape;777;p4"/>
          <p:cNvSpPr/>
          <p:nvPr/>
        </p:nvSpPr>
        <p:spPr>
          <a:xfrm>
            <a:off x="3207544" y="2675336"/>
            <a:ext cx="139304" cy="77390"/>
          </a:xfrm>
          <a:custGeom>
            <a:avLst/>
            <a:gdLst/>
            <a:ahLst/>
            <a:cxnLst/>
            <a:rect l="l" t="t" r="r" b="b"/>
            <a:pathLst>
              <a:path w="469" h="260" extrusionOk="0">
                <a:moveTo>
                  <a:pt x="467" y="0"/>
                </a:moveTo>
                <a:lnTo>
                  <a:pt x="468" y="6"/>
                </a:lnTo>
                <a:lnTo>
                  <a:pt x="469" y="10"/>
                </a:lnTo>
                <a:lnTo>
                  <a:pt x="469" y="15"/>
                </a:lnTo>
                <a:lnTo>
                  <a:pt x="468" y="19"/>
                </a:lnTo>
                <a:lnTo>
                  <a:pt x="467" y="22"/>
                </a:lnTo>
                <a:lnTo>
                  <a:pt x="464" y="27"/>
                </a:lnTo>
                <a:lnTo>
                  <a:pt x="460" y="31"/>
                </a:lnTo>
                <a:lnTo>
                  <a:pt x="456" y="35"/>
                </a:lnTo>
                <a:lnTo>
                  <a:pt x="451" y="38"/>
                </a:lnTo>
                <a:lnTo>
                  <a:pt x="446" y="42"/>
                </a:lnTo>
                <a:lnTo>
                  <a:pt x="440" y="45"/>
                </a:lnTo>
                <a:lnTo>
                  <a:pt x="435" y="51"/>
                </a:lnTo>
                <a:lnTo>
                  <a:pt x="432" y="57"/>
                </a:lnTo>
                <a:lnTo>
                  <a:pt x="427" y="63"/>
                </a:lnTo>
                <a:lnTo>
                  <a:pt x="423" y="70"/>
                </a:lnTo>
                <a:lnTo>
                  <a:pt x="420" y="74"/>
                </a:lnTo>
                <a:lnTo>
                  <a:pt x="415" y="79"/>
                </a:lnTo>
                <a:lnTo>
                  <a:pt x="411" y="84"/>
                </a:lnTo>
                <a:lnTo>
                  <a:pt x="408" y="90"/>
                </a:lnTo>
                <a:lnTo>
                  <a:pt x="405" y="95"/>
                </a:lnTo>
                <a:lnTo>
                  <a:pt x="403" y="101"/>
                </a:lnTo>
                <a:lnTo>
                  <a:pt x="402" y="107"/>
                </a:lnTo>
                <a:lnTo>
                  <a:pt x="399" y="112"/>
                </a:lnTo>
                <a:lnTo>
                  <a:pt x="397" y="117"/>
                </a:lnTo>
                <a:lnTo>
                  <a:pt x="393" y="119"/>
                </a:lnTo>
                <a:lnTo>
                  <a:pt x="391" y="123"/>
                </a:lnTo>
                <a:lnTo>
                  <a:pt x="387" y="125"/>
                </a:lnTo>
                <a:lnTo>
                  <a:pt x="385" y="130"/>
                </a:lnTo>
                <a:lnTo>
                  <a:pt x="384" y="135"/>
                </a:lnTo>
                <a:lnTo>
                  <a:pt x="381" y="140"/>
                </a:lnTo>
                <a:lnTo>
                  <a:pt x="377" y="144"/>
                </a:lnTo>
                <a:lnTo>
                  <a:pt x="373" y="148"/>
                </a:lnTo>
                <a:lnTo>
                  <a:pt x="368" y="153"/>
                </a:lnTo>
                <a:lnTo>
                  <a:pt x="363" y="156"/>
                </a:lnTo>
                <a:lnTo>
                  <a:pt x="359" y="161"/>
                </a:lnTo>
                <a:lnTo>
                  <a:pt x="357" y="166"/>
                </a:lnTo>
                <a:lnTo>
                  <a:pt x="355" y="171"/>
                </a:lnTo>
                <a:lnTo>
                  <a:pt x="352" y="176"/>
                </a:lnTo>
                <a:lnTo>
                  <a:pt x="349" y="181"/>
                </a:lnTo>
                <a:lnTo>
                  <a:pt x="344" y="184"/>
                </a:lnTo>
                <a:lnTo>
                  <a:pt x="340" y="189"/>
                </a:lnTo>
                <a:lnTo>
                  <a:pt x="338" y="195"/>
                </a:lnTo>
                <a:lnTo>
                  <a:pt x="335" y="200"/>
                </a:lnTo>
                <a:lnTo>
                  <a:pt x="333" y="206"/>
                </a:lnTo>
                <a:lnTo>
                  <a:pt x="330" y="211"/>
                </a:lnTo>
                <a:lnTo>
                  <a:pt x="328" y="214"/>
                </a:lnTo>
                <a:lnTo>
                  <a:pt x="324" y="217"/>
                </a:lnTo>
                <a:lnTo>
                  <a:pt x="322" y="219"/>
                </a:lnTo>
                <a:lnTo>
                  <a:pt x="320" y="223"/>
                </a:lnTo>
                <a:lnTo>
                  <a:pt x="317" y="228"/>
                </a:lnTo>
                <a:lnTo>
                  <a:pt x="315" y="232"/>
                </a:lnTo>
                <a:lnTo>
                  <a:pt x="312" y="238"/>
                </a:lnTo>
                <a:lnTo>
                  <a:pt x="310" y="242"/>
                </a:lnTo>
                <a:lnTo>
                  <a:pt x="308" y="245"/>
                </a:lnTo>
                <a:lnTo>
                  <a:pt x="304" y="246"/>
                </a:lnTo>
                <a:lnTo>
                  <a:pt x="301" y="247"/>
                </a:lnTo>
                <a:lnTo>
                  <a:pt x="298" y="248"/>
                </a:lnTo>
                <a:lnTo>
                  <a:pt x="294" y="251"/>
                </a:lnTo>
                <a:lnTo>
                  <a:pt x="292" y="254"/>
                </a:lnTo>
                <a:lnTo>
                  <a:pt x="289" y="258"/>
                </a:lnTo>
                <a:lnTo>
                  <a:pt x="286" y="260"/>
                </a:lnTo>
                <a:lnTo>
                  <a:pt x="282" y="260"/>
                </a:lnTo>
                <a:lnTo>
                  <a:pt x="277" y="260"/>
                </a:lnTo>
                <a:lnTo>
                  <a:pt x="271" y="258"/>
                </a:lnTo>
                <a:lnTo>
                  <a:pt x="267" y="254"/>
                </a:lnTo>
                <a:lnTo>
                  <a:pt x="260" y="251"/>
                </a:lnTo>
                <a:lnTo>
                  <a:pt x="254" y="246"/>
                </a:lnTo>
                <a:lnTo>
                  <a:pt x="250" y="241"/>
                </a:lnTo>
                <a:lnTo>
                  <a:pt x="246" y="236"/>
                </a:lnTo>
                <a:lnTo>
                  <a:pt x="238" y="225"/>
                </a:lnTo>
                <a:lnTo>
                  <a:pt x="230" y="216"/>
                </a:lnTo>
                <a:lnTo>
                  <a:pt x="223" y="205"/>
                </a:lnTo>
                <a:lnTo>
                  <a:pt x="216" y="195"/>
                </a:lnTo>
                <a:lnTo>
                  <a:pt x="209" y="188"/>
                </a:lnTo>
                <a:lnTo>
                  <a:pt x="199" y="182"/>
                </a:lnTo>
                <a:lnTo>
                  <a:pt x="189" y="176"/>
                </a:lnTo>
                <a:lnTo>
                  <a:pt x="178" y="171"/>
                </a:lnTo>
                <a:lnTo>
                  <a:pt x="166" y="166"/>
                </a:lnTo>
                <a:lnTo>
                  <a:pt x="156" y="161"/>
                </a:lnTo>
                <a:lnTo>
                  <a:pt x="131" y="149"/>
                </a:lnTo>
                <a:lnTo>
                  <a:pt x="107" y="138"/>
                </a:lnTo>
                <a:lnTo>
                  <a:pt x="95" y="132"/>
                </a:lnTo>
                <a:lnTo>
                  <a:pt x="82" y="126"/>
                </a:lnTo>
                <a:lnTo>
                  <a:pt x="70" y="120"/>
                </a:lnTo>
                <a:lnTo>
                  <a:pt x="59" y="114"/>
                </a:lnTo>
                <a:lnTo>
                  <a:pt x="48" y="106"/>
                </a:lnTo>
                <a:lnTo>
                  <a:pt x="40" y="98"/>
                </a:lnTo>
                <a:lnTo>
                  <a:pt x="30" y="90"/>
                </a:lnTo>
                <a:lnTo>
                  <a:pt x="22" y="82"/>
                </a:lnTo>
                <a:lnTo>
                  <a:pt x="14" y="77"/>
                </a:lnTo>
                <a:lnTo>
                  <a:pt x="7" y="71"/>
                </a:lnTo>
                <a:lnTo>
                  <a:pt x="0" y="6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8" name="Google Shape;778;p4"/>
          <p:cNvSpPr/>
          <p:nvPr/>
        </p:nvSpPr>
        <p:spPr>
          <a:xfrm>
            <a:off x="3273028" y="2686050"/>
            <a:ext cx="41672" cy="48816"/>
          </a:xfrm>
          <a:custGeom>
            <a:avLst/>
            <a:gdLst/>
            <a:ahLst/>
            <a:cxnLst/>
            <a:rect l="l" t="t" r="r" b="b"/>
            <a:pathLst>
              <a:path w="140" h="166" extrusionOk="0">
                <a:moveTo>
                  <a:pt x="0" y="166"/>
                </a:moveTo>
                <a:lnTo>
                  <a:pt x="0" y="165"/>
                </a:lnTo>
                <a:lnTo>
                  <a:pt x="1" y="165"/>
                </a:lnTo>
                <a:lnTo>
                  <a:pt x="8" y="158"/>
                </a:lnTo>
                <a:lnTo>
                  <a:pt x="18" y="149"/>
                </a:lnTo>
                <a:lnTo>
                  <a:pt x="26" y="141"/>
                </a:lnTo>
                <a:lnTo>
                  <a:pt x="35" y="132"/>
                </a:lnTo>
                <a:lnTo>
                  <a:pt x="42" y="123"/>
                </a:lnTo>
                <a:lnTo>
                  <a:pt x="49" y="114"/>
                </a:lnTo>
                <a:lnTo>
                  <a:pt x="55" y="104"/>
                </a:lnTo>
                <a:lnTo>
                  <a:pt x="60" y="95"/>
                </a:lnTo>
                <a:lnTo>
                  <a:pt x="65" y="85"/>
                </a:lnTo>
                <a:lnTo>
                  <a:pt x="70" y="77"/>
                </a:lnTo>
                <a:lnTo>
                  <a:pt x="76" y="67"/>
                </a:lnTo>
                <a:lnTo>
                  <a:pt x="81" y="60"/>
                </a:lnTo>
                <a:lnTo>
                  <a:pt x="87" y="54"/>
                </a:lnTo>
                <a:lnTo>
                  <a:pt x="95" y="48"/>
                </a:lnTo>
                <a:lnTo>
                  <a:pt x="104" y="43"/>
                </a:lnTo>
                <a:lnTo>
                  <a:pt x="111" y="37"/>
                </a:lnTo>
                <a:lnTo>
                  <a:pt x="118" y="31"/>
                </a:lnTo>
                <a:lnTo>
                  <a:pt x="123" y="25"/>
                </a:lnTo>
                <a:lnTo>
                  <a:pt x="127" y="18"/>
                </a:lnTo>
                <a:lnTo>
                  <a:pt x="129" y="11"/>
                </a:lnTo>
                <a:lnTo>
                  <a:pt x="134" y="3"/>
                </a:lnTo>
                <a:lnTo>
                  <a:pt x="135" y="2"/>
                </a:lnTo>
                <a:lnTo>
                  <a:pt x="136" y="1"/>
                </a:lnTo>
                <a:lnTo>
                  <a:pt x="137" y="0"/>
                </a:lnTo>
                <a:lnTo>
                  <a:pt x="14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9" name="Google Shape;779;p4"/>
          <p:cNvSpPr/>
          <p:nvPr/>
        </p:nvSpPr>
        <p:spPr>
          <a:xfrm>
            <a:off x="3252789" y="2692005"/>
            <a:ext cx="22622" cy="26194"/>
          </a:xfrm>
          <a:custGeom>
            <a:avLst/>
            <a:gdLst/>
            <a:ahLst/>
            <a:cxnLst/>
            <a:rect l="l" t="t" r="r" b="b"/>
            <a:pathLst>
              <a:path w="76" h="90" extrusionOk="0">
                <a:moveTo>
                  <a:pt x="0" y="90"/>
                </a:moveTo>
                <a:lnTo>
                  <a:pt x="10" y="81"/>
                </a:lnTo>
                <a:lnTo>
                  <a:pt x="18" y="70"/>
                </a:lnTo>
                <a:lnTo>
                  <a:pt x="26" y="61"/>
                </a:lnTo>
                <a:lnTo>
                  <a:pt x="39" y="45"/>
                </a:lnTo>
                <a:lnTo>
                  <a:pt x="52" y="29"/>
                </a:lnTo>
                <a:lnTo>
                  <a:pt x="59" y="19"/>
                </a:lnTo>
                <a:lnTo>
                  <a:pt x="67" y="9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0" name="Google Shape;780;p4"/>
          <p:cNvSpPr/>
          <p:nvPr/>
        </p:nvSpPr>
        <p:spPr>
          <a:xfrm>
            <a:off x="3303986" y="2738438"/>
            <a:ext cx="1190" cy="1191"/>
          </a:xfrm>
          <a:custGeom>
            <a:avLst/>
            <a:gdLst/>
            <a:ahLst/>
            <a:cxnLst/>
            <a:rect l="l" t="t" r="r" b="b"/>
            <a:pathLst>
              <a:path w="2" h="2" extrusionOk="0">
                <a:moveTo>
                  <a:pt x="2" y="0"/>
                </a:move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1" name="Google Shape;781;p4"/>
          <p:cNvSpPr/>
          <p:nvPr/>
        </p:nvSpPr>
        <p:spPr>
          <a:xfrm>
            <a:off x="3476626" y="2688431"/>
            <a:ext cx="46435" cy="44054"/>
          </a:xfrm>
          <a:custGeom>
            <a:avLst/>
            <a:gdLst/>
            <a:ahLst/>
            <a:cxnLst/>
            <a:rect l="l" t="t" r="r" b="b"/>
            <a:pathLst>
              <a:path w="157" h="149" extrusionOk="0">
                <a:moveTo>
                  <a:pt x="0" y="0"/>
                </a:moveTo>
                <a:lnTo>
                  <a:pt x="13" y="7"/>
                </a:lnTo>
                <a:lnTo>
                  <a:pt x="24" y="15"/>
                </a:lnTo>
                <a:lnTo>
                  <a:pt x="35" y="23"/>
                </a:lnTo>
                <a:lnTo>
                  <a:pt x="43" y="32"/>
                </a:lnTo>
                <a:lnTo>
                  <a:pt x="52" y="41"/>
                </a:lnTo>
                <a:lnTo>
                  <a:pt x="59" y="50"/>
                </a:lnTo>
                <a:lnTo>
                  <a:pt x="70" y="65"/>
                </a:lnTo>
                <a:lnTo>
                  <a:pt x="79" y="80"/>
                </a:lnTo>
                <a:lnTo>
                  <a:pt x="89" y="94"/>
                </a:lnTo>
                <a:lnTo>
                  <a:pt x="100" y="108"/>
                </a:lnTo>
                <a:lnTo>
                  <a:pt x="107" y="117"/>
                </a:lnTo>
                <a:lnTo>
                  <a:pt x="116" y="124"/>
                </a:lnTo>
                <a:lnTo>
                  <a:pt x="124" y="132"/>
                </a:lnTo>
                <a:lnTo>
                  <a:pt x="134" y="139"/>
                </a:lnTo>
                <a:lnTo>
                  <a:pt x="145" y="144"/>
                </a:lnTo>
                <a:lnTo>
                  <a:pt x="157" y="14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2" name="Google Shape;782;p4"/>
          <p:cNvSpPr/>
          <p:nvPr/>
        </p:nvSpPr>
        <p:spPr>
          <a:xfrm>
            <a:off x="3446860" y="2717006"/>
            <a:ext cx="22622" cy="23813"/>
          </a:xfrm>
          <a:custGeom>
            <a:avLst/>
            <a:gdLst/>
            <a:ahLst/>
            <a:cxnLst/>
            <a:rect l="l" t="t" r="r" b="b"/>
            <a:pathLst>
              <a:path w="72" h="80" extrusionOk="0">
                <a:moveTo>
                  <a:pt x="1" y="0"/>
                </a:moveTo>
                <a:lnTo>
                  <a:pt x="0" y="5"/>
                </a:lnTo>
                <a:lnTo>
                  <a:pt x="0" y="8"/>
                </a:lnTo>
                <a:lnTo>
                  <a:pt x="0" y="12"/>
                </a:lnTo>
                <a:lnTo>
                  <a:pt x="1" y="16"/>
                </a:lnTo>
                <a:lnTo>
                  <a:pt x="2" y="18"/>
                </a:lnTo>
                <a:lnTo>
                  <a:pt x="7" y="24"/>
                </a:lnTo>
                <a:lnTo>
                  <a:pt x="14" y="29"/>
                </a:lnTo>
                <a:lnTo>
                  <a:pt x="22" y="33"/>
                </a:lnTo>
                <a:lnTo>
                  <a:pt x="29" y="37"/>
                </a:lnTo>
                <a:lnTo>
                  <a:pt x="36" y="42"/>
                </a:lnTo>
                <a:lnTo>
                  <a:pt x="45" y="47"/>
                </a:lnTo>
                <a:lnTo>
                  <a:pt x="51" y="53"/>
                </a:lnTo>
                <a:lnTo>
                  <a:pt x="57" y="59"/>
                </a:lnTo>
                <a:lnTo>
                  <a:pt x="61" y="66"/>
                </a:lnTo>
                <a:lnTo>
                  <a:pt x="67" y="72"/>
                </a:lnTo>
                <a:lnTo>
                  <a:pt x="72" y="8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3" name="Google Shape;783;p4"/>
          <p:cNvSpPr/>
          <p:nvPr/>
        </p:nvSpPr>
        <p:spPr>
          <a:xfrm>
            <a:off x="3337324" y="2687241"/>
            <a:ext cx="48815" cy="47625"/>
          </a:xfrm>
          <a:custGeom>
            <a:avLst/>
            <a:gdLst/>
            <a:ahLst/>
            <a:cxnLst/>
            <a:rect l="l" t="t" r="r" b="b"/>
            <a:pathLst>
              <a:path w="161" h="162" extrusionOk="0">
                <a:moveTo>
                  <a:pt x="11" y="0"/>
                </a:moveTo>
                <a:lnTo>
                  <a:pt x="6" y="6"/>
                </a:lnTo>
                <a:lnTo>
                  <a:pt x="3" y="11"/>
                </a:lnTo>
                <a:lnTo>
                  <a:pt x="1" y="16"/>
                </a:lnTo>
                <a:lnTo>
                  <a:pt x="0" y="21"/>
                </a:lnTo>
                <a:lnTo>
                  <a:pt x="0" y="26"/>
                </a:lnTo>
                <a:lnTo>
                  <a:pt x="1" y="31"/>
                </a:lnTo>
                <a:lnTo>
                  <a:pt x="5" y="37"/>
                </a:lnTo>
                <a:lnTo>
                  <a:pt x="9" y="43"/>
                </a:lnTo>
                <a:lnTo>
                  <a:pt x="17" y="49"/>
                </a:lnTo>
                <a:lnTo>
                  <a:pt x="24" y="53"/>
                </a:lnTo>
                <a:lnTo>
                  <a:pt x="32" y="59"/>
                </a:lnTo>
                <a:lnTo>
                  <a:pt x="42" y="64"/>
                </a:lnTo>
                <a:lnTo>
                  <a:pt x="50" y="69"/>
                </a:lnTo>
                <a:lnTo>
                  <a:pt x="60" y="74"/>
                </a:lnTo>
                <a:lnTo>
                  <a:pt x="69" y="79"/>
                </a:lnTo>
                <a:lnTo>
                  <a:pt x="82" y="87"/>
                </a:lnTo>
                <a:lnTo>
                  <a:pt x="95" y="97"/>
                </a:lnTo>
                <a:lnTo>
                  <a:pt x="107" y="107"/>
                </a:lnTo>
                <a:lnTo>
                  <a:pt x="119" y="116"/>
                </a:lnTo>
                <a:lnTo>
                  <a:pt x="130" y="127"/>
                </a:lnTo>
                <a:lnTo>
                  <a:pt x="140" y="138"/>
                </a:lnTo>
                <a:lnTo>
                  <a:pt x="151" y="150"/>
                </a:lnTo>
                <a:lnTo>
                  <a:pt x="161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4" name="Google Shape;784;p4"/>
          <p:cNvSpPr/>
          <p:nvPr/>
        </p:nvSpPr>
        <p:spPr>
          <a:xfrm>
            <a:off x="3321844" y="2713435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7" h="109" extrusionOk="0">
                <a:moveTo>
                  <a:pt x="0" y="0"/>
                </a:moveTo>
                <a:lnTo>
                  <a:pt x="5" y="11"/>
                </a:lnTo>
                <a:lnTo>
                  <a:pt x="11" y="20"/>
                </a:lnTo>
                <a:lnTo>
                  <a:pt x="17" y="30"/>
                </a:lnTo>
                <a:lnTo>
                  <a:pt x="25" y="38"/>
                </a:lnTo>
                <a:lnTo>
                  <a:pt x="34" y="48"/>
                </a:lnTo>
                <a:lnTo>
                  <a:pt x="45" y="58"/>
                </a:lnTo>
                <a:lnTo>
                  <a:pt x="57" y="68"/>
                </a:lnTo>
                <a:lnTo>
                  <a:pt x="69" y="77"/>
                </a:lnTo>
                <a:lnTo>
                  <a:pt x="81" y="85"/>
                </a:lnTo>
                <a:lnTo>
                  <a:pt x="93" y="94"/>
                </a:lnTo>
                <a:lnTo>
                  <a:pt x="105" y="100"/>
                </a:lnTo>
                <a:lnTo>
                  <a:pt x="116" y="105"/>
                </a:lnTo>
                <a:lnTo>
                  <a:pt x="127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5" name="Google Shape;785;p4"/>
          <p:cNvSpPr/>
          <p:nvPr/>
        </p:nvSpPr>
        <p:spPr>
          <a:xfrm>
            <a:off x="3461147" y="2702719"/>
            <a:ext cx="23813" cy="23813"/>
          </a:xfrm>
          <a:custGeom>
            <a:avLst/>
            <a:gdLst/>
            <a:ahLst/>
            <a:cxnLst/>
            <a:rect l="l" t="t" r="r" b="b"/>
            <a:pathLst>
              <a:path w="79" h="77" extrusionOk="0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6"/>
                </a:lnTo>
                <a:lnTo>
                  <a:pt x="19" y="20"/>
                </a:lnTo>
                <a:lnTo>
                  <a:pt x="25" y="25"/>
                </a:lnTo>
                <a:lnTo>
                  <a:pt x="35" y="32"/>
                </a:lnTo>
                <a:lnTo>
                  <a:pt x="46" y="38"/>
                </a:lnTo>
                <a:lnTo>
                  <a:pt x="56" y="47"/>
                </a:lnTo>
                <a:lnTo>
                  <a:pt x="62" y="52"/>
                </a:lnTo>
                <a:lnTo>
                  <a:pt x="67" y="58"/>
                </a:lnTo>
                <a:lnTo>
                  <a:pt x="72" y="64"/>
                </a:lnTo>
                <a:lnTo>
                  <a:pt x="76" y="70"/>
                </a:lnTo>
                <a:lnTo>
                  <a:pt x="79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6" name="Google Shape;786;p4"/>
          <p:cNvSpPr/>
          <p:nvPr/>
        </p:nvSpPr>
        <p:spPr>
          <a:xfrm>
            <a:off x="3228975" y="2696766"/>
            <a:ext cx="14288" cy="14288"/>
          </a:xfrm>
          <a:custGeom>
            <a:avLst/>
            <a:gdLst/>
            <a:ahLst/>
            <a:cxnLst/>
            <a:rect l="l" t="t" r="r" b="b"/>
            <a:pathLst>
              <a:path w="50" h="47" extrusionOk="0">
                <a:moveTo>
                  <a:pt x="0" y="47"/>
                </a:moveTo>
                <a:lnTo>
                  <a:pt x="1" y="44"/>
                </a:lnTo>
                <a:lnTo>
                  <a:pt x="3" y="39"/>
                </a:lnTo>
                <a:lnTo>
                  <a:pt x="5" y="35"/>
                </a:lnTo>
                <a:lnTo>
                  <a:pt x="7" y="31"/>
                </a:lnTo>
                <a:lnTo>
                  <a:pt x="11" y="27"/>
                </a:lnTo>
                <a:lnTo>
                  <a:pt x="15" y="23"/>
                </a:lnTo>
                <a:lnTo>
                  <a:pt x="18" y="20"/>
                </a:lnTo>
                <a:lnTo>
                  <a:pt x="23" y="15"/>
                </a:lnTo>
                <a:lnTo>
                  <a:pt x="31" y="10"/>
                </a:lnTo>
                <a:lnTo>
                  <a:pt x="40" y="5"/>
                </a:lnTo>
                <a:lnTo>
                  <a:pt x="5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7" name="Google Shape;787;p4"/>
          <p:cNvSpPr/>
          <p:nvPr/>
        </p:nvSpPr>
        <p:spPr>
          <a:xfrm>
            <a:off x="3446860" y="2686051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7" h="109" extrusionOk="0">
                <a:moveTo>
                  <a:pt x="0" y="105"/>
                </a:moveTo>
                <a:lnTo>
                  <a:pt x="7" y="108"/>
                </a:lnTo>
                <a:lnTo>
                  <a:pt x="12" y="109"/>
                </a:lnTo>
                <a:lnTo>
                  <a:pt x="18" y="108"/>
                </a:lnTo>
                <a:lnTo>
                  <a:pt x="23" y="106"/>
                </a:lnTo>
                <a:lnTo>
                  <a:pt x="28" y="104"/>
                </a:lnTo>
                <a:lnTo>
                  <a:pt x="32" y="99"/>
                </a:lnTo>
                <a:lnTo>
                  <a:pt x="37" y="94"/>
                </a:lnTo>
                <a:lnTo>
                  <a:pt x="45" y="83"/>
                </a:lnTo>
                <a:lnTo>
                  <a:pt x="52" y="71"/>
                </a:lnTo>
                <a:lnTo>
                  <a:pt x="60" y="58"/>
                </a:lnTo>
                <a:lnTo>
                  <a:pt x="67" y="45"/>
                </a:lnTo>
                <a:lnTo>
                  <a:pt x="74" y="35"/>
                </a:lnTo>
                <a:lnTo>
                  <a:pt x="80" y="27"/>
                </a:lnTo>
                <a:lnTo>
                  <a:pt x="86" y="18"/>
                </a:lnTo>
                <a:lnTo>
                  <a:pt x="93" y="11"/>
                </a:lnTo>
                <a:lnTo>
                  <a:pt x="100" y="5"/>
                </a:lnTo>
                <a:lnTo>
                  <a:pt x="10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8" name="Google Shape;788;p4"/>
          <p:cNvSpPr/>
          <p:nvPr/>
        </p:nvSpPr>
        <p:spPr>
          <a:xfrm>
            <a:off x="5267325" y="2653905"/>
            <a:ext cx="47625" cy="44053"/>
          </a:xfrm>
          <a:custGeom>
            <a:avLst/>
            <a:gdLst/>
            <a:ahLst/>
            <a:cxnLst/>
            <a:rect l="l" t="t" r="r" b="b"/>
            <a:pathLst>
              <a:path w="158" h="148" extrusionOk="0">
                <a:moveTo>
                  <a:pt x="0" y="0"/>
                </a:moveTo>
                <a:lnTo>
                  <a:pt x="13" y="6"/>
                </a:lnTo>
                <a:lnTo>
                  <a:pt x="24" y="14"/>
                </a:lnTo>
                <a:lnTo>
                  <a:pt x="35" y="22"/>
                </a:lnTo>
                <a:lnTo>
                  <a:pt x="43" y="30"/>
                </a:lnTo>
                <a:lnTo>
                  <a:pt x="52" y="40"/>
                </a:lnTo>
                <a:lnTo>
                  <a:pt x="60" y="50"/>
                </a:lnTo>
                <a:lnTo>
                  <a:pt x="70" y="64"/>
                </a:lnTo>
                <a:lnTo>
                  <a:pt x="81" y="79"/>
                </a:lnTo>
                <a:lnTo>
                  <a:pt x="90" y="93"/>
                </a:lnTo>
                <a:lnTo>
                  <a:pt x="100" y="108"/>
                </a:lnTo>
                <a:lnTo>
                  <a:pt x="107" y="116"/>
                </a:lnTo>
                <a:lnTo>
                  <a:pt x="116" y="125"/>
                </a:lnTo>
                <a:lnTo>
                  <a:pt x="124" y="132"/>
                </a:lnTo>
                <a:lnTo>
                  <a:pt x="135" y="138"/>
                </a:lnTo>
                <a:lnTo>
                  <a:pt x="146" y="144"/>
                </a:lnTo>
                <a:lnTo>
                  <a:pt x="158" y="1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9" name="Google Shape;789;p4"/>
          <p:cNvSpPr/>
          <p:nvPr/>
        </p:nvSpPr>
        <p:spPr>
          <a:xfrm>
            <a:off x="5238751" y="2682478"/>
            <a:ext cx="21431" cy="23813"/>
          </a:xfrm>
          <a:custGeom>
            <a:avLst/>
            <a:gdLst/>
            <a:ahLst/>
            <a:cxnLst/>
            <a:rect l="l" t="t" r="r" b="b"/>
            <a:pathLst>
              <a:path w="72" h="79" extrusionOk="0">
                <a:moveTo>
                  <a:pt x="2" y="0"/>
                </a:moveTo>
                <a:lnTo>
                  <a:pt x="0" y="4"/>
                </a:lnTo>
                <a:lnTo>
                  <a:pt x="0" y="7"/>
                </a:lnTo>
                <a:lnTo>
                  <a:pt x="0" y="11"/>
                </a:lnTo>
                <a:lnTo>
                  <a:pt x="1" y="15"/>
                </a:lnTo>
                <a:lnTo>
                  <a:pt x="3" y="18"/>
                </a:lnTo>
                <a:lnTo>
                  <a:pt x="8" y="23"/>
                </a:lnTo>
                <a:lnTo>
                  <a:pt x="14" y="28"/>
                </a:lnTo>
                <a:lnTo>
                  <a:pt x="22" y="33"/>
                </a:lnTo>
                <a:lnTo>
                  <a:pt x="29" y="36"/>
                </a:lnTo>
                <a:lnTo>
                  <a:pt x="37" y="41"/>
                </a:lnTo>
                <a:lnTo>
                  <a:pt x="44" y="47"/>
                </a:lnTo>
                <a:lnTo>
                  <a:pt x="52" y="52"/>
                </a:lnTo>
                <a:lnTo>
                  <a:pt x="57" y="59"/>
                </a:lnTo>
                <a:lnTo>
                  <a:pt x="63" y="65"/>
                </a:lnTo>
                <a:lnTo>
                  <a:pt x="67" y="72"/>
                </a:lnTo>
                <a:lnTo>
                  <a:pt x="72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0" name="Google Shape;790;p4"/>
          <p:cNvSpPr/>
          <p:nvPr/>
        </p:nvSpPr>
        <p:spPr>
          <a:xfrm>
            <a:off x="5251847" y="2669383"/>
            <a:ext cx="23813" cy="22622"/>
          </a:xfrm>
          <a:custGeom>
            <a:avLst/>
            <a:gdLst/>
            <a:ahLst/>
            <a:cxnLst/>
            <a:rect l="l" t="t" r="r" b="b"/>
            <a:pathLst>
              <a:path w="79" h="77" extrusionOk="0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6"/>
                </a:lnTo>
                <a:lnTo>
                  <a:pt x="19" y="21"/>
                </a:lnTo>
                <a:lnTo>
                  <a:pt x="25" y="24"/>
                </a:lnTo>
                <a:lnTo>
                  <a:pt x="36" y="31"/>
                </a:lnTo>
                <a:lnTo>
                  <a:pt x="47" y="39"/>
                </a:lnTo>
                <a:lnTo>
                  <a:pt x="56" y="46"/>
                </a:lnTo>
                <a:lnTo>
                  <a:pt x="62" y="51"/>
                </a:lnTo>
                <a:lnTo>
                  <a:pt x="67" y="57"/>
                </a:lnTo>
                <a:lnTo>
                  <a:pt x="72" y="63"/>
                </a:lnTo>
                <a:lnTo>
                  <a:pt x="76" y="69"/>
                </a:lnTo>
                <a:lnTo>
                  <a:pt x="79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1" name="Google Shape;791;p4"/>
          <p:cNvSpPr/>
          <p:nvPr/>
        </p:nvSpPr>
        <p:spPr>
          <a:xfrm>
            <a:off x="5238751" y="2651522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7"/>
                </a:lnTo>
                <a:lnTo>
                  <a:pt x="12" y="109"/>
                </a:lnTo>
                <a:lnTo>
                  <a:pt x="17" y="109"/>
                </a:lnTo>
                <a:lnTo>
                  <a:pt x="23" y="106"/>
                </a:lnTo>
                <a:lnTo>
                  <a:pt x="28" y="104"/>
                </a:lnTo>
                <a:lnTo>
                  <a:pt x="33" y="100"/>
                </a:lnTo>
                <a:lnTo>
                  <a:pt x="36" y="94"/>
                </a:lnTo>
                <a:lnTo>
                  <a:pt x="45" y="85"/>
                </a:lnTo>
                <a:lnTo>
                  <a:pt x="52" y="72"/>
                </a:lnTo>
                <a:lnTo>
                  <a:pt x="59" y="58"/>
                </a:lnTo>
                <a:lnTo>
                  <a:pt x="68" y="45"/>
                </a:lnTo>
                <a:lnTo>
                  <a:pt x="72" y="36"/>
                </a:lnTo>
                <a:lnTo>
                  <a:pt x="78" y="27"/>
                </a:lnTo>
                <a:lnTo>
                  <a:pt x="85" y="19"/>
                </a:lnTo>
                <a:lnTo>
                  <a:pt x="92" y="12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2" name="Google Shape;792;p4"/>
          <p:cNvSpPr/>
          <p:nvPr/>
        </p:nvSpPr>
        <p:spPr>
          <a:xfrm>
            <a:off x="5206603" y="2669381"/>
            <a:ext cx="33338" cy="48816"/>
          </a:xfrm>
          <a:custGeom>
            <a:avLst/>
            <a:gdLst/>
            <a:ahLst/>
            <a:cxnLst/>
            <a:rect l="l" t="t" r="r" b="b"/>
            <a:pathLst>
              <a:path w="110" h="163" extrusionOk="0">
                <a:moveTo>
                  <a:pt x="110" y="0"/>
                </a:moveTo>
                <a:lnTo>
                  <a:pt x="107" y="11"/>
                </a:lnTo>
                <a:lnTo>
                  <a:pt x="105" y="22"/>
                </a:lnTo>
                <a:lnTo>
                  <a:pt x="100" y="32"/>
                </a:lnTo>
                <a:lnTo>
                  <a:pt x="96" y="43"/>
                </a:lnTo>
                <a:lnTo>
                  <a:pt x="90" y="51"/>
                </a:lnTo>
                <a:lnTo>
                  <a:pt x="84" y="61"/>
                </a:lnTo>
                <a:lnTo>
                  <a:pt x="75" y="74"/>
                </a:lnTo>
                <a:lnTo>
                  <a:pt x="64" y="87"/>
                </a:lnTo>
                <a:lnTo>
                  <a:pt x="53" y="99"/>
                </a:lnTo>
                <a:lnTo>
                  <a:pt x="41" y="113"/>
                </a:lnTo>
                <a:lnTo>
                  <a:pt x="32" y="122"/>
                </a:lnTo>
                <a:lnTo>
                  <a:pt x="24" y="132"/>
                </a:lnTo>
                <a:lnTo>
                  <a:pt x="16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3" name="Google Shape;793;p4"/>
          <p:cNvSpPr/>
          <p:nvPr/>
        </p:nvSpPr>
        <p:spPr>
          <a:xfrm>
            <a:off x="5186364" y="2672953"/>
            <a:ext cx="21431" cy="32147"/>
          </a:xfrm>
          <a:custGeom>
            <a:avLst/>
            <a:gdLst/>
            <a:ahLst/>
            <a:cxnLst/>
            <a:rect l="l" t="t" r="r" b="b"/>
            <a:pathLst>
              <a:path w="73" h="109" extrusionOk="0">
                <a:moveTo>
                  <a:pt x="73" y="0"/>
                </a:moveTo>
                <a:lnTo>
                  <a:pt x="67" y="9"/>
                </a:lnTo>
                <a:lnTo>
                  <a:pt x="59" y="16"/>
                </a:lnTo>
                <a:lnTo>
                  <a:pt x="53" y="24"/>
                </a:lnTo>
                <a:lnTo>
                  <a:pt x="47" y="34"/>
                </a:lnTo>
                <a:lnTo>
                  <a:pt x="39" y="45"/>
                </a:lnTo>
                <a:lnTo>
                  <a:pt x="32" y="58"/>
                </a:lnTo>
                <a:lnTo>
                  <a:pt x="24" y="70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4" name="Google Shape;794;p4"/>
          <p:cNvSpPr/>
          <p:nvPr/>
        </p:nvSpPr>
        <p:spPr>
          <a:xfrm>
            <a:off x="5206603" y="2669381"/>
            <a:ext cx="33338" cy="48816"/>
          </a:xfrm>
          <a:custGeom>
            <a:avLst/>
            <a:gdLst/>
            <a:ahLst/>
            <a:cxnLst/>
            <a:rect l="l" t="t" r="r" b="b"/>
            <a:pathLst>
              <a:path w="110" h="163" extrusionOk="0">
                <a:moveTo>
                  <a:pt x="110" y="0"/>
                </a:moveTo>
                <a:lnTo>
                  <a:pt x="107" y="11"/>
                </a:lnTo>
                <a:lnTo>
                  <a:pt x="105" y="22"/>
                </a:lnTo>
                <a:lnTo>
                  <a:pt x="100" y="32"/>
                </a:lnTo>
                <a:lnTo>
                  <a:pt x="96" y="43"/>
                </a:lnTo>
                <a:lnTo>
                  <a:pt x="90" y="51"/>
                </a:lnTo>
                <a:lnTo>
                  <a:pt x="84" y="61"/>
                </a:lnTo>
                <a:lnTo>
                  <a:pt x="75" y="74"/>
                </a:lnTo>
                <a:lnTo>
                  <a:pt x="64" y="87"/>
                </a:lnTo>
                <a:lnTo>
                  <a:pt x="53" y="99"/>
                </a:lnTo>
                <a:lnTo>
                  <a:pt x="41" y="113"/>
                </a:lnTo>
                <a:lnTo>
                  <a:pt x="32" y="122"/>
                </a:lnTo>
                <a:lnTo>
                  <a:pt x="24" y="132"/>
                </a:lnTo>
                <a:lnTo>
                  <a:pt x="16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5" name="Google Shape;795;p4"/>
          <p:cNvSpPr/>
          <p:nvPr/>
        </p:nvSpPr>
        <p:spPr>
          <a:xfrm>
            <a:off x="5186364" y="2672953"/>
            <a:ext cx="21431" cy="32147"/>
          </a:xfrm>
          <a:custGeom>
            <a:avLst/>
            <a:gdLst/>
            <a:ahLst/>
            <a:cxnLst/>
            <a:rect l="l" t="t" r="r" b="b"/>
            <a:pathLst>
              <a:path w="73" h="109" extrusionOk="0">
                <a:moveTo>
                  <a:pt x="73" y="0"/>
                </a:moveTo>
                <a:lnTo>
                  <a:pt x="67" y="9"/>
                </a:lnTo>
                <a:lnTo>
                  <a:pt x="59" y="16"/>
                </a:lnTo>
                <a:lnTo>
                  <a:pt x="53" y="24"/>
                </a:lnTo>
                <a:lnTo>
                  <a:pt x="47" y="34"/>
                </a:lnTo>
                <a:lnTo>
                  <a:pt x="39" y="45"/>
                </a:lnTo>
                <a:lnTo>
                  <a:pt x="32" y="58"/>
                </a:lnTo>
                <a:lnTo>
                  <a:pt x="24" y="70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6" name="Google Shape;796;p4"/>
          <p:cNvSpPr/>
          <p:nvPr/>
        </p:nvSpPr>
        <p:spPr>
          <a:xfrm>
            <a:off x="5350669" y="2633662"/>
            <a:ext cx="100013" cy="63104"/>
          </a:xfrm>
          <a:custGeom>
            <a:avLst/>
            <a:gdLst/>
            <a:ahLst/>
            <a:cxnLst/>
            <a:rect l="l" t="t" r="r" b="b"/>
            <a:pathLst>
              <a:path w="338" h="211" extrusionOk="0">
                <a:moveTo>
                  <a:pt x="0" y="0"/>
                </a:moveTo>
                <a:lnTo>
                  <a:pt x="6" y="4"/>
                </a:lnTo>
                <a:lnTo>
                  <a:pt x="11" y="6"/>
                </a:lnTo>
                <a:lnTo>
                  <a:pt x="14" y="10"/>
                </a:lnTo>
                <a:lnTo>
                  <a:pt x="29" y="22"/>
                </a:lnTo>
                <a:lnTo>
                  <a:pt x="41" y="35"/>
                </a:lnTo>
                <a:lnTo>
                  <a:pt x="56" y="47"/>
                </a:lnTo>
                <a:lnTo>
                  <a:pt x="71" y="59"/>
                </a:lnTo>
                <a:lnTo>
                  <a:pt x="89" y="71"/>
                </a:lnTo>
                <a:lnTo>
                  <a:pt x="107" y="84"/>
                </a:lnTo>
                <a:lnTo>
                  <a:pt x="125" y="96"/>
                </a:lnTo>
                <a:lnTo>
                  <a:pt x="145" y="109"/>
                </a:lnTo>
                <a:lnTo>
                  <a:pt x="168" y="124"/>
                </a:lnTo>
                <a:lnTo>
                  <a:pt x="189" y="139"/>
                </a:lnTo>
                <a:lnTo>
                  <a:pt x="209" y="152"/>
                </a:lnTo>
                <a:lnTo>
                  <a:pt x="217" y="157"/>
                </a:lnTo>
                <a:lnTo>
                  <a:pt x="224" y="162"/>
                </a:lnTo>
                <a:lnTo>
                  <a:pt x="233" y="169"/>
                </a:lnTo>
                <a:lnTo>
                  <a:pt x="240" y="176"/>
                </a:lnTo>
                <a:lnTo>
                  <a:pt x="245" y="182"/>
                </a:lnTo>
                <a:lnTo>
                  <a:pt x="250" y="188"/>
                </a:lnTo>
                <a:lnTo>
                  <a:pt x="255" y="195"/>
                </a:lnTo>
                <a:lnTo>
                  <a:pt x="259" y="200"/>
                </a:lnTo>
                <a:lnTo>
                  <a:pt x="263" y="205"/>
                </a:lnTo>
                <a:lnTo>
                  <a:pt x="268" y="210"/>
                </a:lnTo>
                <a:lnTo>
                  <a:pt x="271" y="211"/>
                </a:lnTo>
                <a:lnTo>
                  <a:pt x="275" y="211"/>
                </a:lnTo>
                <a:lnTo>
                  <a:pt x="279" y="211"/>
                </a:lnTo>
                <a:lnTo>
                  <a:pt x="281" y="209"/>
                </a:lnTo>
                <a:lnTo>
                  <a:pt x="285" y="205"/>
                </a:lnTo>
                <a:lnTo>
                  <a:pt x="288" y="201"/>
                </a:lnTo>
                <a:lnTo>
                  <a:pt x="292" y="197"/>
                </a:lnTo>
                <a:lnTo>
                  <a:pt x="294" y="192"/>
                </a:lnTo>
                <a:lnTo>
                  <a:pt x="302" y="183"/>
                </a:lnTo>
                <a:lnTo>
                  <a:pt x="308" y="175"/>
                </a:lnTo>
                <a:lnTo>
                  <a:pt x="315" y="168"/>
                </a:lnTo>
                <a:lnTo>
                  <a:pt x="321" y="159"/>
                </a:lnTo>
                <a:lnTo>
                  <a:pt x="328" y="152"/>
                </a:lnTo>
                <a:lnTo>
                  <a:pt x="333" y="146"/>
                </a:lnTo>
                <a:lnTo>
                  <a:pt x="338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7" name="Google Shape;797;p4"/>
          <p:cNvSpPr/>
          <p:nvPr/>
        </p:nvSpPr>
        <p:spPr>
          <a:xfrm>
            <a:off x="5210175" y="2633663"/>
            <a:ext cx="139304" cy="77391"/>
          </a:xfrm>
          <a:custGeom>
            <a:avLst/>
            <a:gdLst/>
            <a:ahLst/>
            <a:cxnLst/>
            <a:rect l="l" t="t" r="r" b="b"/>
            <a:pathLst>
              <a:path w="468" h="260" extrusionOk="0">
                <a:moveTo>
                  <a:pt x="465" y="0"/>
                </a:moveTo>
                <a:lnTo>
                  <a:pt x="466" y="6"/>
                </a:lnTo>
                <a:lnTo>
                  <a:pt x="468" y="10"/>
                </a:lnTo>
                <a:lnTo>
                  <a:pt x="468" y="14"/>
                </a:lnTo>
                <a:lnTo>
                  <a:pt x="466" y="18"/>
                </a:lnTo>
                <a:lnTo>
                  <a:pt x="465" y="21"/>
                </a:lnTo>
                <a:lnTo>
                  <a:pt x="463" y="26"/>
                </a:lnTo>
                <a:lnTo>
                  <a:pt x="459" y="31"/>
                </a:lnTo>
                <a:lnTo>
                  <a:pt x="454" y="35"/>
                </a:lnTo>
                <a:lnTo>
                  <a:pt x="450" y="37"/>
                </a:lnTo>
                <a:lnTo>
                  <a:pt x="445" y="41"/>
                </a:lnTo>
                <a:lnTo>
                  <a:pt x="439" y="45"/>
                </a:lnTo>
                <a:lnTo>
                  <a:pt x="434" y="51"/>
                </a:lnTo>
                <a:lnTo>
                  <a:pt x="430" y="56"/>
                </a:lnTo>
                <a:lnTo>
                  <a:pt x="427" y="62"/>
                </a:lnTo>
                <a:lnTo>
                  <a:pt x="422" y="70"/>
                </a:lnTo>
                <a:lnTo>
                  <a:pt x="418" y="73"/>
                </a:lnTo>
                <a:lnTo>
                  <a:pt x="413" y="78"/>
                </a:lnTo>
                <a:lnTo>
                  <a:pt x="410" y="84"/>
                </a:lnTo>
                <a:lnTo>
                  <a:pt x="406" y="89"/>
                </a:lnTo>
                <a:lnTo>
                  <a:pt x="404" y="95"/>
                </a:lnTo>
                <a:lnTo>
                  <a:pt x="402" y="101"/>
                </a:lnTo>
                <a:lnTo>
                  <a:pt x="400" y="107"/>
                </a:lnTo>
                <a:lnTo>
                  <a:pt x="399" y="112"/>
                </a:lnTo>
                <a:lnTo>
                  <a:pt x="395" y="115"/>
                </a:lnTo>
                <a:lnTo>
                  <a:pt x="393" y="119"/>
                </a:lnTo>
                <a:lnTo>
                  <a:pt x="389" y="121"/>
                </a:lnTo>
                <a:lnTo>
                  <a:pt x="387" y="125"/>
                </a:lnTo>
                <a:lnTo>
                  <a:pt x="384" y="130"/>
                </a:lnTo>
                <a:lnTo>
                  <a:pt x="382" y="135"/>
                </a:lnTo>
                <a:lnTo>
                  <a:pt x="380" y="140"/>
                </a:lnTo>
                <a:lnTo>
                  <a:pt x="376" y="143"/>
                </a:lnTo>
                <a:lnTo>
                  <a:pt x="371" y="148"/>
                </a:lnTo>
                <a:lnTo>
                  <a:pt x="366" y="152"/>
                </a:lnTo>
                <a:lnTo>
                  <a:pt x="361" y="156"/>
                </a:lnTo>
                <a:lnTo>
                  <a:pt x="358" y="160"/>
                </a:lnTo>
                <a:lnTo>
                  <a:pt x="355" y="166"/>
                </a:lnTo>
                <a:lnTo>
                  <a:pt x="354" y="171"/>
                </a:lnTo>
                <a:lnTo>
                  <a:pt x="351" y="175"/>
                </a:lnTo>
                <a:lnTo>
                  <a:pt x="347" y="179"/>
                </a:lnTo>
                <a:lnTo>
                  <a:pt x="342" y="184"/>
                </a:lnTo>
                <a:lnTo>
                  <a:pt x="339" y="189"/>
                </a:lnTo>
                <a:lnTo>
                  <a:pt x="336" y="194"/>
                </a:lnTo>
                <a:lnTo>
                  <a:pt x="334" y="200"/>
                </a:lnTo>
                <a:lnTo>
                  <a:pt x="332" y="206"/>
                </a:lnTo>
                <a:lnTo>
                  <a:pt x="330" y="211"/>
                </a:lnTo>
                <a:lnTo>
                  <a:pt x="326" y="213"/>
                </a:lnTo>
                <a:lnTo>
                  <a:pt x="324" y="216"/>
                </a:lnTo>
                <a:lnTo>
                  <a:pt x="320" y="219"/>
                </a:lnTo>
                <a:lnTo>
                  <a:pt x="318" y="222"/>
                </a:lnTo>
                <a:lnTo>
                  <a:pt x="316" y="226"/>
                </a:lnTo>
                <a:lnTo>
                  <a:pt x="313" y="232"/>
                </a:lnTo>
                <a:lnTo>
                  <a:pt x="312" y="238"/>
                </a:lnTo>
                <a:lnTo>
                  <a:pt x="310" y="242"/>
                </a:lnTo>
                <a:lnTo>
                  <a:pt x="306" y="245"/>
                </a:lnTo>
                <a:lnTo>
                  <a:pt x="304" y="246"/>
                </a:lnTo>
                <a:lnTo>
                  <a:pt x="300" y="247"/>
                </a:lnTo>
                <a:lnTo>
                  <a:pt x="296" y="248"/>
                </a:lnTo>
                <a:lnTo>
                  <a:pt x="294" y="251"/>
                </a:lnTo>
                <a:lnTo>
                  <a:pt x="291" y="254"/>
                </a:lnTo>
                <a:lnTo>
                  <a:pt x="288" y="258"/>
                </a:lnTo>
                <a:lnTo>
                  <a:pt x="285" y="259"/>
                </a:lnTo>
                <a:lnTo>
                  <a:pt x="282" y="260"/>
                </a:lnTo>
                <a:lnTo>
                  <a:pt x="277" y="260"/>
                </a:lnTo>
                <a:lnTo>
                  <a:pt x="271" y="258"/>
                </a:lnTo>
                <a:lnTo>
                  <a:pt x="265" y="254"/>
                </a:lnTo>
                <a:lnTo>
                  <a:pt x="259" y="251"/>
                </a:lnTo>
                <a:lnTo>
                  <a:pt x="254" y="246"/>
                </a:lnTo>
                <a:lnTo>
                  <a:pt x="249" y="241"/>
                </a:lnTo>
                <a:lnTo>
                  <a:pt x="244" y="236"/>
                </a:lnTo>
                <a:lnTo>
                  <a:pt x="237" y="225"/>
                </a:lnTo>
                <a:lnTo>
                  <a:pt x="230" y="214"/>
                </a:lnTo>
                <a:lnTo>
                  <a:pt x="223" y="205"/>
                </a:lnTo>
                <a:lnTo>
                  <a:pt x="214" y="195"/>
                </a:lnTo>
                <a:lnTo>
                  <a:pt x="207" y="188"/>
                </a:lnTo>
                <a:lnTo>
                  <a:pt x="199" y="182"/>
                </a:lnTo>
                <a:lnTo>
                  <a:pt x="188" y="176"/>
                </a:lnTo>
                <a:lnTo>
                  <a:pt x="177" y="171"/>
                </a:lnTo>
                <a:lnTo>
                  <a:pt x="166" y="165"/>
                </a:lnTo>
                <a:lnTo>
                  <a:pt x="154" y="160"/>
                </a:lnTo>
                <a:lnTo>
                  <a:pt x="130" y="149"/>
                </a:lnTo>
                <a:lnTo>
                  <a:pt x="106" y="138"/>
                </a:lnTo>
                <a:lnTo>
                  <a:pt x="94" y="132"/>
                </a:lnTo>
                <a:lnTo>
                  <a:pt x="82" y="126"/>
                </a:lnTo>
                <a:lnTo>
                  <a:pt x="70" y="120"/>
                </a:lnTo>
                <a:lnTo>
                  <a:pt x="57" y="113"/>
                </a:lnTo>
                <a:lnTo>
                  <a:pt x="48" y="106"/>
                </a:lnTo>
                <a:lnTo>
                  <a:pt x="38" y="97"/>
                </a:lnTo>
                <a:lnTo>
                  <a:pt x="30" y="90"/>
                </a:lnTo>
                <a:lnTo>
                  <a:pt x="20" y="82"/>
                </a:lnTo>
                <a:lnTo>
                  <a:pt x="14" y="76"/>
                </a:lnTo>
                <a:lnTo>
                  <a:pt x="7" y="71"/>
                </a:lnTo>
                <a:lnTo>
                  <a:pt x="0" y="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8" name="Google Shape;798;p4"/>
          <p:cNvSpPr/>
          <p:nvPr/>
        </p:nvSpPr>
        <p:spPr>
          <a:xfrm>
            <a:off x="5275660" y="2643189"/>
            <a:ext cx="41672" cy="50006"/>
          </a:xfrm>
          <a:custGeom>
            <a:avLst/>
            <a:gdLst/>
            <a:ahLst/>
            <a:cxnLst/>
            <a:rect l="l" t="t" r="r" b="b"/>
            <a:pathLst>
              <a:path w="141" h="167" extrusionOk="0">
                <a:moveTo>
                  <a:pt x="2" y="167"/>
                </a:moveTo>
                <a:lnTo>
                  <a:pt x="0" y="167"/>
                </a:lnTo>
                <a:lnTo>
                  <a:pt x="0" y="166"/>
                </a:lnTo>
                <a:lnTo>
                  <a:pt x="2" y="166"/>
                </a:lnTo>
                <a:lnTo>
                  <a:pt x="3" y="165"/>
                </a:lnTo>
                <a:lnTo>
                  <a:pt x="9" y="159"/>
                </a:lnTo>
                <a:lnTo>
                  <a:pt x="18" y="150"/>
                </a:lnTo>
                <a:lnTo>
                  <a:pt x="28" y="142"/>
                </a:lnTo>
                <a:lnTo>
                  <a:pt x="35" y="132"/>
                </a:lnTo>
                <a:lnTo>
                  <a:pt x="44" y="124"/>
                </a:lnTo>
                <a:lnTo>
                  <a:pt x="50" y="114"/>
                </a:lnTo>
                <a:lnTo>
                  <a:pt x="56" y="105"/>
                </a:lnTo>
                <a:lnTo>
                  <a:pt x="62" y="96"/>
                </a:lnTo>
                <a:lnTo>
                  <a:pt x="67" y="86"/>
                </a:lnTo>
                <a:lnTo>
                  <a:pt x="71" y="77"/>
                </a:lnTo>
                <a:lnTo>
                  <a:pt x="76" y="68"/>
                </a:lnTo>
                <a:lnTo>
                  <a:pt x="82" y="60"/>
                </a:lnTo>
                <a:lnTo>
                  <a:pt x="88" y="54"/>
                </a:lnTo>
                <a:lnTo>
                  <a:pt x="96" y="49"/>
                </a:lnTo>
                <a:lnTo>
                  <a:pt x="104" y="43"/>
                </a:lnTo>
                <a:lnTo>
                  <a:pt x="111" y="38"/>
                </a:lnTo>
                <a:lnTo>
                  <a:pt x="119" y="32"/>
                </a:lnTo>
                <a:lnTo>
                  <a:pt x="123" y="26"/>
                </a:lnTo>
                <a:lnTo>
                  <a:pt x="127" y="19"/>
                </a:lnTo>
                <a:lnTo>
                  <a:pt x="131" y="10"/>
                </a:lnTo>
                <a:lnTo>
                  <a:pt x="134" y="4"/>
                </a:lnTo>
                <a:lnTo>
                  <a:pt x="135" y="3"/>
                </a:lnTo>
                <a:lnTo>
                  <a:pt x="137" y="1"/>
                </a:lnTo>
                <a:lnTo>
                  <a:pt x="139" y="1"/>
                </a:lnTo>
                <a:lnTo>
                  <a:pt x="14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9" name="Google Shape;799;p4"/>
          <p:cNvSpPr/>
          <p:nvPr/>
        </p:nvSpPr>
        <p:spPr>
          <a:xfrm>
            <a:off x="5255420" y="2650332"/>
            <a:ext cx="22622" cy="26194"/>
          </a:xfrm>
          <a:custGeom>
            <a:avLst/>
            <a:gdLst/>
            <a:ahLst/>
            <a:cxnLst/>
            <a:rect l="l" t="t" r="r" b="b"/>
            <a:pathLst>
              <a:path w="76" h="90" extrusionOk="0">
                <a:moveTo>
                  <a:pt x="0" y="90"/>
                </a:moveTo>
                <a:lnTo>
                  <a:pt x="8" y="80"/>
                </a:lnTo>
                <a:lnTo>
                  <a:pt x="16" y="70"/>
                </a:lnTo>
                <a:lnTo>
                  <a:pt x="25" y="60"/>
                </a:lnTo>
                <a:lnTo>
                  <a:pt x="38" y="44"/>
                </a:lnTo>
                <a:lnTo>
                  <a:pt x="50" y="28"/>
                </a:lnTo>
                <a:lnTo>
                  <a:pt x="59" y="19"/>
                </a:lnTo>
                <a:lnTo>
                  <a:pt x="67" y="9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0" name="Google Shape;800;p4"/>
          <p:cNvSpPr/>
          <p:nvPr/>
        </p:nvSpPr>
        <p:spPr>
          <a:xfrm>
            <a:off x="5306617" y="2696767"/>
            <a:ext cx="1190" cy="1190"/>
          </a:xfrm>
          <a:custGeom>
            <a:avLst/>
            <a:gdLst/>
            <a:ahLst/>
            <a:cxnLst/>
            <a:rect l="l" t="t" r="r" b="b"/>
            <a:pathLst>
              <a:path w="3" h="2" extrusionOk="0">
                <a:moveTo>
                  <a:pt x="3" y="0"/>
                </a:moveTo>
                <a:lnTo>
                  <a:pt x="1" y="0"/>
                </a:lnTo>
                <a:lnTo>
                  <a:pt x="0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1" name="Google Shape;801;p4"/>
          <p:cNvSpPr/>
          <p:nvPr/>
        </p:nvSpPr>
        <p:spPr>
          <a:xfrm>
            <a:off x="5479256" y="2646761"/>
            <a:ext cx="47625" cy="44053"/>
          </a:xfrm>
          <a:custGeom>
            <a:avLst/>
            <a:gdLst/>
            <a:ahLst/>
            <a:cxnLst/>
            <a:rect l="l" t="t" r="r" b="b"/>
            <a:pathLst>
              <a:path w="158" h="147" extrusionOk="0">
                <a:moveTo>
                  <a:pt x="0" y="0"/>
                </a:moveTo>
                <a:lnTo>
                  <a:pt x="14" y="7"/>
                </a:lnTo>
                <a:lnTo>
                  <a:pt x="24" y="15"/>
                </a:lnTo>
                <a:lnTo>
                  <a:pt x="35" y="22"/>
                </a:lnTo>
                <a:lnTo>
                  <a:pt x="45" y="32"/>
                </a:lnTo>
                <a:lnTo>
                  <a:pt x="52" y="40"/>
                </a:lnTo>
                <a:lnTo>
                  <a:pt x="61" y="50"/>
                </a:lnTo>
                <a:lnTo>
                  <a:pt x="70" y="64"/>
                </a:lnTo>
                <a:lnTo>
                  <a:pt x="81" y="80"/>
                </a:lnTo>
                <a:lnTo>
                  <a:pt x="91" y="94"/>
                </a:lnTo>
                <a:lnTo>
                  <a:pt x="100" y="108"/>
                </a:lnTo>
                <a:lnTo>
                  <a:pt x="108" y="116"/>
                </a:lnTo>
                <a:lnTo>
                  <a:pt x="116" y="124"/>
                </a:lnTo>
                <a:lnTo>
                  <a:pt x="125" y="132"/>
                </a:lnTo>
                <a:lnTo>
                  <a:pt x="135" y="138"/>
                </a:lnTo>
                <a:lnTo>
                  <a:pt x="146" y="144"/>
                </a:lnTo>
                <a:lnTo>
                  <a:pt x="158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2" name="Google Shape;802;p4"/>
          <p:cNvSpPr/>
          <p:nvPr/>
        </p:nvSpPr>
        <p:spPr>
          <a:xfrm>
            <a:off x="5449492" y="2675335"/>
            <a:ext cx="21431" cy="23813"/>
          </a:xfrm>
          <a:custGeom>
            <a:avLst/>
            <a:gdLst/>
            <a:ahLst/>
            <a:cxnLst/>
            <a:rect l="l" t="t" r="r" b="b"/>
            <a:pathLst>
              <a:path w="73" h="80" extrusionOk="0">
                <a:moveTo>
                  <a:pt x="3" y="0"/>
                </a:moveTo>
                <a:lnTo>
                  <a:pt x="0" y="5"/>
                </a:lnTo>
                <a:lnTo>
                  <a:pt x="0" y="8"/>
                </a:lnTo>
                <a:lnTo>
                  <a:pt x="0" y="12"/>
                </a:lnTo>
                <a:lnTo>
                  <a:pt x="2" y="14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3"/>
                </a:lnTo>
                <a:lnTo>
                  <a:pt x="29" y="37"/>
                </a:lnTo>
                <a:lnTo>
                  <a:pt x="38" y="41"/>
                </a:lnTo>
                <a:lnTo>
                  <a:pt x="45" y="47"/>
                </a:lnTo>
                <a:lnTo>
                  <a:pt x="52" y="53"/>
                </a:lnTo>
                <a:lnTo>
                  <a:pt x="58" y="59"/>
                </a:lnTo>
                <a:lnTo>
                  <a:pt x="63" y="66"/>
                </a:lnTo>
                <a:lnTo>
                  <a:pt x="68" y="72"/>
                </a:lnTo>
                <a:lnTo>
                  <a:pt x="73" y="8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3" name="Google Shape;803;p4"/>
          <p:cNvSpPr/>
          <p:nvPr/>
        </p:nvSpPr>
        <p:spPr>
          <a:xfrm>
            <a:off x="5339954" y="2644380"/>
            <a:ext cx="47625" cy="48815"/>
          </a:xfrm>
          <a:custGeom>
            <a:avLst/>
            <a:gdLst/>
            <a:ahLst/>
            <a:cxnLst/>
            <a:rect l="l" t="t" r="r" b="b"/>
            <a:pathLst>
              <a:path w="162" h="163" extrusionOk="0">
                <a:moveTo>
                  <a:pt x="11" y="0"/>
                </a:moveTo>
                <a:lnTo>
                  <a:pt x="7" y="6"/>
                </a:lnTo>
                <a:lnTo>
                  <a:pt x="4" y="12"/>
                </a:lnTo>
                <a:lnTo>
                  <a:pt x="1" y="17"/>
                </a:lnTo>
                <a:lnTo>
                  <a:pt x="0" y="22"/>
                </a:lnTo>
                <a:lnTo>
                  <a:pt x="0" y="27"/>
                </a:lnTo>
                <a:lnTo>
                  <a:pt x="1" y="30"/>
                </a:lnTo>
                <a:lnTo>
                  <a:pt x="5" y="38"/>
                </a:lnTo>
                <a:lnTo>
                  <a:pt x="10" y="44"/>
                </a:lnTo>
                <a:lnTo>
                  <a:pt x="17" y="50"/>
                </a:lnTo>
                <a:lnTo>
                  <a:pt x="26" y="54"/>
                </a:lnTo>
                <a:lnTo>
                  <a:pt x="34" y="59"/>
                </a:lnTo>
                <a:lnTo>
                  <a:pt x="42" y="64"/>
                </a:lnTo>
                <a:lnTo>
                  <a:pt x="52" y="69"/>
                </a:lnTo>
                <a:lnTo>
                  <a:pt x="61" y="74"/>
                </a:lnTo>
                <a:lnTo>
                  <a:pt x="69" y="79"/>
                </a:lnTo>
                <a:lnTo>
                  <a:pt x="83" y="88"/>
                </a:lnTo>
                <a:lnTo>
                  <a:pt x="96" y="98"/>
                </a:lnTo>
                <a:lnTo>
                  <a:pt x="108" y="108"/>
                </a:lnTo>
                <a:lnTo>
                  <a:pt x="120" y="117"/>
                </a:lnTo>
                <a:lnTo>
                  <a:pt x="131" y="128"/>
                </a:lnTo>
                <a:lnTo>
                  <a:pt x="141" y="139"/>
                </a:lnTo>
                <a:lnTo>
                  <a:pt x="152" y="151"/>
                </a:lnTo>
                <a:lnTo>
                  <a:pt x="162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4" name="Google Shape;804;p4"/>
          <p:cNvSpPr/>
          <p:nvPr/>
        </p:nvSpPr>
        <p:spPr>
          <a:xfrm>
            <a:off x="5324475" y="2671764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7" h="109" extrusionOk="0">
                <a:moveTo>
                  <a:pt x="0" y="0"/>
                </a:moveTo>
                <a:lnTo>
                  <a:pt x="5" y="9"/>
                </a:lnTo>
                <a:lnTo>
                  <a:pt x="11" y="19"/>
                </a:lnTo>
                <a:lnTo>
                  <a:pt x="18" y="29"/>
                </a:lnTo>
                <a:lnTo>
                  <a:pt x="26" y="38"/>
                </a:lnTo>
                <a:lnTo>
                  <a:pt x="34" y="47"/>
                </a:lnTo>
                <a:lnTo>
                  <a:pt x="46" y="58"/>
                </a:lnTo>
                <a:lnTo>
                  <a:pt x="57" y="67"/>
                </a:lnTo>
                <a:lnTo>
                  <a:pt x="69" y="77"/>
                </a:lnTo>
                <a:lnTo>
                  <a:pt x="82" y="85"/>
                </a:lnTo>
                <a:lnTo>
                  <a:pt x="94" y="93"/>
                </a:lnTo>
                <a:lnTo>
                  <a:pt x="105" y="100"/>
                </a:lnTo>
                <a:lnTo>
                  <a:pt x="117" y="105"/>
                </a:lnTo>
                <a:lnTo>
                  <a:pt x="127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5" name="Google Shape;805;p4"/>
          <p:cNvSpPr/>
          <p:nvPr/>
        </p:nvSpPr>
        <p:spPr>
          <a:xfrm>
            <a:off x="5463778" y="2661047"/>
            <a:ext cx="23813" cy="23813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6"/>
                </a:lnTo>
                <a:lnTo>
                  <a:pt x="9" y="11"/>
                </a:lnTo>
                <a:lnTo>
                  <a:pt x="13" y="16"/>
                </a:lnTo>
                <a:lnTo>
                  <a:pt x="20" y="20"/>
                </a:lnTo>
                <a:lnTo>
                  <a:pt x="26" y="24"/>
                </a:lnTo>
                <a:lnTo>
                  <a:pt x="36" y="31"/>
                </a:lnTo>
                <a:lnTo>
                  <a:pt x="47" y="38"/>
                </a:lnTo>
                <a:lnTo>
                  <a:pt x="57" y="46"/>
                </a:lnTo>
                <a:lnTo>
                  <a:pt x="63" y="52"/>
                </a:lnTo>
                <a:lnTo>
                  <a:pt x="68" y="57"/>
                </a:lnTo>
                <a:lnTo>
                  <a:pt x="73" y="63"/>
                </a:lnTo>
                <a:lnTo>
                  <a:pt x="76" y="70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6" name="Google Shape;806;p4"/>
          <p:cNvSpPr/>
          <p:nvPr/>
        </p:nvSpPr>
        <p:spPr>
          <a:xfrm>
            <a:off x="5231606" y="2655094"/>
            <a:ext cx="14288" cy="14288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0" y="48"/>
                </a:moveTo>
                <a:lnTo>
                  <a:pt x="1" y="44"/>
                </a:lnTo>
                <a:lnTo>
                  <a:pt x="2" y="40"/>
                </a:lnTo>
                <a:lnTo>
                  <a:pt x="3" y="35"/>
                </a:lnTo>
                <a:lnTo>
                  <a:pt x="7" y="32"/>
                </a:lnTo>
                <a:lnTo>
                  <a:pt x="9" y="28"/>
                </a:lnTo>
                <a:lnTo>
                  <a:pt x="13" y="23"/>
                </a:lnTo>
                <a:lnTo>
                  <a:pt x="18" y="19"/>
                </a:lnTo>
                <a:lnTo>
                  <a:pt x="23" y="16"/>
                </a:lnTo>
                <a:lnTo>
                  <a:pt x="30" y="11"/>
                </a:lnTo>
                <a:lnTo>
                  <a:pt x="38" y="5"/>
                </a:lnTo>
                <a:lnTo>
                  <a:pt x="4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7" name="Google Shape;807;p4"/>
          <p:cNvSpPr/>
          <p:nvPr/>
        </p:nvSpPr>
        <p:spPr>
          <a:xfrm>
            <a:off x="5450683" y="2644378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6" y="108"/>
                </a:lnTo>
                <a:lnTo>
                  <a:pt x="22" y="106"/>
                </a:lnTo>
                <a:lnTo>
                  <a:pt x="27" y="103"/>
                </a:lnTo>
                <a:lnTo>
                  <a:pt x="32" y="99"/>
                </a:lnTo>
                <a:lnTo>
                  <a:pt x="36" y="94"/>
                </a:lnTo>
                <a:lnTo>
                  <a:pt x="44" y="83"/>
                </a:lnTo>
                <a:lnTo>
                  <a:pt x="51" y="71"/>
                </a:lnTo>
                <a:lnTo>
                  <a:pt x="59" y="58"/>
                </a:lnTo>
                <a:lnTo>
                  <a:pt x="67" y="44"/>
                </a:lnTo>
                <a:lnTo>
                  <a:pt x="72" y="35"/>
                </a:lnTo>
                <a:lnTo>
                  <a:pt x="78" y="27"/>
                </a:lnTo>
                <a:lnTo>
                  <a:pt x="84" y="18"/>
                </a:lnTo>
                <a:lnTo>
                  <a:pt x="91" y="11"/>
                </a:lnTo>
                <a:lnTo>
                  <a:pt x="98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8" name="Google Shape;808;p4"/>
          <p:cNvSpPr/>
          <p:nvPr/>
        </p:nvSpPr>
        <p:spPr>
          <a:xfrm>
            <a:off x="5713811" y="2564608"/>
            <a:ext cx="54769" cy="32147"/>
          </a:xfrm>
          <a:custGeom>
            <a:avLst/>
            <a:gdLst/>
            <a:ahLst/>
            <a:cxnLst/>
            <a:rect l="l" t="t" r="r" b="b"/>
            <a:pathLst>
              <a:path w="186" h="110" extrusionOk="0">
                <a:moveTo>
                  <a:pt x="0" y="0"/>
                </a:moveTo>
                <a:lnTo>
                  <a:pt x="13" y="3"/>
                </a:lnTo>
                <a:lnTo>
                  <a:pt x="27" y="8"/>
                </a:lnTo>
                <a:lnTo>
                  <a:pt x="39" y="13"/>
                </a:lnTo>
                <a:lnTo>
                  <a:pt x="49" y="20"/>
                </a:lnTo>
                <a:lnTo>
                  <a:pt x="59" y="28"/>
                </a:lnTo>
                <a:lnTo>
                  <a:pt x="69" y="35"/>
                </a:lnTo>
                <a:lnTo>
                  <a:pt x="82" y="47"/>
                </a:lnTo>
                <a:lnTo>
                  <a:pt x="95" y="59"/>
                </a:lnTo>
                <a:lnTo>
                  <a:pt x="107" y="71"/>
                </a:lnTo>
                <a:lnTo>
                  <a:pt x="121" y="82"/>
                </a:lnTo>
                <a:lnTo>
                  <a:pt x="130" y="89"/>
                </a:lnTo>
                <a:lnTo>
                  <a:pt x="140" y="95"/>
                </a:lnTo>
                <a:lnTo>
                  <a:pt x="150" y="100"/>
                </a:lnTo>
                <a:lnTo>
                  <a:pt x="160" y="105"/>
                </a:lnTo>
                <a:lnTo>
                  <a:pt x="172" y="107"/>
                </a:lnTo>
                <a:lnTo>
                  <a:pt x="186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9" name="Google Shape;809;p4"/>
          <p:cNvSpPr/>
          <p:nvPr/>
        </p:nvSpPr>
        <p:spPr>
          <a:xfrm>
            <a:off x="5691189" y="2599135"/>
            <a:ext cx="26194" cy="17859"/>
          </a:xfrm>
          <a:custGeom>
            <a:avLst/>
            <a:gdLst/>
            <a:ahLst/>
            <a:cxnLst/>
            <a:rect l="l" t="t" r="r" b="b"/>
            <a:pathLst>
              <a:path w="87" h="61" extrusionOk="0">
                <a:moveTo>
                  <a:pt x="1" y="0"/>
                </a:moveTo>
                <a:lnTo>
                  <a:pt x="0" y="3"/>
                </a:lnTo>
                <a:lnTo>
                  <a:pt x="1" y="7"/>
                </a:lnTo>
                <a:lnTo>
                  <a:pt x="3" y="11"/>
                </a:lnTo>
                <a:lnTo>
                  <a:pt x="4" y="14"/>
                </a:lnTo>
                <a:lnTo>
                  <a:pt x="6" y="17"/>
                </a:lnTo>
                <a:lnTo>
                  <a:pt x="12" y="20"/>
                </a:lnTo>
                <a:lnTo>
                  <a:pt x="19" y="24"/>
                </a:lnTo>
                <a:lnTo>
                  <a:pt x="28" y="26"/>
                </a:lnTo>
                <a:lnTo>
                  <a:pt x="36" y="29"/>
                </a:lnTo>
                <a:lnTo>
                  <a:pt x="45" y="32"/>
                </a:lnTo>
                <a:lnTo>
                  <a:pt x="53" y="36"/>
                </a:lnTo>
                <a:lnTo>
                  <a:pt x="62" y="40"/>
                </a:lnTo>
                <a:lnTo>
                  <a:pt x="68" y="45"/>
                </a:lnTo>
                <a:lnTo>
                  <a:pt x="75" y="51"/>
                </a:lnTo>
                <a:lnTo>
                  <a:pt x="81" y="55"/>
                </a:lnTo>
                <a:lnTo>
                  <a:pt x="87" y="6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10" name="Google Shape;810;p4"/>
          <p:cNvSpPr/>
          <p:nvPr/>
        </p:nvSpPr>
        <p:spPr>
          <a:xfrm>
            <a:off x="5701904" y="2582467"/>
            <a:ext cx="27384" cy="16669"/>
          </a:xfrm>
          <a:custGeom>
            <a:avLst/>
            <a:gdLst/>
            <a:ahLst/>
            <a:cxnLst/>
            <a:rect l="l" t="t" r="r" b="b"/>
            <a:pathLst>
              <a:path w="94" h="57" extrusionOk="0">
                <a:moveTo>
                  <a:pt x="0" y="0"/>
                </a:moveTo>
                <a:lnTo>
                  <a:pt x="5" y="5"/>
                </a:lnTo>
                <a:lnTo>
                  <a:pt x="10" y="9"/>
                </a:lnTo>
                <a:lnTo>
                  <a:pt x="17" y="12"/>
                </a:lnTo>
                <a:lnTo>
                  <a:pt x="23" y="15"/>
                </a:lnTo>
                <a:lnTo>
                  <a:pt x="30" y="18"/>
                </a:lnTo>
                <a:lnTo>
                  <a:pt x="42" y="22"/>
                </a:lnTo>
                <a:lnTo>
                  <a:pt x="54" y="27"/>
                </a:lnTo>
                <a:lnTo>
                  <a:pt x="65" y="33"/>
                </a:lnTo>
                <a:lnTo>
                  <a:pt x="72" y="37"/>
                </a:lnTo>
                <a:lnTo>
                  <a:pt x="78" y="40"/>
                </a:lnTo>
                <a:lnTo>
                  <a:pt x="84" y="45"/>
                </a:lnTo>
                <a:lnTo>
                  <a:pt x="89" y="51"/>
                </a:lnTo>
                <a:lnTo>
                  <a:pt x="94" y="5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11" name="Google Shape;811;p4"/>
          <p:cNvSpPr/>
          <p:nvPr/>
        </p:nvSpPr>
        <p:spPr>
          <a:xfrm>
            <a:off x="5691187" y="2562226"/>
            <a:ext cx="25004" cy="36910"/>
          </a:xfrm>
          <a:custGeom>
            <a:avLst/>
            <a:gdLst/>
            <a:ahLst/>
            <a:cxnLst/>
            <a:rect l="l" t="t" r="r" b="b"/>
            <a:pathLst>
              <a:path w="81" h="127" extrusionOk="0">
                <a:moveTo>
                  <a:pt x="0" y="126"/>
                </a:moveTo>
                <a:lnTo>
                  <a:pt x="7" y="127"/>
                </a:lnTo>
                <a:lnTo>
                  <a:pt x="13" y="127"/>
                </a:lnTo>
                <a:lnTo>
                  <a:pt x="18" y="126"/>
                </a:lnTo>
                <a:lnTo>
                  <a:pt x="23" y="122"/>
                </a:lnTo>
                <a:lnTo>
                  <a:pt x="27" y="119"/>
                </a:lnTo>
                <a:lnTo>
                  <a:pt x="30" y="114"/>
                </a:lnTo>
                <a:lnTo>
                  <a:pt x="34" y="108"/>
                </a:lnTo>
                <a:lnTo>
                  <a:pt x="39" y="96"/>
                </a:lnTo>
                <a:lnTo>
                  <a:pt x="44" y="82"/>
                </a:lnTo>
                <a:lnTo>
                  <a:pt x="48" y="68"/>
                </a:lnTo>
                <a:lnTo>
                  <a:pt x="53" y="52"/>
                </a:lnTo>
                <a:lnTo>
                  <a:pt x="56" y="43"/>
                </a:lnTo>
                <a:lnTo>
                  <a:pt x="61" y="33"/>
                </a:lnTo>
                <a:lnTo>
                  <a:pt x="64" y="23"/>
                </a:lnTo>
                <a:lnTo>
                  <a:pt x="69" y="15"/>
                </a:lnTo>
                <a:lnTo>
                  <a:pt x="75" y="6"/>
                </a:lnTo>
                <a:lnTo>
                  <a:pt x="8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12" name="Google Shape;812;p4"/>
          <p:cNvSpPr/>
          <p:nvPr/>
        </p:nvSpPr>
        <p:spPr>
          <a:xfrm>
            <a:off x="5668567" y="2586039"/>
            <a:ext cx="21431" cy="54769"/>
          </a:xfrm>
          <a:custGeom>
            <a:avLst/>
            <a:gdLst/>
            <a:ahLst/>
            <a:cxnLst/>
            <a:rect l="l" t="t" r="r" b="b"/>
            <a:pathLst>
              <a:path w="71" h="184" extrusionOk="0">
                <a:moveTo>
                  <a:pt x="71" y="0"/>
                </a:moveTo>
                <a:lnTo>
                  <a:pt x="71" y="11"/>
                </a:lnTo>
                <a:lnTo>
                  <a:pt x="71" y="23"/>
                </a:lnTo>
                <a:lnTo>
                  <a:pt x="70" y="34"/>
                </a:lnTo>
                <a:lnTo>
                  <a:pt x="68" y="44"/>
                </a:lnTo>
                <a:lnTo>
                  <a:pt x="64" y="55"/>
                </a:lnTo>
                <a:lnTo>
                  <a:pt x="60" y="65"/>
                </a:lnTo>
                <a:lnTo>
                  <a:pt x="53" y="80"/>
                </a:lnTo>
                <a:lnTo>
                  <a:pt x="46" y="96"/>
                </a:lnTo>
                <a:lnTo>
                  <a:pt x="37" y="110"/>
                </a:lnTo>
                <a:lnTo>
                  <a:pt x="29" y="125"/>
                </a:lnTo>
                <a:lnTo>
                  <a:pt x="23" y="137"/>
                </a:lnTo>
                <a:lnTo>
                  <a:pt x="16" y="147"/>
                </a:lnTo>
                <a:lnTo>
                  <a:pt x="10" y="160"/>
                </a:lnTo>
                <a:lnTo>
                  <a:pt x="5" y="172"/>
                </a:lnTo>
                <a:lnTo>
                  <a:pt x="0" y="18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13" name="Google Shape;813;p4"/>
          <p:cNvSpPr/>
          <p:nvPr/>
        </p:nvSpPr>
        <p:spPr>
          <a:xfrm>
            <a:off x="5645944" y="2595564"/>
            <a:ext cx="14288" cy="36910"/>
          </a:xfrm>
          <a:custGeom>
            <a:avLst/>
            <a:gdLst/>
            <a:ahLst/>
            <a:cxnLst/>
            <a:rect l="l" t="t" r="r" b="b"/>
            <a:pathLst>
              <a:path w="47" h="123" extrusionOk="0">
                <a:moveTo>
                  <a:pt x="47" y="0"/>
                </a:moveTo>
                <a:lnTo>
                  <a:pt x="41" y="10"/>
                </a:lnTo>
                <a:lnTo>
                  <a:pt x="36" y="19"/>
                </a:lnTo>
                <a:lnTo>
                  <a:pt x="33" y="29"/>
                </a:lnTo>
                <a:lnTo>
                  <a:pt x="29" y="39"/>
                </a:lnTo>
                <a:lnTo>
                  <a:pt x="24" y="52"/>
                </a:lnTo>
                <a:lnTo>
                  <a:pt x="19" y="65"/>
                </a:lnTo>
                <a:lnTo>
                  <a:pt x="14" y="80"/>
                </a:lnTo>
                <a:lnTo>
                  <a:pt x="10" y="93"/>
                </a:lnTo>
                <a:lnTo>
                  <a:pt x="5" y="107"/>
                </a:lnTo>
                <a:lnTo>
                  <a:pt x="0" y="12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14" name="Google Shape;814;p4"/>
          <p:cNvSpPr/>
          <p:nvPr/>
        </p:nvSpPr>
        <p:spPr>
          <a:xfrm>
            <a:off x="5668567" y="2586039"/>
            <a:ext cx="21431" cy="54769"/>
          </a:xfrm>
          <a:custGeom>
            <a:avLst/>
            <a:gdLst/>
            <a:ahLst/>
            <a:cxnLst/>
            <a:rect l="l" t="t" r="r" b="b"/>
            <a:pathLst>
              <a:path w="71" h="184" extrusionOk="0">
                <a:moveTo>
                  <a:pt x="71" y="0"/>
                </a:moveTo>
                <a:lnTo>
                  <a:pt x="71" y="11"/>
                </a:lnTo>
                <a:lnTo>
                  <a:pt x="71" y="23"/>
                </a:lnTo>
                <a:lnTo>
                  <a:pt x="70" y="34"/>
                </a:lnTo>
                <a:lnTo>
                  <a:pt x="68" y="44"/>
                </a:lnTo>
                <a:lnTo>
                  <a:pt x="64" y="55"/>
                </a:lnTo>
                <a:lnTo>
                  <a:pt x="60" y="65"/>
                </a:lnTo>
                <a:lnTo>
                  <a:pt x="53" y="80"/>
                </a:lnTo>
                <a:lnTo>
                  <a:pt x="46" y="96"/>
                </a:lnTo>
                <a:lnTo>
                  <a:pt x="37" y="110"/>
                </a:lnTo>
                <a:lnTo>
                  <a:pt x="29" y="125"/>
                </a:lnTo>
                <a:lnTo>
                  <a:pt x="23" y="137"/>
                </a:lnTo>
                <a:lnTo>
                  <a:pt x="16" y="147"/>
                </a:lnTo>
                <a:lnTo>
                  <a:pt x="10" y="160"/>
                </a:lnTo>
                <a:lnTo>
                  <a:pt x="5" y="172"/>
                </a:lnTo>
                <a:lnTo>
                  <a:pt x="0" y="18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15" name="Google Shape;815;p4"/>
          <p:cNvSpPr/>
          <p:nvPr/>
        </p:nvSpPr>
        <p:spPr>
          <a:xfrm>
            <a:off x="5645944" y="2595564"/>
            <a:ext cx="14288" cy="36910"/>
          </a:xfrm>
          <a:custGeom>
            <a:avLst/>
            <a:gdLst/>
            <a:ahLst/>
            <a:cxnLst/>
            <a:rect l="l" t="t" r="r" b="b"/>
            <a:pathLst>
              <a:path w="47" h="123" extrusionOk="0">
                <a:moveTo>
                  <a:pt x="47" y="0"/>
                </a:moveTo>
                <a:lnTo>
                  <a:pt x="41" y="10"/>
                </a:lnTo>
                <a:lnTo>
                  <a:pt x="36" y="19"/>
                </a:lnTo>
                <a:lnTo>
                  <a:pt x="33" y="29"/>
                </a:lnTo>
                <a:lnTo>
                  <a:pt x="29" y="39"/>
                </a:lnTo>
                <a:lnTo>
                  <a:pt x="24" y="52"/>
                </a:lnTo>
                <a:lnTo>
                  <a:pt x="19" y="65"/>
                </a:lnTo>
                <a:lnTo>
                  <a:pt x="14" y="80"/>
                </a:lnTo>
                <a:lnTo>
                  <a:pt x="10" y="93"/>
                </a:lnTo>
                <a:lnTo>
                  <a:pt x="5" y="107"/>
                </a:lnTo>
                <a:lnTo>
                  <a:pt x="0" y="12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16" name="Google Shape;816;p4"/>
          <p:cNvSpPr/>
          <p:nvPr/>
        </p:nvSpPr>
        <p:spPr>
          <a:xfrm>
            <a:off x="5790011" y="2526506"/>
            <a:ext cx="105965" cy="44054"/>
          </a:xfrm>
          <a:custGeom>
            <a:avLst/>
            <a:gdLst/>
            <a:ahLst/>
            <a:cxnLst/>
            <a:rect l="l" t="t" r="r" b="b"/>
            <a:pathLst>
              <a:path w="359" h="148" extrusionOk="0">
                <a:moveTo>
                  <a:pt x="0" y="0"/>
                </a:moveTo>
                <a:lnTo>
                  <a:pt x="6" y="3"/>
                </a:lnTo>
                <a:lnTo>
                  <a:pt x="10" y="4"/>
                </a:lnTo>
                <a:lnTo>
                  <a:pt x="16" y="6"/>
                </a:lnTo>
                <a:lnTo>
                  <a:pt x="32" y="16"/>
                </a:lnTo>
                <a:lnTo>
                  <a:pt x="48" y="24"/>
                </a:lnTo>
                <a:lnTo>
                  <a:pt x="63" y="34"/>
                </a:lnTo>
                <a:lnTo>
                  <a:pt x="82" y="43"/>
                </a:lnTo>
                <a:lnTo>
                  <a:pt x="102" y="51"/>
                </a:lnTo>
                <a:lnTo>
                  <a:pt x="123" y="59"/>
                </a:lnTo>
                <a:lnTo>
                  <a:pt x="143" y="67"/>
                </a:lnTo>
                <a:lnTo>
                  <a:pt x="164" y="74"/>
                </a:lnTo>
                <a:lnTo>
                  <a:pt x="190" y="85"/>
                </a:lnTo>
                <a:lnTo>
                  <a:pt x="214" y="94"/>
                </a:lnTo>
                <a:lnTo>
                  <a:pt x="236" y="103"/>
                </a:lnTo>
                <a:lnTo>
                  <a:pt x="246" y="105"/>
                </a:lnTo>
                <a:lnTo>
                  <a:pt x="254" y="109"/>
                </a:lnTo>
                <a:lnTo>
                  <a:pt x="264" y="114"/>
                </a:lnTo>
                <a:lnTo>
                  <a:pt x="272" y="120"/>
                </a:lnTo>
                <a:lnTo>
                  <a:pt x="278" y="125"/>
                </a:lnTo>
                <a:lnTo>
                  <a:pt x="284" y="129"/>
                </a:lnTo>
                <a:lnTo>
                  <a:pt x="290" y="134"/>
                </a:lnTo>
                <a:lnTo>
                  <a:pt x="296" y="139"/>
                </a:lnTo>
                <a:lnTo>
                  <a:pt x="301" y="143"/>
                </a:lnTo>
                <a:lnTo>
                  <a:pt x="306" y="146"/>
                </a:lnTo>
                <a:lnTo>
                  <a:pt x="311" y="148"/>
                </a:lnTo>
                <a:lnTo>
                  <a:pt x="314" y="146"/>
                </a:lnTo>
                <a:lnTo>
                  <a:pt x="317" y="145"/>
                </a:lnTo>
                <a:lnTo>
                  <a:pt x="319" y="141"/>
                </a:lnTo>
                <a:lnTo>
                  <a:pt x="323" y="138"/>
                </a:lnTo>
                <a:lnTo>
                  <a:pt x="324" y="133"/>
                </a:lnTo>
                <a:lnTo>
                  <a:pt x="326" y="128"/>
                </a:lnTo>
                <a:lnTo>
                  <a:pt x="329" y="123"/>
                </a:lnTo>
                <a:lnTo>
                  <a:pt x="334" y="113"/>
                </a:lnTo>
                <a:lnTo>
                  <a:pt x="337" y="104"/>
                </a:lnTo>
                <a:lnTo>
                  <a:pt x="342" y="94"/>
                </a:lnTo>
                <a:lnTo>
                  <a:pt x="347" y="86"/>
                </a:lnTo>
                <a:lnTo>
                  <a:pt x="352" y="76"/>
                </a:lnTo>
                <a:lnTo>
                  <a:pt x="355" y="70"/>
                </a:lnTo>
                <a:lnTo>
                  <a:pt x="359" y="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17" name="Google Shape;817;p4"/>
          <p:cNvSpPr/>
          <p:nvPr/>
        </p:nvSpPr>
        <p:spPr>
          <a:xfrm>
            <a:off x="5656660" y="2526508"/>
            <a:ext cx="133350" cy="88106"/>
          </a:xfrm>
          <a:custGeom>
            <a:avLst/>
            <a:gdLst/>
            <a:ahLst/>
            <a:cxnLst/>
            <a:rect l="l" t="t" r="r" b="b"/>
            <a:pathLst>
              <a:path w="446" h="296" extrusionOk="0">
                <a:moveTo>
                  <a:pt x="441" y="0"/>
                </a:moveTo>
                <a:lnTo>
                  <a:pt x="443" y="5"/>
                </a:lnTo>
                <a:lnTo>
                  <a:pt x="444" y="10"/>
                </a:lnTo>
                <a:lnTo>
                  <a:pt x="446" y="13"/>
                </a:lnTo>
                <a:lnTo>
                  <a:pt x="446" y="18"/>
                </a:lnTo>
                <a:lnTo>
                  <a:pt x="446" y="22"/>
                </a:lnTo>
                <a:lnTo>
                  <a:pt x="443" y="27"/>
                </a:lnTo>
                <a:lnTo>
                  <a:pt x="441" y="31"/>
                </a:lnTo>
                <a:lnTo>
                  <a:pt x="437" y="36"/>
                </a:lnTo>
                <a:lnTo>
                  <a:pt x="433" y="41"/>
                </a:lnTo>
                <a:lnTo>
                  <a:pt x="430" y="45"/>
                </a:lnTo>
                <a:lnTo>
                  <a:pt x="425" y="51"/>
                </a:lnTo>
                <a:lnTo>
                  <a:pt x="421" y="57"/>
                </a:lnTo>
                <a:lnTo>
                  <a:pt x="419" y="64"/>
                </a:lnTo>
                <a:lnTo>
                  <a:pt x="417" y="70"/>
                </a:lnTo>
                <a:lnTo>
                  <a:pt x="413" y="77"/>
                </a:lnTo>
                <a:lnTo>
                  <a:pt x="411" y="83"/>
                </a:lnTo>
                <a:lnTo>
                  <a:pt x="407" y="88"/>
                </a:lnTo>
                <a:lnTo>
                  <a:pt x="404" y="94"/>
                </a:lnTo>
                <a:lnTo>
                  <a:pt x="402" y="100"/>
                </a:lnTo>
                <a:lnTo>
                  <a:pt x="401" y="106"/>
                </a:lnTo>
                <a:lnTo>
                  <a:pt x="401" y="114"/>
                </a:lnTo>
                <a:lnTo>
                  <a:pt x="401" y="120"/>
                </a:lnTo>
                <a:lnTo>
                  <a:pt x="400" y="124"/>
                </a:lnTo>
                <a:lnTo>
                  <a:pt x="397" y="129"/>
                </a:lnTo>
                <a:lnTo>
                  <a:pt x="395" y="133"/>
                </a:lnTo>
                <a:lnTo>
                  <a:pt x="392" y="136"/>
                </a:lnTo>
                <a:lnTo>
                  <a:pt x="391" y="140"/>
                </a:lnTo>
                <a:lnTo>
                  <a:pt x="390" y="145"/>
                </a:lnTo>
                <a:lnTo>
                  <a:pt x="389" y="150"/>
                </a:lnTo>
                <a:lnTo>
                  <a:pt x="388" y="156"/>
                </a:lnTo>
                <a:lnTo>
                  <a:pt x="385" y="161"/>
                </a:lnTo>
                <a:lnTo>
                  <a:pt x="382" y="165"/>
                </a:lnTo>
                <a:lnTo>
                  <a:pt x="377" y="170"/>
                </a:lnTo>
                <a:lnTo>
                  <a:pt x="373" y="176"/>
                </a:lnTo>
                <a:lnTo>
                  <a:pt x="371" y="181"/>
                </a:lnTo>
                <a:lnTo>
                  <a:pt x="370" y="186"/>
                </a:lnTo>
                <a:lnTo>
                  <a:pt x="370" y="192"/>
                </a:lnTo>
                <a:lnTo>
                  <a:pt x="367" y="197"/>
                </a:lnTo>
                <a:lnTo>
                  <a:pt x="365" y="202"/>
                </a:lnTo>
                <a:lnTo>
                  <a:pt x="361" y="206"/>
                </a:lnTo>
                <a:lnTo>
                  <a:pt x="359" y="212"/>
                </a:lnTo>
                <a:lnTo>
                  <a:pt x="357" y="219"/>
                </a:lnTo>
                <a:lnTo>
                  <a:pt x="356" y="225"/>
                </a:lnTo>
                <a:lnTo>
                  <a:pt x="355" y="231"/>
                </a:lnTo>
                <a:lnTo>
                  <a:pt x="354" y="235"/>
                </a:lnTo>
                <a:lnTo>
                  <a:pt x="353" y="239"/>
                </a:lnTo>
                <a:lnTo>
                  <a:pt x="350" y="243"/>
                </a:lnTo>
                <a:lnTo>
                  <a:pt x="348" y="245"/>
                </a:lnTo>
                <a:lnTo>
                  <a:pt x="345" y="250"/>
                </a:lnTo>
                <a:lnTo>
                  <a:pt x="344" y="255"/>
                </a:lnTo>
                <a:lnTo>
                  <a:pt x="343" y="261"/>
                </a:lnTo>
                <a:lnTo>
                  <a:pt x="343" y="267"/>
                </a:lnTo>
                <a:lnTo>
                  <a:pt x="341" y="272"/>
                </a:lnTo>
                <a:lnTo>
                  <a:pt x="339" y="274"/>
                </a:lnTo>
                <a:lnTo>
                  <a:pt x="336" y="276"/>
                </a:lnTo>
                <a:lnTo>
                  <a:pt x="333" y="278"/>
                </a:lnTo>
                <a:lnTo>
                  <a:pt x="331" y="280"/>
                </a:lnTo>
                <a:lnTo>
                  <a:pt x="328" y="282"/>
                </a:lnTo>
                <a:lnTo>
                  <a:pt x="326" y="287"/>
                </a:lnTo>
                <a:lnTo>
                  <a:pt x="325" y="291"/>
                </a:lnTo>
                <a:lnTo>
                  <a:pt x="321" y="293"/>
                </a:lnTo>
                <a:lnTo>
                  <a:pt x="319" y="295"/>
                </a:lnTo>
                <a:lnTo>
                  <a:pt x="313" y="296"/>
                </a:lnTo>
                <a:lnTo>
                  <a:pt x="307" y="295"/>
                </a:lnTo>
                <a:lnTo>
                  <a:pt x="301" y="292"/>
                </a:lnTo>
                <a:lnTo>
                  <a:pt x="295" y="290"/>
                </a:lnTo>
                <a:lnTo>
                  <a:pt x="287" y="286"/>
                </a:lnTo>
                <a:lnTo>
                  <a:pt x="283" y="282"/>
                </a:lnTo>
                <a:lnTo>
                  <a:pt x="277" y="279"/>
                </a:lnTo>
                <a:lnTo>
                  <a:pt x="267" y="270"/>
                </a:lnTo>
                <a:lnTo>
                  <a:pt x="257" y="262"/>
                </a:lnTo>
                <a:lnTo>
                  <a:pt x="249" y="254"/>
                </a:lnTo>
                <a:lnTo>
                  <a:pt x="239" y="246"/>
                </a:lnTo>
                <a:lnTo>
                  <a:pt x="230" y="240"/>
                </a:lnTo>
                <a:lnTo>
                  <a:pt x="220" y="237"/>
                </a:lnTo>
                <a:lnTo>
                  <a:pt x="208" y="233"/>
                </a:lnTo>
                <a:lnTo>
                  <a:pt x="196" y="231"/>
                </a:lnTo>
                <a:lnTo>
                  <a:pt x="184" y="228"/>
                </a:lnTo>
                <a:lnTo>
                  <a:pt x="172" y="226"/>
                </a:lnTo>
                <a:lnTo>
                  <a:pt x="146" y="220"/>
                </a:lnTo>
                <a:lnTo>
                  <a:pt x="120" y="215"/>
                </a:lnTo>
                <a:lnTo>
                  <a:pt x="107" y="211"/>
                </a:lnTo>
                <a:lnTo>
                  <a:pt x="93" y="209"/>
                </a:lnTo>
                <a:lnTo>
                  <a:pt x="80" y="205"/>
                </a:lnTo>
                <a:lnTo>
                  <a:pt x="68" y="200"/>
                </a:lnTo>
                <a:lnTo>
                  <a:pt x="56" y="196"/>
                </a:lnTo>
                <a:lnTo>
                  <a:pt x="45" y="190"/>
                </a:lnTo>
                <a:lnTo>
                  <a:pt x="34" y="184"/>
                </a:lnTo>
                <a:lnTo>
                  <a:pt x="25" y="179"/>
                </a:lnTo>
                <a:lnTo>
                  <a:pt x="16" y="174"/>
                </a:lnTo>
                <a:lnTo>
                  <a:pt x="9" y="170"/>
                </a:lnTo>
                <a:lnTo>
                  <a:pt x="0" y="16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18" name="Google Shape;818;p4"/>
          <p:cNvSpPr/>
          <p:nvPr/>
        </p:nvSpPr>
        <p:spPr>
          <a:xfrm>
            <a:off x="5730480" y="2544366"/>
            <a:ext cx="29765" cy="57150"/>
          </a:xfrm>
          <a:custGeom>
            <a:avLst/>
            <a:gdLst/>
            <a:ahLst/>
            <a:cxnLst/>
            <a:rect l="l" t="t" r="r" b="b"/>
            <a:pathLst>
              <a:path w="101" h="193" extrusionOk="0">
                <a:moveTo>
                  <a:pt x="0" y="193"/>
                </a:moveTo>
                <a:lnTo>
                  <a:pt x="0" y="192"/>
                </a:lnTo>
                <a:lnTo>
                  <a:pt x="2" y="192"/>
                </a:lnTo>
                <a:lnTo>
                  <a:pt x="6" y="183"/>
                </a:lnTo>
                <a:lnTo>
                  <a:pt x="14" y="173"/>
                </a:lnTo>
                <a:lnTo>
                  <a:pt x="21" y="163"/>
                </a:lnTo>
                <a:lnTo>
                  <a:pt x="27" y="152"/>
                </a:lnTo>
                <a:lnTo>
                  <a:pt x="32" y="142"/>
                </a:lnTo>
                <a:lnTo>
                  <a:pt x="37" y="132"/>
                </a:lnTo>
                <a:lnTo>
                  <a:pt x="40" y="121"/>
                </a:lnTo>
                <a:lnTo>
                  <a:pt x="44" y="111"/>
                </a:lnTo>
                <a:lnTo>
                  <a:pt x="46" y="100"/>
                </a:lnTo>
                <a:lnTo>
                  <a:pt x="49" y="91"/>
                </a:lnTo>
                <a:lnTo>
                  <a:pt x="52" y="81"/>
                </a:lnTo>
                <a:lnTo>
                  <a:pt x="56" y="71"/>
                </a:lnTo>
                <a:lnTo>
                  <a:pt x="61" y="64"/>
                </a:lnTo>
                <a:lnTo>
                  <a:pt x="67" y="57"/>
                </a:lnTo>
                <a:lnTo>
                  <a:pt x="74" y="51"/>
                </a:lnTo>
                <a:lnTo>
                  <a:pt x="80" y="43"/>
                </a:lnTo>
                <a:lnTo>
                  <a:pt x="86" y="35"/>
                </a:lnTo>
                <a:lnTo>
                  <a:pt x="89" y="29"/>
                </a:lnTo>
                <a:lnTo>
                  <a:pt x="91" y="21"/>
                </a:lnTo>
                <a:lnTo>
                  <a:pt x="92" y="12"/>
                </a:lnTo>
                <a:lnTo>
                  <a:pt x="95" y="5"/>
                </a:lnTo>
                <a:lnTo>
                  <a:pt x="96" y="4"/>
                </a:lnTo>
                <a:lnTo>
                  <a:pt x="97" y="1"/>
                </a:lnTo>
                <a:lnTo>
                  <a:pt x="98" y="0"/>
                </a:lnTo>
                <a:lnTo>
                  <a:pt x="10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19" name="Google Shape;819;p4"/>
          <p:cNvSpPr/>
          <p:nvPr/>
        </p:nvSpPr>
        <p:spPr>
          <a:xfrm>
            <a:off x="5706667" y="2558655"/>
            <a:ext cx="15478" cy="30956"/>
          </a:xfrm>
          <a:custGeom>
            <a:avLst/>
            <a:gdLst/>
            <a:ahLst/>
            <a:cxnLst/>
            <a:rect l="l" t="t" r="r" b="b"/>
            <a:pathLst>
              <a:path w="53" h="103" extrusionOk="0">
                <a:moveTo>
                  <a:pt x="0" y="103"/>
                </a:moveTo>
                <a:lnTo>
                  <a:pt x="6" y="93"/>
                </a:lnTo>
                <a:lnTo>
                  <a:pt x="12" y="82"/>
                </a:lnTo>
                <a:lnTo>
                  <a:pt x="18" y="70"/>
                </a:lnTo>
                <a:lnTo>
                  <a:pt x="26" y="52"/>
                </a:lnTo>
                <a:lnTo>
                  <a:pt x="35" y="33"/>
                </a:lnTo>
                <a:lnTo>
                  <a:pt x="41" y="21"/>
                </a:lnTo>
                <a:lnTo>
                  <a:pt x="47" y="11"/>
                </a:lnTo>
                <a:lnTo>
                  <a:pt x="53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0" name="Google Shape;820;p4"/>
          <p:cNvSpPr/>
          <p:nvPr/>
        </p:nvSpPr>
        <p:spPr>
          <a:xfrm>
            <a:off x="5761436" y="2597944"/>
            <a:ext cx="1190" cy="1191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3" y="0"/>
                </a:move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1" name="Google Shape;821;p4"/>
          <p:cNvSpPr/>
          <p:nvPr/>
        </p:nvSpPr>
        <p:spPr>
          <a:xfrm>
            <a:off x="5918598" y="2511028"/>
            <a:ext cx="54769" cy="32147"/>
          </a:xfrm>
          <a:custGeom>
            <a:avLst/>
            <a:gdLst/>
            <a:ahLst/>
            <a:cxnLst/>
            <a:rect l="l" t="t" r="r" b="b"/>
            <a:pathLst>
              <a:path w="185" h="110" extrusionOk="0">
                <a:moveTo>
                  <a:pt x="0" y="0"/>
                </a:moveTo>
                <a:lnTo>
                  <a:pt x="14" y="4"/>
                </a:lnTo>
                <a:lnTo>
                  <a:pt x="26" y="8"/>
                </a:lnTo>
                <a:lnTo>
                  <a:pt x="38" y="14"/>
                </a:lnTo>
                <a:lnTo>
                  <a:pt x="49" y="20"/>
                </a:lnTo>
                <a:lnTo>
                  <a:pt x="59" y="28"/>
                </a:lnTo>
                <a:lnTo>
                  <a:pt x="68" y="35"/>
                </a:lnTo>
                <a:lnTo>
                  <a:pt x="82" y="47"/>
                </a:lnTo>
                <a:lnTo>
                  <a:pt x="95" y="59"/>
                </a:lnTo>
                <a:lnTo>
                  <a:pt x="108" y="71"/>
                </a:lnTo>
                <a:lnTo>
                  <a:pt x="121" y="83"/>
                </a:lnTo>
                <a:lnTo>
                  <a:pt x="130" y="89"/>
                </a:lnTo>
                <a:lnTo>
                  <a:pt x="139" y="95"/>
                </a:lnTo>
                <a:lnTo>
                  <a:pt x="150" y="101"/>
                </a:lnTo>
                <a:lnTo>
                  <a:pt x="161" y="105"/>
                </a:lnTo>
                <a:lnTo>
                  <a:pt x="173" y="107"/>
                </a:lnTo>
                <a:lnTo>
                  <a:pt x="185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2" name="Google Shape;822;p4"/>
          <p:cNvSpPr/>
          <p:nvPr/>
        </p:nvSpPr>
        <p:spPr>
          <a:xfrm>
            <a:off x="5895976" y="2545557"/>
            <a:ext cx="26194" cy="17860"/>
          </a:xfrm>
          <a:custGeom>
            <a:avLst/>
            <a:gdLst/>
            <a:ahLst/>
            <a:cxnLst/>
            <a:rect l="l" t="t" r="r" b="b"/>
            <a:pathLst>
              <a:path w="87" h="62" extrusionOk="0">
                <a:moveTo>
                  <a:pt x="0" y="0"/>
                </a:moveTo>
                <a:lnTo>
                  <a:pt x="0" y="4"/>
                </a:lnTo>
                <a:lnTo>
                  <a:pt x="0" y="8"/>
                </a:lnTo>
                <a:lnTo>
                  <a:pt x="1" y="12"/>
                </a:lnTo>
                <a:lnTo>
                  <a:pt x="2" y="15"/>
                </a:lnTo>
                <a:lnTo>
                  <a:pt x="5" y="17"/>
                </a:lnTo>
                <a:lnTo>
                  <a:pt x="11" y="22"/>
                </a:lnTo>
                <a:lnTo>
                  <a:pt x="18" y="24"/>
                </a:lnTo>
                <a:lnTo>
                  <a:pt x="27" y="28"/>
                </a:lnTo>
                <a:lnTo>
                  <a:pt x="35" y="30"/>
                </a:lnTo>
                <a:lnTo>
                  <a:pt x="43" y="33"/>
                </a:lnTo>
                <a:lnTo>
                  <a:pt x="52" y="36"/>
                </a:lnTo>
                <a:lnTo>
                  <a:pt x="60" y="40"/>
                </a:lnTo>
                <a:lnTo>
                  <a:pt x="68" y="46"/>
                </a:lnTo>
                <a:lnTo>
                  <a:pt x="74" y="51"/>
                </a:lnTo>
                <a:lnTo>
                  <a:pt x="80" y="56"/>
                </a:lnTo>
                <a:lnTo>
                  <a:pt x="87" y="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3" name="Google Shape;823;p4"/>
          <p:cNvSpPr/>
          <p:nvPr/>
        </p:nvSpPr>
        <p:spPr>
          <a:xfrm>
            <a:off x="5782866" y="2539604"/>
            <a:ext cx="57150" cy="36909"/>
          </a:xfrm>
          <a:custGeom>
            <a:avLst/>
            <a:gdLst/>
            <a:ahLst/>
            <a:cxnLst/>
            <a:rect l="l" t="t" r="r" b="b"/>
            <a:pathLst>
              <a:path w="189" h="126" extrusionOk="0">
                <a:moveTo>
                  <a:pt x="6" y="0"/>
                </a:moveTo>
                <a:lnTo>
                  <a:pt x="4" y="6"/>
                </a:lnTo>
                <a:lnTo>
                  <a:pt x="1" y="12"/>
                </a:lnTo>
                <a:lnTo>
                  <a:pt x="0" y="18"/>
                </a:lnTo>
                <a:lnTo>
                  <a:pt x="1" y="23"/>
                </a:lnTo>
                <a:lnTo>
                  <a:pt x="1" y="28"/>
                </a:lnTo>
                <a:lnTo>
                  <a:pt x="4" y="32"/>
                </a:lnTo>
                <a:lnTo>
                  <a:pt x="8" y="38"/>
                </a:lnTo>
                <a:lnTo>
                  <a:pt x="14" y="43"/>
                </a:lnTo>
                <a:lnTo>
                  <a:pt x="23" y="46"/>
                </a:lnTo>
                <a:lnTo>
                  <a:pt x="31" y="50"/>
                </a:lnTo>
                <a:lnTo>
                  <a:pt x="41" y="52"/>
                </a:lnTo>
                <a:lnTo>
                  <a:pt x="51" y="56"/>
                </a:lnTo>
                <a:lnTo>
                  <a:pt x="62" y="58"/>
                </a:lnTo>
                <a:lnTo>
                  <a:pt x="71" y="61"/>
                </a:lnTo>
                <a:lnTo>
                  <a:pt x="80" y="64"/>
                </a:lnTo>
                <a:lnTo>
                  <a:pt x="95" y="70"/>
                </a:lnTo>
                <a:lnTo>
                  <a:pt x="110" y="76"/>
                </a:lnTo>
                <a:lnTo>
                  <a:pt x="124" y="82"/>
                </a:lnTo>
                <a:lnTo>
                  <a:pt x="138" y="91"/>
                </a:lnTo>
                <a:lnTo>
                  <a:pt x="151" y="98"/>
                </a:lnTo>
                <a:lnTo>
                  <a:pt x="163" y="107"/>
                </a:lnTo>
                <a:lnTo>
                  <a:pt x="176" y="116"/>
                </a:lnTo>
                <a:lnTo>
                  <a:pt x="189" y="12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4" name="Google Shape;824;p4"/>
          <p:cNvSpPr/>
          <p:nvPr/>
        </p:nvSpPr>
        <p:spPr>
          <a:xfrm>
            <a:off x="5773342" y="2569369"/>
            <a:ext cx="44053" cy="23813"/>
          </a:xfrm>
          <a:custGeom>
            <a:avLst/>
            <a:gdLst/>
            <a:ahLst/>
            <a:cxnLst/>
            <a:rect l="l" t="t" r="r" b="b"/>
            <a:pathLst>
              <a:path w="147" h="79" extrusionOk="0">
                <a:moveTo>
                  <a:pt x="0" y="0"/>
                </a:moveTo>
                <a:lnTo>
                  <a:pt x="7" y="8"/>
                </a:lnTo>
                <a:lnTo>
                  <a:pt x="14" y="17"/>
                </a:lnTo>
                <a:lnTo>
                  <a:pt x="24" y="25"/>
                </a:lnTo>
                <a:lnTo>
                  <a:pt x="33" y="32"/>
                </a:lnTo>
                <a:lnTo>
                  <a:pt x="43" y="38"/>
                </a:lnTo>
                <a:lnTo>
                  <a:pt x="57" y="47"/>
                </a:lnTo>
                <a:lnTo>
                  <a:pt x="70" y="54"/>
                </a:lnTo>
                <a:lnTo>
                  <a:pt x="84" y="60"/>
                </a:lnTo>
                <a:lnTo>
                  <a:pt x="98" y="65"/>
                </a:lnTo>
                <a:lnTo>
                  <a:pt x="111" y="70"/>
                </a:lnTo>
                <a:lnTo>
                  <a:pt x="124" y="75"/>
                </a:lnTo>
                <a:lnTo>
                  <a:pt x="136" y="77"/>
                </a:lnTo>
                <a:lnTo>
                  <a:pt x="147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5" name="Google Shape;825;p4"/>
          <p:cNvSpPr/>
          <p:nvPr/>
        </p:nvSpPr>
        <p:spPr>
          <a:xfrm>
            <a:off x="5906691" y="2528889"/>
            <a:ext cx="27384" cy="17860"/>
          </a:xfrm>
          <a:custGeom>
            <a:avLst/>
            <a:gdLst/>
            <a:ahLst/>
            <a:cxnLst/>
            <a:rect l="l" t="t" r="r" b="b"/>
            <a:pathLst>
              <a:path w="94" h="57" extrusionOk="0">
                <a:moveTo>
                  <a:pt x="0" y="0"/>
                </a:moveTo>
                <a:lnTo>
                  <a:pt x="4" y="4"/>
                </a:lnTo>
                <a:lnTo>
                  <a:pt x="10" y="8"/>
                </a:lnTo>
                <a:lnTo>
                  <a:pt x="16" y="12"/>
                </a:lnTo>
                <a:lnTo>
                  <a:pt x="22" y="15"/>
                </a:lnTo>
                <a:lnTo>
                  <a:pt x="30" y="18"/>
                </a:lnTo>
                <a:lnTo>
                  <a:pt x="42" y="22"/>
                </a:lnTo>
                <a:lnTo>
                  <a:pt x="54" y="27"/>
                </a:lnTo>
                <a:lnTo>
                  <a:pt x="66" y="32"/>
                </a:lnTo>
                <a:lnTo>
                  <a:pt x="72" y="36"/>
                </a:lnTo>
                <a:lnTo>
                  <a:pt x="78" y="39"/>
                </a:lnTo>
                <a:lnTo>
                  <a:pt x="84" y="44"/>
                </a:lnTo>
                <a:lnTo>
                  <a:pt x="90" y="50"/>
                </a:lnTo>
                <a:lnTo>
                  <a:pt x="94" y="5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6" name="Google Shape;826;p4"/>
          <p:cNvSpPr/>
          <p:nvPr/>
        </p:nvSpPr>
        <p:spPr>
          <a:xfrm>
            <a:off x="5681663" y="2570561"/>
            <a:ext cx="10716" cy="16669"/>
          </a:xfrm>
          <a:custGeom>
            <a:avLst/>
            <a:gdLst/>
            <a:ahLst/>
            <a:cxnLst/>
            <a:rect l="l" t="t" r="r" b="b"/>
            <a:pathLst>
              <a:path w="38" h="56" extrusionOk="0">
                <a:moveTo>
                  <a:pt x="0" y="56"/>
                </a:moveTo>
                <a:lnTo>
                  <a:pt x="0" y="53"/>
                </a:lnTo>
                <a:lnTo>
                  <a:pt x="1" y="48"/>
                </a:lnTo>
                <a:lnTo>
                  <a:pt x="3" y="43"/>
                </a:lnTo>
                <a:lnTo>
                  <a:pt x="4" y="39"/>
                </a:lnTo>
                <a:lnTo>
                  <a:pt x="6" y="35"/>
                </a:lnTo>
                <a:lnTo>
                  <a:pt x="9" y="30"/>
                </a:lnTo>
                <a:lnTo>
                  <a:pt x="12" y="25"/>
                </a:lnTo>
                <a:lnTo>
                  <a:pt x="16" y="20"/>
                </a:lnTo>
                <a:lnTo>
                  <a:pt x="22" y="13"/>
                </a:lnTo>
                <a:lnTo>
                  <a:pt x="29" y="7"/>
                </a:lnTo>
                <a:lnTo>
                  <a:pt x="3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7" name="Google Shape;827;p4"/>
          <p:cNvSpPr/>
          <p:nvPr/>
        </p:nvSpPr>
        <p:spPr>
          <a:xfrm>
            <a:off x="5895975" y="2508647"/>
            <a:ext cx="25004" cy="36909"/>
          </a:xfrm>
          <a:custGeom>
            <a:avLst/>
            <a:gdLst/>
            <a:ahLst/>
            <a:cxnLst/>
            <a:rect l="l" t="t" r="r" b="b"/>
            <a:pathLst>
              <a:path w="82" h="126" extrusionOk="0">
                <a:moveTo>
                  <a:pt x="0" y="125"/>
                </a:moveTo>
                <a:lnTo>
                  <a:pt x="7" y="126"/>
                </a:lnTo>
                <a:lnTo>
                  <a:pt x="13" y="126"/>
                </a:lnTo>
                <a:lnTo>
                  <a:pt x="18" y="125"/>
                </a:lnTo>
                <a:lnTo>
                  <a:pt x="23" y="121"/>
                </a:lnTo>
                <a:lnTo>
                  <a:pt x="26" y="118"/>
                </a:lnTo>
                <a:lnTo>
                  <a:pt x="31" y="113"/>
                </a:lnTo>
                <a:lnTo>
                  <a:pt x="34" y="107"/>
                </a:lnTo>
                <a:lnTo>
                  <a:pt x="40" y="95"/>
                </a:lnTo>
                <a:lnTo>
                  <a:pt x="43" y="82"/>
                </a:lnTo>
                <a:lnTo>
                  <a:pt x="48" y="67"/>
                </a:lnTo>
                <a:lnTo>
                  <a:pt x="53" y="51"/>
                </a:lnTo>
                <a:lnTo>
                  <a:pt x="56" y="42"/>
                </a:lnTo>
                <a:lnTo>
                  <a:pt x="60" y="32"/>
                </a:lnTo>
                <a:lnTo>
                  <a:pt x="64" y="22"/>
                </a:lnTo>
                <a:lnTo>
                  <a:pt x="70" y="14"/>
                </a:lnTo>
                <a:lnTo>
                  <a:pt x="75" y="7"/>
                </a:lnTo>
                <a:lnTo>
                  <a:pt x="82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8" name="Google Shape;828;p4"/>
          <p:cNvSpPr/>
          <p:nvPr/>
        </p:nvSpPr>
        <p:spPr>
          <a:xfrm>
            <a:off x="2878931" y="2513411"/>
            <a:ext cx="5954" cy="64294"/>
          </a:xfrm>
          <a:custGeom>
            <a:avLst/>
            <a:gdLst/>
            <a:ahLst/>
            <a:cxnLst/>
            <a:rect l="l" t="t" r="r" b="b"/>
            <a:pathLst>
              <a:path w="16" h="216" extrusionOk="0">
                <a:moveTo>
                  <a:pt x="8" y="0"/>
                </a:moveTo>
                <a:lnTo>
                  <a:pt x="13" y="14"/>
                </a:lnTo>
                <a:lnTo>
                  <a:pt x="15" y="28"/>
                </a:lnTo>
                <a:lnTo>
                  <a:pt x="16" y="40"/>
                </a:lnTo>
                <a:lnTo>
                  <a:pt x="16" y="53"/>
                </a:lnTo>
                <a:lnTo>
                  <a:pt x="15" y="65"/>
                </a:lnTo>
                <a:lnTo>
                  <a:pt x="14" y="77"/>
                </a:lnTo>
                <a:lnTo>
                  <a:pt x="10" y="95"/>
                </a:lnTo>
                <a:lnTo>
                  <a:pt x="7" y="112"/>
                </a:lnTo>
                <a:lnTo>
                  <a:pt x="3" y="130"/>
                </a:lnTo>
                <a:lnTo>
                  <a:pt x="1" y="147"/>
                </a:lnTo>
                <a:lnTo>
                  <a:pt x="0" y="158"/>
                </a:lnTo>
                <a:lnTo>
                  <a:pt x="0" y="169"/>
                </a:lnTo>
                <a:lnTo>
                  <a:pt x="0" y="181"/>
                </a:lnTo>
                <a:lnTo>
                  <a:pt x="2" y="192"/>
                </a:lnTo>
                <a:lnTo>
                  <a:pt x="6" y="204"/>
                </a:lnTo>
                <a:lnTo>
                  <a:pt x="10" y="21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9" name="Google Shape;829;p4"/>
          <p:cNvSpPr/>
          <p:nvPr/>
        </p:nvSpPr>
        <p:spPr>
          <a:xfrm>
            <a:off x="2837260" y="2513411"/>
            <a:ext cx="3572" cy="30956"/>
          </a:xfrm>
          <a:custGeom>
            <a:avLst/>
            <a:gdLst/>
            <a:ahLst/>
            <a:cxnLst/>
            <a:rect l="l" t="t" r="r" b="b"/>
            <a:pathLst>
              <a:path w="13" h="107" extrusionOk="0">
                <a:moveTo>
                  <a:pt x="13" y="0"/>
                </a:moveTo>
                <a:lnTo>
                  <a:pt x="9" y="3"/>
                </a:lnTo>
                <a:lnTo>
                  <a:pt x="5" y="4"/>
                </a:lnTo>
                <a:lnTo>
                  <a:pt x="3" y="8"/>
                </a:lnTo>
                <a:lnTo>
                  <a:pt x="2" y="10"/>
                </a:lnTo>
                <a:lnTo>
                  <a:pt x="0" y="14"/>
                </a:lnTo>
                <a:lnTo>
                  <a:pt x="0" y="21"/>
                </a:lnTo>
                <a:lnTo>
                  <a:pt x="0" y="29"/>
                </a:lnTo>
                <a:lnTo>
                  <a:pt x="3" y="38"/>
                </a:lnTo>
                <a:lnTo>
                  <a:pt x="5" y="46"/>
                </a:lnTo>
                <a:lnTo>
                  <a:pt x="6" y="54"/>
                </a:lnTo>
                <a:lnTo>
                  <a:pt x="9" y="64"/>
                </a:lnTo>
                <a:lnTo>
                  <a:pt x="9" y="73"/>
                </a:lnTo>
                <a:lnTo>
                  <a:pt x="8" y="81"/>
                </a:lnTo>
                <a:lnTo>
                  <a:pt x="8" y="90"/>
                </a:lnTo>
                <a:lnTo>
                  <a:pt x="5" y="98"/>
                </a:lnTo>
                <a:lnTo>
                  <a:pt x="4" y="10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0" name="Google Shape;830;p4"/>
          <p:cNvSpPr/>
          <p:nvPr/>
        </p:nvSpPr>
        <p:spPr>
          <a:xfrm>
            <a:off x="2859883" y="2513410"/>
            <a:ext cx="2381" cy="32147"/>
          </a:xfrm>
          <a:custGeom>
            <a:avLst/>
            <a:gdLst/>
            <a:ahLst/>
            <a:cxnLst/>
            <a:rect l="l" t="t" r="r" b="b"/>
            <a:pathLst>
              <a:path w="9" h="111" extrusionOk="0">
                <a:moveTo>
                  <a:pt x="1" y="0"/>
                </a:moveTo>
                <a:lnTo>
                  <a:pt x="0" y="7"/>
                </a:lnTo>
                <a:lnTo>
                  <a:pt x="0" y="13"/>
                </a:lnTo>
                <a:lnTo>
                  <a:pt x="0" y="21"/>
                </a:lnTo>
                <a:lnTo>
                  <a:pt x="0" y="28"/>
                </a:lnTo>
                <a:lnTo>
                  <a:pt x="1" y="35"/>
                </a:lnTo>
                <a:lnTo>
                  <a:pt x="4" y="48"/>
                </a:lnTo>
                <a:lnTo>
                  <a:pt x="6" y="61"/>
                </a:lnTo>
                <a:lnTo>
                  <a:pt x="7" y="74"/>
                </a:lnTo>
                <a:lnTo>
                  <a:pt x="9" y="81"/>
                </a:lnTo>
                <a:lnTo>
                  <a:pt x="7" y="88"/>
                </a:lnTo>
                <a:lnTo>
                  <a:pt x="6" y="97"/>
                </a:lnTo>
                <a:lnTo>
                  <a:pt x="5" y="104"/>
                </a:lnTo>
                <a:lnTo>
                  <a:pt x="1" y="11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1" name="Google Shape;831;p4"/>
          <p:cNvSpPr/>
          <p:nvPr/>
        </p:nvSpPr>
        <p:spPr>
          <a:xfrm>
            <a:off x="2840831" y="2513411"/>
            <a:ext cx="44054" cy="5953"/>
          </a:xfrm>
          <a:custGeom>
            <a:avLst/>
            <a:gdLst/>
            <a:ahLst/>
            <a:cxnLst/>
            <a:rect l="l" t="t" r="r" b="b"/>
            <a:pathLst>
              <a:path w="150" h="20" extrusionOk="0">
                <a:moveTo>
                  <a:pt x="0" y="0"/>
                </a:moveTo>
                <a:lnTo>
                  <a:pt x="3" y="6"/>
                </a:lnTo>
                <a:lnTo>
                  <a:pt x="6" y="11"/>
                </a:lnTo>
                <a:lnTo>
                  <a:pt x="10" y="15"/>
                </a:lnTo>
                <a:lnTo>
                  <a:pt x="15" y="17"/>
                </a:lnTo>
                <a:lnTo>
                  <a:pt x="21" y="19"/>
                </a:lnTo>
                <a:lnTo>
                  <a:pt x="27" y="20"/>
                </a:lnTo>
                <a:lnTo>
                  <a:pt x="34" y="20"/>
                </a:lnTo>
                <a:lnTo>
                  <a:pt x="46" y="17"/>
                </a:lnTo>
                <a:lnTo>
                  <a:pt x="61" y="15"/>
                </a:lnTo>
                <a:lnTo>
                  <a:pt x="75" y="10"/>
                </a:lnTo>
                <a:lnTo>
                  <a:pt x="91" y="6"/>
                </a:lnTo>
                <a:lnTo>
                  <a:pt x="102" y="4"/>
                </a:lnTo>
                <a:lnTo>
                  <a:pt x="111" y="3"/>
                </a:lnTo>
                <a:lnTo>
                  <a:pt x="122" y="2"/>
                </a:lnTo>
                <a:lnTo>
                  <a:pt x="132" y="2"/>
                </a:lnTo>
                <a:lnTo>
                  <a:pt x="141" y="3"/>
                </a:lnTo>
                <a:lnTo>
                  <a:pt x="150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2" name="Google Shape;832;p4"/>
          <p:cNvSpPr/>
          <p:nvPr/>
        </p:nvSpPr>
        <p:spPr>
          <a:xfrm>
            <a:off x="2793206" y="2505075"/>
            <a:ext cx="58341" cy="9525"/>
          </a:xfrm>
          <a:custGeom>
            <a:avLst/>
            <a:gdLst/>
            <a:ahLst/>
            <a:cxnLst/>
            <a:rect l="l" t="t" r="r" b="b"/>
            <a:pathLst>
              <a:path w="193" h="34" extrusionOk="0">
                <a:moveTo>
                  <a:pt x="193" y="0"/>
                </a:moveTo>
                <a:lnTo>
                  <a:pt x="184" y="6"/>
                </a:lnTo>
                <a:lnTo>
                  <a:pt x="174" y="11"/>
                </a:lnTo>
                <a:lnTo>
                  <a:pt x="164" y="16"/>
                </a:lnTo>
                <a:lnTo>
                  <a:pt x="153" y="20"/>
                </a:lnTo>
                <a:lnTo>
                  <a:pt x="144" y="22"/>
                </a:lnTo>
                <a:lnTo>
                  <a:pt x="133" y="25"/>
                </a:lnTo>
                <a:lnTo>
                  <a:pt x="116" y="27"/>
                </a:lnTo>
                <a:lnTo>
                  <a:pt x="99" y="28"/>
                </a:lnTo>
                <a:lnTo>
                  <a:pt x="82" y="28"/>
                </a:lnTo>
                <a:lnTo>
                  <a:pt x="65" y="29"/>
                </a:lnTo>
                <a:lnTo>
                  <a:pt x="52" y="29"/>
                </a:lnTo>
                <a:lnTo>
                  <a:pt x="39" y="29"/>
                </a:lnTo>
                <a:lnTo>
                  <a:pt x="26" y="31"/>
                </a:lnTo>
                <a:lnTo>
                  <a:pt x="14" y="32"/>
                </a:lnTo>
                <a:lnTo>
                  <a:pt x="0" y="3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3" name="Google Shape;833;p4"/>
          <p:cNvSpPr/>
          <p:nvPr/>
        </p:nvSpPr>
        <p:spPr>
          <a:xfrm>
            <a:off x="2788444" y="2483645"/>
            <a:ext cx="38100" cy="7144"/>
          </a:xfrm>
          <a:custGeom>
            <a:avLst/>
            <a:gdLst/>
            <a:ahLst/>
            <a:cxnLst/>
            <a:rect l="l" t="t" r="r" b="b"/>
            <a:pathLst>
              <a:path w="129" h="23" extrusionOk="0">
                <a:moveTo>
                  <a:pt x="129" y="0"/>
                </a:moveTo>
                <a:lnTo>
                  <a:pt x="119" y="1"/>
                </a:lnTo>
                <a:lnTo>
                  <a:pt x="108" y="1"/>
                </a:lnTo>
                <a:lnTo>
                  <a:pt x="98" y="2"/>
                </a:lnTo>
                <a:lnTo>
                  <a:pt x="87" y="4"/>
                </a:lnTo>
                <a:lnTo>
                  <a:pt x="74" y="7"/>
                </a:lnTo>
                <a:lnTo>
                  <a:pt x="60" y="11"/>
                </a:lnTo>
                <a:lnTo>
                  <a:pt x="45" y="13"/>
                </a:lnTo>
                <a:lnTo>
                  <a:pt x="31" y="17"/>
                </a:lnTo>
                <a:lnTo>
                  <a:pt x="16" y="20"/>
                </a:lnTo>
                <a:lnTo>
                  <a:pt x="0" y="2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4" name="Google Shape;834;p4"/>
          <p:cNvSpPr/>
          <p:nvPr/>
        </p:nvSpPr>
        <p:spPr>
          <a:xfrm>
            <a:off x="2793206" y="2505075"/>
            <a:ext cx="58341" cy="9525"/>
          </a:xfrm>
          <a:custGeom>
            <a:avLst/>
            <a:gdLst/>
            <a:ahLst/>
            <a:cxnLst/>
            <a:rect l="l" t="t" r="r" b="b"/>
            <a:pathLst>
              <a:path w="193" h="34" extrusionOk="0">
                <a:moveTo>
                  <a:pt x="193" y="0"/>
                </a:moveTo>
                <a:lnTo>
                  <a:pt x="184" y="6"/>
                </a:lnTo>
                <a:lnTo>
                  <a:pt x="174" y="11"/>
                </a:lnTo>
                <a:lnTo>
                  <a:pt x="164" y="16"/>
                </a:lnTo>
                <a:lnTo>
                  <a:pt x="153" y="20"/>
                </a:lnTo>
                <a:lnTo>
                  <a:pt x="144" y="22"/>
                </a:lnTo>
                <a:lnTo>
                  <a:pt x="133" y="25"/>
                </a:lnTo>
                <a:lnTo>
                  <a:pt x="116" y="27"/>
                </a:lnTo>
                <a:lnTo>
                  <a:pt x="99" y="28"/>
                </a:lnTo>
                <a:lnTo>
                  <a:pt x="82" y="28"/>
                </a:lnTo>
                <a:lnTo>
                  <a:pt x="65" y="29"/>
                </a:lnTo>
                <a:lnTo>
                  <a:pt x="52" y="29"/>
                </a:lnTo>
                <a:lnTo>
                  <a:pt x="39" y="29"/>
                </a:lnTo>
                <a:lnTo>
                  <a:pt x="26" y="31"/>
                </a:lnTo>
                <a:lnTo>
                  <a:pt x="14" y="32"/>
                </a:lnTo>
                <a:lnTo>
                  <a:pt x="0" y="3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5" name="Google Shape;835;p4"/>
          <p:cNvSpPr/>
          <p:nvPr/>
        </p:nvSpPr>
        <p:spPr>
          <a:xfrm>
            <a:off x="2788444" y="2483645"/>
            <a:ext cx="38100" cy="7144"/>
          </a:xfrm>
          <a:custGeom>
            <a:avLst/>
            <a:gdLst/>
            <a:ahLst/>
            <a:cxnLst/>
            <a:rect l="l" t="t" r="r" b="b"/>
            <a:pathLst>
              <a:path w="129" h="23" extrusionOk="0">
                <a:moveTo>
                  <a:pt x="129" y="0"/>
                </a:moveTo>
                <a:lnTo>
                  <a:pt x="119" y="1"/>
                </a:lnTo>
                <a:lnTo>
                  <a:pt x="108" y="1"/>
                </a:lnTo>
                <a:lnTo>
                  <a:pt x="98" y="2"/>
                </a:lnTo>
                <a:lnTo>
                  <a:pt x="87" y="4"/>
                </a:lnTo>
                <a:lnTo>
                  <a:pt x="74" y="7"/>
                </a:lnTo>
                <a:lnTo>
                  <a:pt x="60" y="11"/>
                </a:lnTo>
                <a:lnTo>
                  <a:pt x="45" y="13"/>
                </a:lnTo>
                <a:lnTo>
                  <a:pt x="31" y="17"/>
                </a:lnTo>
                <a:lnTo>
                  <a:pt x="16" y="20"/>
                </a:lnTo>
                <a:lnTo>
                  <a:pt x="0" y="2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6" name="Google Shape;836;p4"/>
          <p:cNvSpPr/>
          <p:nvPr/>
        </p:nvSpPr>
        <p:spPr>
          <a:xfrm>
            <a:off x="2952750" y="2559845"/>
            <a:ext cx="39291" cy="103585"/>
          </a:xfrm>
          <a:custGeom>
            <a:avLst/>
            <a:gdLst/>
            <a:ahLst/>
            <a:cxnLst/>
            <a:rect l="l" t="t" r="r" b="b"/>
            <a:pathLst>
              <a:path w="133" h="348" extrusionOk="0">
                <a:moveTo>
                  <a:pt x="0" y="0"/>
                </a:moveTo>
                <a:lnTo>
                  <a:pt x="2" y="6"/>
                </a:lnTo>
                <a:lnTo>
                  <a:pt x="2" y="12"/>
                </a:lnTo>
                <a:lnTo>
                  <a:pt x="3" y="18"/>
                </a:lnTo>
                <a:lnTo>
                  <a:pt x="3" y="36"/>
                </a:lnTo>
                <a:lnTo>
                  <a:pt x="3" y="54"/>
                </a:lnTo>
                <a:lnTo>
                  <a:pt x="5" y="73"/>
                </a:lnTo>
                <a:lnTo>
                  <a:pt x="7" y="92"/>
                </a:lnTo>
                <a:lnTo>
                  <a:pt x="10" y="114"/>
                </a:lnTo>
                <a:lnTo>
                  <a:pt x="14" y="136"/>
                </a:lnTo>
                <a:lnTo>
                  <a:pt x="18" y="158"/>
                </a:lnTo>
                <a:lnTo>
                  <a:pt x="22" y="180"/>
                </a:lnTo>
                <a:lnTo>
                  <a:pt x="28" y="206"/>
                </a:lnTo>
                <a:lnTo>
                  <a:pt x="31" y="233"/>
                </a:lnTo>
                <a:lnTo>
                  <a:pt x="35" y="256"/>
                </a:lnTo>
                <a:lnTo>
                  <a:pt x="37" y="266"/>
                </a:lnTo>
                <a:lnTo>
                  <a:pt x="38" y="275"/>
                </a:lnTo>
                <a:lnTo>
                  <a:pt x="40" y="285"/>
                </a:lnTo>
                <a:lnTo>
                  <a:pt x="40" y="296"/>
                </a:lnTo>
                <a:lnTo>
                  <a:pt x="38" y="303"/>
                </a:lnTo>
                <a:lnTo>
                  <a:pt x="37" y="311"/>
                </a:lnTo>
                <a:lnTo>
                  <a:pt x="36" y="319"/>
                </a:lnTo>
                <a:lnTo>
                  <a:pt x="35" y="326"/>
                </a:lnTo>
                <a:lnTo>
                  <a:pt x="34" y="332"/>
                </a:lnTo>
                <a:lnTo>
                  <a:pt x="35" y="338"/>
                </a:lnTo>
                <a:lnTo>
                  <a:pt x="36" y="343"/>
                </a:lnTo>
                <a:lnTo>
                  <a:pt x="38" y="345"/>
                </a:lnTo>
                <a:lnTo>
                  <a:pt x="41" y="346"/>
                </a:lnTo>
                <a:lnTo>
                  <a:pt x="45" y="348"/>
                </a:lnTo>
                <a:lnTo>
                  <a:pt x="49" y="348"/>
                </a:lnTo>
                <a:lnTo>
                  <a:pt x="55" y="348"/>
                </a:lnTo>
                <a:lnTo>
                  <a:pt x="60" y="346"/>
                </a:lnTo>
                <a:lnTo>
                  <a:pt x="66" y="346"/>
                </a:lnTo>
                <a:lnTo>
                  <a:pt x="77" y="344"/>
                </a:lnTo>
                <a:lnTo>
                  <a:pt x="87" y="344"/>
                </a:lnTo>
                <a:lnTo>
                  <a:pt x="98" y="343"/>
                </a:lnTo>
                <a:lnTo>
                  <a:pt x="107" y="343"/>
                </a:lnTo>
                <a:lnTo>
                  <a:pt x="118" y="342"/>
                </a:lnTo>
                <a:lnTo>
                  <a:pt x="125" y="342"/>
                </a:lnTo>
                <a:lnTo>
                  <a:pt x="133" y="34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7" name="Google Shape;837;p4"/>
          <p:cNvSpPr/>
          <p:nvPr/>
        </p:nvSpPr>
        <p:spPr>
          <a:xfrm>
            <a:off x="2842023" y="2471739"/>
            <a:ext cx="110728" cy="102394"/>
          </a:xfrm>
          <a:custGeom>
            <a:avLst/>
            <a:gdLst/>
            <a:ahLst/>
            <a:cxnLst/>
            <a:rect l="l" t="t" r="r" b="b"/>
            <a:pathLst>
              <a:path w="372" h="345" extrusionOk="0">
                <a:moveTo>
                  <a:pt x="372" y="289"/>
                </a:moveTo>
                <a:lnTo>
                  <a:pt x="369" y="294"/>
                </a:lnTo>
                <a:lnTo>
                  <a:pt x="366" y="298"/>
                </a:lnTo>
                <a:lnTo>
                  <a:pt x="363" y="301"/>
                </a:lnTo>
                <a:lnTo>
                  <a:pt x="360" y="304"/>
                </a:lnTo>
                <a:lnTo>
                  <a:pt x="356" y="305"/>
                </a:lnTo>
                <a:lnTo>
                  <a:pt x="351" y="306"/>
                </a:lnTo>
                <a:lnTo>
                  <a:pt x="345" y="306"/>
                </a:lnTo>
                <a:lnTo>
                  <a:pt x="339" y="305"/>
                </a:lnTo>
                <a:lnTo>
                  <a:pt x="333" y="304"/>
                </a:lnTo>
                <a:lnTo>
                  <a:pt x="327" y="303"/>
                </a:lnTo>
                <a:lnTo>
                  <a:pt x="321" y="303"/>
                </a:lnTo>
                <a:lnTo>
                  <a:pt x="314" y="303"/>
                </a:lnTo>
                <a:lnTo>
                  <a:pt x="307" y="304"/>
                </a:lnTo>
                <a:lnTo>
                  <a:pt x="299" y="305"/>
                </a:lnTo>
                <a:lnTo>
                  <a:pt x="292" y="306"/>
                </a:lnTo>
                <a:lnTo>
                  <a:pt x="286" y="306"/>
                </a:lnTo>
                <a:lnTo>
                  <a:pt x="279" y="306"/>
                </a:lnTo>
                <a:lnTo>
                  <a:pt x="273" y="307"/>
                </a:lnTo>
                <a:lnTo>
                  <a:pt x="266" y="309"/>
                </a:lnTo>
                <a:lnTo>
                  <a:pt x="261" y="311"/>
                </a:lnTo>
                <a:lnTo>
                  <a:pt x="255" y="313"/>
                </a:lnTo>
                <a:lnTo>
                  <a:pt x="250" y="317"/>
                </a:lnTo>
                <a:lnTo>
                  <a:pt x="244" y="318"/>
                </a:lnTo>
                <a:lnTo>
                  <a:pt x="240" y="319"/>
                </a:lnTo>
                <a:lnTo>
                  <a:pt x="235" y="319"/>
                </a:lnTo>
                <a:lnTo>
                  <a:pt x="231" y="319"/>
                </a:lnTo>
                <a:lnTo>
                  <a:pt x="227" y="319"/>
                </a:lnTo>
                <a:lnTo>
                  <a:pt x="222" y="321"/>
                </a:lnTo>
                <a:lnTo>
                  <a:pt x="217" y="322"/>
                </a:lnTo>
                <a:lnTo>
                  <a:pt x="211" y="324"/>
                </a:lnTo>
                <a:lnTo>
                  <a:pt x="206" y="325"/>
                </a:lnTo>
                <a:lnTo>
                  <a:pt x="200" y="324"/>
                </a:lnTo>
                <a:lnTo>
                  <a:pt x="193" y="323"/>
                </a:lnTo>
                <a:lnTo>
                  <a:pt x="187" y="323"/>
                </a:lnTo>
                <a:lnTo>
                  <a:pt x="181" y="323"/>
                </a:lnTo>
                <a:lnTo>
                  <a:pt x="176" y="325"/>
                </a:lnTo>
                <a:lnTo>
                  <a:pt x="171" y="327"/>
                </a:lnTo>
                <a:lnTo>
                  <a:pt x="167" y="328"/>
                </a:lnTo>
                <a:lnTo>
                  <a:pt x="159" y="329"/>
                </a:lnTo>
                <a:lnTo>
                  <a:pt x="153" y="328"/>
                </a:lnTo>
                <a:lnTo>
                  <a:pt x="147" y="329"/>
                </a:lnTo>
                <a:lnTo>
                  <a:pt x="142" y="330"/>
                </a:lnTo>
                <a:lnTo>
                  <a:pt x="136" y="334"/>
                </a:lnTo>
                <a:lnTo>
                  <a:pt x="130" y="336"/>
                </a:lnTo>
                <a:lnTo>
                  <a:pt x="126" y="338"/>
                </a:lnTo>
                <a:lnTo>
                  <a:pt x="122" y="338"/>
                </a:lnTo>
                <a:lnTo>
                  <a:pt x="117" y="338"/>
                </a:lnTo>
                <a:lnTo>
                  <a:pt x="114" y="336"/>
                </a:lnTo>
                <a:lnTo>
                  <a:pt x="109" y="338"/>
                </a:lnTo>
                <a:lnTo>
                  <a:pt x="104" y="339"/>
                </a:lnTo>
                <a:lnTo>
                  <a:pt x="99" y="341"/>
                </a:lnTo>
                <a:lnTo>
                  <a:pt x="93" y="344"/>
                </a:lnTo>
                <a:lnTo>
                  <a:pt x="88" y="345"/>
                </a:lnTo>
                <a:lnTo>
                  <a:pt x="85" y="344"/>
                </a:lnTo>
                <a:lnTo>
                  <a:pt x="82" y="342"/>
                </a:lnTo>
                <a:lnTo>
                  <a:pt x="79" y="341"/>
                </a:lnTo>
                <a:lnTo>
                  <a:pt x="76" y="340"/>
                </a:lnTo>
                <a:lnTo>
                  <a:pt x="71" y="339"/>
                </a:lnTo>
                <a:lnTo>
                  <a:pt x="68" y="340"/>
                </a:lnTo>
                <a:lnTo>
                  <a:pt x="63" y="340"/>
                </a:lnTo>
                <a:lnTo>
                  <a:pt x="59" y="339"/>
                </a:lnTo>
                <a:lnTo>
                  <a:pt x="57" y="338"/>
                </a:lnTo>
                <a:lnTo>
                  <a:pt x="53" y="333"/>
                </a:lnTo>
                <a:lnTo>
                  <a:pt x="51" y="328"/>
                </a:lnTo>
                <a:lnTo>
                  <a:pt x="50" y="321"/>
                </a:lnTo>
                <a:lnTo>
                  <a:pt x="48" y="313"/>
                </a:lnTo>
                <a:lnTo>
                  <a:pt x="48" y="307"/>
                </a:lnTo>
                <a:lnTo>
                  <a:pt x="48" y="300"/>
                </a:lnTo>
                <a:lnTo>
                  <a:pt x="48" y="293"/>
                </a:lnTo>
                <a:lnTo>
                  <a:pt x="51" y="281"/>
                </a:lnTo>
                <a:lnTo>
                  <a:pt x="53" y="268"/>
                </a:lnTo>
                <a:lnTo>
                  <a:pt x="56" y="255"/>
                </a:lnTo>
                <a:lnTo>
                  <a:pt x="57" y="243"/>
                </a:lnTo>
                <a:lnTo>
                  <a:pt x="57" y="234"/>
                </a:lnTo>
                <a:lnTo>
                  <a:pt x="56" y="223"/>
                </a:lnTo>
                <a:lnTo>
                  <a:pt x="52" y="211"/>
                </a:lnTo>
                <a:lnTo>
                  <a:pt x="48" y="200"/>
                </a:lnTo>
                <a:lnTo>
                  <a:pt x="45" y="188"/>
                </a:lnTo>
                <a:lnTo>
                  <a:pt x="40" y="176"/>
                </a:lnTo>
                <a:lnTo>
                  <a:pt x="31" y="150"/>
                </a:lnTo>
                <a:lnTo>
                  <a:pt x="23" y="126"/>
                </a:lnTo>
                <a:lnTo>
                  <a:pt x="18" y="113"/>
                </a:lnTo>
                <a:lnTo>
                  <a:pt x="15" y="100"/>
                </a:lnTo>
                <a:lnTo>
                  <a:pt x="10" y="87"/>
                </a:lnTo>
                <a:lnTo>
                  <a:pt x="7" y="73"/>
                </a:lnTo>
                <a:lnTo>
                  <a:pt x="6" y="61"/>
                </a:lnTo>
                <a:lnTo>
                  <a:pt x="5" y="49"/>
                </a:lnTo>
                <a:lnTo>
                  <a:pt x="5" y="37"/>
                </a:lnTo>
                <a:lnTo>
                  <a:pt x="5" y="25"/>
                </a:lnTo>
                <a:lnTo>
                  <a:pt x="4" y="17"/>
                </a:lnTo>
                <a:lnTo>
                  <a:pt x="3" y="8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8" name="Google Shape;838;p4"/>
          <p:cNvSpPr/>
          <p:nvPr/>
        </p:nvSpPr>
        <p:spPr>
          <a:xfrm>
            <a:off x="2858692" y="2541986"/>
            <a:ext cx="64294" cy="5953"/>
          </a:xfrm>
          <a:custGeom>
            <a:avLst/>
            <a:gdLst/>
            <a:ahLst/>
            <a:cxnLst/>
            <a:rect l="l" t="t" r="r" b="b"/>
            <a:pathLst>
              <a:path w="218" h="18" extrusionOk="0">
                <a:moveTo>
                  <a:pt x="1" y="17"/>
                </a:moveTo>
                <a:lnTo>
                  <a:pt x="0" y="17"/>
                </a:lnTo>
                <a:lnTo>
                  <a:pt x="1" y="17"/>
                </a:lnTo>
                <a:lnTo>
                  <a:pt x="2" y="17"/>
                </a:lnTo>
                <a:lnTo>
                  <a:pt x="12" y="17"/>
                </a:lnTo>
                <a:lnTo>
                  <a:pt x="25" y="18"/>
                </a:lnTo>
                <a:lnTo>
                  <a:pt x="37" y="18"/>
                </a:lnTo>
                <a:lnTo>
                  <a:pt x="49" y="18"/>
                </a:lnTo>
                <a:lnTo>
                  <a:pt x="61" y="17"/>
                </a:lnTo>
                <a:lnTo>
                  <a:pt x="72" y="16"/>
                </a:lnTo>
                <a:lnTo>
                  <a:pt x="84" y="13"/>
                </a:lnTo>
                <a:lnTo>
                  <a:pt x="94" y="11"/>
                </a:lnTo>
                <a:lnTo>
                  <a:pt x="103" y="9"/>
                </a:lnTo>
                <a:lnTo>
                  <a:pt x="114" y="5"/>
                </a:lnTo>
                <a:lnTo>
                  <a:pt x="124" y="3"/>
                </a:lnTo>
                <a:lnTo>
                  <a:pt x="134" y="1"/>
                </a:lnTo>
                <a:lnTo>
                  <a:pt x="142" y="1"/>
                </a:lnTo>
                <a:lnTo>
                  <a:pt x="152" y="4"/>
                </a:lnTo>
                <a:lnTo>
                  <a:pt x="161" y="6"/>
                </a:lnTo>
                <a:lnTo>
                  <a:pt x="170" y="7"/>
                </a:lnTo>
                <a:lnTo>
                  <a:pt x="179" y="9"/>
                </a:lnTo>
                <a:lnTo>
                  <a:pt x="187" y="7"/>
                </a:lnTo>
                <a:lnTo>
                  <a:pt x="195" y="5"/>
                </a:lnTo>
                <a:lnTo>
                  <a:pt x="202" y="3"/>
                </a:lnTo>
                <a:lnTo>
                  <a:pt x="210" y="0"/>
                </a:lnTo>
                <a:lnTo>
                  <a:pt x="212" y="0"/>
                </a:lnTo>
                <a:lnTo>
                  <a:pt x="214" y="0"/>
                </a:lnTo>
                <a:lnTo>
                  <a:pt x="216" y="1"/>
                </a:lnTo>
                <a:lnTo>
                  <a:pt x="218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9" name="Google Shape;839;p4"/>
          <p:cNvSpPr/>
          <p:nvPr/>
        </p:nvSpPr>
        <p:spPr>
          <a:xfrm>
            <a:off x="2856311" y="2519363"/>
            <a:ext cx="34528" cy="1191"/>
          </a:xfrm>
          <a:custGeom>
            <a:avLst/>
            <a:gdLst/>
            <a:ahLst/>
            <a:cxnLst/>
            <a:rect l="l" t="t" r="r" b="b"/>
            <a:pathLst>
              <a:path w="117" h="7" extrusionOk="0">
                <a:moveTo>
                  <a:pt x="0" y="7"/>
                </a:moveTo>
                <a:lnTo>
                  <a:pt x="12" y="7"/>
                </a:lnTo>
                <a:lnTo>
                  <a:pt x="26" y="6"/>
                </a:lnTo>
                <a:lnTo>
                  <a:pt x="39" y="5"/>
                </a:lnTo>
                <a:lnTo>
                  <a:pt x="59" y="2"/>
                </a:lnTo>
                <a:lnTo>
                  <a:pt x="79" y="1"/>
                </a:lnTo>
                <a:lnTo>
                  <a:pt x="92" y="0"/>
                </a:lnTo>
                <a:lnTo>
                  <a:pt x="105" y="0"/>
                </a:lnTo>
                <a:lnTo>
                  <a:pt x="11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0" name="Google Shape;840;p4"/>
          <p:cNvSpPr/>
          <p:nvPr/>
        </p:nvSpPr>
        <p:spPr>
          <a:xfrm>
            <a:off x="2877742" y="2572942"/>
            <a:ext cx="1190" cy="1190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3" y="1"/>
                </a:move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1" name="Google Shape;841;p4"/>
          <p:cNvSpPr/>
          <p:nvPr/>
        </p:nvSpPr>
        <p:spPr>
          <a:xfrm>
            <a:off x="3031331" y="2661048"/>
            <a:ext cx="4763" cy="64294"/>
          </a:xfrm>
          <a:custGeom>
            <a:avLst/>
            <a:gdLst/>
            <a:ahLst/>
            <a:cxnLst/>
            <a:rect l="l" t="t" r="r" b="b"/>
            <a:pathLst>
              <a:path w="17" h="216" extrusionOk="0">
                <a:moveTo>
                  <a:pt x="9" y="0"/>
                </a:moveTo>
                <a:lnTo>
                  <a:pt x="13" y="14"/>
                </a:lnTo>
                <a:lnTo>
                  <a:pt x="15" y="28"/>
                </a:lnTo>
                <a:lnTo>
                  <a:pt x="17" y="41"/>
                </a:lnTo>
                <a:lnTo>
                  <a:pt x="17" y="53"/>
                </a:lnTo>
                <a:lnTo>
                  <a:pt x="17" y="65"/>
                </a:lnTo>
                <a:lnTo>
                  <a:pt x="14" y="77"/>
                </a:lnTo>
                <a:lnTo>
                  <a:pt x="10" y="95"/>
                </a:lnTo>
                <a:lnTo>
                  <a:pt x="7" y="113"/>
                </a:lnTo>
                <a:lnTo>
                  <a:pt x="3" y="130"/>
                </a:lnTo>
                <a:lnTo>
                  <a:pt x="1" y="147"/>
                </a:lnTo>
                <a:lnTo>
                  <a:pt x="0" y="158"/>
                </a:lnTo>
                <a:lnTo>
                  <a:pt x="0" y="170"/>
                </a:lnTo>
                <a:lnTo>
                  <a:pt x="0" y="181"/>
                </a:lnTo>
                <a:lnTo>
                  <a:pt x="2" y="193"/>
                </a:lnTo>
                <a:lnTo>
                  <a:pt x="6" y="204"/>
                </a:lnTo>
                <a:lnTo>
                  <a:pt x="12" y="21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2" name="Google Shape;842;p4"/>
          <p:cNvSpPr/>
          <p:nvPr/>
        </p:nvSpPr>
        <p:spPr>
          <a:xfrm>
            <a:off x="2988470" y="2661049"/>
            <a:ext cx="3572" cy="30956"/>
          </a:xfrm>
          <a:custGeom>
            <a:avLst/>
            <a:gdLst/>
            <a:ahLst/>
            <a:cxnLst/>
            <a:rect l="l" t="t" r="r" b="b"/>
            <a:pathLst>
              <a:path w="13" h="107" extrusionOk="0">
                <a:moveTo>
                  <a:pt x="13" y="0"/>
                </a:moveTo>
                <a:lnTo>
                  <a:pt x="9" y="3"/>
                </a:lnTo>
                <a:lnTo>
                  <a:pt x="5" y="5"/>
                </a:lnTo>
                <a:lnTo>
                  <a:pt x="3" y="8"/>
                </a:lnTo>
                <a:lnTo>
                  <a:pt x="2" y="10"/>
                </a:lnTo>
                <a:lnTo>
                  <a:pt x="0" y="14"/>
                </a:lnTo>
                <a:lnTo>
                  <a:pt x="0" y="21"/>
                </a:lnTo>
                <a:lnTo>
                  <a:pt x="2" y="29"/>
                </a:lnTo>
                <a:lnTo>
                  <a:pt x="3" y="38"/>
                </a:lnTo>
                <a:lnTo>
                  <a:pt x="5" y="46"/>
                </a:lnTo>
                <a:lnTo>
                  <a:pt x="8" y="55"/>
                </a:lnTo>
                <a:lnTo>
                  <a:pt x="9" y="64"/>
                </a:lnTo>
                <a:lnTo>
                  <a:pt x="9" y="73"/>
                </a:lnTo>
                <a:lnTo>
                  <a:pt x="9" y="81"/>
                </a:lnTo>
                <a:lnTo>
                  <a:pt x="8" y="90"/>
                </a:lnTo>
                <a:lnTo>
                  <a:pt x="7" y="98"/>
                </a:lnTo>
                <a:lnTo>
                  <a:pt x="5" y="10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3" name="Google Shape;843;p4"/>
          <p:cNvSpPr/>
          <p:nvPr/>
        </p:nvSpPr>
        <p:spPr>
          <a:xfrm>
            <a:off x="2931319" y="2562226"/>
            <a:ext cx="9525" cy="65485"/>
          </a:xfrm>
          <a:custGeom>
            <a:avLst/>
            <a:gdLst/>
            <a:ahLst/>
            <a:cxnLst/>
            <a:rect l="l" t="t" r="r" b="b"/>
            <a:pathLst>
              <a:path w="32" h="221" extrusionOk="0">
                <a:moveTo>
                  <a:pt x="32" y="0"/>
                </a:moveTo>
                <a:lnTo>
                  <a:pt x="24" y="0"/>
                </a:lnTo>
                <a:lnTo>
                  <a:pt x="18" y="2"/>
                </a:lnTo>
                <a:lnTo>
                  <a:pt x="14" y="3"/>
                </a:lnTo>
                <a:lnTo>
                  <a:pt x="10" y="7"/>
                </a:lnTo>
                <a:lnTo>
                  <a:pt x="6" y="9"/>
                </a:lnTo>
                <a:lnTo>
                  <a:pt x="4" y="13"/>
                </a:lnTo>
                <a:lnTo>
                  <a:pt x="1" y="20"/>
                </a:lnTo>
                <a:lnTo>
                  <a:pt x="0" y="29"/>
                </a:lnTo>
                <a:lnTo>
                  <a:pt x="1" y="37"/>
                </a:lnTo>
                <a:lnTo>
                  <a:pt x="3" y="47"/>
                </a:lnTo>
                <a:lnTo>
                  <a:pt x="5" y="56"/>
                </a:lnTo>
                <a:lnTo>
                  <a:pt x="8" y="66"/>
                </a:lnTo>
                <a:lnTo>
                  <a:pt x="11" y="76"/>
                </a:lnTo>
                <a:lnTo>
                  <a:pt x="14" y="85"/>
                </a:lnTo>
                <a:lnTo>
                  <a:pt x="16" y="95"/>
                </a:lnTo>
                <a:lnTo>
                  <a:pt x="18" y="112"/>
                </a:lnTo>
                <a:lnTo>
                  <a:pt x="21" y="128"/>
                </a:lnTo>
                <a:lnTo>
                  <a:pt x="22" y="143"/>
                </a:lnTo>
                <a:lnTo>
                  <a:pt x="23" y="158"/>
                </a:lnTo>
                <a:lnTo>
                  <a:pt x="23" y="174"/>
                </a:lnTo>
                <a:lnTo>
                  <a:pt x="22" y="189"/>
                </a:lnTo>
                <a:lnTo>
                  <a:pt x="21" y="205"/>
                </a:lnTo>
                <a:lnTo>
                  <a:pt x="20" y="22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4" name="Google Shape;844;p4"/>
          <p:cNvSpPr/>
          <p:nvPr/>
        </p:nvSpPr>
        <p:spPr>
          <a:xfrm>
            <a:off x="2905125" y="2566989"/>
            <a:ext cx="5954" cy="50006"/>
          </a:xfrm>
          <a:custGeom>
            <a:avLst/>
            <a:gdLst/>
            <a:ahLst/>
            <a:cxnLst/>
            <a:rect l="l" t="t" r="r" b="b"/>
            <a:pathLst>
              <a:path w="20" h="166" extrusionOk="0">
                <a:moveTo>
                  <a:pt x="11" y="0"/>
                </a:moveTo>
                <a:lnTo>
                  <a:pt x="6" y="9"/>
                </a:lnTo>
                <a:lnTo>
                  <a:pt x="4" y="21"/>
                </a:lnTo>
                <a:lnTo>
                  <a:pt x="2" y="32"/>
                </a:lnTo>
                <a:lnTo>
                  <a:pt x="0" y="44"/>
                </a:lnTo>
                <a:lnTo>
                  <a:pt x="0" y="56"/>
                </a:lnTo>
                <a:lnTo>
                  <a:pt x="0" y="72"/>
                </a:lnTo>
                <a:lnTo>
                  <a:pt x="2" y="88"/>
                </a:lnTo>
                <a:lnTo>
                  <a:pt x="3" y="102"/>
                </a:lnTo>
                <a:lnTo>
                  <a:pt x="5" y="118"/>
                </a:lnTo>
                <a:lnTo>
                  <a:pt x="9" y="131"/>
                </a:lnTo>
                <a:lnTo>
                  <a:pt x="11" y="144"/>
                </a:lnTo>
                <a:lnTo>
                  <a:pt x="15" y="157"/>
                </a:lnTo>
                <a:lnTo>
                  <a:pt x="20" y="1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" name="Google Shape;845;p4"/>
          <p:cNvSpPr/>
          <p:nvPr/>
        </p:nvSpPr>
        <p:spPr>
          <a:xfrm>
            <a:off x="3011092" y="2661047"/>
            <a:ext cx="2381" cy="32147"/>
          </a:xfrm>
          <a:custGeom>
            <a:avLst/>
            <a:gdLst/>
            <a:ahLst/>
            <a:cxnLst/>
            <a:rect l="l" t="t" r="r" b="b"/>
            <a:pathLst>
              <a:path w="9" h="111" extrusionOk="0">
                <a:moveTo>
                  <a:pt x="1" y="0"/>
                </a:moveTo>
                <a:lnTo>
                  <a:pt x="0" y="7"/>
                </a:lnTo>
                <a:lnTo>
                  <a:pt x="0" y="15"/>
                </a:lnTo>
                <a:lnTo>
                  <a:pt x="0" y="22"/>
                </a:lnTo>
                <a:lnTo>
                  <a:pt x="1" y="29"/>
                </a:lnTo>
                <a:lnTo>
                  <a:pt x="1" y="36"/>
                </a:lnTo>
                <a:lnTo>
                  <a:pt x="4" y="49"/>
                </a:lnTo>
                <a:lnTo>
                  <a:pt x="6" y="62"/>
                </a:lnTo>
                <a:lnTo>
                  <a:pt x="9" y="74"/>
                </a:lnTo>
                <a:lnTo>
                  <a:pt x="9" y="81"/>
                </a:lnTo>
                <a:lnTo>
                  <a:pt x="9" y="90"/>
                </a:lnTo>
                <a:lnTo>
                  <a:pt x="8" y="97"/>
                </a:lnTo>
                <a:lnTo>
                  <a:pt x="5" y="104"/>
                </a:lnTo>
                <a:lnTo>
                  <a:pt x="1" y="11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6" name="Google Shape;846;p4"/>
          <p:cNvSpPr/>
          <p:nvPr/>
        </p:nvSpPr>
        <p:spPr>
          <a:xfrm>
            <a:off x="2845594" y="2496742"/>
            <a:ext cx="20241" cy="2381"/>
          </a:xfrm>
          <a:custGeom>
            <a:avLst/>
            <a:gdLst/>
            <a:ahLst/>
            <a:cxnLst/>
            <a:rect l="l" t="t" r="r" b="b"/>
            <a:pathLst>
              <a:path w="68" h="9" extrusionOk="0">
                <a:moveTo>
                  <a:pt x="0" y="7"/>
                </a:moveTo>
                <a:lnTo>
                  <a:pt x="4" y="5"/>
                </a:lnTo>
                <a:lnTo>
                  <a:pt x="7" y="2"/>
                </a:lnTo>
                <a:lnTo>
                  <a:pt x="12" y="1"/>
                </a:lnTo>
                <a:lnTo>
                  <a:pt x="16" y="0"/>
                </a:lnTo>
                <a:lnTo>
                  <a:pt x="22" y="0"/>
                </a:lnTo>
                <a:lnTo>
                  <a:pt x="27" y="0"/>
                </a:lnTo>
                <a:lnTo>
                  <a:pt x="33" y="0"/>
                </a:lnTo>
                <a:lnTo>
                  <a:pt x="39" y="1"/>
                </a:lnTo>
                <a:lnTo>
                  <a:pt x="48" y="2"/>
                </a:lnTo>
                <a:lnTo>
                  <a:pt x="58" y="6"/>
                </a:lnTo>
                <a:lnTo>
                  <a:pt x="68" y="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" name="Google Shape;847;p4"/>
          <p:cNvSpPr/>
          <p:nvPr/>
        </p:nvSpPr>
        <p:spPr>
          <a:xfrm>
            <a:off x="2992042" y="2661048"/>
            <a:ext cx="44053" cy="5953"/>
          </a:xfrm>
          <a:custGeom>
            <a:avLst/>
            <a:gdLst/>
            <a:ahLst/>
            <a:cxnLst/>
            <a:rect l="l" t="t" r="r" b="b"/>
            <a:pathLst>
              <a:path w="150" h="20" extrusionOk="0">
                <a:moveTo>
                  <a:pt x="0" y="0"/>
                </a:moveTo>
                <a:lnTo>
                  <a:pt x="3" y="6"/>
                </a:lnTo>
                <a:lnTo>
                  <a:pt x="6" y="11"/>
                </a:lnTo>
                <a:lnTo>
                  <a:pt x="11" y="15"/>
                </a:lnTo>
                <a:lnTo>
                  <a:pt x="16" y="17"/>
                </a:lnTo>
                <a:lnTo>
                  <a:pt x="21" y="20"/>
                </a:lnTo>
                <a:lnTo>
                  <a:pt x="27" y="20"/>
                </a:lnTo>
                <a:lnTo>
                  <a:pt x="34" y="20"/>
                </a:lnTo>
                <a:lnTo>
                  <a:pt x="47" y="17"/>
                </a:lnTo>
                <a:lnTo>
                  <a:pt x="61" y="15"/>
                </a:lnTo>
                <a:lnTo>
                  <a:pt x="75" y="11"/>
                </a:lnTo>
                <a:lnTo>
                  <a:pt x="91" y="6"/>
                </a:lnTo>
                <a:lnTo>
                  <a:pt x="102" y="5"/>
                </a:lnTo>
                <a:lnTo>
                  <a:pt x="111" y="3"/>
                </a:lnTo>
                <a:lnTo>
                  <a:pt x="122" y="2"/>
                </a:lnTo>
                <a:lnTo>
                  <a:pt x="132" y="2"/>
                </a:lnTo>
                <a:lnTo>
                  <a:pt x="141" y="3"/>
                </a:lnTo>
                <a:lnTo>
                  <a:pt x="150" y="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23C4508-D17D-5543-4D94-F34283567C5A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4</a:t>
            </a:fld>
            <a:endParaRPr lang="en-US"/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1" name="Google Shape;13071;p42"/>
          <p:cNvSpPr txBox="1">
            <a:spLocks noGrp="1"/>
          </p:cNvSpPr>
          <p:nvPr>
            <p:ph type="body" idx="1"/>
          </p:nvPr>
        </p:nvSpPr>
        <p:spPr>
          <a:xfrm>
            <a:off x="539552" y="3113485"/>
            <a:ext cx="8229600" cy="1474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57175" lvl="0" indent="-25717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/>
              <a:t>Riprap is placed to protect the end of culverts.</a:t>
            </a:r>
            <a:endParaRPr/>
          </a:p>
          <a:p>
            <a:pPr marL="257175" lvl="0" indent="-257175" algn="l" rtl="0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/>
              <a:t>Larger and heavier riprap provides higher shear resistance.</a:t>
            </a:r>
            <a:endParaRPr/>
          </a:p>
          <a:p>
            <a:pPr marL="257175" lvl="0" indent="-257175" algn="l" rtl="0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/>
              <a:t>Cut-off wall helps anchor riprap.</a:t>
            </a:r>
            <a:endParaRPr/>
          </a:p>
        </p:txBody>
      </p:sp>
      <p:sp>
        <p:nvSpPr>
          <p:cNvPr id="13072" name="Google Shape;13072;p42"/>
          <p:cNvSpPr/>
          <p:nvPr/>
        </p:nvSpPr>
        <p:spPr>
          <a:xfrm>
            <a:off x="1171575" y="1668066"/>
            <a:ext cx="6777038" cy="12799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073" name="Google Shape;13073;p42"/>
          <p:cNvSpPr/>
          <p:nvPr/>
        </p:nvSpPr>
        <p:spPr>
          <a:xfrm>
            <a:off x="3107531" y="1560910"/>
            <a:ext cx="3524250" cy="532209"/>
          </a:xfrm>
          <a:custGeom>
            <a:avLst/>
            <a:gdLst/>
            <a:ahLst/>
            <a:cxnLst/>
            <a:rect l="l" t="t" r="r" b="b"/>
            <a:pathLst>
              <a:path w="11837" h="1791" extrusionOk="0">
                <a:moveTo>
                  <a:pt x="12" y="0"/>
                </a:moveTo>
                <a:lnTo>
                  <a:pt x="3773" y="0"/>
                </a:lnTo>
                <a:lnTo>
                  <a:pt x="7960" y="0"/>
                </a:lnTo>
                <a:lnTo>
                  <a:pt x="10021" y="0"/>
                </a:lnTo>
                <a:lnTo>
                  <a:pt x="10021" y="894"/>
                </a:lnTo>
                <a:lnTo>
                  <a:pt x="11837" y="1791"/>
                </a:lnTo>
                <a:lnTo>
                  <a:pt x="2019" y="1471"/>
                </a:lnTo>
                <a:lnTo>
                  <a:pt x="1927" y="1472"/>
                </a:lnTo>
                <a:lnTo>
                  <a:pt x="1834" y="1470"/>
                </a:lnTo>
                <a:lnTo>
                  <a:pt x="1742" y="1464"/>
                </a:lnTo>
                <a:lnTo>
                  <a:pt x="1650" y="1457"/>
                </a:lnTo>
                <a:lnTo>
                  <a:pt x="1558" y="1448"/>
                </a:lnTo>
                <a:lnTo>
                  <a:pt x="1467" y="1437"/>
                </a:lnTo>
                <a:lnTo>
                  <a:pt x="1375" y="1424"/>
                </a:lnTo>
                <a:lnTo>
                  <a:pt x="1284" y="1407"/>
                </a:lnTo>
                <a:lnTo>
                  <a:pt x="1193" y="1389"/>
                </a:lnTo>
                <a:lnTo>
                  <a:pt x="1104" y="1368"/>
                </a:lnTo>
                <a:lnTo>
                  <a:pt x="1015" y="1345"/>
                </a:lnTo>
                <a:lnTo>
                  <a:pt x="925" y="1321"/>
                </a:lnTo>
                <a:lnTo>
                  <a:pt x="838" y="1293"/>
                </a:lnTo>
                <a:lnTo>
                  <a:pt x="750" y="1264"/>
                </a:lnTo>
                <a:lnTo>
                  <a:pt x="664" y="1232"/>
                </a:lnTo>
                <a:lnTo>
                  <a:pt x="578" y="1199"/>
                </a:lnTo>
                <a:lnTo>
                  <a:pt x="492" y="1162"/>
                </a:lnTo>
                <a:lnTo>
                  <a:pt x="408" y="1124"/>
                </a:lnTo>
                <a:lnTo>
                  <a:pt x="325" y="1084"/>
                </a:lnTo>
                <a:lnTo>
                  <a:pt x="243" y="1042"/>
                </a:lnTo>
                <a:lnTo>
                  <a:pt x="163" y="997"/>
                </a:lnTo>
                <a:lnTo>
                  <a:pt x="83" y="951"/>
                </a:lnTo>
                <a:lnTo>
                  <a:pt x="4" y="903"/>
                </a:lnTo>
                <a:lnTo>
                  <a:pt x="0" y="900"/>
                </a:lnTo>
                <a:lnTo>
                  <a:pt x="12" y="894"/>
                </a:lnTo>
                <a:lnTo>
                  <a:pt x="1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074" name="Google Shape;13074;p42"/>
          <p:cNvCxnSpPr/>
          <p:nvPr/>
        </p:nvCxnSpPr>
        <p:spPr>
          <a:xfrm>
            <a:off x="3111103" y="1560911"/>
            <a:ext cx="111918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75" name="Google Shape;13075;p42"/>
          <p:cNvSpPr/>
          <p:nvPr/>
        </p:nvSpPr>
        <p:spPr>
          <a:xfrm>
            <a:off x="2291954" y="1827611"/>
            <a:ext cx="4618434" cy="559594"/>
          </a:xfrm>
          <a:custGeom>
            <a:avLst/>
            <a:gdLst/>
            <a:ahLst/>
            <a:cxnLst/>
            <a:rect l="l" t="t" r="r" b="b"/>
            <a:pathLst>
              <a:path w="15518" h="1876" extrusionOk="0">
                <a:moveTo>
                  <a:pt x="2746" y="3"/>
                </a:moveTo>
                <a:lnTo>
                  <a:pt x="2825" y="51"/>
                </a:lnTo>
                <a:lnTo>
                  <a:pt x="2905" y="97"/>
                </a:lnTo>
                <a:lnTo>
                  <a:pt x="2985" y="142"/>
                </a:lnTo>
                <a:lnTo>
                  <a:pt x="3067" y="184"/>
                </a:lnTo>
                <a:lnTo>
                  <a:pt x="3150" y="224"/>
                </a:lnTo>
                <a:lnTo>
                  <a:pt x="3234" y="262"/>
                </a:lnTo>
                <a:lnTo>
                  <a:pt x="3320" y="299"/>
                </a:lnTo>
                <a:lnTo>
                  <a:pt x="3406" y="332"/>
                </a:lnTo>
                <a:lnTo>
                  <a:pt x="3492" y="364"/>
                </a:lnTo>
                <a:lnTo>
                  <a:pt x="3580" y="393"/>
                </a:lnTo>
                <a:lnTo>
                  <a:pt x="3667" y="421"/>
                </a:lnTo>
                <a:lnTo>
                  <a:pt x="3757" y="445"/>
                </a:lnTo>
                <a:lnTo>
                  <a:pt x="3846" y="468"/>
                </a:lnTo>
                <a:lnTo>
                  <a:pt x="3935" y="489"/>
                </a:lnTo>
                <a:lnTo>
                  <a:pt x="4026" y="507"/>
                </a:lnTo>
                <a:lnTo>
                  <a:pt x="4117" y="524"/>
                </a:lnTo>
                <a:lnTo>
                  <a:pt x="4209" y="537"/>
                </a:lnTo>
                <a:lnTo>
                  <a:pt x="4300" y="548"/>
                </a:lnTo>
                <a:lnTo>
                  <a:pt x="4392" y="557"/>
                </a:lnTo>
                <a:lnTo>
                  <a:pt x="4484" y="564"/>
                </a:lnTo>
                <a:lnTo>
                  <a:pt x="4576" y="570"/>
                </a:lnTo>
                <a:lnTo>
                  <a:pt x="4669" y="572"/>
                </a:lnTo>
                <a:lnTo>
                  <a:pt x="4761" y="571"/>
                </a:lnTo>
                <a:lnTo>
                  <a:pt x="14579" y="891"/>
                </a:lnTo>
                <a:lnTo>
                  <a:pt x="15518" y="1356"/>
                </a:lnTo>
                <a:lnTo>
                  <a:pt x="15518" y="1876"/>
                </a:lnTo>
                <a:lnTo>
                  <a:pt x="0" y="1876"/>
                </a:lnTo>
                <a:lnTo>
                  <a:pt x="0" y="1356"/>
                </a:lnTo>
                <a:lnTo>
                  <a:pt x="2742" y="0"/>
                </a:lnTo>
                <a:lnTo>
                  <a:pt x="2746" y="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076" name="Google Shape;13076;p42"/>
          <p:cNvCxnSpPr/>
          <p:nvPr/>
        </p:nvCxnSpPr>
        <p:spPr>
          <a:xfrm>
            <a:off x="2291954" y="2387205"/>
            <a:ext cx="461843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77" name="Google Shape;13077;p42"/>
          <p:cNvCxnSpPr/>
          <p:nvPr/>
        </p:nvCxnSpPr>
        <p:spPr>
          <a:xfrm>
            <a:off x="4274344" y="2387205"/>
            <a:ext cx="10596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78" name="Google Shape;13078;p42"/>
          <p:cNvCxnSpPr/>
          <p:nvPr/>
        </p:nvCxnSpPr>
        <p:spPr>
          <a:xfrm rot="10800000">
            <a:off x="1589486" y="2257426"/>
            <a:ext cx="139303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79" name="Google Shape;13079;p42"/>
          <p:cNvCxnSpPr/>
          <p:nvPr/>
        </p:nvCxnSpPr>
        <p:spPr>
          <a:xfrm rot="10800000">
            <a:off x="1595438" y="2233614"/>
            <a:ext cx="133350" cy="464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80" name="Google Shape;13080;p42"/>
          <p:cNvCxnSpPr/>
          <p:nvPr/>
        </p:nvCxnSpPr>
        <p:spPr>
          <a:xfrm rot="10800000">
            <a:off x="1589486" y="2257426"/>
            <a:ext cx="139303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81" name="Google Shape;13081;p42"/>
          <p:cNvCxnSpPr/>
          <p:nvPr/>
        </p:nvCxnSpPr>
        <p:spPr>
          <a:xfrm rot="10800000">
            <a:off x="1595438" y="2233614"/>
            <a:ext cx="133350" cy="464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82" name="Google Shape;13082;p42"/>
          <p:cNvCxnSpPr/>
          <p:nvPr/>
        </p:nvCxnSpPr>
        <p:spPr>
          <a:xfrm rot="10800000">
            <a:off x="1589486" y="2257426"/>
            <a:ext cx="139303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83" name="Google Shape;13083;p42"/>
          <p:cNvCxnSpPr/>
          <p:nvPr/>
        </p:nvCxnSpPr>
        <p:spPr>
          <a:xfrm rot="10800000">
            <a:off x="1595438" y="2233614"/>
            <a:ext cx="133350" cy="464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84" name="Google Shape;13084;p42"/>
          <p:cNvCxnSpPr/>
          <p:nvPr/>
        </p:nvCxnSpPr>
        <p:spPr>
          <a:xfrm rot="10800000">
            <a:off x="1589486" y="2257426"/>
            <a:ext cx="139303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85" name="Google Shape;13085;p42"/>
          <p:cNvCxnSpPr/>
          <p:nvPr/>
        </p:nvCxnSpPr>
        <p:spPr>
          <a:xfrm rot="10800000">
            <a:off x="1595438" y="2233614"/>
            <a:ext cx="133350" cy="464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86" name="Google Shape;13086;p42"/>
          <p:cNvCxnSpPr/>
          <p:nvPr/>
        </p:nvCxnSpPr>
        <p:spPr>
          <a:xfrm>
            <a:off x="3111105" y="1560910"/>
            <a:ext cx="1190" cy="2655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87" name="Google Shape;13087;p42"/>
          <p:cNvCxnSpPr/>
          <p:nvPr/>
        </p:nvCxnSpPr>
        <p:spPr>
          <a:xfrm flipH="1">
            <a:off x="2291954" y="1826419"/>
            <a:ext cx="819150" cy="404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88" name="Google Shape;13088;p42"/>
          <p:cNvCxnSpPr/>
          <p:nvPr/>
        </p:nvCxnSpPr>
        <p:spPr>
          <a:xfrm>
            <a:off x="2291955" y="2231233"/>
            <a:ext cx="1190" cy="1559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89" name="Google Shape;13089;p42"/>
          <p:cNvCxnSpPr/>
          <p:nvPr/>
        </p:nvCxnSpPr>
        <p:spPr>
          <a:xfrm>
            <a:off x="4230291" y="1560911"/>
            <a:ext cx="124658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90" name="Google Shape;13090;p42"/>
          <p:cNvCxnSpPr/>
          <p:nvPr/>
        </p:nvCxnSpPr>
        <p:spPr>
          <a:xfrm>
            <a:off x="5476875" y="1560911"/>
            <a:ext cx="6143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91" name="Google Shape;13091;p42"/>
          <p:cNvCxnSpPr/>
          <p:nvPr/>
        </p:nvCxnSpPr>
        <p:spPr>
          <a:xfrm>
            <a:off x="6091238" y="1560910"/>
            <a:ext cx="1191" cy="2655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92" name="Google Shape;13092;p42"/>
          <p:cNvCxnSpPr/>
          <p:nvPr/>
        </p:nvCxnSpPr>
        <p:spPr>
          <a:xfrm>
            <a:off x="6091238" y="1826419"/>
            <a:ext cx="819150" cy="404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93" name="Google Shape;13093;p42"/>
          <p:cNvCxnSpPr/>
          <p:nvPr/>
        </p:nvCxnSpPr>
        <p:spPr>
          <a:xfrm>
            <a:off x="6910388" y="2231233"/>
            <a:ext cx="1191" cy="1559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94" name="Google Shape;13094;p42"/>
          <p:cNvSpPr/>
          <p:nvPr/>
        </p:nvSpPr>
        <p:spPr>
          <a:xfrm>
            <a:off x="2347914" y="1593057"/>
            <a:ext cx="760810" cy="235744"/>
          </a:xfrm>
          <a:custGeom>
            <a:avLst/>
            <a:gdLst/>
            <a:ahLst/>
            <a:cxnLst/>
            <a:rect l="l" t="t" r="r" b="b"/>
            <a:pathLst>
              <a:path w="2558" h="793" extrusionOk="0">
                <a:moveTo>
                  <a:pt x="2558" y="793"/>
                </a:moveTo>
                <a:lnTo>
                  <a:pt x="2482" y="737"/>
                </a:lnTo>
                <a:lnTo>
                  <a:pt x="2406" y="682"/>
                </a:lnTo>
                <a:lnTo>
                  <a:pt x="2327" y="630"/>
                </a:lnTo>
                <a:lnTo>
                  <a:pt x="2248" y="579"/>
                </a:lnTo>
                <a:lnTo>
                  <a:pt x="2167" y="530"/>
                </a:lnTo>
                <a:lnTo>
                  <a:pt x="2085" y="484"/>
                </a:lnTo>
                <a:lnTo>
                  <a:pt x="2002" y="439"/>
                </a:lnTo>
                <a:lnTo>
                  <a:pt x="1918" y="397"/>
                </a:lnTo>
                <a:lnTo>
                  <a:pt x="1834" y="356"/>
                </a:lnTo>
                <a:lnTo>
                  <a:pt x="1748" y="317"/>
                </a:lnTo>
                <a:lnTo>
                  <a:pt x="1660" y="281"/>
                </a:lnTo>
                <a:lnTo>
                  <a:pt x="1573" y="247"/>
                </a:lnTo>
                <a:lnTo>
                  <a:pt x="1484" y="214"/>
                </a:lnTo>
                <a:lnTo>
                  <a:pt x="1394" y="185"/>
                </a:lnTo>
                <a:lnTo>
                  <a:pt x="1305" y="157"/>
                </a:lnTo>
                <a:lnTo>
                  <a:pt x="1214" y="131"/>
                </a:lnTo>
                <a:lnTo>
                  <a:pt x="1123" y="108"/>
                </a:lnTo>
                <a:lnTo>
                  <a:pt x="1031" y="88"/>
                </a:lnTo>
                <a:lnTo>
                  <a:pt x="938" y="69"/>
                </a:lnTo>
                <a:lnTo>
                  <a:pt x="846" y="52"/>
                </a:lnTo>
                <a:lnTo>
                  <a:pt x="753" y="37"/>
                </a:lnTo>
                <a:lnTo>
                  <a:pt x="659" y="26"/>
                </a:lnTo>
                <a:lnTo>
                  <a:pt x="565" y="16"/>
                </a:lnTo>
                <a:lnTo>
                  <a:pt x="471" y="8"/>
                </a:lnTo>
                <a:lnTo>
                  <a:pt x="377" y="4"/>
                </a:lnTo>
                <a:lnTo>
                  <a:pt x="283" y="0"/>
                </a:lnTo>
                <a:lnTo>
                  <a:pt x="189" y="0"/>
                </a:lnTo>
                <a:lnTo>
                  <a:pt x="94" y="1"/>
                </a:lnTo>
                <a:lnTo>
                  <a:pt x="0" y="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095" name="Google Shape;13095;p42"/>
          <p:cNvCxnSpPr/>
          <p:nvPr/>
        </p:nvCxnSpPr>
        <p:spPr>
          <a:xfrm flipH="1">
            <a:off x="1238250" y="1594249"/>
            <a:ext cx="120610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96" name="Google Shape;13096;p42"/>
          <p:cNvSpPr/>
          <p:nvPr/>
        </p:nvSpPr>
        <p:spPr>
          <a:xfrm>
            <a:off x="3108722" y="1828801"/>
            <a:ext cx="600075" cy="169069"/>
          </a:xfrm>
          <a:custGeom>
            <a:avLst/>
            <a:gdLst/>
            <a:ahLst/>
            <a:cxnLst/>
            <a:rect l="l" t="t" r="r" b="b"/>
            <a:pathLst>
              <a:path w="2015" h="569" extrusionOk="0">
                <a:moveTo>
                  <a:pt x="0" y="0"/>
                </a:moveTo>
                <a:lnTo>
                  <a:pt x="79" y="48"/>
                </a:lnTo>
                <a:lnTo>
                  <a:pt x="159" y="94"/>
                </a:lnTo>
                <a:lnTo>
                  <a:pt x="239" y="139"/>
                </a:lnTo>
                <a:lnTo>
                  <a:pt x="321" y="181"/>
                </a:lnTo>
                <a:lnTo>
                  <a:pt x="404" y="221"/>
                </a:lnTo>
                <a:lnTo>
                  <a:pt x="488" y="259"/>
                </a:lnTo>
                <a:lnTo>
                  <a:pt x="574" y="296"/>
                </a:lnTo>
                <a:lnTo>
                  <a:pt x="660" y="329"/>
                </a:lnTo>
                <a:lnTo>
                  <a:pt x="746" y="361"/>
                </a:lnTo>
                <a:lnTo>
                  <a:pt x="834" y="390"/>
                </a:lnTo>
                <a:lnTo>
                  <a:pt x="921" y="418"/>
                </a:lnTo>
                <a:lnTo>
                  <a:pt x="1011" y="442"/>
                </a:lnTo>
                <a:lnTo>
                  <a:pt x="1100" y="465"/>
                </a:lnTo>
                <a:lnTo>
                  <a:pt x="1189" y="486"/>
                </a:lnTo>
                <a:lnTo>
                  <a:pt x="1280" y="504"/>
                </a:lnTo>
                <a:lnTo>
                  <a:pt x="1371" y="521"/>
                </a:lnTo>
                <a:lnTo>
                  <a:pt x="1463" y="534"/>
                </a:lnTo>
                <a:lnTo>
                  <a:pt x="1554" y="545"/>
                </a:lnTo>
                <a:lnTo>
                  <a:pt x="1646" y="554"/>
                </a:lnTo>
                <a:lnTo>
                  <a:pt x="1738" y="561"/>
                </a:lnTo>
                <a:lnTo>
                  <a:pt x="1830" y="567"/>
                </a:lnTo>
                <a:lnTo>
                  <a:pt x="1923" y="569"/>
                </a:lnTo>
                <a:lnTo>
                  <a:pt x="2015" y="56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097" name="Google Shape;13097;p42"/>
          <p:cNvCxnSpPr/>
          <p:nvPr/>
        </p:nvCxnSpPr>
        <p:spPr>
          <a:xfrm>
            <a:off x="3708798" y="1997869"/>
            <a:ext cx="3093244" cy="1012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98" name="Google Shape;13098;p42"/>
          <p:cNvSpPr/>
          <p:nvPr/>
        </p:nvSpPr>
        <p:spPr>
          <a:xfrm>
            <a:off x="1301354" y="2231231"/>
            <a:ext cx="379809" cy="33338"/>
          </a:xfrm>
          <a:custGeom>
            <a:avLst/>
            <a:gdLst/>
            <a:ahLst/>
            <a:cxnLst/>
            <a:rect l="l" t="t" r="r" b="b"/>
            <a:pathLst>
              <a:path w="1277" h="115" extrusionOk="0">
                <a:moveTo>
                  <a:pt x="1277" y="115"/>
                </a:moveTo>
                <a:lnTo>
                  <a:pt x="1171" y="92"/>
                </a:lnTo>
                <a:lnTo>
                  <a:pt x="1066" y="73"/>
                </a:lnTo>
                <a:lnTo>
                  <a:pt x="960" y="56"/>
                </a:lnTo>
                <a:lnTo>
                  <a:pt x="855" y="41"/>
                </a:lnTo>
                <a:lnTo>
                  <a:pt x="748" y="28"/>
                </a:lnTo>
                <a:lnTo>
                  <a:pt x="642" y="18"/>
                </a:lnTo>
                <a:lnTo>
                  <a:pt x="535" y="11"/>
                </a:lnTo>
                <a:lnTo>
                  <a:pt x="429" y="5"/>
                </a:lnTo>
                <a:lnTo>
                  <a:pt x="321" y="2"/>
                </a:lnTo>
                <a:lnTo>
                  <a:pt x="214" y="0"/>
                </a:lnTo>
                <a:lnTo>
                  <a:pt x="107" y="2"/>
                </a:lnTo>
                <a:lnTo>
                  <a:pt x="0" y="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099" name="Google Shape;13099;p42"/>
          <p:cNvSpPr/>
          <p:nvPr/>
        </p:nvSpPr>
        <p:spPr>
          <a:xfrm>
            <a:off x="1872853" y="2340770"/>
            <a:ext cx="280988" cy="11906"/>
          </a:xfrm>
          <a:custGeom>
            <a:avLst/>
            <a:gdLst/>
            <a:ahLst/>
            <a:cxnLst/>
            <a:rect l="l" t="t" r="r" b="b"/>
            <a:pathLst>
              <a:path w="946" h="41" extrusionOk="0">
                <a:moveTo>
                  <a:pt x="946" y="30"/>
                </a:moveTo>
                <a:lnTo>
                  <a:pt x="840" y="36"/>
                </a:lnTo>
                <a:lnTo>
                  <a:pt x="735" y="40"/>
                </a:lnTo>
                <a:lnTo>
                  <a:pt x="630" y="41"/>
                </a:lnTo>
                <a:lnTo>
                  <a:pt x="525" y="41"/>
                </a:lnTo>
                <a:lnTo>
                  <a:pt x="420" y="38"/>
                </a:lnTo>
                <a:lnTo>
                  <a:pt x="314" y="31"/>
                </a:lnTo>
                <a:lnTo>
                  <a:pt x="210" y="23"/>
                </a:lnTo>
                <a:lnTo>
                  <a:pt x="104" y="13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00" name="Google Shape;13100;p42"/>
          <p:cNvCxnSpPr/>
          <p:nvPr/>
        </p:nvCxnSpPr>
        <p:spPr>
          <a:xfrm flipH="1">
            <a:off x="2058592" y="2345531"/>
            <a:ext cx="139303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01" name="Google Shape;13101;p42"/>
          <p:cNvCxnSpPr/>
          <p:nvPr/>
        </p:nvCxnSpPr>
        <p:spPr>
          <a:xfrm rot="10800000">
            <a:off x="2057401" y="2340769"/>
            <a:ext cx="140494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02" name="Google Shape;13102;p42"/>
          <p:cNvCxnSpPr/>
          <p:nvPr/>
        </p:nvCxnSpPr>
        <p:spPr>
          <a:xfrm flipH="1">
            <a:off x="2058592" y="2345531"/>
            <a:ext cx="139303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03" name="Google Shape;13103;p42"/>
          <p:cNvCxnSpPr/>
          <p:nvPr/>
        </p:nvCxnSpPr>
        <p:spPr>
          <a:xfrm rot="10800000">
            <a:off x="2057401" y="2340769"/>
            <a:ext cx="140494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04" name="Google Shape;13104;p42"/>
          <p:cNvCxnSpPr/>
          <p:nvPr/>
        </p:nvCxnSpPr>
        <p:spPr>
          <a:xfrm flipH="1">
            <a:off x="2058592" y="2345531"/>
            <a:ext cx="139303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05" name="Google Shape;13105;p42"/>
          <p:cNvCxnSpPr/>
          <p:nvPr/>
        </p:nvCxnSpPr>
        <p:spPr>
          <a:xfrm rot="10800000">
            <a:off x="2057401" y="2340769"/>
            <a:ext cx="140494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06" name="Google Shape;13106;p42"/>
          <p:cNvCxnSpPr/>
          <p:nvPr/>
        </p:nvCxnSpPr>
        <p:spPr>
          <a:xfrm flipH="1">
            <a:off x="2058592" y="2345531"/>
            <a:ext cx="139303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07" name="Google Shape;13107;p42"/>
          <p:cNvCxnSpPr/>
          <p:nvPr/>
        </p:nvCxnSpPr>
        <p:spPr>
          <a:xfrm rot="10800000">
            <a:off x="2057401" y="2340769"/>
            <a:ext cx="140494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08" name="Google Shape;13108;p42"/>
          <p:cNvCxnSpPr/>
          <p:nvPr/>
        </p:nvCxnSpPr>
        <p:spPr>
          <a:xfrm>
            <a:off x="1706166" y="1444230"/>
            <a:ext cx="17621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09" name="Google Shape;13109;p42"/>
          <p:cNvCxnSpPr/>
          <p:nvPr/>
        </p:nvCxnSpPr>
        <p:spPr>
          <a:xfrm>
            <a:off x="1706167" y="1444229"/>
            <a:ext cx="88106" cy="1524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10" name="Google Shape;13110;p42"/>
          <p:cNvCxnSpPr/>
          <p:nvPr/>
        </p:nvCxnSpPr>
        <p:spPr>
          <a:xfrm flipH="1">
            <a:off x="1794274" y="1444229"/>
            <a:ext cx="88106" cy="1524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11" name="Google Shape;13111;p42"/>
          <p:cNvSpPr/>
          <p:nvPr/>
        </p:nvSpPr>
        <p:spPr>
          <a:xfrm>
            <a:off x="6910387" y="2270522"/>
            <a:ext cx="453629" cy="127397"/>
          </a:xfrm>
          <a:custGeom>
            <a:avLst/>
            <a:gdLst/>
            <a:ahLst/>
            <a:cxnLst/>
            <a:rect l="l" t="t" r="r" b="b"/>
            <a:pathLst>
              <a:path w="1526" h="424" extrusionOk="0">
                <a:moveTo>
                  <a:pt x="0" y="392"/>
                </a:moveTo>
                <a:lnTo>
                  <a:pt x="64" y="403"/>
                </a:lnTo>
                <a:lnTo>
                  <a:pt x="127" y="412"/>
                </a:lnTo>
                <a:lnTo>
                  <a:pt x="193" y="419"/>
                </a:lnTo>
                <a:lnTo>
                  <a:pt x="258" y="422"/>
                </a:lnTo>
                <a:lnTo>
                  <a:pt x="323" y="424"/>
                </a:lnTo>
                <a:lnTo>
                  <a:pt x="388" y="424"/>
                </a:lnTo>
                <a:lnTo>
                  <a:pt x="453" y="421"/>
                </a:lnTo>
                <a:lnTo>
                  <a:pt x="518" y="416"/>
                </a:lnTo>
                <a:lnTo>
                  <a:pt x="583" y="409"/>
                </a:lnTo>
                <a:lnTo>
                  <a:pt x="647" y="400"/>
                </a:lnTo>
                <a:lnTo>
                  <a:pt x="712" y="387"/>
                </a:lnTo>
                <a:lnTo>
                  <a:pt x="775" y="374"/>
                </a:lnTo>
                <a:lnTo>
                  <a:pt x="839" y="357"/>
                </a:lnTo>
                <a:lnTo>
                  <a:pt x="900" y="339"/>
                </a:lnTo>
                <a:lnTo>
                  <a:pt x="962" y="318"/>
                </a:lnTo>
                <a:lnTo>
                  <a:pt x="1024" y="295"/>
                </a:lnTo>
                <a:lnTo>
                  <a:pt x="1083" y="271"/>
                </a:lnTo>
                <a:lnTo>
                  <a:pt x="1143" y="244"/>
                </a:lnTo>
                <a:lnTo>
                  <a:pt x="1201" y="215"/>
                </a:lnTo>
                <a:lnTo>
                  <a:pt x="1258" y="183"/>
                </a:lnTo>
                <a:lnTo>
                  <a:pt x="1314" y="151"/>
                </a:lnTo>
                <a:lnTo>
                  <a:pt x="1369" y="115"/>
                </a:lnTo>
                <a:lnTo>
                  <a:pt x="1423" y="79"/>
                </a:lnTo>
                <a:lnTo>
                  <a:pt x="1476" y="40"/>
                </a:lnTo>
                <a:lnTo>
                  <a:pt x="152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12" name="Google Shape;13112;p42"/>
          <p:cNvSpPr/>
          <p:nvPr/>
        </p:nvSpPr>
        <p:spPr>
          <a:xfrm>
            <a:off x="7364016" y="2206229"/>
            <a:ext cx="347663" cy="65484"/>
          </a:xfrm>
          <a:custGeom>
            <a:avLst/>
            <a:gdLst/>
            <a:ahLst/>
            <a:cxnLst/>
            <a:rect l="l" t="t" r="r" b="b"/>
            <a:pathLst>
              <a:path w="1165" h="218" extrusionOk="0">
                <a:moveTo>
                  <a:pt x="0" y="216"/>
                </a:moveTo>
                <a:lnTo>
                  <a:pt x="6" y="217"/>
                </a:lnTo>
                <a:lnTo>
                  <a:pt x="11" y="218"/>
                </a:lnTo>
                <a:lnTo>
                  <a:pt x="16" y="218"/>
                </a:lnTo>
                <a:lnTo>
                  <a:pt x="19" y="218"/>
                </a:lnTo>
                <a:lnTo>
                  <a:pt x="23" y="216"/>
                </a:lnTo>
                <a:lnTo>
                  <a:pt x="28" y="211"/>
                </a:lnTo>
                <a:lnTo>
                  <a:pt x="33" y="204"/>
                </a:lnTo>
                <a:lnTo>
                  <a:pt x="37" y="196"/>
                </a:lnTo>
                <a:lnTo>
                  <a:pt x="40" y="188"/>
                </a:lnTo>
                <a:lnTo>
                  <a:pt x="45" y="180"/>
                </a:lnTo>
                <a:lnTo>
                  <a:pt x="51" y="173"/>
                </a:lnTo>
                <a:lnTo>
                  <a:pt x="57" y="168"/>
                </a:lnTo>
                <a:lnTo>
                  <a:pt x="70" y="161"/>
                </a:lnTo>
                <a:lnTo>
                  <a:pt x="83" y="157"/>
                </a:lnTo>
                <a:lnTo>
                  <a:pt x="97" y="152"/>
                </a:lnTo>
                <a:lnTo>
                  <a:pt x="111" y="148"/>
                </a:lnTo>
                <a:lnTo>
                  <a:pt x="125" y="143"/>
                </a:lnTo>
                <a:lnTo>
                  <a:pt x="137" y="139"/>
                </a:lnTo>
                <a:lnTo>
                  <a:pt x="146" y="134"/>
                </a:lnTo>
                <a:lnTo>
                  <a:pt x="154" y="129"/>
                </a:lnTo>
                <a:lnTo>
                  <a:pt x="160" y="121"/>
                </a:lnTo>
                <a:lnTo>
                  <a:pt x="165" y="113"/>
                </a:lnTo>
                <a:lnTo>
                  <a:pt x="171" y="104"/>
                </a:lnTo>
                <a:lnTo>
                  <a:pt x="175" y="96"/>
                </a:lnTo>
                <a:lnTo>
                  <a:pt x="182" y="89"/>
                </a:lnTo>
                <a:lnTo>
                  <a:pt x="191" y="83"/>
                </a:lnTo>
                <a:lnTo>
                  <a:pt x="201" y="78"/>
                </a:lnTo>
                <a:lnTo>
                  <a:pt x="213" y="75"/>
                </a:lnTo>
                <a:lnTo>
                  <a:pt x="226" y="73"/>
                </a:lnTo>
                <a:lnTo>
                  <a:pt x="238" y="69"/>
                </a:lnTo>
                <a:lnTo>
                  <a:pt x="250" y="67"/>
                </a:lnTo>
                <a:lnTo>
                  <a:pt x="263" y="64"/>
                </a:lnTo>
                <a:lnTo>
                  <a:pt x="274" y="61"/>
                </a:lnTo>
                <a:lnTo>
                  <a:pt x="286" y="59"/>
                </a:lnTo>
                <a:lnTo>
                  <a:pt x="297" y="56"/>
                </a:lnTo>
                <a:lnTo>
                  <a:pt x="330" y="49"/>
                </a:lnTo>
                <a:lnTo>
                  <a:pt x="362" y="41"/>
                </a:lnTo>
                <a:lnTo>
                  <a:pt x="394" y="36"/>
                </a:lnTo>
                <a:lnTo>
                  <a:pt x="426" y="30"/>
                </a:lnTo>
                <a:lnTo>
                  <a:pt x="459" y="25"/>
                </a:lnTo>
                <a:lnTo>
                  <a:pt x="492" y="22"/>
                </a:lnTo>
                <a:lnTo>
                  <a:pt x="527" y="19"/>
                </a:lnTo>
                <a:lnTo>
                  <a:pt x="580" y="18"/>
                </a:lnTo>
                <a:lnTo>
                  <a:pt x="635" y="17"/>
                </a:lnTo>
                <a:lnTo>
                  <a:pt x="690" y="17"/>
                </a:lnTo>
                <a:lnTo>
                  <a:pt x="745" y="18"/>
                </a:lnTo>
                <a:lnTo>
                  <a:pt x="800" y="18"/>
                </a:lnTo>
                <a:lnTo>
                  <a:pt x="855" y="17"/>
                </a:lnTo>
                <a:lnTo>
                  <a:pt x="900" y="14"/>
                </a:lnTo>
                <a:lnTo>
                  <a:pt x="943" y="11"/>
                </a:lnTo>
                <a:lnTo>
                  <a:pt x="987" y="6"/>
                </a:lnTo>
                <a:lnTo>
                  <a:pt x="1030" y="2"/>
                </a:lnTo>
                <a:lnTo>
                  <a:pt x="1076" y="0"/>
                </a:lnTo>
                <a:lnTo>
                  <a:pt x="1097" y="0"/>
                </a:lnTo>
                <a:lnTo>
                  <a:pt x="1118" y="1"/>
                </a:lnTo>
                <a:lnTo>
                  <a:pt x="1141" y="2"/>
                </a:lnTo>
                <a:lnTo>
                  <a:pt x="1165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13" name="Google Shape;13113;p42"/>
          <p:cNvSpPr/>
          <p:nvPr/>
        </p:nvSpPr>
        <p:spPr>
          <a:xfrm>
            <a:off x="1759745" y="2351485"/>
            <a:ext cx="531019" cy="65484"/>
          </a:xfrm>
          <a:custGeom>
            <a:avLst/>
            <a:gdLst/>
            <a:ahLst/>
            <a:cxnLst/>
            <a:rect l="l" t="t" r="r" b="b"/>
            <a:pathLst>
              <a:path w="1785" h="219" extrusionOk="0">
                <a:moveTo>
                  <a:pt x="1785" y="121"/>
                </a:moveTo>
                <a:lnTo>
                  <a:pt x="1707" y="141"/>
                </a:lnTo>
                <a:lnTo>
                  <a:pt x="1631" y="159"/>
                </a:lnTo>
                <a:lnTo>
                  <a:pt x="1552" y="175"/>
                </a:lnTo>
                <a:lnTo>
                  <a:pt x="1475" y="188"/>
                </a:lnTo>
                <a:lnTo>
                  <a:pt x="1397" y="199"/>
                </a:lnTo>
                <a:lnTo>
                  <a:pt x="1317" y="207"/>
                </a:lnTo>
                <a:lnTo>
                  <a:pt x="1238" y="214"/>
                </a:lnTo>
                <a:lnTo>
                  <a:pt x="1159" y="218"/>
                </a:lnTo>
                <a:lnTo>
                  <a:pt x="1080" y="219"/>
                </a:lnTo>
                <a:lnTo>
                  <a:pt x="1001" y="218"/>
                </a:lnTo>
                <a:lnTo>
                  <a:pt x="921" y="216"/>
                </a:lnTo>
                <a:lnTo>
                  <a:pt x="843" y="210"/>
                </a:lnTo>
                <a:lnTo>
                  <a:pt x="763" y="203"/>
                </a:lnTo>
                <a:lnTo>
                  <a:pt x="684" y="192"/>
                </a:lnTo>
                <a:lnTo>
                  <a:pt x="606" y="180"/>
                </a:lnTo>
                <a:lnTo>
                  <a:pt x="528" y="166"/>
                </a:lnTo>
                <a:lnTo>
                  <a:pt x="451" y="149"/>
                </a:lnTo>
                <a:lnTo>
                  <a:pt x="374" y="130"/>
                </a:lnTo>
                <a:lnTo>
                  <a:pt x="297" y="108"/>
                </a:lnTo>
                <a:lnTo>
                  <a:pt x="222" y="85"/>
                </a:lnTo>
                <a:lnTo>
                  <a:pt x="147" y="59"/>
                </a:lnTo>
                <a:lnTo>
                  <a:pt x="73" y="3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14" name="Google Shape;13114;p42"/>
          <p:cNvSpPr/>
          <p:nvPr/>
        </p:nvSpPr>
        <p:spPr>
          <a:xfrm>
            <a:off x="1215628" y="2338389"/>
            <a:ext cx="546497" cy="16669"/>
          </a:xfrm>
          <a:custGeom>
            <a:avLst/>
            <a:gdLst/>
            <a:ahLst/>
            <a:cxnLst/>
            <a:rect l="l" t="t" r="r" b="b"/>
            <a:pathLst>
              <a:path w="1836" h="56" extrusionOk="0">
                <a:moveTo>
                  <a:pt x="1830" y="46"/>
                </a:moveTo>
                <a:lnTo>
                  <a:pt x="1834" y="49"/>
                </a:lnTo>
                <a:lnTo>
                  <a:pt x="1836" y="51"/>
                </a:lnTo>
                <a:lnTo>
                  <a:pt x="1836" y="54"/>
                </a:lnTo>
                <a:lnTo>
                  <a:pt x="1835" y="55"/>
                </a:lnTo>
                <a:lnTo>
                  <a:pt x="1831" y="56"/>
                </a:lnTo>
                <a:lnTo>
                  <a:pt x="1827" y="56"/>
                </a:lnTo>
                <a:lnTo>
                  <a:pt x="1813" y="56"/>
                </a:lnTo>
                <a:lnTo>
                  <a:pt x="1797" y="54"/>
                </a:lnTo>
                <a:lnTo>
                  <a:pt x="1776" y="51"/>
                </a:lnTo>
                <a:lnTo>
                  <a:pt x="1753" y="48"/>
                </a:lnTo>
                <a:lnTo>
                  <a:pt x="1729" y="45"/>
                </a:lnTo>
                <a:lnTo>
                  <a:pt x="1705" y="41"/>
                </a:lnTo>
                <a:lnTo>
                  <a:pt x="1629" y="30"/>
                </a:lnTo>
                <a:lnTo>
                  <a:pt x="1560" y="22"/>
                </a:lnTo>
                <a:lnTo>
                  <a:pt x="1491" y="16"/>
                </a:lnTo>
                <a:lnTo>
                  <a:pt x="1423" y="10"/>
                </a:lnTo>
                <a:lnTo>
                  <a:pt x="1355" y="6"/>
                </a:lnTo>
                <a:lnTo>
                  <a:pt x="1285" y="3"/>
                </a:lnTo>
                <a:lnTo>
                  <a:pt x="1216" y="1"/>
                </a:lnTo>
                <a:lnTo>
                  <a:pt x="1146" y="0"/>
                </a:lnTo>
                <a:lnTo>
                  <a:pt x="1076" y="0"/>
                </a:lnTo>
                <a:lnTo>
                  <a:pt x="962" y="2"/>
                </a:lnTo>
                <a:lnTo>
                  <a:pt x="849" y="4"/>
                </a:lnTo>
                <a:lnTo>
                  <a:pt x="734" y="8"/>
                </a:lnTo>
                <a:lnTo>
                  <a:pt x="620" y="12"/>
                </a:lnTo>
                <a:lnTo>
                  <a:pt x="506" y="16"/>
                </a:lnTo>
                <a:lnTo>
                  <a:pt x="420" y="18"/>
                </a:lnTo>
                <a:lnTo>
                  <a:pt x="336" y="19"/>
                </a:lnTo>
                <a:lnTo>
                  <a:pt x="252" y="20"/>
                </a:lnTo>
                <a:lnTo>
                  <a:pt x="167" y="20"/>
                </a:lnTo>
                <a:lnTo>
                  <a:pt x="84" y="19"/>
                </a:lnTo>
                <a:lnTo>
                  <a:pt x="0" y="1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15" name="Google Shape;13115;p42"/>
          <p:cNvSpPr/>
          <p:nvPr/>
        </p:nvSpPr>
        <p:spPr>
          <a:xfrm>
            <a:off x="1585914" y="2343151"/>
            <a:ext cx="69056" cy="51197"/>
          </a:xfrm>
          <a:custGeom>
            <a:avLst/>
            <a:gdLst/>
            <a:ahLst/>
            <a:cxnLst/>
            <a:rect l="l" t="t" r="r" b="b"/>
            <a:pathLst>
              <a:path w="230" h="173" extrusionOk="0">
                <a:moveTo>
                  <a:pt x="37" y="0"/>
                </a:moveTo>
                <a:lnTo>
                  <a:pt x="31" y="5"/>
                </a:lnTo>
                <a:lnTo>
                  <a:pt x="27" y="13"/>
                </a:lnTo>
                <a:lnTo>
                  <a:pt x="22" y="21"/>
                </a:lnTo>
                <a:lnTo>
                  <a:pt x="17" y="30"/>
                </a:lnTo>
                <a:lnTo>
                  <a:pt x="12" y="40"/>
                </a:lnTo>
                <a:lnTo>
                  <a:pt x="9" y="51"/>
                </a:lnTo>
                <a:lnTo>
                  <a:pt x="6" y="62"/>
                </a:lnTo>
                <a:lnTo>
                  <a:pt x="2" y="75"/>
                </a:lnTo>
                <a:lnTo>
                  <a:pt x="1" y="86"/>
                </a:lnTo>
                <a:lnTo>
                  <a:pt x="0" y="97"/>
                </a:lnTo>
                <a:lnTo>
                  <a:pt x="0" y="106"/>
                </a:lnTo>
                <a:lnTo>
                  <a:pt x="1" y="114"/>
                </a:lnTo>
                <a:lnTo>
                  <a:pt x="2" y="122"/>
                </a:lnTo>
                <a:lnTo>
                  <a:pt x="4" y="129"/>
                </a:lnTo>
                <a:lnTo>
                  <a:pt x="8" y="135"/>
                </a:lnTo>
                <a:lnTo>
                  <a:pt x="12" y="142"/>
                </a:lnTo>
                <a:lnTo>
                  <a:pt x="17" y="148"/>
                </a:lnTo>
                <a:lnTo>
                  <a:pt x="21" y="152"/>
                </a:lnTo>
                <a:lnTo>
                  <a:pt x="27" y="155"/>
                </a:lnTo>
                <a:lnTo>
                  <a:pt x="33" y="159"/>
                </a:lnTo>
                <a:lnTo>
                  <a:pt x="38" y="162"/>
                </a:lnTo>
                <a:lnTo>
                  <a:pt x="45" y="164"/>
                </a:lnTo>
                <a:lnTo>
                  <a:pt x="52" y="167"/>
                </a:lnTo>
                <a:lnTo>
                  <a:pt x="58" y="169"/>
                </a:lnTo>
                <a:lnTo>
                  <a:pt x="65" y="170"/>
                </a:lnTo>
                <a:lnTo>
                  <a:pt x="73" y="172"/>
                </a:lnTo>
                <a:lnTo>
                  <a:pt x="82" y="172"/>
                </a:lnTo>
                <a:lnTo>
                  <a:pt x="92" y="173"/>
                </a:lnTo>
                <a:lnTo>
                  <a:pt x="101" y="173"/>
                </a:lnTo>
                <a:lnTo>
                  <a:pt x="116" y="173"/>
                </a:lnTo>
                <a:lnTo>
                  <a:pt x="130" y="173"/>
                </a:lnTo>
                <a:lnTo>
                  <a:pt x="140" y="172"/>
                </a:lnTo>
                <a:lnTo>
                  <a:pt x="150" y="172"/>
                </a:lnTo>
                <a:lnTo>
                  <a:pt x="160" y="173"/>
                </a:lnTo>
                <a:lnTo>
                  <a:pt x="165" y="173"/>
                </a:lnTo>
                <a:lnTo>
                  <a:pt x="170" y="173"/>
                </a:lnTo>
                <a:lnTo>
                  <a:pt x="176" y="173"/>
                </a:lnTo>
                <a:lnTo>
                  <a:pt x="179" y="173"/>
                </a:lnTo>
                <a:lnTo>
                  <a:pt x="183" y="172"/>
                </a:lnTo>
                <a:lnTo>
                  <a:pt x="186" y="172"/>
                </a:lnTo>
                <a:lnTo>
                  <a:pt x="188" y="170"/>
                </a:lnTo>
                <a:lnTo>
                  <a:pt x="192" y="169"/>
                </a:lnTo>
                <a:lnTo>
                  <a:pt x="193" y="165"/>
                </a:lnTo>
                <a:lnTo>
                  <a:pt x="195" y="162"/>
                </a:lnTo>
                <a:lnTo>
                  <a:pt x="195" y="159"/>
                </a:lnTo>
                <a:lnTo>
                  <a:pt x="196" y="158"/>
                </a:lnTo>
                <a:lnTo>
                  <a:pt x="196" y="156"/>
                </a:lnTo>
                <a:lnTo>
                  <a:pt x="196" y="155"/>
                </a:lnTo>
                <a:lnTo>
                  <a:pt x="196" y="154"/>
                </a:lnTo>
                <a:lnTo>
                  <a:pt x="197" y="154"/>
                </a:lnTo>
                <a:lnTo>
                  <a:pt x="198" y="154"/>
                </a:lnTo>
                <a:lnTo>
                  <a:pt x="200" y="154"/>
                </a:lnTo>
                <a:lnTo>
                  <a:pt x="201" y="154"/>
                </a:lnTo>
                <a:lnTo>
                  <a:pt x="202" y="154"/>
                </a:lnTo>
                <a:lnTo>
                  <a:pt x="202" y="153"/>
                </a:lnTo>
                <a:lnTo>
                  <a:pt x="202" y="152"/>
                </a:lnTo>
                <a:lnTo>
                  <a:pt x="203" y="151"/>
                </a:lnTo>
                <a:lnTo>
                  <a:pt x="203" y="150"/>
                </a:lnTo>
                <a:lnTo>
                  <a:pt x="204" y="149"/>
                </a:lnTo>
                <a:lnTo>
                  <a:pt x="205" y="148"/>
                </a:lnTo>
                <a:lnTo>
                  <a:pt x="206" y="148"/>
                </a:lnTo>
                <a:lnTo>
                  <a:pt x="209" y="146"/>
                </a:lnTo>
                <a:lnTo>
                  <a:pt x="210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0" y="141"/>
                </a:lnTo>
                <a:lnTo>
                  <a:pt x="210" y="140"/>
                </a:lnTo>
                <a:lnTo>
                  <a:pt x="211" y="140"/>
                </a:lnTo>
                <a:lnTo>
                  <a:pt x="212" y="139"/>
                </a:lnTo>
                <a:lnTo>
                  <a:pt x="213" y="139"/>
                </a:lnTo>
                <a:lnTo>
                  <a:pt x="214" y="139"/>
                </a:lnTo>
                <a:lnTo>
                  <a:pt x="215" y="139"/>
                </a:lnTo>
                <a:lnTo>
                  <a:pt x="215" y="137"/>
                </a:lnTo>
                <a:lnTo>
                  <a:pt x="216" y="137"/>
                </a:lnTo>
                <a:lnTo>
                  <a:pt x="218" y="137"/>
                </a:lnTo>
                <a:lnTo>
                  <a:pt x="218" y="136"/>
                </a:lnTo>
                <a:lnTo>
                  <a:pt x="220" y="134"/>
                </a:lnTo>
                <a:lnTo>
                  <a:pt x="222" y="131"/>
                </a:lnTo>
                <a:lnTo>
                  <a:pt x="224" y="126"/>
                </a:lnTo>
                <a:lnTo>
                  <a:pt x="227" y="122"/>
                </a:lnTo>
                <a:lnTo>
                  <a:pt x="228" y="116"/>
                </a:lnTo>
                <a:lnTo>
                  <a:pt x="229" y="109"/>
                </a:lnTo>
                <a:lnTo>
                  <a:pt x="230" y="103"/>
                </a:lnTo>
                <a:lnTo>
                  <a:pt x="230" y="95"/>
                </a:lnTo>
                <a:lnTo>
                  <a:pt x="230" y="87"/>
                </a:lnTo>
                <a:lnTo>
                  <a:pt x="229" y="79"/>
                </a:lnTo>
                <a:lnTo>
                  <a:pt x="228" y="73"/>
                </a:lnTo>
                <a:lnTo>
                  <a:pt x="225" y="66"/>
                </a:lnTo>
                <a:lnTo>
                  <a:pt x="222" y="59"/>
                </a:lnTo>
                <a:lnTo>
                  <a:pt x="221" y="58"/>
                </a:lnTo>
                <a:lnTo>
                  <a:pt x="221" y="57"/>
                </a:lnTo>
                <a:lnTo>
                  <a:pt x="220" y="57"/>
                </a:lnTo>
                <a:lnTo>
                  <a:pt x="219" y="56"/>
                </a:lnTo>
                <a:lnTo>
                  <a:pt x="218" y="55"/>
                </a:lnTo>
                <a:lnTo>
                  <a:pt x="216" y="55"/>
                </a:lnTo>
                <a:lnTo>
                  <a:pt x="213" y="55"/>
                </a:lnTo>
                <a:lnTo>
                  <a:pt x="211" y="53"/>
                </a:lnTo>
                <a:lnTo>
                  <a:pt x="210" y="53"/>
                </a:lnTo>
                <a:lnTo>
                  <a:pt x="207" y="53"/>
                </a:lnTo>
                <a:lnTo>
                  <a:pt x="206" y="53"/>
                </a:lnTo>
                <a:lnTo>
                  <a:pt x="204" y="52"/>
                </a:lnTo>
                <a:lnTo>
                  <a:pt x="202" y="51"/>
                </a:lnTo>
                <a:lnTo>
                  <a:pt x="201" y="50"/>
                </a:lnTo>
                <a:lnTo>
                  <a:pt x="198" y="48"/>
                </a:lnTo>
                <a:lnTo>
                  <a:pt x="197" y="47"/>
                </a:lnTo>
                <a:lnTo>
                  <a:pt x="195" y="46"/>
                </a:lnTo>
                <a:lnTo>
                  <a:pt x="187" y="38"/>
                </a:lnTo>
                <a:lnTo>
                  <a:pt x="178" y="32"/>
                </a:lnTo>
                <a:lnTo>
                  <a:pt x="169" y="27"/>
                </a:lnTo>
                <a:lnTo>
                  <a:pt x="160" y="21"/>
                </a:lnTo>
                <a:lnTo>
                  <a:pt x="150" y="17"/>
                </a:lnTo>
                <a:lnTo>
                  <a:pt x="138" y="12"/>
                </a:lnTo>
                <a:lnTo>
                  <a:pt x="124" y="9"/>
                </a:lnTo>
                <a:lnTo>
                  <a:pt x="110" y="5"/>
                </a:lnTo>
                <a:lnTo>
                  <a:pt x="96" y="3"/>
                </a:lnTo>
                <a:lnTo>
                  <a:pt x="82" y="2"/>
                </a:lnTo>
                <a:lnTo>
                  <a:pt x="67" y="1"/>
                </a:lnTo>
                <a:lnTo>
                  <a:pt x="52" y="1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16" name="Google Shape;13116;p42"/>
          <p:cNvSpPr/>
          <p:nvPr/>
        </p:nvSpPr>
        <p:spPr>
          <a:xfrm>
            <a:off x="1585914" y="2343151"/>
            <a:ext cx="69056" cy="51197"/>
          </a:xfrm>
          <a:custGeom>
            <a:avLst/>
            <a:gdLst/>
            <a:ahLst/>
            <a:cxnLst/>
            <a:rect l="l" t="t" r="r" b="b"/>
            <a:pathLst>
              <a:path w="230" h="172" extrusionOk="0">
                <a:moveTo>
                  <a:pt x="34" y="3"/>
                </a:moveTo>
                <a:lnTo>
                  <a:pt x="28" y="10"/>
                </a:lnTo>
                <a:lnTo>
                  <a:pt x="24" y="17"/>
                </a:lnTo>
                <a:lnTo>
                  <a:pt x="19" y="26"/>
                </a:lnTo>
                <a:lnTo>
                  <a:pt x="15" y="35"/>
                </a:lnTo>
                <a:lnTo>
                  <a:pt x="11" y="45"/>
                </a:lnTo>
                <a:lnTo>
                  <a:pt x="7" y="55"/>
                </a:lnTo>
                <a:lnTo>
                  <a:pt x="4" y="66"/>
                </a:lnTo>
                <a:lnTo>
                  <a:pt x="2" y="76"/>
                </a:lnTo>
                <a:lnTo>
                  <a:pt x="0" y="87"/>
                </a:lnTo>
                <a:lnTo>
                  <a:pt x="0" y="98"/>
                </a:lnTo>
                <a:lnTo>
                  <a:pt x="0" y="108"/>
                </a:lnTo>
                <a:lnTo>
                  <a:pt x="2" y="119"/>
                </a:lnTo>
                <a:lnTo>
                  <a:pt x="4" y="126"/>
                </a:lnTo>
                <a:lnTo>
                  <a:pt x="8" y="134"/>
                </a:lnTo>
                <a:lnTo>
                  <a:pt x="12" y="142"/>
                </a:lnTo>
                <a:lnTo>
                  <a:pt x="18" y="148"/>
                </a:lnTo>
                <a:lnTo>
                  <a:pt x="25" y="153"/>
                </a:lnTo>
                <a:lnTo>
                  <a:pt x="33" y="159"/>
                </a:lnTo>
                <a:lnTo>
                  <a:pt x="41" y="162"/>
                </a:lnTo>
                <a:lnTo>
                  <a:pt x="50" y="166"/>
                </a:lnTo>
                <a:lnTo>
                  <a:pt x="61" y="169"/>
                </a:lnTo>
                <a:lnTo>
                  <a:pt x="71" y="170"/>
                </a:lnTo>
                <a:lnTo>
                  <a:pt x="81" y="171"/>
                </a:lnTo>
                <a:lnTo>
                  <a:pt x="96" y="172"/>
                </a:lnTo>
                <a:lnTo>
                  <a:pt x="112" y="172"/>
                </a:lnTo>
                <a:lnTo>
                  <a:pt x="129" y="172"/>
                </a:lnTo>
                <a:lnTo>
                  <a:pt x="146" y="171"/>
                </a:lnTo>
                <a:lnTo>
                  <a:pt x="153" y="171"/>
                </a:lnTo>
                <a:lnTo>
                  <a:pt x="159" y="172"/>
                </a:lnTo>
                <a:lnTo>
                  <a:pt x="166" y="172"/>
                </a:lnTo>
                <a:lnTo>
                  <a:pt x="173" y="172"/>
                </a:lnTo>
                <a:lnTo>
                  <a:pt x="179" y="172"/>
                </a:lnTo>
                <a:lnTo>
                  <a:pt x="185" y="171"/>
                </a:lnTo>
                <a:lnTo>
                  <a:pt x="190" y="169"/>
                </a:lnTo>
                <a:lnTo>
                  <a:pt x="192" y="167"/>
                </a:lnTo>
                <a:lnTo>
                  <a:pt x="194" y="163"/>
                </a:lnTo>
                <a:lnTo>
                  <a:pt x="195" y="160"/>
                </a:lnTo>
                <a:lnTo>
                  <a:pt x="196" y="157"/>
                </a:lnTo>
                <a:lnTo>
                  <a:pt x="197" y="153"/>
                </a:lnTo>
                <a:lnTo>
                  <a:pt x="198" y="153"/>
                </a:lnTo>
                <a:lnTo>
                  <a:pt x="201" y="153"/>
                </a:lnTo>
                <a:lnTo>
                  <a:pt x="202" y="153"/>
                </a:lnTo>
                <a:lnTo>
                  <a:pt x="202" y="152"/>
                </a:lnTo>
                <a:lnTo>
                  <a:pt x="203" y="150"/>
                </a:lnTo>
                <a:lnTo>
                  <a:pt x="203" y="149"/>
                </a:lnTo>
                <a:lnTo>
                  <a:pt x="204" y="148"/>
                </a:lnTo>
                <a:lnTo>
                  <a:pt x="205" y="147"/>
                </a:lnTo>
                <a:lnTo>
                  <a:pt x="207" y="147"/>
                </a:lnTo>
                <a:lnTo>
                  <a:pt x="209" y="145"/>
                </a:lnTo>
                <a:lnTo>
                  <a:pt x="210" y="144"/>
                </a:lnTo>
                <a:lnTo>
                  <a:pt x="210" y="142"/>
                </a:lnTo>
                <a:lnTo>
                  <a:pt x="210" y="140"/>
                </a:lnTo>
                <a:lnTo>
                  <a:pt x="211" y="139"/>
                </a:lnTo>
                <a:lnTo>
                  <a:pt x="212" y="138"/>
                </a:lnTo>
                <a:lnTo>
                  <a:pt x="213" y="138"/>
                </a:lnTo>
                <a:lnTo>
                  <a:pt x="215" y="138"/>
                </a:lnTo>
                <a:lnTo>
                  <a:pt x="218" y="135"/>
                </a:lnTo>
                <a:lnTo>
                  <a:pt x="220" y="133"/>
                </a:lnTo>
                <a:lnTo>
                  <a:pt x="222" y="130"/>
                </a:lnTo>
                <a:lnTo>
                  <a:pt x="224" y="126"/>
                </a:lnTo>
                <a:lnTo>
                  <a:pt x="225" y="122"/>
                </a:lnTo>
                <a:lnTo>
                  <a:pt x="228" y="117"/>
                </a:lnTo>
                <a:lnTo>
                  <a:pt x="229" y="110"/>
                </a:lnTo>
                <a:lnTo>
                  <a:pt x="230" y="102"/>
                </a:lnTo>
                <a:lnTo>
                  <a:pt x="230" y="93"/>
                </a:lnTo>
                <a:lnTo>
                  <a:pt x="230" y="84"/>
                </a:lnTo>
                <a:lnTo>
                  <a:pt x="229" y="79"/>
                </a:lnTo>
                <a:lnTo>
                  <a:pt x="229" y="75"/>
                </a:lnTo>
                <a:lnTo>
                  <a:pt x="228" y="70"/>
                </a:lnTo>
                <a:lnTo>
                  <a:pt x="225" y="66"/>
                </a:lnTo>
                <a:lnTo>
                  <a:pt x="224" y="63"/>
                </a:lnTo>
                <a:lnTo>
                  <a:pt x="222" y="59"/>
                </a:lnTo>
                <a:lnTo>
                  <a:pt x="220" y="56"/>
                </a:lnTo>
                <a:lnTo>
                  <a:pt x="218" y="54"/>
                </a:lnTo>
                <a:lnTo>
                  <a:pt x="214" y="54"/>
                </a:lnTo>
                <a:lnTo>
                  <a:pt x="211" y="52"/>
                </a:lnTo>
                <a:lnTo>
                  <a:pt x="206" y="52"/>
                </a:lnTo>
                <a:lnTo>
                  <a:pt x="200" y="48"/>
                </a:lnTo>
                <a:lnTo>
                  <a:pt x="192" y="41"/>
                </a:lnTo>
                <a:lnTo>
                  <a:pt x="185" y="35"/>
                </a:lnTo>
                <a:lnTo>
                  <a:pt x="177" y="30"/>
                </a:lnTo>
                <a:lnTo>
                  <a:pt x="169" y="24"/>
                </a:lnTo>
                <a:lnTo>
                  <a:pt x="160" y="20"/>
                </a:lnTo>
                <a:lnTo>
                  <a:pt x="149" y="16"/>
                </a:lnTo>
                <a:lnTo>
                  <a:pt x="137" y="11"/>
                </a:lnTo>
                <a:lnTo>
                  <a:pt x="123" y="8"/>
                </a:lnTo>
                <a:lnTo>
                  <a:pt x="111" y="4"/>
                </a:lnTo>
                <a:lnTo>
                  <a:pt x="99" y="3"/>
                </a:lnTo>
                <a:lnTo>
                  <a:pt x="85" y="1"/>
                </a:lnTo>
                <a:lnTo>
                  <a:pt x="73" y="0"/>
                </a:lnTo>
                <a:lnTo>
                  <a:pt x="5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17" name="Google Shape;13117;p42"/>
          <p:cNvSpPr/>
          <p:nvPr/>
        </p:nvSpPr>
        <p:spPr>
          <a:xfrm>
            <a:off x="1670447" y="2372916"/>
            <a:ext cx="46434" cy="46434"/>
          </a:xfrm>
          <a:custGeom>
            <a:avLst/>
            <a:gdLst/>
            <a:ahLst/>
            <a:cxnLst/>
            <a:rect l="l" t="t" r="r" b="b"/>
            <a:pathLst>
              <a:path w="156" h="157" extrusionOk="0">
                <a:moveTo>
                  <a:pt x="18" y="0"/>
                </a:moveTo>
                <a:lnTo>
                  <a:pt x="17" y="3"/>
                </a:lnTo>
                <a:lnTo>
                  <a:pt x="16" y="5"/>
                </a:lnTo>
                <a:lnTo>
                  <a:pt x="16" y="7"/>
                </a:lnTo>
                <a:lnTo>
                  <a:pt x="15" y="9"/>
                </a:lnTo>
                <a:lnTo>
                  <a:pt x="14" y="12"/>
                </a:lnTo>
                <a:lnTo>
                  <a:pt x="13" y="14"/>
                </a:lnTo>
                <a:lnTo>
                  <a:pt x="9" y="22"/>
                </a:lnTo>
                <a:lnTo>
                  <a:pt x="7" y="31"/>
                </a:lnTo>
                <a:lnTo>
                  <a:pt x="5" y="40"/>
                </a:lnTo>
                <a:lnTo>
                  <a:pt x="3" y="49"/>
                </a:lnTo>
                <a:lnTo>
                  <a:pt x="1" y="56"/>
                </a:lnTo>
                <a:lnTo>
                  <a:pt x="0" y="65"/>
                </a:lnTo>
                <a:lnTo>
                  <a:pt x="0" y="71"/>
                </a:lnTo>
                <a:lnTo>
                  <a:pt x="0" y="77"/>
                </a:lnTo>
                <a:lnTo>
                  <a:pt x="0" y="82"/>
                </a:lnTo>
                <a:lnTo>
                  <a:pt x="1" y="87"/>
                </a:lnTo>
                <a:lnTo>
                  <a:pt x="1" y="88"/>
                </a:lnTo>
                <a:lnTo>
                  <a:pt x="3" y="89"/>
                </a:lnTo>
                <a:lnTo>
                  <a:pt x="3" y="91"/>
                </a:lnTo>
                <a:lnTo>
                  <a:pt x="4" y="92"/>
                </a:lnTo>
                <a:lnTo>
                  <a:pt x="5" y="93"/>
                </a:lnTo>
                <a:lnTo>
                  <a:pt x="5" y="94"/>
                </a:lnTo>
                <a:lnTo>
                  <a:pt x="6" y="96"/>
                </a:lnTo>
                <a:lnTo>
                  <a:pt x="6" y="97"/>
                </a:lnTo>
                <a:lnTo>
                  <a:pt x="7" y="98"/>
                </a:lnTo>
                <a:lnTo>
                  <a:pt x="10" y="103"/>
                </a:lnTo>
                <a:lnTo>
                  <a:pt x="16" y="110"/>
                </a:lnTo>
                <a:lnTo>
                  <a:pt x="19" y="115"/>
                </a:lnTo>
                <a:lnTo>
                  <a:pt x="23" y="119"/>
                </a:lnTo>
                <a:lnTo>
                  <a:pt x="27" y="124"/>
                </a:lnTo>
                <a:lnTo>
                  <a:pt x="32" y="128"/>
                </a:lnTo>
                <a:lnTo>
                  <a:pt x="36" y="131"/>
                </a:lnTo>
                <a:lnTo>
                  <a:pt x="41" y="136"/>
                </a:lnTo>
                <a:lnTo>
                  <a:pt x="46" y="139"/>
                </a:lnTo>
                <a:lnTo>
                  <a:pt x="52" y="143"/>
                </a:lnTo>
                <a:lnTo>
                  <a:pt x="59" y="145"/>
                </a:lnTo>
                <a:lnTo>
                  <a:pt x="64" y="147"/>
                </a:lnTo>
                <a:lnTo>
                  <a:pt x="71" y="149"/>
                </a:lnTo>
                <a:lnTo>
                  <a:pt x="78" y="150"/>
                </a:lnTo>
                <a:lnTo>
                  <a:pt x="87" y="153"/>
                </a:lnTo>
                <a:lnTo>
                  <a:pt x="97" y="155"/>
                </a:lnTo>
                <a:lnTo>
                  <a:pt x="100" y="156"/>
                </a:lnTo>
                <a:lnTo>
                  <a:pt x="105" y="157"/>
                </a:lnTo>
                <a:lnTo>
                  <a:pt x="107" y="157"/>
                </a:lnTo>
                <a:lnTo>
                  <a:pt x="110" y="157"/>
                </a:lnTo>
                <a:lnTo>
                  <a:pt x="113" y="157"/>
                </a:lnTo>
                <a:lnTo>
                  <a:pt x="116" y="157"/>
                </a:lnTo>
                <a:lnTo>
                  <a:pt x="118" y="157"/>
                </a:lnTo>
                <a:lnTo>
                  <a:pt x="122" y="156"/>
                </a:lnTo>
                <a:lnTo>
                  <a:pt x="124" y="155"/>
                </a:lnTo>
                <a:lnTo>
                  <a:pt x="127" y="154"/>
                </a:lnTo>
                <a:lnTo>
                  <a:pt x="129" y="152"/>
                </a:lnTo>
                <a:lnTo>
                  <a:pt x="133" y="149"/>
                </a:lnTo>
                <a:lnTo>
                  <a:pt x="135" y="147"/>
                </a:lnTo>
                <a:lnTo>
                  <a:pt x="137" y="145"/>
                </a:lnTo>
                <a:lnTo>
                  <a:pt x="142" y="141"/>
                </a:lnTo>
                <a:lnTo>
                  <a:pt x="145" y="137"/>
                </a:lnTo>
                <a:lnTo>
                  <a:pt x="150" y="131"/>
                </a:lnTo>
                <a:lnTo>
                  <a:pt x="153" y="125"/>
                </a:lnTo>
                <a:lnTo>
                  <a:pt x="155" y="118"/>
                </a:lnTo>
                <a:lnTo>
                  <a:pt x="156" y="112"/>
                </a:lnTo>
                <a:lnTo>
                  <a:pt x="156" y="107"/>
                </a:lnTo>
                <a:lnTo>
                  <a:pt x="156" y="101"/>
                </a:lnTo>
                <a:lnTo>
                  <a:pt x="154" y="94"/>
                </a:lnTo>
                <a:lnTo>
                  <a:pt x="152" y="88"/>
                </a:lnTo>
                <a:lnTo>
                  <a:pt x="148" y="81"/>
                </a:lnTo>
                <a:lnTo>
                  <a:pt x="144" y="75"/>
                </a:lnTo>
                <a:lnTo>
                  <a:pt x="139" y="69"/>
                </a:lnTo>
                <a:lnTo>
                  <a:pt x="132" y="60"/>
                </a:lnTo>
                <a:lnTo>
                  <a:pt x="123" y="50"/>
                </a:lnTo>
                <a:lnTo>
                  <a:pt x="115" y="41"/>
                </a:lnTo>
                <a:lnTo>
                  <a:pt x="113" y="38"/>
                </a:lnTo>
                <a:lnTo>
                  <a:pt x="111" y="37"/>
                </a:lnTo>
                <a:lnTo>
                  <a:pt x="109" y="35"/>
                </a:lnTo>
                <a:lnTo>
                  <a:pt x="108" y="33"/>
                </a:lnTo>
                <a:lnTo>
                  <a:pt x="106" y="32"/>
                </a:lnTo>
                <a:lnTo>
                  <a:pt x="105" y="30"/>
                </a:lnTo>
                <a:lnTo>
                  <a:pt x="101" y="27"/>
                </a:lnTo>
                <a:lnTo>
                  <a:pt x="97" y="25"/>
                </a:lnTo>
                <a:lnTo>
                  <a:pt x="93" y="23"/>
                </a:lnTo>
                <a:lnTo>
                  <a:pt x="89" y="21"/>
                </a:lnTo>
                <a:lnTo>
                  <a:pt x="84" y="18"/>
                </a:lnTo>
                <a:lnTo>
                  <a:pt x="79" y="17"/>
                </a:lnTo>
                <a:lnTo>
                  <a:pt x="72" y="15"/>
                </a:lnTo>
                <a:lnTo>
                  <a:pt x="64" y="13"/>
                </a:lnTo>
                <a:lnTo>
                  <a:pt x="56" y="10"/>
                </a:lnTo>
                <a:lnTo>
                  <a:pt x="49" y="8"/>
                </a:lnTo>
                <a:lnTo>
                  <a:pt x="42" y="6"/>
                </a:lnTo>
                <a:lnTo>
                  <a:pt x="34" y="4"/>
                </a:lnTo>
                <a:lnTo>
                  <a:pt x="26" y="3"/>
                </a:lnTo>
                <a:lnTo>
                  <a:pt x="1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18" name="Google Shape;13118;p42"/>
          <p:cNvSpPr/>
          <p:nvPr/>
        </p:nvSpPr>
        <p:spPr>
          <a:xfrm>
            <a:off x="1670447" y="2370536"/>
            <a:ext cx="46434" cy="48815"/>
          </a:xfrm>
          <a:custGeom>
            <a:avLst/>
            <a:gdLst/>
            <a:ahLst/>
            <a:cxnLst/>
            <a:rect l="l" t="t" r="r" b="b"/>
            <a:pathLst>
              <a:path w="156" h="164" extrusionOk="0">
                <a:moveTo>
                  <a:pt x="23" y="0"/>
                </a:moveTo>
                <a:lnTo>
                  <a:pt x="21" y="3"/>
                </a:lnTo>
                <a:lnTo>
                  <a:pt x="19" y="6"/>
                </a:lnTo>
                <a:lnTo>
                  <a:pt x="16" y="13"/>
                </a:lnTo>
                <a:lnTo>
                  <a:pt x="13" y="21"/>
                </a:lnTo>
                <a:lnTo>
                  <a:pt x="9" y="29"/>
                </a:lnTo>
                <a:lnTo>
                  <a:pt x="7" y="38"/>
                </a:lnTo>
                <a:lnTo>
                  <a:pt x="4" y="48"/>
                </a:lnTo>
                <a:lnTo>
                  <a:pt x="3" y="58"/>
                </a:lnTo>
                <a:lnTo>
                  <a:pt x="0" y="67"/>
                </a:lnTo>
                <a:lnTo>
                  <a:pt x="0" y="77"/>
                </a:lnTo>
                <a:lnTo>
                  <a:pt x="0" y="84"/>
                </a:lnTo>
                <a:lnTo>
                  <a:pt x="0" y="89"/>
                </a:lnTo>
                <a:lnTo>
                  <a:pt x="1" y="95"/>
                </a:lnTo>
                <a:lnTo>
                  <a:pt x="4" y="100"/>
                </a:lnTo>
                <a:lnTo>
                  <a:pt x="7" y="105"/>
                </a:lnTo>
                <a:lnTo>
                  <a:pt x="10" y="110"/>
                </a:lnTo>
                <a:lnTo>
                  <a:pt x="15" y="116"/>
                </a:lnTo>
                <a:lnTo>
                  <a:pt x="19" y="122"/>
                </a:lnTo>
                <a:lnTo>
                  <a:pt x="25" y="128"/>
                </a:lnTo>
                <a:lnTo>
                  <a:pt x="31" y="134"/>
                </a:lnTo>
                <a:lnTo>
                  <a:pt x="36" y="140"/>
                </a:lnTo>
                <a:lnTo>
                  <a:pt x="43" y="144"/>
                </a:lnTo>
                <a:lnTo>
                  <a:pt x="51" y="148"/>
                </a:lnTo>
                <a:lnTo>
                  <a:pt x="60" y="153"/>
                </a:lnTo>
                <a:lnTo>
                  <a:pt x="68" y="155"/>
                </a:lnTo>
                <a:lnTo>
                  <a:pt x="77" y="157"/>
                </a:lnTo>
                <a:lnTo>
                  <a:pt x="86" y="160"/>
                </a:lnTo>
                <a:lnTo>
                  <a:pt x="91" y="161"/>
                </a:lnTo>
                <a:lnTo>
                  <a:pt x="98" y="162"/>
                </a:lnTo>
                <a:lnTo>
                  <a:pt x="104" y="163"/>
                </a:lnTo>
                <a:lnTo>
                  <a:pt x="109" y="164"/>
                </a:lnTo>
                <a:lnTo>
                  <a:pt x="115" y="164"/>
                </a:lnTo>
                <a:lnTo>
                  <a:pt x="122" y="163"/>
                </a:lnTo>
                <a:lnTo>
                  <a:pt x="128" y="160"/>
                </a:lnTo>
                <a:lnTo>
                  <a:pt x="136" y="154"/>
                </a:lnTo>
                <a:lnTo>
                  <a:pt x="143" y="147"/>
                </a:lnTo>
                <a:lnTo>
                  <a:pt x="147" y="141"/>
                </a:lnTo>
                <a:lnTo>
                  <a:pt x="152" y="134"/>
                </a:lnTo>
                <a:lnTo>
                  <a:pt x="154" y="127"/>
                </a:lnTo>
                <a:lnTo>
                  <a:pt x="156" y="120"/>
                </a:lnTo>
                <a:lnTo>
                  <a:pt x="156" y="115"/>
                </a:lnTo>
                <a:lnTo>
                  <a:pt x="156" y="107"/>
                </a:lnTo>
                <a:lnTo>
                  <a:pt x="154" y="99"/>
                </a:lnTo>
                <a:lnTo>
                  <a:pt x="151" y="92"/>
                </a:lnTo>
                <a:lnTo>
                  <a:pt x="146" y="85"/>
                </a:lnTo>
                <a:lnTo>
                  <a:pt x="142" y="78"/>
                </a:lnTo>
                <a:lnTo>
                  <a:pt x="136" y="71"/>
                </a:lnTo>
                <a:lnTo>
                  <a:pt x="129" y="64"/>
                </a:lnTo>
                <a:lnTo>
                  <a:pt x="123" y="58"/>
                </a:lnTo>
                <a:lnTo>
                  <a:pt x="117" y="50"/>
                </a:lnTo>
                <a:lnTo>
                  <a:pt x="111" y="43"/>
                </a:lnTo>
                <a:lnTo>
                  <a:pt x="105" y="38"/>
                </a:lnTo>
                <a:lnTo>
                  <a:pt x="98" y="32"/>
                </a:lnTo>
                <a:lnTo>
                  <a:pt x="90" y="29"/>
                </a:lnTo>
                <a:lnTo>
                  <a:pt x="82" y="25"/>
                </a:lnTo>
                <a:lnTo>
                  <a:pt x="73" y="22"/>
                </a:lnTo>
                <a:lnTo>
                  <a:pt x="64" y="20"/>
                </a:lnTo>
                <a:lnTo>
                  <a:pt x="53" y="16"/>
                </a:lnTo>
                <a:lnTo>
                  <a:pt x="42" y="13"/>
                </a:lnTo>
                <a:lnTo>
                  <a:pt x="32" y="11"/>
                </a:lnTo>
                <a:lnTo>
                  <a:pt x="23" y="9"/>
                </a:lnTo>
                <a:lnTo>
                  <a:pt x="15" y="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19" name="Google Shape;13119;p42"/>
          <p:cNvCxnSpPr/>
          <p:nvPr/>
        </p:nvCxnSpPr>
        <p:spPr>
          <a:xfrm>
            <a:off x="1603773" y="2343150"/>
            <a:ext cx="250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20" name="Google Shape;13120;p42"/>
          <p:cNvCxnSpPr/>
          <p:nvPr/>
        </p:nvCxnSpPr>
        <p:spPr>
          <a:xfrm flipH="1">
            <a:off x="1596628" y="2344342"/>
            <a:ext cx="333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21" name="Google Shape;13121;p42"/>
          <p:cNvCxnSpPr/>
          <p:nvPr/>
        </p:nvCxnSpPr>
        <p:spPr>
          <a:xfrm flipH="1">
            <a:off x="1674020" y="2370536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22" name="Google Shape;13122;p42"/>
          <p:cNvSpPr/>
          <p:nvPr/>
        </p:nvSpPr>
        <p:spPr>
          <a:xfrm>
            <a:off x="1528762" y="2334817"/>
            <a:ext cx="52388" cy="39290"/>
          </a:xfrm>
          <a:custGeom>
            <a:avLst/>
            <a:gdLst/>
            <a:ahLst/>
            <a:cxnLst/>
            <a:rect l="l" t="t" r="r" b="b"/>
            <a:pathLst>
              <a:path w="177" h="131" extrusionOk="0">
                <a:moveTo>
                  <a:pt x="140" y="0"/>
                </a:moveTo>
                <a:lnTo>
                  <a:pt x="141" y="1"/>
                </a:lnTo>
                <a:lnTo>
                  <a:pt x="142" y="2"/>
                </a:lnTo>
                <a:lnTo>
                  <a:pt x="144" y="4"/>
                </a:lnTo>
                <a:lnTo>
                  <a:pt x="145" y="5"/>
                </a:lnTo>
                <a:lnTo>
                  <a:pt x="146" y="8"/>
                </a:lnTo>
                <a:lnTo>
                  <a:pt x="147" y="9"/>
                </a:lnTo>
                <a:lnTo>
                  <a:pt x="149" y="13"/>
                </a:lnTo>
                <a:lnTo>
                  <a:pt x="151" y="19"/>
                </a:lnTo>
                <a:lnTo>
                  <a:pt x="154" y="24"/>
                </a:lnTo>
                <a:lnTo>
                  <a:pt x="156" y="29"/>
                </a:lnTo>
                <a:lnTo>
                  <a:pt x="158" y="34"/>
                </a:lnTo>
                <a:lnTo>
                  <a:pt x="161" y="39"/>
                </a:lnTo>
                <a:lnTo>
                  <a:pt x="164" y="42"/>
                </a:lnTo>
                <a:lnTo>
                  <a:pt x="166" y="46"/>
                </a:lnTo>
                <a:lnTo>
                  <a:pt x="168" y="49"/>
                </a:lnTo>
                <a:lnTo>
                  <a:pt x="170" y="52"/>
                </a:lnTo>
                <a:lnTo>
                  <a:pt x="172" y="55"/>
                </a:lnTo>
                <a:lnTo>
                  <a:pt x="174" y="58"/>
                </a:lnTo>
                <a:lnTo>
                  <a:pt x="175" y="60"/>
                </a:lnTo>
                <a:lnTo>
                  <a:pt x="176" y="64"/>
                </a:lnTo>
                <a:lnTo>
                  <a:pt x="176" y="68"/>
                </a:lnTo>
                <a:lnTo>
                  <a:pt x="177" y="71"/>
                </a:lnTo>
                <a:lnTo>
                  <a:pt x="177" y="76"/>
                </a:lnTo>
                <a:lnTo>
                  <a:pt x="177" y="80"/>
                </a:lnTo>
                <a:lnTo>
                  <a:pt x="177" y="85"/>
                </a:lnTo>
                <a:lnTo>
                  <a:pt x="177" y="88"/>
                </a:lnTo>
                <a:lnTo>
                  <a:pt x="176" y="93"/>
                </a:lnTo>
                <a:lnTo>
                  <a:pt x="175" y="96"/>
                </a:lnTo>
                <a:lnTo>
                  <a:pt x="174" y="99"/>
                </a:lnTo>
                <a:lnTo>
                  <a:pt x="172" y="103"/>
                </a:lnTo>
                <a:lnTo>
                  <a:pt x="169" y="105"/>
                </a:lnTo>
                <a:lnTo>
                  <a:pt x="167" y="108"/>
                </a:lnTo>
                <a:lnTo>
                  <a:pt x="165" y="111"/>
                </a:lnTo>
                <a:lnTo>
                  <a:pt x="163" y="112"/>
                </a:lnTo>
                <a:lnTo>
                  <a:pt x="160" y="114"/>
                </a:lnTo>
                <a:lnTo>
                  <a:pt x="157" y="115"/>
                </a:lnTo>
                <a:lnTo>
                  <a:pt x="155" y="117"/>
                </a:lnTo>
                <a:lnTo>
                  <a:pt x="150" y="118"/>
                </a:lnTo>
                <a:lnTo>
                  <a:pt x="147" y="120"/>
                </a:lnTo>
                <a:lnTo>
                  <a:pt x="142" y="121"/>
                </a:lnTo>
                <a:lnTo>
                  <a:pt x="138" y="122"/>
                </a:lnTo>
                <a:lnTo>
                  <a:pt x="133" y="123"/>
                </a:lnTo>
                <a:lnTo>
                  <a:pt x="129" y="123"/>
                </a:lnTo>
                <a:lnTo>
                  <a:pt x="122" y="124"/>
                </a:lnTo>
                <a:lnTo>
                  <a:pt x="115" y="124"/>
                </a:lnTo>
                <a:lnTo>
                  <a:pt x="109" y="124"/>
                </a:lnTo>
                <a:lnTo>
                  <a:pt x="102" y="124"/>
                </a:lnTo>
                <a:lnTo>
                  <a:pt x="94" y="124"/>
                </a:lnTo>
                <a:lnTo>
                  <a:pt x="87" y="125"/>
                </a:lnTo>
                <a:lnTo>
                  <a:pt x="83" y="125"/>
                </a:lnTo>
                <a:lnTo>
                  <a:pt x="77" y="126"/>
                </a:lnTo>
                <a:lnTo>
                  <a:pt x="72" y="126"/>
                </a:lnTo>
                <a:lnTo>
                  <a:pt x="67" y="127"/>
                </a:lnTo>
                <a:lnTo>
                  <a:pt x="62" y="129"/>
                </a:lnTo>
                <a:lnTo>
                  <a:pt x="56" y="129"/>
                </a:lnTo>
                <a:lnTo>
                  <a:pt x="50" y="130"/>
                </a:lnTo>
                <a:lnTo>
                  <a:pt x="45" y="131"/>
                </a:lnTo>
                <a:lnTo>
                  <a:pt x="39" y="131"/>
                </a:lnTo>
                <a:lnTo>
                  <a:pt x="34" y="131"/>
                </a:lnTo>
                <a:lnTo>
                  <a:pt x="30" y="131"/>
                </a:lnTo>
                <a:lnTo>
                  <a:pt x="27" y="131"/>
                </a:lnTo>
                <a:lnTo>
                  <a:pt x="23" y="130"/>
                </a:lnTo>
                <a:lnTo>
                  <a:pt x="19" y="129"/>
                </a:lnTo>
                <a:lnTo>
                  <a:pt x="15" y="126"/>
                </a:lnTo>
                <a:lnTo>
                  <a:pt x="11" y="123"/>
                </a:lnTo>
                <a:lnTo>
                  <a:pt x="8" y="120"/>
                </a:lnTo>
                <a:lnTo>
                  <a:pt x="6" y="115"/>
                </a:lnTo>
                <a:lnTo>
                  <a:pt x="3" y="112"/>
                </a:lnTo>
                <a:lnTo>
                  <a:pt x="2" y="107"/>
                </a:lnTo>
                <a:lnTo>
                  <a:pt x="1" y="102"/>
                </a:lnTo>
                <a:lnTo>
                  <a:pt x="0" y="97"/>
                </a:lnTo>
                <a:lnTo>
                  <a:pt x="0" y="92"/>
                </a:lnTo>
                <a:lnTo>
                  <a:pt x="0" y="87"/>
                </a:lnTo>
                <a:lnTo>
                  <a:pt x="1" y="83"/>
                </a:lnTo>
                <a:lnTo>
                  <a:pt x="2" y="75"/>
                </a:lnTo>
                <a:lnTo>
                  <a:pt x="6" y="68"/>
                </a:lnTo>
                <a:lnTo>
                  <a:pt x="9" y="61"/>
                </a:lnTo>
                <a:lnTo>
                  <a:pt x="13" y="56"/>
                </a:lnTo>
                <a:lnTo>
                  <a:pt x="19" y="50"/>
                </a:lnTo>
                <a:lnTo>
                  <a:pt x="26" y="45"/>
                </a:lnTo>
                <a:lnTo>
                  <a:pt x="34" y="39"/>
                </a:lnTo>
                <a:lnTo>
                  <a:pt x="43" y="33"/>
                </a:lnTo>
                <a:lnTo>
                  <a:pt x="52" y="29"/>
                </a:lnTo>
                <a:lnTo>
                  <a:pt x="64" y="23"/>
                </a:lnTo>
                <a:lnTo>
                  <a:pt x="77" y="19"/>
                </a:lnTo>
                <a:lnTo>
                  <a:pt x="90" y="14"/>
                </a:lnTo>
                <a:lnTo>
                  <a:pt x="93" y="12"/>
                </a:lnTo>
                <a:lnTo>
                  <a:pt x="98" y="11"/>
                </a:lnTo>
                <a:lnTo>
                  <a:pt x="101" y="10"/>
                </a:lnTo>
                <a:lnTo>
                  <a:pt x="105" y="9"/>
                </a:lnTo>
                <a:lnTo>
                  <a:pt x="110" y="8"/>
                </a:lnTo>
                <a:lnTo>
                  <a:pt x="113" y="5"/>
                </a:lnTo>
                <a:lnTo>
                  <a:pt x="118" y="4"/>
                </a:lnTo>
                <a:lnTo>
                  <a:pt x="122" y="4"/>
                </a:lnTo>
                <a:lnTo>
                  <a:pt x="127" y="3"/>
                </a:lnTo>
                <a:lnTo>
                  <a:pt x="131" y="2"/>
                </a:lnTo>
                <a:lnTo>
                  <a:pt x="136" y="1"/>
                </a:lnTo>
                <a:lnTo>
                  <a:pt x="14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23" name="Google Shape;13123;p42"/>
          <p:cNvSpPr/>
          <p:nvPr/>
        </p:nvSpPr>
        <p:spPr>
          <a:xfrm>
            <a:off x="1528762" y="2333626"/>
            <a:ext cx="52388" cy="40481"/>
          </a:xfrm>
          <a:custGeom>
            <a:avLst/>
            <a:gdLst/>
            <a:ahLst/>
            <a:cxnLst/>
            <a:rect l="l" t="t" r="r" b="b"/>
            <a:pathLst>
              <a:path w="177" h="135" extrusionOk="0">
                <a:moveTo>
                  <a:pt x="138" y="0"/>
                </a:moveTo>
                <a:lnTo>
                  <a:pt x="139" y="3"/>
                </a:lnTo>
                <a:lnTo>
                  <a:pt x="141" y="5"/>
                </a:lnTo>
                <a:lnTo>
                  <a:pt x="145" y="8"/>
                </a:lnTo>
                <a:lnTo>
                  <a:pt x="147" y="13"/>
                </a:lnTo>
                <a:lnTo>
                  <a:pt x="149" y="18"/>
                </a:lnTo>
                <a:lnTo>
                  <a:pt x="154" y="26"/>
                </a:lnTo>
                <a:lnTo>
                  <a:pt x="157" y="35"/>
                </a:lnTo>
                <a:lnTo>
                  <a:pt x="160" y="42"/>
                </a:lnTo>
                <a:lnTo>
                  <a:pt x="165" y="49"/>
                </a:lnTo>
                <a:lnTo>
                  <a:pt x="168" y="53"/>
                </a:lnTo>
                <a:lnTo>
                  <a:pt x="172" y="59"/>
                </a:lnTo>
                <a:lnTo>
                  <a:pt x="175" y="65"/>
                </a:lnTo>
                <a:lnTo>
                  <a:pt x="176" y="72"/>
                </a:lnTo>
                <a:lnTo>
                  <a:pt x="177" y="79"/>
                </a:lnTo>
                <a:lnTo>
                  <a:pt x="177" y="87"/>
                </a:lnTo>
                <a:lnTo>
                  <a:pt x="176" y="93"/>
                </a:lnTo>
                <a:lnTo>
                  <a:pt x="175" y="100"/>
                </a:lnTo>
                <a:lnTo>
                  <a:pt x="173" y="106"/>
                </a:lnTo>
                <a:lnTo>
                  <a:pt x="169" y="110"/>
                </a:lnTo>
                <a:lnTo>
                  <a:pt x="165" y="115"/>
                </a:lnTo>
                <a:lnTo>
                  <a:pt x="160" y="118"/>
                </a:lnTo>
                <a:lnTo>
                  <a:pt x="156" y="120"/>
                </a:lnTo>
                <a:lnTo>
                  <a:pt x="149" y="124"/>
                </a:lnTo>
                <a:lnTo>
                  <a:pt x="141" y="125"/>
                </a:lnTo>
                <a:lnTo>
                  <a:pt x="135" y="127"/>
                </a:lnTo>
                <a:lnTo>
                  <a:pt x="126" y="127"/>
                </a:lnTo>
                <a:lnTo>
                  <a:pt x="114" y="128"/>
                </a:lnTo>
                <a:lnTo>
                  <a:pt x="102" y="128"/>
                </a:lnTo>
                <a:lnTo>
                  <a:pt x="91" y="129"/>
                </a:lnTo>
                <a:lnTo>
                  <a:pt x="78" y="130"/>
                </a:lnTo>
                <a:lnTo>
                  <a:pt x="68" y="131"/>
                </a:lnTo>
                <a:lnTo>
                  <a:pt x="56" y="133"/>
                </a:lnTo>
                <a:lnTo>
                  <a:pt x="50" y="134"/>
                </a:lnTo>
                <a:lnTo>
                  <a:pt x="43" y="135"/>
                </a:lnTo>
                <a:lnTo>
                  <a:pt x="36" y="135"/>
                </a:lnTo>
                <a:lnTo>
                  <a:pt x="30" y="135"/>
                </a:lnTo>
                <a:lnTo>
                  <a:pt x="23" y="134"/>
                </a:lnTo>
                <a:lnTo>
                  <a:pt x="19" y="133"/>
                </a:lnTo>
                <a:lnTo>
                  <a:pt x="15" y="129"/>
                </a:lnTo>
                <a:lnTo>
                  <a:pt x="9" y="125"/>
                </a:lnTo>
                <a:lnTo>
                  <a:pt x="6" y="120"/>
                </a:lnTo>
                <a:lnTo>
                  <a:pt x="2" y="113"/>
                </a:lnTo>
                <a:lnTo>
                  <a:pt x="1" y="107"/>
                </a:lnTo>
                <a:lnTo>
                  <a:pt x="0" y="100"/>
                </a:lnTo>
                <a:lnTo>
                  <a:pt x="0" y="93"/>
                </a:lnTo>
                <a:lnTo>
                  <a:pt x="1" y="87"/>
                </a:lnTo>
                <a:lnTo>
                  <a:pt x="2" y="80"/>
                </a:lnTo>
                <a:lnTo>
                  <a:pt x="4" y="74"/>
                </a:lnTo>
                <a:lnTo>
                  <a:pt x="8" y="69"/>
                </a:lnTo>
                <a:lnTo>
                  <a:pt x="12" y="61"/>
                </a:lnTo>
                <a:lnTo>
                  <a:pt x="19" y="54"/>
                </a:lnTo>
                <a:lnTo>
                  <a:pt x="26" y="49"/>
                </a:lnTo>
                <a:lnTo>
                  <a:pt x="34" y="43"/>
                </a:lnTo>
                <a:lnTo>
                  <a:pt x="43" y="37"/>
                </a:lnTo>
                <a:lnTo>
                  <a:pt x="52" y="33"/>
                </a:lnTo>
                <a:lnTo>
                  <a:pt x="61" y="28"/>
                </a:lnTo>
                <a:lnTo>
                  <a:pt x="74" y="24"/>
                </a:lnTo>
                <a:lnTo>
                  <a:pt x="87" y="18"/>
                </a:lnTo>
                <a:lnTo>
                  <a:pt x="100" y="14"/>
                </a:lnTo>
                <a:lnTo>
                  <a:pt x="113" y="10"/>
                </a:lnTo>
                <a:lnTo>
                  <a:pt x="122" y="8"/>
                </a:lnTo>
                <a:lnTo>
                  <a:pt x="131" y="6"/>
                </a:lnTo>
                <a:lnTo>
                  <a:pt x="136" y="5"/>
                </a:lnTo>
                <a:lnTo>
                  <a:pt x="140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24" name="Google Shape;13124;p42"/>
          <p:cNvSpPr/>
          <p:nvPr/>
        </p:nvSpPr>
        <p:spPr>
          <a:xfrm>
            <a:off x="1478756" y="2341960"/>
            <a:ext cx="38100" cy="36909"/>
          </a:xfrm>
          <a:custGeom>
            <a:avLst/>
            <a:gdLst/>
            <a:ahLst/>
            <a:cxnLst/>
            <a:rect l="l" t="t" r="r" b="b"/>
            <a:pathLst>
              <a:path w="130" h="124" extrusionOk="0">
                <a:moveTo>
                  <a:pt x="96" y="0"/>
                </a:moveTo>
                <a:lnTo>
                  <a:pt x="97" y="0"/>
                </a:lnTo>
                <a:lnTo>
                  <a:pt x="97" y="1"/>
                </a:lnTo>
                <a:lnTo>
                  <a:pt x="98" y="1"/>
                </a:lnTo>
                <a:lnTo>
                  <a:pt x="100" y="2"/>
                </a:lnTo>
                <a:lnTo>
                  <a:pt x="104" y="5"/>
                </a:lnTo>
                <a:lnTo>
                  <a:pt x="107" y="8"/>
                </a:lnTo>
                <a:lnTo>
                  <a:pt x="112" y="10"/>
                </a:lnTo>
                <a:lnTo>
                  <a:pt x="115" y="12"/>
                </a:lnTo>
                <a:lnTo>
                  <a:pt x="117" y="15"/>
                </a:lnTo>
                <a:lnTo>
                  <a:pt x="120" y="17"/>
                </a:lnTo>
                <a:lnTo>
                  <a:pt x="122" y="20"/>
                </a:lnTo>
                <a:lnTo>
                  <a:pt x="124" y="24"/>
                </a:lnTo>
                <a:lnTo>
                  <a:pt x="126" y="29"/>
                </a:lnTo>
                <a:lnTo>
                  <a:pt x="128" y="34"/>
                </a:lnTo>
                <a:lnTo>
                  <a:pt x="129" y="39"/>
                </a:lnTo>
                <a:lnTo>
                  <a:pt x="130" y="45"/>
                </a:lnTo>
                <a:lnTo>
                  <a:pt x="130" y="52"/>
                </a:lnTo>
                <a:lnTo>
                  <a:pt x="130" y="57"/>
                </a:lnTo>
                <a:lnTo>
                  <a:pt x="130" y="64"/>
                </a:lnTo>
                <a:lnTo>
                  <a:pt x="129" y="70"/>
                </a:lnTo>
                <a:lnTo>
                  <a:pt x="128" y="75"/>
                </a:lnTo>
                <a:lnTo>
                  <a:pt x="126" y="80"/>
                </a:lnTo>
                <a:lnTo>
                  <a:pt x="124" y="85"/>
                </a:lnTo>
                <a:lnTo>
                  <a:pt x="123" y="89"/>
                </a:lnTo>
                <a:lnTo>
                  <a:pt x="121" y="91"/>
                </a:lnTo>
                <a:lnTo>
                  <a:pt x="119" y="94"/>
                </a:lnTo>
                <a:lnTo>
                  <a:pt x="116" y="96"/>
                </a:lnTo>
                <a:lnTo>
                  <a:pt x="114" y="99"/>
                </a:lnTo>
                <a:lnTo>
                  <a:pt x="111" y="101"/>
                </a:lnTo>
                <a:lnTo>
                  <a:pt x="109" y="103"/>
                </a:lnTo>
                <a:lnTo>
                  <a:pt x="105" y="104"/>
                </a:lnTo>
                <a:lnTo>
                  <a:pt x="102" y="107"/>
                </a:lnTo>
                <a:lnTo>
                  <a:pt x="94" y="111"/>
                </a:lnTo>
                <a:lnTo>
                  <a:pt x="86" y="114"/>
                </a:lnTo>
                <a:lnTo>
                  <a:pt x="77" y="118"/>
                </a:lnTo>
                <a:lnTo>
                  <a:pt x="68" y="121"/>
                </a:lnTo>
                <a:lnTo>
                  <a:pt x="60" y="122"/>
                </a:lnTo>
                <a:lnTo>
                  <a:pt x="52" y="123"/>
                </a:lnTo>
                <a:lnTo>
                  <a:pt x="46" y="124"/>
                </a:lnTo>
                <a:lnTo>
                  <a:pt x="38" y="123"/>
                </a:lnTo>
                <a:lnTo>
                  <a:pt x="31" y="123"/>
                </a:lnTo>
                <a:lnTo>
                  <a:pt x="27" y="121"/>
                </a:lnTo>
                <a:lnTo>
                  <a:pt x="21" y="119"/>
                </a:lnTo>
                <a:lnTo>
                  <a:pt x="17" y="117"/>
                </a:lnTo>
                <a:lnTo>
                  <a:pt x="12" y="113"/>
                </a:lnTo>
                <a:lnTo>
                  <a:pt x="9" y="109"/>
                </a:lnTo>
                <a:lnTo>
                  <a:pt x="5" y="103"/>
                </a:lnTo>
                <a:lnTo>
                  <a:pt x="4" y="100"/>
                </a:lnTo>
                <a:lnTo>
                  <a:pt x="3" y="96"/>
                </a:lnTo>
                <a:lnTo>
                  <a:pt x="2" y="93"/>
                </a:lnTo>
                <a:lnTo>
                  <a:pt x="1" y="90"/>
                </a:lnTo>
                <a:lnTo>
                  <a:pt x="1" y="85"/>
                </a:lnTo>
                <a:lnTo>
                  <a:pt x="0" y="82"/>
                </a:lnTo>
                <a:lnTo>
                  <a:pt x="0" y="76"/>
                </a:lnTo>
                <a:lnTo>
                  <a:pt x="0" y="71"/>
                </a:lnTo>
                <a:lnTo>
                  <a:pt x="0" y="63"/>
                </a:lnTo>
                <a:lnTo>
                  <a:pt x="2" y="55"/>
                </a:lnTo>
                <a:lnTo>
                  <a:pt x="4" y="48"/>
                </a:lnTo>
                <a:lnTo>
                  <a:pt x="6" y="42"/>
                </a:lnTo>
                <a:lnTo>
                  <a:pt x="11" y="36"/>
                </a:lnTo>
                <a:lnTo>
                  <a:pt x="14" y="31"/>
                </a:lnTo>
                <a:lnTo>
                  <a:pt x="20" y="26"/>
                </a:lnTo>
                <a:lnTo>
                  <a:pt x="27" y="21"/>
                </a:lnTo>
                <a:lnTo>
                  <a:pt x="34" y="17"/>
                </a:lnTo>
                <a:lnTo>
                  <a:pt x="42" y="14"/>
                </a:lnTo>
                <a:lnTo>
                  <a:pt x="50" y="10"/>
                </a:lnTo>
                <a:lnTo>
                  <a:pt x="61" y="7"/>
                </a:lnTo>
                <a:lnTo>
                  <a:pt x="73" y="5"/>
                </a:lnTo>
                <a:lnTo>
                  <a:pt x="84" y="1"/>
                </a:lnTo>
                <a:lnTo>
                  <a:pt x="96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25" name="Google Shape;13125;p42"/>
          <p:cNvSpPr/>
          <p:nvPr/>
        </p:nvSpPr>
        <p:spPr>
          <a:xfrm>
            <a:off x="1478756" y="2338389"/>
            <a:ext cx="39291" cy="40481"/>
          </a:xfrm>
          <a:custGeom>
            <a:avLst/>
            <a:gdLst/>
            <a:ahLst/>
            <a:cxnLst/>
            <a:rect l="l" t="t" r="r" b="b"/>
            <a:pathLst>
              <a:path w="133" h="135" extrusionOk="0">
                <a:moveTo>
                  <a:pt x="82" y="0"/>
                </a:moveTo>
                <a:lnTo>
                  <a:pt x="85" y="2"/>
                </a:lnTo>
                <a:lnTo>
                  <a:pt x="87" y="4"/>
                </a:lnTo>
                <a:lnTo>
                  <a:pt x="93" y="8"/>
                </a:lnTo>
                <a:lnTo>
                  <a:pt x="97" y="11"/>
                </a:lnTo>
                <a:lnTo>
                  <a:pt x="102" y="14"/>
                </a:lnTo>
                <a:lnTo>
                  <a:pt x="106" y="18"/>
                </a:lnTo>
                <a:lnTo>
                  <a:pt x="112" y="21"/>
                </a:lnTo>
                <a:lnTo>
                  <a:pt x="116" y="25"/>
                </a:lnTo>
                <a:lnTo>
                  <a:pt x="120" y="28"/>
                </a:lnTo>
                <a:lnTo>
                  <a:pt x="123" y="34"/>
                </a:lnTo>
                <a:lnTo>
                  <a:pt x="126" y="39"/>
                </a:lnTo>
                <a:lnTo>
                  <a:pt x="129" y="47"/>
                </a:lnTo>
                <a:lnTo>
                  <a:pt x="130" y="55"/>
                </a:lnTo>
                <a:lnTo>
                  <a:pt x="130" y="63"/>
                </a:lnTo>
                <a:lnTo>
                  <a:pt x="130" y="72"/>
                </a:lnTo>
                <a:lnTo>
                  <a:pt x="129" y="79"/>
                </a:lnTo>
                <a:lnTo>
                  <a:pt x="128" y="87"/>
                </a:lnTo>
                <a:lnTo>
                  <a:pt x="124" y="95"/>
                </a:lnTo>
                <a:lnTo>
                  <a:pt x="121" y="102"/>
                </a:lnTo>
                <a:lnTo>
                  <a:pt x="116" y="107"/>
                </a:lnTo>
                <a:lnTo>
                  <a:pt x="111" y="112"/>
                </a:lnTo>
                <a:lnTo>
                  <a:pt x="104" y="116"/>
                </a:lnTo>
                <a:lnTo>
                  <a:pt x="97" y="121"/>
                </a:lnTo>
                <a:lnTo>
                  <a:pt x="88" y="124"/>
                </a:lnTo>
                <a:lnTo>
                  <a:pt x="80" y="128"/>
                </a:lnTo>
                <a:lnTo>
                  <a:pt x="71" y="131"/>
                </a:lnTo>
                <a:lnTo>
                  <a:pt x="64" y="133"/>
                </a:lnTo>
                <a:lnTo>
                  <a:pt x="55" y="134"/>
                </a:lnTo>
                <a:lnTo>
                  <a:pt x="46" y="135"/>
                </a:lnTo>
                <a:lnTo>
                  <a:pt x="38" y="134"/>
                </a:lnTo>
                <a:lnTo>
                  <a:pt x="30" y="133"/>
                </a:lnTo>
                <a:lnTo>
                  <a:pt x="23" y="131"/>
                </a:lnTo>
                <a:lnTo>
                  <a:pt x="17" y="128"/>
                </a:lnTo>
                <a:lnTo>
                  <a:pt x="11" y="123"/>
                </a:lnTo>
                <a:lnTo>
                  <a:pt x="6" y="116"/>
                </a:lnTo>
                <a:lnTo>
                  <a:pt x="3" y="109"/>
                </a:lnTo>
                <a:lnTo>
                  <a:pt x="1" y="100"/>
                </a:lnTo>
                <a:lnTo>
                  <a:pt x="0" y="91"/>
                </a:lnTo>
                <a:lnTo>
                  <a:pt x="0" y="81"/>
                </a:lnTo>
                <a:lnTo>
                  <a:pt x="0" y="73"/>
                </a:lnTo>
                <a:lnTo>
                  <a:pt x="2" y="65"/>
                </a:lnTo>
                <a:lnTo>
                  <a:pt x="4" y="58"/>
                </a:lnTo>
                <a:lnTo>
                  <a:pt x="8" y="51"/>
                </a:lnTo>
                <a:lnTo>
                  <a:pt x="12" y="46"/>
                </a:lnTo>
                <a:lnTo>
                  <a:pt x="17" y="40"/>
                </a:lnTo>
                <a:lnTo>
                  <a:pt x="22" y="35"/>
                </a:lnTo>
                <a:lnTo>
                  <a:pt x="30" y="30"/>
                </a:lnTo>
                <a:lnTo>
                  <a:pt x="38" y="27"/>
                </a:lnTo>
                <a:lnTo>
                  <a:pt x="47" y="22"/>
                </a:lnTo>
                <a:lnTo>
                  <a:pt x="56" y="20"/>
                </a:lnTo>
                <a:lnTo>
                  <a:pt x="65" y="17"/>
                </a:lnTo>
                <a:lnTo>
                  <a:pt x="75" y="14"/>
                </a:lnTo>
                <a:lnTo>
                  <a:pt x="94" y="11"/>
                </a:lnTo>
                <a:lnTo>
                  <a:pt x="114" y="8"/>
                </a:lnTo>
                <a:lnTo>
                  <a:pt x="133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26" name="Google Shape;13126;p42"/>
          <p:cNvCxnSpPr/>
          <p:nvPr/>
        </p:nvCxnSpPr>
        <p:spPr>
          <a:xfrm>
            <a:off x="1569244" y="2333625"/>
            <a:ext cx="119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27" name="Google Shape;13127;p42"/>
          <p:cNvSpPr/>
          <p:nvPr/>
        </p:nvSpPr>
        <p:spPr>
          <a:xfrm>
            <a:off x="1479949" y="2339578"/>
            <a:ext cx="69056" cy="51197"/>
          </a:xfrm>
          <a:custGeom>
            <a:avLst/>
            <a:gdLst/>
            <a:ahLst/>
            <a:cxnLst/>
            <a:rect l="l" t="t" r="r" b="b"/>
            <a:pathLst>
              <a:path w="230" h="174" extrusionOk="0">
                <a:moveTo>
                  <a:pt x="37" y="0"/>
                </a:moveTo>
                <a:lnTo>
                  <a:pt x="33" y="6"/>
                </a:lnTo>
                <a:lnTo>
                  <a:pt x="27" y="13"/>
                </a:lnTo>
                <a:lnTo>
                  <a:pt x="23" y="22"/>
                </a:lnTo>
                <a:lnTo>
                  <a:pt x="18" y="31"/>
                </a:lnTo>
                <a:lnTo>
                  <a:pt x="14" y="41"/>
                </a:lnTo>
                <a:lnTo>
                  <a:pt x="9" y="52"/>
                </a:lnTo>
                <a:lnTo>
                  <a:pt x="6" y="63"/>
                </a:lnTo>
                <a:lnTo>
                  <a:pt x="3" y="74"/>
                </a:lnTo>
                <a:lnTo>
                  <a:pt x="1" y="87"/>
                </a:lnTo>
                <a:lnTo>
                  <a:pt x="0" y="98"/>
                </a:lnTo>
                <a:lnTo>
                  <a:pt x="0" y="107"/>
                </a:lnTo>
                <a:lnTo>
                  <a:pt x="1" y="115"/>
                </a:lnTo>
                <a:lnTo>
                  <a:pt x="3" y="122"/>
                </a:lnTo>
                <a:lnTo>
                  <a:pt x="5" y="129"/>
                </a:lnTo>
                <a:lnTo>
                  <a:pt x="8" y="136"/>
                </a:lnTo>
                <a:lnTo>
                  <a:pt x="13" y="143"/>
                </a:lnTo>
                <a:lnTo>
                  <a:pt x="17" y="148"/>
                </a:lnTo>
                <a:lnTo>
                  <a:pt x="22" y="153"/>
                </a:lnTo>
                <a:lnTo>
                  <a:pt x="27" y="156"/>
                </a:lnTo>
                <a:lnTo>
                  <a:pt x="33" y="159"/>
                </a:lnTo>
                <a:lnTo>
                  <a:pt x="38" y="163"/>
                </a:lnTo>
                <a:lnTo>
                  <a:pt x="45" y="165"/>
                </a:lnTo>
                <a:lnTo>
                  <a:pt x="52" y="167"/>
                </a:lnTo>
                <a:lnTo>
                  <a:pt x="59" y="169"/>
                </a:lnTo>
                <a:lnTo>
                  <a:pt x="66" y="171"/>
                </a:lnTo>
                <a:lnTo>
                  <a:pt x="73" y="172"/>
                </a:lnTo>
                <a:lnTo>
                  <a:pt x="82" y="173"/>
                </a:lnTo>
                <a:lnTo>
                  <a:pt x="92" y="174"/>
                </a:lnTo>
                <a:lnTo>
                  <a:pt x="101" y="174"/>
                </a:lnTo>
                <a:lnTo>
                  <a:pt x="116" y="174"/>
                </a:lnTo>
                <a:lnTo>
                  <a:pt x="130" y="173"/>
                </a:lnTo>
                <a:lnTo>
                  <a:pt x="141" y="173"/>
                </a:lnTo>
                <a:lnTo>
                  <a:pt x="151" y="173"/>
                </a:lnTo>
                <a:lnTo>
                  <a:pt x="161" y="173"/>
                </a:lnTo>
                <a:lnTo>
                  <a:pt x="166" y="174"/>
                </a:lnTo>
                <a:lnTo>
                  <a:pt x="171" y="174"/>
                </a:lnTo>
                <a:lnTo>
                  <a:pt x="176" y="174"/>
                </a:lnTo>
                <a:lnTo>
                  <a:pt x="180" y="174"/>
                </a:lnTo>
                <a:lnTo>
                  <a:pt x="183" y="173"/>
                </a:lnTo>
                <a:lnTo>
                  <a:pt x="186" y="172"/>
                </a:lnTo>
                <a:lnTo>
                  <a:pt x="189" y="171"/>
                </a:lnTo>
                <a:lnTo>
                  <a:pt x="192" y="168"/>
                </a:lnTo>
                <a:lnTo>
                  <a:pt x="193" y="166"/>
                </a:lnTo>
                <a:lnTo>
                  <a:pt x="195" y="163"/>
                </a:lnTo>
                <a:lnTo>
                  <a:pt x="197" y="159"/>
                </a:lnTo>
                <a:lnTo>
                  <a:pt x="197" y="158"/>
                </a:lnTo>
                <a:lnTo>
                  <a:pt x="197" y="157"/>
                </a:lnTo>
                <a:lnTo>
                  <a:pt x="197" y="156"/>
                </a:lnTo>
                <a:lnTo>
                  <a:pt x="198" y="155"/>
                </a:lnTo>
                <a:lnTo>
                  <a:pt x="199" y="155"/>
                </a:lnTo>
                <a:lnTo>
                  <a:pt x="200" y="155"/>
                </a:lnTo>
                <a:lnTo>
                  <a:pt x="201" y="155"/>
                </a:lnTo>
                <a:lnTo>
                  <a:pt x="202" y="155"/>
                </a:lnTo>
                <a:lnTo>
                  <a:pt x="202" y="154"/>
                </a:lnTo>
                <a:lnTo>
                  <a:pt x="203" y="153"/>
                </a:lnTo>
                <a:lnTo>
                  <a:pt x="203" y="152"/>
                </a:lnTo>
                <a:lnTo>
                  <a:pt x="203" y="150"/>
                </a:lnTo>
                <a:lnTo>
                  <a:pt x="204" y="149"/>
                </a:lnTo>
                <a:lnTo>
                  <a:pt x="206" y="148"/>
                </a:lnTo>
                <a:lnTo>
                  <a:pt x="207" y="148"/>
                </a:lnTo>
                <a:lnTo>
                  <a:pt x="209" y="147"/>
                </a:lnTo>
                <a:lnTo>
                  <a:pt x="210" y="146"/>
                </a:lnTo>
                <a:lnTo>
                  <a:pt x="210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1" y="140"/>
                </a:lnTo>
                <a:lnTo>
                  <a:pt x="211" y="139"/>
                </a:lnTo>
                <a:lnTo>
                  <a:pt x="212" y="139"/>
                </a:lnTo>
                <a:lnTo>
                  <a:pt x="213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18" y="137"/>
                </a:lnTo>
                <a:lnTo>
                  <a:pt x="220" y="135"/>
                </a:lnTo>
                <a:lnTo>
                  <a:pt x="222" y="131"/>
                </a:lnTo>
                <a:lnTo>
                  <a:pt x="225" y="127"/>
                </a:lnTo>
                <a:lnTo>
                  <a:pt x="227" y="122"/>
                </a:lnTo>
                <a:lnTo>
                  <a:pt x="228" y="117"/>
                </a:lnTo>
                <a:lnTo>
                  <a:pt x="229" y="110"/>
                </a:lnTo>
                <a:lnTo>
                  <a:pt x="230" y="102"/>
                </a:lnTo>
                <a:lnTo>
                  <a:pt x="230" y="96"/>
                </a:lnTo>
                <a:lnTo>
                  <a:pt x="230" y="88"/>
                </a:lnTo>
                <a:lnTo>
                  <a:pt x="229" y="80"/>
                </a:lnTo>
                <a:lnTo>
                  <a:pt x="228" y="72"/>
                </a:lnTo>
                <a:lnTo>
                  <a:pt x="226" y="65"/>
                </a:lnTo>
                <a:lnTo>
                  <a:pt x="222" y="60"/>
                </a:lnTo>
                <a:lnTo>
                  <a:pt x="222" y="59"/>
                </a:lnTo>
                <a:lnTo>
                  <a:pt x="221" y="59"/>
                </a:lnTo>
                <a:lnTo>
                  <a:pt x="221" y="58"/>
                </a:lnTo>
                <a:lnTo>
                  <a:pt x="220" y="58"/>
                </a:lnTo>
                <a:lnTo>
                  <a:pt x="219" y="56"/>
                </a:lnTo>
                <a:lnTo>
                  <a:pt x="218" y="55"/>
                </a:lnTo>
                <a:lnTo>
                  <a:pt x="217" y="55"/>
                </a:lnTo>
                <a:lnTo>
                  <a:pt x="213" y="54"/>
                </a:lnTo>
                <a:lnTo>
                  <a:pt x="211" y="54"/>
                </a:lnTo>
                <a:lnTo>
                  <a:pt x="210" y="54"/>
                </a:lnTo>
                <a:lnTo>
                  <a:pt x="208" y="54"/>
                </a:lnTo>
                <a:lnTo>
                  <a:pt x="207" y="53"/>
                </a:lnTo>
                <a:lnTo>
                  <a:pt x="204" y="53"/>
                </a:lnTo>
                <a:lnTo>
                  <a:pt x="202" y="52"/>
                </a:lnTo>
                <a:lnTo>
                  <a:pt x="201" y="51"/>
                </a:lnTo>
                <a:lnTo>
                  <a:pt x="199" y="49"/>
                </a:lnTo>
                <a:lnTo>
                  <a:pt x="198" y="47"/>
                </a:lnTo>
                <a:lnTo>
                  <a:pt x="197" y="45"/>
                </a:lnTo>
                <a:lnTo>
                  <a:pt x="188" y="38"/>
                </a:lnTo>
                <a:lnTo>
                  <a:pt x="180" y="32"/>
                </a:lnTo>
                <a:lnTo>
                  <a:pt x="170" y="26"/>
                </a:lnTo>
                <a:lnTo>
                  <a:pt x="161" y="22"/>
                </a:lnTo>
                <a:lnTo>
                  <a:pt x="151" y="17"/>
                </a:lnTo>
                <a:lnTo>
                  <a:pt x="138" y="13"/>
                </a:lnTo>
                <a:lnTo>
                  <a:pt x="125" y="9"/>
                </a:lnTo>
                <a:lnTo>
                  <a:pt x="110" y="6"/>
                </a:lnTo>
                <a:lnTo>
                  <a:pt x="97" y="4"/>
                </a:lnTo>
                <a:lnTo>
                  <a:pt x="82" y="3"/>
                </a:lnTo>
                <a:lnTo>
                  <a:pt x="68" y="2"/>
                </a:lnTo>
                <a:lnTo>
                  <a:pt x="52" y="0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28" name="Google Shape;13128;p42"/>
          <p:cNvSpPr/>
          <p:nvPr/>
        </p:nvSpPr>
        <p:spPr>
          <a:xfrm>
            <a:off x="1479949" y="2339578"/>
            <a:ext cx="69056" cy="51197"/>
          </a:xfrm>
          <a:custGeom>
            <a:avLst/>
            <a:gdLst/>
            <a:ahLst/>
            <a:cxnLst/>
            <a:rect l="l" t="t" r="r" b="b"/>
            <a:pathLst>
              <a:path w="230" h="172" extrusionOk="0">
                <a:moveTo>
                  <a:pt x="34" y="3"/>
                </a:moveTo>
                <a:lnTo>
                  <a:pt x="29" y="8"/>
                </a:lnTo>
                <a:lnTo>
                  <a:pt x="24" y="16"/>
                </a:lnTo>
                <a:lnTo>
                  <a:pt x="19" y="25"/>
                </a:lnTo>
                <a:lnTo>
                  <a:pt x="15" y="34"/>
                </a:lnTo>
                <a:lnTo>
                  <a:pt x="12" y="44"/>
                </a:lnTo>
                <a:lnTo>
                  <a:pt x="8" y="54"/>
                </a:lnTo>
                <a:lnTo>
                  <a:pt x="5" y="64"/>
                </a:lnTo>
                <a:lnTo>
                  <a:pt x="3" y="76"/>
                </a:lnTo>
                <a:lnTo>
                  <a:pt x="1" y="87"/>
                </a:lnTo>
                <a:lnTo>
                  <a:pt x="0" y="97"/>
                </a:lnTo>
                <a:lnTo>
                  <a:pt x="0" y="108"/>
                </a:lnTo>
                <a:lnTo>
                  <a:pt x="3" y="118"/>
                </a:lnTo>
                <a:lnTo>
                  <a:pt x="5" y="126"/>
                </a:lnTo>
                <a:lnTo>
                  <a:pt x="8" y="134"/>
                </a:lnTo>
                <a:lnTo>
                  <a:pt x="13" y="141"/>
                </a:lnTo>
                <a:lnTo>
                  <a:pt x="18" y="147"/>
                </a:lnTo>
                <a:lnTo>
                  <a:pt x="25" y="153"/>
                </a:lnTo>
                <a:lnTo>
                  <a:pt x="33" y="157"/>
                </a:lnTo>
                <a:lnTo>
                  <a:pt x="42" y="162"/>
                </a:lnTo>
                <a:lnTo>
                  <a:pt x="52" y="165"/>
                </a:lnTo>
                <a:lnTo>
                  <a:pt x="61" y="167"/>
                </a:lnTo>
                <a:lnTo>
                  <a:pt x="71" y="170"/>
                </a:lnTo>
                <a:lnTo>
                  <a:pt x="81" y="171"/>
                </a:lnTo>
                <a:lnTo>
                  <a:pt x="97" y="172"/>
                </a:lnTo>
                <a:lnTo>
                  <a:pt x="112" y="172"/>
                </a:lnTo>
                <a:lnTo>
                  <a:pt x="129" y="171"/>
                </a:lnTo>
                <a:lnTo>
                  <a:pt x="146" y="171"/>
                </a:lnTo>
                <a:lnTo>
                  <a:pt x="153" y="171"/>
                </a:lnTo>
                <a:lnTo>
                  <a:pt x="160" y="171"/>
                </a:lnTo>
                <a:lnTo>
                  <a:pt x="166" y="172"/>
                </a:lnTo>
                <a:lnTo>
                  <a:pt x="173" y="172"/>
                </a:lnTo>
                <a:lnTo>
                  <a:pt x="180" y="172"/>
                </a:lnTo>
                <a:lnTo>
                  <a:pt x="185" y="171"/>
                </a:lnTo>
                <a:lnTo>
                  <a:pt x="190" y="167"/>
                </a:lnTo>
                <a:lnTo>
                  <a:pt x="192" y="166"/>
                </a:lnTo>
                <a:lnTo>
                  <a:pt x="194" y="163"/>
                </a:lnTo>
                <a:lnTo>
                  <a:pt x="195" y="160"/>
                </a:lnTo>
                <a:lnTo>
                  <a:pt x="197" y="155"/>
                </a:lnTo>
                <a:lnTo>
                  <a:pt x="198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2" y="152"/>
                </a:lnTo>
                <a:lnTo>
                  <a:pt x="203" y="150"/>
                </a:lnTo>
                <a:lnTo>
                  <a:pt x="203" y="148"/>
                </a:lnTo>
                <a:lnTo>
                  <a:pt x="204" y="147"/>
                </a:lnTo>
                <a:lnTo>
                  <a:pt x="206" y="146"/>
                </a:lnTo>
                <a:lnTo>
                  <a:pt x="208" y="145"/>
                </a:lnTo>
                <a:lnTo>
                  <a:pt x="209" y="145"/>
                </a:lnTo>
                <a:lnTo>
                  <a:pt x="210" y="144"/>
                </a:lnTo>
                <a:lnTo>
                  <a:pt x="210" y="142"/>
                </a:lnTo>
                <a:lnTo>
                  <a:pt x="210" y="140"/>
                </a:lnTo>
                <a:lnTo>
                  <a:pt x="211" y="138"/>
                </a:lnTo>
                <a:lnTo>
                  <a:pt x="212" y="137"/>
                </a:lnTo>
                <a:lnTo>
                  <a:pt x="213" y="137"/>
                </a:lnTo>
                <a:lnTo>
                  <a:pt x="216" y="136"/>
                </a:lnTo>
                <a:lnTo>
                  <a:pt x="219" y="135"/>
                </a:lnTo>
                <a:lnTo>
                  <a:pt x="221" y="133"/>
                </a:lnTo>
                <a:lnTo>
                  <a:pt x="222" y="129"/>
                </a:lnTo>
                <a:lnTo>
                  <a:pt x="225" y="125"/>
                </a:lnTo>
                <a:lnTo>
                  <a:pt x="227" y="122"/>
                </a:lnTo>
                <a:lnTo>
                  <a:pt x="228" y="116"/>
                </a:lnTo>
                <a:lnTo>
                  <a:pt x="229" y="109"/>
                </a:lnTo>
                <a:lnTo>
                  <a:pt x="230" y="100"/>
                </a:lnTo>
                <a:lnTo>
                  <a:pt x="230" y="92"/>
                </a:lnTo>
                <a:lnTo>
                  <a:pt x="230" y="84"/>
                </a:lnTo>
                <a:lnTo>
                  <a:pt x="229" y="79"/>
                </a:lnTo>
                <a:lnTo>
                  <a:pt x="229" y="75"/>
                </a:lnTo>
                <a:lnTo>
                  <a:pt x="228" y="70"/>
                </a:lnTo>
                <a:lnTo>
                  <a:pt x="227" y="66"/>
                </a:lnTo>
                <a:lnTo>
                  <a:pt x="225" y="62"/>
                </a:lnTo>
                <a:lnTo>
                  <a:pt x="222" y="58"/>
                </a:lnTo>
                <a:lnTo>
                  <a:pt x="220" y="56"/>
                </a:lnTo>
                <a:lnTo>
                  <a:pt x="218" y="53"/>
                </a:lnTo>
                <a:lnTo>
                  <a:pt x="215" y="53"/>
                </a:lnTo>
                <a:lnTo>
                  <a:pt x="211" y="52"/>
                </a:lnTo>
                <a:lnTo>
                  <a:pt x="208" y="52"/>
                </a:lnTo>
                <a:lnTo>
                  <a:pt x="200" y="47"/>
                </a:lnTo>
                <a:lnTo>
                  <a:pt x="192" y="41"/>
                </a:lnTo>
                <a:lnTo>
                  <a:pt x="185" y="34"/>
                </a:lnTo>
                <a:lnTo>
                  <a:pt x="178" y="29"/>
                </a:lnTo>
                <a:lnTo>
                  <a:pt x="170" y="24"/>
                </a:lnTo>
                <a:lnTo>
                  <a:pt x="161" y="20"/>
                </a:lnTo>
                <a:lnTo>
                  <a:pt x="149" y="15"/>
                </a:lnTo>
                <a:lnTo>
                  <a:pt x="137" y="11"/>
                </a:lnTo>
                <a:lnTo>
                  <a:pt x="124" y="7"/>
                </a:lnTo>
                <a:lnTo>
                  <a:pt x="111" y="4"/>
                </a:lnTo>
                <a:lnTo>
                  <a:pt x="99" y="3"/>
                </a:lnTo>
                <a:lnTo>
                  <a:pt x="86" y="1"/>
                </a:lnTo>
                <a:lnTo>
                  <a:pt x="73" y="0"/>
                </a:lnTo>
                <a:lnTo>
                  <a:pt x="6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29" name="Google Shape;13129;p42"/>
          <p:cNvCxnSpPr/>
          <p:nvPr/>
        </p:nvCxnSpPr>
        <p:spPr>
          <a:xfrm flipH="1">
            <a:off x="1490662" y="2340769"/>
            <a:ext cx="3333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30" name="Google Shape;13130;p42"/>
          <p:cNvSpPr/>
          <p:nvPr/>
        </p:nvSpPr>
        <p:spPr>
          <a:xfrm>
            <a:off x="1719263" y="2361010"/>
            <a:ext cx="67866" cy="60722"/>
          </a:xfrm>
          <a:custGeom>
            <a:avLst/>
            <a:gdLst/>
            <a:ahLst/>
            <a:cxnLst/>
            <a:rect l="l" t="t" r="r" b="b"/>
            <a:pathLst>
              <a:path w="231" h="202" extrusionOk="0">
                <a:moveTo>
                  <a:pt x="62" y="0"/>
                </a:moveTo>
                <a:lnTo>
                  <a:pt x="55" y="5"/>
                </a:lnTo>
                <a:lnTo>
                  <a:pt x="49" y="10"/>
                </a:lnTo>
                <a:lnTo>
                  <a:pt x="43" y="17"/>
                </a:lnTo>
                <a:lnTo>
                  <a:pt x="36" y="25"/>
                </a:lnTo>
                <a:lnTo>
                  <a:pt x="29" y="34"/>
                </a:lnTo>
                <a:lnTo>
                  <a:pt x="23" y="44"/>
                </a:lnTo>
                <a:lnTo>
                  <a:pt x="17" y="54"/>
                </a:lnTo>
                <a:lnTo>
                  <a:pt x="11" y="65"/>
                </a:lnTo>
                <a:lnTo>
                  <a:pt x="7" y="75"/>
                </a:lnTo>
                <a:lnTo>
                  <a:pt x="3" y="87"/>
                </a:lnTo>
                <a:lnTo>
                  <a:pt x="2" y="95"/>
                </a:lnTo>
                <a:lnTo>
                  <a:pt x="1" y="103"/>
                </a:lnTo>
                <a:lnTo>
                  <a:pt x="0" y="111"/>
                </a:lnTo>
                <a:lnTo>
                  <a:pt x="1" y="118"/>
                </a:lnTo>
                <a:lnTo>
                  <a:pt x="2" y="126"/>
                </a:lnTo>
                <a:lnTo>
                  <a:pt x="5" y="132"/>
                </a:lnTo>
                <a:lnTo>
                  <a:pt x="9" y="139"/>
                </a:lnTo>
                <a:lnTo>
                  <a:pt x="12" y="145"/>
                </a:lnTo>
                <a:lnTo>
                  <a:pt x="17" y="149"/>
                </a:lnTo>
                <a:lnTo>
                  <a:pt x="21" y="154"/>
                </a:lnTo>
                <a:lnTo>
                  <a:pt x="27" y="158"/>
                </a:lnTo>
                <a:lnTo>
                  <a:pt x="33" y="163"/>
                </a:lnTo>
                <a:lnTo>
                  <a:pt x="38" y="166"/>
                </a:lnTo>
                <a:lnTo>
                  <a:pt x="45" y="169"/>
                </a:lnTo>
                <a:lnTo>
                  <a:pt x="51" y="173"/>
                </a:lnTo>
                <a:lnTo>
                  <a:pt x="57" y="175"/>
                </a:lnTo>
                <a:lnTo>
                  <a:pt x="66" y="178"/>
                </a:lnTo>
                <a:lnTo>
                  <a:pt x="76" y="182"/>
                </a:lnTo>
                <a:lnTo>
                  <a:pt x="85" y="184"/>
                </a:lnTo>
                <a:lnTo>
                  <a:pt x="99" y="186"/>
                </a:lnTo>
                <a:lnTo>
                  <a:pt x="113" y="190"/>
                </a:lnTo>
                <a:lnTo>
                  <a:pt x="122" y="192"/>
                </a:lnTo>
                <a:lnTo>
                  <a:pt x="132" y="194"/>
                </a:lnTo>
                <a:lnTo>
                  <a:pt x="143" y="196"/>
                </a:lnTo>
                <a:lnTo>
                  <a:pt x="148" y="197"/>
                </a:lnTo>
                <a:lnTo>
                  <a:pt x="153" y="200"/>
                </a:lnTo>
                <a:lnTo>
                  <a:pt x="158" y="201"/>
                </a:lnTo>
                <a:lnTo>
                  <a:pt x="162" y="201"/>
                </a:lnTo>
                <a:lnTo>
                  <a:pt x="165" y="202"/>
                </a:lnTo>
                <a:lnTo>
                  <a:pt x="168" y="201"/>
                </a:lnTo>
                <a:lnTo>
                  <a:pt x="172" y="201"/>
                </a:lnTo>
                <a:lnTo>
                  <a:pt x="174" y="199"/>
                </a:lnTo>
                <a:lnTo>
                  <a:pt x="176" y="197"/>
                </a:lnTo>
                <a:lnTo>
                  <a:pt x="178" y="194"/>
                </a:lnTo>
                <a:lnTo>
                  <a:pt x="181" y="191"/>
                </a:lnTo>
                <a:lnTo>
                  <a:pt x="181" y="190"/>
                </a:lnTo>
                <a:lnTo>
                  <a:pt x="181" y="188"/>
                </a:lnTo>
                <a:lnTo>
                  <a:pt x="182" y="187"/>
                </a:lnTo>
                <a:lnTo>
                  <a:pt x="183" y="186"/>
                </a:lnTo>
                <a:lnTo>
                  <a:pt x="184" y="186"/>
                </a:lnTo>
                <a:lnTo>
                  <a:pt x="185" y="187"/>
                </a:lnTo>
                <a:lnTo>
                  <a:pt x="186" y="187"/>
                </a:lnTo>
                <a:lnTo>
                  <a:pt x="187" y="187"/>
                </a:lnTo>
                <a:lnTo>
                  <a:pt x="189" y="187"/>
                </a:lnTo>
                <a:lnTo>
                  <a:pt x="189" y="186"/>
                </a:lnTo>
                <a:lnTo>
                  <a:pt x="189" y="185"/>
                </a:lnTo>
                <a:lnTo>
                  <a:pt x="189" y="184"/>
                </a:lnTo>
                <a:lnTo>
                  <a:pt x="190" y="183"/>
                </a:lnTo>
                <a:lnTo>
                  <a:pt x="191" y="183"/>
                </a:lnTo>
                <a:lnTo>
                  <a:pt x="192" y="183"/>
                </a:lnTo>
                <a:lnTo>
                  <a:pt x="193" y="182"/>
                </a:lnTo>
                <a:lnTo>
                  <a:pt x="195" y="182"/>
                </a:lnTo>
                <a:lnTo>
                  <a:pt x="196" y="182"/>
                </a:lnTo>
                <a:lnTo>
                  <a:pt x="198" y="181"/>
                </a:lnTo>
                <a:lnTo>
                  <a:pt x="198" y="179"/>
                </a:lnTo>
                <a:lnTo>
                  <a:pt x="199" y="178"/>
                </a:lnTo>
                <a:lnTo>
                  <a:pt x="199" y="177"/>
                </a:lnTo>
                <a:lnTo>
                  <a:pt x="199" y="176"/>
                </a:lnTo>
                <a:lnTo>
                  <a:pt x="200" y="175"/>
                </a:lnTo>
                <a:lnTo>
                  <a:pt x="201" y="175"/>
                </a:lnTo>
                <a:lnTo>
                  <a:pt x="202" y="175"/>
                </a:lnTo>
                <a:lnTo>
                  <a:pt x="203" y="175"/>
                </a:lnTo>
                <a:lnTo>
                  <a:pt x="204" y="175"/>
                </a:lnTo>
                <a:lnTo>
                  <a:pt x="205" y="175"/>
                </a:lnTo>
                <a:lnTo>
                  <a:pt x="206" y="175"/>
                </a:lnTo>
                <a:lnTo>
                  <a:pt x="206" y="174"/>
                </a:lnTo>
                <a:lnTo>
                  <a:pt x="210" y="172"/>
                </a:lnTo>
                <a:lnTo>
                  <a:pt x="213" y="169"/>
                </a:lnTo>
                <a:lnTo>
                  <a:pt x="215" y="166"/>
                </a:lnTo>
                <a:lnTo>
                  <a:pt x="219" y="162"/>
                </a:lnTo>
                <a:lnTo>
                  <a:pt x="221" y="157"/>
                </a:lnTo>
                <a:lnTo>
                  <a:pt x="224" y="150"/>
                </a:lnTo>
                <a:lnTo>
                  <a:pt x="227" y="144"/>
                </a:lnTo>
                <a:lnTo>
                  <a:pt x="229" y="136"/>
                </a:lnTo>
                <a:lnTo>
                  <a:pt x="230" y="128"/>
                </a:lnTo>
                <a:lnTo>
                  <a:pt x="231" y="121"/>
                </a:lnTo>
                <a:lnTo>
                  <a:pt x="231" y="113"/>
                </a:lnTo>
                <a:lnTo>
                  <a:pt x="230" y="107"/>
                </a:lnTo>
                <a:lnTo>
                  <a:pt x="229" y="100"/>
                </a:lnTo>
                <a:lnTo>
                  <a:pt x="229" y="99"/>
                </a:lnTo>
                <a:lnTo>
                  <a:pt x="228" y="99"/>
                </a:lnTo>
                <a:lnTo>
                  <a:pt x="228" y="98"/>
                </a:lnTo>
                <a:lnTo>
                  <a:pt x="228" y="97"/>
                </a:lnTo>
                <a:lnTo>
                  <a:pt x="227" y="95"/>
                </a:lnTo>
                <a:lnTo>
                  <a:pt x="226" y="94"/>
                </a:lnTo>
                <a:lnTo>
                  <a:pt x="223" y="93"/>
                </a:lnTo>
                <a:lnTo>
                  <a:pt x="221" y="93"/>
                </a:lnTo>
                <a:lnTo>
                  <a:pt x="219" y="92"/>
                </a:lnTo>
                <a:lnTo>
                  <a:pt x="218" y="91"/>
                </a:lnTo>
                <a:lnTo>
                  <a:pt x="215" y="91"/>
                </a:lnTo>
                <a:lnTo>
                  <a:pt x="214" y="90"/>
                </a:lnTo>
                <a:lnTo>
                  <a:pt x="213" y="89"/>
                </a:lnTo>
                <a:lnTo>
                  <a:pt x="211" y="88"/>
                </a:lnTo>
                <a:lnTo>
                  <a:pt x="210" y="85"/>
                </a:lnTo>
                <a:lnTo>
                  <a:pt x="209" y="84"/>
                </a:lnTo>
                <a:lnTo>
                  <a:pt x="208" y="82"/>
                </a:lnTo>
                <a:lnTo>
                  <a:pt x="206" y="80"/>
                </a:lnTo>
                <a:lnTo>
                  <a:pt x="200" y="71"/>
                </a:lnTo>
                <a:lnTo>
                  <a:pt x="193" y="63"/>
                </a:lnTo>
                <a:lnTo>
                  <a:pt x="185" y="55"/>
                </a:lnTo>
                <a:lnTo>
                  <a:pt x="177" y="48"/>
                </a:lnTo>
                <a:lnTo>
                  <a:pt x="168" y="42"/>
                </a:lnTo>
                <a:lnTo>
                  <a:pt x="157" y="35"/>
                </a:lnTo>
                <a:lnTo>
                  <a:pt x="145" y="28"/>
                </a:lnTo>
                <a:lnTo>
                  <a:pt x="132" y="23"/>
                </a:lnTo>
                <a:lnTo>
                  <a:pt x="119" y="17"/>
                </a:lnTo>
                <a:lnTo>
                  <a:pt x="104" y="13"/>
                </a:lnTo>
                <a:lnTo>
                  <a:pt x="91" y="8"/>
                </a:lnTo>
                <a:lnTo>
                  <a:pt x="76" y="4"/>
                </a:lnTo>
                <a:lnTo>
                  <a:pt x="62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31" name="Google Shape;13131;p42"/>
          <p:cNvSpPr/>
          <p:nvPr/>
        </p:nvSpPr>
        <p:spPr>
          <a:xfrm>
            <a:off x="1719263" y="2362200"/>
            <a:ext cx="67866" cy="58341"/>
          </a:xfrm>
          <a:custGeom>
            <a:avLst/>
            <a:gdLst/>
            <a:ahLst/>
            <a:cxnLst/>
            <a:rect l="l" t="t" r="r" b="b"/>
            <a:pathLst>
              <a:path w="231" h="197" extrusionOk="0">
                <a:moveTo>
                  <a:pt x="57" y="0"/>
                </a:moveTo>
                <a:lnTo>
                  <a:pt x="52" y="4"/>
                </a:lnTo>
                <a:lnTo>
                  <a:pt x="45" y="11"/>
                </a:lnTo>
                <a:lnTo>
                  <a:pt x="38" y="18"/>
                </a:lnTo>
                <a:lnTo>
                  <a:pt x="33" y="25"/>
                </a:lnTo>
                <a:lnTo>
                  <a:pt x="26" y="34"/>
                </a:lnTo>
                <a:lnTo>
                  <a:pt x="20" y="44"/>
                </a:lnTo>
                <a:lnTo>
                  <a:pt x="15" y="53"/>
                </a:lnTo>
                <a:lnTo>
                  <a:pt x="10" y="64"/>
                </a:lnTo>
                <a:lnTo>
                  <a:pt x="6" y="74"/>
                </a:lnTo>
                <a:lnTo>
                  <a:pt x="3" y="85"/>
                </a:lnTo>
                <a:lnTo>
                  <a:pt x="1" y="95"/>
                </a:lnTo>
                <a:lnTo>
                  <a:pt x="0" y="105"/>
                </a:lnTo>
                <a:lnTo>
                  <a:pt x="1" y="114"/>
                </a:lnTo>
                <a:lnTo>
                  <a:pt x="2" y="122"/>
                </a:lnTo>
                <a:lnTo>
                  <a:pt x="6" y="130"/>
                </a:lnTo>
                <a:lnTo>
                  <a:pt x="9" y="137"/>
                </a:lnTo>
                <a:lnTo>
                  <a:pt x="15" y="144"/>
                </a:lnTo>
                <a:lnTo>
                  <a:pt x="21" y="151"/>
                </a:lnTo>
                <a:lnTo>
                  <a:pt x="29" y="156"/>
                </a:lnTo>
                <a:lnTo>
                  <a:pt x="37" y="162"/>
                </a:lnTo>
                <a:lnTo>
                  <a:pt x="46" y="167"/>
                </a:lnTo>
                <a:lnTo>
                  <a:pt x="56" y="171"/>
                </a:lnTo>
                <a:lnTo>
                  <a:pt x="65" y="174"/>
                </a:lnTo>
                <a:lnTo>
                  <a:pt x="81" y="179"/>
                </a:lnTo>
                <a:lnTo>
                  <a:pt x="95" y="182"/>
                </a:lnTo>
                <a:lnTo>
                  <a:pt x="112" y="186"/>
                </a:lnTo>
                <a:lnTo>
                  <a:pt x="128" y="189"/>
                </a:lnTo>
                <a:lnTo>
                  <a:pt x="135" y="190"/>
                </a:lnTo>
                <a:lnTo>
                  <a:pt x="141" y="192"/>
                </a:lnTo>
                <a:lnTo>
                  <a:pt x="148" y="195"/>
                </a:lnTo>
                <a:lnTo>
                  <a:pt x="155" y="196"/>
                </a:lnTo>
                <a:lnTo>
                  <a:pt x="162" y="197"/>
                </a:lnTo>
                <a:lnTo>
                  <a:pt x="167" y="197"/>
                </a:lnTo>
                <a:lnTo>
                  <a:pt x="173" y="196"/>
                </a:lnTo>
                <a:lnTo>
                  <a:pt x="175" y="195"/>
                </a:lnTo>
                <a:lnTo>
                  <a:pt x="177" y="192"/>
                </a:lnTo>
                <a:lnTo>
                  <a:pt x="180" y="189"/>
                </a:lnTo>
                <a:lnTo>
                  <a:pt x="181" y="186"/>
                </a:lnTo>
                <a:lnTo>
                  <a:pt x="183" y="182"/>
                </a:lnTo>
                <a:lnTo>
                  <a:pt x="184" y="182"/>
                </a:lnTo>
                <a:lnTo>
                  <a:pt x="186" y="183"/>
                </a:lnTo>
                <a:lnTo>
                  <a:pt x="187" y="183"/>
                </a:lnTo>
                <a:lnTo>
                  <a:pt x="189" y="182"/>
                </a:lnTo>
                <a:lnTo>
                  <a:pt x="189" y="181"/>
                </a:lnTo>
                <a:lnTo>
                  <a:pt x="190" y="180"/>
                </a:lnTo>
                <a:lnTo>
                  <a:pt x="191" y="179"/>
                </a:lnTo>
                <a:lnTo>
                  <a:pt x="192" y="178"/>
                </a:lnTo>
                <a:lnTo>
                  <a:pt x="194" y="178"/>
                </a:lnTo>
                <a:lnTo>
                  <a:pt x="196" y="178"/>
                </a:lnTo>
                <a:lnTo>
                  <a:pt x="198" y="177"/>
                </a:lnTo>
                <a:lnTo>
                  <a:pt x="198" y="175"/>
                </a:lnTo>
                <a:lnTo>
                  <a:pt x="199" y="173"/>
                </a:lnTo>
                <a:lnTo>
                  <a:pt x="200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8" y="170"/>
                </a:lnTo>
                <a:lnTo>
                  <a:pt x="210" y="168"/>
                </a:lnTo>
                <a:lnTo>
                  <a:pt x="213" y="165"/>
                </a:lnTo>
                <a:lnTo>
                  <a:pt x="215" y="162"/>
                </a:lnTo>
                <a:lnTo>
                  <a:pt x="218" y="159"/>
                </a:lnTo>
                <a:lnTo>
                  <a:pt x="221" y="154"/>
                </a:lnTo>
                <a:lnTo>
                  <a:pt x="223" y="147"/>
                </a:lnTo>
                <a:lnTo>
                  <a:pt x="227" y="140"/>
                </a:lnTo>
                <a:lnTo>
                  <a:pt x="229" y="131"/>
                </a:lnTo>
                <a:lnTo>
                  <a:pt x="230" y="123"/>
                </a:lnTo>
                <a:lnTo>
                  <a:pt x="231" y="118"/>
                </a:lnTo>
                <a:lnTo>
                  <a:pt x="231" y="114"/>
                </a:lnTo>
                <a:lnTo>
                  <a:pt x="231" y="109"/>
                </a:lnTo>
                <a:lnTo>
                  <a:pt x="230" y="105"/>
                </a:lnTo>
                <a:lnTo>
                  <a:pt x="230" y="100"/>
                </a:lnTo>
                <a:lnTo>
                  <a:pt x="229" y="96"/>
                </a:lnTo>
                <a:lnTo>
                  <a:pt x="228" y="93"/>
                </a:lnTo>
                <a:lnTo>
                  <a:pt x="224" y="90"/>
                </a:lnTo>
                <a:lnTo>
                  <a:pt x="222" y="89"/>
                </a:lnTo>
                <a:lnTo>
                  <a:pt x="219" y="88"/>
                </a:lnTo>
                <a:lnTo>
                  <a:pt x="215" y="87"/>
                </a:lnTo>
                <a:lnTo>
                  <a:pt x="209" y="80"/>
                </a:lnTo>
                <a:lnTo>
                  <a:pt x="203" y="72"/>
                </a:lnTo>
                <a:lnTo>
                  <a:pt x="198" y="65"/>
                </a:lnTo>
                <a:lnTo>
                  <a:pt x="191" y="58"/>
                </a:lnTo>
                <a:lnTo>
                  <a:pt x="184" y="51"/>
                </a:lnTo>
                <a:lnTo>
                  <a:pt x="177" y="44"/>
                </a:lnTo>
                <a:lnTo>
                  <a:pt x="167" y="38"/>
                </a:lnTo>
                <a:lnTo>
                  <a:pt x="156" y="30"/>
                </a:lnTo>
                <a:lnTo>
                  <a:pt x="145" y="24"/>
                </a:lnTo>
                <a:lnTo>
                  <a:pt x="132" y="19"/>
                </a:lnTo>
                <a:lnTo>
                  <a:pt x="120" y="14"/>
                </a:lnTo>
                <a:lnTo>
                  <a:pt x="109" y="10"/>
                </a:lnTo>
                <a:lnTo>
                  <a:pt x="97" y="5"/>
                </a:lnTo>
                <a:lnTo>
                  <a:pt x="84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32" name="Google Shape;13132;p42"/>
          <p:cNvSpPr/>
          <p:nvPr/>
        </p:nvSpPr>
        <p:spPr>
          <a:xfrm>
            <a:off x="1852614" y="2401491"/>
            <a:ext cx="40481" cy="33338"/>
          </a:xfrm>
          <a:custGeom>
            <a:avLst/>
            <a:gdLst/>
            <a:ahLst/>
            <a:cxnLst/>
            <a:rect l="l" t="t" r="r" b="b"/>
            <a:pathLst>
              <a:path w="137" h="112" extrusionOk="0">
                <a:moveTo>
                  <a:pt x="113" y="0"/>
                </a:moveTo>
                <a:lnTo>
                  <a:pt x="113" y="1"/>
                </a:lnTo>
                <a:lnTo>
                  <a:pt x="114" y="1"/>
                </a:lnTo>
                <a:lnTo>
                  <a:pt x="114" y="2"/>
                </a:lnTo>
                <a:lnTo>
                  <a:pt x="115" y="3"/>
                </a:lnTo>
                <a:lnTo>
                  <a:pt x="115" y="4"/>
                </a:lnTo>
                <a:lnTo>
                  <a:pt x="119" y="8"/>
                </a:lnTo>
                <a:lnTo>
                  <a:pt x="122" y="11"/>
                </a:lnTo>
                <a:lnTo>
                  <a:pt x="125" y="14"/>
                </a:lnTo>
                <a:lnTo>
                  <a:pt x="129" y="18"/>
                </a:lnTo>
                <a:lnTo>
                  <a:pt x="131" y="20"/>
                </a:lnTo>
                <a:lnTo>
                  <a:pt x="132" y="23"/>
                </a:lnTo>
                <a:lnTo>
                  <a:pt x="133" y="25"/>
                </a:lnTo>
                <a:lnTo>
                  <a:pt x="135" y="30"/>
                </a:lnTo>
                <a:lnTo>
                  <a:pt x="135" y="36"/>
                </a:lnTo>
                <a:lnTo>
                  <a:pt x="137" y="41"/>
                </a:lnTo>
                <a:lnTo>
                  <a:pt x="137" y="47"/>
                </a:lnTo>
                <a:lnTo>
                  <a:pt x="135" y="52"/>
                </a:lnTo>
                <a:lnTo>
                  <a:pt x="134" y="58"/>
                </a:lnTo>
                <a:lnTo>
                  <a:pt x="133" y="65"/>
                </a:lnTo>
                <a:lnTo>
                  <a:pt x="131" y="70"/>
                </a:lnTo>
                <a:lnTo>
                  <a:pt x="129" y="76"/>
                </a:lnTo>
                <a:lnTo>
                  <a:pt x="126" y="80"/>
                </a:lnTo>
                <a:lnTo>
                  <a:pt x="124" y="85"/>
                </a:lnTo>
                <a:lnTo>
                  <a:pt x="121" y="89"/>
                </a:lnTo>
                <a:lnTo>
                  <a:pt x="119" y="93"/>
                </a:lnTo>
                <a:lnTo>
                  <a:pt x="116" y="95"/>
                </a:lnTo>
                <a:lnTo>
                  <a:pt x="113" y="97"/>
                </a:lnTo>
                <a:lnTo>
                  <a:pt x="111" y="99"/>
                </a:lnTo>
                <a:lnTo>
                  <a:pt x="107" y="100"/>
                </a:lnTo>
                <a:lnTo>
                  <a:pt x="105" y="103"/>
                </a:lnTo>
                <a:lnTo>
                  <a:pt x="102" y="104"/>
                </a:lnTo>
                <a:lnTo>
                  <a:pt x="98" y="105"/>
                </a:lnTo>
                <a:lnTo>
                  <a:pt x="95" y="106"/>
                </a:lnTo>
                <a:lnTo>
                  <a:pt x="86" y="108"/>
                </a:lnTo>
                <a:lnTo>
                  <a:pt x="77" y="109"/>
                </a:lnTo>
                <a:lnTo>
                  <a:pt x="68" y="111"/>
                </a:lnTo>
                <a:lnTo>
                  <a:pt x="58" y="112"/>
                </a:lnTo>
                <a:lnTo>
                  <a:pt x="50" y="112"/>
                </a:lnTo>
                <a:lnTo>
                  <a:pt x="42" y="111"/>
                </a:lnTo>
                <a:lnTo>
                  <a:pt x="36" y="109"/>
                </a:lnTo>
                <a:lnTo>
                  <a:pt x="29" y="108"/>
                </a:lnTo>
                <a:lnTo>
                  <a:pt x="22" y="106"/>
                </a:lnTo>
                <a:lnTo>
                  <a:pt x="18" y="103"/>
                </a:lnTo>
                <a:lnTo>
                  <a:pt x="13" y="99"/>
                </a:lnTo>
                <a:lnTo>
                  <a:pt x="9" y="96"/>
                </a:lnTo>
                <a:lnTo>
                  <a:pt x="5" y="92"/>
                </a:lnTo>
                <a:lnTo>
                  <a:pt x="3" y="87"/>
                </a:lnTo>
                <a:lnTo>
                  <a:pt x="1" y="81"/>
                </a:lnTo>
                <a:lnTo>
                  <a:pt x="1" y="78"/>
                </a:lnTo>
                <a:lnTo>
                  <a:pt x="0" y="74"/>
                </a:lnTo>
                <a:lnTo>
                  <a:pt x="0" y="70"/>
                </a:lnTo>
                <a:lnTo>
                  <a:pt x="0" y="67"/>
                </a:lnTo>
                <a:lnTo>
                  <a:pt x="0" y="62"/>
                </a:lnTo>
                <a:lnTo>
                  <a:pt x="1" y="59"/>
                </a:lnTo>
                <a:lnTo>
                  <a:pt x="2" y="53"/>
                </a:lnTo>
                <a:lnTo>
                  <a:pt x="3" y="48"/>
                </a:lnTo>
                <a:lnTo>
                  <a:pt x="5" y="40"/>
                </a:lnTo>
                <a:lnTo>
                  <a:pt x="9" y="33"/>
                </a:lnTo>
                <a:lnTo>
                  <a:pt x="12" y="27"/>
                </a:lnTo>
                <a:lnTo>
                  <a:pt x="17" y="21"/>
                </a:lnTo>
                <a:lnTo>
                  <a:pt x="21" y="16"/>
                </a:lnTo>
                <a:lnTo>
                  <a:pt x="27" y="13"/>
                </a:lnTo>
                <a:lnTo>
                  <a:pt x="33" y="9"/>
                </a:lnTo>
                <a:lnTo>
                  <a:pt x="41" y="5"/>
                </a:lnTo>
                <a:lnTo>
                  <a:pt x="49" y="3"/>
                </a:lnTo>
                <a:lnTo>
                  <a:pt x="57" y="2"/>
                </a:lnTo>
                <a:lnTo>
                  <a:pt x="66" y="1"/>
                </a:lnTo>
                <a:lnTo>
                  <a:pt x="77" y="0"/>
                </a:lnTo>
                <a:lnTo>
                  <a:pt x="88" y="0"/>
                </a:lnTo>
                <a:lnTo>
                  <a:pt x="101" y="0"/>
                </a:lnTo>
                <a:lnTo>
                  <a:pt x="11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33" name="Google Shape;13133;p42"/>
          <p:cNvSpPr/>
          <p:nvPr/>
        </p:nvSpPr>
        <p:spPr>
          <a:xfrm>
            <a:off x="1852612" y="2397920"/>
            <a:ext cx="44054" cy="36910"/>
          </a:xfrm>
          <a:custGeom>
            <a:avLst/>
            <a:gdLst/>
            <a:ahLst/>
            <a:cxnLst/>
            <a:rect l="l" t="t" r="r" b="b"/>
            <a:pathLst>
              <a:path w="150" h="126" extrusionOk="0">
                <a:moveTo>
                  <a:pt x="101" y="0"/>
                </a:moveTo>
                <a:lnTo>
                  <a:pt x="104" y="4"/>
                </a:lnTo>
                <a:lnTo>
                  <a:pt x="106" y="6"/>
                </a:lnTo>
                <a:lnTo>
                  <a:pt x="110" y="10"/>
                </a:lnTo>
                <a:lnTo>
                  <a:pt x="113" y="15"/>
                </a:lnTo>
                <a:lnTo>
                  <a:pt x="118" y="19"/>
                </a:lnTo>
                <a:lnTo>
                  <a:pt x="122" y="24"/>
                </a:lnTo>
                <a:lnTo>
                  <a:pt x="125" y="27"/>
                </a:lnTo>
                <a:lnTo>
                  <a:pt x="129" y="32"/>
                </a:lnTo>
                <a:lnTo>
                  <a:pt x="132" y="37"/>
                </a:lnTo>
                <a:lnTo>
                  <a:pt x="134" y="43"/>
                </a:lnTo>
                <a:lnTo>
                  <a:pt x="135" y="50"/>
                </a:lnTo>
                <a:lnTo>
                  <a:pt x="137" y="56"/>
                </a:lnTo>
                <a:lnTo>
                  <a:pt x="135" y="65"/>
                </a:lnTo>
                <a:lnTo>
                  <a:pt x="134" y="73"/>
                </a:lnTo>
                <a:lnTo>
                  <a:pt x="132" y="81"/>
                </a:lnTo>
                <a:lnTo>
                  <a:pt x="130" y="89"/>
                </a:lnTo>
                <a:lnTo>
                  <a:pt x="125" y="97"/>
                </a:lnTo>
                <a:lnTo>
                  <a:pt x="121" y="103"/>
                </a:lnTo>
                <a:lnTo>
                  <a:pt x="116" y="109"/>
                </a:lnTo>
                <a:lnTo>
                  <a:pt x="111" y="113"/>
                </a:lnTo>
                <a:lnTo>
                  <a:pt x="104" y="117"/>
                </a:lnTo>
                <a:lnTo>
                  <a:pt x="96" y="119"/>
                </a:lnTo>
                <a:lnTo>
                  <a:pt x="88" y="121"/>
                </a:lnTo>
                <a:lnTo>
                  <a:pt x="81" y="123"/>
                </a:lnTo>
                <a:lnTo>
                  <a:pt x="72" y="125"/>
                </a:lnTo>
                <a:lnTo>
                  <a:pt x="63" y="126"/>
                </a:lnTo>
                <a:lnTo>
                  <a:pt x="54" y="126"/>
                </a:lnTo>
                <a:lnTo>
                  <a:pt x="45" y="126"/>
                </a:lnTo>
                <a:lnTo>
                  <a:pt x="36" y="125"/>
                </a:lnTo>
                <a:lnTo>
                  <a:pt x="28" y="122"/>
                </a:lnTo>
                <a:lnTo>
                  <a:pt x="21" y="119"/>
                </a:lnTo>
                <a:lnTo>
                  <a:pt x="14" y="114"/>
                </a:lnTo>
                <a:lnTo>
                  <a:pt x="9" y="110"/>
                </a:lnTo>
                <a:lnTo>
                  <a:pt x="4" y="104"/>
                </a:lnTo>
                <a:lnTo>
                  <a:pt x="2" y="97"/>
                </a:lnTo>
                <a:lnTo>
                  <a:pt x="1" y="89"/>
                </a:lnTo>
                <a:lnTo>
                  <a:pt x="0" y="80"/>
                </a:lnTo>
                <a:lnTo>
                  <a:pt x="1" y="70"/>
                </a:lnTo>
                <a:lnTo>
                  <a:pt x="3" y="61"/>
                </a:lnTo>
                <a:lnTo>
                  <a:pt x="5" y="53"/>
                </a:lnTo>
                <a:lnTo>
                  <a:pt x="9" y="46"/>
                </a:lnTo>
                <a:lnTo>
                  <a:pt x="13" y="39"/>
                </a:lnTo>
                <a:lnTo>
                  <a:pt x="18" y="34"/>
                </a:lnTo>
                <a:lnTo>
                  <a:pt x="22" y="29"/>
                </a:lnTo>
                <a:lnTo>
                  <a:pt x="28" y="26"/>
                </a:lnTo>
                <a:lnTo>
                  <a:pt x="36" y="22"/>
                </a:lnTo>
                <a:lnTo>
                  <a:pt x="43" y="18"/>
                </a:lnTo>
                <a:lnTo>
                  <a:pt x="52" y="16"/>
                </a:lnTo>
                <a:lnTo>
                  <a:pt x="61" y="15"/>
                </a:lnTo>
                <a:lnTo>
                  <a:pt x="72" y="14"/>
                </a:lnTo>
                <a:lnTo>
                  <a:pt x="81" y="14"/>
                </a:lnTo>
                <a:lnTo>
                  <a:pt x="91" y="14"/>
                </a:lnTo>
                <a:lnTo>
                  <a:pt x="111" y="14"/>
                </a:lnTo>
                <a:lnTo>
                  <a:pt x="131" y="15"/>
                </a:lnTo>
                <a:lnTo>
                  <a:pt x="150" y="1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34" name="Google Shape;13134;p42"/>
          <p:cNvSpPr/>
          <p:nvPr/>
        </p:nvSpPr>
        <p:spPr>
          <a:xfrm>
            <a:off x="1795464" y="2387204"/>
            <a:ext cx="46435" cy="47625"/>
          </a:xfrm>
          <a:custGeom>
            <a:avLst/>
            <a:gdLst/>
            <a:ahLst/>
            <a:cxnLst/>
            <a:rect l="l" t="t" r="r" b="b"/>
            <a:pathLst>
              <a:path w="157" h="158" extrusionOk="0">
                <a:moveTo>
                  <a:pt x="19" y="0"/>
                </a:moveTo>
                <a:lnTo>
                  <a:pt x="18" y="2"/>
                </a:lnTo>
                <a:lnTo>
                  <a:pt x="17" y="4"/>
                </a:lnTo>
                <a:lnTo>
                  <a:pt x="16" y="6"/>
                </a:lnTo>
                <a:lnTo>
                  <a:pt x="15" y="9"/>
                </a:lnTo>
                <a:lnTo>
                  <a:pt x="14" y="11"/>
                </a:lnTo>
                <a:lnTo>
                  <a:pt x="12" y="13"/>
                </a:lnTo>
                <a:lnTo>
                  <a:pt x="10" y="22"/>
                </a:lnTo>
                <a:lnTo>
                  <a:pt x="7" y="30"/>
                </a:lnTo>
                <a:lnTo>
                  <a:pt x="5" y="39"/>
                </a:lnTo>
                <a:lnTo>
                  <a:pt x="2" y="48"/>
                </a:lnTo>
                <a:lnTo>
                  <a:pt x="1" y="57"/>
                </a:lnTo>
                <a:lnTo>
                  <a:pt x="0" y="65"/>
                </a:lnTo>
                <a:lnTo>
                  <a:pt x="0" y="70"/>
                </a:lnTo>
                <a:lnTo>
                  <a:pt x="0" y="76"/>
                </a:lnTo>
                <a:lnTo>
                  <a:pt x="1" y="82"/>
                </a:lnTo>
                <a:lnTo>
                  <a:pt x="2" y="86"/>
                </a:lnTo>
                <a:lnTo>
                  <a:pt x="2" y="87"/>
                </a:lnTo>
                <a:lnTo>
                  <a:pt x="2" y="89"/>
                </a:lnTo>
                <a:lnTo>
                  <a:pt x="3" y="90"/>
                </a:lnTo>
                <a:lnTo>
                  <a:pt x="3" y="92"/>
                </a:lnTo>
                <a:lnTo>
                  <a:pt x="5" y="93"/>
                </a:lnTo>
                <a:lnTo>
                  <a:pt x="6" y="94"/>
                </a:lnTo>
                <a:lnTo>
                  <a:pt x="6" y="95"/>
                </a:lnTo>
                <a:lnTo>
                  <a:pt x="6" y="96"/>
                </a:lnTo>
                <a:lnTo>
                  <a:pt x="7" y="96"/>
                </a:lnTo>
                <a:lnTo>
                  <a:pt x="7" y="97"/>
                </a:lnTo>
                <a:lnTo>
                  <a:pt x="11" y="103"/>
                </a:lnTo>
                <a:lnTo>
                  <a:pt x="16" y="110"/>
                </a:lnTo>
                <a:lnTo>
                  <a:pt x="19" y="114"/>
                </a:lnTo>
                <a:lnTo>
                  <a:pt x="24" y="118"/>
                </a:lnTo>
                <a:lnTo>
                  <a:pt x="27" y="123"/>
                </a:lnTo>
                <a:lnTo>
                  <a:pt x="31" y="127"/>
                </a:lnTo>
                <a:lnTo>
                  <a:pt x="36" y="132"/>
                </a:lnTo>
                <a:lnTo>
                  <a:pt x="40" y="135"/>
                </a:lnTo>
                <a:lnTo>
                  <a:pt x="46" y="139"/>
                </a:lnTo>
                <a:lnTo>
                  <a:pt x="53" y="142"/>
                </a:lnTo>
                <a:lnTo>
                  <a:pt x="58" y="144"/>
                </a:lnTo>
                <a:lnTo>
                  <a:pt x="65" y="146"/>
                </a:lnTo>
                <a:lnTo>
                  <a:pt x="71" y="149"/>
                </a:lnTo>
                <a:lnTo>
                  <a:pt x="77" y="151"/>
                </a:lnTo>
                <a:lnTo>
                  <a:pt x="88" y="153"/>
                </a:lnTo>
                <a:lnTo>
                  <a:pt x="97" y="154"/>
                </a:lnTo>
                <a:lnTo>
                  <a:pt x="101" y="155"/>
                </a:lnTo>
                <a:lnTo>
                  <a:pt x="106" y="157"/>
                </a:lnTo>
                <a:lnTo>
                  <a:pt x="108" y="157"/>
                </a:lnTo>
                <a:lnTo>
                  <a:pt x="110" y="158"/>
                </a:lnTo>
                <a:lnTo>
                  <a:pt x="113" y="158"/>
                </a:lnTo>
                <a:lnTo>
                  <a:pt x="116" y="157"/>
                </a:lnTo>
                <a:lnTo>
                  <a:pt x="119" y="157"/>
                </a:lnTo>
                <a:lnTo>
                  <a:pt x="121" y="155"/>
                </a:lnTo>
                <a:lnTo>
                  <a:pt x="125" y="154"/>
                </a:lnTo>
                <a:lnTo>
                  <a:pt x="127" y="153"/>
                </a:lnTo>
                <a:lnTo>
                  <a:pt x="130" y="151"/>
                </a:lnTo>
                <a:lnTo>
                  <a:pt x="132" y="149"/>
                </a:lnTo>
                <a:lnTo>
                  <a:pt x="136" y="146"/>
                </a:lnTo>
                <a:lnTo>
                  <a:pt x="138" y="144"/>
                </a:lnTo>
                <a:lnTo>
                  <a:pt x="141" y="141"/>
                </a:lnTo>
                <a:lnTo>
                  <a:pt x="145" y="138"/>
                </a:lnTo>
                <a:lnTo>
                  <a:pt x="149" y="131"/>
                </a:lnTo>
                <a:lnTo>
                  <a:pt x="153" y="124"/>
                </a:lnTo>
                <a:lnTo>
                  <a:pt x="155" y="118"/>
                </a:lnTo>
                <a:lnTo>
                  <a:pt x="156" y="112"/>
                </a:lnTo>
                <a:lnTo>
                  <a:pt x="157" y="106"/>
                </a:lnTo>
                <a:lnTo>
                  <a:pt x="156" y="101"/>
                </a:lnTo>
                <a:lnTo>
                  <a:pt x="155" y="94"/>
                </a:lnTo>
                <a:lnTo>
                  <a:pt x="151" y="87"/>
                </a:lnTo>
                <a:lnTo>
                  <a:pt x="148" y="82"/>
                </a:lnTo>
                <a:lnTo>
                  <a:pt x="145" y="75"/>
                </a:lnTo>
                <a:lnTo>
                  <a:pt x="140" y="69"/>
                </a:lnTo>
                <a:lnTo>
                  <a:pt x="131" y="59"/>
                </a:lnTo>
                <a:lnTo>
                  <a:pt x="123" y="49"/>
                </a:lnTo>
                <a:lnTo>
                  <a:pt x="114" y="40"/>
                </a:lnTo>
                <a:lnTo>
                  <a:pt x="113" y="39"/>
                </a:lnTo>
                <a:lnTo>
                  <a:pt x="111" y="37"/>
                </a:lnTo>
                <a:lnTo>
                  <a:pt x="110" y="34"/>
                </a:lnTo>
                <a:lnTo>
                  <a:pt x="108" y="32"/>
                </a:lnTo>
                <a:lnTo>
                  <a:pt x="107" y="31"/>
                </a:lnTo>
                <a:lnTo>
                  <a:pt x="104" y="29"/>
                </a:lnTo>
                <a:lnTo>
                  <a:pt x="101" y="27"/>
                </a:lnTo>
                <a:lnTo>
                  <a:pt x="98" y="24"/>
                </a:lnTo>
                <a:lnTo>
                  <a:pt x="93" y="22"/>
                </a:lnTo>
                <a:lnTo>
                  <a:pt x="89" y="20"/>
                </a:lnTo>
                <a:lnTo>
                  <a:pt x="84" y="19"/>
                </a:lnTo>
                <a:lnTo>
                  <a:pt x="80" y="17"/>
                </a:lnTo>
                <a:lnTo>
                  <a:pt x="72" y="14"/>
                </a:lnTo>
                <a:lnTo>
                  <a:pt x="64" y="12"/>
                </a:lnTo>
                <a:lnTo>
                  <a:pt x="57" y="10"/>
                </a:lnTo>
                <a:lnTo>
                  <a:pt x="49" y="8"/>
                </a:lnTo>
                <a:lnTo>
                  <a:pt x="42" y="5"/>
                </a:lnTo>
                <a:lnTo>
                  <a:pt x="34" y="3"/>
                </a:lnTo>
                <a:lnTo>
                  <a:pt x="27" y="2"/>
                </a:lnTo>
                <a:lnTo>
                  <a:pt x="1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35" name="Google Shape;13135;p42"/>
          <p:cNvSpPr/>
          <p:nvPr/>
        </p:nvSpPr>
        <p:spPr>
          <a:xfrm>
            <a:off x="1795464" y="2386013"/>
            <a:ext cx="46435" cy="48816"/>
          </a:xfrm>
          <a:custGeom>
            <a:avLst/>
            <a:gdLst/>
            <a:ahLst/>
            <a:cxnLst/>
            <a:rect l="l" t="t" r="r" b="b"/>
            <a:pathLst>
              <a:path w="157" h="164" extrusionOk="0">
                <a:moveTo>
                  <a:pt x="24" y="0"/>
                </a:moveTo>
                <a:lnTo>
                  <a:pt x="21" y="2"/>
                </a:lnTo>
                <a:lnTo>
                  <a:pt x="19" y="6"/>
                </a:lnTo>
                <a:lnTo>
                  <a:pt x="16" y="13"/>
                </a:lnTo>
                <a:lnTo>
                  <a:pt x="12" y="20"/>
                </a:lnTo>
                <a:lnTo>
                  <a:pt x="10" y="29"/>
                </a:lnTo>
                <a:lnTo>
                  <a:pt x="7" y="37"/>
                </a:lnTo>
                <a:lnTo>
                  <a:pt x="5" y="47"/>
                </a:lnTo>
                <a:lnTo>
                  <a:pt x="2" y="57"/>
                </a:lnTo>
                <a:lnTo>
                  <a:pt x="1" y="67"/>
                </a:lnTo>
                <a:lnTo>
                  <a:pt x="0" y="76"/>
                </a:lnTo>
                <a:lnTo>
                  <a:pt x="0" y="83"/>
                </a:lnTo>
                <a:lnTo>
                  <a:pt x="1" y="90"/>
                </a:lnTo>
                <a:lnTo>
                  <a:pt x="2" y="95"/>
                </a:lnTo>
                <a:lnTo>
                  <a:pt x="5" y="100"/>
                </a:lnTo>
                <a:lnTo>
                  <a:pt x="7" y="104"/>
                </a:lnTo>
                <a:lnTo>
                  <a:pt x="11" y="110"/>
                </a:lnTo>
                <a:lnTo>
                  <a:pt x="15" y="115"/>
                </a:lnTo>
                <a:lnTo>
                  <a:pt x="20" y="122"/>
                </a:lnTo>
                <a:lnTo>
                  <a:pt x="25" y="128"/>
                </a:lnTo>
                <a:lnTo>
                  <a:pt x="30" y="133"/>
                </a:lnTo>
                <a:lnTo>
                  <a:pt x="37" y="139"/>
                </a:lnTo>
                <a:lnTo>
                  <a:pt x="44" y="145"/>
                </a:lnTo>
                <a:lnTo>
                  <a:pt x="52" y="149"/>
                </a:lnTo>
                <a:lnTo>
                  <a:pt x="60" y="152"/>
                </a:lnTo>
                <a:lnTo>
                  <a:pt x="69" y="155"/>
                </a:lnTo>
                <a:lnTo>
                  <a:pt x="77" y="157"/>
                </a:lnTo>
                <a:lnTo>
                  <a:pt x="86" y="159"/>
                </a:lnTo>
                <a:lnTo>
                  <a:pt x="92" y="160"/>
                </a:lnTo>
                <a:lnTo>
                  <a:pt x="98" y="162"/>
                </a:lnTo>
                <a:lnTo>
                  <a:pt x="103" y="164"/>
                </a:lnTo>
                <a:lnTo>
                  <a:pt x="109" y="164"/>
                </a:lnTo>
                <a:lnTo>
                  <a:pt x="116" y="164"/>
                </a:lnTo>
                <a:lnTo>
                  <a:pt x="121" y="162"/>
                </a:lnTo>
                <a:lnTo>
                  <a:pt x="129" y="159"/>
                </a:lnTo>
                <a:lnTo>
                  <a:pt x="136" y="153"/>
                </a:lnTo>
                <a:lnTo>
                  <a:pt x="143" y="147"/>
                </a:lnTo>
                <a:lnTo>
                  <a:pt x="148" y="140"/>
                </a:lnTo>
                <a:lnTo>
                  <a:pt x="151" y="133"/>
                </a:lnTo>
                <a:lnTo>
                  <a:pt x="155" y="127"/>
                </a:lnTo>
                <a:lnTo>
                  <a:pt x="156" y="121"/>
                </a:lnTo>
                <a:lnTo>
                  <a:pt x="157" y="114"/>
                </a:lnTo>
                <a:lnTo>
                  <a:pt x="156" y="106"/>
                </a:lnTo>
                <a:lnTo>
                  <a:pt x="154" y="99"/>
                </a:lnTo>
                <a:lnTo>
                  <a:pt x="150" y="92"/>
                </a:lnTo>
                <a:lnTo>
                  <a:pt x="147" y="85"/>
                </a:lnTo>
                <a:lnTo>
                  <a:pt x="141" y="78"/>
                </a:lnTo>
                <a:lnTo>
                  <a:pt x="136" y="72"/>
                </a:lnTo>
                <a:lnTo>
                  <a:pt x="130" y="64"/>
                </a:lnTo>
                <a:lnTo>
                  <a:pt x="123" y="57"/>
                </a:lnTo>
                <a:lnTo>
                  <a:pt x="117" y="50"/>
                </a:lnTo>
                <a:lnTo>
                  <a:pt x="111" y="44"/>
                </a:lnTo>
                <a:lnTo>
                  <a:pt x="106" y="37"/>
                </a:lnTo>
                <a:lnTo>
                  <a:pt x="98" y="31"/>
                </a:lnTo>
                <a:lnTo>
                  <a:pt x="91" y="28"/>
                </a:lnTo>
                <a:lnTo>
                  <a:pt x="83" y="25"/>
                </a:lnTo>
                <a:lnTo>
                  <a:pt x="74" y="22"/>
                </a:lnTo>
                <a:lnTo>
                  <a:pt x="64" y="19"/>
                </a:lnTo>
                <a:lnTo>
                  <a:pt x="54" y="16"/>
                </a:lnTo>
                <a:lnTo>
                  <a:pt x="43" y="12"/>
                </a:lnTo>
                <a:lnTo>
                  <a:pt x="31" y="10"/>
                </a:lnTo>
                <a:lnTo>
                  <a:pt x="24" y="8"/>
                </a:lnTo>
                <a:lnTo>
                  <a:pt x="15" y="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36" name="Google Shape;13136;p42"/>
          <p:cNvCxnSpPr/>
          <p:nvPr/>
        </p:nvCxnSpPr>
        <p:spPr>
          <a:xfrm>
            <a:off x="1743075" y="2363392"/>
            <a:ext cx="25004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37" name="Google Shape;13137;p42"/>
          <p:cNvCxnSpPr/>
          <p:nvPr/>
        </p:nvCxnSpPr>
        <p:spPr>
          <a:xfrm rot="10800000">
            <a:off x="1735933" y="2362201"/>
            <a:ext cx="32147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38" name="Google Shape;13138;p42"/>
          <p:cNvCxnSpPr/>
          <p:nvPr/>
        </p:nvCxnSpPr>
        <p:spPr>
          <a:xfrm>
            <a:off x="1882379" y="2397920"/>
            <a:ext cx="8334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39" name="Google Shape;13139;p42"/>
          <p:cNvCxnSpPr/>
          <p:nvPr/>
        </p:nvCxnSpPr>
        <p:spPr>
          <a:xfrm flipH="1">
            <a:off x="1800226" y="2386013"/>
            <a:ext cx="238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40" name="Google Shape;13140;p42"/>
          <p:cNvSpPr/>
          <p:nvPr/>
        </p:nvSpPr>
        <p:spPr>
          <a:xfrm>
            <a:off x="1834753" y="2444355"/>
            <a:ext cx="52388" cy="35719"/>
          </a:xfrm>
          <a:custGeom>
            <a:avLst/>
            <a:gdLst/>
            <a:ahLst/>
            <a:cxnLst/>
            <a:rect l="l" t="t" r="r" b="b"/>
            <a:pathLst>
              <a:path w="180" h="119" extrusionOk="0">
                <a:moveTo>
                  <a:pt x="159" y="0"/>
                </a:moveTo>
                <a:lnTo>
                  <a:pt x="161" y="1"/>
                </a:lnTo>
                <a:lnTo>
                  <a:pt x="162" y="4"/>
                </a:lnTo>
                <a:lnTo>
                  <a:pt x="162" y="5"/>
                </a:lnTo>
                <a:lnTo>
                  <a:pt x="163" y="7"/>
                </a:lnTo>
                <a:lnTo>
                  <a:pt x="163" y="8"/>
                </a:lnTo>
                <a:lnTo>
                  <a:pt x="164" y="10"/>
                </a:lnTo>
                <a:lnTo>
                  <a:pt x="165" y="16"/>
                </a:lnTo>
                <a:lnTo>
                  <a:pt x="166" y="21"/>
                </a:lnTo>
                <a:lnTo>
                  <a:pt x="167" y="27"/>
                </a:lnTo>
                <a:lnTo>
                  <a:pt x="168" y="33"/>
                </a:lnTo>
                <a:lnTo>
                  <a:pt x="170" y="38"/>
                </a:lnTo>
                <a:lnTo>
                  <a:pt x="171" y="43"/>
                </a:lnTo>
                <a:lnTo>
                  <a:pt x="173" y="47"/>
                </a:lnTo>
                <a:lnTo>
                  <a:pt x="174" y="51"/>
                </a:lnTo>
                <a:lnTo>
                  <a:pt x="175" y="55"/>
                </a:lnTo>
                <a:lnTo>
                  <a:pt x="177" y="58"/>
                </a:lnTo>
                <a:lnTo>
                  <a:pt x="177" y="61"/>
                </a:lnTo>
                <a:lnTo>
                  <a:pt x="179" y="64"/>
                </a:lnTo>
                <a:lnTo>
                  <a:pt x="180" y="67"/>
                </a:lnTo>
                <a:lnTo>
                  <a:pt x="180" y="71"/>
                </a:lnTo>
                <a:lnTo>
                  <a:pt x="180" y="74"/>
                </a:lnTo>
                <a:lnTo>
                  <a:pt x="179" y="79"/>
                </a:lnTo>
                <a:lnTo>
                  <a:pt x="179" y="83"/>
                </a:lnTo>
                <a:lnTo>
                  <a:pt x="177" y="87"/>
                </a:lnTo>
                <a:lnTo>
                  <a:pt x="176" y="91"/>
                </a:lnTo>
                <a:lnTo>
                  <a:pt x="175" y="95"/>
                </a:lnTo>
                <a:lnTo>
                  <a:pt x="173" y="99"/>
                </a:lnTo>
                <a:lnTo>
                  <a:pt x="171" y="102"/>
                </a:lnTo>
                <a:lnTo>
                  <a:pt x="170" y="105"/>
                </a:lnTo>
                <a:lnTo>
                  <a:pt x="167" y="108"/>
                </a:lnTo>
                <a:lnTo>
                  <a:pt x="164" y="110"/>
                </a:lnTo>
                <a:lnTo>
                  <a:pt x="162" y="112"/>
                </a:lnTo>
                <a:lnTo>
                  <a:pt x="158" y="113"/>
                </a:lnTo>
                <a:lnTo>
                  <a:pt x="156" y="114"/>
                </a:lnTo>
                <a:lnTo>
                  <a:pt x="153" y="115"/>
                </a:lnTo>
                <a:lnTo>
                  <a:pt x="149" y="117"/>
                </a:lnTo>
                <a:lnTo>
                  <a:pt x="147" y="118"/>
                </a:lnTo>
                <a:lnTo>
                  <a:pt x="143" y="118"/>
                </a:lnTo>
                <a:lnTo>
                  <a:pt x="138" y="119"/>
                </a:lnTo>
                <a:lnTo>
                  <a:pt x="135" y="119"/>
                </a:lnTo>
                <a:lnTo>
                  <a:pt x="130" y="119"/>
                </a:lnTo>
                <a:lnTo>
                  <a:pt x="126" y="119"/>
                </a:lnTo>
                <a:lnTo>
                  <a:pt x="120" y="118"/>
                </a:lnTo>
                <a:lnTo>
                  <a:pt x="115" y="117"/>
                </a:lnTo>
                <a:lnTo>
                  <a:pt x="108" y="115"/>
                </a:lnTo>
                <a:lnTo>
                  <a:pt x="101" y="114"/>
                </a:lnTo>
                <a:lnTo>
                  <a:pt x="93" y="113"/>
                </a:lnTo>
                <a:lnTo>
                  <a:pt x="87" y="111"/>
                </a:lnTo>
                <a:lnTo>
                  <a:pt x="80" y="110"/>
                </a:lnTo>
                <a:lnTo>
                  <a:pt x="75" y="110"/>
                </a:lnTo>
                <a:lnTo>
                  <a:pt x="70" y="109"/>
                </a:lnTo>
                <a:lnTo>
                  <a:pt x="64" y="109"/>
                </a:lnTo>
                <a:lnTo>
                  <a:pt x="59" y="108"/>
                </a:lnTo>
                <a:lnTo>
                  <a:pt x="54" y="108"/>
                </a:lnTo>
                <a:lnTo>
                  <a:pt x="48" y="108"/>
                </a:lnTo>
                <a:lnTo>
                  <a:pt x="43" y="107"/>
                </a:lnTo>
                <a:lnTo>
                  <a:pt x="37" y="107"/>
                </a:lnTo>
                <a:lnTo>
                  <a:pt x="32" y="105"/>
                </a:lnTo>
                <a:lnTo>
                  <a:pt x="26" y="104"/>
                </a:lnTo>
                <a:lnTo>
                  <a:pt x="23" y="103"/>
                </a:lnTo>
                <a:lnTo>
                  <a:pt x="19" y="102"/>
                </a:lnTo>
                <a:lnTo>
                  <a:pt x="16" y="101"/>
                </a:lnTo>
                <a:lnTo>
                  <a:pt x="13" y="98"/>
                </a:lnTo>
                <a:lnTo>
                  <a:pt x="8" y="95"/>
                </a:lnTo>
                <a:lnTo>
                  <a:pt x="6" y="91"/>
                </a:lnTo>
                <a:lnTo>
                  <a:pt x="4" y="87"/>
                </a:lnTo>
                <a:lnTo>
                  <a:pt x="2" y="83"/>
                </a:lnTo>
                <a:lnTo>
                  <a:pt x="1" y="79"/>
                </a:lnTo>
                <a:lnTo>
                  <a:pt x="0" y="73"/>
                </a:lnTo>
                <a:lnTo>
                  <a:pt x="0" y="68"/>
                </a:lnTo>
                <a:lnTo>
                  <a:pt x="1" y="63"/>
                </a:lnTo>
                <a:lnTo>
                  <a:pt x="1" y="58"/>
                </a:lnTo>
                <a:lnTo>
                  <a:pt x="4" y="54"/>
                </a:lnTo>
                <a:lnTo>
                  <a:pt x="5" y="49"/>
                </a:lnTo>
                <a:lnTo>
                  <a:pt x="8" y="43"/>
                </a:lnTo>
                <a:lnTo>
                  <a:pt x="13" y="36"/>
                </a:lnTo>
                <a:lnTo>
                  <a:pt x="17" y="30"/>
                </a:lnTo>
                <a:lnTo>
                  <a:pt x="24" y="26"/>
                </a:lnTo>
                <a:lnTo>
                  <a:pt x="29" y="21"/>
                </a:lnTo>
                <a:lnTo>
                  <a:pt x="38" y="18"/>
                </a:lnTo>
                <a:lnTo>
                  <a:pt x="47" y="14"/>
                </a:lnTo>
                <a:lnTo>
                  <a:pt x="56" y="11"/>
                </a:lnTo>
                <a:lnTo>
                  <a:pt x="66" y="8"/>
                </a:lnTo>
                <a:lnTo>
                  <a:pt x="80" y="6"/>
                </a:lnTo>
                <a:lnTo>
                  <a:pt x="93" y="4"/>
                </a:lnTo>
                <a:lnTo>
                  <a:pt x="107" y="2"/>
                </a:lnTo>
                <a:lnTo>
                  <a:pt x="111" y="2"/>
                </a:lnTo>
                <a:lnTo>
                  <a:pt x="115" y="1"/>
                </a:lnTo>
                <a:lnTo>
                  <a:pt x="119" y="1"/>
                </a:lnTo>
                <a:lnTo>
                  <a:pt x="124" y="0"/>
                </a:lnTo>
                <a:lnTo>
                  <a:pt x="128" y="0"/>
                </a:lnTo>
                <a:lnTo>
                  <a:pt x="133" y="0"/>
                </a:lnTo>
                <a:lnTo>
                  <a:pt x="137" y="0"/>
                </a:lnTo>
                <a:lnTo>
                  <a:pt x="142" y="0"/>
                </a:lnTo>
                <a:lnTo>
                  <a:pt x="146" y="0"/>
                </a:lnTo>
                <a:lnTo>
                  <a:pt x="150" y="0"/>
                </a:lnTo>
                <a:lnTo>
                  <a:pt x="155" y="0"/>
                </a:lnTo>
                <a:lnTo>
                  <a:pt x="15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41" name="Google Shape;13141;p42"/>
          <p:cNvSpPr/>
          <p:nvPr/>
        </p:nvSpPr>
        <p:spPr>
          <a:xfrm>
            <a:off x="1834753" y="2443164"/>
            <a:ext cx="52388" cy="36910"/>
          </a:xfrm>
          <a:custGeom>
            <a:avLst/>
            <a:gdLst/>
            <a:ahLst/>
            <a:cxnLst/>
            <a:rect l="l" t="t" r="r" b="b"/>
            <a:pathLst>
              <a:path w="180" h="122" extrusionOk="0">
                <a:moveTo>
                  <a:pt x="158" y="0"/>
                </a:moveTo>
                <a:lnTo>
                  <a:pt x="159" y="2"/>
                </a:lnTo>
                <a:lnTo>
                  <a:pt x="161" y="4"/>
                </a:lnTo>
                <a:lnTo>
                  <a:pt x="162" y="9"/>
                </a:lnTo>
                <a:lnTo>
                  <a:pt x="164" y="13"/>
                </a:lnTo>
                <a:lnTo>
                  <a:pt x="165" y="19"/>
                </a:lnTo>
                <a:lnTo>
                  <a:pt x="167" y="28"/>
                </a:lnTo>
                <a:lnTo>
                  <a:pt x="168" y="37"/>
                </a:lnTo>
                <a:lnTo>
                  <a:pt x="171" y="46"/>
                </a:lnTo>
                <a:lnTo>
                  <a:pt x="173" y="51"/>
                </a:lnTo>
                <a:lnTo>
                  <a:pt x="175" y="58"/>
                </a:lnTo>
                <a:lnTo>
                  <a:pt x="177" y="64"/>
                </a:lnTo>
                <a:lnTo>
                  <a:pt x="180" y="70"/>
                </a:lnTo>
                <a:lnTo>
                  <a:pt x="180" y="77"/>
                </a:lnTo>
                <a:lnTo>
                  <a:pt x="179" y="85"/>
                </a:lnTo>
                <a:lnTo>
                  <a:pt x="177" y="92"/>
                </a:lnTo>
                <a:lnTo>
                  <a:pt x="174" y="98"/>
                </a:lnTo>
                <a:lnTo>
                  <a:pt x="172" y="105"/>
                </a:lnTo>
                <a:lnTo>
                  <a:pt x="167" y="110"/>
                </a:lnTo>
                <a:lnTo>
                  <a:pt x="163" y="114"/>
                </a:lnTo>
                <a:lnTo>
                  <a:pt x="158" y="116"/>
                </a:lnTo>
                <a:lnTo>
                  <a:pt x="153" y="118"/>
                </a:lnTo>
                <a:lnTo>
                  <a:pt x="148" y="121"/>
                </a:lnTo>
                <a:lnTo>
                  <a:pt x="140" y="122"/>
                </a:lnTo>
                <a:lnTo>
                  <a:pt x="134" y="122"/>
                </a:lnTo>
                <a:lnTo>
                  <a:pt x="126" y="122"/>
                </a:lnTo>
                <a:lnTo>
                  <a:pt x="118" y="121"/>
                </a:lnTo>
                <a:lnTo>
                  <a:pt x="107" y="118"/>
                </a:lnTo>
                <a:lnTo>
                  <a:pt x="94" y="116"/>
                </a:lnTo>
                <a:lnTo>
                  <a:pt x="82" y="114"/>
                </a:lnTo>
                <a:lnTo>
                  <a:pt x="71" y="112"/>
                </a:lnTo>
                <a:lnTo>
                  <a:pt x="61" y="111"/>
                </a:lnTo>
                <a:lnTo>
                  <a:pt x="48" y="111"/>
                </a:lnTo>
                <a:lnTo>
                  <a:pt x="42" y="110"/>
                </a:lnTo>
                <a:lnTo>
                  <a:pt x="35" y="108"/>
                </a:lnTo>
                <a:lnTo>
                  <a:pt x="28" y="107"/>
                </a:lnTo>
                <a:lnTo>
                  <a:pt x="23" y="106"/>
                </a:lnTo>
                <a:lnTo>
                  <a:pt x="17" y="104"/>
                </a:lnTo>
                <a:lnTo>
                  <a:pt x="11" y="101"/>
                </a:lnTo>
                <a:lnTo>
                  <a:pt x="8" y="97"/>
                </a:lnTo>
                <a:lnTo>
                  <a:pt x="5" y="92"/>
                </a:lnTo>
                <a:lnTo>
                  <a:pt x="2" y="86"/>
                </a:lnTo>
                <a:lnTo>
                  <a:pt x="0" y="79"/>
                </a:lnTo>
                <a:lnTo>
                  <a:pt x="0" y="73"/>
                </a:lnTo>
                <a:lnTo>
                  <a:pt x="1" y="66"/>
                </a:lnTo>
                <a:lnTo>
                  <a:pt x="2" y="58"/>
                </a:lnTo>
                <a:lnTo>
                  <a:pt x="5" y="52"/>
                </a:lnTo>
                <a:lnTo>
                  <a:pt x="8" y="46"/>
                </a:lnTo>
                <a:lnTo>
                  <a:pt x="11" y="41"/>
                </a:lnTo>
                <a:lnTo>
                  <a:pt x="16" y="36"/>
                </a:lnTo>
                <a:lnTo>
                  <a:pt x="23" y="30"/>
                </a:lnTo>
                <a:lnTo>
                  <a:pt x="29" y="24"/>
                </a:lnTo>
                <a:lnTo>
                  <a:pt x="38" y="21"/>
                </a:lnTo>
                <a:lnTo>
                  <a:pt x="47" y="17"/>
                </a:lnTo>
                <a:lnTo>
                  <a:pt x="56" y="14"/>
                </a:lnTo>
                <a:lnTo>
                  <a:pt x="66" y="12"/>
                </a:lnTo>
                <a:lnTo>
                  <a:pt x="75" y="10"/>
                </a:lnTo>
                <a:lnTo>
                  <a:pt x="90" y="8"/>
                </a:lnTo>
                <a:lnTo>
                  <a:pt x="104" y="5"/>
                </a:lnTo>
                <a:lnTo>
                  <a:pt x="118" y="4"/>
                </a:lnTo>
                <a:lnTo>
                  <a:pt x="131" y="3"/>
                </a:lnTo>
                <a:lnTo>
                  <a:pt x="142" y="3"/>
                </a:lnTo>
                <a:lnTo>
                  <a:pt x="150" y="3"/>
                </a:lnTo>
                <a:lnTo>
                  <a:pt x="155" y="3"/>
                </a:lnTo>
                <a:lnTo>
                  <a:pt x="159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42" name="Google Shape;13142;p42"/>
          <p:cNvSpPr/>
          <p:nvPr/>
        </p:nvSpPr>
        <p:spPr>
          <a:xfrm>
            <a:off x="1651399" y="2396730"/>
            <a:ext cx="69056" cy="59531"/>
          </a:xfrm>
          <a:custGeom>
            <a:avLst/>
            <a:gdLst/>
            <a:ahLst/>
            <a:cxnLst/>
            <a:rect l="l" t="t" r="r" b="b"/>
            <a:pathLst>
              <a:path w="230" h="200" extrusionOk="0">
                <a:moveTo>
                  <a:pt x="60" y="0"/>
                </a:moveTo>
                <a:lnTo>
                  <a:pt x="55" y="4"/>
                </a:lnTo>
                <a:lnTo>
                  <a:pt x="48" y="10"/>
                </a:lnTo>
                <a:lnTo>
                  <a:pt x="41" y="17"/>
                </a:lnTo>
                <a:lnTo>
                  <a:pt x="34" y="25"/>
                </a:lnTo>
                <a:lnTo>
                  <a:pt x="28" y="33"/>
                </a:lnTo>
                <a:lnTo>
                  <a:pt x="22" y="44"/>
                </a:lnTo>
                <a:lnTo>
                  <a:pt x="15" y="54"/>
                </a:lnTo>
                <a:lnTo>
                  <a:pt x="11" y="64"/>
                </a:lnTo>
                <a:lnTo>
                  <a:pt x="6" y="75"/>
                </a:lnTo>
                <a:lnTo>
                  <a:pt x="2" y="86"/>
                </a:lnTo>
                <a:lnTo>
                  <a:pt x="1" y="94"/>
                </a:lnTo>
                <a:lnTo>
                  <a:pt x="0" y="103"/>
                </a:lnTo>
                <a:lnTo>
                  <a:pt x="0" y="111"/>
                </a:lnTo>
                <a:lnTo>
                  <a:pt x="0" y="117"/>
                </a:lnTo>
                <a:lnTo>
                  <a:pt x="2" y="125"/>
                </a:lnTo>
                <a:lnTo>
                  <a:pt x="4" y="132"/>
                </a:lnTo>
                <a:lnTo>
                  <a:pt x="8" y="139"/>
                </a:lnTo>
                <a:lnTo>
                  <a:pt x="11" y="144"/>
                </a:lnTo>
                <a:lnTo>
                  <a:pt x="15" y="149"/>
                </a:lnTo>
                <a:lnTo>
                  <a:pt x="20" y="153"/>
                </a:lnTo>
                <a:lnTo>
                  <a:pt x="25" y="158"/>
                </a:lnTo>
                <a:lnTo>
                  <a:pt x="31" y="162"/>
                </a:lnTo>
                <a:lnTo>
                  <a:pt x="37" y="166"/>
                </a:lnTo>
                <a:lnTo>
                  <a:pt x="43" y="169"/>
                </a:lnTo>
                <a:lnTo>
                  <a:pt x="50" y="172"/>
                </a:lnTo>
                <a:lnTo>
                  <a:pt x="57" y="175"/>
                </a:lnTo>
                <a:lnTo>
                  <a:pt x="66" y="178"/>
                </a:lnTo>
                <a:lnTo>
                  <a:pt x="75" y="181"/>
                </a:lnTo>
                <a:lnTo>
                  <a:pt x="84" y="184"/>
                </a:lnTo>
                <a:lnTo>
                  <a:pt x="98" y="186"/>
                </a:lnTo>
                <a:lnTo>
                  <a:pt x="112" y="189"/>
                </a:lnTo>
                <a:lnTo>
                  <a:pt x="122" y="191"/>
                </a:lnTo>
                <a:lnTo>
                  <a:pt x="132" y="194"/>
                </a:lnTo>
                <a:lnTo>
                  <a:pt x="141" y="196"/>
                </a:lnTo>
                <a:lnTo>
                  <a:pt x="147" y="197"/>
                </a:lnTo>
                <a:lnTo>
                  <a:pt x="152" y="199"/>
                </a:lnTo>
                <a:lnTo>
                  <a:pt x="157" y="200"/>
                </a:lnTo>
                <a:lnTo>
                  <a:pt x="160" y="200"/>
                </a:lnTo>
                <a:lnTo>
                  <a:pt x="163" y="200"/>
                </a:lnTo>
                <a:lnTo>
                  <a:pt x="167" y="200"/>
                </a:lnTo>
                <a:lnTo>
                  <a:pt x="170" y="200"/>
                </a:lnTo>
                <a:lnTo>
                  <a:pt x="172" y="198"/>
                </a:lnTo>
                <a:lnTo>
                  <a:pt x="176" y="196"/>
                </a:lnTo>
                <a:lnTo>
                  <a:pt x="178" y="194"/>
                </a:lnTo>
                <a:lnTo>
                  <a:pt x="179" y="190"/>
                </a:lnTo>
                <a:lnTo>
                  <a:pt x="180" y="189"/>
                </a:lnTo>
                <a:lnTo>
                  <a:pt x="180" y="188"/>
                </a:lnTo>
                <a:lnTo>
                  <a:pt x="180" y="187"/>
                </a:lnTo>
                <a:lnTo>
                  <a:pt x="181" y="187"/>
                </a:lnTo>
                <a:lnTo>
                  <a:pt x="181" y="186"/>
                </a:lnTo>
                <a:lnTo>
                  <a:pt x="183" y="186"/>
                </a:lnTo>
                <a:lnTo>
                  <a:pt x="184" y="186"/>
                </a:lnTo>
                <a:lnTo>
                  <a:pt x="185" y="187"/>
                </a:lnTo>
                <a:lnTo>
                  <a:pt x="186" y="187"/>
                </a:lnTo>
                <a:lnTo>
                  <a:pt x="187" y="187"/>
                </a:lnTo>
                <a:lnTo>
                  <a:pt x="187" y="186"/>
                </a:lnTo>
                <a:lnTo>
                  <a:pt x="187" y="185"/>
                </a:lnTo>
                <a:lnTo>
                  <a:pt x="188" y="185"/>
                </a:lnTo>
                <a:lnTo>
                  <a:pt x="188" y="184"/>
                </a:lnTo>
                <a:lnTo>
                  <a:pt x="188" y="182"/>
                </a:lnTo>
                <a:lnTo>
                  <a:pt x="189" y="182"/>
                </a:lnTo>
                <a:lnTo>
                  <a:pt x="190" y="181"/>
                </a:lnTo>
                <a:lnTo>
                  <a:pt x="193" y="181"/>
                </a:lnTo>
                <a:lnTo>
                  <a:pt x="194" y="181"/>
                </a:lnTo>
                <a:lnTo>
                  <a:pt x="195" y="181"/>
                </a:lnTo>
                <a:lnTo>
                  <a:pt x="196" y="180"/>
                </a:lnTo>
                <a:lnTo>
                  <a:pt x="197" y="179"/>
                </a:lnTo>
                <a:lnTo>
                  <a:pt x="197" y="178"/>
                </a:lnTo>
                <a:lnTo>
                  <a:pt x="197" y="177"/>
                </a:lnTo>
                <a:lnTo>
                  <a:pt x="197" y="176"/>
                </a:lnTo>
                <a:lnTo>
                  <a:pt x="198" y="176"/>
                </a:lnTo>
                <a:lnTo>
                  <a:pt x="198" y="175"/>
                </a:lnTo>
                <a:lnTo>
                  <a:pt x="199" y="175"/>
                </a:lnTo>
                <a:lnTo>
                  <a:pt x="200" y="175"/>
                </a:lnTo>
                <a:lnTo>
                  <a:pt x="202" y="175"/>
                </a:lnTo>
                <a:lnTo>
                  <a:pt x="203" y="175"/>
                </a:lnTo>
                <a:lnTo>
                  <a:pt x="204" y="175"/>
                </a:lnTo>
                <a:lnTo>
                  <a:pt x="205" y="175"/>
                </a:lnTo>
                <a:lnTo>
                  <a:pt x="205" y="173"/>
                </a:lnTo>
                <a:lnTo>
                  <a:pt x="206" y="173"/>
                </a:lnTo>
                <a:lnTo>
                  <a:pt x="208" y="171"/>
                </a:lnTo>
                <a:lnTo>
                  <a:pt x="212" y="169"/>
                </a:lnTo>
                <a:lnTo>
                  <a:pt x="215" y="166"/>
                </a:lnTo>
                <a:lnTo>
                  <a:pt x="217" y="161"/>
                </a:lnTo>
                <a:lnTo>
                  <a:pt x="221" y="157"/>
                </a:lnTo>
                <a:lnTo>
                  <a:pt x="223" y="150"/>
                </a:lnTo>
                <a:lnTo>
                  <a:pt x="225" y="143"/>
                </a:lnTo>
                <a:lnTo>
                  <a:pt x="227" y="135"/>
                </a:lnTo>
                <a:lnTo>
                  <a:pt x="228" y="128"/>
                </a:lnTo>
                <a:lnTo>
                  <a:pt x="230" y="120"/>
                </a:lnTo>
                <a:lnTo>
                  <a:pt x="230" y="113"/>
                </a:lnTo>
                <a:lnTo>
                  <a:pt x="230" y="106"/>
                </a:lnTo>
                <a:lnTo>
                  <a:pt x="227" y="100"/>
                </a:lnTo>
                <a:lnTo>
                  <a:pt x="227" y="98"/>
                </a:lnTo>
                <a:lnTo>
                  <a:pt x="227" y="97"/>
                </a:lnTo>
                <a:lnTo>
                  <a:pt x="226" y="97"/>
                </a:lnTo>
                <a:lnTo>
                  <a:pt x="226" y="96"/>
                </a:lnTo>
                <a:lnTo>
                  <a:pt x="225" y="95"/>
                </a:lnTo>
                <a:lnTo>
                  <a:pt x="224" y="94"/>
                </a:lnTo>
                <a:lnTo>
                  <a:pt x="223" y="93"/>
                </a:lnTo>
                <a:lnTo>
                  <a:pt x="221" y="93"/>
                </a:lnTo>
                <a:lnTo>
                  <a:pt x="218" y="92"/>
                </a:lnTo>
                <a:lnTo>
                  <a:pt x="216" y="91"/>
                </a:lnTo>
                <a:lnTo>
                  <a:pt x="215" y="91"/>
                </a:lnTo>
                <a:lnTo>
                  <a:pt x="213" y="89"/>
                </a:lnTo>
                <a:lnTo>
                  <a:pt x="212" y="88"/>
                </a:lnTo>
                <a:lnTo>
                  <a:pt x="211" y="87"/>
                </a:lnTo>
                <a:lnTo>
                  <a:pt x="208" y="85"/>
                </a:lnTo>
                <a:lnTo>
                  <a:pt x="207" y="83"/>
                </a:lnTo>
                <a:lnTo>
                  <a:pt x="206" y="82"/>
                </a:lnTo>
                <a:lnTo>
                  <a:pt x="205" y="79"/>
                </a:lnTo>
                <a:lnTo>
                  <a:pt x="198" y="70"/>
                </a:lnTo>
                <a:lnTo>
                  <a:pt x="191" y="63"/>
                </a:lnTo>
                <a:lnTo>
                  <a:pt x="184" y="55"/>
                </a:lnTo>
                <a:lnTo>
                  <a:pt x="176" y="48"/>
                </a:lnTo>
                <a:lnTo>
                  <a:pt x="167" y="41"/>
                </a:lnTo>
                <a:lnTo>
                  <a:pt x="156" y="35"/>
                </a:lnTo>
                <a:lnTo>
                  <a:pt x="143" y="28"/>
                </a:lnTo>
                <a:lnTo>
                  <a:pt x="131" y="22"/>
                </a:lnTo>
                <a:lnTo>
                  <a:pt x="117" y="17"/>
                </a:lnTo>
                <a:lnTo>
                  <a:pt x="104" y="12"/>
                </a:lnTo>
                <a:lnTo>
                  <a:pt x="89" y="8"/>
                </a:lnTo>
                <a:lnTo>
                  <a:pt x="75" y="3"/>
                </a:lnTo>
                <a:lnTo>
                  <a:pt x="60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43" name="Google Shape;13143;p42"/>
          <p:cNvSpPr/>
          <p:nvPr/>
        </p:nvSpPr>
        <p:spPr>
          <a:xfrm>
            <a:off x="1651399" y="2397919"/>
            <a:ext cx="69056" cy="58341"/>
          </a:xfrm>
          <a:custGeom>
            <a:avLst/>
            <a:gdLst/>
            <a:ahLst/>
            <a:cxnLst/>
            <a:rect l="l" t="t" r="r" b="b"/>
            <a:pathLst>
              <a:path w="230" h="197" extrusionOk="0">
                <a:moveTo>
                  <a:pt x="56" y="0"/>
                </a:moveTo>
                <a:lnTo>
                  <a:pt x="50" y="5"/>
                </a:lnTo>
                <a:lnTo>
                  <a:pt x="43" y="11"/>
                </a:lnTo>
                <a:lnTo>
                  <a:pt x="38" y="18"/>
                </a:lnTo>
                <a:lnTo>
                  <a:pt x="31" y="26"/>
                </a:lnTo>
                <a:lnTo>
                  <a:pt x="24" y="35"/>
                </a:lnTo>
                <a:lnTo>
                  <a:pt x="19" y="44"/>
                </a:lnTo>
                <a:lnTo>
                  <a:pt x="14" y="54"/>
                </a:lnTo>
                <a:lnTo>
                  <a:pt x="9" y="64"/>
                </a:lnTo>
                <a:lnTo>
                  <a:pt x="5" y="74"/>
                </a:lnTo>
                <a:lnTo>
                  <a:pt x="2" y="84"/>
                </a:lnTo>
                <a:lnTo>
                  <a:pt x="0" y="95"/>
                </a:lnTo>
                <a:lnTo>
                  <a:pt x="0" y="106"/>
                </a:lnTo>
                <a:lnTo>
                  <a:pt x="0" y="113"/>
                </a:lnTo>
                <a:lnTo>
                  <a:pt x="2" y="122"/>
                </a:lnTo>
                <a:lnTo>
                  <a:pt x="4" y="130"/>
                </a:lnTo>
                <a:lnTo>
                  <a:pt x="9" y="138"/>
                </a:lnTo>
                <a:lnTo>
                  <a:pt x="14" y="145"/>
                </a:lnTo>
                <a:lnTo>
                  <a:pt x="21" y="151"/>
                </a:lnTo>
                <a:lnTo>
                  <a:pt x="28" y="157"/>
                </a:lnTo>
                <a:lnTo>
                  <a:pt x="37" y="163"/>
                </a:lnTo>
                <a:lnTo>
                  <a:pt x="46" y="167"/>
                </a:lnTo>
                <a:lnTo>
                  <a:pt x="55" y="172"/>
                </a:lnTo>
                <a:lnTo>
                  <a:pt x="64" y="175"/>
                </a:lnTo>
                <a:lnTo>
                  <a:pt x="79" y="179"/>
                </a:lnTo>
                <a:lnTo>
                  <a:pt x="95" y="183"/>
                </a:lnTo>
                <a:lnTo>
                  <a:pt x="111" y="186"/>
                </a:lnTo>
                <a:lnTo>
                  <a:pt x="128" y="189"/>
                </a:lnTo>
                <a:lnTo>
                  <a:pt x="134" y="191"/>
                </a:lnTo>
                <a:lnTo>
                  <a:pt x="140" y="193"/>
                </a:lnTo>
                <a:lnTo>
                  <a:pt x="147" y="194"/>
                </a:lnTo>
                <a:lnTo>
                  <a:pt x="153" y="196"/>
                </a:lnTo>
                <a:lnTo>
                  <a:pt x="160" y="197"/>
                </a:lnTo>
                <a:lnTo>
                  <a:pt x="166" y="197"/>
                </a:lnTo>
                <a:lnTo>
                  <a:pt x="171" y="196"/>
                </a:lnTo>
                <a:lnTo>
                  <a:pt x="174" y="195"/>
                </a:lnTo>
                <a:lnTo>
                  <a:pt x="176" y="193"/>
                </a:lnTo>
                <a:lnTo>
                  <a:pt x="178" y="189"/>
                </a:lnTo>
                <a:lnTo>
                  <a:pt x="180" y="186"/>
                </a:lnTo>
                <a:lnTo>
                  <a:pt x="183" y="183"/>
                </a:lnTo>
                <a:lnTo>
                  <a:pt x="184" y="183"/>
                </a:lnTo>
                <a:lnTo>
                  <a:pt x="185" y="184"/>
                </a:lnTo>
                <a:lnTo>
                  <a:pt x="186" y="184"/>
                </a:lnTo>
                <a:lnTo>
                  <a:pt x="187" y="183"/>
                </a:lnTo>
                <a:lnTo>
                  <a:pt x="188" y="182"/>
                </a:lnTo>
                <a:lnTo>
                  <a:pt x="188" y="179"/>
                </a:lnTo>
                <a:lnTo>
                  <a:pt x="189" y="179"/>
                </a:lnTo>
                <a:lnTo>
                  <a:pt x="191" y="178"/>
                </a:lnTo>
                <a:lnTo>
                  <a:pt x="194" y="178"/>
                </a:lnTo>
                <a:lnTo>
                  <a:pt x="195" y="178"/>
                </a:lnTo>
                <a:lnTo>
                  <a:pt x="196" y="177"/>
                </a:lnTo>
                <a:lnTo>
                  <a:pt x="197" y="175"/>
                </a:lnTo>
                <a:lnTo>
                  <a:pt x="197" y="174"/>
                </a:lnTo>
                <a:lnTo>
                  <a:pt x="198" y="172"/>
                </a:lnTo>
                <a:lnTo>
                  <a:pt x="199" y="172"/>
                </a:lnTo>
                <a:lnTo>
                  <a:pt x="202" y="172"/>
                </a:lnTo>
                <a:lnTo>
                  <a:pt x="203" y="172"/>
                </a:lnTo>
                <a:lnTo>
                  <a:pt x="206" y="170"/>
                </a:lnTo>
                <a:lnTo>
                  <a:pt x="209" y="168"/>
                </a:lnTo>
                <a:lnTo>
                  <a:pt x="212" y="166"/>
                </a:lnTo>
                <a:lnTo>
                  <a:pt x="215" y="163"/>
                </a:lnTo>
                <a:lnTo>
                  <a:pt x="217" y="159"/>
                </a:lnTo>
                <a:lnTo>
                  <a:pt x="220" y="155"/>
                </a:lnTo>
                <a:lnTo>
                  <a:pt x="223" y="147"/>
                </a:lnTo>
                <a:lnTo>
                  <a:pt x="225" y="140"/>
                </a:lnTo>
                <a:lnTo>
                  <a:pt x="227" y="131"/>
                </a:lnTo>
                <a:lnTo>
                  <a:pt x="230" y="123"/>
                </a:lnTo>
                <a:lnTo>
                  <a:pt x="230" y="119"/>
                </a:lnTo>
                <a:lnTo>
                  <a:pt x="230" y="114"/>
                </a:lnTo>
                <a:lnTo>
                  <a:pt x="230" y="109"/>
                </a:lnTo>
                <a:lnTo>
                  <a:pt x="230" y="106"/>
                </a:lnTo>
                <a:lnTo>
                  <a:pt x="228" y="101"/>
                </a:lnTo>
                <a:lnTo>
                  <a:pt x="227" y="97"/>
                </a:lnTo>
                <a:lnTo>
                  <a:pt x="226" y="93"/>
                </a:lnTo>
                <a:lnTo>
                  <a:pt x="224" y="91"/>
                </a:lnTo>
                <a:lnTo>
                  <a:pt x="221" y="90"/>
                </a:lnTo>
                <a:lnTo>
                  <a:pt x="217" y="89"/>
                </a:lnTo>
                <a:lnTo>
                  <a:pt x="214" y="86"/>
                </a:lnTo>
                <a:lnTo>
                  <a:pt x="208" y="81"/>
                </a:lnTo>
                <a:lnTo>
                  <a:pt x="203" y="73"/>
                </a:lnTo>
                <a:lnTo>
                  <a:pt x="197" y="65"/>
                </a:lnTo>
                <a:lnTo>
                  <a:pt x="190" y="58"/>
                </a:lnTo>
                <a:lnTo>
                  <a:pt x="184" y="52"/>
                </a:lnTo>
                <a:lnTo>
                  <a:pt x="176" y="45"/>
                </a:lnTo>
                <a:lnTo>
                  <a:pt x="166" y="37"/>
                </a:lnTo>
                <a:lnTo>
                  <a:pt x="154" y="30"/>
                </a:lnTo>
                <a:lnTo>
                  <a:pt x="143" y="25"/>
                </a:lnTo>
                <a:lnTo>
                  <a:pt x="131" y="19"/>
                </a:lnTo>
                <a:lnTo>
                  <a:pt x="120" y="14"/>
                </a:lnTo>
                <a:lnTo>
                  <a:pt x="107" y="10"/>
                </a:lnTo>
                <a:lnTo>
                  <a:pt x="95" y="6"/>
                </a:lnTo>
                <a:lnTo>
                  <a:pt x="83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44" name="Google Shape;13144;p42"/>
          <p:cNvSpPr/>
          <p:nvPr/>
        </p:nvSpPr>
        <p:spPr>
          <a:xfrm>
            <a:off x="1784749" y="2436019"/>
            <a:ext cx="40481" cy="33338"/>
          </a:xfrm>
          <a:custGeom>
            <a:avLst/>
            <a:gdLst/>
            <a:ahLst/>
            <a:cxnLst/>
            <a:rect l="l" t="t" r="r" b="b"/>
            <a:pathLst>
              <a:path w="136" h="112" extrusionOk="0">
                <a:moveTo>
                  <a:pt x="112" y="0"/>
                </a:moveTo>
                <a:lnTo>
                  <a:pt x="114" y="1"/>
                </a:lnTo>
                <a:lnTo>
                  <a:pt x="114" y="3"/>
                </a:lnTo>
                <a:lnTo>
                  <a:pt x="115" y="3"/>
                </a:lnTo>
                <a:lnTo>
                  <a:pt x="115" y="4"/>
                </a:lnTo>
                <a:lnTo>
                  <a:pt x="116" y="4"/>
                </a:lnTo>
                <a:lnTo>
                  <a:pt x="119" y="8"/>
                </a:lnTo>
                <a:lnTo>
                  <a:pt x="123" y="11"/>
                </a:lnTo>
                <a:lnTo>
                  <a:pt x="126" y="15"/>
                </a:lnTo>
                <a:lnTo>
                  <a:pt x="128" y="18"/>
                </a:lnTo>
                <a:lnTo>
                  <a:pt x="130" y="20"/>
                </a:lnTo>
                <a:lnTo>
                  <a:pt x="133" y="23"/>
                </a:lnTo>
                <a:lnTo>
                  <a:pt x="134" y="26"/>
                </a:lnTo>
                <a:lnTo>
                  <a:pt x="135" y="31"/>
                </a:lnTo>
                <a:lnTo>
                  <a:pt x="136" y="36"/>
                </a:lnTo>
                <a:lnTo>
                  <a:pt x="136" y="42"/>
                </a:lnTo>
                <a:lnTo>
                  <a:pt x="136" y="47"/>
                </a:lnTo>
                <a:lnTo>
                  <a:pt x="135" y="53"/>
                </a:lnTo>
                <a:lnTo>
                  <a:pt x="135" y="58"/>
                </a:lnTo>
                <a:lnTo>
                  <a:pt x="133" y="65"/>
                </a:lnTo>
                <a:lnTo>
                  <a:pt x="132" y="71"/>
                </a:lnTo>
                <a:lnTo>
                  <a:pt x="129" y="76"/>
                </a:lnTo>
                <a:lnTo>
                  <a:pt x="127" y="81"/>
                </a:lnTo>
                <a:lnTo>
                  <a:pt x="124" y="85"/>
                </a:lnTo>
                <a:lnTo>
                  <a:pt x="121" y="90"/>
                </a:lnTo>
                <a:lnTo>
                  <a:pt x="118" y="93"/>
                </a:lnTo>
                <a:lnTo>
                  <a:pt x="116" y="95"/>
                </a:lnTo>
                <a:lnTo>
                  <a:pt x="114" y="98"/>
                </a:lnTo>
                <a:lnTo>
                  <a:pt x="110" y="100"/>
                </a:lnTo>
                <a:lnTo>
                  <a:pt x="108" y="101"/>
                </a:lnTo>
                <a:lnTo>
                  <a:pt x="105" y="102"/>
                </a:lnTo>
                <a:lnTo>
                  <a:pt x="101" y="104"/>
                </a:lnTo>
                <a:lnTo>
                  <a:pt x="98" y="106"/>
                </a:lnTo>
                <a:lnTo>
                  <a:pt x="95" y="107"/>
                </a:lnTo>
                <a:lnTo>
                  <a:pt x="87" y="109"/>
                </a:lnTo>
                <a:lnTo>
                  <a:pt x="77" y="110"/>
                </a:lnTo>
                <a:lnTo>
                  <a:pt x="68" y="111"/>
                </a:lnTo>
                <a:lnTo>
                  <a:pt x="58" y="112"/>
                </a:lnTo>
                <a:lnTo>
                  <a:pt x="51" y="112"/>
                </a:lnTo>
                <a:lnTo>
                  <a:pt x="43" y="111"/>
                </a:lnTo>
                <a:lnTo>
                  <a:pt x="35" y="110"/>
                </a:lnTo>
                <a:lnTo>
                  <a:pt x="28" y="109"/>
                </a:lnTo>
                <a:lnTo>
                  <a:pt x="22" y="106"/>
                </a:lnTo>
                <a:lnTo>
                  <a:pt x="17" y="103"/>
                </a:lnTo>
                <a:lnTo>
                  <a:pt x="13" y="100"/>
                </a:lnTo>
                <a:lnTo>
                  <a:pt x="9" y="97"/>
                </a:lnTo>
                <a:lnTo>
                  <a:pt x="6" y="92"/>
                </a:lnTo>
                <a:lnTo>
                  <a:pt x="3" y="88"/>
                </a:lnTo>
                <a:lnTo>
                  <a:pt x="1" y="81"/>
                </a:lnTo>
                <a:lnTo>
                  <a:pt x="0" y="78"/>
                </a:lnTo>
                <a:lnTo>
                  <a:pt x="0" y="74"/>
                </a:lnTo>
                <a:lnTo>
                  <a:pt x="0" y="71"/>
                </a:lnTo>
                <a:lnTo>
                  <a:pt x="0" y="66"/>
                </a:lnTo>
                <a:lnTo>
                  <a:pt x="0" y="63"/>
                </a:lnTo>
                <a:lnTo>
                  <a:pt x="0" y="60"/>
                </a:lnTo>
                <a:lnTo>
                  <a:pt x="1" y="53"/>
                </a:lnTo>
                <a:lnTo>
                  <a:pt x="3" y="48"/>
                </a:lnTo>
                <a:lnTo>
                  <a:pt x="5" y="41"/>
                </a:lnTo>
                <a:lnTo>
                  <a:pt x="8" y="33"/>
                </a:lnTo>
                <a:lnTo>
                  <a:pt x="12" y="27"/>
                </a:lnTo>
                <a:lnTo>
                  <a:pt x="16" y="22"/>
                </a:lnTo>
                <a:lnTo>
                  <a:pt x="21" y="17"/>
                </a:lnTo>
                <a:lnTo>
                  <a:pt x="26" y="13"/>
                </a:lnTo>
                <a:lnTo>
                  <a:pt x="33" y="9"/>
                </a:lnTo>
                <a:lnTo>
                  <a:pt x="41" y="6"/>
                </a:lnTo>
                <a:lnTo>
                  <a:pt x="49" y="4"/>
                </a:lnTo>
                <a:lnTo>
                  <a:pt x="58" y="1"/>
                </a:lnTo>
                <a:lnTo>
                  <a:pt x="65" y="0"/>
                </a:lnTo>
                <a:lnTo>
                  <a:pt x="78" y="0"/>
                </a:lnTo>
                <a:lnTo>
                  <a:pt x="89" y="0"/>
                </a:lnTo>
                <a:lnTo>
                  <a:pt x="100" y="0"/>
                </a:lnTo>
                <a:lnTo>
                  <a:pt x="11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45" name="Google Shape;13145;p42"/>
          <p:cNvSpPr/>
          <p:nvPr/>
        </p:nvSpPr>
        <p:spPr>
          <a:xfrm>
            <a:off x="1784748" y="2432447"/>
            <a:ext cx="45244" cy="36909"/>
          </a:xfrm>
          <a:custGeom>
            <a:avLst/>
            <a:gdLst/>
            <a:ahLst/>
            <a:cxnLst/>
            <a:rect l="l" t="t" r="r" b="b"/>
            <a:pathLst>
              <a:path w="149" h="125" extrusionOk="0">
                <a:moveTo>
                  <a:pt x="101" y="0"/>
                </a:moveTo>
                <a:lnTo>
                  <a:pt x="104" y="3"/>
                </a:lnTo>
                <a:lnTo>
                  <a:pt x="106" y="5"/>
                </a:lnTo>
                <a:lnTo>
                  <a:pt x="110" y="10"/>
                </a:lnTo>
                <a:lnTo>
                  <a:pt x="114" y="14"/>
                </a:lnTo>
                <a:lnTo>
                  <a:pt x="117" y="19"/>
                </a:lnTo>
                <a:lnTo>
                  <a:pt x="121" y="23"/>
                </a:lnTo>
                <a:lnTo>
                  <a:pt x="126" y="27"/>
                </a:lnTo>
                <a:lnTo>
                  <a:pt x="129" y="31"/>
                </a:lnTo>
                <a:lnTo>
                  <a:pt x="133" y="37"/>
                </a:lnTo>
                <a:lnTo>
                  <a:pt x="135" y="42"/>
                </a:lnTo>
                <a:lnTo>
                  <a:pt x="136" y="48"/>
                </a:lnTo>
                <a:lnTo>
                  <a:pt x="136" y="56"/>
                </a:lnTo>
                <a:lnTo>
                  <a:pt x="136" y="64"/>
                </a:lnTo>
                <a:lnTo>
                  <a:pt x="134" y="73"/>
                </a:lnTo>
                <a:lnTo>
                  <a:pt x="132" y="80"/>
                </a:lnTo>
                <a:lnTo>
                  <a:pt x="129" y="88"/>
                </a:lnTo>
                <a:lnTo>
                  <a:pt x="126" y="95"/>
                </a:lnTo>
                <a:lnTo>
                  <a:pt x="121" y="103"/>
                </a:lnTo>
                <a:lnTo>
                  <a:pt x="116" y="108"/>
                </a:lnTo>
                <a:lnTo>
                  <a:pt x="110" y="113"/>
                </a:lnTo>
                <a:lnTo>
                  <a:pt x="104" y="116"/>
                </a:lnTo>
                <a:lnTo>
                  <a:pt x="97" y="119"/>
                </a:lnTo>
                <a:lnTo>
                  <a:pt x="89" y="121"/>
                </a:lnTo>
                <a:lnTo>
                  <a:pt x="80" y="123"/>
                </a:lnTo>
                <a:lnTo>
                  <a:pt x="71" y="124"/>
                </a:lnTo>
                <a:lnTo>
                  <a:pt x="62" y="125"/>
                </a:lnTo>
                <a:lnTo>
                  <a:pt x="53" y="125"/>
                </a:lnTo>
                <a:lnTo>
                  <a:pt x="44" y="124"/>
                </a:lnTo>
                <a:lnTo>
                  <a:pt x="36" y="123"/>
                </a:lnTo>
                <a:lnTo>
                  <a:pt x="28" y="122"/>
                </a:lnTo>
                <a:lnTo>
                  <a:pt x="21" y="119"/>
                </a:lnTo>
                <a:lnTo>
                  <a:pt x="14" y="114"/>
                </a:lnTo>
                <a:lnTo>
                  <a:pt x="9" y="110"/>
                </a:lnTo>
                <a:lnTo>
                  <a:pt x="5" y="104"/>
                </a:lnTo>
                <a:lnTo>
                  <a:pt x="1" y="96"/>
                </a:lnTo>
                <a:lnTo>
                  <a:pt x="0" y="88"/>
                </a:lnTo>
                <a:lnTo>
                  <a:pt x="0" y="79"/>
                </a:lnTo>
                <a:lnTo>
                  <a:pt x="1" y="69"/>
                </a:lnTo>
                <a:lnTo>
                  <a:pt x="3" y="60"/>
                </a:lnTo>
                <a:lnTo>
                  <a:pt x="6" y="52"/>
                </a:lnTo>
                <a:lnTo>
                  <a:pt x="9" y="46"/>
                </a:lnTo>
                <a:lnTo>
                  <a:pt x="13" y="39"/>
                </a:lnTo>
                <a:lnTo>
                  <a:pt x="17" y="33"/>
                </a:lnTo>
                <a:lnTo>
                  <a:pt x="23" y="29"/>
                </a:lnTo>
                <a:lnTo>
                  <a:pt x="28" y="24"/>
                </a:lnTo>
                <a:lnTo>
                  <a:pt x="36" y="21"/>
                </a:lnTo>
                <a:lnTo>
                  <a:pt x="44" y="18"/>
                </a:lnTo>
                <a:lnTo>
                  <a:pt x="53" y="16"/>
                </a:lnTo>
                <a:lnTo>
                  <a:pt x="62" y="14"/>
                </a:lnTo>
                <a:lnTo>
                  <a:pt x="71" y="13"/>
                </a:lnTo>
                <a:lnTo>
                  <a:pt x="81" y="13"/>
                </a:lnTo>
                <a:lnTo>
                  <a:pt x="91" y="13"/>
                </a:lnTo>
                <a:lnTo>
                  <a:pt x="111" y="13"/>
                </a:lnTo>
                <a:lnTo>
                  <a:pt x="130" y="14"/>
                </a:lnTo>
                <a:lnTo>
                  <a:pt x="149" y="1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46" name="Google Shape;13146;p42"/>
          <p:cNvSpPr/>
          <p:nvPr/>
        </p:nvSpPr>
        <p:spPr>
          <a:xfrm>
            <a:off x="1728789" y="2422922"/>
            <a:ext cx="46435" cy="46434"/>
          </a:xfrm>
          <a:custGeom>
            <a:avLst/>
            <a:gdLst/>
            <a:ahLst/>
            <a:cxnLst/>
            <a:rect l="l" t="t" r="r" b="b"/>
            <a:pathLst>
              <a:path w="156" h="157" extrusionOk="0">
                <a:moveTo>
                  <a:pt x="18" y="0"/>
                </a:moveTo>
                <a:lnTo>
                  <a:pt x="16" y="3"/>
                </a:lnTo>
                <a:lnTo>
                  <a:pt x="15" y="5"/>
                </a:lnTo>
                <a:lnTo>
                  <a:pt x="14" y="7"/>
                </a:lnTo>
                <a:lnTo>
                  <a:pt x="14" y="9"/>
                </a:lnTo>
                <a:lnTo>
                  <a:pt x="13" y="12"/>
                </a:lnTo>
                <a:lnTo>
                  <a:pt x="12" y="14"/>
                </a:lnTo>
                <a:lnTo>
                  <a:pt x="9" y="22"/>
                </a:lnTo>
                <a:lnTo>
                  <a:pt x="6" y="31"/>
                </a:lnTo>
                <a:lnTo>
                  <a:pt x="4" y="40"/>
                </a:lnTo>
                <a:lnTo>
                  <a:pt x="2" y="49"/>
                </a:lnTo>
                <a:lnTo>
                  <a:pt x="1" y="56"/>
                </a:lnTo>
                <a:lnTo>
                  <a:pt x="0" y="65"/>
                </a:lnTo>
                <a:lnTo>
                  <a:pt x="0" y="71"/>
                </a:lnTo>
                <a:lnTo>
                  <a:pt x="0" y="77"/>
                </a:lnTo>
                <a:lnTo>
                  <a:pt x="0" y="82"/>
                </a:lnTo>
                <a:lnTo>
                  <a:pt x="1" y="87"/>
                </a:lnTo>
                <a:lnTo>
                  <a:pt x="1" y="88"/>
                </a:lnTo>
                <a:lnTo>
                  <a:pt x="2" y="89"/>
                </a:lnTo>
                <a:lnTo>
                  <a:pt x="2" y="91"/>
                </a:lnTo>
                <a:lnTo>
                  <a:pt x="3" y="92"/>
                </a:lnTo>
                <a:lnTo>
                  <a:pt x="4" y="93"/>
                </a:lnTo>
                <a:lnTo>
                  <a:pt x="4" y="94"/>
                </a:lnTo>
                <a:lnTo>
                  <a:pt x="4" y="96"/>
                </a:lnTo>
                <a:lnTo>
                  <a:pt x="5" y="96"/>
                </a:lnTo>
                <a:lnTo>
                  <a:pt x="5" y="97"/>
                </a:lnTo>
                <a:lnTo>
                  <a:pt x="6" y="98"/>
                </a:lnTo>
                <a:lnTo>
                  <a:pt x="10" y="103"/>
                </a:lnTo>
                <a:lnTo>
                  <a:pt x="14" y="110"/>
                </a:lnTo>
                <a:lnTo>
                  <a:pt x="19" y="115"/>
                </a:lnTo>
                <a:lnTo>
                  <a:pt x="22" y="119"/>
                </a:lnTo>
                <a:lnTo>
                  <a:pt x="27" y="124"/>
                </a:lnTo>
                <a:lnTo>
                  <a:pt x="30" y="128"/>
                </a:lnTo>
                <a:lnTo>
                  <a:pt x="36" y="132"/>
                </a:lnTo>
                <a:lnTo>
                  <a:pt x="40" y="136"/>
                </a:lnTo>
                <a:lnTo>
                  <a:pt x="46" y="139"/>
                </a:lnTo>
                <a:lnTo>
                  <a:pt x="51" y="143"/>
                </a:lnTo>
                <a:lnTo>
                  <a:pt x="58" y="145"/>
                </a:lnTo>
                <a:lnTo>
                  <a:pt x="64" y="147"/>
                </a:lnTo>
                <a:lnTo>
                  <a:pt x="70" y="149"/>
                </a:lnTo>
                <a:lnTo>
                  <a:pt x="77" y="150"/>
                </a:lnTo>
                <a:lnTo>
                  <a:pt x="86" y="153"/>
                </a:lnTo>
                <a:lnTo>
                  <a:pt x="96" y="155"/>
                </a:lnTo>
                <a:lnTo>
                  <a:pt x="99" y="156"/>
                </a:lnTo>
                <a:lnTo>
                  <a:pt x="104" y="157"/>
                </a:lnTo>
                <a:lnTo>
                  <a:pt x="106" y="157"/>
                </a:lnTo>
                <a:lnTo>
                  <a:pt x="110" y="157"/>
                </a:lnTo>
                <a:lnTo>
                  <a:pt x="112" y="157"/>
                </a:lnTo>
                <a:lnTo>
                  <a:pt x="115" y="157"/>
                </a:lnTo>
                <a:lnTo>
                  <a:pt x="117" y="157"/>
                </a:lnTo>
                <a:lnTo>
                  <a:pt x="121" y="156"/>
                </a:lnTo>
                <a:lnTo>
                  <a:pt x="123" y="155"/>
                </a:lnTo>
                <a:lnTo>
                  <a:pt x="126" y="154"/>
                </a:lnTo>
                <a:lnTo>
                  <a:pt x="129" y="152"/>
                </a:lnTo>
                <a:lnTo>
                  <a:pt x="132" y="149"/>
                </a:lnTo>
                <a:lnTo>
                  <a:pt x="134" y="147"/>
                </a:lnTo>
                <a:lnTo>
                  <a:pt x="136" y="145"/>
                </a:lnTo>
                <a:lnTo>
                  <a:pt x="141" y="141"/>
                </a:lnTo>
                <a:lnTo>
                  <a:pt x="143" y="138"/>
                </a:lnTo>
                <a:lnTo>
                  <a:pt x="149" y="131"/>
                </a:lnTo>
                <a:lnTo>
                  <a:pt x="152" y="125"/>
                </a:lnTo>
                <a:lnTo>
                  <a:pt x="154" y="119"/>
                </a:lnTo>
                <a:lnTo>
                  <a:pt x="156" y="112"/>
                </a:lnTo>
                <a:lnTo>
                  <a:pt x="156" y="107"/>
                </a:lnTo>
                <a:lnTo>
                  <a:pt x="156" y="101"/>
                </a:lnTo>
                <a:lnTo>
                  <a:pt x="153" y="94"/>
                </a:lnTo>
                <a:lnTo>
                  <a:pt x="151" y="88"/>
                </a:lnTo>
                <a:lnTo>
                  <a:pt x="148" y="81"/>
                </a:lnTo>
                <a:lnTo>
                  <a:pt x="143" y="75"/>
                </a:lnTo>
                <a:lnTo>
                  <a:pt x="139" y="69"/>
                </a:lnTo>
                <a:lnTo>
                  <a:pt x="131" y="60"/>
                </a:lnTo>
                <a:lnTo>
                  <a:pt x="122" y="50"/>
                </a:lnTo>
                <a:lnTo>
                  <a:pt x="114" y="41"/>
                </a:lnTo>
                <a:lnTo>
                  <a:pt x="112" y="38"/>
                </a:lnTo>
                <a:lnTo>
                  <a:pt x="111" y="37"/>
                </a:lnTo>
                <a:lnTo>
                  <a:pt x="108" y="35"/>
                </a:lnTo>
                <a:lnTo>
                  <a:pt x="107" y="33"/>
                </a:lnTo>
                <a:lnTo>
                  <a:pt x="105" y="32"/>
                </a:lnTo>
                <a:lnTo>
                  <a:pt x="104" y="29"/>
                </a:lnTo>
                <a:lnTo>
                  <a:pt x="101" y="27"/>
                </a:lnTo>
                <a:lnTo>
                  <a:pt x="96" y="25"/>
                </a:lnTo>
                <a:lnTo>
                  <a:pt x="93" y="23"/>
                </a:lnTo>
                <a:lnTo>
                  <a:pt x="88" y="21"/>
                </a:lnTo>
                <a:lnTo>
                  <a:pt x="84" y="19"/>
                </a:lnTo>
                <a:lnTo>
                  <a:pt x="78" y="17"/>
                </a:lnTo>
                <a:lnTo>
                  <a:pt x="71" y="15"/>
                </a:lnTo>
                <a:lnTo>
                  <a:pt x="64" y="13"/>
                </a:lnTo>
                <a:lnTo>
                  <a:pt x="56" y="10"/>
                </a:lnTo>
                <a:lnTo>
                  <a:pt x="48" y="8"/>
                </a:lnTo>
                <a:lnTo>
                  <a:pt x="41" y="6"/>
                </a:lnTo>
                <a:lnTo>
                  <a:pt x="33" y="4"/>
                </a:lnTo>
                <a:lnTo>
                  <a:pt x="25" y="3"/>
                </a:lnTo>
                <a:lnTo>
                  <a:pt x="1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47" name="Google Shape;13147;p42"/>
          <p:cNvSpPr/>
          <p:nvPr/>
        </p:nvSpPr>
        <p:spPr>
          <a:xfrm>
            <a:off x="1728789" y="2420542"/>
            <a:ext cx="46435" cy="48815"/>
          </a:xfrm>
          <a:custGeom>
            <a:avLst/>
            <a:gdLst/>
            <a:ahLst/>
            <a:cxnLst/>
            <a:rect l="l" t="t" r="r" b="b"/>
            <a:pathLst>
              <a:path w="156" h="164" extrusionOk="0">
                <a:moveTo>
                  <a:pt x="22" y="0"/>
                </a:moveTo>
                <a:lnTo>
                  <a:pt x="20" y="3"/>
                </a:lnTo>
                <a:lnTo>
                  <a:pt x="19" y="6"/>
                </a:lnTo>
                <a:lnTo>
                  <a:pt x="15" y="14"/>
                </a:lnTo>
                <a:lnTo>
                  <a:pt x="12" y="21"/>
                </a:lnTo>
                <a:lnTo>
                  <a:pt x="9" y="30"/>
                </a:lnTo>
                <a:lnTo>
                  <a:pt x="6" y="38"/>
                </a:lnTo>
                <a:lnTo>
                  <a:pt x="3" y="48"/>
                </a:lnTo>
                <a:lnTo>
                  <a:pt x="2" y="58"/>
                </a:lnTo>
                <a:lnTo>
                  <a:pt x="0" y="68"/>
                </a:lnTo>
                <a:lnTo>
                  <a:pt x="0" y="77"/>
                </a:lnTo>
                <a:lnTo>
                  <a:pt x="0" y="84"/>
                </a:lnTo>
                <a:lnTo>
                  <a:pt x="0" y="90"/>
                </a:lnTo>
                <a:lnTo>
                  <a:pt x="1" y="95"/>
                </a:lnTo>
                <a:lnTo>
                  <a:pt x="3" y="100"/>
                </a:lnTo>
                <a:lnTo>
                  <a:pt x="6" y="105"/>
                </a:lnTo>
                <a:lnTo>
                  <a:pt x="10" y="110"/>
                </a:lnTo>
                <a:lnTo>
                  <a:pt x="14" y="116"/>
                </a:lnTo>
                <a:lnTo>
                  <a:pt x="19" y="122"/>
                </a:lnTo>
                <a:lnTo>
                  <a:pt x="24" y="128"/>
                </a:lnTo>
                <a:lnTo>
                  <a:pt x="30" y="134"/>
                </a:lnTo>
                <a:lnTo>
                  <a:pt x="36" y="139"/>
                </a:lnTo>
                <a:lnTo>
                  <a:pt x="42" y="144"/>
                </a:lnTo>
                <a:lnTo>
                  <a:pt x="50" y="148"/>
                </a:lnTo>
                <a:lnTo>
                  <a:pt x="59" y="153"/>
                </a:lnTo>
                <a:lnTo>
                  <a:pt x="67" y="155"/>
                </a:lnTo>
                <a:lnTo>
                  <a:pt x="76" y="157"/>
                </a:lnTo>
                <a:lnTo>
                  <a:pt x="85" y="160"/>
                </a:lnTo>
                <a:lnTo>
                  <a:pt x="90" y="161"/>
                </a:lnTo>
                <a:lnTo>
                  <a:pt x="97" y="162"/>
                </a:lnTo>
                <a:lnTo>
                  <a:pt x="103" y="164"/>
                </a:lnTo>
                <a:lnTo>
                  <a:pt x="108" y="164"/>
                </a:lnTo>
                <a:lnTo>
                  <a:pt x="114" y="164"/>
                </a:lnTo>
                <a:lnTo>
                  <a:pt x="120" y="163"/>
                </a:lnTo>
                <a:lnTo>
                  <a:pt x="128" y="160"/>
                </a:lnTo>
                <a:lnTo>
                  <a:pt x="135" y="154"/>
                </a:lnTo>
                <a:lnTo>
                  <a:pt x="142" y="147"/>
                </a:lnTo>
                <a:lnTo>
                  <a:pt x="147" y="141"/>
                </a:lnTo>
                <a:lnTo>
                  <a:pt x="151" y="134"/>
                </a:lnTo>
                <a:lnTo>
                  <a:pt x="153" y="127"/>
                </a:lnTo>
                <a:lnTo>
                  <a:pt x="156" y="120"/>
                </a:lnTo>
                <a:lnTo>
                  <a:pt x="156" y="115"/>
                </a:lnTo>
                <a:lnTo>
                  <a:pt x="156" y="107"/>
                </a:lnTo>
                <a:lnTo>
                  <a:pt x="153" y="99"/>
                </a:lnTo>
                <a:lnTo>
                  <a:pt x="150" y="92"/>
                </a:lnTo>
                <a:lnTo>
                  <a:pt x="145" y="86"/>
                </a:lnTo>
                <a:lnTo>
                  <a:pt x="141" y="79"/>
                </a:lnTo>
                <a:lnTo>
                  <a:pt x="135" y="72"/>
                </a:lnTo>
                <a:lnTo>
                  <a:pt x="129" y="64"/>
                </a:lnTo>
                <a:lnTo>
                  <a:pt x="122" y="58"/>
                </a:lnTo>
                <a:lnTo>
                  <a:pt x="116" y="51"/>
                </a:lnTo>
                <a:lnTo>
                  <a:pt x="111" y="43"/>
                </a:lnTo>
                <a:lnTo>
                  <a:pt x="104" y="38"/>
                </a:lnTo>
                <a:lnTo>
                  <a:pt x="97" y="32"/>
                </a:lnTo>
                <a:lnTo>
                  <a:pt x="89" y="29"/>
                </a:lnTo>
                <a:lnTo>
                  <a:pt x="82" y="25"/>
                </a:lnTo>
                <a:lnTo>
                  <a:pt x="73" y="22"/>
                </a:lnTo>
                <a:lnTo>
                  <a:pt x="64" y="20"/>
                </a:lnTo>
                <a:lnTo>
                  <a:pt x="52" y="16"/>
                </a:lnTo>
                <a:lnTo>
                  <a:pt x="41" y="13"/>
                </a:lnTo>
                <a:lnTo>
                  <a:pt x="30" y="11"/>
                </a:lnTo>
                <a:lnTo>
                  <a:pt x="22" y="8"/>
                </a:lnTo>
                <a:lnTo>
                  <a:pt x="14" y="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48" name="Google Shape;13148;p42"/>
          <p:cNvCxnSpPr/>
          <p:nvPr/>
        </p:nvCxnSpPr>
        <p:spPr>
          <a:xfrm>
            <a:off x="1881188" y="2443163"/>
            <a:ext cx="119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49" name="Google Shape;13149;p42"/>
          <p:cNvCxnSpPr/>
          <p:nvPr/>
        </p:nvCxnSpPr>
        <p:spPr>
          <a:xfrm>
            <a:off x="1676400" y="2397920"/>
            <a:ext cx="23813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50" name="Google Shape;13150;p42"/>
          <p:cNvCxnSpPr/>
          <p:nvPr/>
        </p:nvCxnSpPr>
        <p:spPr>
          <a:xfrm rot="10800000">
            <a:off x="1668066" y="2397920"/>
            <a:ext cx="33338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51" name="Google Shape;13151;p42"/>
          <p:cNvCxnSpPr/>
          <p:nvPr/>
        </p:nvCxnSpPr>
        <p:spPr>
          <a:xfrm>
            <a:off x="1815705" y="2432449"/>
            <a:ext cx="7144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52" name="Google Shape;13152;p42"/>
          <p:cNvCxnSpPr/>
          <p:nvPr/>
        </p:nvCxnSpPr>
        <p:spPr>
          <a:xfrm flipH="1">
            <a:off x="1732361" y="2420542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53" name="Google Shape;13153;p42"/>
          <p:cNvSpPr/>
          <p:nvPr/>
        </p:nvSpPr>
        <p:spPr>
          <a:xfrm>
            <a:off x="1595437" y="2377680"/>
            <a:ext cx="53579" cy="39290"/>
          </a:xfrm>
          <a:custGeom>
            <a:avLst/>
            <a:gdLst/>
            <a:ahLst/>
            <a:cxnLst/>
            <a:rect l="l" t="t" r="r" b="b"/>
            <a:pathLst>
              <a:path w="179" h="132" extrusionOk="0">
                <a:moveTo>
                  <a:pt x="142" y="0"/>
                </a:moveTo>
                <a:lnTo>
                  <a:pt x="143" y="1"/>
                </a:lnTo>
                <a:lnTo>
                  <a:pt x="144" y="4"/>
                </a:lnTo>
                <a:lnTo>
                  <a:pt x="145" y="5"/>
                </a:lnTo>
                <a:lnTo>
                  <a:pt x="146" y="6"/>
                </a:lnTo>
                <a:lnTo>
                  <a:pt x="146" y="8"/>
                </a:lnTo>
                <a:lnTo>
                  <a:pt x="147" y="9"/>
                </a:lnTo>
                <a:lnTo>
                  <a:pt x="151" y="15"/>
                </a:lnTo>
                <a:lnTo>
                  <a:pt x="153" y="19"/>
                </a:lnTo>
                <a:lnTo>
                  <a:pt x="155" y="25"/>
                </a:lnTo>
                <a:lnTo>
                  <a:pt x="157" y="30"/>
                </a:lnTo>
                <a:lnTo>
                  <a:pt x="160" y="35"/>
                </a:lnTo>
                <a:lnTo>
                  <a:pt x="162" y="39"/>
                </a:lnTo>
                <a:lnTo>
                  <a:pt x="164" y="43"/>
                </a:lnTo>
                <a:lnTo>
                  <a:pt x="166" y="46"/>
                </a:lnTo>
                <a:lnTo>
                  <a:pt x="170" y="49"/>
                </a:lnTo>
                <a:lnTo>
                  <a:pt x="172" y="53"/>
                </a:lnTo>
                <a:lnTo>
                  <a:pt x="173" y="55"/>
                </a:lnTo>
                <a:lnTo>
                  <a:pt x="174" y="58"/>
                </a:lnTo>
                <a:lnTo>
                  <a:pt x="175" y="61"/>
                </a:lnTo>
                <a:lnTo>
                  <a:pt x="176" y="65"/>
                </a:lnTo>
                <a:lnTo>
                  <a:pt x="178" y="68"/>
                </a:lnTo>
                <a:lnTo>
                  <a:pt x="178" y="73"/>
                </a:lnTo>
                <a:lnTo>
                  <a:pt x="179" y="76"/>
                </a:lnTo>
                <a:lnTo>
                  <a:pt x="179" y="81"/>
                </a:lnTo>
                <a:lnTo>
                  <a:pt x="178" y="85"/>
                </a:lnTo>
                <a:lnTo>
                  <a:pt x="178" y="90"/>
                </a:lnTo>
                <a:lnTo>
                  <a:pt x="176" y="93"/>
                </a:lnTo>
                <a:lnTo>
                  <a:pt x="175" y="98"/>
                </a:lnTo>
                <a:lnTo>
                  <a:pt x="174" y="101"/>
                </a:lnTo>
                <a:lnTo>
                  <a:pt x="173" y="103"/>
                </a:lnTo>
                <a:lnTo>
                  <a:pt x="171" y="107"/>
                </a:lnTo>
                <a:lnTo>
                  <a:pt x="169" y="109"/>
                </a:lnTo>
                <a:lnTo>
                  <a:pt x="166" y="111"/>
                </a:lnTo>
                <a:lnTo>
                  <a:pt x="164" y="113"/>
                </a:lnTo>
                <a:lnTo>
                  <a:pt x="161" y="114"/>
                </a:lnTo>
                <a:lnTo>
                  <a:pt x="159" y="117"/>
                </a:lnTo>
                <a:lnTo>
                  <a:pt x="155" y="118"/>
                </a:lnTo>
                <a:lnTo>
                  <a:pt x="152" y="119"/>
                </a:lnTo>
                <a:lnTo>
                  <a:pt x="147" y="120"/>
                </a:lnTo>
                <a:lnTo>
                  <a:pt x="144" y="121"/>
                </a:lnTo>
                <a:lnTo>
                  <a:pt x="139" y="122"/>
                </a:lnTo>
                <a:lnTo>
                  <a:pt x="135" y="123"/>
                </a:lnTo>
                <a:lnTo>
                  <a:pt x="129" y="123"/>
                </a:lnTo>
                <a:lnTo>
                  <a:pt x="124" y="124"/>
                </a:lnTo>
                <a:lnTo>
                  <a:pt x="117" y="124"/>
                </a:lnTo>
                <a:lnTo>
                  <a:pt x="109" y="124"/>
                </a:lnTo>
                <a:lnTo>
                  <a:pt x="102" y="124"/>
                </a:lnTo>
                <a:lnTo>
                  <a:pt x="96" y="126"/>
                </a:lnTo>
                <a:lnTo>
                  <a:pt x="89" y="126"/>
                </a:lnTo>
                <a:lnTo>
                  <a:pt x="83" y="126"/>
                </a:lnTo>
                <a:lnTo>
                  <a:pt x="78" y="127"/>
                </a:lnTo>
                <a:lnTo>
                  <a:pt x="73" y="128"/>
                </a:lnTo>
                <a:lnTo>
                  <a:pt x="68" y="128"/>
                </a:lnTo>
                <a:lnTo>
                  <a:pt x="62" y="129"/>
                </a:lnTo>
                <a:lnTo>
                  <a:pt x="56" y="130"/>
                </a:lnTo>
                <a:lnTo>
                  <a:pt x="51" y="130"/>
                </a:lnTo>
                <a:lnTo>
                  <a:pt x="45" y="131"/>
                </a:lnTo>
                <a:lnTo>
                  <a:pt x="40" y="131"/>
                </a:lnTo>
                <a:lnTo>
                  <a:pt x="34" y="132"/>
                </a:lnTo>
                <a:lnTo>
                  <a:pt x="31" y="131"/>
                </a:lnTo>
                <a:lnTo>
                  <a:pt x="27" y="131"/>
                </a:lnTo>
                <a:lnTo>
                  <a:pt x="24" y="131"/>
                </a:lnTo>
                <a:lnTo>
                  <a:pt x="19" y="129"/>
                </a:lnTo>
                <a:lnTo>
                  <a:pt x="16" y="127"/>
                </a:lnTo>
                <a:lnTo>
                  <a:pt x="12" y="123"/>
                </a:lnTo>
                <a:lnTo>
                  <a:pt x="9" y="120"/>
                </a:lnTo>
                <a:lnTo>
                  <a:pt x="6" y="117"/>
                </a:lnTo>
                <a:lnTo>
                  <a:pt x="4" y="112"/>
                </a:lnTo>
                <a:lnTo>
                  <a:pt x="3" y="108"/>
                </a:lnTo>
                <a:lnTo>
                  <a:pt x="2" y="102"/>
                </a:lnTo>
                <a:lnTo>
                  <a:pt x="2" y="98"/>
                </a:lnTo>
                <a:lnTo>
                  <a:pt x="0" y="93"/>
                </a:lnTo>
                <a:lnTo>
                  <a:pt x="2" y="88"/>
                </a:lnTo>
                <a:lnTo>
                  <a:pt x="2" y="83"/>
                </a:lnTo>
                <a:lnTo>
                  <a:pt x="4" y="75"/>
                </a:lnTo>
                <a:lnTo>
                  <a:pt x="6" y="68"/>
                </a:lnTo>
                <a:lnTo>
                  <a:pt x="9" y="62"/>
                </a:lnTo>
                <a:lnTo>
                  <a:pt x="14" y="56"/>
                </a:lnTo>
                <a:lnTo>
                  <a:pt x="19" y="51"/>
                </a:lnTo>
                <a:lnTo>
                  <a:pt x="27" y="45"/>
                </a:lnTo>
                <a:lnTo>
                  <a:pt x="35" y="39"/>
                </a:lnTo>
                <a:lnTo>
                  <a:pt x="44" y="34"/>
                </a:lnTo>
                <a:lnTo>
                  <a:pt x="53" y="29"/>
                </a:lnTo>
                <a:lnTo>
                  <a:pt x="65" y="24"/>
                </a:lnTo>
                <a:lnTo>
                  <a:pt x="78" y="19"/>
                </a:lnTo>
                <a:lnTo>
                  <a:pt x="90" y="15"/>
                </a:lnTo>
                <a:lnTo>
                  <a:pt x="95" y="13"/>
                </a:lnTo>
                <a:lnTo>
                  <a:pt x="98" y="11"/>
                </a:lnTo>
                <a:lnTo>
                  <a:pt x="102" y="10"/>
                </a:lnTo>
                <a:lnTo>
                  <a:pt x="106" y="9"/>
                </a:lnTo>
                <a:lnTo>
                  <a:pt x="110" y="8"/>
                </a:lnTo>
                <a:lnTo>
                  <a:pt x="115" y="7"/>
                </a:lnTo>
                <a:lnTo>
                  <a:pt x="119" y="6"/>
                </a:lnTo>
                <a:lnTo>
                  <a:pt x="124" y="5"/>
                </a:lnTo>
                <a:lnTo>
                  <a:pt x="128" y="4"/>
                </a:lnTo>
                <a:lnTo>
                  <a:pt x="133" y="2"/>
                </a:lnTo>
                <a:lnTo>
                  <a:pt x="137" y="1"/>
                </a:lnTo>
                <a:lnTo>
                  <a:pt x="14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54" name="Google Shape;13154;p42"/>
          <p:cNvSpPr/>
          <p:nvPr/>
        </p:nvSpPr>
        <p:spPr>
          <a:xfrm>
            <a:off x="1595437" y="2376489"/>
            <a:ext cx="53579" cy="40481"/>
          </a:xfrm>
          <a:custGeom>
            <a:avLst/>
            <a:gdLst/>
            <a:ahLst/>
            <a:cxnLst/>
            <a:rect l="l" t="t" r="r" b="b"/>
            <a:pathLst>
              <a:path w="179" h="134" extrusionOk="0">
                <a:moveTo>
                  <a:pt x="138" y="0"/>
                </a:moveTo>
                <a:lnTo>
                  <a:pt x="141" y="1"/>
                </a:lnTo>
                <a:lnTo>
                  <a:pt x="142" y="3"/>
                </a:lnTo>
                <a:lnTo>
                  <a:pt x="145" y="7"/>
                </a:lnTo>
                <a:lnTo>
                  <a:pt x="147" y="11"/>
                </a:lnTo>
                <a:lnTo>
                  <a:pt x="151" y="17"/>
                </a:lnTo>
                <a:lnTo>
                  <a:pt x="154" y="25"/>
                </a:lnTo>
                <a:lnTo>
                  <a:pt x="157" y="34"/>
                </a:lnTo>
                <a:lnTo>
                  <a:pt x="162" y="41"/>
                </a:lnTo>
                <a:lnTo>
                  <a:pt x="165" y="47"/>
                </a:lnTo>
                <a:lnTo>
                  <a:pt x="170" y="51"/>
                </a:lnTo>
                <a:lnTo>
                  <a:pt x="173" y="57"/>
                </a:lnTo>
                <a:lnTo>
                  <a:pt x="175" y="64"/>
                </a:lnTo>
                <a:lnTo>
                  <a:pt x="178" y="70"/>
                </a:lnTo>
                <a:lnTo>
                  <a:pt x="179" y="77"/>
                </a:lnTo>
                <a:lnTo>
                  <a:pt x="179" y="85"/>
                </a:lnTo>
                <a:lnTo>
                  <a:pt x="178" y="92"/>
                </a:lnTo>
                <a:lnTo>
                  <a:pt x="175" y="98"/>
                </a:lnTo>
                <a:lnTo>
                  <a:pt x="173" y="104"/>
                </a:lnTo>
                <a:lnTo>
                  <a:pt x="170" y="110"/>
                </a:lnTo>
                <a:lnTo>
                  <a:pt x="165" y="113"/>
                </a:lnTo>
                <a:lnTo>
                  <a:pt x="161" y="116"/>
                </a:lnTo>
                <a:lnTo>
                  <a:pt x="156" y="119"/>
                </a:lnTo>
                <a:lnTo>
                  <a:pt x="150" y="122"/>
                </a:lnTo>
                <a:lnTo>
                  <a:pt x="143" y="124"/>
                </a:lnTo>
                <a:lnTo>
                  <a:pt x="135" y="125"/>
                </a:lnTo>
                <a:lnTo>
                  <a:pt x="127" y="126"/>
                </a:lnTo>
                <a:lnTo>
                  <a:pt x="116" y="126"/>
                </a:lnTo>
                <a:lnTo>
                  <a:pt x="104" y="126"/>
                </a:lnTo>
                <a:lnTo>
                  <a:pt x="91" y="128"/>
                </a:lnTo>
                <a:lnTo>
                  <a:pt x="80" y="129"/>
                </a:lnTo>
                <a:lnTo>
                  <a:pt x="69" y="130"/>
                </a:lnTo>
                <a:lnTo>
                  <a:pt x="58" y="132"/>
                </a:lnTo>
                <a:lnTo>
                  <a:pt x="51" y="132"/>
                </a:lnTo>
                <a:lnTo>
                  <a:pt x="44" y="133"/>
                </a:lnTo>
                <a:lnTo>
                  <a:pt x="37" y="134"/>
                </a:lnTo>
                <a:lnTo>
                  <a:pt x="31" y="133"/>
                </a:lnTo>
                <a:lnTo>
                  <a:pt x="25" y="133"/>
                </a:lnTo>
                <a:lnTo>
                  <a:pt x="19" y="131"/>
                </a:lnTo>
                <a:lnTo>
                  <a:pt x="15" y="129"/>
                </a:lnTo>
                <a:lnTo>
                  <a:pt x="10" y="124"/>
                </a:lnTo>
                <a:lnTo>
                  <a:pt x="6" y="119"/>
                </a:lnTo>
                <a:lnTo>
                  <a:pt x="4" y="112"/>
                </a:lnTo>
                <a:lnTo>
                  <a:pt x="2" y="105"/>
                </a:lnTo>
                <a:lnTo>
                  <a:pt x="0" y="98"/>
                </a:lnTo>
                <a:lnTo>
                  <a:pt x="0" y="92"/>
                </a:lnTo>
                <a:lnTo>
                  <a:pt x="2" y="85"/>
                </a:lnTo>
                <a:lnTo>
                  <a:pt x="3" y="78"/>
                </a:lnTo>
                <a:lnTo>
                  <a:pt x="5" y="73"/>
                </a:lnTo>
                <a:lnTo>
                  <a:pt x="8" y="67"/>
                </a:lnTo>
                <a:lnTo>
                  <a:pt x="14" y="59"/>
                </a:lnTo>
                <a:lnTo>
                  <a:pt x="19" y="53"/>
                </a:lnTo>
                <a:lnTo>
                  <a:pt x="27" y="47"/>
                </a:lnTo>
                <a:lnTo>
                  <a:pt x="35" y="41"/>
                </a:lnTo>
                <a:lnTo>
                  <a:pt x="43" y="36"/>
                </a:lnTo>
                <a:lnTo>
                  <a:pt x="52" y="31"/>
                </a:lnTo>
                <a:lnTo>
                  <a:pt x="61" y="28"/>
                </a:lnTo>
                <a:lnTo>
                  <a:pt x="74" y="22"/>
                </a:lnTo>
                <a:lnTo>
                  <a:pt x="88" y="17"/>
                </a:lnTo>
                <a:lnTo>
                  <a:pt x="101" y="12"/>
                </a:lnTo>
                <a:lnTo>
                  <a:pt x="115" y="9"/>
                </a:lnTo>
                <a:lnTo>
                  <a:pt x="123" y="7"/>
                </a:lnTo>
                <a:lnTo>
                  <a:pt x="133" y="4"/>
                </a:lnTo>
                <a:lnTo>
                  <a:pt x="137" y="3"/>
                </a:lnTo>
                <a:lnTo>
                  <a:pt x="142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55" name="Google Shape;13155;p42"/>
          <p:cNvSpPr/>
          <p:nvPr/>
        </p:nvSpPr>
        <p:spPr>
          <a:xfrm>
            <a:off x="1545431" y="2384822"/>
            <a:ext cx="39291" cy="36909"/>
          </a:xfrm>
          <a:custGeom>
            <a:avLst/>
            <a:gdLst/>
            <a:ahLst/>
            <a:cxnLst/>
            <a:rect l="l" t="t" r="r" b="b"/>
            <a:pathLst>
              <a:path w="131" h="124" extrusionOk="0">
                <a:moveTo>
                  <a:pt x="97" y="0"/>
                </a:moveTo>
                <a:lnTo>
                  <a:pt x="98" y="0"/>
                </a:lnTo>
                <a:lnTo>
                  <a:pt x="98" y="1"/>
                </a:lnTo>
                <a:lnTo>
                  <a:pt x="99" y="1"/>
                </a:lnTo>
                <a:lnTo>
                  <a:pt x="100" y="2"/>
                </a:lnTo>
                <a:lnTo>
                  <a:pt x="101" y="2"/>
                </a:lnTo>
                <a:lnTo>
                  <a:pt x="104" y="4"/>
                </a:lnTo>
                <a:lnTo>
                  <a:pt x="109" y="7"/>
                </a:lnTo>
                <a:lnTo>
                  <a:pt x="112" y="10"/>
                </a:lnTo>
                <a:lnTo>
                  <a:pt x="117" y="13"/>
                </a:lnTo>
                <a:lnTo>
                  <a:pt x="119" y="14"/>
                </a:lnTo>
                <a:lnTo>
                  <a:pt x="121" y="16"/>
                </a:lnTo>
                <a:lnTo>
                  <a:pt x="122" y="20"/>
                </a:lnTo>
                <a:lnTo>
                  <a:pt x="126" y="24"/>
                </a:lnTo>
                <a:lnTo>
                  <a:pt x="127" y="29"/>
                </a:lnTo>
                <a:lnTo>
                  <a:pt x="129" y="33"/>
                </a:lnTo>
                <a:lnTo>
                  <a:pt x="130" y="39"/>
                </a:lnTo>
                <a:lnTo>
                  <a:pt x="131" y="45"/>
                </a:lnTo>
                <a:lnTo>
                  <a:pt x="131" y="51"/>
                </a:lnTo>
                <a:lnTo>
                  <a:pt x="131" y="57"/>
                </a:lnTo>
                <a:lnTo>
                  <a:pt x="130" y="63"/>
                </a:lnTo>
                <a:lnTo>
                  <a:pt x="130" y="69"/>
                </a:lnTo>
                <a:lnTo>
                  <a:pt x="129" y="75"/>
                </a:lnTo>
                <a:lnTo>
                  <a:pt x="127" y="80"/>
                </a:lnTo>
                <a:lnTo>
                  <a:pt x="126" y="85"/>
                </a:lnTo>
                <a:lnTo>
                  <a:pt x="124" y="88"/>
                </a:lnTo>
                <a:lnTo>
                  <a:pt x="121" y="90"/>
                </a:lnTo>
                <a:lnTo>
                  <a:pt x="119" y="94"/>
                </a:lnTo>
                <a:lnTo>
                  <a:pt x="117" y="96"/>
                </a:lnTo>
                <a:lnTo>
                  <a:pt x="115" y="98"/>
                </a:lnTo>
                <a:lnTo>
                  <a:pt x="112" y="100"/>
                </a:lnTo>
                <a:lnTo>
                  <a:pt x="109" y="103"/>
                </a:lnTo>
                <a:lnTo>
                  <a:pt x="107" y="105"/>
                </a:lnTo>
                <a:lnTo>
                  <a:pt x="103" y="106"/>
                </a:lnTo>
                <a:lnTo>
                  <a:pt x="95" y="110"/>
                </a:lnTo>
                <a:lnTo>
                  <a:pt x="87" y="114"/>
                </a:lnTo>
                <a:lnTo>
                  <a:pt x="78" y="117"/>
                </a:lnTo>
                <a:lnTo>
                  <a:pt x="69" y="121"/>
                </a:lnTo>
                <a:lnTo>
                  <a:pt x="61" y="122"/>
                </a:lnTo>
                <a:lnTo>
                  <a:pt x="54" y="123"/>
                </a:lnTo>
                <a:lnTo>
                  <a:pt x="46" y="124"/>
                </a:lnTo>
                <a:lnTo>
                  <a:pt x="39" y="124"/>
                </a:lnTo>
                <a:lnTo>
                  <a:pt x="33" y="123"/>
                </a:lnTo>
                <a:lnTo>
                  <a:pt x="27" y="121"/>
                </a:lnTo>
                <a:lnTo>
                  <a:pt x="23" y="119"/>
                </a:lnTo>
                <a:lnTo>
                  <a:pt x="17" y="116"/>
                </a:lnTo>
                <a:lnTo>
                  <a:pt x="14" y="113"/>
                </a:lnTo>
                <a:lnTo>
                  <a:pt x="9" y="108"/>
                </a:lnTo>
                <a:lnTo>
                  <a:pt x="7" y="103"/>
                </a:lnTo>
                <a:lnTo>
                  <a:pt x="6" y="100"/>
                </a:lnTo>
                <a:lnTo>
                  <a:pt x="4" y="97"/>
                </a:lnTo>
                <a:lnTo>
                  <a:pt x="4" y="93"/>
                </a:lnTo>
                <a:lnTo>
                  <a:pt x="2" y="89"/>
                </a:lnTo>
                <a:lnTo>
                  <a:pt x="1" y="86"/>
                </a:lnTo>
                <a:lnTo>
                  <a:pt x="1" y="81"/>
                </a:lnTo>
                <a:lnTo>
                  <a:pt x="0" y="76"/>
                </a:lnTo>
                <a:lnTo>
                  <a:pt x="0" y="70"/>
                </a:lnTo>
                <a:lnTo>
                  <a:pt x="1" y="62"/>
                </a:lnTo>
                <a:lnTo>
                  <a:pt x="2" y="54"/>
                </a:lnTo>
                <a:lnTo>
                  <a:pt x="5" y="48"/>
                </a:lnTo>
                <a:lnTo>
                  <a:pt x="8" y="42"/>
                </a:lnTo>
                <a:lnTo>
                  <a:pt x="11" y="37"/>
                </a:lnTo>
                <a:lnTo>
                  <a:pt x="16" y="31"/>
                </a:lnTo>
                <a:lnTo>
                  <a:pt x="21" y="25"/>
                </a:lnTo>
                <a:lnTo>
                  <a:pt x="28" y="21"/>
                </a:lnTo>
                <a:lnTo>
                  <a:pt x="35" y="16"/>
                </a:lnTo>
                <a:lnTo>
                  <a:pt x="43" y="13"/>
                </a:lnTo>
                <a:lnTo>
                  <a:pt x="52" y="10"/>
                </a:lnTo>
                <a:lnTo>
                  <a:pt x="62" y="6"/>
                </a:lnTo>
                <a:lnTo>
                  <a:pt x="73" y="4"/>
                </a:lnTo>
                <a:lnTo>
                  <a:pt x="85" y="2"/>
                </a:lnTo>
                <a:lnTo>
                  <a:pt x="97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56" name="Google Shape;13156;p42"/>
          <p:cNvSpPr/>
          <p:nvPr/>
        </p:nvSpPr>
        <p:spPr>
          <a:xfrm>
            <a:off x="1545433" y="2381251"/>
            <a:ext cx="40481" cy="40481"/>
          </a:xfrm>
          <a:custGeom>
            <a:avLst/>
            <a:gdLst/>
            <a:ahLst/>
            <a:cxnLst/>
            <a:rect l="l" t="t" r="r" b="b"/>
            <a:pathLst>
              <a:path w="134" h="136" extrusionOk="0">
                <a:moveTo>
                  <a:pt x="82" y="0"/>
                </a:moveTo>
                <a:lnTo>
                  <a:pt x="85" y="3"/>
                </a:lnTo>
                <a:lnTo>
                  <a:pt x="89" y="5"/>
                </a:lnTo>
                <a:lnTo>
                  <a:pt x="93" y="8"/>
                </a:lnTo>
                <a:lnTo>
                  <a:pt x="98" y="12"/>
                </a:lnTo>
                <a:lnTo>
                  <a:pt x="102" y="15"/>
                </a:lnTo>
                <a:lnTo>
                  <a:pt x="108" y="18"/>
                </a:lnTo>
                <a:lnTo>
                  <a:pt x="112" y="22"/>
                </a:lnTo>
                <a:lnTo>
                  <a:pt x="117" y="25"/>
                </a:lnTo>
                <a:lnTo>
                  <a:pt x="121" y="29"/>
                </a:lnTo>
                <a:lnTo>
                  <a:pt x="125" y="34"/>
                </a:lnTo>
                <a:lnTo>
                  <a:pt x="127" y="40"/>
                </a:lnTo>
                <a:lnTo>
                  <a:pt x="129" y="47"/>
                </a:lnTo>
                <a:lnTo>
                  <a:pt x="130" y="55"/>
                </a:lnTo>
                <a:lnTo>
                  <a:pt x="131" y="64"/>
                </a:lnTo>
                <a:lnTo>
                  <a:pt x="131" y="72"/>
                </a:lnTo>
                <a:lnTo>
                  <a:pt x="130" y="80"/>
                </a:lnTo>
                <a:lnTo>
                  <a:pt x="128" y="88"/>
                </a:lnTo>
                <a:lnTo>
                  <a:pt x="126" y="97"/>
                </a:lnTo>
                <a:lnTo>
                  <a:pt x="121" y="103"/>
                </a:lnTo>
                <a:lnTo>
                  <a:pt x="117" y="109"/>
                </a:lnTo>
                <a:lnTo>
                  <a:pt x="111" y="113"/>
                </a:lnTo>
                <a:lnTo>
                  <a:pt x="104" y="117"/>
                </a:lnTo>
                <a:lnTo>
                  <a:pt x="98" y="121"/>
                </a:lnTo>
                <a:lnTo>
                  <a:pt x="90" y="125"/>
                </a:lnTo>
                <a:lnTo>
                  <a:pt x="81" y="128"/>
                </a:lnTo>
                <a:lnTo>
                  <a:pt x="73" y="131"/>
                </a:lnTo>
                <a:lnTo>
                  <a:pt x="64" y="134"/>
                </a:lnTo>
                <a:lnTo>
                  <a:pt x="55" y="135"/>
                </a:lnTo>
                <a:lnTo>
                  <a:pt x="47" y="136"/>
                </a:lnTo>
                <a:lnTo>
                  <a:pt x="38" y="136"/>
                </a:lnTo>
                <a:lnTo>
                  <a:pt x="30" y="134"/>
                </a:lnTo>
                <a:lnTo>
                  <a:pt x="24" y="131"/>
                </a:lnTo>
                <a:lnTo>
                  <a:pt x="17" y="128"/>
                </a:lnTo>
                <a:lnTo>
                  <a:pt x="12" y="124"/>
                </a:lnTo>
                <a:lnTo>
                  <a:pt x="8" y="117"/>
                </a:lnTo>
                <a:lnTo>
                  <a:pt x="5" y="109"/>
                </a:lnTo>
                <a:lnTo>
                  <a:pt x="2" y="100"/>
                </a:lnTo>
                <a:lnTo>
                  <a:pt x="1" y="91"/>
                </a:lnTo>
                <a:lnTo>
                  <a:pt x="0" y="82"/>
                </a:lnTo>
                <a:lnTo>
                  <a:pt x="1" y="73"/>
                </a:lnTo>
                <a:lnTo>
                  <a:pt x="2" y="65"/>
                </a:lnTo>
                <a:lnTo>
                  <a:pt x="6" y="59"/>
                </a:lnTo>
                <a:lnTo>
                  <a:pt x="9" y="52"/>
                </a:lnTo>
                <a:lnTo>
                  <a:pt x="12" y="46"/>
                </a:lnTo>
                <a:lnTo>
                  <a:pt x="17" y="42"/>
                </a:lnTo>
                <a:lnTo>
                  <a:pt x="24" y="36"/>
                </a:lnTo>
                <a:lnTo>
                  <a:pt x="30" y="31"/>
                </a:lnTo>
                <a:lnTo>
                  <a:pt x="38" y="27"/>
                </a:lnTo>
                <a:lnTo>
                  <a:pt x="47" y="24"/>
                </a:lnTo>
                <a:lnTo>
                  <a:pt x="56" y="21"/>
                </a:lnTo>
                <a:lnTo>
                  <a:pt x="65" y="17"/>
                </a:lnTo>
                <a:lnTo>
                  <a:pt x="75" y="15"/>
                </a:lnTo>
                <a:lnTo>
                  <a:pt x="95" y="12"/>
                </a:lnTo>
                <a:lnTo>
                  <a:pt x="115" y="8"/>
                </a:lnTo>
                <a:lnTo>
                  <a:pt x="134" y="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57" name="Google Shape;13157;p42"/>
          <p:cNvSpPr/>
          <p:nvPr/>
        </p:nvSpPr>
        <p:spPr>
          <a:xfrm>
            <a:off x="1487092" y="2389586"/>
            <a:ext cx="48815" cy="40481"/>
          </a:xfrm>
          <a:custGeom>
            <a:avLst/>
            <a:gdLst/>
            <a:ahLst/>
            <a:cxnLst/>
            <a:rect l="l" t="t" r="r" b="b"/>
            <a:pathLst>
              <a:path w="165" h="133" extrusionOk="0">
                <a:moveTo>
                  <a:pt x="5" y="0"/>
                </a:moveTo>
                <a:lnTo>
                  <a:pt x="4" y="2"/>
                </a:lnTo>
                <a:lnTo>
                  <a:pt x="4" y="4"/>
                </a:lnTo>
                <a:lnTo>
                  <a:pt x="3" y="6"/>
                </a:lnTo>
                <a:lnTo>
                  <a:pt x="3" y="9"/>
                </a:lnTo>
                <a:lnTo>
                  <a:pt x="2" y="12"/>
                </a:lnTo>
                <a:lnTo>
                  <a:pt x="2" y="14"/>
                </a:lnTo>
                <a:lnTo>
                  <a:pt x="1" y="23"/>
                </a:lnTo>
                <a:lnTo>
                  <a:pt x="0" y="32"/>
                </a:lnTo>
                <a:lnTo>
                  <a:pt x="0" y="41"/>
                </a:lnTo>
                <a:lnTo>
                  <a:pt x="0" y="50"/>
                </a:lnTo>
                <a:lnTo>
                  <a:pt x="1" y="59"/>
                </a:lnTo>
                <a:lnTo>
                  <a:pt x="2" y="67"/>
                </a:lnTo>
                <a:lnTo>
                  <a:pt x="3" y="72"/>
                </a:lnTo>
                <a:lnTo>
                  <a:pt x="4" y="78"/>
                </a:lnTo>
                <a:lnTo>
                  <a:pt x="5" y="82"/>
                </a:lnTo>
                <a:lnTo>
                  <a:pt x="8" y="87"/>
                </a:lnTo>
                <a:lnTo>
                  <a:pt x="9" y="88"/>
                </a:lnTo>
                <a:lnTo>
                  <a:pt x="9" y="89"/>
                </a:lnTo>
                <a:lnTo>
                  <a:pt x="10" y="91"/>
                </a:lnTo>
                <a:lnTo>
                  <a:pt x="11" y="93"/>
                </a:lnTo>
                <a:lnTo>
                  <a:pt x="12" y="94"/>
                </a:lnTo>
                <a:lnTo>
                  <a:pt x="13" y="95"/>
                </a:lnTo>
                <a:lnTo>
                  <a:pt x="14" y="96"/>
                </a:lnTo>
                <a:lnTo>
                  <a:pt x="16" y="97"/>
                </a:lnTo>
                <a:lnTo>
                  <a:pt x="21" y="102"/>
                </a:lnTo>
                <a:lnTo>
                  <a:pt x="27" y="107"/>
                </a:lnTo>
                <a:lnTo>
                  <a:pt x="31" y="110"/>
                </a:lnTo>
                <a:lnTo>
                  <a:pt x="36" y="114"/>
                </a:lnTo>
                <a:lnTo>
                  <a:pt x="41" y="117"/>
                </a:lnTo>
                <a:lnTo>
                  <a:pt x="46" y="121"/>
                </a:lnTo>
                <a:lnTo>
                  <a:pt x="51" y="124"/>
                </a:lnTo>
                <a:lnTo>
                  <a:pt x="57" y="126"/>
                </a:lnTo>
                <a:lnTo>
                  <a:pt x="64" y="128"/>
                </a:lnTo>
                <a:lnTo>
                  <a:pt x="69" y="131"/>
                </a:lnTo>
                <a:lnTo>
                  <a:pt x="76" y="132"/>
                </a:lnTo>
                <a:lnTo>
                  <a:pt x="83" y="132"/>
                </a:lnTo>
                <a:lnTo>
                  <a:pt x="90" y="133"/>
                </a:lnTo>
                <a:lnTo>
                  <a:pt x="96" y="133"/>
                </a:lnTo>
                <a:lnTo>
                  <a:pt x="106" y="133"/>
                </a:lnTo>
                <a:lnTo>
                  <a:pt x="117" y="133"/>
                </a:lnTo>
                <a:lnTo>
                  <a:pt x="120" y="133"/>
                </a:lnTo>
                <a:lnTo>
                  <a:pt x="124" y="133"/>
                </a:lnTo>
                <a:lnTo>
                  <a:pt x="127" y="133"/>
                </a:lnTo>
                <a:lnTo>
                  <a:pt x="130" y="132"/>
                </a:lnTo>
                <a:lnTo>
                  <a:pt x="132" y="132"/>
                </a:lnTo>
                <a:lnTo>
                  <a:pt x="134" y="131"/>
                </a:lnTo>
                <a:lnTo>
                  <a:pt x="138" y="130"/>
                </a:lnTo>
                <a:lnTo>
                  <a:pt x="140" y="128"/>
                </a:lnTo>
                <a:lnTo>
                  <a:pt x="142" y="126"/>
                </a:lnTo>
                <a:lnTo>
                  <a:pt x="145" y="124"/>
                </a:lnTo>
                <a:lnTo>
                  <a:pt x="147" y="122"/>
                </a:lnTo>
                <a:lnTo>
                  <a:pt x="149" y="119"/>
                </a:lnTo>
                <a:lnTo>
                  <a:pt x="151" y="116"/>
                </a:lnTo>
                <a:lnTo>
                  <a:pt x="154" y="114"/>
                </a:lnTo>
                <a:lnTo>
                  <a:pt x="156" y="109"/>
                </a:lnTo>
                <a:lnTo>
                  <a:pt x="159" y="105"/>
                </a:lnTo>
                <a:lnTo>
                  <a:pt x="161" y="97"/>
                </a:lnTo>
                <a:lnTo>
                  <a:pt x="164" y="90"/>
                </a:lnTo>
                <a:lnTo>
                  <a:pt x="165" y="84"/>
                </a:lnTo>
                <a:lnTo>
                  <a:pt x="165" y="78"/>
                </a:lnTo>
                <a:lnTo>
                  <a:pt x="164" y="72"/>
                </a:lnTo>
                <a:lnTo>
                  <a:pt x="161" y="67"/>
                </a:lnTo>
                <a:lnTo>
                  <a:pt x="158" y="60"/>
                </a:lnTo>
                <a:lnTo>
                  <a:pt x="155" y="54"/>
                </a:lnTo>
                <a:lnTo>
                  <a:pt x="149" y="49"/>
                </a:lnTo>
                <a:lnTo>
                  <a:pt x="145" y="44"/>
                </a:lnTo>
                <a:lnTo>
                  <a:pt x="138" y="39"/>
                </a:lnTo>
                <a:lnTo>
                  <a:pt x="128" y="32"/>
                </a:lnTo>
                <a:lnTo>
                  <a:pt x="118" y="24"/>
                </a:lnTo>
                <a:lnTo>
                  <a:pt x="108" y="18"/>
                </a:lnTo>
                <a:lnTo>
                  <a:pt x="105" y="15"/>
                </a:lnTo>
                <a:lnTo>
                  <a:pt x="103" y="14"/>
                </a:lnTo>
                <a:lnTo>
                  <a:pt x="102" y="13"/>
                </a:lnTo>
                <a:lnTo>
                  <a:pt x="100" y="11"/>
                </a:lnTo>
                <a:lnTo>
                  <a:pt x="97" y="10"/>
                </a:lnTo>
                <a:lnTo>
                  <a:pt x="95" y="9"/>
                </a:lnTo>
                <a:lnTo>
                  <a:pt x="91" y="7"/>
                </a:lnTo>
                <a:lnTo>
                  <a:pt x="87" y="5"/>
                </a:lnTo>
                <a:lnTo>
                  <a:pt x="83" y="4"/>
                </a:lnTo>
                <a:lnTo>
                  <a:pt x="78" y="4"/>
                </a:lnTo>
                <a:lnTo>
                  <a:pt x="73" y="3"/>
                </a:lnTo>
                <a:lnTo>
                  <a:pt x="68" y="2"/>
                </a:lnTo>
                <a:lnTo>
                  <a:pt x="60" y="2"/>
                </a:lnTo>
                <a:lnTo>
                  <a:pt x="51" y="1"/>
                </a:lnTo>
                <a:lnTo>
                  <a:pt x="45" y="1"/>
                </a:lnTo>
                <a:lnTo>
                  <a:pt x="37" y="1"/>
                </a:lnTo>
                <a:lnTo>
                  <a:pt x="29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58" name="Google Shape;13158;p42"/>
          <p:cNvSpPr/>
          <p:nvPr/>
        </p:nvSpPr>
        <p:spPr>
          <a:xfrm>
            <a:off x="1487092" y="2387203"/>
            <a:ext cx="48815" cy="42863"/>
          </a:xfrm>
          <a:custGeom>
            <a:avLst/>
            <a:gdLst/>
            <a:ahLst/>
            <a:cxnLst/>
            <a:rect l="l" t="t" r="r" b="b"/>
            <a:pathLst>
              <a:path w="165" h="141" extrusionOk="0">
                <a:moveTo>
                  <a:pt x="8" y="0"/>
                </a:moveTo>
                <a:lnTo>
                  <a:pt x="7" y="3"/>
                </a:lnTo>
                <a:lnTo>
                  <a:pt x="5" y="6"/>
                </a:lnTo>
                <a:lnTo>
                  <a:pt x="3" y="14"/>
                </a:lnTo>
                <a:lnTo>
                  <a:pt x="2" y="22"/>
                </a:lnTo>
                <a:lnTo>
                  <a:pt x="1" y="31"/>
                </a:lnTo>
                <a:lnTo>
                  <a:pt x="0" y="40"/>
                </a:lnTo>
                <a:lnTo>
                  <a:pt x="0" y="50"/>
                </a:lnTo>
                <a:lnTo>
                  <a:pt x="0" y="60"/>
                </a:lnTo>
                <a:lnTo>
                  <a:pt x="1" y="70"/>
                </a:lnTo>
                <a:lnTo>
                  <a:pt x="2" y="79"/>
                </a:lnTo>
                <a:lnTo>
                  <a:pt x="4" y="86"/>
                </a:lnTo>
                <a:lnTo>
                  <a:pt x="7" y="92"/>
                </a:lnTo>
                <a:lnTo>
                  <a:pt x="9" y="97"/>
                </a:lnTo>
                <a:lnTo>
                  <a:pt x="12" y="101"/>
                </a:lnTo>
                <a:lnTo>
                  <a:pt x="16" y="105"/>
                </a:lnTo>
                <a:lnTo>
                  <a:pt x="20" y="110"/>
                </a:lnTo>
                <a:lnTo>
                  <a:pt x="26" y="114"/>
                </a:lnTo>
                <a:lnTo>
                  <a:pt x="31" y="118"/>
                </a:lnTo>
                <a:lnTo>
                  <a:pt x="38" y="124"/>
                </a:lnTo>
                <a:lnTo>
                  <a:pt x="45" y="129"/>
                </a:lnTo>
                <a:lnTo>
                  <a:pt x="53" y="132"/>
                </a:lnTo>
                <a:lnTo>
                  <a:pt x="59" y="135"/>
                </a:lnTo>
                <a:lnTo>
                  <a:pt x="68" y="138"/>
                </a:lnTo>
                <a:lnTo>
                  <a:pt x="77" y="140"/>
                </a:lnTo>
                <a:lnTo>
                  <a:pt x="86" y="141"/>
                </a:lnTo>
                <a:lnTo>
                  <a:pt x="95" y="141"/>
                </a:lnTo>
                <a:lnTo>
                  <a:pt x="104" y="141"/>
                </a:lnTo>
                <a:lnTo>
                  <a:pt x="111" y="141"/>
                </a:lnTo>
                <a:lnTo>
                  <a:pt x="117" y="141"/>
                </a:lnTo>
                <a:lnTo>
                  <a:pt x="123" y="141"/>
                </a:lnTo>
                <a:lnTo>
                  <a:pt x="129" y="140"/>
                </a:lnTo>
                <a:lnTo>
                  <a:pt x="134" y="139"/>
                </a:lnTo>
                <a:lnTo>
                  <a:pt x="140" y="136"/>
                </a:lnTo>
                <a:lnTo>
                  <a:pt x="147" y="131"/>
                </a:lnTo>
                <a:lnTo>
                  <a:pt x="152" y="124"/>
                </a:lnTo>
                <a:lnTo>
                  <a:pt x="157" y="116"/>
                </a:lnTo>
                <a:lnTo>
                  <a:pt x="160" y="108"/>
                </a:lnTo>
                <a:lnTo>
                  <a:pt x="164" y="101"/>
                </a:lnTo>
                <a:lnTo>
                  <a:pt x="165" y="94"/>
                </a:lnTo>
                <a:lnTo>
                  <a:pt x="165" y="87"/>
                </a:lnTo>
                <a:lnTo>
                  <a:pt x="164" y="80"/>
                </a:lnTo>
                <a:lnTo>
                  <a:pt x="161" y="74"/>
                </a:lnTo>
                <a:lnTo>
                  <a:pt x="157" y="67"/>
                </a:lnTo>
                <a:lnTo>
                  <a:pt x="152" y="60"/>
                </a:lnTo>
                <a:lnTo>
                  <a:pt x="147" y="55"/>
                </a:lnTo>
                <a:lnTo>
                  <a:pt x="140" y="49"/>
                </a:lnTo>
                <a:lnTo>
                  <a:pt x="133" y="43"/>
                </a:lnTo>
                <a:lnTo>
                  <a:pt x="125" y="38"/>
                </a:lnTo>
                <a:lnTo>
                  <a:pt x="118" y="32"/>
                </a:lnTo>
                <a:lnTo>
                  <a:pt x="110" y="28"/>
                </a:lnTo>
                <a:lnTo>
                  <a:pt x="103" y="22"/>
                </a:lnTo>
                <a:lnTo>
                  <a:pt x="96" y="18"/>
                </a:lnTo>
                <a:lnTo>
                  <a:pt x="87" y="14"/>
                </a:lnTo>
                <a:lnTo>
                  <a:pt x="80" y="12"/>
                </a:lnTo>
                <a:lnTo>
                  <a:pt x="71" y="11"/>
                </a:lnTo>
                <a:lnTo>
                  <a:pt x="62" y="10"/>
                </a:lnTo>
                <a:lnTo>
                  <a:pt x="51" y="9"/>
                </a:lnTo>
                <a:lnTo>
                  <a:pt x="40" y="9"/>
                </a:lnTo>
                <a:lnTo>
                  <a:pt x="29" y="8"/>
                </a:lnTo>
                <a:lnTo>
                  <a:pt x="18" y="8"/>
                </a:lnTo>
                <a:lnTo>
                  <a:pt x="9" y="8"/>
                </a:lnTo>
                <a:lnTo>
                  <a:pt x="1" y="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59" name="Google Shape;13159;p42"/>
          <p:cNvCxnSpPr/>
          <p:nvPr/>
        </p:nvCxnSpPr>
        <p:spPr>
          <a:xfrm>
            <a:off x="1637111" y="2376488"/>
            <a:ext cx="11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60" name="Google Shape;13160;p42"/>
          <p:cNvCxnSpPr/>
          <p:nvPr/>
        </p:nvCxnSpPr>
        <p:spPr>
          <a:xfrm>
            <a:off x="1570435" y="2381250"/>
            <a:ext cx="833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61" name="Google Shape;13161;p42"/>
          <p:cNvSpPr/>
          <p:nvPr/>
        </p:nvSpPr>
        <p:spPr>
          <a:xfrm>
            <a:off x="1403749" y="2331244"/>
            <a:ext cx="67865" cy="52388"/>
          </a:xfrm>
          <a:custGeom>
            <a:avLst/>
            <a:gdLst/>
            <a:ahLst/>
            <a:cxnLst/>
            <a:rect l="l" t="t" r="r" b="b"/>
            <a:pathLst>
              <a:path w="230" h="173" extrusionOk="0">
                <a:moveTo>
                  <a:pt x="37" y="0"/>
                </a:moveTo>
                <a:lnTo>
                  <a:pt x="33" y="5"/>
                </a:lnTo>
                <a:lnTo>
                  <a:pt x="27" y="13"/>
                </a:lnTo>
                <a:lnTo>
                  <a:pt x="23" y="21"/>
                </a:lnTo>
                <a:lnTo>
                  <a:pt x="18" y="30"/>
                </a:lnTo>
                <a:lnTo>
                  <a:pt x="14" y="40"/>
                </a:lnTo>
                <a:lnTo>
                  <a:pt x="9" y="51"/>
                </a:lnTo>
                <a:lnTo>
                  <a:pt x="6" y="62"/>
                </a:lnTo>
                <a:lnTo>
                  <a:pt x="3" y="75"/>
                </a:lnTo>
                <a:lnTo>
                  <a:pt x="1" y="86"/>
                </a:lnTo>
                <a:lnTo>
                  <a:pt x="0" y="97"/>
                </a:lnTo>
                <a:lnTo>
                  <a:pt x="0" y="106"/>
                </a:lnTo>
                <a:lnTo>
                  <a:pt x="1" y="114"/>
                </a:lnTo>
                <a:lnTo>
                  <a:pt x="3" y="122"/>
                </a:lnTo>
                <a:lnTo>
                  <a:pt x="5" y="128"/>
                </a:lnTo>
                <a:lnTo>
                  <a:pt x="8" y="135"/>
                </a:lnTo>
                <a:lnTo>
                  <a:pt x="13" y="142"/>
                </a:lnTo>
                <a:lnTo>
                  <a:pt x="17" y="147"/>
                </a:lnTo>
                <a:lnTo>
                  <a:pt x="22" y="152"/>
                </a:lnTo>
                <a:lnTo>
                  <a:pt x="27" y="155"/>
                </a:lnTo>
                <a:lnTo>
                  <a:pt x="33" y="159"/>
                </a:lnTo>
                <a:lnTo>
                  <a:pt x="40" y="162"/>
                </a:lnTo>
                <a:lnTo>
                  <a:pt x="45" y="164"/>
                </a:lnTo>
                <a:lnTo>
                  <a:pt x="52" y="167"/>
                </a:lnTo>
                <a:lnTo>
                  <a:pt x="59" y="169"/>
                </a:lnTo>
                <a:lnTo>
                  <a:pt x="67" y="170"/>
                </a:lnTo>
                <a:lnTo>
                  <a:pt x="73" y="172"/>
                </a:lnTo>
                <a:lnTo>
                  <a:pt x="82" y="172"/>
                </a:lnTo>
                <a:lnTo>
                  <a:pt x="92" y="173"/>
                </a:lnTo>
                <a:lnTo>
                  <a:pt x="101" y="173"/>
                </a:lnTo>
                <a:lnTo>
                  <a:pt x="116" y="173"/>
                </a:lnTo>
                <a:lnTo>
                  <a:pt x="130" y="173"/>
                </a:lnTo>
                <a:lnTo>
                  <a:pt x="141" y="172"/>
                </a:lnTo>
                <a:lnTo>
                  <a:pt x="151" y="172"/>
                </a:lnTo>
                <a:lnTo>
                  <a:pt x="161" y="173"/>
                </a:lnTo>
                <a:lnTo>
                  <a:pt x="166" y="173"/>
                </a:lnTo>
                <a:lnTo>
                  <a:pt x="171" y="173"/>
                </a:lnTo>
                <a:lnTo>
                  <a:pt x="176" y="173"/>
                </a:lnTo>
                <a:lnTo>
                  <a:pt x="180" y="173"/>
                </a:lnTo>
                <a:lnTo>
                  <a:pt x="183" y="172"/>
                </a:lnTo>
                <a:lnTo>
                  <a:pt x="187" y="172"/>
                </a:lnTo>
                <a:lnTo>
                  <a:pt x="190" y="170"/>
                </a:lnTo>
                <a:lnTo>
                  <a:pt x="192" y="169"/>
                </a:lnTo>
                <a:lnTo>
                  <a:pt x="193" y="165"/>
                </a:lnTo>
                <a:lnTo>
                  <a:pt x="196" y="162"/>
                </a:lnTo>
                <a:lnTo>
                  <a:pt x="197" y="159"/>
                </a:lnTo>
                <a:lnTo>
                  <a:pt x="197" y="158"/>
                </a:lnTo>
                <a:lnTo>
                  <a:pt x="197" y="156"/>
                </a:lnTo>
                <a:lnTo>
                  <a:pt x="197" y="155"/>
                </a:lnTo>
                <a:lnTo>
                  <a:pt x="198" y="154"/>
                </a:lnTo>
                <a:lnTo>
                  <a:pt x="199" y="154"/>
                </a:lnTo>
                <a:lnTo>
                  <a:pt x="200" y="154"/>
                </a:lnTo>
                <a:lnTo>
                  <a:pt x="201" y="154"/>
                </a:lnTo>
                <a:lnTo>
                  <a:pt x="202" y="154"/>
                </a:lnTo>
                <a:lnTo>
                  <a:pt x="202" y="153"/>
                </a:lnTo>
                <a:lnTo>
                  <a:pt x="203" y="153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4" y="149"/>
                </a:lnTo>
                <a:lnTo>
                  <a:pt x="206" y="147"/>
                </a:lnTo>
                <a:lnTo>
                  <a:pt x="207" y="147"/>
                </a:lnTo>
                <a:lnTo>
                  <a:pt x="209" y="146"/>
                </a:lnTo>
                <a:lnTo>
                  <a:pt x="210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0" y="141"/>
                </a:lnTo>
                <a:lnTo>
                  <a:pt x="211" y="140"/>
                </a:lnTo>
                <a:lnTo>
                  <a:pt x="212" y="139"/>
                </a:lnTo>
                <a:lnTo>
                  <a:pt x="213" y="139"/>
                </a:lnTo>
                <a:lnTo>
                  <a:pt x="215" y="139"/>
                </a:lnTo>
                <a:lnTo>
                  <a:pt x="216" y="139"/>
                </a:lnTo>
                <a:lnTo>
                  <a:pt x="216" y="137"/>
                </a:lnTo>
                <a:lnTo>
                  <a:pt x="217" y="137"/>
                </a:lnTo>
                <a:lnTo>
                  <a:pt x="218" y="137"/>
                </a:lnTo>
                <a:lnTo>
                  <a:pt x="218" y="136"/>
                </a:lnTo>
                <a:lnTo>
                  <a:pt x="220" y="134"/>
                </a:lnTo>
                <a:lnTo>
                  <a:pt x="222" y="131"/>
                </a:lnTo>
                <a:lnTo>
                  <a:pt x="225" y="126"/>
                </a:lnTo>
                <a:lnTo>
                  <a:pt x="227" y="122"/>
                </a:lnTo>
                <a:lnTo>
                  <a:pt x="228" y="116"/>
                </a:lnTo>
                <a:lnTo>
                  <a:pt x="229" y="109"/>
                </a:lnTo>
                <a:lnTo>
                  <a:pt x="230" y="103"/>
                </a:lnTo>
                <a:lnTo>
                  <a:pt x="230" y="95"/>
                </a:lnTo>
                <a:lnTo>
                  <a:pt x="230" y="87"/>
                </a:lnTo>
                <a:lnTo>
                  <a:pt x="229" y="79"/>
                </a:lnTo>
                <a:lnTo>
                  <a:pt x="228" y="72"/>
                </a:lnTo>
                <a:lnTo>
                  <a:pt x="226" y="66"/>
                </a:lnTo>
                <a:lnTo>
                  <a:pt x="222" y="59"/>
                </a:lnTo>
                <a:lnTo>
                  <a:pt x="222" y="58"/>
                </a:lnTo>
                <a:lnTo>
                  <a:pt x="221" y="58"/>
                </a:lnTo>
                <a:lnTo>
                  <a:pt x="221" y="57"/>
                </a:lnTo>
                <a:lnTo>
                  <a:pt x="220" y="57"/>
                </a:lnTo>
                <a:lnTo>
                  <a:pt x="219" y="56"/>
                </a:lnTo>
                <a:lnTo>
                  <a:pt x="218" y="55"/>
                </a:lnTo>
                <a:lnTo>
                  <a:pt x="217" y="55"/>
                </a:lnTo>
                <a:lnTo>
                  <a:pt x="213" y="55"/>
                </a:lnTo>
                <a:lnTo>
                  <a:pt x="211" y="53"/>
                </a:lnTo>
                <a:lnTo>
                  <a:pt x="210" y="53"/>
                </a:lnTo>
                <a:lnTo>
                  <a:pt x="208" y="53"/>
                </a:lnTo>
                <a:lnTo>
                  <a:pt x="207" y="53"/>
                </a:lnTo>
                <a:lnTo>
                  <a:pt x="204" y="52"/>
                </a:lnTo>
                <a:lnTo>
                  <a:pt x="203" y="51"/>
                </a:lnTo>
                <a:lnTo>
                  <a:pt x="201" y="50"/>
                </a:lnTo>
                <a:lnTo>
                  <a:pt x="200" y="48"/>
                </a:lnTo>
                <a:lnTo>
                  <a:pt x="198" y="47"/>
                </a:lnTo>
                <a:lnTo>
                  <a:pt x="197" y="46"/>
                </a:lnTo>
                <a:lnTo>
                  <a:pt x="188" y="38"/>
                </a:lnTo>
                <a:lnTo>
                  <a:pt x="180" y="32"/>
                </a:lnTo>
                <a:lnTo>
                  <a:pt x="170" y="27"/>
                </a:lnTo>
                <a:lnTo>
                  <a:pt x="161" y="21"/>
                </a:lnTo>
                <a:lnTo>
                  <a:pt x="151" y="16"/>
                </a:lnTo>
                <a:lnTo>
                  <a:pt x="138" y="12"/>
                </a:lnTo>
                <a:lnTo>
                  <a:pt x="125" y="9"/>
                </a:lnTo>
                <a:lnTo>
                  <a:pt x="111" y="5"/>
                </a:lnTo>
                <a:lnTo>
                  <a:pt x="97" y="3"/>
                </a:lnTo>
                <a:lnTo>
                  <a:pt x="82" y="2"/>
                </a:lnTo>
                <a:lnTo>
                  <a:pt x="68" y="1"/>
                </a:lnTo>
                <a:lnTo>
                  <a:pt x="52" y="1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62" name="Google Shape;13162;p42"/>
          <p:cNvSpPr/>
          <p:nvPr/>
        </p:nvSpPr>
        <p:spPr>
          <a:xfrm>
            <a:off x="1403749" y="2332435"/>
            <a:ext cx="67865" cy="51197"/>
          </a:xfrm>
          <a:custGeom>
            <a:avLst/>
            <a:gdLst/>
            <a:ahLst/>
            <a:cxnLst/>
            <a:rect l="l" t="t" r="r" b="b"/>
            <a:pathLst>
              <a:path w="230" h="172" extrusionOk="0">
                <a:moveTo>
                  <a:pt x="34" y="3"/>
                </a:moveTo>
                <a:lnTo>
                  <a:pt x="30" y="10"/>
                </a:lnTo>
                <a:lnTo>
                  <a:pt x="24" y="17"/>
                </a:lnTo>
                <a:lnTo>
                  <a:pt x="19" y="26"/>
                </a:lnTo>
                <a:lnTo>
                  <a:pt x="15" y="34"/>
                </a:lnTo>
                <a:lnTo>
                  <a:pt x="12" y="45"/>
                </a:lnTo>
                <a:lnTo>
                  <a:pt x="8" y="55"/>
                </a:lnTo>
                <a:lnTo>
                  <a:pt x="5" y="66"/>
                </a:lnTo>
                <a:lnTo>
                  <a:pt x="3" y="76"/>
                </a:lnTo>
                <a:lnTo>
                  <a:pt x="1" y="87"/>
                </a:lnTo>
                <a:lnTo>
                  <a:pt x="0" y="98"/>
                </a:lnTo>
                <a:lnTo>
                  <a:pt x="0" y="108"/>
                </a:lnTo>
                <a:lnTo>
                  <a:pt x="3" y="118"/>
                </a:lnTo>
                <a:lnTo>
                  <a:pt x="5" y="126"/>
                </a:lnTo>
                <a:lnTo>
                  <a:pt x="8" y="134"/>
                </a:lnTo>
                <a:lnTo>
                  <a:pt x="13" y="142"/>
                </a:lnTo>
                <a:lnTo>
                  <a:pt x="18" y="148"/>
                </a:lnTo>
                <a:lnTo>
                  <a:pt x="25" y="153"/>
                </a:lnTo>
                <a:lnTo>
                  <a:pt x="34" y="159"/>
                </a:lnTo>
                <a:lnTo>
                  <a:pt x="42" y="162"/>
                </a:lnTo>
                <a:lnTo>
                  <a:pt x="52" y="166"/>
                </a:lnTo>
                <a:lnTo>
                  <a:pt x="61" y="169"/>
                </a:lnTo>
                <a:lnTo>
                  <a:pt x="71" y="170"/>
                </a:lnTo>
                <a:lnTo>
                  <a:pt x="81" y="171"/>
                </a:lnTo>
                <a:lnTo>
                  <a:pt x="97" y="172"/>
                </a:lnTo>
                <a:lnTo>
                  <a:pt x="113" y="172"/>
                </a:lnTo>
                <a:lnTo>
                  <a:pt x="129" y="172"/>
                </a:lnTo>
                <a:lnTo>
                  <a:pt x="146" y="171"/>
                </a:lnTo>
                <a:lnTo>
                  <a:pt x="153" y="171"/>
                </a:lnTo>
                <a:lnTo>
                  <a:pt x="160" y="172"/>
                </a:lnTo>
                <a:lnTo>
                  <a:pt x="166" y="172"/>
                </a:lnTo>
                <a:lnTo>
                  <a:pt x="173" y="172"/>
                </a:lnTo>
                <a:lnTo>
                  <a:pt x="180" y="172"/>
                </a:lnTo>
                <a:lnTo>
                  <a:pt x="185" y="171"/>
                </a:lnTo>
                <a:lnTo>
                  <a:pt x="190" y="169"/>
                </a:lnTo>
                <a:lnTo>
                  <a:pt x="192" y="167"/>
                </a:lnTo>
                <a:lnTo>
                  <a:pt x="194" y="163"/>
                </a:lnTo>
                <a:lnTo>
                  <a:pt x="196" y="160"/>
                </a:lnTo>
                <a:lnTo>
                  <a:pt x="197" y="157"/>
                </a:lnTo>
                <a:lnTo>
                  <a:pt x="198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4" y="148"/>
                </a:lnTo>
                <a:lnTo>
                  <a:pt x="206" y="146"/>
                </a:lnTo>
                <a:lnTo>
                  <a:pt x="208" y="146"/>
                </a:lnTo>
                <a:lnTo>
                  <a:pt x="209" y="145"/>
                </a:lnTo>
                <a:lnTo>
                  <a:pt x="210" y="144"/>
                </a:lnTo>
                <a:lnTo>
                  <a:pt x="210" y="142"/>
                </a:lnTo>
                <a:lnTo>
                  <a:pt x="210" y="140"/>
                </a:lnTo>
                <a:lnTo>
                  <a:pt x="211" y="139"/>
                </a:lnTo>
                <a:lnTo>
                  <a:pt x="212" y="138"/>
                </a:lnTo>
                <a:lnTo>
                  <a:pt x="213" y="138"/>
                </a:lnTo>
                <a:lnTo>
                  <a:pt x="216" y="138"/>
                </a:lnTo>
                <a:lnTo>
                  <a:pt x="219" y="135"/>
                </a:lnTo>
                <a:lnTo>
                  <a:pt x="221" y="133"/>
                </a:lnTo>
                <a:lnTo>
                  <a:pt x="224" y="130"/>
                </a:lnTo>
                <a:lnTo>
                  <a:pt x="225" y="126"/>
                </a:lnTo>
                <a:lnTo>
                  <a:pt x="227" y="122"/>
                </a:lnTo>
                <a:lnTo>
                  <a:pt x="228" y="117"/>
                </a:lnTo>
                <a:lnTo>
                  <a:pt x="229" y="110"/>
                </a:lnTo>
                <a:lnTo>
                  <a:pt x="230" y="102"/>
                </a:lnTo>
                <a:lnTo>
                  <a:pt x="230" y="93"/>
                </a:lnTo>
                <a:lnTo>
                  <a:pt x="230" y="85"/>
                </a:lnTo>
                <a:lnTo>
                  <a:pt x="229" y="79"/>
                </a:lnTo>
                <a:lnTo>
                  <a:pt x="229" y="75"/>
                </a:lnTo>
                <a:lnTo>
                  <a:pt x="228" y="70"/>
                </a:lnTo>
                <a:lnTo>
                  <a:pt x="227" y="66"/>
                </a:lnTo>
                <a:lnTo>
                  <a:pt x="225" y="62"/>
                </a:lnTo>
                <a:lnTo>
                  <a:pt x="222" y="59"/>
                </a:lnTo>
                <a:lnTo>
                  <a:pt x="220" y="56"/>
                </a:lnTo>
                <a:lnTo>
                  <a:pt x="218" y="54"/>
                </a:lnTo>
                <a:lnTo>
                  <a:pt x="215" y="54"/>
                </a:lnTo>
                <a:lnTo>
                  <a:pt x="211" y="52"/>
                </a:lnTo>
                <a:lnTo>
                  <a:pt x="208" y="52"/>
                </a:lnTo>
                <a:lnTo>
                  <a:pt x="200" y="48"/>
                </a:lnTo>
                <a:lnTo>
                  <a:pt x="192" y="41"/>
                </a:lnTo>
                <a:lnTo>
                  <a:pt x="185" y="34"/>
                </a:lnTo>
                <a:lnTo>
                  <a:pt x="178" y="30"/>
                </a:lnTo>
                <a:lnTo>
                  <a:pt x="170" y="24"/>
                </a:lnTo>
                <a:lnTo>
                  <a:pt x="161" y="20"/>
                </a:lnTo>
                <a:lnTo>
                  <a:pt x="150" y="15"/>
                </a:lnTo>
                <a:lnTo>
                  <a:pt x="137" y="11"/>
                </a:lnTo>
                <a:lnTo>
                  <a:pt x="124" y="8"/>
                </a:lnTo>
                <a:lnTo>
                  <a:pt x="111" y="4"/>
                </a:lnTo>
                <a:lnTo>
                  <a:pt x="99" y="3"/>
                </a:lnTo>
                <a:lnTo>
                  <a:pt x="86" y="1"/>
                </a:lnTo>
                <a:lnTo>
                  <a:pt x="73" y="0"/>
                </a:lnTo>
                <a:lnTo>
                  <a:pt x="6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63" name="Google Shape;13163;p42"/>
          <p:cNvCxnSpPr/>
          <p:nvPr/>
        </p:nvCxnSpPr>
        <p:spPr>
          <a:xfrm>
            <a:off x="1421606" y="2332436"/>
            <a:ext cx="2500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64" name="Google Shape;13164;p42"/>
          <p:cNvCxnSpPr/>
          <p:nvPr/>
        </p:nvCxnSpPr>
        <p:spPr>
          <a:xfrm flipH="1">
            <a:off x="1413272" y="2333625"/>
            <a:ext cx="3333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65" name="Google Shape;13165;p42"/>
          <p:cNvSpPr/>
          <p:nvPr/>
        </p:nvSpPr>
        <p:spPr>
          <a:xfrm>
            <a:off x="1344217" y="2331244"/>
            <a:ext cx="53578" cy="39291"/>
          </a:xfrm>
          <a:custGeom>
            <a:avLst/>
            <a:gdLst/>
            <a:ahLst/>
            <a:cxnLst/>
            <a:rect l="l" t="t" r="r" b="b"/>
            <a:pathLst>
              <a:path w="177" h="132" extrusionOk="0">
                <a:moveTo>
                  <a:pt x="141" y="0"/>
                </a:moveTo>
                <a:lnTo>
                  <a:pt x="142" y="3"/>
                </a:lnTo>
                <a:lnTo>
                  <a:pt x="144" y="4"/>
                </a:lnTo>
                <a:lnTo>
                  <a:pt x="144" y="5"/>
                </a:lnTo>
                <a:lnTo>
                  <a:pt x="145" y="7"/>
                </a:lnTo>
                <a:lnTo>
                  <a:pt x="146" y="8"/>
                </a:lnTo>
                <a:lnTo>
                  <a:pt x="147" y="9"/>
                </a:lnTo>
                <a:lnTo>
                  <a:pt x="149" y="15"/>
                </a:lnTo>
                <a:lnTo>
                  <a:pt x="152" y="19"/>
                </a:lnTo>
                <a:lnTo>
                  <a:pt x="155" y="25"/>
                </a:lnTo>
                <a:lnTo>
                  <a:pt x="157" y="31"/>
                </a:lnTo>
                <a:lnTo>
                  <a:pt x="159" y="35"/>
                </a:lnTo>
                <a:lnTo>
                  <a:pt x="161" y="39"/>
                </a:lnTo>
                <a:lnTo>
                  <a:pt x="164" y="44"/>
                </a:lnTo>
                <a:lnTo>
                  <a:pt x="166" y="47"/>
                </a:lnTo>
                <a:lnTo>
                  <a:pt x="168" y="50"/>
                </a:lnTo>
                <a:lnTo>
                  <a:pt x="170" y="54"/>
                </a:lnTo>
                <a:lnTo>
                  <a:pt x="173" y="56"/>
                </a:lnTo>
                <a:lnTo>
                  <a:pt x="174" y="59"/>
                </a:lnTo>
                <a:lnTo>
                  <a:pt x="175" y="62"/>
                </a:lnTo>
                <a:lnTo>
                  <a:pt x="176" y="65"/>
                </a:lnTo>
                <a:lnTo>
                  <a:pt x="177" y="69"/>
                </a:lnTo>
                <a:lnTo>
                  <a:pt x="177" y="73"/>
                </a:lnTo>
                <a:lnTo>
                  <a:pt x="177" y="78"/>
                </a:lnTo>
                <a:lnTo>
                  <a:pt x="177" y="81"/>
                </a:lnTo>
                <a:lnTo>
                  <a:pt x="177" y="85"/>
                </a:lnTo>
                <a:lnTo>
                  <a:pt x="177" y="90"/>
                </a:lnTo>
                <a:lnTo>
                  <a:pt x="176" y="93"/>
                </a:lnTo>
                <a:lnTo>
                  <a:pt x="175" y="98"/>
                </a:lnTo>
                <a:lnTo>
                  <a:pt x="174" y="101"/>
                </a:lnTo>
                <a:lnTo>
                  <a:pt x="172" y="103"/>
                </a:lnTo>
                <a:lnTo>
                  <a:pt x="170" y="107"/>
                </a:lnTo>
                <a:lnTo>
                  <a:pt x="168" y="109"/>
                </a:lnTo>
                <a:lnTo>
                  <a:pt x="166" y="111"/>
                </a:lnTo>
                <a:lnTo>
                  <a:pt x="163" y="113"/>
                </a:lnTo>
                <a:lnTo>
                  <a:pt x="160" y="115"/>
                </a:lnTo>
                <a:lnTo>
                  <a:pt x="158" y="117"/>
                </a:lnTo>
                <a:lnTo>
                  <a:pt x="155" y="118"/>
                </a:lnTo>
                <a:lnTo>
                  <a:pt x="151" y="119"/>
                </a:lnTo>
                <a:lnTo>
                  <a:pt x="147" y="121"/>
                </a:lnTo>
                <a:lnTo>
                  <a:pt x="142" y="122"/>
                </a:lnTo>
                <a:lnTo>
                  <a:pt x="139" y="123"/>
                </a:lnTo>
                <a:lnTo>
                  <a:pt x="135" y="123"/>
                </a:lnTo>
                <a:lnTo>
                  <a:pt x="129" y="125"/>
                </a:lnTo>
                <a:lnTo>
                  <a:pt x="123" y="125"/>
                </a:lnTo>
                <a:lnTo>
                  <a:pt x="115" y="125"/>
                </a:lnTo>
                <a:lnTo>
                  <a:pt x="109" y="126"/>
                </a:lnTo>
                <a:lnTo>
                  <a:pt x="102" y="126"/>
                </a:lnTo>
                <a:lnTo>
                  <a:pt x="95" y="126"/>
                </a:lnTo>
                <a:lnTo>
                  <a:pt x="89" y="126"/>
                </a:lnTo>
                <a:lnTo>
                  <a:pt x="83" y="127"/>
                </a:lnTo>
                <a:lnTo>
                  <a:pt x="77" y="127"/>
                </a:lnTo>
                <a:lnTo>
                  <a:pt x="73" y="128"/>
                </a:lnTo>
                <a:lnTo>
                  <a:pt x="67" y="128"/>
                </a:lnTo>
                <a:lnTo>
                  <a:pt x="62" y="129"/>
                </a:lnTo>
                <a:lnTo>
                  <a:pt x="56" y="130"/>
                </a:lnTo>
                <a:lnTo>
                  <a:pt x="50" y="131"/>
                </a:lnTo>
                <a:lnTo>
                  <a:pt x="45" y="131"/>
                </a:lnTo>
                <a:lnTo>
                  <a:pt x="39" y="132"/>
                </a:lnTo>
                <a:lnTo>
                  <a:pt x="34" y="132"/>
                </a:lnTo>
                <a:lnTo>
                  <a:pt x="30" y="132"/>
                </a:lnTo>
                <a:lnTo>
                  <a:pt x="27" y="131"/>
                </a:lnTo>
                <a:lnTo>
                  <a:pt x="24" y="131"/>
                </a:lnTo>
                <a:lnTo>
                  <a:pt x="19" y="129"/>
                </a:lnTo>
                <a:lnTo>
                  <a:pt x="15" y="127"/>
                </a:lnTo>
                <a:lnTo>
                  <a:pt x="11" y="125"/>
                </a:lnTo>
                <a:lnTo>
                  <a:pt x="8" y="120"/>
                </a:lnTo>
                <a:lnTo>
                  <a:pt x="6" y="117"/>
                </a:lnTo>
                <a:lnTo>
                  <a:pt x="3" y="112"/>
                </a:lnTo>
                <a:lnTo>
                  <a:pt x="2" y="108"/>
                </a:lnTo>
                <a:lnTo>
                  <a:pt x="1" y="103"/>
                </a:lnTo>
                <a:lnTo>
                  <a:pt x="0" y="98"/>
                </a:lnTo>
                <a:lnTo>
                  <a:pt x="0" y="93"/>
                </a:lnTo>
                <a:lnTo>
                  <a:pt x="0" y="89"/>
                </a:lnTo>
                <a:lnTo>
                  <a:pt x="1" y="83"/>
                </a:lnTo>
                <a:lnTo>
                  <a:pt x="2" y="76"/>
                </a:lnTo>
                <a:lnTo>
                  <a:pt x="6" y="69"/>
                </a:lnTo>
                <a:lnTo>
                  <a:pt x="9" y="63"/>
                </a:lnTo>
                <a:lnTo>
                  <a:pt x="13" y="56"/>
                </a:lnTo>
                <a:lnTo>
                  <a:pt x="19" y="52"/>
                </a:lnTo>
                <a:lnTo>
                  <a:pt x="26" y="45"/>
                </a:lnTo>
                <a:lnTo>
                  <a:pt x="35" y="39"/>
                </a:lnTo>
                <a:lnTo>
                  <a:pt x="43" y="34"/>
                </a:lnTo>
                <a:lnTo>
                  <a:pt x="52" y="29"/>
                </a:lnTo>
                <a:lnTo>
                  <a:pt x="65" y="24"/>
                </a:lnTo>
                <a:lnTo>
                  <a:pt x="77" y="19"/>
                </a:lnTo>
                <a:lnTo>
                  <a:pt x="90" y="15"/>
                </a:lnTo>
                <a:lnTo>
                  <a:pt x="94" y="14"/>
                </a:lnTo>
                <a:lnTo>
                  <a:pt x="98" y="11"/>
                </a:lnTo>
                <a:lnTo>
                  <a:pt x="102" y="10"/>
                </a:lnTo>
                <a:lnTo>
                  <a:pt x="105" y="9"/>
                </a:lnTo>
                <a:lnTo>
                  <a:pt x="110" y="8"/>
                </a:lnTo>
                <a:lnTo>
                  <a:pt x="114" y="7"/>
                </a:lnTo>
                <a:lnTo>
                  <a:pt x="118" y="6"/>
                </a:lnTo>
                <a:lnTo>
                  <a:pt x="122" y="5"/>
                </a:lnTo>
                <a:lnTo>
                  <a:pt x="127" y="4"/>
                </a:lnTo>
                <a:lnTo>
                  <a:pt x="131" y="3"/>
                </a:lnTo>
                <a:lnTo>
                  <a:pt x="136" y="1"/>
                </a:lnTo>
                <a:lnTo>
                  <a:pt x="141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66" name="Google Shape;13166;p42"/>
          <p:cNvSpPr/>
          <p:nvPr/>
        </p:nvSpPr>
        <p:spPr>
          <a:xfrm>
            <a:off x="1344217" y="2330055"/>
            <a:ext cx="53578" cy="40481"/>
          </a:xfrm>
          <a:custGeom>
            <a:avLst/>
            <a:gdLst/>
            <a:ahLst/>
            <a:cxnLst/>
            <a:rect l="l" t="t" r="r" b="b"/>
            <a:pathLst>
              <a:path w="177" h="134" extrusionOk="0">
                <a:moveTo>
                  <a:pt x="138" y="0"/>
                </a:moveTo>
                <a:lnTo>
                  <a:pt x="140" y="1"/>
                </a:lnTo>
                <a:lnTo>
                  <a:pt x="141" y="3"/>
                </a:lnTo>
                <a:lnTo>
                  <a:pt x="145" y="8"/>
                </a:lnTo>
                <a:lnTo>
                  <a:pt x="147" y="12"/>
                </a:lnTo>
                <a:lnTo>
                  <a:pt x="150" y="17"/>
                </a:lnTo>
                <a:lnTo>
                  <a:pt x="154" y="26"/>
                </a:lnTo>
                <a:lnTo>
                  <a:pt x="157" y="34"/>
                </a:lnTo>
                <a:lnTo>
                  <a:pt x="161" y="41"/>
                </a:lnTo>
                <a:lnTo>
                  <a:pt x="165" y="47"/>
                </a:lnTo>
                <a:lnTo>
                  <a:pt x="168" y="53"/>
                </a:lnTo>
                <a:lnTo>
                  <a:pt x="173" y="57"/>
                </a:lnTo>
                <a:lnTo>
                  <a:pt x="175" y="64"/>
                </a:lnTo>
                <a:lnTo>
                  <a:pt x="177" y="71"/>
                </a:lnTo>
                <a:lnTo>
                  <a:pt x="177" y="77"/>
                </a:lnTo>
                <a:lnTo>
                  <a:pt x="177" y="85"/>
                </a:lnTo>
                <a:lnTo>
                  <a:pt x="177" y="93"/>
                </a:lnTo>
                <a:lnTo>
                  <a:pt x="175" y="100"/>
                </a:lnTo>
                <a:lnTo>
                  <a:pt x="173" y="105"/>
                </a:lnTo>
                <a:lnTo>
                  <a:pt x="169" y="110"/>
                </a:lnTo>
                <a:lnTo>
                  <a:pt x="165" y="113"/>
                </a:lnTo>
                <a:lnTo>
                  <a:pt x="160" y="117"/>
                </a:lnTo>
                <a:lnTo>
                  <a:pt x="156" y="120"/>
                </a:lnTo>
                <a:lnTo>
                  <a:pt x="149" y="122"/>
                </a:lnTo>
                <a:lnTo>
                  <a:pt x="142" y="124"/>
                </a:lnTo>
                <a:lnTo>
                  <a:pt x="135" y="125"/>
                </a:lnTo>
                <a:lnTo>
                  <a:pt x="127" y="127"/>
                </a:lnTo>
                <a:lnTo>
                  <a:pt x="114" y="127"/>
                </a:lnTo>
                <a:lnTo>
                  <a:pt x="103" y="128"/>
                </a:lnTo>
                <a:lnTo>
                  <a:pt x="91" y="128"/>
                </a:lnTo>
                <a:lnTo>
                  <a:pt x="80" y="129"/>
                </a:lnTo>
                <a:lnTo>
                  <a:pt x="68" y="130"/>
                </a:lnTo>
                <a:lnTo>
                  <a:pt x="57" y="132"/>
                </a:lnTo>
                <a:lnTo>
                  <a:pt x="50" y="133"/>
                </a:lnTo>
                <a:lnTo>
                  <a:pt x="44" y="133"/>
                </a:lnTo>
                <a:lnTo>
                  <a:pt x="37" y="134"/>
                </a:lnTo>
                <a:lnTo>
                  <a:pt x="30" y="134"/>
                </a:lnTo>
                <a:lnTo>
                  <a:pt x="25" y="133"/>
                </a:lnTo>
                <a:lnTo>
                  <a:pt x="19" y="131"/>
                </a:lnTo>
                <a:lnTo>
                  <a:pt x="15" y="129"/>
                </a:lnTo>
                <a:lnTo>
                  <a:pt x="10" y="124"/>
                </a:lnTo>
                <a:lnTo>
                  <a:pt x="6" y="119"/>
                </a:lnTo>
                <a:lnTo>
                  <a:pt x="3" y="113"/>
                </a:lnTo>
                <a:lnTo>
                  <a:pt x="1" y="106"/>
                </a:lnTo>
                <a:lnTo>
                  <a:pt x="0" y="99"/>
                </a:lnTo>
                <a:lnTo>
                  <a:pt x="0" y="92"/>
                </a:lnTo>
                <a:lnTo>
                  <a:pt x="1" y="85"/>
                </a:lnTo>
                <a:lnTo>
                  <a:pt x="2" y="78"/>
                </a:lnTo>
                <a:lnTo>
                  <a:pt x="4" y="73"/>
                </a:lnTo>
                <a:lnTo>
                  <a:pt x="8" y="67"/>
                </a:lnTo>
                <a:lnTo>
                  <a:pt x="12" y="59"/>
                </a:lnTo>
                <a:lnTo>
                  <a:pt x="19" y="53"/>
                </a:lnTo>
                <a:lnTo>
                  <a:pt x="26" y="47"/>
                </a:lnTo>
                <a:lnTo>
                  <a:pt x="34" y="41"/>
                </a:lnTo>
                <a:lnTo>
                  <a:pt x="43" y="37"/>
                </a:lnTo>
                <a:lnTo>
                  <a:pt x="52" y="33"/>
                </a:lnTo>
                <a:lnTo>
                  <a:pt x="61" y="28"/>
                </a:lnTo>
                <a:lnTo>
                  <a:pt x="74" y="22"/>
                </a:lnTo>
                <a:lnTo>
                  <a:pt x="87" y="18"/>
                </a:lnTo>
                <a:lnTo>
                  <a:pt x="101" y="13"/>
                </a:lnTo>
                <a:lnTo>
                  <a:pt x="113" y="9"/>
                </a:lnTo>
                <a:lnTo>
                  <a:pt x="122" y="7"/>
                </a:lnTo>
                <a:lnTo>
                  <a:pt x="131" y="5"/>
                </a:lnTo>
                <a:lnTo>
                  <a:pt x="137" y="3"/>
                </a:lnTo>
                <a:lnTo>
                  <a:pt x="141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67" name="Google Shape;13167;p42"/>
          <p:cNvSpPr/>
          <p:nvPr/>
        </p:nvSpPr>
        <p:spPr>
          <a:xfrm>
            <a:off x="7336631" y="2301480"/>
            <a:ext cx="67866" cy="53578"/>
          </a:xfrm>
          <a:custGeom>
            <a:avLst/>
            <a:gdLst/>
            <a:ahLst/>
            <a:cxnLst/>
            <a:rect l="l" t="t" r="r" b="b"/>
            <a:pathLst>
              <a:path w="228" h="179" extrusionOk="0">
                <a:moveTo>
                  <a:pt x="4" y="33"/>
                </a:moveTo>
                <a:lnTo>
                  <a:pt x="2" y="41"/>
                </a:lnTo>
                <a:lnTo>
                  <a:pt x="1" y="49"/>
                </a:lnTo>
                <a:lnTo>
                  <a:pt x="0" y="59"/>
                </a:lnTo>
                <a:lnTo>
                  <a:pt x="0" y="69"/>
                </a:lnTo>
                <a:lnTo>
                  <a:pt x="0" y="80"/>
                </a:lnTo>
                <a:lnTo>
                  <a:pt x="1" y="92"/>
                </a:lnTo>
                <a:lnTo>
                  <a:pt x="2" y="104"/>
                </a:lnTo>
                <a:lnTo>
                  <a:pt x="5" y="115"/>
                </a:lnTo>
                <a:lnTo>
                  <a:pt x="9" y="126"/>
                </a:lnTo>
                <a:lnTo>
                  <a:pt x="13" y="137"/>
                </a:lnTo>
                <a:lnTo>
                  <a:pt x="17" y="145"/>
                </a:lnTo>
                <a:lnTo>
                  <a:pt x="21" y="152"/>
                </a:lnTo>
                <a:lnTo>
                  <a:pt x="26" y="158"/>
                </a:lnTo>
                <a:lnTo>
                  <a:pt x="30" y="163"/>
                </a:lnTo>
                <a:lnTo>
                  <a:pt x="37" y="169"/>
                </a:lnTo>
                <a:lnTo>
                  <a:pt x="43" y="172"/>
                </a:lnTo>
                <a:lnTo>
                  <a:pt x="49" y="176"/>
                </a:lnTo>
                <a:lnTo>
                  <a:pt x="56" y="178"/>
                </a:lnTo>
                <a:lnTo>
                  <a:pt x="63" y="179"/>
                </a:lnTo>
                <a:lnTo>
                  <a:pt x="68" y="179"/>
                </a:lnTo>
                <a:lnTo>
                  <a:pt x="75" y="179"/>
                </a:lnTo>
                <a:lnTo>
                  <a:pt x="83" y="179"/>
                </a:lnTo>
                <a:lnTo>
                  <a:pt x="90" y="178"/>
                </a:lnTo>
                <a:lnTo>
                  <a:pt x="96" y="177"/>
                </a:lnTo>
                <a:lnTo>
                  <a:pt x="103" y="176"/>
                </a:lnTo>
                <a:lnTo>
                  <a:pt x="111" y="173"/>
                </a:lnTo>
                <a:lnTo>
                  <a:pt x="120" y="170"/>
                </a:lnTo>
                <a:lnTo>
                  <a:pt x="129" y="167"/>
                </a:lnTo>
                <a:lnTo>
                  <a:pt x="137" y="162"/>
                </a:lnTo>
                <a:lnTo>
                  <a:pt x="150" y="157"/>
                </a:lnTo>
                <a:lnTo>
                  <a:pt x="163" y="150"/>
                </a:lnTo>
                <a:lnTo>
                  <a:pt x="171" y="145"/>
                </a:lnTo>
                <a:lnTo>
                  <a:pt x="180" y="141"/>
                </a:lnTo>
                <a:lnTo>
                  <a:pt x="189" y="136"/>
                </a:lnTo>
                <a:lnTo>
                  <a:pt x="195" y="135"/>
                </a:lnTo>
                <a:lnTo>
                  <a:pt x="200" y="133"/>
                </a:lnTo>
                <a:lnTo>
                  <a:pt x="204" y="131"/>
                </a:lnTo>
                <a:lnTo>
                  <a:pt x="207" y="129"/>
                </a:lnTo>
                <a:lnTo>
                  <a:pt x="211" y="126"/>
                </a:lnTo>
                <a:lnTo>
                  <a:pt x="213" y="124"/>
                </a:lnTo>
                <a:lnTo>
                  <a:pt x="215" y="122"/>
                </a:lnTo>
                <a:lnTo>
                  <a:pt x="216" y="120"/>
                </a:lnTo>
                <a:lnTo>
                  <a:pt x="216" y="116"/>
                </a:lnTo>
                <a:lnTo>
                  <a:pt x="216" y="113"/>
                </a:lnTo>
                <a:lnTo>
                  <a:pt x="216" y="108"/>
                </a:lnTo>
                <a:lnTo>
                  <a:pt x="215" y="107"/>
                </a:lnTo>
                <a:lnTo>
                  <a:pt x="215" y="106"/>
                </a:lnTo>
                <a:lnTo>
                  <a:pt x="215" y="105"/>
                </a:lnTo>
                <a:lnTo>
                  <a:pt x="215" y="104"/>
                </a:lnTo>
                <a:lnTo>
                  <a:pt x="216" y="104"/>
                </a:lnTo>
                <a:lnTo>
                  <a:pt x="216" y="103"/>
                </a:lnTo>
                <a:lnTo>
                  <a:pt x="217" y="103"/>
                </a:lnTo>
                <a:lnTo>
                  <a:pt x="219" y="103"/>
                </a:lnTo>
                <a:lnTo>
                  <a:pt x="220" y="102"/>
                </a:lnTo>
                <a:lnTo>
                  <a:pt x="220" y="101"/>
                </a:lnTo>
                <a:lnTo>
                  <a:pt x="219" y="99"/>
                </a:lnTo>
                <a:lnTo>
                  <a:pt x="219" y="98"/>
                </a:lnTo>
                <a:lnTo>
                  <a:pt x="219" y="97"/>
                </a:lnTo>
                <a:lnTo>
                  <a:pt x="219" y="96"/>
                </a:lnTo>
                <a:lnTo>
                  <a:pt x="220" y="95"/>
                </a:lnTo>
                <a:lnTo>
                  <a:pt x="221" y="94"/>
                </a:lnTo>
                <a:lnTo>
                  <a:pt x="222" y="93"/>
                </a:lnTo>
                <a:lnTo>
                  <a:pt x="223" y="92"/>
                </a:lnTo>
                <a:lnTo>
                  <a:pt x="223" y="90"/>
                </a:lnTo>
                <a:lnTo>
                  <a:pt x="223" y="89"/>
                </a:lnTo>
                <a:lnTo>
                  <a:pt x="222" y="88"/>
                </a:lnTo>
                <a:lnTo>
                  <a:pt x="222" y="87"/>
                </a:lnTo>
                <a:lnTo>
                  <a:pt x="221" y="86"/>
                </a:lnTo>
                <a:lnTo>
                  <a:pt x="221" y="85"/>
                </a:lnTo>
                <a:lnTo>
                  <a:pt x="222" y="84"/>
                </a:lnTo>
                <a:lnTo>
                  <a:pt x="223" y="83"/>
                </a:lnTo>
                <a:lnTo>
                  <a:pt x="224" y="83"/>
                </a:lnTo>
                <a:lnTo>
                  <a:pt x="224" y="81"/>
                </a:lnTo>
                <a:lnTo>
                  <a:pt x="225" y="81"/>
                </a:lnTo>
                <a:lnTo>
                  <a:pt x="225" y="80"/>
                </a:lnTo>
                <a:lnTo>
                  <a:pt x="226" y="80"/>
                </a:lnTo>
                <a:lnTo>
                  <a:pt x="226" y="79"/>
                </a:lnTo>
                <a:lnTo>
                  <a:pt x="228" y="76"/>
                </a:lnTo>
                <a:lnTo>
                  <a:pt x="228" y="71"/>
                </a:lnTo>
                <a:lnTo>
                  <a:pt x="228" y="67"/>
                </a:lnTo>
                <a:lnTo>
                  <a:pt x="228" y="62"/>
                </a:lnTo>
                <a:lnTo>
                  <a:pt x="226" y="57"/>
                </a:lnTo>
                <a:lnTo>
                  <a:pt x="225" y="50"/>
                </a:lnTo>
                <a:lnTo>
                  <a:pt x="222" y="43"/>
                </a:lnTo>
                <a:lnTo>
                  <a:pt x="220" y="36"/>
                </a:lnTo>
                <a:lnTo>
                  <a:pt x="216" y="29"/>
                </a:lnTo>
                <a:lnTo>
                  <a:pt x="212" y="22"/>
                </a:lnTo>
                <a:lnTo>
                  <a:pt x="207" y="17"/>
                </a:lnTo>
                <a:lnTo>
                  <a:pt x="203" y="12"/>
                </a:lnTo>
                <a:lnTo>
                  <a:pt x="197" y="8"/>
                </a:lnTo>
                <a:lnTo>
                  <a:pt x="196" y="8"/>
                </a:lnTo>
                <a:lnTo>
                  <a:pt x="196" y="6"/>
                </a:lnTo>
                <a:lnTo>
                  <a:pt x="195" y="6"/>
                </a:lnTo>
                <a:lnTo>
                  <a:pt x="194" y="6"/>
                </a:lnTo>
                <a:lnTo>
                  <a:pt x="193" y="5"/>
                </a:lnTo>
                <a:lnTo>
                  <a:pt x="191" y="5"/>
                </a:lnTo>
                <a:lnTo>
                  <a:pt x="189" y="6"/>
                </a:lnTo>
                <a:lnTo>
                  <a:pt x="187" y="6"/>
                </a:lnTo>
                <a:lnTo>
                  <a:pt x="185" y="8"/>
                </a:lnTo>
                <a:lnTo>
                  <a:pt x="183" y="8"/>
                </a:lnTo>
                <a:lnTo>
                  <a:pt x="182" y="9"/>
                </a:lnTo>
                <a:lnTo>
                  <a:pt x="179" y="9"/>
                </a:lnTo>
                <a:lnTo>
                  <a:pt x="178" y="9"/>
                </a:lnTo>
                <a:lnTo>
                  <a:pt x="176" y="9"/>
                </a:lnTo>
                <a:lnTo>
                  <a:pt x="174" y="9"/>
                </a:lnTo>
                <a:lnTo>
                  <a:pt x="171" y="8"/>
                </a:lnTo>
                <a:lnTo>
                  <a:pt x="169" y="6"/>
                </a:lnTo>
                <a:lnTo>
                  <a:pt x="167" y="6"/>
                </a:lnTo>
                <a:lnTo>
                  <a:pt x="157" y="3"/>
                </a:lnTo>
                <a:lnTo>
                  <a:pt x="146" y="1"/>
                </a:lnTo>
                <a:lnTo>
                  <a:pt x="136" y="0"/>
                </a:lnTo>
                <a:lnTo>
                  <a:pt x="124" y="0"/>
                </a:lnTo>
                <a:lnTo>
                  <a:pt x="114" y="0"/>
                </a:lnTo>
                <a:lnTo>
                  <a:pt x="101" y="1"/>
                </a:lnTo>
                <a:lnTo>
                  <a:pt x="86" y="4"/>
                </a:lnTo>
                <a:lnTo>
                  <a:pt x="73" y="8"/>
                </a:lnTo>
                <a:lnTo>
                  <a:pt x="59" y="11"/>
                </a:lnTo>
                <a:lnTo>
                  <a:pt x="46" y="17"/>
                </a:lnTo>
                <a:lnTo>
                  <a:pt x="31" y="21"/>
                </a:lnTo>
                <a:lnTo>
                  <a:pt x="18" y="28"/>
                </a:lnTo>
                <a:lnTo>
                  <a:pt x="4" y="33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68" name="Google Shape;13168;p42"/>
          <p:cNvSpPr/>
          <p:nvPr/>
        </p:nvSpPr>
        <p:spPr>
          <a:xfrm>
            <a:off x="7336631" y="2301480"/>
            <a:ext cx="67866" cy="53578"/>
          </a:xfrm>
          <a:custGeom>
            <a:avLst/>
            <a:gdLst/>
            <a:ahLst/>
            <a:cxnLst/>
            <a:rect l="l" t="t" r="r" b="b"/>
            <a:pathLst>
              <a:path w="228" h="179" extrusionOk="0">
                <a:moveTo>
                  <a:pt x="2" y="39"/>
                </a:moveTo>
                <a:lnTo>
                  <a:pt x="1" y="47"/>
                </a:lnTo>
                <a:lnTo>
                  <a:pt x="0" y="55"/>
                </a:lnTo>
                <a:lnTo>
                  <a:pt x="0" y="65"/>
                </a:lnTo>
                <a:lnTo>
                  <a:pt x="0" y="75"/>
                </a:lnTo>
                <a:lnTo>
                  <a:pt x="0" y="86"/>
                </a:lnTo>
                <a:lnTo>
                  <a:pt x="1" y="97"/>
                </a:lnTo>
                <a:lnTo>
                  <a:pt x="3" y="107"/>
                </a:lnTo>
                <a:lnTo>
                  <a:pt x="5" y="118"/>
                </a:lnTo>
                <a:lnTo>
                  <a:pt x="9" y="129"/>
                </a:lnTo>
                <a:lnTo>
                  <a:pt x="13" y="139"/>
                </a:lnTo>
                <a:lnTo>
                  <a:pt x="18" y="148"/>
                </a:lnTo>
                <a:lnTo>
                  <a:pt x="25" y="157"/>
                </a:lnTo>
                <a:lnTo>
                  <a:pt x="30" y="163"/>
                </a:lnTo>
                <a:lnTo>
                  <a:pt x="36" y="169"/>
                </a:lnTo>
                <a:lnTo>
                  <a:pt x="44" y="173"/>
                </a:lnTo>
                <a:lnTo>
                  <a:pt x="51" y="177"/>
                </a:lnTo>
                <a:lnTo>
                  <a:pt x="60" y="178"/>
                </a:lnTo>
                <a:lnTo>
                  <a:pt x="69" y="179"/>
                </a:lnTo>
                <a:lnTo>
                  <a:pt x="80" y="179"/>
                </a:lnTo>
                <a:lnTo>
                  <a:pt x="88" y="178"/>
                </a:lnTo>
                <a:lnTo>
                  <a:pt x="99" y="177"/>
                </a:lnTo>
                <a:lnTo>
                  <a:pt x="109" y="173"/>
                </a:lnTo>
                <a:lnTo>
                  <a:pt x="118" y="171"/>
                </a:lnTo>
                <a:lnTo>
                  <a:pt x="132" y="164"/>
                </a:lnTo>
                <a:lnTo>
                  <a:pt x="147" y="158"/>
                </a:lnTo>
                <a:lnTo>
                  <a:pt x="161" y="150"/>
                </a:lnTo>
                <a:lnTo>
                  <a:pt x="176" y="143"/>
                </a:lnTo>
                <a:lnTo>
                  <a:pt x="183" y="140"/>
                </a:lnTo>
                <a:lnTo>
                  <a:pt x="189" y="137"/>
                </a:lnTo>
                <a:lnTo>
                  <a:pt x="195" y="134"/>
                </a:lnTo>
                <a:lnTo>
                  <a:pt x="202" y="132"/>
                </a:lnTo>
                <a:lnTo>
                  <a:pt x="207" y="129"/>
                </a:lnTo>
                <a:lnTo>
                  <a:pt x="212" y="125"/>
                </a:lnTo>
                <a:lnTo>
                  <a:pt x="215" y="121"/>
                </a:lnTo>
                <a:lnTo>
                  <a:pt x="216" y="118"/>
                </a:lnTo>
                <a:lnTo>
                  <a:pt x="216" y="115"/>
                </a:lnTo>
                <a:lnTo>
                  <a:pt x="216" y="112"/>
                </a:lnTo>
                <a:lnTo>
                  <a:pt x="215" y="107"/>
                </a:lnTo>
                <a:lnTo>
                  <a:pt x="215" y="104"/>
                </a:lnTo>
                <a:lnTo>
                  <a:pt x="216" y="103"/>
                </a:lnTo>
                <a:lnTo>
                  <a:pt x="219" y="103"/>
                </a:lnTo>
                <a:lnTo>
                  <a:pt x="220" y="102"/>
                </a:lnTo>
                <a:lnTo>
                  <a:pt x="220" y="101"/>
                </a:lnTo>
                <a:lnTo>
                  <a:pt x="219" y="99"/>
                </a:lnTo>
                <a:lnTo>
                  <a:pt x="219" y="97"/>
                </a:lnTo>
                <a:lnTo>
                  <a:pt x="219" y="96"/>
                </a:lnTo>
                <a:lnTo>
                  <a:pt x="220" y="95"/>
                </a:lnTo>
                <a:lnTo>
                  <a:pt x="222" y="93"/>
                </a:lnTo>
                <a:lnTo>
                  <a:pt x="223" y="92"/>
                </a:lnTo>
                <a:lnTo>
                  <a:pt x="223" y="90"/>
                </a:lnTo>
                <a:lnTo>
                  <a:pt x="222" y="88"/>
                </a:lnTo>
                <a:lnTo>
                  <a:pt x="222" y="87"/>
                </a:lnTo>
                <a:lnTo>
                  <a:pt x="221" y="85"/>
                </a:lnTo>
                <a:lnTo>
                  <a:pt x="222" y="84"/>
                </a:lnTo>
                <a:lnTo>
                  <a:pt x="223" y="83"/>
                </a:lnTo>
                <a:lnTo>
                  <a:pt x="224" y="81"/>
                </a:lnTo>
                <a:lnTo>
                  <a:pt x="226" y="79"/>
                </a:lnTo>
                <a:lnTo>
                  <a:pt x="228" y="76"/>
                </a:lnTo>
                <a:lnTo>
                  <a:pt x="228" y="71"/>
                </a:lnTo>
                <a:lnTo>
                  <a:pt x="228" y="68"/>
                </a:lnTo>
                <a:lnTo>
                  <a:pt x="228" y="64"/>
                </a:lnTo>
                <a:lnTo>
                  <a:pt x="228" y="58"/>
                </a:lnTo>
                <a:lnTo>
                  <a:pt x="225" y="50"/>
                </a:lnTo>
                <a:lnTo>
                  <a:pt x="222" y="43"/>
                </a:lnTo>
                <a:lnTo>
                  <a:pt x="219" y="36"/>
                </a:lnTo>
                <a:lnTo>
                  <a:pt x="215" y="28"/>
                </a:lnTo>
                <a:lnTo>
                  <a:pt x="213" y="24"/>
                </a:lnTo>
                <a:lnTo>
                  <a:pt x="210" y="20"/>
                </a:lnTo>
                <a:lnTo>
                  <a:pt x="207" y="17"/>
                </a:lnTo>
                <a:lnTo>
                  <a:pt x="204" y="13"/>
                </a:lnTo>
                <a:lnTo>
                  <a:pt x="201" y="10"/>
                </a:lnTo>
                <a:lnTo>
                  <a:pt x="197" y="8"/>
                </a:lnTo>
                <a:lnTo>
                  <a:pt x="194" y="6"/>
                </a:lnTo>
                <a:lnTo>
                  <a:pt x="191" y="5"/>
                </a:lnTo>
                <a:lnTo>
                  <a:pt x="187" y="6"/>
                </a:lnTo>
                <a:lnTo>
                  <a:pt x="184" y="8"/>
                </a:lnTo>
                <a:lnTo>
                  <a:pt x="180" y="9"/>
                </a:lnTo>
                <a:lnTo>
                  <a:pt x="171" y="8"/>
                </a:lnTo>
                <a:lnTo>
                  <a:pt x="163" y="4"/>
                </a:lnTo>
                <a:lnTo>
                  <a:pt x="154" y="2"/>
                </a:lnTo>
                <a:lnTo>
                  <a:pt x="143" y="1"/>
                </a:lnTo>
                <a:lnTo>
                  <a:pt x="134" y="0"/>
                </a:lnTo>
                <a:lnTo>
                  <a:pt x="126" y="0"/>
                </a:lnTo>
                <a:lnTo>
                  <a:pt x="112" y="0"/>
                </a:lnTo>
                <a:lnTo>
                  <a:pt x="100" y="2"/>
                </a:lnTo>
                <a:lnTo>
                  <a:pt x="86" y="4"/>
                </a:lnTo>
                <a:lnTo>
                  <a:pt x="73" y="8"/>
                </a:lnTo>
                <a:lnTo>
                  <a:pt x="62" y="11"/>
                </a:lnTo>
                <a:lnTo>
                  <a:pt x="49" y="14"/>
                </a:lnTo>
                <a:lnTo>
                  <a:pt x="37" y="20"/>
                </a:lnTo>
                <a:lnTo>
                  <a:pt x="26" y="2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69" name="Google Shape;13169;p42"/>
          <p:cNvSpPr/>
          <p:nvPr/>
        </p:nvSpPr>
        <p:spPr>
          <a:xfrm>
            <a:off x="7404498" y="2283620"/>
            <a:ext cx="54769" cy="35719"/>
          </a:xfrm>
          <a:custGeom>
            <a:avLst/>
            <a:gdLst/>
            <a:ahLst/>
            <a:cxnLst/>
            <a:rect l="l" t="t" r="r" b="b"/>
            <a:pathLst>
              <a:path w="183" h="122" extrusionOk="0">
                <a:moveTo>
                  <a:pt x="0" y="31"/>
                </a:moveTo>
                <a:lnTo>
                  <a:pt x="0" y="33"/>
                </a:lnTo>
                <a:lnTo>
                  <a:pt x="0" y="35"/>
                </a:lnTo>
                <a:lnTo>
                  <a:pt x="1" y="37"/>
                </a:lnTo>
                <a:lnTo>
                  <a:pt x="2" y="39"/>
                </a:lnTo>
                <a:lnTo>
                  <a:pt x="2" y="42"/>
                </a:lnTo>
                <a:lnTo>
                  <a:pt x="3" y="44"/>
                </a:lnTo>
                <a:lnTo>
                  <a:pt x="5" y="53"/>
                </a:lnTo>
                <a:lnTo>
                  <a:pt x="9" y="61"/>
                </a:lnTo>
                <a:lnTo>
                  <a:pt x="12" y="70"/>
                </a:lnTo>
                <a:lnTo>
                  <a:pt x="17" y="78"/>
                </a:lnTo>
                <a:lnTo>
                  <a:pt x="21" y="85"/>
                </a:lnTo>
                <a:lnTo>
                  <a:pt x="25" y="92"/>
                </a:lnTo>
                <a:lnTo>
                  <a:pt x="29" y="97"/>
                </a:lnTo>
                <a:lnTo>
                  <a:pt x="32" y="101"/>
                </a:lnTo>
                <a:lnTo>
                  <a:pt x="36" y="106"/>
                </a:lnTo>
                <a:lnTo>
                  <a:pt x="39" y="108"/>
                </a:lnTo>
                <a:lnTo>
                  <a:pt x="40" y="109"/>
                </a:lnTo>
                <a:lnTo>
                  <a:pt x="42" y="110"/>
                </a:lnTo>
                <a:lnTo>
                  <a:pt x="43" y="110"/>
                </a:lnTo>
                <a:lnTo>
                  <a:pt x="45" y="111"/>
                </a:lnTo>
                <a:lnTo>
                  <a:pt x="46" y="112"/>
                </a:lnTo>
                <a:lnTo>
                  <a:pt x="47" y="112"/>
                </a:lnTo>
                <a:lnTo>
                  <a:pt x="48" y="112"/>
                </a:lnTo>
                <a:lnTo>
                  <a:pt x="49" y="113"/>
                </a:lnTo>
                <a:lnTo>
                  <a:pt x="50" y="113"/>
                </a:lnTo>
                <a:lnTo>
                  <a:pt x="57" y="116"/>
                </a:lnTo>
                <a:lnTo>
                  <a:pt x="65" y="118"/>
                </a:lnTo>
                <a:lnTo>
                  <a:pt x="70" y="119"/>
                </a:lnTo>
                <a:lnTo>
                  <a:pt x="76" y="120"/>
                </a:lnTo>
                <a:lnTo>
                  <a:pt x="83" y="121"/>
                </a:lnTo>
                <a:lnTo>
                  <a:pt x="88" y="122"/>
                </a:lnTo>
                <a:lnTo>
                  <a:pt x="95" y="122"/>
                </a:lnTo>
                <a:lnTo>
                  <a:pt x="101" y="122"/>
                </a:lnTo>
                <a:lnTo>
                  <a:pt x="107" y="121"/>
                </a:lnTo>
                <a:lnTo>
                  <a:pt x="114" y="120"/>
                </a:lnTo>
                <a:lnTo>
                  <a:pt x="121" y="119"/>
                </a:lnTo>
                <a:lnTo>
                  <a:pt x="126" y="117"/>
                </a:lnTo>
                <a:lnTo>
                  <a:pt x="133" y="115"/>
                </a:lnTo>
                <a:lnTo>
                  <a:pt x="139" y="111"/>
                </a:lnTo>
                <a:lnTo>
                  <a:pt x="148" y="107"/>
                </a:lnTo>
                <a:lnTo>
                  <a:pt x="157" y="102"/>
                </a:lnTo>
                <a:lnTo>
                  <a:pt x="160" y="101"/>
                </a:lnTo>
                <a:lnTo>
                  <a:pt x="165" y="99"/>
                </a:lnTo>
                <a:lnTo>
                  <a:pt x="167" y="98"/>
                </a:lnTo>
                <a:lnTo>
                  <a:pt x="169" y="97"/>
                </a:lnTo>
                <a:lnTo>
                  <a:pt x="171" y="94"/>
                </a:lnTo>
                <a:lnTo>
                  <a:pt x="172" y="93"/>
                </a:lnTo>
                <a:lnTo>
                  <a:pt x="175" y="91"/>
                </a:lnTo>
                <a:lnTo>
                  <a:pt x="177" y="88"/>
                </a:lnTo>
                <a:lnTo>
                  <a:pt x="178" y="85"/>
                </a:lnTo>
                <a:lnTo>
                  <a:pt x="179" y="82"/>
                </a:lnTo>
                <a:lnTo>
                  <a:pt x="180" y="80"/>
                </a:lnTo>
                <a:lnTo>
                  <a:pt x="181" y="76"/>
                </a:lnTo>
                <a:lnTo>
                  <a:pt x="181" y="73"/>
                </a:lnTo>
                <a:lnTo>
                  <a:pt x="183" y="70"/>
                </a:lnTo>
                <a:lnTo>
                  <a:pt x="183" y="64"/>
                </a:lnTo>
                <a:lnTo>
                  <a:pt x="183" y="60"/>
                </a:lnTo>
                <a:lnTo>
                  <a:pt x="183" y="51"/>
                </a:lnTo>
                <a:lnTo>
                  <a:pt x="181" y="44"/>
                </a:lnTo>
                <a:lnTo>
                  <a:pt x="179" y="38"/>
                </a:lnTo>
                <a:lnTo>
                  <a:pt x="177" y="33"/>
                </a:lnTo>
                <a:lnTo>
                  <a:pt x="174" y="27"/>
                </a:lnTo>
                <a:lnTo>
                  <a:pt x="169" y="24"/>
                </a:lnTo>
                <a:lnTo>
                  <a:pt x="163" y="19"/>
                </a:lnTo>
                <a:lnTo>
                  <a:pt x="158" y="16"/>
                </a:lnTo>
                <a:lnTo>
                  <a:pt x="151" y="13"/>
                </a:lnTo>
                <a:lnTo>
                  <a:pt x="144" y="10"/>
                </a:lnTo>
                <a:lnTo>
                  <a:pt x="137" y="9"/>
                </a:lnTo>
                <a:lnTo>
                  <a:pt x="124" y="6"/>
                </a:lnTo>
                <a:lnTo>
                  <a:pt x="112" y="5"/>
                </a:lnTo>
                <a:lnTo>
                  <a:pt x="100" y="3"/>
                </a:lnTo>
                <a:lnTo>
                  <a:pt x="97" y="1"/>
                </a:lnTo>
                <a:lnTo>
                  <a:pt x="94" y="1"/>
                </a:lnTo>
                <a:lnTo>
                  <a:pt x="92" y="0"/>
                </a:lnTo>
                <a:lnTo>
                  <a:pt x="89" y="0"/>
                </a:lnTo>
                <a:lnTo>
                  <a:pt x="87" y="0"/>
                </a:lnTo>
                <a:lnTo>
                  <a:pt x="84" y="0"/>
                </a:lnTo>
                <a:lnTo>
                  <a:pt x="80" y="0"/>
                </a:lnTo>
                <a:lnTo>
                  <a:pt x="76" y="0"/>
                </a:lnTo>
                <a:lnTo>
                  <a:pt x="71" y="1"/>
                </a:lnTo>
                <a:lnTo>
                  <a:pt x="67" y="3"/>
                </a:lnTo>
                <a:lnTo>
                  <a:pt x="61" y="4"/>
                </a:lnTo>
                <a:lnTo>
                  <a:pt x="57" y="6"/>
                </a:lnTo>
                <a:lnTo>
                  <a:pt x="50" y="8"/>
                </a:lnTo>
                <a:lnTo>
                  <a:pt x="42" y="11"/>
                </a:lnTo>
                <a:lnTo>
                  <a:pt x="34" y="15"/>
                </a:lnTo>
                <a:lnTo>
                  <a:pt x="28" y="17"/>
                </a:lnTo>
                <a:lnTo>
                  <a:pt x="21" y="20"/>
                </a:lnTo>
                <a:lnTo>
                  <a:pt x="13" y="24"/>
                </a:lnTo>
                <a:lnTo>
                  <a:pt x="6" y="27"/>
                </a:lnTo>
                <a:lnTo>
                  <a:pt x="0" y="3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70" name="Google Shape;13170;p42"/>
          <p:cNvSpPr/>
          <p:nvPr/>
        </p:nvSpPr>
        <p:spPr>
          <a:xfrm>
            <a:off x="7403307" y="2283620"/>
            <a:ext cx="55960" cy="35719"/>
          </a:xfrm>
          <a:custGeom>
            <a:avLst/>
            <a:gdLst/>
            <a:ahLst/>
            <a:cxnLst/>
            <a:rect l="l" t="t" r="r" b="b"/>
            <a:pathLst>
              <a:path w="188" h="122" extrusionOk="0">
                <a:moveTo>
                  <a:pt x="2" y="22"/>
                </a:moveTo>
                <a:lnTo>
                  <a:pt x="4" y="25"/>
                </a:lnTo>
                <a:lnTo>
                  <a:pt x="4" y="29"/>
                </a:lnTo>
                <a:lnTo>
                  <a:pt x="6" y="37"/>
                </a:lnTo>
                <a:lnTo>
                  <a:pt x="8" y="45"/>
                </a:lnTo>
                <a:lnTo>
                  <a:pt x="10" y="53"/>
                </a:lnTo>
                <a:lnTo>
                  <a:pt x="14" y="61"/>
                </a:lnTo>
                <a:lnTo>
                  <a:pt x="18" y="71"/>
                </a:lnTo>
                <a:lnTo>
                  <a:pt x="23" y="80"/>
                </a:lnTo>
                <a:lnTo>
                  <a:pt x="27" y="88"/>
                </a:lnTo>
                <a:lnTo>
                  <a:pt x="33" y="95"/>
                </a:lnTo>
                <a:lnTo>
                  <a:pt x="37" y="101"/>
                </a:lnTo>
                <a:lnTo>
                  <a:pt x="42" y="106"/>
                </a:lnTo>
                <a:lnTo>
                  <a:pt x="46" y="109"/>
                </a:lnTo>
                <a:lnTo>
                  <a:pt x="51" y="111"/>
                </a:lnTo>
                <a:lnTo>
                  <a:pt x="55" y="113"/>
                </a:lnTo>
                <a:lnTo>
                  <a:pt x="62" y="116"/>
                </a:lnTo>
                <a:lnTo>
                  <a:pt x="69" y="118"/>
                </a:lnTo>
                <a:lnTo>
                  <a:pt x="76" y="119"/>
                </a:lnTo>
                <a:lnTo>
                  <a:pt x="84" y="121"/>
                </a:lnTo>
                <a:lnTo>
                  <a:pt x="92" y="122"/>
                </a:lnTo>
                <a:lnTo>
                  <a:pt x="101" y="122"/>
                </a:lnTo>
                <a:lnTo>
                  <a:pt x="109" y="122"/>
                </a:lnTo>
                <a:lnTo>
                  <a:pt x="118" y="120"/>
                </a:lnTo>
                <a:lnTo>
                  <a:pt x="127" y="118"/>
                </a:lnTo>
                <a:lnTo>
                  <a:pt x="135" y="116"/>
                </a:lnTo>
                <a:lnTo>
                  <a:pt x="144" y="111"/>
                </a:lnTo>
                <a:lnTo>
                  <a:pt x="152" y="108"/>
                </a:lnTo>
                <a:lnTo>
                  <a:pt x="157" y="106"/>
                </a:lnTo>
                <a:lnTo>
                  <a:pt x="163" y="102"/>
                </a:lnTo>
                <a:lnTo>
                  <a:pt x="167" y="100"/>
                </a:lnTo>
                <a:lnTo>
                  <a:pt x="173" y="97"/>
                </a:lnTo>
                <a:lnTo>
                  <a:pt x="177" y="93"/>
                </a:lnTo>
                <a:lnTo>
                  <a:pt x="181" y="89"/>
                </a:lnTo>
                <a:lnTo>
                  <a:pt x="185" y="81"/>
                </a:lnTo>
                <a:lnTo>
                  <a:pt x="186" y="72"/>
                </a:lnTo>
                <a:lnTo>
                  <a:pt x="188" y="63"/>
                </a:lnTo>
                <a:lnTo>
                  <a:pt x="188" y="54"/>
                </a:lnTo>
                <a:lnTo>
                  <a:pt x="186" y="46"/>
                </a:lnTo>
                <a:lnTo>
                  <a:pt x="185" y="39"/>
                </a:lnTo>
                <a:lnTo>
                  <a:pt x="182" y="34"/>
                </a:lnTo>
                <a:lnTo>
                  <a:pt x="179" y="28"/>
                </a:lnTo>
                <a:lnTo>
                  <a:pt x="174" y="23"/>
                </a:lnTo>
                <a:lnTo>
                  <a:pt x="167" y="18"/>
                </a:lnTo>
                <a:lnTo>
                  <a:pt x="161" y="15"/>
                </a:lnTo>
                <a:lnTo>
                  <a:pt x="153" y="11"/>
                </a:lnTo>
                <a:lnTo>
                  <a:pt x="145" y="9"/>
                </a:lnTo>
                <a:lnTo>
                  <a:pt x="136" y="7"/>
                </a:lnTo>
                <a:lnTo>
                  <a:pt x="127" y="6"/>
                </a:lnTo>
                <a:lnTo>
                  <a:pt x="117" y="5"/>
                </a:lnTo>
                <a:lnTo>
                  <a:pt x="108" y="3"/>
                </a:lnTo>
                <a:lnTo>
                  <a:pt x="99" y="1"/>
                </a:lnTo>
                <a:lnTo>
                  <a:pt x="90" y="0"/>
                </a:lnTo>
                <a:lnTo>
                  <a:pt x="82" y="0"/>
                </a:lnTo>
                <a:lnTo>
                  <a:pt x="73" y="3"/>
                </a:lnTo>
                <a:lnTo>
                  <a:pt x="65" y="5"/>
                </a:lnTo>
                <a:lnTo>
                  <a:pt x="56" y="8"/>
                </a:lnTo>
                <a:lnTo>
                  <a:pt x="47" y="11"/>
                </a:lnTo>
                <a:lnTo>
                  <a:pt x="37" y="16"/>
                </a:lnTo>
                <a:lnTo>
                  <a:pt x="26" y="20"/>
                </a:lnTo>
                <a:lnTo>
                  <a:pt x="16" y="25"/>
                </a:lnTo>
                <a:lnTo>
                  <a:pt x="8" y="28"/>
                </a:lnTo>
                <a:lnTo>
                  <a:pt x="0" y="3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71" name="Google Shape;13171;p42"/>
          <p:cNvCxnSpPr/>
          <p:nvPr/>
        </p:nvCxnSpPr>
        <p:spPr>
          <a:xfrm>
            <a:off x="1385888" y="2330055"/>
            <a:ext cx="11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72" name="Google Shape;13172;p42"/>
          <p:cNvCxnSpPr/>
          <p:nvPr/>
        </p:nvCxnSpPr>
        <p:spPr>
          <a:xfrm rot="10800000" flipH="1">
            <a:off x="7343776" y="2299097"/>
            <a:ext cx="22622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73" name="Google Shape;13173;p42"/>
          <p:cNvCxnSpPr/>
          <p:nvPr/>
        </p:nvCxnSpPr>
        <p:spPr>
          <a:xfrm flipH="1">
            <a:off x="7336633" y="2299097"/>
            <a:ext cx="30956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74" name="Google Shape;13174;p42"/>
          <p:cNvCxnSpPr/>
          <p:nvPr/>
        </p:nvCxnSpPr>
        <p:spPr>
          <a:xfrm flipH="1">
            <a:off x="7403306" y="2289572"/>
            <a:ext cx="1191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75" name="Google Shape;13175;p42"/>
          <p:cNvSpPr/>
          <p:nvPr/>
        </p:nvSpPr>
        <p:spPr>
          <a:xfrm>
            <a:off x="7474745" y="2286001"/>
            <a:ext cx="50006" cy="51197"/>
          </a:xfrm>
          <a:custGeom>
            <a:avLst/>
            <a:gdLst/>
            <a:ahLst/>
            <a:cxnLst/>
            <a:rect l="l" t="t" r="r" b="b"/>
            <a:pathLst>
              <a:path w="166" h="169" extrusionOk="0">
                <a:moveTo>
                  <a:pt x="93" y="0"/>
                </a:moveTo>
                <a:lnTo>
                  <a:pt x="95" y="1"/>
                </a:lnTo>
                <a:lnTo>
                  <a:pt x="97" y="3"/>
                </a:lnTo>
                <a:lnTo>
                  <a:pt x="98" y="3"/>
                </a:lnTo>
                <a:lnTo>
                  <a:pt x="100" y="4"/>
                </a:lnTo>
                <a:lnTo>
                  <a:pt x="101" y="5"/>
                </a:lnTo>
                <a:lnTo>
                  <a:pt x="104" y="6"/>
                </a:lnTo>
                <a:lnTo>
                  <a:pt x="108" y="9"/>
                </a:lnTo>
                <a:lnTo>
                  <a:pt x="111" y="13"/>
                </a:lnTo>
                <a:lnTo>
                  <a:pt x="116" y="17"/>
                </a:lnTo>
                <a:lnTo>
                  <a:pt x="120" y="21"/>
                </a:lnTo>
                <a:lnTo>
                  <a:pt x="125" y="24"/>
                </a:lnTo>
                <a:lnTo>
                  <a:pt x="129" y="27"/>
                </a:lnTo>
                <a:lnTo>
                  <a:pt x="133" y="29"/>
                </a:lnTo>
                <a:lnTo>
                  <a:pt x="136" y="32"/>
                </a:lnTo>
                <a:lnTo>
                  <a:pt x="139" y="33"/>
                </a:lnTo>
                <a:lnTo>
                  <a:pt x="144" y="35"/>
                </a:lnTo>
                <a:lnTo>
                  <a:pt x="146" y="37"/>
                </a:lnTo>
                <a:lnTo>
                  <a:pt x="148" y="38"/>
                </a:lnTo>
                <a:lnTo>
                  <a:pt x="151" y="41"/>
                </a:lnTo>
                <a:lnTo>
                  <a:pt x="153" y="44"/>
                </a:lnTo>
                <a:lnTo>
                  <a:pt x="155" y="46"/>
                </a:lnTo>
                <a:lnTo>
                  <a:pt x="157" y="50"/>
                </a:lnTo>
                <a:lnTo>
                  <a:pt x="160" y="54"/>
                </a:lnTo>
                <a:lnTo>
                  <a:pt x="162" y="57"/>
                </a:lnTo>
                <a:lnTo>
                  <a:pt x="163" y="62"/>
                </a:lnTo>
                <a:lnTo>
                  <a:pt x="164" y="65"/>
                </a:lnTo>
                <a:lnTo>
                  <a:pt x="165" y="70"/>
                </a:lnTo>
                <a:lnTo>
                  <a:pt x="166" y="73"/>
                </a:lnTo>
                <a:lnTo>
                  <a:pt x="166" y="77"/>
                </a:lnTo>
                <a:lnTo>
                  <a:pt x="166" y="80"/>
                </a:lnTo>
                <a:lnTo>
                  <a:pt x="165" y="83"/>
                </a:lnTo>
                <a:lnTo>
                  <a:pt x="164" y="87"/>
                </a:lnTo>
                <a:lnTo>
                  <a:pt x="163" y="90"/>
                </a:lnTo>
                <a:lnTo>
                  <a:pt x="162" y="92"/>
                </a:lnTo>
                <a:lnTo>
                  <a:pt x="161" y="96"/>
                </a:lnTo>
                <a:lnTo>
                  <a:pt x="158" y="98"/>
                </a:lnTo>
                <a:lnTo>
                  <a:pt x="156" y="100"/>
                </a:lnTo>
                <a:lnTo>
                  <a:pt x="154" y="103"/>
                </a:lnTo>
                <a:lnTo>
                  <a:pt x="151" y="107"/>
                </a:lnTo>
                <a:lnTo>
                  <a:pt x="147" y="109"/>
                </a:lnTo>
                <a:lnTo>
                  <a:pt x="144" y="112"/>
                </a:lnTo>
                <a:lnTo>
                  <a:pt x="141" y="115"/>
                </a:lnTo>
                <a:lnTo>
                  <a:pt x="136" y="117"/>
                </a:lnTo>
                <a:lnTo>
                  <a:pt x="130" y="120"/>
                </a:lnTo>
                <a:lnTo>
                  <a:pt x="125" y="124"/>
                </a:lnTo>
                <a:lnTo>
                  <a:pt x="118" y="127"/>
                </a:lnTo>
                <a:lnTo>
                  <a:pt x="113" y="130"/>
                </a:lnTo>
                <a:lnTo>
                  <a:pt x="106" y="132"/>
                </a:lnTo>
                <a:lnTo>
                  <a:pt x="100" y="136"/>
                </a:lnTo>
                <a:lnTo>
                  <a:pt x="96" y="139"/>
                </a:lnTo>
                <a:lnTo>
                  <a:pt x="91" y="141"/>
                </a:lnTo>
                <a:lnTo>
                  <a:pt x="87" y="145"/>
                </a:lnTo>
                <a:lnTo>
                  <a:pt x="82" y="147"/>
                </a:lnTo>
                <a:lnTo>
                  <a:pt x="78" y="150"/>
                </a:lnTo>
                <a:lnTo>
                  <a:pt x="73" y="154"/>
                </a:lnTo>
                <a:lnTo>
                  <a:pt x="69" y="157"/>
                </a:lnTo>
                <a:lnTo>
                  <a:pt x="63" y="159"/>
                </a:lnTo>
                <a:lnTo>
                  <a:pt x="59" y="163"/>
                </a:lnTo>
                <a:lnTo>
                  <a:pt x="54" y="165"/>
                </a:lnTo>
                <a:lnTo>
                  <a:pt x="51" y="166"/>
                </a:lnTo>
                <a:lnTo>
                  <a:pt x="47" y="167"/>
                </a:lnTo>
                <a:lnTo>
                  <a:pt x="44" y="168"/>
                </a:lnTo>
                <a:lnTo>
                  <a:pt x="38" y="169"/>
                </a:lnTo>
                <a:lnTo>
                  <a:pt x="34" y="168"/>
                </a:lnTo>
                <a:lnTo>
                  <a:pt x="30" y="167"/>
                </a:lnTo>
                <a:lnTo>
                  <a:pt x="25" y="166"/>
                </a:lnTo>
                <a:lnTo>
                  <a:pt x="22" y="163"/>
                </a:lnTo>
                <a:lnTo>
                  <a:pt x="18" y="160"/>
                </a:lnTo>
                <a:lnTo>
                  <a:pt x="15" y="157"/>
                </a:lnTo>
                <a:lnTo>
                  <a:pt x="12" y="153"/>
                </a:lnTo>
                <a:lnTo>
                  <a:pt x="8" y="149"/>
                </a:lnTo>
                <a:lnTo>
                  <a:pt x="6" y="145"/>
                </a:lnTo>
                <a:lnTo>
                  <a:pt x="5" y="140"/>
                </a:lnTo>
                <a:lnTo>
                  <a:pt x="3" y="136"/>
                </a:lnTo>
                <a:lnTo>
                  <a:pt x="1" y="128"/>
                </a:lnTo>
                <a:lnTo>
                  <a:pt x="0" y="120"/>
                </a:lnTo>
                <a:lnTo>
                  <a:pt x="1" y="113"/>
                </a:lnTo>
                <a:lnTo>
                  <a:pt x="3" y="106"/>
                </a:lnTo>
                <a:lnTo>
                  <a:pt x="5" y="99"/>
                </a:lnTo>
                <a:lnTo>
                  <a:pt x="9" y="90"/>
                </a:lnTo>
                <a:lnTo>
                  <a:pt x="14" y="81"/>
                </a:lnTo>
                <a:lnTo>
                  <a:pt x="19" y="73"/>
                </a:lnTo>
                <a:lnTo>
                  <a:pt x="26" y="65"/>
                </a:lnTo>
                <a:lnTo>
                  <a:pt x="35" y="54"/>
                </a:lnTo>
                <a:lnTo>
                  <a:pt x="44" y="45"/>
                </a:lnTo>
                <a:lnTo>
                  <a:pt x="53" y="35"/>
                </a:lnTo>
                <a:lnTo>
                  <a:pt x="56" y="32"/>
                </a:lnTo>
                <a:lnTo>
                  <a:pt x="60" y="29"/>
                </a:lnTo>
                <a:lnTo>
                  <a:pt x="62" y="26"/>
                </a:lnTo>
                <a:lnTo>
                  <a:pt x="65" y="24"/>
                </a:lnTo>
                <a:lnTo>
                  <a:pt x="69" y="21"/>
                </a:lnTo>
                <a:lnTo>
                  <a:pt x="72" y="17"/>
                </a:lnTo>
                <a:lnTo>
                  <a:pt x="75" y="15"/>
                </a:lnTo>
                <a:lnTo>
                  <a:pt x="79" y="12"/>
                </a:lnTo>
                <a:lnTo>
                  <a:pt x="82" y="9"/>
                </a:lnTo>
                <a:lnTo>
                  <a:pt x="86" y="6"/>
                </a:lnTo>
                <a:lnTo>
                  <a:pt x="90" y="4"/>
                </a:lnTo>
                <a:lnTo>
                  <a:pt x="9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76" name="Google Shape;13176;p42"/>
          <p:cNvSpPr/>
          <p:nvPr/>
        </p:nvSpPr>
        <p:spPr>
          <a:xfrm>
            <a:off x="7474745" y="2286001"/>
            <a:ext cx="50006" cy="51197"/>
          </a:xfrm>
          <a:custGeom>
            <a:avLst/>
            <a:gdLst/>
            <a:ahLst/>
            <a:cxnLst/>
            <a:rect l="l" t="t" r="r" b="b"/>
            <a:pathLst>
              <a:path w="166" h="170" extrusionOk="0">
                <a:moveTo>
                  <a:pt x="90" y="0"/>
                </a:moveTo>
                <a:lnTo>
                  <a:pt x="92" y="1"/>
                </a:lnTo>
                <a:lnTo>
                  <a:pt x="95" y="2"/>
                </a:lnTo>
                <a:lnTo>
                  <a:pt x="99" y="5"/>
                </a:lnTo>
                <a:lnTo>
                  <a:pt x="104" y="7"/>
                </a:lnTo>
                <a:lnTo>
                  <a:pt x="108" y="10"/>
                </a:lnTo>
                <a:lnTo>
                  <a:pt x="115" y="16"/>
                </a:lnTo>
                <a:lnTo>
                  <a:pt x="121" y="23"/>
                </a:lnTo>
                <a:lnTo>
                  <a:pt x="128" y="28"/>
                </a:lnTo>
                <a:lnTo>
                  <a:pt x="134" y="32"/>
                </a:lnTo>
                <a:lnTo>
                  <a:pt x="141" y="34"/>
                </a:lnTo>
                <a:lnTo>
                  <a:pt x="145" y="37"/>
                </a:lnTo>
                <a:lnTo>
                  <a:pt x="151" y="43"/>
                </a:lnTo>
                <a:lnTo>
                  <a:pt x="155" y="47"/>
                </a:lnTo>
                <a:lnTo>
                  <a:pt x="158" y="54"/>
                </a:lnTo>
                <a:lnTo>
                  <a:pt x="162" y="61"/>
                </a:lnTo>
                <a:lnTo>
                  <a:pt x="165" y="67"/>
                </a:lnTo>
                <a:lnTo>
                  <a:pt x="166" y="74"/>
                </a:lnTo>
                <a:lnTo>
                  <a:pt x="166" y="80"/>
                </a:lnTo>
                <a:lnTo>
                  <a:pt x="165" y="86"/>
                </a:lnTo>
                <a:lnTo>
                  <a:pt x="163" y="91"/>
                </a:lnTo>
                <a:lnTo>
                  <a:pt x="161" y="97"/>
                </a:lnTo>
                <a:lnTo>
                  <a:pt x="157" y="101"/>
                </a:lnTo>
                <a:lnTo>
                  <a:pt x="153" y="106"/>
                </a:lnTo>
                <a:lnTo>
                  <a:pt x="147" y="111"/>
                </a:lnTo>
                <a:lnTo>
                  <a:pt x="141" y="116"/>
                </a:lnTo>
                <a:lnTo>
                  <a:pt x="134" y="119"/>
                </a:lnTo>
                <a:lnTo>
                  <a:pt x="124" y="125"/>
                </a:lnTo>
                <a:lnTo>
                  <a:pt x="113" y="130"/>
                </a:lnTo>
                <a:lnTo>
                  <a:pt x="102" y="136"/>
                </a:lnTo>
                <a:lnTo>
                  <a:pt x="92" y="141"/>
                </a:lnTo>
                <a:lnTo>
                  <a:pt x="83" y="148"/>
                </a:lnTo>
                <a:lnTo>
                  <a:pt x="73" y="155"/>
                </a:lnTo>
                <a:lnTo>
                  <a:pt x="68" y="158"/>
                </a:lnTo>
                <a:lnTo>
                  <a:pt x="62" y="161"/>
                </a:lnTo>
                <a:lnTo>
                  <a:pt x="56" y="165"/>
                </a:lnTo>
                <a:lnTo>
                  <a:pt x="51" y="167"/>
                </a:lnTo>
                <a:lnTo>
                  <a:pt x="44" y="169"/>
                </a:lnTo>
                <a:lnTo>
                  <a:pt x="38" y="170"/>
                </a:lnTo>
                <a:lnTo>
                  <a:pt x="34" y="169"/>
                </a:lnTo>
                <a:lnTo>
                  <a:pt x="27" y="167"/>
                </a:lnTo>
                <a:lnTo>
                  <a:pt x="22" y="165"/>
                </a:lnTo>
                <a:lnTo>
                  <a:pt x="16" y="160"/>
                </a:lnTo>
                <a:lnTo>
                  <a:pt x="12" y="155"/>
                </a:lnTo>
                <a:lnTo>
                  <a:pt x="8" y="149"/>
                </a:lnTo>
                <a:lnTo>
                  <a:pt x="5" y="142"/>
                </a:lnTo>
                <a:lnTo>
                  <a:pt x="3" y="136"/>
                </a:lnTo>
                <a:lnTo>
                  <a:pt x="1" y="130"/>
                </a:lnTo>
                <a:lnTo>
                  <a:pt x="0" y="123"/>
                </a:lnTo>
                <a:lnTo>
                  <a:pt x="1" y="117"/>
                </a:lnTo>
                <a:lnTo>
                  <a:pt x="3" y="108"/>
                </a:lnTo>
                <a:lnTo>
                  <a:pt x="5" y="100"/>
                </a:lnTo>
                <a:lnTo>
                  <a:pt x="9" y="91"/>
                </a:lnTo>
                <a:lnTo>
                  <a:pt x="14" y="82"/>
                </a:lnTo>
                <a:lnTo>
                  <a:pt x="19" y="74"/>
                </a:lnTo>
                <a:lnTo>
                  <a:pt x="25" y="66"/>
                </a:lnTo>
                <a:lnTo>
                  <a:pt x="32" y="58"/>
                </a:lnTo>
                <a:lnTo>
                  <a:pt x="42" y="48"/>
                </a:lnTo>
                <a:lnTo>
                  <a:pt x="52" y="37"/>
                </a:lnTo>
                <a:lnTo>
                  <a:pt x="62" y="28"/>
                </a:lnTo>
                <a:lnTo>
                  <a:pt x="72" y="19"/>
                </a:lnTo>
                <a:lnTo>
                  <a:pt x="79" y="13"/>
                </a:lnTo>
                <a:lnTo>
                  <a:pt x="87" y="7"/>
                </a:lnTo>
                <a:lnTo>
                  <a:pt x="90" y="5"/>
                </a:lnTo>
                <a:lnTo>
                  <a:pt x="93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77" name="Google Shape;13177;p42"/>
          <p:cNvSpPr/>
          <p:nvPr/>
        </p:nvSpPr>
        <p:spPr>
          <a:xfrm>
            <a:off x="7429501" y="2319339"/>
            <a:ext cx="36910" cy="41672"/>
          </a:xfrm>
          <a:custGeom>
            <a:avLst/>
            <a:gdLst/>
            <a:ahLst/>
            <a:cxnLst/>
            <a:rect l="l" t="t" r="r" b="b"/>
            <a:pathLst>
              <a:path w="124" h="140" extrusionOk="0">
                <a:moveTo>
                  <a:pt x="62" y="0"/>
                </a:moveTo>
                <a:lnTo>
                  <a:pt x="63" y="1"/>
                </a:lnTo>
                <a:lnTo>
                  <a:pt x="64" y="1"/>
                </a:lnTo>
                <a:lnTo>
                  <a:pt x="65" y="1"/>
                </a:lnTo>
                <a:lnTo>
                  <a:pt x="66" y="1"/>
                </a:lnTo>
                <a:lnTo>
                  <a:pt x="72" y="2"/>
                </a:lnTo>
                <a:lnTo>
                  <a:pt x="76" y="2"/>
                </a:lnTo>
                <a:lnTo>
                  <a:pt x="81" y="4"/>
                </a:lnTo>
                <a:lnTo>
                  <a:pt x="85" y="5"/>
                </a:lnTo>
                <a:lnTo>
                  <a:pt x="89" y="5"/>
                </a:lnTo>
                <a:lnTo>
                  <a:pt x="92" y="6"/>
                </a:lnTo>
                <a:lnTo>
                  <a:pt x="94" y="8"/>
                </a:lnTo>
                <a:lnTo>
                  <a:pt x="99" y="10"/>
                </a:lnTo>
                <a:lnTo>
                  <a:pt x="102" y="14"/>
                </a:lnTo>
                <a:lnTo>
                  <a:pt x="105" y="18"/>
                </a:lnTo>
                <a:lnTo>
                  <a:pt x="110" y="23"/>
                </a:lnTo>
                <a:lnTo>
                  <a:pt x="112" y="27"/>
                </a:lnTo>
                <a:lnTo>
                  <a:pt x="115" y="33"/>
                </a:lnTo>
                <a:lnTo>
                  <a:pt x="118" y="38"/>
                </a:lnTo>
                <a:lnTo>
                  <a:pt x="120" y="44"/>
                </a:lnTo>
                <a:lnTo>
                  <a:pt x="122" y="49"/>
                </a:lnTo>
                <a:lnTo>
                  <a:pt x="123" y="55"/>
                </a:lnTo>
                <a:lnTo>
                  <a:pt x="124" y="61"/>
                </a:lnTo>
                <a:lnTo>
                  <a:pt x="124" y="65"/>
                </a:lnTo>
                <a:lnTo>
                  <a:pt x="124" y="69"/>
                </a:lnTo>
                <a:lnTo>
                  <a:pt x="123" y="73"/>
                </a:lnTo>
                <a:lnTo>
                  <a:pt x="123" y="76"/>
                </a:lnTo>
                <a:lnTo>
                  <a:pt x="122" y="80"/>
                </a:lnTo>
                <a:lnTo>
                  <a:pt x="121" y="82"/>
                </a:lnTo>
                <a:lnTo>
                  <a:pt x="120" y="85"/>
                </a:lnTo>
                <a:lnTo>
                  <a:pt x="118" y="89"/>
                </a:lnTo>
                <a:lnTo>
                  <a:pt x="115" y="92"/>
                </a:lnTo>
                <a:lnTo>
                  <a:pt x="114" y="94"/>
                </a:lnTo>
                <a:lnTo>
                  <a:pt x="109" y="101"/>
                </a:lnTo>
                <a:lnTo>
                  <a:pt x="103" y="109"/>
                </a:lnTo>
                <a:lnTo>
                  <a:pt x="96" y="116"/>
                </a:lnTo>
                <a:lnTo>
                  <a:pt x="89" y="122"/>
                </a:lnTo>
                <a:lnTo>
                  <a:pt x="83" y="127"/>
                </a:lnTo>
                <a:lnTo>
                  <a:pt x="76" y="131"/>
                </a:lnTo>
                <a:lnTo>
                  <a:pt x="71" y="135"/>
                </a:lnTo>
                <a:lnTo>
                  <a:pt x="64" y="138"/>
                </a:lnTo>
                <a:lnTo>
                  <a:pt x="57" y="139"/>
                </a:lnTo>
                <a:lnTo>
                  <a:pt x="52" y="140"/>
                </a:lnTo>
                <a:lnTo>
                  <a:pt x="46" y="140"/>
                </a:lnTo>
                <a:lnTo>
                  <a:pt x="40" y="140"/>
                </a:lnTo>
                <a:lnTo>
                  <a:pt x="36" y="139"/>
                </a:lnTo>
                <a:lnTo>
                  <a:pt x="30" y="137"/>
                </a:lnTo>
                <a:lnTo>
                  <a:pt x="26" y="133"/>
                </a:lnTo>
                <a:lnTo>
                  <a:pt x="22" y="131"/>
                </a:lnTo>
                <a:lnTo>
                  <a:pt x="20" y="128"/>
                </a:lnTo>
                <a:lnTo>
                  <a:pt x="18" y="126"/>
                </a:lnTo>
                <a:lnTo>
                  <a:pt x="16" y="122"/>
                </a:lnTo>
                <a:lnTo>
                  <a:pt x="13" y="119"/>
                </a:lnTo>
                <a:lnTo>
                  <a:pt x="11" y="116"/>
                </a:lnTo>
                <a:lnTo>
                  <a:pt x="8" y="111"/>
                </a:lnTo>
                <a:lnTo>
                  <a:pt x="6" y="105"/>
                </a:lnTo>
                <a:lnTo>
                  <a:pt x="2" y="99"/>
                </a:lnTo>
                <a:lnTo>
                  <a:pt x="1" y="91"/>
                </a:lnTo>
                <a:lnTo>
                  <a:pt x="0" y="84"/>
                </a:lnTo>
                <a:lnTo>
                  <a:pt x="0" y="77"/>
                </a:lnTo>
                <a:lnTo>
                  <a:pt x="1" y="71"/>
                </a:lnTo>
                <a:lnTo>
                  <a:pt x="2" y="64"/>
                </a:lnTo>
                <a:lnTo>
                  <a:pt x="6" y="56"/>
                </a:lnTo>
                <a:lnTo>
                  <a:pt x="9" y="49"/>
                </a:lnTo>
                <a:lnTo>
                  <a:pt x="13" y="43"/>
                </a:lnTo>
                <a:lnTo>
                  <a:pt x="19" y="36"/>
                </a:lnTo>
                <a:lnTo>
                  <a:pt x="26" y="29"/>
                </a:lnTo>
                <a:lnTo>
                  <a:pt x="34" y="23"/>
                </a:lnTo>
                <a:lnTo>
                  <a:pt x="43" y="15"/>
                </a:lnTo>
                <a:lnTo>
                  <a:pt x="53" y="8"/>
                </a:lnTo>
                <a:lnTo>
                  <a:pt x="6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78" name="Google Shape;13178;p42"/>
          <p:cNvSpPr/>
          <p:nvPr/>
        </p:nvSpPr>
        <p:spPr>
          <a:xfrm>
            <a:off x="7429501" y="2313385"/>
            <a:ext cx="36910" cy="47625"/>
          </a:xfrm>
          <a:custGeom>
            <a:avLst/>
            <a:gdLst/>
            <a:ahLst/>
            <a:cxnLst/>
            <a:rect l="l" t="t" r="r" b="b"/>
            <a:pathLst>
              <a:path w="124" h="161" extrusionOk="0">
                <a:moveTo>
                  <a:pt x="45" y="18"/>
                </a:moveTo>
                <a:lnTo>
                  <a:pt x="48" y="19"/>
                </a:lnTo>
                <a:lnTo>
                  <a:pt x="52" y="19"/>
                </a:lnTo>
                <a:lnTo>
                  <a:pt x="57" y="21"/>
                </a:lnTo>
                <a:lnTo>
                  <a:pt x="63" y="22"/>
                </a:lnTo>
                <a:lnTo>
                  <a:pt x="68" y="22"/>
                </a:lnTo>
                <a:lnTo>
                  <a:pt x="75" y="23"/>
                </a:lnTo>
                <a:lnTo>
                  <a:pt x="81" y="25"/>
                </a:lnTo>
                <a:lnTo>
                  <a:pt x="86" y="26"/>
                </a:lnTo>
                <a:lnTo>
                  <a:pt x="92" y="27"/>
                </a:lnTo>
                <a:lnTo>
                  <a:pt x="96" y="30"/>
                </a:lnTo>
                <a:lnTo>
                  <a:pt x="102" y="35"/>
                </a:lnTo>
                <a:lnTo>
                  <a:pt x="106" y="40"/>
                </a:lnTo>
                <a:lnTo>
                  <a:pt x="112" y="47"/>
                </a:lnTo>
                <a:lnTo>
                  <a:pt x="115" y="54"/>
                </a:lnTo>
                <a:lnTo>
                  <a:pt x="119" y="62"/>
                </a:lnTo>
                <a:lnTo>
                  <a:pt x="122" y="69"/>
                </a:lnTo>
                <a:lnTo>
                  <a:pt x="123" y="77"/>
                </a:lnTo>
                <a:lnTo>
                  <a:pt x="124" y="86"/>
                </a:lnTo>
                <a:lnTo>
                  <a:pt x="123" y="94"/>
                </a:lnTo>
                <a:lnTo>
                  <a:pt x="122" y="101"/>
                </a:lnTo>
                <a:lnTo>
                  <a:pt x="119" y="107"/>
                </a:lnTo>
                <a:lnTo>
                  <a:pt x="115" y="114"/>
                </a:lnTo>
                <a:lnTo>
                  <a:pt x="110" y="121"/>
                </a:lnTo>
                <a:lnTo>
                  <a:pt x="104" y="128"/>
                </a:lnTo>
                <a:lnTo>
                  <a:pt x="99" y="134"/>
                </a:lnTo>
                <a:lnTo>
                  <a:pt x="92" y="140"/>
                </a:lnTo>
                <a:lnTo>
                  <a:pt x="85" y="146"/>
                </a:lnTo>
                <a:lnTo>
                  <a:pt x="78" y="151"/>
                </a:lnTo>
                <a:lnTo>
                  <a:pt x="71" y="156"/>
                </a:lnTo>
                <a:lnTo>
                  <a:pt x="63" y="159"/>
                </a:lnTo>
                <a:lnTo>
                  <a:pt x="56" y="161"/>
                </a:lnTo>
                <a:lnTo>
                  <a:pt x="48" y="161"/>
                </a:lnTo>
                <a:lnTo>
                  <a:pt x="40" y="161"/>
                </a:lnTo>
                <a:lnTo>
                  <a:pt x="34" y="159"/>
                </a:lnTo>
                <a:lnTo>
                  <a:pt x="27" y="156"/>
                </a:lnTo>
                <a:lnTo>
                  <a:pt x="20" y="150"/>
                </a:lnTo>
                <a:lnTo>
                  <a:pt x="15" y="142"/>
                </a:lnTo>
                <a:lnTo>
                  <a:pt x="10" y="134"/>
                </a:lnTo>
                <a:lnTo>
                  <a:pt x="6" y="126"/>
                </a:lnTo>
                <a:lnTo>
                  <a:pt x="2" y="119"/>
                </a:lnTo>
                <a:lnTo>
                  <a:pt x="1" y="111"/>
                </a:lnTo>
                <a:lnTo>
                  <a:pt x="0" y="104"/>
                </a:lnTo>
                <a:lnTo>
                  <a:pt x="0" y="96"/>
                </a:lnTo>
                <a:lnTo>
                  <a:pt x="1" y="90"/>
                </a:lnTo>
                <a:lnTo>
                  <a:pt x="3" y="83"/>
                </a:lnTo>
                <a:lnTo>
                  <a:pt x="7" y="75"/>
                </a:lnTo>
                <a:lnTo>
                  <a:pt x="11" y="68"/>
                </a:lnTo>
                <a:lnTo>
                  <a:pt x="17" y="60"/>
                </a:lnTo>
                <a:lnTo>
                  <a:pt x="22" y="54"/>
                </a:lnTo>
                <a:lnTo>
                  <a:pt x="29" y="47"/>
                </a:lnTo>
                <a:lnTo>
                  <a:pt x="37" y="40"/>
                </a:lnTo>
                <a:lnTo>
                  <a:pt x="45" y="35"/>
                </a:lnTo>
                <a:lnTo>
                  <a:pt x="60" y="22"/>
                </a:lnTo>
                <a:lnTo>
                  <a:pt x="77" y="11"/>
                </a:lnTo>
                <a:lnTo>
                  <a:pt x="92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79" name="Google Shape;13179;p42"/>
          <p:cNvSpPr/>
          <p:nvPr/>
        </p:nvSpPr>
        <p:spPr>
          <a:xfrm>
            <a:off x="7373542" y="2352676"/>
            <a:ext cx="54769" cy="36910"/>
          </a:xfrm>
          <a:custGeom>
            <a:avLst/>
            <a:gdLst/>
            <a:ahLst/>
            <a:cxnLst/>
            <a:rect l="l" t="t" r="r" b="b"/>
            <a:pathLst>
              <a:path w="184" h="123" extrusionOk="0">
                <a:moveTo>
                  <a:pt x="0" y="30"/>
                </a:moveTo>
                <a:lnTo>
                  <a:pt x="2" y="34"/>
                </a:lnTo>
                <a:lnTo>
                  <a:pt x="2" y="36"/>
                </a:lnTo>
                <a:lnTo>
                  <a:pt x="3" y="38"/>
                </a:lnTo>
                <a:lnTo>
                  <a:pt x="3" y="40"/>
                </a:lnTo>
                <a:lnTo>
                  <a:pt x="4" y="43"/>
                </a:lnTo>
                <a:lnTo>
                  <a:pt x="4" y="45"/>
                </a:lnTo>
                <a:lnTo>
                  <a:pt x="7" y="53"/>
                </a:lnTo>
                <a:lnTo>
                  <a:pt x="10" y="62"/>
                </a:lnTo>
                <a:lnTo>
                  <a:pt x="14" y="70"/>
                </a:lnTo>
                <a:lnTo>
                  <a:pt x="17" y="78"/>
                </a:lnTo>
                <a:lnTo>
                  <a:pt x="22" y="85"/>
                </a:lnTo>
                <a:lnTo>
                  <a:pt x="26" y="93"/>
                </a:lnTo>
                <a:lnTo>
                  <a:pt x="30" y="98"/>
                </a:lnTo>
                <a:lnTo>
                  <a:pt x="33" y="102"/>
                </a:lnTo>
                <a:lnTo>
                  <a:pt x="37" y="105"/>
                </a:lnTo>
                <a:lnTo>
                  <a:pt x="41" y="109"/>
                </a:lnTo>
                <a:lnTo>
                  <a:pt x="42" y="110"/>
                </a:lnTo>
                <a:lnTo>
                  <a:pt x="43" y="110"/>
                </a:lnTo>
                <a:lnTo>
                  <a:pt x="44" y="111"/>
                </a:lnTo>
                <a:lnTo>
                  <a:pt x="46" y="112"/>
                </a:lnTo>
                <a:lnTo>
                  <a:pt x="47" y="112"/>
                </a:lnTo>
                <a:lnTo>
                  <a:pt x="49" y="113"/>
                </a:lnTo>
                <a:lnTo>
                  <a:pt x="50" y="113"/>
                </a:lnTo>
                <a:lnTo>
                  <a:pt x="51" y="113"/>
                </a:lnTo>
                <a:lnTo>
                  <a:pt x="52" y="114"/>
                </a:lnTo>
                <a:lnTo>
                  <a:pt x="59" y="117"/>
                </a:lnTo>
                <a:lnTo>
                  <a:pt x="67" y="119"/>
                </a:lnTo>
                <a:lnTo>
                  <a:pt x="72" y="120"/>
                </a:lnTo>
                <a:lnTo>
                  <a:pt x="78" y="121"/>
                </a:lnTo>
                <a:lnTo>
                  <a:pt x="83" y="122"/>
                </a:lnTo>
                <a:lnTo>
                  <a:pt x="90" y="122"/>
                </a:lnTo>
                <a:lnTo>
                  <a:pt x="96" y="123"/>
                </a:lnTo>
                <a:lnTo>
                  <a:pt x="101" y="123"/>
                </a:lnTo>
                <a:lnTo>
                  <a:pt x="109" y="122"/>
                </a:lnTo>
                <a:lnTo>
                  <a:pt x="115" y="121"/>
                </a:lnTo>
                <a:lnTo>
                  <a:pt x="122" y="119"/>
                </a:lnTo>
                <a:lnTo>
                  <a:pt x="128" y="117"/>
                </a:lnTo>
                <a:lnTo>
                  <a:pt x="134" y="114"/>
                </a:lnTo>
                <a:lnTo>
                  <a:pt x="141" y="112"/>
                </a:lnTo>
                <a:lnTo>
                  <a:pt x="150" y="108"/>
                </a:lnTo>
                <a:lnTo>
                  <a:pt x="159" y="103"/>
                </a:lnTo>
                <a:lnTo>
                  <a:pt x="162" y="101"/>
                </a:lnTo>
                <a:lnTo>
                  <a:pt x="165" y="100"/>
                </a:lnTo>
                <a:lnTo>
                  <a:pt x="167" y="99"/>
                </a:lnTo>
                <a:lnTo>
                  <a:pt x="170" y="96"/>
                </a:lnTo>
                <a:lnTo>
                  <a:pt x="172" y="95"/>
                </a:lnTo>
                <a:lnTo>
                  <a:pt x="174" y="93"/>
                </a:lnTo>
                <a:lnTo>
                  <a:pt x="176" y="91"/>
                </a:lnTo>
                <a:lnTo>
                  <a:pt x="178" y="89"/>
                </a:lnTo>
                <a:lnTo>
                  <a:pt x="179" y="86"/>
                </a:lnTo>
                <a:lnTo>
                  <a:pt x="181" y="83"/>
                </a:lnTo>
                <a:lnTo>
                  <a:pt x="181" y="80"/>
                </a:lnTo>
                <a:lnTo>
                  <a:pt x="182" y="76"/>
                </a:lnTo>
                <a:lnTo>
                  <a:pt x="183" y="73"/>
                </a:lnTo>
                <a:lnTo>
                  <a:pt x="183" y="70"/>
                </a:lnTo>
                <a:lnTo>
                  <a:pt x="184" y="65"/>
                </a:lnTo>
                <a:lnTo>
                  <a:pt x="184" y="59"/>
                </a:lnTo>
                <a:lnTo>
                  <a:pt x="184" y="52"/>
                </a:lnTo>
                <a:lnTo>
                  <a:pt x="183" y="45"/>
                </a:lnTo>
                <a:lnTo>
                  <a:pt x="181" y="38"/>
                </a:lnTo>
                <a:lnTo>
                  <a:pt x="178" y="33"/>
                </a:lnTo>
                <a:lnTo>
                  <a:pt x="174" y="28"/>
                </a:lnTo>
                <a:lnTo>
                  <a:pt x="171" y="24"/>
                </a:lnTo>
                <a:lnTo>
                  <a:pt x="165" y="20"/>
                </a:lnTo>
                <a:lnTo>
                  <a:pt x="159" y="16"/>
                </a:lnTo>
                <a:lnTo>
                  <a:pt x="153" y="14"/>
                </a:lnTo>
                <a:lnTo>
                  <a:pt x="145" y="11"/>
                </a:lnTo>
                <a:lnTo>
                  <a:pt x="138" y="9"/>
                </a:lnTo>
                <a:lnTo>
                  <a:pt x="125" y="7"/>
                </a:lnTo>
                <a:lnTo>
                  <a:pt x="113" y="5"/>
                </a:lnTo>
                <a:lnTo>
                  <a:pt x="100" y="2"/>
                </a:lnTo>
                <a:lnTo>
                  <a:pt x="98" y="2"/>
                </a:lnTo>
                <a:lnTo>
                  <a:pt x="96" y="1"/>
                </a:lnTo>
                <a:lnTo>
                  <a:pt x="93" y="1"/>
                </a:lnTo>
                <a:lnTo>
                  <a:pt x="91" y="1"/>
                </a:lnTo>
                <a:lnTo>
                  <a:pt x="88" y="0"/>
                </a:lnTo>
                <a:lnTo>
                  <a:pt x="86" y="0"/>
                </a:lnTo>
                <a:lnTo>
                  <a:pt x="81" y="0"/>
                </a:lnTo>
                <a:lnTo>
                  <a:pt x="77" y="1"/>
                </a:lnTo>
                <a:lnTo>
                  <a:pt x="72" y="2"/>
                </a:lnTo>
                <a:lnTo>
                  <a:pt x="68" y="3"/>
                </a:lnTo>
                <a:lnTo>
                  <a:pt x="63" y="5"/>
                </a:lnTo>
                <a:lnTo>
                  <a:pt x="59" y="6"/>
                </a:lnTo>
                <a:lnTo>
                  <a:pt x="51" y="9"/>
                </a:lnTo>
                <a:lnTo>
                  <a:pt x="43" y="12"/>
                </a:lnTo>
                <a:lnTo>
                  <a:pt x="36" y="15"/>
                </a:lnTo>
                <a:lnTo>
                  <a:pt x="30" y="18"/>
                </a:lnTo>
                <a:lnTo>
                  <a:pt x="22" y="20"/>
                </a:lnTo>
                <a:lnTo>
                  <a:pt x="15" y="24"/>
                </a:lnTo>
                <a:lnTo>
                  <a:pt x="7" y="27"/>
                </a:lnTo>
                <a:lnTo>
                  <a:pt x="0" y="3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80" name="Google Shape;13180;p42"/>
          <p:cNvSpPr/>
          <p:nvPr/>
        </p:nvSpPr>
        <p:spPr>
          <a:xfrm>
            <a:off x="7372351" y="2352676"/>
            <a:ext cx="55960" cy="36910"/>
          </a:xfrm>
          <a:custGeom>
            <a:avLst/>
            <a:gdLst/>
            <a:ahLst/>
            <a:cxnLst/>
            <a:rect l="l" t="t" r="r" b="b"/>
            <a:pathLst>
              <a:path w="187" h="123" extrusionOk="0">
                <a:moveTo>
                  <a:pt x="2" y="22"/>
                </a:moveTo>
                <a:lnTo>
                  <a:pt x="2" y="26"/>
                </a:lnTo>
                <a:lnTo>
                  <a:pt x="3" y="29"/>
                </a:lnTo>
                <a:lnTo>
                  <a:pt x="5" y="37"/>
                </a:lnTo>
                <a:lnTo>
                  <a:pt x="7" y="45"/>
                </a:lnTo>
                <a:lnTo>
                  <a:pt x="10" y="53"/>
                </a:lnTo>
                <a:lnTo>
                  <a:pt x="13" y="62"/>
                </a:lnTo>
                <a:lnTo>
                  <a:pt x="17" y="71"/>
                </a:lnTo>
                <a:lnTo>
                  <a:pt x="21" y="80"/>
                </a:lnTo>
                <a:lnTo>
                  <a:pt x="27" y="89"/>
                </a:lnTo>
                <a:lnTo>
                  <a:pt x="31" y="96"/>
                </a:lnTo>
                <a:lnTo>
                  <a:pt x="36" y="102"/>
                </a:lnTo>
                <a:lnTo>
                  <a:pt x="40" y="106"/>
                </a:lnTo>
                <a:lnTo>
                  <a:pt x="45" y="110"/>
                </a:lnTo>
                <a:lnTo>
                  <a:pt x="49" y="112"/>
                </a:lnTo>
                <a:lnTo>
                  <a:pt x="55" y="114"/>
                </a:lnTo>
                <a:lnTo>
                  <a:pt x="61" y="115"/>
                </a:lnTo>
                <a:lnTo>
                  <a:pt x="68" y="118"/>
                </a:lnTo>
                <a:lnTo>
                  <a:pt x="75" y="120"/>
                </a:lnTo>
                <a:lnTo>
                  <a:pt x="83" y="121"/>
                </a:lnTo>
                <a:lnTo>
                  <a:pt x="92" y="122"/>
                </a:lnTo>
                <a:lnTo>
                  <a:pt x="100" y="123"/>
                </a:lnTo>
                <a:lnTo>
                  <a:pt x="108" y="122"/>
                </a:lnTo>
                <a:lnTo>
                  <a:pt x="117" y="121"/>
                </a:lnTo>
                <a:lnTo>
                  <a:pt x="126" y="119"/>
                </a:lnTo>
                <a:lnTo>
                  <a:pt x="135" y="115"/>
                </a:lnTo>
                <a:lnTo>
                  <a:pt x="142" y="112"/>
                </a:lnTo>
                <a:lnTo>
                  <a:pt x="151" y="108"/>
                </a:lnTo>
                <a:lnTo>
                  <a:pt x="156" y="105"/>
                </a:lnTo>
                <a:lnTo>
                  <a:pt x="162" y="103"/>
                </a:lnTo>
                <a:lnTo>
                  <a:pt x="167" y="100"/>
                </a:lnTo>
                <a:lnTo>
                  <a:pt x="172" y="98"/>
                </a:lnTo>
                <a:lnTo>
                  <a:pt x="177" y="94"/>
                </a:lnTo>
                <a:lnTo>
                  <a:pt x="181" y="89"/>
                </a:lnTo>
                <a:lnTo>
                  <a:pt x="184" y="81"/>
                </a:lnTo>
                <a:lnTo>
                  <a:pt x="186" y="72"/>
                </a:lnTo>
                <a:lnTo>
                  <a:pt x="187" y="63"/>
                </a:lnTo>
                <a:lnTo>
                  <a:pt x="187" y="54"/>
                </a:lnTo>
                <a:lnTo>
                  <a:pt x="186" y="47"/>
                </a:lnTo>
                <a:lnTo>
                  <a:pt x="184" y="40"/>
                </a:lnTo>
                <a:lnTo>
                  <a:pt x="182" y="34"/>
                </a:lnTo>
                <a:lnTo>
                  <a:pt x="178" y="29"/>
                </a:lnTo>
                <a:lnTo>
                  <a:pt x="173" y="24"/>
                </a:lnTo>
                <a:lnTo>
                  <a:pt x="167" y="19"/>
                </a:lnTo>
                <a:lnTo>
                  <a:pt x="159" y="15"/>
                </a:lnTo>
                <a:lnTo>
                  <a:pt x="151" y="12"/>
                </a:lnTo>
                <a:lnTo>
                  <a:pt x="144" y="10"/>
                </a:lnTo>
                <a:lnTo>
                  <a:pt x="136" y="8"/>
                </a:lnTo>
                <a:lnTo>
                  <a:pt x="126" y="7"/>
                </a:lnTo>
                <a:lnTo>
                  <a:pt x="117" y="5"/>
                </a:lnTo>
                <a:lnTo>
                  <a:pt x="107" y="3"/>
                </a:lnTo>
                <a:lnTo>
                  <a:pt x="99" y="1"/>
                </a:lnTo>
                <a:lnTo>
                  <a:pt x="90" y="0"/>
                </a:lnTo>
                <a:lnTo>
                  <a:pt x="81" y="1"/>
                </a:lnTo>
                <a:lnTo>
                  <a:pt x="73" y="2"/>
                </a:lnTo>
                <a:lnTo>
                  <a:pt x="64" y="5"/>
                </a:lnTo>
                <a:lnTo>
                  <a:pt x="56" y="8"/>
                </a:lnTo>
                <a:lnTo>
                  <a:pt x="46" y="12"/>
                </a:lnTo>
                <a:lnTo>
                  <a:pt x="36" y="16"/>
                </a:lnTo>
                <a:lnTo>
                  <a:pt x="26" y="20"/>
                </a:lnTo>
                <a:lnTo>
                  <a:pt x="16" y="25"/>
                </a:lnTo>
                <a:lnTo>
                  <a:pt x="8" y="29"/>
                </a:lnTo>
                <a:lnTo>
                  <a:pt x="0" y="3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81" name="Google Shape;13181;p42"/>
          <p:cNvCxnSpPr/>
          <p:nvPr/>
        </p:nvCxnSpPr>
        <p:spPr>
          <a:xfrm flipH="1">
            <a:off x="7372350" y="2358628"/>
            <a:ext cx="1191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82" name="Google Shape;13182;p42"/>
          <p:cNvSpPr/>
          <p:nvPr/>
        </p:nvSpPr>
        <p:spPr>
          <a:xfrm>
            <a:off x="1348980" y="2381250"/>
            <a:ext cx="69056" cy="52388"/>
          </a:xfrm>
          <a:custGeom>
            <a:avLst/>
            <a:gdLst/>
            <a:ahLst/>
            <a:cxnLst/>
            <a:rect l="l" t="t" r="r" b="b"/>
            <a:pathLst>
              <a:path w="231" h="173" extrusionOk="0">
                <a:moveTo>
                  <a:pt x="37" y="0"/>
                </a:moveTo>
                <a:lnTo>
                  <a:pt x="32" y="5"/>
                </a:lnTo>
                <a:lnTo>
                  <a:pt x="26" y="12"/>
                </a:lnTo>
                <a:lnTo>
                  <a:pt x="22" y="21"/>
                </a:lnTo>
                <a:lnTo>
                  <a:pt x="17" y="30"/>
                </a:lnTo>
                <a:lnTo>
                  <a:pt x="13" y="40"/>
                </a:lnTo>
                <a:lnTo>
                  <a:pt x="9" y="51"/>
                </a:lnTo>
                <a:lnTo>
                  <a:pt x="5" y="62"/>
                </a:lnTo>
                <a:lnTo>
                  <a:pt x="3" y="74"/>
                </a:lnTo>
                <a:lnTo>
                  <a:pt x="1" y="86"/>
                </a:lnTo>
                <a:lnTo>
                  <a:pt x="0" y="97"/>
                </a:lnTo>
                <a:lnTo>
                  <a:pt x="0" y="105"/>
                </a:lnTo>
                <a:lnTo>
                  <a:pt x="1" y="114"/>
                </a:lnTo>
                <a:lnTo>
                  <a:pt x="2" y="121"/>
                </a:lnTo>
                <a:lnTo>
                  <a:pt x="4" y="128"/>
                </a:lnTo>
                <a:lnTo>
                  <a:pt x="7" y="135"/>
                </a:lnTo>
                <a:lnTo>
                  <a:pt x="12" y="142"/>
                </a:lnTo>
                <a:lnTo>
                  <a:pt x="16" y="147"/>
                </a:lnTo>
                <a:lnTo>
                  <a:pt x="21" y="152"/>
                </a:lnTo>
                <a:lnTo>
                  <a:pt x="26" y="155"/>
                </a:lnTo>
                <a:lnTo>
                  <a:pt x="32" y="159"/>
                </a:lnTo>
                <a:lnTo>
                  <a:pt x="39" y="162"/>
                </a:lnTo>
                <a:lnTo>
                  <a:pt x="44" y="164"/>
                </a:lnTo>
                <a:lnTo>
                  <a:pt x="51" y="166"/>
                </a:lnTo>
                <a:lnTo>
                  <a:pt x="59" y="169"/>
                </a:lnTo>
                <a:lnTo>
                  <a:pt x="66" y="170"/>
                </a:lnTo>
                <a:lnTo>
                  <a:pt x="72" y="171"/>
                </a:lnTo>
                <a:lnTo>
                  <a:pt x="83" y="172"/>
                </a:lnTo>
                <a:lnTo>
                  <a:pt x="92" y="173"/>
                </a:lnTo>
                <a:lnTo>
                  <a:pt x="100" y="173"/>
                </a:lnTo>
                <a:lnTo>
                  <a:pt x="115" y="173"/>
                </a:lnTo>
                <a:lnTo>
                  <a:pt x="130" y="172"/>
                </a:lnTo>
                <a:lnTo>
                  <a:pt x="140" y="172"/>
                </a:lnTo>
                <a:lnTo>
                  <a:pt x="150" y="172"/>
                </a:lnTo>
                <a:lnTo>
                  <a:pt x="160" y="172"/>
                </a:lnTo>
                <a:lnTo>
                  <a:pt x="166" y="173"/>
                </a:lnTo>
                <a:lnTo>
                  <a:pt x="170" y="173"/>
                </a:lnTo>
                <a:lnTo>
                  <a:pt x="176" y="173"/>
                </a:lnTo>
                <a:lnTo>
                  <a:pt x="179" y="173"/>
                </a:lnTo>
                <a:lnTo>
                  <a:pt x="182" y="172"/>
                </a:lnTo>
                <a:lnTo>
                  <a:pt x="186" y="171"/>
                </a:lnTo>
                <a:lnTo>
                  <a:pt x="189" y="170"/>
                </a:lnTo>
                <a:lnTo>
                  <a:pt x="191" y="168"/>
                </a:lnTo>
                <a:lnTo>
                  <a:pt x="194" y="165"/>
                </a:lnTo>
                <a:lnTo>
                  <a:pt x="195" y="162"/>
                </a:lnTo>
                <a:lnTo>
                  <a:pt x="196" y="158"/>
                </a:lnTo>
                <a:lnTo>
                  <a:pt x="196" y="156"/>
                </a:lnTo>
                <a:lnTo>
                  <a:pt x="196" y="155"/>
                </a:lnTo>
                <a:lnTo>
                  <a:pt x="196" y="154"/>
                </a:lnTo>
                <a:lnTo>
                  <a:pt x="197" y="154"/>
                </a:lnTo>
                <a:lnTo>
                  <a:pt x="198" y="153"/>
                </a:lnTo>
                <a:lnTo>
                  <a:pt x="199" y="154"/>
                </a:lnTo>
                <a:lnTo>
                  <a:pt x="200" y="154"/>
                </a:lnTo>
                <a:lnTo>
                  <a:pt x="201" y="154"/>
                </a:lnTo>
                <a:lnTo>
                  <a:pt x="201" y="153"/>
                </a:lnTo>
                <a:lnTo>
                  <a:pt x="203" y="153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4" y="149"/>
                </a:lnTo>
                <a:lnTo>
                  <a:pt x="205" y="147"/>
                </a:lnTo>
                <a:lnTo>
                  <a:pt x="206" y="147"/>
                </a:lnTo>
                <a:lnTo>
                  <a:pt x="208" y="146"/>
                </a:lnTo>
                <a:lnTo>
                  <a:pt x="209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0" y="141"/>
                </a:lnTo>
                <a:lnTo>
                  <a:pt x="210" y="140"/>
                </a:lnTo>
                <a:lnTo>
                  <a:pt x="210" y="138"/>
                </a:lnTo>
                <a:lnTo>
                  <a:pt x="212" y="138"/>
                </a:lnTo>
                <a:lnTo>
                  <a:pt x="213" y="138"/>
                </a:lnTo>
                <a:lnTo>
                  <a:pt x="214" y="137"/>
                </a:lnTo>
                <a:lnTo>
                  <a:pt x="215" y="137"/>
                </a:lnTo>
                <a:lnTo>
                  <a:pt x="216" y="137"/>
                </a:lnTo>
                <a:lnTo>
                  <a:pt x="217" y="137"/>
                </a:lnTo>
                <a:lnTo>
                  <a:pt x="217" y="136"/>
                </a:lnTo>
                <a:lnTo>
                  <a:pt x="220" y="134"/>
                </a:lnTo>
                <a:lnTo>
                  <a:pt x="223" y="131"/>
                </a:lnTo>
                <a:lnTo>
                  <a:pt x="224" y="126"/>
                </a:lnTo>
                <a:lnTo>
                  <a:pt x="226" y="122"/>
                </a:lnTo>
                <a:lnTo>
                  <a:pt x="227" y="116"/>
                </a:lnTo>
                <a:lnTo>
                  <a:pt x="229" y="109"/>
                </a:lnTo>
                <a:lnTo>
                  <a:pt x="229" y="102"/>
                </a:lnTo>
                <a:lnTo>
                  <a:pt x="231" y="94"/>
                </a:lnTo>
                <a:lnTo>
                  <a:pt x="229" y="87"/>
                </a:lnTo>
                <a:lnTo>
                  <a:pt x="228" y="79"/>
                </a:lnTo>
                <a:lnTo>
                  <a:pt x="227" y="71"/>
                </a:lnTo>
                <a:lnTo>
                  <a:pt x="225" y="65"/>
                </a:lnTo>
                <a:lnTo>
                  <a:pt x="222" y="59"/>
                </a:lnTo>
                <a:lnTo>
                  <a:pt x="222" y="58"/>
                </a:lnTo>
                <a:lnTo>
                  <a:pt x="220" y="58"/>
                </a:lnTo>
                <a:lnTo>
                  <a:pt x="220" y="57"/>
                </a:lnTo>
                <a:lnTo>
                  <a:pt x="219" y="56"/>
                </a:lnTo>
                <a:lnTo>
                  <a:pt x="218" y="56"/>
                </a:lnTo>
                <a:lnTo>
                  <a:pt x="217" y="54"/>
                </a:lnTo>
                <a:lnTo>
                  <a:pt x="216" y="54"/>
                </a:lnTo>
                <a:lnTo>
                  <a:pt x="214" y="53"/>
                </a:lnTo>
                <a:lnTo>
                  <a:pt x="210" y="53"/>
                </a:lnTo>
                <a:lnTo>
                  <a:pt x="209" y="53"/>
                </a:lnTo>
                <a:lnTo>
                  <a:pt x="207" y="53"/>
                </a:lnTo>
                <a:lnTo>
                  <a:pt x="206" y="52"/>
                </a:lnTo>
                <a:lnTo>
                  <a:pt x="204" y="52"/>
                </a:lnTo>
                <a:lnTo>
                  <a:pt x="203" y="51"/>
                </a:lnTo>
                <a:lnTo>
                  <a:pt x="200" y="49"/>
                </a:lnTo>
                <a:lnTo>
                  <a:pt x="199" y="48"/>
                </a:lnTo>
                <a:lnTo>
                  <a:pt x="197" y="47"/>
                </a:lnTo>
                <a:lnTo>
                  <a:pt x="196" y="44"/>
                </a:lnTo>
                <a:lnTo>
                  <a:pt x="187" y="38"/>
                </a:lnTo>
                <a:lnTo>
                  <a:pt x="179" y="31"/>
                </a:lnTo>
                <a:lnTo>
                  <a:pt x="170" y="25"/>
                </a:lnTo>
                <a:lnTo>
                  <a:pt x="160" y="21"/>
                </a:lnTo>
                <a:lnTo>
                  <a:pt x="150" y="16"/>
                </a:lnTo>
                <a:lnTo>
                  <a:pt x="137" y="12"/>
                </a:lnTo>
                <a:lnTo>
                  <a:pt x="124" y="9"/>
                </a:lnTo>
                <a:lnTo>
                  <a:pt x="111" y="5"/>
                </a:lnTo>
                <a:lnTo>
                  <a:pt x="96" y="3"/>
                </a:lnTo>
                <a:lnTo>
                  <a:pt x="81" y="2"/>
                </a:lnTo>
                <a:lnTo>
                  <a:pt x="67" y="1"/>
                </a:lnTo>
                <a:lnTo>
                  <a:pt x="52" y="0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83" name="Google Shape;13183;p42"/>
          <p:cNvSpPr/>
          <p:nvPr/>
        </p:nvSpPr>
        <p:spPr>
          <a:xfrm>
            <a:off x="1348980" y="2382441"/>
            <a:ext cx="69056" cy="51197"/>
          </a:xfrm>
          <a:custGeom>
            <a:avLst/>
            <a:gdLst/>
            <a:ahLst/>
            <a:cxnLst/>
            <a:rect l="l" t="t" r="r" b="b"/>
            <a:pathLst>
              <a:path w="231" h="172" extrusionOk="0">
                <a:moveTo>
                  <a:pt x="33" y="3"/>
                </a:moveTo>
                <a:lnTo>
                  <a:pt x="29" y="9"/>
                </a:lnTo>
                <a:lnTo>
                  <a:pt x="24" y="17"/>
                </a:lnTo>
                <a:lnTo>
                  <a:pt x="19" y="24"/>
                </a:lnTo>
                <a:lnTo>
                  <a:pt x="15" y="34"/>
                </a:lnTo>
                <a:lnTo>
                  <a:pt x="11" y="45"/>
                </a:lnTo>
                <a:lnTo>
                  <a:pt x="7" y="55"/>
                </a:lnTo>
                <a:lnTo>
                  <a:pt x="4" y="65"/>
                </a:lnTo>
                <a:lnTo>
                  <a:pt x="2" y="76"/>
                </a:lnTo>
                <a:lnTo>
                  <a:pt x="1" y="87"/>
                </a:lnTo>
                <a:lnTo>
                  <a:pt x="0" y="97"/>
                </a:lnTo>
                <a:lnTo>
                  <a:pt x="1" y="108"/>
                </a:lnTo>
                <a:lnTo>
                  <a:pt x="2" y="118"/>
                </a:lnTo>
                <a:lnTo>
                  <a:pt x="4" y="126"/>
                </a:lnTo>
                <a:lnTo>
                  <a:pt x="7" y="134"/>
                </a:lnTo>
                <a:lnTo>
                  <a:pt x="12" y="141"/>
                </a:lnTo>
                <a:lnTo>
                  <a:pt x="17" y="148"/>
                </a:lnTo>
                <a:lnTo>
                  <a:pt x="25" y="153"/>
                </a:lnTo>
                <a:lnTo>
                  <a:pt x="33" y="158"/>
                </a:lnTo>
                <a:lnTo>
                  <a:pt x="41" y="162"/>
                </a:lnTo>
                <a:lnTo>
                  <a:pt x="51" y="165"/>
                </a:lnTo>
                <a:lnTo>
                  <a:pt x="60" y="168"/>
                </a:lnTo>
                <a:lnTo>
                  <a:pt x="70" y="170"/>
                </a:lnTo>
                <a:lnTo>
                  <a:pt x="80" y="171"/>
                </a:lnTo>
                <a:lnTo>
                  <a:pt x="96" y="172"/>
                </a:lnTo>
                <a:lnTo>
                  <a:pt x="112" y="172"/>
                </a:lnTo>
                <a:lnTo>
                  <a:pt x="129" y="171"/>
                </a:lnTo>
                <a:lnTo>
                  <a:pt x="145" y="171"/>
                </a:lnTo>
                <a:lnTo>
                  <a:pt x="152" y="171"/>
                </a:lnTo>
                <a:lnTo>
                  <a:pt x="159" y="171"/>
                </a:lnTo>
                <a:lnTo>
                  <a:pt x="166" y="172"/>
                </a:lnTo>
                <a:lnTo>
                  <a:pt x="172" y="172"/>
                </a:lnTo>
                <a:lnTo>
                  <a:pt x="179" y="172"/>
                </a:lnTo>
                <a:lnTo>
                  <a:pt x="185" y="171"/>
                </a:lnTo>
                <a:lnTo>
                  <a:pt x="190" y="168"/>
                </a:lnTo>
                <a:lnTo>
                  <a:pt x="192" y="165"/>
                </a:lnTo>
                <a:lnTo>
                  <a:pt x="194" y="163"/>
                </a:lnTo>
                <a:lnTo>
                  <a:pt x="195" y="160"/>
                </a:lnTo>
                <a:lnTo>
                  <a:pt x="196" y="155"/>
                </a:lnTo>
                <a:lnTo>
                  <a:pt x="197" y="153"/>
                </a:lnTo>
                <a:lnTo>
                  <a:pt x="198" y="152"/>
                </a:lnTo>
                <a:lnTo>
                  <a:pt x="200" y="153"/>
                </a:lnTo>
                <a:lnTo>
                  <a:pt x="201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4" y="148"/>
                </a:lnTo>
                <a:lnTo>
                  <a:pt x="205" y="146"/>
                </a:lnTo>
                <a:lnTo>
                  <a:pt x="207" y="145"/>
                </a:lnTo>
                <a:lnTo>
                  <a:pt x="209" y="144"/>
                </a:lnTo>
                <a:lnTo>
                  <a:pt x="209" y="143"/>
                </a:lnTo>
                <a:lnTo>
                  <a:pt x="210" y="142"/>
                </a:lnTo>
                <a:lnTo>
                  <a:pt x="210" y="140"/>
                </a:lnTo>
                <a:lnTo>
                  <a:pt x="210" y="139"/>
                </a:lnTo>
                <a:lnTo>
                  <a:pt x="212" y="137"/>
                </a:lnTo>
                <a:lnTo>
                  <a:pt x="213" y="137"/>
                </a:lnTo>
                <a:lnTo>
                  <a:pt x="215" y="136"/>
                </a:lnTo>
                <a:lnTo>
                  <a:pt x="218" y="135"/>
                </a:lnTo>
                <a:lnTo>
                  <a:pt x="220" y="132"/>
                </a:lnTo>
                <a:lnTo>
                  <a:pt x="223" y="130"/>
                </a:lnTo>
                <a:lnTo>
                  <a:pt x="224" y="125"/>
                </a:lnTo>
                <a:lnTo>
                  <a:pt x="226" y="121"/>
                </a:lnTo>
                <a:lnTo>
                  <a:pt x="227" y="116"/>
                </a:lnTo>
                <a:lnTo>
                  <a:pt x="228" y="108"/>
                </a:lnTo>
                <a:lnTo>
                  <a:pt x="229" y="101"/>
                </a:lnTo>
                <a:lnTo>
                  <a:pt x="231" y="93"/>
                </a:lnTo>
                <a:lnTo>
                  <a:pt x="229" y="84"/>
                </a:lnTo>
                <a:lnTo>
                  <a:pt x="229" y="79"/>
                </a:lnTo>
                <a:lnTo>
                  <a:pt x="228" y="75"/>
                </a:lnTo>
                <a:lnTo>
                  <a:pt x="227" y="70"/>
                </a:lnTo>
                <a:lnTo>
                  <a:pt x="226" y="66"/>
                </a:lnTo>
                <a:lnTo>
                  <a:pt x="224" y="62"/>
                </a:lnTo>
                <a:lnTo>
                  <a:pt x="223" y="58"/>
                </a:lnTo>
                <a:lnTo>
                  <a:pt x="220" y="56"/>
                </a:lnTo>
                <a:lnTo>
                  <a:pt x="217" y="53"/>
                </a:lnTo>
                <a:lnTo>
                  <a:pt x="214" y="52"/>
                </a:lnTo>
                <a:lnTo>
                  <a:pt x="210" y="52"/>
                </a:lnTo>
                <a:lnTo>
                  <a:pt x="207" y="52"/>
                </a:lnTo>
                <a:lnTo>
                  <a:pt x="199" y="47"/>
                </a:lnTo>
                <a:lnTo>
                  <a:pt x="192" y="40"/>
                </a:lnTo>
                <a:lnTo>
                  <a:pt x="185" y="34"/>
                </a:lnTo>
                <a:lnTo>
                  <a:pt x="177" y="29"/>
                </a:lnTo>
                <a:lnTo>
                  <a:pt x="169" y="24"/>
                </a:lnTo>
                <a:lnTo>
                  <a:pt x="161" y="20"/>
                </a:lnTo>
                <a:lnTo>
                  <a:pt x="149" y="14"/>
                </a:lnTo>
                <a:lnTo>
                  <a:pt x="136" y="11"/>
                </a:lnTo>
                <a:lnTo>
                  <a:pt x="124" y="8"/>
                </a:lnTo>
                <a:lnTo>
                  <a:pt x="111" y="4"/>
                </a:lnTo>
                <a:lnTo>
                  <a:pt x="98" y="2"/>
                </a:lnTo>
                <a:lnTo>
                  <a:pt x="86" y="1"/>
                </a:lnTo>
                <a:lnTo>
                  <a:pt x="72" y="0"/>
                </a:lnTo>
                <a:lnTo>
                  <a:pt x="6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84" name="Google Shape;13184;p42"/>
          <p:cNvSpPr/>
          <p:nvPr/>
        </p:nvSpPr>
        <p:spPr>
          <a:xfrm>
            <a:off x="1427561" y="2393156"/>
            <a:ext cx="48815" cy="39291"/>
          </a:xfrm>
          <a:custGeom>
            <a:avLst/>
            <a:gdLst/>
            <a:ahLst/>
            <a:cxnLst/>
            <a:rect l="l" t="t" r="r" b="b"/>
            <a:pathLst>
              <a:path w="164" h="133" extrusionOk="0">
                <a:moveTo>
                  <a:pt x="4" y="0"/>
                </a:moveTo>
                <a:lnTo>
                  <a:pt x="4" y="2"/>
                </a:lnTo>
                <a:lnTo>
                  <a:pt x="3" y="4"/>
                </a:lnTo>
                <a:lnTo>
                  <a:pt x="3" y="6"/>
                </a:lnTo>
                <a:lnTo>
                  <a:pt x="2" y="9"/>
                </a:lnTo>
                <a:lnTo>
                  <a:pt x="2" y="12"/>
                </a:lnTo>
                <a:lnTo>
                  <a:pt x="2" y="14"/>
                </a:lnTo>
                <a:lnTo>
                  <a:pt x="1" y="22"/>
                </a:lnTo>
                <a:lnTo>
                  <a:pt x="0" y="31"/>
                </a:lnTo>
                <a:lnTo>
                  <a:pt x="0" y="41"/>
                </a:lnTo>
                <a:lnTo>
                  <a:pt x="0" y="50"/>
                </a:lnTo>
                <a:lnTo>
                  <a:pt x="0" y="58"/>
                </a:lnTo>
                <a:lnTo>
                  <a:pt x="1" y="67"/>
                </a:lnTo>
                <a:lnTo>
                  <a:pt x="2" y="72"/>
                </a:lnTo>
                <a:lnTo>
                  <a:pt x="3" y="78"/>
                </a:lnTo>
                <a:lnTo>
                  <a:pt x="6" y="83"/>
                </a:lnTo>
                <a:lnTo>
                  <a:pt x="8" y="87"/>
                </a:lnTo>
                <a:lnTo>
                  <a:pt x="8" y="88"/>
                </a:lnTo>
                <a:lnTo>
                  <a:pt x="9" y="89"/>
                </a:lnTo>
                <a:lnTo>
                  <a:pt x="10" y="90"/>
                </a:lnTo>
                <a:lnTo>
                  <a:pt x="11" y="93"/>
                </a:lnTo>
                <a:lnTo>
                  <a:pt x="11" y="94"/>
                </a:lnTo>
                <a:lnTo>
                  <a:pt x="12" y="95"/>
                </a:lnTo>
                <a:lnTo>
                  <a:pt x="13" y="95"/>
                </a:lnTo>
                <a:lnTo>
                  <a:pt x="13" y="96"/>
                </a:lnTo>
                <a:lnTo>
                  <a:pt x="15" y="96"/>
                </a:lnTo>
                <a:lnTo>
                  <a:pt x="15" y="97"/>
                </a:lnTo>
                <a:lnTo>
                  <a:pt x="20" y="102"/>
                </a:lnTo>
                <a:lnTo>
                  <a:pt x="26" y="107"/>
                </a:lnTo>
                <a:lnTo>
                  <a:pt x="30" y="111"/>
                </a:lnTo>
                <a:lnTo>
                  <a:pt x="36" y="114"/>
                </a:lnTo>
                <a:lnTo>
                  <a:pt x="40" y="117"/>
                </a:lnTo>
                <a:lnTo>
                  <a:pt x="46" y="121"/>
                </a:lnTo>
                <a:lnTo>
                  <a:pt x="50" y="124"/>
                </a:lnTo>
                <a:lnTo>
                  <a:pt x="56" y="126"/>
                </a:lnTo>
                <a:lnTo>
                  <a:pt x="63" y="128"/>
                </a:lnTo>
                <a:lnTo>
                  <a:pt x="70" y="131"/>
                </a:lnTo>
                <a:lnTo>
                  <a:pt x="76" y="132"/>
                </a:lnTo>
                <a:lnTo>
                  <a:pt x="83" y="132"/>
                </a:lnTo>
                <a:lnTo>
                  <a:pt x="90" y="133"/>
                </a:lnTo>
                <a:lnTo>
                  <a:pt x="95" y="133"/>
                </a:lnTo>
                <a:lnTo>
                  <a:pt x="105" y="133"/>
                </a:lnTo>
                <a:lnTo>
                  <a:pt x="116" y="133"/>
                </a:lnTo>
                <a:lnTo>
                  <a:pt x="120" y="133"/>
                </a:lnTo>
                <a:lnTo>
                  <a:pt x="123" y="133"/>
                </a:lnTo>
                <a:lnTo>
                  <a:pt x="127" y="132"/>
                </a:lnTo>
                <a:lnTo>
                  <a:pt x="129" y="132"/>
                </a:lnTo>
                <a:lnTo>
                  <a:pt x="132" y="132"/>
                </a:lnTo>
                <a:lnTo>
                  <a:pt x="135" y="131"/>
                </a:lnTo>
                <a:lnTo>
                  <a:pt x="137" y="130"/>
                </a:lnTo>
                <a:lnTo>
                  <a:pt x="140" y="128"/>
                </a:lnTo>
                <a:lnTo>
                  <a:pt x="142" y="126"/>
                </a:lnTo>
                <a:lnTo>
                  <a:pt x="145" y="124"/>
                </a:lnTo>
                <a:lnTo>
                  <a:pt x="147" y="122"/>
                </a:lnTo>
                <a:lnTo>
                  <a:pt x="149" y="120"/>
                </a:lnTo>
                <a:lnTo>
                  <a:pt x="151" y="116"/>
                </a:lnTo>
                <a:lnTo>
                  <a:pt x="154" y="114"/>
                </a:lnTo>
                <a:lnTo>
                  <a:pt x="156" y="109"/>
                </a:lnTo>
                <a:lnTo>
                  <a:pt x="158" y="105"/>
                </a:lnTo>
                <a:lnTo>
                  <a:pt x="161" y="97"/>
                </a:lnTo>
                <a:lnTo>
                  <a:pt x="164" y="90"/>
                </a:lnTo>
                <a:lnTo>
                  <a:pt x="164" y="84"/>
                </a:lnTo>
                <a:lnTo>
                  <a:pt x="164" y="78"/>
                </a:lnTo>
                <a:lnTo>
                  <a:pt x="163" y="72"/>
                </a:lnTo>
                <a:lnTo>
                  <a:pt x="161" y="67"/>
                </a:lnTo>
                <a:lnTo>
                  <a:pt x="158" y="60"/>
                </a:lnTo>
                <a:lnTo>
                  <a:pt x="154" y="55"/>
                </a:lnTo>
                <a:lnTo>
                  <a:pt x="149" y="49"/>
                </a:lnTo>
                <a:lnTo>
                  <a:pt x="144" y="44"/>
                </a:lnTo>
                <a:lnTo>
                  <a:pt x="138" y="39"/>
                </a:lnTo>
                <a:lnTo>
                  <a:pt x="128" y="31"/>
                </a:lnTo>
                <a:lnTo>
                  <a:pt x="117" y="24"/>
                </a:lnTo>
                <a:lnTo>
                  <a:pt x="108" y="18"/>
                </a:lnTo>
                <a:lnTo>
                  <a:pt x="105" y="15"/>
                </a:lnTo>
                <a:lnTo>
                  <a:pt x="103" y="14"/>
                </a:lnTo>
                <a:lnTo>
                  <a:pt x="101" y="13"/>
                </a:lnTo>
                <a:lnTo>
                  <a:pt x="99" y="11"/>
                </a:lnTo>
                <a:lnTo>
                  <a:pt x="96" y="10"/>
                </a:lnTo>
                <a:lnTo>
                  <a:pt x="94" y="9"/>
                </a:lnTo>
                <a:lnTo>
                  <a:pt x="91" y="8"/>
                </a:lnTo>
                <a:lnTo>
                  <a:pt x="86" y="5"/>
                </a:lnTo>
                <a:lnTo>
                  <a:pt x="82" y="4"/>
                </a:lnTo>
                <a:lnTo>
                  <a:pt x="77" y="3"/>
                </a:lnTo>
                <a:lnTo>
                  <a:pt x="73" y="3"/>
                </a:lnTo>
                <a:lnTo>
                  <a:pt x="67" y="2"/>
                </a:lnTo>
                <a:lnTo>
                  <a:pt x="59" y="2"/>
                </a:lnTo>
                <a:lnTo>
                  <a:pt x="52" y="1"/>
                </a:lnTo>
                <a:lnTo>
                  <a:pt x="44" y="1"/>
                </a:lnTo>
                <a:lnTo>
                  <a:pt x="36" y="0"/>
                </a:lnTo>
                <a:lnTo>
                  <a:pt x="28" y="0"/>
                </a:lnTo>
                <a:lnTo>
                  <a:pt x="20" y="0"/>
                </a:lnTo>
                <a:lnTo>
                  <a:pt x="12" y="0"/>
                </a:lnTo>
                <a:lnTo>
                  <a:pt x="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85" name="Google Shape;13185;p42"/>
          <p:cNvSpPr/>
          <p:nvPr/>
        </p:nvSpPr>
        <p:spPr>
          <a:xfrm>
            <a:off x="1427561" y="2390776"/>
            <a:ext cx="48815" cy="41672"/>
          </a:xfrm>
          <a:custGeom>
            <a:avLst/>
            <a:gdLst/>
            <a:ahLst/>
            <a:cxnLst/>
            <a:rect l="l" t="t" r="r" b="b"/>
            <a:pathLst>
              <a:path w="164" h="141" extrusionOk="0">
                <a:moveTo>
                  <a:pt x="7" y="0"/>
                </a:moveTo>
                <a:lnTo>
                  <a:pt x="6" y="3"/>
                </a:lnTo>
                <a:lnTo>
                  <a:pt x="4" y="7"/>
                </a:lnTo>
                <a:lnTo>
                  <a:pt x="3" y="14"/>
                </a:lnTo>
                <a:lnTo>
                  <a:pt x="2" y="22"/>
                </a:lnTo>
                <a:lnTo>
                  <a:pt x="1" y="31"/>
                </a:lnTo>
                <a:lnTo>
                  <a:pt x="0" y="40"/>
                </a:lnTo>
                <a:lnTo>
                  <a:pt x="0" y="50"/>
                </a:lnTo>
                <a:lnTo>
                  <a:pt x="0" y="60"/>
                </a:lnTo>
                <a:lnTo>
                  <a:pt x="1" y="70"/>
                </a:lnTo>
                <a:lnTo>
                  <a:pt x="2" y="79"/>
                </a:lnTo>
                <a:lnTo>
                  <a:pt x="3" y="86"/>
                </a:lnTo>
                <a:lnTo>
                  <a:pt x="6" y="92"/>
                </a:lnTo>
                <a:lnTo>
                  <a:pt x="8" y="96"/>
                </a:lnTo>
                <a:lnTo>
                  <a:pt x="11" y="101"/>
                </a:lnTo>
                <a:lnTo>
                  <a:pt x="16" y="105"/>
                </a:lnTo>
                <a:lnTo>
                  <a:pt x="20" y="110"/>
                </a:lnTo>
                <a:lnTo>
                  <a:pt x="25" y="114"/>
                </a:lnTo>
                <a:lnTo>
                  <a:pt x="31" y="119"/>
                </a:lnTo>
                <a:lnTo>
                  <a:pt x="38" y="124"/>
                </a:lnTo>
                <a:lnTo>
                  <a:pt x="45" y="129"/>
                </a:lnTo>
                <a:lnTo>
                  <a:pt x="52" y="132"/>
                </a:lnTo>
                <a:lnTo>
                  <a:pt x="59" y="135"/>
                </a:lnTo>
                <a:lnTo>
                  <a:pt x="68" y="138"/>
                </a:lnTo>
                <a:lnTo>
                  <a:pt x="77" y="140"/>
                </a:lnTo>
                <a:lnTo>
                  <a:pt x="86" y="141"/>
                </a:lnTo>
                <a:lnTo>
                  <a:pt x="95" y="141"/>
                </a:lnTo>
                <a:lnTo>
                  <a:pt x="104" y="141"/>
                </a:lnTo>
                <a:lnTo>
                  <a:pt x="110" y="141"/>
                </a:lnTo>
                <a:lnTo>
                  <a:pt x="117" y="141"/>
                </a:lnTo>
                <a:lnTo>
                  <a:pt x="122" y="141"/>
                </a:lnTo>
                <a:lnTo>
                  <a:pt x="128" y="140"/>
                </a:lnTo>
                <a:lnTo>
                  <a:pt x="133" y="139"/>
                </a:lnTo>
                <a:lnTo>
                  <a:pt x="139" y="136"/>
                </a:lnTo>
                <a:lnTo>
                  <a:pt x="146" y="131"/>
                </a:lnTo>
                <a:lnTo>
                  <a:pt x="151" y="123"/>
                </a:lnTo>
                <a:lnTo>
                  <a:pt x="157" y="115"/>
                </a:lnTo>
                <a:lnTo>
                  <a:pt x="160" y="107"/>
                </a:lnTo>
                <a:lnTo>
                  <a:pt x="163" y="101"/>
                </a:lnTo>
                <a:lnTo>
                  <a:pt x="164" y="94"/>
                </a:lnTo>
                <a:lnTo>
                  <a:pt x="164" y="87"/>
                </a:lnTo>
                <a:lnTo>
                  <a:pt x="163" y="80"/>
                </a:lnTo>
                <a:lnTo>
                  <a:pt x="160" y="74"/>
                </a:lnTo>
                <a:lnTo>
                  <a:pt x="157" y="67"/>
                </a:lnTo>
                <a:lnTo>
                  <a:pt x="153" y="60"/>
                </a:lnTo>
                <a:lnTo>
                  <a:pt x="147" y="55"/>
                </a:lnTo>
                <a:lnTo>
                  <a:pt x="140" y="49"/>
                </a:lnTo>
                <a:lnTo>
                  <a:pt x="133" y="44"/>
                </a:lnTo>
                <a:lnTo>
                  <a:pt x="126" y="38"/>
                </a:lnTo>
                <a:lnTo>
                  <a:pt x="118" y="32"/>
                </a:lnTo>
                <a:lnTo>
                  <a:pt x="110" y="28"/>
                </a:lnTo>
                <a:lnTo>
                  <a:pt x="103" y="22"/>
                </a:lnTo>
                <a:lnTo>
                  <a:pt x="95" y="18"/>
                </a:lnTo>
                <a:lnTo>
                  <a:pt x="87" y="14"/>
                </a:lnTo>
                <a:lnTo>
                  <a:pt x="80" y="12"/>
                </a:lnTo>
                <a:lnTo>
                  <a:pt x="71" y="11"/>
                </a:lnTo>
                <a:lnTo>
                  <a:pt x="62" y="10"/>
                </a:lnTo>
                <a:lnTo>
                  <a:pt x="52" y="9"/>
                </a:lnTo>
                <a:lnTo>
                  <a:pt x="40" y="9"/>
                </a:lnTo>
                <a:lnTo>
                  <a:pt x="29" y="8"/>
                </a:lnTo>
                <a:lnTo>
                  <a:pt x="18" y="8"/>
                </a:lnTo>
                <a:lnTo>
                  <a:pt x="9" y="8"/>
                </a:lnTo>
                <a:lnTo>
                  <a:pt x="0" y="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86" name="Google Shape;13186;p42"/>
          <p:cNvCxnSpPr/>
          <p:nvPr/>
        </p:nvCxnSpPr>
        <p:spPr>
          <a:xfrm>
            <a:off x="1366837" y="2382442"/>
            <a:ext cx="2500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87" name="Google Shape;13187;p42"/>
          <p:cNvCxnSpPr/>
          <p:nvPr/>
        </p:nvCxnSpPr>
        <p:spPr>
          <a:xfrm flipH="1">
            <a:off x="1359694" y="2383631"/>
            <a:ext cx="3333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88" name="Google Shape;13188;p42"/>
          <p:cNvCxnSpPr/>
          <p:nvPr/>
        </p:nvCxnSpPr>
        <p:spPr>
          <a:xfrm flipH="1">
            <a:off x="1427561" y="2390776"/>
            <a:ext cx="1190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89" name="Google Shape;13189;p42"/>
          <p:cNvSpPr/>
          <p:nvPr/>
        </p:nvSpPr>
        <p:spPr>
          <a:xfrm>
            <a:off x="1896667" y="2387203"/>
            <a:ext cx="69056" cy="61913"/>
          </a:xfrm>
          <a:custGeom>
            <a:avLst/>
            <a:gdLst/>
            <a:ahLst/>
            <a:cxnLst/>
            <a:rect l="l" t="t" r="r" b="b"/>
            <a:pathLst>
              <a:path w="230" h="206" extrusionOk="0">
                <a:moveTo>
                  <a:pt x="66" y="0"/>
                </a:moveTo>
                <a:lnTo>
                  <a:pt x="59" y="4"/>
                </a:lnTo>
                <a:lnTo>
                  <a:pt x="54" y="9"/>
                </a:lnTo>
                <a:lnTo>
                  <a:pt x="46" y="15"/>
                </a:lnTo>
                <a:lnTo>
                  <a:pt x="39" y="23"/>
                </a:lnTo>
                <a:lnTo>
                  <a:pt x="33" y="32"/>
                </a:lnTo>
                <a:lnTo>
                  <a:pt x="26" y="41"/>
                </a:lnTo>
                <a:lnTo>
                  <a:pt x="19" y="51"/>
                </a:lnTo>
                <a:lnTo>
                  <a:pt x="14" y="61"/>
                </a:lnTo>
                <a:lnTo>
                  <a:pt x="8" y="72"/>
                </a:lnTo>
                <a:lnTo>
                  <a:pt x="5" y="84"/>
                </a:lnTo>
                <a:lnTo>
                  <a:pt x="2" y="91"/>
                </a:lnTo>
                <a:lnTo>
                  <a:pt x="1" y="99"/>
                </a:lnTo>
                <a:lnTo>
                  <a:pt x="0" y="107"/>
                </a:lnTo>
                <a:lnTo>
                  <a:pt x="0" y="115"/>
                </a:lnTo>
                <a:lnTo>
                  <a:pt x="1" y="123"/>
                </a:lnTo>
                <a:lnTo>
                  <a:pt x="3" y="130"/>
                </a:lnTo>
                <a:lnTo>
                  <a:pt x="7" y="136"/>
                </a:lnTo>
                <a:lnTo>
                  <a:pt x="10" y="142"/>
                </a:lnTo>
                <a:lnTo>
                  <a:pt x="15" y="146"/>
                </a:lnTo>
                <a:lnTo>
                  <a:pt x="19" y="152"/>
                </a:lnTo>
                <a:lnTo>
                  <a:pt x="24" y="156"/>
                </a:lnTo>
                <a:lnTo>
                  <a:pt x="29" y="161"/>
                </a:lnTo>
                <a:lnTo>
                  <a:pt x="35" y="164"/>
                </a:lnTo>
                <a:lnTo>
                  <a:pt x="42" y="168"/>
                </a:lnTo>
                <a:lnTo>
                  <a:pt x="48" y="171"/>
                </a:lnTo>
                <a:lnTo>
                  <a:pt x="54" y="174"/>
                </a:lnTo>
                <a:lnTo>
                  <a:pt x="63" y="178"/>
                </a:lnTo>
                <a:lnTo>
                  <a:pt x="72" y="181"/>
                </a:lnTo>
                <a:lnTo>
                  <a:pt x="81" y="184"/>
                </a:lnTo>
                <a:lnTo>
                  <a:pt x="95" y="188"/>
                </a:lnTo>
                <a:lnTo>
                  <a:pt x="109" y="191"/>
                </a:lnTo>
                <a:lnTo>
                  <a:pt x="119" y="193"/>
                </a:lnTo>
                <a:lnTo>
                  <a:pt x="128" y="197"/>
                </a:lnTo>
                <a:lnTo>
                  <a:pt x="138" y="199"/>
                </a:lnTo>
                <a:lnTo>
                  <a:pt x="144" y="201"/>
                </a:lnTo>
                <a:lnTo>
                  <a:pt x="148" y="202"/>
                </a:lnTo>
                <a:lnTo>
                  <a:pt x="153" y="205"/>
                </a:lnTo>
                <a:lnTo>
                  <a:pt x="157" y="205"/>
                </a:lnTo>
                <a:lnTo>
                  <a:pt x="160" y="206"/>
                </a:lnTo>
                <a:lnTo>
                  <a:pt x="164" y="206"/>
                </a:lnTo>
                <a:lnTo>
                  <a:pt x="166" y="205"/>
                </a:lnTo>
                <a:lnTo>
                  <a:pt x="169" y="203"/>
                </a:lnTo>
                <a:lnTo>
                  <a:pt x="172" y="201"/>
                </a:lnTo>
                <a:lnTo>
                  <a:pt x="174" y="199"/>
                </a:lnTo>
                <a:lnTo>
                  <a:pt x="176" y="195"/>
                </a:lnTo>
                <a:lnTo>
                  <a:pt x="177" y="193"/>
                </a:lnTo>
                <a:lnTo>
                  <a:pt x="177" y="192"/>
                </a:lnTo>
                <a:lnTo>
                  <a:pt x="178" y="192"/>
                </a:lnTo>
                <a:lnTo>
                  <a:pt x="178" y="191"/>
                </a:lnTo>
                <a:lnTo>
                  <a:pt x="179" y="191"/>
                </a:lnTo>
                <a:lnTo>
                  <a:pt x="181" y="191"/>
                </a:lnTo>
                <a:lnTo>
                  <a:pt x="182" y="192"/>
                </a:lnTo>
                <a:lnTo>
                  <a:pt x="183" y="192"/>
                </a:lnTo>
                <a:lnTo>
                  <a:pt x="184" y="192"/>
                </a:lnTo>
                <a:lnTo>
                  <a:pt x="184" y="191"/>
                </a:lnTo>
                <a:lnTo>
                  <a:pt x="184" y="190"/>
                </a:lnTo>
                <a:lnTo>
                  <a:pt x="185" y="190"/>
                </a:lnTo>
                <a:lnTo>
                  <a:pt x="185" y="189"/>
                </a:lnTo>
                <a:lnTo>
                  <a:pt x="186" y="188"/>
                </a:lnTo>
                <a:lnTo>
                  <a:pt x="187" y="188"/>
                </a:lnTo>
                <a:lnTo>
                  <a:pt x="190" y="188"/>
                </a:lnTo>
                <a:lnTo>
                  <a:pt x="192" y="187"/>
                </a:lnTo>
                <a:lnTo>
                  <a:pt x="193" y="187"/>
                </a:lnTo>
                <a:lnTo>
                  <a:pt x="194" y="186"/>
                </a:lnTo>
                <a:lnTo>
                  <a:pt x="194" y="184"/>
                </a:lnTo>
                <a:lnTo>
                  <a:pt x="194" y="183"/>
                </a:lnTo>
                <a:lnTo>
                  <a:pt x="195" y="182"/>
                </a:lnTo>
                <a:lnTo>
                  <a:pt x="195" y="181"/>
                </a:lnTo>
                <a:lnTo>
                  <a:pt x="196" y="181"/>
                </a:lnTo>
                <a:lnTo>
                  <a:pt x="197" y="180"/>
                </a:lnTo>
                <a:lnTo>
                  <a:pt x="199" y="180"/>
                </a:lnTo>
                <a:lnTo>
                  <a:pt x="200" y="181"/>
                </a:lnTo>
                <a:lnTo>
                  <a:pt x="201" y="181"/>
                </a:lnTo>
                <a:lnTo>
                  <a:pt x="202" y="181"/>
                </a:lnTo>
                <a:lnTo>
                  <a:pt x="202" y="180"/>
                </a:lnTo>
                <a:lnTo>
                  <a:pt x="203" y="180"/>
                </a:lnTo>
                <a:lnTo>
                  <a:pt x="206" y="178"/>
                </a:lnTo>
                <a:lnTo>
                  <a:pt x="210" y="175"/>
                </a:lnTo>
                <a:lnTo>
                  <a:pt x="213" y="172"/>
                </a:lnTo>
                <a:lnTo>
                  <a:pt x="215" y="168"/>
                </a:lnTo>
                <a:lnTo>
                  <a:pt x="219" y="163"/>
                </a:lnTo>
                <a:lnTo>
                  <a:pt x="222" y="158"/>
                </a:lnTo>
                <a:lnTo>
                  <a:pt x="224" y="150"/>
                </a:lnTo>
                <a:lnTo>
                  <a:pt x="227" y="143"/>
                </a:lnTo>
                <a:lnTo>
                  <a:pt x="229" y="135"/>
                </a:lnTo>
                <a:lnTo>
                  <a:pt x="230" y="127"/>
                </a:lnTo>
                <a:lnTo>
                  <a:pt x="230" y="121"/>
                </a:lnTo>
                <a:lnTo>
                  <a:pt x="230" y="114"/>
                </a:lnTo>
                <a:lnTo>
                  <a:pt x="229" y="107"/>
                </a:lnTo>
                <a:lnTo>
                  <a:pt x="229" y="106"/>
                </a:lnTo>
                <a:lnTo>
                  <a:pt x="228" y="106"/>
                </a:lnTo>
                <a:lnTo>
                  <a:pt x="228" y="105"/>
                </a:lnTo>
                <a:lnTo>
                  <a:pt x="228" y="104"/>
                </a:lnTo>
                <a:lnTo>
                  <a:pt x="227" y="103"/>
                </a:lnTo>
                <a:lnTo>
                  <a:pt x="225" y="102"/>
                </a:lnTo>
                <a:lnTo>
                  <a:pt x="224" y="100"/>
                </a:lnTo>
                <a:lnTo>
                  <a:pt x="222" y="99"/>
                </a:lnTo>
                <a:lnTo>
                  <a:pt x="219" y="98"/>
                </a:lnTo>
                <a:lnTo>
                  <a:pt x="218" y="98"/>
                </a:lnTo>
                <a:lnTo>
                  <a:pt x="217" y="97"/>
                </a:lnTo>
                <a:lnTo>
                  <a:pt x="214" y="96"/>
                </a:lnTo>
                <a:lnTo>
                  <a:pt x="213" y="95"/>
                </a:lnTo>
                <a:lnTo>
                  <a:pt x="212" y="94"/>
                </a:lnTo>
                <a:lnTo>
                  <a:pt x="211" y="91"/>
                </a:lnTo>
                <a:lnTo>
                  <a:pt x="210" y="90"/>
                </a:lnTo>
                <a:lnTo>
                  <a:pt x="209" y="88"/>
                </a:lnTo>
                <a:lnTo>
                  <a:pt x="208" y="86"/>
                </a:lnTo>
                <a:lnTo>
                  <a:pt x="201" y="77"/>
                </a:lnTo>
                <a:lnTo>
                  <a:pt x="194" y="68"/>
                </a:lnTo>
                <a:lnTo>
                  <a:pt x="187" y="60"/>
                </a:lnTo>
                <a:lnTo>
                  <a:pt x="179" y="53"/>
                </a:lnTo>
                <a:lnTo>
                  <a:pt x="171" y="47"/>
                </a:lnTo>
                <a:lnTo>
                  <a:pt x="159" y="39"/>
                </a:lnTo>
                <a:lnTo>
                  <a:pt x="148" y="31"/>
                </a:lnTo>
                <a:lnTo>
                  <a:pt x="136" y="25"/>
                </a:lnTo>
                <a:lnTo>
                  <a:pt x="122" y="19"/>
                </a:lnTo>
                <a:lnTo>
                  <a:pt x="109" y="13"/>
                </a:lnTo>
                <a:lnTo>
                  <a:pt x="95" y="9"/>
                </a:lnTo>
                <a:lnTo>
                  <a:pt x="81" y="4"/>
                </a:lnTo>
                <a:lnTo>
                  <a:pt x="66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90" name="Google Shape;13190;p42"/>
          <p:cNvSpPr/>
          <p:nvPr/>
        </p:nvSpPr>
        <p:spPr>
          <a:xfrm>
            <a:off x="1896667" y="2388395"/>
            <a:ext cx="69056" cy="60722"/>
          </a:xfrm>
          <a:custGeom>
            <a:avLst/>
            <a:gdLst/>
            <a:ahLst/>
            <a:cxnLst/>
            <a:rect l="l" t="t" r="r" b="b"/>
            <a:pathLst>
              <a:path w="230" h="203" extrusionOk="0">
                <a:moveTo>
                  <a:pt x="62" y="0"/>
                </a:moveTo>
                <a:lnTo>
                  <a:pt x="55" y="4"/>
                </a:lnTo>
                <a:lnTo>
                  <a:pt x="49" y="10"/>
                </a:lnTo>
                <a:lnTo>
                  <a:pt x="43" y="17"/>
                </a:lnTo>
                <a:lnTo>
                  <a:pt x="36" y="25"/>
                </a:lnTo>
                <a:lnTo>
                  <a:pt x="29" y="34"/>
                </a:lnTo>
                <a:lnTo>
                  <a:pt x="22" y="43"/>
                </a:lnTo>
                <a:lnTo>
                  <a:pt x="17" y="52"/>
                </a:lnTo>
                <a:lnTo>
                  <a:pt x="11" y="62"/>
                </a:lnTo>
                <a:lnTo>
                  <a:pt x="8" y="72"/>
                </a:lnTo>
                <a:lnTo>
                  <a:pt x="3" y="82"/>
                </a:lnTo>
                <a:lnTo>
                  <a:pt x="1" y="92"/>
                </a:lnTo>
                <a:lnTo>
                  <a:pt x="0" y="102"/>
                </a:lnTo>
                <a:lnTo>
                  <a:pt x="0" y="111"/>
                </a:lnTo>
                <a:lnTo>
                  <a:pt x="1" y="119"/>
                </a:lnTo>
                <a:lnTo>
                  <a:pt x="5" y="128"/>
                </a:lnTo>
                <a:lnTo>
                  <a:pt x="8" y="136"/>
                </a:lnTo>
                <a:lnTo>
                  <a:pt x="14" y="142"/>
                </a:lnTo>
                <a:lnTo>
                  <a:pt x="19" y="149"/>
                </a:lnTo>
                <a:lnTo>
                  <a:pt x="27" y="156"/>
                </a:lnTo>
                <a:lnTo>
                  <a:pt x="35" y="161"/>
                </a:lnTo>
                <a:lnTo>
                  <a:pt x="44" y="166"/>
                </a:lnTo>
                <a:lnTo>
                  <a:pt x="53" y="170"/>
                </a:lnTo>
                <a:lnTo>
                  <a:pt x="62" y="175"/>
                </a:lnTo>
                <a:lnTo>
                  <a:pt x="76" y="179"/>
                </a:lnTo>
                <a:lnTo>
                  <a:pt x="92" y="184"/>
                </a:lnTo>
                <a:lnTo>
                  <a:pt x="108" y="188"/>
                </a:lnTo>
                <a:lnTo>
                  <a:pt x="123" y="192"/>
                </a:lnTo>
                <a:lnTo>
                  <a:pt x="130" y="194"/>
                </a:lnTo>
                <a:lnTo>
                  <a:pt x="137" y="196"/>
                </a:lnTo>
                <a:lnTo>
                  <a:pt x="144" y="198"/>
                </a:lnTo>
                <a:lnTo>
                  <a:pt x="150" y="200"/>
                </a:lnTo>
                <a:lnTo>
                  <a:pt x="156" y="202"/>
                </a:lnTo>
                <a:lnTo>
                  <a:pt x="163" y="203"/>
                </a:lnTo>
                <a:lnTo>
                  <a:pt x="167" y="202"/>
                </a:lnTo>
                <a:lnTo>
                  <a:pt x="171" y="199"/>
                </a:lnTo>
                <a:lnTo>
                  <a:pt x="173" y="197"/>
                </a:lnTo>
                <a:lnTo>
                  <a:pt x="175" y="195"/>
                </a:lnTo>
                <a:lnTo>
                  <a:pt x="177" y="190"/>
                </a:lnTo>
                <a:lnTo>
                  <a:pt x="179" y="188"/>
                </a:lnTo>
                <a:lnTo>
                  <a:pt x="181" y="188"/>
                </a:lnTo>
                <a:lnTo>
                  <a:pt x="182" y="189"/>
                </a:lnTo>
                <a:lnTo>
                  <a:pt x="183" y="189"/>
                </a:lnTo>
                <a:lnTo>
                  <a:pt x="184" y="188"/>
                </a:lnTo>
                <a:lnTo>
                  <a:pt x="185" y="187"/>
                </a:lnTo>
                <a:lnTo>
                  <a:pt x="185" y="186"/>
                </a:lnTo>
                <a:lnTo>
                  <a:pt x="186" y="185"/>
                </a:lnTo>
                <a:lnTo>
                  <a:pt x="188" y="185"/>
                </a:lnTo>
                <a:lnTo>
                  <a:pt x="191" y="185"/>
                </a:lnTo>
                <a:lnTo>
                  <a:pt x="193" y="184"/>
                </a:lnTo>
                <a:lnTo>
                  <a:pt x="193" y="183"/>
                </a:lnTo>
                <a:lnTo>
                  <a:pt x="194" y="181"/>
                </a:lnTo>
                <a:lnTo>
                  <a:pt x="195" y="179"/>
                </a:lnTo>
                <a:lnTo>
                  <a:pt x="195" y="178"/>
                </a:lnTo>
                <a:lnTo>
                  <a:pt x="197" y="177"/>
                </a:lnTo>
                <a:lnTo>
                  <a:pt x="199" y="177"/>
                </a:lnTo>
                <a:lnTo>
                  <a:pt x="200" y="178"/>
                </a:lnTo>
                <a:lnTo>
                  <a:pt x="204" y="177"/>
                </a:lnTo>
                <a:lnTo>
                  <a:pt x="206" y="175"/>
                </a:lnTo>
                <a:lnTo>
                  <a:pt x="210" y="172"/>
                </a:lnTo>
                <a:lnTo>
                  <a:pt x="212" y="169"/>
                </a:lnTo>
                <a:lnTo>
                  <a:pt x="215" y="166"/>
                </a:lnTo>
                <a:lnTo>
                  <a:pt x="218" y="161"/>
                </a:lnTo>
                <a:lnTo>
                  <a:pt x="221" y="155"/>
                </a:lnTo>
                <a:lnTo>
                  <a:pt x="224" y="147"/>
                </a:lnTo>
                <a:lnTo>
                  <a:pt x="227" y="139"/>
                </a:lnTo>
                <a:lnTo>
                  <a:pt x="229" y="131"/>
                </a:lnTo>
                <a:lnTo>
                  <a:pt x="230" y="127"/>
                </a:lnTo>
                <a:lnTo>
                  <a:pt x="230" y="122"/>
                </a:lnTo>
                <a:lnTo>
                  <a:pt x="230" y="116"/>
                </a:lnTo>
                <a:lnTo>
                  <a:pt x="230" y="113"/>
                </a:lnTo>
                <a:lnTo>
                  <a:pt x="230" y="109"/>
                </a:lnTo>
                <a:lnTo>
                  <a:pt x="229" y="104"/>
                </a:lnTo>
                <a:lnTo>
                  <a:pt x="228" y="101"/>
                </a:lnTo>
                <a:lnTo>
                  <a:pt x="224" y="99"/>
                </a:lnTo>
                <a:lnTo>
                  <a:pt x="222" y="96"/>
                </a:lnTo>
                <a:lnTo>
                  <a:pt x="219" y="95"/>
                </a:lnTo>
                <a:lnTo>
                  <a:pt x="215" y="94"/>
                </a:lnTo>
                <a:lnTo>
                  <a:pt x="210" y="87"/>
                </a:lnTo>
                <a:lnTo>
                  <a:pt x="204" y="80"/>
                </a:lnTo>
                <a:lnTo>
                  <a:pt x="199" y="72"/>
                </a:lnTo>
                <a:lnTo>
                  <a:pt x="193" y="64"/>
                </a:lnTo>
                <a:lnTo>
                  <a:pt x="186" y="57"/>
                </a:lnTo>
                <a:lnTo>
                  <a:pt x="179" y="50"/>
                </a:lnTo>
                <a:lnTo>
                  <a:pt x="169" y="43"/>
                </a:lnTo>
                <a:lnTo>
                  <a:pt x="159" y="35"/>
                </a:lnTo>
                <a:lnTo>
                  <a:pt x="148" y="28"/>
                </a:lnTo>
                <a:lnTo>
                  <a:pt x="136" y="22"/>
                </a:lnTo>
                <a:lnTo>
                  <a:pt x="125" y="17"/>
                </a:lnTo>
                <a:lnTo>
                  <a:pt x="112" y="12"/>
                </a:lnTo>
                <a:lnTo>
                  <a:pt x="101" y="8"/>
                </a:lnTo>
                <a:lnTo>
                  <a:pt x="89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91" name="Google Shape;13191;p42"/>
          <p:cNvCxnSpPr/>
          <p:nvPr/>
        </p:nvCxnSpPr>
        <p:spPr>
          <a:xfrm>
            <a:off x="1922860" y="2389586"/>
            <a:ext cx="23813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92" name="Google Shape;13192;p42"/>
          <p:cNvCxnSpPr/>
          <p:nvPr/>
        </p:nvCxnSpPr>
        <p:spPr>
          <a:xfrm rot="10800000">
            <a:off x="1915716" y="2388394"/>
            <a:ext cx="32147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93" name="Google Shape;13193;p42"/>
          <p:cNvSpPr/>
          <p:nvPr/>
        </p:nvSpPr>
        <p:spPr>
          <a:xfrm>
            <a:off x="1907382" y="2450306"/>
            <a:ext cx="45244" cy="47625"/>
          </a:xfrm>
          <a:custGeom>
            <a:avLst/>
            <a:gdLst/>
            <a:ahLst/>
            <a:cxnLst/>
            <a:rect l="l" t="t" r="r" b="b"/>
            <a:pathLst>
              <a:path w="154" h="161" extrusionOk="0">
                <a:moveTo>
                  <a:pt x="22" y="0"/>
                </a:moveTo>
                <a:lnTo>
                  <a:pt x="21" y="2"/>
                </a:lnTo>
                <a:lnTo>
                  <a:pt x="20" y="5"/>
                </a:lnTo>
                <a:lnTo>
                  <a:pt x="19" y="7"/>
                </a:lnTo>
                <a:lnTo>
                  <a:pt x="18" y="9"/>
                </a:lnTo>
                <a:lnTo>
                  <a:pt x="17" y="11"/>
                </a:lnTo>
                <a:lnTo>
                  <a:pt x="15" y="14"/>
                </a:lnTo>
                <a:lnTo>
                  <a:pt x="12" y="21"/>
                </a:lnTo>
                <a:lnTo>
                  <a:pt x="9" y="29"/>
                </a:lnTo>
                <a:lnTo>
                  <a:pt x="6" y="38"/>
                </a:lnTo>
                <a:lnTo>
                  <a:pt x="4" y="47"/>
                </a:lnTo>
                <a:lnTo>
                  <a:pt x="2" y="56"/>
                </a:lnTo>
                <a:lnTo>
                  <a:pt x="1" y="64"/>
                </a:lnTo>
                <a:lnTo>
                  <a:pt x="0" y="70"/>
                </a:lnTo>
                <a:lnTo>
                  <a:pt x="0" y="75"/>
                </a:lnTo>
                <a:lnTo>
                  <a:pt x="0" y="81"/>
                </a:lnTo>
                <a:lnTo>
                  <a:pt x="1" y="85"/>
                </a:lnTo>
                <a:lnTo>
                  <a:pt x="1" y="86"/>
                </a:lnTo>
                <a:lnTo>
                  <a:pt x="2" y="89"/>
                </a:lnTo>
                <a:lnTo>
                  <a:pt x="2" y="90"/>
                </a:lnTo>
                <a:lnTo>
                  <a:pt x="3" y="91"/>
                </a:lnTo>
                <a:lnTo>
                  <a:pt x="3" y="92"/>
                </a:lnTo>
                <a:lnTo>
                  <a:pt x="4" y="94"/>
                </a:lnTo>
                <a:lnTo>
                  <a:pt x="5" y="95"/>
                </a:lnTo>
                <a:lnTo>
                  <a:pt x="5" y="96"/>
                </a:lnTo>
                <a:lnTo>
                  <a:pt x="10" y="103"/>
                </a:lnTo>
                <a:lnTo>
                  <a:pt x="14" y="110"/>
                </a:lnTo>
                <a:lnTo>
                  <a:pt x="18" y="114"/>
                </a:lnTo>
                <a:lnTo>
                  <a:pt x="21" y="119"/>
                </a:lnTo>
                <a:lnTo>
                  <a:pt x="24" y="123"/>
                </a:lnTo>
                <a:lnTo>
                  <a:pt x="29" y="128"/>
                </a:lnTo>
                <a:lnTo>
                  <a:pt x="33" y="132"/>
                </a:lnTo>
                <a:lnTo>
                  <a:pt x="38" y="136"/>
                </a:lnTo>
                <a:lnTo>
                  <a:pt x="43" y="140"/>
                </a:lnTo>
                <a:lnTo>
                  <a:pt x="49" y="144"/>
                </a:lnTo>
                <a:lnTo>
                  <a:pt x="55" y="147"/>
                </a:lnTo>
                <a:lnTo>
                  <a:pt x="61" y="149"/>
                </a:lnTo>
                <a:lnTo>
                  <a:pt x="67" y="151"/>
                </a:lnTo>
                <a:lnTo>
                  <a:pt x="74" y="154"/>
                </a:lnTo>
                <a:lnTo>
                  <a:pt x="84" y="156"/>
                </a:lnTo>
                <a:lnTo>
                  <a:pt x="93" y="158"/>
                </a:lnTo>
                <a:lnTo>
                  <a:pt x="97" y="159"/>
                </a:lnTo>
                <a:lnTo>
                  <a:pt x="101" y="160"/>
                </a:lnTo>
                <a:lnTo>
                  <a:pt x="104" y="161"/>
                </a:lnTo>
                <a:lnTo>
                  <a:pt x="106" y="161"/>
                </a:lnTo>
                <a:lnTo>
                  <a:pt x="108" y="161"/>
                </a:lnTo>
                <a:lnTo>
                  <a:pt x="112" y="161"/>
                </a:lnTo>
                <a:lnTo>
                  <a:pt x="114" y="161"/>
                </a:lnTo>
                <a:lnTo>
                  <a:pt x="117" y="160"/>
                </a:lnTo>
                <a:lnTo>
                  <a:pt x="120" y="159"/>
                </a:lnTo>
                <a:lnTo>
                  <a:pt x="123" y="158"/>
                </a:lnTo>
                <a:lnTo>
                  <a:pt x="125" y="156"/>
                </a:lnTo>
                <a:lnTo>
                  <a:pt x="129" y="155"/>
                </a:lnTo>
                <a:lnTo>
                  <a:pt x="131" y="152"/>
                </a:lnTo>
                <a:lnTo>
                  <a:pt x="134" y="150"/>
                </a:lnTo>
                <a:lnTo>
                  <a:pt x="138" y="147"/>
                </a:lnTo>
                <a:lnTo>
                  <a:pt x="141" y="144"/>
                </a:lnTo>
                <a:lnTo>
                  <a:pt x="147" y="137"/>
                </a:lnTo>
                <a:lnTo>
                  <a:pt x="150" y="130"/>
                </a:lnTo>
                <a:lnTo>
                  <a:pt x="152" y="124"/>
                </a:lnTo>
                <a:lnTo>
                  <a:pt x="154" y="119"/>
                </a:lnTo>
                <a:lnTo>
                  <a:pt x="154" y="113"/>
                </a:lnTo>
                <a:lnTo>
                  <a:pt x="154" y="107"/>
                </a:lnTo>
                <a:lnTo>
                  <a:pt x="153" y="100"/>
                </a:lnTo>
                <a:lnTo>
                  <a:pt x="151" y="93"/>
                </a:lnTo>
                <a:lnTo>
                  <a:pt x="148" y="88"/>
                </a:lnTo>
                <a:lnTo>
                  <a:pt x="144" y="81"/>
                </a:lnTo>
                <a:lnTo>
                  <a:pt x="140" y="74"/>
                </a:lnTo>
                <a:lnTo>
                  <a:pt x="132" y="64"/>
                </a:lnTo>
                <a:lnTo>
                  <a:pt x="124" y="54"/>
                </a:lnTo>
                <a:lnTo>
                  <a:pt x="116" y="45"/>
                </a:lnTo>
                <a:lnTo>
                  <a:pt x="114" y="43"/>
                </a:lnTo>
                <a:lnTo>
                  <a:pt x="113" y="40"/>
                </a:lnTo>
                <a:lnTo>
                  <a:pt x="111" y="39"/>
                </a:lnTo>
                <a:lnTo>
                  <a:pt x="110" y="37"/>
                </a:lnTo>
                <a:lnTo>
                  <a:pt x="108" y="35"/>
                </a:lnTo>
                <a:lnTo>
                  <a:pt x="106" y="34"/>
                </a:lnTo>
                <a:lnTo>
                  <a:pt x="103" y="30"/>
                </a:lnTo>
                <a:lnTo>
                  <a:pt x="100" y="28"/>
                </a:lnTo>
                <a:lnTo>
                  <a:pt x="95" y="26"/>
                </a:lnTo>
                <a:lnTo>
                  <a:pt x="92" y="24"/>
                </a:lnTo>
                <a:lnTo>
                  <a:pt x="86" y="21"/>
                </a:lnTo>
                <a:lnTo>
                  <a:pt x="82" y="20"/>
                </a:lnTo>
                <a:lnTo>
                  <a:pt x="75" y="17"/>
                </a:lnTo>
                <a:lnTo>
                  <a:pt x="67" y="15"/>
                </a:lnTo>
                <a:lnTo>
                  <a:pt x="59" y="11"/>
                </a:lnTo>
                <a:lnTo>
                  <a:pt x="52" y="9"/>
                </a:lnTo>
                <a:lnTo>
                  <a:pt x="45" y="7"/>
                </a:lnTo>
                <a:lnTo>
                  <a:pt x="37" y="5"/>
                </a:lnTo>
                <a:lnTo>
                  <a:pt x="30" y="2"/>
                </a:lnTo>
                <a:lnTo>
                  <a:pt x="2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94" name="Google Shape;13194;p42"/>
          <p:cNvSpPr/>
          <p:nvPr/>
        </p:nvSpPr>
        <p:spPr>
          <a:xfrm>
            <a:off x="1907382" y="2447926"/>
            <a:ext cx="45244" cy="50006"/>
          </a:xfrm>
          <a:custGeom>
            <a:avLst/>
            <a:gdLst/>
            <a:ahLst/>
            <a:cxnLst/>
            <a:rect l="l" t="t" r="r" b="b"/>
            <a:pathLst>
              <a:path w="154" h="168" extrusionOk="0">
                <a:moveTo>
                  <a:pt x="27" y="0"/>
                </a:moveTo>
                <a:lnTo>
                  <a:pt x="24" y="3"/>
                </a:lnTo>
                <a:lnTo>
                  <a:pt x="22" y="6"/>
                </a:lnTo>
                <a:lnTo>
                  <a:pt x="19" y="13"/>
                </a:lnTo>
                <a:lnTo>
                  <a:pt x="15" y="21"/>
                </a:lnTo>
                <a:lnTo>
                  <a:pt x="12" y="28"/>
                </a:lnTo>
                <a:lnTo>
                  <a:pt x="9" y="37"/>
                </a:lnTo>
                <a:lnTo>
                  <a:pt x="5" y="46"/>
                </a:lnTo>
                <a:lnTo>
                  <a:pt x="3" y="56"/>
                </a:lnTo>
                <a:lnTo>
                  <a:pt x="1" y="67"/>
                </a:lnTo>
                <a:lnTo>
                  <a:pt x="0" y="75"/>
                </a:lnTo>
                <a:lnTo>
                  <a:pt x="0" y="82"/>
                </a:lnTo>
                <a:lnTo>
                  <a:pt x="1" y="89"/>
                </a:lnTo>
                <a:lnTo>
                  <a:pt x="1" y="95"/>
                </a:lnTo>
                <a:lnTo>
                  <a:pt x="3" y="99"/>
                </a:lnTo>
                <a:lnTo>
                  <a:pt x="6" y="103"/>
                </a:lnTo>
                <a:lnTo>
                  <a:pt x="9" y="109"/>
                </a:lnTo>
                <a:lnTo>
                  <a:pt x="13" y="116"/>
                </a:lnTo>
                <a:lnTo>
                  <a:pt x="18" y="121"/>
                </a:lnTo>
                <a:lnTo>
                  <a:pt x="22" y="128"/>
                </a:lnTo>
                <a:lnTo>
                  <a:pt x="28" y="135"/>
                </a:lnTo>
                <a:lnTo>
                  <a:pt x="33" y="140"/>
                </a:lnTo>
                <a:lnTo>
                  <a:pt x="40" y="145"/>
                </a:lnTo>
                <a:lnTo>
                  <a:pt x="48" y="151"/>
                </a:lnTo>
                <a:lnTo>
                  <a:pt x="56" y="154"/>
                </a:lnTo>
                <a:lnTo>
                  <a:pt x="65" y="157"/>
                </a:lnTo>
                <a:lnTo>
                  <a:pt x="74" y="161"/>
                </a:lnTo>
                <a:lnTo>
                  <a:pt x="82" y="163"/>
                </a:lnTo>
                <a:lnTo>
                  <a:pt x="88" y="164"/>
                </a:lnTo>
                <a:lnTo>
                  <a:pt x="94" y="166"/>
                </a:lnTo>
                <a:lnTo>
                  <a:pt x="100" y="167"/>
                </a:lnTo>
                <a:lnTo>
                  <a:pt x="105" y="168"/>
                </a:lnTo>
                <a:lnTo>
                  <a:pt x="111" y="168"/>
                </a:lnTo>
                <a:lnTo>
                  <a:pt x="117" y="167"/>
                </a:lnTo>
                <a:lnTo>
                  <a:pt x="124" y="164"/>
                </a:lnTo>
                <a:lnTo>
                  <a:pt x="132" y="158"/>
                </a:lnTo>
                <a:lnTo>
                  <a:pt x="139" y="153"/>
                </a:lnTo>
                <a:lnTo>
                  <a:pt x="144" y="146"/>
                </a:lnTo>
                <a:lnTo>
                  <a:pt x="149" y="139"/>
                </a:lnTo>
                <a:lnTo>
                  <a:pt x="152" y="133"/>
                </a:lnTo>
                <a:lnTo>
                  <a:pt x="154" y="127"/>
                </a:lnTo>
                <a:lnTo>
                  <a:pt x="154" y="120"/>
                </a:lnTo>
                <a:lnTo>
                  <a:pt x="154" y="114"/>
                </a:lnTo>
                <a:lnTo>
                  <a:pt x="152" y="106"/>
                </a:lnTo>
                <a:lnTo>
                  <a:pt x="150" y="98"/>
                </a:lnTo>
                <a:lnTo>
                  <a:pt x="145" y="91"/>
                </a:lnTo>
                <a:lnTo>
                  <a:pt x="141" y="83"/>
                </a:lnTo>
                <a:lnTo>
                  <a:pt x="137" y="77"/>
                </a:lnTo>
                <a:lnTo>
                  <a:pt x="130" y="70"/>
                </a:lnTo>
                <a:lnTo>
                  <a:pt x="124" y="62"/>
                </a:lnTo>
                <a:lnTo>
                  <a:pt x="119" y="54"/>
                </a:lnTo>
                <a:lnTo>
                  <a:pt x="113" y="47"/>
                </a:lnTo>
                <a:lnTo>
                  <a:pt x="107" y="41"/>
                </a:lnTo>
                <a:lnTo>
                  <a:pt x="101" y="35"/>
                </a:lnTo>
                <a:lnTo>
                  <a:pt x="93" y="32"/>
                </a:lnTo>
                <a:lnTo>
                  <a:pt x="85" y="28"/>
                </a:lnTo>
                <a:lnTo>
                  <a:pt x="76" y="25"/>
                </a:lnTo>
                <a:lnTo>
                  <a:pt x="67" y="22"/>
                </a:lnTo>
                <a:lnTo>
                  <a:pt x="56" y="17"/>
                </a:lnTo>
                <a:lnTo>
                  <a:pt x="46" y="14"/>
                </a:lnTo>
                <a:lnTo>
                  <a:pt x="34" y="11"/>
                </a:lnTo>
                <a:lnTo>
                  <a:pt x="27" y="8"/>
                </a:lnTo>
                <a:lnTo>
                  <a:pt x="18" y="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95" name="Google Shape;13195;p42"/>
          <p:cNvCxnSpPr/>
          <p:nvPr/>
        </p:nvCxnSpPr>
        <p:spPr>
          <a:xfrm flipH="1">
            <a:off x="1912145" y="2447926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96" name="Google Shape;13196;p42"/>
          <p:cNvSpPr/>
          <p:nvPr/>
        </p:nvSpPr>
        <p:spPr>
          <a:xfrm>
            <a:off x="2031206" y="2406253"/>
            <a:ext cx="67866" cy="52388"/>
          </a:xfrm>
          <a:custGeom>
            <a:avLst/>
            <a:gdLst/>
            <a:ahLst/>
            <a:cxnLst/>
            <a:rect l="l" t="t" r="r" b="b"/>
            <a:pathLst>
              <a:path w="230" h="177" extrusionOk="0">
                <a:moveTo>
                  <a:pt x="39" y="0"/>
                </a:moveTo>
                <a:lnTo>
                  <a:pt x="34" y="6"/>
                </a:lnTo>
                <a:lnTo>
                  <a:pt x="29" y="13"/>
                </a:lnTo>
                <a:lnTo>
                  <a:pt x="23" y="21"/>
                </a:lnTo>
                <a:lnTo>
                  <a:pt x="19" y="29"/>
                </a:lnTo>
                <a:lnTo>
                  <a:pt x="14" y="40"/>
                </a:lnTo>
                <a:lnTo>
                  <a:pt x="10" y="51"/>
                </a:lnTo>
                <a:lnTo>
                  <a:pt x="6" y="62"/>
                </a:lnTo>
                <a:lnTo>
                  <a:pt x="3" y="73"/>
                </a:lnTo>
                <a:lnTo>
                  <a:pt x="1" y="85"/>
                </a:lnTo>
                <a:lnTo>
                  <a:pt x="0" y="97"/>
                </a:lnTo>
                <a:lnTo>
                  <a:pt x="0" y="105"/>
                </a:lnTo>
                <a:lnTo>
                  <a:pt x="0" y="112"/>
                </a:lnTo>
                <a:lnTo>
                  <a:pt x="1" y="120"/>
                </a:lnTo>
                <a:lnTo>
                  <a:pt x="3" y="128"/>
                </a:lnTo>
                <a:lnTo>
                  <a:pt x="7" y="135"/>
                </a:lnTo>
                <a:lnTo>
                  <a:pt x="10" y="141"/>
                </a:lnTo>
                <a:lnTo>
                  <a:pt x="16" y="147"/>
                </a:lnTo>
                <a:lnTo>
                  <a:pt x="20" y="152"/>
                </a:lnTo>
                <a:lnTo>
                  <a:pt x="25" y="156"/>
                </a:lnTo>
                <a:lnTo>
                  <a:pt x="30" y="159"/>
                </a:lnTo>
                <a:lnTo>
                  <a:pt x="37" y="163"/>
                </a:lnTo>
                <a:lnTo>
                  <a:pt x="43" y="165"/>
                </a:lnTo>
                <a:lnTo>
                  <a:pt x="49" y="167"/>
                </a:lnTo>
                <a:lnTo>
                  <a:pt x="56" y="169"/>
                </a:lnTo>
                <a:lnTo>
                  <a:pt x="64" y="172"/>
                </a:lnTo>
                <a:lnTo>
                  <a:pt x="71" y="173"/>
                </a:lnTo>
                <a:lnTo>
                  <a:pt x="80" y="174"/>
                </a:lnTo>
                <a:lnTo>
                  <a:pt x="90" y="175"/>
                </a:lnTo>
                <a:lnTo>
                  <a:pt x="99" y="175"/>
                </a:lnTo>
                <a:lnTo>
                  <a:pt x="113" y="175"/>
                </a:lnTo>
                <a:lnTo>
                  <a:pt x="128" y="175"/>
                </a:lnTo>
                <a:lnTo>
                  <a:pt x="138" y="175"/>
                </a:lnTo>
                <a:lnTo>
                  <a:pt x="147" y="175"/>
                </a:lnTo>
                <a:lnTo>
                  <a:pt x="158" y="176"/>
                </a:lnTo>
                <a:lnTo>
                  <a:pt x="163" y="176"/>
                </a:lnTo>
                <a:lnTo>
                  <a:pt x="168" y="177"/>
                </a:lnTo>
                <a:lnTo>
                  <a:pt x="174" y="177"/>
                </a:lnTo>
                <a:lnTo>
                  <a:pt x="177" y="177"/>
                </a:lnTo>
                <a:lnTo>
                  <a:pt x="180" y="176"/>
                </a:lnTo>
                <a:lnTo>
                  <a:pt x="184" y="176"/>
                </a:lnTo>
                <a:lnTo>
                  <a:pt x="186" y="174"/>
                </a:lnTo>
                <a:lnTo>
                  <a:pt x="189" y="173"/>
                </a:lnTo>
                <a:lnTo>
                  <a:pt x="191" y="169"/>
                </a:lnTo>
                <a:lnTo>
                  <a:pt x="193" y="167"/>
                </a:lnTo>
                <a:lnTo>
                  <a:pt x="194" y="163"/>
                </a:lnTo>
                <a:lnTo>
                  <a:pt x="194" y="162"/>
                </a:lnTo>
                <a:lnTo>
                  <a:pt x="194" y="160"/>
                </a:lnTo>
                <a:lnTo>
                  <a:pt x="194" y="159"/>
                </a:lnTo>
                <a:lnTo>
                  <a:pt x="195" y="158"/>
                </a:lnTo>
                <a:lnTo>
                  <a:pt x="196" y="158"/>
                </a:lnTo>
                <a:lnTo>
                  <a:pt x="197" y="158"/>
                </a:lnTo>
                <a:lnTo>
                  <a:pt x="198" y="158"/>
                </a:lnTo>
                <a:lnTo>
                  <a:pt x="200" y="158"/>
                </a:lnTo>
                <a:lnTo>
                  <a:pt x="201" y="158"/>
                </a:lnTo>
                <a:lnTo>
                  <a:pt x="201" y="157"/>
                </a:lnTo>
                <a:lnTo>
                  <a:pt x="201" y="156"/>
                </a:lnTo>
                <a:lnTo>
                  <a:pt x="201" y="155"/>
                </a:lnTo>
                <a:lnTo>
                  <a:pt x="201" y="154"/>
                </a:lnTo>
                <a:lnTo>
                  <a:pt x="202" y="153"/>
                </a:lnTo>
                <a:lnTo>
                  <a:pt x="203" y="153"/>
                </a:lnTo>
                <a:lnTo>
                  <a:pt x="205" y="152"/>
                </a:lnTo>
                <a:lnTo>
                  <a:pt x="206" y="152"/>
                </a:lnTo>
                <a:lnTo>
                  <a:pt x="207" y="150"/>
                </a:lnTo>
                <a:lnTo>
                  <a:pt x="209" y="150"/>
                </a:lnTo>
                <a:lnTo>
                  <a:pt x="209" y="149"/>
                </a:lnTo>
                <a:lnTo>
                  <a:pt x="209" y="148"/>
                </a:lnTo>
                <a:lnTo>
                  <a:pt x="209" y="147"/>
                </a:lnTo>
                <a:lnTo>
                  <a:pt x="209" y="146"/>
                </a:lnTo>
                <a:lnTo>
                  <a:pt x="209" y="145"/>
                </a:lnTo>
                <a:lnTo>
                  <a:pt x="210" y="144"/>
                </a:lnTo>
                <a:lnTo>
                  <a:pt x="211" y="144"/>
                </a:lnTo>
                <a:lnTo>
                  <a:pt x="212" y="144"/>
                </a:lnTo>
                <a:lnTo>
                  <a:pt x="213" y="143"/>
                </a:lnTo>
                <a:lnTo>
                  <a:pt x="214" y="143"/>
                </a:lnTo>
                <a:lnTo>
                  <a:pt x="215" y="143"/>
                </a:lnTo>
                <a:lnTo>
                  <a:pt x="215" y="141"/>
                </a:lnTo>
                <a:lnTo>
                  <a:pt x="216" y="141"/>
                </a:lnTo>
                <a:lnTo>
                  <a:pt x="219" y="139"/>
                </a:lnTo>
                <a:lnTo>
                  <a:pt x="221" y="136"/>
                </a:lnTo>
                <a:lnTo>
                  <a:pt x="223" y="131"/>
                </a:lnTo>
                <a:lnTo>
                  <a:pt x="225" y="127"/>
                </a:lnTo>
                <a:lnTo>
                  <a:pt x="226" y="121"/>
                </a:lnTo>
                <a:lnTo>
                  <a:pt x="229" y="115"/>
                </a:lnTo>
                <a:lnTo>
                  <a:pt x="230" y="108"/>
                </a:lnTo>
                <a:lnTo>
                  <a:pt x="230" y="100"/>
                </a:lnTo>
                <a:lnTo>
                  <a:pt x="230" y="92"/>
                </a:lnTo>
                <a:lnTo>
                  <a:pt x="229" y="84"/>
                </a:lnTo>
                <a:lnTo>
                  <a:pt x="228" y="78"/>
                </a:lnTo>
                <a:lnTo>
                  <a:pt x="225" y="71"/>
                </a:lnTo>
                <a:lnTo>
                  <a:pt x="223" y="64"/>
                </a:lnTo>
                <a:lnTo>
                  <a:pt x="222" y="64"/>
                </a:lnTo>
                <a:lnTo>
                  <a:pt x="222" y="63"/>
                </a:lnTo>
                <a:lnTo>
                  <a:pt x="222" y="62"/>
                </a:lnTo>
                <a:lnTo>
                  <a:pt x="221" y="62"/>
                </a:lnTo>
                <a:lnTo>
                  <a:pt x="220" y="61"/>
                </a:lnTo>
                <a:lnTo>
                  <a:pt x="219" y="60"/>
                </a:lnTo>
                <a:lnTo>
                  <a:pt x="216" y="60"/>
                </a:lnTo>
                <a:lnTo>
                  <a:pt x="214" y="59"/>
                </a:lnTo>
                <a:lnTo>
                  <a:pt x="212" y="59"/>
                </a:lnTo>
                <a:lnTo>
                  <a:pt x="210" y="59"/>
                </a:lnTo>
                <a:lnTo>
                  <a:pt x="209" y="59"/>
                </a:lnTo>
                <a:lnTo>
                  <a:pt x="206" y="57"/>
                </a:lnTo>
                <a:lnTo>
                  <a:pt x="205" y="56"/>
                </a:lnTo>
                <a:lnTo>
                  <a:pt x="203" y="55"/>
                </a:lnTo>
                <a:lnTo>
                  <a:pt x="202" y="54"/>
                </a:lnTo>
                <a:lnTo>
                  <a:pt x="200" y="53"/>
                </a:lnTo>
                <a:lnTo>
                  <a:pt x="198" y="51"/>
                </a:lnTo>
                <a:lnTo>
                  <a:pt x="197" y="50"/>
                </a:lnTo>
                <a:lnTo>
                  <a:pt x="188" y="42"/>
                </a:lnTo>
                <a:lnTo>
                  <a:pt x="180" y="35"/>
                </a:lnTo>
                <a:lnTo>
                  <a:pt x="172" y="29"/>
                </a:lnTo>
                <a:lnTo>
                  <a:pt x="161" y="25"/>
                </a:lnTo>
                <a:lnTo>
                  <a:pt x="152" y="19"/>
                </a:lnTo>
                <a:lnTo>
                  <a:pt x="139" y="15"/>
                </a:lnTo>
                <a:lnTo>
                  <a:pt x="127" y="10"/>
                </a:lnTo>
                <a:lnTo>
                  <a:pt x="112" y="8"/>
                </a:lnTo>
                <a:lnTo>
                  <a:pt x="99" y="5"/>
                </a:lnTo>
                <a:lnTo>
                  <a:pt x="84" y="4"/>
                </a:lnTo>
                <a:lnTo>
                  <a:pt x="69" y="1"/>
                </a:lnTo>
                <a:lnTo>
                  <a:pt x="54" y="0"/>
                </a:lnTo>
                <a:lnTo>
                  <a:pt x="39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97" name="Google Shape;13197;p42"/>
          <p:cNvSpPr/>
          <p:nvPr/>
        </p:nvSpPr>
        <p:spPr>
          <a:xfrm>
            <a:off x="2031206" y="2406253"/>
            <a:ext cx="67866" cy="52388"/>
          </a:xfrm>
          <a:custGeom>
            <a:avLst/>
            <a:gdLst/>
            <a:ahLst/>
            <a:cxnLst/>
            <a:rect l="l" t="t" r="r" b="b"/>
            <a:pathLst>
              <a:path w="230" h="176" extrusionOk="0">
                <a:moveTo>
                  <a:pt x="36" y="3"/>
                </a:moveTo>
                <a:lnTo>
                  <a:pt x="30" y="9"/>
                </a:lnTo>
                <a:lnTo>
                  <a:pt x="26" y="16"/>
                </a:lnTo>
                <a:lnTo>
                  <a:pt x="21" y="25"/>
                </a:lnTo>
                <a:lnTo>
                  <a:pt x="17" y="34"/>
                </a:lnTo>
                <a:lnTo>
                  <a:pt x="12" y="44"/>
                </a:lnTo>
                <a:lnTo>
                  <a:pt x="8" y="54"/>
                </a:lnTo>
                <a:lnTo>
                  <a:pt x="4" y="64"/>
                </a:lnTo>
                <a:lnTo>
                  <a:pt x="2" y="76"/>
                </a:lnTo>
                <a:lnTo>
                  <a:pt x="0" y="87"/>
                </a:lnTo>
                <a:lnTo>
                  <a:pt x="0" y="97"/>
                </a:lnTo>
                <a:lnTo>
                  <a:pt x="0" y="108"/>
                </a:lnTo>
                <a:lnTo>
                  <a:pt x="1" y="118"/>
                </a:lnTo>
                <a:lnTo>
                  <a:pt x="3" y="126"/>
                </a:lnTo>
                <a:lnTo>
                  <a:pt x="7" y="134"/>
                </a:lnTo>
                <a:lnTo>
                  <a:pt x="11" y="140"/>
                </a:lnTo>
                <a:lnTo>
                  <a:pt x="17" y="147"/>
                </a:lnTo>
                <a:lnTo>
                  <a:pt x="23" y="153"/>
                </a:lnTo>
                <a:lnTo>
                  <a:pt x="31" y="158"/>
                </a:lnTo>
                <a:lnTo>
                  <a:pt x="39" y="163"/>
                </a:lnTo>
                <a:lnTo>
                  <a:pt x="49" y="166"/>
                </a:lnTo>
                <a:lnTo>
                  <a:pt x="58" y="170"/>
                </a:lnTo>
                <a:lnTo>
                  <a:pt x="68" y="171"/>
                </a:lnTo>
                <a:lnTo>
                  <a:pt x="78" y="173"/>
                </a:lnTo>
                <a:lnTo>
                  <a:pt x="94" y="174"/>
                </a:lnTo>
                <a:lnTo>
                  <a:pt x="110" y="174"/>
                </a:lnTo>
                <a:lnTo>
                  <a:pt x="127" y="174"/>
                </a:lnTo>
                <a:lnTo>
                  <a:pt x="142" y="174"/>
                </a:lnTo>
                <a:lnTo>
                  <a:pt x="150" y="175"/>
                </a:lnTo>
                <a:lnTo>
                  <a:pt x="157" y="175"/>
                </a:lnTo>
                <a:lnTo>
                  <a:pt x="164" y="175"/>
                </a:lnTo>
                <a:lnTo>
                  <a:pt x="170" y="176"/>
                </a:lnTo>
                <a:lnTo>
                  <a:pt x="177" y="176"/>
                </a:lnTo>
                <a:lnTo>
                  <a:pt x="183" y="175"/>
                </a:lnTo>
                <a:lnTo>
                  <a:pt x="187" y="173"/>
                </a:lnTo>
                <a:lnTo>
                  <a:pt x="189" y="171"/>
                </a:lnTo>
                <a:lnTo>
                  <a:pt x="192" y="168"/>
                </a:lnTo>
                <a:lnTo>
                  <a:pt x="193" y="165"/>
                </a:lnTo>
                <a:lnTo>
                  <a:pt x="194" y="161"/>
                </a:lnTo>
                <a:lnTo>
                  <a:pt x="195" y="157"/>
                </a:lnTo>
                <a:lnTo>
                  <a:pt x="197" y="157"/>
                </a:lnTo>
                <a:lnTo>
                  <a:pt x="198" y="157"/>
                </a:lnTo>
                <a:lnTo>
                  <a:pt x="200" y="157"/>
                </a:lnTo>
                <a:lnTo>
                  <a:pt x="201" y="156"/>
                </a:lnTo>
                <a:lnTo>
                  <a:pt x="201" y="155"/>
                </a:lnTo>
                <a:lnTo>
                  <a:pt x="201" y="153"/>
                </a:lnTo>
                <a:lnTo>
                  <a:pt x="202" y="152"/>
                </a:lnTo>
                <a:lnTo>
                  <a:pt x="204" y="152"/>
                </a:lnTo>
                <a:lnTo>
                  <a:pt x="205" y="151"/>
                </a:lnTo>
                <a:lnTo>
                  <a:pt x="207" y="149"/>
                </a:lnTo>
                <a:lnTo>
                  <a:pt x="209" y="148"/>
                </a:lnTo>
                <a:lnTo>
                  <a:pt x="209" y="147"/>
                </a:lnTo>
                <a:lnTo>
                  <a:pt x="209" y="145"/>
                </a:lnTo>
                <a:lnTo>
                  <a:pt x="209" y="144"/>
                </a:lnTo>
                <a:lnTo>
                  <a:pt x="210" y="143"/>
                </a:lnTo>
                <a:lnTo>
                  <a:pt x="212" y="143"/>
                </a:lnTo>
                <a:lnTo>
                  <a:pt x="213" y="142"/>
                </a:lnTo>
                <a:lnTo>
                  <a:pt x="216" y="140"/>
                </a:lnTo>
                <a:lnTo>
                  <a:pt x="219" y="138"/>
                </a:lnTo>
                <a:lnTo>
                  <a:pt x="221" y="135"/>
                </a:lnTo>
                <a:lnTo>
                  <a:pt x="223" y="130"/>
                </a:lnTo>
                <a:lnTo>
                  <a:pt x="225" y="127"/>
                </a:lnTo>
                <a:lnTo>
                  <a:pt x="226" y="123"/>
                </a:lnTo>
                <a:lnTo>
                  <a:pt x="229" y="115"/>
                </a:lnTo>
                <a:lnTo>
                  <a:pt x="230" y="107"/>
                </a:lnTo>
                <a:lnTo>
                  <a:pt x="230" y="98"/>
                </a:lnTo>
                <a:lnTo>
                  <a:pt x="230" y="90"/>
                </a:lnTo>
                <a:lnTo>
                  <a:pt x="229" y="84"/>
                </a:lnTo>
                <a:lnTo>
                  <a:pt x="229" y="80"/>
                </a:lnTo>
                <a:lnTo>
                  <a:pt x="228" y="76"/>
                </a:lnTo>
                <a:lnTo>
                  <a:pt x="226" y="71"/>
                </a:lnTo>
                <a:lnTo>
                  <a:pt x="225" y="68"/>
                </a:lnTo>
                <a:lnTo>
                  <a:pt x="223" y="64"/>
                </a:lnTo>
                <a:lnTo>
                  <a:pt x="221" y="61"/>
                </a:lnTo>
                <a:lnTo>
                  <a:pt x="218" y="59"/>
                </a:lnTo>
                <a:lnTo>
                  <a:pt x="214" y="58"/>
                </a:lnTo>
                <a:lnTo>
                  <a:pt x="211" y="58"/>
                </a:lnTo>
                <a:lnTo>
                  <a:pt x="207" y="56"/>
                </a:lnTo>
                <a:lnTo>
                  <a:pt x="201" y="52"/>
                </a:lnTo>
                <a:lnTo>
                  <a:pt x="193" y="45"/>
                </a:lnTo>
                <a:lnTo>
                  <a:pt x="186" y="39"/>
                </a:lnTo>
                <a:lnTo>
                  <a:pt x="178" y="33"/>
                </a:lnTo>
                <a:lnTo>
                  <a:pt x="170" y="28"/>
                </a:lnTo>
                <a:lnTo>
                  <a:pt x="163" y="24"/>
                </a:lnTo>
                <a:lnTo>
                  <a:pt x="150" y="18"/>
                </a:lnTo>
                <a:lnTo>
                  <a:pt x="139" y="14"/>
                </a:lnTo>
                <a:lnTo>
                  <a:pt x="126" y="9"/>
                </a:lnTo>
                <a:lnTo>
                  <a:pt x="113" y="7"/>
                </a:lnTo>
                <a:lnTo>
                  <a:pt x="101" y="5"/>
                </a:lnTo>
                <a:lnTo>
                  <a:pt x="87" y="3"/>
                </a:lnTo>
                <a:lnTo>
                  <a:pt x="75" y="2"/>
                </a:lnTo>
                <a:lnTo>
                  <a:pt x="62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98" name="Google Shape;13198;p42"/>
          <p:cNvCxnSpPr/>
          <p:nvPr/>
        </p:nvCxnSpPr>
        <p:spPr>
          <a:xfrm>
            <a:off x="2049067" y="2406255"/>
            <a:ext cx="25003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99" name="Google Shape;13199;p42"/>
          <p:cNvCxnSpPr/>
          <p:nvPr/>
        </p:nvCxnSpPr>
        <p:spPr>
          <a:xfrm rot="10800000">
            <a:off x="2041922" y="2407444"/>
            <a:ext cx="3333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00" name="Google Shape;13200;p42"/>
          <p:cNvSpPr/>
          <p:nvPr/>
        </p:nvSpPr>
        <p:spPr>
          <a:xfrm>
            <a:off x="1972866" y="2403872"/>
            <a:ext cx="52388" cy="38100"/>
          </a:xfrm>
          <a:custGeom>
            <a:avLst/>
            <a:gdLst/>
            <a:ahLst/>
            <a:cxnLst/>
            <a:rect l="l" t="t" r="r" b="b"/>
            <a:pathLst>
              <a:path w="178" h="127" extrusionOk="0">
                <a:moveTo>
                  <a:pt x="143" y="0"/>
                </a:moveTo>
                <a:lnTo>
                  <a:pt x="144" y="1"/>
                </a:lnTo>
                <a:lnTo>
                  <a:pt x="145" y="2"/>
                </a:lnTo>
                <a:lnTo>
                  <a:pt x="146" y="3"/>
                </a:lnTo>
                <a:lnTo>
                  <a:pt x="146" y="5"/>
                </a:lnTo>
                <a:lnTo>
                  <a:pt x="148" y="6"/>
                </a:lnTo>
                <a:lnTo>
                  <a:pt x="149" y="9"/>
                </a:lnTo>
                <a:lnTo>
                  <a:pt x="151" y="13"/>
                </a:lnTo>
                <a:lnTo>
                  <a:pt x="153" y="19"/>
                </a:lnTo>
                <a:lnTo>
                  <a:pt x="155" y="24"/>
                </a:lnTo>
                <a:lnTo>
                  <a:pt x="158" y="29"/>
                </a:lnTo>
                <a:lnTo>
                  <a:pt x="160" y="34"/>
                </a:lnTo>
                <a:lnTo>
                  <a:pt x="162" y="39"/>
                </a:lnTo>
                <a:lnTo>
                  <a:pt x="164" y="42"/>
                </a:lnTo>
                <a:lnTo>
                  <a:pt x="167" y="46"/>
                </a:lnTo>
                <a:lnTo>
                  <a:pt x="169" y="49"/>
                </a:lnTo>
                <a:lnTo>
                  <a:pt x="171" y="52"/>
                </a:lnTo>
                <a:lnTo>
                  <a:pt x="173" y="56"/>
                </a:lnTo>
                <a:lnTo>
                  <a:pt x="174" y="58"/>
                </a:lnTo>
                <a:lnTo>
                  <a:pt x="176" y="61"/>
                </a:lnTo>
                <a:lnTo>
                  <a:pt x="176" y="65"/>
                </a:lnTo>
                <a:lnTo>
                  <a:pt x="177" y="68"/>
                </a:lnTo>
                <a:lnTo>
                  <a:pt x="177" y="73"/>
                </a:lnTo>
                <a:lnTo>
                  <a:pt x="178" y="77"/>
                </a:lnTo>
                <a:lnTo>
                  <a:pt x="178" y="80"/>
                </a:lnTo>
                <a:lnTo>
                  <a:pt x="177" y="85"/>
                </a:lnTo>
                <a:lnTo>
                  <a:pt x="177" y="89"/>
                </a:lnTo>
                <a:lnTo>
                  <a:pt x="176" y="94"/>
                </a:lnTo>
                <a:lnTo>
                  <a:pt x="174" y="97"/>
                </a:lnTo>
                <a:lnTo>
                  <a:pt x="173" y="101"/>
                </a:lnTo>
                <a:lnTo>
                  <a:pt x="171" y="103"/>
                </a:lnTo>
                <a:lnTo>
                  <a:pt x="169" y="106"/>
                </a:lnTo>
                <a:lnTo>
                  <a:pt x="167" y="108"/>
                </a:lnTo>
                <a:lnTo>
                  <a:pt x="164" y="111"/>
                </a:lnTo>
                <a:lnTo>
                  <a:pt x="162" y="112"/>
                </a:lnTo>
                <a:lnTo>
                  <a:pt x="159" y="114"/>
                </a:lnTo>
                <a:lnTo>
                  <a:pt x="157" y="115"/>
                </a:lnTo>
                <a:lnTo>
                  <a:pt x="153" y="116"/>
                </a:lnTo>
                <a:lnTo>
                  <a:pt x="150" y="118"/>
                </a:lnTo>
                <a:lnTo>
                  <a:pt x="145" y="120"/>
                </a:lnTo>
                <a:lnTo>
                  <a:pt x="142" y="121"/>
                </a:lnTo>
                <a:lnTo>
                  <a:pt x="137" y="122"/>
                </a:lnTo>
                <a:lnTo>
                  <a:pt x="133" y="122"/>
                </a:lnTo>
                <a:lnTo>
                  <a:pt x="127" y="123"/>
                </a:lnTo>
                <a:lnTo>
                  <a:pt x="122" y="123"/>
                </a:lnTo>
                <a:lnTo>
                  <a:pt x="115" y="123"/>
                </a:lnTo>
                <a:lnTo>
                  <a:pt x="107" y="123"/>
                </a:lnTo>
                <a:lnTo>
                  <a:pt x="100" y="123"/>
                </a:lnTo>
                <a:lnTo>
                  <a:pt x="94" y="123"/>
                </a:lnTo>
                <a:lnTo>
                  <a:pt x="87" y="123"/>
                </a:lnTo>
                <a:lnTo>
                  <a:pt x="81" y="123"/>
                </a:lnTo>
                <a:lnTo>
                  <a:pt x="76" y="124"/>
                </a:lnTo>
                <a:lnTo>
                  <a:pt x="71" y="124"/>
                </a:lnTo>
                <a:lnTo>
                  <a:pt x="66" y="125"/>
                </a:lnTo>
                <a:lnTo>
                  <a:pt x="60" y="125"/>
                </a:lnTo>
                <a:lnTo>
                  <a:pt x="54" y="126"/>
                </a:lnTo>
                <a:lnTo>
                  <a:pt x="49" y="127"/>
                </a:lnTo>
                <a:lnTo>
                  <a:pt x="43" y="127"/>
                </a:lnTo>
                <a:lnTo>
                  <a:pt x="38" y="127"/>
                </a:lnTo>
                <a:lnTo>
                  <a:pt x="32" y="127"/>
                </a:lnTo>
                <a:lnTo>
                  <a:pt x="29" y="127"/>
                </a:lnTo>
                <a:lnTo>
                  <a:pt x="25" y="127"/>
                </a:lnTo>
                <a:lnTo>
                  <a:pt x="22" y="126"/>
                </a:lnTo>
                <a:lnTo>
                  <a:pt x="17" y="125"/>
                </a:lnTo>
                <a:lnTo>
                  <a:pt x="13" y="122"/>
                </a:lnTo>
                <a:lnTo>
                  <a:pt x="10" y="120"/>
                </a:lnTo>
                <a:lnTo>
                  <a:pt x="7" y="115"/>
                </a:lnTo>
                <a:lnTo>
                  <a:pt x="5" y="112"/>
                </a:lnTo>
                <a:lnTo>
                  <a:pt x="3" y="107"/>
                </a:lnTo>
                <a:lnTo>
                  <a:pt x="2" y="103"/>
                </a:lnTo>
                <a:lnTo>
                  <a:pt x="1" y="97"/>
                </a:lnTo>
                <a:lnTo>
                  <a:pt x="0" y="93"/>
                </a:lnTo>
                <a:lnTo>
                  <a:pt x="0" y="88"/>
                </a:lnTo>
                <a:lnTo>
                  <a:pt x="0" y="83"/>
                </a:lnTo>
                <a:lnTo>
                  <a:pt x="1" y="78"/>
                </a:lnTo>
                <a:lnTo>
                  <a:pt x="3" y="70"/>
                </a:lnTo>
                <a:lnTo>
                  <a:pt x="6" y="64"/>
                </a:lnTo>
                <a:lnTo>
                  <a:pt x="10" y="58"/>
                </a:lnTo>
                <a:lnTo>
                  <a:pt x="14" y="51"/>
                </a:lnTo>
                <a:lnTo>
                  <a:pt x="20" y="47"/>
                </a:lnTo>
                <a:lnTo>
                  <a:pt x="26" y="40"/>
                </a:lnTo>
                <a:lnTo>
                  <a:pt x="35" y="36"/>
                </a:lnTo>
                <a:lnTo>
                  <a:pt x="44" y="30"/>
                </a:lnTo>
                <a:lnTo>
                  <a:pt x="53" y="26"/>
                </a:lnTo>
                <a:lnTo>
                  <a:pt x="66" y="21"/>
                </a:lnTo>
                <a:lnTo>
                  <a:pt x="79" y="17"/>
                </a:lnTo>
                <a:lnTo>
                  <a:pt x="91" y="12"/>
                </a:lnTo>
                <a:lnTo>
                  <a:pt x="95" y="11"/>
                </a:lnTo>
                <a:lnTo>
                  <a:pt x="99" y="10"/>
                </a:lnTo>
                <a:lnTo>
                  <a:pt x="104" y="8"/>
                </a:lnTo>
                <a:lnTo>
                  <a:pt x="107" y="6"/>
                </a:lnTo>
                <a:lnTo>
                  <a:pt x="112" y="5"/>
                </a:lnTo>
                <a:lnTo>
                  <a:pt x="116" y="4"/>
                </a:lnTo>
                <a:lnTo>
                  <a:pt x="120" y="4"/>
                </a:lnTo>
                <a:lnTo>
                  <a:pt x="124" y="3"/>
                </a:lnTo>
                <a:lnTo>
                  <a:pt x="129" y="2"/>
                </a:lnTo>
                <a:lnTo>
                  <a:pt x="133" y="1"/>
                </a:lnTo>
                <a:lnTo>
                  <a:pt x="139" y="0"/>
                </a:lnTo>
                <a:lnTo>
                  <a:pt x="14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01" name="Google Shape;13201;p42"/>
          <p:cNvSpPr/>
          <p:nvPr/>
        </p:nvSpPr>
        <p:spPr>
          <a:xfrm>
            <a:off x="1972866" y="2403872"/>
            <a:ext cx="52388" cy="38100"/>
          </a:xfrm>
          <a:custGeom>
            <a:avLst/>
            <a:gdLst/>
            <a:ahLst/>
            <a:cxnLst/>
            <a:rect l="l" t="t" r="r" b="b"/>
            <a:pathLst>
              <a:path w="178" h="131" extrusionOk="0">
                <a:moveTo>
                  <a:pt x="140" y="0"/>
                </a:moveTo>
                <a:lnTo>
                  <a:pt x="142" y="3"/>
                </a:lnTo>
                <a:lnTo>
                  <a:pt x="143" y="4"/>
                </a:lnTo>
                <a:lnTo>
                  <a:pt x="146" y="8"/>
                </a:lnTo>
                <a:lnTo>
                  <a:pt x="149" y="13"/>
                </a:lnTo>
                <a:lnTo>
                  <a:pt x="151" y="17"/>
                </a:lnTo>
                <a:lnTo>
                  <a:pt x="155" y="26"/>
                </a:lnTo>
                <a:lnTo>
                  <a:pt x="159" y="35"/>
                </a:lnTo>
                <a:lnTo>
                  <a:pt x="162" y="42"/>
                </a:lnTo>
                <a:lnTo>
                  <a:pt x="166" y="49"/>
                </a:lnTo>
                <a:lnTo>
                  <a:pt x="169" y="53"/>
                </a:lnTo>
                <a:lnTo>
                  <a:pt x="172" y="59"/>
                </a:lnTo>
                <a:lnTo>
                  <a:pt x="176" y="65"/>
                </a:lnTo>
                <a:lnTo>
                  <a:pt x="177" y="72"/>
                </a:lnTo>
                <a:lnTo>
                  <a:pt x="178" y="80"/>
                </a:lnTo>
                <a:lnTo>
                  <a:pt x="178" y="87"/>
                </a:lnTo>
                <a:lnTo>
                  <a:pt x="177" y="94"/>
                </a:lnTo>
                <a:lnTo>
                  <a:pt x="174" y="101"/>
                </a:lnTo>
                <a:lnTo>
                  <a:pt x="172" y="107"/>
                </a:lnTo>
                <a:lnTo>
                  <a:pt x="168" y="111"/>
                </a:lnTo>
                <a:lnTo>
                  <a:pt x="164" y="115"/>
                </a:lnTo>
                <a:lnTo>
                  <a:pt x="160" y="118"/>
                </a:lnTo>
                <a:lnTo>
                  <a:pt x="154" y="120"/>
                </a:lnTo>
                <a:lnTo>
                  <a:pt x="148" y="122"/>
                </a:lnTo>
                <a:lnTo>
                  <a:pt x="141" y="125"/>
                </a:lnTo>
                <a:lnTo>
                  <a:pt x="133" y="126"/>
                </a:lnTo>
                <a:lnTo>
                  <a:pt x="125" y="127"/>
                </a:lnTo>
                <a:lnTo>
                  <a:pt x="114" y="127"/>
                </a:lnTo>
                <a:lnTo>
                  <a:pt x="102" y="127"/>
                </a:lnTo>
                <a:lnTo>
                  <a:pt x="89" y="127"/>
                </a:lnTo>
                <a:lnTo>
                  <a:pt x="78" y="128"/>
                </a:lnTo>
                <a:lnTo>
                  <a:pt x="67" y="129"/>
                </a:lnTo>
                <a:lnTo>
                  <a:pt x="56" y="130"/>
                </a:lnTo>
                <a:lnTo>
                  <a:pt x="49" y="131"/>
                </a:lnTo>
                <a:lnTo>
                  <a:pt x="42" y="131"/>
                </a:lnTo>
                <a:lnTo>
                  <a:pt x="35" y="131"/>
                </a:lnTo>
                <a:lnTo>
                  <a:pt x="29" y="131"/>
                </a:lnTo>
                <a:lnTo>
                  <a:pt x="23" y="130"/>
                </a:lnTo>
                <a:lnTo>
                  <a:pt x="17" y="128"/>
                </a:lnTo>
                <a:lnTo>
                  <a:pt x="13" y="126"/>
                </a:lnTo>
                <a:lnTo>
                  <a:pt x="8" y="121"/>
                </a:lnTo>
                <a:lnTo>
                  <a:pt x="5" y="116"/>
                </a:lnTo>
                <a:lnTo>
                  <a:pt x="2" y="109"/>
                </a:lnTo>
                <a:lnTo>
                  <a:pt x="1" y="102"/>
                </a:lnTo>
                <a:lnTo>
                  <a:pt x="0" y="96"/>
                </a:lnTo>
                <a:lnTo>
                  <a:pt x="0" y="89"/>
                </a:lnTo>
                <a:lnTo>
                  <a:pt x="1" y="82"/>
                </a:lnTo>
                <a:lnTo>
                  <a:pt x="3" y="75"/>
                </a:lnTo>
                <a:lnTo>
                  <a:pt x="5" y="70"/>
                </a:lnTo>
                <a:lnTo>
                  <a:pt x="7" y="64"/>
                </a:lnTo>
                <a:lnTo>
                  <a:pt x="13" y="56"/>
                </a:lnTo>
                <a:lnTo>
                  <a:pt x="20" y="51"/>
                </a:lnTo>
                <a:lnTo>
                  <a:pt x="26" y="44"/>
                </a:lnTo>
                <a:lnTo>
                  <a:pt x="35" y="40"/>
                </a:lnTo>
                <a:lnTo>
                  <a:pt x="43" y="34"/>
                </a:lnTo>
                <a:lnTo>
                  <a:pt x="52" y="31"/>
                </a:lnTo>
                <a:lnTo>
                  <a:pt x="62" y="26"/>
                </a:lnTo>
                <a:lnTo>
                  <a:pt x="76" y="22"/>
                </a:lnTo>
                <a:lnTo>
                  <a:pt x="89" y="16"/>
                </a:lnTo>
                <a:lnTo>
                  <a:pt x="103" y="13"/>
                </a:lnTo>
                <a:lnTo>
                  <a:pt x="115" y="8"/>
                </a:lnTo>
                <a:lnTo>
                  <a:pt x="124" y="7"/>
                </a:lnTo>
                <a:lnTo>
                  <a:pt x="134" y="5"/>
                </a:lnTo>
                <a:lnTo>
                  <a:pt x="139" y="4"/>
                </a:lnTo>
                <a:lnTo>
                  <a:pt x="143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02" name="Google Shape;13202;p42"/>
          <p:cNvCxnSpPr/>
          <p:nvPr/>
        </p:nvCxnSpPr>
        <p:spPr>
          <a:xfrm>
            <a:off x="2014538" y="2403874"/>
            <a:ext cx="11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03" name="Google Shape;13203;p42"/>
          <p:cNvSpPr/>
          <p:nvPr/>
        </p:nvSpPr>
        <p:spPr>
          <a:xfrm>
            <a:off x="1975249" y="2453880"/>
            <a:ext cx="69056" cy="53578"/>
          </a:xfrm>
          <a:custGeom>
            <a:avLst/>
            <a:gdLst/>
            <a:ahLst/>
            <a:cxnLst/>
            <a:rect l="l" t="t" r="r" b="b"/>
            <a:pathLst>
              <a:path w="230" h="177" extrusionOk="0">
                <a:moveTo>
                  <a:pt x="39" y="0"/>
                </a:moveTo>
                <a:lnTo>
                  <a:pt x="34" y="5"/>
                </a:lnTo>
                <a:lnTo>
                  <a:pt x="29" y="12"/>
                </a:lnTo>
                <a:lnTo>
                  <a:pt x="24" y="20"/>
                </a:lnTo>
                <a:lnTo>
                  <a:pt x="19" y="29"/>
                </a:lnTo>
                <a:lnTo>
                  <a:pt x="14" y="39"/>
                </a:lnTo>
                <a:lnTo>
                  <a:pt x="10" y="50"/>
                </a:lnTo>
                <a:lnTo>
                  <a:pt x="6" y="61"/>
                </a:lnTo>
                <a:lnTo>
                  <a:pt x="3" y="73"/>
                </a:lnTo>
                <a:lnTo>
                  <a:pt x="1" y="85"/>
                </a:lnTo>
                <a:lnTo>
                  <a:pt x="0" y="96"/>
                </a:lnTo>
                <a:lnTo>
                  <a:pt x="0" y="105"/>
                </a:lnTo>
                <a:lnTo>
                  <a:pt x="0" y="113"/>
                </a:lnTo>
                <a:lnTo>
                  <a:pt x="2" y="121"/>
                </a:lnTo>
                <a:lnTo>
                  <a:pt x="3" y="127"/>
                </a:lnTo>
                <a:lnTo>
                  <a:pt x="6" y="134"/>
                </a:lnTo>
                <a:lnTo>
                  <a:pt x="10" y="141"/>
                </a:lnTo>
                <a:lnTo>
                  <a:pt x="15" y="146"/>
                </a:lnTo>
                <a:lnTo>
                  <a:pt x="20" y="151"/>
                </a:lnTo>
                <a:lnTo>
                  <a:pt x="24" y="155"/>
                </a:lnTo>
                <a:lnTo>
                  <a:pt x="30" y="159"/>
                </a:lnTo>
                <a:lnTo>
                  <a:pt x="37" y="162"/>
                </a:lnTo>
                <a:lnTo>
                  <a:pt x="42" y="164"/>
                </a:lnTo>
                <a:lnTo>
                  <a:pt x="49" y="167"/>
                </a:lnTo>
                <a:lnTo>
                  <a:pt x="57" y="169"/>
                </a:lnTo>
                <a:lnTo>
                  <a:pt x="64" y="171"/>
                </a:lnTo>
                <a:lnTo>
                  <a:pt x="70" y="172"/>
                </a:lnTo>
                <a:lnTo>
                  <a:pt x="79" y="173"/>
                </a:lnTo>
                <a:lnTo>
                  <a:pt x="89" y="174"/>
                </a:lnTo>
                <a:lnTo>
                  <a:pt x="98" y="174"/>
                </a:lnTo>
                <a:lnTo>
                  <a:pt x="113" y="174"/>
                </a:lnTo>
                <a:lnTo>
                  <a:pt x="127" y="174"/>
                </a:lnTo>
                <a:lnTo>
                  <a:pt x="138" y="174"/>
                </a:lnTo>
                <a:lnTo>
                  <a:pt x="148" y="176"/>
                </a:lnTo>
                <a:lnTo>
                  <a:pt x="158" y="176"/>
                </a:lnTo>
                <a:lnTo>
                  <a:pt x="163" y="177"/>
                </a:lnTo>
                <a:lnTo>
                  <a:pt x="168" y="177"/>
                </a:lnTo>
                <a:lnTo>
                  <a:pt x="173" y="177"/>
                </a:lnTo>
                <a:lnTo>
                  <a:pt x="177" y="177"/>
                </a:lnTo>
                <a:lnTo>
                  <a:pt x="180" y="177"/>
                </a:lnTo>
                <a:lnTo>
                  <a:pt x="184" y="176"/>
                </a:lnTo>
                <a:lnTo>
                  <a:pt x="187" y="174"/>
                </a:lnTo>
                <a:lnTo>
                  <a:pt x="189" y="172"/>
                </a:lnTo>
                <a:lnTo>
                  <a:pt x="191" y="170"/>
                </a:lnTo>
                <a:lnTo>
                  <a:pt x="193" y="167"/>
                </a:lnTo>
                <a:lnTo>
                  <a:pt x="194" y="162"/>
                </a:lnTo>
                <a:lnTo>
                  <a:pt x="194" y="161"/>
                </a:lnTo>
                <a:lnTo>
                  <a:pt x="194" y="160"/>
                </a:lnTo>
                <a:lnTo>
                  <a:pt x="195" y="159"/>
                </a:lnTo>
                <a:lnTo>
                  <a:pt x="195" y="158"/>
                </a:lnTo>
                <a:lnTo>
                  <a:pt x="196" y="158"/>
                </a:lnTo>
                <a:lnTo>
                  <a:pt x="197" y="158"/>
                </a:lnTo>
                <a:lnTo>
                  <a:pt x="198" y="159"/>
                </a:lnTo>
                <a:lnTo>
                  <a:pt x="199" y="159"/>
                </a:lnTo>
                <a:lnTo>
                  <a:pt x="200" y="158"/>
                </a:lnTo>
                <a:lnTo>
                  <a:pt x="200" y="157"/>
                </a:lnTo>
                <a:lnTo>
                  <a:pt x="200" y="155"/>
                </a:lnTo>
                <a:lnTo>
                  <a:pt x="200" y="154"/>
                </a:lnTo>
                <a:lnTo>
                  <a:pt x="201" y="153"/>
                </a:lnTo>
                <a:lnTo>
                  <a:pt x="203" y="152"/>
                </a:lnTo>
                <a:lnTo>
                  <a:pt x="205" y="152"/>
                </a:lnTo>
                <a:lnTo>
                  <a:pt x="206" y="151"/>
                </a:lnTo>
                <a:lnTo>
                  <a:pt x="207" y="151"/>
                </a:lnTo>
                <a:lnTo>
                  <a:pt x="208" y="150"/>
                </a:lnTo>
                <a:lnTo>
                  <a:pt x="208" y="149"/>
                </a:lnTo>
                <a:lnTo>
                  <a:pt x="208" y="148"/>
                </a:lnTo>
                <a:lnTo>
                  <a:pt x="208" y="146"/>
                </a:lnTo>
                <a:lnTo>
                  <a:pt x="208" y="145"/>
                </a:lnTo>
                <a:lnTo>
                  <a:pt x="208" y="144"/>
                </a:lnTo>
                <a:lnTo>
                  <a:pt x="209" y="144"/>
                </a:lnTo>
                <a:lnTo>
                  <a:pt x="209" y="143"/>
                </a:lnTo>
                <a:lnTo>
                  <a:pt x="210" y="143"/>
                </a:lnTo>
                <a:lnTo>
                  <a:pt x="212" y="143"/>
                </a:lnTo>
                <a:lnTo>
                  <a:pt x="213" y="143"/>
                </a:lnTo>
                <a:lnTo>
                  <a:pt x="214" y="142"/>
                </a:lnTo>
                <a:lnTo>
                  <a:pt x="215" y="142"/>
                </a:lnTo>
                <a:lnTo>
                  <a:pt x="216" y="142"/>
                </a:lnTo>
                <a:lnTo>
                  <a:pt x="216" y="141"/>
                </a:lnTo>
                <a:lnTo>
                  <a:pt x="218" y="139"/>
                </a:lnTo>
                <a:lnTo>
                  <a:pt x="221" y="135"/>
                </a:lnTo>
                <a:lnTo>
                  <a:pt x="223" y="131"/>
                </a:lnTo>
                <a:lnTo>
                  <a:pt x="225" y="126"/>
                </a:lnTo>
                <a:lnTo>
                  <a:pt x="226" y="122"/>
                </a:lnTo>
                <a:lnTo>
                  <a:pt x="228" y="114"/>
                </a:lnTo>
                <a:lnTo>
                  <a:pt x="230" y="107"/>
                </a:lnTo>
                <a:lnTo>
                  <a:pt x="230" y="99"/>
                </a:lnTo>
                <a:lnTo>
                  <a:pt x="230" y="92"/>
                </a:lnTo>
                <a:lnTo>
                  <a:pt x="228" y="84"/>
                </a:lnTo>
                <a:lnTo>
                  <a:pt x="227" y="77"/>
                </a:lnTo>
                <a:lnTo>
                  <a:pt x="225" y="70"/>
                </a:lnTo>
                <a:lnTo>
                  <a:pt x="223" y="64"/>
                </a:lnTo>
                <a:lnTo>
                  <a:pt x="222" y="62"/>
                </a:lnTo>
                <a:lnTo>
                  <a:pt x="221" y="61"/>
                </a:lnTo>
                <a:lnTo>
                  <a:pt x="219" y="60"/>
                </a:lnTo>
                <a:lnTo>
                  <a:pt x="218" y="59"/>
                </a:lnTo>
                <a:lnTo>
                  <a:pt x="216" y="59"/>
                </a:lnTo>
                <a:lnTo>
                  <a:pt x="214" y="59"/>
                </a:lnTo>
                <a:lnTo>
                  <a:pt x="212" y="58"/>
                </a:lnTo>
                <a:lnTo>
                  <a:pt x="210" y="58"/>
                </a:lnTo>
                <a:lnTo>
                  <a:pt x="208" y="58"/>
                </a:lnTo>
                <a:lnTo>
                  <a:pt x="207" y="57"/>
                </a:lnTo>
                <a:lnTo>
                  <a:pt x="205" y="57"/>
                </a:lnTo>
                <a:lnTo>
                  <a:pt x="203" y="56"/>
                </a:lnTo>
                <a:lnTo>
                  <a:pt x="201" y="53"/>
                </a:lnTo>
                <a:lnTo>
                  <a:pt x="200" y="52"/>
                </a:lnTo>
                <a:lnTo>
                  <a:pt x="198" y="51"/>
                </a:lnTo>
                <a:lnTo>
                  <a:pt x="197" y="49"/>
                </a:lnTo>
                <a:lnTo>
                  <a:pt x="189" y="42"/>
                </a:lnTo>
                <a:lnTo>
                  <a:pt x="180" y="36"/>
                </a:lnTo>
                <a:lnTo>
                  <a:pt x="171" y="29"/>
                </a:lnTo>
                <a:lnTo>
                  <a:pt x="162" y="24"/>
                </a:lnTo>
                <a:lnTo>
                  <a:pt x="152" y="20"/>
                </a:lnTo>
                <a:lnTo>
                  <a:pt x="140" y="14"/>
                </a:lnTo>
                <a:lnTo>
                  <a:pt x="126" y="11"/>
                </a:lnTo>
                <a:lnTo>
                  <a:pt x="113" y="8"/>
                </a:lnTo>
                <a:lnTo>
                  <a:pt x="98" y="5"/>
                </a:lnTo>
                <a:lnTo>
                  <a:pt x="84" y="3"/>
                </a:lnTo>
                <a:lnTo>
                  <a:pt x="69" y="2"/>
                </a:lnTo>
                <a:lnTo>
                  <a:pt x="55" y="1"/>
                </a:lnTo>
                <a:lnTo>
                  <a:pt x="39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04" name="Google Shape;13204;p42"/>
          <p:cNvSpPr/>
          <p:nvPr/>
        </p:nvSpPr>
        <p:spPr>
          <a:xfrm>
            <a:off x="1975249" y="2455069"/>
            <a:ext cx="69056" cy="52388"/>
          </a:xfrm>
          <a:custGeom>
            <a:avLst/>
            <a:gdLst/>
            <a:ahLst/>
            <a:cxnLst/>
            <a:rect l="l" t="t" r="r" b="b"/>
            <a:pathLst>
              <a:path w="230" h="176" extrusionOk="0">
                <a:moveTo>
                  <a:pt x="36" y="3"/>
                </a:moveTo>
                <a:lnTo>
                  <a:pt x="31" y="9"/>
                </a:lnTo>
                <a:lnTo>
                  <a:pt x="25" y="16"/>
                </a:lnTo>
                <a:lnTo>
                  <a:pt x="21" y="24"/>
                </a:lnTo>
                <a:lnTo>
                  <a:pt x="16" y="33"/>
                </a:lnTo>
                <a:lnTo>
                  <a:pt x="12" y="44"/>
                </a:lnTo>
                <a:lnTo>
                  <a:pt x="7" y="54"/>
                </a:lnTo>
                <a:lnTo>
                  <a:pt x="5" y="65"/>
                </a:lnTo>
                <a:lnTo>
                  <a:pt x="2" y="75"/>
                </a:lnTo>
                <a:lnTo>
                  <a:pt x="1" y="86"/>
                </a:lnTo>
                <a:lnTo>
                  <a:pt x="0" y="96"/>
                </a:lnTo>
                <a:lnTo>
                  <a:pt x="0" y="107"/>
                </a:lnTo>
                <a:lnTo>
                  <a:pt x="1" y="117"/>
                </a:lnTo>
                <a:lnTo>
                  <a:pt x="3" y="125"/>
                </a:lnTo>
                <a:lnTo>
                  <a:pt x="6" y="133"/>
                </a:lnTo>
                <a:lnTo>
                  <a:pt x="11" y="141"/>
                </a:lnTo>
                <a:lnTo>
                  <a:pt x="16" y="148"/>
                </a:lnTo>
                <a:lnTo>
                  <a:pt x="23" y="153"/>
                </a:lnTo>
                <a:lnTo>
                  <a:pt x="31" y="158"/>
                </a:lnTo>
                <a:lnTo>
                  <a:pt x="40" y="162"/>
                </a:lnTo>
                <a:lnTo>
                  <a:pt x="49" y="166"/>
                </a:lnTo>
                <a:lnTo>
                  <a:pt x="58" y="169"/>
                </a:lnTo>
                <a:lnTo>
                  <a:pt x="68" y="171"/>
                </a:lnTo>
                <a:lnTo>
                  <a:pt x="78" y="172"/>
                </a:lnTo>
                <a:lnTo>
                  <a:pt x="94" y="173"/>
                </a:lnTo>
                <a:lnTo>
                  <a:pt x="110" y="173"/>
                </a:lnTo>
                <a:lnTo>
                  <a:pt x="126" y="173"/>
                </a:lnTo>
                <a:lnTo>
                  <a:pt x="143" y="175"/>
                </a:lnTo>
                <a:lnTo>
                  <a:pt x="150" y="175"/>
                </a:lnTo>
                <a:lnTo>
                  <a:pt x="157" y="175"/>
                </a:lnTo>
                <a:lnTo>
                  <a:pt x="163" y="176"/>
                </a:lnTo>
                <a:lnTo>
                  <a:pt x="170" y="176"/>
                </a:lnTo>
                <a:lnTo>
                  <a:pt x="177" y="176"/>
                </a:lnTo>
                <a:lnTo>
                  <a:pt x="182" y="175"/>
                </a:lnTo>
                <a:lnTo>
                  <a:pt x="187" y="172"/>
                </a:lnTo>
                <a:lnTo>
                  <a:pt x="189" y="170"/>
                </a:lnTo>
                <a:lnTo>
                  <a:pt x="191" y="168"/>
                </a:lnTo>
                <a:lnTo>
                  <a:pt x="193" y="164"/>
                </a:lnTo>
                <a:lnTo>
                  <a:pt x="194" y="160"/>
                </a:lnTo>
                <a:lnTo>
                  <a:pt x="195" y="157"/>
                </a:lnTo>
                <a:lnTo>
                  <a:pt x="197" y="157"/>
                </a:lnTo>
                <a:lnTo>
                  <a:pt x="198" y="158"/>
                </a:lnTo>
                <a:lnTo>
                  <a:pt x="199" y="158"/>
                </a:lnTo>
                <a:lnTo>
                  <a:pt x="200" y="156"/>
                </a:lnTo>
                <a:lnTo>
                  <a:pt x="200" y="154"/>
                </a:lnTo>
                <a:lnTo>
                  <a:pt x="201" y="153"/>
                </a:lnTo>
                <a:lnTo>
                  <a:pt x="201" y="152"/>
                </a:lnTo>
                <a:lnTo>
                  <a:pt x="204" y="151"/>
                </a:lnTo>
                <a:lnTo>
                  <a:pt x="206" y="150"/>
                </a:lnTo>
                <a:lnTo>
                  <a:pt x="207" y="150"/>
                </a:lnTo>
                <a:lnTo>
                  <a:pt x="208" y="149"/>
                </a:lnTo>
                <a:lnTo>
                  <a:pt x="208" y="147"/>
                </a:lnTo>
                <a:lnTo>
                  <a:pt x="208" y="144"/>
                </a:lnTo>
                <a:lnTo>
                  <a:pt x="209" y="143"/>
                </a:lnTo>
                <a:lnTo>
                  <a:pt x="210" y="142"/>
                </a:lnTo>
                <a:lnTo>
                  <a:pt x="212" y="142"/>
                </a:lnTo>
                <a:lnTo>
                  <a:pt x="213" y="142"/>
                </a:lnTo>
                <a:lnTo>
                  <a:pt x="216" y="140"/>
                </a:lnTo>
                <a:lnTo>
                  <a:pt x="219" y="138"/>
                </a:lnTo>
                <a:lnTo>
                  <a:pt x="221" y="134"/>
                </a:lnTo>
                <a:lnTo>
                  <a:pt x="223" y="131"/>
                </a:lnTo>
                <a:lnTo>
                  <a:pt x="225" y="126"/>
                </a:lnTo>
                <a:lnTo>
                  <a:pt x="226" y="122"/>
                </a:lnTo>
                <a:lnTo>
                  <a:pt x="228" y="114"/>
                </a:lnTo>
                <a:lnTo>
                  <a:pt x="230" y="106"/>
                </a:lnTo>
                <a:lnTo>
                  <a:pt x="230" y="97"/>
                </a:lnTo>
                <a:lnTo>
                  <a:pt x="230" y="89"/>
                </a:lnTo>
                <a:lnTo>
                  <a:pt x="230" y="85"/>
                </a:lnTo>
                <a:lnTo>
                  <a:pt x="228" y="79"/>
                </a:lnTo>
                <a:lnTo>
                  <a:pt x="227" y="75"/>
                </a:lnTo>
                <a:lnTo>
                  <a:pt x="226" y="72"/>
                </a:lnTo>
                <a:lnTo>
                  <a:pt x="225" y="67"/>
                </a:lnTo>
                <a:lnTo>
                  <a:pt x="223" y="64"/>
                </a:lnTo>
                <a:lnTo>
                  <a:pt x="221" y="60"/>
                </a:lnTo>
                <a:lnTo>
                  <a:pt x="217" y="58"/>
                </a:lnTo>
                <a:lnTo>
                  <a:pt x="215" y="58"/>
                </a:lnTo>
                <a:lnTo>
                  <a:pt x="212" y="57"/>
                </a:lnTo>
                <a:lnTo>
                  <a:pt x="207" y="57"/>
                </a:lnTo>
                <a:lnTo>
                  <a:pt x="200" y="51"/>
                </a:lnTo>
                <a:lnTo>
                  <a:pt x="194" y="45"/>
                </a:lnTo>
                <a:lnTo>
                  <a:pt x="186" y="39"/>
                </a:lnTo>
                <a:lnTo>
                  <a:pt x="178" y="33"/>
                </a:lnTo>
                <a:lnTo>
                  <a:pt x="170" y="28"/>
                </a:lnTo>
                <a:lnTo>
                  <a:pt x="162" y="23"/>
                </a:lnTo>
                <a:lnTo>
                  <a:pt x="151" y="18"/>
                </a:lnTo>
                <a:lnTo>
                  <a:pt x="139" y="13"/>
                </a:lnTo>
                <a:lnTo>
                  <a:pt x="125" y="10"/>
                </a:lnTo>
                <a:lnTo>
                  <a:pt x="113" y="7"/>
                </a:lnTo>
                <a:lnTo>
                  <a:pt x="101" y="4"/>
                </a:lnTo>
                <a:lnTo>
                  <a:pt x="88" y="2"/>
                </a:lnTo>
                <a:lnTo>
                  <a:pt x="75" y="1"/>
                </a:lnTo>
                <a:lnTo>
                  <a:pt x="62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05" name="Google Shape;13205;p42"/>
          <p:cNvSpPr/>
          <p:nvPr/>
        </p:nvSpPr>
        <p:spPr>
          <a:xfrm>
            <a:off x="2053829" y="2468167"/>
            <a:ext cx="47625" cy="40481"/>
          </a:xfrm>
          <a:custGeom>
            <a:avLst/>
            <a:gdLst/>
            <a:ahLst/>
            <a:cxnLst/>
            <a:rect l="l" t="t" r="r" b="b"/>
            <a:pathLst>
              <a:path w="163" h="135" extrusionOk="0">
                <a:moveTo>
                  <a:pt x="6" y="0"/>
                </a:moveTo>
                <a:lnTo>
                  <a:pt x="6" y="2"/>
                </a:lnTo>
                <a:lnTo>
                  <a:pt x="5" y="4"/>
                </a:lnTo>
                <a:lnTo>
                  <a:pt x="5" y="6"/>
                </a:lnTo>
                <a:lnTo>
                  <a:pt x="3" y="8"/>
                </a:lnTo>
                <a:lnTo>
                  <a:pt x="3" y="11"/>
                </a:lnTo>
                <a:lnTo>
                  <a:pt x="2" y="13"/>
                </a:lnTo>
                <a:lnTo>
                  <a:pt x="1" y="22"/>
                </a:lnTo>
                <a:lnTo>
                  <a:pt x="0" y="31"/>
                </a:lnTo>
                <a:lnTo>
                  <a:pt x="0" y="40"/>
                </a:lnTo>
                <a:lnTo>
                  <a:pt x="0" y="49"/>
                </a:lnTo>
                <a:lnTo>
                  <a:pt x="0" y="58"/>
                </a:lnTo>
                <a:lnTo>
                  <a:pt x="1" y="66"/>
                </a:lnTo>
                <a:lnTo>
                  <a:pt x="1" y="72"/>
                </a:lnTo>
                <a:lnTo>
                  <a:pt x="2" y="77"/>
                </a:lnTo>
                <a:lnTo>
                  <a:pt x="5" y="82"/>
                </a:lnTo>
                <a:lnTo>
                  <a:pt x="6" y="87"/>
                </a:lnTo>
                <a:lnTo>
                  <a:pt x="7" y="88"/>
                </a:lnTo>
                <a:lnTo>
                  <a:pt x="8" y="89"/>
                </a:lnTo>
                <a:lnTo>
                  <a:pt x="9" y="90"/>
                </a:lnTo>
                <a:lnTo>
                  <a:pt x="9" y="91"/>
                </a:lnTo>
                <a:lnTo>
                  <a:pt x="10" y="92"/>
                </a:lnTo>
                <a:lnTo>
                  <a:pt x="11" y="94"/>
                </a:lnTo>
                <a:lnTo>
                  <a:pt x="11" y="95"/>
                </a:lnTo>
                <a:lnTo>
                  <a:pt x="12" y="95"/>
                </a:lnTo>
                <a:lnTo>
                  <a:pt x="12" y="96"/>
                </a:lnTo>
                <a:lnTo>
                  <a:pt x="14" y="96"/>
                </a:lnTo>
                <a:lnTo>
                  <a:pt x="19" y="101"/>
                </a:lnTo>
                <a:lnTo>
                  <a:pt x="25" y="107"/>
                </a:lnTo>
                <a:lnTo>
                  <a:pt x="29" y="110"/>
                </a:lnTo>
                <a:lnTo>
                  <a:pt x="34" y="114"/>
                </a:lnTo>
                <a:lnTo>
                  <a:pt x="38" y="118"/>
                </a:lnTo>
                <a:lnTo>
                  <a:pt x="44" y="122"/>
                </a:lnTo>
                <a:lnTo>
                  <a:pt x="48" y="124"/>
                </a:lnTo>
                <a:lnTo>
                  <a:pt x="54" y="127"/>
                </a:lnTo>
                <a:lnTo>
                  <a:pt x="61" y="129"/>
                </a:lnTo>
                <a:lnTo>
                  <a:pt x="67" y="132"/>
                </a:lnTo>
                <a:lnTo>
                  <a:pt x="74" y="133"/>
                </a:lnTo>
                <a:lnTo>
                  <a:pt x="80" y="134"/>
                </a:lnTo>
                <a:lnTo>
                  <a:pt x="86" y="134"/>
                </a:lnTo>
                <a:lnTo>
                  <a:pt x="93" y="135"/>
                </a:lnTo>
                <a:lnTo>
                  <a:pt x="103" y="135"/>
                </a:lnTo>
                <a:lnTo>
                  <a:pt x="113" y="135"/>
                </a:lnTo>
                <a:lnTo>
                  <a:pt x="118" y="135"/>
                </a:lnTo>
                <a:lnTo>
                  <a:pt x="121" y="135"/>
                </a:lnTo>
                <a:lnTo>
                  <a:pt x="125" y="135"/>
                </a:lnTo>
                <a:lnTo>
                  <a:pt x="127" y="135"/>
                </a:lnTo>
                <a:lnTo>
                  <a:pt x="129" y="134"/>
                </a:lnTo>
                <a:lnTo>
                  <a:pt x="132" y="133"/>
                </a:lnTo>
                <a:lnTo>
                  <a:pt x="135" y="133"/>
                </a:lnTo>
                <a:lnTo>
                  <a:pt x="137" y="131"/>
                </a:lnTo>
                <a:lnTo>
                  <a:pt x="140" y="129"/>
                </a:lnTo>
                <a:lnTo>
                  <a:pt x="143" y="127"/>
                </a:lnTo>
                <a:lnTo>
                  <a:pt x="145" y="125"/>
                </a:lnTo>
                <a:lnTo>
                  <a:pt x="147" y="123"/>
                </a:lnTo>
                <a:lnTo>
                  <a:pt x="149" y="119"/>
                </a:lnTo>
                <a:lnTo>
                  <a:pt x="151" y="117"/>
                </a:lnTo>
                <a:lnTo>
                  <a:pt x="154" y="113"/>
                </a:lnTo>
                <a:lnTo>
                  <a:pt x="156" y="108"/>
                </a:lnTo>
                <a:lnTo>
                  <a:pt x="159" y="100"/>
                </a:lnTo>
                <a:lnTo>
                  <a:pt x="162" y="94"/>
                </a:lnTo>
                <a:lnTo>
                  <a:pt x="163" y="88"/>
                </a:lnTo>
                <a:lnTo>
                  <a:pt x="163" y="81"/>
                </a:lnTo>
                <a:lnTo>
                  <a:pt x="163" y="76"/>
                </a:lnTo>
                <a:lnTo>
                  <a:pt x="160" y="70"/>
                </a:lnTo>
                <a:lnTo>
                  <a:pt x="157" y="63"/>
                </a:lnTo>
                <a:lnTo>
                  <a:pt x="154" y="58"/>
                </a:lnTo>
                <a:lnTo>
                  <a:pt x="149" y="52"/>
                </a:lnTo>
                <a:lnTo>
                  <a:pt x="144" y="47"/>
                </a:lnTo>
                <a:lnTo>
                  <a:pt x="138" y="42"/>
                </a:lnTo>
                <a:lnTo>
                  <a:pt x="128" y="34"/>
                </a:lnTo>
                <a:lnTo>
                  <a:pt x="118" y="26"/>
                </a:lnTo>
                <a:lnTo>
                  <a:pt x="108" y="20"/>
                </a:lnTo>
                <a:lnTo>
                  <a:pt x="105" y="17"/>
                </a:lnTo>
                <a:lnTo>
                  <a:pt x="104" y="16"/>
                </a:lnTo>
                <a:lnTo>
                  <a:pt x="102" y="14"/>
                </a:lnTo>
                <a:lnTo>
                  <a:pt x="100" y="13"/>
                </a:lnTo>
                <a:lnTo>
                  <a:pt x="98" y="12"/>
                </a:lnTo>
                <a:lnTo>
                  <a:pt x="95" y="11"/>
                </a:lnTo>
                <a:lnTo>
                  <a:pt x="92" y="8"/>
                </a:lnTo>
                <a:lnTo>
                  <a:pt x="88" y="7"/>
                </a:lnTo>
                <a:lnTo>
                  <a:pt x="83" y="6"/>
                </a:lnTo>
                <a:lnTo>
                  <a:pt x="79" y="5"/>
                </a:lnTo>
                <a:lnTo>
                  <a:pt x="74" y="4"/>
                </a:lnTo>
                <a:lnTo>
                  <a:pt x="68" y="3"/>
                </a:lnTo>
                <a:lnTo>
                  <a:pt x="61" y="3"/>
                </a:lnTo>
                <a:lnTo>
                  <a:pt x="53" y="2"/>
                </a:lnTo>
                <a:lnTo>
                  <a:pt x="45" y="1"/>
                </a:lnTo>
                <a:lnTo>
                  <a:pt x="37" y="1"/>
                </a:lnTo>
                <a:lnTo>
                  <a:pt x="29" y="0"/>
                </a:lnTo>
                <a:lnTo>
                  <a:pt x="21" y="0"/>
                </a:lnTo>
                <a:lnTo>
                  <a:pt x="14" y="0"/>
                </a:lnTo>
                <a:lnTo>
                  <a:pt x="6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06" name="Google Shape;13206;p42"/>
          <p:cNvSpPr/>
          <p:nvPr/>
        </p:nvSpPr>
        <p:spPr>
          <a:xfrm>
            <a:off x="2053829" y="2464594"/>
            <a:ext cx="47625" cy="44054"/>
          </a:xfrm>
          <a:custGeom>
            <a:avLst/>
            <a:gdLst/>
            <a:ahLst/>
            <a:cxnLst/>
            <a:rect l="l" t="t" r="r" b="b"/>
            <a:pathLst>
              <a:path w="163" h="144" extrusionOk="0">
                <a:moveTo>
                  <a:pt x="8" y="0"/>
                </a:moveTo>
                <a:lnTo>
                  <a:pt x="7" y="3"/>
                </a:lnTo>
                <a:lnTo>
                  <a:pt x="6" y="6"/>
                </a:lnTo>
                <a:lnTo>
                  <a:pt x="5" y="14"/>
                </a:lnTo>
                <a:lnTo>
                  <a:pt x="2" y="22"/>
                </a:lnTo>
                <a:lnTo>
                  <a:pt x="1" y="31"/>
                </a:lnTo>
                <a:lnTo>
                  <a:pt x="0" y="40"/>
                </a:lnTo>
                <a:lnTo>
                  <a:pt x="0" y="50"/>
                </a:lnTo>
                <a:lnTo>
                  <a:pt x="0" y="60"/>
                </a:lnTo>
                <a:lnTo>
                  <a:pt x="0" y="70"/>
                </a:lnTo>
                <a:lnTo>
                  <a:pt x="1" y="79"/>
                </a:lnTo>
                <a:lnTo>
                  <a:pt x="2" y="86"/>
                </a:lnTo>
                <a:lnTo>
                  <a:pt x="5" y="93"/>
                </a:lnTo>
                <a:lnTo>
                  <a:pt x="7" y="97"/>
                </a:lnTo>
                <a:lnTo>
                  <a:pt x="10" y="101"/>
                </a:lnTo>
                <a:lnTo>
                  <a:pt x="14" y="106"/>
                </a:lnTo>
                <a:lnTo>
                  <a:pt x="18" y="110"/>
                </a:lnTo>
                <a:lnTo>
                  <a:pt x="24" y="115"/>
                </a:lnTo>
                <a:lnTo>
                  <a:pt x="29" y="121"/>
                </a:lnTo>
                <a:lnTo>
                  <a:pt x="36" y="125"/>
                </a:lnTo>
                <a:lnTo>
                  <a:pt x="43" y="129"/>
                </a:lnTo>
                <a:lnTo>
                  <a:pt x="49" y="134"/>
                </a:lnTo>
                <a:lnTo>
                  <a:pt x="57" y="137"/>
                </a:lnTo>
                <a:lnTo>
                  <a:pt x="66" y="140"/>
                </a:lnTo>
                <a:lnTo>
                  <a:pt x="75" y="142"/>
                </a:lnTo>
                <a:lnTo>
                  <a:pt x="84" y="143"/>
                </a:lnTo>
                <a:lnTo>
                  <a:pt x="93" y="144"/>
                </a:lnTo>
                <a:lnTo>
                  <a:pt x="102" y="144"/>
                </a:lnTo>
                <a:lnTo>
                  <a:pt x="108" y="144"/>
                </a:lnTo>
                <a:lnTo>
                  <a:pt x="114" y="144"/>
                </a:lnTo>
                <a:lnTo>
                  <a:pt x="120" y="144"/>
                </a:lnTo>
                <a:lnTo>
                  <a:pt x="126" y="144"/>
                </a:lnTo>
                <a:lnTo>
                  <a:pt x="131" y="143"/>
                </a:lnTo>
                <a:lnTo>
                  <a:pt x="137" y="140"/>
                </a:lnTo>
                <a:lnTo>
                  <a:pt x="144" y="135"/>
                </a:lnTo>
                <a:lnTo>
                  <a:pt x="150" y="128"/>
                </a:lnTo>
                <a:lnTo>
                  <a:pt x="155" y="121"/>
                </a:lnTo>
                <a:lnTo>
                  <a:pt x="159" y="113"/>
                </a:lnTo>
                <a:lnTo>
                  <a:pt x="162" y="105"/>
                </a:lnTo>
                <a:lnTo>
                  <a:pt x="163" y="98"/>
                </a:lnTo>
                <a:lnTo>
                  <a:pt x="163" y="91"/>
                </a:lnTo>
                <a:lnTo>
                  <a:pt x="163" y="86"/>
                </a:lnTo>
                <a:lnTo>
                  <a:pt x="160" y="78"/>
                </a:lnTo>
                <a:lnTo>
                  <a:pt x="157" y="71"/>
                </a:lnTo>
                <a:lnTo>
                  <a:pt x="151" y="65"/>
                </a:lnTo>
                <a:lnTo>
                  <a:pt x="147" y="59"/>
                </a:lnTo>
                <a:lnTo>
                  <a:pt x="140" y="53"/>
                </a:lnTo>
                <a:lnTo>
                  <a:pt x="134" y="48"/>
                </a:lnTo>
                <a:lnTo>
                  <a:pt x="126" y="42"/>
                </a:lnTo>
                <a:lnTo>
                  <a:pt x="118" y="37"/>
                </a:lnTo>
                <a:lnTo>
                  <a:pt x="111" y="31"/>
                </a:lnTo>
                <a:lnTo>
                  <a:pt x="103" y="25"/>
                </a:lnTo>
                <a:lnTo>
                  <a:pt x="97" y="20"/>
                </a:lnTo>
                <a:lnTo>
                  <a:pt x="89" y="16"/>
                </a:lnTo>
                <a:lnTo>
                  <a:pt x="81" y="14"/>
                </a:lnTo>
                <a:lnTo>
                  <a:pt x="72" y="13"/>
                </a:lnTo>
                <a:lnTo>
                  <a:pt x="63" y="12"/>
                </a:lnTo>
                <a:lnTo>
                  <a:pt x="53" y="11"/>
                </a:lnTo>
                <a:lnTo>
                  <a:pt x="42" y="10"/>
                </a:lnTo>
                <a:lnTo>
                  <a:pt x="30" y="9"/>
                </a:lnTo>
                <a:lnTo>
                  <a:pt x="19" y="9"/>
                </a:lnTo>
                <a:lnTo>
                  <a:pt x="10" y="9"/>
                </a:lnTo>
                <a:lnTo>
                  <a:pt x="1" y="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07" name="Google Shape;13207;p42"/>
          <p:cNvCxnSpPr/>
          <p:nvPr/>
        </p:nvCxnSpPr>
        <p:spPr>
          <a:xfrm>
            <a:off x="1994298" y="2455069"/>
            <a:ext cx="250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08" name="Google Shape;13208;p42"/>
          <p:cNvCxnSpPr/>
          <p:nvPr/>
        </p:nvCxnSpPr>
        <p:spPr>
          <a:xfrm rot="10800000">
            <a:off x="1985962" y="2456261"/>
            <a:ext cx="333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09" name="Google Shape;13209;p42"/>
          <p:cNvCxnSpPr/>
          <p:nvPr/>
        </p:nvCxnSpPr>
        <p:spPr>
          <a:xfrm flipH="1">
            <a:off x="2053830" y="2464595"/>
            <a:ext cx="2381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10" name="Google Shape;13210;p42"/>
          <p:cNvSpPr/>
          <p:nvPr/>
        </p:nvSpPr>
        <p:spPr>
          <a:xfrm>
            <a:off x="2160986" y="2408635"/>
            <a:ext cx="67865" cy="51197"/>
          </a:xfrm>
          <a:custGeom>
            <a:avLst/>
            <a:gdLst/>
            <a:ahLst/>
            <a:cxnLst/>
            <a:rect l="l" t="t" r="r" b="b"/>
            <a:pathLst>
              <a:path w="229" h="172" extrusionOk="0">
                <a:moveTo>
                  <a:pt x="17" y="12"/>
                </a:moveTo>
                <a:lnTo>
                  <a:pt x="14" y="18"/>
                </a:lnTo>
                <a:lnTo>
                  <a:pt x="10" y="26"/>
                </a:lnTo>
                <a:lnTo>
                  <a:pt x="8" y="35"/>
                </a:lnTo>
                <a:lnTo>
                  <a:pt x="5" y="45"/>
                </a:lnTo>
                <a:lnTo>
                  <a:pt x="3" y="56"/>
                </a:lnTo>
                <a:lnTo>
                  <a:pt x="1" y="68"/>
                </a:lnTo>
                <a:lnTo>
                  <a:pt x="0" y="80"/>
                </a:lnTo>
                <a:lnTo>
                  <a:pt x="0" y="92"/>
                </a:lnTo>
                <a:lnTo>
                  <a:pt x="1" y="103"/>
                </a:lnTo>
                <a:lnTo>
                  <a:pt x="3" y="116"/>
                </a:lnTo>
                <a:lnTo>
                  <a:pt x="5" y="124"/>
                </a:lnTo>
                <a:lnTo>
                  <a:pt x="8" y="130"/>
                </a:lnTo>
                <a:lnTo>
                  <a:pt x="11" y="138"/>
                </a:lnTo>
                <a:lnTo>
                  <a:pt x="15" y="145"/>
                </a:lnTo>
                <a:lnTo>
                  <a:pt x="19" y="150"/>
                </a:lnTo>
                <a:lnTo>
                  <a:pt x="25" y="156"/>
                </a:lnTo>
                <a:lnTo>
                  <a:pt x="30" y="161"/>
                </a:lnTo>
                <a:lnTo>
                  <a:pt x="36" y="164"/>
                </a:lnTo>
                <a:lnTo>
                  <a:pt x="42" y="166"/>
                </a:lnTo>
                <a:lnTo>
                  <a:pt x="48" y="168"/>
                </a:lnTo>
                <a:lnTo>
                  <a:pt x="55" y="170"/>
                </a:lnTo>
                <a:lnTo>
                  <a:pt x="62" y="171"/>
                </a:lnTo>
                <a:lnTo>
                  <a:pt x="69" y="172"/>
                </a:lnTo>
                <a:lnTo>
                  <a:pt x="76" y="172"/>
                </a:lnTo>
                <a:lnTo>
                  <a:pt x="83" y="172"/>
                </a:lnTo>
                <a:lnTo>
                  <a:pt x="90" y="172"/>
                </a:lnTo>
                <a:lnTo>
                  <a:pt x="100" y="171"/>
                </a:lnTo>
                <a:lnTo>
                  <a:pt x="109" y="168"/>
                </a:lnTo>
                <a:lnTo>
                  <a:pt x="119" y="167"/>
                </a:lnTo>
                <a:lnTo>
                  <a:pt x="132" y="164"/>
                </a:lnTo>
                <a:lnTo>
                  <a:pt x="147" y="159"/>
                </a:lnTo>
                <a:lnTo>
                  <a:pt x="156" y="157"/>
                </a:lnTo>
                <a:lnTo>
                  <a:pt x="166" y="155"/>
                </a:lnTo>
                <a:lnTo>
                  <a:pt x="176" y="153"/>
                </a:lnTo>
                <a:lnTo>
                  <a:pt x="181" y="153"/>
                </a:lnTo>
                <a:lnTo>
                  <a:pt x="186" y="152"/>
                </a:lnTo>
                <a:lnTo>
                  <a:pt x="192" y="150"/>
                </a:lnTo>
                <a:lnTo>
                  <a:pt x="195" y="149"/>
                </a:lnTo>
                <a:lnTo>
                  <a:pt x="199" y="148"/>
                </a:lnTo>
                <a:lnTo>
                  <a:pt x="201" y="146"/>
                </a:lnTo>
                <a:lnTo>
                  <a:pt x="203" y="144"/>
                </a:lnTo>
                <a:lnTo>
                  <a:pt x="205" y="142"/>
                </a:lnTo>
                <a:lnTo>
                  <a:pt x="206" y="139"/>
                </a:lnTo>
                <a:lnTo>
                  <a:pt x="208" y="135"/>
                </a:lnTo>
                <a:lnTo>
                  <a:pt x="208" y="131"/>
                </a:lnTo>
                <a:lnTo>
                  <a:pt x="208" y="130"/>
                </a:lnTo>
                <a:lnTo>
                  <a:pt x="208" y="129"/>
                </a:lnTo>
                <a:lnTo>
                  <a:pt x="208" y="128"/>
                </a:lnTo>
                <a:lnTo>
                  <a:pt x="208" y="127"/>
                </a:lnTo>
                <a:lnTo>
                  <a:pt x="209" y="126"/>
                </a:lnTo>
                <a:lnTo>
                  <a:pt x="210" y="126"/>
                </a:lnTo>
                <a:lnTo>
                  <a:pt x="211" y="126"/>
                </a:lnTo>
                <a:lnTo>
                  <a:pt x="212" y="126"/>
                </a:lnTo>
                <a:lnTo>
                  <a:pt x="213" y="126"/>
                </a:lnTo>
                <a:lnTo>
                  <a:pt x="213" y="125"/>
                </a:lnTo>
                <a:lnTo>
                  <a:pt x="213" y="124"/>
                </a:lnTo>
                <a:lnTo>
                  <a:pt x="212" y="124"/>
                </a:lnTo>
                <a:lnTo>
                  <a:pt x="212" y="123"/>
                </a:lnTo>
                <a:lnTo>
                  <a:pt x="212" y="121"/>
                </a:lnTo>
                <a:lnTo>
                  <a:pt x="213" y="120"/>
                </a:lnTo>
                <a:lnTo>
                  <a:pt x="214" y="119"/>
                </a:lnTo>
                <a:lnTo>
                  <a:pt x="215" y="118"/>
                </a:lnTo>
                <a:lnTo>
                  <a:pt x="217" y="117"/>
                </a:lnTo>
                <a:lnTo>
                  <a:pt x="218" y="116"/>
                </a:lnTo>
                <a:lnTo>
                  <a:pt x="219" y="115"/>
                </a:lnTo>
                <a:lnTo>
                  <a:pt x="218" y="114"/>
                </a:lnTo>
                <a:lnTo>
                  <a:pt x="218" y="112"/>
                </a:lnTo>
                <a:lnTo>
                  <a:pt x="218" y="111"/>
                </a:lnTo>
                <a:lnTo>
                  <a:pt x="218" y="110"/>
                </a:lnTo>
                <a:lnTo>
                  <a:pt x="218" y="109"/>
                </a:lnTo>
                <a:lnTo>
                  <a:pt x="219" y="109"/>
                </a:lnTo>
                <a:lnTo>
                  <a:pt x="220" y="108"/>
                </a:lnTo>
                <a:lnTo>
                  <a:pt x="221" y="108"/>
                </a:lnTo>
                <a:lnTo>
                  <a:pt x="222" y="107"/>
                </a:lnTo>
                <a:lnTo>
                  <a:pt x="223" y="107"/>
                </a:lnTo>
                <a:lnTo>
                  <a:pt x="223" y="106"/>
                </a:lnTo>
                <a:lnTo>
                  <a:pt x="224" y="106"/>
                </a:lnTo>
                <a:lnTo>
                  <a:pt x="226" y="102"/>
                </a:lnTo>
                <a:lnTo>
                  <a:pt x="228" y="98"/>
                </a:lnTo>
                <a:lnTo>
                  <a:pt x="229" y="93"/>
                </a:lnTo>
                <a:lnTo>
                  <a:pt x="229" y="89"/>
                </a:lnTo>
                <a:lnTo>
                  <a:pt x="229" y="83"/>
                </a:lnTo>
                <a:lnTo>
                  <a:pt x="229" y="77"/>
                </a:lnTo>
                <a:lnTo>
                  <a:pt x="228" y="69"/>
                </a:lnTo>
                <a:lnTo>
                  <a:pt x="227" y="61"/>
                </a:lnTo>
                <a:lnTo>
                  <a:pt x="224" y="54"/>
                </a:lnTo>
                <a:lnTo>
                  <a:pt x="222" y="46"/>
                </a:lnTo>
                <a:lnTo>
                  <a:pt x="219" y="40"/>
                </a:lnTo>
                <a:lnTo>
                  <a:pt x="215" y="34"/>
                </a:lnTo>
                <a:lnTo>
                  <a:pt x="211" y="28"/>
                </a:lnTo>
                <a:lnTo>
                  <a:pt x="210" y="27"/>
                </a:lnTo>
                <a:lnTo>
                  <a:pt x="209" y="27"/>
                </a:lnTo>
                <a:lnTo>
                  <a:pt x="209" y="26"/>
                </a:lnTo>
                <a:lnTo>
                  <a:pt x="208" y="26"/>
                </a:lnTo>
                <a:lnTo>
                  <a:pt x="205" y="25"/>
                </a:lnTo>
                <a:lnTo>
                  <a:pt x="204" y="25"/>
                </a:lnTo>
                <a:lnTo>
                  <a:pt x="202" y="26"/>
                </a:lnTo>
                <a:lnTo>
                  <a:pt x="200" y="26"/>
                </a:lnTo>
                <a:lnTo>
                  <a:pt x="197" y="26"/>
                </a:lnTo>
                <a:lnTo>
                  <a:pt x="195" y="26"/>
                </a:lnTo>
                <a:lnTo>
                  <a:pt x="194" y="26"/>
                </a:lnTo>
                <a:lnTo>
                  <a:pt x="192" y="26"/>
                </a:lnTo>
                <a:lnTo>
                  <a:pt x="190" y="25"/>
                </a:lnTo>
                <a:lnTo>
                  <a:pt x="189" y="24"/>
                </a:lnTo>
                <a:lnTo>
                  <a:pt x="186" y="23"/>
                </a:lnTo>
                <a:lnTo>
                  <a:pt x="184" y="22"/>
                </a:lnTo>
                <a:lnTo>
                  <a:pt x="182" y="21"/>
                </a:lnTo>
                <a:lnTo>
                  <a:pt x="173" y="16"/>
                </a:lnTo>
                <a:lnTo>
                  <a:pt x="163" y="12"/>
                </a:lnTo>
                <a:lnTo>
                  <a:pt x="153" y="8"/>
                </a:lnTo>
                <a:lnTo>
                  <a:pt x="143" y="5"/>
                </a:lnTo>
                <a:lnTo>
                  <a:pt x="131" y="3"/>
                </a:lnTo>
                <a:lnTo>
                  <a:pt x="118" y="2"/>
                </a:lnTo>
                <a:lnTo>
                  <a:pt x="104" y="0"/>
                </a:lnTo>
                <a:lnTo>
                  <a:pt x="90" y="2"/>
                </a:lnTo>
                <a:lnTo>
                  <a:pt x="76" y="3"/>
                </a:lnTo>
                <a:lnTo>
                  <a:pt x="62" y="4"/>
                </a:lnTo>
                <a:lnTo>
                  <a:pt x="47" y="6"/>
                </a:lnTo>
                <a:lnTo>
                  <a:pt x="33" y="9"/>
                </a:lnTo>
                <a:lnTo>
                  <a:pt x="17" y="12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11" name="Google Shape;13211;p42"/>
          <p:cNvSpPr/>
          <p:nvPr/>
        </p:nvSpPr>
        <p:spPr>
          <a:xfrm>
            <a:off x="2160986" y="2408635"/>
            <a:ext cx="67865" cy="51197"/>
          </a:xfrm>
          <a:custGeom>
            <a:avLst/>
            <a:gdLst/>
            <a:ahLst/>
            <a:cxnLst/>
            <a:rect l="l" t="t" r="r" b="b"/>
            <a:pathLst>
              <a:path w="229" h="172" extrusionOk="0">
                <a:moveTo>
                  <a:pt x="15" y="17"/>
                </a:moveTo>
                <a:lnTo>
                  <a:pt x="11" y="24"/>
                </a:lnTo>
                <a:lnTo>
                  <a:pt x="9" y="32"/>
                </a:lnTo>
                <a:lnTo>
                  <a:pt x="6" y="42"/>
                </a:lnTo>
                <a:lnTo>
                  <a:pt x="3" y="52"/>
                </a:lnTo>
                <a:lnTo>
                  <a:pt x="2" y="62"/>
                </a:lnTo>
                <a:lnTo>
                  <a:pt x="1" y="73"/>
                </a:lnTo>
                <a:lnTo>
                  <a:pt x="0" y="84"/>
                </a:lnTo>
                <a:lnTo>
                  <a:pt x="0" y="95"/>
                </a:lnTo>
                <a:lnTo>
                  <a:pt x="1" y="106"/>
                </a:lnTo>
                <a:lnTo>
                  <a:pt x="3" y="117"/>
                </a:lnTo>
                <a:lnTo>
                  <a:pt x="6" y="127"/>
                </a:lnTo>
                <a:lnTo>
                  <a:pt x="10" y="136"/>
                </a:lnTo>
                <a:lnTo>
                  <a:pt x="14" y="144"/>
                </a:lnTo>
                <a:lnTo>
                  <a:pt x="19" y="150"/>
                </a:lnTo>
                <a:lnTo>
                  <a:pt x="25" y="156"/>
                </a:lnTo>
                <a:lnTo>
                  <a:pt x="33" y="162"/>
                </a:lnTo>
                <a:lnTo>
                  <a:pt x="40" y="165"/>
                </a:lnTo>
                <a:lnTo>
                  <a:pt x="49" y="168"/>
                </a:lnTo>
                <a:lnTo>
                  <a:pt x="58" y="171"/>
                </a:lnTo>
                <a:lnTo>
                  <a:pt x="69" y="172"/>
                </a:lnTo>
                <a:lnTo>
                  <a:pt x="79" y="172"/>
                </a:lnTo>
                <a:lnTo>
                  <a:pt x="89" y="172"/>
                </a:lnTo>
                <a:lnTo>
                  <a:pt x="98" y="171"/>
                </a:lnTo>
                <a:lnTo>
                  <a:pt x="113" y="167"/>
                </a:lnTo>
                <a:lnTo>
                  <a:pt x="129" y="164"/>
                </a:lnTo>
                <a:lnTo>
                  <a:pt x="145" y="161"/>
                </a:lnTo>
                <a:lnTo>
                  <a:pt x="162" y="156"/>
                </a:lnTo>
                <a:lnTo>
                  <a:pt x="168" y="155"/>
                </a:lnTo>
                <a:lnTo>
                  <a:pt x="175" y="154"/>
                </a:lnTo>
                <a:lnTo>
                  <a:pt x="182" y="153"/>
                </a:lnTo>
                <a:lnTo>
                  <a:pt x="189" y="150"/>
                </a:lnTo>
                <a:lnTo>
                  <a:pt x="195" y="149"/>
                </a:lnTo>
                <a:lnTo>
                  <a:pt x="200" y="147"/>
                </a:lnTo>
                <a:lnTo>
                  <a:pt x="204" y="144"/>
                </a:lnTo>
                <a:lnTo>
                  <a:pt x="206" y="140"/>
                </a:lnTo>
                <a:lnTo>
                  <a:pt x="206" y="138"/>
                </a:lnTo>
                <a:lnTo>
                  <a:pt x="208" y="134"/>
                </a:lnTo>
                <a:lnTo>
                  <a:pt x="208" y="130"/>
                </a:lnTo>
                <a:lnTo>
                  <a:pt x="208" y="127"/>
                </a:lnTo>
                <a:lnTo>
                  <a:pt x="210" y="126"/>
                </a:lnTo>
                <a:lnTo>
                  <a:pt x="211" y="126"/>
                </a:lnTo>
                <a:lnTo>
                  <a:pt x="212" y="126"/>
                </a:lnTo>
                <a:lnTo>
                  <a:pt x="213" y="125"/>
                </a:lnTo>
                <a:lnTo>
                  <a:pt x="212" y="123"/>
                </a:lnTo>
                <a:lnTo>
                  <a:pt x="212" y="121"/>
                </a:lnTo>
                <a:lnTo>
                  <a:pt x="213" y="120"/>
                </a:lnTo>
                <a:lnTo>
                  <a:pt x="214" y="119"/>
                </a:lnTo>
                <a:lnTo>
                  <a:pt x="217" y="118"/>
                </a:lnTo>
                <a:lnTo>
                  <a:pt x="218" y="116"/>
                </a:lnTo>
                <a:lnTo>
                  <a:pt x="219" y="115"/>
                </a:lnTo>
                <a:lnTo>
                  <a:pt x="218" y="114"/>
                </a:lnTo>
                <a:lnTo>
                  <a:pt x="218" y="111"/>
                </a:lnTo>
                <a:lnTo>
                  <a:pt x="218" y="110"/>
                </a:lnTo>
                <a:lnTo>
                  <a:pt x="219" y="109"/>
                </a:lnTo>
                <a:lnTo>
                  <a:pt x="220" y="108"/>
                </a:lnTo>
                <a:lnTo>
                  <a:pt x="222" y="107"/>
                </a:lnTo>
                <a:lnTo>
                  <a:pt x="224" y="105"/>
                </a:lnTo>
                <a:lnTo>
                  <a:pt x="226" y="101"/>
                </a:lnTo>
                <a:lnTo>
                  <a:pt x="228" y="98"/>
                </a:lnTo>
                <a:lnTo>
                  <a:pt x="229" y="95"/>
                </a:lnTo>
                <a:lnTo>
                  <a:pt x="229" y="90"/>
                </a:lnTo>
                <a:lnTo>
                  <a:pt x="229" y="84"/>
                </a:lnTo>
                <a:lnTo>
                  <a:pt x="229" y="77"/>
                </a:lnTo>
                <a:lnTo>
                  <a:pt x="228" y="69"/>
                </a:lnTo>
                <a:lnTo>
                  <a:pt x="227" y="61"/>
                </a:lnTo>
                <a:lnTo>
                  <a:pt x="224" y="52"/>
                </a:lnTo>
                <a:lnTo>
                  <a:pt x="223" y="47"/>
                </a:lnTo>
                <a:lnTo>
                  <a:pt x="221" y="44"/>
                </a:lnTo>
                <a:lnTo>
                  <a:pt x="219" y="40"/>
                </a:lnTo>
                <a:lnTo>
                  <a:pt x="217" y="36"/>
                </a:lnTo>
                <a:lnTo>
                  <a:pt x="214" y="32"/>
                </a:lnTo>
                <a:lnTo>
                  <a:pt x="212" y="30"/>
                </a:lnTo>
                <a:lnTo>
                  <a:pt x="209" y="26"/>
                </a:lnTo>
                <a:lnTo>
                  <a:pt x="205" y="25"/>
                </a:lnTo>
                <a:lnTo>
                  <a:pt x="202" y="26"/>
                </a:lnTo>
                <a:lnTo>
                  <a:pt x="199" y="26"/>
                </a:lnTo>
                <a:lnTo>
                  <a:pt x="195" y="26"/>
                </a:lnTo>
                <a:lnTo>
                  <a:pt x="186" y="23"/>
                </a:lnTo>
                <a:lnTo>
                  <a:pt x="178" y="18"/>
                </a:lnTo>
                <a:lnTo>
                  <a:pt x="169" y="14"/>
                </a:lnTo>
                <a:lnTo>
                  <a:pt x="160" y="11"/>
                </a:lnTo>
                <a:lnTo>
                  <a:pt x="152" y="7"/>
                </a:lnTo>
                <a:lnTo>
                  <a:pt x="143" y="5"/>
                </a:lnTo>
                <a:lnTo>
                  <a:pt x="130" y="3"/>
                </a:lnTo>
                <a:lnTo>
                  <a:pt x="117" y="2"/>
                </a:lnTo>
                <a:lnTo>
                  <a:pt x="104" y="0"/>
                </a:lnTo>
                <a:lnTo>
                  <a:pt x="91" y="2"/>
                </a:lnTo>
                <a:lnTo>
                  <a:pt x="79" y="2"/>
                </a:lnTo>
                <a:lnTo>
                  <a:pt x="65" y="4"/>
                </a:lnTo>
                <a:lnTo>
                  <a:pt x="53" y="5"/>
                </a:lnTo>
                <a:lnTo>
                  <a:pt x="39" y="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12" name="Google Shape;13212;p42"/>
          <p:cNvCxnSpPr/>
          <p:nvPr/>
        </p:nvCxnSpPr>
        <p:spPr>
          <a:xfrm rot="10800000" flipH="1">
            <a:off x="2172891" y="2406253"/>
            <a:ext cx="23813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13" name="Google Shape;13213;p42"/>
          <p:cNvCxnSpPr/>
          <p:nvPr/>
        </p:nvCxnSpPr>
        <p:spPr>
          <a:xfrm flipH="1">
            <a:off x="2164556" y="2406254"/>
            <a:ext cx="33338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14" name="Google Shape;13214;p42"/>
          <p:cNvSpPr/>
          <p:nvPr/>
        </p:nvSpPr>
        <p:spPr>
          <a:xfrm>
            <a:off x="2103835" y="2418161"/>
            <a:ext cx="51197" cy="45244"/>
          </a:xfrm>
          <a:custGeom>
            <a:avLst/>
            <a:gdLst/>
            <a:ahLst/>
            <a:cxnLst/>
            <a:rect l="l" t="t" r="r" b="b"/>
            <a:pathLst>
              <a:path w="174" h="153" extrusionOk="0">
                <a:moveTo>
                  <a:pt x="118" y="0"/>
                </a:moveTo>
                <a:lnTo>
                  <a:pt x="120" y="1"/>
                </a:lnTo>
                <a:lnTo>
                  <a:pt x="121" y="2"/>
                </a:lnTo>
                <a:lnTo>
                  <a:pt x="122" y="3"/>
                </a:lnTo>
                <a:lnTo>
                  <a:pt x="124" y="4"/>
                </a:lnTo>
                <a:lnTo>
                  <a:pt x="125" y="5"/>
                </a:lnTo>
                <a:lnTo>
                  <a:pt x="127" y="7"/>
                </a:lnTo>
                <a:lnTo>
                  <a:pt x="130" y="11"/>
                </a:lnTo>
                <a:lnTo>
                  <a:pt x="134" y="15"/>
                </a:lnTo>
                <a:lnTo>
                  <a:pt x="137" y="20"/>
                </a:lnTo>
                <a:lnTo>
                  <a:pt x="140" y="25"/>
                </a:lnTo>
                <a:lnTo>
                  <a:pt x="144" y="29"/>
                </a:lnTo>
                <a:lnTo>
                  <a:pt x="147" y="33"/>
                </a:lnTo>
                <a:lnTo>
                  <a:pt x="150" y="37"/>
                </a:lnTo>
                <a:lnTo>
                  <a:pt x="154" y="39"/>
                </a:lnTo>
                <a:lnTo>
                  <a:pt x="156" y="41"/>
                </a:lnTo>
                <a:lnTo>
                  <a:pt x="159" y="44"/>
                </a:lnTo>
                <a:lnTo>
                  <a:pt x="162" y="47"/>
                </a:lnTo>
                <a:lnTo>
                  <a:pt x="163" y="49"/>
                </a:lnTo>
                <a:lnTo>
                  <a:pt x="165" y="51"/>
                </a:lnTo>
                <a:lnTo>
                  <a:pt x="167" y="54"/>
                </a:lnTo>
                <a:lnTo>
                  <a:pt x="168" y="58"/>
                </a:lnTo>
                <a:lnTo>
                  <a:pt x="170" y="62"/>
                </a:lnTo>
                <a:lnTo>
                  <a:pt x="172" y="66"/>
                </a:lnTo>
                <a:lnTo>
                  <a:pt x="172" y="70"/>
                </a:lnTo>
                <a:lnTo>
                  <a:pt x="173" y="75"/>
                </a:lnTo>
                <a:lnTo>
                  <a:pt x="174" y="78"/>
                </a:lnTo>
                <a:lnTo>
                  <a:pt x="174" y="82"/>
                </a:lnTo>
                <a:lnTo>
                  <a:pt x="173" y="86"/>
                </a:lnTo>
                <a:lnTo>
                  <a:pt x="173" y="90"/>
                </a:lnTo>
                <a:lnTo>
                  <a:pt x="172" y="94"/>
                </a:lnTo>
                <a:lnTo>
                  <a:pt x="171" y="96"/>
                </a:lnTo>
                <a:lnTo>
                  <a:pt x="168" y="99"/>
                </a:lnTo>
                <a:lnTo>
                  <a:pt x="167" y="101"/>
                </a:lnTo>
                <a:lnTo>
                  <a:pt x="165" y="104"/>
                </a:lnTo>
                <a:lnTo>
                  <a:pt x="163" y="106"/>
                </a:lnTo>
                <a:lnTo>
                  <a:pt x="161" y="108"/>
                </a:lnTo>
                <a:lnTo>
                  <a:pt x="158" y="110"/>
                </a:lnTo>
                <a:lnTo>
                  <a:pt x="155" y="113"/>
                </a:lnTo>
                <a:lnTo>
                  <a:pt x="152" y="115"/>
                </a:lnTo>
                <a:lnTo>
                  <a:pt x="147" y="117"/>
                </a:lnTo>
                <a:lnTo>
                  <a:pt x="144" y="119"/>
                </a:lnTo>
                <a:lnTo>
                  <a:pt x="139" y="120"/>
                </a:lnTo>
                <a:lnTo>
                  <a:pt x="135" y="123"/>
                </a:lnTo>
                <a:lnTo>
                  <a:pt x="128" y="124"/>
                </a:lnTo>
                <a:lnTo>
                  <a:pt x="121" y="126"/>
                </a:lnTo>
                <a:lnTo>
                  <a:pt x="115" y="128"/>
                </a:lnTo>
                <a:lnTo>
                  <a:pt x="108" y="129"/>
                </a:lnTo>
                <a:lnTo>
                  <a:pt x="101" y="132"/>
                </a:lnTo>
                <a:lnTo>
                  <a:pt x="96" y="133"/>
                </a:lnTo>
                <a:lnTo>
                  <a:pt x="90" y="135"/>
                </a:lnTo>
                <a:lnTo>
                  <a:pt x="84" y="136"/>
                </a:lnTo>
                <a:lnTo>
                  <a:pt x="80" y="138"/>
                </a:lnTo>
                <a:lnTo>
                  <a:pt x="75" y="141"/>
                </a:lnTo>
                <a:lnTo>
                  <a:pt x="70" y="142"/>
                </a:lnTo>
                <a:lnTo>
                  <a:pt x="64" y="144"/>
                </a:lnTo>
                <a:lnTo>
                  <a:pt x="60" y="146"/>
                </a:lnTo>
                <a:lnTo>
                  <a:pt x="54" y="148"/>
                </a:lnTo>
                <a:lnTo>
                  <a:pt x="48" y="150"/>
                </a:lnTo>
                <a:lnTo>
                  <a:pt x="44" y="152"/>
                </a:lnTo>
                <a:lnTo>
                  <a:pt x="39" y="152"/>
                </a:lnTo>
                <a:lnTo>
                  <a:pt x="36" y="152"/>
                </a:lnTo>
                <a:lnTo>
                  <a:pt x="33" y="153"/>
                </a:lnTo>
                <a:lnTo>
                  <a:pt x="28" y="152"/>
                </a:lnTo>
                <a:lnTo>
                  <a:pt x="24" y="151"/>
                </a:lnTo>
                <a:lnTo>
                  <a:pt x="19" y="148"/>
                </a:lnTo>
                <a:lnTo>
                  <a:pt x="16" y="146"/>
                </a:lnTo>
                <a:lnTo>
                  <a:pt x="13" y="143"/>
                </a:lnTo>
                <a:lnTo>
                  <a:pt x="9" y="138"/>
                </a:lnTo>
                <a:lnTo>
                  <a:pt x="7" y="135"/>
                </a:lnTo>
                <a:lnTo>
                  <a:pt x="5" y="131"/>
                </a:lnTo>
                <a:lnTo>
                  <a:pt x="4" y="125"/>
                </a:lnTo>
                <a:lnTo>
                  <a:pt x="1" y="120"/>
                </a:lnTo>
                <a:lnTo>
                  <a:pt x="1" y="116"/>
                </a:lnTo>
                <a:lnTo>
                  <a:pt x="0" y="112"/>
                </a:lnTo>
                <a:lnTo>
                  <a:pt x="0" y="104"/>
                </a:lnTo>
                <a:lnTo>
                  <a:pt x="1" y="96"/>
                </a:lnTo>
                <a:lnTo>
                  <a:pt x="4" y="89"/>
                </a:lnTo>
                <a:lnTo>
                  <a:pt x="7" y="82"/>
                </a:lnTo>
                <a:lnTo>
                  <a:pt x="10" y="76"/>
                </a:lnTo>
                <a:lnTo>
                  <a:pt x="17" y="68"/>
                </a:lnTo>
                <a:lnTo>
                  <a:pt x="23" y="61"/>
                </a:lnTo>
                <a:lnTo>
                  <a:pt x="30" y="54"/>
                </a:lnTo>
                <a:lnTo>
                  <a:pt x="38" y="48"/>
                </a:lnTo>
                <a:lnTo>
                  <a:pt x="50" y="39"/>
                </a:lnTo>
                <a:lnTo>
                  <a:pt x="61" y="32"/>
                </a:lnTo>
                <a:lnTo>
                  <a:pt x="72" y="24"/>
                </a:lnTo>
                <a:lnTo>
                  <a:pt x="75" y="22"/>
                </a:lnTo>
                <a:lnTo>
                  <a:pt x="79" y="20"/>
                </a:lnTo>
                <a:lnTo>
                  <a:pt x="82" y="17"/>
                </a:lnTo>
                <a:lnTo>
                  <a:pt x="87" y="15"/>
                </a:lnTo>
                <a:lnTo>
                  <a:pt x="90" y="13"/>
                </a:lnTo>
                <a:lnTo>
                  <a:pt x="93" y="12"/>
                </a:lnTo>
                <a:lnTo>
                  <a:pt x="98" y="10"/>
                </a:lnTo>
                <a:lnTo>
                  <a:pt x="101" y="7"/>
                </a:lnTo>
                <a:lnTo>
                  <a:pt x="106" y="5"/>
                </a:lnTo>
                <a:lnTo>
                  <a:pt x="110" y="3"/>
                </a:lnTo>
                <a:lnTo>
                  <a:pt x="115" y="2"/>
                </a:lnTo>
                <a:lnTo>
                  <a:pt x="11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15" name="Google Shape;13215;p42"/>
          <p:cNvSpPr/>
          <p:nvPr/>
        </p:nvSpPr>
        <p:spPr>
          <a:xfrm>
            <a:off x="2103835" y="2416970"/>
            <a:ext cx="51197" cy="46435"/>
          </a:xfrm>
          <a:custGeom>
            <a:avLst/>
            <a:gdLst/>
            <a:ahLst/>
            <a:cxnLst/>
            <a:rect l="l" t="t" r="r" b="b"/>
            <a:pathLst>
              <a:path w="174" h="156" extrusionOk="0">
                <a:moveTo>
                  <a:pt x="116" y="0"/>
                </a:moveTo>
                <a:lnTo>
                  <a:pt x="117" y="1"/>
                </a:lnTo>
                <a:lnTo>
                  <a:pt x="119" y="3"/>
                </a:lnTo>
                <a:lnTo>
                  <a:pt x="124" y="6"/>
                </a:lnTo>
                <a:lnTo>
                  <a:pt x="127" y="10"/>
                </a:lnTo>
                <a:lnTo>
                  <a:pt x="130" y="14"/>
                </a:lnTo>
                <a:lnTo>
                  <a:pt x="136" y="22"/>
                </a:lnTo>
                <a:lnTo>
                  <a:pt x="141" y="29"/>
                </a:lnTo>
                <a:lnTo>
                  <a:pt x="147" y="35"/>
                </a:lnTo>
                <a:lnTo>
                  <a:pt x="152" y="41"/>
                </a:lnTo>
                <a:lnTo>
                  <a:pt x="156" y="44"/>
                </a:lnTo>
                <a:lnTo>
                  <a:pt x="162" y="50"/>
                </a:lnTo>
                <a:lnTo>
                  <a:pt x="165" y="55"/>
                </a:lnTo>
                <a:lnTo>
                  <a:pt x="168" y="61"/>
                </a:lnTo>
                <a:lnTo>
                  <a:pt x="171" y="68"/>
                </a:lnTo>
                <a:lnTo>
                  <a:pt x="173" y="75"/>
                </a:lnTo>
                <a:lnTo>
                  <a:pt x="174" y="82"/>
                </a:lnTo>
                <a:lnTo>
                  <a:pt x="173" y="89"/>
                </a:lnTo>
                <a:lnTo>
                  <a:pt x="172" y="96"/>
                </a:lnTo>
                <a:lnTo>
                  <a:pt x="170" y="100"/>
                </a:lnTo>
                <a:lnTo>
                  <a:pt x="166" y="106"/>
                </a:lnTo>
                <a:lnTo>
                  <a:pt x="163" y="109"/>
                </a:lnTo>
                <a:lnTo>
                  <a:pt x="158" y="113"/>
                </a:lnTo>
                <a:lnTo>
                  <a:pt x="153" y="117"/>
                </a:lnTo>
                <a:lnTo>
                  <a:pt x="147" y="120"/>
                </a:lnTo>
                <a:lnTo>
                  <a:pt x="139" y="123"/>
                </a:lnTo>
                <a:lnTo>
                  <a:pt x="131" y="126"/>
                </a:lnTo>
                <a:lnTo>
                  <a:pt x="120" y="129"/>
                </a:lnTo>
                <a:lnTo>
                  <a:pt x="109" y="132"/>
                </a:lnTo>
                <a:lnTo>
                  <a:pt x="98" y="136"/>
                </a:lnTo>
                <a:lnTo>
                  <a:pt x="87" y="139"/>
                </a:lnTo>
                <a:lnTo>
                  <a:pt x="76" y="143"/>
                </a:lnTo>
                <a:lnTo>
                  <a:pt x="65" y="147"/>
                </a:lnTo>
                <a:lnTo>
                  <a:pt x="59" y="149"/>
                </a:lnTo>
                <a:lnTo>
                  <a:pt x="53" y="151"/>
                </a:lnTo>
                <a:lnTo>
                  <a:pt x="46" y="154"/>
                </a:lnTo>
                <a:lnTo>
                  <a:pt x="39" y="155"/>
                </a:lnTo>
                <a:lnTo>
                  <a:pt x="34" y="156"/>
                </a:lnTo>
                <a:lnTo>
                  <a:pt x="28" y="155"/>
                </a:lnTo>
                <a:lnTo>
                  <a:pt x="23" y="154"/>
                </a:lnTo>
                <a:lnTo>
                  <a:pt x="17" y="150"/>
                </a:lnTo>
                <a:lnTo>
                  <a:pt x="13" y="146"/>
                </a:lnTo>
                <a:lnTo>
                  <a:pt x="8" y="140"/>
                </a:lnTo>
                <a:lnTo>
                  <a:pt x="5" y="134"/>
                </a:lnTo>
                <a:lnTo>
                  <a:pt x="2" y="128"/>
                </a:lnTo>
                <a:lnTo>
                  <a:pt x="1" y="120"/>
                </a:lnTo>
                <a:lnTo>
                  <a:pt x="0" y="113"/>
                </a:lnTo>
                <a:lnTo>
                  <a:pt x="0" y="108"/>
                </a:lnTo>
                <a:lnTo>
                  <a:pt x="1" y="101"/>
                </a:lnTo>
                <a:lnTo>
                  <a:pt x="2" y="94"/>
                </a:lnTo>
                <a:lnTo>
                  <a:pt x="6" y="87"/>
                </a:lnTo>
                <a:lnTo>
                  <a:pt x="11" y="79"/>
                </a:lnTo>
                <a:lnTo>
                  <a:pt x="17" y="71"/>
                </a:lnTo>
                <a:lnTo>
                  <a:pt x="23" y="64"/>
                </a:lnTo>
                <a:lnTo>
                  <a:pt x="30" y="57"/>
                </a:lnTo>
                <a:lnTo>
                  <a:pt x="38" y="51"/>
                </a:lnTo>
                <a:lnTo>
                  <a:pt x="46" y="45"/>
                </a:lnTo>
                <a:lnTo>
                  <a:pt x="59" y="36"/>
                </a:lnTo>
                <a:lnTo>
                  <a:pt x="70" y="28"/>
                </a:lnTo>
                <a:lnTo>
                  <a:pt x="82" y="22"/>
                </a:lnTo>
                <a:lnTo>
                  <a:pt x="93" y="15"/>
                </a:lnTo>
                <a:lnTo>
                  <a:pt x="101" y="10"/>
                </a:lnTo>
                <a:lnTo>
                  <a:pt x="110" y="6"/>
                </a:lnTo>
                <a:lnTo>
                  <a:pt x="115" y="5"/>
                </a:lnTo>
                <a:lnTo>
                  <a:pt x="119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16" name="Google Shape;13216;p42"/>
          <p:cNvCxnSpPr/>
          <p:nvPr/>
        </p:nvCxnSpPr>
        <p:spPr>
          <a:xfrm>
            <a:off x="2137174" y="2416969"/>
            <a:ext cx="11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17" name="Google Shape;13217;p42"/>
          <p:cNvSpPr/>
          <p:nvPr/>
        </p:nvSpPr>
        <p:spPr>
          <a:xfrm>
            <a:off x="2119313" y="2470549"/>
            <a:ext cx="67866" cy="50006"/>
          </a:xfrm>
          <a:custGeom>
            <a:avLst/>
            <a:gdLst/>
            <a:ahLst/>
            <a:cxnLst/>
            <a:rect l="l" t="t" r="r" b="b"/>
            <a:pathLst>
              <a:path w="229" h="171" extrusionOk="0">
                <a:moveTo>
                  <a:pt x="17" y="12"/>
                </a:moveTo>
                <a:lnTo>
                  <a:pt x="13" y="17"/>
                </a:lnTo>
                <a:lnTo>
                  <a:pt x="10" y="25"/>
                </a:lnTo>
                <a:lnTo>
                  <a:pt x="7" y="34"/>
                </a:lnTo>
                <a:lnTo>
                  <a:pt x="4" y="44"/>
                </a:lnTo>
                <a:lnTo>
                  <a:pt x="2" y="55"/>
                </a:lnTo>
                <a:lnTo>
                  <a:pt x="1" y="66"/>
                </a:lnTo>
                <a:lnTo>
                  <a:pt x="0" y="79"/>
                </a:lnTo>
                <a:lnTo>
                  <a:pt x="0" y="91"/>
                </a:lnTo>
                <a:lnTo>
                  <a:pt x="0" y="102"/>
                </a:lnTo>
                <a:lnTo>
                  <a:pt x="2" y="115"/>
                </a:lnTo>
                <a:lnTo>
                  <a:pt x="4" y="122"/>
                </a:lnTo>
                <a:lnTo>
                  <a:pt x="7" y="129"/>
                </a:lnTo>
                <a:lnTo>
                  <a:pt x="10" y="137"/>
                </a:lnTo>
                <a:lnTo>
                  <a:pt x="13" y="144"/>
                </a:lnTo>
                <a:lnTo>
                  <a:pt x="18" y="149"/>
                </a:lnTo>
                <a:lnTo>
                  <a:pt x="23" y="155"/>
                </a:lnTo>
                <a:lnTo>
                  <a:pt x="30" y="159"/>
                </a:lnTo>
                <a:lnTo>
                  <a:pt x="36" y="163"/>
                </a:lnTo>
                <a:lnTo>
                  <a:pt x="41" y="165"/>
                </a:lnTo>
                <a:lnTo>
                  <a:pt x="47" y="167"/>
                </a:lnTo>
                <a:lnTo>
                  <a:pt x="54" y="168"/>
                </a:lnTo>
                <a:lnTo>
                  <a:pt x="62" y="169"/>
                </a:lnTo>
                <a:lnTo>
                  <a:pt x="68" y="171"/>
                </a:lnTo>
                <a:lnTo>
                  <a:pt x="75" y="171"/>
                </a:lnTo>
                <a:lnTo>
                  <a:pt x="83" y="171"/>
                </a:lnTo>
                <a:lnTo>
                  <a:pt x="90" y="171"/>
                </a:lnTo>
                <a:lnTo>
                  <a:pt x="99" y="169"/>
                </a:lnTo>
                <a:lnTo>
                  <a:pt x="109" y="167"/>
                </a:lnTo>
                <a:lnTo>
                  <a:pt x="118" y="166"/>
                </a:lnTo>
                <a:lnTo>
                  <a:pt x="131" y="163"/>
                </a:lnTo>
                <a:lnTo>
                  <a:pt x="146" y="158"/>
                </a:lnTo>
                <a:lnTo>
                  <a:pt x="155" y="156"/>
                </a:lnTo>
                <a:lnTo>
                  <a:pt x="165" y="154"/>
                </a:lnTo>
                <a:lnTo>
                  <a:pt x="175" y="153"/>
                </a:lnTo>
                <a:lnTo>
                  <a:pt x="180" y="152"/>
                </a:lnTo>
                <a:lnTo>
                  <a:pt x="186" y="150"/>
                </a:lnTo>
                <a:lnTo>
                  <a:pt x="191" y="149"/>
                </a:lnTo>
                <a:lnTo>
                  <a:pt x="194" y="148"/>
                </a:lnTo>
                <a:lnTo>
                  <a:pt x="197" y="147"/>
                </a:lnTo>
                <a:lnTo>
                  <a:pt x="201" y="145"/>
                </a:lnTo>
                <a:lnTo>
                  <a:pt x="203" y="144"/>
                </a:lnTo>
                <a:lnTo>
                  <a:pt x="204" y="140"/>
                </a:lnTo>
                <a:lnTo>
                  <a:pt x="206" y="138"/>
                </a:lnTo>
                <a:lnTo>
                  <a:pt x="206" y="135"/>
                </a:lnTo>
                <a:lnTo>
                  <a:pt x="206" y="130"/>
                </a:lnTo>
                <a:lnTo>
                  <a:pt x="206" y="129"/>
                </a:lnTo>
                <a:lnTo>
                  <a:pt x="206" y="128"/>
                </a:lnTo>
                <a:lnTo>
                  <a:pt x="206" y="127"/>
                </a:lnTo>
                <a:lnTo>
                  <a:pt x="206" y="126"/>
                </a:lnTo>
                <a:lnTo>
                  <a:pt x="207" y="126"/>
                </a:lnTo>
                <a:lnTo>
                  <a:pt x="207" y="125"/>
                </a:lnTo>
                <a:lnTo>
                  <a:pt x="209" y="125"/>
                </a:lnTo>
                <a:lnTo>
                  <a:pt x="210" y="125"/>
                </a:lnTo>
                <a:lnTo>
                  <a:pt x="211" y="125"/>
                </a:lnTo>
                <a:lnTo>
                  <a:pt x="212" y="125"/>
                </a:lnTo>
                <a:lnTo>
                  <a:pt x="212" y="124"/>
                </a:lnTo>
                <a:lnTo>
                  <a:pt x="212" y="122"/>
                </a:lnTo>
                <a:lnTo>
                  <a:pt x="212" y="121"/>
                </a:lnTo>
                <a:lnTo>
                  <a:pt x="212" y="120"/>
                </a:lnTo>
                <a:lnTo>
                  <a:pt x="212" y="119"/>
                </a:lnTo>
                <a:lnTo>
                  <a:pt x="213" y="118"/>
                </a:lnTo>
                <a:lnTo>
                  <a:pt x="214" y="117"/>
                </a:lnTo>
                <a:lnTo>
                  <a:pt x="216" y="116"/>
                </a:lnTo>
                <a:lnTo>
                  <a:pt x="217" y="115"/>
                </a:lnTo>
                <a:lnTo>
                  <a:pt x="217" y="113"/>
                </a:lnTo>
                <a:lnTo>
                  <a:pt x="217" y="112"/>
                </a:lnTo>
                <a:lnTo>
                  <a:pt x="217" y="111"/>
                </a:lnTo>
                <a:lnTo>
                  <a:pt x="216" y="110"/>
                </a:lnTo>
                <a:lnTo>
                  <a:pt x="216" y="109"/>
                </a:lnTo>
                <a:lnTo>
                  <a:pt x="217" y="108"/>
                </a:lnTo>
                <a:lnTo>
                  <a:pt x="219" y="107"/>
                </a:lnTo>
                <a:lnTo>
                  <a:pt x="220" y="107"/>
                </a:lnTo>
                <a:lnTo>
                  <a:pt x="221" y="106"/>
                </a:lnTo>
                <a:lnTo>
                  <a:pt x="222" y="106"/>
                </a:lnTo>
                <a:lnTo>
                  <a:pt x="223" y="105"/>
                </a:lnTo>
                <a:lnTo>
                  <a:pt x="225" y="101"/>
                </a:lnTo>
                <a:lnTo>
                  <a:pt x="226" y="97"/>
                </a:lnTo>
                <a:lnTo>
                  <a:pt x="228" y="92"/>
                </a:lnTo>
                <a:lnTo>
                  <a:pt x="229" y="88"/>
                </a:lnTo>
                <a:lnTo>
                  <a:pt x="229" y="82"/>
                </a:lnTo>
                <a:lnTo>
                  <a:pt x="229" y="75"/>
                </a:lnTo>
                <a:lnTo>
                  <a:pt x="228" y="68"/>
                </a:lnTo>
                <a:lnTo>
                  <a:pt x="226" y="60"/>
                </a:lnTo>
                <a:lnTo>
                  <a:pt x="224" y="53"/>
                </a:lnTo>
                <a:lnTo>
                  <a:pt x="222" y="45"/>
                </a:lnTo>
                <a:lnTo>
                  <a:pt x="219" y="38"/>
                </a:lnTo>
                <a:lnTo>
                  <a:pt x="214" y="33"/>
                </a:lnTo>
                <a:lnTo>
                  <a:pt x="211" y="27"/>
                </a:lnTo>
                <a:lnTo>
                  <a:pt x="210" y="27"/>
                </a:lnTo>
                <a:lnTo>
                  <a:pt x="209" y="26"/>
                </a:lnTo>
                <a:lnTo>
                  <a:pt x="207" y="25"/>
                </a:lnTo>
                <a:lnTo>
                  <a:pt x="206" y="25"/>
                </a:lnTo>
                <a:lnTo>
                  <a:pt x="205" y="24"/>
                </a:lnTo>
                <a:lnTo>
                  <a:pt x="203" y="24"/>
                </a:lnTo>
                <a:lnTo>
                  <a:pt x="201" y="25"/>
                </a:lnTo>
                <a:lnTo>
                  <a:pt x="198" y="25"/>
                </a:lnTo>
                <a:lnTo>
                  <a:pt x="196" y="25"/>
                </a:lnTo>
                <a:lnTo>
                  <a:pt x="195" y="25"/>
                </a:lnTo>
                <a:lnTo>
                  <a:pt x="193" y="25"/>
                </a:lnTo>
                <a:lnTo>
                  <a:pt x="192" y="25"/>
                </a:lnTo>
                <a:lnTo>
                  <a:pt x="189" y="24"/>
                </a:lnTo>
                <a:lnTo>
                  <a:pt x="187" y="23"/>
                </a:lnTo>
                <a:lnTo>
                  <a:pt x="185" y="22"/>
                </a:lnTo>
                <a:lnTo>
                  <a:pt x="184" y="21"/>
                </a:lnTo>
                <a:lnTo>
                  <a:pt x="182" y="19"/>
                </a:lnTo>
                <a:lnTo>
                  <a:pt x="171" y="15"/>
                </a:lnTo>
                <a:lnTo>
                  <a:pt x="163" y="10"/>
                </a:lnTo>
                <a:lnTo>
                  <a:pt x="151" y="7"/>
                </a:lnTo>
                <a:lnTo>
                  <a:pt x="141" y="4"/>
                </a:lnTo>
                <a:lnTo>
                  <a:pt x="131" y="1"/>
                </a:lnTo>
                <a:lnTo>
                  <a:pt x="118" y="0"/>
                </a:lnTo>
                <a:lnTo>
                  <a:pt x="103" y="0"/>
                </a:lnTo>
                <a:lnTo>
                  <a:pt x="90" y="0"/>
                </a:lnTo>
                <a:lnTo>
                  <a:pt x="75" y="1"/>
                </a:lnTo>
                <a:lnTo>
                  <a:pt x="60" y="3"/>
                </a:lnTo>
                <a:lnTo>
                  <a:pt x="46" y="5"/>
                </a:lnTo>
                <a:lnTo>
                  <a:pt x="31" y="8"/>
                </a:lnTo>
                <a:lnTo>
                  <a:pt x="17" y="12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18" name="Google Shape;13218;p42"/>
          <p:cNvSpPr/>
          <p:nvPr/>
        </p:nvSpPr>
        <p:spPr>
          <a:xfrm>
            <a:off x="2119313" y="2470549"/>
            <a:ext cx="67866" cy="50006"/>
          </a:xfrm>
          <a:custGeom>
            <a:avLst/>
            <a:gdLst/>
            <a:ahLst/>
            <a:cxnLst/>
            <a:rect l="l" t="t" r="r" b="b"/>
            <a:pathLst>
              <a:path w="229" h="171" extrusionOk="0">
                <a:moveTo>
                  <a:pt x="13" y="16"/>
                </a:moveTo>
                <a:lnTo>
                  <a:pt x="11" y="23"/>
                </a:lnTo>
                <a:lnTo>
                  <a:pt x="8" y="31"/>
                </a:lnTo>
                <a:lnTo>
                  <a:pt x="6" y="41"/>
                </a:lnTo>
                <a:lnTo>
                  <a:pt x="3" y="51"/>
                </a:lnTo>
                <a:lnTo>
                  <a:pt x="1" y="61"/>
                </a:lnTo>
                <a:lnTo>
                  <a:pt x="0" y="72"/>
                </a:lnTo>
                <a:lnTo>
                  <a:pt x="0" y="83"/>
                </a:lnTo>
                <a:lnTo>
                  <a:pt x="0" y="94"/>
                </a:lnTo>
                <a:lnTo>
                  <a:pt x="1" y="105"/>
                </a:lnTo>
                <a:lnTo>
                  <a:pt x="2" y="116"/>
                </a:lnTo>
                <a:lnTo>
                  <a:pt x="6" y="126"/>
                </a:lnTo>
                <a:lnTo>
                  <a:pt x="9" y="135"/>
                </a:lnTo>
                <a:lnTo>
                  <a:pt x="13" y="143"/>
                </a:lnTo>
                <a:lnTo>
                  <a:pt x="18" y="149"/>
                </a:lnTo>
                <a:lnTo>
                  <a:pt x="25" y="155"/>
                </a:lnTo>
                <a:lnTo>
                  <a:pt x="31" y="160"/>
                </a:lnTo>
                <a:lnTo>
                  <a:pt x="39" y="164"/>
                </a:lnTo>
                <a:lnTo>
                  <a:pt x="48" y="167"/>
                </a:lnTo>
                <a:lnTo>
                  <a:pt x="57" y="169"/>
                </a:lnTo>
                <a:lnTo>
                  <a:pt x="67" y="171"/>
                </a:lnTo>
                <a:lnTo>
                  <a:pt x="77" y="171"/>
                </a:lnTo>
                <a:lnTo>
                  <a:pt x="87" y="171"/>
                </a:lnTo>
                <a:lnTo>
                  <a:pt x="97" y="169"/>
                </a:lnTo>
                <a:lnTo>
                  <a:pt x="113" y="167"/>
                </a:lnTo>
                <a:lnTo>
                  <a:pt x="129" y="163"/>
                </a:lnTo>
                <a:lnTo>
                  <a:pt x="145" y="159"/>
                </a:lnTo>
                <a:lnTo>
                  <a:pt x="160" y="155"/>
                </a:lnTo>
                <a:lnTo>
                  <a:pt x="167" y="154"/>
                </a:lnTo>
                <a:lnTo>
                  <a:pt x="174" y="153"/>
                </a:lnTo>
                <a:lnTo>
                  <a:pt x="180" y="152"/>
                </a:lnTo>
                <a:lnTo>
                  <a:pt x="187" y="150"/>
                </a:lnTo>
                <a:lnTo>
                  <a:pt x="194" y="148"/>
                </a:lnTo>
                <a:lnTo>
                  <a:pt x="200" y="146"/>
                </a:lnTo>
                <a:lnTo>
                  <a:pt x="203" y="143"/>
                </a:lnTo>
                <a:lnTo>
                  <a:pt x="205" y="139"/>
                </a:lnTo>
                <a:lnTo>
                  <a:pt x="206" y="137"/>
                </a:lnTo>
                <a:lnTo>
                  <a:pt x="206" y="134"/>
                </a:lnTo>
                <a:lnTo>
                  <a:pt x="206" y="129"/>
                </a:lnTo>
                <a:lnTo>
                  <a:pt x="207" y="126"/>
                </a:lnTo>
                <a:lnTo>
                  <a:pt x="209" y="125"/>
                </a:lnTo>
                <a:lnTo>
                  <a:pt x="211" y="125"/>
                </a:lnTo>
                <a:lnTo>
                  <a:pt x="212" y="125"/>
                </a:lnTo>
                <a:lnTo>
                  <a:pt x="212" y="124"/>
                </a:lnTo>
                <a:lnTo>
                  <a:pt x="212" y="121"/>
                </a:lnTo>
                <a:lnTo>
                  <a:pt x="212" y="120"/>
                </a:lnTo>
                <a:lnTo>
                  <a:pt x="212" y="119"/>
                </a:lnTo>
                <a:lnTo>
                  <a:pt x="214" y="118"/>
                </a:lnTo>
                <a:lnTo>
                  <a:pt x="215" y="117"/>
                </a:lnTo>
                <a:lnTo>
                  <a:pt x="216" y="116"/>
                </a:lnTo>
                <a:lnTo>
                  <a:pt x="217" y="113"/>
                </a:lnTo>
                <a:lnTo>
                  <a:pt x="217" y="112"/>
                </a:lnTo>
                <a:lnTo>
                  <a:pt x="216" y="110"/>
                </a:lnTo>
                <a:lnTo>
                  <a:pt x="216" y="109"/>
                </a:lnTo>
                <a:lnTo>
                  <a:pt x="217" y="108"/>
                </a:lnTo>
                <a:lnTo>
                  <a:pt x="220" y="107"/>
                </a:lnTo>
                <a:lnTo>
                  <a:pt x="221" y="106"/>
                </a:lnTo>
                <a:lnTo>
                  <a:pt x="223" y="103"/>
                </a:lnTo>
                <a:lnTo>
                  <a:pt x="225" y="101"/>
                </a:lnTo>
                <a:lnTo>
                  <a:pt x="226" y="97"/>
                </a:lnTo>
                <a:lnTo>
                  <a:pt x="228" y="93"/>
                </a:lnTo>
                <a:lnTo>
                  <a:pt x="229" y="89"/>
                </a:lnTo>
                <a:lnTo>
                  <a:pt x="229" y="83"/>
                </a:lnTo>
                <a:lnTo>
                  <a:pt x="229" y="75"/>
                </a:lnTo>
                <a:lnTo>
                  <a:pt x="228" y="68"/>
                </a:lnTo>
                <a:lnTo>
                  <a:pt x="225" y="60"/>
                </a:lnTo>
                <a:lnTo>
                  <a:pt x="223" y="52"/>
                </a:lnTo>
                <a:lnTo>
                  <a:pt x="222" y="47"/>
                </a:lnTo>
                <a:lnTo>
                  <a:pt x="220" y="43"/>
                </a:lnTo>
                <a:lnTo>
                  <a:pt x="219" y="38"/>
                </a:lnTo>
                <a:lnTo>
                  <a:pt x="216" y="35"/>
                </a:lnTo>
                <a:lnTo>
                  <a:pt x="213" y="32"/>
                </a:lnTo>
                <a:lnTo>
                  <a:pt x="211" y="28"/>
                </a:lnTo>
                <a:lnTo>
                  <a:pt x="207" y="25"/>
                </a:lnTo>
                <a:lnTo>
                  <a:pt x="204" y="24"/>
                </a:lnTo>
                <a:lnTo>
                  <a:pt x="201" y="25"/>
                </a:lnTo>
                <a:lnTo>
                  <a:pt x="197" y="25"/>
                </a:lnTo>
                <a:lnTo>
                  <a:pt x="194" y="25"/>
                </a:lnTo>
                <a:lnTo>
                  <a:pt x="186" y="22"/>
                </a:lnTo>
                <a:lnTo>
                  <a:pt x="177" y="17"/>
                </a:lnTo>
                <a:lnTo>
                  <a:pt x="169" y="13"/>
                </a:lnTo>
                <a:lnTo>
                  <a:pt x="160" y="9"/>
                </a:lnTo>
                <a:lnTo>
                  <a:pt x="151" y="6"/>
                </a:lnTo>
                <a:lnTo>
                  <a:pt x="142" y="4"/>
                </a:lnTo>
                <a:lnTo>
                  <a:pt x="129" y="1"/>
                </a:lnTo>
                <a:lnTo>
                  <a:pt x="117" y="0"/>
                </a:lnTo>
                <a:lnTo>
                  <a:pt x="103" y="0"/>
                </a:lnTo>
                <a:lnTo>
                  <a:pt x="90" y="0"/>
                </a:lnTo>
                <a:lnTo>
                  <a:pt x="77" y="0"/>
                </a:lnTo>
                <a:lnTo>
                  <a:pt x="65" y="3"/>
                </a:lnTo>
                <a:lnTo>
                  <a:pt x="51" y="4"/>
                </a:lnTo>
                <a:lnTo>
                  <a:pt x="39" y="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19" name="Google Shape;13219;p42"/>
          <p:cNvSpPr/>
          <p:nvPr/>
        </p:nvSpPr>
        <p:spPr>
          <a:xfrm>
            <a:off x="2193131" y="2465785"/>
            <a:ext cx="52388" cy="36909"/>
          </a:xfrm>
          <a:custGeom>
            <a:avLst/>
            <a:gdLst/>
            <a:ahLst/>
            <a:cxnLst/>
            <a:rect l="l" t="t" r="r" b="b"/>
            <a:pathLst>
              <a:path w="175" h="125" extrusionOk="0">
                <a:moveTo>
                  <a:pt x="0" y="12"/>
                </a:move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2"/>
                </a:lnTo>
                <a:lnTo>
                  <a:pt x="0" y="24"/>
                </a:lnTo>
                <a:lnTo>
                  <a:pt x="1" y="27"/>
                </a:lnTo>
                <a:lnTo>
                  <a:pt x="1" y="36"/>
                </a:lnTo>
                <a:lnTo>
                  <a:pt x="3" y="44"/>
                </a:lnTo>
                <a:lnTo>
                  <a:pt x="4" y="53"/>
                </a:lnTo>
                <a:lnTo>
                  <a:pt x="7" y="62"/>
                </a:lnTo>
                <a:lnTo>
                  <a:pt x="9" y="70"/>
                </a:lnTo>
                <a:lnTo>
                  <a:pt x="12" y="78"/>
                </a:lnTo>
                <a:lnTo>
                  <a:pt x="14" y="84"/>
                </a:lnTo>
                <a:lnTo>
                  <a:pt x="17" y="88"/>
                </a:lnTo>
                <a:lnTo>
                  <a:pt x="19" y="93"/>
                </a:lnTo>
                <a:lnTo>
                  <a:pt x="22" y="97"/>
                </a:lnTo>
                <a:lnTo>
                  <a:pt x="23" y="98"/>
                </a:lnTo>
                <a:lnTo>
                  <a:pt x="25" y="99"/>
                </a:lnTo>
                <a:lnTo>
                  <a:pt x="26" y="100"/>
                </a:lnTo>
                <a:lnTo>
                  <a:pt x="27" y="100"/>
                </a:lnTo>
                <a:lnTo>
                  <a:pt x="28" y="102"/>
                </a:lnTo>
                <a:lnTo>
                  <a:pt x="29" y="103"/>
                </a:lnTo>
                <a:lnTo>
                  <a:pt x="30" y="103"/>
                </a:lnTo>
                <a:lnTo>
                  <a:pt x="30" y="104"/>
                </a:lnTo>
                <a:lnTo>
                  <a:pt x="31" y="104"/>
                </a:lnTo>
                <a:lnTo>
                  <a:pt x="38" y="108"/>
                </a:lnTo>
                <a:lnTo>
                  <a:pt x="45" y="112"/>
                </a:lnTo>
                <a:lnTo>
                  <a:pt x="50" y="114"/>
                </a:lnTo>
                <a:lnTo>
                  <a:pt x="56" y="117"/>
                </a:lnTo>
                <a:lnTo>
                  <a:pt x="62" y="120"/>
                </a:lnTo>
                <a:lnTo>
                  <a:pt x="67" y="121"/>
                </a:lnTo>
                <a:lnTo>
                  <a:pt x="73" y="123"/>
                </a:lnTo>
                <a:lnTo>
                  <a:pt x="78" y="124"/>
                </a:lnTo>
                <a:lnTo>
                  <a:pt x="85" y="125"/>
                </a:lnTo>
                <a:lnTo>
                  <a:pt x="92" y="125"/>
                </a:lnTo>
                <a:lnTo>
                  <a:pt x="99" y="125"/>
                </a:lnTo>
                <a:lnTo>
                  <a:pt x="105" y="124"/>
                </a:lnTo>
                <a:lnTo>
                  <a:pt x="112" y="123"/>
                </a:lnTo>
                <a:lnTo>
                  <a:pt x="119" y="122"/>
                </a:lnTo>
                <a:lnTo>
                  <a:pt x="129" y="120"/>
                </a:lnTo>
                <a:lnTo>
                  <a:pt x="138" y="117"/>
                </a:lnTo>
                <a:lnTo>
                  <a:pt x="142" y="116"/>
                </a:lnTo>
                <a:lnTo>
                  <a:pt x="146" y="115"/>
                </a:lnTo>
                <a:lnTo>
                  <a:pt x="149" y="114"/>
                </a:lnTo>
                <a:lnTo>
                  <a:pt x="151" y="114"/>
                </a:lnTo>
                <a:lnTo>
                  <a:pt x="154" y="113"/>
                </a:lnTo>
                <a:lnTo>
                  <a:pt x="156" y="111"/>
                </a:lnTo>
                <a:lnTo>
                  <a:pt x="158" y="109"/>
                </a:lnTo>
                <a:lnTo>
                  <a:pt x="160" y="107"/>
                </a:lnTo>
                <a:lnTo>
                  <a:pt x="163" y="105"/>
                </a:lnTo>
                <a:lnTo>
                  <a:pt x="164" y="103"/>
                </a:lnTo>
                <a:lnTo>
                  <a:pt x="166" y="99"/>
                </a:lnTo>
                <a:lnTo>
                  <a:pt x="167" y="97"/>
                </a:lnTo>
                <a:lnTo>
                  <a:pt x="169" y="94"/>
                </a:lnTo>
                <a:lnTo>
                  <a:pt x="170" y="90"/>
                </a:lnTo>
                <a:lnTo>
                  <a:pt x="171" y="86"/>
                </a:lnTo>
                <a:lnTo>
                  <a:pt x="174" y="80"/>
                </a:lnTo>
                <a:lnTo>
                  <a:pt x="175" y="72"/>
                </a:lnTo>
                <a:lnTo>
                  <a:pt x="175" y="66"/>
                </a:lnTo>
                <a:lnTo>
                  <a:pt x="175" y="59"/>
                </a:lnTo>
                <a:lnTo>
                  <a:pt x="173" y="53"/>
                </a:lnTo>
                <a:lnTo>
                  <a:pt x="170" y="48"/>
                </a:lnTo>
                <a:lnTo>
                  <a:pt x="168" y="42"/>
                </a:lnTo>
                <a:lnTo>
                  <a:pt x="164" y="38"/>
                </a:lnTo>
                <a:lnTo>
                  <a:pt x="158" y="32"/>
                </a:lnTo>
                <a:lnTo>
                  <a:pt x="152" y="29"/>
                </a:lnTo>
                <a:lnTo>
                  <a:pt x="146" y="24"/>
                </a:lnTo>
                <a:lnTo>
                  <a:pt x="139" y="21"/>
                </a:lnTo>
                <a:lnTo>
                  <a:pt x="127" y="16"/>
                </a:lnTo>
                <a:lnTo>
                  <a:pt x="115" y="11"/>
                </a:lnTo>
                <a:lnTo>
                  <a:pt x="104" y="6"/>
                </a:lnTo>
                <a:lnTo>
                  <a:pt x="102" y="5"/>
                </a:lnTo>
                <a:lnTo>
                  <a:pt x="100" y="4"/>
                </a:lnTo>
                <a:lnTo>
                  <a:pt x="97" y="3"/>
                </a:lnTo>
                <a:lnTo>
                  <a:pt x="95" y="3"/>
                </a:lnTo>
                <a:lnTo>
                  <a:pt x="92" y="2"/>
                </a:lnTo>
                <a:lnTo>
                  <a:pt x="90" y="1"/>
                </a:lnTo>
                <a:lnTo>
                  <a:pt x="86" y="0"/>
                </a:lnTo>
                <a:lnTo>
                  <a:pt x="82" y="0"/>
                </a:lnTo>
                <a:lnTo>
                  <a:pt x="77" y="0"/>
                </a:lnTo>
                <a:lnTo>
                  <a:pt x="72" y="0"/>
                </a:lnTo>
                <a:lnTo>
                  <a:pt x="67" y="0"/>
                </a:lnTo>
                <a:lnTo>
                  <a:pt x="62" y="1"/>
                </a:lnTo>
                <a:lnTo>
                  <a:pt x="54" y="2"/>
                </a:lnTo>
                <a:lnTo>
                  <a:pt x="46" y="3"/>
                </a:lnTo>
                <a:lnTo>
                  <a:pt x="38" y="4"/>
                </a:lnTo>
                <a:lnTo>
                  <a:pt x="31" y="5"/>
                </a:lnTo>
                <a:lnTo>
                  <a:pt x="23" y="8"/>
                </a:lnTo>
                <a:lnTo>
                  <a:pt x="16" y="9"/>
                </a:lnTo>
                <a:lnTo>
                  <a:pt x="8" y="10"/>
                </a:lnTo>
                <a:lnTo>
                  <a:pt x="0" y="1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20" name="Google Shape;13220;p42"/>
          <p:cNvSpPr/>
          <p:nvPr/>
        </p:nvSpPr>
        <p:spPr>
          <a:xfrm>
            <a:off x="2191942" y="2465785"/>
            <a:ext cx="53578" cy="36909"/>
          </a:xfrm>
          <a:custGeom>
            <a:avLst/>
            <a:gdLst/>
            <a:ahLst/>
            <a:cxnLst/>
            <a:rect l="l" t="t" r="r" b="b"/>
            <a:pathLst>
              <a:path w="178" h="125" extrusionOk="0">
                <a:moveTo>
                  <a:pt x="4" y="3"/>
                </a:moveTo>
                <a:lnTo>
                  <a:pt x="3" y="8"/>
                </a:lnTo>
                <a:lnTo>
                  <a:pt x="3" y="11"/>
                </a:lnTo>
                <a:lnTo>
                  <a:pt x="3" y="19"/>
                </a:lnTo>
                <a:lnTo>
                  <a:pt x="4" y="27"/>
                </a:lnTo>
                <a:lnTo>
                  <a:pt x="4" y="36"/>
                </a:lnTo>
                <a:lnTo>
                  <a:pt x="6" y="44"/>
                </a:lnTo>
                <a:lnTo>
                  <a:pt x="7" y="55"/>
                </a:lnTo>
                <a:lnTo>
                  <a:pt x="10" y="65"/>
                </a:lnTo>
                <a:lnTo>
                  <a:pt x="13" y="74"/>
                </a:lnTo>
                <a:lnTo>
                  <a:pt x="16" y="83"/>
                </a:lnTo>
                <a:lnTo>
                  <a:pt x="20" y="88"/>
                </a:lnTo>
                <a:lnTo>
                  <a:pt x="23" y="94"/>
                </a:lnTo>
                <a:lnTo>
                  <a:pt x="26" y="98"/>
                </a:lnTo>
                <a:lnTo>
                  <a:pt x="31" y="102"/>
                </a:lnTo>
                <a:lnTo>
                  <a:pt x="35" y="105"/>
                </a:lnTo>
                <a:lnTo>
                  <a:pt x="41" y="108"/>
                </a:lnTo>
                <a:lnTo>
                  <a:pt x="47" y="112"/>
                </a:lnTo>
                <a:lnTo>
                  <a:pt x="53" y="115"/>
                </a:lnTo>
                <a:lnTo>
                  <a:pt x="61" y="118"/>
                </a:lnTo>
                <a:lnTo>
                  <a:pt x="69" y="121"/>
                </a:lnTo>
                <a:lnTo>
                  <a:pt x="77" y="123"/>
                </a:lnTo>
                <a:lnTo>
                  <a:pt x="85" y="124"/>
                </a:lnTo>
                <a:lnTo>
                  <a:pt x="94" y="125"/>
                </a:lnTo>
                <a:lnTo>
                  <a:pt x="103" y="125"/>
                </a:lnTo>
                <a:lnTo>
                  <a:pt x="113" y="124"/>
                </a:lnTo>
                <a:lnTo>
                  <a:pt x="121" y="122"/>
                </a:lnTo>
                <a:lnTo>
                  <a:pt x="130" y="120"/>
                </a:lnTo>
                <a:lnTo>
                  <a:pt x="136" y="118"/>
                </a:lnTo>
                <a:lnTo>
                  <a:pt x="142" y="117"/>
                </a:lnTo>
                <a:lnTo>
                  <a:pt x="148" y="116"/>
                </a:lnTo>
                <a:lnTo>
                  <a:pt x="153" y="114"/>
                </a:lnTo>
                <a:lnTo>
                  <a:pt x="159" y="112"/>
                </a:lnTo>
                <a:lnTo>
                  <a:pt x="163" y="107"/>
                </a:lnTo>
                <a:lnTo>
                  <a:pt x="168" y="100"/>
                </a:lnTo>
                <a:lnTo>
                  <a:pt x="172" y="93"/>
                </a:lnTo>
                <a:lnTo>
                  <a:pt x="176" y="84"/>
                </a:lnTo>
                <a:lnTo>
                  <a:pt x="177" y="76"/>
                </a:lnTo>
                <a:lnTo>
                  <a:pt x="178" y="68"/>
                </a:lnTo>
                <a:lnTo>
                  <a:pt x="178" y="60"/>
                </a:lnTo>
                <a:lnTo>
                  <a:pt x="177" y="55"/>
                </a:lnTo>
                <a:lnTo>
                  <a:pt x="174" y="49"/>
                </a:lnTo>
                <a:lnTo>
                  <a:pt x="170" y="42"/>
                </a:lnTo>
                <a:lnTo>
                  <a:pt x="164" y="36"/>
                </a:lnTo>
                <a:lnTo>
                  <a:pt x="159" y="31"/>
                </a:lnTo>
                <a:lnTo>
                  <a:pt x="152" y="27"/>
                </a:lnTo>
                <a:lnTo>
                  <a:pt x="144" y="22"/>
                </a:lnTo>
                <a:lnTo>
                  <a:pt x="136" y="19"/>
                </a:lnTo>
                <a:lnTo>
                  <a:pt x="127" y="15"/>
                </a:lnTo>
                <a:lnTo>
                  <a:pt x="118" y="11"/>
                </a:lnTo>
                <a:lnTo>
                  <a:pt x="111" y="8"/>
                </a:lnTo>
                <a:lnTo>
                  <a:pt x="102" y="4"/>
                </a:lnTo>
                <a:lnTo>
                  <a:pt x="94" y="1"/>
                </a:lnTo>
                <a:lnTo>
                  <a:pt x="85" y="0"/>
                </a:lnTo>
                <a:lnTo>
                  <a:pt x="77" y="0"/>
                </a:lnTo>
                <a:lnTo>
                  <a:pt x="68" y="1"/>
                </a:lnTo>
                <a:lnTo>
                  <a:pt x="59" y="2"/>
                </a:lnTo>
                <a:lnTo>
                  <a:pt x="49" y="3"/>
                </a:lnTo>
                <a:lnTo>
                  <a:pt x="38" y="5"/>
                </a:lnTo>
                <a:lnTo>
                  <a:pt x="26" y="6"/>
                </a:lnTo>
                <a:lnTo>
                  <a:pt x="15" y="9"/>
                </a:lnTo>
                <a:lnTo>
                  <a:pt x="7" y="11"/>
                </a:lnTo>
                <a:lnTo>
                  <a:pt x="0" y="1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21" name="Google Shape;13221;p42"/>
          <p:cNvCxnSpPr/>
          <p:nvPr/>
        </p:nvCxnSpPr>
        <p:spPr>
          <a:xfrm rot="10800000" flipH="1">
            <a:off x="2131219" y="2466975"/>
            <a:ext cx="23813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22" name="Google Shape;13222;p42"/>
          <p:cNvCxnSpPr/>
          <p:nvPr/>
        </p:nvCxnSpPr>
        <p:spPr>
          <a:xfrm flipH="1">
            <a:off x="2122885" y="2466976"/>
            <a:ext cx="33338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23" name="Google Shape;13223;p42"/>
          <p:cNvCxnSpPr/>
          <p:nvPr/>
        </p:nvCxnSpPr>
        <p:spPr>
          <a:xfrm flipH="1">
            <a:off x="2191942" y="2466976"/>
            <a:ext cx="1190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24" name="Google Shape;13224;p42"/>
          <p:cNvSpPr/>
          <p:nvPr/>
        </p:nvSpPr>
        <p:spPr>
          <a:xfrm>
            <a:off x="2239567" y="2393158"/>
            <a:ext cx="67865" cy="60722"/>
          </a:xfrm>
          <a:custGeom>
            <a:avLst/>
            <a:gdLst/>
            <a:ahLst/>
            <a:cxnLst/>
            <a:rect l="l" t="t" r="r" b="b"/>
            <a:pathLst>
              <a:path w="230" h="206" extrusionOk="0">
                <a:moveTo>
                  <a:pt x="66" y="0"/>
                </a:moveTo>
                <a:lnTo>
                  <a:pt x="59" y="4"/>
                </a:lnTo>
                <a:lnTo>
                  <a:pt x="52" y="9"/>
                </a:lnTo>
                <a:lnTo>
                  <a:pt x="46" y="15"/>
                </a:lnTo>
                <a:lnTo>
                  <a:pt x="39" y="23"/>
                </a:lnTo>
                <a:lnTo>
                  <a:pt x="32" y="32"/>
                </a:lnTo>
                <a:lnTo>
                  <a:pt x="24" y="41"/>
                </a:lnTo>
                <a:lnTo>
                  <a:pt x="19" y="51"/>
                </a:lnTo>
                <a:lnTo>
                  <a:pt x="13" y="61"/>
                </a:lnTo>
                <a:lnTo>
                  <a:pt x="8" y="72"/>
                </a:lnTo>
                <a:lnTo>
                  <a:pt x="4" y="84"/>
                </a:lnTo>
                <a:lnTo>
                  <a:pt x="2" y="92"/>
                </a:lnTo>
                <a:lnTo>
                  <a:pt x="0" y="99"/>
                </a:lnTo>
                <a:lnTo>
                  <a:pt x="0" y="107"/>
                </a:lnTo>
                <a:lnTo>
                  <a:pt x="0" y="115"/>
                </a:lnTo>
                <a:lnTo>
                  <a:pt x="1" y="122"/>
                </a:lnTo>
                <a:lnTo>
                  <a:pt x="3" y="130"/>
                </a:lnTo>
                <a:lnTo>
                  <a:pt x="6" y="136"/>
                </a:lnTo>
                <a:lnTo>
                  <a:pt x="10" y="142"/>
                </a:lnTo>
                <a:lnTo>
                  <a:pt x="14" y="146"/>
                </a:lnTo>
                <a:lnTo>
                  <a:pt x="19" y="152"/>
                </a:lnTo>
                <a:lnTo>
                  <a:pt x="23" y="156"/>
                </a:lnTo>
                <a:lnTo>
                  <a:pt x="29" y="161"/>
                </a:lnTo>
                <a:lnTo>
                  <a:pt x="34" y="164"/>
                </a:lnTo>
                <a:lnTo>
                  <a:pt x="41" y="168"/>
                </a:lnTo>
                <a:lnTo>
                  <a:pt x="47" y="171"/>
                </a:lnTo>
                <a:lnTo>
                  <a:pt x="53" y="174"/>
                </a:lnTo>
                <a:lnTo>
                  <a:pt x="62" y="178"/>
                </a:lnTo>
                <a:lnTo>
                  <a:pt x="71" y="181"/>
                </a:lnTo>
                <a:lnTo>
                  <a:pt x="80" y="184"/>
                </a:lnTo>
                <a:lnTo>
                  <a:pt x="94" y="188"/>
                </a:lnTo>
                <a:lnTo>
                  <a:pt x="108" y="191"/>
                </a:lnTo>
                <a:lnTo>
                  <a:pt x="119" y="193"/>
                </a:lnTo>
                <a:lnTo>
                  <a:pt x="128" y="196"/>
                </a:lnTo>
                <a:lnTo>
                  <a:pt x="138" y="199"/>
                </a:lnTo>
                <a:lnTo>
                  <a:pt x="142" y="201"/>
                </a:lnTo>
                <a:lnTo>
                  <a:pt x="148" y="202"/>
                </a:lnTo>
                <a:lnTo>
                  <a:pt x="152" y="205"/>
                </a:lnTo>
                <a:lnTo>
                  <a:pt x="156" y="205"/>
                </a:lnTo>
                <a:lnTo>
                  <a:pt x="160" y="206"/>
                </a:lnTo>
                <a:lnTo>
                  <a:pt x="162" y="205"/>
                </a:lnTo>
                <a:lnTo>
                  <a:pt x="166" y="205"/>
                </a:lnTo>
                <a:lnTo>
                  <a:pt x="169" y="203"/>
                </a:lnTo>
                <a:lnTo>
                  <a:pt x="171" y="201"/>
                </a:lnTo>
                <a:lnTo>
                  <a:pt x="174" y="199"/>
                </a:lnTo>
                <a:lnTo>
                  <a:pt x="176" y="195"/>
                </a:lnTo>
                <a:lnTo>
                  <a:pt x="177" y="193"/>
                </a:lnTo>
                <a:lnTo>
                  <a:pt x="177" y="192"/>
                </a:lnTo>
                <a:lnTo>
                  <a:pt x="178" y="191"/>
                </a:lnTo>
                <a:lnTo>
                  <a:pt x="179" y="191"/>
                </a:lnTo>
                <a:lnTo>
                  <a:pt x="180" y="191"/>
                </a:lnTo>
                <a:lnTo>
                  <a:pt x="180" y="192"/>
                </a:lnTo>
                <a:lnTo>
                  <a:pt x="181" y="192"/>
                </a:lnTo>
                <a:lnTo>
                  <a:pt x="182" y="192"/>
                </a:lnTo>
                <a:lnTo>
                  <a:pt x="184" y="192"/>
                </a:lnTo>
                <a:lnTo>
                  <a:pt x="184" y="191"/>
                </a:lnTo>
                <a:lnTo>
                  <a:pt x="184" y="190"/>
                </a:lnTo>
                <a:lnTo>
                  <a:pt x="185" y="189"/>
                </a:lnTo>
                <a:lnTo>
                  <a:pt x="185" y="188"/>
                </a:lnTo>
                <a:lnTo>
                  <a:pt x="186" y="188"/>
                </a:lnTo>
                <a:lnTo>
                  <a:pt x="187" y="188"/>
                </a:lnTo>
                <a:lnTo>
                  <a:pt x="189" y="188"/>
                </a:lnTo>
                <a:lnTo>
                  <a:pt x="190" y="187"/>
                </a:lnTo>
                <a:lnTo>
                  <a:pt x="191" y="187"/>
                </a:lnTo>
                <a:lnTo>
                  <a:pt x="193" y="187"/>
                </a:lnTo>
                <a:lnTo>
                  <a:pt x="194" y="186"/>
                </a:lnTo>
                <a:lnTo>
                  <a:pt x="194" y="184"/>
                </a:lnTo>
                <a:lnTo>
                  <a:pt x="194" y="183"/>
                </a:lnTo>
                <a:lnTo>
                  <a:pt x="194" y="182"/>
                </a:lnTo>
                <a:lnTo>
                  <a:pt x="195" y="181"/>
                </a:lnTo>
                <a:lnTo>
                  <a:pt x="196" y="181"/>
                </a:lnTo>
                <a:lnTo>
                  <a:pt x="196" y="180"/>
                </a:lnTo>
                <a:lnTo>
                  <a:pt x="197" y="180"/>
                </a:lnTo>
                <a:lnTo>
                  <a:pt x="198" y="180"/>
                </a:lnTo>
                <a:lnTo>
                  <a:pt x="199" y="181"/>
                </a:lnTo>
                <a:lnTo>
                  <a:pt x="200" y="181"/>
                </a:lnTo>
                <a:lnTo>
                  <a:pt x="202" y="180"/>
                </a:lnTo>
                <a:lnTo>
                  <a:pt x="203" y="180"/>
                </a:lnTo>
                <a:lnTo>
                  <a:pt x="206" y="178"/>
                </a:lnTo>
                <a:lnTo>
                  <a:pt x="209" y="176"/>
                </a:lnTo>
                <a:lnTo>
                  <a:pt x="212" y="172"/>
                </a:lnTo>
                <a:lnTo>
                  <a:pt x="215" y="168"/>
                </a:lnTo>
                <a:lnTo>
                  <a:pt x="218" y="163"/>
                </a:lnTo>
                <a:lnTo>
                  <a:pt x="221" y="158"/>
                </a:lnTo>
                <a:lnTo>
                  <a:pt x="224" y="150"/>
                </a:lnTo>
                <a:lnTo>
                  <a:pt x="226" y="143"/>
                </a:lnTo>
                <a:lnTo>
                  <a:pt x="228" y="135"/>
                </a:lnTo>
                <a:lnTo>
                  <a:pt x="230" y="127"/>
                </a:lnTo>
                <a:lnTo>
                  <a:pt x="230" y="121"/>
                </a:lnTo>
                <a:lnTo>
                  <a:pt x="230" y="114"/>
                </a:lnTo>
                <a:lnTo>
                  <a:pt x="228" y="107"/>
                </a:lnTo>
                <a:lnTo>
                  <a:pt x="227" y="106"/>
                </a:lnTo>
                <a:lnTo>
                  <a:pt x="227" y="105"/>
                </a:lnTo>
                <a:lnTo>
                  <a:pt x="227" y="104"/>
                </a:lnTo>
                <a:lnTo>
                  <a:pt x="226" y="104"/>
                </a:lnTo>
                <a:lnTo>
                  <a:pt x="226" y="103"/>
                </a:lnTo>
                <a:lnTo>
                  <a:pt x="225" y="102"/>
                </a:lnTo>
                <a:lnTo>
                  <a:pt x="223" y="100"/>
                </a:lnTo>
                <a:lnTo>
                  <a:pt x="221" y="99"/>
                </a:lnTo>
                <a:lnTo>
                  <a:pt x="218" y="98"/>
                </a:lnTo>
                <a:lnTo>
                  <a:pt x="217" y="98"/>
                </a:lnTo>
                <a:lnTo>
                  <a:pt x="216" y="97"/>
                </a:lnTo>
                <a:lnTo>
                  <a:pt x="214" y="96"/>
                </a:lnTo>
                <a:lnTo>
                  <a:pt x="213" y="95"/>
                </a:lnTo>
                <a:lnTo>
                  <a:pt x="212" y="94"/>
                </a:lnTo>
                <a:lnTo>
                  <a:pt x="209" y="92"/>
                </a:lnTo>
                <a:lnTo>
                  <a:pt x="208" y="90"/>
                </a:lnTo>
                <a:lnTo>
                  <a:pt x="207" y="88"/>
                </a:lnTo>
                <a:lnTo>
                  <a:pt x="206" y="86"/>
                </a:lnTo>
                <a:lnTo>
                  <a:pt x="200" y="77"/>
                </a:lnTo>
                <a:lnTo>
                  <a:pt x="194" y="68"/>
                </a:lnTo>
                <a:lnTo>
                  <a:pt x="187" y="60"/>
                </a:lnTo>
                <a:lnTo>
                  <a:pt x="179" y="53"/>
                </a:lnTo>
                <a:lnTo>
                  <a:pt x="170" y="47"/>
                </a:lnTo>
                <a:lnTo>
                  <a:pt x="159" y="39"/>
                </a:lnTo>
                <a:lnTo>
                  <a:pt x="148" y="31"/>
                </a:lnTo>
                <a:lnTo>
                  <a:pt x="135" y="25"/>
                </a:lnTo>
                <a:lnTo>
                  <a:pt x="122" y="19"/>
                </a:lnTo>
                <a:lnTo>
                  <a:pt x="108" y="13"/>
                </a:lnTo>
                <a:lnTo>
                  <a:pt x="94" y="9"/>
                </a:lnTo>
                <a:lnTo>
                  <a:pt x="80" y="4"/>
                </a:lnTo>
                <a:lnTo>
                  <a:pt x="66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25" name="Google Shape;13225;p42"/>
          <p:cNvSpPr/>
          <p:nvPr/>
        </p:nvSpPr>
        <p:spPr>
          <a:xfrm>
            <a:off x="2239567" y="2394349"/>
            <a:ext cx="67865" cy="59531"/>
          </a:xfrm>
          <a:custGeom>
            <a:avLst/>
            <a:gdLst/>
            <a:ahLst/>
            <a:cxnLst/>
            <a:rect l="l" t="t" r="r" b="b"/>
            <a:pathLst>
              <a:path w="230" h="203" extrusionOk="0">
                <a:moveTo>
                  <a:pt x="61" y="0"/>
                </a:moveTo>
                <a:lnTo>
                  <a:pt x="55" y="5"/>
                </a:lnTo>
                <a:lnTo>
                  <a:pt x="48" y="10"/>
                </a:lnTo>
                <a:lnTo>
                  <a:pt x="41" y="17"/>
                </a:lnTo>
                <a:lnTo>
                  <a:pt x="34" y="25"/>
                </a:lnTo>
                <a:lnTo>
                  <a:pt x="28" y="34"/>
                </a:lnTo>
                <a:lnTo>
                  <a:pt x="22" y="43"/>
                </a:lnTo>
                <a:lnTo>
                  <a:pt x="16" y="52"/>
                </a:lnTo>
                <a:lnTo>
                  <a:pt x="11" y="62"/>
                </a:lnTo>
                <a:lnTo>
                  <a:pt x="6" y="72"/>
                </a:lnTo>
                <a:lnTo>
                  <a:pt x="3" y="82"/>
                </a:lnTo>
                <a:lnTo>
                  <a:pt x="1" y="92"/>
                </a:lnTo>
                <a:lnTo>
                  <a:pt x="0" y="102"/>
                </a:lnTo>
                <a:lnTo>
                  <a:pt x="0" y="111"/>
                </a:lnTo>
                <a:lnTo>
                  <a:pt x="1" y="119"/>
                </a:lnTo>
                <a:lnTo>
                  <a:pt x="3" y="128"/>
                </a:lnTo>
                <a:lnTo>
                  <a:pt x="8" y="136"/>
                </a:lnTo>
                <a:lnTo>
                  <a:pt x="12" y="142"/>
                </a:lnTo>
                <a:lnTo>
                  <a:pt x="19" y="149"/>
                </a:lnTo>
                <a:lnTo>
                  <a:pt x="27" y="156"/>
                </a:lnTo>
                <a:lnTo>
                  <a:pt x="34" y="161"/>
                </a:lnTo>
                <a:lnTo>
                  <a:pt x="42" y="166"/>
                </a:lnTo>
                <a:lnTo>
                  <a:pt x="51" y="170"/>
                </a:lnTo>
                <a:lnTo>
                  <a:pt x="61" y="175"/>
                </a:lnTo>
                <a:lnTo>
                  <a:pt x="76" y="179"/>
                </a:lnTo>
                <a:lnTo>
                  <a:pt x="92" y="184"/>
                </a:lnTo>
                <a:lnTo>
                  <a:pt x="107" y="188"/>
                </a:lnTo>
                <a:lnTo>
                  <a:pt x="123" y="192"/>
                </a:lnTo>
                <a:lnTo>
                  <a:pt x="130" y="194"/>
                </a:lnTo>
                <a:lnTo>
                  <a:pt x="136" y="196"/>
                </a:lnTo>
                <a:lnTo>
                  <a:pt x="143" y="198"/>
                </a:lnTo>
                <a:lnTo>
                  <a:pt x="150" y="200"/>
                </a:lnTo>
                <a:lnTo>
                  <a:pt x="156" y="202"/>
                </a:lnTo>
                <a:lnTo>
                  <a:pt x="162" y="203"/>
                </a:lnTo>
                <a:lnTo>
                  <a:pt x="167" y="202"/>
                </a:lnTo>
                <a:lnTo>
                  <a:pt x="170" y="199"/>
                </a:lnTo>
                <a:lnTo>
                  <a:pt x="172" y="197"/>
                </a:lnTo>
                <a:lnTo>
                  <a:pt x="175" y="195"/>
                </a:lnTo>
                <a:lnTo>
                  <a:pt x="176" y="190"/>
                </a:lnTo>
                <a:lnTo>
                  <a:pt x="178" y="188"/>
                </a:lnTo>
                <a:lnTo>
                  <a:pt x="180" y="188"/>
                </a:lnTo>
                <a:lnTo>
                  <a:pt x="181" y="189"/>
                </a:lnTo>
                <a:lnTo>
                  <a:pt x="182" y="189"/>
                </a:lnTo>
                <a:lnTo>
                  <a:pt x="184" y="188"/>
                </a:lnTo>
                <a:lnTo>
                  <a:pt x="184" y="187"/>
                </a:lnTo>
                <a:lnTo>
                  <a:pt x="185" y="186"/>
                </a:lnTo>
                <a:lnTo>
                  <a:pt x="186" y="185"/>
                </a:lnTo>
                <a:lnTo>
                  <a:pt x="188" y="185"/>
                </a:lnTo>
                <a:lnTo>
                  <a:pt x="190" y="184"/>
                </a:lnTo>
                <a:lnTo>
                  <a:pt x="191" y="184"/>
                </a:lnTo>
                <a:lnTo>
                  <a:pt x="193" y="183"/>
                </a:lnTo>
                <a:lnTo>
                  <a:pt x="194" y="181"/>
                </a:lnTo>
                <a:lnTo>
                  <a:pt x="194" y="179"/>
                </a:lnTo>
                <a:lnTo>
                  <a:pt x="195" y="178"/>
                </a:lnTo>
                <a:lnTo>
                  <a:pt x="196" y="177"/>
                </a:lnTo>
                <a:lnTo>
                  <a:pt x="198" y="177"/>
                </a:lnTo>
                <a:lnTo>
                  <a:pt x="199" y="178"/>
                </a:lnTo>
                <a:lnTo>
                  <a:pt x="203" y="177"/>
                </a:lnTo>
                <a:lnTo>
                  <a:pt x="206" y="175"/>
                </a:lnTo>
                <a:lnTo>
                  <a:pt x="209" y="173"/>
                </a:lnTo>
                <a:lnTo>
                  <a:pt x="212" y="169"/>
                </a:lnTo>
                <a:lnTo>
                  <a:pt x="215" y="166"/>
                </a:lnTo>
                <a:lnTo>
                  <a:pt x="217" y="161"/>
                </a:lnTo>
                <a:lnTo>
                  <a:pt x="221" y="155"/>
                </a:lnTo>
                <a:lnTo>
                  <a:pt x="224" y="147"/>
                </a:lnTo>
                <a:lnTo>
                  <a:pt x="226" y="139"/>
                </a:lnTo>
                <a:lnTo>
                  <a:pt x="228" y="131"/>
                </a:lnTo>
                <a:lnTo>
                  <a:pt x="228" y="127"/>
                </a:lnTo>
                <a:lnTo>
                  <a:pt x="230" y="121"/>
                </a:lnTo>
                <a:lnTo>
                  <a:pt x="230" y="117"/>
                </a:lnTo>
                <a:lnTo>
                  <a:pt x="230" y="112"/>
                </a:lnTo>
                <a:lnTo>
                  <a:pt x="228" y="109"/>
                </a:lnTo>
                <a:lnTo>
                  <a:pt x="228" y="104"/>
                </a:lnTo>
                <a:lnTo>
                  <a:pt x="227" y="101"/>
                </a:lnTo>
                <a:lnTo>
                  <a:pt x="224" y="99"/>
                </a:lnTo>
                <a:lnTo>
                  <a:pt x="222" y="96"/>
                </a:lnTo>
                <a:lnTo>
                  <a:pt x="218" y="95"/>
                </a:lnTo>
                <a:lnTo>
                  <a:pt x="215" y="94"/>
                </a:lnTo>
                <a:lnTo>
                  <a:pt x="209" y="87"/>
                </a:lnTo>
                <a:lnTo>
                  <a:pt x="204" y="78"/>
                </a:lnTo>
                <a:lnTo>
                  <a:pt x="198" y="72"/>
                </a:lnTo>
                <a:lnTo>
                  <a:pt x="193" y="64"/>
                </a:lnTo>
                <a:lnTo>
                  <a:pt x="186" y="57"/>
                </a:lnTo>
                <a:lnTo>
                  <a:pt x="179" y="50"/>
                </a:lnTo>
                <a:lnTo>
                  <a:pt x="169" y="43"/>
                </a:lnTo>
                <a:lnTo>
                  <a:pt x="159" y="35"/>
                </a:lnTo>
                <a:lnTo>
                  <a:pt x="147" y="28"/>
                </a:lnTo>
                <a:lnTo>
                  <a:pt x="135" y="22"/>
                </a:lnTo>
                <a:lnTo>
                  <a:pt x="124" y="17"/>
                </a:lnTo>
                <a:lnTo>
                  <a:pt x="112" y="12"/>
                </a:lnTo>
                <a:lnTo>
                  <a:pt x="99" y="8"/>
                </a:lnTo>
                <a:lnTo>
                  <a:pt x="87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26" name="Google Shape;13226;p42"/>
          <p:cNvCxnSpPr/>
          <p:nvPr/>
        </p:nvCxnSpPr>
        <p:spPr>
          <a:xfrm>
            <a:off x="2265760" y="2395539"/>
            <a:ext cx="23813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27" name="Google Shape;13227;p42"/>
          <p:cNvCxnSpPr/>
          <p:nvPr/>
        </p:nvCxnSpPr>
        <p:spPr>
          <a:xfrm rot="10800000">
            <a:off x="2257426" y="2394347"/>
            <a:ext cx="32147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28" name="Google Shape;13228;p42"/>
          <p:cNvCxnSpPr/>
          <p:nvPr/>
        </p:nvCxnSpPr>
        <p:spPr>
          <a:xfrm flipH="1">
            <a:off x="1346599" y="2346722"/>
            <a:ext cx="2381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29" name="Google Shape;13229;p42"/>
          <p:cNvSpPr/>
          <p:nvPr/>
        </p:nvSpPr>
        <p:spPr>
          <a:xfrm>
            <a:off x="2249091" y="2456260"/>
            <a:ext cx="46434" cy="47625"/>
          </a:xfrm>
          <a:custGeom>
            <a:avLst/>
            <a:gdLst/>
            <a:ahLst/>
            <a:cxnLst/>
            <a:rect l="l" t="t" r="r" b="b"/>
            <a:pathLst>
              <a:path w="155" h="161" extrusionOk="0">
                <a:moveTo>
                  <a:pt x="23" y="0"/>
                </a:moveTo>
                <a:lnTo>
                  <a:pt x="22" y="2"/>
                </a:lnTo>
                <a:lnTo>
                  <a:pt x="20" y="5"/>
                </a:lnTo>
                <a:lnTo>
                  <a:pt x="19" y="7"/>
                </a:lnTo>
                <a:lnTo>
                  <a:pt x="18" y="9"/>
                </a:lnTo>
                <a:lnTo>
                  <a:pt x="17" y="11"/>
                </a:lnTo>
                <a:lnTo>
                  <a:pt x="16" y="14"/>
                </a:lnTo>
                <a:lnTo>
                  <a:pt x="13" y="21"/>
                </a:lnTo>
                <a:lnTo>
                  <a:pt x="9" y="29"/>
                </a:lnTo>
                <a:lnTo>
                  <a:pt x="7" y="38"/>
                </a:lnTo>
                <a:lnTo>
                  <a:pt x="4" y="47"/>
                </a:lnTo>
                <a:lnTo>
                  <a:pt x="3" y="56"/>
                </a:lnTo>
                <a:lnTo>
                  <a:pt x="1" y="64"/>
                </a:lnTo>
                <a:lnTo>
                  <a:pt x="0" y="70"/>
                </a:lnTo>
                <a:lnTo>
                  <a:pt x="0" y="75"/>
                </a:lnTo>
                <a:lnTo>
                  <a:pt x="0" y="81"/>
                </a:lnTo>
                <a:lnTo>
                  <a:pt x="1" y="85"/>
                </a:lnTo>
                <a:lnTo>
                  <a:pt x="1" y="86"/>
                </a:lnTo>
                <a:lnTo>
                  <a:pt x="3" y="89"/>
                </a:lnTo>
                <a:lnTo>
                  <a:pt x="3" y="90"/>
                </a:lnTo>
                <a:lnTo>
                  <a:pt x="4" y="91"/>
                </a:lnTo>
                <a:lnTo>
                  <a:pt x="4" y="92"/>
                </a:lnTo>
                <a:lnTo>
                  <a:pt x="5" y="94"/>
                </a:lnTo>
                <a:lnTo>
                  <a:pt x="5" y="95"/>
                </a:lnTo>
                <a:lnTo>
                  <a:pt x="6" y="95"/>
                </a:lnTo>
                <a:lnTo>
                  <a:pt x="6" y="97"/>
                </a:lnTo>
                <a:lnTo>
                  <a:pt x="9" y="103"/>
                </a:lnTo>
                <a:lnTo>
                  <a:pt x="14" y="110"/>
                </a:lnTo>
                <a:lnTo>
                  <a:pt x="17" y="114"/>
                </a:lnTo>
                <a:lnTo>
                  <a:pt x="22" y="119"/>
                </a:lnTo>
                <a:lnTo>
                  <a:pt x="25" y="123"/>
                </a:lnTo>
                <a:lnTo>
                  <a:pt x="29" y="128"/>
                </a:lnTo>
                <a:lnTo>
                  <a:pt x="34" y="132"/>
                </a:lnTo>
                <a:lnTo>
                  <a:pt x="38" y="136"/>
                </a:lnTo>
                <a:lnTo>
                  <a:pt x="44" y="140"/>
                </a:lnTo>
                <a:lnTo>
                  <a:pt x="50" y="144"/>
                </a:lnTo>
                <a:lnTo>
                  <a:pt x="55" y="147"/>
                </a:lnTo>
                <a:lnTo>
                  <a:pt x="62" y="149"/>
                </a:lnTo>
                <a:lnTo>
                  <a:pt x="68" y="151"/>
                </a:lnTo>
                <a:lnTo>
                  <a:pt x="74" y="154"/>
                </a:lnTo>
                <a:lnTo>
                  <a:pt x="83" y="156"/>
                </a:lnTo>
                <a:lnTo>
                  <a:pt x="93" y="158"/>
                </a:lnTo>
                <a:lnTo>
                  <a:pt x="97" y="159"/>
                </a:lnTo>
                <a:lnTo>
                  <a:pt x="101" y="160"/>
                </a:lnTo>
                <a:lnTo>
                  <a:pt x="103" y="161"/>
                </a:lnTo>
                <a:lnTo>
                  <a:pt x="107" y="161"/>
                </a:lnTo>
                <a:lnTo>
                  <a:pt x="109" y="161"/>
                </a:lnTo>
                <a:lnTo>
                  <a:pt x="112" y="161"/>
                </a:lnTo>
                <a:lnTo>
                  <a:pt x="115" y="161"/>
                </a:lnTo>
                <a:lnTo>
                  <a:pt x="118" y="160"/>
                </a:lnTo>
                <a:lnTo>
                  <a:pt x="120" y="159"/>
                </a:lnTo>
                <a:lnTo>
                  <a:pt x="124" y="158"/>
                </a:lnTo>
                <a:lnTo>
                  <a:pt x="126" y="156"/>
                </a:lnTo>
                <a:lnTo>
                  <a:pt x="129" y="155"/>
                </a:lnTo>
                <a:lnTo>
                  <a:pt x="132" y="153"/>
                </a:lnTo>
                <a:lnTo>
                  <a:pt x="135" y="150"/>
                </a:lnTo>
                <a:lnTo>
                  <a:pt x="138" y="147"/>
                </a:lnTo>
                <a:lnTo>
                  <a:pt x="142" y="144"/>
                </a:lnTo>
                <a:lnTo>
                  <a:pt x="147" y="137"/>
                </a:lnTo>
                <a:lnTo>
                  <a:pt x="151" y="130"/>
                </a:lnTo>
                <a:lnTo>
                  <a:pt x="153" y="125"/>
                </a:lnTo>
                <a:lnTo>
                  <a:pt x="155" y="119"/>
                </a:lnTo>
                <a:lnTo>
                  <a:pt x="155" y="113"/>
                </a:lnTo>
                <a:lnTo>
                  <a:pt x="155" y="107"/>
                </a:lnTo>
                <a:lnTo>
                  <a:pt x="154" y="100"/>
                </a:lnTo>
                <a:lnTo>
                  <a:pt x="152" y="93"/>
                </a:lnTo>
                <a:lnTo>
                  <a:pt x="148" y="88"/>
                </a:lnTo>
                <a:lnTo>
                  <a:pt x="144" y="81"/>
                </a:lnTo>
                <a:lnTo>
                  <a:pt x="141" y="74"/>
                </a:lnTo>
                <a:lnTo>
                  <a:pt x="133" y="64"/>
                </a:lnTo>
                <a:lnTo>
                  <a:pt x="124" y="54"/>
                </a:lnTo>
                <a:lnTo>
                  <a:pt x="116" y="45"/>
                </a:lnTo>
                <a:lnTo>
                  <a:pt x="115" y="43"/>
                </a:lnTo>
                <a:lnTo>
                  <a:pt x="114" y="41"/>
                </a:lnTo>
                <a:lnTo>
                  <a:pt x="111" y="39"/>
                </a:lnTo>
                <a:lnTo>
                  <a:pt x="110" y="37"/>
                </a:lnTo>
                <a:lnTo>
                  <a:pt x="108" y="35"/>
                </a:lnTo>
                <a:lnTo>
                  <a:pt x="107" y="34"/>
                </a:lnTo>
                <a:lnTo>
                  <a:pt x="103" y="30"/>
                </a:lnTo>
                <a:lnTo>
                  <a:pt x="100" y="28"/>
                </a:lnTo>
                <a:lnTo>
                  <a:pt x="96" y="26"/>
                </a:lnTo>
                <a:lnTo>
                  <a:pt x="91" y="24"/>
                </a:lnTo>
                <a:lnTo>
                  <a:pt x="87" y="21"/>
                </a:lnTo>
                <a:lnTo>
                  <a:pt x="82" y="20"/>
                </a:lnTo>
                <a:lnTo>
                  <a:pt x="74" y="17"/>
                </a:lnTo>
                <a:lnTo>
                  <a:pt x="68" y="15"/>
                </a:lnTo>
                <a:lnTo>
                  <a:pt x="60" y="11"/>
                </a:lnTo>
                <a:lnTo>
                  <a:pt x="53" y="9"/>
                </a:lnTo>
                <a:lnTo>
                  <a:pt x="45" y="7"/>
                </a:lnTo>
                <a:lnTo>
                  <a:pt x="37" y="5"/>
                </a:lnTo>
                <a:lnTo>
                  <a:pt x="29" y="2"/>
                </a:lnTo>
                <a:lnTo>
                  <a:pt x="2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30" name="Google Shape;13230;p42"/>
          <p:cNvSpPr/>
          <p:nvPr/>
        </p:nvSpPr>
        <p:spPr>
          <a:xfrm>
            <a:off x="2249091" y="2453880"/>
            <a:ext cx="46434" cy="50006"/>
          </a:xfrm>
          <a:custGeom>
            <a:avLst/>
            <a:gdLst/>
            <a:ahLst/>
            <a:cxnLst/>
            <a:rect l="l" t="t" r="r" b="b"/>
            <a:pathLst>
              <a:path w="155" h="168" extrusionOk="0">
                <a:moveTo>
                  <a:pt x="27" y="0"/>
                </a:moveTo>
                <a:lnTo>
                  <a:pt x="25" y="3"/>
                </a:lnTo>
                <a:lnTo>
                  <a:pt x="23" y="6"/>
                </a:lnTo>
                <a:lnTo>
                  <a:pt x="19" y="13"/>
                </a:lnTo>
                <a:lnTo>
                  <a:pt x="16" y="21"/>
                </a:lnTo>
                <a:lnTo>
                  <a:pt x="13" y="28"/>
                </a:lnTo>
                <a:lnTo>
                  <a:pt x="9" y="37"/>
                </a:lnTo>
                <a:lnTo>
                  <a:pt x="6" y="46"/>
                </a:lnTo>
                <a:lnTo>
                  <a:pt x="4" y="56"/>
                </a:lnTo>
                <a:lnTo>
                  <a:pt x="1" y="67"/>
                </a:lnTo>
                <a:lnTo>
                  <a:pt x="0" y="76"/>
                </a:lnTo>
                <a:lnTo>
                  <a:pt x="0" y="82"/>
                </a:lnTo>
                <a:lnTo>
                  <a:pt x="0" y="89"/>
                </a:lnTo>
                <a:lnTo>
                  <a:pt x="1" y="95"/>
                </a:lnTo>
                <a:lnTo>
                  <a:pt x="4" y="99"/>
                </a:lnTo>
                <a:lnTo>
                  <a:pt x="6" y="104"/>
                </a:lnTo>
                <a:lnTo>
                  <a:pt x="9" y="109"/>
                </a:lnTo>
                <a:lnTo>
                  <a:pt x="14" y="116"/>
                </a:lnTo>
                <a:lnTo>
                  <a:pt x="18" y="121"/>
                </a:lnTo>
                <a:lnTo>
                  <a:pt x="23" y="128"/>
                </a:lnTo>
                <a:lnTo>
                  <a:pt x="28" y="135"/>
                </a:lnTo>
                <a:lnTo>
                  <a:pt x="34" y="140"/>
                </a:lnTo>
                <a:lnTo>
                  <a:pt x="41" y="145"/>
                </a:lnTo>
                <a:lnTo>
                  <a:pt x="49" y="151"/>
                </a:lnTo>
                <a:lnTo>
                  <a:pt x="56" y="154"/>
                </a:lnTo>
                <a:lnTo>
                  <a:pt x="65" y="157"/>
                </a:lnTo>
                <a:lnTo>
                  <a:pt x="73" y="160"/>
                </a:lnTo>
                <a:lnTo>
                  <a:pt x="82" y="163"/>
                </a:lnTo>
                <a:lnTo>
                  <a:pt x="88" y="164"/>
                </a:lnTo>
                <a:lnTo>
                  <a:pt x="95" y="165"/>
                </a:lnTo>
                <a:lnTo>
                  <a:pt x="100" y="167"/>
                </a:lnTo>
                <a:lnTo>
                  <a:pt x="106" y="168"/>
                </a:lnTo>
                <a:lnTo>
                  <a:pt x="111" y="168"/>
                </a:lnTo>
                <a:lnTo>
                  <a:pt x="117" y="167"/>
                </a:lnTo>
                <a:lnTo>
                  <a:pt x="125" y="164"/>
                </a:lnTo>
                <a:lnTo>
                  <a:pt x="133" y="158"/>
                </a:lnTo>
                <a:lnTo>
                  <a:pt x="139" y="153"/>
                </a:lnTo>
                <a:lnTo>
                  <a:pt x="145" y="146"/>
                </a:lnTo>
                <a:lnTo>
                  <a:pt x="149" y="139"/>
                </a:lnTo>
                <a:lnTo>
                  <a:pt x="153" y="133"/>
                </a:lnTo>
                <a:lnTo>
                  <a:pt x="154" y="127"/>
                </a:lnTo>
                <a:lnTo>
                  <a:pt x="155" y="120"/>
                </a:lnTo>
                <a:lnTo>
                  <a:pt x="155" y="114"/>
                </a:lnTo>
                <a:lnTo>
                  <a:pt x="153" y="106"/>
                </a:lnTo>
                <a:lnTo>
                  <a:pt x="151" y="98"/>
                </a:lnTo>
                <a:lnTo>
                  <a:pt x="146" y="91"/>
                </a:lnTo>
                <a:lnTo>
                  <a:pt x="142" y="83"/>
                </a:lnTo>
                <a:lnTo>
                  <a:pt x="137" y="77"/>
                </a:lnTo>
                <a:lnTo>
                  <a:pt x="130" y="69"/>
                </a:lnTo>
                <a:lnTo>
                  <a:pt x="125" y="62"/>
                </a:lnTo>
                <a:lnTo>
                  <a:pt x="118" y="54"/>
                </a:lnTo>
                <a:lnTo>
                  <a:pt x="114" y="48"/>
                </a:lnTo>
                <a:lnTo>
                  <a:pt x="107" y="41"/>
                </a:lnTo>
                <a:lnTo>
                  <a:pt x="100" y="35"/>
                </a:lnTo>
                <a:lnTo>
                  <a:pt x="93" y="32"/>
                </a:lnTo>
                <a:lnTo>
                  <a:pt x="86" y="28"/>
                </a:lnTo>
                <a:lnTo>
                  <a:pt x="77" y="25"/>
                </a:lnTo>
                <a:lnTo>
                  <a:pt x="68" y="22"/>
                </a:lnTo>
                <a:lnTo>
                  <a:pt x="56" y="17"/>
                </a:lnTo>
                <a:lnTo>
                  <a:pt x="46" y="14"/>
                </a:lnTo>
                <a:lnTo>
                  <a:pt x="35" y="11"/>
                </a:lnTo>
                <a:lnTo>
                  <a:pt x="26" y="8"/>
                </a:lnTo>
                <a:lnTo>
                  <a:pt x="18" y="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31" name="Google Shape;13231;p42"/>
          <p:cNvCxnSpPr/>
          <p:nvPr/>
        </p:nvCxnSpPr>
        <p:spPr>
          <a:xfrm flipH="1">
            <a:off x="2255045" y="2453880"/>
            <a:ext cx="238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32" name="Google Shape;13232;p42"/>
          <p:cNvSpPr/>
          <p:nvPr/>
        </p:nvSpPr>
        <p:spPr>
          <a:xfrm>
            <a:off x="1670447" y="2372916"/>
            <a:ext cx="46434" cy="46434"/>
          </a:xfrm>
          <a:custGeom>
            <a:avLst/>
            <a:gdLst/>
            <a:ahLst/>
            <a:cxnLst/>
            <a:rect l="l" t="t" r="r" b="b"/>
            <a:pathLst>
              <a:path w="156" h="157" extrusionOk="0">
                <a:moveTo>
                  <a:pt x="18" y="0"/>
                </a:moveTo>
                <a:lnTo>
                  <a:pt x="17" y="3"/>
                </a:lnTo>
                <a:lnTo>
                  <a:pt x="16" y="5"/>
                </a:lnTo>
                <a:lnTo>
                  <a:pt x="16" y="7"/>
                </a:lnTo>
                <a:lnTo>
                  <a:pt x="15" y="9"/>
                </a:lnTo>
                <a:lnTo>
                  <a:pt x="14" y="12"/>
                </a:lnTo>
                <a:lnTo>
                  <a:pt x="13" y="14"/>
                </a:lnTo>
                <a:lnTo>
                  <a:pt x="9" y="22"/>
                </a:lnTo>
                <a:lnTo>
                  <a:pt x="7" y="31"/>
                </a:lnTo>
                <a:lnTo>
                  <a:pt x="5" y="40"/>
                </a:lnTo>
                <a:lnTo>
                  <a:pt x="3" y="49"/>
                </a:lnTo>
                <a:lnTo>
                  <a:pt x="1" y="56"/>
                </a:lnTo>
                <a:lnTo>
                  <a:pt x="0" y="65"/>
                </a:lnTo>
                <a:lnTo>
                  <a:pt x="0" y="71"/>
                </a:lnTo>
                <a:lnTo>
                  <a:pt x="0" y="77"/>
                </a:lnTo>
                <a:lnTo>
                  <a:pt x="0" y="82"/>
                </a:lnTo>
                <a:lnTo>
                  <a:pt x="1" y="87"/>
                </a:lnTo>
                <a:lnTo>
                  <a:pt x="1" y="88"/>
                </a:lnTo>
                <a:lnTo>
                  <a:pt x="3" y="89"/>
                </a:lnTo>
                <a:lnTo>
                  <a:pt x="3" y="91"/>
                </a:lnTo>
                <a:lnTo>
                  <a:pt x="4" y="92"/>
                </a:lnTo>
                <a:lnTo>
                  <a:pt x="5" y="93"/>
                </a:lnTo>
                <a:lnTo>
                  <a:pt x="5" y="94"/>
                </a:lnTo>
                <a:lnTo>
                  <a:pt x="6" y="96"/>
                </a:lnTo>
                <a:lnTo>
                  <a:pt x="6" y="97"/>
                </a:lnTo>
                <a:lnTo>
                  <a:pt x="7" y="98"/>
                </a:lnTo>
                <a:lnTo>
                  <a:pt x="10" y="103"/>
                </a:lnTo>
                <a:lnTo>
                  <a:pt x="16" y="110"/>
                </a:lnTo>
                <a:lnTo>
                  <a:pt x="19" y="115"/>
                </a:lnTo>
                <a:lnTo>
                  <a:pt x="23" y="119"/>
                </a:lnTo>
                <a:lnTo>
                  <a:pt x="27" y="124"/>
                </a:lnTo>
                <a:lnTo>
                  <a:pt x="32" y="128"/>
                </a:lnTo>
                <a:lnTo>
                  <a:pt x="36" y="131"/>
                </a:lnTo>
                <a:lnTo>
                  <a:pt x="41" y="136"/>
                </a:lnTo>
                <a:lnTo>
                  <a:pt x="46" y="139"/>
                </a:lnTo>
                <a:lnTo>
                  <a:pt x="52" y="143"/>
                </a:lnTo>
                <a:lnTo>
                  <a:pt x="59" y="145"/>
                </a:lnTo>
                <a:lnTo>
                  <a:pt x="64" y="147"/>
                </a:lnTo>
                <a:lnTo>
                  <a:pt x="71" y="149"/>
                </a:lnTo>
                <a:lnTo>
                  <a:pt x="78" y="150"/>
                </a:lnTo>
                <a:lnTo>
                  <a:pt x="87" y="153"/>
                </a:lnTo>
                <a:lnTo>
                  <a:pt x="97" y="155"/>
                </a:lnTo>
                <a:lnTo>
                  <a:pt x="100" y="156"/>
                </a:lnTo>
                <a:lnTo>
                  <a:pt x="105" y="157"/>
                </a:lnTo>
                <a:lnTo>
                  <a:pt x="107" y="157"/>
                </a:lnTo>
                <a:lnTo>
                  <a:pt x="110" y="157"/>
                </a:lnTo>
                <a:lnTo>
                  <a:pt x="113" y="157"/>
                </a:lnTo>
                <a:lnTo>
                  <a:pt x="116" y="157"/>
                </a:lnTo>
                <a:lnTo>
                  <a:pt x="118" y="157"/>
                </a:lnTo>
                <a:lnTo>
                  <a:pt x="122" y="156"/>
                </a:lnTo>
                <a:lnTo>
                  <a:pt x="124" y="155"/>
                </a:lnTo>
                <a:lnTo>
                  <a:pt x="127" y="154"/>
                </a:lnTo>
                <a:lnTo>
                  <a:pt x="129" y="152"/>
                </a:lnTo>
                <a:lnTo>
                  <a:pt x="133" y="149"/>
                </a:lnTo>
                <a:lnTo>
                  <a:pt x="135" y="147"/>
                </a:lnTo>
                <a:lnTo>
                  <a:pt x="137" y="145"/>
                </a:lnTo>
                <a:lnTo>
                  <a:pt x="142" y="141"/>
                </a:lnTo>
                <a:lnTo>
                  <a:pt x="145" y="137"/>
                </a:lnTo>
                <a:lnTo>
                  <a:pt x="150" y="131"/>
                </a:lnTo>
                <a:lnTo>
                  <a:pt x="153" y="125"/>
                </a:lnTo>
                <a:lnTo>
                  <a:pt x="155" y="118"/>
                </a:lnTo>
                <a:lnTo>
                  <a:pt x="156" y="112"/>
                </a:lnTo>
                <a:lnTo>
                  <a:pt x="156" y="107"/>
                </a:lnTo>
                <a:lnTo>
                  <a:pt x="156" y="101"/>
                </a:lnTo>
                <a:lnTo>
                  <a:pt x="154" y="94"/>
                </a:lnTo>
                <a:lnTo>
                  <a:pt x="152" y="88"/>
                </a:lnTo>
                <a:lnTo>
                  <a:pt x="148" y="81"/>
                </a:lnTo>
                <a:lnTo>
                  <a:pt x="144" y="75"/>
                </a:lnTo>
                <a:lnTo>
                  <a:pt x="139" y="69"/>
                </a:lnTo>
                <a:lnTo>
                  <a:pt x="132" y="60"/>
                </a:lnTo>
                <a:lnTo>
                  <a:pt x="123" y="50"/>
                </a:lnTo>
                <a:lnTo>
                  <a:pt x="115" y="41"/>
                </a:lnTo>
                <a:lnTo>
                  <a:pt x="113" y="38"/>
                </a:lnTo>
                <a:lnTo>
                  <a:pt x="111" y="37"/>
                </a:lnTo>
                <a:lnTo>
                  <a:pt x="109" y="35"/>
                </a:lnTo>
                <a:lnTo>
                  <a:pt x="108" y="33"/>
                </a:lnTo>
                <a:lnTo>
                  <a:pt x="106" y="32"/>
                </a:lnTo>
                <a:lnTo>
                  <a:pt x="105" y="30"/>
                </a:lnTo>
                <a:lnTo>
                  <a:pt x="101" y="27"/>
                </a:lnTo>
                <a:lnTo>
                  <a:pt x="97" y="25"/>
                </a:lnTo>
                <a:lnTo>
                  <a:pt x="93" y="23"/>
                </a:lnTo>
                <a:lnTo>
                  <a:pt x="89" y="21"/>
                </a:lnTo>
                <a:lnTo>
                  <a:pt x="84" y="18"/>
                </a:lnTo>
                <a:lnTo>
                  <a:pt x="79" y="17"/>
                </a:lnTo>
                <a:lnTo>
                  <a:pt x="72" y="15"/>
                </a:lnTo>
                <a:lnTo>
                  <a:pt x="64" y="13"/>
                </a:lnTo>
                <a:lnTo>
                  <a:pt x="56" y="10"/>
                </a:lnTo>
                <a:lnTo>
                  <a:pt x="49" y="8"/>
                </a:lnTo>
                <a:lnTo>
                  <a:pt x="42" y="6"/>
                </a:lnTo>
                <a:lnTo>
                  <a:pt x="34" y="4"/>
                </a:lnTo>
                <a:lnTo>
                  <a:pt x="26" y="3"/>
                </a:lnTo>
                <a:lnTo>
                  <a:pt x="1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33" name="Google Shape;13233;p42"/>
          <p:cNvSpPr/>
          <p:nvPr/>
        </p:nvSpPr>
        <p:spPr>
          <a:xfrm>
            <a:off x="1670447" y="2370536"/>
            <a:ext cx="46434" cy="48815"/>
          </a:xfrm>
          <a:custGeom>
            <a:avLst/>
            <a:gdLst/>
            <a:ahLst/>
            <a:cxnLst/>
            <a:rect l="l" t="t" r="r" b="b"/>
            <a:pathLst>
              <a:path w="156" h="164" extrusionOk="0">
                <a:moveTo>
                  <a:pt x="23" y="0"/>
                </a:moveTo>
                <a:lnTo>
                  <a:pt x="21" y="3"/>
                </a:lnTo>
                <a:lnTo>
                  <a:pt x="19" y="6"/>
                </a:lnTo>
                <a:lnTo>
                  <a:pt x="16" y="13"/>
                </a:lnTo>
                <a:lnTo>
                  <a:pt x="13" y="21"/>
                </a:lnTo>
                <a:lnTo>
                  <a:pt x="9" y="29"/>
                </a:lnTo>
                <a:lnTo>
                  <a:pt x="7" y="38"/>
                </a:lnTo>
                <a:lnTo>
                  <a:pt x="4" y="48"/>
                </a:lnTo>
                <a:lnTo>
                  <a:pt x="3" y="58"/>
                </a:lnTo>
                <a:lnTo>
                  <a:pt x="0" y="67"/>
                </a:lnTo>
                <a:lnTo>
                  <a:pt x="0" y="77"/>
                </a:lnTo>
                <a:lnTo>
                  <a:pt x="0" y="84"/>
                </a:lnTo>
                <a:lnTo>
                  <a:pt x="0" y="89"/>
                </a:lnTo>
                <a:lnTo>
                  <a:pt x="1" y="95"/>
                </a:lnTo>
                <a:lnTo>
                  <a:pt x="4" y="100"/>
                </a:lnTo>
                <a:lnTo>
                  <a:pt x="7" y="105"/>
                </a:lnTo>
                <a:lnTo>
                  <a:pt x="10" y="110"/>
                </a:lnTo>
                <a:lnTo>
                  <a:pt x="15" y="116"/>
                </a:lnTo>
                <a:lnTo>
                  <a:pt x="19" y="122"/>
                </a:lnTo>
                <a:lnTo>
                  <a:pt x="25" y="128"/>
                </a:lnTo>
                <a:lnTo>
                  <a:pt x="31" y="134"/>
                </a:lnTo>
                <a:lnTo>
                  <a:pt x="36" y="140"/>
                </a:lnTo>
                <a:lnTo>
                  <a:pt x="43" y="144"/>
                </a:lnTo>
                <a:lnTo>
                  <a:pt x="51" y="148"/>
                </a:lnTo>
                <a:lnTo>
                  <a:pt x="60" y="153"/>
                </a:lnTo>
                <a:lnTo>
                  <a:pt x="68" y="155"/>
                </a:lnTo>
                <a:lnTo>
                  <a:pt x="77" y="157"/>
                </a:lnTo>
                <a:lnTo>
                  <a:pt x="86" y="160"/>
                </a:lnTo>
                <a:lnTo>
                  <a:pt x="91" y="161"/>
                </a:lnTo>
                <a:lnTo>
                  <a:pt x="98" y="162"/>
                </a:lnTo>
                <a:lnTo>
                  <a:pt x="104" y="163"/>
                </a:lnTo>
                <a:lnTo>
                  <a:pt x="109" y="164"/>
                </a:lnTo>
                <a:lnTo>
                  <a:pt x="115" y="164"/>
                </a:lnTo>
                <a:lnTo>
                  <a:pt x="122" y="163"/>
                </a:lnTo>
                <a:lnTo>
                  <a:pt x="128" y="160"/>
                </a:lnTo>
                <a:lnTo>
                  <a:pt x="136" y="154"/>
                </a:lnTo>
                <a:lnTo>
                  <a:pt x="143" y="147"/>
                </a:lnTo>
                <a:lnTo>
                  <a:pt x="147" y="141"/>
                </a:lnTo>
                <a:lnTo>
                  <a:pt x="152" y="134"/>
                </a:lnTo>
                <a:lnTo>
                  <a:pt x="154" y="127"/>
                </a:lnTo>
                <a:lnTo>
                  <a:pt x="156" y="120"/>
                </a:lnTo>
                <a:lnTo>
                  <a:pt x="156" y="115"/>
                </a:lnTo>
                <a:lnTo>
                  <a:pt x="156" y="107"/>
                </a:lnTo>
                <a:lnTo>
                  <a:pt x="154" y="99"/>
                </a:lnTo>
                <a:lnTo>
                  <a:pt x="151" y="92"/>
                </a:lnTo>
                <a:lnTo>
                  <a:pt x="146" y="85"/>
                </a:lnTo>
                <a:lnTo>
                  <a:pt x="142" y="78"/>
                </a:lnTo>
                <a:lnTo>
                  <a:pt x="136" y="71"/>
                </a:lnTo>
                <a:lnTo>
                  <a:pt x="129" y="64"/>
                </a:lnTo>
                <a:lnTo>
                  <a:pt x="123" y="58"/>
                </a:lnTo>
                <a:lnTo>
                  <a:pt x="117" y="50"/>
                </a:lnTo>
                <a:lnTo>
                  <a:pt x="111" y="43"/>
                </a:lnTo>
                <a:lnTo>
                  <a:pt x="105" y="38"/>
                </a:lnTo>
                <a:lnTo>
                  <a:pt x="98" y="32"/>
                </a:lnTo>
                <a:lnTo>
                  <a:pt x="90" y="29"/>
                </a:lnTo>
                <a:lnTo>
                  <a:pt x="82" y="25"/>
                </a:lnTo>
                <a:lnTo>
                  <a:pt x="73" y="22"/>
                </a:lnTo>
                <a:lnTo>
                  <a:pt x="64" y="20"/>
                </a:lnTo>
                <a:lnTo>
                  <a:pt x="53" y="16"/>
                </a:lnTo>
                <a:lnTo>
                  <a:pt x="42" y="13"/>
                </a:lnTo>
                <a:lnTo>
                  <a:pt x="32" y="11"/>
                </a:lnTo>
                <a:lnTo>
                  <a:pt x="23" y="9"/>
                </a:lnTo>
                <a:lnTo>
                  <a:pt x="15" y="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34" name="Google Shape;13234;p42"/>
          <p:cNvCxnSpPr/>
          <p:nvPr/>
        </p:nvCxnSpPr>
        <p:spPr>
          <a:xfrm>
            <a:off x="1603773" y="2343150"/>
            <a:ext cx="250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35" name="Google Shape;13235;p42"/>
          <p:cNvCxnSpPr/>
          <p:nvPr/>
        </p:nvCxnSpPr>
        <p:spPr>
          <a:xfrm flipH="1">
            <a:off x="1674020" y="2370536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36" name="Google Shape;13236;p42"/>
          <p:cNvSpPr/>
          <p:nvPr/>
        </p:nvSpPr>
        <p:spPr>
          <a:xfrm>
            <a:off x="1719263" y="2361010"/>
            <a:ext cx="67866" cy="60722"/>
          </a:xfrm>
          <a:custGeom>
            <a:avLst/>
            <a:gdLst/>
            <a:ahLst/>
            <a:cxnLst/>
            <a:rect l="l" t="t" r="r" b="b"/>
            <a:pathLst>
              <a:path w="231" h="202" extrusionOk="0">
                <a:moveTo>
                  <a:pt x="62" y="0"/>
                </a:moveTo>
                <a:lnTo>
                  <a:pt x="55" y="5"/>
                </a:lnTo>
                <a:lnTo>
                  <a:pt x="49" y="10"/>
                </a:lnTo>
                <a:lnTo>
                  <a:pt x="43" y="17"/>
                </a:lnTo>
                <a:lnTo>
                  <a:pt x="36" y="25"/>
                </a:lnTo>
                <a:lnTo>
                  <a:pt x="29" y="34"/>
                </a:lnTo>
                <a:lnTo>
                  <a:pt x="23" y="44"/>
                </a:lnTo>
                <a:lnTo>
                  <a:pt x="17" y="54"/>
                </a:lnTo>
                <a:lnTo>
                  <a:pt x="11" y="65"/>
                </a:lnTo>
                <a:lnTo>
                  <a:pt x="7" y="75"/>
                </a:lnTo>
                <a:lnTo>
                  <a:pt x="3" y="87"/>
                </a:lnTo>
                <a:lnTo>
                  <a:pt x="2" y="95"/>
                </a:lnTo>
                <a:lnTo>
                  <a:pt x="1" y="103"/>
                </a:lnTo>
                <a:lnTo>
                  <a:pt x="0" y="111"/>
                </a:lnTo>
                <a:lnTo>
                  <a:pt x="1" y="118"/>
                </a:lnTo>
                <a:lnTo>
                  <a:pt x="2" y="126"/>
                </a:lnTo>
                <a:lnTo>
                  <a:pt x="5" y="132"/>
                </a:lnTo>
                <a:lnTo>
                  <a:pt x="9" y="139"/>
                </a:lnTo>
                <a:lnTo>
                  <a:pt x="12" y="145"/>
                </a:lnTo>
                <a:lnTo>
                  <a:pt x="17" y="149"/>
                </a:lnTo>
                <a:lnTo>
                  <a:pt x="21" y="154"/>
                </a:lnTo>
                <a:lnTo>
                  <a:pt x="27" y="158"/>
                </a:lnTo>
                <a:lnTo>
                  <a:pt x="33" y="163"/>
                </a:lnTo>
                <a:lnTo>
                  <a:pt x="38" y="166"/>
                </a:lnTo>
                <a:lnTo>
                  <a:pt x="45" y="169"/>
                </a:lnTo>
                <a:lnTo>
                  <a:pt x="51" y="173"/>
                </a:lnTo>
                <a:lnTo>
                  <a:pt x="57" y="175"/>
                </a:lnTo>
                <a:lnTo>
                  <a:pt x="66" y="178"/>
                </a:lnTo>
                <a:lnTo>
                  <a:pt x="76" y="182"/>
                </a:lnTo>
                <a:lnTo>
                  <a:pt x="85" y="184"/>
                </a:lnTo>
                <a:lnTo>
                  <a:pt x="99" y="186"/>
                </a:lnTo>
                <a:lnTo>
                  <a:pt x="113" y="190"/>
                </a:lnTo>
                <a:lnTo>
                  <a:pt x="122" y="192"/>
                </a:lnTo>
                <a:lnTo>
                  <a:pt x="132" y="194"/>
                </a:lnTo>
                <a:lnTo>
                  <a:pt x="143" y="196"/>
                </a:lnTo>
                <a:lnTo>
                  <a:pt x="148" y="197"/>
                </a:lnTo>
                <a:lnTo>
                  <a:pt x="153" y="200"/>
                </a:lnTo>
                <a:lnTo>
                  <a:pt x="158" y="201"/>
                </a:lnTo>
                <a:lnTo>
                  <a:pt x="162" y="201"/>
                </a:lnTo>
                <a:lnTo>
                  <a:pt x="165" y="202"/>
                </a:lnTo>
                <a:lnTo>
                  <a:pt x="168" y="201"/>
                </a:lnTo>
                <a:lnTo>
                  <a:pt x="172" y="201"/>
                </a:lnTo>
                <a:lnTo>
                  <a:pt x="174" y="199"/>
                </a:lnTo>
                <a:lnTo>
                  <a:pt x="176" y="197"/>
                </a:lnTo>
                <a:lnTo>
                  <a:pt x="178" y="194"/>
                </a:lnTo>
                <a:lnTo>
                  <a:pt x="181" y="191"/>
                </a:lnTo>
                <a:lnTo>
                  <a:pt x="181" y="190"/>
                </a:lnTo>
                <a:lnTo>
                  <a:pt x="181" y="188"/>
                </a:lnTo>
                <a:lnTo>
                  <a:pt x="182" y="187"/>
                </a:lnTo>
                <a:lnTo>
                  <a:pt x="183" y="186"/>
                </a:lnTo>
                <a:lnTo>
                  <a:pt x="184" y="186"/>
                </a:lnTo>
                <a:lnTo>
                  <a:pt x="185" y="187"/>
                </a:lnTo>
                <a:lnTo>
                  <a:pt x="186" y="187"/>
                </a:lnTo>
                <a:lnTo>
                  <a:pt x="187" y="187"/>
                </a:lnTo>
                <a:lnTo>
                  <a:pt x="189" y="187"/>
                </a:lnTo>
                <a:lnTo>
                  <a:pt x="189" y="186"/>
                </a:lnTo>
                <a:lnTo>
                  <a:pt x="189" y="185"/>
                </a:lnTo>
                <a:lnTo>
                  <a:pt x="189" y="184"/>
                </a:lnTo>
                <a:lnTo>
                  <a:pt x="190" y="183"/>
                </a:lnTo>
                <a:lnTo>
                  <a:pt x="191" y="183"/>
                </a:lnTo>
                <a:lnTo>
                  <a:pt x="192" y="183"/>
                </a:lnTo>
                <a:lnTo>
                  <a:pt x="193" y="182"/>
                </a:lnTo>
                <a:lnTo>
                  <a:pt x="195" y="182"/>
                </a:lnTo>
                <a:lnTo>
                  <a:pt x="196" y="182"/>
                </a:lnTo>
                <a:lnTo>
                  <a:pt x="198" y="181"/>
                </a:lnTo>
                <a:lnTo>
                  <a:pt x="198" y="179"/>
                </a:lnTo>
                <a:lnTo>
                  <a:pt x="199" y="178"/>
                </a:lnTo>
                <a:lnTo>
                  <a:pt x="199" y="177"/>
                </a:lnTo>
                <a:lnTo>
                  <a:pt x="199" y="176"/>
                </a:lnTo>
                <a:lnTo>
                  <a:pt x="200" y="175"/>
                </a:lnTo>
                <a:lnTo>
                  <a:pt x="201" y="175"/>
                </a:lnTo>
                <a:lnTo>
                  <a:pt x="202" y="175"/>
                </a:lnTo>
                <a:lnTo>
                  <a:pt x="203" y="175"/>
                </a:lnTo>
                <a:lnTo>
                  <a:pt x="204" y="175"/>
                </a:lnTo>
                <a:lnTo>
                  <a:pt x="205" y="175"/>
                </a:lnTo>
                <a:lnTo>
                  <a:pt x="206" y="175"/>
                </a:lnTo>
                <a:lnTo>
                  <a:pt x="206" y="174"/>
                </a:lnTo>
                <a:lnTo>
                  <a:pt x="210" y="172"/>
                </a:lnTo>
                <a:lnTo>
                  <a:pt x="213" y="169"/>
                </a:lnTo>
                <a:lnTo>
                  <a:pt x="215" y="166"/>
                </a:lnTo>
                <a:lnTo>
                  <a:pt x="219" y="162"/>
                </a:lnTo>
                <a:lnTo>
                  <a:pt x="221" y="157"/>
                </a:lnTo>
                <a:lnTo>
                  <a:pt x="224" y="150"/>
                </a:lnTo>
                <a:lnTo>
                  <a:pt x="227" y="144"/>
                </a:lnTo>
                <a:lnTo>
                  <a:pt x="229" y="136"/>
                </a:lnTo>
                <a:lnTo>
                  <a:pt x="230" y="128"/>
                </a:lnTo>
                <a:lnTo>
                  <a:pt x="231" y="121"/>
                </a:lnTo>
                <a:lnTo>
                  <a:pt x="231" y="113"/>
                </a:lnTo>
                <a:lnTo>
                  <a:pt x="230" y="107"/>
                </a:lnTo>
                <a:lnTo>
                  <a:pt x="229" y="100"/>
                </a:lnTo>
                <a:lnTo>
                  <a:pt x="229" y="99"/>
                </a:lnTo>
                <a:lnTo>
                  <a:pt x="228" y="99"/>
                </a:lnTo>
                <a:lnTo>
                  <a:pt x="228" y="98"/>
                </a:lnTo>
                <a:lnTo>
                  <a:pt x="228" y="97"/>
                </a:lnTo>
                <a:lnTo>
                  <a:pt x="227" y="95"/>
                </a:lnTo>
                <a:lnTo>
                  <a:pt x="226" y="94"/>
                </a:lnTo>
                <a:lnTo>
                  <a:pt x="223" y="93"/>
                </a:lnTo>
                <a:lnTo>
                  <a:pt x="221" y="93"/>
                </a:lnTo>
                <a:lnTo>
                  <a:pt x="219" y="92"/>
                </a:lnTo>
                <a:lnTo>
                  <a:pt x="218" y="91"/>
                </a:lnTo>
                <a:lnTo>
                  <a:pt x="215" y="91"/>
                </a:lnTo>
                <a:lnTo>
                  <a:pt x="214" y="90"/>
                </a:lnTo>
                <a:lnTo>
                  <a:pt x="213" y="89"/>
                </a:lnTo>
                <a:lnTo>
                  <a:pt x="211" y="88"/>
                </a:lnTo>
                <a:lnTo>
                  <a:pt x="210" y="85"/>
                </a:lnTo>
                <a:lnTo>
                  <a:pt x="209" y="84"/>
                </a:lnTo>
                <a:lnTo>
                  <a:pt x="208" y="82"/>
                </a:lnTo>
                <a:lnTo>
                  <a:pt x="206" y="80"/>
                </a:lnTo>
                <a:lnTo>
                  <a:pt x="200" y="71"/>
                </a:lnTo>
                <a:lnTo>
                  <a:pt x="193" y="63"/>
                </a:lnTo>
                <a:lnTo>
                  <a:pt x="185" y="55"/>
                </a:lnTo>
                <a:lnTo>
                  <a:pt x="177" y="48"/>
                </a:lnTo>
                <a:lnTo>
                  <a:pt x="168" y="42"/>
                </a:lnTo>
                <a:lnTo>
                  <a:pt x="157" y="35"/>
                </a:lnTo>
                <a:lnTo>
                  <a:pt x="145" y="28"/>
                </a:lnTo>
                <a:lnTo>
                  <a:pt x="132" y="23"/>
                </a:lnTo>
                <a:lnTo>
                  <a:pt x="119" y="17"/>
                </a:lnTo>
                <a:lnTo>
                  <a:pt x="104" y="13"/>
                </a:lnTo>
                <a:lnTo>
                  <a:pt x="91" y="8"/>
                </a:lnTo>
                <a:lnTo>
                  <a:pt x="76" y="4"/>
                </a:lnTo>
                <a:lnTo>
                  <a:pt x="62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37" name="Google Shape;13237;p42"/>
          <p:cNvSpPr/>
          <p:nvPr/>
        </p:nvSpPr>
        <p:spPr>
          <a:xfrm>
            <a:off x="1719263" y="2362200"/>
            <a:ext cx="67866" cy="58341"/>
          </a:xfrm>
          <a:custGeom>
            <a:avLst/>
            <a:gdLst/>
            <a:ahLst/>
            <a:cxnLst/>
            <a:rect l="l" t="t" r="r" b="b"/>
            <a:pathLst>
              <a:path w="231" h="197" extrusionOk="0">
                <a:moveTo>
                  <a:pt x="57" y="0"/>
                </a:moveTo>
                <a:lnTo>
                  <a:pt x="52" y="4"/>
                </a:lnTo>
                <a:lnTo>
                  <a:pt x="45" y="11"/>
                </a:lnTo>
                <a:lnTo>
                  <a:pt x="38" y="18"/>
                </a:lnTo>
                <a:lnTo>
                  <a:pt x="33" y="25"/>
                </a:lnTo>
                <a:lnTo>
                  <a:pt x="26" y="34"/>
                </a:lnTo>
                <a:lnTo>
                  <a:pt x="20" y="44"/>
                </a:lnTo>
                <a:lnTo>
                  <a:pt x="15" y="53"/>
                </a:lnTo>
                <a:lnTo>
                  <a:pt x="10" y="64"/>
                </a:lnTo>
                <a:lnTo>
                  <a:pt x="6" y="74"/>
                </a:lnTo>
                <a:lnTo>
                  <a:pt x="3" y="85"/>
                </a:lnTo>
                <a:lnTo>
                  <a:pt x="1" y="95"/>
                </a:lnTo>
                <a:lnTo>
                  <a:pt x="0" y="105"/>
                </a:lnTo>
                <a:lnTo>
                  <a:pt x="1" y="114"/>
                </a:lnTo>
                <a:lnTo>
                  <a:pt x="2" y="122"/>
                </a:lnTo>
                <a:lnTo>
                  <a:pt x="6" y="130"/>
                </a:lnTo>
                <a:lnTo>
                  <a:pt x="9" y="137"/>
                </a:lnTo>
                <a:lnTo>
                  <a:pt x="15" y="144"/>
                </a:lnTo>
                <a:lnTo>
                  <a:pt x="21" y="151"/>
                </a:lnTo>
                <a:lnTo>
                  <a:pt x="29" y="156"/>
                </a:lnTo>
                <a:lnTo>
                  <a:pt x="37" y="162"/>
                </a:lnTo>
                <a:lnTo>
                  <a:pt x="46" y="167"/>
                </a:lnTo>
                <a:lnTo>
                  <a:pt x="56" y="171"/>
                </a:lnTo>
                <a:lnTo>
                  <a:pt x="65" y="174"/>
                </a:lnTo>
                <a:lnTo>
                  <a:pt x="81" y="179"/>
                </a:lnTo>
                <a:lnTo>
                  <a:pt x="95" y="182"/>
                </a:lnTo>
                <a:lnTo>
                  <a:pt x="112" y="186"/>
                </a:lnTo>
                <a:lnTo>
                  <a:pt x="128" y="189"/>
                </a:lnTo>
                <a:lnTo>
                  <a:pt x="135" y="190"/>
                </a:lnTo>
                <a:lnTo>
                  <a:pt x="141" y="192"/>
                </a:lnTo>
                <a:lnTo>
                  <a:pt x="148" y="195"/>
                </a:lnTo>
                <a:lnTo>
                  <a:pt x="155" y="196"/>
                </a:lnTo>
                <a:lnTo>
                  <a:pt x="162" y="197"/>
                </a:lnTo>
                <a:lnTo>
                  <a:pt x="167" y="197"/>
                </a:lnTo>
                <a:lnTo>
                  <a:pt x="173" y="196"/>
                </a:lnTo>
                <a:lnTo>
                  <a:pt x="175" y="195"/>
                </a:lnTo>
                <a:lnTo>
                  <a:pt x="177" y="192"/>
                </a:lnTo>
                <a:lnTo>
                  <a:pt x="180" y="189"/>
                </a:lnTo>
                <a:lnTo>
                  <a:pt x="181" y="186"/>
                </a:lnTo>
                <a:lnTo>
                  <a:pt x="183" y="182"/>
                </a:lnTo>
                <a:lnTo>
                  <a:pt x="184" y="182"/>
                </a:lnTo>
                <a:lnTo>
                  <a:pt x="186" y="183"/>
                </a:lnTo>
                <a:lnTo>
                  <a:pt x="187" y="183"/>
                </a:lnTo>
                <a:lnTo>
                  <a:pt x="189" y="182"/>
                </a:lnTo>
                <a:lnTo>
                  <a:pt x="189" y="181"/>
                </a:lnTo>
                <a:lnTo>
                  <a:pt x="190" y="180"/>
                </a:lnTo>
                <a:lnTo>
                  <a:pt x="191" y="179"/>
                </a:lnTo>
                <a:lnTo>
                  <a:pt x="192" y="178"/>
                </a:lnTo>
                <a:lnTo>
                  <a:pt x="194" y="178"/>
                </a:lnTo>
                <a:lnTo>
                  <a:pt x="196" y="178"/>
                </a:lnTo>
                <a:lnTo>
                  <a:pt x="198" y="177"/>
                </a:lnTo>
                <a:lnTo>
                  <a:pt x="198" y="175"/>
                </a:lnTo>
                <a:lnTo>
                  <a:pt x="199" y="173"/>
                </a:lnTo>
                <a:lnTo>
                  <a:pt x="200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8" y="170"/>
                </a:lnTo>
                <a:lnTo>
                  <a:pt x="210" y="168"/>
                </a:lnTo>
                <a:lnTo>
                  <a:pt x="213" y="165"/>
                </a:lnTo>
                <a:lnTo>
                  <a:pt x="215" y="162"/>
                </a:lnTo>
                <a:lnTo>
                  <a:pt x="218" y="159"/>
                </a:lnTo>
                <a:lnTo>
                  <a:pt x="221" y="154"/>
                </a:lnTo>
                <a:lnTo>
                  <a:pt x="223" y="147"/>
                </a:lnTo>
                <a:lnTo>
                  <a:pt x="227" y="140"/>
                </a:lnTo>
                <a:lnTo>
                  <a:pt x="229" y="131"/>
                </a:lnTo>
                <a:lnTo>
                  <a:pt x="230" y="123"/>
                </a:lnTo>
                <a:lnTo>
                  <a:pt x="231" y="118"/>
                </a:lnTo>
                <a:lnTo>
                  <a:pt x="231" y="114"/>
                </a:lnTo>
                <a:lnTo>
                  <a:pt x="231" y="109"/>
                </a:lnTo>
                <a:lnTo>
                  <a:pt x="230" y="105"/>
                </a:lnTo>
                <a:lnTo>
                  <a:pt x="230" y="100"/>
                </a:lnTo>
                <a:lnTo>
                  <a:pt x="229" y="96"/>
                </a:lnTo>
                <a:lnTo>
                  <a:pt x="228" y="93"/>
                </a:lnTo>
                <a:lnTo>
                  <a:pt x="224" y="90"/>
                </a:lnTo>
                <a:lnTo>
                  <a:pt x="222" y="89"/>
                </a:lnTo>
                <a:lnTo>
                  <a:pt x="219" y="88"/>
                </a:lnTo>
                <a:lnTo>
                  <a:pt x="215" y="87"/>
                </a:lnTo>
                <a:lnTo>
                  <a:pt x="209" y="80"/>
                </a:lnTo>
                <a:lnTo>
                  <a:pt x="203" y="72"/>
                </a:lnTo>
                <a:lnTo>
                  <a:pt x="198" y="65"/>
                </a:lnTo>
                <a:lnTo>
                  <a:pt x="191" y="58"/>
                </a:lnTo>
                <a:lnTo>
                  <a:pt x="184" y="51"/>
                </a:lnTo>
                <a:lnTo>
                  <a:pt x="177" y="44"/>
                </a:lnTo>
                <a:lnTo>
                  <a:pt x="167" y="38"/>
                </a:lnTo>
                <a:lnTo>
                  <a:pt x="156" y="30"/>
                </a:lnTo>
                <a:lnTo>
                  <a:pt x="145" y="24"/>
                </a:lnTo>
                <a:lnTo>
                  <a:pt x="132" y="19"/>
                </a:lnTo>
                <a:lnTo>
                  <a:pt x="120" y="14"/>
                </a:lnTo>
                <a:lnTo>
                  <a:pt x="109" y="10"/>
                </a:lnTo>
                <a:lnTo>
                  <a:pt x="97" y="5"/>
                </a:lnTo>
                <a:lnTo>
                  <a:pt x="84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38" name="Google Shape;13238;p42"/>
          <p:cNvSpPr/>
          <p:nvPr/>
        </p:nvSpPr>
        <p:spPr>
          <a:xfrm>
            <a:off x="1852614" y="2401491"/>
            <a:ext cx="40481" cy="33338"/>
          </a:xfrm>
          <a:custGeom>
            <a:avLst/>
            <a:gdLst/>
            <a:ahLst/>
            <a:cxnLst/>
            <a:rect l="l" t="t" r="r" b="b"/>
            <a:pathLst>
              <a:path w="137" h="112" extrusionOk="0">
                <a:moveTo>
                  <a:pt x="113" y="0"/>
                </a:moveTo>
                <a:lnTo>
                  <a:pt x="113" y="1"/>
                </a:lnTo>
                <a:lnTo>
                  <a:pt x="114" y="1"/>
                </a:lnTo>
                <a:lnTo>
                  <a:pt x="114" y="2"/>
                </a:lnTo>
                <a:lnTo>
                  <a:pt x="115" y="3"/>
                </a:lnTo>
                <a:lnTo>
                  <a:pt x="115" y="4"/>
                </a:lnTo>
                <a:lnTo>
                  <a:pt x="119" y="8"/>
                </a:lnTo>
                <a:lnTo>
                  <a:pt x="122" y="11"/>
                </a:lnTo>
                <a:lnTo>
                  <a:pt x="125" y="14"/>
                </a:lnTo>
                <a:lnTo>
                  <a:pt x="129" y="18"/>
                </a:lnTo>
                <a:lnTo>
                  <a:pt x="131" y="20"/>
                </a:lnTo>
                <a:lnTo>
                  <a:pt x="132" y="23"/>
                </a:lnTo>
                <a:lnTo>
                  <a:pt x="133" y="25"/>
                </a:lnTo>
                <a:lnTo>
                  <a:pt x="135" y="30"/>
                </a:lnTo>
                <a:lnTo>
                  <a:pt x="135" y="36"/>
                </a:lnTo>
                <a:lnTo>
                  <a:pt x="137" y="41"/>
                </a:lnTo>
                <a:lnTo>
                  <a:pt x="137" y="47"/>
                </a:lnTo>
                <a:lnTo>
                  <a:pt x="135" y="52"/>
                </a:lnTo>
                <a:lnTo>
                  <a:pt x="134" y="58"/>
                </a:lnTo>
                <a:lnTo>
                  <a:pt x="133" y="65"/>
                </a:lnTo>
                <a:lnTo>
                  <a:pt x="131" y="70"/>
                </a:lnTo>
                <a:lnTo>
                  <a:pt x="129" y="76"/>
                </a:lnTo>
                <a:lnTo>
                  <a:pt x="126" y="80"/>
                </a:lnTo>
                <a:lnTo>
                  <a:pt x="124" y="85"/>
                </a:lnTo>
                <a:lnTo>
                  <a:pt x="121" y="89"/>
                </a:lnTo>
                <a:lnTo>
                  <a:pt x="119" y="93"/>
                </a:lnTo>
                <a:lnTo>
                  <a:pt x="116" y="95"/>
                </a:lnTo>
                <a:lnTo>
                  <a:pt x="113" y="97"/>
                </a:lnTo>
                <a:lnTo>
                  <a:pt x="111" y="99"/>
                </a:lnTo>
                <a:lnTo>
                  <a:pt x="107" y="100"/>
                </a:lnTo>
                <a:lnTo>
                  <a:pt x="105" y="103"/>
                </a:lnTo>
                <a:lnTo>
                  <a:pt x="102" y="104"/>
                </a:lnTo>
                <a:lnTo>
                  <a:pt x="98" y="105"/>
                </a:lnTo>
                <a:lnTo>
                  <a:pt x="95" y="106"/>
                </a:lnTo>
                <a:lnTo>
                  <a:pt x="86" y="108"/>
                </a:lnTo>
                <a:lnTo>
                  <a:pt x="77" y="109"/>
                </a:lnTo>
                <a:lnTo>
                  <a:pt x="68" y="111"/>
                </a:lnTo>
                <a:lnTo>
                  <a:pt x="58" y="112"/>
                </a:lnTo>
                <a:lnTo>
                  <a:pt x="50" y="112"/>
                </a:lnTo>
                <a:lnTo>
                  <a:pt x="42" y="111"/>
                </a:lnTo>
                <a:lnTo>
                  <a:pt x="36" y="109"/>
                </a:lnTo>
                <a:lnTo>
                  <a:pt x="29" y="108"/>
                </a:lnTo>
                <a:lnTo>
                  <a:pt x="22" y="106"/>
                </a:lnTo>
                <a:lnTo>
                  <a:pt x="18" y="103"/>
                </a:lnTo>
                <a:lnTo>
                  <a:pt x="13" y="99"/>
                </a:lnTo>
                <a:lnTo>
                  <a:pt x="9" y="96"/>
                </a:lnTo>
                <a:lnTo>
                  <a:pt x="5" y="92"/>
                </a:lnTo>
                <a:lnTo>
                  <a:pt x="3" y="87"/>
                </a:lnTo>
                <a:lnTo>
                  <a:pt x="1" y="81"/>
                </a:lnTo>
                <a:lnTo>
                  <a:pt x="1" y="78"/>
                </a:lnTo>
                <a:lnTo>
                  <a:pt x="0" y="74"/>
                </a:lnTo>
                <a:lnTo>
                  <a:pt x="0" y="70"/>
                </a:lnTo>
                <a:lnTo>
                  <a:pt x="0" y="67"/>
                </a:lnTo>
                <a:lnTo>
                  <a:pt x="0" y="62"/>
                </a:lnTo>
                <a:lnTo>
                  <a:pt x="1" y="59"/>
                </a:lnTo>
                <a:lnTo>
                  <a:pt x="2" y="53"/>
                </a:lnTo>
                <a:lnTo>
                  <a:pt x="3" y="48"/>
                </a:lnTo>
                <a:lnTo>
                  <a:pt x="5" y="40"/>
                </a:lnTo>
                <a:lnTo>
                  <a:pt x="9" y="33"/>
                </a:lnTo>
                <a:lnTo>
                  <a:pt x="12" y="27"/>
                </a:lnTo>
                <a:lnTo>
                  <a:pt x="17" y="21"/>
                </a:lnTo>
                <a:lnTo>
                  <a:pt x="21" y="16"/>
                </a:lnTo>
                <a:lnTo>
                  <a:pt x="27" y="13"/>
                </a:lnTo>
                <a:lnTo>
                  <a:pt x="33" y="9"/>
                </a:lnTo>
                <a:lnTo>
                  <a:pt x="41" y="5"/>
                </a:lnTo>
                <a:lnTo>
                  <a:pt x="49" y="3"/>
                </a:lnTo>
                <a:lnTo>
                  <a:pt x="57" y="2"/>
                </a:lnTo>
                <a:lnTo>
                  <a:pt x="66" y="1"/>
                </a:lnTo>
                <a:lnTo>
                  <a:pt x="77" y="0"/>
                </a:lnTo>
                <a:lnTo>
                  <a:pt x="88" y="0"/>
                </a:lnTo>
                <a:lnTo>
                  <a:pt x="101" y="0"/>
                </a:lnTo>
                <a:lnTo>
                  <a:pt x="11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39" name="Google Shape;13239;p42"/>
          <p:cNvSpPr/>
          <p:nvPr/>
        </p:nvSpPr>
        <p:spPr>
          <a:xfrm>
            <a:off x="1852612" y="2397920"/>
            <a:ext cx="44054" cy="36910"/>
          </a:xfrm>
          <a:custGeom>
            <a:avLst/>
            <a:gdLst/>
            <a:ahLst/>
            <a:cxnLst/>
            <a:rect l="l" t="t" r="r" b="b"/>
            <a:pathLst>
              <a:path w="150" h="126" extrusionOk="0">
                <a:moveTo>
                  <a:pt x="101" y="0"/>
                </a:moveTo>
                <a:lnTo>
                  <a:pt x="104" y="4"/>
                </a:lnTo>
                <a:lnTo>
                  <a:pt x="106" y="6"/>
                </a:lnTo>
                <a:lnTo>
                  <a:pt x="110" y="10"/>
                </a:lnTo>
                <a:lnTo>
                  <a:pt x="113" y="15"/>
                </a:lnTo>
                <a:lnTo>
                  <a:pt x="118" y="19"/>
                </a:lnTo>
                <a:lnTo>
                  <a:pt x="122" y="24"/>
                </a:lnTo>
                <a:lnTo>
                  <a:pt x="125" y="27"/>
                </a:lnTo>
                <a:lnTo>
                  <a:pt x="129" y="32"/>
                </a:lnTo>
                <a:lnTo>
                  <a:pt x="132" y="37"/>
                </a:lnTo>
                <a:lnTo>
                  <a:pt x="134" y="43"/>
                </a:lnTo>
                <a:lnTo>
                  <a:pt x="135" y="50"/>
                </a:lnTo>
                <a:lnTo>
                  <a:pt x="137" y="56"/>
                </a:lnTo>
                <a:lnTo>
                  <a:pt x="135" y="65"/>
                </a:lnTo>
                <a:lnTo>
                  <a:pt x="134" y="73"/>
                </a:lnTo>
                <a:lnTo>
                  <a:pt x="132" y="81"/>
                </a:lnTo>
                <a:lnTo>
                  <a:pt x="130" y="89"/>
                </a:lnTo>
                <a:lnTo>
                  <a:pt x="125" y="97"/>
                </a:lnTo>
                <a:lnTo>
                  <a:pt x="121" y="103"/>
                </a:lnTo>
                <a:lnTo>
                  <a:pt x="116" y="109"/>
                </a:lnTo>
                <a:lnTo>
                  <a:pt x="111" y="113"/>
                </a:lnTo>
                <a:lnTo>
                  <a:pt x="104" y="117"/>
                </a:lnTo>
                <a:lnTo>
                  <a:pt x="96" y="119"/>
                </a:lnTo>
                <a:lnTo>
                  <a:pt x="88" y="121"/>
                </a:lnTo>
                <a:lnTo>
                  <a:pt x="81" y="123"/>
                </a:lnTo>
                <a:lnTo>
                  <a:pt x="72" y="125"/>
                </a:lnTo>
                <a:lnTo>
                  <a:pt x="63" y="126"/>
                </a:lnTo>
                <a:lnTo>
                  <a:pt x="54" y="126"/>
                </a:lnTo>
                <a:lnTo>
                  <a:pt x="45" y="126"/>
                </a:lnTo>
                <a:lnTo>
                  <a:pt x="36" y="125"/>
                </a:lnTo>
                <a:lnTo>
                  <a:pt x="28" y="122"/>
                </a:lnTo>
                <a:lnTo>
                  <a:pt x="21" y="119"/>
                </a:lnTo>
                <a:lnTo>
                  <a:pt x="14" y="114"/>
                </a:lnTo>
                <a:lnTo>
                  <a:pt x="9" y="110"/>
                </a:lnTo>
                <a:lnTo>
                  <a:pt x="4" y="104"/>
                </a:lnTo>
                <a:lnTo>
                  <a:pt x="2" y="97"/>
                </a:lnTo>
                <a:lnTo>
                  <a:pt x="1" y="89"/>
                </a:lnTo>
                <a:lnTo>
                  <a:pt x="0" y="80"/>
                </a:lnTo>
                <a:lnTo>
                  <a:pt x="1" y="70"/>
                </a:lnTo>
                <a:lnTo>
                  <a:pt x="3" y="61"/>
                </a:lnTo>
                <a:lnTo>
                  <a:pt x="5" y="53"/>
                </a:lnTo>
                <a:lnTo>
                  <a:pt x="9" y="46"/>
                </a:lnTo>
                <a:lnTo>
                  <a:pt x="13" y="39"/>
                </a:lnTo>
                <a:lnTo>
                  <a:pt x="18" y="34"/>
                </a:lnTo>
                <a:lnTo>
                  <a:pt x="22" y="29"/>
                </a:lnTo>
                <a:lnTo>
                  <a:pt x="28" y="26"/>
                </a:lnTo>
                <a:lnTo>
                  <a:pt x="36" y="22"/>
                </a:lnTo>
                <a:lnTo>
                  <a:pt x="43" y="18"/>
                </a:lnTo>
                <a:lnTo>
                  <a:pt x="52" y="16"/>
                </a:lnTo>
                <a:lnTo>
                  <a:pt x="61" y="15"/>
                </a:lnTo>
                <a:lnTo>
                  <a:pt x="72" y="14"/>
                </a:lnTo>
                <a:lnTo>
                  <a:pt x="81" y="14"/>
                </a:lnTo>
                <a:lnTo>
                  <a:pt x="91" y="14"/>
                </a:lnTo>
                <a:lnTo>
                  <a:pt x="111" y="14"/>
                </a:lnTo>
                <a:lnTo>
                  <a:pt x="131" y="15"/>
                </a:lnTo>
                <a:lnTo>
                  <a:pt x="150" y="1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40" name="Google Shape;13240;p42"/>
          <p:cNvSpPr/>
          <p:nvPr/>
        </p:nvSpPr>
        <p:spPr>
          <a:xfrm>
            <a:off x="1795464" y="2387204"/>
            <a:ext cx="46435" cy="47625"/>
          </a:xfrm>
          <a:custGeom>
            <a:avLst/>
            <a:gdLst/>
            <a:ahLst/>
            <a:cxnLst/>
            <a:rect l="l" t="t" r="r" b="b"/>
            <a:pathLst>
              <a:path w="157" h="158" extrusionOk="0">
                <a:moveTo>
                  <a:pt x="19" y="0"/>
                </a:moveTo>
                <a:lnTo>
                  <a:pt x="18" y="2"/>
                </a:lnTo>
                <a:lnTo>
                  <a:pt x="17" y="4"/>
                </a:lnTo>
                <a:lnTo>
                  <a:pt x="16" y="6"/>
                </a:lnTo>
                <a:lnTo>
                  <a:pt x="15" y="9"/>
                </a:lnTo>
                <a:lnTo>
                  <a:pt x="14" y="11"/>
                </a:lnTo>
                <a:lnTo>
                  <a:pt x="12" y="13"/>
                </a:lnTo>
                <a:lnTo>
                  <a:pt x="10" y="22"/>
                </a:lnTo>
                <a:lnTo>
                  <a:pt x="7" y="30"/>
                </a:lnTo>
                <a:lnTo>
                  <a:pt x="5" y="39"/>
                </a:lnTo>
                <a:lnTo>
                  <a:pt x="2" y="48"/>
                </a:lnTo>
                <a:lnTo>
                  <a:pt x="1" y="57"/>
                </a:lnTo>
                <a:lnTo>
                  <a:pt x="0" y="65"/>
                </a:lnTo>
                <a:lnTo>
                  <a:pt x="0" y="70"/>
                </a:lnTo>
                <a:lnTo>
                  <a:pt x="0" y="76"/>
                </a:lnTo>
                <a:lnTo>
                  <a:pt x="1" y="82"/>
                </a:lnTo>
                <a:lnTo>
                  <a:pt x="2" y="86"/>
                </a:lnTo>
                <a:lnTo>
                  <a:pt x="2" y="87"/>
                </a:lnTo>
                <a:lnTo>
                  <a:pt x="2" y="89"/>
                </a:lnTo>
                <a:lnTo>
                  <a:pt x="3" y="90"/>
                </a:lnTo>
                <a:lnTo>
                  <a:pt x="3" y="92"/>
                </a:lnTo>
                <a:lnTo>
                  <a:pt x="5" y="93"/>
                </a:lnTo>
                <a:lnTo>
                  <a:pt x="6" y="94"/>
                </a:lnTo>
                <a:lnTo>
                  <a:pt x="6" y="95"/>
                </a:lnTo>
                <a:lnTo>
                  <a:pt x="6" y="96"/>
                </a:lnTo>
                <a:lnTo>
                  <a:pt x="7" y="96"/>
                </a:lnTo>
                <a:lnTo>
                  <a:pt x="7" y="97"/>
                </a:lnTo>
                <a:lnTo>
                  <a:pt x="11" y="103"/>
                </a:lnTo>
                <a:lnTo>
                  <a:pt x="16" y="110"/>
                </a:lnTo>
                <a:lnTo>
                  <a:pt x="19" y="114"/>
                </a:lnTo>
                <a:lnTo>
                  <a:pt x="24" y="118"/>
                </a:lnTo>
                <a:lnTo>
                  <a:pt x="27" y="123"/>
                </a:lnTo>
                <a:lnTo>
                  <a:pt x="31" y="127"/>
                </a:lnTo>
                <a:lnTo>
                  <a:pt x="36" y="132"/>
                </a:lnTo>
                <a:lnTo>
                  <a:pt x="40" y="135"/>
                </a:lnTo>
                <a:lnTo>
                  <a:pt x="46" y="139"/>
                </a:lnTo>
                <a:lnTo>
                  <a:pt x="53" y="142"/>
                </a:lnTo>
                <a:lnTo>
                  <a:pt x="58" y="144"/>
                </a:lnTo>
                <a:lnTo>
                  <a:pt x="65" y="146"/>
                </a:lnTo>
                <a:lnTo>
                  <a:pt x="71" y="149"/>
                </a:lnTo>
                <a:lnTo>
                  <a:pt x="77" y="151"/>
                </a:lnTo>
                <a:lnTo>
                  <a:pt x="88" y="153"/>
                </a:lnTo>
                <a:lnTo>
                  <a:pt x="97" y="154"/>
                </a:lnTo>
                <a:lnTo>
                  <a:pt x="101" y="155"/>
                </a:lnTo>
                <a:lnTo>
                  <a:pt x="106" y="157"/>
                </a:lnTo>
                <a:lnTo>
                  <a:pt x="108" y="157"/>
                </a:lnTo>
                <a:lnTo>
                  <a:pt x="110" y="158"/>
                </a:lnTo>
                <a:lnTo>
                  <a:pt x="113" y="158"/>
                </a:lnTo>
                <a:lnTo>
                  <a:pt x="116" y="157"/>
                </a:lnTo>
                <a:lnTo>
                  <a:pt x="119" y="157"/>
                </a:lnTo>
                <a:lnTo>
                  <a:pt x="121" y="155"/>
                </a:lnTo>
                <a:lnTo>
                  <a:pt x="125" y="154"/>
                </a:lnTo>
                <a:lnTo>
                  <a:pt x="127" y="153"/>
                </a:lnTo>
                <a:lnTo>
                  <a:pt x="130" y="151"/>
                </a:lnTo>
                <a:lnTo>
                  <a:pt x="132" y="149"/>
                </a:lnTo>
                <a:lnTo>
                  <a:pt x="136" y="146"/>
                </a:lnTo>
                <a:lnTo>
                  <a:pt x="138" y="144"/>
                </a:lnTo>
                <a:lnTo>
                  <a:pt x="141" y="141"/>
                </a:lnTo>
                <a:lnTo>
                  <a:pt x="145" y="138"/>
                </a:lnTo>
                <a:lnTo>
                  <a:pt x="149" y="131"/>
                </a:lnTo>
                <a:lnTo>
                  <a:pt x="153" y="124"/>
                </a:lnTo>
                <a:lnTo>
                  <a:pt x="155" y="118"/>
                </a:lnTo>
                <a:lnTo>
                  <a:pt x="156" y="112"/>
                </a:lnTo>
                <a:lnTo>
                  <a:pt x="157" y="106"/>
                </a:lnTo>
                <a:lnTo>
                  <a:pt x="156" y="101"/>
                </a:lnTo>
                <a:lnTo>
                  <a:pt x="155" y="94"/>
                </a:lnTo>
                <a:lnTo>
                  <a:pt x="151" y="87"/>
                </a:lnTo>
                <a:lnTo>
                  <a:pt x="148" y="82"/>
                </a:lnTo>
                <a:lnTo>
                  <a:pt x="145" y="75"/>
                </a:lnTo>
                <a:lnTo>
                  <a:pt x="140" y="69"/>
                </a:lnTo>
                <a:lnTo>
                  <a:pt x="131" y="59"/>
                </a:lnTo>
                <a:lnTo>
                  <a:pt x="123" y="49"/>
                </a:lnTo>
                <a:lnTo>
                  <a:pt x="114" y="40"/>
                </a:lnTo>
                <a:lnTo>
                  <a:pt x="113" y="39"/>
                </a:lnTo>
                <a:lnTo>
                  <a:pt x="111" y="37"/>
                </a:lnTo>
                <a:lnTo>
                  <a:pt x="110" y="34"/>
                </a:lnTo>
                <a:lnTo>
                  <a:pt x="108" y="32"/>
                </a:lnTo>
                <a:lnTo>
                  <a:pt x="107" y="31"/>
                </a:lnTo>
                <a:lnTo>
                  <a:pt x="104" y="29"/>
                </a:lnTo>
                <a:lnTo>
                  <a:pt x="101" y="27"/>
                </a:lnTo>
                <a:lnTo>
                  <a:pt x="98" y="24"/>
                </a:lnTo>
                <a:lnTo>
                  <a:pt x="93" y="22"/>
                </a:lnTo>
                <a:lnTo>
                  <a:pt x="89" y="20"/>
                </a:lnTo>
                <a:lnTo>
                  <a:pt x="84" y="19"/>
                </a:lnTo>
                <a:lnTo>
                  <a:pt x="80" y="17"/>
                </a:lnTo>
                <a:lnTo>
                  <a:pt x="72" y="14"/>
                </a:lnTo>
                <a:lnTo>
                  <a:pt x="64" y="12"/>
                </a:lnTo>
                <a:lnTo>
                  <a:pt x="57" y="10"/>
                </a:lnTo>
                <a:lnTo>
                  <a:pt x="49" y="8"/>
                </a:lnTo>
                <a:lnTo>
                  <a:pt x="42" y="5"/>
                </a:lnTo>
                <a:lnTo>
                  <a:pt x="34" y="3"/>
                </a:lnTo>
                <a:lnTo>
                  <a:pt x="27" y="2"/>
                </a:lnTo>
                <a:lnTo>
                  <a:pt x="1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41" name="Google Shape;13241;p42"/>
          <p:cNvSpPr/>
          <p:nvPr/>
        </p:nvSpPr>
        <p:spPr>
          <a:xfrm>
            <a:off x="1795464" y="2386013"/>
            <a:ext cx="46435" cy="48816"/>
          </a:xfrm>
          <a:custGeom>
            <a:avLst/>
            <a:gdLst/>
            <a:ahLst/>
            <a:cxnLst/>
            <a:rect l="l" t="t" r="r" b="b"/>
            <a:pathLst>
              <a:path w="157" h="164" extrusionOk="0">
                <a:moveTo>
                  <a:pt x="24" y="0"/>
                </a:moveTo>
                <a:lnTo>
                  <a:pt x="21" y="2"/>
                </a:lnTo>
                <a:lnTo>
                  <a:pt x="19" y="6"/>
                </a:lnTo>
                <a:lnTo>
                  <a:pt x="16" y="13"/>
                </a:lnTo>
                <a:lnTo>
                  <a:pt x="12" y="20"/>
                </a:lnTo>
                <a:lnTo>
                  <a:pt x="10" y="29"/>
                </a:lnTo>
                <a:lnTo>
                  <a:pt x="7" y="37"/>
                </a:lnTo>
                <a:lnTo>
                  <a:pt x="5" y="47"/>
                </a:lnTo>
                <a:lnTo>
                  <a:pt x="2" y="57"/>
                </a:lnTo>
                <a:lnTo>
                  <a:pt x="1" y="67"/>
                </a:lnTo>
                <a:lnTo>
                  <a:pt x="0" y="76"/>
                </a:lnTo>
                <a:lnTo>
                  <a:pt x="0" y="83"/>
                </a:lnTo>
                <a:lnTo>
                  <a:pt x="1" y="90"/>
                </a:lnTo>
                <a:lnTo>
                  <a:pt x="2" y="95"/>
                </a:lnTo>
                <a:lnTo>
                  <a:pt x="5" y="100"/>
                </a:lnTo>
                <a:lnTo>
                  <a:pt x="7" y="104"/>
                </a:lnTo>
                <a:lnTo>
                  <a:pt x="11" y="110"/>
                </a:lnTo>
                <a:lnTo>
                  <a:pt x="15" y="115"/>
                </a:lnTo>
                <a:lnTo>
                  <a:pt x="20" y="122"/>
                </a:lnTo>
                <a:lnTo>
                  <a:pt x="25" y="128"/>
                </a:lnTo>
                <a:lnTo>
                  <a:pt x="30" y="133"/>
                </a:lnTo>
                <a:lnTo>
                  <a:pt x="37" y="139"/>
                </a:lnTo>
                <a:lnTo>
                  <a:pt x="44" y="145"/>
                </a:lnTo>
                <a:lnTo>
                  <a:pt x="52" y="149"/>
                </a:lnTo>
                <a:lnTo>
                  <a:pt x="60" y="152"/>
                </a:lnTo>
                <a:lnTo>
                  <a:pt x="69" y="155"/>
                </a:lnTo>
                <a:lnTo>
                  <a:pt x="77" y="157"/>
                </a:lnTo>
                <a:lnTo>
                  <a:pt x="86" y="159"/>
                </a:lnTo>
                <a:lnTo>
                  <a:pt x="92" y="160"/>
                </a:lnTo>
                <a:lnTo>
                  <a:pt x="98" y="162"/>
                </a:lnTo>
                <a:lnTo>
                  <a:pt x="103" y="164"/>
                </a:lnTo>
                <a:lnTo>
                  <a:pt x="109" y="164"/>
                </a:lnTo>
                <a:lnTo>
                  <a:pt x="116" y="164"/>
                </a:lnTo>
                <a:lnTo>
                  <a:pt x="121" y="162"/>
                </a:lnTo>
                <a:lnTo>
                  <a:pt x="129" y="159"/>
                </a:lnTo>
                <a:lnTo>
                  <a:pt x="136" y="153"/>
                </a:lnTo>
                <a:lnTo>
                  <a:pt x="143" y="147"/>
                </a:lnTo>
                <a:lnTo>
                  <a:pt x="148" y="140"/>
                </a:lnTo>
                <a:lnTo>
                  <a:pt x="151" y="133"/>
                </a:lnTo>
                <a:lnTo>
                  <a:pt x="155" y="127"/>
                </a:lnTo>
                <a:lnTo>
                  <a:pt x="156" y="121"/>
                </a:lnTo>
                <a:lnTo>
                  <a:pt x="157" y="114"/>
                </a:lnTo>
                <a:lnTo>
                  <a:pt x="156" y="106"/>
                </a:lnTo>
                <a:lnTo>
                  <a:pt x="154" y="99"/>
                </a:lnTo>
                <a:lnTo>
                  <a:pt x="150" y="92"/>
                </a:lnTo>
                <a:lnTo>
                  <a:pt x="147" y="85"/>
                </a:lnTo>
                <a:lnTo>
                  <a:pt x="141" y="78"/>
                </a:lnTo>
                <a:lnTo>
                  <a:pt x="136" y="72"/>
                </a:lnTo>
                <a:lnTo>
                  <a:pt x="130" y="64"/>
                </a:lnTo>
                <a:lnTo>
                  <a:pt x="123" y="57"/>
                </a:lnTo>
                <a:lnTo>
                  <a:pt x="117" y="50"/>
                </a:lnTo>
                <a:lnTo>
                  <a:pt x="111" y="44"/>
                </a:lnTo>
                <a:lnTo>
                  <a:pt x="106" y="37"/>
                </a:lnTo>
                <a:lnTo>
                  <a:pt x="98" y="31"/>
                </a:lnTo>
                <a:lnTo>
                  <a:pt x="91" y="28"/>
                </a:lnTo>
                <a:lnTo>
                  <a:pt x="83" y="25"/>
                </a:lnTo>
                <a:lnTo>
                  <a:pt x="74" y="22"/>
                </a:lnTo>
                <a:lnTo>
                  <a:pt x="64" y="19"/>
                </a:lnTo>
                <a:lnTo>
                  <a:pt x="54" y="16"/>
                </a:lnTo>
                <a:lnTo>
                  <a:pt x="43" y="12"/>
                </a:lnTo>
                <a:lnTo>
                  <a:pt x="31" y="10"/>
                </a:lnTo>
                <a:lnTo>
                  <a:pt x="24" y="8"/>
                </a:lnTo>
                <a:lnTo>
                  <a:pt x="15" y="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42" name="Google Shape;13242;p42"/>
          <p:cNvCxnSpPr/>
          <p:nvPr/>
        </p:nvCxnSpPr>
        <p:spPr>
          <a:xfrm>
            <a:off x="1743075" y="2363392"/>
            <a:ext cx="25004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43" name="Google Shape;13243;p42"/>
          <p:cNvCxnSpPr/>
          <p:nvPr/>
        </p:nvCxnSpPr>
        <p:spPr>
          <a:xfrm rot="10800000">
            <a:off x="1735933" y="2362201"/>
            <a:ext cx="32147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44" name="Google Shape;13244;p42"/>
          <p:cNvCxnSpPr/>
          <p:nvPr/>
        </p:nvCxnSpPr>
        <p:spPr>
          <a:xfrm>
            <a:off x="1882379" y="2397920"/>
            <a:ext cx="8334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45" name="Google Shape;13245;p42"/>
          <p:cNvCxnSpPr/>
          <p:nvPr/>
        </p:nvCxnSpPr>
        <p:spPr>
          <a:xfrm flipH="1">
            <a:off x="1800226" y="2386013"/>
            <a:ext cx="238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46" name="Google Shape;13246;p42"/>
          <p:cNvSpPr/>
          <p:nvPr/>
        </p:nvSpPr>
        <p:spPr>
          <a:xfrm>
            <a:off x="1834753" y="2444355"/>
            <a:ext cx="52388" cy="35719"/>
          </a:xfrm>
          <a:custGeom>
            <a:avLst/>
            <a:gdLst/>
            <a:ahLst/>
            <a:cxnLst/>
            <a:rect l="l" t="t" r="r" b="b"/>
            <a:pathLst>
              <a:path w="180" h="119" extrusionOk="0">
                <a:moveTo>
                  <a:pt x="159" y="0"/>
                </a:moveTo>
                <a:lnTo>
                  <a:pt x="161" y="1"/>
                </a:lnTo>
                <a:lnTo>
                  <a:pt x="162" y="4"/>
                </a:lnTo>
                <a:lnTo>
                  <a:pt x="162" y="5"/>
                </a:lnTo>
                <a:lnTo>
                  <a:pt x="163" y="7"/>
                </a:lnTo>
                <a:lnTo>
                  <a:pt x="163" y="8"/>
                </a:lnTo>
                <a:lnTo>
                  <a:pt x="164" y="10"/>
                </a:lnTo>
                <a:lnTo>
                  <a:pt x="165" y="16"/>
                </a:lnTo>
                <a:lnTo>
                  <a:pt x="166" y="21"/>
                </a:lnTo>
                <a:lnTo>
                  <a:pt x="167" y="27"/>
                </a:lnTo>
                <a:lnTo>
                  <a:pt x="168" y="33"/>
                </a:lnTo>
                <a:lnTo>
                  <a:pt x="170" y="38"/>
                </a:lnTo>
                <a:lnTo>
                  <a:pt x="171" y="43"/>
                </a:lnTo>
                <a:lnTo>
                  <a:pt x="173" y="47"/>
                </a:lnTo>
                <a:lnTo>
                  <a:pt x="174" y="51"/>
                </a:lnTo>
                <a:lnTo>
                  <a:pt x="175" y="55"/>
                </a:lnTo>
                <a:lnTo>
                  <a:pt x="177" y="58"/>
                </a:lnTo>
                <a:lnTo>
                  <a:pt x="177" y="61"/>
                </a:lnTo>
                <a:lnTo>
                  <a:pt x="179" y="64"/>
                </a:lnTo>
                <a:lnTo>
                  <a:pt x="180" y="67"/>
                </a:lnTo>
                <a:lnTo>
                  <a:pt x="180" y="71"/>
                </a:lnTo>
                <a:lnTo>
                  <a:pt x="180" y="74"/>
                </a:lnTo>
                <a:lnTo>
                  <a:pt x="179" y="79"/>
                </a:lnTo>
                <a:lnTo>
                  <a:pt x="179" y="83"/>
                </a:lnTo>
                <a:lnTo>
                  <a:pt x="177" y="87"/>
                </a:lnTo>
                <a:lnTo>
                  <a:pt x="176" y="91"/>
                </a:lnTo>
                <a:lnTo>
                  <a:pt x="175" y="95"/>
                </a:lnTo>
                <a:lnTo>
                  <a:pt x="173" y="99"/>
                </a:lnTo>
                <a:lnTo>
                  <a:pt x="171" y="102"/>
                </a:lnTo>
                <a:lnTo>
                  <a:pt x="170" y="105"/>
                </a:lnTo>
                <a:lnTo>
                  <a:pt x="167" y="108"/>
                </a:lnTo>
                <a:lnTo>
                  <a:pt x="164" y="110"/>
                </a:lnTo>
                <a:lnTo>
                  <a:pt x="162" y="112"/>
                </a:lnTo>
                <a:lnTo>
                  <a:pt x="158" y="113"/>
                </a:lnTo>
                <a:lnTo>
                  <a:pt x="156" y="114"/>
                </a:lnTo>
                <a:lnTo>
                  <a:pt x="153" y="115"/>
                </a:lnTo>
                <a:lnTo>
                  <a:pt x="149" y="117"/>
                </a:lnTo>
                <a:lnTo>
                  <a:pt x="147" y="118"/>
                </a:lnTo>
                <a:lnTo>
                  <a:pt x="143" y="118"/>
                </a:lnTo>
                <a:lnTo>
                  <a:pt x="138" y="119"/>
                </a:lnTo>
                <a:lnTo>
                  <a:pt x="135" y="119"/>
                </a:lnTo>
                <a:lnTo>
                  <a:pt x="130" y="119"/>
                </a:lnTo>
                <a:lnTo>
                  <a:pt x="126" y="119"/>
                </a:lnTo>
                <a:lnTo>
                  <a:pt x="120" y="118"/>
                </a:lnTo>
                <a:lnTo>
                  <a:pt x="115" y="117"/>
                </a:lnTo>
                <a:lnTo>
                  <a:pt x="108" y="115"/>
                </a:lnTo>
                <a:lnTo>
                  <a:pt x="101" y="114"/>
                </a:lnTo>
                <a:lnTo>
                  <a:pt x="93" y="113"/>
                </a:lnTo>
                <a:lnTo>
                  <a:pt x="87" y="111"/>
                </a:lnTo>
                <a:lnTo>
                  <a:pt x="80" y="110"/>
                </a:lnTo>
                <a:lnTo>
                  <a:pt x="75" y="110"/>
                </a:lnTo>
                <a:lnTo>
                  <a:pt x="70" y="109"/>
                </a:lnTo>
                <a:lnTo>
                  <a:pt x="64" y="109"/>
                </a:lnTo>
                <a:lnTo>
                  <a:pt x="59" y="108"/>
                </a:lnTo>
                <a:lnTo>
                  <a:pt x="54" y="108"/>
                </a:lnTo>
                <a:lnTo>
                  <a:pt x="48" y="108"/>
                </a:lnTo>
                <a:lnTo>
                  <a:pt x="43" y="107"/>
                </a:lnTo>
                <a:lnTo>
                  <a:pt x="37" y="107"/>
                </a:lnTo>
                <a:lnTo>
                  <a:pt x="32" y="105"/>
                </a:lnTo>
                <a:lnTo>
                  <a:pt x="26" y="104"/>
                </a:lnTo>
                <a:lnTo>
                  <a:pt x="23" y="103"/>
                </a:lnTo>
                <a:lnTo>
                  <a:pt x="19" y="102"/>
                </a:lnTo>
                <a:lnTo>
                  <a:pt x="16" y="101"/>
                </a:lnTo>
                <a:lnTo>
                  <a:pt x="13" y="98"/>
                </a:lnTo>
                <a:lnTo>
                  <a:pt x="8" y="95"/>
                </a:lnTo>
                <a:lnTo>
                  <a:pt x="6" y="91"/>
                </a:lnTo>
                <a:lnTo>
                  <a:pt x="4" y="87"/>
                </a:lnTo>
                <a:lnTo>
                  <a:pt x="2" y="83"/>
                </a:lnTo>
                <a:lnTo>
                  <a:pt x="1" y="79"/>
                </a:lnTo>
                <a:lnTo>
                  <a:pt x="0" y="73"/>
                </a:lnTo>
                <a:lnTo>
                  <a:pt x="0" y="68"/>
                </a:lnTo>
                <a:lnTo>
                  <a:pt x="1" y="63"/>
                </a:lnTo>
                <a:lnTo>
                  <a:pt x="1" y="58"/>
                </a:lnTo>
                <a:lnTo>
                  <a:pt x="4" y="54"/>
                </a:lnTo>
                <a:lnTo>
                  <a:pt x="5" y="49"/>
                </a:lnTo>
                <a:lnTo>
                  <a:pt x="8" y="43"/>
                </a:lnTo>
                <a:lnTo>
                  <a:pt x="13" y="36"/>
                </a:lnTo>
                <a:lnTo>
                  <a:pt x="17" y="30"/>
                </a:lnTo>
                <a:lnTo>
                  <a:pt x="24" y="26"/>
                </a:lnTo>
                <a:lnTo>
                  <a:pt x="29" y="21"/>
                </a:lnTo>
                <a:lnTo>
                  <a:pt x="38" y="18"/>
                </a:lnTo>
                <a:lnTo>
                  <a:pt x="47" y="14"/>
                </a:lnTo>
                <a:lnTo>
                  <a:pt x="56" y="11"/>
                </a:lnTo>
                <a:lnTo>
                  <a:pt x="66" y="8"/>
                </a:lnTo>
                <a:lnTo>
                  <a:pt x="80" y="6"/>
                </a:lnTo>
                <a:lnTo>
                  <a:pt x="93" y="4"/>
                </a:lnTo>
                <a:lnTo>
                  <a:pt x="107" y="2"/>
                </a:lnTo>
                <a:lnTo>
                  <a:pt x="111" y="2"/>
                </a:lnTo>
                <a:lnTo>
                  <a:pt x="115" y="1"/>
                </a:lnTo>
                <a:lnTo>
                  <a:pt x="119" y="1"/>
                </a:lnTo>
                <a:lnTo>
                  <a:pt x="124" y="0"/>
                </a:lnTo>
                <a:lnTo>
                  <a:pt x="128" y="0"/>
                </a:lnTo>
                <a:lnTo>
                  <a:pt x="133" y="0"/>
                </a:lnTo>
                <a:lnTo>
                  <a:pt x="137" y="0"/>
                </a:lnTo>
                <a:lnTo>
                  <a:pt x="142" y="0"/>
                </a:lnTo>
                <a:lnTo>
                  <a:pt x="146" y="0"/>
                </a:lnTo>
                <a:lnTo>
                  <a:pt x="150" y="0"/>
                </a:lnTo>
                <a:lnTo>
                  <a:pt x="155" y="0"/>
                </a:lnTo>
                <a:lnTo>
                  <a:pt x="15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47" name="Google Shape;13247;p42"/>
          <p:cNvSpPr/>
          <p:nvPr/>
        </p:nvSpPr>
        <p:spPr>
          <a:xfrm>
            <a:off x="1834753" y="2443164"/>
            <a:ext cx="52388" cy="36910"/>
          </a:xfrm>
          <a:custGeom>
            <a:avLst/>
            <a:gdLst/>
            <a:ahLst/>
            <a:cxnLst/>
            <a:rect l="l" t="t" r="r" b="b"/>
            <a:pathLst>
              <a:path w="180" h="122" extrusionOk="0">
                <a:moveTo>
                  <a:pt x="158" y="0"/>
                </a:moveTo>
                <a:lnTo>
                  <a:pt x="159" y="2"/>
                </a:lnTo>
                <a:lnTo>
                  <a:pt x="161" y="4"/>
                </a:lnTo>
                <a:lnTo>
                  <a:pt x="162" y="9"/>
                </a:lnTo>
                <a:lnTo>
                  <a:pt x="164" y="13"/>
                </a:lnTo>
                <a:lnTo>
                  <a:pt x="165" y="19"/>
                </a:lnTo>
                <a:lnTo>
                  <a:pt x="167" y="28"/>
                </a:lnTo>
                <a:lnTo>
                  <a:pt x="168" y="37"/>
                </a:lnTo>
                <a:lnTo>
                  <a:pt x="171" y="46"/>
                </a:lnTo>
                <a:lnTo>
                  <a:pt x="173" y="51"/>
                </a:lnTo>
                <a:lnTo>
                  <a:pt x="175" y="58"/>
                </a:lnTo>
                <a:lnTo>
                  <a:pt x="177" y="64"/>
                </a:lnTo>
                <a:lnTo>
                  <a:pt x="180" y="70"/>
                </a:lnTo>
                <a:lnTo>
                  <a:pt x="180" y="77"/>
                </a:lnTo>
                <a:lnTo>
                  <a:pt x="179" y="85"/>
                </a:lnTo>
                <a:lnTo>
                  <a:pt x="177" y="92"/>
                </a:lnTo>
                <a:lnTo>
                  <a:pt x="174" y="98"/>
                </a:lnTo>
                <a:lnTo>
                  <a:pt x="172" y="105"/>
                </a:lnTo>
                <a:lnTo>
                  <a:pt x="167" y="110"/>
                </a:lnTo>
                <a:lnTo>
                  <a:pt x="163" y="114"/>
                </a:lnTo>
                <a:lnTo>
                  <a:pt x="158" y="116"/>
                </a:lnTo>
                <a:lnTo>
                  <a:pt x="153" y="118"/>
                </a:lnTo>
                <a:lnTo>
                  <a:pt x="148" y="121"/>
                </a:lnTo>
                <a:lnTo>
                  <a:pt x="140" y="122"/>
                </a:lnTo>
                <a:lnTo>
                  <a:pt x="134" y="122"/>
                </a:lnTo>
                <a:lnTo>
                  <a:pt x="126" y="122"/>
                </a:lnTo>
                <a:lnTo>
                  <a:pt x="118" y="121"/>
                </a:lnTo>
                <a:lnTo>
                  <a:pt x="107" y="118"/>
                </a:lnTo>
                <a:lnTo>
                  <a:pt x="94" y="116"/>
                </a:lnTo>
                <a:lnTo>
                  <a:pt x="82" y="114"/>
                </a:lnTo>
                <a:lnTo>
                  <a:pt x="71" y="112"/>
                </a:lnTo>
                <a:lnTo>
                  <a:pt x="61" y="111"/>
                </a:lnTo>
                <a:lnTo>
                  <a:pt x="48" y="111"/>
                </a:lnTo>
                <a:lnTo>
                  <a:pt x="42" y="110"/>
                </a:lnTo>
                <a:lnTo>
                  <a:pt x="35" y="108"/>
                </a:lnTo>
                <a:lnTo>
                  <a:pt x="28" y="107"/>
                </a:lnTo>
                <a:lnTo>
                  <a:pt x="23" y="106"/>
                </a:lnTo>
                <a:lnTo>
                  <a:pt x="17" y="104"/>
                </a:lnTo>
                <a:lnTo>
                  <a:pt x="11" y="101"/>
                </a:lnTo>
                <a:lnTo>
                  <a:pt x="8" y="97"/>
                </a:lnTo>
                <a:lnTo>
                  <a:pt x="5" y="92"/>
                </a:lnTo>
                <a:lnTo>
                  <a:pt x="2" y="86"/>
                </a:lnTo>
                <a:lnTo>
                  <a:pt x="0" y="79"/>
                </a:lnTo>
                <a:lnTo>
                  <a:pt x="0" y="73"/>
                </a:lnTo>
                <a:lnTo>
                  <a:pt x="1" y="66"/>
                </a:lnTo>
                <a:lnTo>
                  <a:pt x="2" y="58"/>
                </a:lnTo>
                <a:lnTo>
                  <a:pt x="5" y="52"/>
                </a:lnTo>
                <a:lnTo>
                  <a:pt x="8" y="46"/>
                </a:lnTo>
                <a:lnTo>
                  <a:pt x="11" y="41"/>
                </a:lnTo>
                <a:lnTo>
                  <a:pt x="16" y="36"/>
                </a:lnTo>
                <a:lnTo>
                  <a:pt x="23" y="30"/>
                </a:lnTo>
                <a:lnTo>
                  <a:pt x="29" y="24"/>
                </a:lnTo>
                <a:lnTo>
                  <a:pt x="38" y="21"/>
                </a:lnTo>
                <a:lnTo>
                  <a:pt x="47" y="17"/>
                </a:lnTo>
                <a:lnTo>
                  <a:pt x="56" y="14"/>
                </a:lnTo>
                <a:lnTo>
                  <a:pt x="66" y="12"/>
                </a:lnTo>
                <a:lnTo>
                  <a:pt x="75" y="10"/>
                </a:lnTo>
                <a:lnTo>
                  <a:pt x="90" y="8"/>
                </a:lnTo>
                <a:lnTo>
                  <a:pt x="104" y="5"/>
                </a:lnTo>
                <a:lnTo>
                  <a:pt x="118" y="4"/>
                </a:lnTo>
                <a:lnTo>
                  <a:pt x="131" y="3"/>
                </a:lnTo>
                <a:lnTo>
                  <a:pt x="142" y="3"/>
                </a:lnTo>
                <a:lnTo>
                  <a:pt x="150" y="3"/>
                </a:lnTo>
                <a:lnTo>
                  <a:pt x="155" y="3"/>
                </a:lnTo>
                <a:lnTo>
                  <a:pt x="159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48" name="Google Shape;13248;p42"/>
          <p:cNvSpPr/>
          <p:nvPr/>
        </p:nvSpPr>
        <p:spPr>
          <a:xfrm>
            <a:off x="1651399" y="2396730"/>
            <a:ext cx="69056" cy="59531"/>
          </a:xfrm>
          <a:custGeom>
            <a:avLst/>
            <a:gdLst/>
            <a:ahLst/>
            <a:cxnLst/>
            <a:rect l="l" t="t" r="r" b="b"/>
            <a:pathLst>
              <a:path w="230" h="200" extrusionOk="0">
                <a:moveTo>
                  <a:pt x="60" y="0"/>
                </a:moveTo>
                <a:lnTo>
                  <a:pt x="55" y="4"/>
                </a:lnTo>
                <a:lnTo>
                  <a:pt x="48" y="10"/>
                </a:lnTo>
                <a:lnTo>
                  <a:pt x="41" y="17"/>
                </a:lnTo>
                <a:lnTo>
                  <a:pt x="34" y="25"/>
                </a:lnTo>
                <a:lnTo>
                  <a:pt x="28" y="33"/>
                </a:lnTo>
                <a:lnTo>
                  <a:pt x="22" y="44"/>
                </a:lnTo>
                <a:lnTo>
                  <a:pt x="15" y="54"/>
                </a:lnTo>
                <a:lnTo>
                  <a:pt x="11" y="64"/>
                </a:lnTo>
                <a:lnTo>
                  <a:pt x="6" y="75"/>
                </a:lnTo>
                <a:lnTo>
                  <a:pt x="2" y="86"/>
                </a:lnTo>
                <a:lnTo>
                  <a:pt x="1" y="94"/>
                </a:lnTo>
                <a:lnTo>
                  <a:pt x="0" y="103"/>
                </a:lnTo>
                <a:lnTo>
                  <a:pt x="0" y="111"/>
                </a:lnTo>
                <a:lnTo>
                  <a:pt x="0" y="117"/>
                </a:lnTo>
                <a:lnTo>
                  <a:pt x="2" y="125"/>
                </a:lnTo>
                <a:lnTo>
                  <a:pt x="4" y="132"/>
                </a:lnTo>
                <a:lnTo>
                  <a:pt x="8" y="139"/>
                </a:lnTo>
                <a:lnTo>
                  <a:pt x="11" y="144"/>
                </a:lnTo>
                <a:lnTo>
                  <a:pt x="15" y="149"/>
                </a:lnTo>
                <a:lnTo>
                  <a:pt x="20" y="153"/>
                </a:lnTo>
                <a:lnTo>
                  <a:pt x="25" y="158"/>
                </a:lnTo>
                <a:lnTo>
                  <a:pt x="31" y="162"/>
                </a:lnTo>
                <a:lnTo>
                  <a:pt x="37" y="166"/>
                </a:lnTo>
                <a:lnTo>
                  <a:pt x="43" y="169"/>
                </a:lnTo>
                <a:lnTo>
                  <a:pt x="50" y="172"/>
                </a:lnTo>
                <a:lnTo>
                  <a:pt x="57" y="175"/>
                </a:lnTo>
                <a:lnTo>
                  <a:pt x="66" y="178"/>
                </a:lnTo>
                <a:lnTo>
                  <a:pt x="75" y="181"/>
                </a:lnTo>
                <a:lnTo>
                  <a:pt x="84" y="184"/>
                </a:lnTo>
                <a:lnTo>
                  <a:pt x="98" y="186"/>
                </a:lnTo>
                <a:lnTo>
                  <a:pt x="112" y="189"/>
                </a:lnTo>
                <a:lnTo>
                  <a:pt x="122" y="191"/>
                </a:lnTo>
                <a:lnTo>
                  <a:pt x="132" y="194"/>
                </a:lnTo>
                <a:lnTo>
                  <a:pt x="141" y="196"/>
                </a:lnTo>
                <a:lnTo>
                  <a:pt x="147" y="197"/>
                </a:lnTo>
                <a:lnTo>
                  <a:pt x="152" y="199"/>
                </a:lnTo>
                <a:lnTo>
                  <a:pt x="157" y="200"/>
                </a:lnTo>
                <a:lnTo>
                  <a:pt x="160" y="200"/>
                </a:lnTo>
                <a:lnTo>
                  <a:pt x="163" y="200"/>
                </a:lnTo>
                <a:lnTo>
                  <a:pt x="167" y="200"/>
                </a:lnTo>
                <a:lnTo>
                  <a:pt x="170" y="200"/>
                </a:lnTo>
                <a:lnTo>
                  <a:pt x="172" y="198"/>
                </a:lnTo>
                <a:lnTo>
                  <a:pt x="176" y="196"/>
                </a:lnTo>
                <a:lnTo>
                  <a:pt x="178" y="194"/>
                </a:lnTo>
                <a:lnTo>
                  <a:pt x="179" y="190"/>
                </a:lnTo>
                <a:lnTo>
                  <a:pt x="180" y="189"/>
                </a:lnTo>
                <a:lnTo>
                  <a:pt x="180" y="188"/>
                </a:lnTo>
                <a:lnTo>
                  <a:pt x="180" y="187"/>
                </a:lnTo>
                <a:lnTo>
                  <a:pt x="181" y="187"/>
                </a:lnTo>
                <a:lnTo>
                  <a:pt x="181" y="186"/>
                </a:lnTo>
                <a:lnTo>
                  <a:pt x="183" y="186"/>
                </a:lnTo>
                <a:lnTo>
                  <a:pt x="184" y="186"/>
                </a:lnTo>
                <a:lnTo>
                  <a:pt x="185" y="187"/>
                </a:lnTo>
                <a:lnTo>
                  <a:pt x="186" y="187"/>
                </a:lnTo>
                <a:lnTo>
                  <a:pt x="187" y="187"/>
                </a:lnTo>
                <a:lnTo>
                  <a:pt x="187" y="186"/>
                </a:lnTo>
                <a:lnTo>
                  <a:pt x="187" y="185"/>
                </a:lnTo>
                <a:lnTo>
                  <a:pt x="188" y="185"/>
                </a:lnTo>
                <a:lnTo>
                  <a:pt x="188" y="184"/>
                </a:lnTo>
                <a:lnTo>
                  <a:pt x="188" y="182"/>
                </a:lnTo>
                <a:lnTo>
                  <a:pt x="189" y="182"/>
                </a:lnTo>
                <a:lnTo>
                  <a:pt x="190" y="181"/>
                </a:lnTo>
                <a:lnTo>
                  <a:pt x="193" y="181"/>
                </a:lnTo>
                <a:lnTo>
                  <a:pt x="194" y="181"/>
                </a:lnTo>
                <a:lnTo>
                  <a:pt x="195" y="181"/>
                </a:lnTo>
                <a:lnTo>
                  <a:pt x="196" y="180"/>
                </a:lnTo>
                <a:lnTo>
                  <a:pt x="197" y="179"/>
                </a:lnTo>
                <a:lnTo>
                  <a:pt x="197" y="178"/>
                </a:lnTo>
                <a:lnTo>
                  <a:pt x="197" y="177"/>
                </a:lnTo>
                <a:lnTo>
                  <a:pt x="197" y="176"/>
                </a:lnTo>
                <a:lnTo>
                  <a:pt x="198" y="176"/>
                </a:lnTo>
                <a:lnTo>
                  <a:pt x="198" y="175"/>
                </a:lnTo>
                <a:lnTo>
                  <a:pt x="199" y="175"/>
                </a:lnTo>
                <a:lnTo>
                  <a:pt x="200" y="175"/>
                </a:lnTo>
                <a:lnTo>
                  <a:pt x="202" y="175"/>
                </a:lnTo>
                <a:lnTo>
                  <a:pt x="203" y="175"/>
                </a:lnTo>
                <a:lnTo>
                  <a:pt x="204" y="175"/>
                </a:lnTo>
                <a:lnTo>
                  <a:pt x="205" y="175"/>
                </a:lnTo>
                <a:lnTo>
                  <a:pt x="205" y="173"/>
                </a:lnTo>
                <a:lnTo>
                  <a:pt x="206" y="173"/>
                </a:lnTo>
                <a:lnTo>
                  <a:pt x="208" y="171"/>
                </a:lnTo>
                <a:lnTo>
                  <a:pt x="212" y="169"/>
                </a:lnTo>
                <a:lnTo>
                  <a:pt x="215" y="166"/>
                </a:lnTo>
                <a:lnTo>
                  <a:pt x="217" y="161"/>
                </a:lnTo>
                <a:lnTo>
                  <a:pt x="221" y="157"/>
                </a:lnTo>
                <a:lnTo>
                  <a:pt x="223" y="150"/>
                </a:lnTo>
                <a:lnTo>
                  <a:pt x="225" y="143"/>
                </a:lnTo>
                <a:lnTo>
                  <a:pt x="227" y="135"/>
                </a:lnTo>
                <a:lnTo>
                  <a:pt x="228" y="128"/>
                </a:lnTo>
                <a:lnTo>
                  <a:pt x="230" y="120"/>
                </a:lnTo>
                <a:lnTo>
                  <a:pt x="230" y="113"/>
                </a:lnTo>
                <a:lnTo>
                  <a:pt x="230" y="106"/>
                </a:lnTo>
                <a:lnTo>
                  <a:pt x="227" y="100"/>
                </a:lnTo>
                <a:lnTo>
                  <a:pt x="227" y="98"/>
                </a:lnTo>
                <a:lnTo>
                  <a:pt x="227" y="97"/>
                </a:lnTo>
                <a:lnTo>
                  <a:pt x="226" y="97"/>
                </a:lnTo>
                <a:lnTo>
                  <a:pt x="226" y="96"/>
                </a:lnTo>
                <a:lnTo>
                  <a:pt x="225" y="95"/>
                </a:lnTo>
                <a:lnTo>
                  <a:pt x="224" y="94"/>
                </a:lnTo>
                <a:lnTo>
                  <a:pt x="223" y="93"/>
                </a:lnTo>
                <a:lnTo>
                  <a:pt x="221" y="93"/>
                </a:lnTo>
                <a:lnTo>
                  <a:pt x="218" y="92"/>
                </a:lnTo>
                <a:lnTo>
                  <a:pt x="216" y="91"/>
                </a:lnTo>
                <a:lnTo>
                  <a:pt x="215" y="91"/>
                </a:lnTo>
                <a:lnTo>
                  <a:pt x="213" y="89"/>
                </a:lnTo>
                <a:lnTo>
                  <a:pt x="212" y="88"/>
                </a:lnTo>
                <a:lnTo>
                  <a:pt x="211" y="87"/>
                </a:lnTo>
                <a:lnTo>
                  <a:pt x="208" y="85"/>
                </a:lnTo>
                <a:lnTo>
                  <a:pt x="207" y="83"/>
                </a:lnTo>
                <a:lnTo>
                  <a:pt x="206" y="82"/>
                </a:lnTo>
                <a:lnTo>
                  <a:pt x="205" y="79"/>
                </a:lnTo>
                <a:lnTo>
                  <a:pt x="198" y="70"/>
                </a:lnTo>
                <a:lnTo>
                  <a:pt x="191" y="63"/>
                </a:lnTo>
                <a:lnTo>
                  <a:pt x="184" y="55"/>
                </a:lnTo>
                <a:lnTo>
                  <a:pt x="176" y="48"/>
                </a:lnTo>
                <a:lnTo>
                  <a:pt x="167" y="41"/>
                </a:lnTo>
                <a:lnTo>
                  <a:pt x="156" y="35"/>
                </a:lnTo>
                <a:lnTo>
                  <a:pt x="143" y="28"/>
                </a:lnTo>
                <a:lnTo>
                  <a:pt x="131" y="22"/>
                </a:lnTo>
                <a:lnTo>
                  <a:pt x="117" y="17"/>
                </a:lnTo>
                <a:lnTo>
                  <a:pt x="104" y="12"/>
                </a:lnTo>
                <a:lnTo>
                  <a:pt x="89" y="8"/>
                </a:lnTo>
                <a:lnTo>
                  <a:pt x="75" y="3"/>
                </a:lnTo>
                <a:lnTo>
                  <a:pt x="60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49" name="Google Shape;13249;p42"/>
          <p:cNvSpPr/>
          <p:nvPr/>
        </p:nvSpPr>
        <p:spPr>
          <a:xfrm>
            <a:off x="1651399" y="2397919"/>
            <a:ext cx="69056" cy="58341"/>
          </a:xfrm>
          <a:custGeom>
            <a:avLst/>
            <a:gdLst/>
            <a:ahLst/>
            <a:cxnLst/>
            <a:rect l="l" t="t" r="r" b="b"/>
            <a:pathLst>
              <a:path w="230" h="197" extrusionOk="0">
                <a:moveTo>
                  <a:pt x="56" y="0"/>
                </a:moveTo>
                <a:lnTo>
                  <a:pt x="50" y="5"/>
                </a:lnTo>
                <a:lnTo>
                  <a:pt x="43" y="11"/>
                </a:lnTo>
                <a:lnTo>
                  <a:pt x="38" y="18"/>
                </a:lnTo>
                <a:lnTo>
                  <a:pt x="31" y="26"/>
                </a:lnTo>
                <a:lnTo>
                  <a:pt x="24" y="35"/>
                </a:lnTo>
                <a:lnTo>
                  <a:pt x="19" y="44"/>
                </a:lnTo>
                <a:lnTo>
                  <a:pt x="14" y="54"/>
                </a:lnTo>
                <a:lnTo>
                  <a:pt x="9" y="64"/>
                </a:lnTo>
                <a:lnTo>
                  <a:pt x="5" y="74"/>
                </a:lnTo>
                <a:lnTo>
                  <a:pt x="2" y="84"/>
                </a:lnTo>
                <a:lnTo>
                  <a:pt x="0" y="95"/>
                </a:lnTo>
                <a:lnTo>
                  <a:pt x="0" y="106"/>
                </a:lnTo>
                <a:lnTo>
                  <a:pt x="0" y="113"/>
                </a:lnTo>
                <a:lnTo>
                  <a:pt x="2" y="122"/>
                </a:lnTo>
                <a:lnTo>
                  <a:pt x="4" y="130"/>
                </a:lnTo>
                <a:lnTo>
                  <a:pt x="9" y="138"/>
                </a:lnTo>
                <a:lnTo>
                  <a:pt x="14" y="145"/>
                </a:lnTo>
                <a:lnTo>
                  <a:pt x="21" y="151"/>
                </a:lnTo>
                <a:lnTo>
                  <a:pt x="28" y="157"/>
                </a:lnTo>
                <a:lnTo>
                  <a:pt x="37" y="163"/>
                </a:lnTo>
                <a:lnTo>
                  <a:pt x="46" y="167"/>
                </a:lnTo>
                <a:lnTo>
                  <a:pt x="55" y="172"/>
                </a:lnTo>
                <a:lnTo>
                  <a:pt x="64" y="175"/>
                </a:lnTo>
                <a:lnTo>
                  <a:pt x="79" y="179"/>
                </a:lnTo>
                <a:lnTo>
                  <a:pt x="95" y="183"/>
                </a:lnTo>
                <a:lnTo>
                  <a:pt x="111" y="186"/>
                </a:lnTo>
                <a:lnTo>
                  <a:pt x="128" y="189"/>
                </a:lnTo>
                <a:lnTo>
                  <a:pt x="134" y="191"/>
                </a:lnTo>
                <a:lnTo>
                  <a:pt x="140" y="193"/>
                </a:lnTo>
                <a:lnTo>
                  <a:pt x="147" y="194"/>
                </a:lnTo>
                <a:lnTo>
                  <a:pt x="153" y="196"/>
                </a:lnTo>
                <a:lnTo>
                  <a:pt x="160" y="197"/>
                </a:lnTo>
                <a:lnTo>
                  <a:pt x="166" y="197"/>
                </a:lnTo>
                <a:lnTo>
                  <a:pt x="171" y="196"/>
                </a:lnTo>
                <a:lnTo>
                  <a:pt x="174" y="195"/>
                </a:lnTo>
                <a:lnTo>
                  <a:pt x="176" y="193"/>
                </a:lnTo>
                <a:lnTo>
                  <a:pt x="178" y="189"/>
                </a:lnTo>
                <a:lnTo>
                  <a:pt x="180" y="186"/>
                </a:lnTo>
                <a:lnTo>
                  <a:pt x="183" y="183"/>
                </a:lnTo>
                <a:lnTo>
                  <a:pt x="184" y="183"/>
                </a:lnTo>
                <a:lnTo>
                  <a:pt x="185" y="184"/>
                </a:lnTo>
                <a:lnTo>
                  <a:pt x="186" y="184"/>
                </a:lnTo>
                <a:lnTo>
                  <a:pt x="187" y="183"/>
                </a:lnTo>
                <a:lnTo>
                  <a:pt x="188" y="182"/>
                </a:lnTo>
                <a:lnTo>
                  <a:pt x="188" y="179"/>
                </a:lnTo>
                <a:lnTo>
                  <a:pt x="189" y="179"/>
                </a:lnTo>
                <a:lnTo>
                  <a:pt x="191" y="178"/>
                </a:lnTo>
                <a:lnTo>
                  <a:pt x="194" y="178"/>
                </a:lnTo>
                <a:lnTo>
                  <a:pt x="195" y="178"/>
                </a:lnTo>
                <a:lnTo>
                  <a:pt x="196" y="177"/>
                </a:lnTo>
                <a:lnTo>
                  <a:pt x="197" y="175"/>
                </a:lnTo>
                <a:lnTo>
                  <a:pt x="197" y="174"/>
                </a:lnTo>
                <a:lnTo>
                  <a:pt x="198" y="172"/>
                </a:lnTo>
                <a:lnTo>
                  <a:pt x="199" y="172"/>
                </a:lnTo>
                <a:lnTo>
                  <a:pt x="202" y="172"/>
                </a:lnTo>
                <a:lnTo>
                  <a:pt x="203" y="172"/>
                </a:lnTo>
                <a:lnTo>
                  <a:pt x="206" y="170"/>
                </a:lnTo>
                <a:lnTo>
                  <a:pt x="209" y="168"/>
                </a:lnTo>
                <a:lnTo>
                  <a:pt x="212" y="166"/>
                </a:lnTo>
                <a:lnTo>
                  <a:pt x="215" y="163"/>
                </a:lnTo>
                <a:lnTo>
                  <a:pt x="217" y="159"/>
                </a:lnTo>
                <a:lnTo>
                  <a:pt x="220" y="155"/>
                </a:lnTo>
                <a:lnTo>
                  <a:pt x="223" y="147"/>
                </a:lnTo>
                <a:lnTo>
                  <a:pt x="225" y="140"/>
                </a:lnTo>
                <a:lnTo>
                  <a:pt x="227" y="131"/>
                </a:lnTo>
                <a:lnTo>
                  <a:pt x="230" y="123"/>
                </a:lnTo>
                <a:lnTo>
                  <a:pt x="230" y="119"/>
                </a:lnTo>
                <a:lnTo>
                  <a:pt x="230" y="114"/>
                </a:lnTo>
                <a:lnTo>
                  <a:pt x="230" y="109"/>
                </a:lnTo>
                <a:lnTo>
                  <a:pt x="230" y="106"/>
                </a:lnTo>
                <a:lnTo>
                  <a:pt x="228" y="101"/>
                </a:lnTo>
                <a:lnTo>
                  <a:pt x="227" y="97"/>
                </a:lnTo>
                <a:lnTo>
                  <a:pt x="226" y="93"/>
                </a:lnTo>
                <a:lnTo>
                  <a:pt x="224" y="91"/>
                </a:lnTo>
                <a:lnTo>
                  <a:pt x="221" y="90"/>
                </a:lnTo>
                <a:lnTo>
                  <a:pt x="217" y="89"/>
                </a:lnTo>
                <a:lnTo>
                  <a:pt x="214" y="86"/>
                </a:lnTo>
                <a:lnTo>
                  <a:pt x="208" y="81"/>
                </a:lnTo>
                <a:lnTo>
                  <a:pt x="203" y="73"/>
                </a:lnTo>
                <a:lnTo>
                  <a:pt x="197" y="65"/>
                </a:lnTo>
                <a:lnTo>
                  <a:pt x="190" y="58"/>
                </a:lnTo>
                <a:lnTo>
                  <a:pt x="184" y="52"/>
                </a:lnTo>
                <a:lnTo>
                  <a:pt x="176" y="45"/>
                </a:lnTo>
                <a:lnTo>
                  <a:pt x="166" y="37"/>
                </a:lnTo>
                <a:lnTo>
                  <a:pt x="154" y="30"/>
                </a:lnTo>
                <a:lnTo>
                  <a:pt x="143" y="25"/>
                </a:lnTo>
                <a:lnTo>
                  <a:pt x="131" y="19"/>
                </a:lnTo>
                <a:lnTo>
                  <a:pt x="120" y="14"/>
                </a:lnTo>
                <a:lnTo>
                  <a:pt x="107" y="10"/>
                </a:lnTo>
                <a:lnTo>
                  <a:pt x="95" y="6"/>
                </a:lnTo>
                <a:lnTo>
                  <a:pt x="83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50" name="Google Shape;13250;p42"/>
          <p:cNvSpPr/>
          <p:nvPr/>
        </p:nvSpPr>
        <p:spPr>
          <a:xfrm>
            <a:off x="1784749" y="2436019"/>
            <a:ext cx="40481" cy="33338"/>
          </a:xfrm>
          <a:custGeom>
            <a:avLst/>
            <a:gdLst/>
            <a:ahLst/>
            <a:cxnLst/>
            <a:rect l="l" t="t" r="r" b="b"/>
            <a:pathLst>
              <a:path w="136" h="112" extrusionOk="0">
                <a:moveTo>
                  <a:pt x="112" y="0"/>
                </a:moveTo>
                <a:lnTo>
                  <a:pt x="114" y="1"/>
                </a:lnTo>
                <a:lnTo>
                  <a:pt x="114" y="3"/>
                </a:lnTo>
                <a:lnTo>
                  <a:pt x="115" y="3"/>
                </a:lnTo>
                <a:lnTo>
                  <a:pt x="115" y="4"/>
                </a:lnTo>
                <a:lnTo>
                  <a:pt x="116" y="4"/>
                </a:lnTo>
                <a:lnTo>
                  <a:pt x="119" y="8"/>
                </a:lnTo>
                <a:lnTo>
                  <a:pt x="123" y="11"/>
                </a:lnTo>
                <a:lnTo>
                  <a:pt x="126" y="15"/>
                </a:lnTo>
                <a:lnTo>
                  <a:pt x="128" y="18"/>
                </a:lnTo>
                <a:lnTo>
                  <a:pt x="130" y="20"/>
                </a:lnTo>
                <a:lnTo>
                  <a:pt x="133" y="23"/>
                </a:lnTo>
                <a:lnTo>
                  <a:pt x="134" y="26"/>
                </a:lnTo>
                <a:lnTo>
                  <a:pt x="135" y="31"/>
                </a:lnTo>
                <a:lnTo>
                  <a:pt x="136" y="36"/>
                </a:lnTo>
                <a:lnTo>
                  <a:pt x="136" y="42"/>
                </a:lnTo>
                <a:lnTo>
                  <a:pt x="136" y="47"/>
                </a:lnTo>
                <a:lnTo>
                  <a:pt x="135" y="53"/>
                </a:lnTo>
                <a:lnTo>
                  <a:pt x="135" y="58"/>
                </a:lnTo>
                <a:lnTo>
                  <a:pt x="133" y="65"/>
                </a:lnTo>
                <a:lnTo>
                  <a:pt x="132" y="71"/>
                </a:lnTo>
                <a:lnTo>
                  <a:pt x="129" y="76"/>
                </a:lnTo>
                <a:lnTo>
                  <a:pt x="127" y="81"/>
                </a:lnTo>
                <a:lnTo>
                  <a:pt x="124" y="85"/>
                </a:lnTo>
                <a:lnTo>
                  <a:pt x="121" y="90"/>
                </a:lnTo>
                <a:lnTo>
                  <a:pt x="118" y="93"/>
                </a:lnTo>
                <a:lnTo>
                  <a:pt x="116" y="95"/>
                </a:lnTo>
                <a:lnTo>
                  <a:pt x="114" y="98"/>
                </a:lnTo>
                <a:lnTo>
                  <a:pt x="110" y="100"/>
                </a:lnTo>
                <a:lnTo>
                  <a:pt x="108" y="101"/>
                </a:lnTo>
                <a:lnTo>
                  <a:pt x="105" y="102"/>
                </a:lnTo>
                <a:lnTo>
                  <a:pt x="101" y="104"/>
                </a:lnTo>
                <a:lnTo>
                  <a:pt x="98" y="106"/>
                </a:lnTo>
                <a:lnTo>
                  <a:pt x="95" y="107"/>
                </a:lnTo>
                <a:lnTo>
                  <a:pt x="87" y="109"/>
                </a:lnTo>
                <a:lnTo>
                  <a:pt x="77" y="110"/>
                </a:lnTo>
                <a:lnTo>
                  <a:pt x="68" y="111"/>
                </a:lnTo>
                <a:lnTo>
                  <a:pt x="58" y="112"/>
                </a:lnTo>
                <a:lnTo>
                  <a:pt x="51" y="112"/>
                </a:lnTo>
                <a:lnTo>
                  <a:pt x="43" y="111"/>
                </a:lnTo>
                <a:lnTo>
                  <a:pt x="35" y="110"/>
                </a:lnTo>
                <a:lnTo>
                  <a:pt x="28" y="109"/>
                </a:lnTo>
                <a:lnTo>
                  <a:pt x="22" y="106"/>
                </a:lnTo>
                <a:lnTo>
                  <a:pt x="17" y="103"/>
                </a:lnTo>
                <a:lnTo>
                  <a:pt x="13" y="100"/>
                </a:lnTo>
                <a:lnTo>
                  <a:pt x="9" y="97"/>
                </a:lnTo>
                <a:lnTo>
                  <a:pt x="6" y="92"/>
                </a:lnTo>
                <a:lnTo>
                  <a:pt x="3" y="88"/>
                </a:lnTo>
                <a:lnTo>
                  <a:pt x="1" y="81"/>
                </a:lnTo>
                <a:lnTo>
                  <a:pt x="0" y="78"/>
                </a:lnTo>
                <a:lnTo>
                  <a:pt x="0" y="74"/>
                </a:lnTo>
                <a:lnTo>
                  <a:pt x="0" y="71"/>
                </a:lnTo>
                <a:lnTo>
                  <a:pt x="0" y="66"/>
                </a:lnTo>
                <a:lnTo>
                  <a:pt x="0" y="63"/>
                </a:lnTo>
                <a:lnTo>
                  <a:pt x="0" y="60"/>
                </a:lnTo>
                <a:lnTo>
                  <a:pt x="1" y="53"/>
                </a:lnTo>
                <a:lnTo>
                  <a:pt x="3" y="48"/>
                </a:lnTo>
                <a:lnTo>
                  <a:pt x="5" y="41"/>
                </a:lnTo>
                <a:lnTo>
                  <a:pt x="8" y="33"/>
                </a:lnTo>
                <a:lnTo>
                  <a:pt x="12" y="27"/>
                </a:lnTo>
                <a:lnTo>
                  <a:pt x="16" y="22"/>
                </a:lnTo>
                <a:lnTo>
                  <a:pt x="21" y="17"/>
                </a:lnTo>
                <a:lnTo>
                  <a:pt x="26" y="13"/>
                </a:lnTo>
                <a:lnTo>
                  <a:pt x="33" y="9"/>
                </a:lnTo>
                <a:lnTo>
                  <a:pt x="41" y="6"/>
                </a:lnTo>
                <a:lnTo>
                  <a:pt x="49" y="4"/>
                </a:lnTo>
                <a:lnTo>
                  <a:pt x="58" y="1"/>
                </a:lnTo>
                <a:lnTo>
                  <a:pt x="65" y="0"/>
                </a:lnTo>
                <a:lnTo>
                  <a:pt x="78" y="0"/>
                </a:lnTo>
                <a:lnTo>
                  <a:pt x="89" y="0"/>
                </a:lnTo>
                <a:lnTo>
                  <a:pt x="100" y="0"/>
                </a:lnTo>
                <a:lnTo>
                  <a:pt x="11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51" name="Google Shape;13251;p42"/>
          <p:cNvSpPr/>
          <p:nvPr/>
        </p:nvSpPr>
        <p:spPr>
          <a:xfrm>
            <a:off x="1784748" y="2432447"/>
            <a:ext cx="45244" cy="36909"/>
          </a:xfrm>
          <a:custGeom>
            <a:avLst/>
            <a:gdLst/>
            <a:ahLst/>
            <a:cxnLst/>
            <a:rect l="l" t="t" r="r" b="b"/>
            <a:pathLst>
              <a:path w="149" h="125" extrusionOk="0">
                <a:moveTo>
                  <a:pt x="101" y="0"/>
                </a:moveTo>
                <a:lnTo>
                  <a:pt x="104" y="3"/>
                </a:lnTo>
                <a:lnTo>
                  <a:pt x="106" y="5"/>
                </a:lnTo>
                <a:lnTo>
                  <a:pt x="110" y="10"/>
                </a:lnTo>
                <a:lnTo>
                  <a:pt x="114" y="14"/>
                </a:lnTo>
                <a:lnTo>
                  <a:pt x="117" y="19"/>
                </a:lnTo>
                <a:lnTo>
                  <a:pt x="121" y="23"/>
                </a:lnTo>
                <a:lnTo>
                  <a:pt x="126" y="27"/>
                </a:lnTo>
                <a:lnTo>
                  <a:pt x="129" y="31"/>
                </a:lnTo>
                <a:lnTo>
                  <a:pt x="133" y="37"/>
                </a:lnTo>
                <a:lnTo>
                  <a:pt x="135" y="42"/>
                </a:lnTo>
                <a:lnTo>
                  <a:pt x="136" y="48"/>
                </a:lnTo>
                <a:lnTo>
                  <a:pt x="136" y="56"/>
                </a:lnTo>
                <a:lnTo>
                  <a:pt x="136" y="64"/>
                </a:lnTo>
                <a:lnTo>
                  <a:pt x="134" y="73"/>
                </a:lnTo>
                <a:lnTo>
                  <a:pt x="132" y="80"/>
                </a:lnTo>
                <a:lnTo>
                  <a:pt x="129" y="88"/>
                </a:lnTo>
                <a:lnTo>
                  <a:pt x="126" y="95"/>
                </a:lnTo>
                <a:lnTo>
                  <a:pt x="121" y="103"/>
                </a:lnTo>
                <a:lnTo>
                  <a:pt x="116" y="108"/>
                </a:lnTo>
                <a:lnTo>
                  <a:pt x="110" y="113"/>
                </a:lnTo>
                <a:lnTo>
                  <a:pt x="104" y="116"/>
                </a:lnTo>
                <a:lnTo>
                  <a:pt x="97" y="119"/>
                </a:lnTo>
                <a:lnTo>
                  <a:pt x="89" y="121"/>
                </a:lnTo>
                <a:lnTo>
                  <a:pt x="80" y="123"/>
                </a:lnTo>
                <a:lnTo>
                  <a:pt x="71" y="124"/>
                </a:lnTo>
                <a:lnTo>
                  <a:pt x="62" y="125"/>
                </a:lnTo>
                <a:lnTo>
                  <a:pt x="53" y="125"/>
                </a:lnTo>
                <a:lnTo>
                  <a:pt x="44" y="124"/>
                </a:lnTo>
                <a:lnTo>
                  <a:pt x="36" y="123"/>
                </a:lnTo>
                <a:lnTo>
                  <a:pt x="28" y="122"/>
                </a:lnTo>
                <a:lnTo>
                  <a:pt x="21" y="119"/>
                </a:lnTo>
                <a:lnTo>
                  <a:pt x="14" y="114"/>
                </a:lnTo>
                <a:lnTo>
                  <a:pt x="9" y="110"/>
                </a:lnTo>
                <a:lnTo>
                  <a:pt x="5" y="104"/>
                </a:lnTo>
                <a:lnTo>
                  <a:pt x="1" y="96"/>
                </a:lnTo>
                <a:lnTo>
                  <a:pt x="0" y="88"/>
                </a:lnTo>
                <a:lnTo>
                  <a:pt x="0" y="79"/>
                </a:lnTo>
                <a:lnTo>
                  <a:pt x="1" y="69"/>
                </a:lnTo>
                <a:lnTo>
                  <a:pt x="3" y="60"/>
                </a:lnTo>
                <a:lnTo>
                  <a:pt x="6" y="52"/>
                </a:lnTo>
                <a:lnTo>
                  <a:pt x="9" y="46"/>
                </a:lnTo>
                <a:lnTo>
                  <a:pt x="13" y="39"/>
                </a:lnTo>
                <a:lnTo>
                  <a:pt x="17" y="33"/>
                </a:lnTo>
                <a:lnTo>
                  <a:pt x="23" y="29"/>
                </a:lnTo>
                <a:lnTo>
                  <a:pt x="28" y="24"/>
                </a:lnTo>
                <a:lnTo>
                  <a:pt x="36" y="21"/>
                </a:lnTo>
                <a:lnTo>
                  <a:pt x="44" y="18"/>
                </a:lnTo>
                <a:lnTo>
                  <a:pt x="53" y="16"/>
                </a:lnTo>
                <a:lnTo>
                  <a:pt x="62" y="14"/>
                </a:lnTo>
                <a:lnTo>
                  <a:pt x="71" y="13"/>
                </a:lnTo>
                <a:lnTo>
                  <a:pt x="81" y="13"/>
                </a:lnTo>
                <a:lnTo>
                  <a:pt x="91" y="13"/>
                </a:lnTo>
                <a:lnTo>
                  <a:pt x="111" y="13"/>
                </a:lnTo>
                <a:lnTo>
                  <a:pt x="130" y="14"/>
                </a:lnTo>
                <a:lnTo>
                  <a:pt x="149" y="1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52" name="Google Shape;13252;p42"/>
          <p:cNvSpPr/>
          <p:nvPr/>
        </p:nvSpPr>
        <p:spPr>
          <a:xfrm>
            <a:off x="1728789" y="2422922"/>
            <a:ext cx="46435" cy="46434"/>
          </a:xfrm>
          <a:custGeom>
            <a:avLst/>
            <a:gdLst/>
            <a:ahLst/>
            <a:cxnLst/>
            <a:rect l="l" t="t" r="r" b="b"/>
            <a:pathLst>
              <a:path w="156" h="157" extrusionOk="0">
                <a:moveTo>
                  <a:pt x="18" y="0"/>
                </a:moveTo>
                <a:lnTo>
                  <a:pt x="16" y="3"/>
                </a:lnTo>
                <a:lnTo>
                  <a:pt x="15" y="5"/>
                </a:lnTo>
                <a:lnTo>
                  <a:pt x="14" y="7"/>
                </a:lnTo>
                <a:lnTo>
                  <a:pt x="14" y="9"/>
                </a:lnTo>
                <a:lnTo>
                  <a:pt x="13" y="12"/>
                </a:lnTo>
                <a:lnTo>
                  <a:pt x="12" y="14"/>
                </a:lnTo>
                <a:lnTo>
                  <a:pt x="9" y="22"/>
                </a:lnTo>
                <a:lnTo>
                  <a:pt x="6" y="31"/>
                </a:lnTo>
                <a:lnTo>
                  <a:pt x="4" y="40"/>
                </a:lnTo>
                <a:lnTo>
                  <a:pt x="2" y="49"/>
                </a:lnTo>
                <a:lnTo>
                  <a:pt x="1" y="56"/>
                </a:lnTo>
                <a:lnTo>
                  <a:pt x="0" y="65"/>
                </a:lnTo>
                <a:lnTo>
                  <a:pt x="0" y="71"/>
                </a:lnTo>
                <a:lnTo>
                  <a:pt x="0" y="77"/>
                </a:lnTo>
                <a:lnTo>
                  <a:pt x="0" y="82"/>
                </a:lnTo>
                <a:lnTo>
                  <a:pt x="1" y="87"/>
                </a:lnTo>
                <a:lnTo>
                  <a:pt x="1" y="88"/>
                </a:lnTo>
                <a:lnTo>
                  <a:pt x="2" y="89"/>
                </a:lnTo>
                <a:lnTo>
                  <a:pt x="2" y="91"/>
                </a:lnTo>
                <a:lnTo>
                  <a:pt x="3" y="92"/>
                </a:lnTo>
                <a:lnTo>
                  <a:pt x="4" y="93"/>
                </a:lnTo>
                <a:lnTo>
                  <a:pt x="4" y="94"/>
                </a:lnTo>
                <a:lnTo>
                  <a:pt x="4" y="96"/>
                </a:lnTo>
                <a:lnTo>
                  <a:pt x="5" y="96"/>
                </a:lnTo>
                <a:lnTo>
                  <a:pt x="5" y="97"/>
                </a:lnTo>
                <a:lnTo>
                  <a:pt x="6" y="98"/>
                </a:lnTo>
                <a:lnTo>
                  <a:pt x="10" y="103"/>
                </a:lnTo>
                <a:lnTo>
                  <a:pt x="14" y="110"/>
                </a:lnTo>
                <a:lnTo>
                  <a:pt x="19" y="115"/>
                </a:lnTo>
                <a:lnTo>
                  <a:pt x="22" y="119"/>
                </a:lnTo>
                <a:lnTo>
                  <a:pt x="27" y="124"/>
                </a:lnTo>
                <a:lnTo>
                  <a:pt x="30" y="128"/>
                </a:lnTo>
                <a:lnTo>
                  <a:pt x="36" y="132"/>
                </a:lnTo>
                <a:lnTo>
                  <a:pt x="40" y="136"/>
                </a:lnTo>
                <a:lnTo>
                  <a:pt x="46" y="139"/>
                </a:lnTo>
                <a:lnTo>
                  <a:pt x="51" y="143"/>
                </a:lnTo>
                <a:lnTo>
                  <a:pt x="58" y="145"/>
                </a:lnTo>
                <a:lnTo>
                  <a:pt x="64" y="147"/>
                </a:lnTo>
                <a:lnTo>
                  <a:pt x="70" y="149"/>
                </a:lnTo>
                <a:lnTo>
                  <a:pt x="77" y="150"/>
                </a:lnTo>
                <a:lnTo>
                  <a:pt x="86" y="153"/>
                </a:lnTo>
                <a:lnTo>
                  <a:pt x="96" y="155"/>
                </a:lnTo>
                <a:lnTo>
                  <a:pt x="99" y="156"/>
                </a:lnTo>
                <a:lnTo>
                  <a:pt x="104" y="157"/>
                </a:lnTo>
                <a:lnTo>
                  <a:pt x="106" y="157"/>
                </a:lnTo>
                <a:lnTo>
                  <a:pt x="110" y="157"/>
                </a:lnTo>
                <a:lnTo>
                  <a:pt x="112" y="157"/>
                </a:lnTo>
                <a:lnTo>
                  <a:pt x="115" y="157"/>
                </a:lnTo>
                <a:lnTo>
                  <a:pt x="117" y="157"/>
                </a:lnTo>
                <a:lnTo>
                  <a:pt x="121" y="156"/>
                </a:lnTo>
                <a:lnTo>
                  <a:pt x="123" y="155"/>
                </a:lnTo>
                <a:lnTo>
                  <a:pt x="126" y="154"/>
                </a:lnTo>
                <a:lnTo>
                  <a:pt x="129" y="152"/>
                </a:lnTo>
                <a:lnTo>
                  <a:pt x="132" y="149"/>
                </a:lnTo>
                <a:lnTo>
                  <a:pt x="134" y="147"/>
                </a:lnTo>
                <a:lnTo>
                  <a:pt x="136" y="145"/>
                </a:lnTo>
                <a:lnTo>
                  <a:pt x="141" y="141"/>
                </a:lnTo>
                <a:lnTo>
                  <a:pt x="143" y="138"/>
                </a:lnTo>
                <a:lnTo>
                  <a:pt x="149" y="131"/>
                </a:lnTo>
                <a:lnTo>
                  <a:pt x="152" y="125"/>
                </a:lnTo>
                <a:lnTo>
                  <a:pt x="154" y="119"/>
                </a:lnTo>
                <a:lnTo>
                  <a:pt x="156" y="112"/>
                </a:lnTo>
                <a:lnTo>
                  <a:pt x="156" y="107"/>
                </a:lnTo>
                <a:lnTo>
                  <a:pt x="156" y="101"/>
                </a:lnTo>
                <a:lnTo>
                  <a:pt x="153" y="94"/>
                </a:lnTo>
                <a:lnTo>
                  <a:pt x="151" y="88"/>
                </a:lnTo>
                <a:lnTo>
                  <a:pt x="148" y="81"/>
                </a:lnTo>
                <a:lnTo>
                  <a:pt x="143" y="75"/>
                </a:lnTo>
                <a:lnTo>
                  <a:pt x="139" y="69"/>
                </a:lnTo>
                <a:lnTo>
                  <a:pt x="131" y="60"/>
                </a:lnTo>
                <a:lnTo>
                  <a:pt x="122" y="50"/>
                </a:lnTo>
                <a:lnTo>
                  <a:pt x="114" y="41"/>
                </a:lnTo>
                <a:lnTo>
                  <a:pt x="112" y="38"/>
                </a:lnTo>
                <a:lnTo>
                  <a:pt x="111" y="37"/>
                </a:lnTo>
                <a:lnTo>
                  <a:pt x="108" y="35"/>
                </a:lnTo>
                <a:lnTo>
                  <a:pt x="107" y="33"/>
                </a:lnTo>
                <a:lnTo>
                  <a:pt x="105" y="32"/>
                </a:lnTo>
                <a:lnTo>
                  <a:pt x="104" y="29"/>
                </a:lnTo>
                <a:lnTo>
                  <a:pt x="101" y="27"/>
                </a:lnTo>
                <a:lnTo>
                  <a:pt x="96" y="25"/>
                </a:lnTo>
                <a:lnTo>
                  <a:pt x="93" y="23"/>
                </a:lnTo>
                <a:lnTo>
                  <a:pt x="88" y="21"/>
                </a:lnTo>
                <a:lnTo>
                  <a:pt x="84" y="19"/>
                </a:lnTo>
                <a:lnTo>
                  <a:pt x="78" y="17"/>
                </a:lnTo>
                <a:lnTo>
                  <a:pt x="71" y="15"/>
                </a:lnTo>
                <a:lnTo>
                  <a:pt x="64" y="13"/>
                </a:lnTo>
                <a:lnTo>
                  <a:pt x="56" y="10"/>
                </a:lnTo>
                <a:lnTo>
                  <a:pt x="48" y="8"/>
                </a:lnTo>
                <a:lnTo>
                  <a:pt x="41" y="6"/>
                </a:lnTo>
                <a:lnTo>
                  <a:pt x="33" y="4"/>
                </a:lnTo>
                <a:lnTo>
                  <a:pt x="25" y="3"/>
                </a:lnTo>
                <a:lnTo>
                  <a:pt x="1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53" name="Google Shape;13253;p42"/>
          <p:cNvSpPr/>
          <p:nvPr/>
        </p:nvSpPr>
        <p:spPr>
          <a:xfrm>
            <a:off x="1728789" y="2420542"/>
            <a:ext cx="46435" cy="48815"/>
          </a:xfrm>
          <a:custGeom>
            <a:avLst/>
            <a:gdLst/>
            <a:ahLst/>
            <a:cxnLst/>
            <a:rect l="l" t="t" r="r" b="b"/>
            <a:pathLst>
              <a:path w="156" h="164" extrusionOk="0">
                <a:moveTo>
                  <a:pt x="22" y="0"/>
                </a:moveTo>
                <a:lnTo>
                  <a:pt x="20" y="3"/>
                </a:lnTo>
                <a:lnTo>
                  <a:pt x="19" y="6"/>
                </a:lnTo>
                <a:lnTo>
                  <a:pt x="15" y="14"/>
                </a:lnTo>
                <a:lnTo>
                  <a:pt x="12" y="21"/>
                </a:lnTo>
                <a:lnTo>
                  <a:pt x="9" y="30"/>
                </a:lnTo>
                <a:lnTo>
                  <a:pt x="6" y="38"/>
                </a:lnTo>
                <a:lnTo>
                  <a:pt x="3" y="48"/>
                </a:lnTo>
                <a:lnTo>
                  <a:pt x="2" y="58"/>
                </a:lnTo>
                <a:lnTo>
                  <a:pt x="0" y="68"/>
                </a:lnTo>
                <a:lnTo>
                  <a:pt x="0" y="77"/>
                </a:lnTo>
                <a:lnTo>
                  <a:pt x="0" y="84"/>
                </a:lnTo>
                <a:lnTo>
                  <a:pt x="0" y="90"/>
                </a:lnTo>
                <a:lnTo>
                  <a:pt x="1" y="95"/>
                </a:lnTo>
                <a:lnTo>
                  <a:pt x="3" y="100"/>
                </a:lnTo>
                <a:lnTo>
                  <a:pt x="6" y="105"/>
                </a:lnTo>
                <a:lnTo>
                  <a:pt x="10" y="110"/>
                </a:lnTo>
                <a:lnTo>
                  <a:pt x="14" y="116"/>
                </a:lnTo>
                <a:lnTo>
                  <a:pt x="19" y="122"/>
                </a:lnTo>
                <a:lnTo>
                  <a:pt x="24" y="128"/>
                </a:lnTo>
                <a:lnTo>
                  <a:pt x="30" y="134"/>
                </a:lnTo>
                <a:lnTo>
                  <a:pt x="36" y="139"/>
                </a:lnTo>
                <a:lnTo>
                  <a:pt x="42" y="144"/>
                </a:lnTo>
                <a:lnTo>
                  <a:pt x="50" y="148"/>
                </a:lnTo>
                <a:lnTo>
                  <a:pt x="59" y="153"/>
                </a:lnTo>
                <a:lnTo>
                  <a:pt x="67" y="155"/>
                </a:lnTo>
                <a:lnTo>
                  <a:pt x="76" y="157"/>
                </a:lnTo>
                <a:lnTo>
                  <a:pt x="85" y="160"/>
                </a:lnTo>
                <a:lnTo>
                  <a:pt x="90" y="161"/>
                </a:lnTo>
                <a:lnTo>
                  <a:pt x="97" y="162"/>
                </a:lnTo>
                <a:lnTo>
                  <a:pt x="103" y="164"/>
                </a:lnTo>
                <a:lnTo>
                  <a:pt x="108" y="164"/>
                </a:lnTo>
                <a:lnTo>
                  <a:pt x="114" y="164"/>
                </a:lnTo>
                <a:lnTo>
                  <a:pt x="120" y="163"/>
                </a:lnTo>
                <a:lnTo>
                  <a:pt x="128" y="160"/>
                </a:lnTo>
                <a:lnTo>
                  <a:pt x="135" y="154"/>
                </a:lnTo>
                <a:lnTo>
                  <a:pt x="142" y="147"/>
                </a:lnTo>
                <a:lnTo>
                  <a:pt x="147" y="141"/>
                </a:lnTo>
                <a:lnTo>
                  <a:pt x="151" y="134"/>
                </a:lnTo>
                <a:lnTo>
                  <a:pt x="153" y="127"/>
                </a:lnTo>
                <a:lnTo>
                  <a:pt x="156" y="120"/>
                </a:lnTo>
                <a:lnTo>
                  <a:pt x="156" y="115"/>
                </a:lnTo>
                <a:lnTo>
                  <a:pt x="156" y="107"/>
                </a:lnTo>
                <a:lnTo>
                  <a:pt x="153" y="99"/>
                </a:lnTo>
                <a:lnTo>
                  <a:pt x="150" y="92"/>
                </a:lnTo>
                <a:lnTo>
                  <a:pt x="145" y="86"/>
                </a:lnTo>
                <a:lnTo>
                  <a:pt x="141" y="79"/>
                </a:lnTo>
                <a:lnTo>
                  <a:pt x="135" y="72"/>
                </a:lnTo>
                <a:lnTo>
                  <a:pt x="129" y="64"/>
                </a:lnTo>
                <a:lnTo>
                  <a:pt x="122" y="58"/>
                </a:lnTo>
                <a:lnTo>
                  <a:pt x="116" y="51"/>
                </a:lnTo>
                <a:lnTo>
                  <a:pt x="111" y="43"/>
                </a:lnTo>
                <a:lnTo>
                  <a:pt x="104" y="38"/>
                </a:lnTo>
                <a:lnTo>
                  <a:pt x="97" y="32"/>
                </a:lnTo>
                <a:lnTo>
                  <a:pt x="89" y="29"/>
                </a:lnTo>
                <a:lnTo>
                  <a:pt x="82" y="25"/>
                </a:lnTo>
                <a:lnTo>
                  <a:pt x="73" y="22"/>
                </a:lnTo>
                <a:lnTo>
                  <a:pt x="64" y="20"/>
                </a:lnTo>
                <a:lnTo>
                  <a:pt x="52" y="16"/>
                </a:lnTo>
                <a:lnTo>
                  <a:pt x="41" y="13"/>
                </a:lnTo>
                <a:lnTo>
                  <a:pt x="30" y="11"/>
                </a:lnTo>
                <a:lnTo>
                  <a:pt x="22" y="8"/>
                </a:lnTo>
                <a:lnTo>
                  <a:pt x="14" y="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54" name="Google Shape;13254;p42"/>
          <p:cNvCxnSpPr/>
          <p:nvPr/>
        </p:nvCxnSpPr>
        <p:spPr>
          <a:xfrm>
            <a:off x="1881188" y="2443163"/>
            <a:ext cx="119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55" name="Google Shape;13255;p42"/>
          <p:cNvCxnSpPr/>
          <p:nvPr/>
        </p:nvCxnSpPr>
        <p:spPr>
          <a:xfrm>
            <a:off x="1676400" y="2397920"/>
            <a:ext cx="23813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56" name="Google Shape;13256;p42"/>
          <p:cNvCxnSpPr/>
          <p:nvPr/>
        </p:nvCxnSpPr>
        <p:spPr>
          <a:xfrm rot="10800000">
            <a:off x="1668066" y="2397920"/>
            <a:ext cx="33338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57" name="Google Shape;13257;p42"/>
          <p:cNvCxnSpPr/>
          <p:nvPr/>
        </p:nvCxnSpPr>
        <p:spPr>
          <a:xfrm>
            <a:off x="1815705" y="2432449"/>
            <a:ext cx="7144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58" name="Google Shape;13258;p42"/>
          <p:cNvCxnSpPr/>
          <p:nvPr/>
        </p:nvCxnSpPr>
        <p:spPr>
          <a:xfrm flipH="1">
            <a:off x="1732361" y="2420542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59" name="Google Shape;13259;p42"/>
          <p:cNvCxnSpPr/>
          <p:nvPr/>
        </p:nvCxnSpPr>
        <p:spPr>
          <a:xfrm>
            <a:off x="1637111" y="2376488"/>
            <a:ext cx="11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60" name="Google Shape;13260;p42"/>
          <p:cNvSpPr/>
          <p:nvPr/>
        </p:nvSpPr>
        <p:spPr>
          <a:xfrm>
            <a:off x="7498556" y="2232424"/>
            <a:ext cx="48816" cy="40481"/>
          </a:xfrm>
          <a:custGeom>
            <a:avLst/>
            <a:gdLst/>
            <a:ahLst/>
            <a:cxnLst/>
            <a:rect l="l" t="t" r="r" b="b"/>
            <a:pathLst>
              <a:path w="164" h="133" extrusionOk="0">
                <a:moveTo>
                  <a:pt x="4" y="0"/>
                </a:moveTo>
                <a:lnTo>
                  <a:pt x="3" y="2"/>
                </a:lnTo>
                <a:lnTo>
                  <a:pt x="3" y="5"/>
                </a:lnTo>
                <a:lnTo>
                  <a:pt x="2" y="7"/>
                </a:lnTo>
                <a:lnTo>
                  <a:pt x="2" y="9"/>
                </a:lnTo>
                <a:lnTo>
                  <a:pt x="2" y="12"/>
                </a:lnTo>
                <a:lnTo>
                  <a:pt x="1" y="15"/>
                </a:lnTo>
                <a:lnTo>
                  <a:pt x="0" y="24"/>
                </a:lnTo>
                <a:lnTo>
                  <a:pt x="0" y="31"/>
                </a:lnTo>
                <a:lnTo>
                  <a:pt x="0" y="42"/>
                </a:lnTo>
                <a:lnTo>
                  <a:pt x="0" y="50"/>
                </a:lnTo>
                <a:lnTo>
                  <a:pt x="0" y="59"/>
                </a:lnTo>
                <a:lnTo>
                  <a:pt x="1" y="67"/>
                </a:lnTo>
                <a:lnTo>
                  <a:pt x="2" y="73"/>
                </a:lnTo>
                <a:lnTo>
                  <a:pt x="3" y="78"/>
                </a:lnTo>
                <a:lnTo>
                  <a:pt x="6" y="83"/>
                </a:lnTo>
                <a:lnTo>
                  <a:pt x="8" y="87"/>
                </a:lnTo>
                <a:lnTo>
                  <a:pt x="8" y="89"/>
                </a:lnTo>
                <a:lnTo>
                  <a:pt x="9" y="90"/>
                </a:lnTo>
                <a:lnTo>
                  <a:pt x="10" y="91"/>
                </a:lnTo>
                <a:lnTo>
                  <a:pt x="11" y="93"/>
                </a:lnTo>
                <a:lnTo>
                  <a:pt x="12" y="94"/>
                </a:lnTo>
                <a:lnTo>
                  <a:pt x="12" y="95"/>
                </a:lnTo>
                <a:lnTo>
                  <a:pt x="13" y="95"/>
                </a:lnTo>
                <a:lnTo>
                  <a:pt x="13" y="96"/>
                </a:lnTo>
                <a:lnTo>
                  <a:pt x="15" y="96"/>
                </a:lnTo>
                <a:lnTo>
                  <a:pt x="15" y="97"/>
                </a:lnTo>
                <a:lnTo>
                  <a:pt x="20" y="102"/>
                </a:lnTo>
                <a:lnTo>
                  <a:pt x="27" y="108"/>
                </a:lnTo>
                <a:lnTo>
                  <a:pt x="31" y="111"/>
                </a:lnTo>
                <a:lnTo>
                  <a:pt x="36" y="114"/>
                </a:lnTo>
                <a:lnTo>
                  <a:pt x="40" y="118"/>
                </a:lnTo>
                <a:lnTo>
                  <a:pt x="46" y="121"/>
                </a:lnTo>
                <a:lnTo>
                  <a:pt x="52" y="124"/>
                </a:lnTo>
                <a:lnTo>
                  <a:pt x="56" y="127"/>
                </a:lnTo>
                <a:lnTo>
                  <a:pt x="63" y="129"/>
                </a:lnTo>
                <a:lnTo>
                  <a:pt x="70" y="130"/>
                </a:lnTo>
                <a:lnTo>
                  <a:pt x="76" y="131"/>
                </a:lnTo>
                <a:lnTo>
                  <a:pt x="83" y="132"/>
                </a:lnTo>
                <a:lnTo>
                  <a:pt x="90" y="132"/>
                </a:lnTo>
                <a:lnTo>
                  <a:pt x="96" y="133"/>
                </a:lnTo>
                <a:lnTo>
                  <a:pt x="107" y="133"/>
                </a:lnTo>
                <a:lnTo>
                  <a:pt x="115" y="132"/>
                </a:lnTo>
                <a:lnTo>
                  <a:pt x="120" y="132"/>
                </a:lnTo>
                <a:lnTo>
                  <a:pt x="124" y="132"/>
                </a:lnTo>
                <a:lnTo>
                  <a:pt x="127" y="132"/>
                </a:lnTo>
                <a:lnTo>
                  <a:pt x="129" y="132"/>
                </a:lnTo>
                <a:lnTo>
                  <a:pt x="132" y="131"/>
                </a:lnTo>
                <a:lnTo>
                  <a:pt x="135" y="130"/>
                </a:lnTo>
                <a:lnTo>
                  <a:pt x="137" y="129"/>
                </a:lnTo>
                <a:lnTo>
                  <a:pt x="140" y="128"/>
                </a:lnTo>
                <a:lnTo>
                  <a:pt x="142" y="127"/>
                </a:lnTo>
                <a:lnTo>
                  <a:pt x="145" y="124"/>
                </a:lnTo>
                <a:lnTo>
                  <a:pt x="147" y="122"/>
                </a:lnTo>
                <a:lnTo>
                  <a:pt x="149" y="119"/>
                </a:lnTo>
                <a:lnTo>
                  <a:pt x="151" y="117"/>
                </a:lnTo>
                <a:lnTo>
                  <a:pt x="154" y="113"/>
                </a:lnTo>
                <a:lnTo>
                  <a:pt x="156" y="109"/>
                </a:lnTo>
                <a:lnTo>
                  <a:pt x="158" y="104"/>
                </a:lnTo>
                <a:lnTo>
                  <a:pt x="161" y="97"/>
                </a:lnTo>
                <a:lnTo>
                  <a:pt x="164" y="91"/>
                </a:lnTo>
                <a:lnTo>
                  <a:pt x="164" y="84"/>
                </a:lnTo>
                <a:lnTo>
                  <a:pt x="164" y="77"/>
                </a:lnTo>
                <a:lnTo>
                  <a:pt x="163" y="72"/>
                </a:lnTo>
                <a:lnTo>
                  <a:pt x="161" y="66"/>
                </a:lnTo>
                <a:lnTo>
                  <a:pt x="158" y="61"/>
                </a:lnTo>
                <a:lnTo>
                  <a:pt x="154" y="55"/>
                </a:lnTo>
                <a:lnTo>
                  <a:pt x="149" y="49"/>
                </a:lnTo>
                <a:lnTo>
                  <a:pt x="144" y="44"/>
                </a:lnTo>
                <a:lnTo>
                  <a:pt x="138" y="39"/>
                </a:lnTo>
                <a:lnTo>
                  <a:pt x="128" y="31"/>
                </a:lnTo>
                <a:lnTo>
                  <a:pt x="117" y="25"/>
                </a:lnTo>
                <a:lnTo>
                  <a:pt x="107" y="17"/>
                </a:lnTo>
                <a:lnTo>
                  <a:pt x="104" y="16"/>
                </a:lnTo>
                <a:lnTo>
                  <a:pt x="103" y="15"/>
                </a:lnTo>
                <a:lnTo>
                  <a:pt x="101" y="12"/>
                </a:lnTo>
                <a:lnTo>
                  <a:pt x="99" y="11"/>
                </a:lnTo>
                <a:lnTo>
                  <a:pt x="96" y="10"/>
                </a:lnTo>
                <a:lnTo>
                  <a:pt x="94" y="9"/>
                </a:lnTo>
                <a:lnTo>
                  <a:pt x="91" y="7"/>
                </a:lnTo>
                <a:lnTo>
                  <a:pt x="86" y="6"/>
                </a:lnTo>
                <a:lnTo>
                  <a:pt x="82" y="5"/>
                </a:lnTo>
                <a:lnTo>
                  <a:pt x="77" y="3"/>
                </a:lnTo>
                <a:lnTo>
                  <a:pt x="72" y="3"/>
                </a:lnTo>
                <a:lnTo>
                  <a:pt x="67" y="2"/>
                </a:lnTo>
                <a:lnTo>
                  <a:pt x="59" y="2"/>
                </a:lnTo>
                <a:lnTo>
                  <a:pt x="52" y="1"/>
                </a:lnTo>
                <a:lnTo>
                  <a:pt x="44" y="1"/>
                </a:lnTo>
                <a:lnTo>
                  <a:pt x="36" y="0"/>
                </a:lnTo>
                <a:lnTo>
                  <a:pt x="28" y="0"/>
                </a:lnTo>
                <a:lnTo>
                  <a:pt x="20" y="0"/>
                </a:lnTo>
                <a:lnTo>
                  <a:pt x="12" y="0"/>
                </a:lnTo>
                <a:lnTo>
                  <a:pt x="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61" name="Google Shape;13261;p42"/>
          <p:cNvSpPr/>
          <p:nvPr/>
        </p:nvSpPr>
        <p:spPr>
          <a:xfrm>
            <a:off x="7498556" y="2230041"/>
            <a:ext cx="48816" cy="42863"/>
          </a:xfrm>
          <a:custGeom>
            <a:avLst/>
            <a:gdLst/>
            <a:ahLst/>
            <a:cxnLst/>
            <a:rect l="l" t="t" r="r" b="b"/>
            <a:pathLst>
              <a:path w="164" h="141" extrusionOk="0">
                <a:moveTo>
                  <a:pt x="7" y="0"/>
                </a:moveTo>
                <a:lnTo>
                  <a:pt x="6" y="4"/>
                </a:lnTo>
                <a:lnTo>
                  <a:pt x="4" y="7"/>
                </a:lnTo>
                <a:lnTo>
                  <a:pt x="3" y="15"/>
                </a:lnTo>
                <a:lnTo>
                  <a:pt x="1" y="23"/>
                </a:lnTo>
                <a:lnTo>
                  <a:pt x="0" y="32"/>
                </a:lnTo>
                <a:lnTo>
                  <a:pt x="0" y="41"/>
                </a:lnTo>
                <a:lnTo>
                  <a:pt x="0" y="51"/>
                </a:lnTo>
                <a:lnTo>
                  <a:pt x="0" y="61"/>
                </a:lnTo>
                <a:lnTo>
                  <a:pt x="0" y="71"/>
                </a:lnTo>
                <a:lnTo>
                  <a:pt x="2" y="80"/>
                </a:lnTo>
                <a:lnTo>
                  <a:pt x="3" y="86"/>
                </a:lnTo>
                <a:lnTo>
                  <a:pt x="6" y="92"/>
                </a:lnTo>
                <a:lnTo>
                  <a:pt x="8" y="97"/>
                </a:lnTo>
                <a:lnTo>
                  <a:pt x="11" y="101"/>
                </a:lnTo>
                <a:lnTo>
                  <a:pt x="16" y="105"/>
                </a:lnTo>
                <a:lnTo>
                  <a:pt x="20" y="110"/>
                </a:lnTo>
                <a:lnTo>
                  <a:pt x="26" y="114"/>
                </a:lnTo>
                <a:lnTo>
                  <a:pt x="31" y="119"/>
                </a:lnTo>
                <a:lnTo>
                  <a:pt x="38" y="125"/>
                </a:lnTo>
                <a:lnTo>
                  <a:pt x="45" y="129"/>
                </a:lnTo>
                <a:lnTo>
                  <a:pt x="53" y="132"/>
                </a:lnTo>
                <a:lnTo>
                  <a:pt x="59" y="136"/>
                </a:lnTo>
                <a:lnTo>
                  <a:pt x="68" y="138"/>
                </a:lnTo>
                <a:lnTo>
                  <a:pt x="77" y="140"/>
                </a:lnTo>
                <a:lnTo>
                  <a:pt x="86" y="140"/>
                </a:lnTo>
                <a:lnTo>
                  <a:pt x="95" y="141"/>
                </a:lnTo>
                <a:lnTo>
                  <a:pt x="104" y="141"/>
                </a:lnTo>
                <a:lnTo>
                  <a:pt x="111" y="140"/>
                </a:lnTo>
                <a:lnTo>
                  <a:pt x="117" y="140"/>
                </a:lnTo>
                <a:lnTo>
                  <a:pt x="122" y="140"/>
                </a:lnTo>
                <a:lnTo>
                  <a:pt x="129" y="140"/>
                </a:lnTo>
                <a:lnTo>
                  <a:pt x="135" y="139"/>
                </a:lnTo>
                <a:lnTo>
                  <a:pt x="140" y="136"/>
                </a:lnTo>
                <a:lnTo>
                  <a:pt x="146" y="130"/>
                </a:lnTo>
                <a:lnTo>
                  <a:pt x="151" y="123"/>
                </a:lnTo>
                <a:lnTo>
                  <a:pt x="157" y="116"/>
                </a:lnTo>
                <a:lnTo>
                  <a:pt x="160" y="108"/>
                </a:lnTo>
                <a:lnTo>
                  <a:pt x="163" y="100"/>
                </a:lnTo>
                <a:lnTo>
                  <a:pt x="164" y="93"/>
                </a:lnTo>
                <a:lnTo>
                  <a:pt x="164" y="86"/>
                </a:lnTo>
                <a:lnTo>
                  <a:pt x="163" y="81"/>
                </a:lnTo>
                <a:lnTo>
                  <a:pt x="160" y="73"/>
                </a:lnTo>
                <a:lnTo>
                  <a:pt x="157" y="66"/>
                </a:lnTo>
                <a:lnTo>
                  <a:pt x="153" y="61"/>
                </a:lnTo>
                <a:lnTo>
                  <a:pt x="147" y="54"/>
                </a:lnTo>
                <a:lnTo>
                  <a:pt x="140" y="48"/>
                </a:lnTo>
                <a:lnTo>
                  <a:pt x="133" y="44"/>
                </a:lnTo>
                <a:lnTo>
                  <a:pt x="126" y="38"/>
                </a:lnTo>
                <a:lnTo>
                  <a:pt x="118" y="33"/>
                </a:lnTo>
                <a:lnTo>
                  <a:pt x="110" y="27"/>
                </a:lnTo>
                <a:lnTo>
                  <a:pt x="102" y="22"/>
                </a:lnTo>
                <a:lnTo>
                  <a:pt x="95" y="17"/>
                </a:lnTo>
                <a:lnTo>
                  <a:pt x="87" y="14"/>
                </a:lnTo>
                <a:lnTo>
                  <a:pt x="80" y="13"/>
                </a:lnTo>
                <a:lnTo>
                  <a:pt x="71" y="10"/>
                </a:lnTo>
                <a:lnTo>
                  <a:pt x="61" y="10"/>
                </a:lnTo>
                <a:lnTo>
                  <a:pt x="52" y="9"/>
                </a:lnTo>
                <a:lnTo>
                  <a:pt x="40" y="9"/>
                </a:lnTo>
                <a:lnTo>
                  <a:pt x="29" y="8"/>
                </a:lnTo>
                <a:lnTo>
                  <a:pt x="17" y="8"/>
                </a:lnTo>
                <a:lnTo>
                  <a:pt x="9" y="8"/>
                </a:lnTo>
                <a:lnTo>
                  <a:pt x="0" y="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62" name="Google Shape;13262;p42"/>
          <p:cNvCxnSpPr/>
          <p:nvPr/>
        </p:nvCxnSpPr>
        <p:spPr>
          <a:xfrm flipH="1">
            <a:off x="7498558" y="2230042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63" name="Google Shape;13263;p42"/>
          <p:cNvSpPr/>
          <p:nvPr/>
        </p:nvSpPr>
        <p:spPr>
          <a:xfrm>
            <a:off x="7546183" y="2207420"/>
            <a:ext cx="69056" cy="51197"/>
          </a:xfrm>
          <a:custGeom>
            <a:avLst/>
            <a:gdLst/>
            <a:ahLst/>
            <a:cxnLst/>
            <a:rect l="l" t="t" r="r" b="b"/>
            <a:pathLst>
              <a:path w="230" h="173" extrusionOk="0">
                <a:moveTo>
                  <a:pt x="36" y="0"/>
                </a:moveTo>
                <a:lnTo>
                  <a:pt x="32" y="6"/>
                </a:lnTo>
                <a:lnTo>
                  <a:pt x="27" y="12"/>
                </a:lnTo>
                <a:lnTo>
                  <a:pt x="23" y="20"/>
                </a:lnTo>
                <a:lnTo>
                  <a:pt x="17" y="29"/>
                </a:lnTo>
                <a:lnTo>
                  <a:pt x="13" y="40"/>
                </a:lnTo>
                <a:lnTo>
                  <a:pt x="9" y="50"/>
                </a:lnTo>
                <a:lnTo>
                  <a:pt x="6" y="62"/>
                </a:lnTo>
                <a:lnTo>
                  <a:pt x="3" y="74"/>
                </a:lnTo>
                <a:lnTo>
                  <a:pt x="1" y="85"/>
                </a:lnTo>
                <a:lnTo>
                  <a:pt x="0" y="98"/>
                </a:lnTo>
                <a:lnTo>
                  <a:pt x="0" y="105"/>
                </a:lnTo>
                <a:lnTo>
                  <a:pt x="1" y="113"/>
                </a:lnTo>
                <a:lnTo>
                  <a:pt x="3" y="121"/>
                </a:lnTo>
                <a:lnTo>
                  <a:pt x="5" y="128"/>
                </a:lnTo>
                <a:lnTo>
                  <a:pt x="8" y="136"/>
                </a:lnTo>
                <a:lnTo>
                  <a:pt x="13" y="141"/>
                </a:lnTo>
                <a:lnTo>
                  <a:pt x="17" y="147"/>
                </a:lnTo>
                <a:lnTo>
                  <a:pt x="22" y="151"/>
                </a:lnTo>
                <a:lnTo>
                  <a:pt x="27" y="156"/>
                </a:lnTo>
                <a:lnTo>
                  <a:pt x="33" y="159"/>
                </a:lnTo>
                <a:lnTo>
                  <a:pt x="40" y="161"/>
                </a:lnTo>
                <a:lnTo>
                  <a:pt x="45" y="165"/>
                </a:lnTo>
                <a:lnTo>
                  <a:pt x="52" y="167"/>
                </a:lnTo>
                <a:lnTo>
                  <a:pt x="60" y="168"/>
                </a:lnTo>
                <a:lnTo>
                  <a:pt x="67" y="170"/>
                </a:lnTo>
                <a:lnTo>
                  <a:pt x="73" y="171"/>
                </a:lnTo>
                <a:lnTo>
                  <a:pt x="83" y="171"/>
                </a:lnTo>
                <a:lnTo>
                  <a:pt x="92" y="173"/>
                </a:lnTo>
                <a:lnTo>
                  <a:pt x="102" y="173"/>
                </a:lnTo>
                <a:lnTo>
                  <a:pt x="116" y="173"/>
                </a:lnTo>
                <a:lnTo>
                  <a:pt x="130" y="171"/>
                </a:lnTo>
                <a:lnTo>
                  <a:pt x="141" y="171"/>
                </a:lnTo>
                <a:lnTo>
                  <a:pt x="151" y="171"/>
                </a:lnTo>
                <a:lnTo>
                  <a:pt x="161" y="171"/>
                </a:lnTo>
                <a:lnTo>
                  <a:pt x="166" y="173"/>
                </a:lnTo>
                <a:lnTo>
                  <a:pt x="172" y="173"/>
                </a:lnTo>
                <a:lnTo>
                  <a:pt x="176" y="173"/>
                </a:lnTo>
                <a:lnTo>
                  <a:pt x="180" y="173"/>
                </a:lnTo>
                <a:lnTo>
                  <a:pt x="183" y="171"/>
                </a:lnTo>
                <a:lnTo>
                  <a:pt x="187" y="170"/>
                </a:lnTo>
                <a:lnTo>
                  <a:pt x="190" y="169"/>
                </a:lnTo>
                <a:lnTo>
                  <a:pt x="192" y="167"/>
                </a:lnTo>
                <a:lnTo>
                  <a:pt x="194" y="165"/>
                </a:lnTo>
                <a:lnTo>
                  <a:pt x="196" y="161"/>
                </a:lnTo>
                <a:lnTo>
                  <a:pt x="197" y="157"/>
                </a:lnTo>
                <a:lnTo>
                  <a:pt x="197" y="156"/>
                </a:lnTo>
                <a:lnTo>
                  <a:pt x="197" y="155"/>
                </a:lnTo>
                <a:lnTo>
                  <a:pt x="197" y="154"/>
                </a:lnTo>
                <a:lnTo>
                  <a:pt x="198" y="154"/>
                </a:lnTo>
                <a:lnTo>
                  <a:pt x="198" y="152"/>
                </a:lnTo>
                <a:lnTo>
                  <a:pt x="199" y="152"/>
                </a:lnTo>
                <a:lnTo>
                  <a:pt x="200" y="152"/>
                </a:lnTo>
                <a:lnTo>
                  <a:pt x="201" y="154"/>
                </a:lnTo>
                <a:lnTo>
                  <a:pt x="202" y="154"/>
                </a:lnTo>
                <a:lnTo>
                  <a:pt x="202" y="152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3" y="148"/>
                </a:lnTo>
                <a:lnTo>
                  <a:pt x="204" y="148"/>
                </a:lnTo>
                <a:lnTo>
                  <a:pt x="206" y="147"/>
                </a:lnTo>
                <a:lnTo>
                  <a:pt x="207" y="146"/>
                </a:lnTo>
                <a:lnTo>
                  <a:pt x="209" y="146"/>
                </a:lnTo>
                <a:lnTo>
                  <a:pt x="210" y="145"/>
                </a:lnTo>
                <a:lnTo>
                  <a:pt x="211" y="142"/>
                </a:lnTo>
                <a:lnTo>
                  <a:pt x="211" y="141"/>
                </a:lnTo>
                <a:lnTo>
                  <a:pt x="211" y="140"/>
                </a:lnTo>
                <a:lnTo>
                  <a:pt x="211" y="139"/>
                </a:lnTo>
                <a:lnTo>
                  <a:pt x="211" y="138"/>
                </a:lnTo>
                <a:lnTo>
                  <a:pt x="212" y="138"/>
                </a:lnTo>
                <a:lnTo>
                  <a:pt x="213" y="138"/>
                </a:lnTo>
                <a:lnTo>
                  <a:pt x="213" y="137"/>
                </a:lnTo>
                <a:lnTo>
                  <a:pt x="215" y="137"/>
                </a:lnTo>
                <a:lnTo>
                  <a:pt x="216" y="137"/>
                </a:lnTo>
                <a:lnTo>
                  <a:pt x="217" y="137"/>
                </a:lnTo>
                <a:lnTo>
                  <a:pt x="218" y="136"/>
                </a:lnTo>
                <a:lnTo>
                  <a:pt x="221" y="133"/>
                </a:lnTo>
                <a:lnTo>
                  <a:pt x="224" y="129"/>
                </a:lnTo>
                <a:lnTo>
                  <a:pt x="225" y="126"/>
                </a:lnTo>
                <a:lnTo>
                  <a:pt x="227" y="121"/>
                </a:lnTo>
                <a:lnTo>
                  <a:pt x="228" y="115"/>
                </a:lnTo>
                <a:lnTo>
                  <a:pt x="229" y="109"/>
                </a:lnTo>
                <a:lnTo>
                  <a:pt x="230" y="101"/>
                </a:lnTo>
                <a:lnTo>
                  <a:pt x="230" y="93"/>
                </a:lnTo>
                <a:lnTo>
                  <a:pt x="230" y="85"/>
                </a:lnTo>
                <a:lnTo>
                  <a:pt x="229" y="78"/>
                </a:lnTo>
                <a:lnTo>
                  <a:pt x="228" y="71"/>
                </a:lnTo>
                <a:lnTo>
                  <a:pt x="226" y="64"/>
                </a:lnTo>
                <a:lnTo>
                  <a:pt x="222" y="58"/>
                </a:lnTo>
                <a:lnTo>
                  <a:pt x="222" y="57"/>
                </a:lnTo>
                <a:lnTo>
                  <a:pt x="221" y="57"/>
                </a:lnTo>
                <a:lnTo>
                  <a:pt x="221" y="56"/>
                </a:lnTo>
                <a:lnTo>
                  <a:pt x="220" y="56"/>
                </a:lnTo>
                <a:lnTo>
                  <a:pt x="220" y="55"/>
                </a:lnTo>
                <a:lnTo>
                  <a:pt x="219" y="54"/>
                </a:lnTo>
                <a:lnTo>
                  <a:pt x="218" y="54"/>
                </a:lnTo>
                <a:lnTo>
                  <a:pt x="216" y="54"/>
                </a:lnTo>
                <a:lnTo>
                  <a:pt x="213" y="53"/>
                </a:lnTo>
                <a:lnTo>
                  <a:pt x="211" y="53"/>
                </a:lnTo>
                <a:lnTo>
                  <a:pt x="210" y="53"/>
                </a:lnTo>
                <a:lnTo>
                  <a:pt x="208" y="53"/>
                </a:lnTo>
                <a:lnTo>
                  <a:pt x="207" y="52"/>
                </a:lnTo>
                <a:lnTo>
                  <a:pt x="204" y="50"/>
                </a:lnTo>
                <a:lnTo>
                  <a:pt x="202" y="49"/>
                </a:lnTo>
                <a:lnTo>
                  <a:pt x="201" y="48"/>
                </a:lnTo>
                <a:lnTo>
                  <a:pt x="199" y="47"/>
                </a:lnTo>
                <a:lnTo>
                  <a:pt x="198" y="46"/>
                </a:lnTo>
                <a:lnTo>
                  <a:pt x="196" y="44"/>
                </a:lnTo>
                <a:lnTo>
                  <a:pt x="188" y="37"/>
                </a:lnTo>
                <a:lnTo>
                  <a:pt x="179" y="30"/>
                </a:lnTo>
                <a:lnTo>
                  <a:pt x="170" y="25"/>
                </a:lnTo>
                <a:lnTo>
                  <a:pt x="161" y="20"/>
                </a:lnTo>
                <a:lnTo>
                  <a:pt x="151" y="16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7" y="2"/>
                </a:lnTo>
                <a:lnTo>
                  <a:pt x="82" y="1"/>
                </a:lnTo>
                <a:lnTo>
                  <a:pt x="67" y="0"/>
                </a:lnTo>
                <a:lnTo>
                  <a:pt x="52" y="0"/>
                </a:lnTo>
                <a:lnTo>
                  <a:pt x="36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64" name="Google Shape;13264;p42"/>
          <p:cNvSpPr/>
          <p:nvPr/>
        </p:nvSpPr>
        <p:spPr>
          <a:xfrm>
            <a:off x="7546183" y="2207420"/>
            <a:ext cx="69056" cy="51197"/>
          </a:xfrm>
          <a:custGeom>
            <a:avLst/>
            <a:gdLst/>
            <a:ahLst/>
            <a:cxnLst/>
            <a:rect l="l" t="t" r="r" b="b"/>
            <a:pathLst>
              <a:path w="230" h="173" extrusionOk="0">
                <a:moveTo>
                  <a:pt x="33" y="3"/>
                </a:moveTo>
                <a:lnTo>
                  <a:pt x="28" y="10"/>
                </a:lnTo>
                <a:lnTo>
                  <a:pt x="24" y="17"/>
                </a:lnTo>
                <a:lnTo>
                  <a:pt x="19" y="26"/>
                </a:lnTo>
                <a:lnTo>
                  <a:pt x="15" y="35"/>
                </a:lnTo>
                <a:lnTo>
                  <a:pt x="12" y="45"/>
                </a:lnTo>
                <a:lnTo>
                  <a:pt x="7" y="55"/>
                </a:lnTo>
                <a:lnTo>
                  <a:pt x="5" y="66"/>
                </a:lnTo>
                <a:lnTo>
                  <a:pt x="3" y="77"/>
                </a:lnTo>
                <a:lnTo>
                  <a:pt x="1" y="87"/>
                </a:lnTo>
                <a:lnTo>
                  <a:pt x="0" y="99"/>
                </a:lnTo>
                <a:lnTo>
                  <a:pt x="0" y="109"/>
                </a:lnTo>
                <a:lnTo>
                  <a:pt x="3" y="119"/>
                </a:lnTo>
                <a:lnTo>
                  <a:pt x="5" y="128"/>
                </a:lnTo>
                <a:lnTo>
                  <a:pt x="8" y="136"/>
                </a:lnTo>
                <a:lnTo>
                  <a:pt x="13" y="142"/>
                </a:lnTo>
                <a:lnTo>
                  <a:pt x="18" y="149"/>
                </a:lnTo>
                <a:lnTo>
                  <a:pt x="26" y="155"/>
                </a:lnTo>
                <a:lnTo>
                  <a:pt x="34" y="159"/>
                </a:lnTo>
                <a:lnTo>
                  <a:pt x="43" y="162"/>
                </a:lnTo>
                <a:lnTo>
                  <a:pt x="52" y="166"/>
                </a:lnTo>
                <a:lnTo>
                  <a:pt x="61" y="169"/>
                </a:lnTo>
                <a:lnTo>
                  <a:pt x="71" y="170"/>
                </a:lnTo>
                <a:lnTo>
                  <a:pt x="81" y="171"/>
                </a:lnTo>
                <a:lnTo>
                  <a:pt x="97" y="173"/>
                </a:lnTo>
                <a:lnTo>
                  <a:pt x="114" y="173"/>
                </a:lnTo>
                <a:lnTo>
                  <a:pt x="129" y="171"/>
                </a:lnTo>
                <a:lnTo>
                  <a:pt x="146" y="171"/>
                </a:lnTo>
                <a:lnTo>
                  <a:pt x="153" y="171"/>
                </a:lnTo>
                <a:lnTo>
                  <a:pt x="160" y="171"/>
                </a:lnTo>
                <a:lnTo>
                  <a:pt x="166" y="173"/>
                </a:lnTo>
                <a:lnTo>
                  <a:pt x="173" y="173"/>
                </a:lnTo>
                <a:lnTo>
                  <a:pt x="180" y="173"/>
                </a:lnTo>
                <a:lnTo>
                  <a:pt x="185" y="171"/>
                </a:lnTo>
                <a:lnTo>
                  <a:pt x="191" y="168"/>
                </a:lnTo>
                <a:lnTo>
                  <a:pt x="193" y="166"/>
                </a:lnTo>
                <a:lnTo>
                  <a:pt x="194" y="164"/>
                </a:lnTo>
                <a:lnTo>
                  <a:pt x="196" y="160"/>
                </a:lnTo>
                <a:lnTo>
                  <a:pt x="197" y="156"/>
                </a:lnTo>
                <a:lnTo>
                  <a:pt x="198" y="152"/>
                </a:lnTo>
                <a:lnTo>
                  <a:pt x="199" y="152"/>
                </a:lnTo>
                <a:lnTo>
                  <a:pt x="201" y="154"/>
                </a:lnTo>
                <a:lnTo>
                  <a:pt x="202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8"/>
                </a:lnTo>
                <a:lnTo>
                  <a:pt x="204" y="148"/>
                </a:lnTo>
                <a:lnTo>
                  <a:pt x="206" y="147"/>
                </a:lnTo>
                <a:lnTo>
                  <a:pt x="208" y="146"/>
                </a:lnTo>
                <a:lnTo>
                  <a:pt x="210" y="145"/>
                </a:lnTo>
                <a:lnTo>
                  <a:pt x="210" y="143"/>
                </a:lnTo>
                <a:lnTo>
                  <a:pt x="211" y="142"/>
                </a:lnTo>
                <a:lnTo>
                  <a:pt x="211" y="140"/>
                </a:lnTo>
                <a:lnTo>
                  <a:pt x="211" y="138"/>
                </a:lnTo>
                <a:lnTo>
                  <a:pt x="212" y="138"/>
                </a:lnTo>
                <a:lnTo>
                  <a:pt x="213" y="137"/>
                </a:lnTo>
                <a:lnTo>
                  <a:pt x="216" y="137"/>
                </a:lnTo>
                <a:lnTo>
                  <a:pt x="219" y="136"/>
                </a:lnTo>
                <a:lnTo>
                  <a:pt x="221" y="132"/>
                </a:lnTo>
                <a:lnTo>
                  <a:pt x="224" y="129"/>
                </a:lnTo>
                <a:lnTo>
                  <a:pt x="225" y="126"/>
                </a:lnTo>
                <a:lnTo>
                  <a:pt x="227" y="121"/>
                </a:lnTo>
                <a:lnTo>
                  <a:pt x="228" y="117"/>
                </a:lnTo>
                <a:lnTo>
                  <a:pt x="229" y="109"/>
                </a:lnTo>
                <a:lnTo>
                  <a:pt x="230" y="101"/>
                </a:lnTo>
                <a:lnTo>
                  <a:pt x="230" y="93"/>
                </a:lnTo>
                <a:lnTo>
                  <a:pt x="230" y="84"/>
                </a:lnTo>
                <a:lnTo>
                  <a:pt x="229" y="80"/>
                </a:lnTo>
                <a:lnTo>
                  <a:pt x="229" y="75"/>
                </a:lnTo>
                <a:lnTo>
                  <a:pt x="228" y="71"/>
                </a:lnTo>
                <a:lnTo>
                  <a:pt x="226" y="66"/>
                </a:lnTo>
                <a:lnTo>
                  <a:pt x="225" y="62"/>
                </a:lnTo>
                <a:lnTo>
                  <a:pt x="222" y="58"/>
                </a:lnTo>
                <a:lnTo>
                  <a:pt x="220" y="55"/>
                </a:lnTo>
                <a:lnTo>
                  <a:pt x="217" y="54"/>
                </a:lnTo>
                <a:lnTo>
                  <a:pt x="215" y="53"/>
                </a:lnTo>
                <a:lnTo>
                  <a:pt x="210" y="53"/>
                </a:lnTo>
                <a:lnTo>
                  <a:pt x="207" y="52"/>
                </a:lnTo>
                <a:lnTo>
                  <a:pt x="200" y="47"/>
                </a:lnTo>
                <a:lnTo>
                  <a:pt x="192" y="40"/>
                </a:lnTo>
                <a:lnTo>
                  <a:pt x="185" y="35"/>
                </a:lnTo>
                <a:lnTo>
                  <a:pt x="178" y="29"/>
                </a:lnTo>
                <a:lnTo>
                  <a:pt x="170" y="25"/>
                </a:lnTo>
                <a:lnTo>
                  <a:pt x="161" y="20"/>
                </a:lnTo>
                <a:lnTo>
                  <a:pt x="148" y="15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8" y="3"/>
                </a:lnTo>
                <a:lnTo>
                  <a:pt x="86" y="1"/>
                </a:lnTo>
                <a:lnTo>
                  <a:pt x="73" y="0"/>
                </a:lnTo>
                <a:lnTo>
                  <a:pt x="6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65" name="Google Shape;13265;p42"/>
          <p:cNvSpPr/>
          <p:nvPr/>
        </p:nvSpPr>
        <p:spPr>
          <a:xfrm>
            <a:off x="7683104" y="2212181"/>
            <a:ext cx="38100" cy="38100"/>
          </a:xfrm>
          <a:custGeom>
            <a:avLst/>
            <a:gdLst/>
            <a:ahLst/>
            <a:cxnLst/>
            <a:rect l="l" t="t" r="r" b="b"/>
            <a:pathLst>
              <a:path w="130" h="125" extrusionOk="0">
                <a:moveTo>
                  <a:pt x="95" y="0"/>
                </a:move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3"/>
                </a:lnTo>
                <a:lnTo>
                  <a:pt x="103" y="5"/>
                </a:lnTo>
                <a:lnTo>
                  <a:pt x="108" y="8"/>
                </a:lnTo>
                <a:lnTo>
                  <a:pt x="111" y="11"/>
                </a:lnTo>
                <a:lnTo>
                  <a:pt x="116" y="13"/>
                </a:lnTo>
                <a:lnTo>
                  <a:pt x="118" y="15"/>
                </a:lnTo>
                <a:lnTo>
                  <a:pt x="120" y="18"/>
                </a:lnTo>
                <a:lnTo>
                  <a:pt x="122" y="20"/>
                </a:lnTo>
                <a:lnTo>
                  <a:pt x="125" y="24"/>
                </a:lnTo>
                <a:lnTo>
                  <a:pt x="127" y="29"/>
                </a:lnTo>
                <a:lnTo>
                  <a:pt x="128" y="34"/>
                </a:lnTo>
                <a:lnTo>
                  <a:pt x="129" y="40"/>
                </a:lnTo>
                <a:lnTo>
                  <a:pt x="130" y="46"/>
                </a:lnTo>
                <a:lnTo>
                  <a:pt x="130" y="51"/>
                </a:lnTo>
                <a:lnTo>
                  <a:pt x="130" y="58"/>
                </a:lnTo>
                <a:lnTo>
                  <a:pt x="130" y="64"/>
                </a:lnTo>
                <a:lnTo>
                  <a:pt x="129" y="69"/>
                </a:lnTo>
                <a:lnTo>
                  <a:pt x="128" y="75"/>
                </a:lnTo>
                <a:lnTo>
                  <a:pt x="127" y="80"/>
                </a:lnTo>
                <a:lnTo>
                  <a:pt x="125" y="85"/>
                </a:lnTo>
                <a:lnTo>
                  <a:pt x="122" y="88"/>
                </a:lnTo>
                <a:lnTo>
                  <a:pt x="121" y="92"/>
                </a:lnTo>
                <a:lnTo>
                  <a:pt x="119" y="94"/>
                </a:lnTo>
                <a:lnTo>
                  <a:pt x="117" y="97"/>
                </a:lnTo>
                <a:lnTo>
                  <a:pt x="114" y="99"/>
                </a:lnTo>
                <a:lnTo>
                  <a:pt x="111" y="102"/>
                </a:lnTo>
                <a:lnTo>
                  <a:pt x="109" y="103"/>
                </a:lnTo>
                <a:lnTo>
                  <a:pt x="106" y="105"/>
                </a:lnTo>
                <a:lnTo>
                  <a:pt x="102" y="107"/>
                </a:lnTo>
                <a:lnTo>
                  <a:pt x="94" y="112"/>
                </a:lnTo>
                <a:lnTo>
                  <a:pt x="86" y="115"/>
                </a:lnTo>
                <a:lnTo>
                  <a:pt x="77" y="118"/>
                </a:lnTo>
                <a:lnTo>
                  <a:pt x="69" y="121"/>
                </a:lnTo>
                <a:lnTo>
                  <a:pt x="61" y="123"/>
                </a:lnTo>
                <a:lnTo>
                  <a:pt x="53" y="124"/>
                </a:lnTo>
                <a:lnTo>
                  <a:pt x="46" y="125"/>
                </a:lnTo>
                <a:lnTo>
                  <a:pt x="38" y="124"/>
                </a:lnTo>
                <a:lnTo>
                  <a:pt x="31" y="124"/>
                </a:lnTo>
                <a:lnTo>
                  <a:pt x="26" y="122"/>
                </a:lnTo>
                <a:lnTo>
                  <a:pt x="21" y="120"/>
                </a:lnTo>
                <a:lnTo>
                  <a:pt x="17" y="117"/>
                </a:lnTo>
                <a:lnTo>
                  <a:pt x="12" y="114"/>
                </a:lnTo>
                <a:lnTo>
                  <a:pt x="9" y="110"/>
                </a:lnTo>
                <a:lnTo>
                  <a:pt x="6" y="104"/>
                </a:lnTo>
                <a:lnTo>
                  <a:pt x="5" y="102"/>
                </a:lnTo>
                <a:lnTo>
                  <a:pt x="3" y="97"/>
                </a:lnTo>
                <a:lnTo>
                  <a:pt x="2" y="94"/>
                </a:lnTo>
                <a:lnTo>
                  <a:pt x="1" y="90"/>
                </a:lnTo>
                <a:lnTo>
                  <a:pt x="1" y="87"/>
                </a:lnTo>
                <a:lnTo>
                  <a:pt x="0" y="83"/>
                </a:lnTo>
                <a:lnTo>
                  <a:pt x="0" y="77"/>
                </a:lnTo>
                <a:lnTo>
                  <a:pt x="0" y="71"/>
                </a:lnTo>
                <a:lnTo>
                  <a:pt x="0" y="64"/>
                </a:lnTo>
                <a:lnTo>
                  <a:pt x="1" y="56"/>
                </a:lnTo>
                <a:lnTo>
                  <a:pt x="3" y="49"/>
                </a:lnTo>
                <a:lnTo>
                  <a:pt x="7" y="42"/>
                </a:lnTo>
                <a:lnTo>
                  <a:pt x="10" y="37"/>
                </a:lnTo>
                <a:lnTo>
                  <a:pt x="15" y="32"/>
                </a:lnTo>
                <a:lnTo>
                  <a:pt x="20" y="27"/>
                </a:lnTo>
                <a:lnTo>
                  <a:pt x="27" y="22"/>
                </a:lnTo>
                <a:lnTo>
                  <a:pt x="34" y="18"/>
                </a:lnTo>
                <a:lnTo>
                  <a:pt x="42" y="14"/>
                </a:lnTo>
                <a:lnTo>
                  <a:pt x="51" y="11"/>
                </a:lnTo>
                <a:lnTo>
                  <a:pt x="61" y="8"/>
                </a:lnTo>
                <a:lnTo>
                  <a:pt x="72" y="4"/>
                </a:lnTo>
                <a:lnTo>
                  <a:pt x="84" y="2"/>
                </a:lnTo>
                <a:lnTo>
                  <a:pt x="9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66" name="Google Shape;13266;p42"/>
          <p:cNvSpPr/>
          <p:nvPr/>
        </p:nvSpPr>
        <p:spPr>
          <a:xfrm>
            <a:off x="7683105" y="2209801"/>
            <a:ext cx="39290" cy="40481"/>
          </a:xfrm>
          <a:custGeom>
            <a:avLst/>
            <a:gdLst/>
            <a:ahLst/>
            <a:cxnLst/>
            <a:rect l="l" t="t" r="r" b="b"/>
            <a:pathLst>
              <a:path w="132" h="135" extrusionOk="0">
                <a:moveTo>
                  <a:pt x="81" y="0"/>
                </a:moveTo>
                <a:lnTo>
                  <a:pt x="84" y="2"/>
                </a:lnTo>
                <a:lnTo>
                  <a:pt x="88" y="4"/>
                </a:lnTo>
                <a:lnTo>
                  <a:pt x="92" y="8"/>
                </a:lnTo>
                <a:lnTo>
                  <a:pt x="97" y="11"/>
                </a:lnTo>
                <a:lnTo>
                  <a:pt x="101" y="14"/>
                </a:lnTo>
                <a:lnTo>
                  <a:pt x="107" y="18"/>
                </a:lnTo>
                <a:lnTo>
                  <a:pt x="111" y="20"/>
                </a:lnTo>
                <a:lnTo>
                  <a:pt x="116" y="23"/>
                </a:lnTo>
                <a:lnTo>
                  <a:pt x="120" y="28"/>
                </a:lnTo>
                <a:lnTo>
                  <a:pt x="123" y="33"/>
                </a:lnTo>
                <a:lnTo>
                  <a:pt x="126" y="39"/>
                </a:lnTo>
                <a:lnTo>
                  <a:pt x="128" y="46"/>
                </a:lnTo>
                <a:lnTo>
                  <a:pt x="130" y="55"/>
                </a:lnTo>
                <a:lnTo>
                  <a:pt x="130" y="62"/>
                </a:lnTo>
                <a:lnTo>
                  <a:pt x="130" y="71"/>
                </a:lnTo>
                <a:lnTo>
                  <a:pt x="129" y="79"/>
                </a:lnTo>
                <a:lnTo>
                  <a:pt x="127" y="87"/>
                </a:lnTo>
                <a:lnTo>
                  <a:pt x="125" y="95"/>
                </a:lnTo>
                <a:lnTo>
                  <a:pt x="121" y="102"/>
                </a:lnTo>
                <a:lnTo>
                  <a:pt x="116" y="107"/>
                </a:lnTo>
                <a:lnTo>
                  <a:pt x="111" y="112"/>
                </a:lnTo>
                <a:lnTo>
                  <a:pt x="104" y="116"/>
                </a:lnTo>
                <a:lnTo>
                  <a:pt x="97" y="121"/>
                </a:lnTo>
                <a:lnTo>
                  <a:pt x="89" y="124"/>
                </a:lnTo>
                <a:lnTo>
                  <a:pt x="81" y="127"/>
                </a:lnTo>
                <a:lnTo>
                  <a:pt x="72" y="130"/>
                </a:lnTo>
                <a:lnTo>
                  <a:pt x="64" y="132"/>
                </a:lnTo>
                <a:lnTo>
                  <a:pt x="55" y="134"/>
                </a:lnTo>
                <a:lnTo>
                  <a:pt x="46" y="135"/>
                </a:lnTo>
                <a:lnTo>
                  <a:pt x="38" y="134"/>
                </a:lnTo>
                <a:lnTo>
                  <a:pt x="30" y="133"/>
                </a:lnTo>
                <a:lnTo>
                  <a:pt x="24" y="131"/>
                </a:lnTo>
                <a:lnTo>
                  <a:pt x="17" y="127"/>
                </a:lnTo>
                <a:lnTo>
                  <a:pt x="11" y="123"/>
                </a:lnTo>
                <a:lnTo>
                  <a:pt x="7" y="116"/>
                </a:lnTo>
                <a:lnTo>
                  <a:pt x="3" y="108"/>
                </a:lnTo>
                <a:lnTo>
                  <a:pt x="1" y="99"/>
                </a:lnTo>
                <a:lnTo>
                  <a:pt x="0" y="90"/>
                </a:lnTo>
                <a:lnTo>
                  <a:pt x="0" y="81"/>
                </a:lnTo>
                <a:lnTo>
                  <a:pt x="0" y="72"/>
                </a:lnTo>
                <a:lnTo>
                  <a:pt x="2" y="65"/>
                </a:lnTo>
                <a:lnTo>
                  <a:pt x="5" y="58"/>
                </a:lnTo>
                <a:lnTo>
                  <a:pt x="8" y="51"/>
                </a:lnTo>
                <a:lnTo>
                  <a:pt x="11" y="46"/>
                </a:lnTo>
                <a:lnTo>
                  <a:pt x="16" y="40"/>
                </a:lnTo>
                <a:lnTo>
                  <a:pt x="23" y="36"/>
                </a:lnTo>
                <a:lnTo>
                  <a:pt x="29" y="30"/>
                </a:lnTo>
                <a:lnTo>
                  <a:pt x="38" y="27"/>
                </a:lnTo>
                <a:lnTo>
                  <a:pt x="46" y="22"/>
                </a:lnTo>
                <a:lnTo>
                  <a:pt x="55" y="20"/>
                </a:lnTo>
                <a:lnTo>
                  <a:pt x="65" y="16"/>
                </a:lnTo>
                <a:lnTo>
                  <a:pt x="74" y="14"/>
                </a:lnTo>
                <a:lnTo>
                  <a:pt x="94" y="11"/>
                </a:lnTo>
                <a:lnTo>
                  <a:pt x="113" y="6"/>
                </a:lnTo>
                <a:lnTo>
                  <a:pt x="132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67" name="Google Shape;13267;p42"/>
          <p:cNvSpPr/>
          <p:nvPr/>
        </p:nvSpPr>
        <p:spPr>
          <a:xfrm>
            <a:off x="7623574" y="2219325"/>
            <a:ext cx="50006" cy="39291"/>
          </a:xfrm>
          <a:custGeom>
            <a:avLst/>
            <a:gdLst/>
            <a:ahLst/>
            <a:cxnLst/>
            <a:rect l="l" t="t" r="r" b="b"/>
            <a:pathLst>
              <a:path w="165" h="132" extrusionOk="0">
                <a:moveTo>
                  <a:pt x="5" y="0"/>
                </a:moveTo>
                <a:lnTo>
                  <a:pt x="4" y="2"/>
                </a:lnTo>
                <a:lnTo>
                  <a:pt x="4" y="5"/>
                </a:lnTo>
                <a:lnTo>
                  <a:pt x="3" y="7"/>
                </a:lnTo>
                <a:lnTo>
                  <a:pt x="3" y="9"/>
                </a:lnTo>
                <a:lnTo>
                  <a:pt x="3" y="11"/>
                </a:lnTo>
                <a:lnTo>
                  <a:pt x="2" y="13"/>
                </a:lnTo>
                <a:lnTo>
                  <a:pt x="1" y="22"/>
                </a:lnTo>
                <a:lnTo>
                  <a:pt x="1" y="31"/>
                </a:lnTo>
                <a:lnTo>
                  <a:pt x="0" y="40"/>
                </a:lnTo>
                <a:lnTo>
                  <a:pt x="1" y="49"/>
                </a:lnTo>
                <a:lnTo>
                  <a:pt x="1" y="58"/>
                </a:lnTo>
                <a:lnTo>
                  <a:pt x="2" y="67"/>
                </a:lnTo>
                <a:lnTo>
                  <a:pt x="3" y="73"/>
                </a:lnTo>
                <a:lnTo>
                  <a:pt x="4" y="78"/>
                </a:lnTo>
                <a:lnTo>
                  <a:pt x="6" y="83"/>
                </a:lnTo>
                <a:lnTo>
                  <a:pt x="8" y="87"/>
                </a:lnTo>
                <a:lnTo>
                  <a:pt x="9" y="89"/>
                </a:lnTo>
                <a:lnTo>
                  <a:pt x="10" y="90"/>
                </a:lnTo>
                <a:lnTo>
                  <a:pt x="11" y="91"/>
                </a:lnTo>
                <a:lnTo>
                  <a:pt x="11" y="92"/>
                </a:lnTo>
                <a:lnTo>
                  <a:pt x="12" y="93"/>
                </a:lnTo>
                <a:lnTo>
                  <a:pt x="13" y="94"/>
                </a:lnTo>
                <a:lnTo>
                  <a:pt x="14" y="95"/>
                </a:lnTo>
                <a:lnTo>
                  <a:pt x="15" y="96"/>
                </a:lnTo>
                <a:lnTo>
                  <a:pt x="21" y="102"/>
                </a:lnTo>
                <a:lnTo>
                  <a:pt x="27" y="106"/>
                </a:lnTo>
                <a:lnTo>
                  <a:pt x="31" y="111"/>
                </a:lnTo>
                <a:lnTo>
                  <a:pt x="37" y="114"/>
                </a:lnTo>
                <a:lnTo>
                  <a:pt x="41" y="118"/>
                </a:lnTo>
                <a:lnTo>
                  <a:pt x="47" y="121"/>
                </a:lnTo>
                <a:lnTo>
                  <a:pt x="51" y="123"/>
                </a:lnTo>
                <a:lnTo>
                  <a:pt x="57" y="125"/>
                </a:lnTo>
                <a:lnTo>
                  <a:pt x="64" y="129"/>
                </a:lnTo>
                <a:lnTo>
                  <a:pt x="70" y="130"/>
                </a:lnTo>
                <a:lnTo>
                  <a:pt x="77" y="131"/>
                </a:lnTo>
                <a:lnTo>
                  <a:pt x="84" y="132"/>
                </a:lnTo>
                <a:lnTo>
                  <a:pt x="91" y="132"/>
                </a:lnTo>
                <a:lnTo>
                  <a:pt x="97" y="132"/>
                </a:lnTo>
                <a:lnTo>
                  <a:pt x="106" y="132"/>
                </a:lnTo>
                <a:lnTo>
                  <a:pt x="116" y="132"/>
                </a:lnTo>
                <a:lnTo>
                  <a:pt x="121" y="132"/>
                </a:lnTo>
                <a:lnTo>
                  <a:pt x="124" y="132"/>
                </a:lnTo>
                <a:lnTo>
                  <a:pt x="128" y="132"/>
                </a:lnTo>
                <a:lnTo>
                  <a:pt x="130" y="131"/>
                </a:lnTo>
                <a:lnTo>
                  <a:pt x="133" y="131"/>
                </a:lnTo>
                <a:lnTo>
                  <a:pt x="135" y="130"/>
                </a:lnTo>
                <a:lnTo>
                  <a:pt x="138" y="129"/>
                </a:lnTo>
                <a:lnTo>
                  <a:pt x="141" y="128"/>
                </a:lnTo>
                <a:lnTo>
                  <a:pt x="143" y="125"/>
                </a:lnTo>
                <a:lnTo>
                  <a:pt x="145" y="123"/>
                </a:lnTo>
                <a:lnTo>
                  <a:pt x="148" y="121"/>
                </a:lnTo>
                <a:lnTo>
                  <a:pt x="150" y="119"/>
                </a:lnTo>
                <a:lnTo>
                  <a:pt x="152" y="115"/>
                </a:lnTo>
                <a:lnTo>
                  <a:pt x="154" y="113"/>
                </a:lnTo>
                <a:lnTo>
                  <a:pt x="157" y="109"/>
                </a:lnTo>
                <a:lnTo>
                  <a:pt x="159" y="104"/>
                </a:lnTo>
                <a:lnTo>
                  <a:pt x="162" y="96"/>
                </a:lnTo>
                <a:lnTo>
                  <a:pt x="163" y="90"/>
                </a:lnTo>
                <a:lnTo>
                  <a:pt x="165" y="83"/>
                </a:lnTo>
                <a:lnTo>
                  <a:pt x="165" y="77"/>
                </a:lnTo>
                <a:lnTo>
                  <a:pt x="163" y="72"/>
                </a:lnTo>
                <a:lnTo>
                  <a:pt x="161" y="66"/>
                </a:lnTo>
                <a:lnTo>
                  <a:pt x="159" y="59"/>
                </a:lnTo>
                <a:lnTo>
                  <a:pt x="154" y="54"/>
                </a:lnTo>
                <a:lnTo>
                  <a:pt x="150" y="48"/>
                </a:lnTo>
                <a:lnTo>
                  <a:pt x="144" y="44"/>
                </a:lnTo>
                <a:lnTo>
                  <a:pt x="139" y="38"/>
                </a:lnTo>
                <a:lnTo>
                  <a:pt x="128" y="31"/>
                </a:lnTo>
                <a:lnTo>
                  <a:pt x="117" y="24"/>
                </a:lnTo>
                <a:lnTo>
                  <a:pt x="107" y="17"/>
                </a:lnTo>
                <a:lnTo>
                  <a:pt x="105" y="16"/>
                </a:lnTo>
                <a:lnTo>
                  <a:pt x="103" y="13"/>
                </a:lnTo>
                <a:lnTo>
                  <a:pt x="102" y="12"/>
                </a:lnTo>
                <a:lnTo>
                  <a:pt x="100" y="11"/>
                </a:lnTo>
                <a:lnTo>
                  <a:pt x="97" y="10"/>
                </a:lnTo>
                <a:lnTo>
                  <a:pt x="95" y="8"/>
                </a:lnTo>
                <a:lnTo>
                  <a:pt x="92" y="7"/>
                </a:lnTo>
                <a:lnTo>
                  <a:pt x="87" y="6"/>
                </a:lnTo>
                <a:lnTo>
                  <a:pt x="83" y="5"/>
                </a:lnTo>
                <a:lnTo>
                  <a:pt x="78" y="3"/>
                </a:lnTo>
                <a:lnTo>
                  <a:pt x="73" y="2"/>
                </a:lnTo>
                <a:lnTo>
                  <a:pt x="68" y="2"/>
                </a:lnTo>
                <a:lnTo>
                  <a:pt x="60" y="1"/>
                </a:lnTo>
                <a:lnTo>
                  <a:pt x="51" y="1"/>
                </a:lnTo>
                <a:lnTo>
                  <a:pt x="45" y="0"/>
                </a:lnTo>
                <a:lnTo>
                  <a:pt x="37" y="0"/>
                </a:lnTo>
                <a:lnTo>
                  <a:pt x="29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68" name="Google Shape;13268;p42"/>
          <p:cNvSpPr/>
          <p:nvPr/>
        </p:nvSpPr>
        <p:spPr>
          <a:xfrm>
            <a:off x="7623574" y="2215753"/>
            <a:ext cx="50006" cy="42863"/>
          </a:xfrm>
          <a:custGeom>
            <a:avLst/>
            <a:gdLst/>
            <a:ahLst/>
            <a:cxnLst/>
            <a:rect l="l" t="t" r="r" b="b"/>
            <a:pathLst>
              <a:path w="165" h="141" extrusionOk="0">
                <a:moveTo>
                  <a:pt x="8" y="0"/>
                </a:moveTo>
                <a:lnTo>
                  <a:pt x="6" y="3"/>
                </a:lnTo>
                <a:lnTo>
                  <a:pt x="5" y="8"/>
                </a:lnTo>
                <a:lnTo>
                  <a:pt x="3" y="15"/>
                </a:lnTo>
                <a:lnTo>
                  <a:pt x="2" y="24"/>
                </a:lnTo>
                <a:lnTo>
                  <a:pt x="1" y="31"/>
                </a:lnTo>
                <a:lnTo>
                  <a:pt x="1" y="40"/>
                </a:lnTo>
                <a:lnTo>
                  <a:pt x="0" y="50"/>
                </a:lnTo>
                <a:lnTo>
                  <a:pt x="1" y="61"/>
                </a:lnTo>
                <a:lnTo>
                  <a:pt x="1" y="71"/>
                </a:lnTo>
                <a:lnTo>
                  <a:pt x="3" y="80"/>
                </a:lnTo>
                <a:lnTo>
                  <a:pt x="4" y="86"/>
                </a:lnTo>
                <a:lnTo>
                  <a:pt x="6" y="93"/>
                </a:lnTo>
                <a:lnTo>
                  <a:pt x="9" y="98"/>
                </a:lnTo>
                <a:lnTo>
                  <a:pt x="12" y="102"/>
                </a:lnTo>
                <a:lnTo>
                  <a:pt x="17" y="105"/>
                </a:lnTo>
                <a:lnTo>
                  <a:pt x="21" y="110"/>
                </a:lnTo>
                <a:lnTo>
                  <a:pt x="25" y="115"/>
                </a:lnTo>
                <a:lnTo>
                  <a:pt x="32" y="120"/>
                </a:lnTo>
                <a:lnTo>
                  <a:pt x="39" y="124"/>
                </a:lnTo>
                <a:lnTo>
                  <a:pt x="46" y="129"/>
                </a:lnTo>
                <a:lnTo>
                  <a:pt x="52" y="133"/>
                </a:lnTo>
                <a:lnTo>
                  <a:pt x="60" y="137"/>
                </a:lnTo>
                <a:lnTo>
                  <a:pt x="69" y="139"/>
                </a:lnTo>
                <a:lnTo>
                  <a:pt x="78" y="140"/>
                </a:lnTo>
                <a:lnTo>
                  <a:pt x="87" y="141"/>
                </a:lnTo>
                <a:lnTo>
                  <a:pt x="96" y="141"/>
                </a:lnTo>
                <a:lnTo>
                  <a:pt x="105" y="141"/>
                </a:lnTo>
                <a:lnTo>
                  <a:pt x="111" y="141"/>
                </a:lnTo>
                <a:lnTo>
                  <a:pt x="117" y="141"/>
                </a:lnTo>
                <a:lnTo>
                  <a:pt x="123" y="141"/>
                </a:lnTo>
                <a:lnTo>
                  <a:pt x="129" y="141"/>
                </a:lnTo>
                <a:lnTo>
                  <a:pt x="134" y="139"/>
                </a:lnTo>
                <a:lnTo>
                  <a:pt x="140" y="137"/>
                </a:lnTo>
                <a:lnTo>
                  <a:pt x="147" y="131"/>
                </a:lnTo>
                <a:lnTo>
                  <a:pt x="152" y="124"/>
                </a:lnTo>
                <a:lnTo>
                  <a:pt x="158" y="117"/>
                </a:lnTo>
                <a:lnTo>
                  <a:pt x="161" y="109"/>
                </a:lnTo>
                <a:lnTo>
                  <a:pt x="163" y="101"/>
                </a:lnTo>
                <a:lnTo>
                  <a:pt x="165" y="94"/>
                </a:lnTo>
                <a:lnTo>
                  <a:pt x="165" y="87"/>
                </a:lnTo>
                <a:lnTo>
                  <a:pt x="163" y="82"/>
                </a:lnTo>
                <a:lnTo>
                  <a:pt x="161" y="74"/>
                </a:lnTo>
                <a:lnTo>
                  <a:pt x="158" y="67"/>
                </a:lnTo>
                <a:lnTo>
                  <a:pt x="152" y="61"/>
                </a:lnTo>
                <a:lnTo>
                  <a:pt x="147" y="55"/>
                </a:lnTo>
                <a:lnTo>
                  <a:pt x="141" y="49"/>
                </a:lnTo>
                <a:lnTo>
                  <a:pt x="134" y="44"/>
                </a:lnTo>
                <a:lnTo>
                  <a:pt x="126" y="38"/>
                </a:lnTo>
                <a:lnTo>
                  <a:pt x="119" y="34"/>
                </a:lnTo>
                <a:lnTo>
                  <a:pt x="111" y="28"/>
                </a:lnTo>
                <a:lnTo>
                  <a:pt x="103" y="22"/>
                </a:lnTo>
                <a:lnTo>
                  <a:pt x="96" y="18"/>
                </a:lnTo>
                <a:lnTo>
                  <a:pt x="88" y="15"/>
                </a:lnTo>
                <a:lnTo>
                  <a:pt x="79" y="12"/>
                </a:lnTo>
                <a:lnTo>
                  <a:pt x="71" y="11"/>
                </a:lnTo>
                <a:lnTo>
                  <a:pt x="61" y="10"/>
                </a:lnTo>
                <a:lnTo>
                  <a:pt x="52" y="10"/>
                </a:lnTo>
                <a:lnTo>
                  <a:pt x="41" y="9"/>
                </a:lnTo>
                <a:lnTo>
                  <a:pt x="29" y="9"/>
                </a:lnTo>
                <a:lnTo>
                  <a:pt x="18" y="9"/>
                </a:lnTo>
                <a:lnTo>
                  <a:pt x="10" y="9"/>
                </a:lnTo>
                <a:lnTo>
                  <a:pt x="1" y="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69" name="Google Shape;13269;p42"/>
          <p:cNvCxnSpPr/>
          <p:nvPr/>
        </p:nvCxnSpPr>
        <p:spPr>
          <a:xfrm>
            <a:off x="7564042" y="2207419"/>
            <a:ext cx="250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70" name="Google Shape;13270;p42"/>
          <p:cNvCxnSpPr/>
          <p:nvPr/>
        </p:nvCxnSpPr>
        <p:spPr>
          <a:xfrm flipH="1">
            <a:off x="7555706" y="2208611"/>
            <a:ext cx="3452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71" name="Google Shape;13271;p42"/>
          <p:cNvCxnSpPr/>
          <p:nvPr/>
        </p:nvCxnSpPr>
        <p:spPr>
          <a:xfrm>
            <a:off x="6925866" y="2415780"/>
            <a:ext cx="833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72" name="Google Shape;13272;p42"/>
          <p:cNvCxnSpPr/>
          <p:nvPr/>
        </p:nvCxnSpPr>
        <p:spPr>
          <a:xfrm flipH="1">
            <a:off x="7624763" y="2215753"/>
            <a:ext cx="1191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73" name="Google Shape;13273;p42"/>
          <p:cNvSpPr/>
          <p:nvPr/>
        </p:nvSpPr>
        <p:spPr>
          <a:xfrm>
            <a:off x="7675960" y="2255044"/>
            <a:ext cx="52388" cy="39291"/>
          </a:xfrm>
          <a:custGeom>
            <a:avLst/>
            <a:gdLst/>
            <a:ahLst/>
            <a:cxnLst/>
            <a:rect l="l" t="t" r="r" b="b"/>
            <a:pathLst>
              <a:path w="178" h="132" extrusionOk="0">
                <a:moveTo>
                  <a:pt x="141" y="0"/>
                </a:moveTo>
                <a:lnTo>
                  <a:pt x="142" y="2"/>
                </a:lnTo>
                <a:lnTo>
                  <a:pt x="143" y="3"/>
                </a:lnTo>
                <a:lnTo>
                  <a:pt x="144" y="5"/>
                </a:lnTo>
                <a:lnTo>
                  <a:pt x="144" y="7"/>
                </a:lnTo>
                <a:lnTo>
                  <a:pt x="145" y="8"/>
                </a:lnTo>
                <a:lnTo>
                  <a:pt x="146" y="9"/>
                </a:lnTo>
                <a:lnTo>
                  <a:pt x="150" y="15"/>
                </a:lnTo>
                <a:lnTo>
                  <a:pt x="152" y="19"/>
                </a:lnTo>
                <a:lnTo>
                  <a:pt x="154" y="25"/>
                </a:lnTo>
                <a:lnTo>
                  <a:pt x="156" y="30"/>
                </a:lnTo>
                <a:lnTo>
                  <a:pt x="159" y="35"/>
                </a:lnTo>
                <a:lnTo>
                  <a:pt x="161" y="39"/>
                </a:lnTo>
                <a:lnTo>
                  <a:pt x="163" y="43"/>
                </a:lnTo>
                <a:lnTo>
                  <a:pt x="165" y="46"/>
                </a:lnTo>
                <a:lnTo>
                  <a:pt x="169" y="49"/>
                </a:lnTo>
                <a:lnTo>
                  <a:pt x="171" y="53"/>
                </a:lnTo>
                <a:lnTo>
                  <a:pt x="172" y="56"/>
                </a:lnTo>
                <a:lnTo>
                  <a:pt x="173" y="58"/>
                </a:lnTo>
                <a:lnTo>
                  <a:pt x="174" y="62"/>
                </a:lnTo>
                <a:lnTo>
                  <a:pt x="175" y="65"/>
                </a:lnTo>
                <a:lnTo>
                  <a:pt x="176" y="68"/>
                </a:lnTo>
                <a:lnTo>
                  <a:pt x="176" y="73"/>
                </a:lnTo>
                <a:lnTo>
                  <a:pt x="178" y="76"/>
                </a:lnTo>
                <a:lnTo>
                  <a:pt x="178" y="81"/>
                </a:lnTo>
                <a:lnTo>
                  <a:pt x="178" y="85"/>
                </a:lnTo>
                <a:lnTo>
                  <a:pt x="176" y="90"/>
                </a:lnTo>
                <a:lnTo>
                  <a:pt x="176" y="93"/>
                </a:lnTo>
                <a:lnTo>
                  <a:pt x="175" y="98"/>
                </a:lnTo>
                <a:lnTo>
                  <a:pt x="173" y="101"/>
                </a:lnTo>
                <a:lnTo>
                  <a:pt x="172" y="103"/>
                </a:lnTo>
                <a:lnTo>
                  <a:pt x="170" y="106"/>
                </a:lnTo>
                <a:lnTo>
                  <a:pt x="168" y="109"/>
                </a:lnTo>
                <a:lnTo>
                  <a:pt x="165" y="111"/>
                </a:lnTo>
                <a:lnTo>
                  <a:pt x="163" y="113"/>
                </a:lnTo>
                <a:lnTo>
                  <a:pt x="160" y="114"/>
                </a:lnTo>
                <a:lnTo>
                  <a:pt x="157" y="117"/>
                </a:lnTo>
                <a:lnTo>
                  <a:pt x="154" y="118"/>
                </a:lnTo>
                <a:lnTo>
                  <a:pt x="151" y="119"/>
                </a:lnTo>
                <a:lnTo>
                  <a:pt x="147" y="121"/>
                </a:lnTo>
                <a:lnTo>
                  <a:pt x="143" y="122"/>
                </a:lnTo>
                <a:lnTo>
                  <a:pt x="138" y="123"/>
                </a:lnTo>
                <a:lnTo>
                  <a:pt x="134" y="123"/>
                </a:lnTo>
                <a:lnTo>
                  <a:pt x="129" y="124"/>
                </a:lnTo>
                <a:lnTo>
                  <a:pt x="123" y="124"/>
                </a:lnTo>
                <a:lnTo>
                  <a:pt x="116" y="124"/>
                </a:lnTo>
                <a:lnTo>
                  <a:pt x="109" y="126"/>
                </a:lnTo>
                <a:lnTo>
                  <a:pt x="101" y="126"/>
                </a:lnTo>
                <a:lnTo>
                  <a:pt x="95" y="126"/>
                </a:lnTo>
                <a:lnTo>
                  <a:pt x="88" y="126"/>
                </a:lnTo>
                <a:lnTo>
                  <a:pt x="82" y="127"/>
                </a:lnTo>
                <a:lnTo>
                  <a:pt x="78" y="127"/>
                </a:lnTo>
                <a:lnTo>
                  <a:pt x="72" y="128"/>
                </a:lnTo>
                <a:lnTo>
                  <a:pt x="67" y="129"/>
                </a:lnTo>
                <a:lnTo>
                  <a:pt x="62" y="129"/>
                </a:lnTo>
                <a:lnTo>
                  <a:pt x="56" y="130"/>
                </a:lnTo>
                <a:lnTo>
                  <a:pt x="51" y="131"/>
                </a:lnTo>
                <a:lnTo>
                  <a:pt x="45" y="132"/>
                </a:lnTo>
                <a:lnTo>
                  <a:pt x="40" y="132"/>
                </a:lnTo>
                <a:lnTo>
                  <a:pt x="34" y="132"/>
                </a:lnTo>
                <a:lnTo>
                  <a:pt x="31" y="132"/>
                </a:lnTo>
                <a:lnTo>
                  <a:pt x="27" y="132"/>
                </a:lnTo>
                <a:lnTo>
                  <a:pt x="24" y="131"/>
                </a:lnTo>
                <a:lnTo>
                  <a:pt x="19" y="130"/>
                </a:lnTo>
                <a:lnTo>
                  <a:pt x="15" y="128"/>
                </a:lnTo>
                <a:lnTo>
                  <a:pt x="12" y="124"/>
                </a:lnTo>
                <a:lnTo>
                  <a:pt x="8" y="121"/>
                </a:lnTo>
                <a:lnTo>
                  <a:pt x="6" y="117"/>
                </a:lnTo>
                <a:lnTo>
                  <a:pt x="4" y="113"/>
                </a:lnTo>
                <a:lnTo>
                  <a:pt x="2" y="108"/>
                </a:lnTo>
                <a:lnTo>
                  <a:pt x="0" y="103"/>
                </a:lnTo>
                <a:lnTo>
                  <a:pt x="0" y="99"/>
                </a:lnTo>
                <a:lnTo>
                  <a:pt x="0" y="93"/>
                </a:lnTo>
                <a:lnTo>
                  <a:pt x="0" y="89"/>
                </a:lnTo>
                <a:lnTo>
                  <a:pt x="0" y="84"/>
                </a:lnTo>
                <a:lnTo>
                  <a:pt x="3" y="76"/>
                </a:lnTo>
                <a:lnTo>
                  <a:pt x="5" y="70"/>
                </a:lnTo>
                <a:lnTo>
                  <a:pt x="9" y="63"/>
                </a:lnTo>
                <a:lnTo>
                  <a:pt x="14" y="57"/>
                </a:lnTo>
                <a:lnTo>
                  <a:pt x="18" y="52"/>
                </a:lnTo>
                <a:lnTo>
                  <a:pt x="26" y="45"/>
                </a:lnTo>
                <a:lnTo>
                  <a:pt x="34" y="39"/>
                </a:lnTo>
                <a:lnTo>
                  <a:pt x="43" y="35"/>
                </a:lnTo>
                <a:lnTo>
                  <a:pt x="52" y="30"/>
                </a:lnTo>
                <a:lnTo>
                  <a:pt x="64" y="25"/>
                </a:lnTo>
                <a:lnTo>
                  <a:pt x="77" y="19"/>
                </a:lnTo>
                <a:lnTo>
                  <a:pt x="89" y="15"/>
                </a:lnTo>
                <a:lnTo>
                  <a:pt x="94" y="14"/>
                </a:lnTo>
                <a:lnTo>
                  <a:pt x="97" y="12"/>
                </a:lnTo>
                <a:lnTo>
                  <a:pt x="101" y="10"/>
                </a:lnTo>
                <a:lnTo>
                  <a:pt x="105" y="9"/>
                </a:lnTo>
                <a:lnTo>
                  <a:pt x="109" y="8"/>
                </a:lnTo>
                <a:lnTo>
                  <a:pt x="114" y="7"/>
                </a:lnTo>
                <a:lnTo>
                  <a:pt x="117" y="6"/>
                </a:lnTo>
                <a:lnTo>
                  <a:pt x="122" y="5"/>
                </a:lnTo>
                <a:lnTo>
                  <a:pt x="126" y="3"/>
                </a:lnTo>
                <a:lnTo>
                  <a:pt x="131" y="2"/>
                </a:lnTo>
                <a:lnTo>
                  <a:pt x="136" y="1"/>
                </a:lnTo>
                <a:lnTo>
                  <a:pt x="141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74" name="Google Shape;13274;p42"/>
          <p:cNvSpPr/>
          <p:nvPr/>
        </p:nvSpPr>
        <p:spPr>
          <a:xfrm>
            <a:off x="7675960" y="2253855"/>
            <a:ext cx="52388" cy="40481"/>
          </a:xfrm>
          <a:custGeom>
            <a:avLst/>
            <a:gdLst/>
            <a:ahLst/>
            <a:cxnLst/>
            <a:rect l="l" t="t" r="r" b="b"/>
            <a:pathLst>
              <a:path w="178" h="134" extrusionOk="0">
                <a:moveTo>
                  <a:pt x="137" y="0"/>
                </a:moveTo>
                <a:lnTo>
                  <a:pt x="139" y="1"/>
                </a:lnTo>
                <a:lnTo>
                  <a:pt x="141" y="3"/>
                </a:lnTo>
                <a:lnTo>
                  <a:pt x="144" y="8"/>
                </a:lnTo>
                <a:lnTo>
                  <a:pt x="146" y="12"/>
                </a:lnTo>
                <a:lnTo>
                  <a:pt x="150" y="17"/>
                </a:lnTo>
                <a:lnTo>
                  <a:pt x="153" y="24"/>
                </a:lnTo>
                <a:lnTo>
                  <a:pt x="156" y="33"/>
                </a:lnTo>
                <a:lnTo>
                  <a:pt x="161" y="41"/>
                </a:lnTo>
                <a:lnTo>
                  <a:pt x="164" y="47"/>
                </a:lnTo>
                <a:lnTo>
                  <a:pt x="169" y="51"/>
                </a:lnTo>
                <a:lnTo>
                  <a:pt x="172" y="57"/>
                </a:lnTo>
                <a:lnTo>
                  <a:pt x="174" y="64"/>
                </a:lnTo>
                <a:lnTo>
                  <a:pt x="176" y="70"/>
                </a:lnTo>
                <a:lnTo>
                  <a:pt x="178" y="77"/>
                </a:lnTo>
                <a:lnTo>
                  <a:pt x="178" y="85"/>
                </a:lnTo>
                <a:lnTo>
                  <a:pt x="176" y="92"/>
                </a:lnTo>
                <a:lnTo>
                  <a:pt x="175" y="98"/>
                </a:lnTo>
                <a:lnTo>
                  <a:pt x="172" y="105"/>
                </a:lnTo>
                <a:lnTo>
                  <a:pt x="169" y="110"/>
                </a:lnTo>
                <a:lnTo>
                  <a:pt x="165" y="113"/>
                </a:lnTo>
                <a:lnTo>
                  <a:pt x="161" y="116"/>
                </a:lnTo>
                <a:lnTo>
                  <a:pt x="155" y="120"/>
                </a:lnTo>
                <a:lnTo>
                  <a:pt x="148" y="122"/>
                </a:lnTo>
                <a:lnTo>
                  <a:pt x="142" y="124"/>
                </a:lnTo>
                <a:lnTo>
                  <a:pt x="135" y="125"/>
                </a:lnTo>
                <a:lnTo>
                  <a:pt x="126" y="126"/>
                </a:lnTo>
                <a:lnTo>
                  <a:pt x="115" y="126"/>
                </a:lnTo>
                <a:lnTo>
                  <a:pt x="102" y="128"/>
                </a:lnTo>
                <a:lnTo>
                  <a:pt x="90" y="128"/>
                </a:lnTo>
                <a:lnTo>
                  <a:pt x="79" y="129"/>
                </a:lnTo>
                <a:lnTo>
                  <a:pt x="68" y="130"/>
                </a:lnTo>
                <a:lnTo>
                  <a:pt x="56" y="132"/>
                </a:lnTo>
                <a:lnTo>
                  <a:pt x="50" y="133"/>
                </a:lnTo>
                <a:lnTo>
                  <a:pt x="43" y="134"/>
                </a:lnTo>
                <a:lnTo>
                  <a:pt x="36" y="134"/>
                </a:lnTo>
                <a:lnTo>
                  <a:pt x="31" y="134"/>
                </a:lnTo>
                <a:lnTo>
                  <a:pt x="24" y="133"/>
                </a:lnTo>
                <a:lnTo>
                  <a:pt x="18" y="132"/>
                </a:lnTo>
                <a:lnTo>
                  <a:pt x="14" y="129"/>
                </a:lnTo>
                <a:lnTo>
                  <a:pt x="9" y="124"/>
                </a:lnTo>
                <a:lnTo>
                  <a:pt x="6" y="120"/>
                </a:lnTo>
                <a:lnTo>
                  <a:pt x="3" y="113"/>
                </a:lnTo>
                <a:lnTo>
                  <a:pt x="2" y="106"/>
                </a:lnTo>
                <a:lnTo>
                  <a:pt x="0" y="100"/>
                </a:lnTo>
                <a:lnTo>
                  <a:pt x="0" y="93"/>
                </a:lnTo>
                <a:lnTo>
                  <a:pt x="0" y="86"/>
                </a:lnTo>
                <a:lnTo>
                  <a:pt x="3" y="79"/>
                </a:lnTo>
                <a:lnTo>
                  <a:pt x="5" y="73"/>
                </a:lnTo>
                <a:lnTo>
                  <a:pt x="7" y="67"/>
                </a:lnTo>
                <a:lnTo>
                  <a:pt x="13" y="60"/>
                </a:lnTo>
                <a:lnTo>
                  <a:pt x="18" y="54"/>
                </a:lnTo>
                <a:lnTo>
                  <a:pt x="26" y="47"/>
                </a:lnTo>
                <a:lnTo>
                  <a:pt x="34" y="41"/>
                </a:lnTo>
                <a:lnTo>
                  <a:pt x="42" y="37"/>
                </a:lnTo>
                <a:lnTo>
                  <a:pt x="51" y="32"/>
                </a:lnTo>
                <a:lnTo>
                  <a:pt x="60" y="28"/>
                </a:lnTo>
                <a:lnTo>
                  <a:pt x="73" y="22"/>
                </a:lnTo>
                <a:lnTo>
                  <a:pt x="87" y="18"/>
                </a:lnTo>
                <a:lnTo>
                  <a:pt x="100" y="13"/>
                </a:lnTo>
                <a:lnTo>
                  <a:pt x="114" y="9"/>
                </a:lnTo>
                <a:lnTo>
                  <a:pt x="122" y="7"/>
                </a:lnTo>
                <a:lnTo>
                  <a:pt x="132" y="4"/>
                </a:lnTo>
                <a:lnTo>
                  <a:pt x="136" y="3"/>
                </a:lnTo>
                <a:lnTo>
                  <a:pt x="141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75" name="Google Shape;13275;p42"/>
          <p:cNvSpPr/>
          <p:nvPr/>
        </p:nvSpPr>
        <p:spPr>
          <a:xfrm>
            <a:off x="7489031" y="2257426"/>
            <a:ext cx="67866" cy="51197"/>
          </a:xfrm>
          <a:custGeom>
            <a:avLst/>
            <a:gdLst/>
            <a:ahLst/>
            <a:cxnLst/>
            <a:rect l="l" t="t" r="r" b="b"/>
            <a:pathLst>
              <a:path w="230" h="172" extrusionOk="0">
                <a:moveTo>
                  <a:pt x="36" y="0"/>
                </a:moveTo>
                <a:lnTo>
                  <a:pt x="32" y="5"/>
                </a:lnTo>
                <a:lnTo>
                  <a:pt x="27" y="12"/>
                </a:lnTo>
                <a:lnTo>
                  <a:pt x="22" y="20"/>
                </a:lnTo>
                <a:lnTo>
                  <a:pt x="17" y="30"/>
                </a:lnTo>
                <a:lnTo>
                  <a:pt x="13" y="40"/>
                </a:lnTo>
                <a:lnTo>
                  <a:pt x="9" y="51"/>
                </a:lnTo>
                <a:lnTo>
                  <a:pt x="6" y="63"/>
                </a:lnTo>
                <a:lnTo>
                  <a:pt x="3" y="74"/>
                </a:lnTo>
                <a:lnTo>
                  <a:pt x="2" y="86"/>
                </a:lnTo>
                <a:lnTo>
                  <a:pt x="0" y="97"/>
                </a:lnTo>
                <a:lnTo>
                  <a:pt x="0" y="105"/>
                </a:lnTo>
                <a:lnTo>
                  <a:pt x="2" y="113"/>
                </a:lnTo>
                <a:lnTo>
                  <a:pt x="3" y="121"/>
                </a:lnTo>
                <a:lnTo>
                  <a:pt x="5" y="129"/>
                </a:lnTo>
                <a:lnTo>
                  <a:pt x="8" y="135"/>
                </a:lnTo>
                <a:lnTo>
                  <a:pt x="13" y="142"/>
                </a:lnTo>
                <a:lnTo>
                  <a:pt x="17" y="148"/>
                </a:lnTo>
                <a:lnTo>
                  <a:pt x="22" y="152"/>
                </a:lnTo>
                <a:lnTo>
                  <a:pt x="27" y="155"/>
                </a:lnTo>
                <a:lnTo>
                  <a:pt x="33" y="159"/>
                </a:lnTo>
                <a:lnTo>
                  <a:pt x="40" y="162"/>
                </a:lnTo>
                <a:lnTo>
                  <a:pt x="45" y="164"/>
                </a:lnTo>
                <a:lnTo>
                  <a:pt x="52" y="167"/>
                </a:lnTo>
                <a:lnTo>
                  <a:pt x="59" y="169"/>
                </a:lnTo>
                <a:lnTo>
                  <a:pt x="67" y="170"/>
                </a:lnTo>
                <a:lnTo>
                  <a:pt x="73" y="171"/>
                </a:lnTo>
                <a:lnTo>
                  <a:pt x="83" y="172"/>
                </a:lnTo>
                <a:lnTo>
                  <a:pt x="92" y="172"/>
                </a:lnTo>
                <a:lnTo>
                  <a:pt x="101" y="172"/>
                </a:lnTo>
                <a:lnTo>
                  <a:pt x="116" y="172"/>
                </a:lnTo>
                <a:lnTo>
                  <a:pt x="131" y="172"/>
                </a:lnTo>
                <a:lnTo>
                  <a:pt x="141" y="171"/>
                </a:lnTo>
                <a:lnTo>
                  <a:pt x="151" y="171"/>
                </a:lnTo>
                <a:lnTo>
                  <a:pt x="161" y="172"/>
                </a:lnTo>
                <a:lnTo>
                  <a:pt x="166" y="172"/>
                </a:lnTo>
                <a:lnTo>
                  <a:pt x="171" y="172"/>
                </a:lnTo>
                <a:lnTo>
                  <a:pt x="177" y="172"/>
                </a:lnTo>
                <a:lnTo>
                  <a:pt x="180" y="172"/>
                </a:lnTo>
                <a:lnTo>
                  <a:pt x="183" y="171"/>
                </a:lnTo>
                <a:lnTo>
                  <a:pt x="187" y="171"/>
                </a:lnTo>
                <a:lnTo>
                  <a:pt x="190" y="169"/>
                </a:lnTo>
                <a:lnTo>
                  <a:pt x="192" y="168"/>
                </a:lnTo>
                <a:lnTo>
                  <a:pt x="194" y="164"/>
                </a:lnTo>
                <a:lnTo>
                  <a:pt x="196" y="161"/>
                </a:lnTo>
                <a:lnTo>
                  <a:pt x="197" y="158"/>
                </a:lnTo>
                <a:lnTo>
                  <a:pt x="197" y="157"/>
                </a:lnTo>
                <a:lnTo>
                  <a:pt x="197" y="155"/>
                </a:lnTo>
                <a:lnTo>
                  <a:pt x="197" y="154"/>
                </a:lnTo>
                <a:lnTo>
                  <a:pt x="198" y="153"/>
                </a:lnTo>
                <a:lnTo>
                  <a:pt x="199" y="153"/>
                </a:lnTo>
                <a:lnTo>
                  <a:pt x="200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5" y="148"/>
                </a:lnTo>
                <a:lnTo>
                  <a:pt x="206" y="147"/>
                </a:lnTo>
                <a:lnTo>
                  <a:pt x="207" y="147"/>
                </a:lnTo>
                <a:lnTo>
                  <a:pt x="209" y="145"/>
                </a:lnTo>
                <a:lnTo>
                  <a:pt x="210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0" y="141"/>
                </a:lnTo>
                <a:lnTo>
                  <a:pt x="210" y="140"/>
                </a:lnTo>
                <a:lnTo>
                  <a:pt x="211" y="139"/>
                </a:lnTo>
                <a:lnTo>
                  <a:pt x="211" y="138"/>
                </a:lnTo>
                <a:lnTo>
                  <a:pt x="212" y="138"/>
                </a:lnTo>
                <a:lnTo>
                  <a:pt x="214" y="138"/>
                </a:lnTo>
                <a:lnTo>
                  <a:pt x="215" y="138"/>
                </a:lnTo>
                <a:lnTo>
                  <a:pt x="216" y="136"/>
                </a:lnTo>
                <a:lnTo>
                  <a:pt x="217" y="136"/>
                </a:lnTo>
                <a:lnTo>
                  <a:pt x="218" y="136"/>
                </a:lnTo>
                <a:lnTo>
                  <a:pt x="218" y="135"/>
                </a:lnTo>
                <a:lnTo>
                  <a:pt x="220" y="133"/>
                </a:lnTo>
                <a:lnTo>
                  <a:pt x="223" y="130"/>
                </a:lnTo>
                <a:lnTo>
                  <a:pt x="225" y="125"/>
                </a:lnTo>
                <a:lnTo>
                  <a:pt x="227" y="121"/>
                </a:lnTo>
                <a:lnTo>
                  <a:pt x="228" y="115"/>
                </a:lnTo>
                <a:lnTo>
                  <a:pt x="229" y="108"/>
                </a:lnTo>
                <a:lnTo>
                  <a:pt x="230" y="101"/>
                </a:lnTo>
                <a:lnTo>
                  <a:pt x="230" y="94"/>
                </a:lnTo>
                <a:lnTo>
                  <a:pt x="230" y="86"/>
                </a:lnTo>
                <a:lnTo>
                  <a:pt x="229" y="78"/>
                </a:lnTo>
                <a:lnTo>
                  <a:pt x="228" y="70"/>
                </a:lnTo>
                <a:lnTo>
                  <a:pt x="226" y="65"/>
                </a:lnTo>
                <a:lnTo>
                  <a:pt x="223" y="58"/>
                </a:lnTo>
                <a:lnTo>
                  <a:pt x="221" y="57"/>
                </a:lnTo>
                <a:lnTo>
                  <a:pt x="221" y="56"/>
                </a:lnTo>
                <a:lnTo>
                  <a:pt x="220" y="56"/>
                </a:lnTo>
                <a:lnTo>
                  <a:pt x="219" y="55"/>
                </a:lnTo>
                <a:lnTo>
                  <a:pt x="218" y="54"/>
                </a:lnTo>
                <a:lnTo>
                  <a:pt x="216" y="54"/>
                </a:lnTo>
                <a:lnTo>
                  <a:pt x="214" y="54"/>
                </a:lnTo>
                <a:lnTo>
                  <a:pt x="211" y="52"/>
                </a:lnTo>
                <a:lnTo>
                  <a:pt x="209" y="52"/>
                </a:lnTo>
                <a:lnTo>
                  <a:pt x="208" y="52"/>
                </a:lnTo>
                <a:lnTo>
                  <a:pt x="206" y="51"/>
                </a:lnTo>
                <a:lnTo>
                  <a:pt x="205" y="51"/>
                </a:lnTo>
                <a:lnTo>
                  <a:pt x="202" y="50"/>
                </a:lnTo>
                <a:lnTo>
                  <a:pt x="201" y="49"/>
                </a:lnTo>
                <a:lnTo>
                  <a:pt x="199" y="47"/>
                </a:lnTo>
                <a:lnTo>
                  <a:pt x="198" y="46"/>
                </a:lnTo>
                <a:lnTo>
                  <a:pt x="196" y="45"/>
                </a:lnTo>
                <a:lnTo>
                  <a:pt x="188" y="37"/>
                </a:lnTo>
                <a:lnTo>
                  <a:pt x="179" y="31"/>
                </a:lnTo>
                <a:lnTo>
                  <a:pt x="170" y="26"/>
                </a:lnTo>
                <a:lnTo>
                  <a:pt x="161" y="20"/>
                </a:lnTo>
                <a:lnTo>
                  <a:pt x="151" y="15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6" y="3"/>
                </a:lnTo>
                <a:lnTo>
                  <a:pt x="81" y="1"/>
                </a:lnTo>
                <a:lnTo>
                  <a:pt x="67" y="1"/>
                </a:lnTo>
                <a:lnTo>
                  <a:pt x="52" y="0"/>
                </a:lnTo>
                <a:lnTo>
                  <a:pt x="36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76" name="Google Shape;13276;p42"/>
          <p:cNvSpPr/>
          <p:nvPr/>
        </p:nvSpPr>
        <p:spPr>
          <a:xfrm>
            <a:off x="7489031" y="2257426"/>
            <a:ext cx="67866" cy="51197"/>
          </a:xfrm>
          <a:custGeom>
            <a:avLst/>
            <a:gdLst/>
            <a:ahLst/>
            <a:cxnLst/>
            <a:rect l="l" t="t" r="r" b="b"/>
            <a:pathLst>
              <a:path w="230" h="172" extrusionOk="0">
                <a:moveTo>
                  <a:pt x="33" y="3"/>
                </a:moveTo>
                <a:lnTo>
                  <a:pt x="28" y="10"/>
                </a:lnTo>
                <a:lnTo>
                  <a:pt x="24" y="18"/>
                </a:lnTo>
                <a:lnTo>
                  <a:pt x="20" y="26"/>
                </a:lnTo>
                <a:lnTo>
                  <a:pt x="15" y="36"/>
                </a:lnTo>
                <a:lnTo>
                  <a:pt x="11" y="46"/>
                </a:lnTo>
                <a:lnTo>
                  <a:pt x="7" y="56"/>
                </a:lnTo>
                <a:lnTo>
                  <a:pt x="5" y="66"/>
                </a:lnTo>
                <a:lnTo>
                  <a:pt x="3" y="77"/>
                </a:lnTo>
                <a:lnTo>
                  <a:pt x="0" y="88"/>
                </a:lnTo>
                <a:lnTo>
                  <a:pt x="0" y="98"/>
                </a:lnTo>
                <a:lnTo>
                  <a:pt x="0" y="110"/>
                </a:lnTo>
                <a:lnTo>
                  <a:pt x="3" y="120"/>
                </a:lnTo>
                <a:lnTo>
                  <a:pt x="5" y="127"/>
                </a:lnTo>
                <a:lnTo>
                  <a:pt x="8" y="135"/>
                </a:lnTo>
                <a:lnTo>
                  <a:pt x="13" y="142"/>
                </a:lnTo>
                <a:lnTo>
                  <a:pt x="18" y="149"/>
                </a:lnTo>
                <a:lnTo>
                  <a:pt x="26" y="154"/>
                </a:lnTo>
                <a:lnTo>
                  <a:pt x="34" y="159"/>
                </a:lnTo>
                <a:lnTo>
                  <a:pt x="42" y="163"/>
                </a:lnTo>
                <a:lnTo>
                  <a:pt x="52" y="167"/>
                </a:lnTo>
                <a:lnTo>
                  <a:pt x="61" y="169"/>
                </a:lnTo>
                <a:lnTo>
                  <a:pt x="71" y="171"/>
                </a:lnTo>
                <a:lnTo>
                  <a:pt x="81" y="172"/>
                </a:lnTo>
                <a:lnTo>
                  <a:pt x="97" y="172"/>
                </a:lnTo>
                <a:lnTo>
                  <a:pt x="113" y="172"/>
                </a:lnTo>
                <a:lnTo>
                  <a:pt x="129" y="172"/>
                </a:lnTo>
                <a:lnTo>
                  <a:pt x="146" y="171"/>
                </a:lnTo>
                <a:lnTo>
                  <a:pt x="153" y="171"/>
                </a:lnTo>
                <a:lnTo>
                  <a:pt x="160" y="172"/>
                </a:lnTo>
                <a:lnTo>
                  <a:pt x="166" y="172"/>
                </a:lnTo>
                <a:lnTo>
                  <a:pt x="173" y="172"/>
                </a:lnTo>
                <a:lnTo>
                  <a:pt x="180" y="172"/>
                </a:lnTo>
                <a:lnTo>
                  <a:pt x="186" y="171"/>
                </a:lnTo>
                <a:lnTo>
                  <a:pt x="191" y="169"/>
                </a:lnTo>
                <a:lnTo>
                  <a:pt x="192" y="167"/>
                </a:lnTo>
                <a:lnTo>
                  <a:pt x="194" y="163"/>
                </a:lnTo>
                <a:lnTo>
                  <a:pt x="196" y="160"/>
                </a:lnTo>
                <a:lnTo>
                  <a:pt x="197" y="157"/>
                </a:lnTo>
                <a:lnTo>
                  <a:pt x="198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5" y="148"/>
                </a:lnTo>
                <a:lnTo>
                  <a:pt x="206" y="147"/>
                </a:lnTo>
                <a:lnTo>
                  <a:pt x="208" y="147"/>
                </a:lnTo>
                <a:lnTo>
                  <a:pt x="210" y="145"/>
                </a:lnTo>
                <a:lnTo>
                  <a:pt x="210" y="144"/>
                </a:lnTo>
                <a:lnTo>
                  <a:pt x="210" y="142"/>
                </a:lnTo>
                <a:lnTo>
                  <a:pt x="210" y="140"/>
                </a:lnTo>
                <a:lnTo>
                  <a:pt x="211" y="139"/>
                </a:lnTo>
                <a:lnTo>
                  <a:pt x="212" y="138"/>
                </a:lnTo>
                <a:lnTo>
                  <a:pt x="214" y="138"/>
                </a:lnTo>
                <a:lnTo>
                  <a:pt x="216" y="136"/>
                </a:lnTo>
                <a:lnTo>
                  <a:pt x="219" y="135"/>
                </a:lnTo>
                <a:lnTo>
                  <a:pt x="221" y="133"/>
                </a:lnTo>
                <a:lnTo>
                  <a:pt x="223" y="130"/>
                </a:lnTo>
                <a:lnTo>
                  <a:pt x="225" y="125"/>
                </a:lnTo>
                <a:lnTo>
                  <a:pt x="227" y="122"/>
                </a:lnTo>
                <a:lnTo>
                  <a:pt x="228" y="116"/>
                </a:lnTo>
                <a:lnTo>
                  <a:pt x="229" y="110"/>
                </a:lnTo>
                <a:lnTo>
                  <a:pt x="230" y="101"/>
                </a:lnTo>
                <a:lnTo>
                  <a:pt x="230" y="93"/>
                </a:lnTo>
                <a:lnTo>
                  <a:pt x="230" y="84"/>
                </a:lnTo>
                <a:lnTo>
                  <a:pt x="229" y="79"/>
                </a:lnTo>
                <a:lnTo>
                  <a:pt x="228" y="75"/>
                </a:lnTo>
                <a:lnTo>
                  <a:pt x="228" y="70"/>
                </a:lnTo>
                <a:lnTo>
                  <a:pt x="226" y="66"/>
                </a:lnTo>
                <a:lnTo>
                  <a:pt x="225" y="63"/>
                </a:lnTo>
                <a:lnTo>
                  <a:pt x="223" y="58"/>
                </a:lnTo>
                <a:lnTo>
                  <a:pt x="220" y="56"/>
                </a:lnTo>
                <a:lnTo>
                  <a:pt x="217" y="54"/>
                </a:lnTo>
                <a:lnTo>
                  <a:pt x="214" y="54"/>
                </a:lnTo>
                <a:lnTo>
                  <a:pt x="210" y="52"/>
                </a:lnTo>
                <a:lnTo>
                  <a:pt x="207" y="52"/>
                </a:lnTo>
                <a:lnTo>
                  <a:pt x="199" y="48"/>
                </a:lnTo>
                <a:lnTo>
                  <a:pt x="192" y="41"/>
                </a:lnTo>
                <a:lnTo>
                  <a:pt x="186" y="35"/>
                </a:lnTo>
                <a:lnTo>
                  <a:pt x="178" y="30"/>
                </a:lnTo>
                <a:lnTo>
                  <a:pt x="169" y="24"/>
                </a:lnTo>
                <a:lnTo>
                  <a:pt x="161" y="20"/>
                </a:lnTo>
                <a:lnTo>
                  <a:pt x="148" y="15"/>
                </a:lnTo>
                <a:lnTo>
                  <a:pt x="136" y="11"/>
                </a:lnTo>
                <a:lnTo>
                  <a:pt x="124" y="8"/>
                </a:lnTo>
                <a:lnTo>
                  <a:pt x="110" y="5"/>
                </a:lnTo>
                <a:lnTo>
                  <a:pt x="98" y="3"/>
                </a:lnTo>
                <a:lnTo>
                  <a:pt x="86" y="2"/>
                </a:lnTo>
                <a:lnTo>
                  <a:pt x="73" y="1"/>
                </a:lnTo>
                <a:lnTo>
                  <a:pt x="6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77" name="Google Shape;13277;p42"/>
          <p:cNvSpPr/>
          <p:nvPr/>
        </p:nvSpPr>
        <p:spPr>
          <a:xfrm>
            <a:off x="7624763" y="2262189"/>
            <a:ext cx="39291" cy="36910"/>
          </a:xfrm>
          <a:custGeom>
            <a:avLst/>
            <a:gdLst/>
            <a:ahLst/>
            <a:cxnLst/>
            <a:rect l="l" t="t" r="r" b="b"/>
            <a:pathLst>
              <a:path w="131" h="124" extrusionOk="0">
                <a:moveTo>
                  <a:pt x="97" y="0"/>
                </a:moveTo>
                <a:lnTo>
                  <a:pt x="98" y="0"/>
                </a:lnTo>
                <a:lnTo>
                  <a:pt x="99" y="1"/>
                </a:lnTo>
                <a:lnTo>
                  <a:pt x="100" y="2"/>
                </a:lnTo>
                <a:lnTo>
                  <a:pt x="101" y="2"/>
                </a:lnTo>
                <a:lnTo>
                  <a:pt x="104" y="4"/>
                </a:lnTo>
                <a:lnTo>
                  <a:pt x="109" y="7"/>
                </a:lnTo>
                <a:lnTo>
                  <a:pt x="112" y="10"/>
                </a:lnTo>
                <a:lnTo>
                  <a:pt x="117" y="12"/>
                </a:lnTo>
                <a:lnTo>
                  <a:pt x="119" y="14"/>
                </a:lnTo>
                <a:lnTo>
                  <a:pt x="121" y="16"/>
                </a:lnTo>
                <a:lnTo>
                  <a:pt x="122" y="20"/>
                </a:lnTo>
                <a:lnTo>
                  <a:pt x="126" y="23"/>
                </a:lnTo>
                <a:lnTo>
                  <a:pt x="128" y="29"/>
                </a:lnTo>
                <a:lnTo>
                  <a:pt x="129" y="33"/>
                </a:lnTo>
                <a:lnTo>
                  <a:pt x="130" y="39"/>
                </a:lnTo>
                <a:lnTo>
                  <a:pt x="131" y="44"/>
                </a:lnTo>
                <a:lnTo>
                  <a:pt x="131" y="51"/>
                </a:lnTo>
                <a:lnTo>
                  <a:pt x="131" y="57"/>
                </a:lnTo>
                <a:lnTo>
                  <a:pt x="131" y="63"/>
                </a:lnTo>
                <a:lnTo>
                  <a:pt x="130" y="69"/>
                </a:lnTo>
                <a:lnTo>
                  <a:pt x="129" y="75"/>
                </a:lnTo>
                <a:lnTo>
                  <a:pt x="127" y="79"/>
                </a:lnTo>
                <a:lnTo>
                  <a:pt x="126" y="85"/>
                </a:lnTo>
                <a:lnTo>
                  <a:pt x="123" y="88"/>
                </a:lnTo>
                <a:lnTo>
                  <a:pt x="122" y="90"/>
                </a:lnTo>
                <a:lnTo>
                  <a:pt x="120" y="94"/>
                </a:lnTo>
                <a:lnTo>
                  <a:pt x="118" y="96"/>
                </a:lnTo>
                <a:lnTo>
                  <a:pt x="116" y="98"/>
                </a:lnTo>
                <a:lnTo>
                  <a:pt x="112" y="100"/>
                </a:lnTo>
                <a:lnTo>
                  <a:pt x="110" y="103"/>
                </a:lnTo>
                <a:lnTo>
                  <a:pt x="107" y="105"/>
                </a:lnTo>
                <a:lnTo>
                  <a:pt x="103" y="106"/>
                </a:lnTo>
                <a:lnTo>
                  <a:pt x="95" y="110"/>
                </a:lnTo>
                <a:lnTo>
                  <a:pt x="88" y="114"/>
                </a:lnTo>
                <a:lnTo>
                  <a:pt x="79" y="117"/>
                </a:lnTo>
                <a:lnTo>
                  <a:pt x="70" y="121"/>
                </a:lnTo>
                <a:lnTo>
                  <a:pt x="62" y="122"/>
                </a:lnTo>
                <a:lnTo>
                  <a:pt x="54" y="123"/>
                </a:lnTo>
                <a:lnTo>
                  <a:pt x="47" y="124"/>
                </a:lnTo>
                <a:lnTo>
                  <a:pt x="39" y="124"/>
                </a:lnTo>
                <a:lnTo>
                  <a:pt x="33" y="123"/>
                </a:lnTo>
                <a:lnTo>
                  <a:pt x="27" y="122"/>
                </a:lnTo>
                <a:lnTo>
                  <a:pt x="22" y="119"/>
                </a:lnTo>
                <a:lnTo>
                  <a:pt x="18" y="116"/>
                </a:lnTo>
                <a:lnTo>
                  <a:pt x="14" y="113"/>
                </a:lnTo>
                <a:lnTo>
                  <a:pt x="10" y="108"/>
                </a:lnTo>
                <a:lnTo>
                  <a:pt x="7" y="104"/>
                </a:lnTo>
                <a:lnTo>
                  <a:pt x="6" y="100"/>
                </a:lnTo>
                <a:lnTo>
                  <a:pt x="5" y="97"/>
                </a:lnTo>
                <a:lnTo>
                  <a:pt x="3" y="94"/>
                </a:lnTo>
                <a:lnTo>
                  <a:pt x="2" y="89"/>
                </a:lnTo>
                <a:lnTo>
                  <a:pt x="1" y="86"/>
                </a:lnTo>
                <a:lnTo>
                  <a:pt x="1" y="81"/>
                </a:lnTo>
                <a:lnTo>
                  <a:pt x="1" y="76"/>
                </a:lnTo>
                <a:lnTo>
                  <a:pt x="0" y="70"/>
                </a:lnTo>
                <a:lnTo>
                  <a:pt x="1" y="62"/>
                </a:lnTo>
                <a:lnTo>
                  <a:pt x="2" y="54"/>
                </a:lnTo>
                <a:lnTo>
                  <a:pt x="5" y="48"/>
                </a:lnTo>
                <a:lnTo>
                  <a:pt x="8" y="42"/>
                </a:lnTo>
                <a:lnTo>
                  <a:pt x="11" y="37"/>
                </a:lnTo>
                <a:lnTo>
                  <a:pt x="16" y="31"/>
                </a:lnTo>
                <a:lnTo>
                  <a:pt x="21" y="25"/>
                </a:lnTo>
                <a:lnTo>
                  <a:pt x="28" y="21"/>
                </a:lnTo>
                <a:lnTo>
                  <a:pt x="35" y="16"/>
                </a:lnTo>
                <a:lnTo>
                  <a:pt x="43" y="13"/>
                </a:lnTo>
                <a:lnTo>
                  <a:pt x="52" y="10"/>
                </a:lnTo>
                <a:lnTo>
                  <a:pt x="62" y="6"/>
                </a:lnTo>
                <a:lnTo>
                  <a:pt x="73" y="4"/>
                </a:lnTo>
                <a:lnTo>
                  <a:pt x="85" y="2"/>
                </a:lnTo>
                <a:lnTo>
                  <a:pt x="97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78" name="Google Shape;13278;p42"/>
          <p:cNvSpPr/>
          <p:nvPr/>
        </p:nvSpPr>
        <p:spPr>
          <a:xfrm>
            <a:off x="7625955" y="2258617"/>
            <a:ext cx="39290" cy="40481"/>
          </a:xfrm>
          <a:custGeom>
            <a:avLst/>
            <a:gdLst/>
            <a:ahLst/>
            <a:cxnLst/>
            <a:rect l="l" t="t" r="r" b="b"/>
            <a:pathLst>
              <a:path w="133" h="136" extrusionOk="0">
                <a:moveTo>
                  <a:pt x="81" y="0"/>
                </a:moveTo>
                <a:lnTo>
                  <a:pt x="84" y="3"/>
                </a:lnTo>
                <a:lnTo>
                  <a:pt x="88" y="5"/>
                </a:lnTo>
                <a:lnTo>
                  <a:pt x="92" y="8"/>
                </a:lnTo>
                <a:lnTo>
                  <a:pt x="97" y="12"/>
                </a:lnTo>
                <a:lnTo>
                  <a:pt x="101" y="15"/>
                </a:lnTo>
                <a:lnTo>
                  <a:pt x="107" y="18"/>
                </a:lnTo>
                <a:lnTo>
                  <a:pt x="111" y="22"/>
                </a:lnTo>
                <a:lnTo>
                  <a:pt x="116" y="25"/>
                </a:lnTo>
                <a:lnTo>
                  <a:pt x="120" y="28"/>
                </a:lnTo>
                <a:lnTo>
                  <a:pt x="124" y="34"/>
                </a:lnTo>
                <a:lnTo>
                  <a:pt x="126" y="40"/>
                </a:lnTo>
                <a:lnTo>
                  <a:pt x="128" y="47"/>
                </a:lnTo>
                <a:lnTo>
                  <a:pt x="130" y="55"/>
                </a:lnTo>
                <a:lnTo>
                  <a:pt x="130" y="63"/>
                </a:lnTo>
                <a:lnTo>
                  <a:pt x="130" y="72"/>
                </a:lnTo>
                <a:lnTo>
                  <a:pt x="129" y="80"/>
                </a:lnTo>
                <a:lnTo>
                  <a:pt x="127" y="88"/>
                </a:lnTo>
                <a:lnTo>
                  <a:pt x="125" y="96"/>
                </a:lnTo>
                <a:lnTo>
                  <a:pt x="120" y="102"/>
                </a:lnTo>
                <a:lnTo>
                  <a:pt x="116" y="108"/>
                </a:lnTo>
                <a:lnTo>
                  <a:pt x="110" y="114"/>
                </a:lnTo>
                <a:lnTo>
                  <a:pt x="104" y="117"/>
                </a:lnTo>
                <a:lnTo>
                  <a:pt x="97" y="121"/>
                </a:lnTo>
                <a:lnTo>
                  <a:pt x="89" y="125"/>
                </a:lnTo>
                <a:lnTo>
                  <a:pt x="81" y="128"/>
                </a:lnTo>
                <a:lnTo>
                  <a:pt x="72" y="131"/>
                </a:lnTo>
                <a:lnTo>
                  <a:pt x="63" y="134"/>
                </a:lnTo>
                <a:lnTo>
                  <a:pt x="55" y="135"/>
                </a:lnTo>
                <a:lnTo>
                  <a:pt x="46" y="136"/>
                </a:lnTo>
                <a:lnTo>
                  <a:pt x="38" y="136"/>
                </a:lnTo>
                <a:lnTo>
                  <a:pt x="30" y="135"/>
                </a:lnTo>
                <a:lnTo>
                  <a:pt x="23" y="131"/>
                </a:lnTo>
                <a:lnTo>
                  <a:pt x="17" y="128"/>
                </a:lnTo>
                <a:lnTo>
                  <a:pt x="11" y="124"/>
                </a:lnTo>
                <a:lnTo>
                  <a:pt x="7" y="117"/>
                </a:lnTo>
                <a:lnTo>
                  <a:pt x="4" y="109"/>
                </a:lnTo>
                <a:lnTo>
                  <a:pt x="1" y="100"/>
                </a:lnTo>
                <a:lnTo>
                  <a:pt x="0" y="91"/>
                </a:lnTo>
                <a:lnTo>
                  <a:pt x="0" y="82"/>
                </a:lnTo>
                <a:lnTo>
                  <a:pt x="0" y="73"/>
                </a:lnTo>
                <a:lnTo>
                  <a:pt x="2" y="65"/>
                </a:lnTo>
                <a:lnTo>
                  <a:pt x="5" y="59"/>
                </a:lnTo>
                <a:lnTo>
                  <a:pt x="8" y="53"/>
                </a:lnTo>
                <a:lnTo>
                  <a:pt x="11" y="46"/>
                </a:lnTo>
                <a:lnTo>
                  <a:pt x="16" y="42"/>
                </a:lnTo>
                <a:lnTo>
                  <a:pt x="23" y="36"/>
                </a:lnTo>
                <a:lnTo>
                  <a:pt x="29" y="32"/>
                </a:lnTo>
                <a:lnTo>
                  <a:pt x="37" y="27"/>
                </a:lnTo>
                <a:lnTo>
                  <a:pt x="46" y="24"/>
                </a:lnTo>
                <a:lnTo>
                  <a:pt x="55" y="21"/>
                </a:lnTo>
                <a:lnTo>
                  <a:pt x="64" y="18"/>
                </a:lnTo>
                <a:lnTo>
                  <a:pt x="74" y="15"/>
                </a:lnTo>
                <a:lnTo>
                  <a:pt x="94" y="12"/>
                </a:lnTo>
                <a:lnTo>
                  <a:pt x="113" y="8"/>
                </a:lnTo>
                <a:lnTo>
                  <a:pt x="133" y="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79" name="Google Shape;13279;p42"/>
          <p:cNvSpPr/>
          <p:nvPr/>
        </p:nvSpPr>
        <p:spPr>
          <a:xfrm>
            <a:off x="7566424" y="2268142"/>
            <a:ext cx="48815" cy="39290"/>
          </a:xfrm>
          <a:custGeom>
            <a:avLst/>
            <a:gdLst/>
            <a:ahLst/>
            <a:cxnLst/>
            <a:rect l="l" t="t" r="r" b="b"/>
            <a:pathLst>
              <a:path w="165" h="133" extrusionOk="0">
                <a:moveTo>
                  <a:pt x="5" y="0"/>
                </a:moveTo>
                <a:lnTo>
                  <a:pt x="4" y="2"/>
                </a:lnTo>
                <a:lnTo>
                  <a:pt x="4" y="4"/>
                </a:lnTo>
                <a:lnTo>
                  <a:pt x="3" y="6"/>
                </a:lnTo>
                <a:lnTo>
                  <a:pt x="3" y="9"/>
                </a:lnTo>
                <a:lnTo>
                  <a:pt x="2" y="12"/>
                </a:lnTo>
                <a:lnTo>
                  <a:pt x="2" y="14"/>
                </a:lnTo>
                <a:lnTo>
                  <a:pt x="1" y="22"/>
                </a:lnTo>
                <a:lnTo>
                  <a:pt x="1" y="31"/>
                </a:lnTo>
                <a:lnTo>
                  <a:pt x="0" y="41"/>
                </a:lnTo>
                <a:lnTo>
                  <a:pt x="0" y="50"/>
                </a:lnTo>
                <a:lnTo>
                  <a:pt x="1" y="58"/>
                </a:lnTo>
                <a:lnTo>
                  <a:pt x="2" y="67"/>
                </a:lnTo>
                <a:lnTo>
                  <a:pt x="3" y="73"/>
                </a:lnTo>
                <a:lnTo>
                  <a:pt x="4" y="78"/>
                </a:lnTo>
                <a:lnTo>
                  <a:pt x="7" y="83"/>
                </a:lnTo>
                <a:lnTo>
                  <a:pt x="8" y="87"/>
                </a:lnTo>
                <a:lnTo>
                  <a:pt x="9" y="88"/>
                </a:lnTo>
                <a:lnTo>
                  <a:pt x="10" y="89"/>
                </a:lnTo>
                <a:lnTo>
                  <a:pt x="11" y="90"/>
                </a:lnTo>
                <a:lnTo>
                  <a:pt x="11" y="93"/>
                </a:lnTo>
                <a:lnTo>
                  <a:pt x="12" y="94"/>
                </a:lnTo>
                <a:lnTo>
                  <a:pt x="13" y="95"/>
                </a:lnTo>
                <a:lnTo>
                  <a:pt x="14" y="95"/>
                </a:lnTo>
                <a:lnTo>
                  <a:pt x="14" y="96"/>
                </a:lnTo>
                <a:lnTo>
                  <a:pt x="15" y="96"/>
                </a:lnTo>
                <a:lnTo>
                  <a:pt x="15" y="97"/>
                </a:lnTo>
                <a:lnTo>
                  <a:pt x="21" y="102"/>
                </a:lnTo>
                <a:lnTo>
                  <a:pt x="27" y="107"/>
                </a:lnTo>
                <a:lnTo>
                  <a:pt x="31" y="111"/>
                </a:lnTo>
                <a:lnTo>
                  <a:pt x="37" y="114"/>
                </a:lnTo>
                <a:lnTo>
                  <a:pt x="41" y="117"/>
                </a:lnTo>
                <a:lnTo>
                  <a:pt x="47" y="121"/>
                </a:lnTo>
                <a:lnTo>
                  <a:pt x="51" y="124"/>
                </a:lnTo>
                <a:lnTo>
                  <a:pt x="57" y="126"/>
                </a:lnTo>
                <a:lnTo>
                  <a:pt x="64" y="129"/>
                </a:lnTo>
                <a:lnTo>
                  <a:pt x="70" y="130"/>
                </a:lnTo>
                <a:lnTo>
                  <a:pt x="77" y="131"/>
                </a:lnTo>
                <a:lnTo>
                  <a:pt x="84" y="132"/>
                </a:lnTo>
                <a:lnTo>
                  <a:pt x="91" y="132"/>
                </a:lnTo>
                <a:lnTo>
                  <a:pt x="96" y="133"/>
                </a:lnTo>
                <a:lnTo>
                  <a:pt x="106" y="133"/>
                </a:lnTo>
                <a:lnTo>
                  <a:pt x="116" y="132"/>
                </a:lnTo>
                <a:lnTo>
                  <a:pt x="121" y="132"/>
                </a:lnTo>
                <a:lnTo>
                  <a:pt x="124" y="132"/>
                </a:lnTo>
                <a:lnTo>
                  <a:pt x="128" y="132"/>
                </a:lnTo>
                <a:lnTo>
                  <a:pt x="130" y="132"/>
                </a:lnTo>
                <a:lnTo>
                  <a:pt x="133" y="131"/>
                </a:lnTo>
                <a:lnTo>
                  <a:pt x="135" y="130"/>
                </a:lnTo>
                <a:lnTo>
                  <a:pt x="138" y="129"/>
                </a:lnTo>
                <a:lnTo>
                  <a:pt x="141" y="127"/>
                </a:lnTo>
                <a:lnTo>
                  <a:pt x="143" y="126"/>
                </a:lnTo>
                <a:lnTo>
                  <a:pt x="146" y="124"/>
                </a:lnTo>
                <a:lnTo>
                  <a:pt x="148" y="122"/>
                </a:lnTo>
                <a:lnTo>
                  <a:pt x="150" y="118"/>
                </a:lnTo>
                <a:lnTo>
                  <a:pt x="152" y="116"/>
                </a:lnTo>
                <a:lnTo>
                  <a:pt x="153" y="113"/>
                </a:lnTo>
                <a:lnTo>
                  <a:pt x="157" y="108"/>
                </a:lnTo>
                <a:lnTo>
                  <a:pt x="159" y="104"/>
                </a:lnTo>
                <a:lnTo>
                  <a:pt x="162" y="97"/>
                </a:lnTo>
                <a:lnTo>
                  <a:pt x="164" y="90"/>
                </a:lnTo>
                <a:lnTo>
                  <a:pt x="165" y="84"/>
                </a:lnTo>
                <a:lnTo>
                  <a:pt x="165" y="77"/>
                </a:lnTo>
                <a:lnTo>
                  <a:pt x="164" y="71"/>
                </a:lnTo>
                <a:lnTo>
                  <a:pt x="161" y="66"/>
                </a:lnTo>
                <a:lnTo>
                  <a:pt x="159" y="60"/>
                </a:lnTo>
                <a:lnTo>
                  <a:pt x="155" y="55"/>
                </a:lnTo>
                <a:lnTo>
                  <a:pt x="150" y="49"/>
                </a:lnTo>
                <a:lnTo>
                  <a:pt x="144" y="43"/>
                </a:lnTo>
                <a:lnTo>
                  <a:pt x="139" y="39"/>
                </a:lnTo>
                <a:lnTo>
                  <a:pt x="128" y="31"/>
                </a:lnTo>
                <a:lnTo>
                  <a:pt x="118" y="24"/>
                </a:lnTo>
                <a:lnTo>
                  <a:pt x="107" y="17"/>
                </a:lnTo>
                <a:lnTo>
                  <a:pt x="105" y="15"/>
                </a:lnTo>
                <a:lnTo>
                  <a:pt x="103" y="14"/>
                </a:lnTo>
                <a:lnTo>
                  <a:pt x="102" y="12"/>
                </a:lnTo>
                <a:lnTo>
                  <a:pt x="100" y="11"/>
                </a:lnTo>
                <a:lnTo>
                  <a:pt x="97" y="10"/>
                </a:lnTo>
                <a:lnTo>
                  <a:pt x="95" y="9"/>
                </a:lnTo>
                <a:lnTo>
                  <a:pt x="91" y="6"/>
                </a:lnTo>
                <a:lnTo>
                  <a:pt x="87" y="5"/>
                </a:lnTo>
                <a:lnTo>
                  <a:pt x="83" y="4"/>
                </a:lnTo>
                <a:lnTo>
                  <a:pt x="78" y="3"/>
                </a:lnTo>
                <a:lnTo>
                  <a:pt x="73" y="3"/>
                </a:lnTo>
                <a:lnTo>
                  <a:pt x="68" y="2"/>
                </a:lnTo>
                <a:lnTo>
                  <a:pt x="60" y="2"/>
                </a:lnTo>
                <a:lnTo>
                  <a:pt x="51" y="1"/>
                </a:lnTo>
                <a:lnTo>
                  <a:pt x="45" y="1"/>
                </a:lnTo>
                <a:lnTo>
                  <a:pt x="37" y="0"/>
                </a:lnTo>
                <a:lnTo>
                  <a:pt x="29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80" name="Google Shape;13280;p42"/>
          <p:cNvSpPr/>
          <p:nvPr/>
        </p:nvSpPr>
        <p:spPr>
          <a:xfrm>
            <a:off x="7566424" y="2265760"/>
            <a:ext cx="48815" cy="41672"/>
          </a:xfrm>
          <a:custGeom>
            <a:avLst/>
            <a:gdLst/>
            <a:ahLst/>
            <a:cxnLst/>
            <a:rect l="l" t="t" r="r" b="b"/>
            <a:pathLst>
              <a:path w="165" h="141" extrusionOk="0">
                <a:moveTo>
                  <a:pt x="8" y="0"/>
                </a:moveTo>
                <a:lnTo>
                  <a:pt x="7" y="3"/>
                </a:lnTo>
                <a:lnTo>
                  <a:pt x="5" y="7"/>
                </a:lnTo>
                <a:lnTo>
                  <a:pt x="3" y="14"/>
                </a:lnTo>
                <a:lnTo>
                  <a:pt x="2" y="22"/>
                </a:lnTo>
                <a:lnTo>
                  <a:pt x="1" y="31"/>
                </a:lnTo>
                <a:lnTo>
                  <a:pt x="1" y="40"/>
                </a:lnTo>
                <a:lnTo>
                  <a:pt x="0" y="50"/>
                </a:lnTo>
                <a:lnTo>
                  <a:pt x="1" y="60"/>
                </a:lnTo>
                <a:lnTo>
                  <a:pt x="1" y="70"/>
                </a:lnTo>
                <a:lnTo>
                  <a:pt x="2" y="79"/>
                </a:lnTo>
                <a:lnTo>
                  <a:pt x="4" y="86"/>
                </a:lnTo>
                <a:lnTo>
                  <a:pt x="7" y="92"/>
                </a:lnTo>
                <a:lnTo>
                  <a:pt x="9" y="96"/>
                </a:lnTo>
                <a:lnTo>
                  <a:pt x="12" y="101"/>
                </a:lnTo>
                <a:lnTo>
                  <a:pt x="15" y="105"/>
                </a:lnTo>
                <a:lnTo>
                  <a:pt x="21" y="110"/>
                </a:lnTo>
                <a:lnTo>
                  <a:pt x="26" y="114"/>
                </a:lnTo>
                <a:lnTo>
                  <a:pt x="32" y="119"/>
                </a:lnTo>
                <a:lnTo>
                  <a:pt x="39" y="124"/>
                </a:lnTo>
                <a:lnTo>
                  <a:pt x="46" y="129"/>
                </a:lnTo>
                <a:lnTo>
                  <a:pt x="52" y="132"/>
                </a:lnTo>
                <a:lnTo>
                  <a:pt x="60" y="135"/>
                </a:lnTo>
                <a:lnTo>
                  <a:pt x="69" y="138"/>
                </a:lnTo>
                <a:lnTo>
                  <a:pt x="78" y="140"/>
                </a:lnTo>
                <a:lnTo>
                  <a:pt x="87" y="140"/>
                </a:lnTo>
                <a:lnTo>
                  <a:pt x="96" y="141"/>
                </a:lnTo>
                <a:lnTo>
                  <a:pt x="105" y="141"/>
                </a:lnTo>
                <a:lnTo>
                  <a:pt x="111" y="140"/>
                </a:lnTo>
                <a:lnTo>
                  <a:pt x="118" y="140"/>
                </a:lnTo>
                <a:lnTo>
                  <a:pt x="123" y="140"/>
                </a:lnTo>
                <a:lnTo>
                  <a:pt x="129" y="140"/>
                </a:lnTo>
                <a:lnTo>
                  <a:pt x="134" y="139"/>
                </a:lnTo>
                <a:lnTo>
                  <a:pt x="140" y="135"/>
                </a:lnTo>
                <a:lnTo>
                  <a:pt x="147" y="130"/>
                </a:lnTo>
                <a:lnTo>
                  <a:pt x="152" y="123"/>
                </a:lnTo>
                <a:lnTo>
                  <a:pt x="158" y="115"/>
                </a:lnTo>
                <a:lnTo>
                  <a:pt x="161" y="107"/>
                </a:lnTo>
                <a:lnTo>
                  <a:pt x="164" y="100"/>
                </a:lnTo>
                <a:lnTo>
                  <a:pt x="165" y="93"/>
                </a:lnTo>
                <a:lnTo>
                  <a:pt x="165" y="86"/>
                </a:lnTo>
                <a:lnTo>
                  <a:pt x="164" y="81"/>
                </a:lnTo>
                <a:lnTo>
                  <a:pt x="161" y="73"/>
                </a:lnTo>
                <a:lnTo>
                  <a:pt x="158" y="66"/>
                </a:lnTo>
                <a:lnTo>
                  <a:pt x="152" y="60"/>
                </a:lnTo>
                <a:lnTo>
                  <a:pt x="147" y="54"/>
                </a:lnTo>
                <a:lnTo>
                  <a:pt x="141" y="48"/>
                </a:lnTo>
                <a:lnTo>
                  <a:pt x="134" y="44"/>
                </a:lnTo>
                <a:lnTo>
                  <a:pt x="127" y="38"/>
                </a:lnTo>
                <a:lnTo>
                  <a:pt x="118" y="32"/>
                </a:lnTo>
                <a:lnTo>
                  <a:pt x="111" y="27"/>
                </a:lnTo>
                <a:lnTo>
                  <a:pt x="103" y="21"/>
                </a:lnTo>
                <a:lnTo>
                  <a:pt x="96" y="17"/>
                </a:lnTo>
                <a:lnTo>
                  <a:pt x="87" y="13"/>
                </a:lnTo>
                <a:lnTo>
                  <a:pt x="79" y="12"/>
                </a:lnTo>
                <a:lnTo>
                  <a:pt x="70" y="10"/>
                </a:lnTo>
                <a:lnTo>
                  <a:pt x="61" y="10"/>
                </a:lnTo>
                <a:lnTo>
                  <a:pt x="51" y="9"/>
                </a:lnTo>
                <a:lnTo>
                  <a:pt x="40" y="9"/>
                </a:lnTo>
                <a:lnTo>
                  <a:pt x="29" y="8"/>
                </a:lnTo>
                <a:lnTo>
                  <a:pt x="18" y="8"/>
                </a:lnTo>
                <a:lnTo>
                  <a:pt x="9" y="8"/>
                </a:lnTo>
                <a:lnTo>
                  <a:pt x="1" y="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81" name="Google Shape;13281;p42"/>
          <p:cNvCxnSpPr/>
          <p:nvPr/>
        </p:nvCxnSpPr>
        <p:spPr>
          <a:xfrm>
            <a:off x="6934200" y="2461024"/>
            <a:ext cx="11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82" name="Google Shape;13282;p42"/>
          <p:cNvCxnSpPr/>
          <p:nvPr/>
        </p:nvCxnSpPr>
        <p:spPr>
          <a:xfrm>
            <a:off x="7506892" y="2257425"/>
            <a:ext cx="250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83" name="Google Shape;13283;p42"/>
          <p:cNvCxnSpPr/>
          <p:nvPr/>
        </p:nvCxnSpPr>
        <p:spPr>
          <a:xfrm flipH="1">
            <a:off x="7498556" y="2258617"/>
            <a:ext cx="333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84" name="Google Shape;13284;p42"/>
          <p:cNvCxnSpPr/>
          <p:nvPr/>
        </p:nvCxnSpPr>
        <p:spPr>
          <a:xfrm>
            <a:off x="7649766" y="2258617"/>
            <a:ext cx="833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85" name="Google Shape;13285;p42"/>
          <p:cNvCxnSpPr/>
          <p:nvPr/>
        </p:nvCxnSpPr>
        <p:spPr>
          <a:xfrm flipH="1">
            <a:off x="7566424" y="2265761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86" name="Google Shape;13286;p42"/>
          <p:cNvSpPr/>
          <p:nvPr/>
        </p:nvSpPr>
        <p:spPr>
          <a:xfrm>
            <a:off x="6883005" y="2397919"/>
            <a:ext cx="69056" cy="52388"/>
          </a:xfrm>
          <a:custGeom>
            <a:avLst/>
            <a:gdLst/>
            <a:ahLst/>
            <a:cxnLst/>
            <a:rect l="l" t="t" r="r" b="b"/>
            <a:pathLst>
              <a:path w="231" h="172" extrusionOk="0">
                <a:moveTo>
                  <a:pt x="37" y="0"/>
                </a:moveTo>
                <a:lnTo>
                  <a:pt x="32" y="4"/>
                </a:lnTo>
                <a:lnTo>
                  <a:pt x="27" y="12"/>
                </a:lnTo>
                <a:lnTo>
                  <a:pt x="22" y="20"/>
                </a:lnTo>
                <a:lnTo>
                  <a:pt x="18" y="29"/>
                </a:lnTo>
                <a:lnTo>
                  <a:pt x="13" y="39"/>
                </a:lnTo>
                <a:lnTo>
                  <a:pt x="9" y="50"/>
                </a:lnTo>
                <a:lnTo>
                  <a:pt x="5" y="61"/>
                </a:lnTo>
                <a:lnTo>
                  <a:pt x="3" y="74"/>
                </a:lnTo>
                <a:lnTo>
                  <a:pt x="1" y="85"/>
                </a:lnTo>
                <a:lnTo>
                  <a:pt x="0" y="97"/>
                </a:lnTo>
                <a:lnTo>
                  <a:pt x="0" y="105"/>
                </a:lnTo>
                <a:lnTo>
                  <a:pt x="1" y="113"/>
                </a:lnTo>
                <a:lnTo>
                  <a:pt x="3" y="121"/>
                </a:lnTo>
                <a:lnTo>
                  <a:pt x="5" y="127"/>
                </a:lnTo>
                <a:lnTo>
                  <a:pt x="8" y="134"/>
                </a:lnTo>
                <a:lnTo>
                  <a:pt x="12" y="141"/>
                </a:lnTo>
                <a:lnTo>
                  <a:pt x="17" y="146"/>
                </a:lnTo>
                <a:lnTo>
                  <a:pt x="22" y="151"/>
                </a:lnTo>
                <a:lnTo>
                  <a:pt x="27" y="154"/>
                </a:lnTo>
                <a:lnTo>
                  <a:pt x="32" y="158"/>
                </a:lnTo>
                <a:lnTo>
                  <a:pt x="39" y="161"/>
                </a:lnTo>
                <a:lnTo>
                  <a:pt x="45" y="163"/>
                </a:lnTo>
                <a:lnTo>
                  <a:pt x="51" y="165"/>
                </a:lnTo>
                <a:lnTo>
                  <a:pt x="59" y="168"/>
                </a:lnTo>
                <a:lnTo>
                  <a:pt x="66" y="170"/>
                </a:lnTo>
                <a:lnTo>
                  <a:pt x="73" y="171"/>
                </a:lnTo>
                <a:lnTo>
                  <a:pt x="83" y="172"/>
                </a:lnTo>
                <a:lnTo>
                  <a:pt x="92" y="172"/>
                </a:lnTo>
                <a:lnTo>
                  <a:pt x="102" y="172"/>
                </a:lnTo>
                <a:lnTo>
                  <a:pt x="115" y="172"/>
                </a:lnTo>
                <a:lnTo>
                  <a:pt x="130" y="172"/>
                </a:lnTo>
                <a:lnTo>
                  <a:pt x="140" y="171"/>
                </a:lnTo>
                <a:lnTo>
                  <a:pt x="150" y="171"/>
                </a:lnTo>
                <a:lnTo>
                  <a:pt x="160" y="172"/>
                </a:lnTo>
                <a:lnTo>
                  <a:pt x="166" y="172"/>
                </a:lnTo>
                <a:lnTo>
                  <a:pt x="171" y="172"/>
                </a:lnTo>
                <a:lnTo>
                  <a:pt x="176" y="172"/>
                </a:lnTo>
                <a:lnTo>
                  <a:pt x="179" y="172"/>
                </a:lnTo>
                <a:lnTo>
                  <a:pt x="183" y="171"/>
                </a:lnTo>
                <a:lnTo>
                  <a:pt x="186" y="171"/>
                </a:lnTo>
                <a:lnTo>
                  <a:pt x="189" y="169"/>
                </a:lnTo>
                <a:lnTo>
                  <a:pt x="192" y="168"/>
                </a:lnTo>
                <a:lnTo>
                  <a:pt x="194" y="164"/>
                </a:lnTo>
                <a:lnTo>
                  <a:pt x="195" y="161"/>
                </a:lnTo>
                <a:lnTo>
                  <a:pt x="196" y="158"/>
                </a:lnTo>
                <a:lnTo>
                  <a:pt x="196" y="156"/>
                </a:lnTo>
                <a:lnTo>
                  <a:pt x="196" y="155"/>
                </a:lnTo>
                <a:lnTo>
                  <a:pt x="196" y="154"/>
                </a:lnTo>
                <a:lnTo>
                  <a:pt x="197" y="153"/>
                </a:lnTo>
                <a:lnTo>
                  <a:pt x="198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3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4" y="147"/>
                </a:lnTo>
                <a:lnTo>
                  <a:pt x="205" y="147"/>
                </a:lnTo>
                <a:lnTo>
                  <a:pt x="206" y="146"/>
                </a:lnTo>
                <a:lnTo>
                  <a:pt x="208" y="145"/>
                </a:lnTo>
                <a:lnTo>
                  <a:pt x="210" y="145"/>
                </a:lnTo>
                <a:lnTo>
                  <a:pt x="210" y="144"/>
                </a:lnTo>
                <a:lnTo>
                  <a:pt x="211" y="143"/>
                </a:lnTo>
                <a:lnTo>
                  <a:pt x="211" y="142"/>
                </a:lnTo>
                <a:lnTo>
                  <a:pt x="211" y="141"/>
                </a:lnTo>
                <a:lnTo>
                  <a:pt x="211" y="140"/>
                </a:lnTo>
                <a:lnTo>
                  <a:pt x="211" y="138"/>
                </a:lnTo>
                <a:lnTo>
                  <a:pt x="212" y="138"/>
                </a:lnTo>
                <a:lnTo>
                  <a:pt x="212" y="137"/>
                </a:lnTo>
                <a:lnTo>
                  <a:pt x="213" y="137"/>
                </a:lnTo>
                <a:lnTo>
                  <a:pt x="214" y="137"/>
                </a:lnTo>
                <a:lnTo>
                  <a:pt x="215" y="137"/>
                </a:lnTo>
                <a:lnTo>
                  <a:pt x="216" y="136"/>
                </a:lnTo>
                <a:lnTo>
                  <a:pt x="217" y="136"/>
                </a:lnTo>
                <a:lnTo>
                  <a:pt x="217" y="135"/>
                </a:lnTo>
                <a:lnTo>
                  <a:pt x="221" y="133"/>
                </a:lnTo>
                <a:lnTo>
                  <a:pt x="223" y="130"/>
                </a:lnTo>
                <a:lnTo>
                  <a:pt x="225" y="125"/>
                </a:lnTo>
                <a:lnTo>
                  <a:pt x="226" y="121"/>
                </a:lnTo>
                <a:lnTo>
                  <a:pt x="227" y="115"/>
                </a:lnTo>
                <a:lnTo>
                  <a:pt x="230" y="108"/>
                </a:lnTo>
                <a:lnTo>
                  <a:pt x="230" y="102"/>
                </a:lnTo>
                <a:lnTo>
                  <a:pt x="231" y="94"/>
                </a:lnTo>
                <a:lnTo>
                  <a:pt x="230" y="86"/>
                </a:lnTo>
                <a:lnTo>
                  <a:pt x="229" y="78"/>
                </a:lnTo>
                <a:lnTo>
                  <a:pt x="227" y="71"/>
                </a:lnTo>
                <a:lnTo>
                  <a:pt x="225" y="65"/>
                </a:lnTo>
                <a:lnTo>
                  <a:pt x="222" y="58"/>
                </a:lnTo>
                <a:lnTo>
                  <a:pt x="222" y="57"/>
                </a:lnTo>
                <a:lnTo>
                  <a:pt x="221" y="56"/>
                </a:lnTo>
                <a:lnTo>
                  <a:pt x="218" y="54"/>
                </a:lnTo>
                <a:lnTo>
                  <a:pt x="217" y="53"/>
                </a:lnTo>
                <a:lnTo>
                  <a:pt x="216" y="53"/>
                </a:lnTo>
                <a:lnTo>
                  <a:pt x="214" y="53"/>
                </a:lnTo>
                <a:lnTo>
                  <a:pt x="211" y="52"/>
                </a:lnTo>
                <a:lnTo>
                  <a:pt x="210" y="52"/>
                </a:lnTo>
                <a:lnTo>
                  <a:pt x="207" y="52"/>
                </a:lnTo>
                <a:lnTo>
                  <a:pt x="206" y="52"/>
                </a:lnTo>
                <a:lnTo>
                  <a:pt x="204" y="51"/>
                </a:lnTo>
                <a:lnTo>
                  <a:pt x="203" y="50"/>
                </a:lnTo>
                <a:lnTo>
                  <a:pt x="201" y="49"/>
                </a:lnTo>
                <a:lnTo>
                  <a:pt x="199" y="47"/>
                </a:lnTo>
                <a:lnTo>
                  <a:pt x="197" y="46"/>
                </a:lnTo>
                <a:lnTo>
                  <a:pt x="196" y="44"/>
                </a:lnTo>
                <a:lnTo>
                  <a:pt x="188" y="37"/>
                </a:lnTo>
                <a:lnTo>
                  <a:pt x="179" y="31"/>
                </a:lnTo>
                <a:lnTo>
                  <a:pt x="170" y="25"/>
                </a:lnTo>
                <a:lnTo>
                  <a:pt x="160" y="20"/>
                </a:lnTo>
                <a:lnTo>
                  <a:pt x="150" y="15"/>
                </a:lnTo>
                <a:lnTo>
                  <a:pt x="138" y="11"/>
                </a:lnTo>
                <a:lnTo>
                  <a:pt x="124" y="7"/>
                </a:lnTo>
                <a:lnTo>
                  <a:pt x="111" y="4"/>
                </a:lnTo>
                <a:lnTo>
                  <a:pt x="96" y="2"/>
                </a:lnTo>
                <a:lnTo>
                  <a:pt x="82" y="1"/>
                </a:lnTo>
                <a:lnTo>
                  <a:pt x="67" y="0"/>
                </a:lnTo>
                <a:lnTo>
                  <a:pt x="53" y="0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87" name="Google Shape;13287;p42"/>
          <p:cNvSpPr/>
          <p:nvPr/>
        </p:nvSpPr>
        <p:spPr>
          <a:xfrm>
            <a:off x="6883005" y="2397919"/>
            <a:ext cx="69056" cy="52388"/>
          </a:xfrm>
          <a:custGeom>
            <a:avLst/>
            <a:gdLst/>
            <a:ahLst/>
            <a:cxnLst/>
            <a:rect l="l" t="t" r="r" b="b"/>
            <a:pathLst>
              <a:path w="231" h="172" extrusionOk="0">
                <a:moveTo>
                  <a:pt x="33" y="3"/>
                </a:moveTo>
                <a:lnTo>
                  <a:pt x="29" y="10"/>
                </a:lnTo>
                <a:lnTo>
                  <a:pt x="24" y="16"/>
                </a:lnTo>
                <a:lnTo>
                  <a:pt x="20" y="25"/>
                </a:lnTo>
                <a:lnTo>
                  <a:pt x="15" y="34"/>
                </a:lnTo>
                <a:lnTo>
                  <a:pt x="11" y="44"/>
                </a:lnTo>
                <a:lnTo>
                  <a:pt x="8" y="54"/>
                </a:lnTo>
                <a:lnTo>
                  <a:pt x="4" y="66"/>
                </a:lnTo>
                <a:lnTo>
                  <a:pt x="2" y="76"/>
                </a:lnTo>
                <a:lnTo>
                  <a:pt x="1" y="87"/>
                </a:lnTo>
                <a:lnTo>
                  <a:pt x="0" y="98"/>
                </a:lnTo>
                <a:lnTo>
                  <a:pt x="1" y="108"/>
                </a:lnTo>
                <a:lnTo>
                  <a:pt x="2" y="118"/>
                </a:lnTo>
                <a:lnTo>
                  <a:pt x="4" y="126"/>
                </a:lnTo>
                <a:lnTo>
                  <a:pt x="8" y="134"/>
                </a:lnTo>
                <a:lnTo>
                  <a:pt x="12" y="142"/>
                </a:lnTo>
                <a:lnTo>
                  <a:pt x="18" y="147"/>
                </a:lnTo>
                <a:lnTo>
                  <a:pt x="26" y="153"/>
                </a:lnTo>
                <a:lnTo>
                  <a:pt x="33" y="159"/>
                </a:lnTo>
                <a:lnTo>
                  <a:pt x="42" y="162"/>
                </a:lnTo>
                <a:lnTo>
                  <a:pt x="51" y="165"/>
                </a:lnTo>
                <a:lnTo>
                  <a:pt x="60" y="169"/>
                </a:lnTo>
                <a:lnTo>
                  <a:pt x="70" y="170"/>
                </a:lnTo>
                <a:lnTo>
                  <a:pt x="81" y="171"/>
                </a:lnTo>
                <a:lnTo>
                  <a:pt x="96" y="172"/>
                </a:lnTo>
                <a:lnTo>
                  <a:pt x="113" y="172"/>
                </a:lnTo>
                <a:lnTo>
                  <a:pt x="129" y="172"/>
                </a:lnTo>
                <a:lnTo>
                  <a:pt x="146" y="171"/>
                </a:lnTo>
                <a:lnTo>
                  <a:pt x="152" y="171"/>
                </a:lnTo>
                <a:lnTo>
                  <a:pt x="159" y="172"/>
                </a:lnTo>
                <a:lnTo>
                  <a:pt x="166" y="172"/>
                </a:lnTo>
                <a:lnTo>
                  <a:pt x="173" y="172"/>
                </a:lnTo>
                <a:lnTo>
                  <a:pt x="179" y="172"/>
                </a:lnTo>
                <a:lnTo>
                  <a:pt x="185" y="171"/>
                </a:lnTo>
                <a:lnTo>
                  <a:pt x="190" y="169"/>
                </a:lnTo>
                <a:lnTo>
                  <a:pt x="193" y="166"/>
                </a:lnTo>
                <a:lnTo>
                  <a:pt x="194" y="163"/>
                </a:lnTo>
                <a:lnTo>
                  <a:pt x="195" y="160"/>
                </a:lnTo>
                <a:lnTo>
                  <a:pt x="196" y="156"/>
                </a:lnTo>
                <a:lnTo>
                  <a:pt x="197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4" y="147"/>
                </a:lnTo>
                <a:lnTo>
                  <a:pt x="206" y="146"/>
                </a:lnTo>
                <a:lnTo>
                  <a:pt x="207" y="146"/>
                </a:lnTo>
                <a:lnTo>
                  <a:pt x="210" y="145"/>
                </a:lnTo>
                <a:lnTo>
                  <a:pt x="210" y="144"/>
                </a:lnTo>
                <a:lnTo>
                  <a:pt x="211" y="142"/>
                </a:lnTo>
                <a:lnTo>
                  <a:pt x="211" y="141"/>
                </a:lnTo>
                <a:lnTo>
                  <a:pt x="211" y="138"/>
                </a:lnTo>
                <a:lnTo>
                  <a:pt x="212" y="137"/>
                </a:lnTo>
                <a:lnTo>
                  <a:pt x="214" y="137"/>
                </a:lnTo>
                <a:lnTo>
                  <a:pt x="215" y="137"/>
                </a:lnTo>
                <a:lnTo>
                  <a:pt x="218" y="135"/>
                </a:lnTo>
                <a:lnTo>
                  <a:pt x="221" y="133"/>
                </a:lnTo>
                <a:lnTo>
                  <a:pt x="223" y="130"/>
                </a:lnTo>
                <a:lnTo>
                  <a:pt x="224" y="126"/>
                </a:lnTo>
                <a:lnTo>
                  <a:pt x="226" y="122"/>
                </a:lnTo>
                <a:lnTo>
                  <a:pt x="227" y="117"/>
                </a:lnTo>
                <a:lnTo>
                  <a:pt x="229" y="109"/>
                </a:lnTo>
                <a:lnTo>
                  <a:pt x="230" y="102"/>
                </a:lnTo>
                <a:lnTo>
                  <a:pt x="231" y="93"/>
                </a:lnTo>
                <a:lnTo>
                  <a:pt x="230" y="85"/>
                </a:lnTo>
                <a:lnTo>
                  <a:pt x="230" y="79"/>
                </a:lnTo>
                <a:lnTo>
                  <a:pt x="229" y="75"/>
                </a:lnTo>
                <a:lnTo>
                  <a:pt x="227" y="70"/>
                </a:lnTo>
                <a:lnTo>
                  <a:pt x="226" y="67"/>
                </a:lnTo>
                <a:lnTo>
                  <a:pt x="224" y="62"/>
                </a:lnTo>
                <a:lnTo>
                  <a:pt x="223" y="59"/>
                </a:lnTo>
                <a:lnTo>
                  <a:pt x="221" y="56"/>
                </a:lnTo>
                <a:lnTo>
                  <a:pt x="217" y="53"/>
                </a:lnTo>
                <a:lnTo>
                  <a:pt x="214" y="53"/>
                </a:lnTo>
                <a:lnTo>
                  <a:pt x="211" y="52"/>
                </a:lnTo>
                <a:lnTo>
                  <a:pt x="207" y="52"/>
                </a:lnTo>
                <a:lnTo>
                  <a:pt x="199" y="48"/>
                </a:lnTo>
                <a:lnTo>
                  <a:pt x="193" y="41"/>
                </a:lnTo>
                <a:lnTo>
                  <a:pt x="185" y="34"/>
                </a:lnTo>
                <a:lnTo>
                  <a:pt x="177" y="30"/>
                </a:lnTo>
                <a:lnTo>
                  <a:pt x="169" y="24"/>
                </a:lnTo>
                <a:lnTo>
                  <a:pt x="161" y="20"/>
                </a:lnTo>
                <a:lnTo>
                  <a:pt x="149" y="15"/>
                </a:lnTo>
                <a:lnTo>
                  <a:pt x="137" y="11"/>
                </a:lnTo>
                <a:lnTo>
                  <a:pt x="124" y="7"/>
                </a:lnTo>
                <a:lnTo>
                  <a:pt x="111" y="4"/>
                </a:lnTo>
                <a:lnTo>
                  <a:pt x="98" y="3"/>
                </a:lnTo>
                <a:lnTo>
                  <a:pt x="86" y="1"/>
                </a:lnTo>
                <a:lnTo>
                  <a:pt x="73" y="0"/>
                </a:lnTo>
                <a:lnTo>
                  <a:pt x="6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88" name="Google Shape;13288;p42"/>
          <p:cNvCxnSpPr/>
          <p:nvPr/>
        </p:nvCxnSpPr>
        <p:spPr>
          <a:xfrm>
            <a:off x="6900862" y="2397919"/>
            <a:ext cx="2500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89" name="Google Shape;13289;p42"/>
          <p:cNvCxnSpPr/>
          <p:nvPr/>
        </p:nvCxnSpPr>
        <p:spPr>
          <a:xfrm flipH="1">
            <a:off x="6892528" y="2399111"/>
            <a:ext cx="333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90" name="Google Shape;13290;p42"/>
          <p:cNvSpPr/>
          <p:nvPr/>
        </p:nvSpPr>
        <p:spPr>
          <a:xfrm>
            <a:off x="6824662" y="2396730"/>
            <a:ext cx="52388" cy="39290"/>
          </a:xfrm>
          <a:custGeom>
            <a:avLst/>
            <a:gdLst/>
            <a:ahLst/>
            <a:cxnLst/>
            <a:rect l="l" t="t" r="r" b="b"/>
            <a:pathLst>
              <a:path w="179" h="132" extrusionOk="0">
                <a:moveTo>
                  <a:pt x="142" y="0"/>
                </a:moveTo>
                <a:lnTo>
                  <a:pt x="143" y="2"/>
                </a:lnTo>
                <a:lnTo>
                  <a:pt x="144" y="3"/>
                </a:lnTo>
                <a:lnTo>
                  <a:pt x="145" y="5"/>
                </a:lnTo>
                <a:lnTo>
                  <a:pt x="146" y="7"/>
                </a:lnTo>
                <a:lnTo>
                  <a:pt x="147" y="8"/>
                </a:lnTo>
                <a:lnTo>
                  <a:pt x="147" y="9"/>
                </a:lnTo>
                <a:lnTo>
                  <a:pt x="151" y="15"/>
                </a:lnTo>
                <a:lnTo>
                  <a:pt x="153" y="19"/>
                </a:lnTo>
                <a:lnTo>
                  <a:pt x="155" y="25"/>
                </a:lnTo>
                <a:lnTo>
                  <a:pt x="157" y="30"/>
                </a:lnTo>
                <a:lnTo>
                  <a:pt x="160" y="35"/>
                </a:lnTo>
                <a:lnTo>
                  <a:pt x="162" y="39"/>
                </a:lnTo>
                <a:lnTo>
                  <a:pt x="164" y="44"/>
                </a:lnTo>
                <a:lnTo>
                  <a:pt x="166" y="47"/>
                </a:lnTo>
                <a:lnTo>
                  <a:pt x="170" y="51"/>
                </a:lnTo>
                <a:lnTo>
                  <a:pt x="172" y="54"/>
                </a:lnTo>
                <a:lnTo>
                  <a:pt x="173" y="56"/>
                </a:lnTo>
                <a:lnTo>
                  <a:pt x="174" y="58"/>
                </a:lnTo>
                <a:lnTo>
                  <a:pt x="175" y="62"/>
                </a:lnTo>
                <a:lnTo>
                  <a:pt x="176" y="65"/>
                </a:lnTo>
                <a:lnTo>
                  <a:pt x="178" y="68"/>
                </a:lnTo>
                <a:lnTo>
                  <a:pt x="178" y="73"/>
                </a:lnTo>
                <a:lnTo>
                  <a:pt x="179" y="77"/>
                </a:lnTo>
                <a:lnTo>
                  <a:pt x="179" y="81"/>
                </a:lnTo>
                <a:lnTo>
                  <a:pt x="178" y="85"/>
                </a:lnTo>
                <a:lnTo>
                  <a:pt x="178" y="90"/>
                </a:lnTo>
                <a:lnTo>
                  <a:pt x="176" y="94"/>
                </a:lnTo>
                <a:lnTo>
                  <a:pt x="175" y="98"/>
                </a:lnTo>
                <a:lnTo>
                  <a:pt x="174" y="101"/>
                </a:lnTo>
                <a:lnTo>
                  <a:pt x="173" y="104"/>
                </a:lnTo>
                <a:lnTo>
                  <a:pt x="171" y="107"/>
                </a:lnTo>
                <a:lnTo>
                  <a:pt x="169" y="109"/>
                </a:lnTo>
                <a:lnTo>
                  <a:pt x="166" y="111"/>
                </a:lnTo>
                <a:lnTo>
                  <a:pt x="164" y="113"/>
                </a:lnTo>
                <a:lnTo>
                  <a:pt x="161" y="114"/>
                </a:lnTo>
                <a:lnTo>
                  <a:pt x="159" y="117"/>
                </a:lnTo>
                <a:lnTo>
                  <a:pt x="155" y="118"/>
                </a:lnTo>
                <a:lnTo>
                  <a:pt x="152" y="119"/>
                </a:lnTo>
                <a:lnTo>
                  <a:pt x="147" y="121"/>
                </a:lnTo>
                <a:lnTo>
                  <a:pt x="144" y="122"/>
                </a:lnTo>
                <a:lnTo>
                  <a:pt x="139" y="123"/>
                </a:lnTo>
                <a:lnTo>
                  <a:pt x="135" y="123"/>
                </a:lnTo>
                <a:lnTo>
                  <a:pt x="130" y="124"/>
                </a:lnTo>
                <a:lnTo>
                  <a:pt x="124" y="124"/>
                </a:lnTo>
                <a:lnTo>
                  <a:pt x="117" y="124"/>
                </a:lnTo>
                <a:lnTo>
                  <a:pt x="109" y="126"/>
                </a:lnTo>
                <a:lnTo>
                  <a:pt x="102" y="126"/>
                </a:lnTo>
                <a:lnTo>
                  <a:pt x="96" y="126"/>
                </a:lnTo>
                <a:lnTo>
                  <a:pt x="89" y="126"/>
                </a:lnTo>
                <a:lnTo>
                  <a:pt x="83" y="127"/>
                </a:lnTo>
                <a:lnTo>
                  <a:pt x="78" y="127"/>
                </a:lnTo>
                <a:lnTo>
                  <a:pt x="73" y="128"/>
                </a:lnTo>
                <a:lnTo>
                  <a:pt x="68" y="128"/>
                </a:lnTo>
                <a:lnTo>
                  <a:pt x="62" y="129"/>
                </a:lnTo>
                <a:lnTo>
                  <a:pt x="56" y="130"/>
                </a:lnTo>
                <a:lnTo>
                  <a:pt x="51" y="131"/>
                </a:lnTo>
                <a:lnTo>
                  <a:pt x="45" y="131"/>
                </a:lnTo>
                <a:lnTo>
                  <a:pt x="40" y="132"/>
                </a:lnTo>
                <a:lnTo>
                  <a:pt x="34" y="132"/>
                </a:lnTo>
                <a:lnTo>
                  <a:pt x="31" y="132"/>
                </a:lnTo>
                <a:lnTo>
                  <a:pt x="27" y="131"/>
                </a:lnTo>
                <a:lnTo>
                  <a:pt x="24" y="131"/>
                </a:lnTo>
                <a:lnTo>
                  <a:pt x="19" y="129"/>
                </a:lnTo>
                <a:lnTo>
                  <a:pt x="16" y="127"/>
                </a:lnTo>
                <a:lnTo>
                  <a:pt x="12" y="124"/>
                </a:lnTo>
                <a:lnTo>
                  <a:pt x="9" y="120"/>
                </a:lnTo>
                <a:lnTo>
                  <a:pt x="6" y="117"/>
                </a:lnTo>
                <a:lnTo>
                  <a:pt x="5" y="112"/>
                </a:lnTo>
                <a:lnTo>
                  <a:pt x="3" y="108"/>
                </a:lnTo>
                <a:lnTo>
                  <a:pt x="2" y="103"/>
                </a:lnTo>
                <a:lnTo>
                  <a:pt x="2" y="98"/>
                </a:lnTo>
                <a:lnTo>
                  <a:pt x="0" y="93"/>
                </a:lnTo>
                <a:lnTo>
                  <a:pt x="2" y="89"/>
                </a:lnTo>
                <a:lnTo>
                  <a:pt x="2" y="83"/>
                </a:lnTo>
                <a:lnTo>
                  <a:pt x="4" y="76"/>
                </a:lnTo>
                <a:lnTo>
                  <a:pt x="6" y="68"/>
                </a:lnTo>
                <a:lnTo>
                  <a:pt x="9" y="63"/>
                </a:lnTo>
                <a:lnTo>
                  <a:pt x="14" y="56"/>
                </a:lnTo>
                <a:lnTo>
                  <a:pt x="19" y="52"/>
                </a:lnTo>
                <a:lnTo>
                  <a:pt x="27" y="45"/>
                </a:lnTo>
                <a:lnTo>
                  <a:pt x="35" y="39"/>
                </a:lnTo>
                <a:lnTo>
                  <a:pt x="44" y="34"/>
                </a:lnTo>
                <a:lnTo>
                  <a:pt x="53" y="29"/>
                </a:lnTo>
                <a:lnTo>
                  <a:pt x="65" y="24"/>
                </a:lnTo>
                <a:lnTo>
                  <a:pt x="78" y="19"/>
                </a:lnTo>
                <a:lnTo>
                  <a:pt x="90" y="15"/>
                </a:lnTo>
                <a:lnTo>
                  <a:pt x="95" y="14"/>
                </a:lnTo>
                <a:lnTo>
                  <a:pt x="98" y="11"/>
                </a:lnTo>
                <a:lnTo>
                  <a:pt x="102" y="10"/>
                </a:lnTo>
                <a:lnTo>
                  <a:pt x="106" y="9"/>
                </a:lnTo>
                <a:lnTo>
                  <a:pt x="110" y="8"/>
                </a:lnTo>
                <a:lnTo>
                  <a:pt x="115" y="7"/>
                </a:lnTo>
                <a:lnTo>
                  <a:pt x="119" y="6"/>
                </a:lnTo>
                <a:lnTo>
                  <a:pt x="124" y="5"/>
                </a:lnTo>
                <a:lnTo>
                  <a:pt x="128" y="3"/>
                </a:lnTo>
                <a:lnTo>
                  <a:pt x="133" y="2"/>
                </a:lnTo>
                <a:lnTo>
                  <a:pt x="137" y="1"/>
                </a:lnTo>
                <a:lnTo>
                  <a:pt x="14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91" name="Google Shape;13291;p42"/>
          <p:cNvSpPr/>
          <p:nvPr/>
        </p:nvSpPr>
        <p:spPr>
          <a:xfrm>
            <a:off x="6824662" y="2396730"/>
            <a:ext cx="52388" cy="39290"/>
          </a:xfrm>
          <a:custGeom>
            <a:avLst/>
            <a:gdLst/>
            <a:ahLst/>
            <a:cxnLst/>
            <a:rect l="l" t="t" r="r" b="b"/>
            <a:pathLst>
              <a:path w="179" h="134" extrusionOk="0">
                <a:moveTo>
                  <a:pt x="138" y="0"/>
                </a:moveTo>
                <a:lnTo>
                  <a:pt x="141" y="1"/>
                </a:lnTo>
                <a:lnTo>
                  <a:pt x="142" y="3"/>
                </a:lnTo>
                <a:lnTo>
                  <a:pt x="145" y="8"/>
                </a:lnTo>
                <a:lnTo>
                  <a:pt x="148" y="12"/>
                </a:lnTo>
                <a:lnTo>
                  <a:pt x="151" y="17"/>
                </a:lnTo>
                <a:lnTo>
                  <a:pt x="154" y="26"/>
                </a:lnTo>
                <a:lnTo>
                  <a:pt x="157" y="33"/>
                </a:lnTo>
                <a:lnTo>
                  <a:pt x="162" y="41"/>
                </a:lnTo>
                <a:lnTo>
                  <a:pt x="165" y="47"/>
                </a:lnTo>
                <a:lnTo>
                  <a:pt x="170" y="53"/>
                </a:lnTo>
                <a:lnTo>
                  <a:pt x="173" y="57"/>
                </a:lnTo>
                <a:lnTo>
                  <a:pt x="175" y="64"/>
                </a:lnTo>
                <a:lnTo>
                  <a:pt x="178" y="70"/>
                </a:lnTo>
                <a:lnTo>
                  <a:pt x="179" y="77"/>
                </a:lnTo>
                <a:lnTo>
                  <a:pt x="179" y="85"/>
                </a:lnTo>
                <a:lnTo>
                  <a:pt x="178" y="93"/>
                </a:lnTo>
                <a:lnTo>
                  <a:pt x="175" y="100"/>
                </a:lnTo>
                <a:lnTo>
                  <a:pt x="173" y="105"/>
                </a:lnTo>
                <a:lnTo>
                  <a:pt x="170" y="110"/>
                </a:lnTo>
                <a:lnTo>
                  <a:pt x="165" y="113"/>
                </a:lnTo>
                <a:lnTo>
                  <a:pt x="161" y="116"/>
                </a:lnTo>
                <a:lnTo>
                  <a:pt x="156" y="120"/>
                </a:lnTo>
                <a:lnTo>
                  <a:pt x="150" y="122"/>
                </a:lnTo>
                <a:lnTo>
                  <a:pt x="143" y="124"/>
                </a:lnTo>
                <a:lnTo>
                  <a:pt x="135" y="125"/>
                </a:lnTo>
                <a:lnTo>
                  <a:pt x="127" y="126"/>
                </a:lnTo>
                <a:lnTo>
                  <a:pt x="116" y="126"/>
                </a:lnTo>
                <a:lnTo>
                  <a:pt x="104" y="128"/>
                </a:lnTo>
                <a:lnTo>
                  <a:pt x="91" y="128"/>
                </a:lnTo>
                <a:lnTo>
                  <a:pt x="80" y="129"/>
                </a:lnTo>
                <a:lnTo>
                  <a:pt x="69" y="130"/>
                </a:lnTo>
                <a:lnTo>
                  <a:pt x="58" y="132"/>
                </a:lnTo>
                <a:lnTo>
                  <a:pt x="51" y="133"/>
                </a:lnTo>
                <a:lnTo>
                  <a:pt x="44" y="133"/>
                </a:lnTo>
                <a:lnTo>
                  <a:pt x="37" y="134"/>
                </a:lnTo>
                <a:lnTo>
                  <a:pt x="31" y="134"/>
                </a:lnTo>
                <a:lnTo>
                  <a:pt x="25" y="133"/>
                </a:lnTo>
                <a:lnTo>
                  <a:pt x="19" y="131"/>
                </a:lnTo>
                <a:lnTo>
                  <a:pt x="15" y="129"/>
                </a:lnTo>
                <a:lnTo>
                  <a:pt x="10" y="124"/>
                </a:lnTo>
                <a:lnTo>
                  <a:pt x="6" y="119"/>
                </a:lnTo>
                <a:lnTo>
                  <a:pt x="4" y="113"/>
                </a:lnTo>
                <a:lnTo>
                  <a:pt x="2" y="106"/>
                </a:lnTo>
                <a:lnTo>
                  <a:pt x="2" y="98"/>
                </a:lnTo>
                <a:lnTo>
                  <a:pt x="0" y="92"/>
                </a:lnTo>
                <a:lnTo>
                  <a:pt x="2" y="85"/>
                </a:lnTo>
                <a:lnTo>
                  <a:pt x="3" y="78"/>
                </a:lnTo>
                <a:lnTo>
                  <a:pt x="5" y="73"/>
                </a:lnTo>
                <a:lnTo>
                  <a:pt x="8" y="67"/>
                </a:lnTo>
                <a:lnTo>
                  <a:pt x="14" y="59"/>
                </a:lnTo>
                <a:lnTo>
                  <a:pt x="19" y="53"/>
                </a:lnTo>
                <a:lnTo>
                  <a:pt x="27" y="47"/>
                </a:lnTo>
                <a:lnTo>
                  <a:pt x="35" y="41"/>
                </a:lnTo>
                <a:lnTo>
                  <a:pt x="43" y="37"/>
                </a:lnTo>
                <a:lnTo>
                  <a:pt x="52" y="32"/>
                </a:lnTo>
                <a:lnTo>
                  <a:pt x="61" y="28"/>
                </a:lnTo>
                <a:lnTo>
                  <a:pt x="76" y="22"/>
                </a:lnTo>
                <a:lnTo>
                  <a:pt x="89" y="18"/>
                </a:lnTo>
                <a:lnTo>
                  <a:pt x="101" y="13"/>
                </a:lnTo>
                <a:lnTo>
                  <a:pt x="115" y="9"/>
                </a:lnTo>
                <a:lnTo>
                  <a:pt x="124" y="7"/>
                </a:lnTo>
                <a:lnTo>
                  <a:pt x="133" y="4"/>
                </a:lnTo>
                <a:lnTo>
                  <a:pt x="137" y="3"/>
                </a:lnTo>
                <a:lnTo>
                  <a:pt x="142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92" name="Google Shape;13292;p42"/>
          <p:cNvCxnSpPr/>
          <p:nvPr/>
        </p:nvCxnSpPr>
        <p:spPr>
          <a:xfrm>
            <a:off x="6865144" y="2396730"/>
            <a:ext cx="11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93" name="Google Shape;13293;p42"/>
          <p:cNvSpPr/>
          <p:nvPr/>
        </p:nvSpPr>
        <p:spPr>
          <a:xfrm>
            <a:off x="6828236" y="2447925"/>
            <a:ext cx="69056" cy="52388"/>
          </a:xfrm>
          <a:custGeom>
            <a:avLst/>
            <a:gdLst/>
            <a:ahLst/>
            <a:cxnLst/>
            <a:rect l="l" t="t" r="r" b="b"/>
            <a:pathLst>
              <a:path w="231" h="174" extrusionOk="0">
                <a:moveTo>
                  <a:pt x="37" y="0"/>
                </a:moveTo>
                <a:lnTo>
                  <a:pt x="32" y="6"/>
                </a:lnTo>
                <a:lnTo>
                  <a:pt x="28" y="13"/>
                </a:lnTo>
                <a:lnTo>
                  <a:pt x="22" y="22"/>
                </a:lnTo>
                <a:lnTo>
                  <a:pt x="18" y="31"/>
                </a:lnTo>
                <a:lnTo>
                  <a:pt x="13" y="41"/>
                </a:lnTo>
                <a:lnTo>
                  <a:pt x="9" y="52"/>
                </a:lnTo>
                <a:lnTo>
                  <a:pt x="6" y="63"/>
                </a:lnTo>
                <a:lnTo>
                  <a:pt x="3" y="74"/>
                </a:lnTo>
                <a:lnTo>
                  <a:pt x="1" y="87"/>
                </a:lnTo>
                <a:lnTo>
                  <a:pt x="0" y="98"/>
                </a:lnTo>
                <a:lnTo>
                  <a:pt x="1" y="107"/>
                </a:lnTo>
                <a:lnTo>
                  <a:pt x="1" y="115"/>
                </a:lnTo>
                <a:lnTo>
                  <a:pt x="3" y="121"/>
                </a:lnTo>
                <a:lnTo>
                  <a:pt x="6" y="129"/>
                </a:lnTo>
                <a:lnTo>
                  <a:pt x="9" y="136"/>
                </a:lnTo>
                <a:lnTo>
                  <a:pt x="12" y="143"/>
                </a:lnTo>
                <a:lnTo>
                  <a:pt x="18" y="148"/>
                </a:lnTo>
                <a:lnTo>
                  <a:pt x="22" y="153"/>
                </a:lnTo>
                <a:lnTo>
                  <a:pt x="27" y="156"/>
                </a:lnTo>
                <a:lnTo>
                  <a:pt x="32" y="159"/>
                </a:lnTo>
                <a:lnTo>
                  <a:pt x="39" y="163"/>
                </a:lnTo>
                <a:lnTo>
                  <a:pt x="46" y="165"/>
                </a:lnTo>
                <a:lnTo>
                  <a:pt x="53" y="167"/>
                </a:lnTo>
                <a:lnTo>
                  <a:pt x="59" y="170"/>
                </a:lnTo>
                <a:lnTo>
                  <a:pt x="66" y="171"/>
                </a:lnTo>
                <a:lnTo>
                  <a:pt x="73" y="172"/>
                </a:lnTo>
                <a:lnTo>
                  <a:pt x="83" y="173"/>
                </a:lnTo>
                <a:lnTo>
                  <a:pt x="92" y="174"/>
                </a:lnTo>
                <a:lnTo>
                  <a:pt x="102" y="174"/>
                </a:lnTo>
                <a:lnTo>
                  <a:pt x="115" y="174"/>
                </a:lnTo>
                <a:lnTo>
                  <a:pt x="130" y="173"/>
                </a:lnTo>
                <a:lnTo>
                  <a:pt x="140" y="173"/>
                </a:lnTo>
                <a:lnTo>
                  <a:pt x="150" y="173"/>
                </a:lnTo>
                <a:lnTo>
                  <a:pt x="160" y="173"/>
                </a:lnTo>
                <a:lnTo>
                  <a:pt x="166" y="174"/>
                </a:lnTo>
                <a:lnTo>
                  <a:pt x="172" y="174"/>
                </a:lnTo>
                <a:lnTo>
                  <a:pt x="176" y="174"/>
                </a:lnTo>
                <a:lnTo>
                  <a:pt x="181" y="174"/>
                </a:lnTo>
                <a:lnTo>
                  <a:pt x="184" y="173"/>
                </a:lnTo>
                <a:lnTo>
                  <a:pt x="186" y="172"/>
                </a:lnTo>
                <a:lnTo>
                  <a:pt x="190" y="171"/>
                </a:lnTo>
                <a:lnTo>
                  <a:pt x="192" y="168"/>
                </a:lnTo>
                <a:lnTo>
                  <a:pt x="194" y="166"/>
                </a:lnTo>
                <a:lnTo>
                  <a:pt x="195" y="163"/>
                </a:lnTo>
                <a:lnTo>
                  <a:pt x="196" y="158"/>
                </a:lnTo>
                <a:lnTo>
                  <a:pt x="196" y="157"/>
                </a:lnTo>
                <a:lnTo>
                  <a:pt x="196" y="156"/>
                </a:lnTo>
                <a:lnTo>
                  <a:pt x="197" y="155"/>
                </a:lnTo>
                <a:lnTo>
                  <a:pt x="198" y="154"/>
                </a:lnTo>
                <a:lnTo>
                  <a:pt x="200" y="154"/>
                </a:lnTo>
                <a:lnTo>
                  <a:pt x="200" y="155"/>
                </a:lnTo>
                <a:lnTo>
                  <a:pt x="201" y="155"/>
                </a:lnTo>
                <a:lnTo>
                  <a:pt x="202" y="155"/>
                </a:lnTo>
                <a:lnTo>
                  <a:pt x="203" y="154"/>
                </a:lnTo>
                <a:lnTo>
                  <a:pt x="203" y="153"/>
                </a:lnTo>
                <a:lnTo>
                  <a:pt x="203" y="152"/>
                </a:lnTo>
                <a:lnTo>
                  <a:pt x="203" y="151"/>
                </a:lnTo>
                <a:lnTo>
                  <a:pt x="204" y="149"/>
                </a:lnTo>
                <a:lnTo>
                  <a:pt x="205" y="148"/>
                </a:lnTo>
                <a:lnTo>
                  <a:pt x="207" y="148"/>
                </a:lnTo>
                <a:lnTo>
                  <a:pt x="209" y="147"/>
                </a:lnTo>
                <a:lnTo>
                  <a:pt x="210" y="147"/>
                </a:lnTo>
                <a:lnTo>
                  <a:pt x="210" y="146"/>
                </a:lnTo>
                <a:lnTo>
                  <a:pt x="211" y="145"/>
                </a:lnTo>
                <a:lnTo>
                  <a:pt x="211" y="144"/>
                </a:lnTo>
                <a:lnTo>
                  <a:pt x="211" y="143"/>
                </a:lnTo>
                <a:lnTo>
                  <a:pt x="211" y="142"/>
                </a:lnTo>
                <a:lnTo>
                  <a:pt x="211" y="140"/>
                </a:lnTo>
                <a:lnTo>
                  <a:pt x="212" y="139"/>
                </a:lnTo>
                <a:lnTo>
                  <a:pt x="213" y="139"/>
                </a:lnTo>
                <a:lnTo>
                  <a:pt x="214" y="139"/>
                </a:lnTo>
                <a:lnTo>
                  <a:pt x="214" y="138"/>
                </a:lnTo>
                <a:lnTo>
                  <a:pt x="215" y="138"/>
                </a:lnTo>
                <a:lnTo>
                  <a:pt x="216" y="138"/>
                </a:lnTo>
                <a:lnTo>
                  <a:pt x="218" y="138"/>
                </a:lnTo>
                <a:lnTo>
                  <a:pt x="218" y="137"/>
                </a:lnTo>
                <a:lnTo>
                  <a:pt x="219" y="137"/>
                </a:lnTo>
                <a:lnTo>
                  <a:pt x="221" y="135"/>
                </a:lnTo>
                <a:lnTo>
                  <a:pt x="223" y="131"/>
                </a:lnTo>
                <a:lnTo>
                  <a:pt x="225" y="127"/>
                </a:lnTo>
                <a:lnTo>
                  <a:pt x="227" y="123"/>
                </a:lnTo>
                <a:lnTo>
                  <a:pt x="229" y="117"/>
                </a:lnTo>
                <a:lnTo>
                  <a:pt x="230" y="110"/>
                </a:lnTo>
                <a:lnTo>
                  <a:pt x="230" y="102"/>
                </a:lnTo>
                <a:lnTo>
                  <a:pt x="231" y="95"/>
                </a:lnTo>
                <a:lnTo>
                  <a:pt x="230" y="88"/>
                </a:lnTo>
                <a:lnTo>
                  <a:pt x="230" y="80"/>
                </a:lnTo>
                <a:lnTo>
                  <a:pt x="228" y="72"/>
                </a:lnTo>
                <a:lnTo>
                  <a:pt x="225" y="65"/>
                </a:lnTo>
                <a:lnTo>
                  <a:pt x="223" y="60"/>
                </a:lnTo>
                <a:lnTo>
                  <a:pt x="222" y="60"/>
                </a:lnTo>
                <a:lnTo>
                  <a:pt x="222" y="59"/>
                </a:lnTo>
                <a:lnTo>
                  <a:pt x="221" y="58"/>
                </a:lnTo>
                <a:lnTo>
                  <a:pt x="221" y="56"/>
                </a:lnTo>
                <a:lnTo>
                  <a:pt x="220" y="56"/>
                </a:lnTo>
                <a:lnTo>
                  <a:pt x="218" y="55"/>
                </a:lnTo>
                <a:lnTo>
                  <a:pt x="216" y="55"/>
                </a:lnTo>
                <a:lnTo>
                  <a:pt x="214" y="54"/>
                </a:lnTo>
                <a:lnTo>
                  <a:pt x="212" y="54"/>
                </a:lnTo>
                <a:lnTo>
                  <a:pt x="210" y="54"/>
                </a:lnTo>
                <a:lnTo>
                  <a:pt x="209" y="54"/>
                </a:lnTo>
                <a:lnTo>
                  <a:pt x="206" y="53"/>
                </a:lnTo>
                <a:lnTo>
                  <a:pt x="205" y="53"/>
                </a:lnTo>
                <a:lnTo>
                  <a:pt x="203" y="52"/>
                </a:lnTo>
                <a:lnTo>
                  <a:pt x="201" y="50"/>
                </a:lnTo>
                <a:lnTo>
                  <a:pt x="200" y="49"/>
                </a:lnTo>
                <a:lnTo>
                  <a:pt x="197" y="47"/>
                </a:lnTo>
                <a:lnTo>
                  <a:pt x="196" y="45"/>
                </a:lnTo>
                <a:lnTo>
                  <a:pt x="188" y="39"/>
                </a:lnTo>
                <a:lnTo>
                  <a:pt x="179" y="32"/>
                </a:lnTo>
                <a:lnTo>
                  <a:pt x="170" y="26"/>
                </a:lnTo>
                <a:lnTo>
                  <a:pt x="160" y="22"/>
                </a:lnTo>
                <a:lnTo>
                  <a:pt x="151" y="17"/>
                </a:lnTo>
                <a:lnTo>
                  <a:pt x="138" y="13"/>
                </a:lnTo>
                <a:lnTo>
                  <a:pt x="124" y="9"/>
                </a:lnTo>
                <a:lnTo>
                  <a:pt x="111" y="6"/>
                </a:lnTo>
                <a:lnTo>
                  <a:pt x="96" y="4"/>
                </a:lnTo>
                <a:lnTo>
                  <a:pt x="82" y="3"/>
                </a:lnTo>
                <a:lnTo>
                  <a:pt x="67" y="2"/>
                </a:lnTo>
                <a:lnTo>
                  <a:pt x="53" y="0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94" name="Google Shape;13294;p42"/>
          <p:cNvSpPr/>
          <p:nvPr/>
        </p:nvSpPr>
        <p:spPr>
          <a:xfrm>
            <a:off x="6828236" y="2447925"/>
            <a:ext cx="69056" cy="52388"/>
          </a:xfrm>
          <a:custGeom>
            <a:avLst/>
            <a:gdLst/>
            <a:ahLst/>
            <a:cxnLst/>
            <a:rect l="l" t="t" r="r" b="b"/>
            <a:pathLst>
              <a:path w="231" h="172" extrusionOk="0">
                <a:moveTo>
                  <a:pt x="34" y="3"/>
                </a:moveTo>
                <a:lnTo>
                  <a:pt x="29" y="9"/>
                </a:lnTo>
                <a:lnTo>
                  <a:pt x="25" y="16"/>
                </a:lnTo>
                <a:lnTo>
                  <a:pt x="20" y="24"/>
                </a:lnTo>
                <a:lnTo>
                  <a:pt x="16" y="34"/>
                </a:lnTo>
                <a:lnTo>
                  <a:pt x="11" y="44"/>
                </a:lnTo>
                <a:lnTo>
                  <a:pt x="8" y="54"/>
                </a:lnTo>
                <a:lnTo>
                  <a:pt x="4" y="65"/>
                </a:lnTo>
                <a:lnTo>
                  <a:pt x="2" y="76"/>
                </a:lnTo>
                <a:lnTo>
                  <a:pt x="1" y="87"/>
                </a:lnTo>
                <a:lnTo>
                  <a:pt x="0" y="97"/>
                </a:lnTo>
                <a:lnTo>
                  <a:pt x="1" y="108"/>
                </a:lnTo>
                <a:lnTo>
                  <a:pt x="2" y="118"/>
                </a:lnTo>
                <a:lnTo>
                  <a:pt x="4" y="126"/>
                </a:lnTo>
                <a:lnTo>
                  <a:pt x="8" y="134"/>
                </a:lnTo>
                <a:lnTo>
                  <a:pt x="13" y="141"/>
                </a:lnTo>
                <a:lnTo>
                  <a:pt x="19" y="147"/>
                </a:lnTo>
                <a:lnTo>
                  <a:pt x="26" y="153"/>
                </a:lnTo>
                <a:lnTo>
                  <a:pt x="34" y="157"/>
                </a:lnTo>
                <a:lnTo>
                  <a:pt x="43" y="162"/>
                </a:lnTo>
                <a:lnTo>
                  <a:pt x="52" y="165"/>
                </a:lnTo>
                <a:lnTo>
                  <a:pt x="62" y="168"/>
                </a:lnTo>
                <a:lnTo>
                  <a:pt x="71" y="170"/>
                </a:lnTo>
                <a:lnTo>
                  <a:pt x="81" y="171"/>
                </a:lnTo>
                <a:lnTo>
                  <a:pt x="96" y="172"/>
                </a:lnTo>
                <a:lnTo>
                  <a:pt x="113" y="172"/>
                </a:lnTo>
                <a:lnTo>
                  <a:pt x="129" y="171"/>
                </a:lnTo>
                <a:lnTo>
                  <a:pt x="146" y="171"/>
                </a:lnTo>
                <a:lnTo>
                  <a:pt x="153" y="171"/>
                </a:lnTo>
                <a:lnTo>
                  <a:pt x="159" y="171"/>
                </a:lnTo>
                <a:lnTo>
                  <a:pt x="166" y="172"/>
                </a:lnTo>
                <a:lnTo>
                  <a:pt x="174" y="172"/>
                </a:lnTo>
                <a:lnTo>
                  <a:pt x="179" y="172"/>
                </a:lnTo>
                <a:lnTo>
                  <a:pt x="186" y="171"/>
                </a:lnTo>
                <a:lnTo>
                  <a:pt x="191" y="168"/>
                </a:lnTo>
                <a:lnTo>
                  <a:pt x="193" y="165"/>
                </a:lnTo>
                <a:lnTo>
                  <a:pt x="194" y="163"/>
                </a:lnTo>
                <a:lnTo>
                  <a:pt x="195" y="160"/>
                </a:lnTo>
                <a:lnTo>
                  <a:pt x="196" y="155"/>
                </a:lnTo>
                <a:lnTo>
                  <a:pt x="197" y="153"/>
                </a:lnTo>
                <a:lnTo>
                  <a:pt x="200" y="152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4" y="147"/>
                </a:lnTo>
                <a:lnTo>
                  <a:pt x="206" y="146"/>
                </a:lnTo>
                <a:lnTo>
                  <a:pt x="207" y="145"/>
                </a:lnTo>
                <a:lnTo>
                  <a:pt x="210" y="145"/>
                </a:lnTo>
                <a:lnTo>
                  <a:pt x="211" y="144"/>
                </a:lnTo>
                <a:lnTo>
                  <a:pt x="211" y="142"/>
                </a:lnTo>
                <a:lnTo>
                  <a:pt x="211" y="140"/>
                </a:lnTo>
                <a:lnTo>
                  <a:pt x="211" y="138"/>
                </a:lnTo>
                <a:lnTo>
                  <a:pt x="212" y="137"/>
                </a:lnTo>
                <a:lnTo>
                  <a:pt x="214" y="137"/>
                </a:lnTo>
                <a:lnTo>
                  <a:pt x="215" y="136"/>
                </a:lnTo>
                <a:lnTo>
                  <a:pt x="219" y="135"/>
                </a:lnTo>
                <a:lnTo>
                  <a:pt x="221" y="132"/>
                </a:lnTo>
                <a:lnTo>
                  <a:pt x="223" y="129"/>
                </a:lnTo>
                <a:lnTo>
                  <a:pt x="225" y="125"/>
                </a:lnTo>
                <a:lnTo>
                  <a:pt x="227" y="121"/>
                </a:lnTo>
                <a:lnTo>
                  <a:pt x="228" y="116"/>
                </a:lnTo>
                <a:lnTo>
                  <a:pt x="230" y="109"/>
                </a:lnTo>
                <a:lnTo>
                  <a:pt x="230" y="100"/>
                </a:lnTo>
                <a:lnTo>
                  <a:pt x="231" y="93"/>
                </a:lnTo>
                <a:lnTo>
                  <a:pt x="230" y="84"/>
                </a:lnTo>
                <a:lnTo>
                  <a:pt x="230" y="79"/>
                </a:lnTo>
                <a:lnTo>
                  <a:pt x="229" y="75"/>
                </a:lnTo>
                <a:lnTo>
                  <a:pt x="228" y="70"/>
                </a:lnTo>
                <a:lnTo>
                  <a:pt x="227" y="66"/>
                </a:lnTo>
                <a:lnTo>
                  <a:pt x="225" y="62"/>
                </a:lnTo>
                <a:lnTo>
                  <a:pt x="223" y="58"/>
                </a:lnTo>
                <a:lnTo>
                  <a:pt x="221" y="56"/>
                </a:lnTo>
                <a:lnTo>
                  <a:pt x="218" y="53"/>
                </a:lnTo>
                <a:lnTo>
                  <a:pt x="214" y="52"/>
                </a:lnTo>
                <a:lnTo>
                  <a:pt x="211" y="52"/>
                </a:lnTo>
                <a:lnTo>
                  <a:pt x="207" y="52"/>
                </a:lnTo>
                <a:lnTo>
                  <a:pt x="200" y="47"/>
                </a:lnTo>
                <a:lnTo>
                  <a:pt x="193" y="40"/>
                </a:lnTo>
                <a:lnTo>
                  <a:pt x="185" y="34"/>
                </a:lnTo>
                <a:lnTo>
                  <a:pt x="177" y="29"/>
                </a:lnTo>
                <a:lnTo>
                  <a:pt x="169" y="24"/>
                </a:lnTo>
                <a:lnTo>
                  <a:pt x="161" y="20"/>
                </a:lnTo>
                <a:lnTo>
                  <a:pt x="149" y="14"/>
                </a:lnTo>
                <a:lnTo>
                  <a:pt x="137" y="11"/>
                </a:lnTo>
                <a:lnTo>
                  <a:pt x="124" y="7"/>
                </a:lnTo>
                <a:lnTo>
                  <a:pt x="111" y="4"/>
                </a:lnTo>
                <a:lnTo>
                  <a:pt x="99" y="2"/>
                </a:lnTo>
                <a:lnTo>
                  <a:pt x="86" y="1"/>
                </a:lnTo>
                <a:lnTo>
                  <a:pt x="73" y="0"/>
                </a:lnTo>
                <a:lnTo>
                  <a:pt x="6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95" name="Google Shape;13295;p42"/>
          <p:cNvSpPr/>
          <p:nvPr/>
        </p:nvSpPr>
        <p:spPr>
          <a:xfrm>
            <a:off x="6906817" y="2459831"/>
            <a:ext cx="48815" cy="39291"/>
          </a:xfrm>
          <a:custGeom>
            <a:avLst/>
            <a:gdLst/>
            <a:ahLst/>
            <a:cxnLst/>
            <a:rect l="l" t="t" r="r" b="b"/>
            <a:pathLst>
              <a:path w="165" h="133" extrusionOk="0">
                <a:moveTo>
                  <a:pt x="5" y="0"/>
                </a:moveTo>
                <a:lnTo>
                  <a:pt x="5" y="2"/>
                </a:lnTo>
                <a:lnTo>
                  <a:pt x="4" y="4"/>
                </a:lnTo>
                <a:lnTo>
                  <a:pt x="4" y="6"/>
                </a:lnTo>
                <a:lnTo>
                  <a:pt x="4" y="8"/>
                </a:lnTo>
                <a:lnTo>
                  <a:pt x="3" y="12"/>
                </a:lnTo>
                <a:lnTo>
                  <a:pt x="3" y="14"/>
                </a:lnTo>
                <a:lnTo>
                  <a:pt x="2" y="23"/>
                </a:lnTo>
                <a:lnTo>
                  <a:pt x="0" y="31"/>
                </a:lnTo>
                <a:lnTo>
                  <a:pt x="0" y="41"/>
                </a:lnTo>
                <a:lnTo>
                  <a:pt x="0" y="50"/>
                </a:lnTo>
                <a:lnTo>
                  <a:pt x="0" y="59"/>
                </a:lnTo>
                <a:lnTo>
                  <a:pt x="2" y="67"/>
                </a:lnTo>
                <a:lnTo>
                  <a:pt x="3" y="72"/>
                </a:lnTo>
                <a:lnTo>
                  <a:pt x="4" y="78"/>
                </a:lnTo>
                <a:lnTo>
                  <a:pt x="6" y="82"/>
                </a:lnTo>
                <a:lnTo>
                  <a:pt x="8" y="87"/>
                </a:lnTo>
                <a:lnTo>
                  <a:pt x="8" y="88"/>
                </a:lnTo>
                <a:lnTo>
                  <a:pt x="9" y="89"/>
                </a:lnTo>
                <a:lnTo>
                  <a:pt x="11" y="91"/>
                </a:lnTo>
                <a:lnTo>
                  <a:pt x="12" y="92"/>
                </a:lnTo>
                <a:lnTo>
                  <a:pt x="13" y="94"/>
                </a:lnTo>
                <a:lnTo>
                  <a:pt x="14" y="95"/>
                </a:lnTo>
                <a:lnTo>
                  <a:pt x="15" y="96"/>
                </a:lnTo>
                <a:lnTo>
                  <a:pt x="16" y="97"/>
                </a:lnTo>
                <a:lnTo>
                  <a:pt x="21" y="101"/>
                </a:lnTo>
                <a:lnTo>
                  <a:pt x="27" y="107"/>
                </a:lnTo>
                <a:lnTo>
                  <a:pt x="32" y="110"/>
                </a:lnTo>
                <a:lnTo>
                  <a:pt x="36" y="114"/>
                </a:lnTo>
                <a:lnTo>
                  <a:pt x="41" y="117"/>
                </a:lnTo>
                <a:lnTo>
                  <a:pt x="46" y="120"/>
                </a:lnTo>
                <a:lnTo>
                  <a:pt x="52" y="124"/>
                </a:lnTo>
                <a:lnTo>
                  <a:pt x="58" y="126"/>
                </a:lnTo>
                <a:lnTo>
                  <a:pt x="63" y="128"/>
                </a:lnTo>
                <a:lnTo>
                  <a:pt x="70" y="131"/>
                </a:lnTo>
                <a:lnTo>
                  <a:pt x="77" y="132"/>
                </a:lnTo>
                <a:lnTo>
                  <a:pt x="83" y="132"/>
                </a:lnTo>
                <a:lnTo>
                  <a:pt x="90" y="133"/>
                </a:lnTo>
                <a:lnTo>
                  <a:pt x="97" y="133"/>
                </a:lnTo>
                <a:lnTo>
                  <a:pt x="107" y="133"/>
                </a:lnTo>
                <a:lnTo>
                  <a:pt x="116" y="133"/>
                </a:lnTo>
                <a:lnTo>
                  <a:pt x="120" y="133"/>
                </a:lnTo>
                <a:lnTo>
                  <a:pt x="125" y="133"/>
                </a:lnTo>
                <a:lnTo>
                  <a:pt x="127" y="132"/>
                </a:lnTo>
                <a:lnTo>
                  <a:pt x="129" y="132"/>
                </a:lnTo>
                <a:lnTo>
                  <a:pt x="133" y="132"/>
                </a:lnTo>
                <a:lnTo>
                  <a:pt x="135" y="131"/>
                </a:lnTo>
                <a:lnTo>
                  <a:pt x="138" y="129"/>
                </a:lnTo>
                <a:lnTo>
                  <a:pt x="141" y="128"/>
                </a:lnTo>
                <a:lnTo>
                  <a:pt x="143" y="126"/>
                </a:lnTo>
                <a:lnTo>
                  <a:pt x="145" y="124"/>
                </a:lnTo>
                <a:lnTo>
                  <a:pt x="147" y="122"/>
                </a:lnTo>
                <a:lnTo>
                  <a:pt x="150" y="119"/>
                </a:lnTo>
                <a:lnTo>
                  <a:pt x="152" y="116"/>
                </a:lnTo>
                <a:lnTo>
                  <a:pt x="154" y="114"/>
                </a:lnTo>
                <a:lnTo>
                  <a:pt x="156" y="109"/>
                </a:lnTo>
                <a:lnTo>
                  <a:pt x="159" y="105"/>
                </a:lnTo>
                <a:lnTo>
                  <a:pt x="162" y="97"/>
                </a:lnTo>
                <a:lnTo>
                  <a:pt x="164" y="90"/>
                </a:lnTo>
                <a:lnTo>
                  <a:pt x="165" y="84"/>
                </a:lnTo>
                <a:lnTo>
                  <a:pt x="164" y="78"/>
                </a:lnTo>
                <a:lnTo>
                  <a:pt x="164" y="72"/>
                </a:lnTo>
                <a:lnTo>
                  <a:pt x="162" y="67"/>
                </a:lnTo>
                <a:lnTo>
                  <a:pt x="159" y="60"/>
                </a:lnTo>
                <a:lnTo>
                  <a:pt x="154" y="54"/>
                </a:lnTo>
                <a:lnTo>
                  <a:pt x="150" y="49"/>
                </a:lnTo>
                <a:lnTo>
                  <a:pt x="144" y="44"/>
                </a:lnTo>
                <a:lnTo>
                  <a:pt x="138" y="39"/>
                </a:lnTo>
                <a:lnTo>
                  <a:pt x="128" y="31"/>
                </a:lnTo>
                <a:lnTo>
                  <a:pt x="118" y="24"/>
                </a:lnTo>
                <a:lnTo>
                  <a:pt x="108" y="17"/>
                </a:lnTo>
                <a:lnTo>
                  <a:pt x="106" y="15"/>
                </a:lnTo>
                <a:lnTo>
                  <a:pt x="104" y="14"/>
                </a:lnTo>
                <a:lnTo>
                  <a:pt x="101" y="13"/>
                </a:lnTo>
                <a:lnTo>
                  <a:pt x="99" y="11"/>
                </a:lnTo>
                <a:lnTo>
                  <a:pt x="98" y="10"/>
                </a:lnTo>
                <a:lnTo>
                  <a:pt x="96" y="8"/>
                </a:lnTo>
                <a:lnTo>
                  <a:pt x="91" y="7"/>
                </a:lnTo>
                <a:lnTo>
                  <a:pt x="87" y="5"/>
                </a:lnTo>
                <a:lnTo>
                  <a:pt x="82" y="4"/>
                </a:lnTo>
                <a:lnTo>
                  <a:pt x="78" y="3"/>
                </a:lnTo>
                <a:lnTo>
                  <a:pt x="73" y="3"/>
                </a:lnTo>
                <a:lnTo>
                  <a:pt x="68" y="2"/>
                </a:lnTo>
                <a:lnTo>
                  <a:pt x="60" y="2"/>
                </a:lnTo>
                <a:lnTo>
                  <a:pt x="52" y="1"/>
                </a:lnTo>
                <a:lnTo>
                  <a:pt x="44" y="1"/>
                </a:lnTo>
                <a:lnTo>
                  <a:pt x="36" y="0"/>
                </a:lnTo>
                <a:lnTo>
                  <a:pt x="28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96" name="Google Shape;13296;p42"/>
          <p:cNvSpPr/>
          <p:nvPr/>
        </p:nvSpPr>
        <p:spPr>
          <a:xfrm>
            <a:off x="6906817" y="2457451"/>
            <a:ext cx="48815" cy="41672"/>
          </a:xfrm>
          <a:custGeom>
            <a:avLst/>
            <a:gdLst/>
            <a:ahLst/>
            <a:cxnLst/>
            <a:rect l="l" t="t" r="r" b="b"/>
            <a:pathLst>
              <a:path w="165" h="141" extrusionOk="0">
                <a:moveTo>
                  <a:pt x="7" y="0"/>
                </a:moveTo>
                <a:lnTo>
                  <a:pt x="6" y="3"/>
                </a:lnTo>
                <a:lnTo>
                  <a:pt x="6" y="6"/>
                </a:lnTo>
                <a:lnTo>
                  <a:pt x="4" y="14"/>
                </a:lnTo>
                <a:lnTo>
                  <a:pt x="3" y="22"/>
                </a:lnTo>
                <a:lnTo>
                  <a:pt x="2" y="31"/>
                </a:lnTo>
                <a:lnTo>
                  <a:pt x="0" y="40"/>
                </a:lnTo>
                <a:lnTo>
                  <a:pt x="0" y="50"/>
                </a:lnTo>
                <a:lnTo>
                  <a:pt x="0" y="60"/>
                </a:lnTo>
                <a:lnTo>
                  <a:pt x="2" y="70"/>
                </a:lnTo>
                <a:lnTo>
                  <a:pt x="3" y="79"/>
                </a:lnTo>
                <a:lnTo>
                  <a:pt x="4" y="86"/>
                </a:lnTo>
                <a:lnTo>
                  <a:pt x="6" y="92"/>
                </a:lnTo>
                <a:lnTo>
                  <a:pt x="9" y="97"/>
                </a:lnTo>
                <a:lnTo>
                  <a:pt x="12" y="100"/>
                </a:lnTo>
                <a:lnTo>
                  <a:pt x="16" y="105"/>
                </a:lnTo>
                <a:lnTo>
                  <a:pt x="21" y="109"/>
                </a:lnTo>
                <a:lnTo>
                  <a:pt x="26" y="114"/>
                </a:lnTo>
                <a:lnTo>
                  <a:pt x="32" y="118"/>
                </a:lnTo>
                <a:lnTo>
                  <a:pt x="39" y="124"/>
                </a:lnTo>
                <a:lnTo>
                  <a:pt x="45" y="128"/>
                </a:lnTo>
                <a:lnTo>
                  <a:pt x="53" y="132"/>
                </a:lnTo>
                <a:lnTo>
                  <a:pt x="60" y="135"/>
                </a:lnTo>
                <a:lnTo>
                  <a:pt x="69" y="137"/>
                </a:lnTo>
                <a:lnTo>
                  <a:pt x="78" y="140"/>
                </a:lnTo>
                <a:lnTo>
                  <a:pt x="87" y="141"/>
                </a:lnTo>
                <a:lnTo>
                  <a:pt x="96" y="141"/>
                </a:lnTo>
                <a:lnTo>
                  <a:pt x="105" y="141"/>
                </a:lnTo>
                <a:lnTo>
                  <a:pt x="111" y="141"/>
                </a:lnTo>
                <a:lnTo>
                  <a:pt x="117" y="141"/>
                </a:lnTo>
                <a:lnTo>
                  <a:pt x="123" y="141"/>
                </a:lnTo>
                <a:lnTo>
                  <a:pt x="129" y="140"/>
                </a:lnTo>
                <a:lnTo>
                  <a:pt x="135" y="139"/>
                </a:lnTo>
                <a:lnTo>
                  <a:pt x="141" y="136"/>
                </a:lnTo>
                <a:lnTo>
                  <a:pt x="146" y="131"/>
                </a:lnTo>
                <a:lnTo>
                  <a:pt x="153" y="124"/>
                </a:lnTo>
                <a:lnTo>
                  <a:pt x="157" y="115"/>
                </a:lnTo>
                <a:lnTo>
                  <a:pt x="161" y="107"/>
                </a:lnTo>
                <a:lnTo>
                  <a:pt x="163" y="100"/>
                </a:lnTo>
                <a:lnTo>
                  <a:pt x="164" y="94"/>
                </a:lnTo>
                <a:lnTo>
                  <a:pt x="165" y="87"/>
                </a:lnTo>
                <a:lnTo>
                  <a:pt x="164" y="80"/>
                </a:lnTo>
                <a:lnTo>
                  <a:pt x="162" y="74"/>
                </a:lnTo>
                <a:lnTo>
                  <a:pt x="157" y="67"/>
                </a:lnTo>
                <a:lnTo>
                  <a:pt x="153" y="60"/>
                </a:lnTo>
                <a:lnTo>
                  <a:pt x="147" y="55"/>
                </a:lnTo>
                <a:lnTo>
                  <a:pt x="141" y="49"/>
                </a:lnTo>
                <a:lnTo>
                  <a:pt x="134" y="43"/>
                </a:lnTo>
                <a:lnTo>
                  <a:pt x="126" y="38"/>
                </a:lnTo>
                <a:lnTo>
                  <a:pt x="118" y="32"/>
                </a:lnTo>
                <a:lnTo>
                  <a:pt x="110" y="28"/>
                </a:lnTo>
                <a:lnTo>
                  <a:pt x="104" y="22"/>
                </a:lnTo>
                <a:lnTo>
                  <a:pt x="96" y="18"/>
                </a:lnTo>
                <a:lnTo>
                  <a:pt x="88" y="14"/>
                </a:lnTo>
                <a:lnTo>
                  <a:pt x="80" y="12"/>
                </a:lnTo>
                <a:lnTo>
                  <a:pt x="71" y="11"/>
                </a:lnTo>
                <a:lnTo>
                  <a:pt x="62" y="10"/>
                </a:lnTo>
                <a:lnTo>
                  <a:pt x="52" y="9"/>
                </a:lnTo>
                <a:lnTo>
                  <a:pt x="41" y="9"/>
                </a:lnTo>
                <a:lnTo>
                  <a:pt x="30" y="8"/>
                </a:lnTo>
                <a:lnTo>
                  <a:pt x="18" y="8"/>
                </a:lnTo>
                <a:lnTo>
                  <a:pt x="9" y="8"/>
                </a:lnTo>
                <a:lnTo>
                  <a:pt x="2" y="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97" name="Google Shape;13297;p42"/>
          <p:cNvCxnSpPr/>
          <p:nvPr/>
        </p:nvCxnSpPr>
        <p:spPr>
          <a:xfrm>
            <a:off x="6846094" y="2447925"/>
            <a:ext cx="2500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98" name="Google Shape;13298;p42"/>
          <p:cNvCxnSpPr/>
          <p:nvPr/>
        </p:nvCxnSpPr>
        <p:spPr>
          <a:xfrm flipH="1">
            <a:off x="6838950" y="2449117"/>
            <a:ext cx="333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99" name="Google Shape;13299;p42"/>
          <p:cNvCxnSpPr/>
          <p:nvPr/>
        </p:nvCxnSpPr>
        <p:spPr>
          <a:xfrm flipH="1">
            <a:off x="6906817" y="2457451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00" name="Google Shape;13300;p42"/>
          <p:cNvSpPr/>
          <p:nvPr/>
        </p:nvSpPr>
        <p:spPr>
          <a:xfrm>
            <a:off x="6943726" y="2397919"/>
            <a:ext cx="69056" cy="53579"/>
          </a:xfrm>
          <a:custGeom>
            <a:avLst/>
            <a:gdLst/>
            <a:ahLst/>
            <a:cxnLst/>
            <a:rect l="l" t="t" r="r" b="b"/>
            <a:pathLst>
              <a:path w="230" h="179" extrusionOk="0">
                <a:moveTo>
                  <a:pt x="42" y="0"/>
                </a:moveTo>
                <a:lnTo>
                  <a:pt x="36" y="4"/>
                </a:lnTo>
                <a:lnTo>
                  <a:pt x="31" y="11"/>
                </a:lnTo>
                <a:lnTo>
                  <a:pt x="26" y="20"/>
                </a:lnTo>
                <a:lnTo>
                  <a:pt x="20" y="29"/>
                </a:lnTo>
                <a:lnTo>
                  <a:pt x="16" y="39"/>
                </a:lnTo>
                <a:lnTo>
                  <a:pt x="11" y="49"/>
                </a:lnTo>
                <a:lnTo>
                  <a:pt x="7" y="60"/>
                </a:lnTo>
                <a:lnTo>
                  <a:pt x="3" y="71"/>
                </a:lnTo>
                <a:lnTo>
                  <a:pt x="1" y="84"/>
                </a:lnTo>
                <a:lnTo>
                  <a:pt x="0" y="95"/>
                </a:lnTo>
                <a:lnTo>
                  <a:pt x="0" y="103"/>
                </a:lnTo>
                <a:lnTo>
                  <a:pt x="0" y="112"/>
                </a:lnTo>
                <a:lnTo>
                  <a:pt x="1" y="118"/>
                </a:lnTo>
                <a:lnTo>
                  <a:pt x="3" y="126"/>
                </a:lnTo>
                <a:lnTo>
                  <a:pt x="6" y="133"/>
                </a:lnTo>
                <a:lnTo>
                  <a:pt x="10" y="140"/>
                </a:lnTo>
                <a:lnTo>
                  <a:pt x="15" y="146"/>
                </a:lnTo>
                <a:lnTo>
                  <a:pt x="19" y="151"/>
                </a:lnTo>
                <a:lnTo>
                  <a:pt x="24" y="154"/>
                </a:lnTo>
                <a:lnTo>
                  <a:pt x="29" y="158"/>
                </a:lnTo>
                <a:lnTo>
                  <a:pt x="36" y="161"/>
                </a:lnTo>
                <a:lnTo>
                  <a:pt x="42" y="164"/>
                </a:lnTo>
                <a:lnTo>
                  <a:pt x="48" y="166"/>
                </a:lnTo>
                <a:lnTo>
                  <a:pt x="55" y="169"/>
                </a:lnTo>
                <a:lnTo>
                  <a:pt x="62" y="171"/>
                </a:lnTo>
                <a:lnTo>
                  <a:pt x="70" y="172"/>
                </a:lnTo>
                <a:lnTo>
                  <a:pt x="79" y="173"/>
                </a:lnTo>
                <a:lnTo>
                  <a:pt x="89" y="174"/>
                </a:lnTo>
                <a:lnTo>
                  <a:pt x="98" y="175"/>
                </a:lnTo>
                <a:lnTo>
                  <a:pt x="112" y="175"/>
                </a:lnTo>
                <a:lnTo>
                  <a:pt x="127" y="175"/>
                </a:lnTo>
                <a:lnTo>
                  <a:pt x="136" y="177"/>
                </a:lnTo>
                <a:lnTo>
                  <a:pt x="146" y="177"/>
                </a:lnTo>
                <a:lnTo>
                  <a:pt x="156" y="178"/>
                </a:lnTo>
                <a:lnTo>
                  <a:pt x="162" y="178"/>
                </a:lnTo>
                <a:lnTo>
                  <a:pt x="167" y="179"/>
                </a:lnTo>
                <a:lnTo>
                  <a:pt x="173" y="179"/>
                </a:lnTo>
                <a:lnTo>
                  <a:pt x="176" y="179"/>
                </a:lnTo>
                <a:lnTo>
                  <a:pt x="179" y="178"/>
                </a:lnTo>
                <a:lnTo>
                  <a:pt x="183" y="178"/>
                </a:lnTo>
                <a:lnTo>
                  <a:pt x="185" y="177"/>
                </a:lnTo>
                <a:lnTo>
                  <a:pt x="188" y="174"/>
                </a:lnTo>
                <a:lnTo>
                  <a:pt x="190" y="172"/>
                </a:lnTo>
                <a:lnTo>
                  <a:pt x="192" y="169"/>
                </a:lnTo>
                <a:lnTo>
                  <a:pt x="193" y="164"/>
                </a:lnTo>
                <a:lnTo>
                  <a:pt x="193" y="163"/>
                </a:lnTo>
                <a:lnTo>
                  <a:pt x="193" y="162"/>
                </a:lnTo>
                <a:lnTo>
                  <a:pt x="194" y="161"/>
                </a:lnTo>
                <a:lnTo>
                  <a:pt x="194" y="160"/>
                </a:lnTo>
                <a:lnTo>
                  <a:pt x="195" y="160"/>
                </a:lnTo>
                <a:lnTo>
                  <a:pt x="196" y="160"/>
                </a:lnTo>
                <a:lnTo>
                  <a:pt x="196" y="161"/>
                </a:lnTo>
                <a:lnTo>
                  <a:pt x="197" y="161"/>
                </a:lnTo>
                <a:lnTo>
                  <a:pt x="199" y="161"/>
                </a:lnTo>
                <a:lnTo>
                  <a:pt x="200" y="160"/>
                </a:lnTo>
                <a:lnTo>
                  <a:pt x="200" y="159"/>
                </a:lnTo>
                <a:lnTo>
                  <a:pt x="200" y="158"/>
                </a:lnTo>
                <a:lnTo>
                  <a:pt x="201" y="156"/>
                </a:lnTo>
                <a:lnTo>
                  <a:pt x="201" y="155"/>
                </a:lnTo>
                <a:lnTo>
                  <a:pt x="202" y="154"/>
                </a:lnTo>
                <a:lnTo>
                  <a:pt x="204" y="154"/>
                </a:lnTo>
                <a:lnTo>
                  <a:pt x="205" y="153"/>
                </a:lnTo>
                <a:lnTo>
                  <a:pt x="206" y="153"/>
                </a:lnTo>
                <a:lnTo>
                  <a:pt x="208" y="152"/>
                </a:lnTo>
                <a:lnTo>
                  <a:pt x="208" y="151"/>
                </a:lnTo>
                <a:lnTo>
                  <a:pt x="208" y="150"/>
                </a:lnTo>
                <a:lnTo>
                  <a:pt x="208" y="149"/>
                </a:lnTo>
                <a:lnTo>
                  <a:pt x="208" y="147"/>
                </a:lnTo>
                <a:lnTo>
                  <a:pt x="209" y="147"/>
                </a:lnTo>
                <a:lnTo>
                  <a:pt x="209" y="146"/>
                </a:lnTo>
                <a:lnTo>
                  <a:pt x="210" y="145"/>
                </a:lnTo>
                <a:lnTo>
                  <a:pt x="211" y="145"/>
                </a:lnTo>
                <a:lnTo>
                  <a:pt x="212" y="145"/>
                </a:lnTo>
                <a:lnTo>
                  <a:pt x="213" y="145"/>
                </a:lnTo>
                <a:lnTo>
                  <a:pt x="214" y="145"/>
                </a:lnTo>
                <a:lnTo>
                  <a:pt x="215" y="144"/>
                </a:lnTo>
                <a:lnTo>
                  <a:pt x="219" y="142"/>
                </a:lnTo>
                <a:lnTo>
                  <a:pt x="221" y="138"/>
                </a:lnTo>
                <a:lnTo>
                  <a:pt x="223" y="134"/>
                </a:lnTo>
                <a:lnTo>
                  <a:pt x="225" y="130"/>
                </a:lnTo>
                <a:lnTo>
                  <a:pt x="227" y="124"/>
                </a:lnTo>
                <a:lnTo>
                  <a:pt x="229" y="117"/>
                </a:lnTo>
                <a:lnTo>
                  <a:pt x="230" y="110"/>
                </a:lnTo>
                <a:lnTo>
                  <a:pt x="230" y="103"/>
                </a:lnTo>
                <a:lnTo>
                  <a:pt x="230" y="95"/>
                </a:lnTo>
                <a:lnTo>
                  <a:pt x="230" y="87"/>
                </a:lnTo>
                <a:lnTo>
                  <a:pt x="229" y="80"/>
                </a:lnTo>
                <a:lnTo>
                  <a:pt x="227" y="74"/>
                </a:lnTo>
                <a:lnTo>
                  <a:pt x="223" y="67"/>
                </a:lnTo>
                <a:lnTo>
                  <a:pt x="223" y="66"/>
                </a:lnTo>
                <a:lnTo>
                  <a:pt x="222" y="65"/>
                </a:lnTo>
                <a:lnTo>
                  <a:pt x="222" y="63"/>
                </a:lnTo>
                <a:lnTo>
                  <a:pt x="221" y="63"/>
                </a:lnTo>
                <a:lnTo>
                  <a:pt x="219" y="62"/>
                </a:lnTo>
                <a:lnTo>
                  <a:pt x="218" y="62"/>
                </a:lnTo>
                <a:lnTo>
                  <a:pt x="215" y="61"/>
                </a:lnTo>
                <a:lnTo>
                  <a:pt x="213" y="61"/>
                </a:lnTo>
                <a:lnTo>
                  <a:pt x="211" y="61"/>
                </a:lnTo>
                <a:lnTo>
                  <a:pt x="210" y="60"/>
                </a:lnTo>
                <a:lnTo>
                  <a:pt x="208" y="60"/>
                </a:lnTo>
                <a:lnTo>
                  <a:pt x="206" y="59"/>
                </a:lnTo>
                <a:lnTo>
                  <a:pt x="204" y="58"/>
                </a:lnTo>
                <a:lnTo>
                  <a:pt x="203" y="57"/>
                </a:lnTo>
                <a:lnTo>
                  <a:pt x="201" y="54"/>
                </a:lnTo>
                <a:lnTo>
                  <a:pt x="200" y="53"/>
                </a:lnTo>
                <a:lnTo>
                  <a:pt x="197" y="51"/>
                </a:lnTo>
                <a:lnTo>
                  <a:pt x="190" y="44"/>
                </a:lnTo>
                <a:lnTo>
                  <a:pt x="182" y="38"/>
                </a:lnTo>
                <a:lnTo>
                  <a:pt x="173" y="31"/>
                </a:lnTo>
                <a:lnTo>
                  <a:pt x="164" y="25"/>
                </a:lnTo>
                <a:lnTo>
                  <a:pt x="154" y="21"/>
                </a:lnTo>
                <a:lnTo>
                  <a:pt x="141" y="16"/>
                </a:lnTo>
                <a:lnTo>
                  <a:pt x="128" y="12"/>
                </a:lnTo>
                <a:lnTo>
                  <a:pt x="114" y="9"/>
                </a:lnTo>
                <a:lnTo>
                  <a:pt x="101" y="5"/>
                </a:lnTo>
                <a:lnTo>
                  <a:pt x="86" y="3"/>
                </a:lnTo>
                <a:lnTo>
                  <a:pt x="72" y="2"/>
                </a:lnTo>
                <a:lnTo>
                  <a:pt x="56" y="1"/>
                </a:lnTo>
                <a:lnTo>
                  <a:pt x="42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01" name="Google Shape;13301;p42"/>
          <p:cNvSpPr/>
          <p:nvPr/>
        </p:nvSpPr>
        <p:spPr>
          <a:xfrm>
            <a:off x="6943726" y="2399110"/>
            <a:ext cx="69056" cy="52388"/>
          </a:xfrm>
          <a:custGeom>
            <a:avLst/>
            <a:gdLst/>
            <a:ahLst/>
            <a:cxnLst/>
            <a:rect l="l" t="t" r="r" b="b"/>
            <a:pathLst>
              <a:path w="230" h="178" extrusionOk="0">
                <a:moveTo>
                  <a:pt x="37" y="2"/>
                </a:moveTo>
                <a:lnTo>
                  <a:pt x="33" y="8"/>
                </a:lnTo>
                <a:lnTo>
                  <a:pt x="28" y="15"/>
                </a:lnTo>
                <a:lnTo>
                  <a:pt x="22" y="23"/>
                </a:lnTo>
                <a:lnTo>
                  <a:pt x="18" y="32"/>
                </a:lnTo>
                <a:lnTo>
                  <a:pt x="13" y="42"/>
                </a:lnTo>
                <a:lnTo>
                  <a:pt x="9" y="52"/>
                </a:lnTo>
                <a:lnTo>
                  <a:pt x="6" y="64"/>
                </a:lnTo>
                <a:lnTo>
                  <a:pt x="3" y="74"/>
                </a:lnTo>
                <a:lnTo>
                  <a:pt x="1" y="85"/>
                </a:lnTo>
                <a:lnTo>
                  <a:pt x="0" y="95"/>
                </a:lnTo>
                <a:lnTo>
                  <a:pt x="0" y="106"/>
                </a:lnTo>
                <a:lnTo>
                  <a:pt x="1" y="116"/>
                </a:lnTo>
                <a:lnTo>
                  <a:pt x="3" y="124"/>
                </a:lnTo>
                <a:lnTo>
                  <a:pt x="6" y="132"/>
                </a:lnTo>
                <a:lnTo>
                  <a:pt x="10" y="140"/>
                </a:lnTo>
                <a:lnTo>
                  <a:pt x="16" y="146"/>
                </a:lnTo>
                <a:lnTo>
                  <a:pt x="22" y="152"/>
                </a:lnTo>
                <a:lnTo>
                  <a:pt x="30" y="158"/>
                </a:lnTo>
                <a:lnTo>
                  <a:pt x="38" y="162"/>
                </a:lnTo>
                <a:lnTo>
                  <a:pt x="48" y="165"/>
                </a:lnTo>
                <a:lnTo>
                  <a:pt x="57" y="169"/>
                </a:lnTo>
                <a:lnTo>
                  <a:pt x="67" y="171"/>
                </a:lnTo>
                <a:lnTo>
                  <a:pt x="77" y="172"/>
                </a:lnTo>
                <a:lnTo>
                  <a:pt x="93" y="174"/>
                </a:lnTo>
                <a:lnTo>
                  <a:pt x="109" y="174"/>
                </a:lnTo>
                <a:lnTo>
                  <a:pt x="126" y="174"/>
                </a:lnTo>
                <a:lnTo>
                  <a:pt x="141" y="176"/>
                </a:lnTo>
                <a:lnTo>
                  <a:pt x="148" y="176"/>
                </a:lnTo>
                <a:lnTo>
                  <a:pt x="156" y="177"/>
                </a:lnTo>
                <a:lnTo>
                  <a:pt x="163" y="177"/>
                </a:lnTo>
                <a:lnTo>
                  <a:pt x="169" y="178"/>
                </a:lnTo>
                <a:lnTo>
                  <a:pt x="176" y="178"/>
                </a:lnTo>
                <a:lnTo>
                  <a:pt x="182" y="177"/>
                </a:lnTo>
                <a:lnTo>
                  <a:pt x="186" y="174"/>
                </a:lnTo>
                <a:lnTo>
                  <a:pt x="188" y="172"/>
                </a:lnTo>
                <a:lnTo>
                  <a:pt x="191" y="170"/>
                </a:lnTo>
                <a:lnTo>
                  <a:pt x="192" y="167"/>
                </a:lnTo>
                <a:lnTo>
                  <a:pt x="193" y="162"/>
                </a:lnTo>
                <a:lnTo>
                  <a:pt x="194" y="159"/>
                </a:lnTo>
                <a:lnTo>
                  <a:pt x="196" y="159"/>
                </a:lnTo>
                <a:lnTo>
                  <a:pt x="197" y="160"/>
                </a:lnTo>
                <a:lnTo>
                  <a:pt x="199" y="160"/>
                </a:lnTo>
                <a:lnTo>
                  <a:pt x="200" y="159"/>
                </a:lnTo>
                <a:lnTo>
                  <a:pt x="200" y="157"/>
                </a:lnTo>
                <a:lnTo>
                  <a:pt x="201" y="155"/>
                </a:lnTo>
                <a:lnTo>
                  <a:pt x="201" y="154"/>
                </a:lnTo>
                <a:lnTo>
                  <a:pt x="203" y="153"/>
                </a:lnTo>
                <a:lnTo>
                  <a:pt x="205" y="153"/>
                </a:lnTo>
                <a:lnTo>
                  <a:pt x="206" y="152"/>
                </a:lnTo>
                <a:lnTo>
                  <a:pt x="208" y="151"/>
                </a:lnTo>
                <a:lnTo>
                  <a:pt x="208" y="149"/>
                </a:lnTo>
                <a:lnTo>
                  <a:pt x="208" y="148"/>
                </a:lnTo>
                <a:lnTo>
                  <a:pt x="209" y="145"/>
                </a:lnTo>
                <a:lnTo>
                  <a:pt x="210" y="144"/>
                </a:lnTo>
                <a:lnTo>
                  <a:pt x="211" y="144"/>
                </a:lnTo>
                <a:lnTo>
                  <a:pt x="213" y="144"/>
                </a:lnTo>
                <a:lnTo>
                  <a:pt x="217" y="143"/>
                </a:lnTo>
                <a:lnTo>
                  <a:pt x="219" y="140"/>
                </a:lnTo>
                <a:lnTo>
                  <a:pt x="221" y="137"/>
                </a:lnTo>
                <a:lnTo>
                  <a:pt x="223" y="133"/>
                </a:lnTo>
                <a:lnTo>
                  <a:pt x="224" y="130"/>
                </a:lnTo>
                <a:lnTo>
                  <a:pt x="227" y="125"/>
                </a:lnTo>
                <a:lnTo>
                  <a:pt x="228" y="117"/>
                </a:lnTo>
                <a:lnTo>
                  <a:pt x="230" y="109"/>
                </a:lnTo>
                <a:lnTo>
                  <a:pt x="230" y="101"/>
                </a:lnTo>
                <a:lnTo>
                  <a:pt x="230" y="93"/>
                </a:lnTo>
                <a:lnTo>
                  <a:pt x="230" y="87"/>
                </a:lnTo>
                <a:lnTo>
                  <a:pt x="229" y="83"/>
                </a:lnTo>
                <a:lnTo>
                  <a:pt x="228" y="78"/>
                </a:lnTo>
                <a:lnTo>
                  <a:pt x="227" y="74"/>
                </a:lnTo>
                <a:lnTo>
                  <a:pt x="225" y="70"/>
                </a:lnTo>
                <a:lnTo>
                  <a:pt x="224" y="66"/>
                </a:lnTo>
                <a:lnTo>
                  <a:pt x="222" y="64"/>
                </a:lnTo>
                <a:lnTo>
                  <a:pt x="219" y="61"/>
                </a:lnTo>
                <a:lnTo>
                  <a:pt x="215" y="60"/>
                </a:lnTo>
                <a:lnTo>
                  <a:pt x="212" y="60"/>
                </a:lnTo>
                <a:lnTo>
                  <a:pt x="209" y="59"/>
                </a:lnTo>
                <a:lnTo>
                  <a:pt x="202" y="53"/>
                </a:lnTo>
                <a:lnTo>
                  <a:pt x="194" y="47"/>
                </a:lnTo>
                <a:lnTo>
                  <a:pt x="187" y="41"/>
                </a:lnTo>
                <a:lnTo>
                  <a:pt x="179" y="34"/>
                </a:lnTo>
                <a:lnTo>
                  <a:pt x="173" y="30"/>
                </a:lnTo>
                <a:lnTo>
                  <a:pt x="164" y="25"/>
                </a:lnTo>
                <a:lnTo>
                  <a:pt x="153" y="20"/>
                </a:lnTo>
                <a:lnTo>
                  <a:pt x="140" y="14"/>
                </a:lnTo>
                <a:lnTo>
                  <a:pt x="128" y="11"/>
                </a:lnTo>
                <a:lnTo>
                  <a:pt x="114" y="8"/>
                </a:lnTo>
                <a:lnTo>
                  <a:pt x="102" y="4"/>
                </a:lnTo>
                <a:lnTo>
                  <a:pt x="90" y="3"/>
                </a:lnTo>
                <a:lnTo>
                  <a:pt x="77" y="1"/>
                </a:lnTo>
                <a:lnTo>
                  <a:pt x="64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02" name="Google Shape;13302;p42"/>
          <p:cNvCxnSpPr/>
          <p:nvPr/>
        </p:nvCxnSpPr>
        <p:spPr>
          <a:xfrm>
            <a:off x="6962775" y="2399111"/>
            <a:ext cx="25004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03" name="Google Shape;13303;p42"/>
          <p:cNvCxnSpPr/>
          <p:nvPr/>
        </p:nvCxnSpPr>
        <p:spPr>
          <a:xfrm rot="10800000">
            <a:off x="6955631" y="2399111"/>
            <a:ext cx="33338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04" name="Google Shape;13304;p42"/>
          <p:cNvSpPr/>
          <p:nvPr/>
        </p:nvSpPr>
        <p:spPr>
          <a:xfrm>
            <a:off x="6965156" y="2459833"/>
            <a:ext cx="48816" cy="41672"/>
          </a:xfrm>
          <a:custGeom>
            <a:avLst/>
            <a:gdLst/>
            <a:ahLst/>
            <a:cxnLst/>
            <a:rect l="l" t="t" r="r" b="b"/>
            <a:pathLst>
              <a:path w="162" h="138" extrusionOk="0">
                <a:moveTo>
                  <a:pt x="7" y="0"/>
                </a:moveTo>
                <a:lnTo>
                  <a:pt x="7" y="2"/>
                </a:lnTo>
                <a:lnTo>
                  <a:pt x="5" y="4"/>
                </a:lnTo>
                <a:lnTo>
                  <a:pt x="5" y="6"/>
                </a:lnTo>
                <a:lnTo>
                  <a:pt x="4" y="9"/>
                </a:lnTo>
                <a:lnTo>
                  <a:pt x="4" y="11"/>
                </a:lnTo>
                <a:lnTo>
                  <a:pt x="3" y="14"/>
                </a:lnTo>
                <a:lnTo>
                  <a:pt x="2" y="22"/>
                </a:lnTo>
                <a:lnTo>
                  <a:pt x="1" y="31"/>
                </a:lnTo>
                <a:lnTo>
                  <a:pt x="0" y="40"/>
                </a:lnTo>
                <a:lnTo>
                  <a:pt x="0" y="49"/>
                </a:lnTo>
                <a:lnTo>
                  <a:pt x="0" y="58"/>
                </a:lnTo>
                <a:lnTo>
                  <a:pt x="1" y="67"/>
                </a:lnTo>
                <a:lnTo>
                  <a:pt x="1" y="73"/>
                </a:lnTo>
                <a:lnTo>
                  <a:pt x="2" y="78"/>
                </a:lnTo>
                <a:lnTo>
                  <a:pt x="4" y="83"/>
                </a:lnTo>
                <a:lnTo>
                  <a:pt x="5" y="87"/>
                </a:lnTo>
                <a:lnTo>
                  <a:pt x="7" y="88"/>
                </a:lnTo>
                <a:lnTo>
                  <a:pt x="8" y="90"/>
                </a:lnTo>
                <a:lnTo>
                  <a:pt x="8" y="92"/>
                </a:lnTo>
                <a:lnTo>
                  <a:pt x="9" y="93"/>
                </a:lnTo>
                <a:lnTo>
                  <a:pt x="10" y="94"/>
                </a:lnTo>
                <a:lnTo>
                  <a:pt x="11" y="95"/>
                </a:lnTo>
                <a:lnTo>
                  <a:pt x="12" y="95"/>
                </a:lnTo>
                <a:lnTo>
                  <a:pt x="12" y="96"/>
                </a:lnTo>
                <a:lnTo>
                  <a:pt x="12" y="97"/>
                </a:lnTo>
                <a:lnTo>
                  <a:pt x="13" y="97"/>
                </a:lnTo>
                <a:lnTo>
                  <a:pt x="18" y="103"/>
                </a:lnTo>
                <a:lnTo>
                  <a:pt x="23" y="108"/>
                </a:lnTo>
                <a:lnTo>
                  <a:pt x="28" y="112"/>
                </a:lnTo>
                <a:lnTo>
                  <a:pt x="32" y="115"/>
                </a:lnTo>
                <a:lnTo>
                  <a:pt x="38" y="120"/>
                </a:lnTo>
                <a:lnTo>
                  <a:pt x="42" y="123"/>
                </a:lnTo>
                <a:lnTo>
                  <a:pt x="48" y="126"/>
                </a:lnTo>
                <a:lnTo>
                  <a:pt x="53" y="129"/>
                </a:lnTo>
                <a:lnTo>
                  <a:pt x="59" y="131"/>
                </a:lnTo>
                <a:lnTo>
                  <a:pt x="66" y="133"/>
                </a:lnTo>
                <a:lnTo>
                  <a:pt x="73" y="134"/>
                </a:lnTo>
                <a:lnTo>
                  <a:pt x="79" y="135"/>
                </a:lnTo>
                <a:lnTo>
                  <a:pt x="85" y="136"/>
                </a:lnTo>
                <a:lnTo>
                  <a:pt x="92" y="136"/>
                </a:lnTo>
                <a:lnTo>
                  <a:pt x="102" y="138"/>
                </a:lnTo>
                <a:lnTo>
                  <a:pt x="112" y="138"/>
                </a:lnTo>
                <a:lnTo>
                  <a:pt x="116" y="138"/>
                </a:lnTo>
                <a:lnTo>
                  <a:pt x="120" y="138"/>
                </a:lnTo>
                <a:lnTo>
                  <a:pt x="123" y="138"/>
                </a:lnTo>
                <a:lnTo>
                  <a:pt x="125" y="138"/>
                </a:lnTo>
                <a:lnTo>
                  <a:pt x="129" y="138"/>
                </a:lnTo>
                <a:lnTo>
                  <a:pt x="131" y="136"/>
                </a:lnTo>
                <a:lnTo>
                  <a:pt x="133" y="135"/>
                </a:lnTo>
                <a:lnTo>
                  <a:pt x="137" y="134"/>
                </a:lnTo>
                <a:lnTo>
                  <a:pt x="139" y="132"/>
                </a:lnTo>
                <a:lnTo>
                  <a:pt x="141" y="131"/>
                </a:lnTo>
                <a:lnTo>
                  <a:pt x="143" y="129"/>
                </a:lnTo>
                <a:lnTo>
                  <a:pt x="146" y="125"/>
                </a:lnTo>
                <a:lnTo>
                  <a:pt x="148" y="123"/>
                </a:lnTo>
                <a:lnTo>
                  <a:pt x="150" y="121"/>
                </a:lnTo>
                <a:lnTo>
                  <a:pt x="153" y="116"/>
                </a:lnTo>
                <a:lnTo>
                  <a:pt x="156" y="112"/>
                </a:lnTo>
                <a:lnTo>
                  <a:pt x="159" y="105"/>
                </a:lnTo>
                <a:lnTo>
                  <a:pt x="161" y="97"/>
                </a:lnTo>
                <a:lnTo>
                  <a:pt x="162" y="92"/>
                </a:lnTo>
                <a:lnTo>
                  <a:pt x="162" y="85"/>
                </a:lnTo>
                <a:lnTo>
                  <a:pt x="162" y="79"/>
                </a:lnTo>
                <a:lnTo>
                  <a:pt x="160" y="74"/>
                </a:lnTo>
                <a:lnTo>
                  <a:pt x="158" y="67"/>
                </a:lnTo>
                <a:lnTo>
                  <a:pt x="153" y="61"/>
                </a:lnTo>
                <a:lnTo>
                  <a:pt x="149" y="56"/>
                </a:lnTo>
                <a:lnTo>
                  <a:pt x="145" y="50"/>
                </a:lnTo>
                <a:lnTo>
                  <a:pt x="139" y="46"/>
                </a:lnTo>
                <a:lnTo>
                  <a:pt x="129" y="37"/>
                </a:lnTo>
                <a:lnTo>
                  <a:pt x="119" y="30"/>
                </a:lnTo>
                <a:lnTo>
                  <a:pt x="109" y="22"/>
                </a:lnTo>
                <a:lnTo>
                  <a:pt x="106" y="20"/>
                </a:lnTo>
                <a:lnTo>
                  <a:pt x="105" y="19"/>
                </a:lnTo>
                <a:lnTo>
                  <a:pt x="103" y="18"/>
                </a:lnTo>
                <a:lnTo>
                  <a:pt x="101" y="15"/>
                </a:lnTo>
                <a:lnTo>
                  <a:pt x="99" y="14"/>
                </a:lnTo>
                <a:lnTo>
                  <a:pt x="96" y="13"/>
                </a:lnTo>
                <a:lnTo>
                  <a:pt x="93" y="11"/>
                </a:lnTo>
                <a:lnTo>
                  <a:pt x="88" y="10"/>
                </a:lnTo>
                <a:lnTo>
                  <a:pt x="84" y="8"/>
                </a:lnTo>
                <a:lnTo>
                  <a:pt x="79" y="6"/>
                </a:lnTo>
                <a:lnTo>
                  <a:pt x="75" y="6"/>
                </a:lnTo>
                <a:lnTo>
                  <a:pt x="69" y="5"/>
                </a:lnTo>
                <a:lnTo>
                  <a:pt x="62" y="4"/>
                </a:lnTo>
                <a:lnTo>
                  <a:pt x="54" y="3"/>
                </a:lnTo>
                <a:lnTo>
                  <a:pt x="46" y="2"/>
                </a:lnTo>
                <a:lnTo>
                  <a:pt x="38" y="2"/>
                </a:lnTo>
                <a:lnTo>
                  <a:pt x="30" y="1"/>
                </a:lnTo>
                <a:lnTo>
                  <a:pt x="22" y="1"/>
                </a:lnTo>
                <a:lnTo>
                  <a:pt x="14" y="0"/>
                </a:lnTo>
                <a:lnTo>
                  <a:pt x="7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05" name="Google Shape;13305;p42"/>
          <p:cNvSpPr/>
          <p:nvPr/>
        </p:nvSpPr>
        <p:spPr>
          <a:xfrm>
            <a:off x="6965156" y="2457450"/>
            <a:ext cx="48816" cy="44054"/>
          </a:xfrm>
          <a:custGeom>
            <a:avLst/>
            <a:gdLst/>
            <a:ahLst/>
            <a:cxnLst/>
            <a:rect l="l" t="t" r="r" b="b"/>
            <a:pathLst>
              <a:path w="162" h="146" extrusionOk="0">
                <a:moveTo>
                  <a:pt x="10" y="0"/>
                </a:moveTo>
                <a:lnTo>
                  <a:pt x="9" y="3"/>
                </a:lnTo>
                <a:lnTo>
                  <a:pt x="8" y="7"/>
                </a:lnTo>
                <a:lnTo>
                  <a:pt x="5" y="14"/>
                </a:lnTo>
                <a:lnTo>
                  <a:pt x="3" y="22"/>
                </a:lnTo>
                <a:lnTo>
                  <a:pt x="2" y="30"/>
                </a:lnTo>
                <a:lnTo>
                  <a:pt x="1" y="39"/>
                </a:lnTo>
                <a:lnTo>
                  <a:pt x="0" y="49"/>
                </a:lnTo>
                <a:lnTo>
                  <a:pt x="0" y="60"/>
                </a:lnTo>
                <a:lnTo>
                  <a:pt x="0" y="69"/>
                </a:lnTo>
                <a:lnTo>
                  <a:pt x="1" y="78"/>
                </a:lnTo>
                <a:lnTo>
                  <a:pt x="2" y="86"/>
                </a:lnTo>
                <a:lnTo>
                  <a:pt x="4" y="92"/>
                </a:lnTo>
                <a:lnTo>
                  <a:pt x="7" y="97"/>
                </a:lnTo>
                <a:lnTo>
                  <a:pt x="10" y="101"/>
                </a:lnTo>
                <a:lnTo>
                  <a:pt x="13" y="105"/>
                </a:lnTo>
                <a:lnTo>
                  <a:pt x="18" y="110"/>
                </a:lnTo>
                <a:lnTo>
                  <a:pt x="23" y="115"/>
                </a:lnTo>
                <a:lnTo>
                  <a:pt x="29" y="120"/>
                </a:lnTo>
                <a:lnTo>
                  <a:pt x="35" y="125"/>
                </a:lnTo>
                <a:lnTo>
                  <a:pt x="41" y="130"/>
                </a:lnTo>
                <a:lnTo>
                  <a:pt x="49" y="134"/>
                </a:lnTo>
                <a:lnTo>
                  <a:pt x="56" y="138"/>
                </a:lnTo>
                <a:lnTo>
                  <a:pt x="65" y="141"/>
                </a:lnTo>
                <a:lnTo>
                  <a:pt x="74" y="143"/>
                </a:lnTo>
                <a:lnTo>
                  <a:pt x="83" y="144"/>
                </a:lnTo>
                <a:lnTo>
                  <a:pt x="92" y="144"/>
                </a:lnTo>
                <a:lnTo>
                  <a:pt x="101" y="146"/>
                </a:lnTo>
                <a:lnTo>
                  <a:pt x="106" y="146"/>
                </a:lnTo>
                <a:lnTo>
                  <a:pt x="113" y="146"/>
                </a:lnTo>
                <a:lnTo>
                  <a:pt x="119" y="146"/>
                </a:lnTo>
                <a:lnTo>
                  <a:pt x="124" y="146"/>
                </a:lnTo>
                <a:lnTo>
                  <a:pt x="130" y="144"/>
                </a:lnTo>
                <a:lnTo>
                  <a:pt x="136" y="142"/>
                </a:lnTo>
                <a:lnTo>
                  <a:pt x="142" y="138"/>
                </a:lnTo>
                <a:lnTo>
                  <a:pt x="149" y="130"/>
                </a:lnTo>
                <a:lnTo>
                  <a:pt x="155" y="123"/>
                </a:lnTo>
                <a:lnTo>
                  <a:pt x="158" y="115"/>
                </a:lnTo>
                <a:lnTo>
                  <a:pt x="161" y="107"/>
                </a:lnTo>
                <a:lnTo>
                  <a:pt x="162" y="101"/>
                </a:lnTo>
                <a:lnTo>
                  <a:pt x="162" y="94"/>
                </a:lnTo>
                <a:lnTo>
                  <a:pt x="162" y="88"/>
                </a:lnTo>
                <a:lnTo>
                  <a:pt x="160" y="81"/>
                </a:lnTo>
                <a:lnTo>
                  <a:pt x="157" y="74"/>
                </a:lnTo>
                <a:lnTo>
                  <a:pt x="152" y="67"/>
                </a:lnTo>
                <a:lnTo>
                  <a:pt x="147" y="62"/>
                </a:lnTo>
                <a:lnTo>
                  <a:pt x="141" y="55"/>
                </a:lnTo>
                <a:lnTo>
                  <a:pt x="134" y="49"/>
                </a:lnTo>
                <a:lnTo>
                  <a:pt x="127" y="44"/>
                </a:lnTo>
                <a:lnTo>
                  <a:pt x="119" y="38"/>
                </a:lnTo>
                <a:lnTo>
                  <a:pt x="112" y="32"/>
                </a:lnTo>
                <a:lnTo>
                  <a:pt x="104" y="27"/>
                </a:lnTo>
                <a:lnTo>
                  <a:pt x="97" y="21"/>
                </a:lnTo>
                <a:lnTo>
                  <a:pt x="90" y="18"/>
                </a:lnTo>
                <a:lnTo>
                  <a:pt x="82" y="16"/>
                </a:lnTo>
                <a:lnTo>
                  <a:pt x="73" y="13"/>
                </a:lnTo>
                <a:lnTo>
                  <a:pt x="64" y="12"/>
                </a:lnTo>
                <a:lnTo>
                  <a:pt x="54" y="11"/>
                </a:lnTo>
                <a:lnTo>
                  <a:pt x="42" y="10"/>
                </a:lnTo>
                <a:lnTo>
                  <a:pt x="31" y="9"/>
                </a:lnTo>
                <a:lnTo>
                  <a:pt x="20" y="8"/>
                </a:lnTo>
                <a:lnTo>
                  <a:pt x="11" y="8"/>
                </a:lnTo>
                <a:lnTo>
                  <a:pt x="3" y="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06" name="Google Shape;13306;p42"/>
          <p:cNvCxnSpPr/>
          <p:nvPr/>
        </p:nvCxnSpPr>
        <p:spPr>
          <a:xfrm flipH="1">
            <a:off x="6966349" y="2457451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07" name="Google Shape;13307;p42"/>
          <p:cNvSpPr/>
          <p:nvPr/>
        </p:nvSpPr>
        <p:spPr>
          <a:xfrm>
            <a:off x="7078267" y="2384822"/>
            <a:ext cx="67865" cy="51197"/>
          </a:xfrm>
          <a:custGeom>
            <a:avLst/>
            <a:gdLst/>
            <a:ahLst/>
            <a:cxnLst/>
            <a:rect l="l" t="t" r="r" b="b"/>
            <a:pathLst>
              <a:path w="229" h="170" extrusionOk="0">
                <a:moveTo>
                  <a:pt x="18" y="10"/>
                </a:moveTo>
                <a:lnTo>
                  <a:pt x="14" y="15"/>
                </a:lnTo>
                <a:lnTo>
                  <a:pt x="11" y="23"/>
                </a:lnTo>
                <a:lnTo>
                  <a:pt x="8" y="32"/>
                </a:lnTo>
                <a:lnTo>
                  <a:pt x="5" y="42"/>
                </a:lnTo>
                <a:lnTo>
                  <a:pt x="3" y="54"/>
                </a:lnTo>
                <a:lnTo>
                  <a:pt x="1" y="65"/>
                </a:lnTo>
                <a:lnTo>
                  <a:pt x="0" y="77"/>
                </a:lnTo>
                <a:lnTo>
                  <a:pt x="0" y="88"/>
                </a:lnTo>
                <a:lnTo>
                  <a:pt x="0" y="101"/>
                </a:lnTo>
                <a:lnTo>
                  <a:pt x="2" y="112"/>
                </a:lnTo>
                <a:lnTo>
                  <a:pt x="3" y="120"/>
                </a:lnTo>
                <a:lnTo>
                  <a:pt x="5" y="127"/>
                </a:lnTo>
                <a:lnTo>
                  <a:pt x="9" y="135"/>
                </a:lnTo>
                <a:lnTo>
                  <a:pt x="13" y="142"/>
                </a:lnTo>
                <a:lnTo>
                  <a:pt x="17" y="148"/>
                </a:lnTo>
                <a:lnTo>
                  <a:pt x="22" y="153"/>
                </a:lnTo>
                <a:lnTo>
                  <a:pt x="29" y="158"/>
                </a:lnTo>
                <a:lnTo>
                  <a:pt x="33" y="161"/>
                </a:lnTo>
                <a:lnTo>
                  <a:pt x="40" y="163"/>
                </a:lnTo>
                <a:lnTo>
                  <a:pt x="46" y="166"/>
                </a:lnTo>
                <a:lnTo>
                  <a:pt x="53" y="168"/>
                </a:lnTo>
                <a:lnTo>
                  <a:pt x="59" y="169"/>
                </a:lnTo>
                <a:lnTo>
                  <a:pt x="66" y="170"/>
                </a:lnTo>
                <a:lnTo>
                  <a:pt x="74" y="170"/>
                </a:lnTo>
                <a:lnTo>
                  <a:pt x="81" y="170"/>
                </a:lnTo>
                <a:lnTo>
                  <a:pt x="87" y="170"/>
                </a:lnTo>
                <a:lnTo>
                  <a:pt x="97" y="169"/>
                </a:lnTo>
                <a:lnTo>
                  <a:pt x="106" y="168"/>
                </a:lnTo>
                <a:lnTo>
                  <a:pt x="116" y="167"/>
                </a:lnTo>
                <a:lnTo>
                  <a:pt x="130" y="163"/>
                </a:lnTo>
                <a:lnTo>
                  <a:pt x="144" y="160"/>
                </a:lnTo>
                <a:lnTo>
                  <a:pt x="153" y="158"/>
                </a:lnTo>
                <a:lnTo>
                  <a:pt x="164" y="155"/>
                </a:lnTo>
                <a:lnTo>
                  <a:pt x="174" y="154"/>
                </a:lnTo>
                <a:lnTo>
                  <a:pt x="179" y="153"/>
                </a:lnTo>
                <a:lnTo>
                  <a:pt x="185" y="152"/>
                </a:lnTo>
                <a:lnTo>
                  <a:pt x="189" y="151"/>
                </a:lnTo>
                <a:lnTo>
                  <a:pt x="193" y="150"/>
                </a:lnTo>
                <a:lnTo>
                  <a:pt x="196" y="149"/>
                </a:lnTo>
                <a:lnTo>
                  <a:pt x="199" y="148"/>
                </a:lnTo>
                <a:lnTo>
                  <a:pt x="202" y="145"/>
                </a:lnTo>
                <a:lnTo>
                  <a:pt x="204" y="143"/>
                </a:lnTo>
                <a:lnTo>
                  <a:pt x="205" y="140"/>
                </a:lnTo>
                <a:lnTo>
                  <a:pt x="206" y="136"/>
                </a:lnTo>
                <a:lnTo>
                  <a:pt x="206" y="133"/>
                </a:lnTo>
                <a:lnTo>
                  <a:pt x="206" y="132"/>
                </a:lnTo>
                <a:lnTo>
                  <a:pt x="206" y="131"/>
                </a:lnTo>
                <a:lnTo>
                  <a:pt x="206" y="130"/>
                </a:lnTo>
                <a:lnTo>
                  <a:pt x="206" y="129"/>
                </a:lnTo>
                <a:lnTo>
                  <a:pt x="207" y="127"/>
                </a:lnTo>
                <a:lnTo>
                  <a:pt x="208" y="127"/>
                </a:lnTo>
                <a:lnTo>
                  <a:pt x="210" y="127"/>
                </a:lnTo>
                <a:lnTo>
                  <a:pt x="211" y="127"/>
                </a:lnTo>
                <a:lnTo>
                  <a:pt x="211" y="126"/>
                </a:lnTo>
                <a:lnTo>
                  <a:pt x="211" y="125"/>
                </a:lnTo>
                <a:lnTo>
                  <a:pt x="211" y="124"/>
                </a:lnTo>
                <a:lnTo>
                  <a:pt x="211" y="123"/>
                </a:lnTo>
                <a:lnTo>
                  <a:pt x="211" y="122"/>
                </a:lnTo>
                <a:lnTo>
                  <a:pt x="212" y="122"/>
                </a:lnTo>
                <a:lnTo>
                  <a:pt x="213" y="121"/>
                </a:lnTo>
                <a:lnTo>
                  <a:pt x="214" y="120"/>
                </a:lnTo>
                <a:lnTo>
                  <a:pt x="215" y="119"/>
                </a:lnTo>
                <a:lnTo>
                  <a:pt x="216" y="119"/>
                </a:lnTo>
                <a:lnTo>
                  <a:pt x="217" y="117"/>
                </a:lnTo>
                <a:lnTo>
                  <a:pt x="217" y="116"/>
                </a:lnTo>
                <a:lnTo>
                  <a:pt x="217" y="115"/>
                </a:lnTo>
                <a:lnTo>
                  <a:pt x="216" y="114"/>
                </a:lnTo>
                <a:lnTo>
                  <a:pt x="216" y="113"/>
                </a:lnTo>
                <a:lnTo>
                  <a:pt x="216" y="112"/>
                </a:lnTo>
                <a:lnTo>
                  <a:pt x="217" y="111"/>
                </a:lnTo>
                <a:lnTo>
                  <a:pt x="218" y="110"/>
                </a:lnTo>
                <a:lnTo>
                  <a:pt x="220" y="110"/>
                </a:lnTo>
                <a:lnTo>
                  <a:pt x="221" y="108"/>
                </a:lnTo>
                <a:lnTo>
                  <a:pt x="222" y="108"/>
                </a:lnTo>
                <a:lnTo>
                  <a:pt x="222" y="107"/>
                </a:lnTo>
                <a:lnTo>
                  <a:pt x="223" y="107"/>
                </a:lnTo>
                <a:lnTo>
                  <a:pt x="225" y="104"/>
                </a:lnTo>
                <a:lnTo>
                  <a:pt x="226" y="101"/>
                </a:lnTo>
                <a:lnTo>
                  <a:pt x="227" y="96"/>
                </a:lnTo>
                <a:lnTo>
                  <a:pt x="229" y="91"/>
                </a:lnTo>
                <a:lnTo>
                  <a:pt x="229" y="85"/>
                </a:lnTo>
                <a:lnTo>
                  <a:pt x="229" y="78"/>
                </a:lnTo>
                <a:lnTo>
                  <a:pt x="227" y="70"/>
                </a:lnTo>
                <a:lnTo>
                  <a:pt x="226" y="64"/>
                </a:lnTo>
                <a:lnTo>
                  <a:pt x="225" y="56"/>
                </a:lnTo>
                <a:lnTo>
                  <a:pt x="223" y="48"/>
                </a:lnTo>
                <a:lnTo>
                  <a:pt x="220" y="41"/>
                </a:lnTo>
                <a:lnTo>
                  <a:pt x="216" y="36"/>
                </a:lnTo>
                <a:lnTo>
                  <a:pt x="212" y="30"/>
                </a:lnTo>
                <a:lnTo>
                  <a:pt x="211" y="29"/>
                </a:lnTo>
                <a:lnTo>
                  <a:pt x="210" y="28"/>
                </a:lnTo>
                <a:lnTo>
                  <a:pt x="207" y="28"/>
                </a:lnTo>
                <a:lnTo>
                  <a:pt x="206" y="27"/>
                </a:lnTo>
                <a:lnTo>
                  <a:pt x="205" y="27"/>
                </a:lnTo>
                <a:lnTo>
                  <a:pt x="203" y="27"/>
                </a:lnTo>
                <a:lnTo>
                  <a:pt x="199" y="28"/>
                </a:lnTo>
                <a:lnTo>
                  <a:pt x="198" y="28"/>
                </a:lnTo>
                <a:lnTo>
                  <a:pt x="196" y="28"/>
                </a:lnTo>
                <a:lnTo>
                  <a:pt x="195" y="28"/>
                </a:lnTo>
                <a:lnTo>
                  <a:pt x="193" y="27"/>
                </a:lnTo>
                <a:lnTo>
                  <a:pt x="190" y="27"/>
                </a:lnTo>
                <a:lnTo>
                  <a:pt x="189" y="26"/>
                </a:lnTo>
                <a:lnTo>
                  <a:pt x="187" y="24"/>
                </a:lnTo>
                <a:lnTo>
                  <a:pt x="185" y="23"/>
                </a:lnTo>
                <a:lnTo>
                  <a:pt x="183" y="22"/>
                </a:lnTo>
                <a:lnTo>
                  <a:pt x="174" y="17"/>
                </a:lnTo>
                <a:lnTo>
                  <a:pt x="164" y="12"/>
                </a:lnTo>
                <a:lnTo>
                  <a:pt x="153" y="8"/>
                </a:lnTo>
                <a:lnTo>
                  <a:pt x="143" y="5"/>
                </a:lnTo>
                <a:lnTo>
                  <a:pt x="133" y="3"/>
                </a:lnTo>
                <a:lnTo>
                  <a:pt x="120" y="1"/>
                </a:lnTo>
                <a:lnTo>
                  <a:pt x="105" y="0"/>
                </a:lnTo>
                <a:lnTo>
                  <a:pt x="92" y="0"/>
                </a:lnTo>
                <a:lnTo>
                  <a:pt x="77" y="1"/>
                </a:lnTo>
                <a:lnTo>
                  <a:pt x="63" y="2"/>
                </a:lnTo>
                <a:lnTo>
                  <a:pt x="48" y="4"/>
                </a:lnTo>
                <a:lnTo>
                  <a:pt x="33" y="7"/>
                </a:lnTo>
                <a:lnTo>
                  <a:pt x="18" y="1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08" name="Google Shape;13308;p42"/>
          <p:cNvSpPr/>
          <p:nvPr/>
        </p:nvSpPr>
        <p:spPr>
          <a:xfrm>
            <a:off x="7078267" y="2384822"/>
            <a:ext cx="67865" cy="51197"/>
          </a:xfrm>
          <a:custGeom>
            <a:avLst/>
            <a:gdLst/>
            <a:ahLst/>
            <a:cxnLst/>
            <a:rect l="l" t="t" r="r" b="b"/>
            <a:pathLst>
              <a:path w="229" h="170" extrusionOk="0">
                <a:moveTo>
                  <a:pt x="15" y="14"/>
                </a:moveTo>
                <a:lnTo>
                  <a:pt x="12" y="21"/>
                </a:lnTo>
                <a:lnTo>
                  <a:pt x="9" y="29"/>
                </a:lnTo>
                <a:lnTo>
                  <a:pt x="7" y="38"/>
                </a:lnTo>
                <a:lnTo>
                  <a:pt x="4" y="48"/>
                </a:lnTo>
                <a:lnTo>
                  <a:pt x="2" y="59"/>
                </a:lnTo>
                <a:lnTo>
                  <a:pt x="1" y="70"/>
                </a:lnTo>
                <a:lnTo>
                  <a:pt x="0" y="80"/>
                </a:lnTo>
                <a:lnTo>
                  <a:pt x="0" y="92"/>
                </a:lnTo>
                <a:lnTo>
                  <a:pt x="1" y="103"/>
                </a:lnTo>
                <a:lnTo>
                  <a:pt x="2" y="113"/>
                </a:lnTo>
                <a:lnTo>
                  <a:pt x="4" y="124"/>
                </a:lnTo>
                <a:lnTo>
                  <a:pt x="8" y="133"/>
                </a:lnTo>
                <a:lnTo>
                  <a:pt x="12" y="141"/>
                </a:lnTo>
                <a:lnTo>
                  <a:pt x="17" y="148"/>
                </a:lnTo>
                <a:lnTo>
                  <a:pt x="23" y="154"/>
                </a:lnTo>
                <a:lnTo>
                  <a:pt x="30" y="159"/>
                </a:lnTo>
                <a:lnTo>
                  <a:pt x="38" y="163"/>
                </a:lnTo>
                <a:lnTo>
                  <a:pt x="47" y="167"/>
                </a:lnTo>
                <a:lnTo>
                  <a:pt x="56" y="169"/>
                </a:lnTo>
                <a:lnTo>
                  <a:pt x="66" y="170"/>
                </a:lnTo>
                <a:lnTo>
                  <a:pt x="76" y="170"/>
                </a:lnTo>
                <a:lnTo>
                  <a:pt x="86" y="170"/>
                </a:lnTo>
                <a:lnTo>
                  <a:pt x="95" y="170"/>
                </a:lnTo>
                <a:lnTo>
                  <a:pt x="112" y="167"/>
                </a:lnTo>
                <a:lnTo>
                  <a:pt x="128" y="163"/>
                </a:lnTo>
                <a:lnTo>
                  <a:pt x="143" y="160"/>
                </a:lnTo>
                <a:lnTo>
                  <a:pt x="159" y="157"/>
                </a:lnTo>
                <a:lnTo>
                  <a:pt x="166" y="155"/>
                </a:lnTo>
                <a:lnTo>
                  <a:pt x="173" y="154"/>
                </a:lnTo>
                <a:lnTo>
                  <a:pt x="179" y="153"/>
                </a:lnTo>
                <a:lnTo>
                  <a:pt x="186" y="152"/>
                </a:lnTo>
                <a:lnTo>
                  <a:pt x="193" y="151"/>
                </a:lnTo>
                <a:lnTo>
                  <a:pt x="198" y="148"/>
                </a:lnTo>
                <a:lnTo>
                  <a:pt x="203" y="144"/>
                </a:lnTo>
                <a:lnTo>
                  <a:pt x="204" y="142"/>
                </a:lnTo>
                <a:lnTo>
                  <a:pt x="205" y="139"/>
                </a:lnTo>
                <a:lnTo>
                  <a:pt x="206" y="135"/>
                </a:lnTo>
                <a:lnTo>
                  <a:pt x="206" y="132"/>
                </a:lnTo>
                <a:lnTo>
                  <a:pt x="206" y="129"/>
                </a:lnTo>
                <a:lnTo>
                  <a:pt x="208" y="127"/>
                </a:lnTo>
                <a:lnTo>
                  <a:pt x="210" y="127"/>
                </a:lnTo>
                <a:lnTo>
                  <a:pt x="211" y="127"/>
                </a:lnTo>
                <a:lnTo>
                  <a:pt x="211" y="126"/>
                </a:lnTo>
                <a:lnTo>
                  <a:pt x="211" y="124"/>
                </a:lnTo>
                <a:lnTo>
                  <a:pt x="211" y="123"/>
                </a:lnTo>
                <a:lnTo>
                  <a:pt x="212" y="122"/>
                </a:lnTo>
                <a:lnTo>
                  <a:pt x="213" y="121"/>
                </a:lnTo>
                <a:lnTo>
                  <a:pt x="215" y="120"/>
                </a:lnTo>
                <a:lnTo>
                  <a:pt x="216" y="119"/>
                </a:lnTo>
                <a:lnTo>
                  <a:pt x="217" y="116"/>
                </a:lnTo>
                <a:lnTo>
                  <a:pt x="217" y="115"/>
                </a:lnTo>
                <a:lnTo>
                  <a:pt x="216" y="113"/>
                </a:lnTo>
                <a:lnTo>
                  <a:pt x="216" y="112"/>
                </a:lnTo>
                <a:lnTo>
                  <a:pt x="217" y="111"/>
                </a:lnTo>
                <a:lnTo>
                  <a:pt x="218" y="110"/>
                </a:lnTo>
                <a:lnTo>
                  <a:pt x="221" y="108"/>
                </a:lnTo>
                <a:lnTo>
                  <a:pt x="223" y="106"/>
                </a:lnTo>
                <a:lnTo>
                  <a:pt x="225" y="104"/>
                </a:lnTo>
                <a:lnTo>
                  <a:pt x="226" y="101"/>
                </a:lnTo>
                <a:lnTo>
                  <a:pt x="227" y="96"/>
                </a:lnTo>
                <a:lnTo>
                  <a:pt x="229" y="92"/>
                </a:lnTo>
                <a:lnTo>
                  <a:pt x="229" y="87"/>
                </a:lnTo>
                <a:lnTo>
                  <a:pt x="229" y="79"/>
                </a:lnTo>
                <a:lnTo>
                  <a:pt x="227" y="70"/>
                </a:lnTo>
                <a:lnTo>
                  <a:pt x="226" y="63"/>
                </a:lnTo>
                <a:lnTo>
                  <a:pt x="224" y="55"/>
                </a:lnTo>
                <a:lnTo>
                  <a:pt x="223" y="50"/>
                </a:lnTo>
                <a:lnTo>
                  <a:pt x="221" y="46"/>
                </a:lnTo>
                <a:lnTo>
                  <a:pt x="220" y="41"/>
                </a:lnTo>
                <a:lnTo>
                  <a:pt x="217" y="38"/>
                </a:lnTo>
                <a:lnTo>
                  <a:pt x="215" y="33"/>
                </a:lnTo>
                <a:lnTo>
                  <a:pt x="212" y="31"/>
                </a:lnTo>
                <a:lnTo>
                  <a:pt x="210" y="28"/>
                </a:lnTo>
                <a:lnTo>
                  <a:pt x="206" y="27"/>
                </a:lnTo>
                <a:lnTo>
                  <a:pt x="203" y="27"/>
                </a:lnTo>
                <a:lnTo>
                  <a:pt x="199" y="28"/>
                </a:lnTo>
                <a:lnTo>
                  <a:pt x="196" y="28"/>
                </a:lnTo>
                <a:lnTo>
                  <a:pt x="187" y="24"/>
                </a:lnTo>
                <a:lnTo>
                  <a:pt x="179" y="19"/>
                </a:lnTo>
                <a:lnTo>
                  <a:pt x="170" y="14"/>
                </a:lnTo>
                <a:lnTo>
                  <a:pt x="162" y="11"/>
                </a:lnTo>
                <a:lnTo>
                  <a:pt x="153" y="8"/>
                </a:lnTo>
                <a:lnTo>
                  <a:pt x="144" y="5"/>
                </a:lnTo>
                <a:lnTo>
                  <a:pt x="131" y="3"/>
                </a:lnTo>
                <a:lnTo>
                  <a:pt x="119" y="1"/>
                </a:lnTo>
                <a:lnTo>
                  <a:pt x="105" y="0"/>
                </a:lnTo>
                <a:lnTo>
                  <a:pt x="92" y="0"/>
                </a:lnTo>
                <a:lnTo>
                  <a:pt x="79" y="1"/>
                </a:lnTo>
                <a:lnTo>
                  <a:pt x="67" y="2"/>
                </a:lnTo>
                <a:lnTo>
                  <a:pt x="54" y="3"/>
                </a:lnTo>
                <a:lnTo>
                  <a:pt x="41" y="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09" name="Google Shape;13309;p42"/>
          <p:cNvCxnSpPr/>
          <p:nvPr/>
        </p:nvCxnSpPr>
        <p:spPr>
          <a:xfrm rot="10800000" flipH="1">
            <a:off x="7090173" y="2382441"/>
            <a:ext cx="25003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10" name="Google Shape;13310;p42"/>
          <p:cNvCxnSpPr/>
          <p:nvPr/>
        </p:nvCxnSpPr>
        <p:spPr>
          <a:xfrm flipH="1">
            <a:off x="7083028" y="2382442"/>
            <a:ext cx="32147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11" name="Google Shape;13311;p42"/>
          <p:cNvSpPr/>
          <p:nvPr/>
        </p:nvSpPr>
        <p:spPr>
          <a:xfrm>
            <a:off x="7019925" y="2391967"/>
            <a:ext cx="52388" cy="45244"/>
          </a:xfrm>
          <a:custGeom>
            <a:avLst/>
            <a:gdLst/>
            <a:ahLst/>
            <a:cxnLst/>
            <a:rect l="l" t="t" r="r" b="b"/>
            <a:pathLst>
              <a:path w="174" h="152" extrusionOk="0">
                <a:moveTo>
                  <a:pt x="120" y="0"/>
                </a:moveTo>
                <a:lnTo>
                  <a:pt x="121" y="2"/>
                </a:lnTo>
                <a:lnTo>
                  <a:pt x="123" y="3"/>
                </a:lnTo>
                <a:lnTo>
                  <a:pt x="124" y="4"/>
                </a:lnTo>
                <a:lnTo>
                  <a:pt x="125" y="5"/>
                </a:lnTo>
                <a:lnTo>
                  <a:pt x="126" y="7"/>
                </a:lnTo>
                <a:lnTo>
                  <a:pt x="128" y="8"/>
                </a:lnTo>
                <a:lnTo>
                  <a:pt x="132" y="13"/>
                </a:lnTo>
                <a:lnTo>
                  <a:pt x="135" y="17"/>
                </a:lnTo>
                <a:lnTo>
                  <a:pt x="139" y="22"/>
                </a:lnTo>
                <a:lnTo>
                  <a:pt x="141" y="26"/>
                </a:lnTo>
                <a:lnTo>
                  <a:pt x="144" y="31"/>
                </a:lnTo>
                <a:lnTo>
                  <a:pt x="148" y="35"/>
                </a:lnTo>
                <a:lnTo>
                  <a:pt x="151" y="37"/>
                </a:lnTo>
                <a:lnTo>
                  <a:pt x="155" y="41"/>
                </a:lnTo>
                <a:lnTo>
                  <a:pt x="157" y="43"/>
                </a:lnTo>
                <a:lnTo>
                  <a:pt x="160" y="46"/>
                </a:lnTo>
                <a:lnTo>
                  <a:pt x="162" y="49"/>
                </a:lnTo>
                <a:lnTo>
                  <a:pt x="164" y="51"/>
                </a:lnTo>
                <a:lnTo>
                  <a:pt x="166" y="53"/>
                </a:lnTo>
                <a:lnTo>
                  <a:pt x="167" y="56"/>
                </a:lnTo>
                <a:lnTo>
                  <a:pt x="169" y="60"/>
                </a:lnTo>
                <a:lnTo>
                  <a:pt x="170" y="64"/>
                </a:lnTo>
                <a:lnTo>
                  <a:pt x="171" y="68"/>
                </a:lnTo>
                <a:lnTo>
                  <a:pt x="172" y="72"/>
                </a:lnTo>
                <a:lnTo>
                  <a:pt x="172" y="77"/>
                </a:lnTo>
                <a:lnTo>
                  <a:pt x="174" y="81"/>
                </a:lnTo>
                <a:lnTo>
                  <a:pt x="174" y="84"/>
                </a:lnTo>
                <a:lnTo>
                  <a:pt x="174" y="89"/>
                </a:lnTo>
                <a:lnTo>
                  <a:pt x="172" y="92"/>
                </a:lnTo>
                <a:lnTo>
                  <a:pt x="171" y="96"/>
                </a:lnTo>
                <a:lnTo>
                  <a:pt x="170" y="99"/>
                </a:lnTo>
                <a:lnTo>
                  <a:pt x="168" y="101"/>
                </a:lnTo>
                <a:lnTo>
                  <a:pt x="167" y="103"/>
                </a:lnTo>
                <a:lnTo>
                  <a:pt x="165" y="107"/>
                </a:lnTo>
                <a:lnTo>
                  <a:pt x="162" y="109"/>
                </a:lnTo>
                <a:lnTo>
                  <a:pt x="160" y="110"/>
                </a:lnTo>
                <a:lnTo>
                  <a:pt x="157" y="112"/>
                </a:lnTo>
                <a:lnTo>
                  <a:pt x="153" y="115"/>
                </a:lnTo>
                <a:lnTo>
                  <a:pt x="150" y="117"/>
                </a:lnTo>
                <a:lnTo>
                  <a:pt x="147" y="119"/>
                </a:lnTo>
                <a:lnTo>
                  <a:pt x="142" y="120"/>
                </a:lnTo>
                <a:lnTo>
                  <a:pt x="138" y="123"/>
                </a:lnTo>
                <a:lnTo>
                  <a:pt x="133" y="124"/>
                </a:lnTo>
                <a:lnTo>
                  <a:pt x="128" y="126"/>
                </a:lnTo>
                <a:lnTo>
                  <a:pt x="121" y="127"/>
                </a:lnTo>
                <a:lnTo>
                  <a:pt x="114" y="129"/>
                </a:lnTo>
                <a:lnTo>
                  <a:pt x="107" y="130"/>
                </a:lnTo>
                <a:lnTo>
                  <a:pt x="101" y="133"/>
                </a:lnTo>
                <a:lnTo>
                  <a:pt x="94" y="134"/>
                </a:lnTo>
                <a:lnTo>
                  <a:pt x="88" y="135"/>
                </a:lnTo>
                <a:lnTo>
                  <a:pt x="84" y="137"/>
                </a:lnTo>
                <a:lnTo>
                  <a:pt x="78" y="138"/>
                </a:lnTo>
                <a:lnTo>
                  <a:pt x="74" y="140"/>
                </a:lnTo>
                <a:lnTo>
                  <a:pt x="68" y="143"/>
                </a:lnTo>
                <a:lnTo>
                  <a:pt x="63" y="144"/>
                </a:lnTo>
                <a:lnTo>
                  <a:pt x="58" y="146"/>
                </a:lnTo>
                <a:lnTo>
                  <a:pt x="52" y="148"/>
                </a:lnTo>
                <a:lnTo>
                  <a:pt x="47" y="149"/>
                </a:lnTo>
                <a:lnTo>
                  <a:pt x="41" y="151"/>
                </a:lnTo>
                <a:lnTo>
                  <a:pt x="38" y="152"/>
                </a:lnTo>
                <a:lnTo>
                  <a:pt x="35" y="152"/>
                </a:lnTo>
                <a:lnTo>
                  <a:pt x="31" y="152"/>
                </a:lnTo>
                <a:lnTo>
                  <a:pt x="27" y="151"/>
                </a:lnTo>
                <a:lnTo>
                  <a:pt x="22" y="149"/>
                </a:lnTo>
                <a:lnTo>
                  <a:pt x="18" y="147"/>
                </a:lnTo>
                <a:lnTo>
                  <a:pt x="14" y="145"/>
                </a:lnTo>
                <a:lnTo>
                  <a:pt x="11" y="142"/>
                </a:lnTo>
                <a:lnTo>
                  <a:pt x="8" y="137"/>
                </a:lnTo>
                <a:lnTo>
                  <a:pt x="5" y="134"/>
                </a:lnTo>
                <a:lnTo>
                  <a:pt x="3" y="129"/>
                </a:lnTo>
                <a:lnTo>
                  <a:pt x="2" y="124"/>
                </a:lnTo>
                <a:lnTo>
                  <a:pt x="1" y="119"/>
                </a:lnTo>
                <a:lnTo>
                  <a:pt x="0" y="115"/>
                </a:lnTo>
                <a:lnTo>
                  <a:pt x="0" y="109"/>
                </a:lnTo>
                <a:lnTo>
                  <a:pt x="0" y="102"/>
                </a:lnTo>
                <a:lnTo>
                  <a:pt x="1" y="95"/>
                </a:lnTo>
                <a:lnTo>
                  <a:pt x="3" y="88"/>
                </a:lnTo>
                <a:lnTo>
                  <a:pt x="6" y="81"/>
                </a:lnTo>
                <a:lnTo>
                  <a:pt x="11" y="74"/>
                </a:lnTo>
                <a:lnTo>
                  <a:pt x="17" y="67"/>
                </a:lnTo>
                <a:lnTo>
                  <a:pt x="23" y="60"/>
                </a:lnTo>
                <a:lnTo>
                  <a:pt x="31" y="53"/>
                </a:lnTo>
                <a:lnTo>
                  <a:pt x="39" y="46"/>
                </a:lnTo>
                <a:lnTo>
                  <a:pt x="50" y="39"/>
                </a:lnTo>
                <a:lnTo>
                  <a:pt x="61" y="32"/>
                </a:lnTo>
                <a:lnTo>
                  <a:pt x="73" y="25"/>
                </a:lnTo>
                <a:lnTo>
                  <a:pt x="76" y="23"/>
                </a:lnTo>
                <a:lnTo>
                  <a:pt x="81" y="21"/>
                </a:lnTo>
                <a:lnTo>
                  <a:pt x="84" y="18"/>
                </a:lnTo>
                <a:lnTo>
                  <a:pt x="87" y="16"/>
                </a:lnTo>
                <a:lnTo>
                  <a:pt x="91" y="14"/>
                </a:lnTo>
                <a:lnTo>
                  <a:pt x="95" y="12"/>
                </a:lnTo>
                <a:lnTo>
                  <a:pt x="98" y="11"/>
                </a:lnTo>
                <a:lnTo>
                  <a:pt x="103" y="8"/>
                </a:lnTo>
                <a:lnTo>
                  <a:pt x="107" y="6"/>
                </a:lnTo>
                <a:lnTo>
                  <a:pt x="112" y="5"/>
                </a:lnTo>
                <a:lnTo>
                  <a:pt x="115" y="3"/>
                </a:lnTo>
                <a:lnTo>
                  <a:pt x="12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12" name="Google Shape;13312;p42"/>
          <p:cNvSpPr/>
          <p:nvPr/>
        </p:nvSpPr>
        <p:spPr>
          <a:xfrm>
            <a:off x="7019925" y="2391967"/>
            <a:ext cx="52388" cy="45244"/>
          </a:xfrm>
          <a:custGeom>
            <a:avLst/>
            <a:gdLst/>
            <a:ahLst/>
            <a:cxnLst/>
            <a:rect l="l" t="t" r="r" b="b"/>
            <a:pathLst>
              <a:path w="174" h="154" extrusionOk="0">
                <a:moveTo>
                  <a:pt x="118" y="0"/>
                </a:moveTo>
                <a:lnTo>
                  <a:pt x="119" y="1"/>
                </a:lnTo>
                <a:lnTo>
                  <a:pt x="121" y="4"/>
                </a:lnTo>
                <a:lnTo>
                  <a:pt x="124" y="7"/>
                </a:lnTo>
                <a:lnTo>
                  <a:pt x="129" y="10"/>
                </a:lnTo>
                <a:lnTo>
                  <a:pt x="132" y="15"/>
                </a:lnTo>
                <a:lnTo>
                  <a:pt x="138" y="23"/>
                </a:lnTo>
                <a:lnTo>
                  <a:pt x="142" y="29"/>
                </a:lnTo>
                <a:lnTo>
                  <a:pt x="148" y="36"/>
                </a:lnTo>
                <a:lnTo>
                  <a:pt x="152" y="42"/>
                </a:lnTo>
                <a:lnTo>
                  <a:pt x="157" y="45"/>
                </a:lnTo>
                <a:lnTo>
                  <a:pt x="162" y="51"/>
                </a:lnTo>
                <a:lnTo>
                  <a:pt x="166" y="56"/>
                </a:lnTo>
                <a:lnTo>
                  <a:pt x="169" y="62"/>
                </a:lnTo>
                <a:lnTo>
                  <a:pt x="171" y="69"/>
                </a:lnTo>
                <a:lnTo>
                  <a:pt x="172" y="76"/>
                </a:lnTo>
                <a:lnTo>
                  <a:pt x="174" y="83"/>
                </a:lnTo>
                <a:lnTo>
                  <a:pt x="174" y="91"/>
                </a:lnTo>
                <a:lnTo>
                  <a:pt x="171" y="97"/>
                </a:lnTo>
                <a:lnTo>
                  <a:pt x="169" y="102"/>
                </a:lnTo>
                <a:lnTo>
                  <a:pt x="166" y="107"/>
                </a:lnTo>
                <a:lnTo>
                  <a:pt x="162" y="110"/>
                </a:lnTo>
                <a:lnTo>
                  <a:pt x="158" y="114"/>
                </a:lnTo>
                <a:lnTo>
                  <a:pt x="152" y="118"/>
                </a:lnTo>
                <a:lnTo>
                  <a:pt x="146" y="121"/>
                </a:lnTo>
                <a:lnTo>
                  <a:pt x="139" y="125"/>
                </a:lnTo>
                <a:lnTo>
                  <a:pt x="131" y="127"/>
                </a:lnTo>
                <a:lnTo>
                  <a:pt x="120" y="130"/>
                </a:lnTo>
                <a:lnTo>
                  <a:pt x="107" y="132"/>
                </a:lnTo>
                <a:lnTo>
                  <a:pt x="96" y="136"/>
                </a:lnTo>
                <a:lnTo>
                  <a:pt x="85" y="138"/>
                </a:lnTo>
                <a:lnTo>
                  <a:pt x="75" y="142"/>
                </a:lnTo>
                <a:lnTo>
                  <a:pt x="64" y="146"/>
                </a:lnTo>
                <a:lnTo>
                  <a:pt x="57" y="148"/>
                </a:lnTo>
                <a:lnTo>
                  <a:pt x="51" y="150"/>
                </a:lnTo>
                <a:lnTo>
                  <a:pt x="45" y="153"/>
                </a:lnTo>
                <a:lnTo>
                  <a:pt x="38" y="154"/>
                </a:lnTo>
                <a:lnTo>
                  <a:pt x="32" y="154"/>
                </a:lnTo>
                <a:lnTo>
                  <a:pt x="27" y="153"/>
                </a:lnTo>
                <a:lnTo>
                  <a:pt x="21" y="151"/>
                </a:lnTo>
                <a:lnTo>
                  <a:pt x="15" y="148"/>
                </a:lnTo>
                <a:lnTo>
                  <a:pt x="11" y="144"/>
                </a:lnTo>
                <a:lnTo>
                  <a:pt x="8" y="138"/>
                </a:lnTo>
                <a:lnTo>
                  <a:pt x="4" y="131"/>
                </a:lnTo>
                <a:lnTo>
                  <a:pt x="2" y="125"/>
                </a:lnTo>
                <a:lnTo>
                  <a:pt x="0" y="118"/>
                </a:lnTo>
                <a:lnTo>
                  <a:pt x="0" y="111"/>
                </a:lnTo>
                <a:lnTo>
                  <a:pt x="0" y="104"/>
                </a:lnTo>
                <a:lnTo>
                  <a:pt x="1" y="99"/>
                </a:lnTo>
                <a:lnTo>
                  <a:pt x="2" y="92"/>
                </a:lnTo>
                <a:lnTo>
                  <a:pt x="6" y="84"/>
                </a:lnTo>
                <a:lnTo>
                  <a:pt x="11" y="76"/>
                </a:lnTo>
                <a:lnTo>
                  <a:pt x="17" y="69"/>
                </a:lnTo>
                <a:lnTo>
                  <a:pt x="23" y="62"/>
                </a:lnTo>
                <a:lnTo>
                  <a:pt x="30" y="55"/>
                </a:lnTo>
                <a:lnTo>
                  <a:pt x="38" y="49"/>
                </a:lnTo>
                <a:lnTo>
                  <a:pt x="47" y="44"/>
                </a:lnTo>
                <a:lnTo>
                  <a:pt x="59" y="35"/>
                </a:lnTo>
                <a:lnTo>
                  <a:pt x="72" y="28"/>
                </a:lnTo>
                <a:lnTo>
                  <a:pt x="83" y="20"/>
                </a:lnTo>
                <a:lnTo>
                  <a:pt x="95" y="14"/>
                </a:lnTo>
                <a:lnTo>
                  <a:pt x="103" y="10"/>
                </a:lnTo>
                <a:lnTo>
                  <a:pt x="112" y="7"/>
                </a:lnTo>
                <a:lnTo>
                  <a:pt x="116" y="5"/>
                </a:lnTo>
                <a:lnTo>
                  <a:pt x="120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13" name="Google Shape;13313;p42"/>
          <p:cNvCxnSpPr/>
          <p:nvPr/>
        </p:nvCxnSpPr>
        <p:spPr>
          <a:xfrm>
            <a:off x="7055644" y="2391967"/>
            <a:ext cx="11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14" name="Google Shape;13314;p42"/>
          <p:cNvSpPr/>
          <p:nvPr/>
        </p:nvSpPr>
        <p:spPr>
          <a:xfrm>
            <a:off x="7034214" y="2444353"/>
            <a:ext cx="69056" cy="51197"/>
          </a:xfrm>
          <a:custGeom>
            <a:avLst/>
            <a:gdLst/>
            <a:ahLst/>
            <a:cxnLst/>
            <a:rect l="l" t="t" r="r" b="b"/>
            <a:pathLst>
              <a:path w="230" h="172" extrusionOk="0">
                <a:moveTo>
                  <a:pt x="19" y="10"/>
                </a:moveTo>
                <a:lnTo>
                  <a:pt x="16" y="16"/>
                </a:lnTo>
                <a:lnTo>
                  <a:pt x="12" y="24"/>
                </a:lnTo>
                <a:lnTo>
                  <a:pt x="9" y="33"/>
                </a:lnTo>
                <a:lnTo>
                  <a:pt x="6" y="43"/>
                </a:lnTo>
                <a:lnTo>
                  <a:pt x="3" y="54"/>
                </a:lnTo>
                <a:lnTo>
                  <a:pt x="2" y="65"/>
                </a:lnTo>
                <a:lnTo>
                  <a:pt x="1" y="78"/>
                </a:lnTo>
                <a:lnTo>
                  <a:pt x="0" y="90"/>
                </a:lnTo>
                <a:lnTo>
                  <a:pt x="1" y="101"/>
                </a:lnTo>
                <a:lnTo>
                  <a:pt x="2" y="113"/>
                </a:lnTo>
                <a:lnTo>
                  <a:pt x="4" y="121"/>
                </a:lnTo>
                <a:lnTo>
                  <a:pt x="7" y="129"/>
                </a:lnTo>
                <a:lnTo>
                  <a:pt x="10" y="136"/>
                </a:lnTo>
                <a:lnTo>
                  <a:pt x="13" y="142"/>
                </a:lnTo>
                <a:lnTo>
                  <a:pt x="18" y="148"/>
                </a:lnTo>
                <a:lnTo>
                  <a:pt x="22" y="154"/>
                </a:lnTo>
                <a:lnTo>
                  <a:pt x="29" y="158"/>
                </a:lnTo>
                <a:lnTo>
                  <a:pt x="35" y="162"/>
                </a:lnTo>
                <a:lnTo>
                  <a:pt x="40" y="165"/>
                </a:lnTo>
                <a:lnTo>
                  <a:pt x="47" y="167"/>
                </a:lnTo>
                <a:lnTo>
                  <a:pt x="53" y="168"/>
                </a:lnTo>
                <a:lnTo>
                  <a:pt x="61" y="169"/>
                </a:lnTo>
                <a:lnTo>
                  <a:pt x="67" y="170"/>
                </a:lnTo>
                <a:lnTo>
                  <a:pt x="74" y="170"/>
                </a:lnTo>
                <a:lnTo>
                  <a:pt x="82" y="172"/>
                </a:lnTo>
                <a:lnTo>
                  <a:pt x="89" y="170"/>
                </a:lnTo>
                <a:lnTo>
                  <a:pt x="98" y="170"/>
                </a:lnTo>
                <a:lnTo>
                  <a:pt x="108" y="168"/>
                </a:lnTo>
                <a:lnTo>
                  <a:pt x="117" y="167"/>
                </a:lnTo>
                <a:lnTo>
                  <a:pt x="131" y="164"/>
                </a:lnTo>
                <a:lnTo>
                  <a:pt x="145" y="160"/>
                </a:lnTo>
                <a:lnTo>
                  <a:pt x="155" y="158"/>
                </a:lnTo>
                <a:lnTo>
                  <a:pt x="164" y="156"/>
                </a:lnTo>
                <a:lnTo>
                  <a:pt x="174" y="155"/>
                </a:lnTo>
                <a:lnTo>
                  <a:pt x="179" y="154"/>
                </a:lnTo>
                <a:lnTo>
                  <a:pt x="185" y="153"/>
                </a:lnTo>
                <a:lnTo>
                  <a:pt x="190" y="153"/>
                </a:lnTo>
                <a:lnTo>
                  <a:pt x="193" y="151"/>
                </a:lnTo>
                <a:lnTo>
                  <a:pt x="196" y="150"/>
                </a:lnTo>
                <a:lnTo>
                  <a:pt x="200" y="148"/>
                </a:lnTo>
                <a:lnTo>
                  <a:pt x="202" y="146"/>
                </a:lnTo>
                <a:lnTo>
                  <a:pt x="204" y="144"/>
                </a:lnTo>
                <a:lnTo>
                  <a:pt x="205" y="141"/>
                </a:lnTo>
                <a:lnTo>
                  <a:pt x="206" y="138"/>
                </a:lnTo>
                <a:lnTo>
                  <a:pt x="206" y="134"/>
                </a:lnTo>
                <a:lnTo>
                  <a:pt x="206" y="132"/>
                </a:lnTo>
                <a:lnTo>
                  <a:pt x="206" y="131"/>
                </a:lnTo>
                <a:lnTo>
                  <a:pt x="206" y="130"/>
                </a:lnTo>
                <a:lnTo>
                  <a:pt x="206" y="129"/>
                </a:lnTo>
                <a:lnTo>
                  <a:pt x="207" y="129"/>
                </a:lnTo>
                <a:lnTo>
                  <a:pt x="207" y="128"/>
                </a:lnTo>
                <a:lnTo>
                  <a:pt x="209" y="128"/>
                </a:lnTo>
                <a:lnTo>
                  <a:pt x="210" y="128"/>
                </a:lnTo>
                <a:lnTo>
                  <a:pt x="211" y="128"/>
                </a:lnTo>
                <a:lnTo>
                  <a:pt x="212" y="128"/>
                </a:lnTo>
                <a:lnTo>
                  <a:pt x="212" y="127"/>
                </a:lnTo>
                <a:lnTo>
                  <a:pt x="212" y="126"/>
                </a:lnTo>
                <a:lnTo>
                  <a:pt x="212" y="125"/>
                </a:lnTo>
                <a:lnTo>
                  <a:pt x="212" y="123"/>
                </a:lnTo>
                <a:lnTo>
                  <a:pt x="212" y="122"/>
                </a:lnTo>
                <a:lnTo>
                  <a:pt x="213" y="121"/>
                </a:lnTo>
                <a:lnTo>
                  <a:pt x="214" y="120"/>
                </a:lnTo>
                <a:lnTo>
                  <a:pt x="216" y="119"/>
                </a:lnTo>
                <a:lnTo>
                  <a:pt x="218" y="118"/>
                </a:lnTo>
                <a:lnTo>
                  <a:pt x="218" y="117"/>
                </a:lnTo>
                <a:lnTo>
                  <a:pt x="218" y="116"/>
                </a:lnTo>
                <a:lnTo>
                  <a:pt x="218" y="114"/>
                </a:lnTo>
                <a:lnTo>
                  <a:pt x="216" y="113"/>
                </a:lnTo>
                <a:lnTo>
                  <a:pt x="216" y="112"/>
                </a:lnTo>
                <a:lnTo>
                  <a:pt x="218" y="112"/>
                </a:lnTo>
                <a:lnTo>
                  <a:pt x="218" y="111"/>
                </a:lnTo>
                <a:lnTo>
                  <a:pt x="219" y="110"/>
                </a:lnTo>
                <a:lnTo>
                  <a:pt x="220" y="110"/>
                </a:lnTo>
                <a:lnTo>
                  <a:pt x="221" y="110"/>
                </a:lnTo>
                <a:lnTo>
                  <a:pt x="222" y="109"/>
                </a:lnTo>
                <a:lnTo>
                  <a:pt x="223" y="109"/>
                </a:lnTo>
                <a:lnTo>
                  <a:pt x="223" y="108"/>
                </a:lnTo>
                <a:lnTo>
                  <a:pt x="225" y="104"/>
                </a:lnTo>
                <a:lnTo>
                  <a:pt x="227" y="101"/>
                </a:lnTo>
                <a:lnTo>
                  <a:pt x="228" y="97"/>
                </a:lnTo>
                <a:lnTo>
                  <a:pt x="229" y="91"/>
                </a:lnTo>
                <a:lnTo>
                  <a:pt x="230" y="86"/>
                </a:lnTo>
                <a:lnTo>
                  <a:pt x="229" y="79"/>
                </a:lnTo>
                <a:lnTo>
                  <a:pt x="229" y="72"/>
                </a:lnTo>
                <a:lnTo>
                  <a:pt x="228" y="64"/>
                </a:lnTo>
                <a:lnTo>
                  <a:pt x="225" y="56"/>
                </a:lnTo>
                <a:lnTo>
                  <a:pt x="223" y="50"/>
                </a:lnTo>
                <a:lnTo>
                  <a:pt x="220" y="43"/>
                </a:lnTo>
                <a:lnTo>
                  <a:pt x="216" y="36"/>
                </a:lnTo>
                <a:lnTo>
                  <a:pt x="212" y="30"/>
                </a:lnTo>
                <a:lnTo>
                  <a:pt x="211" y="29"/>
                </a:lnTo>
                <a:lnTo>
                  <a:pt x="210" y="29"/>
                </a:lnTo>
                <a:lnTo>
                  <a:pt x="210" y="28"/>
                </a:lnTo>
                <a:lnTo>
                  <a:pt x="209" y="28"/>
                </a:lnTo>
                <a:lnTo>
                  <a:pt x="207" y="27"/>
                </a:lnTo>
                <a:lnTo>
                  <a:pt x="205" y="27"/>
                </a:lnTo>
                <a:lnTo>
                  <a:pt x="203" y="27"/>
                </a:lnTo>
                <a:lnTo>
                  <a:pt x="201" y="28"/>
                </a:lnTo>
                <a:lnTo>
                  <a:pt x="199" y="28"/>
                </a:lnTo>
                <a:lnTo>
                  <a:pt x="197" y="28"/>
                </a:lnTo>
                <a:lnTo>
                  <a:pt x="195" y="28"/>
                </a:lnTo>
                <a:lnTo>
                  <a:pt x="193" y="27"/>
                </a:lnTo>
                <a:lnTo>
                  <a:pt x="192" y="27"/>
                </a:lnTo>
                <a:lnTo>
                  <a:pt x="190" y="26"/>
                </a:lnTo>
                <a:lnTo>
                  <a:pt x="187" y="25"/>
                </a:lnTo>
                <a:lnTo>
                  <a:pt x="186" y="24"/>
                </a:lnTo>
                <a:lnTo>
                  <a:pt x="184" y="23"/>
                </a:lnTo>
                <a:lnTo>
                  <a:pt x="174" y="17"/>
                </a:lnTo>
                <a:lnTo>
                  <a:pt x="165" y="13"/>
                </a:lnTo>
                <a:lnTo>
                  <a:pt x="155" y="9"/>
                </a:lnTo>
                <a:lnTo>
                  <a:pt x="145" y="6"/>
                </a:lnTo>
                <a:lnTo>
                  <a:pt x="133" y="4"/>
                </a:lnTo>
                <a:lnTo>
                  <a:pt x="120" y="1"/>
                </a:lnTo>
                <a:lnTo>
                  <a:pt x="107" y="0"/>
                </a:lnTo>
                <a:lnTo>
                  <a:pt x="92" y="0"/>
                </a:lnTo>
                <a:lnTo>
                  <a:pt x="77" y="1"/>
                </a:lnTo>
                <a:lnTo>
                  <a:pt x="63" y="3"/>
                </a:lnTo>
                <a:lnTo>
                  <a:pt x="48" y="5"/>
                </a:lnTo>
                <a:lnTo>
                  <a:pt x="34" y="7"/>
                </a:lnTo>
                <a:lnTo>
                  <a:pt x="19" y="1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15" name="Google Shape;13315;p42"/>
          <p:cNvSpPr/>
          <p:nvPr/>
        </p:nvSpPr>
        <p:spPr>
          <a:xfrm>
            <a:off x="7034213" y="2444353"/>
            <a:ext cx="67866" cy="51197"/>
          </a:xfrm>
          <a:custGeom>
            <a:avLst/>
            <a:gdLst/>
            <a:ahLst/>
            <a:cxnLst/>
            <a:rect l="l" t="t" r="r" b="b"/>
            <a:pathLst>
              <a:path w="229" h="172" extrusionOk="0">
                <a:moveTo>
                  <a:pt x="17" y="15"/>
                </a:moveTo>
                <a:lnTo>
                  <a:pt x="13" y="22"/>
                </a:lnTo>
                <a:lnTo>
                  <a:pt x="10" y="29"/>
                </a:lnTo>
                <a:lnTo>
                  <a:pt x="7" y="39"/>
                </a:lnTo>
                <a:lnTo>
                  <a:pt x="4" y="50"/>
                </a:lnTo>
                <a:lnTo>
                  <a:pt x="2" y="60"/>
                </a:lnTo>
                <a:lnTo>
                  <a:pt x="1" y="71"/>
                </a:lnTo>
                <a:lnTo>
                  <a:pt x="0" y="82"/>
                </a:lnTo>
                <a:lnTo>
                  <a:pt x="0" y="92"/>
                </a:lnTo>
                <a:lnTo>
                  <a:pt x="1" y="103"/>
                </a:lnTo>
                <a:lnTo>
                  <a:pt x="2" y="114"/>
                </a:lnTo>
                <a:lnTo>
                  <a:pt x="6" y="125"/>
                </a:lnTo>
                <a:lnTo>
                  <a:pt x="9" y="134"/>
                </a:lnTo>
                <a:lnTo>
                  <a:pt x="12" y="141"/>
                </a:lnTo>
                <a:lnTo>
                  <a:pt x="18" y="148"/>
                </a:lnTo>
                <a:lnTo>
                  <a:pt x="24" y="155"/>
                </a:lnTo>
                <a:lnTo>
                  <a:pt x="30" y="159"/>
                </a:lnTo>
                <a:lnTo>
                  <a:pt x="38" y="164"/>
                </a:lnTo>
                <a:lnTo>
                  <a:pt x="47" y="167"/>
                </a:lnTo>
                <a:lnTo>
                  <a:pt x="56" y="169"/>
                </a:lnTo>
                <a:lnTo>
                  <a:pt x="66" y="170"/>
                </a:lnTo>
                <a:lnTo>
                  <a:pt x="76" y="172"/>
                </a:lnTo>
                <a:lnTo>
                  <a:pt x="86" y="170"/>
                </a:lnTo>
                <a:lnTo>
                  <a:pt x="96" y="170"/>
                </a:lnTo>
                <a:lnTo>
                  <a:pt x="112" y="168"/>
                </a:lnTo>
                <a:lnTo>
                  <a:pt x="128" y="165"/>
                </a:lnTo>
                <a:lnTo>
                  <a:pt x="144" y="160"/>
                </a:lnTo>
                <a:lnTo>
                  <a:pt x="159" y="157"/>
                </a:lnTo>
                <a:lnTo>
                  <a:pt x="166" y="156"/>
                </a:lnTo>
                <a:lnTo>
                  <a:pt x="173" y="155"/>
                </a:lnTo>
                <a:lnTo>
                  <a:pt x="181" y="154"/>
                </a:lnTo>
                <a:lnTo>
                  <a:pt x="187" y="153"/>
                </a:lnTo>
                <a:lnTo>
                  <a:pt x="193" y="151"/>
                </a:lnTo>
                <a:lnTo>
                  <a:pt x="199" y="149"/>
                </a:lnTo>
                <a:lnTo>
                  <a:pt x="203" y="146"/>
                </a:lnTo>
                <a:lnTo>
                  <a:pt x="204" y="142"/>
                </a:lnTo>
                <a:lnTo>
                  <a:pt x="206" y="140"/>
                </a:lnTo>
                <a:lnTo>
                  <a:pt x="206" y="136"/>
                </a:lnTo>
                <a:lnTo>
                  <a:pt x="206" y="132"/>
                </a:lnTo>
                <a:lnTo>
                  <a:pt x="207" y="129"/>
                </a:lnTo>
                <a:lnTo>
                  <a:pt x="209" y="128"/>
                </a:lnTo>
                <a:lnTo>
                  <a:pt x="210" y="128"/>
                </a:lnTo>
                <a:lnTo>
                  <a:pt x="211" y="128"/>
                </a:lnTo>
                <a:lnTo>
                  <a:pt x="212" y="127"/>
                </a:lnTo>
                <a:lnTo>
                  <a:pt x="212" y="125"/>
                </a:lnTo>
                <a:lnTo>
                  <a:pt x="212" y="123"/>
                </a:lnTo>
                <a:lnTo>
                  <a:pt x="212" y="122"/>
                </a:lnTo>
                <a:lnTo>
                  <a:pt x="214" y="121"/>
                </a:lnTo>
                <a:lnTo>
                  <a:pt x="215" y="120"/>
                </a:lnTo>
                <a:lnTo>
                  <a:pt x="216" y="119"/>
                </a:lnTo>
                <a:lnTo>
                  <a:pt x="218" y="118"/>
                </a:lnTo>
                <a:lnTo>
                  <a:pt x="218" y="116"/>
                </a:lnTo>
                <a:lnTo>
                  <a:pt x="218" y="113"/>
                </a:lnTo>
                <a:lnTo>
                  <a:pt x="218" y="112"/>
                </a:lnTo>
                <a:lnTo>
                  <a:pt x="218" y="111"/>
                </a:lnTo>
                <a:lnTo>
                  <a:pt x="220" y="110"/>
                </a:lnTo>
                <a:lnTo>
                  <a:pt x="221" y="110"/>
                </a:lnTo>
                <a:lnTo>
                  <a:pt x="224" y="108"/>
                </a:lnTo>
                <a:lnTo>
                  <a:pt x="225" y="104"/>
                </a:lnTo>
                <a:lnTo>
                  <a:pt x="227" y="101"/>
                </a:lnTo>
                <a:lnTo>
                  <a:pt x="228" y="97"/>
                </a:lnTo>
                <a:lnTo>
                  <a:pt x="229" y="92"/>
                </a:lnTo>
                <a:lnTo>
                  <a:pt x="229" y="88"/>
                </a:lnTo>
                <a:lnTo>
                  <a:pt x="229" y="80"/>
                </a:lnTo>
                <a:lnTo>
                  <a:pt x="229" y="72"/>
                </a:lnTo>
                <a:lnTo>
                  <a:pt x="228" y="63"/>
                </a:lnTo>
                <a:lnTo>
                  <a:pt x="225" y="55"/>
                </a:lnTo>
                <a:lnTo>
                  <a:pt x="223" y="51"/>
                </a:lnTo>
                <a:lnTo>
                  <a:pt x="222" y="46"/>
                </a:lnTo>
                <a:lnTo>
                  <a:pt x="220" y="42"/>
                </a:lnTo>
                <a:lnTo>
                  <a:pt x="218" y="38"/>
                </a:lnTo>
                <a:lnTo>
                  <a:pt x="215" y="35"/>
                </a:lnTo>
                <a:lnTo>
                  <a:pt x="213" y="32"/>
                </a:lnTo>
                <a:lnTo>
                  <a:pt x="210" y="28"/>
                </a:lnTo>
                <a:lnTo>
                  <a:pt x="206" y="27"/>
                </a:lnTo>
                <a:lnTo>
                  <a:pt x="203" y="27"/>
                </a:lnTo>
                <a:lnTo>
                  <a:pt x="200" y="28"/>
                </a:lnTo>
                <a:lnTo>
                  <a:pt x="196" y="28"/>
                </a:lnTo>
                <a:lnTo>
                  <a:pt x="188" y="25"/>
                </a:lnTo>
                <a:lnTo>
                  <a:pt x="179" y="20"/>
                </a:lnTo>
                <a:lnTo>
                  <a:pt x="172" y="16"/>
                </a:lnTo>
                <a:lnTo>
                  <a:pt x="163" y="11"/>
                </a:lnTo>
                <a:lnTo>
                  <a:pt x="154" y="8"/>
                </a:lnTo>
                <a:lnTo>
                  <a:pt x="145" y="6"/>
                </a:lnTo>
                <a:lnTo>
                  <a:pt x="132" y="4"/>
                </a:lnTo>
                <a:lnTo>
                  <a:pt x="119" y="1"/>
                </a:lnTo>
                <a:lnTo>
                  <a:pt x="105" y="0"/>
                </a:lnTo>
                <a:lnTo>
                  <a:pt x="92" y="0"/>
                </a:lnTo>
                <a:lnTo>
                  <a:pt x="80" y="1"/>
                </a:lnTo>
                <a:lnTo>
                  <a:pt x="67" y="3"/>
                </a:lnTo>
                <a:lnTo>
                  <a:pt x="55" y="4"/>
                </a:lnTo>
                <a:lnTo>
                  <a:pt x="41" y="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16" name="Google Shape;13316;p42"/>
          <p:cNvSpPr/>
          <p:nvPr/>
        </p:nvSpPr>
        <p:spPr>
          <a:xfrm>
            <a:off x="7109222" y="2441972"/>
            <a:ext cx="52388" cy="36909"/>
          </a:xfrm>
          <a:custGeom>
            <a:avLst/>
            <a:gdLst/>
            <a:ahLst/>
            <a:cxnLst/>
            <a:rect l="l" t="t" r="r" b="b"/>
            <a:pathLst>
              <a:path w="174" h="127" extrusionOk="0">
                <a:moveTo>
                  <a:pt x="1" y="11"/>
                </a:moveTo>
                <a:lnTo>
                  <a:pt x="1" y="14"/>
                </a:lnTo>
                <a:lnTo>
                  <a:pt x="0" y="16"/>
                </a:lnTo>
                <a:lnTo>
                  <a:pt x="0" y="18"/>
                </a:lnTo>
                <a:lnTo>
                  <a:pt x="1" y="21"/>
                </a:lnTo>
                <a:lnTo>
                  <a:pt x="1" y="24"/>
                </a:lnTo>
                <a:lnTo>
                  <a:pt x="1" y="26"/>
                </a:lnTo>
                <a:lnTo>
                  <a:pt x="1" y="35"/>
                </a:lnTo>
                <a:lnTo>
                  <a:pt x="2" y="44"/>
                </a:lnTo>
                <a:lnTo>
                  <a:pt x="5" y="53"/>
                </a:lnTo>
                <a:lnTo>
                  <a:pt x="6" y="62"/>
                </a:lnTo>
                <a:lnTo>
                  <a:pt x="8" y="70"/>
                </a:lnTo>
                <a:lnTo>
                  <a:pt x="11" y="77"/>
                </a:lnTo>
                <a:lnTo>
                  <a:pt x="14" y="83"/>
                </a:lnTo>
                <a:lnTo>
                  <a:pt x="16" y="89"/>
                </a:lnTo>
                <a:lnTo>
                  <a:pt x="18" y="93"/>
                </a:lnTo>
                <a:lnTo>
                  <a:pt x="22" y="96"/>
                </a:lnTo>
                <a:lnTo>
                  <a:pt x="22" y="98"/>
                </a:lnTo>
                <a:lnTo>
                  <a:pt x="23" y="99"/>
                </a:lnTo>
                <a:lnTo>
                  <a:pt x="24" y="100"/>
                </a:lnTo>
                <a:lnTo>
                  <a:pt x="25" y="101"/>
                </a:lnTo>
                <a:lnTo>
                  <a:pt x="26" y="102"/>
                </a:lnTo>
                <a:lnTo>
                  <a:pt x="28" y="102"/>
                </a:lnTo>
                <a:lnTo>
                  <a:pt x="28" y="103"/>
                </a:lnTo>
                <a:lnTo>
                  <a:pt x="29" y="103"/>
                </a:lnTo>
                <a:lnTo>
                  <a:pt x="30" y="104"/>
                </a:lnTo>
                <a:lnTo>
                  <a:pt x="36" y="108"/>
                </a:lnTo>
                <a:lnTo>
                  <a:pt x="44" y="112"/>
                </a:lnTo>
                <a:lnTo>
                  <a:pt x="48" y="114"/>
                </a:lnTo>
                <a:lnTo>
                  <a:pt x="54" y="118"/>
                </a:lnTo>
                <a:lnTo>
                  <a:pt x="60" y="120"/>
                </a:lnTo>
                <a:lnTo>
                  <a:pt x="65" y="122"/>
                </a:lnTo>
                <a:lnTo>
                  <a:pt x="71" y="123"/>
                </a:lnTo>
                <a:lnTo>
                  <a:pt x="76" y="124"/>
                </a:lnTo>
                <a:lnTo>
                  <a:pt x="84" y="126"/>
                </a:lnTo>
                <a:lnTo>
                  <a:pt x="91" y="127"/>
                </a:lnTo>
                <a:lnTo>
                  <a:pt x="97" y="127"/>
                </a:lnTo>
                <a:lnTo>
                  <a:pt x="103" y="126"/>
                </a:lnTo>
                <a:lnTo>
                  <a:pt x="110" y="124"/>
                </a:lnTo>
                <a:lnTo>
                  <a:pt x="117" y="123"/>
                </a:lnTo>
                <a:lnTo>
                  <a:pt x="127" y="121"/>
                </a:lnTo>
                <a:lnTo>
                  <a:pt x="136" y="120"/>
                </a:lnTo>
                <a:lnTo>
                  <a:pt x="140" y="119"/>
                </a:lnTo>
                <a:lnTo>
                  <a:pt x="145" y="118"/>
                </a:lnTo>
                <a:lnTo>
                  <a:pt x="147" y="117"/>
                </a:lnTo>
                <a:lnTo>
                  <a:pt x="149" y="116"/>
                </a:lnTo>
                <a:lnTo>
                  <a:pt x="152" y="114"/>
                </a:lnTo>
                <a:lnTo>
                  <a:pt x="155" y="113"/>
                </a:lnTo>
                <a:lnTo>
                  <a:pt x="157" y="112"/>
                </a:lnTo>
                <a:lnTo>
                  <a:pt x="159" y="110"/>
                </a:lnTo>
                <a:lnTo>
                  <a:pt x="161" y="108"/>
                </a:lnTo>
                <a:lnTo>
                  <a:pt x="163" y="105"/>
                </a:lnTo>
                <a:lnTo>
                  <a:pt x="165" y="102"/>
                </a:lnTo>
                <a:lnTo>
                  <a:pt x="166" y="100"/>
                </a:lnTo>
                <a:lnTo>
                  <a:pt x="167" y="96"/>
                </a:lnTo>
                <a:lnTo>
                  <a:pt x="170" y="93"/>
                </a:lnTo>
                <a:lnTo>
                  <a:pt x="171" y="89"/>
                </a:lnTo>
                <a:lnTo>
                  <a:pt x="173" y="83"/>
                </a:lnTo>
                <a:lnTo>
                  <a:pt x="174" y="75"/>
                </a:lnTo>
                <a:lnTo>
                  <a:pt x="174" y="68"/>
                </a:lnTo>
                <a:lnTo>
                  <a:pt x="174" y="62"/>
                </a:lnTo>
                <a:lnTo>
                  <a:pt x="173" y="56"/>
                </a:lnTo>
                <a:lnTo>
                  <a:pt x="171" y="51"/>
                </a:lnTo>
                <a:lnTo>
                  <a:pt x="167" y="46"/>
                </a:lnTo>
                <a:lnTo>
                  <a:pt x="163" y="40"/>
                </a:lnTo>
                <a:lnTo>
                  <a:pt x="158" y="35"/>
                </a:lnTo>
                <a:lnTo>
                  <a:pt x="153" y="30"/>
                </a:lnTo>
                <a:lnTo>
                  <a:pt x="146" y="27"/>
                </a:lnTo>
                <a:lnTo>
                  <a:pt x="139" y="24"/>
                </a:lnTo>
                <a:lnTo>
                  <a:pt x="128" y="18"/>
                </a:lnTo>
                <a:lnTo>
                  <a:pt x="116" y="13"/>
                </a:lnTo>
                <a:lnTo>
                  <a:pt x="105" y="8"/>
                </a:lnTo>
                <a:lnTo>
                  <a:pt x="102" y="7"/>
                </a:lnTo>
                <a:lnTo>
                  <a:pt x="100" y="6"/>
                </a:lnTo>
                <a:lnTo>
                  <a:pt x="98" y="5"/>
                </a:lnTo>
                <a:lnTo>
                  <a:pt x="96" y="4"/>
                </a:lnTo>
                <a:lnTo>
                  <a:pt x="93" y="4"/>
                </a:lnTo>
                <a:lnTo>
                  <a:pt x="91" y="2"/>
                </a:lnTo>
                <a:lnTo>
                  <a:pt x="87" y="1"/>
                </a:lnTo>
                <a:lnTo>
                  <a:pt x="82" y="1"/>
                </a:lnTo>
                <a:lnTo>
                  <a:pt x="78" y="0"/>
                </a:lnTo>
                <a:lnTo>
                  <a:pt x="73" y="0"/>
                </a:lnTo>
                <a:lnTo>
                  <a:pt x="69" y="1"/>
                </a:lnTo>
                <a:lnTo>
                  <a:pt x="63" y="1"/>
                </a:lnTo>
                <a:lnTo>
                  <a:pt x="55" y="2"/>
                </a:lnTo>
                <a:lnTo>
                  <a:pt x="47" y="4"/>
                </a:lnTo>
                <a:lnTo>
                  <a:pt x="39" y="5"/>
                </a:lnTo>
                <a:lnTo>
                  <a:pt x="32" y="6"/>
                </a:lnTo>
                <a:lnTo>
                  <a:pt x="24" y="7"/>
                </a:lnTo>
                <a:lnTo>
                  <a:pt x="16" y="8"/>
                </a:lnTo>
                <a:lnTo>
                  <a:pt x="8" y="9"/>
                </a:lnTo>
                <a:lnTo>
                  <a:pt x="1" y="1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17" name="Google Shape;13317;p42"/>
          <p:cNvSpPr/>
          <p:nvPr/>
        </p:nvSpPr>
        <p:spPr>
          <a:xfrm>
            <a:off x="7108031" y="2441972"/>
            <a:ext cx="53579" cy="36909"/>
          </a:xfrm>
          <a:custGeom>
            <a:avLst/>
            <a:gdLst/>
            <a:ahLst/>
            <a:cxnLst/>
            <a:rect l="l" t="t" r="r" b="b"/>
            <a:pathLst>
              <a:path w="177" h="127" extrusionOk="0">
                <a:moveTo>
                  <a:pt x="4" y="2"/>
                </a:moveTo>
                <a:lnTo>
                  <a:pt x="4" y="6"/>
                </a:lnTo>
                <a:lnTo>
                  <a:pt x="4" y="10"/>
                </a:lnTo>
                <a:lnTo>
                  <a:pt x="3" y="18"/>
                </a:lnTo>
                <a:lnTo>
                  <a:pt x="4" y="26"/>
                </a:lnTo>
                <a:lnTo>
                  <a:pt x="4" y="35"/>
                </a:lnTo>
                <a:lnTo>
                  <a:pt x="5" y="44"/>
                </a:lnTo>
                <a:lnTo>
                  <a:pt x="8" y="54"/>
                </a:lnTo>
                <a:lnTo>
                  <a:pt x="10" y="64"/>
                </a:lnTo>
                <a:lnTo>
                  <a:pt x="12" y="73"/>
                </a:lnTo>
                <a:lnTo>
                  <a:pt x="16" y="82"/>
                </a:lnTo>
                <a:lnTo>
                  <a:pt x="19" y="88"/>
                </a:lnTo>
                <a:lnTo>
                  <a:pt x="22" y="93"/>
                </a:lnTo>
                <a:lnTo>
                  <a:pt x="26" y="98"/>
                </a:lnTo>
                <a:lnTo>
                  <a:pt x="29" y="101"/>
                </a:lnTo>
                <a:lnTo>
                  <a:pt x="33" y="104"/>
                </a:lnTo>
                <a:lnTo>
                  <a:pt x="39" y="108"/>
                </a:lnTo>
                <a:lnTo>
                  <a:pt x="46" y="111"/>
                </a:lnTo>
                <a:lnTo>
                  <a:pt x="53" y="116"/>
                </a:lnTo>
                <a:lnTo>
                  <a:pt x="59" y="119"/>
                </a:lnTo>
                <a:lnTo>
                  <a:pt x="67" y="121"/>
                </a:lnTo>
                <a:lnTo>
                  <a:pt x="75" y="123"/>
                </a:lnTo>
                <a:lnTo>
                  <a:pt x="83" y="126"/>
                </a:lnTo>
                <a:lnTo>
                  <a:pt x="92" y="127"/>
                </a:lnTo>
                <a:lnTo>
                  <a:pt x="102" y="126"/>
                </a:lnTo>
                <a:lnTo>
                  <a:pt x="111" y="126"/>
                </a:lnTo>
                <a:lnTo>
                  <a:pt x="120" y="123"/>
                </a:lnTo>
                <a:lnTo>
                  <a:pt x="128" y="122"/>
                </a:lnTo>
                <a:lnTo>
                  <a:pt x="134" y="120"/>
                </a:lnTo>
                <a:lnTo>
                  <a:pt x="140" y="119"/>
                </a:lnTo>
                <a:lnTo>
                  <a:pt x="146" y="118"/>
                </a:lnTo>
                <a:lnTo>
                  <a:pt x="151" y="117"/>
                </a:lnTo>
                <a:lnTo>
                  <a:pt x="157" y="114"/>
                </a:lnTo>
                <a:lnTo>
                  <a:pt x="161" y="110"/>
                </a:lnTo>
                <a:lnTo>
                  <a:pt x="167" y="103"/>
                </a:lnTo>
                <a:lnTo>
                  <a:pt x="171" y="95"/>
                </a:lnTo>
                <a:lnTo>
                  <a:pt x="175" y="86"/>
                </a:lnTo>
                <a:lnTo>
                  <a:pt x="177" y="79"/>
                </a:lnTo>
                <a:lnTo>
                  <a:pt x="177" y="71"/>
                </a:lnTo>
                <a:lnTo>
                  <a:pt x="177" y="64"/>
                </a:lnTo>
                <a:lnTo>
                  <a:pt x="176" y="57"/>
                </a:lnTo>
                <a:lnTo>
                  <a:pt x="174" y="52"/>
                </a:lnTo>
                <a:lnTo>
                  <a:pt x="170" y="45"/>
                </a:lnTo>
                <a:lnTo>
                  <a:pt x="165" y="39"/>
                </a:lnTo>
                <a:lnTo>
                  <a:pt x="159" y="34"/>
                </a:lnTo>
                <a:lnTo>
                  <a:pt x="152" y="29"/>
                </a:lnTo>
                <a:lnTo>
                  <a:pt x="145" y="25"/>
                </a:lnTo>
                <a:lnTo>
                  <a:pt x="138" y="21"/>
                </a:lnTo>
                <a:lnTo>
                  <a:pt x="129" y="17"/>
                </a:lnTo>
                <a:lnTo>
                  <a:pt x="120" y="14"/>
                </a:lnTo>
                <a:lnTo>
                  <a:pt x="111" y="9"/>
                </a:lnTo>
                <a:lnTo>
                  <a:pt x="103" y="6"/>
                </a:lnTo>
                <a:lnTo>
                  <a:pt x="95" y="2"/>
                </a:lnTo>
                <a:lnTo>
                  <a:pt x="86" y="1"/>
                </a:lnTo>
                <a:lnTo>
                  <a:pt x="78" y="0"/>
                </a:lnTo>
                <a:lnTo>
                  <a:pt x="69" y="1"/>
                </a:lnTo>
                <a:lnTo>
                  <a:pt x="59" y="2"/>
                </a:lnTo>
                <a:lnTo>
                  <a:pt x="50" y="4"/>
                </a:lnTo>
                <a:lnTo>
                  <a:pt x="39" y="5"/>
                </a:lnTo>
                <a:lnTo>
                  <a:pt x="28" y="7"/>
                </a:lnTo>
                <a:lnTo>
                  <a:pt x="17" y="9"/>
                </a:lnTo>
                <a:lnTo>
                  <a:pt x="8" y="10"/>
                </a:lnTo>
                <a:lnTo>
                  <a:pt x="0" y="1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18" name="Google Shape;13318;p42"/>
          <p:cNvCxnSpPr/>
          <p:nvPr/>
        </p:nvCxnSpPr>
        <p:spPr>
          <a:xfrm rot="10800000" flipH="1">
            <a:off x="7047310" y="2441972"/>
            <a:ext cx="23813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19" name="Google Shape;13319;p42"/>
          <p:cNvCxnSpPr/>
          <p:nvPr/>
        </p:nvCxnSpPr>
        <p:spPr>
          <a:xfrm flipH="1">
            <a:off x="7038975" y="2441973"/>
            <a:ext cx="33338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20" name="Google Shape;13320;p42"/>
          <p:cNvCxnSpPr/>
          <p:nvPr/>
        </p:nvCxnSpPr>
        <p:spPr>
          <a:xfrm flipH="1">
            <a:off x="7108031" y="2441972"/>
            <a:ext cx="1191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21" name="Google Shape;13321;p42"/>
          <p:cNvSpPr/>
          <p:nvPr/>
        </p:nvSpPr>
        <p:spPr>
          <a:xfrm>
            <a:off x="7203281" y="2356248"/>
            <a:ext cx="67866" cy="53578"/>
          </a:xfrm>
          <a:custGeom>
            <a:avLst/>
            <a:gdLst/>
            <a:ahLst/>
            <a:cxnLst/>
            <a:rect l="l" t="t" r="r" b="b"/>
            <a:pathLst>
              <a:path w="228" h="181" extrusionOk="0">
                <a:moveTo>
                  <a:pt x="4" y="35"/>
                </a:moveTo>
                <a:lnTo>
                  <a:pt x="2" y="42"/>
                </a:lnTo>
                <a:lnTo>
                  <a:pt x="1" y="51"/>
                </a:lnTo>
                <a:lnTo>
                  <a:pt x="0" y="60"/>
                </a:lnTo>
                <a:lnTo>
                  <a:pt x="0" y="71"/>
                </a:lnTo>
                <a:lnTo>
                  <a:pt x="0" y="82"/>
                </a:lnTo>
                <a:lnTo>
                  <a:pt x="1" y="93"/>
                </a:lnTo>
                <a:lnTo>
                  <a:pt x="3" y="106"/>
                </a:lnTo>
                <a:lnTo>
                  <a:pt x="5" y="117"/>
                </a:lnTo>
                <a:lnTo>
                  <a:pt x="8" y="128"/>
                </a:lnTo>
                <a:lnTo>
                  <a:pt x="13" y="139"/>
                </a:lnTo>
                <a:lnTo>
                  <a:pt x="17" y="146"/>
                </a:lnTo>
                <a:lnTo>
                  <a:pt x="21" y="153"/>
                </a:lnTo>
                <a:lnTo>
                  <a:pt x="26" y="159"/>
                </a:lnTo>
                <a:lnTo>
                  <a:pt x="31" y="165"/>
                </a:lnTo>
                <a:lnTo>
                  <a:pt x="37" y="169"/>
                </a:lnTo>
                <a:lnTo>
                  <a:pt x="43" y="174"/>
                </a:lnTo>
                <a:lnTo>
                  <a:pt x="50" y="177"/>
                </a:lnTo>
                <a:lnTo>
                  <a:pt x="57" y="178"/>
                </a:lnTo>
                <a:lnTo>
                  <a:pt x="62" y="180"/>
                </a:lnTo>
                <a:lnTo>
                  <a:pt x="69" y="181"/>
                </a:lnTo>
                <a:lnTo>
                  <a:pt x="76" y="181"/>
                </a:lnTo>
                <a:lnTo>
                  <a:pt x="84" y="180"/>
                </a:lnTo>
                <a:lnTo>
                  <a:pt x="90" y="178"/>
                </a:lnTo>
                <a:lnTo>
                  <a:pt x="97" y="177"/>
                </a:lnTo>
                <a:lnTo>
                  <a:pt x="104" y="176"/>
                </a:lnTo>
                <a:lnTo>
                  <a:pt x="111" y="174"/>
                </a:lnTo>
                <a:lnTo>
                  <a:pt x="121" y="171"/>
                </a:lnTo>
                <a:lnTo>
                  <a:pt x="128" y="167"/>
                </a:lnTo>
                <a:lnTo>
                  <a:pt x="137" y="163"/>
                </a:lnTo>
                <a:lnTo>
                  <a:pt x="150" y="157"/>
                </a:lnTo>
                <a:lnTo>
                  <a:pt x="163" y="150"/>
                </a:lnTo>
                <a:lnTo>
                  <a:pt x="172" y="146"/>
                </a:lnTo>
                <a:lnTo>
                  <a:pt x="181" y="141"/>
                </a:lnTo>
                <a:lnTo>
                  <a:pt x="190" y="137"/>
                </a:lnTo>
                <a:lnTo>
                  <a:pt x="196" y="135"/>
                </a:lnTo>
                <a:lnTo>
                  <a:pt x="200" y="133"/>
                </a:lnTo>
                <a:lnTo>
                  <a:pt x="205" y="130"/>
                </a:lnTo>
                <a:lnTo>
                  <a:pt x="208" y="129"/>
                </a:lnTo>
                <a:lnTo>
                  <a:pt x="210" y="127"/>
                </a:lnTo>
                <a:lnTo>
                  <a:pt x="213" y="125"/>
                </a:lnTo>
                <a:lnTo>
                  <a:pt x="215" y="122"/>
                </a:lnTo>
                <a:lnTo>
                  <a:pt x="216" y="119"/>
                </a:lnTo>
                <a:lnTo>
                  <a:pt x="217" y="116"/>
                </a:lnTo>
                <a:lnTo>
                  <a:pt x="217" y="112"/>
                </a:lnTo>
                <a:lnTo>
                  <a:pt x="216" y="108"/>
                </a:lnTo>
                <a:lnTo>
                  <a:pt x="216" y="107"/>
                </a:lnTo>
                <a:lnTo>
                  <a:pt x="215" y="106"/>
                </a:lnTo>
                <a:lnTo>
                  <a:pt x="215" y="105"/>
                </a:lnTo>
                <a:lnTo>
                  <a:pt x="216" y="103"/>
                </a:lnTo>
                <a:lnTo>
                  <a:pt x="217" y="103"/>
                </a:lnTo>
                <a:lnTo>
                  <a:pt x="217" y="102"/>
                </a:lnTo>
                <a:lnTo>
                  <a:pt x="218" y="102"/>
                </a:lnTo>
                <a:lnTo>
                  <a:pt x="219" y="102"/>
                </a:lnTo>
                <a:lnTo>
                  <a:pt x="219" y="101"/>
                </a:lnTo>
                <a:lnTo>
                  <a:pt x="219" y="100"/>
                </a:lnTo>
                <a:lnTo>
                  <a:pt x="219" y="99"/>
                </a:lnTo>
                <a:lnTo>
                  <a:pt x="218" y="98"/>
                </a:lnTo>
                <a:lnTo>
                  <a:pt x="218" y="97"/>
                </a:lnTo>
                <a:lnTo>
                  <a:pt x="219" y="96"/>
                </a:lnTo>
                <a:lnTo>
                  <a:pt x="220" y="93"/>
                </a:lnTo>
                <a:lnTo>
                  <a:pt x="222" y="92"/>
                </a:lnTo>
                <a:lnTo>
                  <a:pt x="223" y="91"/>
                </a:lnTo>
                <a:lnTo>
                  <a:pt x="223" y="90"/>
                </a:lnTo>
                <a:lnTo>
                  <a:pt x="223" y="89"/>
                </a:lnTo>
                <a:lnTo>
                  <a:pt x="222" y="88"/>
                </a:lnTo>
                <a:lnTo>
                  <a:pt x="222" y="87"/>
                </a:lnTo>
                <a:lnTo>
                  <a:pt x="222" y="86"/>
                </a:lnTo>
                <a:lnTo>
                  <a:pt x="222" y="84"/>
                </a:lnTo>
                <a:lnTo>
                  <a:pt x="222" y="83"/>
                </a:lnTo>
                <a:lnTo>
                  <a:pt x="223" y="83"/>
                </a:lnTo>
                <a:lnTo>
                  <a:pt x="223" y="82"/>
                </a:lnTo>
                <a:lnTo>
                  <a:pt x="224" y="82"/>
                </a:lnTo>
                <a:lnTo>
                  <a:pt x="225" y="82"/>
                </a:lnTo>
                <a:lnTo>
                  <a:pt x="225" y="81"/>
                </a:lnTo>
                <a:lnTo>
                  <a:pt x="226" y="81"/>
                </a:lnTo>
                <a:lnTo>
                  <a:pt x="226" y="80"/>
                </a:lnTo>
                <a:lnTo>
                  <a:pt x="227" y="75"/>
                </a:lnTo>
                <a:lnTo>
                  <a:pt x="228" y="72"/>
                </a:lnTo>
                <a:lnTo>
                  <a:pt x="228" y="68"/>
                </a:lnTo>
                <a:lnTo>
                  <a:pt x="227" y="62"/>
                </a:lnTo>
                <a:lnTo>
                  <a:pt x="226" y="56"/>
                </a:lnTo>
                <a:lnTo>
                  <a:pt x="225" y="50"/>
                </a:lnTo>
                <a:lnTo>
                  <a:pt x="223" y="43"/>
                </a:lnTo>
                <a:lnTo>
                  <a:pt x="219" y="36"/>
                </a:lnTo>
                <a:lnTo>
                  <a:pt x="216" y="30"/>
                </a:lnTo>
                <a:lnTo>
                  <a:pt x="211" y="23"/>
                </a:lnTo>
                <a:lnTo>
                  <a:pt x="207" y="17"/>
                </a:lnTo>
                <a:lnTo>
                  <a:pt x="201" y="12"/>
                </a:lnTo>
                <a:lnTo>
                  <a:pt x="197" y="8"/>
                </a:lnTo>
                <a:lnTo>
                  <a:pt x="196" y="7"/>
                </a:lnTo>
                <a:lnTo>
                  <a:pt x="195" y="7"/>
                </a:lnTo>
                <a:lnTo>
                  <a:pt x="195" y="6"/>
                </a:lnTo>
                <a:lnTo>
                  <a:pt x="194" y="6"/>
                </a:lnTo>
                <a:lnTo>
                  <a:pt x="191" y="6"/>
                </a:lnTo>
                <a:lnTo>
                  <a:pt x="190" y="6"/>
                </a:lnTo>
                <a:lnTo>
                  <a:pt x="189" y="6"/>
                </a:lnTo>
                <a:lnTo>
                  <a:pt x="187" y="7"/>
                </a:lnTo>
                <a:lnTo>
                  <a:pt x="185" y="8"/>
                </a:lnTo>
                <a:lnTo>
                  <a:pt x="182" y="8"/>
                </a:lnTo>
                <a:lnTo>
                  <a:pt x="181" y="8"/>
                </a:lnTo>
                <a:lnTo>
                  <a:pt x="179" y="9"/>
                </a:lnTo>
                <a:lnTo>
                  <a:pt x="177" y="9"/>
                </a:lnTo>
                <a:lnTo>
                  <a:pt x="176" y="9"/>
                </a:lnTo>
                <a:lnTo>
                  <a:pt x="173" y="8"/>
                </a:lnTo>
                <a:lnTo>
                  <a:pt x="171" y="8"/>
                </a:lnTo>
                <a:lnTo>
                  <a:pt x="169" y="7"/>
                </a:lnTo>
                <a:lnTo>
                  <a:pt x="167" y="6"/>
                </a:lnTo>
                <a:lnTo>
                  <a:pt x="157" y="4"/>
                </a:lnTo>
                <a:lnTo>
                  <a:pt x="145" y="2"/>
                </a:lnTo>
                <a:lnTo>
                  <a:pt x="135" y="0"/>
                </a:lnTo>
                <a:lnTo>
                  <a:pt x="124" y="0"/>
                </a:lnTo>
                <a:lnTo>
                  <a:pt x="113" y="0"/>
                </a:lnTo>
                <a:lnTo>
                  <a:pt x="99" y="3"/>
                </a:lnTo>
                <a:lnTo>
                  <a:pt x="86" y="5"/>
                </a:lnTo>
                <a:lnTo>
                  <a:pt x="72" y="8"/>
                </a:lnTo>
                <a:lnTo>
                  <a:pt x="59" y="13"/>
                </a:lnTo>
                <a:lnTo>
                  <a:pt x="45" y="17"/>
                </a:lnTo>
                <a:lnTo>
                  <a:pt x="31" y="23"/>
                </a:lnTo>
                <a:lnTo>
                  <a:pt x="17" y="28"/>
                </a:lnTo>
                <a:lnTo>
                  <a:pt x="4" y="35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22" name="Google Shape;13322;p42"/>
          <p:cNvSpPr/>
          <p:nvPr/>
        </p:nvSpPr>
        <p:spPr>
          <a:xfrm>
            <a:off x="7203281" y="2356248"/>
            <a:ext cx="67866" cy="53578"/>
          </a:xfrm>
          <a:custGeom>
            <a:avLst/>
            <a:gdLst/>
            <a:ahLst/>
            <a:cxnLst/>
            <a:rect l="l" t="t" r="r" b="b"/>
            <a:pathLst>
              <a:path w="228" h="181" extrusionOk="0">
                <a:moveTo>
                  <a:pt x="3" y="41"/>
                </a:moveTo>
                <a:lnTo>
                  <a:pt x="1" y="47"/>
                </a:lnTo>
                <a:lnTo>
                  <a:pt x="0" y="56"/>
                </a:lnTo>
                <a:lnTo>
                  <a:pt x="0" y="66"/>
                </a:lnTo>
                <a:lnTo>
                  <a:pt x="0" y="77"/>
                </a:lnTo>
                <a:lnTo>
                  <a:pt x="1" y="88"/>
                </a:lnTo>
                <a:lnTo>
                  <a:pt x="2" y="98"/>
                </a:lnTo>
                <a:lnTo>
                  <a:pt x="4" y="109"/>
                </a:lnTo>
                <a:lnTo>
                  <a:pt x="6" y="120"/>
                </a:lnTo>
                <a:lnTo>
                  <a:pt x="10" y="130"/>
                </a:lnTo>
                <a:lnTo>
                  <a:pt x="14" y="140"/>
                </a:lnTo>
                <a:lnTo>
                  <a:pt x="19" y="149"/>
                </a:lnTo>
                <a:lnTo>
                  <a:pt x="24" y="158"/>
                </a:lnTo>
                <a:lnTo>
                  <a:pt x="31" y="164"/>
                </a:lnTo>
                <a:lnTo>
                  <a:pt x="37" y="169"/>
                </a:lnTo>
                <a:lnTo>
                  <a:pt x="44" y="174"/>
                </a:lnTo>
                <a:lnTo>
                  <a:pt x="52" y="177"/>
                </a:lnTo>
                <a:lnTo>
                  <a:pt x="61" y="180"/>
                </a:lnTo>
                <a:lnTo>
                  <a:pt x="70" y="181"/>
                </a:lnTo>
                <a:lnTo>
                  <a:pt x="80" y="180"/>
                </a:lnTo>
                <a:lnTo>
                  <a:pt x="89" y="178"/>
                </a:lnTo>
                <a:lnTo>
                  <a:pt x="99" y="177"/>
                </a:lnTo>
                <a:lnTo>
                  <a:pt x="109" y="174"/>
                </a:lnTo>
                <a:lnTo>
                  <a:pt x="118" y="172"/>
                </a:lnTo>
                <a:lnTo>
                  <a:pt x="133" y="165"/>
                </a:lnTo>
                <a:lnTo>
                  <a:pt x="148" y="158"/>
                </a:lnTo>
                <a:lnTo>
                  <a:pt x="162" y="150"/>
                </a:lnTo>
                <a:lnTo>
                  <a:pt x="177" y="143"/>
                </a:lnTo>
                <a:lnTo>
                  <a:pt x="183" y="140"/>
                </a:lnTo>
                <a:lnTo>
                  <a:pt x="189" y="137"/>
                </a:lnTo>
                <a:lnTo>
                  <a:pt x="196" y="135"/>
                </a:lnTo>
                <a:lnTo>
                  <a:pt x="203" y="131"/>
                </a:lnTo>
                <a:lnTo>
                  <a:pt x="208" y="129"/>
                </a:lnTo>
                <a:lnTo>
                  <a:pt x="213" y="125"/>
                </a:lnTo>
                <a:lnTo>
                  <a:pt x="216" y="121"/>
                </a:lnTo>
                <a:lnTo>
                  <a:pt x="217" y="118"/>
                </a:lnTo>
                <a:lnTo>
                  <a:pt x="217" y="115"/>
                </a:lnTo>
                <a:lnTo>
                  <a:pt x="217" y="111"/>
                </a:lnTo>
                <a:lnTo>
                  <a:pt x="216" y="107"/>
                </a:lnTo>
                <a:lnTo>
                  <a:pt x="216" y="103"/>
                </a:lnTo>
                <a:lnTo>
                  <a:pt x="217" y="103"/>
                </a:lnTo>
                <a:lnTo>
                  <a:pt x="218" y="102"/>
                </a:lnTo>
                <a:lnTo>
                  <a:pt x="219" y="102"/>
                </a:lnTo>
                <a:lnTo>
                  <a:pt x="219" y="100"/>
                </a:lnTo>
                <a:lnTo>
                  <a:pt x="219" y="99"/>
                </a:lnTo>
                <a:lnTo>
                  <a:pt x="218" y="98"/>
                </a:lnTo>
                <a:lnTo>
                  <a:pt x="219" y="96"/>
                </a:lnTo>
                <a:lnTo>
                  <a:pt x="220" y="94"/>
                </a:lnTo>
                <a:lnTo>
                  <a:pt x="222" y="93"/>
                </a:lnTo>
                <a:lnTo>
                  <a:pt x="223" y="91"/>
                </a:lnTo>
                <a:lnTo>
                  <a:pt x="223" y="90"/>
                </a:lnTo>
                <a:lnTo>
                  <a:pt x="223" y="89"/>
                </a:lnTo>
                <a:lnTo>
                  <a:pt x="222" y="87"/>
                </a:lnTo>
                <a:lnTo>
                  <a:pt x="222" y="86"/>
                </a:lnTo>
                <a:lnTo>
                  <a:pt x="222" y="83"/>
                </a:lnTo>
                <a:lnTo>
                  <a:pt x="223" y="82"/>
                </a:lnTo>
                <a:lnTo>
                  <a:pt x="225" y="82"/>
                </a:lnTo>
                <a:lnTo>
                  <a:pt x="226" y="79"/>
                </a:lnTo>
                <a:lnTo>
                  <a:pt x="227" y="75"/>
                </a:lnTo>
                <a:lnTo>
                  <a:pt x="228" y="72"/>
                </a:lnTo>
                <a:lnTo>
                  <a:pt x="228" y="68"/>
                </a:lnTo>
                <a:lnTo>
                  <a:pt x="227" y="63"/>
                </a:lnTo>
                <a:lnTo>
                  <a:pt x="227" y="59"/>
                </a:lnTo>
                <a:lnTo>
                  <a:pt x="225" y="51"/>
                </a:lnTo>
                <a:lnTo>
                  <a:pt x="223" y="43"/>
                </a:lnTo>
                <a:lnTo>
                  <a:pt x="219" y="35"/>
                </a:lnTo>
                <a:lnTo>
                  <a:pt x="215" y="27"/>
                </a:lnTo>
                <a:lnTo>
                  <a:pt x="213" y="24"/>
                </a:lnTo>
                <a:lnTo>
                  <a:pt x="209" y="21"/>
                </a:lnTo>
                <a:lnTo>
                  <a:pt x="207" y="16"/>
                </a:lnTo>
                <a:lnTo>
                  <a:pt x="204" y="14"/>
                </a:lnTo>
                <a:lnTo>
                  <a:pt x="200" y="10"/>
                </a:lnTo>
                <a:lnTo>
                  <a:pt x="197" y="8"/>
                </a:lnTo>
                <a:lnTo>
                  <a:pt x="194" y="6"/>
                </a:lnTo>
                <a:lnTo>
                  <a:pt x="190" y="6"/>
                </a:lnTo>
                <a:lnTo>
                  <a:pt x="187" y="7"/>
                </a:lnTo>
                <a:lnTo>
                  <a:pt x="183" y="8"/>
                </a:lnTo>
                <a:lnTo>
                  <a:pt x="180" y="9"/>
                </a:lnTo>
                <a:lnTo>
                  <a:pt x="171" y="8"/>
                </a:lnTo>
                <a:lnTo>
                  <a:pt x="162" y="5"/>
                </a:lnTo>
                <a:lnTo>
                  <a:pt x="153" y="3"/>
                </a:lnTo>
                <a:lnTo>
                  <a:pt x="143" y="2"/>
                </a:lnTo>
                <a:lnTo>
                  <a:pt x="134" y="0"/>
                </a:lnTo>
                <a:lnTo>
                  <a:pt x="124" y="0"/>
                </a:lnTo>
                <a:lnTo>
                  <a:pt x="112" y="0"/>
                </a:lnTo>
                <a:lnTo>
                  <a:pt x="98" y="3"/>
                </a:lnTo>
                <a:lnTo>
                  <a:pt x="86" y="5"/>
                </a:lnTo>
                <a:lnTo>
                  <a:pt x="72" y="8"/>
                </a:lnTo>
                <a:lnTo>
                  <a:pt x="61" y="12"/>
                </a:lnTo>
                <a:lnTo>
                  <a:pt x="49" y="16"/>
                </a:lnTo>
                <a:lnTo>
                  <a:pt x="37" y="21"/>
                </a:lnTo>
                <a:lnTo>
                  <a:pt x="24" y="2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23" name="Google Shape;13323;p42"/>
          <p:cNvCxnSpPr/>
          <p:nvPr/>
        </p:nvCxnSpPr>
        <p:spPr>
          <a:xfrm rot="10800000" flipH="1">
            <a:off x="7211616" y="2353866"/>
            <a:ext cx="22622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24" name="Google Shape;13324;p42"/>
          <p:cNvCxnSpPr/>
          <p:nvPr/>
        </p:nvCxnSpPr>
        <p:spPr>
          <a:xfrm flipH="1">
            <a:off x="7204474" y="2353866"/>
            <a:ext cx="29765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25" name="Google Shape;13325;p42"/>
          <p:cNvSpPr/>
          <p:nvPr/>
        </p:nvSpPr>
        <p:spPr>
          <a:xfrm>
            <a:off x="7152086" y="2377680"/>
            <a:ext cx="48815" cy="50006"/>
          </a:xfrm>
          <a:custGeom>
            <a:avLst/>
            <a:gdLst/>
            <a:ahLst/>
            <a:cxnLst/>
            <a:rect l="l" t="t" r="r" b="b"/>
            <a:pathLst>
              <a:path w="165" h="169" extrusionOk="0">
                <a:moveTo>
                  <a:pt x="92" y="0"/>
                </a:moveTo>
                <a:lnTo>
                  <a:pt x="93" y="0"/>
                </a:lnTo>
                <a:lnTo>
                  <a:pt x="94" y="1"/>
                </a:lnTo>
                <a:lnTo>
                  <a:pt x="96" y="2"/>
                </a:lnTo>
                <a:lnTo>
                  <a:pt x="97" y="4"/>
                </a:lnTo>
                <a:lnTo>
                  <a:pt x="100" y="5"/>
                </a:lnTo>
                <a:lnTo>
                  <a:pt x="101" y="6"/>
                </a:lnTo>
                <a:lnTo>
                  <a:pt x="105" y="9"/>
                </a:lnTo>
                <a:lnTo>
                  <a:pt x="110" y="13"/>
                </a:lnTo>
                <a:lnTo>
                  <a:pt x="114" y="16"/>
                </a:lnTo>
                <a:lnTo>
                  <a:pt x="119" y="19"/>
                </a:lnTo>
                <a:lnTo>
                  <a:pt x="123" y="23"/>
                </a:lnTo>
                <a:lnTo>
                  <a:pt x="127" y="26"/>
                </a:lnTo>
                <a:lnTo>
                  <a:pt x="131" y="28"/>
                </a:lnTo>
                <a:lnTo>
                  <a:pt x="134" y="30"/>
                </a:lnTo>
                <a:lnTo>
                  <a:pt x="138" y="33"/>
                </a:lnTo>
                <a:lnTo>
                  <a:pt x="141" y="34"/>
                </a:lnTo>
                <a:lnTo>
                  <a:pt x="143" y="36"/>
                </a:lnTo>
                <a:lnTo>
                  <a:pt x="146" y="37"/>
                </a:lnTo>
                <a:lnTo>
                  <a:pt x="149" y="39"/>
                </a:lnTo>
                <a:lnTo>
                  <a:pt x="151" y="43"/>
                </a:lnTo>
                <a:lnTo>
                  <a:pt x="153" y="46"/>
                </a:lnTo>
                <a:lnTo>
                  <a:pt x="156" y="49"/>
                </a:lnTo>
                <a:lnTo>
                  <a:pt x="158" y="53"/>
                </a:lnTo>
                <a:lnTo>
                  <a:pt x="160" y="56"/>
                </a:lnTo>
                <a:lnTo>
                  <a:pt x="161" y="61"/>
                </a:lnTo>
                <a:lnTo>
                  <a:pt x="162" y="64"/>
                </a:lnTo>
                <a:lnTo>
                  <a:pt x="164" y="68"/>
                </a:lnTo>
                <a:lnTo>
                  <a:pt x="165" y="72"/>
                </a:lnTo>
                <a:lnTo>
                  <a:pt x="165" y="75"/>
                </a:lnTo>
                <a:lnTo>
                  <a:pt x="165" y="79"/>
                </a:lnTo>
                <a:lnTo>
                  <a:pt x="164" y="82"/>
                </a:lnTo>
                <a:lnTo>
                  <a:pt x="164" y="85"/>
                </a:lnTo>
                <a:lnTo>
                  <a:pt x="161" y="89"/>
                </a:lnTo>
                <a:lnTo>
                  <a:pt x="160" y="91"/>
                </a:lnTo>
                <a:lnTo>
                  <a:pt x="159" y="94"/>
                </a:lnTo>
                <a:lnTo>
                  <a:pt x="157" y="96"/>
                </a:lnTo>
                <a:lnTo>
                  <a:pt x="155" y="99"/>
                </a:lnTo>
                <a:lnTo>
                  <a:pt x="152" y="102"/>
                </a:lnTo>
                <a:lnTo>
                  <a:pt x="149" y="105"/>
                </a:lnTo>
                <a:lnTo>
                  <a:pt x="146" y="108"/>
                </a:lnTo>
                <a:lnTo>
                  <a:pt x="142" y="111"/>
                </a:lnTo>
                <a:lnTo>
                  <a:pt x="139" y="113"/>
                </a:lnTo>
                <a:lnTo>
                  <a:pt x="134" y="116"/>
                </a:lnTo>
                <a:lnTo>
                  <a:pt x="129" y="119"/>
                </a:lnTo>
                <a:lnTo>
                  <a:pt x="123" y="122"/>
                </a:lnTo>
                <a:lnTo>
                  <a:pt x="118" y="126"/>
                </a:lnTo>
                <a:lnTo>
                  <a:pt x="111" y="129"/>
                </a:lnTo>
                <a:lnTo>
                  <a:pt x="105" y="132"/>
                </a:lnTo>
                <a:lnTo>
                  <a:pt x="98" y="136"/>
                </a:lnTo>
                <a:lnTo>
                  <a:pt x="94" y="138"/>
                </a:lnTo>
                <a:lnTo>
                  <a:pt x="90" y="141"/>
                </a:lnTo>
                <a:lnTo>
                  <a:pt x="85" y="144"/>
                </a:lnTo>
                <a:lnTo>
                  <a:pt x="81" y="147"/>
                </a:lnTo>
                <a:lnTo>
                  <a:pt x="76" y="150"/>
                </a:lnTo>
                <a:lnTo>
                  <a:pt x="72" y="154"/>
                </a:lnTo>
                <a:lnTo>
                  <a:pt x="67" y="156"/>
                </a:lnTo>
                <a:lnTo>
                  <a:pt x="63" y="159"/>
                </a:lnTo>
                <a:lnTo>
                  <a:pt x="57" y="163"/>
                </a:lnTo>
                <a:lnTo>
                  <a:pt x="52" y="165"/>
                </a:lnTo>
                <a:lnTo>
                  <a:pt x="49" y="166"/>
                </a:lnTo>
                <a:lnTo>
                  <a:pt x="46" y="167"/>
                </a:lnTo>
                <a:lnTo>
                  <a:pt x="42" y="168"/>
                </a:lnTo>
                <a:lnTo>
                  <a:pt x="38" y="169"/>
                </a:lnTo>
                <a:lnTo>
                  <a:pt x="33" y="168"/>
                </a:lnTo>
                <a:lnTo>
                  <a:pt x="29" y="167"/>
                </a:lnTo>
                <a:lnTo>
                  <a:pt x="24" y="166"/>
                </a:lnTo>
                <a:lnTo>
                  <a:pt x="20" y="164"/>
                </a:lnTo>
                <a:lnTo>
                  <a:pt x="17" y="160"/>
                </a:lnTo>
                <a:lnTo>
                  <a:pt x="13" y="157"/>
                </a:lnTo>
                <a:lnTo>
                  <a:pt x="10" y="152"/>
                </a:lnTo>
                <a:lnTo>
                  <a:pt x="8" y="149"/>
                </a:lnTo>
                <a:lnTo>
                  <a:pt x="5" y="145"/>
                </a:lnTo>
                <a:lnTo>
                  <a:pt x="3" y="140"/>
                </a:lnTo>
                <a:lnTo>
                  <a:pt x="2" y="136"/>
                </a:lnTo>
                <a:lnTo>
                  <a:pt x="0" y="128"/>
                </a:lnTo>
                <a:lnTo>
                  <a:pt x="0" y="120"/>
                </a:lnTo>
                <a:lnTo>
                  <a:pt x="0" y="113"/>
                </a:lnTo>
                <a:lnTo>
                  <a:pt x="1" y="105"/>
                </a:lnTo>
                <a:lnTo>
                  <a:pt x="3" y="99"/>
                </a:lnTo>
                <a:lnTo>
                  <a:pt x="8" y="90"/>
                </a:lnTo>
                <a:lnTo>
                  <a:pt x="12" y="81"/>
                </a:lnTo>
                <a:lnTo>
                  <a:pt x="18" y="73"/>
                </a:lnTo>
                <a:lnTo>
                  <a:pt x="24" y="65"/>
                </a:lnTo>
                <a:lnTo>
                  <a:pt x="33" y="54"/>
                </a:lnTo>
                <a:lnTo>
                  <a:pt x="42" y="44"/>
                </a:lnTo>
                <a:lnTo>
                  <a:pt x="51" y="35"/>
                </a:lnTo>
                <a:lnTo>
                  <a:pt x="55" y="32"/>
                </a:lnTo>
                <a:lnTo>
                  <a:pt x="57" y="29"/>
                </a:lnTo>
                <a:lnTo>
                  <a:pt x="60" y="26"/>
                </a:lnTo>
                <a:lnTo>
                  <a:pt x="64" y="23"/>
                </a:lnTo>
                <a:lnTo>
                  <a:pt x="66" y="20"/>
                </a:lnTo>
                <a:lnTo>
                  <a:pt x="69" y="17"/>
                </a:lnTo>
                <a:lnTo>
                  <a:pt x="73" y="15"/>
                </a:lnTo>
                <a:lnTo>
                  <a:pt x="77" y="11"/>
                </a:lnTo>
                <a:lnTo>
                  <a:pt x="81" y="9"/>
                </a:lnTo>
                <a:lnTo>
                  <a:pt x="84" y="6"/>
                </a:lnTo>
                <a:lnTo>
                  <a:pt x="87" y="2"/>
                </a:lnTo>
                <a:lnTo>
                  <a:pt x="9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26" name="Google Shape;13326;p42"/>
          <p:cNvSpPr/>
          <p:nvPr/>
        </p:nvSpPr>
        <p:spPr>
          <a:xfrm>
            <a:off x="7152086" y="2377680"/>
            <a:ext cx="48815" cy="50006"/>
          </a:xfrm>
          <a:custGeom>
            <a:avLst/>
            <a:gdLst/>
            <a:ahLst/>
            <a:cxnLst/>
            <a:rect l="l" t="t" r="r" b="b"/>
            <a:pathLst>
              <a:path w="165" h="170" extrusionOk="0">
                <a:moveTo>
                  <a:pt x="87" y="0"/>
                </a:moveTo>
                <a:lnTo>
                  <a:pt x="90" y="0"/>
                </a:lnTo>
                <a:lnTo>
                  <a:pt x="92" y="1"/>
                </a:lnTo>
                <a:lnTo>
                  <a:pt x="96" y="3"/>
                </a:lnTo>
                <a:lnTo>
                  <a:pt x="101" y="7"/>
                </a:lnTo>
                <a:lnTo>
                  <a:pt x="105" y="10"/>
                </a:lnTo>
                <a:lnTo>
                  <a:pt x="113" y="16"/>
                </a:lnTo>
                <a:lnTo>
                  <a:pt x="120" y="21"/>
                </a:lnTo>
                <a:lnTo>
                  <a:pt x="127" y="27"/>
                </a:lnTo>
                <a:lnTo>
                  <a:pt x="132" y="30"/>
                </a:lnTo>
                <a:lnTo>
                  <a:pt x="138" y="34"/>
                </a:lnTo>
                <a:lnTo>
                  <a:pt x="143" y="37"/>
                </a:lnTo>
                <a:lnTo>
                  <a:pt x="149" y="41"/>
                </a:lnTo>
                <a:lnTo>
                  <a:pt x="153" y="46"/>
                </a:lnTo>
                <a:lnTo>
                  <a:pt x="157" y="53"/>
                </a:lnTo>
                <a:lnTo>
                  <a:pt x="160" y="59"/>
                </a:lnTo>
                <a:lnTo>
                  <a:pt x="164" y="66"/>
                </a:lnTo>
                <a:lnTo>
                  <a:pt x="165" y="73"/>
                </a:lnTo>
                <a:lnTo>
                  <a:pt x="165" y="80"/>
                </a:lnTo>
                <a:lnTo>
                  <a:pt x="164" y="85"/>
                </a:lnTo>
                <a:lnTo>
                  <a:pt x="161" y="90"/>
                </a:lnTo>
                <a:lnTo>
                  <a:pt x="159" y="95"/>
                </a:lnTo>
                <a:lnTo>
                  <a:pt x="156" y="100"/>
                </a:lnTo>
                <a:lnTo>
                  <a:pt x="151" y="105"/>
                </a:lnTo>
                <a:lnTo>
                  <a:pt x="146" y="110"/>
                </a:lnTo>
                <a:lnTo>
                  <a:pt x="139" y="114"/>
                </a:lnTo>
                <a:lnTo>
                  <a:pt x="132" y="119"/>
                </a:lnTo>
                <a:lnTo>
                  <a:pt x="122" y="124"/>
                </a:lnTo>
                <a:lnTo>
                  <a:pt x="112" y="130"/>
                </a:lnTo>
                <a:lnTo>
                  <a:pt x="101" y="136"/>
                </a:lnTo>
                <a:lnTo>
                  <a:pt x="91" y="141"/>
                </a:lnTo>
                <a:lnTo>
                  <a:pt x="82" y="147"/>
                </a:lnTo>
                <a:lnTo>
                  <a:pt x="73" y="153"/>
                </a:lnTo>
                <a:lnTo>
                  <a:pt x="67" y="158"/>
                </a:lnTo>
                <a:lnTo>
                  <a:pt x="61" y="161"/>
                </a:lnTo>
                <a:lnTo>
                  <a:pt x="55" y="165"/>
                </a:lnTo>
                <a:lnTo>
                  <a:pt x="49" y="167"/>
                </a:lnTo>
                <a:lnTo>
                  <a:pt x="44" y="169"/>
                </a:lnTo>
                <a:lnTo>
                  <a:pt x="38" y="170"/>
                </a:lnTo>
                <a:lnTo>
                  <a:pt x="32" y="169"/>
                </a:lnTo>
                <a:lnTo>
                  <a:pt x="27" y="168"/>
                </a:lnTo>
                <a:lnTo>
                  <a:pt x="21" y="165"/>
                </a:lnTo>
                <a:lnTo>
                  <a:pt x="15" y="160"/>
                </a:lnTo>
                <a:lnTo>
                  <a:pt x="11" y="155"/>
                </a:lnTo>
                <a:lnTo>
                  <a:pt x="7" y="149"/>
                </a:lnTo>
                <a:lnTo>
                  <a:pt x="4" y="142"/>
                </a:lnTo>
                <a:lnTo>
                  <a:pt x="2" y="137"/>
                </a:lnTo>
                <a:lnTo>
                  <a:pt x="0" y="130"/>
                </a:lnTo>
                <a:lnTo>
                  <a:pt x="0" y="123"/>
                </a:lnTo>
                <a:lnTo>
                  <a:pt x="0" y="117"/>
                </a:lnTo>
                <a:lnTo>
                  <a:pt x="1" y="109"/>
                </a:lnTo>
                <a:lnTo>
                  <a:pt x="4" y="100"/>
                </a:lnTo>
                <a:lnTo>
                  <a:pt x="8" y="91"/>
                </a:lnTo>
                <a:lnTo>
                  <a:pt x="12" y="83"/>
                </a:lnTo>
                <a:lnTo>
                  <a:pt x="18" y="74"/>
                </a:lnTo>
                <a:lnTo>
                  <a:pt x="23" y="66"/>
                </a:lnTo>
                <a:lnTo>
                  <a:pt x="30" y="58"/>
                </a:lnTo>
                <a:lnTo>
                  <a:pt x="40" y="48"/>
                </a:lnTo>
                <a:lnTo>
                  <a:pt x="50" y="37"/>
                </a:lnTo>
                <a:lnTo>
                  <a:pt x="59" y="28"/>
                </a:lnTo>
                <a:lnTo>
                  <a:pt x="69" y="18"/>
                </a:lnTo>
                <a:lnTo>
                  <a:pt x="76" y="12"/>
                </a:lnTo>
                <a:lnTo>
                  <a:pt x="84" y="7"/>
                </a:lnTo>
                <a:lnTo>
                  <a:pt x="87" y="3"/>
                </a:lnTo>
                <a:lnTo>
                  <a:pt x="92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27" name="Google Shape;13327;p42"/>
          <p:cNvCxnSpPr/>
          <p:nvPr/>
        </p:nvCxnSpPr>
        <p:spPr>
          <a:xfrm>
            <a:off x="7178280" y="2377680"/>
            <a:ext cx="119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28" name="Google Shape;13328;p42"/>
          <p:cNvSpPr/>
          <p:nvPr/>
        </p:nvSpPr>
        <p:spPr>
          <a:xfrm>
            <a:off x="7175899" y="2425303"/>
            <a:ext cx="69056" cy="52388"/>
          </a:xfrm>
          <a:custGeom>
            <a:avLst/>
            <a:gdLst/>
            <a:ahLst/>
            <a:cxnLst/>
            <a:rect l="l" t="t" r="r" b="b"/>
            <a:pathLst>
              <a:path w="228" h="179" extrusionOk="0">
                <a:moveTo>
                  <a:pt x="4" y="35"/>
                </a:moveTo>
                <a:lnTo>
                  <a:pt x="2" y="42"/>
                </a:lnTo>
                <a:lnTo>
                  <a:pt x="1" y="50"/>
                </a:lnTo>
                <a:lnTo>
                  <a:pt x="0" y="59"/>
                </a:lnTo>
                <a:lnTo>
                  <a:pt x="0" y="71"/>
                </a:lnTo>
                <a:lnTo>
                  <a:pt x="0" y="81"/>
                </a:lnTo>
                <a:lnTo>
                  <a:pt x="1" y="93"/>
                </a:lnTo>
                <a:lnTo>
                  <a:pt x="3" y="104"/>
                </a:lnTo>
                <a:lnTo>
                  <a:pt x="5" y="117"/>
                </a:lnTo>
                <a:lnTo>
                  <a:pt x="9" y="128"/>
                </a:lnTo>
                <a:lnTo>
                  <a:pt x="13" y="139"/>
                </a:lnTo>
                <a:lnTo>
                  <a:pt x="16" y="146"/>
                </a:lnTo>
                <a:lnTo>
                  <a:pt x="21" y="152"/>
                </a:lnTo>
                <a:lnTo>
                  <a:pt x="25" y="159"/>
                </a:lnTo>
                <a:lnTo>
                  <a:pt x="31" y="165"/>
                </a:lnTo>
                <a:lnTo>
                  <a:pt x="37" y="169"/>
                </a:lnTo>
                <a:lnTo>
                  <a:pt x="43" y="174"/>
                </a:lnTo>
                <a:lnTo>
                  <a:pt x="50" y="176"/>
                </a:lnTo>
                <a:lnTo>
                  <a:pt x="57" y="178"/>
                </a:lnTo>
                <a:lnTo>
                  <a:pt x="62" y="179"/>
                </a:lnTo>
                <a:lnTo>
                  <a:pt x="69" y="179"/>
                </a:lnTo>
                <a:lnTo>
                  <a:pt x="76" y="179"/>
                </a:lnTo>
                <a:lnTo>
                  <a:pt x="84" y="179"/>
                </a:lnTo>
                <a:lnTo>
                  <a:pt x="91" y="178"/>
                </a:lnTo>
                <a:lnTo>
                  <a:pt x="97" y="177"/>
                </a:lnTo>
                <a:lnTo>
                  <a:pt x="104" y="175"/>
                </a:lnTo>
                <a:lnTo>
                  <a:pt x="111" y="174"/>
                </a:lnTo>
                <a:lnTo>
                  <a:pt x="120" y="170"/>
                </a:lnTo>
                <a:lnTo>
                  <a:pt x="129" y="167"/>
                </a:lnTo>
                <a:lnTo>
                  <a:pt x="138" y="162"/>
                </a:lnTo>
                <a:lnTo>
                  <a:pt x="150" y="156"/>
                </a:lnTo>
                <a:lnTo>
                  <a:pt x="163" y="149"/>
                </a:lnTo>
                <a:lnTo>
                  <a:pt x="172" y="145"/>
                </a:lnTo>
                <a:lnTo>
                  <a:pt x="181" y="140"/>
                </a:lnTo>
                <a:lnTo>
                  <a:pt x="190" y="137"/>
                </a:lnTo>
                <a:lnTo>
                  <a:pt x="195" y="134"/>
                </a:lnTo>
                <a:lnTo>
                  <a:pt x="200" y="132"/>
                </a:lnTo>
                <a:lnTo>
                  <a:pt x="205" y="130"/>
                </a:lnTo>
                <a:lnTo>
                  <a:pt x="208" y="128"/>
                </a:lnTo>
                <a:lnTo>
                  <a:pt x="211" y="127"/>
                </a:lnTo>
                <a:lnTo>
                  <a:pt x="213" y="124"/>
                </a:lnTo>
                <a:lnTo>
                  <a:pt x="215" y="121"/>
                </a:lnTo>
                <a:lnTo>
                  <a:pt x="216" y="119"/>
                </a:lnTo>
                <a:lnTo>
                  <a:pt x="217" y="115"/>
                </a:lnTo>
                <a:lnTo>
                  <a:pt x="217" y="112"/>
                </a:lnTo>
                <a:lnTo>
                  <a:pt x="216" y="108"/>
                </a:lnTo>
                <a:lnTo>
                  <a:pt x="216" y="106"/>
                </a:lnTo>
                <a:lnTo>
                  <a:pt x="215" y="106"/>
                </a:lnTo>
                <a:lnTo>
                  <a:pt x="215" y="105"/>
                </a:lnTo>
                <a:lnTo>
                  <a:pt x="215" y="104"/>
                </a:lnTo>
                <a:lnTo>
                  <a:pt x="215" y="103"/>
                </a:lnTo>
                <a:lnTo>
                  <a:pt x="216" y="103"/>
                </a:lnTo>
                <a:lnTo>
                  <a:pt x="217" y="102"/>
                </a:lnTo>
                <a:lnTo>
                  <a:pt x="218" y="102"/>
                </a:lnTo>
                <a:lnTo>
                  <a:pt x="219" y="102"/>
                </a:lnTo>
                <a:lnTo>
                  <a:pt x="219" y="101"/>
                </a:lnTo>
                <a:lnTo>
                  <a:pt x="219" y="100"/>
                </a:lnTo>
                <a:lnTo>
                  <a:pt x="219" y="99"/>
                </a:lnTo>
                <a:lnTo>
                  <a:pt x="218" y="97"/>
                </a:lnTo>
                <a:lnTo>
                  <a:pt x="218" y="96"/>
                </a:lnTo>
                <a:lnTo>
                  <a:pt x="219" y="95"/>
                </a:lnTo>
                <a:lnTo>
                  <a:pt x="219" y="94"/>
                </a:lnTo>
                <a:lnTo>
                  <a:pt x="221" y="93"/>
                </a:lnTo>
                <a:lnTo>
                  <a:pt x="222" y="92"/>
                </a:lnTo>
                <a:lnTo>
                  <a:pt x="223" y="91"/>
                </a:lnTo>
                <a:lnTo>
                  <a:pt x="223" y="90"/>
                </a:lnTo>
                <a:lnTo>
                  <a:pt x="223" y="89"/>
                </a:lnTo>
                <a:lnTo>
                  <a:pt x="223" y="87"/>
                </a:lnTo>
                <a:lnTo>
                  <a:pt x="222" y="87"/>
                </a:lnTo>
                <a:lnTo>
                  <a:pt x="222" y="86"/>
                </a:lnTo>
                <a:lnTo>
                  <a:pt x="221" y="85"/>
                </a:lnTo>
                <a:lnTo>
                  <a:pt x="221" y="84"/>
                </a:lnTo>
                <a:lnTo>
                  <a:pt x="222" y="84"/>
                </a:lnTo>
                <a:lnTo>
                  <a:pt x="222" y="83"/>
                </a:lnTo>
                <a:lnTo>
                  <a:pt x="223" y="83"/>
                </a:lnTo>
                <a:lnTo>
                  <a:pt x="223" y="82"/>
                </a:lnTo>
                <a:lnTo>
                  <a:pt x="224" y="82"/>
                </a:lnTo>
                <a:lnTo>
                  <a:pt x="224" y="81"/>
                </a:lnTo>
                <a:lnTo>
                  <a:pt x="225" y="81"/>
                </a:lnTo>
                <a:lnTo>
                  <a:pt x="225" y="80"/>
                </a:lnTo>
                <a:lnTo>
                  <a:pt x="226" y="80"/>
                </a:lnTo>
                <a:lnTo>
                  <a:pt x="226" y="78"/>
                </a:lnTo>
                <a:lnTo>
                  <a:pt x="227" y="75"/>
                </a:lnTo>
                <a:lnTo>
                  <a:pt x="228" y="71"/>
                </a:lnTo>
                <a:lnTo>
                  <a:pt x="228" y="66"/>
                </a:lnTo>
                <a:lnTo>
                  <a:pt x="227" y="62"/>
                </a:lnTo>
                <a:lnTo>
                  <a:pt x="226" y="56"/>
                </a:lnTo>
                <a:lnTo>
                  <a:pt x="225" y="49"/>
                </a:lnTo>
                <a:lnTo>
                  <a:pt x="222" y="43"/>
                </a:lnTo>
                <a:lnTo>
                  <a:pt x="219" y="35"/>
                </a:lnTo>
                <a:lnTo>
                  <a:pt x="215" y="28"/>
                </a:lnTo>
                <a:lnTo>
                  <a:pt x="212" y="22"/>
                </a:lnTo>
                <a:lnTo>
                  <a:pt x="207" y="16"/>
                </a:lnTo>
                <a:lnTo>
                  <a:pt x="202" y="11"/>
                </a:lnTo>
                <a:lnTo>
                  <a:pt x="197" y="7"/>
                </a:lnTo>
                <a:lnTo>
                  <a:pt x="196" y="7"/>
                </a:lnTo>
                <a:lnTo>
                  <a:pt x="195" y="6"/>
                </a:lnTo>
                <a:lnTo>
                  <a:pt x="194" y="6"/>
                </a:lnTo>
                <a:lnTo>
                  <a:pt x="191" y="6"/>
                </a:lnTo>
                <a:lnTo>
                  <a:pt x="190" y="6"/>
                </a:lnTo>
                <a:lnTo>
                  <a:pt x="189" y="6"/>
                </a:lnTo>
                <a:lnTo>
                  <a:pt x="187" y="6"/>
                </a:lnTo>
                <a:lnTo>
                  <a:pt x="184" y="7"/>
                </a:lnTo>
                <a:lnTo>
                  <a:pt x="182" y="8"/>
                </a:lnTo>
                <a:lnTo>
                  <a:pt x="181" y="8"/>
                </a:lnTo>
                <a:lnTo>
                  <a:pt x="179" y="8"/>
                </a:lnTo>
                <a:lnTo>
                  <a:pt x="177" y="9"/>
                </a:lnTo>
                <a:lnTo>
                  <a:pt x="175" y="8"/>
                </a:lnTo>
                <a:lnTo>
                  <a:pt x="172" y="8"/>
                </a:lnTo>
                <a:lnTo>
                  <a:pt x="171" y="7"/>
                </a:lnTo>
                <a:lnTo>
                  <a:pt x="169" y="7"/>
                </a:lnTo>
                <a:lnTo>
                  <a:pt x="167" y="6"/>
                </a:lnTo>
                <a:lnTo>
                  <a:pt x="156" y="3"/>
                </a:lnTo>
                <a:lnTo>
                  <a:pt x="145" y="1"/>
                </a:lnTo>
                <a:lnTo>
                  <a:pt x="134" y="0"/>
                </a:lnTo>
                <a:lnTo>
                  <a:pt x="124" y="0"/>
                </a:lnTo>
                <a:lnTo>
                  <a:pt x="113" y="0"/>
                </a:lnTo>
                <a:lnTo>
                  <a:pt x="99" y="1"/>
                </a:lnTo>
                <a:lnTo>
                  <a:pt x="86" y="5"/>
                </a:lnTo>
                <a:lnTo>
                  <a:pt x="73" y="8"/>
                </a:lnTo>
                <a:lnTo>
                  <a:pt x="59" y="11"/>
                </a:lnTo>
                <a:lnTo>
                  <a:pt x="45" y="17"/>
                </a:lnTo>
                <a:lnTo>
                  <a:pt x="31" y="22"/>
                </a:lnTo>
                <a:lnTo>
                  <a:pt x="18" y="28"/>
                </a:lnTo>
                <a:lnTo>
                  <a:pt x="4" y="35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29" name="Google Shape;13329;p42"/>
          <p:cNvSpPr/>
          <p:nvPr/>
        </p:nvSpPr>
        <p:spPr>
          <a:xfrm>
            <a:off x="7175899" y="2425303"/>
            <a:ext cx="69056" cy="52388"/>
          </a:xfrm>
          <a:custGeom>
            <a:avLst/>
            <a:gdLst/>
            <a:ahLst/>
            <a:cxnLst/>
            <a:rect l="l" t="t" r="r" b="b"/>
            <a:pathLst>
              <a:path w="228" h="179" extrusionOk="0">
                <a:moveTo>
                  <a:pt x="2" y="39"/>
                </a:moveTo>
                <a:lnTo>
                  <a:pt x="1" y="47"/>
                </a:lnTo>
                <a:lnTo>
                  <a:pt x="0" y="56"/>
                </a:lnTo>
                <a:lnTo>
                  <a:pt x="0" y="66"/>
                </a:lnTo>
                <a:lnTo>
                  <a:pt x="0" y="76"/>
                </a:lnTo>
                <a:lnTo>
                  <a:pt x="1" y="87"/>
                </a:lnTo>
                <a:lnTo>
                  <a:pt x="2" y="97"/>
                </a:lnTo>
                <a:lnTo>
                  <a:pt x="4" y="109"/>
                </a:lnTo>
                <a:lnTo>
                  <a:pt x="6" y="119"/>
                </a:lnTo>
                <a:lnTo>
                  <a:pt x="10" y="130"/>
                </a:lnTo>
                <a:lnTo>
                  <a:pt x="14" y="140"/>
                </a:lnTo>
                <a:lnTo>
                  <a:pt x="19" y="149"/>
                </a:lnTo>
                <a:lnTo>
                  <a:pt x="24" y="157"/>
                </a:lnTo>
                <a:lnTo>
                  <a:pt x="30" y="164"/>
                </a:lnTo>
                <a:lnTo>
                  <a:pt x="37" y="169"/>
                </a:lnTo>
                <a:lnTo>
                  <a:pt x="45" y="174"/>
                </a:lnTo>
                <a:lnTo>
                  <a:pt x="52" y="177"/>
                </a:lnTo>
                <a:lnTo>
                  <a:pt x="61" y="179"/>
                </a:lnTo>
                <a:lnTo>
                  <a:pt x="70" y="179"/>
                </a:lnTo>
                <a:lnTo>
                  <a:pt x="79" y="179"/>
                </a:lnTo>
                <a:lnTo>
                  <a:pt x="89" y="178"/>
                </a:lnTo>
                <a:lnTo>
                  <a:pt x="99" y="177"/>
                </a:lnTo>
                <a:lnTo>
                  <a:pt x="110" y="174"/>
                </a:lnTo>
                <a:lnTo>
                  <a:pt x="119" y="170"/>
                </a:lnTo>
                <a:lnTo>
                  <a:pt x="133" y="165"/>
                </a:lnTo>
                <a:lnTo>
                  <a:pt x="148" y="158"/>
                </a:lnTo>
                <a:lnTo>
                  <a:pt x="162" y="150"/>
                </a:lnTo>
                <a:lnTo>
                  <a:pt x="177" y="142"/>
                </a:lnTo>
                <a:lnTo>
                  <a:pt x="182" y="140"/>
                </a:lnTo>
                <a:lnTo>
                  <a:pt x="189" y="137"/>
                </a:lnTo>
                <a:lnTo>
                  <a:pt x="196" y="134"/>
                </a:lnTo>
                <a:lnTo>
                  <a:pt x="202" y="131"/>
                </a:lnTo>
                <a:lnTo>
                  <a:pt x="207" y="128"/>
                </a:lnTo>
                <a:lnTo>
                  <a:pt x="213" y="124"/>
                </a:lnTo>
                <a:lnTo>
                  <a:pt x="216" y="120"/>
                </a:lnTo>
                <a:lnTo>
                  <a:pt x="217" y="118"/>
                </a:lnTo>
                <a:lnTo>
                  <a:pt x="217" y="114"/>
                </a:lnTo>
                <a:lnTo>
                  <a:pt x="217" y="111"/>
                </a:lnTo>
                <a:lnTo>
                  <a:pt x="216" y="106"/>
                </a:lnTo>
                <a:lnTo>
                  <a:pt x="215" y="103"/>
                </a:lnTo>
                <a:lnTo>
                  <a:pt x="217" y="102"/>
                </a:lnTo>
                <a:lnTo>
                  <a:pt x="218" y="102"/>
                </a:lnTo>
                <a:lnTo>
                  <a:pt x="219" y="101"/>
                </a:lnTo>
                <a:lnTo>
                  <a:pt x="219" y="100"/>
                </a:lnTo>
                <a:lnTo>
                  <a:pt x="219" y="99"/>
                </a:lnTo>
                <a:lnTo>
                  <a:pt x="218" y="96"/>
                </a:lnTo>
                <a:lnTo>
                  <a:pt x="219" y="95"/>
                </a:lnTo>
                <a:lnTo>
                  <a:pt x="221" y="94"/>
                </a:lnTo>
                <a:lnTo>
                  <a:pt x="222" y="93"/>
                </a:lnTo>
                <a:lnTo>
                  <a:pt x="223" y="91"/>
                </a:lnTo>
                <a:lnTo>
                  <a:pt x="223" y="90"/>
                </a:lnTo>
                <a:lnTo>
                  <a:pt x="223" y="87"/>
                </a:lnTo>
                <a:lnTo>
                  <a:pt x="222" y="86"/>
                </a:lnTo>
                <a:lnTo>
                  <a:pt x="221" y="84"/>
                </a:lnTo>
                <a:lnTo>
                  <a:pt x="222" y="83"/>
                </a:lnTo>
                <a:lnTo>
                  <a:pt x="223" y="82"/>
                </a:lnTo>
                <a:lnTo>
                  <a:pt x="224" y="81"/>
                </a:lnTo>
                <a:lnTo>
                  <a:pt x="226" y="78"/>
                </a:lnTo>
                <a:lnTo>
                  <a:pt x="227" y="75"/>
                </a:lnTo>
                <a:lnTo>
                  <a:pt x="228" y="71"/>
                </a:lnTo>
                <a:lnTo>
                  <a:pt x="228" y="67"/>
                </a:lnTo>
                <a:lnTo>
                  <a:pt x="227" y="63"/>
                </a:lnTo>
                <a:lnTo>
                  <a:pt x="227" y="57"/>
                </a:lnTo>
                <a:lnTo>
                  <a:pt x="225" y="50"/>
                </a:lnTo>
                <a:lnTo>
                  <a:pt x="222" y="43"/>
                </a:lnTo>
                <a:lnTo>
                  <a:pt x="218" y="35"/>
                </a:lnTo>
                <a:lnTo>
                  <a:pt x="215" y="27"/>
                </a:lnTo>
                <a:lnTo>
                  <a:pt x="212" y="24"/>
                </a:lnTo>
                <a:lnTo>
                  <a:pt x="209" y="19"/>
                </a:lnTo>
                <a:lnTo>
                  <a:pt x="206" y="16"/>
                </a:lnTo>
                <a:lnTo>
                  <a:pt x="204" y="12"/>
                </a:lnTo>
                <a:lnTo>
                  <a:pt x="200" y="10"/>
                </a:lnTo>
                <a:lnTo>
                  <a:pt x="197" y="8"/>
                </a:lnTo>
                <a:lnTo>
                  <a:pt x="194" y="6"/>
                </a:lnTo>
                <a:lnTo>
                  <a:pt x="190" y="6"/>
                </a:lnTo>
                <a:lnTo>
                  <a:pt x="187" y="6"/>
                </a:lnTo>
                <a:lnTo>
                  <a:pt x="184" y="7"/>
                </a:lnTo>
                <a:lnTo>
                  <a:pt x="180" y="8"/>
                </a:lnTo>
                <a:lnTo>
                  <a:pt x="171" y="8"/>
                </a:lnTo>
                <a:lnTo>
                  <a:pt x="162" y="5"/>
                </a:lnTo>
                <a:lnTo>
                  <a:pt x="152" y="2"/>
                </a:lnTo>
                <a:lnTo>
                  <a:pt x="143" y="1"/>
                </a:lnTo>
                <a:lnTo>
                  <a:pt x="134" y="0"/>
                </a:lnTo>
                <a:lnTo>
                  <a:pt x="124" y="0"/>
                </a:lnTo>
                <a:lnTo>
                  <a:pt x="112" y="0"/>
                </a:lnTo>
                <a:lnTo>
                  <a:pt x="98" y="2"/>
                </a:lnTo>
                <a:lnTo>
                  <a:pt x="86" y="5"/>
                </a:lnTo>
                <a:lnTo>
                  <a:pt x="73" y="8"/>
                </a:lnTo>
                <a:lnTo>
                  <a:pt x="60" y="11"/>
                </a:lnTo>
                <a:lnTo>
                  <a:pt x="49" y="16"/>
                </a:lnTo>
                <a:lnTo>
                  <a:pt x="37" y="20"/>
                </a:lnTo>
                <a:lnTo>
                  <a:pt x="24" y="2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30" name="Google Shape;13330;p42"/>
          <p:cNvSpPr/>
          <p:nvPr/>
        </p:nvSpPr>
        <p:spPr>
          <a:xfrm>
            <a:off x="7243764" y="2406255"/>
            <a:ext cx="54769" cy="35719"/>
          </a:xfrm>
          <a:custGeom>
            <a:avLst/>
            <a:gdLst/>
            <a:ahLst/>
            <a:cxnLst/>
            <a:rect l="l" t="t" r="r" b="b"/>
            <a:pathLst>
              <a:path w="184" h="122" extrusionOk="0">
                <a:moveTo>
                  <a:pt x="0" y="32"/>
                </a:moveTo>
                <a:lnTo>
                  <a:pt x="0" y="34"/>
                </a:lnTo>
                <a:lnTo>
                  <a:pt x="1" y="36"/>
                </a:lnTo>
                <a:lnTo>
                  <a:pt x="1" y="38"/>
                </a:lnTo>
                <a:lnTo>
                  <a:pt x="3" y="41"/>
                </a:lnTo>
                <a:lnTo>
                  <a:pt x="4" y="43"/>
                </a:lnTo>
                <a:lnTo>
                  <a:pt x="4" y="45"/>
                </a:lnTo>
                <a:lnTo>
                  <a:pt x="7" y="54"/>
                </a:lnTo>
                <a:lnTo>
                  <a:pt x="10" y="62"/>
                </a:lnTo>
                <a:lnTo>
                  <a:pt x="14" y="71"/>
                </a:lnTo>
                <a:lnTo>
                  <a:pt x="18" y="79"/>
                </a:lnTo>
                <a:lnTo>
                  <a:pt x="22" y="87"/>
                </a:lnTo>
                <a:lnTo>
                  <a:pt x="26" y="93"/>
                </a:lnTo>
                <a:lnTo>
                  <a:pt x="31" y="98"/>
                </a:lnTo>
                <a:lnTo>
                  <a:pt x="34" y="102"/>
                </a:lnTo>
                <a:lnTo>
                  <a:pt x="37" y="106"/>
                </a:lnTo>
                <a:lnTo>
                  <a:pt x="41" y="109"/>
                </a:lnTo>
                <a:lnTo>
                  <a:pt x="42" y="110"/>
                </a:lnTo>
                <a:lnTo>
                  <a:pt x="44" y="111"/>
                </a:lnTo>
                <a:lnTo>
                  <a:pt x="45" y="111"/>
                </a:lnTo>
                <a:lnTo>
                  <a:pt x="46" y="112"/>
                </a:lnTo>
                <a:lnTo>
                  <a:pt x="47" y="112"/>
                </a:lnTo>
                <a:lnTo>
                  <a:pt x="49" y="113"/>
                </a:lnTo>
                <a:lnTo>
                  <a:pt x="50" y="113"/>
                </a:lnTo>
                <a:lnTo>
                  <a:pt x="51" y="113"/>
                </a:lnTo>
                <a:lnTo>
                  <a:pt x="52" y="115"/>
                </a:lnTo>
                <a:lnTo>
                  <a:pt x="59" y="117"/>
                </a:lnTo>
                <a:lnTo>
                  <a:pt x="67" y="119"/>
                </a:lnTo>
                <a:lnTo>
                  <a:pt x="72" y="120"/>
                </a:lnTo>
                <a:lnTo>
                  <a:pt x="78" y="121"/>
                </a:lnTo>
                <a:lnTo>
                  <a:pt x="84" y="122"/>
                </a:lnTo>
                <a:lnTo>
                  <a:pt x="90" y="122"/>
                </a:lnTo>
                <a:lnTo>
                  <a:pt x="97" y="122"/>
                </a:lnTo>
                <a:lnTo>
                  <a:pt x="102" y="122"/>
                </a:lnTo>
                <a:lnTo>
                  <a:pt x="109" y="122"/>
                </a:lnTo>
                <a:lnTo>
                  <a:pt x="116" y="121"/>
                </a:lnTo>
                <a:lnTo>
                  <a:pt x="123" y="119"/>
                </a:lnTo>
                <a:lnTo>
                  <a:pt x="128" y="117"/>
                </a:lnTo>
                <a:lnTo>
                  <a:pt x="135" y="115"/>
                </a:lnTo>
                <a:lnTo>
                  <a:pt x="141" y="111"/>
                </a:lnTo>
                <a:lnTo>
                  <a:pt x="150" y="107"/>
                </a:lnTo>
                <a:lnTo>
                  <a:pt x="158" y="103"/>
                </a:lnTo>
                <a:lnTo>
                  <a:pt x="162" y="101"/>
                </a:lnTo>
                <a:lnTo>
                  <a:pt x="165" y="99"/>
                </a:lnTo>
                <a:lnTo>
                  <a:pt x="169" y="98"/>
                </a:lnTo>
                <a:lnTo>
                  <a:pt x="171" y="97"/>
                </a:lnTo>
                <a:lnTo>
                  <a:pt x="172" y="94"/>
                </a:lnTo>
                <a:lnTo>
                  <a:pt x="174" y="92"/>
                </a:lnTo>
                <a:lnTo>
                  <a:pt x="176" y="91"/>
                </a:lnTo>
                <a:lnTo>
                  <a:pt x="178" y="88"/>
                </a:lnTo>
                <a:lnTo>
                  <a:pt x="180" y="85"/>
                </a:lnTo>
                <a:lnTo>
                  <a:pt x="181" y="82"/>
                </a:lnTo>
                <a:lnTo>
                  <a:pt x="182" y="80"/>
                </a:lnTo>
                <a:lnTo>
                  <a:pt x="182" y="77"/>
                </a:lnTo>
                <a:lnTo>
                  <a:pt x="183" y="73"/>
                </a:lnTo>
                <a:lnTo>
                  <a:pt x="184" y="70"/>
                </a:lnTo>
                <a:lnTo>
                  <a:pt x="184" y="64"/>
                </a:lnTo>
                <a:lnTo>
                  <a:pt x="184" y="59"/>
                </a:lnTo>
                <a:lnTo>
                  <a:pt x="184" y="51"/>
                </a:lnTo>
                <a:lnTo>
                  <a:pt x="183" y="44"/>
                </a:lnTo>
                <a:lnTo>
                  <a:pt x="181" y="37"/>
                </a:lnTo>
                <a:lnTo>
                  <a:pt x="178" y="33"/>
                </a:lnTo>
                <a:lnTo>
                  <a:pt x="174" y="27"/>
                </a:lnTo>
                <a:lnTo>
                  <a:pt x="171" y="24"/>
                </a:lnTo>
                <a:lnTo>
                  <a:pt x="165" y="19"/>
                </a:lnTo>
                <a:lnTo>
                  <a:pt x="158" y="16"/>
                </a:lnTo>
                <a:lnTo>
                  <a:pt x="152" y="13"/>
                </a:lnTo>
                <a:lnTo>
                  <a:pt x="145" y="10"/>
                </a:lnTo>
                <a:lnTo>
                  <a:pt x="137" y="9"/>
                </a:lnTo>
                <a:lnTo>
                  <a:pt x="125" y="7"/>
                </a:lnTo>
                <a:lnTo>
                  <a:pt x="112" y="5"/>
                </a:lnTo>
                <a:lnTo>
                  <a:pt x="100" y="3"/>
                </a:lnTo>
                <a:lnTo>
                  <a:pt x="98" y="3"/>
                </a:lnTo>
                <a:lnTo>
                  <a:pt x="96" y="1"/>
                </a:lnTo>
                <a:lnTo>
                  <a:pt x="92" y="1"/>
                </a:lnTo>
                <a:lnTo>
                  <a:pt x="90" y="0"/>
                </a:lnTo>
                <a:lnTo>
                  <a:pt x="88" y="0"/>
                </a:lnTo>
                <a:lnTo>
                  <a:pt x="86" y="0"/>
                </a:lnTo>
                <a:lnTo>
                  <a:pt x="81" y="0"/>
                </a:lnTo>
                <a:lnTo>
                  <a:pt x="77" y="1"/>
                </a:lnTo>
                <a:lnTo>
                  <a:pt x="72" y="3"/>
                </a:lnTo>
                <a:lnTo>
                  <a:pt x="68" y="4"/>
                </a:lnTo>
                <a:lnTo>
                  <a:pt x="63" y="5"/>
                </a:lnTo>
                <a:lnTo>
                  <a:pt x="58" y="6"/>
                </a:lnTo>
                <a:lnTo>
                  <a:pt x="51" y="9"/>
                </a:lnTo>
                <a:lnTo>
                  <a:pt x="43" y="13"/>
                </a:lnTo>
                <a:lnTo>
                  <a:pt x="36" y="15"/>
                </a:lnTo>
                <a:lnTo>
                  <a:pt x="28" y="18"/>
                </a:lnTo>
                <a:lnTo>
                  <a:pt x="22" y="22"/>
                </a:lnTo>
                <a:lnTo>
                  <a:pt x="15" y="25"/>
                </a:lnTo>
                <a:lnTo>
                  <a:pt x="7" y="28"/>
                </a:lnTo>
                <a:lnTo>
                  <a:pt x="0" y="3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31" name="Google Shape;13331;p42"/>
          <p:cNvSpPr/>
          <p:nvPr/>
        </p:nvSpPr>
        <p:spPr>
          <a:xfrm>
            <a:off x="7242572" y="2406255"/>
            <a:ext cx="55959" cy="35719"/>
          </a:xfrm>
          <a:custGeom>
            <a:avLst/>
            <a:gdLst/>
            <a:ahLst/>
            <a:cxnLst/>
            <a:rect l="l" t="t" r="r" b="b"/>
            <a:pathLst>
              <a:path w="187" h="122" extrusionOk="0">
                <a:moveTo>
                  <a:pt x="2" y="23"/>
                </a:moveTo>
                <a:lnTo>
                  <a:pt x="2" y="27"/>
                </a:lnTo>
                <a:lnTo>
                  <a:pt x="3" y="31"/>
                </a:lnTo>
                <a:lnTo>
                  <a:pt x="4" y="38"/>
                </a:lnTo>
                <a:lnTo>
                  <a:pt x="7" y="46"/>
                </a:lnTo>
                <a:lnTo>
                  <a:pt x="10" y="54"/>
                </a:lnTo>
                <a:lnTo>
                  <a:pt x="13" y="62"/>
                </a:lnTo>
                <a:lnTo>
                  <a:pt x="17" y="72"/>
                </a:lnTo>
                <a:lnTo>
                  <a:pt x="22" y="81"/>
                </a:lnTo>
                <a:lnTo>
                  <a:pt x="27" y="89"/>
                </a:lnTo>
                <a:lnTo>
                  <a:pt x="32" y="97"/>
                </a:lnTo>
                <a:lnTo>
                  <a:pt x="37" y="102"/>
                </a:lnTo>
                <a:lnTo>
                  <a:pt x="41" y="107"/>
                </a:lnTo>
                <a:lnTo>
                  <a:pt x="46" y="110"/>
                </a:lnTo>
                <a:lnTo>
                  <a:pt x="50" y="112"/>
                </a:lnTo>
                <a:lnTo>
                  <a:pt x="55" y="115"/>
                </a:lnTo>
                <a:lnTo>
                  <a:pt x="62" y="117"/>
                </a:lnTo>
                <a:lnTo>
                  <a:pt x="68" y="118"/>
                </a:lnTo>
                <a:lnTo>
                  <a:pt x="76" y="120"/>
                </a:lnTo>
                <a:lnTo>
                  <a:pt x="84" y="121"/>
                </a:lnTo>
                <a:lnTo>
                  <a:pt x="92" y="122"/>
                </a:lnTo>
                <a:lnTo>
                  <a:pt x="101" y="122"/>
                </a:lnTo>
                <a:lnTo>
                  <a:pt x="109" y="122"/>
                </a:lnTo>
                <a:lnTo>
                  <a:pt x="118" y="121"/>
                </a:lnTo>
                <a:lnTo>
                  <a:pt x="127" y="119"/>
                </a:lnTo>
                <a:lnTo>
                  <a:pt x="135" y="116"/>
                </a:lnTo>
                <a:lnTo>
                  <a:pt x="144" y="112"/>
                </a:lnTo>
                <a:lnTo>
                  <a:pt x="151" y="108"/>
                </a:lnTo>
                <a:lnTo>
                  <a:pt x="157" y="106"/>
                </a:lnTo>
                <a:lnTo>
                  <a:pt x="161" y="102"/>
                </a:lnTo>
                <a:lnTo>
                  <a:pt x="167" y="100"/>
                </a:lnTo>
                <a:lnTo>
                  <a:pt x="173" y="97"/>
                </a:lnTo>
                <a:lnTo>
                  <a:pt x="177" y="93"/>
                </a:lnTo>
                <a:lnTo>
                  <a:pt x="181" y="89"/>
                </a:lnTo>
                <a:lnTo>
                  <a:pt x="184" y="81"/>
                </a:lnTo>
                <a:lnTo>
                  <a:pt x="186" y="72"/>
                </a:lnTo>
                <a:lnTo>
                  <a:pt x="187" y="62"/>
                </a:lnTo>
                <a:lnTo>
                  <a:pt x="187" y="54"/>
                </a:lnTo>
                <a:lnTo>
                  <a:pt x="186" y="46"/>
                </a:lnTo>
                <a:lnTo>
                  <a:pt x="184" y="40"/>
                </a:lnTo>
                <a:lnTo>
                  <a:pt x="182" y="34"/>
                </a:lnTo>
                <a:lnTo>
                  <a:pt x="178" y="28"/>
                </a:lnTo>
                <a:lnTo>
                  <a:pt x="173" y="23"/>
                </a:lnTo>
                <a:lnTo>
                  <a:pt x="166" y="18"/>
                </a:lnTo>
                <a:lnTo>
                  <a:pt x="159" y="15"/>
                </a:lnTo>
                <a:lnTo>
                  <a:pt x="151" y="12"/>
                </a:lnTo>
                <a:lnTo>
                  <a:pt x="144" y="9"/>
                </a:lnTo>
                <a:lnTo>
                  <a:pt x="135" y="8"/>
                </a:lnTo>
                <a:lnTo>
                  <a:pt x="126" y="6"/>
                </a:lnTo>
                <a:lnTo>
                  <a:pt x="115" y="5"/>
                </a:lnTo>
                <a:lnTo>
                  <a:pt x="107" y="4"/>
                </a:lnTo>
                <a:lnTo>
                  <a:pt x="98" y="1"/>
                </a:lnTo>
                <a:lnTo>
                  <a:pt x="90" y="0"/>
                </a:lnTo>
                <a:lnTo>
                  <a:pt x="81" y="1"/>
                </a:lnTo>
                <a:lnTo>
                  <a:pt x="73" y="3"/>
                </a:lnTo>
                <a:lnTo>
                  <a:pt x="64" y="6"/>
                </a:lnTo>
                <a:lnTo>
                  <a:pt x="55" y="8"/>
                </a:lnTo>
                <a:lnTo>
                  <a:pt x="46" y="13"/>
                </a:lnTo>
                <a:lnTo>
                  <a:pt x="36" y="17"/>
                </a:lnTo>
                <a:lnTo>
                  <a:pt x="26" y="22"/>
                </a:lnTo>
                <a:lnTo>
                  <a:pt x="15" y="26"/>
                </a:lnTo>
                <a:lnTo>
                  <a:pt x="7" y="29"/>
                </a:lnTo>
                <a:lnTo>
                  <a:pt x="0" y="3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32" name="Google Shape;13332;p42"/>
          <p:cNvCxnSpPr/>
          <p:nvPr/>
        </p:nvCxnSpPr>
        <p:spPr>
          <a:xfrm rot="10800000" flipH="1">
            <a:off x="7184233" y="2421731"/>
            <a:ext cx="22622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33" name="Google Shape;13333;p42"/>
          <p:cNvCxnSpPr/>
          <p:nvPr/>
        </p:nvCxnSpPr>
        <p:spPr>
          <a:xfrm flipH="1">
            <a:off x="7177088" y="2421731"/>
            <a:ext cx="29766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34" name="Google Shape;13334;p42"/>
          <p:cNvCxnSpPr/>
          <p:nvPr/>
        </p:nvCxnSpPr>
        <p:spPr>
          <a:xfrm flipH="1">
            <a:off x="7242574" y="2412208"/>
            <a:ext cx="1190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35" name="Google Shape;13335;p42"/>
          <p:cNvSpPr/>
          <p:nvPr/>
        </p:nvSpPr>
        <p:spPr>
          <a:xfrm>
            <a:off x="7278292" y="2326481"/>
            <a:ext cx="69056" cy="53579"/>
          </a:xfrm>
          <a:custGeom>
            <a:avLst/>
            <a:gdLst/>
            <a:ahLst/>
            <a:cxnLst/>
            <a:rect l="l" t="t" r="r" b="b"/>
            <a:pathLst>
              <a:path w="230" h="180" extrusionOk="0">
                <a:moveTo>
                  <a:pt x="41" y="0"/>
                </a:moveTo>
                <a:lnTo>
                  <a:pt x="36" y="5"/>
                </a:lnTo>
                <a:lnTo>
                  <a:pt x="31" y="12"/>
                </a:lnTo>
                <a:lnTo>
                  <a:pt x="26" y="20"/>
                </a:lnTo>
                <a:lnTo>
                  <a:pt x="20" y="29"/>
                </a:lnTo>
                <a:lnTo>
                  <a:pt x="16" y="39"/>
                </a:lnTo>
                <a:lnTo>
                  <a:pt x="11" y="50"/>
                </a:lnTo>
                <a:lnTo>
                  <a:pt x="7" y="61"/>
                </a:lnTo>
                <a:lnTo>
                  <a:pt x="3" y="73"/>
                </a:lnTo>
                <a:lnTo>
                  <a:pt x="1" y="84"/>
                </a:lnTo>
                <a:lnTo>
                  <a:pt x="0" y="96"/>
                </a:lnTo>
                <a:lnTo>
                  <a:pt x="0" y="104"/>
                </a:lnTo>
                <a:lnTo>
                  <a:pt x="0" y="112"/>
                </a:lnTo>
                <a:lnTo>
                  <a:pt x="1" y="120"/>
                </a:lnTo>
                <a:lnTo>
                  <a:pt x="3" y="127"/>
                </a:lnTo>
                <a:lnTo>
                  <a:pt x="7" y="134"/>
                </a:lnTo>
                <a:lnTo>
                  <a:pt x="10" y="141"/>
                </a:lnTo>
                <a:lnTo>
                  <a:pt x="14" y="146"/>
                </a:lnTo>
                <a:lnTo>
                  <a:pt x="19" y="151"/>
                </a:lnTo>
                <a:lnTo>
                  <a:pt x="25" y="155"/>
                </a:lnTo>
                <a:lnTo>
                  <a:pt x="29" y="159"/>
                </a:lnTo>
                <a:lnTo>
                  <a:pt x="36" y="162"/>
                </a:lnTo>
                <a:lnTo>
                  <a:pt x="41" y="164"/>
                </a:lnTo>
                <a:lnTo>
                  <a:pt x="48" y="168"/>
                </a:lnTo>
                <a:lnTo>
                  <a:pt x="55" y="170"/>
                </a:lnTo>
                <a:lnTo>
                  <a:pt x="63" y="171"/>
                </a:lnTo>
                <a:lnTo>
                  <a:pt x="69" y="173"/>
                </a:lnTo>
                <a:lnTo>
                  <a:pt x="78" y="174"/>
                </a:lnTo>
                <a:lnTo>
                  <a:pt x="88" y="176"/>
                </a:lnTo>
                <a:lnTo>
                  <a:pt x="97" y="176"/>
                </a:lnTo>
                <a:lnTo>
                  <a:pt x="112" y="177"/>
                </a:lnTo>
                <a:lnTo>
                  <a:pt x="127" y="177"/>
                </a:lnTo>
                <a:lnTo>
                  <a:pt x="137" y="177"/>
                </a:lnTo>
                <a:lnTo>
                  <a:pt x="146" y="178"/>
                </a:lnTo>
                <a:lnTo>
                  <a:pt x="157" y="178"/>
                </a:lnTo>
                <a:lnTo>
                  <a:pt x="161" y="179"/>
                </a:lnTo>
                <a:lnTo>
                  <a:pt x="167" y="179"/>
                </a:lnTo>
                <a:lnTo>
                  <a:pt x="173" y="180"/>
                </a:lnTo>
                <a:lnTo>
                  <a:pt x="176" y="179"/>
                </a:lnTo>
                <a:lnTo>
                  <a:pt x="179" y="179"/>
                </a:lnTo>
                <a:lnTo>
                  <a:pt x="183" y="178"/>
                </a:lnTo>
                <a:lnTo>
                  <a:pt x="185" y="177"/>
                </a:lnTo>
                <a:lnTo>
                  <a:pt x="188" y="176"/>
                </a:lnTo>
                <a:lnTo>
                  <a:pt x="189" y="172"/>
                </a:lnTo>
                <a:lnTo>
                  <a:pt x="192" y="169"/>
                </a:lnTo>
                <a:lnTo>
                  <a:pt x="193" y="165"/>
                </a:lnTo>
                <a:lnTo>
                  <a:pt x="193" y="164"/>
                </a:lnTo>
                <a:lnTo>
                  <a:pt x="193" y="163"/>
                </a:lnTo>
                <a:lnTo>
                  <a:pt x="194" y="162"/>
                </a:lnTo>
                <a:lnTo>
                  <a:pt x="194" y="161"/>
                </a:lnTo>
                <a:lnTo>
                  <a:pt x="195" y="161"/>
                </a:lnTo>
                <a:lnTo>
                  <a:pt x="196" y="161"/>
                </a:lnTo>
                <a:lnTo>
                  <a:pt x="197" y="161"/>
                </a:lnTo>
                <a:lnTo>
                  <a:pt x="198" y="161"/>
                </a:lnTo>
                <a:lnTo>
                  <a:pt x="199" y="161"/>
                </a:lnTo>
                <a:lnTo>
                  <a:pt x="199" y="160"/>
                </a:lnTo>
                <a:lnTo>
                  <a:pt x="199" y="159"/>
                </a:lnTo>
                <a:lnTo>
                  <a:pt x="199" y="158"/>
                </a:lnTo>
                <a:lnTo>
                  <a:pt x="201" y="157"/>
                </a:lnTo>
                <a:lnTo>
                  <a:pt x="201" y="155"/>
                </a:lnTo>
                <a:lnTo>
                  <a:pt x="202" y="155"/>
                </a:lnTo>
                <a:lnTo>
                  <a:pt x="204" y="155"/>
                </a:lnTo>
                <a:lnTo>
                  <a:pt x="205" y="154"/>
                </a:lnTo>
                <a:lnTo>
                  <a:pt x="206" y="153"/>
                </a:lnTo>
                <a:lnTo>
                  <a:pt x="207" y="153"/>
                </a:lnTo>
                <a:lnTo>
                  <a:pt x="207" y="152"/>
                </a:lnTo>
                <a:lnTo>
                  <a:pt x="207" y="151"/>
                </a:lnTo>
                <a:lnTo>
                  <a:pt x="207" y="150"/>
                </a:lnTo>
                <a:lnTo>
                  <a:pt x="207" y="149"/>
                </a:lnTo>
                <a:lnTo>
                  <a:pt x="208" y="148"/>
                </a:lnTo>
                <a:lnTo>
                  <a:pt x="208" y="146"/>
                </a:lnTo>
                <a:lnTo>
                  <a:pt x="210" y="146"/>
                </a:lnTo>
                <a:lnTo>
                  <a:pt x="211" y="146"/>
                </a:lnTo>
                <a:lnTo>
                  <a:pt x="212" y="146"/>
                </a:lnTo>
                <a:lnTo>
                  <a:pt x="213" y="146"/>
                </a:lnTo>
                <a:lnTo>
                  <a:pt x="213" y="145"/>
                </a:lnTo>
                <a:lnTo>
                  <a:pt x="214" y="145"/>
                </a:lnTo>
                <a:lnTo>
                  <a:pt x="215" y="145"/>
                </a:lnTo>
                <a:lnTo>
                  <a:pt x="215" y="144"/>
                </a:lnTo>
                <a:lnTo>
                  <a:pt x="219" y="142"/>
                </a:lnTo>
                <a:lnTo>
                  <a:pt x="221" y="139"/>
                </a:lnTo>
                <a:lnTo>
                  <a:pt x="223" y="135"/>
                </a:lnTo>
                <a:lnTo>
                  <a:pt x="225" y="130"/>
                </a:lnTo>
                <a:lnTo>
                  <a:pt x="226" y="125"/>
                </a:lnTo>
                <a:lnTo>
                  <a:pt x="229" y="118"/>
                </a:lnTo>
                <a:lnTo>
                  <a:pt x="230" y="111"/>
                </a:lnTo>
                <a:lnTo>
                  <a:pt x="230" y="103"/>
                </a:lnTo>
                <a:lnTo>
                  <a:pt x="230" y="95"/>
                </a:lnTo>
                <a:lnTo>
                  <a:pt x="230" y="88"/>
                </a:lnTo>
                <a:lnTo>
                  <a:pt x="229" y="80"/>
                </a:lnTo>
                <a:lnTo>
                  <a:pt x="226" y="74"/>
                </a:lnTo>
                <a:lnTo>
                  <a:pt x="224" y="68"/>
                </a:lnTo>
                <a:lnTo>
                  <a:pt x="223" y="67"/>
                </a:lnTo>
                <a:lnTo>
                  <a:pt x="223" y="66"/>
                </a:lnTo>
                <a:lnTo>
                  <a:pt x="222" y="66"/>
                </a:lnTo>
                <a:lnTo>
                  <a:pt x="222" y="65"/>
                </a:lnTo>
                <a:lnTo>
                  <a:pt x="221" y="64"/>
                </a:lnTo>
                <a:lnTo>
                  <a:pt x="219" y="64"/>
                </a:lnTo>
                <a:lnTo>
                  <a:pt x="217" y="62"/>
                </a:lnTo>
                <a:lnTo>
                  <a:pt x="215" y="62"/>
                </a:lnTo>
                <a:lnTo>
                  <a:pt x="213" y="61"/>
                </a:lnTo>
                <a:lnTo>
                  <a:pt x="211" y="61"/>
                </a:lnTo>
                <a:lnTo>
                  <a:pt x="210" y="61"/>
                </a:lnTo>
                <a:lnTo>
                  <a:pt x="207" y="60"/>
                </a:lnTo>
                <a:lnTo>
                  <a:pt x="206" y="59"/>
                </a:lnTo>
                <a:lnTo>
                  <a:pt x="204" y="58"/>
                </a:lnTo>
                <a:lnTo>
                  <a:pt x="203" y="57"/>
                </a:lnTo>
                <a:lnTo>
                  <a:pt x="201" y="56"/>
                </a:lnTo>
                <a:lnTo>
                  <a:pt x="199" y="53"/>
                </a:lnTo>
                <a:lnTo>
                  <a:pt x="198" y="52"/>
                </a:lnTo>
                <a:lnTo>
                  <a:pt x="191" y="45"/>
                </a:lnTo>
                <a:lnTo>
                  <a:pt x="182" y="38"/>
                </a:lnTo>
                <a:lnTo>
                  <a:pt x="173" y="32"/>
                </a:lnTo>
                <a:lnTo>
                  <a:pt x="164" y="27"/>
                </a:lnTo>
                <a:lnTo>
                  <a:pt x="154" y="22"/>
                </a:lnTo>
                <a:lnTo>
                  <a:pt x="141" y="17"/>
                </a:lnTo>
                <a:lnTo>
                  <a:pt x="128" y="12"/>
                </a:lnTo>
                <a:lnTo>
                  <a:pt x="114" y="9"/>
                </a:lnTo>
                <a:lnTo>
                  <a:pt x="101" y="6"/>
                </a:lnTo>
                <a:lnTo>
                  <a:pt x="86" y="4"/>
                </a:lnTo>
                <a:lnTo>
                  <a:pt x="72" y="2"/>
                </a:lnTo>
                <a:lnTo>
                  <a:pt x="56" y="1"/>
                </a:lnTo>
                <a:lnTo>
                  <a:pt x="41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36" name="Google Shape;13336;p42"/>
          <p:cNvSpPr/>
          <p:nvPr/>
        </p:nvSpPr>
        <p:spPr>
          <a:xfrm>
            <a:off x="7278292" y="2326481"/>
            <a:ext cx="69056" cy="53579"/>
          </a:xfrm>
          <a:custGeom>
            <a:avLst/>
            <a:gdLst/>
            <a:ahLst/>
            <a:cxnLst/>
            <a:rect l="l" t="t" r="r" b="b"/>
            <a:pathLst>
              <a:path w="230" h="177" extrusionOk="0">
                <a:moveTo>
                  <a:pt x="37" y="2"/>
                </a:moveTo>
                <a:lnTo>
                  <a:pt x="32" y="8"/>
                </a:lnTo>
                <a:lnTo>
                  <a:pt x="28" y="15"/>
                </a:lnTo>
                <a:lnTo>
                  <a:pt x="22" y="23"/>
                </a:lnTo>
                <a:lnTo>
                  <a:pt x="18" y="32"/>
                </a:lnTo>
                <a:lnTo>
                  <a:pt x="13" y="43"/>
                </a:lnTo>
                <a:lnTo>
                  <a:pt x="9" y="53"/>
                </a:lnTo>
                <a:lnTo>
                  <a:pt x="5" y="63"/>
                </a:lnTo>
                <a:lnTo>
                  <a:pt x="3" y="74"/>
                </a:lnTo>
                <a:lnTo>
                  <a:pt x="1" y="84"/>
                </a:lnTo>
                <a:lnTo>
                  <a:pt x="0" y="95"/>
                </a:lnTo>
                <a:lnTo>
                  <a:pt x="0" y="105"/>
                </a:lnTo>
                <a:lnTo>
                  <a:pt x="1" y="115"/>
                </a:lnTo>
                <a:lnTo>
                  <a:pt x="3" y="124"/>
                </a:lnTo>
                <a:lnTo>
                  <a:pt x="5" y="132"/>
                </a:lnTo>
                <a:lnTo>
                  <a:pt x="10" y="139"/>
                </a:lnTo>
                <a:lnTo>
                  <a:pt x="16" y="146"/>
                </a:lnTo>
                <a:lnTo>
                  <a:pt x="22" y="152"/>
                </a:lnTo>
                <a:lnTo>
                  <a:pt x="30" y="157"/>
                </a:lnTo>
                <a:lnTo>
                  <a:pt x="39" y="161"/>
                </a:lnTo>
                <a:lnTo>
                  <a:pt x="48" y="165"/>
                </a:lnTo>
                <a:lnTo>
                  <a:pt x="57" y="168"/>
                </a:lnTo>
                <a:lnTo>
                  <a:pt x="67" y="170"/>
                </a:lnTo>
                <a:lnTo>
                  <a:pt x="77" y="172"/>
                </a:lnTo>
                <a:lnTo>
                  <a:pt x="93" y="174"/>
                </a:lnTo>
                <a:lnTo>
                  <a:pt x="109" y="175"/>
                </a:lnTo>
                <a:lnTo>
                  <a:pt x="125" y="175"/>
                </a:lnTo>
                <a:lnTo>
                  <a:pt x="141" y="175"/>
                </a:lnTo>
                <a:lnTo>
                  <a:pt x="148" y="176"/>
                </a:lnTo>
                <a:lnTo>
                  <a:pt x="156" y="176"/>
                </a:lnTo>
                <a:lnTo>
                  <a:pt x="162" y="177"/>
                </a:lnTo>
                <a:lnTo>
                  <a:pt x="169" y="177"/>
                </a:lnTo>
                <a:lnTo>
                  <a:pt x="176" y="177"/>
                </a:lnTo>
                <a:lnTo>
                  <a:pt x="182" y="177"/>
                </a:lnTo>
                <a:lnTo>
                  <a:pt x="186" y="175"/>
                </a:lnTo>
                <a:lnTo>
                  <a:pt x="188" y="172"/>
                </a:lnTo>
                <a:lnTo>
                  <a:pt x="191" y="169"/>
                </a:lnTo>
                <a:lnTo>
                  <a:pt x="192" y="166"/>
                </a:lnTo>
                <a:lnTo>
                  <a:pt x="193" y="162"/>
                </a:lnTo>
                <a:lnTo>
                  <a:pt x="194" y="159"/>
                </a:lnTo>
                <a:lnTo>
                  <a:pt x="196" y="159"/>
                </a:lnTo>
                <a:lnTo>
                  <a:pt x="197" y="159"/>
                </a:lnTo>
                <a:lnTo>
                  <a:pt x="198" y="159"/>
                </a:lnTo>
                <a:lnTo>
                  <a:pt x="199" y="158"/>
                </a:lnTo>
                <a:lnTo>
                  <a:pt x="199" y="157"/>
                </a:lnTo>
                <a:lnTo>
                  <a:pt x="201" y="155"/>
                </a:lnTo>
                <a:lnTo>
                  <a:pt x="201" y="153"/>
                </a:lnTo>
                <a:lnTo>
                  <a:pt x="203" y="153"/>
                </a:lnTo>
                <a:lnTo>
                  <a:pt x="205" y="152"/>
                </a:lnTo>
                <a:lnTo>
                  <a:pt x="206" y="151"/>
                </a:lnTo>
                <a:lnTo>
                  <a:pt x="207" y="151"/>
                </a:lnTo>
                <a:lnTo>
                  <a:pt x="207" y="149"/>
                </a:lnTo>
                <a:lnTo>
                  <a:pt x="207" y="147"/>
                </a:lnTo>
                <a:lnTo>
                  <a:pt x="208" y="146"/>
                </a:lnTo>
                <a:lnTo>
                  <a:pt x="210" y="144"/>
                </a:lnTo>
                <a:lnTo>
                  <a:pt x="211" y="144"/>
                </a:lnTo>
                <a:lnTo>
                  <a:pt x="213" y="144"/>
                </a:lnTo>
                <a:lnTo>
                  <a:pt x="216" y="142"/>
                </a:lnTo>
                <a:lnTo>
                  <a:pt x="219" y="140"/>
                </a:lnTo>
                <a:lnTo>
                  <a:pt x="221" y="137"/>
                </a:lnTo>
                <a:lnTo>
                  <a:pt x="223" y="133"/>
                </a:lnTo>
                <a:lnTo>
                  <a:pt x="224" y="129"/>
                </a:lnTo>
                <a:lnTo>
                  <a:pt x="226" y="124"/>
                </a:lnTo>
                <a:lnTo>
                  <a:pt x="228" y="116"/>
                </a:lnTo>
                <a:lnTo>
                  <a:pt x="230" y="109"/>
                </a:lnTo>
                <a:lnTo>
                  <a:pt x="230" y="101"/>
                </a:lnTo>
                <a:lnTo>
                  <a:pt x="230" y="92"/>
                </a:lnTo>
                <a:lnTo>
                  <a:pt x="230" y="87"/>
                </a:lnTo>
                <a:lnTo>
                  <a:pt x="229" y="83"/>
                </a:lnTo>
                <a:lnTo>
                  <a:pt x="229" y="78"/>
                </a:lnTo>
                <a:lnTo>
                  <a:pt x="228" y="74"/>
                </a:lnTo>
                <a:lnTo>
                  <a:pt x="225" y="69"/>
                </a:lnTo>
                <a:lnTo>
                  <a:pt x="224" y="66"/>
                </a:lnTo>
                <a:lnTo>
                  <a:pt x="222" y="63"/>
                </a:lnTo>
                <a:lnTo>
                  <a:pt x="219" y="60"/>
                </a:lnTo>
                <a:lnTo>
                  <a:pt x="215" y="60"/>
                </a:lnTo>
                <a:lnTo>
                  <a:pt x="212" y="59"/>
                </a:lnTo>
                <a:lnTo>
                  <a:pt x="208" y="59"/>
                </a:lnTo>
                <a:lnTo>
                  <a:pt x="202" y="54"/>
                </a:lnTo>
                <a:lnTo>
                  <a:pt x="195" y="47"/>
                </a:lnTo>
                <a:lnTo>
                  <a:pt x="187" y="40"/>
                </a:lnTo>
                <a:lnTo>
                  <a:pt x="180" y="35"/>
                </a:lnTo>
                <a:lnTo>
                  <a:pt x="173" y="29"/>
                </a:lnTo>
                <a:lnTo>
                  <a:pt x="164" y="25"/>
                </a:lnTo>
                <a:lnTo>
                  <a:pt x="152" y="19"/>
                </a:lnTo>
                <a:lnTo>
                  <a:pt x="140" y="15"/>
                </a:lnTo>
                <a:lnTo>
                  <a:pt x="128" y="10"/>
                </a:lnTo>
                <a:lnTo>
                  <a:pt x="114" y="7"/>
                </a:lnTo>
                <a:lnTo>
                  <a:pt x="102" y="4"/>
                </a:lnTo>
                <a:lnTo>
                  <a:pt x="90" y="2"/>
                </a:lnTo>
                <a:lnTo>
                  <a:pt x="77" y="1"/>
                </a:lnTo>
                <a:lnTo>
                  <a:pt x="64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37" name="Google Shape;13337;p42"/>
          <p:cNvCxnSpPr/>
          <p:nvPr/>
        </p:nvCxnSpPr>
        <p:spPr>
          <a:xfrm>
            <a:off x="7297342" y="2326483"/>
            <a:ext cx="25003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38" name="Google Shape;13338;p42"/>
          <p:cNvCxnSpPr/>
          <p:nvPr/>
        </p:nvCxnSpPr>
        <p:spPr>
          <a:xfrm rot="10800000">
            <a:off x="7289006" y="2327674"/>
            <a:ext cx="3452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39" name="Google Shape;13339;p42"/>
          <p:cNvCxnSpPr/>
          <p:nvPr/>
        </p:nvCxnSpPr>
        <p:spPr>
          <a:xfrm flipH="1">
            <a:off x="6825855" y="2413399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40" name="Google Shape;13340;p42"/>
          <p:cNvSpPr/>
          <p:nvPr/>
        </p:nvSpPr>
        <p:spPr>
          <a:xfrm>
            <a:off x="7299724" y="2388395"/>
            <a:ext cx="48815" cy="40481"/>
          </a:xfrm>
          <a:custGeom>
            <a:avLst/>
            <a:gdLst/>
            <a:ahLst/>
            <a:cxnLst/>
            <a:rect l="l" t="t" r="r" b="b"/>
            <a:pathLst>
              <a:path w="162" h="138" extrusionOk="0">
                <a:moveTo>
                  <a:pt x="7" y="0"/>
                </a:moveTo>
                <a:lnTo>
                  <a:pt x="6" y="2"/>
                </a:lnTo>
                <a:lnTo>
                  <a:pt x="5" y="4"/>
                </a:lnTo>
                <a:lnTo>
                  <a:pt x="5" y="7"/>
                </a:lnTo>
                <a:lnTo>
                  <a:pt x="4" y="9"/>
                </a:lnTo>
                <a:lnTo>
                  <a:pt x="4" y="11"/>
                </a:lnTo>
                <a:lnTo>
                  <a:pt x="3" y="13"/>
                </a:lnTo>
                <a:lnTo>
                  <a:pt x="2" y="22"/>
                </a:lnTo>
                <a:lnTo>
                  <a:pt x="1" y="31"/>
                </a:lnTo>
                <a:lnTo>
                  <a:pt x="0" y="40"/>
                </a:lnTo>
                <a:lnTo>
                  <a:pt x="0" y="49"/>
                </a:lnTo>
                <a:lnTo>
                  <a:pt x="0" y="58"/>
                </a:lnTo>
                <a:lnTo>
                  <a:pt x="1" y="66"/>
                </a:lnTo>
                <a:lnTo>
                  <a:pt x="2" y="73"/>
                </a:lnTo>
                <a:lnTo>
                  <a:pt x="3" y="77"/>
                </a:lnTo>
                <a:lnTo>
                  <a:pt x="4" y="83"/>
                </a:lnTo>
                <a:lnTo>
                  <a:pt x="5" y="87"/>
                </a:lnTo>
                <a:lnTo>
                  <a:pt x="6" y="88"/>
                </a:lnTo>
                <a:lnTo>
                  <a:pt x="7" y="90"/>
                </a:lnTo>
                <a:lnTo>
                  <a:pt x="7" y="91"/>
                </a:lnTo>
                <a:lnTo>
                  <a:pt x="9" y="92"/>
                </a:lnTo>
                <a:lnTo>
                  <a:pt x="10" y="93"/>
                </a:lnTo>
                <a:lnTo>
                  <a:pt x="11" y="94"/>
                </a:lnTo>
                <a:lnTo>
                  <a:pt x="11" y="95"/>
                </a:lnTo>
                <a:lnTo>
                  <a:pt x="12" y="95"/>
                </a:lnTo>
                <a:lnTo>
                  <a:pt x="12" y="96"/>
                </a:lnTo>
                <a:lnTo>
                  <a:pt x="13" y="96"/>
                </a:lnTo>
                <a:lnTo>
                  <a:pt x="18" y="102"/>
                </a:lnTo>
                <a:lnTo>
                  <a:pt x="24" y="108"/>
                </a:lnTo>
                <a:lnTo>
                  <a:pt x="28" y="112"/>
                </a:lnTo>
                <a:lnTo>
                  <a:pt x="32" y="115"/>
                </a:lnTo>
                <a:lnTo>
                  <a:pt x="38" y="119"/>
                </a:lnTo>
                <a:lnTo>
                  <a:pt x="42" y="122"/>
                </a:lnTo>
                <a:lnTo>
                  <a:pt x="48" y="125"/>
                </a:lnTo>
                <a:lnTo>
                  <a:pt x="53" y="129"/>
                </a:lnTo>
                <a:lnTo>
                  <a:pt x="59" y="131"/>
                </a:lnTo>
                <a:lnTo>
                  <a:pt x="66" y="133"/>
                </a:lnTo>
                <a:lnTo>
                  <a:pt x="73" y="134"/>
                </a:lnTo>
                <a:lnTo>
                  <a:pt x="79" y="136"/>
                </a:lnTo>
                <a:lnTo>
                  <a:pt x="86" y="137"/>
                </a:lnTo>
                <a:lnTo>
                  <a:pt x="92" y="137"/>
                </a:lnTo>
                <a:lnTo>
                  <a:pt x="102" y="137"/>
                </a:lnTo>
                <a:lnTo>
                  <a:pt x="112" y="138"/>
                </a:lnTo>
                <a:lnTo>
                  <a:pt x="116" y="138"/>
                </a:lnTo>
                <a:lnTo>
                  <a:pt x="120" y="138"/>
                </a:lnTo>
                <a:lnTo>
                  <a:pt x="123" y="138"/>
                </a:lnTo>
                <a:lnTo>
                  <a:pt x="125" y="138"/>
                </a:lnTo>
                <a:lnTo>
                  <a:pt x="129" y="137"/>
                </a:lnTo>
                <a:lnTo>
                  <a:pt x="131" y="137"/>
                </a:lnTo>
                <a:lnTo>
                  <a:pt x="133" y="136"/>
                </a:lnTo>
                <a:lnTo>
                  <a:pt x="136" y="134"/>
                </a:lnTo>
                <a:lnTo>
                  <a:pt x="139" y="132"/>
                </a:lnTo>
                <a:lnTo>
                  <a:pt x="141" y="130"/>
                </a:lnTo>
                <a:lnTo>
                  <a:pt x="143" y="128"/>
                </a:lnTo>
                <a:lnTo>
                  <a:pt x="145" y="125"/>
                </a:lnTo>
                <a:lnTo>
                  <a:pt x="148" y="123"/>
                </a:lnTo>
                <a:lnTo>
                  <a:pt x="150" y="120"/>
                </a:lnTo>
                <a:lnTo>
                  <a:pt x="153" y="115"/>
                </a:lnTo>
                <a:lnTo>
                  <a:pt x="156" y="111"/>
                </a:lnTo>
                <a:lnTo>
                  <a:pt x="159" y="104"/>
                </a:lnTo>
                <a:lnTo>
                  <a:pt x="161" y="97"/>
                </a:lnTo>
                <a:lnTo>
                  <a:pt x="162" y="91"/>
                </a:lnTo>
                <a:lnTo>
                  <a:pt x="162" y="85"/>
                </a:lnTo>
                <a:lnTo>
                  <a:pt x="162" y="80"/>
                </a:lnTo>
                <a:lnTo>
                  <a:pt x="160" y="74"/>
                </a:lnTo>
                <a:lnTo>
                  <a:pt x="158" y="67"/>
                </a:lnTo>
                <a:lnTo>
                  <a:pt x="153" y="62"/>
                </a:lnTo>
                <a:lnTo>
                  <a:pt x="149" y="56"/>
                </a:lnTo>
                <a:lnTo>
                  <a:pt x="144" y="50"/>
                </a:lnTo>
                <a:lnTo>
                  <a:pt x="139" y="45"/>
                </a:lnTo>
                <a:lnTo>
                  <a:pt x="129" y="37"/>
                </a:lnTo>
                <a:lnTo>
                  <a:pt x="119" y="29"/>
                </a:lnTo>
                <a:lnTo>
                  <a:pt x="108" y="21"/>
                </a:lnTo>
                <a:lnTo>
                  <a:pt x="106" y="20"/>
                </a:lnTo>
                <a:lnTo>
                  <a:pt x="105" y="19"/>
                </a:lnTo>
                <a:lnTo>
                  <a:pt x="103" y="17"/>
                </a:lnTo>
                <a:lnTo>
                  <a:pt x="101" y="16"/>
                </a:lnTo>
                <a:lnTo>
                  <a:pt x="98" y="15"/>
                </a:lnTo>
                <a:lnTo>
                  <a:pt x="96" y="12"/>
                </a:lnTo>
                <a:lnTo>
                  <a:pt x="93" y="11"/>
                </a:lnTo>
                <a:lnTo>
                  <a:pt x="88" y="9"/>
                </a:lnTo>
                <a:lnTo>
                  <a:pt x="84" y="8"/>
                </a:lnTo>
                <a:lnTo>
                  <a:pt x="79" y="7"/>
                </a:lnTo>
                <a:lnTo>
                  <a:pt x="75" y="6"/>
                </a:lnTo>
                <a:lnTo>
                  <a:pt x="69" y="4"/>
                </a:lnTo>
                <a:lnTo>
                  <a:pt x="61" y="4"/>
                </a:lnTo>
                <a:lnTo>
                  <a:pt x="53" y="3"/>
                </a:lnTo>
                <a:lnTo>
                  <a:pt x="46" y="2"/>
                </a:lnTo>
                <a:lnTo>
                  <a:pt x="39" y="1"/>
                </a:lnTo>
                <a:lnTo>
                  <a:pt x="31" y="1"/>
                </a:lnTo>
                <a:lnTo>
                  <a:pt x="23" y="0"/>
                </a:lnTo>
                <a:lnTo>
                  <a:pt x="14" y="0"/>
                </a:lnTo>
                <a:lnTo>
                  <a:pt x="7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41" name="Google Shape;13341;p42"/>
          <p:cNvSpPr/>
          <p:nvPr/>
        </p:nvSpPr>
        <p:spPr>
          <a:xfrm>
            <a:off x="7299724" y="2386012"/>
            <a:ext cx="48815" cy="42863"/>
          </a:xfrm>
          <a:custGeom>
            <a:avLst/>
            <a:gdLst/>
            <a:ahLst/>
            <a:cxnLst/>
            <a:rect l="l" t="t" r="r" b="b"/>
            <a:pathLst>
              <a:path w="162" h="147" extrusionOk="0">
                <a:moveTo>
                  <a:pt x="10" y="0"/>
                </a:moveTo>
                <a:lnTo>
                  <a:pt x="9" y="3"/>
                </a:lnTo>
                <a:lnTo>
                  <a:pt x="7" y="7"/>
                </a:lnTo>
                <a:lnTo>
                  <a:pt x="5" y="15"/>
                </a:lnTo>
                <a:lnTo>
                  <a:pt x="3" y="22"/>
                </a:lnTo>
                <a:lnTo>
                  <a:pt x="2" y="31"/>
                </a:lnTo>
                <a:lnTo>
                  <a:pt x="1" y="40"/>
                </a:lnTo>
                <a:lnTo>
                  <a:pt x="0" y="50"/>
                </a:lnTo>
                <a:lnTo>
                  <a:pt x="0" y="61"/>
                </a:lnTo>
                <a:lnTo>
                  <a:pt x="0" y="71"/>
                </a:lnTo>
                <a:lnTo>
                  <a:pt x="1" y="80"/>
                </a:lnTo>
                <a:lnTo>
                  <a:pt x="2" y="86"/>
                </a:lnTo>
                <a:lnTo>
                  <a:pt x="4" y="93"/>
                </a:lnTo>
                <a:lnTo>
                  <a:pt x="6" y="97"/>
                </a:lnTo>
                <a:lnTo>
                  <a:pt x="10" y="102"/>
                </a:lnTo>
                <a:lnTo>
                  <a:pt x="13" y="106"/>
                </a:lnTo>
                <a:lnTo>
                  <a:pt x="18" y="111"/>
                </a:lnTo>
                <a:lnTo>
                  <a:pt x="23" y="115"/>
                </a:lnTo>
                <a:lnTo>
                  <a:pt x="29" y="121"/>
                </a:lnTo>
                <a:lnTo>
                  <a:pt x="34" y="127"/>
                </a:lnTo>
                <a:lnTo>
                  <a:pt x="41" y="131"/>
                </a:lnTo>
                <a:lnTo>
                  <a:pt x="49" y="136"/>
                </a:lnTo>
                <a:lnTo>
                  <a:pt x="56" y="139"/>
                </a:lnTo>
                <a:lnTo>
                  <a:pt x="65" y="141"/>
                </a:lnTo>
                <a:lnTo>
                  <a:pt x="74" y="143"/>
                </a:lnTo>
                <a:lnTo>
                  <a:pt x="83" y="145"/>
                </a:lnTo>
                <a:lnTo>
                  <a:pt x="92" y="146"/>
                </a:lnTo>
                <a:lnTo>
                  <a:pt x="101" y="146"/>
                </a:lnTo>
                <a:lnTo>
                  <a:pt x="106" y="147"/>
                </a:lnTo>
                <a:lnTo>
                  <a:pt x="113" y="147"/>
                </a:lnTo>
                <a:lnTo>
                  <a:pt x="119" y="147"/>
                </a:lnTo>
                <a:lnTo>
                  <a:pt x="124" y="147"/>
                </a:lnTo>
                <a:lnTo>
                  <a:pt x="130" y="146"/>
                </a:lnTo>
                <a:lnTo>
                  <a:pt x="135" y="143"/>
                </a:lnTo>
                <a:lnTo>
                  <a:pt x="142" y="138"/>
                </a:lnTo>
                <a:lnTo>
                  <a:pt x="149" y="131"/>
                </a:lnTo>
                <a:lnTo>
                  <a:pt x="154" y="123"/>
                </a:lnTo>
                <a:lnTo>
                  <a:pt x="158" y="115"/>
                </a:lnTo>
                <a:lnTo>
                  <a:pt x="161" y="109"/>
                </a:lnTo>
                <a:lnTo>
                  <a:pt x="162" y="102"/>
                </a:lnTo>
                <a:lnTo>
                  <a:pt x="162" y="95"/>
                </a:lnTo>
                <a:lnTo>
                  <a:pt x="162" y="89"/>
                </a:lnTo>
                <a:lnTo>
                  <a:pt x="160" y="82"/>
                </a:lnTo>
                <a:lnTo>
                  <a:pt x="157" y="75"/>
                </a:lnTo>
                <a:lnTo>
                  <a:pt x="152" y="68"/>
                </a:lnTo>
                <a:lnTo>
                  <a:pt x="147" y="62"/>
                </a:lnTo>
                <a:lnTo>
                  <a:pt x="141" y="56"/>
                </a:lnTo>
                <a:lnTo>
                  <a:pt x="134" y="50"/>
                </a:lnTo>
                <a:lnTo>
                  <a:pt x="126" y="45"/>
                </a:lnTo>
                <a:lnTo>
                  <a:pt x="119" y="38"/>
                </a:lnTo>
                <a:lnTo>
                  <a:pt x="112" y="33"/>
                </a:lnTo>
                <a:lnTo>
                  <a:pt x="104" y="27"/>
                </a:lnTo>
                <a:lnTo>
                  <a:pt x="97" y="22"/>
                </a:lnTo>
                <a:lnTo>
                  <a:pt x="89" y="18"/>
                </a:lnTo>
                <a:lnTo>
                  <a:pt x="82" y="16"/>
                </a:lnTo>
                <a:lnTo>
                  <a:pt x="73" y="15"/>
                </a:lnTo>
                <a:lnTo>
                  <a:pt x="64" y="13"/>
                </a:lnTo>
                <a:lnTo>
                  <a:pt x="53" y="12"/>
                </a:lnTo>
                <a:lnTo>
                  <a:pt x="42" y="11"/>
                </a:lnTo>
                <a:lnTo>
                  <a:pt x="31" y="10"/>
                </a:lnTo>
                <a:lnTo>
                  <a:pt x="20" y="9"/>
                </a:lnTo>
                <a:lnTo>
                  <a:pt x="11" y="9"/>
                </a:lnTo>
                <a:lnTo>
                  <a:pt x="3" y="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42" name="Google Shape;13342;p42"/>
          <p:cNvCxnSpPr/>
          <p:nvPr/>
        </p:nvCxnSpPr>
        <p:spPr>
          <a:xfrm flipH="1">
            <a:off x="7300914" y="2386014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43" name="Google Shape;13343;p42"/>
          <p:cNvSpPr/>
          <p:nvPr/>
        </p:nvSpPr>
        <p:spPr>
          <a:xfrm>
            <a:off x="7498556" y="2232424"/>
            <a:ext cx="48816" cy="40481"/>
          </a:xfrm>
          <a:custGeom>
            <a:avLst/>
            <a:gdLst/>
            <a:ahLst/>
            <a:cxnLst/>
            <a:rect l="l" t="t" r="r" b="b"/>
            <a:pathLst>
              <a:path w="164" h="133" extrusionOk="0">
                <a:moveTo>
                  <a:pt x="4" y="0"/>
                </a:moveTo>
                <a:lnTo>
                  <a:pt x="3" y="2"/>
                </a:lnTo>
                <a:lnTo>
                  <a:pt x="3" y="5"/>
                </a:lnTo>
                <a:lnTo>
                  <a:pt x="2" y="7"/>
                </a:lnTo>
                <a:lnTo>
                  <a:pt x="2" y="9"/>
                </a:lnTo>
                <a:lnTo>
                  <a:pt x="2" y="12"/>
                </a:lnTo>
                <a:lnTo>
                  <a:pt x="1" y="15"/>
                </a:lnTo>
                <a:lnTo>
                  <a:pt x="0" y="24"/>
                </a:lnTo>
                <a:lnTo>
                  <a:pt x="0" y="31"/>
                </a:lnTo>
                <a:lnTo>
                  <a:pt x="0" y="42"/>
                </a:lnTo>
                <a:lnTo>
                  <a:pt x="0" y="50"/>
                </a:lnTo>
                <a:lnTo>
                  <a:pt x="0" y="59"/>
                </a:lnTo>
                <a:lnTo>
                  <a:pt x="1" y="67"/>
                </a:lnTo>
                <a:lnTo>
                  <a:pt x="2" y="73"/>
                </a:lnTo>
                <a:lnTo>
                  <a:pt x="3" y="78"/>
                </a:lnTo>
                <a:lnTo>
                  <a:pt x="6" y="83"/>
                </a:lnTo>
                <a:lnTo>
                  <a:pt x="8" y="87"/>
                </a:lnTo>
                <a:lnTo>
                  <a:pt x="8" y="89"/>
                </a:lnTo>
                <a:lnTo>
                  <a:pt x="9" y="90"/>
                </a:lnTo>
                <a:lnTo>
                  <a:pt x="10" y="91"/>
                </a:lnTo>
                <a:lnTo>
                  <a:pt x="11" y="93"/>
                </a:lnTo>
                <a:lnTo>
                  <a:pt x="12" y="94"/>
                </a:lnTo>
                <a:lnTo>
                  <a:pt x="12" y="95"/>
                </a:lnTo>
                <a:lnTo>
                  <a:pt x="13" y="95"/>
                </a:lnTo>
                <a:lnTo>
                  <a:pt x="13" y="96"/>
                </a:lnTo>
                <a:lnTo>
                  <a:pt x="15" y="96"/>
                </a:lnTo>
                <a:lnTo>
                  <a:pt x="15" y="97"/>
                </a:lnTo>
                <a:lnTo>
                  <a:pt x="20" y="102"/>
                </a:lnTo>
                <a:lnTo>
                  <a:pt x="27" y="108"/>
                </a:lnTo>
                <a:lnTo>
                  <a:pt x="31" y="111"/>
                </a:lnTo>
                <a:lnTo>
                  <a:pt x="36" y="114"/>
                </a:lnTo>
                <a:lnTo>
                  <a:pt x="40" y="118"/>
                </a:lnTo>
                <a:lnTo>
                  <a:pt x="46" y="121"/>
                </a:lnTo>
                <a:lnTo>
                  <a:pt x="52" y="124"/>
                </a:lnTo>
                <a:lnTo>
                  <a:pt x="56" y="127"/>
                </a:lnTo>
                <a:lnTo>
                  <a:pt x="63" y="129"/>
                </a:lnTo>
                <a:lnTo>
                  <a:pt x="70" y="130"/>
                </a:lnTo>
                <a:lnTo>
                  <a:pt x="76" y="131"/>
                </a:lnTo>
                <a:lnTo>
                  <a:pt x="83" y="132"/>
                </a:lnTo>
                <a:lnTo>
                  <a:pt x="90" y="132"/>
                </a:lnTo>
                <a:lnTo>
                  <a:pt x="96" y="133"/>
                </a:lnTo>
                <a:lnTo>
                  <a:pt x="107" y="133"/>
                </a:lnTo>
                <a:lnTo>
                  <a:pt x="115" y="132"/>
                </a:lnTo>
                <a:lnTo>
                  <a:pt x="120" y="132"/>
                </a:lnTo>
                <a:lnTo>
                  <a:pt x="124" y="132"/>
                </a:lnTo>
                <a:lnTo>
                  <a:pt x="127" y="132"/>
                </a:lnTo>
                <a:lnTo>
                  <a:pt x="129" y="132"/>
                </a:lnTo>
                <a:lnTo>
                  <a:pt x="132" y="131"/>
                </a:lnTo>
                <a:lnTo>
                  <a:pt x="135" y="130"/>
                </a:lnTo>
                <a:lnTo>
                  <a:pt x="137" y="129"/>
                </a:lnTo>
                <a:lnTo>
                  <a:pt x="140" y="128"/>
                </a:lnTo>
                <a:lnTo>
                  <a:pt x="142" y="127"/>
                </a:lnTo>
                <a:lnTo>
                  <a:pt x="145" y="124"/>
                </a:lnTo>
                <a:lnTo>
                  <a:pt x="147" y="122"/>
                </a:lnTo>
                <a:lnTo>
                  <a:pt x="149" y="119"/>
                </a:lnTo>
                <a:lnTo>
                  <a:pt x="151" y="117"/>
                </a:lnTo>
                <a:lnTo>
                  <a:pt x="154" y="113"/>
                </a:lnTo>
                <a:lnTo>
                  <a:pt x="156" y="109"/>
                </a:lnTo>
                <a:lnTo>
                  <a:pt x="158" y="104"/>
                </a:lnTo>
                <a:lnTo>
                  <a:pt x="161" y="97"/>
                </a:lnTo>
                <a:lnTo>
                  <a:pt x="164" y="91"/>
                </a:lnTo>
                <a:lnTo>
                  <a:pt x="164" y="84"/>
                </a:lnTo>
                <a:lnTo>
                  <a:pt x="164" y="77"/>
                </a:lnTo>
                <a:lnTo>
                  <a:pt x="163" y="72"/>
                </a:lnTo>
                <a:lnTo>
                  <a:pt x="161" y="66"/>
                </a:lnTo>
                <a:lnTo>
                  <a:pt x="158" y="61"/>
                </a:lnTo>
                <a:lnTo>
                  <a:pt x="154" y="55"/>
                </a:lnTo>
                <a:lnTo>
                  <a:pt x="149" y="49"/>
                </a:lnTo>
                <a:lnTo>
                  <a:pt x="144" y="44"/>
                </a:lnTo>
                <a:lnTo>
                  <a:pt x="138" y="39"/>
                </a:lnTo>
                <a:lnTo>
                  <a:pt x="128" y="31"/>
                </a:lnTo>
                <a:lnTo>
                  <a:pt x="117" y="25"/>
                </a:lnTo>
                <a:lnTo>
                  <a:pt x="107" y="17"/>
                </a:lnTo>
                <a:lnTo>
                  <a:pt x="104" y="16"/>
                </a:lnTo>
                <a:lnTo>
                  <a:pt x="103" y="15"/>
                </a:lnTo>
                <a:lnTo>
                  <a:pt x="101" y="12"/>
                </a:lnTo>
                <a:lnTo>
                  <a:pt x="99" y="11"/>
                </a:lnTo>
                <a:lnTo>
                  <a:pt x="96" y="10"/>
                </a:lnTo>
                <a:lnTo>
                  <a:pt x="94" y="9"/>
                </a:lnTo>
                <a:lnTo>
                  <a:pt x="91" y="7"/>
                </a:lnTo>
                <a:lnTo>
                  <a:pt x="86" y="6"/>
                </a:lnTo>
                <a:lnTo>
                  <a:pt x="82" y="5"/>
                </a:lnTo>
                <a:lnTo>
                  <a:pt x="77" y="3"/>
                </a:lnTo>
                <a:lnTo>
                  <a:pt x="72" y="3"/>
                </a:lnTo>
                <a:lnTo>
                  <a:pt x="67" y="2"/>
                </a:lnTo>
                <a:lnTo>
                  <a:pt x="59" y="2"/>
                </a:lnTo>
                <a:lnTo>
                  <a:pt x="52" y="1"/>
                </a:lnTo>
                <a:lnTo>
                  <a:pt x="44" y="1"/>
                </a:lnTo>
                <a:lnTo>
                  <a:pt x="36" y="0"/>
                </a:lnTo>
                <a:lnTo>
                  <a:pt x="28" y="0"/>
                </a:lnTo>
                <a:lnTo>
                  <a:pt x="20" y="0"/>
                </a:lnTo>
                <a:lnTo>
                  <a:pt x="12" y="0"/>
                </a:lnTo>
                <a:lnTo>
                  <a:pt x="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44" name="Google Shape;13344;p42"/>
          <p:cNvSpPr/>
          <p:nvPr/>
        </p:nvSpPr>
        <p:spPr>
          <a:xfrm>
            <a:off x="7498556" y="2230041"/>
            <a:ext cx="48816" cy="42863"/>
          </a:xfrm>
          <a:custGeom>
            <a:avLst/>
            <a:gdLst/>
            <a:ahLst/>
            <a:cxnLst/>
            <a:rect l="l" t="t" r="r" b="b"/>
            <a:pathLst>
              <a:path w="164" h="141" extrusionOk="0">
                <a:moveTo>
                  <a:pt x="7" y="0"/>
                </a:moveTo>
                <a:lnTo>
                  <a:pt x="6" y="4"/>
                </a:lnTo>
                <a:lnTo>
                  <a:pt x="4" y="7"/>
                </a:lnTo>
                <a:lnTo>
                  <a:pt x="3" y="15"/>
                </a:lnTo>
                <a:lnTo>
                  <a:pt x="1" y="23"/>
                </a:lnTo>
                <a:lnTo>
                  <a:pt x="0" y="32"/>
                </a:lnTo>
                <a:lnTo>
                  <a:pt x="0" y="41"/>
                </a:lnTo>
                <a:lnTo>
                  <a:pt x="0" y="51"/>
                </a:lnTo>
                <a:lnTo>
                  <a:pt x="0" y="61"/>
                </a:lnTo>
                <a:lnTo>
                  <a:pt x="0" y="71"/>
                </a:lnTo>
                <a:lnTo>
                  <a:pt x="2" y="80"/>
                </a:lnTo>
                <a:lnTo>
                  <a:pt x="3" y="86"/>
                </a:lnTo>
                <a:lnTo>
                  <a:pt x="6" y="92"/>
                </a:lnTo>
                <a:lnTo>
                  <a:pt x="8" y="97"/>
                </a:lnTo>
                <a:lnTo>
                  <a:pt x="11" y="101"/>
                </a:lnTo>
                <a:lnTo>
                  <a:pt x="16" y="105"/>
                </a:lnTo>
                <a:lnTo>
                  <a:pt x="20" y="110"/>
                </a:lnTo>
                <a:lnTo>
                  <a:pt x="26" y="114"/>
                </a:lnTo>
                <a:lnTo>
                  <a:pt x="31" y="119"/>
                </a:lnTo>
                <a:lnTo>
                  <a:pt x="38" y="125"/>
                </a:lnTo>
                <a:lnTo>
                  <a:pt x="45" y="129"/>
                </a:lnTo>
                <a:lnTo>
                  <a:pt x="53" y="132"/>
                </a:lnTo>
                <a:lnTo>
                  <a:pt x="59" y="136"/>
                </a:lnTo>
                <a:lnTo>
                  <a:pt x="68" y="138"/>
                </a:lnTo>
                <a:lnTo>
                  <a:pt x="77" y="140"/>
                </a:lnTo>
                <a:lnTo>
                  <a:pt x="86" y="140"/>
                </a:lnTo>
                <a:lnTo>
                  <a:pt x="95" y="141"/>
                </a:lnTo>
                <a:lnTo>
                  <a:pt x="104" y="141"/>
                </a:lnTo>
                <a:lnTo>
                  <a:pt x="111" y="140"/>
                </a:lnTo>
                <a:lnTo>
                  <a:pt x="117" y="140"/>
                </a:lnTo>
                <a:lnTo>
                  <a:pt x="122" y="140"/>
                </a:lnTo>
                <a:lnTo>
                  <a:pt x="129" y="140"/>
                </a:lnTo>
                <a:lnTo>
                  <a:pt x="135" y="139"/>
                </a:lnTo>
                <a:lnTo>
                  <a:pt x="140" y="136"/>
                </a:lnTo>
                <a:lnTo>
                  <a:pt x="146" y="130"/>
                </a:lnTo>
                <a:lnTo>
                  <a:pt x="151" y="123"/>
                </a:lnTo>
                <a:lnTo>
                  <a:pt x="157" y="116"/>
                </a:lnTo>
                <a:lnTo>
                  <a:pt x="160" y="108"/>
                </a:lnTo>
                <a:lnTo>
                  <a:pt x="163" y="100"/>
                </a:lnTo>
                <a:lnTo>
                  <a:pt x="164" y="93"/>
                </a:lnTo>
                <a:lnTo>
                  <a:pt x="164" y="86"/>
                </a:lnTo>
                <a:lnTo>
                  <a:pt x="163" y="81"/>
                </a:lnTo>
                <a:lnTo>
                  <a:pt x="160" y="73"/>
                </a:lnTo>
                <a:lnTo>
                  <a:pt x="157" y="66"/>
                </a:lnTo>
                <a:lnTo>
                  <a:pt x="153" y="61"/>
                </a:lnTo>
                <a:lnTo>
                  <a:pt x="147" y="54"/>
                </a:lnTo>
                <a:lnTo>
                  <a:pt x="140" y="48"/>
                </a:lnTo>
                <a:lnTo>
                  <a:pt x="133" y="44"/>
                </a:lnTo>
                <a:lnTo>
                  <a:pt x="126" y="38"/>
                </a:lnTo>
                <a:lnTo>
                  <a:pt x="118" y="33"/>
                </a:lnTo>
                <a:lnTo>
                  <a:pt x="110" y="27"/>
                </a:lnTo>
                <a:lnTo>
                  <a:pt x="102" y="22"/>
                </a:lnTo>
                <a:lnTo>
                  <a:pt x="95" y="17"/>
                </a:lnTo>
                <a:lnTo>
                  <a:pt x="87" y="14"/>
                </a:lnTo>
                <a:lnTo>
                  <a:pt x="80" y="13"/>
                </a:lnTo>
                <a:lnTo>
                  <a:pt x="71" y="10"/>
                </a:lnTo>
                <a:lnTo>
                  <a:pt x="61" y="10"/>
                </a:lnTo>
                <a:lnTo>
                  <a:pt x="52" y="9"/>
                </a:lnTo>
                <a:lnTo>
                  <a:pt x="40" y="9"/>
                </a:lnTo>
                <a:lnTo>
                  <a:pt x="29" y="8"/>
                </a:lnTo>
                <a:lnTo>
                  <a:pt x="17" y="8"/>
                </a:lnTo>
                <a:lnTo>
                  <a:pt x="9" y="8"/>
                </a:lnTo>
                <a:lnTo>
                  <a:pt x="0" y="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45" name="Google Shape;13345;p42"/>
          <p:cNvCxnSpPr/>
          <p:nvPr/>
        </p:nvCxnSpPr>
        <p:spPr>
          <a:xfrm flipH="1">
            <a:off x="7498558" y="2230042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46" name="Google Shape;13346;p42"/>
          <p:cNvSpPr/>
          <p:nvPr/>
        </p:nvSpPr>
        <p:spPr>
          <a:xfrm>
            <a:off x="7546183" y="2207420"/>
            <a:ext cx="69056" cy="51197"/>
          </a:xfrm>
          <a:custGeom>
            <a:avLst/>
            <a:gdLst/>
            <a:ahLst/>
            <a:cxnLst/>
            <a:rect l="l" t="t" r="r" b="b"/>
            <a:pathLst>
              <a:path w="230" h="173" extrusionOk="0">
                <a:moveTo>
                  <a:pt x="36" y="0"/>
                </a:moveTo>
                <a:lnTo>
                  <a:pt x="32" y="6"/>
                </a:lnTo>
                <a:lnTo>
                  <a:pt x="27" y="12"/>
                </a:lnTo>
                <a:lnTo>
                  <a:pt x="23" y="20"/>
                </a:lnTo>
                <a:lnTo>
                  <a:pt x="17" y="29"/>
                </a:lnTo>
                <a:lnTo>
                  <a:pt x="13" y="40"/>
                </a:lnTo>
                <a:lnTo>
                  <a:pt x="9" y="50"/>
                </a:lnTo>
                <a:lnTo>
                  <a:pt x="6" y="62"/>
                </a:lnTo>
                <a:lnTo>
                  <a:pt x="3" y="74"/>
                </a:lnTo>
                <a:lnTo>
                  <a:pt x="1" y="85"/>
                </a:lnTo>
                <a:lnTo>
                  <a:pt x="0" y="98"/>
                </a:lnTo>
                <a:lnTo>
                  <a:pt x="0" y="105"/>
                </a:lnTo>
                <a:lnTo>
                  <a:pt x="1" y="113"/>
                </a:lnTo>
                <a:lnTo>
                  <a:pt x="3" y="121"/>
                </a:lnTo>
                <a:lnTo>
                  <a:pt x="5" y="128"/>
                </a:lnTo>
                <a:lnTo>
                  <a:pt x="8" y="136"/>
                </a:lnTo>
                <a:lnTo>
                  <a:pt x="13" y="141"/>
                </a:lnTo>
                <a:lnTo>
                  <a:pt x="17" y="147"/>
                </a:lnTo>
                <a:lnTo>
                  <a:pt x="22" y="151"/>
                </a:lnTo>
                <a:lnTo>
                  <a:pt x="27" y="156"/>
                </a:lnTo>
                <a:lnTo>
                  <a:pt x="33" y="159"/>
                </a:lnTo>
                <a:lnTo>
                  <a:pt x="40" y="161"/>
                </a:lnTo>
                <a:lnTo>
                  <a:pt x="45" y="165"/>
                </a:lnTo>
                <a:lnTo>
                  <a:pt x="52" y="167"/>
                </a:lnTo>
                <a:lnTo>
                  <a:pt x="60" y="168"/>
                </a:lnTo>
                <a:lnTo>
                  <a:pt x="67" y="170"/>
                </a:lnTo>
                <a:lnTo>
                  <a:pt x="73" y="171"/>
                </a:lnTo>
                <a:lnTo>
                  <a:pt x="83" y="171"/>
                </a:lnTo>
                <a:lnTo>
                  <a:pt x="92" y="173"/>
                </a:lnTo>
                <a:lnTo>
                  <a:pt x="102" y="173"/>
                </a:lnTo>
                <a:lnTo>
                  <a:pt x="116" y="173"/>
                </a:lnTo>
                <a:lnTo>
                  <a:pt x="130" y="171"/>
                </a:lnTo>
                <a:lnTo>
                  <a:pt x="141" y="171"/>
                </a:lnTo>
                <a:lnTo>
                  <a:pt x="151" y="171"/>
                </a:lnTo>
                <a:lnTo>
                  <a:pt x="161" y="171"/>
                </a:lnTo>
                <a:lnTo>
                  <a:pt x="166" y="173"/>
                </a:lnTo>
                <a:lnTo>
                  <a:pt x="172" y="173"/>
                </a:lnTo>
                <a:lnTo>
                  <a:pt x="176" y="173"/>
                </a:lnTo>
                <a:lnTo>
                  <a:pt x="180" y="173"/>
                </a:lnTo>
                <a:lnTo>
                  <a:pt x="183" y="171"/>
                </a:lnTo>
                <a:lnTo>
                  <a:pt x="187" y="170"/>
                </a:lnTo>
                <a:lnTo>
                  <a:pt x="190" y="169"/>
                </a:lnTo>
                <a:lnTo>
                  <a:pt x="192" y="167"/>
                </a:lnTo>
                <a:lnTo>
                  <a:pt x="194" y="165"/>
                </a:lnTo>
                <a:lnTo>
                  <a:pt x="196" y="161"/>
                </a:lnTo>
                <a:lnTo>
                  <a:pt x="197" y="157"/>
                </a:lnTo>
                <a:lnTo>
                  <a:pt x="197" y="156"/>
                </a:lnTo>
                <a:lnTo>
                  <a:pt x="197" y="155"/>
                </a:lnTo>
                <a:lnTo>
                  <a:pt x="197" y="154"/>
                </a:lnTo>
                <a:lnTo>
                  <a:pt x="198" y="154"/>
                </a:lnTo>
                <a:lnTo>
                  <a:pt x="198" y="152"/>
                </a:lnTo>
                <a:lnTo>
                  <a:pt x="199" y="152"/>
                </a:lnTo>
                <a:lnTo>
                  <a:pt x="200" y="152"/>
                </a:lnTo>
                <a:lnTo>
                  <a:pt x="201" y="154"/>
                </a:lnTo>
                <a:lnTo>
                  <a:pt x="202" y="154"/>
                </a:lnTo>
                <a:lnTo>
                  <a:pt x="202" y="152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3" y="148"/>
                </a:lnTo>
                <a:lnTo>
                  <a:pt x="204" y="148"/>
                </a:lnTo>
                <a:lnTo>
                  <a:pt x="206" y="147"/>
                </a:lnTo>
                <a:lnTo>
                  <a:pt x="207" y="146"/>
                </a:lnTo>
                <a:lnTo>
                  <a:pt x="209" y="146"/>
                </a:lnTo>
                <a:lnTo>
                  <a:pt x="210" y="145"/>
                </a:lnTo>
                <a:lnTo>
                  <a:pt x="211" y="142"/>
                </a:lnTo>
                <a:lnTo>
                  <a:pt x="211" y="141"/>
                </a:lnTo>
                <a:lnTo>
                  <a:pt x="211" y="140"/>
                </a:lnTo>
                <a:lnTo>
                  <a:pt x="211" y="139"/>
                </a:lnTo>
                <a:lnTo>
                  <a:pt x="211" y="138"/>
                </a:lnTo>
                <a:lnTo>
                  <a:pt x="212" y="138"/>
                </a:lnTo>
                <a:lnTo>
                  <a:pt x="213" y="138"/>
                </a:lnTo>
                <a:lnTo>
                  <a:pt x="213" y="137"/>
                </a:lnTo>
                <a:lnTo>
                  <a:pt x="215" y="137"/>
                </a:lnTo>
                <a:lnTo>
                  <a:pt x="216" y="137"/>
                </a:lnTo>
                <a:lnTo>
                  <a:pt x="217" y="137"/>
                </a:lnTo>
                <a:lnTo>
                  <a:pt x="218" y="136"/>
                </a:lnTo>
                <a:lnTo>
                  <a:pt x="221" y="133"/>
                </a:lnTo>
                <a:lnTo>
                  <a:pt x="224" y="129"/>
                </a:lnTo>
                <a:lnTo>
                  <a:pt x="225" y="126"/>
                </a:lnTo>
                <a:lnTo>
                  <a:pt x="227" y="121"/>
                </a:lnTo>
                <a:lnTo>
                  <a:pt x="228" y="115"/>
                </a:lnTo>
                <a:lnTo>
                  <a:pt x="229" y="109"/>
                </a:lnTo>
                <a:lnTo>
                  <a:pt x="230" y="101"/>
                </a:lnTo>
                <a:lnTo>
                  <a:pt x="230" y="93"/>
                </a:lnTo>
                <a:lnTo>
                  <a:pt x="230" y="85"/>
                </a:lnTo>
                <a:lnTo>
                  <a:pt x="229" y="78"/>
                </a:lnTo>
                <a:lnTo>
                  <a:pt x="228" y="71"/>
                </a:lnTo>
                <a:lnTo>
                  <a:pt x="226" y="64"/>
                </a:lnTo>
                <a:lnTo>
                  <a:pt x="222" y="58"/>
                </a:lnTo>
                <a:lnTo>
                  <a:pt x="222" y="57"/>
                </a:lnTo>
                <a:lnTo>
                  <a:pt x="221" y="57"/>
                </a:lnTo>
                <a:lnTo>
                  <a:pt x="221" y="56"/>
                </a:lnTo>
                <a:lnTo>
                  <a:pt x="220" y="56"/>
                </a:lnTo>
                <a:lnTo>
                  <a:pt x="220" y="55"/>
                </a:lnTo>
                <a:lnTo>
                  <a:pt x="219" y="54"/>
                </a:lnTo>
                <a:lnTo>
                  <a:pt x="218" y="54"/>
                </a:lnTo>
                <a:lnTo>
                  <a:pt x="216" y="54"/>
                </a:lnTo>
                <a:lnTo>
                  <a:pt x="213" y="53"/>
                </a:lnTo>
                <a:lnTo>
                  <a:pt x="211" y="53"/>
                </a:lnTo>
                <a:lnTo>
                  <a:pt x="210" y="53"/>
                </a:lnTo>
                <a:lnTo>
                  <a:pt x="208" y="53"/>
                </a:lnTo>
                <a:lnTo>
                  <a:pt x="207" y="52"/>
                </a:lnTo>
                <a:lnTo>
                  <a:pt x="204" y="50"/>
                </a:lnTo>
                <a:lnTo>
                  <a:pt x="202" y="49"/>
                </a:lnTo>
                <a:lnTo>
                  <a:pt x="201" y="48"/>
                </a:lnTo>
                <a:lnTo>
                  <a:pt x="199" y="47"/>
                </a:lnTo>
                <a:lnTo>
                  <a:pt x="198" y="46"/>
                </a:lnTo>
                <a:lnTo>
                  <a:pt x="196" y="44"/>
                </a:lnTo>
                <a:lnTo>
                  <a:pt x="188" y="37"/>
                </a:lnTo>
                <a:lnTo>
                  <a:pt x="179" y="30"/>
                </a:lnTo>
                <a:lnTo>
                  <a:pt x="170" y="25"/>
                </a:lnTo>
                <a:lnTo>
                  <a:pt x="161" y="20"/>
                </a:lnTo>
                <a:lnTo>
                  <a:pt x="151" y="16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7" y="2"/>
                </a:lnTo>
                <a:lnTo>
                  <a:pt x="82" y="1"/>
                </a:lnTo>
                <a:lnTo>
                  <a:pt x="67" y="0"/>
                </a:lnTo>
                <a:lnTo>
                  <a:pt x="52" y="0"/>
                </a:lnTo>
                <a:lnTo>
                  <a:pt x="36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47" name="Google Shape;13347;p42"/>
          <p:cNvSpPr/>
          <p:nvPr/>
        </p:nvSpPr>
        <p:spPr>
          <a:xfrm>
            <a:off x="7546183" y="2207420"/>
            <a:ext cx="69056" cy="51197"/>
          </a:xfrm>
          <a:custGeom>
            <a:avLst/>
            <a:gdLst/>
            <a:ahLst/>
            <a:cxnLst/>
            <a:rect l="l" t="t" r="r" b="b"/>
            <a:pathLst>
              <a:path w="230" h="173" extrusionOk="0">
                <a:moveTo>
                  <a:pt x="33" y="3"/>
                </a:moveTo>
                <a:lnTo>
                  <a:pt x="28" y="10"/>
                </a:lnTo>
                <a:lnTo>
                  <a:pt x="24" y="17"/>
                </a:lnTo>
                <a:lnTo>
                  <a:pt x="19" y="26"/>
                </a:lnTo>
                <a:lnTo>
                  <a:pt x="15" y="35"/>
                </a:lnTo>
                <a:lnTo>
                  <a:pt x="12" y="45"/>
                </a:lnTo>
                <a:lnTo>
                  <a:pt x="7" y="55"/>
                </a:lnTo>
                <a:lnTo>
                  <a:pt x="5" y="66"/>
                </a:lnTo>
                <a:lnTo>
                  <a:pt x="3" y="77"/>
                </a:lnTo>
                <a:lnTo>
                  <a:pt x="1" y="87"/>
                </a:lnTo>
                <a:lnTo>
                  <a:pt x="0" y="99"/>
                </a:lnTo>
                <a:lnTo>
                  <a:pt x="0" y="109"/>
                </a:lnTo>
                <a:lnTo>
                  <a:pt x="3" y="119"/>
                </a:lnTo>
                <a:lnTo>
                  <a:pt x="5" y="128"/>
                </a:lnTo>
                <a:lnTo>
                  <a:pt x="8" y="136"/>
                </a:lnTo>
                <a:lnTo>
                  <a:pt x="13" y="142"/>
                </a:lnTo>
                <a:lnTo>
                  <a:pt x="18" y="149"/>
                </a:lnTo>
                <a:lnTo>
                  <a:pt x="26" y="155"/>
                </a:lnTo>
                <a:lnTo>
                  <a:pt x="34" y="159"/>
                </a:lnTo>
                <a:lnTo>
                  <a:pt x="43" y="162"/>
                </a:lnTo>
                <a:lnTo>
                  <a:pt x="52" y="166"/>
                </a:lnTo>
                <a:lnTo>
                  <a:pt x="61" y="169"/>
                </a:lnTo>
                <a:lnTo>
                  <a:pt x="71" y="170"/>
                </a:lnTo>
                <a:lnTo>
                  <a:pt x="81" y="171"/>
                </a:lnTo>
                <a:lnTo>
                  <a:pt x="97" y="173"/>
                </a:lnTo>
                <a:lnTo>
                  <a:pt x="114" y="173"/>
                </a:lnTo>
                <a:lnTo>
                  <a:pt x="129" y="171"/>
                </a:lnTo>
                <a:lnTo>
                  <a:pt x="146" y="171"/>
                </a:lnTo>
                <a:lnTo>
                  <a:pt x="153" y="171"/>
                </a:lnTo>
                <a:lnTo>
                  <a:pt x="160" y="171"/>
                </a:lnTo>
                <a:lnTo>
                  <a:pt x="166" y="173"/>
                </a:lnTo>
                <a:lnTo>
                  <a:pt x="173" y="173"/>
                </a:lnTo>
                <a:lnTo>
                  <a:pt x="180" y="173"/>
                </a:lnTo>
                <a:lnTo>
                  <a:pt x="185" y="171"/>
                </a:lnTo>
                <a:lnTo>
                  <a:pt x="191" y="168"/>
                </a:lnTo>
                <a:lnTo>
                  <a:pt x="193" y="166"/>
                </a:lnTo>
                <a:lnTo>
                  <a:pt x="194" y="164"/>
                </a:lnTo>
                <a:lnTo>
                  <a:pt x="196" y="160"/>
                </a:lnTo>
                <a:lnTo>
                  <a:pt x="197" y="156"/>
                </a:lnTo>
                <a:lnTo>
                  <a:pt x="198" y="152"/>
                </a:lnTo>
                <a:lnTo>
                  <a:pt x="199" y="152"/>
                </a:lnTo>
                <a:lnTo>
                  <a:pt x="201" y="154"/>
                </a:lnTo>
                <a:lnTo>
                  <a:pt x="202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8"/>
                </a:lnTo>
                <a:lnTo>
                  <a:pt x="204" y="148"/>
                </a:lnTo>
                <a:lnTo>
                  <a:pt x="206" y="147"/>
                </a:lnTo>
                <a:lnTo>
                  <a:pt x="208" y="146"/>
                </a:lnTo>
                <a:lnTo>
                  <a:pt x="210" y="145"/>
                </a:lnTo>
                <a:lnTo>
                  <a:pt x="210" y="143"/>
                </a:lnTo>
                <a:lnTo>
                  <a:pt x="211" y="142"/>
                </a:lnTo>
                <a:lnTo>
                  <a:pt x="211" y="140"/>
                </a:lnTo>
                <a:lnTo>
                  <a:pt x="211" y="138"/>
                </a:lnTo>
                <a:lnTo>
                  <a:pt x="212" y="138"/>
                </a:lnTo>
                <a:lnTo>
                  <a:pt x="213" y="137"/>
                </a:lnTo>
                <a:lnTo>
                  <a:pt x="216" y="137"/>
                </a:lnTo>
                <a:lnTo>
                  <a:pt x="219" y="136"/>
                </a:lnTo>
                <a:lnTo>
                  <a:pt x="221" y="132"/>
                </a:lnTo>
                <a:lnTo>
                  <a:pt x="224" y="129"/>
                </a:lnTo>
                <a:lnTo>
                  <a:pt x="225" y="126"/>
                </a:lnTo>
                <a:lnTo>
                  <a:pt x="227" y="121"/>
                </a:lnTo>
                <a:lnTo>
                  <a:pt x="228" y="117"/>
                </a:lnTo>
                <a:lnTo>
                  <a:pt x="229" y="109"/>
                </a:lnTo>
                <a:lnTo>
                  <a:pt x="230" y="101"/>
                </a:lnTo>
                <a:lnTo>
                  <a:pt x="230" y="93"/>
                </a:lnTo>
                <a:lnTo>
                  <a:pt x="230" y="84"/>
                </a:lnTo>
                <a:lnTo>
                  <a:pt x="229" y="80"/>
                </a:lnTo>
                <a:lnTo>
                  <a:pt x="229" y="75"/>
                </a:lnTo>
                <a:lnTo>
                  <a:pt x="228" y="71"/>
                </a:lnTo>
                <a:lnTo>
                  <a:pt x="226" y="66"/>
                </a:lnTo>
                <a:lnTo>
                  <a:pt x="225" y="62"/>
                </a:lnTo>
                <a:lnTo>
                  <a:pt x="222" y="58"/>
                </a:lnTo>
                <a:lnTo>
                  <a:pt x="220" y="55"/>
                </a:lnTo>
                <a:lnTo>
                  <a:pt x="217" y="54"/>
                </a:lnTo>
                <a:lnTo>
                  <a:pt x="215" y="53"/>
                </a:lnTo>
                <a:lnTo>
                  <a:pt x="210" y="53"/>
                </a:lnTo>
                <a:lnTo>
                  <a:pt x="207" y="52"/>
                </a:lnTo>
                <a:lnTo>
                  <a:pt x="200" y="47"/>
                </a:lnTo>
                <a:lnTo>
                  <a:pt x="192" y="40"/>
                </a:lnTo>
                <a:lnTo>
                  <a:pt x="185" y="35"/>
                </a:lnTo>
                <a:lnTo>
                  <a:pt x="178" y="29"/>
                </a:lnTo>
                <a:lnTo>
                  <a:pt x="170" y="25"/>
                </a:lnTo>
                <a:lnTo>
                  <a:pt x="161" y="20"/>
                </a:lnTo>
                <a:lnTo>
                  <a:pt x="148" y="15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8" y="3"/>
                </a:lnTo>
                <a:lnTo>
                  <a:pt x="86" y="1"/>
                </a:lnTo>
                <a:lnTo>
                  <a:pt x="73" y="0"/>
                </a:lnTo>
                <a:lnTo>
                  <a:pt x="6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48" name="Google Shape;13348;p42"/>
          <p:cNvSpPr/>
          <p:nvPr/>
        </p:nvSpPr>
        <p:spPr>
          <a:xfrm>
            <a:off x="7683104" y="2212181"/>
            <a:ext cx="38100" cy="38100"/>
          </a:xfrm>
          <a:custGeom>
            <a:avLst/>
            <a:gdLst/>
            <a:ahLst/>
            <a:cxnLst/>
            <a:rect l="l" t="t" r="r" b="b"/>
            <a:pathLst>
              <a:path w="130" h="125" extrusionOk="0">
                <a:moveTo>
                  <a:pt x="95" y="0"/>
                </a:move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3"/>
                </a:lnTo>
                <a:lnTo>
                  <a:pt x="103" y="5"/>
                </a:lnTo>
                <a:lnTo>
                  <a:pt x="108" y="8"/>
                </a:lnTo>
                <a:lnTo>
                  <a:pt x="111" y="11"/>
                </a:lnTo>
                <a:lnTo>
                  <a:pt x="116" y="13"/>
                </a:lnTo>
                <a:lnTo>
                  <a:pt x="118" y="15"/>
                </a:lnTo>
                <a:lnTo>
                  <a:pt x="120" y="18"/>
                </a:lnTo>
                <a:lnTo>
                  <a:pt x="122" y="20"/>
                </a:lnTo>
                <a:lnTo>
                  <a:pt x="125" y="24"/>
                </a:lnTo>
                <a:lnTo>
                  <a:pt x="127" y="29"/>
                </a:lnTo>
                <a:lnTo>
                  <a:pt x="128" y="34"/>
                </a:lnTo>
                <a:lnTo>
                  <a:pt x="129" y="40"/>
                </a:lnTo>
                <a:lnTo>
                  <a:pt x="130" y="46"/>
                </a:lnTo>
                <a:lnTo>
                  <a:pt x="130" y="51"/>
                </a:lnTo>
                <a:lnTo>
                  <a:pt x="130" y="58"/>
                </a:lnTo>
                <a:lnTo>
                  <a:pt x="130" y="64"/>
                </a:lnTo>
                <a:lnTo>
                  <a:pt x="129" y="69"/>
                </a:lnTo>
                <a:lnTo>
                  <a:pt x="128" y="75"/>
                </a:lnTo>
                <a:lnTo>
                  <a:pt x="127" y="80"/>
                </a:lnTo>
                <a:lnTo>
                  <a:pt x="125" y="85"/>
                </a:lnTo>
                <a:lnTo>
                  <a:pt x="122" y="88"/>
                </a:lnTo>
                <a:lnTo>
                  <a:pt x="121" y="92"/>
                </a:lnTo>
                <a:lnTo>
                  <a:pt x="119" y="94"/>
                </a:lnTo>
                <a:lnTo>
                  <a:pt x="117" y="97"/>
                </a:lnTo>
                <a:lnTo>
                  <a:pt x="114" y="99"/>
                </a:lnTo>
                <a:lnTo>
                  <a:pt x="111" y="102"/>
                </a:lnTo>
                <a:lnTo>
                  <a:pt x="109" y="103"/>
                </a:lnTo>
                <a:lnTo>
                  <a:pt x="106" y="105"/>
                </a:lnTo>
                <a:lnTo>
                  <a:pt x="102" y="107"/>
                </a:lnTo>
                <a:lnTo>
                  <a:pt x="94" y="112"/>
                </a:lnTo>
                <a:lnTo>
                  <a:pt x="86" y="115"/>
                </a:lnTo>
                <a:lnTo>
                  <a:pt x="77" y="118"/>
                </a:lnTo>
                <a:lnTo>
                  <a:pt x="69" y="121"/>
                </a:lnTo>
                <a:lnTo>
                  <a:pt x="61" y="123"/>
                </a:lnTo>
                <a:lnTo>
                  <a:pt x="53" y="124"/>
                </a:lnTo>
                <a:lnTo>
                  <a:pt x="46" y="125"/>
                </a:lnTo>
                <a:lnTo>
                  <a:pt x="38" y="124"/>
                </a:lnTo>
                <a:lnTo>
                  <a:pt x="31" y="124"/>
                </a:lnTo>
                <a:lnTo>
                  <a:pt x="26" y="122"/>
                </a:lnTo>
                <a:lnTo>
                  <a:pt x="21" y="120"/>
                </a:lnTo>
                <a:lnTo>
                  <a:pt x="17" y="117"/>
                </a:lnTo>
                <a:lnTo>
                  <a:pt x="12" y="114"/>
                </a:lnTo>
                <a:lnTo>
                  <a:pt x="9" y="110"/>
                </a:lnTo>
                <a:lnTo>
                  <a:pt x="6" y="104"/>
                </a:lnTo>
                <a:lnTo>
                  <a:pt x="5" y="102"/>
                </a:lnTo>
                <a:lnTo>
                  <a:pt x="3" y="97"/>
                </a:lnTo>
                <a:lnTo>
                  <a:pt x="2" y="94"/>
                </a:lnTo>
                <a:lnTo>
                  <a:pt x="1" y="90"/>
                </a:lnTo>
                <a:lnTo>
                  <a:pt x="1" y="87"/>
                </a:lnTo>
                <a:lnTo>
                  <a:pt x="0" y="83"/>
                </a:lnTo>
                <a:lnTo>
                  <a:pt x="0" y="77"/>
                </a:lnTo>
                <a:lnTo>
                  <a:pt x="0" y="71"/>
                </a:lnTo>
                <a:lnTo>
                  <a:pt x="0" y="64"/>
                </a:lnTo>
                <a:lnTo>
                  <a:pt x="1" y="56"/>
                </a:lnTo>
                <a:lnTo>
                  <a:pt x="3" y="49"/>
                </a:lnTo>
                <a:lnTo>
                  <a:pt x="7" y="42"/>
                </a:lnTo>
                <a:lnTo>
                  <a:pt x="10" y="37"/>
                </a:lnTo>
                <a:lnTo>
                  <a:pt x="15" y="32"/>
                </a:lnTo>
                <a:lnTo>
                  <a:pt x="20" y="27"/>
                </a:lnTo>
                <a:lnTo>
                  <a:pt x="27" y="22"/>
                </a:lnTo>
                <a:lnTo>
                  <a:pt x="34" y="18"/>
                </a:lnTo>
                <a:lnTo>
                  <a:pt x="42" y="14"/>
                </a:lnTo>
                <a:lnTo>
                  <a:pt x="51" y="11"/>
                </a:lnTo>
                <a:lnTo>
                  <a:pt x="61" y="8"/>
                </a:lnTo>
                <a:lnTo>
                  <a:pt x="72" y="4"/>
                </a:lnTo>
                <a:lnTo>
                  <a:pt x="84" y="2"/>
                </a:lnTo>
                <a:lnTo>
                  <a:pt x="9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49" name="Google Shape;13349;p42"/>
          <p:cNvSpPr/>
          <p:nvPr/>
        </p:nvSpPr>
        <p:spPr>
          <a:xfrm>
            <a:off x="7683105" y="2209801"/>
            <a:ext cx="39290" cy="40481"/>
          </a:xfrm>
          <a:custGeom>
            <a:avLst/>
            <a:gdLst/>
            <a:ahLst/>
            <a:cxnLst/>
            <a:rect l="l" t="t" r="r" b="b"/>
            <a:pathLst>
              <a:path w="132" h="135" extrusionOk="0">
                <a:moveTo>
                  <a:pt x="81" y="0"/>
                </a:moveTo>
                <a:lnTo>
                  <a:pt x="84" y="2"/>
                </a:lnTo>
                <a:lnTo>
                  <a:pt x="88" y="4"/>
                </a:lnTo>
                <a:lnTo>
                  <a:pt x="92" y="8"/>
                </a:lnTo>
                <a:lnTo>
                  <a:pt x="97" y="11"/>
                </a:lnTo>
                <a:lnTo>
                  <a:pt x="101" y="14"/>
                </a:lnTo>
                <a:lnTo>
                  <a:pt x="107" y="18"/>
                </a:lnTo>
                <a:lnTo>
                  <a:pt x="111" y="20"/>
                </a:lnTo>
                <a:lnTo>
                  <a:pt x="116" y="23"/>
                </a:lnTo>
                <a:lnTo>
                  <a:pt x="120" y="28"/>
                </a:lnTo>
                <a:lnTo>
                  <a:pt x="123" y="33"/>
                </a:lnTo>
                <a:lnTo>
                  <a:pt x="126" y="39"/>
                </a:lnTo>
                <a:lnTo>
                  <a:pt x="128" y="46"/>
                </a:lnTo>
                <a:lnTo>
                  <a:pt x="130" y="55"/>
                </a:lnTo>
                <a:lnTo>
                  <a:pt x="130" y="62"/>
                </a:lnTo>
                <a:lnTo>
                  <a:pt x="130" y="71"/>
                </a:lnTo>
                <a:lnTo>
                  <a:pt x="129" y="79"/>
                </a:lnTo>
                <a:lnTo>
                  <a:pt x="127" y="87"/>
                </a:lnTo>
                <a:lnTo>
                  <a:pt x="125" y="95"/>
                </a:lnTo>
                <a:lnTo>
                  <a:pt x="121" y="102"/>
                </a:lnTo>
                <a:lnTo>
                  <a:pt x="116" y="107"/>
                </a:lnTo>
                <a:lnTo>
                  <a:pt x="111" y="112"/>
                </a:lnTo>
                <a:lnTo>
                  <a:pt x="104" y="116"/>
                </a:lnTo>
                <a:lnTo>
                  <a:pt x="97" y="121"/>
                </a:lnTo>
                <a:lnTo>
                  <a:pt x="89" y="124"/>
                </a:lnTo>
                <a:lnTo>
                  <a:pt x="81" y="127"/>
                </a:lnTo>
                <a:lnTo>
                  <a:pt x="72" y="130"/>
                </a:lnTo>
                <a:lnTo>
                  <a:pt x="64" y="132"/>
                </a:lnTo>
                <a:lnTo>
                  <a:pt x="55" y="134"/>
                </a:lnTo>
                <a:lnTo>
                  <a:pt x="46" y="135"/>
                </a:lnTo>
                <a:lnTo>
                  <a:pt x="38" y="134"/>
                </a:lnTo>
                <a:lnTo>
                  <a:pt x="30" y="133"/>
                </a:lnTo>
                <a:lnTo>
                  <a:pt x="24" y="131"/>
                </a:lnTo>
                <a:lnTo>
                  <a:pt x="17" y="127"/>
                </a:lnTo>
                <a:lnTo>
                  <a:pt x="11" y="123"/>
                </a:lnTo>
                <a:lnTo>
                  <a:pt x="7" y="116"/>
                </a:lnTo>
                <a:lnTo>
                  <a:pt x="3" y="108"/>
                </a:lnTo>
                <a:lnTo>
                  <a:pt x="1" y="99"/>
                </a:lnTo>
                <a:lnTo>
                  <a:pt x="0" y="90"/>
                </a:lnTo>
                <a:lnTo>
                  <a:pt x="0" y="81"/>
                </a:lnTo>
                <a:lnTo>
                  <a:pt x="0" y="72"/>
                </a:lnTo>
                <a:lnTo>
                  <a:pt x="2" y="65"/>
                </a:lnTo>
                <a:lnTo>
                  <a:pt x="5" y="58"/>
                </a:lnTo>
                <a:lnTo>
                  <a:pt x="8" y="51"/>
                </a:lnTo>
                <a:lnTo>
                  <a:pt x="11" y="46"/>
                </a:lnTo>
                <a:lnTo>
                  <a:pt x="16" y="40"/>
                </a:lnTo>
                <a:lnTo>
                  <a:pt x="23" y="36"/>
                </a:lnTo>
                <a:lnTo>
                  <a:pt x="29" y="30"/>
                </a:lnTo>
                <a:lnTo>
                  <a:pt x="38" y="27"/>
                </a:lnTo>
                <a:lnTo>
                  <a:pt x="46" y="22"/>
                </a:lnTo>
                <a:lnTo>
                  <a:pt x="55" y="20"/>
                </a:lnTo>
                <a:lnTo>
                  <a:pt x="65" y="16"/>
                </a:lnTo>
                <a:lnTo>
                  <a:pt x="74" y="14"/>
                </a:lnTo>
                <a:lnTo>
                  <a:pt x="94" y="11"/>
                </a:lnTo>
                <a:lnTo>
                  <a:pt x="113" y="6"/>
                </a:lnTo>
                <a:lnTo>
                  <a:pt x="132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50" name="Google Shape;13350;p42"/>
          <p:cNvSpPr/>
          <p:nvPr/>
        </p:nvSpPr>
        <p:spPr>
          <a:xfrm>
            <a:off x="7623574" y="2219325"/>
            <a:ext cx="50006" cy="39291"/>
          </a:xfrm>
          <a:custGeom>
            <a:avLst/>
            <a:gdLst/>
            <a:ahLst/>
            <a:cxnLst/>
            <a:rect l="l" t="t" r="r" b="b"/>
            <a:pathLst>
              <a:path w="165" h="132" extrusionOk="0">
                <a:moveTo>
                  <a:pt x="5" y="0"/>
                </a:moveTo>
                <a:lnTo>
                  <a:pt x="4" y="2"/>
                </a:lnTo>
                <a:lnTo>
                  <a:pt x="4" y="5"/>
                </a:lnTo>
                <a:lnTo>
                  <a:pt x="3" y="7"/>
                </a:lnTo>
                <a:lnTo>
                  <a:pt x="3" y="9"/>
                </a:lnTo>
                <a:lnTo>
                  <a:pt x="3" y="11"/>
                </a:lnTo>
                <a:lnTo>
                  <a:pt x="2" y="13"/>
                </a:lnTo>
                <a:lnTo>
                  <a:pt x="1" y="22"/>
                </a:lnTo>
                <a:lnTo>
                  <a:pt x="1" y="31"/>
                </a:lnTo>
                <a:lnTo>
                  <a:pt x="0" y="40"/>
                </a:lnTo>
                <a:lnTo>
                  <a:pt x="1" y="49"/>
                </a:lnTo>
                <a:lnTo>
                  <a:pt x="1" y="58"/>
                </a:lnTo>
                <a:lnTo>
                  <a:pt x="2" y="67"/>
                </a:lnTo>
                <a:lnTo>
                  <a:pt x="3" y="73"/>
                </a:lnTo>
                <a:lnTo>
                  <a:pt x="4" y="78"/>
                </a:lnTo>
                <a:lnTo>
                  <a:pt x="6" y="83"/>
                </a:lnTo>
                <a:lnTo>
                  <a:pt x="8" y="87"/>
                </a:lnTo>
                <a:lnTo>
                  <a:pt x="9" y="89"/>
                </a:lnTo>
                <a:lnTo>
                  <a:pt x="10" y="90"/>
                </a:lnTo>
                <a:lnTo>
                  <a:pt x="11" y="91"/>
                </a:lnTo>
                <a:lnTo>
                  <a:pt x="11" y="92"/>
                </a:lnTo>
                <a:lnTo>
                  <a:pt x="12" y="93"/>
                </a:lnTo>
                <a:lnTo>
                  <a:pt x="13" y="94"/>
                </a:lnTo>
                <a:lnTo>
                  <a:pt x="14" y="95"/>
                </a:lnTo>
                <a:lnTo>
                  <a:pt x="15" y="96"/>
                </a:lnTo>
                <a:lnTo>
                  <a:pt x="21" y="102"/>
                </a:lnTo>
                <a:lnTo>
                  <a:pt x="27" y="106"/>
                </a:lnTo>
                <a:lnTo>
                  <a:pt x="31" y="111"/>
                </a:lnTo>
                <a:lnTo>
                  <a:pt x="37" y="114"/>
                </a:lnTo>
                <a:lnTo>
                  <a:pt x="41" y="118"/>
                </a:lnTo>
                <a:lnTo>
                  <a:pt x="47" y="121"/>
                </a:lnTo>
                <a:lnTo>
                  <a:pt x="51" y="123"/>
                </a:lnTo>
                <a:lnTo>
                  <a:pt x="57" y="125"/>
                </a:lnTo>
                <a:lnTo>
                  <a:pt x="64" y="129"/>
                </a:lnTo>
                <a:lnTo>
                  <a:pt x="70" y="130"/>
                </a:lnTo>
                <a:lnTo>
                  <a:pt x="77" y="131"/>
                </a:lnTo>
                <a:lnTo>
                  <a:pt x="84" y="132"/>
                </a:lnTo>
                <a:lnTo>
                  <a:pt x="91" y="132"/>
                </a:lnTo>
                <a:lnTo>
                  <a:pt x="97" y="132"/>
                </a:lnTo>
                <a:lnTo>
                  <a:pt x="106" y="132"/>
                </a:lnTo>
                <a:lnTo>
                  <a:pt x="116" y="132"/>
                </a:lnTo>
                <a:lnTo>
                  <a:pt x="121" y="132"/>
                </a:lnTo>
                <a:lnTo>
                  <a:pt x="124" y="132"/>
                </a:lnTo>
                <a:lnTo>
                  <a:pt x="128" y="132"/>
                </a:lnTo>
                <a:lnTo>
                  <a:pt x="130" y="131"/>
                </a:lnTo>
                <a:lnTo>
                  <a:pt x="133" y="131"/>
                </a:lnTo>
                <a:lnTo>
                  <a:pt x="135" y="130"/>
                </a:lnTo>
                <a:lnTo>
                  <a:pt x="138" y="129"/>
                </a:lnTo>
                <a:lnTo>
                  <a:pt x="141" y="128"/>
                </a:lnTo>
                <a:lnTo>
                  <a:pt x="143" y="125"/>
                </a:lnTo>
                <a:lnTo>
                  <a:pt x="145" y="123"/>
                </a:lnTo>
                <a:lnTo>
                  <a:pt x="148" y="121"/>
                </a:lnTo>
                <a:lnTo>
                  <a:pt x="150" y="119"/>
                </a:lnTo>
                <a:lnTo>
                  <a:pt x="152" y="115"/>
                </a:lnTo>
                <a:lnTo>
                  <a:pt x="154" y="113"/>
                </a:lnTo>
                <a:lnTo>
                  <a:pt x="157" y="109"/>
                </a:lnTo>
                <a:lnTo>
                  <a:pt x="159" y="104"/>
                </a:lnTo>
                <a:lnTo>
                  <a:pt x="162" y="96"/>
                </a:lnTo>
                <a:lnTo>
                  <a:pt x="163" y="90"/>
                </a:lnTo>
                <a:lnTo>
                  <a:pt x="165" y="83"/>
                </a:lnTo>
                <a:lnTo>
                  <a:pt x="165" y="77"/>
                </a:lnTo>
                <a:lnTo>
                  <a:pt x="163" y="72"/>
                </a:lnTo>
                <a:lnTo>
                  <a:pt x="161" y="66"/>
                </a:lnTo>
                <a:lnTo>
                  <a:pt x="159" y="59"/>
                </a:lnTo>
                <a:lnTo>
                  <a:pt x="154" y="54"/>
                </a:lnTo>
                <a:lnTo>
                  <a:pt x="150" y="48"/>
                </a:lnTo>
                <a:lnTo>
                  <a:pt x="144" y="44"/>
                </a:lnTo>
                <a:lnTo>
                  <a:pt x="139" y="38"/>
                </a:lnTo>
                <a:lnTo>
                  <a:pt x="128" y="31"/>
                </a:lnTo>
                <a:lnTo>
                  <a:pt x="117" y="24"/>
                </a:lnTo>
                <a:lnTo>
                  <a:pt x="107" y="17"/>
                </a:lnTo>
                <a:lnTo>
                  <a:pt x="105" y="16"/>
                </a:lnTo>
                <a:lnTo>
                  <a:pt x="103" y="13"/>
                </a:lnTo>
                <a:lnTo>
                  <a:pt x="102" y="12"/>
                </a:lnTo>
                <a:lnTo>
                  <a:pt x="100" y="11"/>
                </a:lnTo>
                <a:lnTo>
                  <a:pt x="97" y="10"/>
                </a:lnTo>
                <a:lnTo>
                  <a:pt x="95" y="8"/>
                </a:lnTo>
                <a:lnTo>
                  <a:pt x="92" y="7"/>
                </a:lnTo>
                <a:lnTo>
                  <a:pt x="87" y="6"/>
                </a:lnTo>
                <a:lnTo>
                  <a:pt x="83" y="5"/>
                </a:lnTo>
                <a:lnTo>
                  <a:pt x="78" y="3"/>
                </a:lnTo>
                <a:lnTo>
                  <a:pt x="73" y="2"/>
                </a:lnTo>
                <a:lnTo>
                  <a:pt x="68" y="2"/>
                </a:lnTo>
                <a:lnTo>
                  <a:pt x="60" y="1"/>
                </a:lnTo>
                <a:lnTo>
                  <a:pt x="51" y="1"/>
                </a:lnTo>
                <a:lnTo>
                  <a:pt x="45" y="0"/>
                </a:lnTo>
                <a:lnTo>
                  <a:pt x="37" y="0"/>
                </a:lnTo>
                <a:lnTo>
                  <a:pt x="29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51" name="Google Shape;13351;p42"/>
          <p:cNvSpPr/>
          <p:nvPr/>
        </p:nvSpPr>
        <p:spPr>
          <a:xfrm>
            <a:off x="7623574" y="2215753"/>
            <a:ext cx="50006" cy="42863"/>
          </a:xfrm>
          <a:custGeom>
            <a:avLst/>
            <a:gdLst/>
            <a:ahLst/>
            <a:cxnLst/>
            <a:rect l="l" t="t" r="r" b="b"/>
            <a:pathLst>
              <a:path w="165" h="141" extrusionOk="0">
                <a:moveTo>
                  <a:pt x="8" y="0"/>
                </a:moveTo>
                <a:lnTo>
                  <a:pt x="6" y="3"/>
                </a:lnTo>
                <a:lnTo>
                  <a:pt x="5" y="8"/>
                </a:lnTo>
                <a:lnTo>
                  <a:pt x="3" y="15"/>
                </a:lnTo>
                <a:lnTo>
                  <a:pt x="2" y="24"/>
                </a:lnTo>
                <a:lnTo>
                  <a:pt x="1" y="31"/>
                </a:lnTo>
                <a:lnTo>
                  <a:pt x="1" y="40"/>
                </a:lnTo>
                <a:lnTo>
                  <a:pt x="0" y="50"/>
                </a:lnTo>
                <a:lnTo>
                  <a:pt x="1" y="61"/>
                </a:lnTo>
                <a:lnTo>
                  <a:pt x="1" y="71"/>
                </a:lnTo>
                <a:lnTo>
                  <a:pt x="3" y="80"/>
                </a:lnTo>
                <a:lnTo>
                  <a:pt x="4" y="86"/>
                </a:lnTo>
                <a:lnTo>
                  <a:pt x="6" y="93"/>
                </a:lnTo>
                <a:lnTo>
                  <a:pt x="9" y="98"/>
                </a:lnTo>
                <a:lnTo>
                  <a:pt x="12" y="102"/>
                </a:lnTo>
                <a:lnTo>
                  <a:pt x="17" y="105"/>
                </a:lnTo>
                <a:lnTo>
                  <a:pt x="21" y="110"/>
                </a:lnTo>
                <a:lnTo>
                  <a:pt x="25" y="115"/>
                </a:lnTo>
                <a:lnTo>
                  <a:pt x="32" y="120"/>
                </a:lnTo>
                <a:lnTo>
                  <a:pt x="39" y="124"/>
                </a:lnTo>
                <a:lnTo>
                  <a:pt x="46" y="129"/>
                </a:lnTo>
                <a:lnTo>
                  <a:pt x="52" y="133"/>
                </a:lnTo>
                <a:lnTo>
                  <a:pt x="60" y="137"/>
                </a:lnTo>
                <a:lnTo>
                  <a:pt x="69" y="139"/>
                </a:lnTo>
                <a:lnTo>
                  <a:pt x="78" y="140"/>
                </a:lnTo>
                <a:lnTo>
                  <a:pt x="87" y="141"/>
                </a:lnTo>
                <a:lnTo>
                  <a:pt x="96" y="141"/>
                </a:lnTo>
                <a:lnTo>
                  <a:pt x="105" y="141"/>
                </a:lnTo>
                <a:lnTo>
                  <a:pt x="111" y="141"/>
                </a:lnTo>
                <a:lnTo>
                  <a:pt x="117" y="141"/>
                </a:lnTo>
                <a:lnTo>
                  <a:pt x="123" y="141"/>
                </a:lnTo>
                <a:lnTo>
                  <a:pt x="129" y="141"/>
                </a:lnTo>
                <a:lnTo>
                  <a:pt x="134" y="139"/>
                </a:lnTo>
                <a:lnTo>
                  <a:pt x="140" y="137"/>
                </a:lnTo>
                <a:lnTo>
                  <a:pt x="147" y="131"/>
                </a:lnTo>
                <a:lnTo>
                  <a:pt x="152" y="124"/>
                </a:lnTo>
                <a:lnTo>
                  <a:pt x="158" y="117"/>
                </a:lnTo>
                <a:lnTo>
                  <a:pt x="161" y="109"/>
                </a:lnTo>
                <a:lnTo>
                  <a:pt x="163" y="101"/>
                </a:lnTo>
                <a:lnTo>
                  <a:pt x="165" y="94"/>
                </a:lnTo>
                <a:lnTo>
                  <a:pt x="165" y="87"/>
                </a:lnTo>
                <a:lnTo>
                  <a:pt x="163" y="82"/>
                </a:lnTo>
                <a:lnTo>
                  <a:pt x="161" y="74"/>
                </a:lnTo>
                <a:lnTo>
                  <a:pt x="158" y="67"/>
                </a:lnTo>
                <a:lnTo>
                  <a:pt x="152" y="61"/>
                </a:lnTo>
                <a:lnTo>
                  <a:pt x="147" y="55"/>
                </a:lnTo>
                <a:lnTo>
                  <a:pt x="141" y="49"/>
                </a:lnTo>
                <a:lnTo>
                  <a:pt x="134" y="44"/>
                </a:lnTo>
                <a:lnTo>
                  <a:pt x="126" y="38"/>
                </a:lnTo>
                <a:lnTo>
                  <a:pt x="119" y="34"/>
                </a:lnTo>
                <a:lnTo>
                  <a:pt x="111" y="28"/>
                </a:lnTo>
                <a:lnTo>
                  <a:pt x="103" y="22"/>
                </a:lnTo>
                <a:lnTo>
                  <a:pt x="96" y="18"/>
                </a:lnTo>
                <a:lnTo>
                  <a:pt x="88" y="15"/>
                </a:lnTo>
                <a:lnTo>
                  <a:pt x="79" y="12"/>
                </a:lnTo>
                <a:lnTo>
                  <a:pt x="71" y="11"/>
                </a:lnTo>
                <a:lnTo>
                  <a:pt x="61" y="10"/>
                </a:lnTo>
                <a:lnTo>
                  <a:pt x="52" y="10"/>
                </a:lnTo>
                <a:lnTo>
                  <a:pt x="41" y="9"/>
                </a:lnTo>
                <a:lnTo>
                  <a:pt x="29" y="9"/>
                </a:lnTo>
                <a:lnTo>
                  <a:pt x="18" y="9"/>
                </a:lnTo>
                <a:lnTo>
                  <a:pt x="10" y="9"/>
                </a:lnTo>
                <a:lnTo>
                  <a:pt x="1" y="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52" name="Google Shape;13352;p42"/>
          <p:cNvCxnSpPr/>
          <p:nvPr/>
        </p:nvCxnSpPr>
        <p:spPr>
          <a:xfrm>
            <a:off x="7564042" y="2207419"/>
            <a:ext cx="250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53" name="Google Shape;13353;p42"/>
          <p:cNvCxnSpPr/>
          <p:nvPr/>
        </p:nvCxnSpPr>
        <p:spPr>
          <a:xfrm flipH="1">
            <a:off x="7555706" y="2208611"/>
            <a:ext cx="3452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54" name="Google Shape;13354;p42"/>
          <p:cNvCxnSpPr/>
          <p:nvPr/>
        </p:nvCxnSpPr>
        <p:spPr>
          <a:xfrm>
            <a:off x="6925866" y="2415780"/>
            <a:ext cx="833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55" name="Google Shape;13355;p42"/>
          <p:cNvCxnSpPr/>
          <p:nvPr/>
        </p:nvCxnSpPr>
        <p:spPr>
          <a:xfrm flipH="1">
            <a:off x="7624763" y="2215753"/>
            <a:ext cx="1191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56" name="Google Shape;13356;p42"/>
          <p:cNvSpPr/>
          <p:nvPr/>
        </p:nvSpPr>
        <p:spPr>
          <a:xfrm>
            <a:off x="7675960" y="2255044"/>
            <a:ext cx="52388" cy="39291"/>
          </a:xfrm>
          <a:custGeom>
            <a:avLst/>
            <a:gdLst/>
            <a:ahLst/>
            <a:cxnLst/>
            <a:rect l="l" t="t" r="r" b="b"/>
            <a:pathLst>
              <a:path w="178" h="132" extrusionOk="0">
                <a:moveTo>
                  <a:pt x="141" y="0"/>
                </a:moveTo>
                <a:lnTo>
                  <a:pt x="142" y="2"/>
                </a:lnTo>
                <a:lnTo>
                  <a:pt x="143" y="3"/>
                </a:lnTo>
                <a:lnTo>
                  <a:pt x="144" y="5"/>
                </a:lnTo>
                <a:lnTo>
                  <a:pt x="144" y="7"/>
                </a:lnTo>
                <a:lnTo>
                  <a:pt x="145" y="8"/>
                </a:lnTo>
                <a:lnTo>
                  <a:pt x="146" y="9"/>
                </a:lnTo>
                <a:lnTo>
                  <a:pt x="150" y="15"/>
                </a:lnTo>
                <a:lnTo>
                  <a:pt x="152" y="19"/>
                </a:lnTo>
                <a:lnTo>
                  <a:pt x="154" y="25"/>
                </a:lnTo>
                <a:lnTo>
                  <a:pt x="156" y="30"/>
                </a:lnTo>
                <a:lnTo>
                  <a:pt x="159" y="35"/>
                </a:lnTo>
                <a:lnTo>
                  <a:pt x="161" y="39"/>
                </a:lnTo>
                <a:lnTo>
                  <a:pt x="163" y="43"/>
                </a:lnTo>
                <a:lnTo>
                  <a:pt x="165" y="46"/>
                </a:lnTo>
                <a:lnTo>
                  <a:pt x="169" y="49"/>
                </a:lnTo>
                <a:lnTo>
                  <a:pt x="171" y="53"/>
                </a:lnTo>
                <a:lnTo>
                  <a:pt x="172" y="56"/>
                </a:lnTo>
                <a:lnTo>
                  <a:pt x="173" y="58"/>
                </a:lnTo>
                <a:lnTo>
                  <a:pt x="174" y="62"/>
                </a:lnTo>
                <a:lnTo>
                  <a:pt x="175" y="65"/>
                </a:lnTo>
                <a:lnTo>
                  <a:pt x="176" y="68"/>
                </a:lnTo>
                <a:lnTo>
                  <a:pt x="176" y="73"/>
                </a:lnTo>
                <a:lnTo>
                  <a:pt x="178" y="76"/>
                </a:lnTo>
                <a:lnTo>
                  <a:pt x="178" y="81"/>
                </a:lnTo>
                <a:lnTo>
                  <a:pt x="178" y="85"/>
                </a:lnTo>
                <a:lnTo>
                  <a:pt x="176" y="90"/>
                </a:lnTo>
                <a:lnTo>
                  <a:pt x="176" y="93"/>
                </a:lnTo>
                <a:lnTo>
                  <a:pt x="175" y="98"/>
                </a:lnTo>
                <a:lnTo>
                  <a:pt x="173" y="101"/>
                </a:lnTo>
                <a:lnTo>
                  <a:pt x="172" y="103"/>
                </a:lnTo>
                <a:lnTo>
                  <a:pt x="170" y="106"/>
                </a:lnTo>
                <a:lnTo>
                  <a:pt x="168" y="109"/>
                </a:lnTo>
                <a:lnTo>
                  <a:pt x="165" y="111"/>
                </a:lnTo>
                <a:lnTo>
                  <a:pt x="163" y="113"/>
                </a:lnTo>
                <a:lnTo>
                  <a:pt x="160" y="114"/>
                </a:lnTo>
                <a:lnTo>
                  <a:pt x="157" y="117"/>
                </a:lnTo>
                <a:lnTo>
                  <a:pt x="154" y="118"/>
                </a:lnTo>
                <a:lnTo>
                  <a:pt x="151" y="119"/>
                </a:lnTo>
                <a:lnTo>
                  <a:pt x="147" y="121"/>
                </a:lnTo>
                <a:lnTo>
                  <a:pt x="143" y="122"/>
                </a:lnTo>
                <a:lnTo>
                  <a:pt x="138" y="123"/>
                </a:lnTo>
                <a:lnTo>
                  <a:pt x="134" y="123"/>
                </a:lnTo>
                <a:lnTo>
                  <a:pt x="129" y="124"/>
                </a:lnTo>
                <a:lnTo>
                  <a:pt x="123" y="124"/>
                </a:lnTo>
                <a:lnTo>
                  <a:pt x="116" y="124"/>
                </a:lnTo>
                <a:lnTo>
                  <a:pt x="109" y="126"/>
                </a:lnTo>
                <a:lnTo>
                  <a:pt x="101" y="126"/>
                </a:lnTo>
                <a:lnTo>
                  <a:pt x="95" y="126"/>
                </a:lnTo>
                <a:lnTo>
                  <a:pt x="88" y="126"/>
                </a:lnTo>
                <a:lnTo>
                  <a:pt x="82" y="127"/>
                </a:lnTo>
                <a:lnTo>
                  <a:pt x="78" y="127"/>
                </a:lnTo>
                <a:lnTo>
                  <a:pt x="72" y="128"/>
                </a:lnTo>
                <a:lnTo>
                  <a:pt x="67" y="129"/>
                </a:lnTo>
                <a:lnTo>
                  <a:pt x="62" y="129"/>
                </a:lnTo>
                <a:lnTo>
                  <a:pt x="56" y="130"/>
                </a:lnTo>
                <a:lnTo>
                  <a:pt x="51" y="131"/>
                </a:lnTo>
                <a:lnTo>
                  <a:pt x="45" y="132"/>
                </a:lnTo>
                <a:lnTo>
                  <a:pt x="40" y="132"/>
                </a:lnTo>
                <a:lnTo>
                  <a:pt x="34" y="132"/>
                </a:lnTo>
                <a:lnTo>
                  <a:pt x="31" y="132"/>
                </a:lnTo>
                <a:lnTo>
                  <a:pt x="27" y="132"/>
                </a:lnTo>
                <a:lnTo>
                  <a:pt x="24" y="131"/>
                </a:lnTo>
                <a:lnTo>
                  <a:pt x="19" y="130"/>
                </a:lnTo>
                <a:lnTo>
                  <a:pt x="15" y="128"/>
                </a:lnTo>
                <a:lnTo>
                  <a:pt x="12" y="124"/>
                </a:lnTo>
                <a:lnTo>
                  <a:pt x="8" y="121"/>
                </a:lnTo>
                <a:lnTo>
                  <a:pt x="6" y="117"/>
                </a:lnTo>
                <a:lnTo>
                  <a:pt x="4" y="113"/>
                </a:lnTo>
                <a:lnTo>
                  <a:pt x="2" y="108"/>
                </a:lnTo>
                <a:lnTo>
                  <a:pt x="0" y="103"/>
                </a:lnTo>
                <a:lnTo>
                  <a:pt x="0" y="99"/>
                </a:lnTo>
                <a:lnTo>
                  <a:pt x="0" y="93"/>
                </a:lnTo>
                <a:lnTo>
                  <a:pt x="0" y="89"/>
                </a:lnTo>
                <a:lnTo>
                  <a:pt x="0" y="84"/>
                </a:lnTo>
                <a:lnTo>
                  <a:pt x="3" y="76"/>
                </a:lnTo>
                <a:lnTo>
                  <a:pt x="5" y="70"/>
                </a:lnTo>
                <a:lnTo>
                  <a:pt x="9" y="63"/>
                </a:lnTo>
                <a:lnTo>
                  <a:pt x="14" y="57"/>
                </a:lnTo>
                <a:lnTo>
                  <a:pt x="18" y="52"/>
                </a:lnTo>
                <a:lnTo>
                  <a:pt x="26" y="45"/>
                </a:lnTo>
                <a:lnTo>
                  <a:pt x="34" y="39"/>
                </a:lnTo>
                <a:lnTo>
                  <a:pt x="43" y="35"/>
                </a:lnTo>
                <a:lnTo>
                  <a:pt x="52" y="30"/>
                </a:lnTo>
                <a:lnTo>
                  <a:pt x="64" y="25"/>
                </a:lnTo>
                <a:lnTo>
                  <a:pt x="77" y="19"/>
                </a:lnTo>
                <a:lnTo>
                  <a:pt x="89" y="15"/>
                </a:lnTo>
                <a:lnTo>
                  <a:pt x="94" y="14"/>
                </a:lnTo>
                <a:lnTo>
                  <a:pt x="97" y="12"/>
                </a:lnTo>
                <a:lnTo>
                  <a:pt x="101" y="10"/>
                </a:lnTo>
                <a:lnTo>
                  <a:pt x="105" y="9"/>
                </a:lnTo>
                <a:lnTo>
                  <a:pt x="109" y="8"/>
                </a:lnTo>
                <a:lnTo>
                  <a:pt x="114" y="7"/>
                </a:lnTo>
                <a:lnTo>
                  <a:pt x="117" y="6"/>
                </a:lnTo>
                <a:lnTo>
                  <a:pt x="122" y="5"/>
                </a:lnTo>
                <a:lnTo>
                  <a:pt x="126" y="3"/>
                </a:lnTo>
                <a:lnTo>
                  <a:pt x="131" y="2"/>
                </a:lnTo>
                <a:lnTo>
                  <a:pt x="136" y="1"/>
                </a:lnTo>
                <a:lnTo>
                  <a:pt x="141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57" name="Google Shape;13357;p42"/>
          <p:cNvSpPr/>
          <p:nvPr/>
        </p:nvSpPr>
        <p:spPr>
          <a:xfrm>
            <a:off x="7675960" y="2253855"/>
            <a:ext cx="52388" cy="40481"/>
          </a:xfrm>
          <a:custGeom>
            <a:avLst/>
            <a:gdLst/>
            <a:ahLst/>
            <a:cxnLst/>
            <a:rect l="l" t="t" r="r" b="b"/>
            <a:pathLst>
              <a:path w="178" h="134" extrusionOk="0">
                <a:moveTo>
                  <a:pt x="137" y="0"/>
                </a:moveTo>
                <a:lnTo>
                  <a:pt x="139" y="1"/>
                </a:lnTo>
                <a:lnTo>
                  <a:pt x="141" y="3"/>
                </a:lnTo>
                <a:lnTo>
                  <a:pt x="144" y="8"/>
                </a:lnTo>
                <a:lnTo>
                  <a:pt x="146" y="12"/>
                </a:lnTo>
                <a:lnTo>
                  <a:pt x="150" y="17"/>
                </a:lnTo>
                <a:lnTo>
                  <a:pt x="153" y="24"/>
                </a:lnTo>
                <a:lnTo>
                  <a:pt x="156" y="33"/>
                </a:lnTo>
                <a:lnTo>
                  <a:pt x="161" y="41"/>
                </a:lnTo>
                <a:lnTo>
                  <a:pt x="164" y="47"/>
                </a:lnTo>
                <a:lnTo>
                  <a:pt x="169" y="51"/>
                </a:lnTo>
                <a:lnTo>
                  <a:pt x="172" y="57"/>
                </a:lnTo>
                <a:lnTo>
                  <a:pt x="174" y="64"/>
                </a:lnTo>
                <a:lnTo>
                  <a:pt x="176" y="70"/>
                </a:lnTo>
                <a:lnTo>
                  <a:pt x="178" y="77"/>
                </a:lnTo>
                <a:lnTo>
                  <a:pt x="178" y="85"/>
                </a:lnTo>
                <a:lnTo>
                  <a:pt x="176" y="92"/>
                </a:lnTo>
                <a:lnTo>
                  <a:pt x="175" y="98"/>
                </a:lnTo>
                <a:lnTo>
                  <a:pt x="172" y="105"/>
                </a:lnTo>
                <a:lnTo>
                  <a:pt x="169" y="110"/>
                </a:lnTo>
                <a:lnTo>
                  <a:pt x="165" y="113"/>
                </a:lnTo>
                <a:lnTo>
                  <a:pt x="161" y="116"/>
                </a:lnTo>
                <a:lnTo>
                  <a:pt x="155" y="120"/>
                </a:lnTo>
                <a:lnTo>
                  <a:pt x="148" y="122"/>
                </a:lnTo>
                <a:lnTo>
                  <a:pt x="142" y="124"/>
                </a:lnTo>
                <a:lnTo>
                  <a:pt x="135" y="125"/>
                </a:lnTo>
                <a:lnTo>
                  <a:pt x="126" y="126"/>
                </a:lnTo>
                <a:lnTo>
                  <a:pt x="115" y="126"/>
                </a:lnTo>
                <a:lnTo>
                  <a:pt x="102" y="128"/>
                </a:lnTo>
                <a:lnTo>
                  <a:pt x="90" y="128"/>
                </a:lnTo>
                <a:lnTo>
                  <a:pt x="79" y="129"/>
                </a:lnTo>
                <a:lnTo>
                  <a:pt x="68" y="130"/>
                </a:lnTo>
                <a:lnTo>
                  <a:pt x="56" y="132"/>
                </a:lnTo>
                <a:lnTo>
                  <a:pt x="50" y="133"/>
                </a:lnTo>
                <a:lnTo>
                  <a:pt x="43" y="134"/>
                </a:lnTo>
                <a:lnTo>
                  <a:pt x="36" y="134"/>
                </a:lnTo>
                <a:lnTo>
                  <a:pt x="31" y="134"/>
                </a:lnTo>
                <a:lnTo>
                  <a:pt x="24" y="133"/>
                </a:lnTo>
                <a:lnTo>
                  <a:pt x="18" y="132"/>
                </a:lnTo>
                <a:lnTo>
                  <a:pt x="14" y="129"/>
                </a:lnTo>
                <a:lnTo>
                  <a:pt x="9" y="124"/>
                </a:lnTo>
                <a:lnTo>
                  <a:pt x="6" y="120"/>
                </a:lnTo>
                <a:lnTo>
                  <a:pt x="3" y="113"/>
                </a:lnTo>
                <a:lnTo>
                  <a:pt x="2" y="106"/>
                </a:lnTo>
                <a:lnTo>
                  <a:pt x="0" y="100"/>
                </a:lnTo>
                <a:lnTo>
                  <a:pt x="0" y="93"/>
                </a:lnTo>
                <a:lnTo>
                  <a:pt x="0" y="86"/>
                </a:lnTo>
                <a:lnTo>
                  <a:pt x="3" y="79"/>
                </a:lnTo>
                <a:lnTo>
                  <a:pt x="5" y="73"/>
                </a:lnTo>
                <a:lnTo>
                  <a:pt x="7" y="67"/>
                </a:lnTo>
                <a:lnTo>
                  <a:pt x="13" y="60"/>
                </a:lnTo>
                <a:lnTo>
                  <a:pt x="18" y="54"/>
                </a:lnTo>
                <a:lnTo>
                  <a:pt x="26" y="47"/>
                </a:lnTo>
                <a:lnTo>
                  <a:pt x="34" y="41"/>
                </a:lnTo>
                <a:lnTo>
                  <a:pt x="42" y="37"/>
                </a:lnTo>
                <a:lnTo>
                  <a:pt x="51" y="32"/>
                </a:lnTo>
                <a:lnTo>
                  <a:pt x="60" y="28"/>
                </a:lnTo>
                <a:lnTo>
                  <a:pt x="73" y="22"/>
                </a:lnTo>
                <a:lnTo>
                  <a:pt x="87" y="18"/>
                </a:lnTo>
                <a:lnTo>
                  <a:pt x="100" y="13"/>
                </a:lnTo>
                <a:lnTo>
                  <a:pt x="114" y="9"/>
                </a:lnTo>
                <a:lnTo>
                  <a:pt x="122" y="7"/>
                </a:lnTo>
                <a:lnTo>
                  <a:pt x="132" y="4"/>
                </a:lnTo>
                <a:lnTo>
                  <a:pt x="136" y="3"/>
                </a:lnTo>
                <a:lnTo>
                  <a:pt x="141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58" name="Google Shape;13358;p42"/>
          <p:cNvSpPr/>
          <p:nvPr/>
        </p:nvSpPr>
        <p:spPr>
          <a:xfrm>
            <a:off x="7489031" y="2257426"/>
            <a:ext cx="67866" cy="51197"/>
          </a:xfrm>
          <a:custGeom>
            <a:avLst/>
            <a:gdLst/>
            <a:ahLst/>
            <a:cxnLst/>
            <a:rect l="l" t="t" r="r" b="b"/>
            <a:pathLst>
              <a:path w="230" h="172" extrusionOk="0">
                <a:moveTo>
                  <a:pt x="36" y="0"/>
                </a:moveTo>
                <a:lnTo>
                  <a:pt x="32" y="5"/>
                </a:lnTo>
                <a:lnTo>
                  <a:pt x="27" y="12"/>
                </a:lnTo>
                <a:lnTo>
                  <a:pt x="22" y="20"/>
                </a:lnTo>
                <a:lnTo>
                  <a:pt x="17" y="30"/>
                </a:lnTo>
                <a:lnTo>
                  <a:pt x="13" y="40"/>
                </a:lnTo>
                <a:lnTo>
                  <a:pt x="9" y="51"/>
                </a:lnTo>
                <a:lnTo>
                  <a:pt x="6" y="63"/>
                </a:lnTo>
                <a:lnTo>
                  <a:pt x="3" y="74"/>
                </a:lnTo>
                <a:lnTo>
                  <a:pt x="2" y="86"/>
                </a:lnTo>
                <a:lnTo>
                  <a:pt x="0" y="97"/>
                </a:lnTo>
                <a:lnTo>
                  <a:pt x="0" y="105"/>
                </a:lnTo>
                <a:lnTo>
                  <a:pt x="2" y="113"/>
                </a:lnTo>
                <a:lnTo>
                  <a:pt x="3" y="121"/>
                </a:lnTo>
                <a:lnTo>
                  <a:pt x="5" y="129"/>
                </a:lnTo>
                <a:lnTo>
                  <a:pt x="8" y="135"/>
                </a:lnTo>
                <a:lnTo>
                  <a:pt x="13" y="142"/>
                </a:lnTo>
                <a:lnTo>
                  <a:pt x="17" y="148"/>
                </a:lnTo>
                <a:lnTo>
                  <a:pt x="22" y="152"/>
                </a:lnTo>
                <a:lnTo>
                  <a:pt x="27" y="155"/>
                </a:lnTo>
                <a:lnTo>
                  <a:pt x="33" y="159"/>
                </a:lnTo>
                <a:lnTo>
                  <a:pt x="40" y="162"/>
                </a:lnTo>
                <a:lnTo>
                  <a:pt x="45" y="164"/>
                </a:lnTo>
                <a:lnTo>
                  <a:pt x="52" y="167"/>
                </a:lnTo>
                <a:lnTo>
                  <a:pt x="59" y="169"/>
                </a:lnTo>
                <a:lnTo>
                  <a:pt x="67" y="170"/>
                </a:lnTo>
                <a:lnTo>
                  <a:pt x="73" y="171"/>
                </a:lnTo>
                <a:lnTo>
                  <a:pt x="83" y="172"/>
                </a:lnTo>
                <a:lnTo>
                  <a:pt x="92" y="172"/>
                </a:lnTo>
                <a:lnTo>
                  <a:pt x="101" y="172"/>
                </a:lnTo>
                <a:lnTo>
                  <a:pt x="116" y="172"/>
                </a:lnTo>
                <a:lnTo>
                  <a:pt x="131" y="172"/>
                </a:lnTo>
                <a:lnTo>
                  <a:pt x="141" y="171"/>
                </a:lnTo>
                <a:lnTo>
                  <a:pt x="151" y="171"/>
                </a:lnTo>
                <a:lnTo>
                  <a:pt x="161" y="172"/>
                </a:lnTo>
                <a:lnTo>
                  <a:pt x="166" y="172"/>
                </a:lnTo>
                <a:lnTo>
                  <a:pt x="171" y="172"/>
                </a:lnTo>
                <a:lnTo>
                  <a:pt x="177" y="172"/>
                </a:lnTo>
                <a:lnTo>
                  <a:pt x="180" y="172"/>
                </a:lnTo>
                <a:lnTo>
                  <a:pt x="183" y="171"/>
                </a:lnTo>
                <a:lnTo>
                  <a:pt x="187" y="171"/>
                </a:lnTo>
                <a:lnTo>
                  <a:pt x="190" y="169"/>
                </a:lnTo>
                <a:lnTo>
                  <a:pt x="192" y="168"/>
                </a:lnTo>
                <a:lnTo>
                  <a:pt x="194" y="164"/>
                </a:lnTo>
                <a:lnTo>
                  <a:pt x="196" y="161"/>
                </a:lnTo>
                <a:lnTo>
                  <a:pt x="197" y="158"/>
                </a:lnTo>
                <a:lnTo>
                  <a:pt x="197" y="157"/>
                </a:lnTo>
                <a:lnTo>
                  <a:pt x="197" y="155"/>
                </a:lnTo>
                <a:lnTo>
                  <a:pt x="197" y="154"/>
                </a:lnTo>
                <a:lnTo>
                  <a:pt x="198" y="153"/>
                </a:lnTo>
                <a:lnTo>
                  <a:pt x="199" y="153"/>
                </a:lnTo>
                <a:lnTo>
                  <a:pt x="200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5" y="148"/>
                </a:lnTo>
                <a:lnTo>
                  <a:pt x="206" y="147"/>
                </a:lnTo>
                <a:lnTo>
                  <a:pt x="207" y="147"/>
                </a:lnTo>
                <a:lnTo>
                  <a:pt x="209" y="145"/>
                </a:lnTo>
                <a:lnTo>
                  <a:pt x="210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0" y="141"/>
                </a:lnTo>
                <a:lnTo>
                  <a:pt x="210" y="140"/>
                </a:lnTo>
                <a:lnTo>
                  <a:pt x="211" y="139"/>
                </a:lnTo>
                <a:lnTo>
                  <a:pt x="211" y="138"/>
                </a:lnTo>
                <a:lnTo>
                  <a:pt x="212" y="138"/>
                </a:lnTo>
                <a:lnTo>
                  <a:pt x="214" y="138"/>
                </a:lnTo>
                <a:lnTo>
                  <a:pt x="215" y="138"/>
                </a:lnTo>
                <a:lnTo>
                  <a:pt x="216" y="136"/>
                </a:lnTo>
                <a:lnTo>
                  <a:pt x="217" y="136"/>
                </a:lnTo>
                <a:lnTo>
                  <a:pt x="218" y="136"/>
                </a:lnTo>
                <a:lnTo>
                  <a:pt x="218" y="135"/>
                </a:lnTo>
                <a:lnTo>
                  <a:pt x="220" y="133"/>
                </a:lnTo>
                <a:lnTo>
                  <a:pt x="223" y="130"/>
                </a:lnTo>
                <a:lnTo>
                  <a:pt x="225" y="125"/>
                </a:lnTo>
                <a:lnTo>
                  <a:pt x="227" y="121"/>
                </a:lnTo>
                <a:lnTo>
                  <a:pt x="228" y="115"/>
                </a:lnTo>
                <a:lnTo>
                  <a:pt x="229" y="108"/>
                </a:lnTo>
                <a:lnTo>
                  <a:pt x="230" y="101"/>
                </a:lnTo>
                <a:lnTo>
                  <a:pt x="230" y="94"/>
                </a:lnTo>
                <a:lnTo>
                  <a:pt x="230" y="86"/>
                </a:lnTo>
                <a:lnTo>
                  <a:pt x="229" y="78"/>
                </a:lnTo>
                <a:lnTo>
                  <a:pt x="228" y="70"/>
                </a:lnTo>
                <a:lnTo>
                  <a:pt x="226" y="65"/>
                </a:lnTo>
                <a:lnTo>
                  <a:pt x="223" y="58"/>
                </a:lnTo>
                <a:lnTo>
                  <a:pt x="221" y="57"/>
                </a:lnTo>
                <a:lnTo>
                  <a:pt x="221" y="56"/>
                </a:lnTo>
                <a:lnTo>
                  <a:pt x="220" y="56"/>
                </a:lnTo>
                <a:lnTo>
                  <a:pt x="219" y="55"/>
                </a:lnTo>
                <a:lnTo>
                  <a:pt x="218" y="54"/>
                </a:lnTo>
                <a:lnTo>
                  <a:pt x="216" y="54"/>
                </a:lnTo>
                <a:lnTo>
                  <a:pt x="214" y="54"/>
                </a:lnTo>
                <a:lnTo>
                  <a:pt x="211" y="52"/>
                </a:lnTo>
                <a:lnTo>
                  <a:pt x="209" y="52"/>
                </a:lnTo>
                <a:lnTo>
                  <a:pt x="208" y="52"/>
                </a:lnTo>
                <a:lnTo>
                  <a:pt x="206" y="51"/>
                </a:lnTo>
                <a:lnTo>
                  <a:pt x="205" y="51"/>
                </a:lnTo>
                <a:lnTo>
                  <a:pt x="202" y="50"/>
                </a:lnTo>
                <a:lnTo>
                  <a:pt x="201" y="49"/>
                </a:lnTo>
                <a:lnTo>
                  <a:pt x="199" y="47"/>
                </a:lnTo>
                <a:lnTo>
                  <a:pt x="198" y="46"/>
                </a:lnTo>
                <a:lnTo>
                  <a:pt x="196" y="45"/>
                </a:lnTo>
                <a:lnTo>
                  <a:pt x="188" y="37"/>
                </a:lnTo>
                <a:lnTo>
                  <a:pt x="179" y="31"/>
                </a:lnTo>
                <a:lnTo>
                  <a:pt x="170" y="26"/>
                </a:lnTo>
                <a:lnTo>
                  <a:pt x="161" y="20"/>
                </a:lnTo>
                <a:lnTo>
                  <a:pt x="151" y="15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6" y="3"/>
                </a:lnTo>
                <a:lnTo>
                  <a:pt x="81" y="1"/>
                </a:lnTo>
                <a:lnTo>
                  <a:pt x="67" y="1"/>
                </a:lnTo>
                <a:lnTo>
                  <a:pt x="52" y="0"/>
                </a:lnTo>
                <a:lnTo>
                  <a:pt x="36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59" name="Google Shape;13359;p42"/>
          <p:cNvSpPr/>
          <p:nvPr/>
        </p:nvSpPr>
        <p:spPr>
          <a:xfrm>
            <a:off x="7489031" y="2257426"/>
            <a:ext cx="67866" cy="51197"/>
          </a:xfrm>
          <a:custGeom>
            <a:avLst/>
            <a:gdLst/>
            <a:ahLst/>
            <a:cxnLst/>
            <a:rect l="l" t="t" r="r" b="b"/>
            <a:pathLst>
              <a:path w="230" h="172" extrusionOk="0">
                <a:moveTo>
                  <a:pt x="33" y="3"/>
                </a:moveTo>
                <a:lnTo>
                  <a:pt x="28" y="10"/>
                </a:lnTo>
                <a:lnTo>
                  <a:pt x="24" y="18"/>
                </a:lnTo>
                <a:lnTo>
                  <a:pt x="20" y="26"/>
                </a:lnTo>
                <a:lnTo>
                  <a:pt x="15" y="36"/>
                </a:lnTo>
                <a:lnTo>
                  <a:pt x="11" y="46"/>
                </a:lnTo>
                <a:lnTo>
                  <a:pt x="7" y="56"/>
                </a:lnTo>
                <a:lnTo>
                  <a:pt x="5" y="66"/>
                </a:lnTo>
                <a:lnTo>
                  <a:pt x="3" y="77"/>
                </a:lnTo>
                <a:lnTo>
                  <a:pt x="0" y="88"/>
                </a:lnTo>
                <a:lnTo>
                  <a:pt x="0" y="98"/>
                </a:lnTo>
                <a:lnTo>
                  <a:pt x="0" y="110"/>
                </a:lnTo>
                <a:lnTo>
                  <a:pt x="3" y="120"/>
                </a:lnTo>
                <a:lnTo>
                  <a:pt x="5" y="127"/>
                </a:lnTo>
                <a:lnTo>
                  <a:pt x="8" y="135"/>
                </a:lnTo>
                <a:lnTo>
                  <a:pt x="13" y="142"/>
                </a:lnTo>
                <a:lnTo>
                  <a:pt x="18" y="149"/>
                </a:lnTo>
                <a:lnTo>
                  <a:pt x="26" y="154"/>
                </a:lnTo>
                <a:lnTo>
                  <a:pt x="34" y="159"/>
                </a:lnTo>
                <a:lnTo>
                  <a:pt x="42" y="163"/>
                </a:lnTo>
                <a:lnTo>
                  <a:pt x="52" y="167"/>
                </a:lnTo>
                <a:lnTo>
                  <a:pt x="61" y="169"/>
                </a:lnTo>
                <a:lnTo>
                  <a:pt x="71" y="171"/>
                </a:lnTo>
                <a:lnTo>
                  <a:pt x="81" y="172"/>
                </a:lnTo>
                <a:lnTo>
                  <a:pt x="97" y="172"/>
                </a:lnTo>
                <a:lnTo>
                  <a:pt x="113" y="172"/>
                </a:lnTo>
                <a:lnTo>
                  <a:pt x="129" y="172"/>
                </a:lnTo>
                <a:lnTo>
                  <a:pt x="146" y="171"/>
                </a:lnTo>
                <a:lnTo>
                  <a:pt x="153" y="171"/>
                </a:lnTo>
                <a:lnTo>
                  <a:pt x="160" y="172"/>
                </a:lnTo>
                <a:lnTo>
                  <a:pt x="166" y="172"/>
                </a:lnTo>
                <a:lnTo>
                  <a:pt x="173" y="172"/>
                </a:lnTo>
                <a:lnTo>
                  <a:pt x="180" y="172"/>
                </a:lnTo>
                <a:lnTo>
                  <a:pt x="186" y="171"/>
                </a:lnTo>
                <a:lnTo>
                  <a:pt x="191" y="169"/>
                </a:lnTo>
                <a:lnTo>
                  <a:pt x="192" y="167"/>
                </a:lnTo>
                <a:lnTo>
                  <a:pt x="194" y="163"/>
                </a:lnTo>
                <a:lnTo>
                  <a:pt x="196" y="160"/>
                </a:lnTo>
                <a:lnTo>
                  <a:pt x="197" y="157"/>
                </a:lnTo>
                <a:lnTo>
                  <a:pt x="198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5" y="148"/>
                </a:lnTo>
                <a:lnTo>
                  <a:pt x="206" y="147"/>
                </a:lnTo>
                <a:lnTo>
                  <a:pt x="208" y="147"/>
                </a:lnTo>
                <a:lnTo>
                  <a:pt x="210" y="145"/>
                </a:lnTo>
                <a:lnTo>
                  <a:pt x="210" y="144"/>
                </a:lnTo>
                <a:lnTo>
                  <a:pt x="210" y="142"/>
                </a:lnTo>
                <a:lnTo>
                  <a:pt x="210" y="140"/>
                </a:lnTo>
                <a:lnTo>
                  <a:pt x="211" y="139"/>
                </a:lnTo>
                <a:lnTo>
                  <a:pt x="212" y="138"/>
                </a:lnTo>
                <a:lnTo>
                  <a:pt x="214" y="138"/>
                </a:lnTo>
                <a:lnTo>
                  <a:pt x="216" y="136"/>
                </a:lnTo>
                <a:lnTo>
                  <a:pt x="219" y="135"/>
                </a:lnTo>
                <a:lnTo>
                  <a:pt x="221" y="133"/>
                </a:lnTo>
                <a:lnTo>
                  <a:pt x="223" y="130"/>
                </a:lnTo>
                <a:lnTo>
                  <a:pt x="225" y="125"/>
                </a:lnTo>
                <a:lnTo>
                  <a:pt x="227" y="122"/>
                </a:lnTo>
                <a:lnTo>
                  <a:pt x="228" y="116"/>
                </a:lnTo>
                <a:lnTo>
                  <a:pt x="229" y="110"/>
                </a:lnTo>
                <a:lnTo>
                  <a:pt x="230" y="101"/>
                </a:lnTo>
                <a:lnTo>
                  <a:pt x="230" y="93"/>
                </a:lnTo>
                <a:lnTo>
                  <a:pt x="230" y="84"/>
                </a:lnTo>
                <a:lnTo>
                  <a:pt x="229" y="79"/>
                </a:lnTo>
                <a:lnTo>
                  <a:pt x="228" y="75"/>
                </a:lnTo>
                <a:lnTo>
                  <a:pt x="228" y="70"/>
                </a:lnTo>
                <a:lnTo>
                  <a:pt x="226" y="66"/>
                </a:lnTo>
                <a:lnTo>
                  <a:pt x="225" y="63"/>
                </a:lnTo>
                <a:lnTo>
                  <a:pt x="223" y="58"/>
                </a:lnTo>
                <a:lnTo>
                  <a:pt x="220" y="56"/>
                </a:lnTo>
                <a:lnTo>
                  <a:pt x="217" y="54"/>
                </a:lnTo>
                <a:lnTo>
                  <a:pt x="214" y="54"/>
                </a:lnTo>
                <a:lnTo>
                  <a:pt x="210" y="52"/>
                </a:lnTo>
                <a:lnTo>
                  <a:pt x="207" y="52"/>
                </a:lnTo>
                <a:lnTo>
                  <a:pt x="199" y="48"/>
                </a:lnTo>
                <a:lnTo>
                  <a:pt x="192" y="41"/>
                </a:lnTo>
                <a:lnTo>
                  <a:pt x="186" y="35"/>
                </a:lnTo>
                <a:lnTo>
                  <a:pt x="178" y="30"/>
                </a:lnTo>
                <a:lnTo>
                  <a:pt x="169" y="24"/>
                </a:lnTo>
                <a:lnTo>
                  <a:pt x="161" y="20"/>
                </a:lnTo>
                <a:lnTo>
                  <a:pt x="148" y="15"/>
                </a:lnTo>
                <a:lnTo>
                  <a:pt x="136" y="11"/>
                </a:lnTo>
                <a:lnTo>
                  <a:pt x="124" y="8"/>
                </a:lnTo>
                <a:lnTo>
                  <a:pt x="110" y="5"/>
                </a:lnTo>
                <a:lnTo>
                  <a:pt x="98" y="3"/>
                </a:lnTo>
                <a:lnTo>
                  <a:pt x="86" y="2"/>
                </a:lnTo>
                <a:lnTo>
                  <a:pt x="73" y="1"/>
                </a:lnTo>
                <a:lnTo>
                  <a:pt x="6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60" name="Google Shape;13360;p42"/>
          <p:cNvSpPr/>
          <p:nvPr/>
        </p:nvSpPr>
        <p:spPr>
          <a:xfrm>
            <a:off x="7624763" y="2262189"/>
            <a:ext cx="39291" cy="36910"/>
          </a:xfrm>
          <a:custGeom>
            <a:avLst/>
            <a:gdLst/>
            <a:ahLst/>
            <a:cxnLst/>
            <a:rect l="l" t="t" r="r" b="b"/>
            <a:pathLst>
              <a:path w="131" h="124" extrusionOk="0">
                <a:moveTo>
                  <a:pt x="97" y="0"/>
                </a:moveTo>
                <a:lnTo>
                  <a:pt x="98" y="0"/>
                </a:lnTo>
                <a:lnTo>
                  <a:pt x="99" y="1"/>
                </a:lnTo>
                <a:lnTo>
                  <a:pt x="100" y="2"/>
                </a:lnTo>
                <a:lnTo>
                  <a:pt x="101" y="2"/>
                </a:lnTo>
                <a:lnTo>
                  <a:pt x="104" y="4"/>
                </a:lnTo>
                <a:lnTo>
                  <a:pt x="109" y="7"/>
                </a:lnTo>
                <a:lnTo>
                  <a:pt x="112" y="10"/>
                </a:lnTo>
                <a:lnTo>
                  <a:pt x="117" y="12"/>
                </a:lnTo>
                <a:lnTo>
                  <a:pt x="119" y="14"/>
                </a:lnTo>
                <a:lnTo>
                  <a:pt x="121" y="16"/>
                </a:lnTo>
                <a:lnTo>
                  <a:pt x="122" y="20"/>
                </a:lnTo>
                <a:lnTo>
                  <a:pt x="126" y="23"/>
                </a:lnTo>
                <a:lnTo>
                  <a:pt x="128" y="29"/>
                </a:lnTo>
                <a:lnTo>
                  <a:pt x="129" y="33"/>
                </a:lnTo>
                <a:lnTo>
                  <a:pt x="130" y="39"/>
                </a:lnTo>
                <a:lnTo>
                  <a:pt x="131" y="44"/>
                </a:lnTo>
                <a:lnTo>
                  <a:pt x="131" y="51"/>
                </a:lnTo>
                <a:lnTo>
                  <a:pt x="131" y="57"/>
                </a:lnTo>
                <a:lnTo>
                  <a:pt x="131" y="63"/>
                </a:lnTo>
                <a:lnTo>
                  <a:pt x="130" y="69"/>
                </a:lnTo>
                <a:lnTo>
                  <a:pt x="129" y="75"/>
                </a:lnTo>
                <a:lnTo>
                  <a:pt x="127" y="79"/>
                </a:lnTo>
                <a:lnTo>
                  <a:pt x="126" y="85"/>
                </a:lnTo>
                <a:lnTo>
                  <a:pt x="123" y="88"/>
                </a:lnTo>
                <a:lnTo>
                  <a:pt x="122" y="90"/>
                </a:lnTo>
                <a:lnTo>
                  <a:pt x="120" y="94"/>
                </a:lnTo>
                <a:lnTo>
                  <a:pt x="118" y="96"/>
                </a:lnTo>
                <a:lnTo>
                  <a:pt x="116" y="98"/>
                </a:lnTo>
                <a:lnTo>
                  <a:pt x="112" y="100"/>
                </a:lnTo>
                <a:lnTo>
                  <a:pt x="110" y="103"/>
                </a:lnTo>
                <a:lnTo>
                  <a:pt x="107" y="105"/>
                </a:lnTo>
                <a:lnTo>
                  <a:pt x="103" y="106"/>
                </a:lnTo>
                <a:lnTo>
                  <a:pt x="95" y="110"/>
                </a:lnTo>
                <a:lnTo>
                  <a:pt x="88" y="114"/>
                </a:lnTo>
                <a:lnTo>
                  <a:pt x="79" y="117"/>
                </a:lnTo>
                <a:lnTo>
                  <a:pt x="70" y="121"/>
                </a:lnTo>
                <a:lnTo>
                  <a:pt x="62" y="122"/>
                </a:lnTo>
                <a:lnTo>
                  <a:pt x="54" y="123"/>
                </a:lnTo>
                <a:lnTo>
                  <a:pt x="47" y="124"/>
                </a:lnTo>
                <a:lnTo>
                  <a:pt x="39" y="124"/>
                </a:lnTo>
                <a:lnTo>
                  <a:pt x="33" y="123"/>
                </a:lnTo>
                <a:lnTo>
                  <a:pt x="27" y="122"/>
                </a:lnTo>
                <a:lnTo>
                  <a:pt x="22" y="119"/>
                </a:lnTo>
                <a:lnTo>
                  <a:pt x="18" y="116"/>
                </a:lnTo>
                <a:lnTo>
                  <a:pt x="14" y="113"/>
                </a:lnTo>
                <a:lnTo>
                  <a:pt x="10" y="108"/>
                </a:lnTo>
                <a:lnTo>
                  <a:pt x="7" y="104"/>
                </a:lnTo>
                <a:lnTo>
                  <a:pt x="6" y="100"/>
                </a:lnTo>
                <a:lnTo>
                  <a:pt x="5" y="97"/>
                </a:lnTo>
                <a:lnTo>
                  <a:pt x="3" y="94"/>
                </a:lnTo>
                <a:lnTo>
                  <a:pt x="2" y="89"/>
                </a:lnTo>
                <a:lnTo>
                  <a:pt x="1" y="86"/>
                </a:lnTo>
                <a:lnTo>
                  <a:pt x="1" y="81"/>
                </a:lnTo>
                <a:lnTo>
                  <a:pt x="1" y="76"/>
                </a:lnTo>
                <a:lnTo>
                  <a:pt x="0" y="70"/>
                </a:lnTo>
                <a:lnTo>
                  <a:pt x="1" y="62"/>
                </a:lnTo>
                <a:lnTo>
                  <a:pt x="2" y="54"/>
                </a:lnTo>
                <a:lnTo>
                  <a:pt x="5" y="48"/>
                </a:lnTo>
                <a:lnTo>
                  <a:pt x="8" y="42"/>
                </a:lnTo>
                <a:lnTo>
                  <a:pt x="11" y="37"/>
                </a:lnTo>
                <a:lnTo>
                  <a:pt x="16" y="31"/>
                </a:lnTo>
                <a:lnTo>
                  <a:pt x="21" y="25"/>
                </a:lnTo>
                <a:lnTo>
                  <a:pt x="28" y="21"/>
                </a:lnTo>
                <a:lnTo>
                  <a:pt x="35" y="16"/>
                </a:lnTo>
                <a:lnTo>
                  <a:pt x="43" y="13"/>
                </a:lnTo>
                <a:lnTo>
                  <a:pt x="52" y="10"/>
                </a:lnTo>
                <a:lnTo>
                  <a:pt x="62" y="6"/>
                </a:lnTo>
                <a:lnTo>
                  <a:pt x="73" y="4"/>
                </a:lnTo>
                <a:lnTo>
                  <a:pt x="85" y="2"/>
                </a:lnTo>
                <a:lnTo>
                  <a:pt x="97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61" name="Google Shape;13361;p42"/>
          <p:cNvSpPr/>
          <p:nvPr/>
        </p:nvSpPr>
        <p:spPr>
          <a:xfrm>
            <a:off x="7625955" y="2258617"/>
            <a:ext cx="39290" cy="40481"/>
          </a:xfrm>
          <a:custGeom>
            <a:avLst/>
            <a:gdLst/>
            <a:ahLst/>
            <a:cxnLst/>
            <a:rect l="l" t="t" r="r" b="b"/>
            <a:pathLst>
              <a:path w="133" h="136" extrusionOk="0">
                <a:moveTo>
                  <a:pt x="81" y="0"/>
                </a:moveTo>
                <a:lnTo>
                  <a:pt x="84" y="3"/>
                </a:lnTo>
                <a:lnTo>
                  <a:pt x="88" y="5"/>
                </a:lnTo>
                <a:lnTo>
                  <a:pt x="92" y="8"/>
                </a:lnTo>
                <a:lnTo>
                  <a:pt x="97" y="12"/>
                </a:lnTo>
                <a:lnTo>
                  <a:pt x="101" y="15"/>
                </a:lnTo>
                <a:lnTo>
                  <a:pt x="107" y="18"/>
                </a:lnTo>
                <a:lnTo>
                  <a:pt x="111" y="22"/>
                </a:lnTo>
                <a:lnTo>
                  <a:pt x="116" y="25"/>
                </a:lnTo>
                <a:lnTo>
                  <a:pt x="120" y="28"/>
                </a:lnTo>
                <a:lnTo>
                  <a:pt x="124" y="34"/>
                </a:lnTo>
                <a:lnTo>
                  <a:pt x="126" y="40"/>
                </a:lnTo>
                <a:lnTo>
                  <a:pt x="128" y="47"/>
                </a:lnTo>
                <a:lnTo>
                  <a:pt x="130" y="55"/>
                </a:lnTo>
                <a:lnTo>
                  <a:pt x="130" y="63"/>
                </a:lnTo>
                <a:lnTo>
                  <a:pt x="130" y="72"/>
                </a:lnTo>
                <a:lnTo>
                  <a:pt x="129" y="80"/>
                </a:lnTo>
                <a:lnTo>
                  <a:pt x="127" y="88"/>
                </a:lnTo>
                <a:lnTo>
                  <a:pt x="125" y="96"/>
                </a:lnTo>
                <a:lnTo>
                  <a:pt x="120" y="102"/>
                </a:lnTo>
                <a:lnTo>
                  <a:pt x="116" y="108"/>
                </a:lnTo>
                <a:lnTo>
                  <a:pt x="110" y="114"/>
                </a:lnTo>
                <a:lnTo>
                  <a:pt x="104" y="117"/>
                </a:lnTo>
                <a:lnTo>
                  <a:pt x="97" y="121"/>
                </a:lnTo>
                <a:lnTo>
                  <a:pt x="89" y="125"/>
                </a:lnTo>
                <a:lnTo>
                  <a:pt x="81" y="128"/>
                </a:lnTo>
                <a:lnTo>
                  <a:pt x="72" y="131"/>
                </a:lnTo>
                <a:lnTo>
                  <a:pt x="63" y="134"/>
                </a:lnTo>
                <a:lnTo>
                  <a:pt x="55" y="135"/>
                </a:lnTo>
                <a:lnTo>
                  <a:pt x="46" y="136"/>
                </a:lnTo>
                <a:lnTo>
                  <a:pt x="38" y="136"/>
                </a:lnTo>
                <a:lnTo>
                  <a:pt x="30" y="135"/>
                </a:lnTo>
                <a:lnTo>
                  <a:pt x="23" y="131"/>
                </a:lnTo>
                <a:lnTo>
                  <a:pt x="17" y="128"/>
                </a:lnTo>
                <a:lnTo>
                  <a:pt x="11" y="124"/>
                </a:lnTo>
                <a:lnTo>
                  <a:pt x="7" y="117"/>
                </a:lnTo>
                <a:lnTo>
                  <a:pt x="4" y="109"/>
                </a:lnTo>
                <a:lnTo>
                  <a:pt x="1" y="100"/>
                </a:lnTo>
                <a:lnTo>
                  <a:pt x="0" y="91"/>
                </a:lnTo>
                <a:lnTo>
                  <a:pt x="0" y="82"/>
                </a:lnTo>
                <a:lnTo>
                  <a:pt x="0" y="73"/>
                </a:lnTo>
                <a:lnTo>
                  <a:pt x="2" y="65"/>
                </a:lnTo>
                <a:lnTo>
                  <a:pt x="5" y="59"/>
                </a:lnTo>
                <a:lnTo>
                  <a:pt x="8" y="53"/>
                </a:lnTo>
                <a:lnTo>
                  <a:pt x="11" y="46"/>
                </a:lnTo>
                <a:lnTo>
                  <a:pt x="16" y="42"/>
                </a:lnTo>
                <a:lnTo>
                  <a:pt x="23" y="36"/>
                </a:lnTo>
                <a:lnTo>
                  <a:pt x="29" y="32"/>
                </a:lnTo>
                <a:lnTo>
                  <a:pt x="37" y="27"/>
                </a:lnTo>
                <a:lnTo>
                  <a:pt x="46" y="24"/>
                </a:lnTo>
                <a:lnTo>
                  <a:pt x="55" y="21"/>
                </a:lnTo>
                <a:lnTo>
                  <a:pt x="64" y="18"/>
                </a:lnTo>
                <a:lnTo>
                  <a:pt x="74" y="15"/>
                </a:lnTo>
                <a:lnTo>
                  <a:pt x="94" y="12"/>
                </a:lnTo>
                <a:lnTo>
                  <a:pt x="113" y="8"/>
                </a:lnTo>
                <a:lnTo>
                  <a:pt x="133" y="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62" name="Google Shape;13362;p42"/>
          <p:cNvSpPr/>
          <p:nvPr/>
        </p:nvSpPr>
        <p:spPr>
          <a:xfrm>
            <a:off x="7566424" y="2268142"/>
            <a:ext cx="48815" cy="39290"/>
          </a:xfrm>
          <a:custGeom>
            <a:avLst/>
            <a:gdLst/>
            <a:ahLst/>
            <a:cxnLst/>
            <a:rect l="l" t="t" r="r" b="b"/>
            <a:pathLst>
              <a:path w="165" h="133" extrusionOk="0">
                <a:moveTo>
                  <a:pt x="5" y="0"/>
                </a:moveTo>
                <a:lnTo>
                  <a:pt x="4" y="2"/>
                </a:lnTo>
                <a:lnTo>
                  <a:pt x="4" y="4"/>
                </a:lnTo>
                <a:lnTo>
                  <a:pt x="3" y="6"/>
                </a:lnTo>
                <a:lnTo>
                  <a:pt x="3" y="9"/>
                </a:lnTo>
                <a:lnTo>
                  <a:pt x="2" y="12"/>
                </a:lnTo>
                <a:lnTo>
                  <a:pt x="2" y="14"/>
                </a:lnTo>
                <a:lnTo>
                  <a:pt x="1" y="22"/>
                </a:lnTo>
                <a:lnTo>
                  <a:pt x="1" y="31"/>
                </a:lnTo>
                <a:lnTo>
                  <a:pt x="0" y="41"/>
                </a:lnTo>
                <a:lnTo>
                  <a:pt x="0" y="50"/>
                </a:lnTo>
                <a:lnTo>
                  <a:pt x="1" y="58"/>
                </a:lnTo>
                <a:lnTo>
                  <a:pt x="2" y="67"/>
                </a:lnTo>
                <a:lnTo>
                  <a:pt x="3" y="73"/>
                </a:lnTo>
                <a:lnTo>
                  <a:pt x="4" y="78"/>
                </a:lnTo>
                <a:lnTo>
                  <a:pt x="7" y="83"/>
                </a:lnTo>
                <a:lnTo>
                  <a:pt x="8" y="87"/>
                </a:lnTo>
                <a:lnTo>
                  <a:pt x="9" y="88"/>
                </a:lnTo>
                <a:lnTo>
                  <a:pt x="10" y="89"/>
                </a:lnTo>
                <a:lnTo>
                  <a:pt x="11" y="90"/>
                </a:lnTo>
                <a:lnTo>
                  <a:pt x="11" y="93"/>
                </a:lnTo>
                <a:lnTo>
                  <a:pt x="12" y="94"/>
                </a:lnTo>
                <a:lnTo>
                  <a:pt x="13" y="95"/>
                </a:lnTo>
                <a:lnTo>
                  <a:pt x="14" y="95"/>
                </a:lnTo>
                <a:lnTo>
                  <a:pt x="14" y="96"/>
                </a:lnTo>
                <a:lnTo>
                  <a:pt x="15" y="96"/>
                </a:lnTo>
                <a:lnTo>
                  <a:pt x="15" y="97"/>
                </a:lnTo>
                <a:lnTo>
                  <a:pt x="21" y="102"/>
                </a:lnTo>
                <a:lnTo>
                  <a:pt x="27" y="107"/>
                </a:lnTo>
                <a:lnTo>
                  <a:pt x="31" y="111"/>
                </a:lnTo>
                <a:lnTo>
                  <a:pt x="37" y="114"/>
                </a:lnTo>
                <a:lnTo>
                  <a:pt x="41" y="117"/>
                </a:lnTo>
                <a:lnTo>
                  <a:pt x="47" y="121"/>
                </a:lnTo>
                <a:lnTo>
                  <a:pt x="51" y="124"/>
                </a:lnTo>
                <a:lnTo>
                  <a:pt x="57" y="126"/>
                </a:lnTo>
                <a:lnTo>
                  <a:pt x="64" y="129"/>
                </a:lnTo>
                <a:lnTo>
                  <a:pt x="70" y="130"/>
                </a:lnTo>
                <a:lnTo>
                  <a:pt x="77" y="131"/>
                </a:lnTo>
                <a:lnTo>
                  <a:pt x="84" y="132"/>
                </a:lnTo>
                <a:lnTo>
                  <a:pt x="91" y="132"/>
                </a:lnTo>
                <a:lnTo>
                  <a:pt x="96" y="133"/>
                </a:lnTo>
                <a:lnTo>
                  <a:pt x="106" y="133"/>
                </a:lnTo>
                <a:lnTo>
                  <a:pt x="116" y="132"/>
                </a:lnTo>
                <a:lnTo>
                  <a:pt x="121" y="132"/>
                </a:lnTo>
                <a:lnTo>
                  <a:pt x="124" y="132"/>
                </a:lnTo>
                <a:lnTo>
                  <a:pt x="128" y="132"/>
                </a:lnTo>
                <a:lnTo>
                  <a:pt x="130" y="132"/>
                </a:lnTo>
                <a:lnTo>
                  <a:pt x="133" y="131"/>
                </a:lnTo>
                <a:lnTo>
                  <a:pt x="135" y="130"/>
                </a:lnTo>
                <a:lnTo>
                  <a:pt x="138" y="129"/>
                </a:lnTo>
                <a:lnTo>
                  <a:pt x="141" y="127"/>
                </a:lnTo>
                <a:lnTo>
                  <a:pt x="143" y="126"/>
                </a:lnTo>
                <a:lnTo>
                  <a:pt x="146" y="124"/>
                </a:lnTo>
                <a:lnTo>
                  <a:pt x="148" y="122"/>
                </a:lnTo>
                <a:lnTo>
                  <a:pt x="150" y="118"/>
                </a:lnTo>
                <a:lnTo>
                  <a:pt x="152" y="116"/>
                </a:lnTo>
                <a:lnTo>
                  <a:pt x="153" y="113"/>
                </a:lnTo>
                <a:lnTo>
                  <a:pt x="157" y="108"/>
                </a:lnTo>
                <a:lnTo>
                  <a:pt x="159" y="104"/>
                </a:lnTo>
                <a:lnTo>
                  <a:pt x="162" y="97"/>
                </a:lnTo>
                <a:lnTo>
                  <a:pt x="164" y="90"/>
                </a:lnTo>
                <a:lnTo>
                  <a:pt x="165" y="84"/>
                </a:lnTo>
                <a:lnTo>
                  <a:pt x="165" y="77"/>
                </a:lnTo>
                <a:lnTo>
                  <a:pt x="164" y="71"/>
                </a:lnTo>
                <a:lnTo>
                  <a:pt x="161" y="66"/>
                </a:lnTo>
                <a:lnTo>
                  <a:pt x="159" y="60"/>
                </a:lnTo>
                <a:lnTo>
                  <a:pt x="155" y="55"/>
                </a:lnTo>
                <a:lnTo>
                  <a:pt x="150" y="49"/>
                </a:lnTo>
                <a:lnTo>
                  <a:pt x="144" y="43"/>
                </a:lnTo>
                <a:lnTo>
                  <a:pt x="139" y="39"/>
                </a:lnTo>
                <a:lnTo>
                  <a:pt x="128" y="31"/>
                </a:lnTo>
                <a:lnTo>
                  <a:pt x="118" y="24"/>
                </a:lnTo>
                <a:lnTo>
                  <a:pt x="107" y="17"/>
                </a:lnTo>
                <a:lnTo>
                  <a:pt x="105" y="15"/>
                </a:lnTo>
                <a:lnTo>
                  <a:pt x="103" y="14"/>
                </a:lnTo>
                <a:lnTo>
                  <a:pt x="102" y="12"/>
                </a:lnTo>
                <a:lnTo>
                  <a:pt x="100" y="11"/>
                </a:lnTo>
                <a:lnTo>
                  <a:pt x="97" y="10"/>
                </a:lnTo>
                <a:lnTo>
                  <a:pt x="95" y="9"/>
                </a:lnTo>
                <a:lnTo>
                  <a:pt x="91" y="6"/>
                </a:lnTo>
                <a:lnTo>
                  <a:pt x="87" y="5"/>
                </a:lnTo>
                <a:lnTo>
                  <a:pt x="83" y="4"/>
                </a:lnTo>
                <a:lnTo>
                  <a:pt x="78" y="3"/>
                </a:lnTo>
                <a:lnTo>
                  <a:pt x="73" y="3"/>
                </a:lnTo>
                <a:lnTo>
                  <a:pt x="68" y="2"/>
                </a:lnTo>
                <a:lnTo>
                  <a:pt x="60" y="2"/>
                </a:lnTo>
                <a:lnTo>
                  <a:pt x="51" y="1"/>
                </a:lnTo>
                <a:lnTo>
                  <a:pt x="45" y="1"/>
                </a:lnTo>
                <a:lnTo>
                  <a:pt x="37" y="0"/>
                </a:lnTo>
                <a:lnTo>
                  <a:pt x="29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63" name="Google Shape;13363;p42"/>
          <p:cNvSpPr/>
          <p:nvPr/>
        </p:nvSpPr>
        <p:spPr>
          <a:xfrm>
            <a:off x="7566424" y="2265760"/>
            <a:ext cx="48815" cy="41672"/>
          </a:xfrm>
          <a:custGeom>
            <a:avLst/>
            <a:gdLst/>
            <a:ahLst/>
            <a:cxnLst/>
            <a:rect l="l" t="t" r="r" b="b"/>
            <a:pathLst>
              <a:path w="165" h="141" extrusionOk="0">
                <a:moveTo>
                  <a:pt x="8" y="0"/>
                </a:moveTo>
                <a:lnTo>
                  <a:pt x="7" y="3"/>
                </a:lnTo>
                <a:lnTo>
                  <a:pt x="5" y="7"/>
                </a:lnTo>
                <a:lnTo>
                  <a:pt x="3" y="14"/>
                </a:lnTo>
                <a:lnTo>
                  <a:pt x="2" y="22"/>
                </a:lnTo>
                <a:lnTo>
                  <a:pt x="1" y="31"/>
                </a:lnTo>
                <a:lnTo>
                  <a:pt x="1" y="40"/>
                </a:lnTo>
                <a:lnTo>
                  <a:pt x="0" y="50"/>
                </a:lnTo>
                <a:lnTo>
                  <a:pt x="1" y="60"/>
                </a:lnTo>
                <a:lnTo>
                  <a:pt x="1" y="70"/>
                </a:lnTo>
                <a:lnTo>
                  <a:pt x="2" y="79"/>
                </a:lnTo>
                <a:lnTo>
                  <a:pt x="4" y="86"/>
                </a:lnTo>
                <a:lnTo>
                  <a:pt x="7" y="92"/>
                </a:lnTo>
                <a:lnTo>
                  <a:pt x="9" y="96"/>
                </a:lnTo>
                <a:lnTo>
                  <a:pt x="12" y="101"/>
                </a:lnTo>
                <a:lnTo>
                  <a:pt x="15" y="105"/>
                </a:lnTo>
                <a:lnTo>
                  <a:pt x="21" y="110"/>
                </a:lnTo>
                <a:lnTo>
                  <a:pt x="26" y="114"/>
                </a:lnTo>
                <a:lnTo>
                  <a:pt x="32" y="119"/>
                </a:lnTo>
                <a:lnTo>
                  <a:pt x="39" y="124"/>
                </a:lnTo>
                <a:lnTo>
                  <a:pt x="46" y="129"/>
                </a:lnTo>
                <a:lnTo>
                  <a:pt x="52" y="132"/>
                </a:lnTo>
                <a:lnTo>
                  <a:pt x="60" y="135"/>
                </a:lnTo>
                <a:lnTo>
                  <a:pt x="69" y="138"/>
                </a:lnTo>
                <a:lnTo>
                  <a:pt x="78" y="140"/>
                </a:lnTo>
                <a:lnTo>
                  <a:pt x="87" y="140"/>
                </a:lnTo>
                <a:lnTo>
                  <a:pt x="96" y="141"/>
                </a:lnTo>
                <a:lnTo>
                  <a:pt x="105" y="141"/>
                </a:lnTo>
                <a:lnTo>
                  <a:pt x="111" y="140"/>
                </a:lnTo>
                <a:lnTo>
                  <a:pt x="118" y="140"/>
                </a:lnTo>
                <a:lnTo>
                  <a:pt x="123" y="140"/>
                </a:lnTo>
                <a:lnTo>
                  <a:pt x="129" y="140"/>
                </a:lnTo>
                <a:lnTo>
                  <a:pt x="134" y="139"/>
                </a:lnTo>
                <a:lnTo>
                  <a:pt x="140" y="135"/>
                </a:lnTo>
                <a:lnTo>
                  <a:pt x="147" y="130"/>
                </a:lnTo>
                <a:lnTo>
                  <a:pt x="152" y="123"/>
                </a:lnTo>
                <a:lnTo>
                  <a:pt x="158" y="115"/>
                </a:lnTo>
                <a:lnTo>
                  <a:pt x="161" y="107"/>
                </a:lnTo>
                <a:lnTo>
                  <a:pt x="164" y="100"/>
                </a:lnTo>
                <a:lnTo>
                  <a:pt x="165" y="93"/>
                </a:lnTo>
                <a:lnTo>
                  <a:pt x="165" y="86"/>
                </a:lnTo>
                <a:lnTo>
                  <a:pt x="164" y="81"/>
                </a:lnTo>
                <a:lnTo>
                  <a:pt x="161" y="73"/>
                </a:lnTo>
                <a:lnTo>
                  <a:pt x="158" y="66"/>
                </a:lnTo>
                <a:lnTo>
                  <a:pt x="152" y="60"/>
                </a:lnTo>
                <a:lnTo>
                  <a:pt x="147" y="54"/>
                </a:lnTo>
                <a:lnTo>
                  <a:pt x="141" y="48"/>
                </a:lnTo>
                <a:lnTo>
                  <a:pt x="134" y="44"/>
                </a:lnTo>
                <a:lnTo>
                  <a:pt x="127" y="38"/>
                </a:lnTo>
                <a:lnTo>
                  <a:pt x="118" y="32"/>
                </a:lnTo>
                <a:lnTo>
                  <a:pt x="111" y="27"/>
                </a:lnTo>
                <a:lnTo>
                  <a:pt x="103" y="21"/>
                </a:lnTo>
                <a:lnTo>
                  <a:pt x="96" y="17"/>
                </a:lnTo>
                <a:lnTo>
                  <a:pt x="87" y="13"/>
                </a:lnTo>
                <a:lnTo>
                  <a:pt x="79" y="12"/>
                </a:lnTo>
                <a:lnTo>
                  <a:pt x="70" y="10"/>
                </a:lnTo>
                <a:lnTo>
                  <a:pt x="61" y="10"/>
                </a:lnTo>
                <a:lnTo>
                  <a:pt x="51" y="9"/>
                </a:lnTo>
                <a:lnTo>
                  <a:pt x="40" y="9"/>
                </a:lnTo>
                <a:lnTo>
                  <a:pt x="29" y="8"/>
                </a:lnTo>
                <a:lnTo>
                  <a:pt x="18" y="8"/>
                </a:lnTo>
                <a:lnTo>
                  <a:pt x="9" y="8"/>
                </a:lnTo>
                <a:lnTo>
                  <a:pt x="1" y="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64" name="Google Shape;13364;p42"/>
          <p:cNvCxnSpPr/>
          <p:nvPr/>
        </p:nvCxnSpPr>
        <p:spPr>
          <a:xfrm>
            <a:off x="6934200" y="2461024"/>
            <a:ext cx="11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65" name="Google Shape;13365;p42"/>
          <p:cNvCxnSpPr/>
          <p:nvPr/>
        </p:nvCxnSpPr>
        <p:spPr>
          <a:xfrm>
            <a:off x="7506892" y="2257425"/>
            <a:ext cx="250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66" name="Google Shape;13366;p42"/>
          <p:cNvCxnSpPr/>
          <p:nvPr/>
        </p:nvCxnSpPr>
        <p:spPr>
          <a:xfrm flipH="1">
            <a:off x="7498556" y="2258617"/>
            <a:ext cx="333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67" name="Google Shape;13367;p42"/>
          <p:cNvCxnSpPr/>
          <p:nvPr/>
        </p:nvCxnSpPr>
        <p:spPr>
          <a:xfrm>
            <a:off x="7649766" y="2258617"/>
            <a:ext cx="833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68" name="Google Shape;13368;p42"/>
          <p:cNvCxnSpPr/>
          <p:nvPr/>
        </p:nvCxnSpPr>
        <p:spPr>
          <a:xfrm flipH="1">
            <a:off x="7566424" y="2265761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69" name="Google Shape;13369;p42"/>
          <p:cNvSpPr/>
          <p:nvPr/>
        </p:nvSpPr>
        <p:spPr>
          <a:xfrm>
            <a:off x="7430692" y="2232422"/>
            <a:ext cx="53578" cy="38100"/>
          </a:xfrm>
          <a:custGeom>
            <a:avLst/>
            <a:gdLst/>
            <a:ahLst/>
            <a:cxnLst/>
            <a:rect l="l" t="t" r="r" b="b"/>
            <a:pathLst>
              <a:path w="178" h="131" extrusionOk="0">
                <a:moveTo>
                  <a:pt x="141" y="0"/>
                </a:moveTo>
                <a:lnTo>
                  <a:pt x="142" y="1"/>
                </a:lnTo>
                <a:lnTo>
                  <a:pt x="143" y="2"/>
                </a:lnTo>
                <a:lnTo>
                  <a:pt x="144" y="3"/>
                </a:lnTo>
                <a:lnTo>
                  <a:pt x="145" y="5"/>
                </a:lnTo>
                <a:lnTo>
                  <a:pt x="146" y="7"/>
                </a:lnTo>
                <a:lnTo>
                  <a:pt x="147" y="9"/>
                </a:lnTo>
                <a:lnTo>
                  <a:pt x="150" y="13"/>
                </a:lnTo>
                <a:lnTo>
                  <a:pt x="152" y="19"/>
                </a:lnTo>
                <a:lnTo>
                  <a:pt x="154" y="23"/>
                </a:lnTo>
                <a:lnTo>
                  <a:pt x="156" y="29"/>
                </a:lnTo>
                <a:lnTo>
                  <a:pt x="159" y="33"/>
                </a:lnTo>
                <a:lnTo>
                  <a:pt x="162" y="38"/>
                </a:lnTo>
                <a:lnTo>
                  <a:pt x="164" y="42"/>
                </a:lnTo>
                <a:lnTo>
                  <a:pt x="166" y="46"/>
                </a:lnTo>
                <a:lnTo>
                  <a:pt x="169" y="49"/>
                </a:lnTo>
                <a:lnTo>
                  <a:pt x="171" y="52"/>
                </a:lnTo>
                <a:lnTo>
                  <a:pt x="172" y="55"/>
                </a:lnTo>
                <a:lnTo>
                  <a:pt x="174" y="57"/>
                </a:lnTo>
                <a:lnTo>
                  <a:pt x="175" y="60"/>
                </a:lnTo>
                <a:lnTo>
                  <a:pt x="177" y="64"/>
                </a:lnTo>
                <a:lnTo>
                  <a:pt x="177" y="67"/>
                </a:lnTo>
                <a:lnTo>
                  <a:pt x="178" y="72"/>
                </a:lnTo>
                <a:lnTo>
                  <a:pt x="178" y="76"/>
                </a:lnTo>
                <a:lnTo>
                  <a:pt x="178" y="80"/>
                </a:lnTo>
                <a:lnTo>
                  <a:pt x="178" y="84"/>
                </a:lnTo>
                <a:lnTo>
                  <a:pt x="178" y="88"/>
                </a:lnTo>
                <a:lnTo>
                  <a:pt x="177" y="93"/>
                </a:lnTo>
                <a:lnTo>
                  <a:pt x="175" y="96"/>
                </a:lnTo>
                <a:lnTo>
                  <a:pt x="174" y="99"/>
                </a:lnTo>
                <a:lnTo>
                  <a:pt x="172" y="103"/>
                </a:lnTo>
                <a:lnTo>
                  <a:pt x="171" y="105"/>
                </a:lnTo>
                <a:lnTo>
                  <a:pt x="169" y="107"/>
                </a:lnTo>
                <a:lnTo>
                  <a:pt x="166" y="110"/>
                </a:lnTo>
                <a:lnTo>
                  <a:pt x="163" y="112"/>
                </a:lnTo>
                <a:lnTo>
                  <a:pt x="161" y="114"/>
                </a:lnTo>
                <a:lnTo>
                  <a:pt x="157" y="115"/>
                </a:lnTo>
                <a:lnTo>
                  <a:pt x="155" y="116"/>
                </a:lnTo>
                <a:lnTo>
                  <a:pt x="151" y="119"/>
                </a:lnTo>
                <a:lnTo>
                  <a:pt x="147" y="120"/>
                </a:lnTo>
                <a:lnTo>
                  <a:pt x="143" y="121"/>
                </a:lnTo>
                <a:lnTo>
                  <a:pt x="138" y="122"/>
                </a:lnTo>
                <a:lnTo>
                  <a:pt x="134" y="122"/>
                </a:lnTo>
                <a:lnTo>
                  <a:pt x="129" y="123"/>
                </a:lnTo>
                <a:lnTo>
                  <a:pt x="123" y="123"/>
                </a:lnTo>
                <a:lnTo>
                  <a:pt x="116" y="124"/>
                </a:lnTo>
                <a:lnTo>
                  <a:pt x="109" y="124"/>
                </a:lnTo>
                <a:lnTo>
                  <a:pt x="102" y="124"/>
                </a:lnTo>
                <a:lnTo>
                  <a:pt x="96" y="124"/>
                </a:lnTo>
                <a:lnTo>
                  <a:pt x="89" y="125"/>
                </a:lnTo>
                <a:lnTo>
                  <a:pt x="83" y="125"/>
                </a:lnTo>
                <a:lnTo>
                  <a:pt x="78" y="126"/>
                </a:lnTo>
                <a:lnTo>
                  <a:pt x="72" y="126"/>
                </a:lnTo>
                <a:lnTo>
                  <a:pt x="68" y="127"/>
                </a:lnTo>
                <a:lnTo>
                  <a:pt x="62" y="129"/>
                </a:lnTo>
                <a:lnTo>
                  <a:pt x="56" y="129"/>
                </a:lnTo>
                <a:lnTo>
                  <a:pt x="51" y="130"/>
                </a:lnTo>
                <a:lnTo>
                  <a:pt x="45" y="131"/>
                </a:lnTo>
                <a:lnTo>
                  <a:pt x="40" y="131"/>
                </a:lnTo>
                <a:lnTo>
                  <a:pt x="34" y="131"/>
                </a:lnTo>
                <a:lnTo>
                  <a:pt x="31" y="131"/>
                </a:lnTo>
                <a:lnTo>
                  <a:pt x="27" y="131"/>
                </a:lnTo>
                <a:lnTo>
                  <a:pt x="24" y="130"/>
                </a:lnTo>
                <a:lnTo>
                  <a:pt x="19" y="129"/>
                </a:lnTo>
                <a:lnTo>
                  <a:pt x="15" y="126"/>
                </a:lnTo>
                <a:lnTo>
                  <a:pt x="12" y="123"/>
                </a:lnTo>
                <a:lnTo>
                  <a:pt x="8" y="120"/>
                </a:lnTo>
                <a:lnTo>
                  <a:pt x="6" y="116"/>
                </a:lnTo>
                <a:lnTo>
                  <a:pt x="4" y="112"/>
                </a:lnTo>
                <a:lnTo>
                  <a:pt x="3" y="107"/>
                </a:lnTo>
                <a:lnTo>
                  <a:pt x="2" y="102"/>
                </a:lnTo>
                <a:lnTo>
                  <a:pt x="0" y="97"/>
                </a:lnTo>
                <a:lnTo>
                  <a:pt x="0" y="93"/>
                </a:lnTo>
                <a:lnTo>
                  <a:pt x="0" y="87"/>
                </a:lnTo>
                <a:lnTo>
                  <a:pt x="2" y="83"/>
                </a:lnTo>
                <a:lnTo>
                  <a:pt x="3" y="75"/>
                </a:lnTo>
                <a:lnTo>
                  <a:pt x="6" y="68"/>
                </a:lnTo>
                <a:lnTo>
                  <a:pt x="9" y="61"/>
                </a:lnTo>
                <a:lnTo>
                  <a:pt x="14" y="56"/>
                </a:lnTo>
                <a:lnTo>
                  <a:pt x="19" y="50"/>
                </a:lnTo>
                <a:lnTo>
                  <a:pt x="26" y="45"/>
                </a:lnTo>
                <a:lnTo>
                  <a:pt x="34" y="39"/>
                </a:lnTo>
                <a:lnTo>
                  <a:pt x="43" y="33"/>
                </a:lnTo>
                <a:lnTo>
                  <a:pt x="52" y="29"/>
                </a:lnTo>
                <a:lnTo>
                  <a:pt x="64" y="23"/>
                </a:lnTo>
                <a:lnTo>
                  <a:pt x="78" y="19"/>
                </a:lnTo>
                <a:lnTo>
                  <a:pt x="89" y="13"/>
                </a:lnTo>
                <a:lnTo>
                  <a:pt x="94" y="12"/>
                </a:lnTo>
                <a:lnTo>
                  <a:pt x="98" y="11"/>
                </a:lnTo>
                <a:lnTo>
                  <a:pt x="101" y="10"/>
                </a:lnTo>
                <a:lnTo>
                  <a:pt x="106" y="9"/>
                </a:lnTo>
                <a:lnTo>
                  <a:pt x="109" y="7"/>
                </a:lnTo>
                <a:lnTo>
                  <a:pt x="114" y="5"/>
                </a:lnTo>
                <a:lnTo>
                  <a:pt x="118" y="4"/>
                </a:lnTo>
                <a:lnTo>
                  <a:pt x="123" y="3"/>
                </a:lnTo>
                <a:lnTo>
                  <a:pt x="127" y="2"/>
                </a:lnTo>
                <a:lnTo>
                  <a:pt x="132" y="2"/>
                </a:lnTo>
                <a:lnTo>
                  <a:pt x="136" y="1"/>
                </a:lnTo>
                <a:lnTo>
                  <a:pt x="141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70" name="Google Shape;13370;p42"/>
          <p:cNvSpPr/>
          <p:nvPr/>
        </p:nvSpPr>
        <p:spPr>
          <a:xfrm>
            <a:off x="7430692" y="2231231"/>
            <a:ext cx="53578" cy="39291"/>
          </a:xfrm>
          <a:custGeom>
            <a:avLst/>
            <a:gdLst/>
            <a:ahLst/>
            <a:cxnLst/>
            <a:rect l="l" t="t" r="r" b="b"/>
            <a:pathLst>
              <a:path w="178" h="135" extrusionOk="0">
                <a:moveTo>
                  <a:pt x="138" y="0"/>
                </a:moveTo>
                <a:lnTo>
                  <a:pt x="139" y="3"/>
                </a:lnTo>
                <a:lnTo>
                  <a:pt x="142" y="4"/>
                </a:lnTo>
                <a:lnTo>
                  <a:pt x="144" y="8"/>
                </a:lnTo>
                <a:lnTo>
                  <a:pt x="147" y="13"/>
                </a:lnTo>
                <a:lnTo>
                  <a:pt x="150" y="17"/>
                </a:lnTo>
                <a:lnTo>
                  <a:pt x="154" y="26"/>
                </a:lnTo>
                <a:lnTo>
                  <a:pt x="157" y="34"/>
                </a:lnTo>
                <a:lnTo>
                  <a:pt x="161" y="42"/>
                </a:lnTo>
                <a:lnTo>
                  <a:pt x="165" y="48"/>
                </a:lnTo>
                <a:lnTo>
                  <a:pt x="169" y="53"/>
                </a:lnTo>
                <a:lnTo>
                  <a:pt x="172" y="59"/>
                </a:lnTo>
                <a:lnTo>
                  <a:pt x="175" y="64"/>
                </a:lnTo>
                <a:lnTo>
                  <a:pt x="177" y="71"/>
                </a:lnTo>
                <a:lnTo>
                  <a:pt x="178" y="79"/>
                </a:lnTo>
                <a:lnTo>
                  <a:pt x="178" y="86"/>
                </a:lnTo>
                <a:lnTo>
                  <a:pt x="178" y="93"/>
                </a:lnTo>
                <a:lnTo>
                  <a:pt x="175" y="100"/>
                </a:lnTo>
                <a:lnTo>
                  <a:pt x="173" y="106"/>
                </a:lnTo>
                <a:lnTo>
                  <a:pt x="170" y="110"/>
                </a:lnTo>
                <a:lnTo>
                  <a:pt x="165" y="115"/>
                </a:lnTo>
                <a:lnTo>
                  <a:pt x="161" y="117"/>
                </a:lnTo>
                <a:lnTo>
                  <a:pt x="156" y="120"/>
                </a:lnTo>
                <a:lnTo>
                  <a:pt x="150" y="123"/>
                </a:lnTo>
                <a:lnTo>
                  <a:pt x="143" y="125"/>
                </a:lnTo>
                <a:lnTo>
                  <a:pt x="135" y="126"/>
                </a:lnTo>
                <a:lnTo>
                  <a:pt x="127" y="127"/>
                </a:lnTo>
                <a:lnTo>
                  <a:pt x="115" y="128"/>
                </a:lnTo>
                <a:lnTo>
                  <a:pt x="102" y="128"/>
                </a:lnTo>
                <a:lnTo>
                  <a:pt x="91" y="129"/>
                </a:lnTo>
                <a:lnTo>
                  <a:pt x="80" y="129"/>
                </a:lnTo>
                <a:lnTo>
                  <a:pt x="69" y="131"/>
                </a:lnTo>
                <a:lnTo>
                  <a:pt x="58" y="133"/>
                </a:lnTo>
                <a:lnTo>
                  <a:pt x="51" y="134"/>
                </a:lnTo>
                <a:lnTo>
                  <a:pt x="44" y="135"/>
                </a:lnTo>
                <a:lnTo>
                  <a:pt x="37" y="135"/>
                </a:lnTo>
                <a:lnTo>
                  <a:pt x="31" y="135"/>
                </a:lnTo>
                <a:lnTo>
                  <a:pt x="25" y="135"/>
                </a:lnTo>
                <a:lnTo>
                  <a:pt x="19" y="133"/>
                </a:lnTo>
                <a:lnTo>
                  <a:pt x="15" y="130"/>
                </a:lnTo>
                <a:lnTo>
                  <a:pt x="9" y="126"/>
                </a:lnTo>
                <a:lnTo>
                  <a:pt x="6" y="120"/>
                </a:lnTo>
                <a:lnTo>
                  <a:pt x="4" y="114"/>
                </a:lnTo>
                <a:lnTo>
                  <a:pt x="2" y="107"/>
                </a:lnTo>
                <a:lnTo>
                  <a:pt x="0" y="100"/>
                </a:lnTo>
                <a:lnTo>
                  <a:pt x="0" y="93"/>
                </a:lnTo>
                <a:lnTo>
                  <a:pt x="2" y="87"/>
                </a:lnTo>
                <a:lnTo>
                  <a:pt x="3" y="80"/>
                </a:lnTo>
                <a:lnTo>
                  <a:pt x="5" y="74"/>
                </a:lnTo>
                <a:lnTo>
                  <a:pt x="8" y="69"/>
                </a:lnTo>
                <a:lnTo>
                  <a:pt x="13" y="61"/>
                </a:lnTo>
                <a:lnTo>
                  <a:pt x="19" y="54"/>
                </a:lnTo>
                <a:lnTo>
                  <a:pt x="26" y="49"/>
                </a:lnTo>
                <a:lnTo>
                  <a:pt x="34" y="43"/>
                </a:lnTo>
                <a:lnTo>
                  <a:pt x="43" y="37"/>
                </a:lnTo>
                <a:lnTo>
                  <a:pt x="51" y="33"/>
                </a:lnTo>
                <a:lnTo>
                  <a:pt x="61" y="30"/>
                </a:lnTo>
                <a:lnTo>
                  <a:pt x="74" y="24"/>
                </a:lnTo>
                <a:lnTo>
                  <a:pt x="88" y="18"/>
                </a:lnTo>
                <a:lnTo>
                  <a:pt x="100" y="14"/>
                </a:lnTo>
                <a:lnTo>
                  <a:pt x="114" y="9"/>
                </a:lnTo>
                <a:lnTo>
                  <a:pt x="123" y="7"/>
                </a:lnTo>
                <a:lnTo>
                  <a:pt x="132" y="6"/>
                </a:lnTo>
                <a:lnTo>
                  <a:pt x="136" y="5"/>
                </a:lnTo>
                <a:lnTo>
                  <a:pt x="141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71" name="Google Shape;13371;p42"/>
          <p:cNvSpPr/>
          <p:nvPr/>
        </p:nvSpPr>
        <p:spPr>
          <a:xfrm>
            <a:off x="7430692" y="2232422"/>
            <a:ext cx="53578" cy="38100"/>
          </a:xfrm>
          <a:custGeom>
            <a:avLst/>
            <a:gdLst/>
            <a:ahLst/>
            <a:cxnLst/>
            <a:rect l="l" t="t" r="r" b="b"/>
            <a:pathLst>
              <a:path w="178" h="131" extrusionOk="0">
                <a:moveTo>
                  <a:pt x="141" y="0"/>
                </a:moveTo>
                <a:lnTo>
                  <a:pt x="142" y="1"/>
                </a:lnTo>
                <a:lnTo>
                  <a:pt x="143" y="2"/>
                </a:lnTo>
                <a:lnTo>
                  <a:pt x="144" y="3"/>
                </a:lnTo>
                <a:lnTo>
                  <a:pt x="145" y="5"/>
                </a:lnTo>
                <a:lnTo>
                  <a:pt x="146" y="7"/>
                </a:lnTo>
                <a:lnTo>
                  <a:pt x="147" y="9"/>
                </a:lnTo>
                <a:lnTo>
                  <a:pt x="150" y="13"/>
                </a:lnTo>
                <a:lnTo>
                  <a:pt x="152" y="19"/>
                </a:lnTo>
                <a:lnTo>
                  <a:pt x="154" y="23"/>
                </a:lnTo>
                <a:lnTo>
                  <a:pt x="156" y="29"/>
                </a:lnTo>
                <a:lnTo>
                  <a:pt x="159" y="33"/>
                </a:lnTo>
                <a:lnTo>
                  <a:pt x="162" y="38"/>
                </a:lnTo>
                <a:lnTo>
                  <a:pt x="164" y="42"/>
                </a:lnTo>
                <a:lnTo>
                  <a:pt x="166" y="46"/>
                </a:lnTo>
                <a:lnTo>
                  <a:pt x="169" y="49"/>
                </a:lnTo>
                <a:lnTo>
                  <a:pt x="171" y="52"/>
                </a:lnTo>
                <a:lnTo>
                  <a:pt x="172" y="55"/>
                </a:lnTo>
                <a:lnTo>
                  <a:pt x="174" y="57"/>
                </a:lnTo>
                <a:lnTo>
                  <a:pt x="175" y="60"/>
                </a:lnTo>
                <a:lnTo>
                  <a:pt x="177" y="64"/>
                </a:lnTo>
                <a:lnTo>
                  <a:pt x="177" y="67"/>
                </a:lnTo>
                <a:lnTo>
                  <a:pt x="178" y="72"/>
                </a:lnTo>
                <a:lnTo>
                  <a:pt x="178" y="76"/>
                </a:lnTo>
                <a:lnTo>
                  <a:pt x="178" y="80"/>
                </a:lnTo>
                <a:lnTo>
                  <a:pt x="178" y="84"/>
                </a:lnTo>
                <a:lnTo>
                  <a:pt x="178" y="88"/>
                </a:lnTo>
                <a:lnTo>
                  <a:pt x="177" y="93"/>
                </a:lnTo>
                <a:lnTo>
                  <a:pt x="175" y="96"/>
                </a:lnTo>
                <a:lnTo>
                  <a:pt x="174" y="99"/>
                </a:lnTo>
                <a:lnTo>
                  <a:pt x="172" y="103"/>
                </a:lnTo>
                <a:lnTo>
                  <a:pt x="171" y="105"/>
                </a:lnTo>
                <a:lnTo>
                  <a:pt x="169" y="107"/>
                </a:lnTo>
                <a:lnTo>
                  <a:pt x="166" y="110"/>
                </a:lnTo>
                <a:lnTo>
                  <a:pt x="163" y="112"/>
                </a:lnTo>
                <a:lnTo>
                  <a:pt x="161" y="114"/>
                </a:lnTo>
                <a:lnTo>
                  <a:pt x="157" y="115"/>
                </a:lnTo>
                <a:lnTo>
                  <a:pt x="155" y="116"/>
                </a:lnTo>
                <a:lnTo>
                  <a:pt x="151" y="119"/>
                </a:lnTo>
                <a:lnTo>
                  <a:pt x="147" y="120"/>
                </a:lnTo>
                <a:lnTo>
                  <a:pt x="143" y="121"/>
                </a:lnTo>
                <a:lnTo>
                  <a:pt x="138" y="122"/>
                </a:lnTo>
                <a:lnTo>
                  <a:pt x="134" y="122"/>
                </a:lnTo>
                <a:lnTo>
                  <a:pt x="129" y="123"/>
                </a:lnTo>
                <a:lnTo>
                  <a:pt x="123" y="123"/>
                </a:lnTo>
                <a:lnTo>
                  <a:pt x="116" y="124"/>
                </a:lnTo>
                <a:lnTo>
                  <a:pt x="109" y="124"/>
                </a:lnTo>
                <a:lnTo>
                  <a:pt x="102" y="124"/>
                </a:lnTo>
                <a:lnTo>
                  <a:pt x="96" y="124"/>
                </a:lnTo>
                <a:lnTo>
                  <a:pt x="89" y="125"/>
                </a:lnTo>
                <a:lnTo>
                  <a:pt x="83" y="125"/>
                </a:lnTo>
                <a:lnTo>
                  <a:pt x="78" y="126"/>
                </a:lnTo>
                <a:lnTo>
                  <a:pt x="72" y="126"/>
                </a:lnTo>
                <a:lnTo>
                  <a:pt x="68" y="127"/>
                </a:lnTo>
                <a:lnTo>
                  <a:pt x="62" y="129"/>
                </a:lnTo>
                <a:lnTo>
                  <a:pt x="56" y="129"/>
                </a:lnTo>
                <a:lnTo>
                  <a:pt x="51" y="130"/>
                </a:lnTo>
                <a:lnTo>
                  <a:pt x="45" y="131"/>
                </a:lnTo>
                <a:lnTo>
                  <a:pt x="40" y="131"/>
                </a:lnTo>
                <a:lnTo>
                  <a:pt x="34" y="131"/>
                </a:lnTo>
                <a:lnTo>
                  <a:pt x="31" y="131"/>
                </a:lnTo>
                <a:lnTo>
                  <a:pt x="27" y="131"/>
                </a:lnTo>
                <a:lnTo>
                  <a:pt x="24" y="130"/>
                </a:lnTo>
                <a:lnTo>
                  <a:pt x="19" y="129"/>
                </a:lnTo>
                <a:lnTo>
                  <a:pt x="15" y="126"/>
                </a:lnTo>
                <a:lnTo>
                  <a:pt x="12" y="123"/>
                </a:lnTo>
                <a:lnTo>
                  <a:pt x="8" y="120"/>
                </a:lnTo>
                <a:lnTo>
                  <a:pt x="6" y="116"/>
                </a:lnTo>
                <a:lnTo>
                  <a:pt x="4" y="112"/>
                </a:lnTo>
                <a:lnTo>
                  <a:pt x="3" y="107"/>
                </a:lnTo>
                <a:lnTo>
                  <a:pt x="2" y="102"/>
                </a:lnTo>
                <a:lnTo>
                  <a:pt x="0" y="97"/>
                </a:lnTo>
                <a:lnTo>
                  <a:pt x="0" y="93"/>
                </a:lnTo>
                <a:lnTo>
                  <a:pt x="0" y="87"/>
                </a:lnTo>
                <a:lnTo>
                  <a:pt x="2" y="83"/>
                </a:lnTo>
                <a:lnTo>
                  <a:pt x="3" y="75"/>
                </a:lnTo>
                <a:lnTo>
                  <a:pt x="6" y="68"/>
                </a:lnTo>
                <a:lnTo>
                  <a:pt x="9" y="61"/>
                </a:lnTo>
                <a:lnTo>
                  <a:pt x="14" y="56"/>
                </a:lnTo>
                <a:lnTo>
                  <a:pt x="19" y="50"/>
                </a:lnTo>
                <a:lnTo>
                  <a:pt x="26" y="45"/>
                </a:lnTo>
                <a:lnTo>
                  <a:pt x="34" y="39"/>
                </a:lnTo>
                <a:lnTo>
                  <a:pt x="43" y="33"/>
                </a:lnTo>
                <a:lnTo>
                  <a:pt x="52" y="29"/>
                </a:lnTo>
                <a:lnTo>
                  <a:pt x="64" y="23"/>
                </a:lnTo>
                <a:lnTo>
                  <a:pt x="78" y="19"/>
                </a:lnTo>
                <a:lnTo>
                  <a:pt x="89" y="13"/>
                </a:lnTo>
                <a:lnTo>
                  <a:pt x="94" y="12"/>
                </a:lnTo>
                <a:lnTo>
                  <a:pt x="98" y="11"/>
                </a:lnTo>
                <a:lnTo>
                  <a:pt x="101" y="10"/>
                </a:lnTo>
                <a:lnTo>
                  <a:pt x="106" y="9"/>
                </a:lnTo>
                <a:lnTo>
                  <a:pt x="109" y="7"/>
                </a:lnTo>
                <a:lnTo>
                  <a:pt x="114" y="5"/>
                </a:lnTo>
                <a:lnTo>
                  <a:pt x="118" y="4"/>
                </a:lnTo>
                <a:lnTo>
                  <a:pt x="123" y="3"/>
                </a:lnTo>
                <a:lnTo>
                  <a:pt x="127" y="2"/>
                </a:lnTo>
                <a:lnTo>
                  <a:pt x="132" y="2"/>
                </a:lnTo>
                <a:lnTo>
                  <a:pt x="136" y="1"/>
                </a:lnTo>
                <a:lnTo>
                  <a:pt x="141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72" name="Google Shape;13372;p42"/>
          <p:cNvSpPr/>
          <p:nvPr/>
        </p:nvSpPr>
        <p:spPr>
          <a:xfrm>
            <a:off x="7430692" y="2231231"/>
            <a:ext cx="53578" cy="39291"/>
          </a:xfrm>
          <a:custGeom>
            <a:avLst/>
            <a:gdLst/>
            <a:ahLst/>
            <a:cxnLst/>
            <a:rect l="l" t="t" r="r" b="b"/>
            <a:pathLst>
              <a:path w="178" h="135" extrusionOk="0">
                <a:moveTo>
                  <a:pt x="138" y="0"/>
                </a:moveTo>
                <a:lnTo>
                  <a:pt x="139" y="3"/>
                </a:lnTo>
                <a:lnTo>
                  <a:pt x="142" y="4"/>
                </a:lnTo>
                <a:lnTo>
                  <a:pt x="144" y="8"/>
                </a:lnTo>
                <a:lnTo>
                  <a:pt x="147" y="13"/>
                </a:lnTo>
                <a:lnTo>
                  <a:pt x="150" y="17"/>
                </a:lnTo>
                <a:lnTo>
                  <a:pt x="154" y="26"/>
                </a:lnTo>
                <a:lnTo>
                  <a:pt x="157" y="34"/>
                </a:lnTo>
                <a:lnTo>
                  <a:pt x="161" y="42"/>
                </a:lnTo>
                <a:lnTo>
                  <a:pt x="165" y="48"/>
                </a:lnTo>
                <a:lnTo>
                  <a:pt x="169" y="53"/>
                </a:lnTo>
                <a:lnTo>
                  <a:pt x="172" y="59"/>
                </a:lnTo>
                <a:lnTo>
                  <a:pt x="175" y="64"/>
                </a:lnTo>
                <a:lnTo>
                  <a:pt x="177" y="71"/>
                </a:lnTo>
                <a:lnTo>
                  <a:pt x="178" y="79"/>
                </a:lnTo>
                <a:lnTo>
                  <a:pt x="178" y="86"/>
                </a:lnTo>
                <a:lnTo>
                  <a:pt x="178" y="93"/>
                </a:lnTo>
                <a:lnTo>
                  <a:pt x="175" y="100"/>
                </a:lnTo>
                <a:lnTo>
                  <a:pt x="173" y="106"/>
                </a:lnTo>
                <a:lnTo>
                  <a:pt x="170" y="110"/>
                </a:lnTo>
                <a:lnTo>
                  <a:pt x="165" y="115"/>
                </a:lnTo>
                <a:lnTo>
                  <a:pt x="161" y="117"/>
                </a:lnTo>
                <a:lnTo>
                  <a:pt x="156" y="120"/>
                </a:lnTo>
                <a:lnTo>
                  <a:pt x="150" y="123"/>
                </a:lnTo>
                <a:lnTo>
                  <a:pt x="143" y="125"/>
                </a:lnTo>
                <a:lnTo>
                  <a:pt x="135" y="126"/>
                </a:lnTo>
                <a:lnTo>
                  <a:pt x="127" y="127"/>
                </a:lnTo>
                <a:lnTo>
                  <a:pt x="115" y="128"/>
                </a:lnTo>
                <a:lnTo>
                  <a:pt x="102" y="128"/>
                </a:lnTo>
                <a:lnTo>
                  <a:pt x="91" y="129"/>
                </a:lnTo>
                <a:lnTo>
                  <a:pt x="80" y="129"/>
                </a:lnTo>
                <a:lnTo>
                  <a:pt x="69" y="131"/>
                </a:lnTo>
                <a:lnTo>
                  <a:pt x="58" y="133"/>
                </a:lnTo>
                <a:lnTo>
                  <a:pt x="51" y="134"/>
                </a:lnTo>
                <a:lnTo>
                  <a:pt x="44" y="135"/>
                </a:lnTo>
                <a:lnTo>
                  <a:pt x="37" y="135"/>
                </a:lnTo>
                <a:lnTo>
                  <a:pt x="31" y="135"/>
                </a:lnTo>
                <a:lnTo>
                  <a:pt x="25" y="135"/>
                </a:lnTo>
                <a:lnTo>
                  <a:pt x="19" y="133"/>
                </a:lnTo>
                <a:lnTo>
                  <a:pt x="15" y="130"/>
                </a:lnTo>
                <a:lnTo>
                  <a:pt x="9" y="126"/>
                </a:lnTo>
                <a:lnTo>
                  <a:pt x="6" y="120"/>
                </a:lnTo>
                <a:lnTo>
                  <a:pt x="4" y="114"/>
                </a:lnTo>
                <a:lnTo>
                  <a:pt x="2" y="107"/>
                </a:lnTo>
                <a:lnTo>
                  <a:pt x="0" y="100"/>
                </a:lnTo>
                <a:lnTo>
                  <a:pt x="0" y="93"/>
                </a:lnTo>
                <a:lnTo>
                  <a:pt x="2" y="87"/>
                </a:lnTo>
                <a:lnTo>
                  <a:pt x="3" y="80"/>
                </a:lnTo>
                <a:lnTo>
                  <a:pt x="5" y="74"/>
                </a:lnTo>
                <a:lnTo>
                  <a:pt x="8" y="69"/>
                </a:lnTo>
                <a:lnTo>
                  <a:pt x="13" y="61"/>
                </a:lnTo>
                <a:lnTo>
                  <a:pt x="19" y="54"/>
                </a:lnTo>
                <a:lnTo>
                  <a:pt x="26" y="49"/>
                </a:lnTo>
                <a:lnTo>
                  <a:pt x="34" y="43"/>
                </a:lnTo>
                <a:lnTo>
                  <a:pt x="43" y="37"/>
                </a:lnTo>
                <a:lnTo>
                  <a:pt x="51" y="33"/>
                </a:lnTo>
                <a:lnTo>
                  <a:pt x="61" y="30"/>
                </a:lnTo>
                <a:lnTo>
                  <a:pt x="74" y="24"/>
                </a:lnTo>
                <a:lnTo>
                  <a:pt x="88" y="18"/>
                </a:lnTo>
                <a:lnTo>
                  <a:pt x="100" y="14"/>
                </a:lnTo>
                <a:lnTo>
                  <a:pt x="114" y="9"/>
                </a:lnTo>
                <a:lnTo>
                  <a:pt x="123" y="7"/>
                </a:lnTo>
                <a:lnTo>
                  <a:pt x="132" y="6"/>
                </a:lnTo>
                <a:lnTo>
                  <a:pt x="136" y="5"/>
                </a:lnTo>
                <a:lnTo>
                  <a:pt x="141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73" name="Google Shape;13373;p42"/>
          <p:cNvSpPr/>
          <p:nvPr/>
        </p:nvSpPr>
        <p:spPr>
          <a:xfrm>
            <a:off x="6963967" y="2311005"/>
            <a:ext cx="277415" cy="45244"/>
          </a:xfrm>
          <a:custGeom>
            <a:avLst/>
            <a:gdLst/>
            <a:ahLst/>
            <a:cxnLst/>
            <a:rect l="l" t="t" r="r" b="b"/>
            <a:pathLst>
              <a:path w="933" h="154" extrusionOk="0">
                <a:moveTo>
                  <a:pt x="933" y="0"/>
                </a:moveTo>
                <a:lnTo>
                  <a:pt x="832" y="26"/>
                </a:lnTo>
                <a:lnTo>
                  <a:pt x="729" y="50"/>
                </a:lnTo>
                <a:lnTo>
                  <a:pt x="626" y="72"/>
                </a:lnTo>
                <a:lnTo>
                  <a:pt x="523" y="92"/>
                </a:lnTo>
                <a:lnTo>
                  <a:pt x="420" y="109"/>
                </a:lnTo>
                <a:lnTo>
                  <a:pt x="315" y="123"/>
                </a:lnTo>
                <a:lnTo>
                  <a:pt x="210" y="136"/>
                </a:lnTo>
                <a:lnTo>
                  <a:pt x="106" y="146"/>
                </a:lnTo>
                <a:lnTo>
                  <a:pt x="0" y="15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74" name="Google Shape;13374;p42"/>
          <p:cNvCxnSpPr/>
          <p:nvPr/>
        </p:nvCxnSpPr>
        <p:spPr>
          <a:xfrm flipH="1">
            <a:off x="7150894" y="2297907"/>
            <a:ext cx="133350" cy="464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75" name="Google Shape;13375;p42"/>
          <p:cNvCxnSpPr/>
          <p:nvPr/>
        </p:nvCxnSpPr>
        <p:spPr>
          <a:xfrm flipH="1">
            <a:off x="7144942" y="2297908"/>
            <a:ext cx="139303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76" name="Google Shape;13376;p42"/>
          <p:cNvCxnSpPr/>
          <p:nvPr/>
        </p:nvCxnSpPr>
        <p:spPr>
          <a:xfrm flipH="1">
            <a:off x="7150894" y="2297907"/>
            <a:ext cx="133350" cy="464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77" name="Google Shape;13377;p42"/>
          <p:cNvCxnSpPr/>
          <p:nvPr/>
        </p:nvCxnSpPr>
        <p:spPr>
          <a:xfrm flipH="1">
            <a:off x="7144942" y="2297908"/>
            <a:ext cx="139303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78" name="Google Shape;13378;p42"/>
          <p:cNvCxnSpPr/>
          <p:nvPr/>
        </p:nvCxnSpPr>
        <p:spPr>
          <a:xfrm flipH="1">
            <a:off x="7150894" y="2297907"/>
            <a:ext cx="133350" cy="464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79" name="Google Shape;13379;p42"/>
          <p:cNvCxnSpPr/>
          <p:nvPr/>
        </p:nvCxnSpPr>
        <p:spPr>
          <a:xfrm flipH="1">
            <a:off x="7144942" y="2297908"/>
            <a:ext cx="139303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80" name="Google Shape;13380;p42"/>
          <p:cNvCxnSpPr/>
          <p:nvPr/>
        </p:nvCxnSpPr>
        <p:spPr>
          <a:xfrm flipH="1">
            <a:off x="7150894" y="2297907"/>
            <a:ext cx="133350" cy="464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81" name="Google Shape;13381;p42"/>
          <p:cNvCxnSpPr/>
          <p:nvPr/>
        </p:nvCxnSpPr>
        <p:spPr>
          <a:xfrm flipH="1">
            <a:off x="7144942" y="2297908"/>
            <a:ext cx="139303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82" name="Google Shape;13382;p42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Scour Protection - Aprons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AD5D909-7E7E-4482-BF59-E0561B598EB4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49</a:t>
            </a:fld>
            <a:endParaRPr lang="en-US"/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87" name="Google Shape;13387;p43" descr="P8120024"/>
          <p:cNvPicPr preferRelativeResize="0"/>
          <p:nvPr/>
        </p:nvPicPr>
        <p:blipFill rotWithShape="1">
          <a:blip r:embed="rId3">
            <a:alphaModFix/>
          </a:blip>
          <a:srcRect b="26073"/>
          <a:stretch/>
        </p:blipFill>
        <p:spPr>
          <a:xfrm>
            <a:off x="15" y="8"/>
            <a:ext cx="9143985" cy="5069935"/>
          </a:xfrm>
          <a:prstGeom prst="rect">
            <a:avLst/>
          </a:prstGeom>
          <a:noFill/>
          <a:ln>
            <a:noFill/>
          </a:ln>
        </p:spPr>
      </p:pic>
      <p:sp>
        <p:nvSpPr>
          <p:cNvPr id="13388" name="Google Shape;13388;p43"/>
          <p:cNvSpPr/>
          <p:nvPr/>
        </p:nvSpPr>
        <p:spPr>
          <a:xfrm>
            <a:off x="467544" y="483518"/>
            <a:ext cx="8208912" cy="4104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Culvert (SPCSP) Installation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93" name="Google Shape;13393;p44"/>
          <p:cNvPicPr preferRelativeResize="0"/>
          <p:nvPr/>
        </p:nvPicPr>
        <p:blipFill>
          <a:blip r:embed="rId3"/>
          <a:srcRect t="13036" b="13036"/>
          <a:stretch/>
        </p:blipFill>
        <p:spPr>
          <a:xfrm>
            <a:off x="1189214" y="1169437"/>
            <a:ext cx="6765571" cy="3751215"/>
          </a:xfrm>
          <a:prstGeom prst="rect">
            <a:avLst/>
          </a:prstGeom>
          <a:noFill/>
          <a:ln>
            <a:noFill/>
          </a:ln>
        </p:spPr>
      </p:pic>
      <p:sp>
        <p:nvSpPr>
          <p:cNvPr id="13394" name="Google Shape;13394;p44"/>
          <p:cNvSpPr txBox="1">
            <a:spLocks noGrp="1"/>
          </p:cNvSpPr>
          <p:nvPr>
            <p:ph type="body" idx="1"/>
          </p:nvPr>
        </p:nvSpPr>
        <p:spPr>
          <a:xfrm>
            <a:off x="467544" y="483518"/>
            <a:ext cx="8208912" cy="4104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</a:pPr>
            <a:r>
              <a:rPr lang="en-US" b="1" dirty="0">
                <a:solidFill>
                  <a:schemeClr val="accent2"/>
                </a:solidFill>
              </a:rPr>
              <a:t>Culvert (CSP) Installation</a:t>
            </a:r>
            <a:endParaRPr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93" name="Google Shape;13393;p44"/>
          <p:cNvPicPr preferRelativeResize="0"/>
          <p:nvPr/>
        </p:nvPicPr>
        <p:blipFill>
          <a:blip r:embed="rId3"/>
          <a:srcRect t="13036" b="13036"/>
          <a:stretch/>
        </p:blipFill>
        <p:spPr>
          <a:xfrm>
            <a:off x="1189214" y="1169437"/>
            <a:ext cx="6765571" cy="3751215"/>
          </a:xfrm>
          <a:prstGeom prst="rect">
            <a:avLst/>
          </a:prstGeom>
          <a:noFill/>
          <a:ln>
            <a:noFill/>
          </a:ln>
        </p:spPr>
      </p:pic>
      <p:sp>
        <p:nvSpPr>
          <p:cNvPr id="13394" name="Google Shape;13394;p44"/>
          <p:cNvSpPr txBox="1">
            <a:spLocks noGrp="1"/>
          </p:cNvSpPr>
          <p:nvPr>
            <p:ph type="body" idx="1"/>
          </p:nvPr>
        </p:nvSpPr>
        <p:spPr>
          <a:xfrm>
            <a:off x="467544" y="483518"/>
            <a:ext cx="8208912" cy="4104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</a:pPr>
            <a:r>
              <a:rPr lang="en-US" b="1" dirty="0">
                <a:solidFill>
                  <a:schemeClr val="accent2"/>
                </a:solidFill>
              </a:rPr>
              <a:t>Culvert (CSP) Installation</a:t>
            </a:r>
            <a:endParaRPr b="1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625581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93" name="Google Shape;13393;p44"/>
          <p:cNvPicPr preferRelativeResize="0"/>
          <p:nvPr/>
        </p:nvPicPr>
        <p:blipFill>
          <a:blip r:embed="rId3"/>
          <a:srcRect t="13036" b="13036"/>
          <a:stretch/>
        </p:blipFill>
        <p:spPr>
          <a:xfrm>
            <a:off x="1189214" y="1169437"/>
            <a:ext cx="6765571" cy="3751215"/>
          </a:xfrm>
          <a:prstGeom prst="rect">
            <a:avLst/>
          </a:prstGeom>
          <a:noFill/>
          <a:ln>
            <a:noFill/>
          </a:ln>
        </p:spPr>
      </p:pic>
      <p:sp>
        <p:nvSpPr>
          <p:cNvPr id="13394" name="Google Shape;13394;p44"/>
          <p:cNvSpPr txBox="1">
            <a:spLocks noGrp="1"/>
          </p:cNvSpPr>
          <p:nvPr>
            <p:ph type="body" idx="1"/>
          </p:nvPr>
        </p:nvSpPr>
        <p:spPr>
          <a:xfrm>
            <a:off x="467544" y="483518"/>
            <a:ext cx="8208912" cy="4104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</a:pPr>
            <a:r>
              <a:rPr lang="en-US" b="1" dirty="0">
                <a:solidFill>
                  <a:schemeClr val="accent2"/>
                </a:solidFill>
              </a:rPr>
              <a:t>Culvert (CSP) Installation</a:t>
            </a:r>
            <a:endParaRPr b="1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4633395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93" name="Google Shape;13393;p44"/>
          <p:cNvPicPr preferRelativeResize="0"/>
          <p:nvPr/>
        </p:nvPicPr>
        <p:blipFill>
          <a:blip r:embed="rId3"/>
          <a:srcRect t="13036" b="13036"/>
          <a:stretch/>
        </p:blipFill>
        <p:spPr>
          <a:xfrm>
            <a:off x="1189214" y="1045768"/>
            <a:ext cx="6765571" cy="3751215"/>
          </a:xfrm>
          <a:prstGeom prst="rect">
            <a:avLst/>
          </a:prstGeom>
          <a:noFill/>
          <a:ln>
            <a:noFill/>
          </a:ln>
        </p:spPr>
      </p:pic>
      <p:sp>
        <p:nvSpPr>
          <p:cNvPr id="13394" name="Google Shape;13394;p44"/>
          <p:cNvSpPr txBox="1">
            <a:spLocks noGrp="1"/>
          </p:cNvSpPr>
          <p:nvPr>
            <p:ph type="body" idx="1"/>
          </p:nvPr>
        </p:nvSpPr>
        <p:spPr>
          <a:xfrm>
            <a:off x="467544" y="483518"/>
            <a:ext cx="8208912" cy="4437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</a:pPr>
            <a:r>
              <a:rPr lang="en-US" b="1" dirty="0">
                <a:solidFill>
                  <a:schemeClr val="accent2"/>
                </a:solidFill>
              </a:rPr>
              <a:t>SPCSP Culvert Grade Separation</a:t>
            </a:r>
            <a:endParaRPr b="1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5647190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93" name="Google Shape;13393;p44"/>
          <p:cNvPicPr preferRelativeResize="0"/>
          <p:nvPr/>
        </p:nvPicPr>
        <p:blipFill>
          <a:blip r:embed="rId3"/>
          <a:srcRect t="13036" b="13036"/>
          <a:stretch/>
        </p:blipFill>
        <p:spPr>
          <a:xfrm>
            <a:off x="1189214" y="1045768"/>
            <a:ext cx="6765571" cy="3751215"/>
          </a:xfrm>
          <a:prstGeom prst="rect">
            <a:avLst/>
          </a:prstGeom>
          <a:noFill/>
          <a:ln>
            <a:noFill/>
          </a:ln>
        </p:spPr>
      </p:pic>
      <p:sp>
        <p:nvSpPr>
          <p:cNvPr id="13394" name="Google Shape;13394;p44"/>
          <p:cNvSpPr txBox="1">
            <a:spLocks noGrp="1"/>
          </p:cNvSpPr>
          <p:nvPr>
            <p:ph type="body" idx="1"/>
          </p:nvPr>
        </p:nvSpPr>
        <p:spPr>
          <a:xfrm>
            <a:off x="467544" y="483518"/>
            <a:ext cx="8208912" cy="4437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</a:pPr>
            <a:r>
              <a:rPr lang="en-US" b="1" dirty="0">
                <a:solidFill>
                  <a:schemeClr val="accent2"/>
                </a:solidFill>
              </a:rPr>
              <a:t>SPCSP Arch Culvert – Wildlife Overpass</a:t>
            </a:r>
            <a:endParaRPr b="1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132031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93" name="Google Shape;13393;p44"/>
          <p:cNvPicPr preferRelativeResize="0"/>
          <p:nvPr/>
        </p:nvPicPr>
        <p:blipFill>
          <a:blip r:embed="rId3"/>
          <a:srcRect t="13036" b="13036"/>
          <a:stretch/>
        </p:blipFill>
        <p:spPr>
          <a:xfrm>
            <a:off x="1189214" y="1045768"/>
            <a:ext cx="6765571" cy="3751215"/>
          </a:xfrm>
          <a:prstGeom prst="rect">
            <a:avLst/>
          </a:prstGeom>
          <a:noFill/>
          <a:ln>
            <a:noFill/>
          </a:ln>
        </p:spPr>
      </p:pic>
      <p:sp>
        <p:nvSpPr>
          <p:cNvPr id="13394" name="Google Shape;13394;p44"/>
          <p:cNvSpPr txBox="1">
            <a:spLocks noGrp="1"/>
          </p:cNvSpPr>
          <p:nvPr>
            <p:ph type="body" idx="1"/>
          </p:nvPr>
        </p:nvSpPr>
        <p:spPr>
          <a:xfrm>
            <a:off x="467544" y="483518"/>
            <a:ext cx="8208912" cy="4437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</a:pPr>
            <a:r>
              <a:rPr lang="en-US" b="1" dirty="0">
                <a:solidFill>
                  <a:schemeClr val="accent2"/>
                </a:solidFill>
              </a:rPr>
              <a:t>SPCSP VE Arch Culvert – </a:t>
            </a:r>
            <a:r>
              <a:rPr lang="en-US" b="1">
                <a:solidFill>
                  <a:schemeClr val="accent2"/>
                </a:solidFill>
              </a:rPr>
              <a:t>Pedestrian Underpass</a:t>
            </a:r>
            <a:endParaRPr b="1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589666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9" name="Google Shape;13399;p45"/>
          <p:cNvSpPr txBox="1">
            <a:spLocks noGrp="1"/>
          </p:cNvSpPr>
          <p:nvPr>
            <p:ph type="ctrTitle"/>
          </p:nvPr>
        </p:nvSpPr>
        <p:spPr>
          <a:xfrm>
            <a:off x="472008" y="776546"/>
            <a:ext cx="8348464" cy="15071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Questions?</a:t>
            </a:r>
            <a:endParaRPr/>
          </a:p>
        </p:txBody>
      </p:sp>
      <p:pic>
        <p:nvPicPr>
          <p:cNvPr id="13400" name="Google Shape;13400;p4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575901" y="267944"/>
            <a:ext cx="4114800" cy="3924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" name="Google Shape;853;p5"/>
          <p:cNvSpPr txBox="1">
            <a:spLocks noGrp="1"/>
          </p:cNvSpPr>
          <p:nvPr>
            <p:ph type="body" idx="2"/>
          </p:nvPr>
        </p:nvSpPr>
        <p:spPr>
          <a:xfrm>
            <a:off x="411769" y="1620371"/>
            <a:ext cx="3628206" cy="28235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57175" lvl="0" indent="-25717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</a:pPr>
            <a:r>
              <a:rPr lang="en-US" sz="1800" dirty="0"/>
              <a:t>Superstructure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</a:pPr>
            <a:r>
              <a:rPr lang="en-US" sz="1600" dirty="0"/>
              <a:t>It carries the load applied to the deck and transfers it to bridge supports.</a:t>
            </a:r>
            <a:endParaRPr dirty="0"/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</a:pPr>
            <a:r>
              <a:rPr lang="en-US" sz="1800" dirty="0"/>
              <a:t>Substructure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</a:pPr>
            <a:r>
              <a:rPr lang="en-US" sz="1600" dirty="0"/>
              <a:t>It transfers load from the superstructure to the foundation soil or rock. 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</a:pPr>
            <a:r>
              <a:rPr lang="en-US" sz="1600" dirty="0"/>
              <a:t>It includes all elements below the bearings. </a:t>
            </a:r>
            <a:endParaRPr dirty="0"/>
          </a:p>
        </p:txBody>
      </p:sp>
      <p:sp>
        <p:nvSpPr>
          <p:cNvPr id="854" name="Google Shape;854;p5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</a:pPr>
            <a:fld id="{00000000-1234-1234-1234-123412341234}" type="slidenum">
              <a:rPr lang="en-US">
                <a:solidFill>
                  <a:schemeClr val="lt1"/>
                </a:solidFill>
              </a:rPr>
              <a:t>5</a:t>
            </a:fld>
            <a:endParaRPr>
              <a:solidFill>
                <a:schemeClr val="lt1"/>
              </a:solidFill>
            </a:endParaRPr>
          </a:p>
        </p:txBody>
      </p:sp>
      <p:sp>
        <p:nvSpPr>
          <p:cNvPr id="855" name="Google Shape;855;p5"/>
          <p:cNvSpPr txBox="1">
            <a:spLocks noGrp="1"/>
          </p:cNvSpPr>
          <p:nvPr>
            <p:ph type="title"/>
          </p:nvPr>
        </p:nvSpPr>
        <p:spPr>
          <a:xfrm>
            <a:off x="411769" y="255878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Typical Bridge Components</a:t>
            </a:r>
            <a:endParaRPr sz="3200" dirty="0"/>
          </a:p>
        </p:txBody>
      </p:sp>
      <p:sp>
        <p:nvSpPr>
          <p:cNvPr id="856" name="Google Shape;856;p5"/>
          <p:cNvSpPr txBox="1"/>
          <p:nvPr/>
        </p:nvSpPr>
        <p:spPr>
          <a:xfrm>
            <a:off x="3855244" y="1840706"/>
            <a:ext cx="184731" cy="3000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0290469-46CD-CCD2-2D52-39004400D0E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4567645" y="1011695"/>
            <a:ext cx="4576354" cy="3432266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2"/>
          <p:cNvSpPr txBox="1">
            <a:spLocks noGrp="1"/>
          </p:cNvSpPr>
          <p:nvPr>
            <p:ph type="ctrTitle"/>
          </p:nvPr>
        </p:nvSpPr>
        <p:spPr>
          <a:xfrm>
            <a:off x="685800" y="679289"/>
            <a:ext cx="7772400" cy="16430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SUPERSTRUCTURE</a:t>
            </a:r>
            <a:endParaRPr dirty="0"/>
          </a:p>
        </p:txBody>
      </p:sp>
      <p:sp>
        <p:nvSpPr>
          <p:cNvPr id="131" name="Google Shape;131;p2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6</a:t>
            </a:fld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" name="Google Shape;870;p7"/>
          <p:cNvSpPr txBox="1"/>
          <p:nvPr/>
        </p:nvSpPr>
        <p:spPr>
          <a:xfrm>
            <a:off x="3855244" y="1840706"/>
            <a:ext cx="184731" cy="3000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71" name="Google Shape;871;p7"/>
          <p:cNvSpPr txBox="1">
            <a:spLocks noGrp="1"/>
          </p:cNvSpPr>
          <p:nvPr>
            <p:ph type="body" idx="1"/>
          </p:nvPr>
        </p:nvSpPr>
        <p:spPr>
          <a:xfrm>
            <a:off x="539552" y="1356960"/>
            <a:ext cx="8229600" cy="3231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dirty="0"/>
              <a:t>Superstructure comprises of bearings and all elements above bearings, including: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</a:pPr>
            <a:r>
              <a:rPr lang="en-US" sz="1800" dirty="0"/>
              <a:t> Deck / wearing surface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</a:pPr>
            <a:r>
              <a:rPr lang="en-US" sz="1800" dirty="0"/>
              <a:t> Curbs</a:t>
            </a:r>
            <a:endParaRPr dirty="0"/>
          </a:p>
          <a:p>
            <a:pPr marL="628651" lvl="1" indent="-28575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800"/>
              <a:buChar char="–"/>
            </a:pPr>
            <a:r>
              <a:rPr lang="en-US" sz="1800" dirty="0"/>
              <a:t>Bridgerail</a:t>
            </a:r>
            <a:endParaRPr dirty="0"/>
          </a:p>
          <a:p>
            <a:pPr marL="628651" lvl="1" indent="-28575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800"/>
              <a:buChar char="–"/>
            </a:pPr>
            <a:r>
              <a:rPr lang="en-US" sz="1800" dirty="0"/>
              <a:t>Girders / stringers</a:t>
            </a:r>
            <a:endParaRPr dirty="0"/>
          </a:p>
          <a:p>
            <a:pPr marL="1085851" lvl="2" indent="-28575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800"/>
              <a:buChar char="•"/>
            </a:pPr>
            <a:r>
              <a:rPr lang="en-US" sz="1600" dirty="0"/>
              <a:t>Timber stringers with timber stripdeck and subdeck.</a:t>
            </a:r>
            <a:endParaRPr sz="1600" dirty="0"/>
          </a:p>
          <a:p>
            <a:pPr marL="1085851" lvl="2" indent="-28575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800"/>
              <a:buChar char="•"/>
            </a:pPr>
            <a:r>
              <a:rPr lang="en-US" sz="1600" dirty="0"/>
              <a:t>Conventionally Reinforced concrete girders.</a:t>
            </a:r>
            <a:endParaRPr sz="1600" dirty="0"/>
          </a:p>
          <a:p>
            <a:pPr marL="1085851" lvl="2" indent="-28575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800"/>
              <a:buChar char="•"/>
            </a:pPr>
            <a:r>
              <a:rPr lang="en-US" sz="1600" dirty="0"/>
              <a:t>Prestressed concrete girders.</a:t>
            </a:r>
            <a:endParaRPr sz="1600" dirty="0"/>
          </a:p>
          <a:p>
            <a:pPr marL="628651" lvl="1" indent="-28575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800"/>
              <a:buChar char="–"/>
            </a:pPr>
            <a:r>
              <a:rPr lang="en-US" sz="1800" dirty="0"/>
              <a:t>Bearings</a:t>
            </a:r>
            <a:endParaRPr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872" name="Google Shape;872;p7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for Standard Bridges</a:t>
            </a:r>
            <a:endParaRPr sz="320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E497A87-27A2-15FB-E0AD-DD41FF7C4189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7</a:t>
            </a:fld>
            <a:endParaRPr lang="en-US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" name="Google Shape;877;p8"/>
          <p:cNvSpPr txBox="1"/>
          <p:nvPr/>
        </p:nvSpPr>
        <p:spPr>
          <a:xfrm>
            <a:off x="6824662" y="2547170"/>
            <a:ext cx="1276311" cy="3347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SUB DECK AND STRINGERS ARE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TREATED WITH CREOSOTE.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endParaRPr sz="525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8" name="Google Shape;878;p8"/>
          <p:cNvSpPr txBox="1"/>
          <p:nvPr/>
        </p:nvSpPr>
        <p:spPr>
          <a:xfrm>
            <a:off x="6824662" y="2427686"/>
            <a:ext cx="523195" cy="2077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NOTE:</a:t>
            </a:r>
            <a:endParaRPr sz="75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879" name="Google Shape;879;p8"/>
          <p:cNvCxnSpPr/>
          <p:nvPr/>
        </p:nvCxnSpPr>
        <p:spPr>
          <a:xfrm flipH="1">
            <a:off x="5479258" y="3527822"/>
            <a:ext cx="70247" cy="38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80" name="Google Shape;880;p8"/>
          <p:cNvSpPr/>
          <p:nvPr/>
        </p:nvSpPr>
        <p:spPr>
          <a:xfrm>
            <a:off x="3830241" y="2575322"/>
            <a:ext cx="1719263" cy="990600"/>
          </a:xfrm>
          <a:custGeom>
            <a:avLst/>
            <a:gdLst/>
            <a:ahLst/>
            <a:cxnLst/>
            <a:rect l="l" t="t" r="r" b="b"/>
            <a:pathLst>
              <a:path w="4334" h="2493" extrusionOk="0">
                <a:moveTo>
                  <a:pt x="4157" y="2493"/>
                </a:moveTo>
                <a:lnTo>
                  <a:pt x="0" y="102"/>
                </a:lnTo>
                <a:lnTo>
                  <a:pt x="186" y="0"/>
                </a:lnTo>
                <a:lnTo>
                  <a:pt x="537" y="203"/>
                </a:lnTo>
                <a:lnTo>
                  <a:pt x="574" y="181"/>
                </a:lnTo>
                <a:lnTo>
                  <a:pt x="574" y="224"/>
                </a:lnTo>
                <a:lnTo>
                  <a:pt x="938" y="433"/>
                </a:lnTo>
                <a:lnTo>
                  <a:pt x="973" y="415"/>
                </a:lnTo>
                <a:lnTo>
                  <a:pt x="973" y="454"/>
                </a:lnTo>
                <a:lnTo>
                  <a:pt x="1335" y="663"/>
                </a:lnTo>
                <a:lnTo>
                  <a:pt x="1371" y="643"/>
                </a:lnTo>
                <a:lnTo>
                  <a:pt x="1371" y="684"/>
                </a:lnTo>
                <a:lnTo>
                  <a:pt x="1731" y="891"/>
                </a:lnTo>
                <a:lnTo>
                  <a:pt x="1770" y="871"/>
                </a:lnTo>
                <a:lnTo>
                  <a:pt x="1770" y="912"/>
                </a:lnTo>
                <a:lnTo>
                  <a:pt x="2135" y="1124"/>
                </a:lnTo>
                <a:lnTo>
                  <a:pt x="2170" y="1103"/>
                </a:lnTo>
                <a:lnTo>
                  <a:pt x="2170" y="1143"/>
                </a:lnTo>
                <a:lnTo>
                  <a:pt x="2527" y="1349"/>
                </a:lnTo>
                <a:lnTo>
                  <a:pt x="2556" y="1333"/>
                </a:lnTo>
                <a:lnTo>
                  <a:pt x="2556" y="1366"/>
                </a:lnTo>
                <a:lnTo>
                  <a:pt x="2924" y="1577"/>
                </a:lnTo>
                <a:lnTo>
                  <a:pt x="2956" y="1559"/>
                </a:lnTo>
                <a:lnTo>
                  <a:pt x="2956" y="1596"/>
                </a:lnTo>
                <a:lnTo>
                  <a:pt x="3319" y="1806"/>
                </a:lnTo>
                <a:lnTo>
                  <a:pt x="3349" y="1789"/>
                </a:lnTo>
                <a:lnTo>
                  <a:pt x="3349" y="1822"/>
                </a:lnTo>
                <a:lnTo>
                  <a:pt x="3713" y="2033"/>
                </a:lnTo>
                <a:lnTo>
                  <a:pt x="3741" y="2016"/>
                </a:lnTo>
                <a:lnTo>
                  <a:pt x="3741" y="2049"/>
                </a:lnTo>
                <a:lnTo>
                  <a:pt x="4105" y="2259"/>
                </a:lnTo>
                <a:lnTo>
                  <a:pt x="4141" y="2239"/>
                </a:lnTo>
                <a:lnTo>
                  <a:pt x="4141" y="2290"/>
                </a:lnTo>
                <a:lnTo>
                  <a:pt x="4334" y="2398"/>
                </a:lnTo>
                <a:lnTo>
                  <a:pt x="4157" y="2493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81" name="Google Shape;881;p8"/>
          <p:cNvSpPr/>
          <p:nvPr/>
        </p:nvSpPr>
        <p:spPr>
          <a:xfrm>
            <a:off x="4155283" y="3084911"/>
            <a:ext cx="1556147" cy="897731"/>
          </a:xfrm>
          <a:custGeom>
            <a:avLst/>
            <a:gdLst/>
            <a:ahLst/>
            <a:cxnLst/>
            <a:rect l="l" t="t" r="r" b="b"/>
            <a:pathLst>
              <a:path w="3923" h="2259" extrusionOk="0">
                <a:moveTo>
                  <a:pt x="3553" y="2259"/>
                </a:moveTo>
                <a:lnTo>
                  <a:pt x="0" y="211"/>
                </a:lnTo>
                <a:lnTo>
                  <a:pt x="373" y="0"/>
                </a:lnTo>
                <a:lnTo>
                  <a:pt x="3776" y="1963"/>
                </a:lnTo>
                <a:lnTo>
                  <a:pt x="3923" y="2048"/>
                </a:lnTo>
                <a:lnTo>
                  <a:pt x="3553" y="2259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82" name="Google Shape;882;p8"/>
          <p:cNvSpPr/>
          <p:nvPr/>
        </p:nvSpPr>
        <p:spPr>
          <a:xfrm>
            <a:off x="5564983" y="3899297"/>
            <a:ext cx="146447" cy="128588"/>
          </a:xfrm>
          <a:custGeom>
            <a:avLst/>
            <a:gdLst/>
            <a:ahLst/>
            <a:cxnLst/>
            <a:rect l="l" t="t" r="r" b="b"/>
            <a:pathLst>
              <a:path w="370" h="326" extrusionOk="0">
                <a:moveTo>
                  <a:pt x="294" y="139"/>
                </a:moveTo>
                <a:lnTo>
                  <a:pt x="291" y="138"/>
                </a:lnTo>
                <a:lnTo>
                  <a:pt x="286" y="135"/>
                </a:lnTo>
                <a:lnTo>
                  <a:pt x="283" y="134"/>
                </a:lnTo>
                <a:lnTo>
                  <a:pt x="278" y="133"/>
                </a:lnTo>
                <a:lnTo>
                  <a:pt x="272" y="132"/>
                </a:lnTo>
                <a:lnTo>
                  <a:pt x="267" y="131"/>
                </a:lnTo>
                <a:lnTo>
                  <a:pt x="260" y="130"/>
                </a:lnTo>
                <a:lnTo>
                  <a:pt x="252" y="129"/>
                </a:lnTo>
                <a:lnTo>
                  <a:pt x="243" y="128"/>
                </a:lnTo>
                <a:lnTo>
                  <a:pt x="234" y="128"/>
                </a:lnTo>
                <a:lnTo>
                  <a:pt x="226" y="128"/>
                </a:lnTo>
                <a:lnTo>
                  <a:pt x="217" y="128"/>
                </a:lnTo>
                <a:lnTo>
                  <a:pt x="209" y="129"/>
                </a:lnTo>
                <a:lnTo>
                  <a:pt x="204" y="130"/>
                </a:lnTo>
                <a:lnTo>
                  <a:pt x="197" y="131"/>
                </a:lnTo>
                <a:lnTo>
                  <a:pt x="193" y="133"/>
                </a:lnTo>
                <a:lnTo>
                  <a:pt x="188" y="136"/>
                </a:lnTo>
                <a:lnTo>
                  <a:pt x="184" y="139"/>
                </a:lnTo>
                <a:lnTo>
                  <a:pt x="181" y="141"/>
                </a:lnTo>
                <a:lnTo>
                  <a:pt x="178" y="144"/>
                </a:lnTo>
                <a:lnTo>
                  <a:pt x="173" y="147"/>
                </a:lnTo>
                <a:lnTo>
                  <a:pt x="170" y="149"/>
                </a:lnTo>
                <a:lnTo>
                  <a:pt x="167" y="153"/>
                </a:lnTo>
                <a:lnTo>
                  <a:pt x="163" y="156"/>
                </a:lnTo>
                <a:lnTo>
                  <a:pt x="158" y="158"/>
                </a:lnTo>
                <a:lnTo>
                  <a:pt x="155" y="160"/>
                </a:lnTo>
                <a:lnTo>
                  <a:pt x="153" y="162"/>
                </a:lnTo>
                <a:lnTo>
                  <a:pt x="150" y="165"/>
                </a:lnTo>
                <a:lnTo>
                  <a:pt x="147" y="167"/>
                </a:lnTo>
                <a:lnTo>
                  <a:pt x="145" y="169"/>
                </a:lnTo>
                <a:lnTo>
                  <a:pt x="143" y="172"/>
                </a:lnTo>
                <a:lnTo>
                  <a:pt x="141" y="174"/>
                </a:lnTo>
                <a:lnTo>
                  <a:pt x="140" y="178"/>
                </a:lnTo>
                <a:lnTo>
                  <a:pt x="139" y="181"/>
                </a:lnTo>
                <a:lnTo>
                  <a:pt x="137" y="186"/>
                </a:lnTo>
                <a:lnTo>
                  <a:pt x="136" y="191"/>
                </a:lnTo>
                <a:lnTo>
                  <a:pt x="134" y="194"/>
                </a:lnTo>
                <a:lnTo>
                  <a:pt x="133" y="197"/>
                </a:lnTo>
                <a:lnTo>
                  <a:pt x="132" y="200"/>
                </a:lnTo>
                <a:lnTo>
                  <a:pt x="131" y="202"/>
                </a:lnTo>
                <a:lnTo>
                  <a:pt x="131" y="203"/>
                </a:lnTo>
                <a:lnTo>
                  <a:pt x="130" y="204"/>
                </a:lnTo>
                <a:lnTo>
                  <a:pt x="130" y="205"/>
                </a:lnTo>
                <a:lnTo>
                  <a:pt x="129" y="205"/>
                </a:lnTo>
                <a:lnTo>
                  <a:pt x="129" y="206"/>
                </a:lnTo>
                <a:lnTo>
                  <a:pt x="123" y="205"/>
                </a:lnTo>
                <a:lnTo>
                  <a:pt x="116" y="204"/>
                </a:lnTo>
                <a:lnTo>
                  <a:pt x="110" y="204"/>
                </a:lnTo>
                <a:lnTo>
                  <a:pt x="103" y="203"/>
                </a:lnTo>
                <a:lnTo>
                  <a:pt x="95" y="203"/>
                </a:lnTo>
                <a:lnTo>
                  <a:pt x="89" y="203"/>
                </a:lnTo>
                <a:lnTo>
                  <a:pt x="78" y="203"/>
                </a:lnTo>
                <a:lnTo>
                  <a:pt x="67" y="203"/>
                </a:lnTo>
                <a:lnTo>
                  <a:pt x="65" y="212"/>
                </a:lnTo>
                <a:lnTo>
                  <a:pt x="62" y="222"/>
                </a:lnTo>
                <a:lnTo>
                  <a:pt x="60" y="232"/>
                </a:lnTo>
                <a:lnTo>
                  <a:pt x="56" y="242"/>
                </a:lnTo>
                <a:lnTo>
                  <a:pt x="55" y="252"/>
                </a:lnTo>
                <a:lnTo>
                  <a:pt x="53" y="263"/>
                </a:lnTo>
                <a:lnTo>
                  <a:pt x="53" y="274"/>
                </a:lnTo>
                <a:lnTo>
                  <a:pt x="52" y="286"/>
                </a:lnTo>
                <a:lnTo>
                  <a:pt x="53" y="297"/>
                </a:lnTo>
                <a:lnTo>
                  <a:pt x="47" y="300"/>
                </a:lnTo>
                <a:lnTo>
                  <a:pt x="39" y="303"/>
                </a:lnTo>
                <a:lnTo>
                  <a:pt x="35" y="307"/>
                </a:lnTo>
                <a:lnTo>
                  <a:pt x="30" y="309"/>
                </a:lnTo>
                <a:lnTo>
                  <a:pt x="26" y="312"/>
                </a:lnTo>
                <a:lnTo>
                  <a:pt x="22" y="314"/>
                </a:lnTo>
                <a:lnTo>
                  <a:pt x="17" y="318"/>
                </a:lnTo>
                <a:lnTo>
                  <a:pt x="14" y="322"/>
                </a:lnTo>
                <a:lnTo>
                  <a:pt x="12" y="323"/>
                </a:lnTo>
                <a:lnTo>
                  <a:pt x="11" y="325"/>
                </a:lnTo>
                <a:lnTo>
                  <a:pt x="9" y="325"/>
                </a:lnTo>
                <a:lnTo>
                  <a:pt x="8" y="326"/>
                </a:lnTo>
                <a:lnTo>
                  <a:pt x="7" y="326"/>
                </a:lnTo>
                <a:lnTo>
                  <a:pt x="4" y="326"/>
                </a:lnTo>
                <a:lnTo>
                  <a:pt x="2" y="326"/>
                </a:lnTo>
                <a:lnTo>
                  <a:pt x="0" y="326"/>
                </a:lnTo>
                <a:lnTo>
                  <a:pt x="0" y="211"/>
                </a:lnTo>
                <a:lnTo>
                  <a:pt x="370" y="0"/>
                </a:lnTo>
                <a:lnTo>
                  <a:pt x="370" y="146"/>
                </a:lnTo>
                <a:lnTo>
                  <a:pt x="244" y="219"/>
                </a:lnTo>
                <a:lnTo>
                  <a:pt x="242" y="219"/>
                </a:lnTo>
                <a:lnTo>
                  <a:pt x="240" y="218"/>
                </a:lnTo>
                <a:lnTo>
                  <a:pt x="237" y="218"/>
                </a:lnTo>
                <a:lnTo>
                  <a:pt x="235" y="217"/>
                </a:lnTo>
                <a:lnTo>
                  <a:pt x="234" y="216"/>
                </a:lnTo>
                <a:lnTo>
                  <a:pt x="233" y="213"/>
                </a:lnTo>
                <a:lnTo>
                  <a:pt x="232" y="211"/>
                </a:lnTo>
                <a:lnTo>
                  <a:pt x="231" y="209"/>
                </a:lnTo>
                <a:lnTo>
                  <a:pt x="232" y="206"/>
                </a:lnTo>
                <a:lnTo>
                  <a:pt x="233" y="204"/>
                </a:lnTo>
                <a:lnTo>
                  <a:pt x="234" y="200"/>
                </a:lnTo>
                <a:lnTo>
                  <a:pt x="237" y="196"/>
                </a:lnTo>
                <a:lnTo>
                  <a:pt x="241" y="192"/>
                </a:lnTo>
                <a:lnTo>
                  <a:pt x="244" y="189"/>
                </a:lnTo>
                <a:lnTo>
                  <a:pt x="248" y="184"/>
                </a:lnTo>
                <a:lnTo>
                  <a:pt x="254" y="179"/>
                </a:lnTo>
                <a:lnTo>
                  <a:pt x="259" y="173"/>
                </a:lnTo>
                <a:lnTo>
                  <a:pt x="265" y="168"/>
                </a:lnTo>
                <a:lnTo>
                  <a:pt x="269" y="162"/>
                </a:lnTo>
                <a:lnTo>
                  <a:pt x="272" y="158"/>
                </a:lnTo>
                <a:lnTo>
                  <a:pt x="275" y="154"/>
                </a:lnTo>
                <a:lnTo>
                  <a:pt x="279" y="149"/>
                </a:lnTo>
                <a:lnTo>
                  <a:pt x="281" y="147"/>
                </a:lnTo>
                <a:lnTo>
                  <a:pt x="284" y="145"/>
                </a:lnTo>
                <a:lnTo>
                  <a:pt x="286" y="143"/>
                </a:lnTo>
                <a:lnTo>
                  <a:pt x="287" y="142"/>
                </a:lnTo>
                <a:lnTo>
                  <a:pt x="288" y="142"/>
                </a:lnTo>
                <a:lnTo>
                  <a:pt x="289" y="141"/>
                </a:lnTo>
                <a:lnTo>
                  <a:pt x="291" y="140"/>
                </a:lnTo>
                <a:lnTo>
                  <a:pt x="292" y="139"/>
                </a:lnTo>
                <a:lnTo>
                  <a:pt x="293" y="139"/>
                </a:lnTo>
                <a:lnTo>
                  <a:pt x="294" y="139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83" name="Google Shape;883;p8"/>
          <p:cNvCxnSpPr/>
          <p:nvPr/>
        </p:nvCxnSpPr>
        <p:spPr>
          <a:xfrm rot="10800000" flipH="1">
            <a:off x="5564983" y="3899298"/>
            <a:ext cx="146447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84" name="Google Shape;884;p8"/>
          <p:cNvSpPr/>
          <p:nvPr/>
        </p:nvSpPr>
        <p:spPr>
          <a:xfrm>
            <a:off x="6667501" y="3265886"/>
            <a:ext cx="146447" cy="140494"/>
          </a:xfrm>
          <a:custGeom>
            <a:avLst/>
            <a:gdLst/>
            <a:ahLst/>
            <a:cxnLst/>
            <a:rect l="l" t="t" r="r" b="b"/>
            <a:pathLst>
              <a:path w="368" h="358" extrusionOk="0">
                <a:moveTo>
                  <a:pt x="0" y="211"/>
                </a:moveTo>
                <a:lnTo>
                  <a:pt x="368" y="0"/>
                </a:lnTo>
                <a:lnTo>
                  <a:pt x="368" y="147"/>
                </a:lnTo>
                <a:lnTo>
                  <a:pt x="0" y="358"/>
                </a:lnTo>
                <a:lnTo>
                  <a:pt x="0" y="211"/>
                </a:lnTo>
                <a:close/>
                <a:moveTo>
                  <a:pt x="301" y="133"/>
                </a:moveTo>
                <a:lnTo>
                  <a:pt x="297" y="132"/>
                </a:lnTo>
                <a:lnTo>
                  <a:pt x="293" y="131"/>
                </a:lnTo>
                <a:lnTo>
                  <a:pt x="290" y="130"/>
                </a:lnTo>
                <a:lnTo>
                  <a:pt x="285" y="129"/>
                </a:lnTo>
                <a:lnTo>
                  <a:pt x="279" y="127"/>
                </a:lnTo>
                <a:lnTo>
                  <a:pt x="274" y="126"/>
                </a:lnTo>
                <a:lnTo>
                  <a:pt x="267" y="125"/>
                </a:lnTo>
                <a:lnTo>
                  <a:pt x="261" y="124"/>
                </a:lnTo>
                <a:lnTo>
                  <a:pt x="254" y="123"/>
                </a:lnTo>
                <a:lnTo>
                  <a:pt x="247" y="123"/>
                </a:lnTo>
                <a:lnTo>
                  <a:pt x="240" y="122"/>
                </a:lnTo>
                <a:lnTo>
                  <a:pt x="234" y="122"/>
                </a:lnTo>
                <a:lnTo>
                  <a:pt x="227" y="123"/>
                </a:lnTo>
                <a:lnTo>
                  <a:pt x="226" y="131"/>
                </a:lnTo>
                <a:lnTo>
                  <a:pt x="225" y="138"/>
                </a:lnTo>
                <a:lnTo>
                  <a:pt x="225" y="147"/>
                </a:lnTo>
                <a:lnTo>
                  <a:pt x="226" y="156"/>
                </a:lnTo>
                <a:lnTo>
                  <a:pt x="226" y="163"/>
                </a:lnTo>
                <a:lnTo>
                  <a:pt x="225" y="172"/>
                </a:lnTo>
                <a:lnTo>
                  <a:pt x="225" y="177"/>
                </a:lnTo>
                <a:lnTo>
                  <a:pt x="224" y="183"/>
                </a:lnTo>
                <a:lnTo>
                  <a:pt x="223" y="188"/>
                </a:lnTo>
                <a:lnTo>
                  <a:pt x="222" y="194"/>
                </a:lnTo>
                <a:lnTo>
                  <a:pt x="223" y="193"/>
                </a:lnTo>
                <a:lnTo>
                  <a:pt x="225" y="194"/>
                </a:lnTo>
                <a:lnTo>
                  <a:pt x="226" y="194"/>
                </a:lnTo>
                <a:lnTo>
                  <a:pt x="228" y="195"/>
                </a:lnTo>
                <a:lnTo>
                  <a:pt x="230" y="196"/>
                </a:lnTo>
                <a:lnTo>
                  <a:pt x="232" y="197"/>
                </a:lnTo>
                <a:lnTo>
                  <a:pt x="233" y="197"/>
                </a:lnTo>
                <a:lnTo>
                  <a:pt x="234" y="198"/>
                </a:lnTo>
                <a:lnTo>
                  <a:pt x="235" y="198"/>
                </a:lnTo>
                <a:lnTo>
                  <a:pt x="236" y="197"/>
                </a:lnTo>
                <a:lnTo>
                  <a:pt x="237" y="197"/>
                </a:lnTo>
                <a:lnTo>
                  <a:pt x="239" y="197"/>
                </a:lnTo>
                <a:lnTo>
                  <a:pt x="240" y="196"/>
                </a:lnTo>
                <a:lnTo>
                  <a:pt x="241" y="196"/>
                </a:lnTo>
                <a:lnTo>
                  <a:pt x="244" y="191"/>
                </a:lnTo>
                <a:lnTo>
                  <a:pt x="247" y="188"/>
                </a:lnTo>
                <a:lnTo>
                  <a:pt x="250" y="185"/>
                </a:lnTo>
                <a:lnTo>
                  <a:pt x="256" y="178"/>
                </a:lnTo>
                <a:lnTo>
                  <a:pt x="261" y="173"/>
                </a:lnTo>
                <a:lnTo>
                  <a:pt x="266" y="168"/>
                </a:lnTo>
                <a:lnTo>
                  <a:pt x="272" y="163"/>
                </a:lnTo>
                <a:lnTo>
                  <a:pt x="276" y="158"/>
                </a:lnTo>
                <a:lnTo>
                  <a:pt x="279" y="154"/>
                </a:lnTo>
                <a:lnTo>
                  <a:pt x="283" y="149"/>
                </a:lnTo>
                <a:lnTo>
                  <a:pt x="286" y="145"/>
                </a:lnTo>
                <a:lnTo>
                  <a:pt x="288" y="143"/>
                </a:lnTo>
                <a:lnTo>
                  <a:pt x="290" y="140"/>
                </a:lnTo>
                <a:lnTo>
                  <a:pt x="293" y="138"/>
                </a:lnTo>
                <a:lnTo>
                  <a:pt x="295" y="137"/>
                </a:lnTo>
                <a:lnTo>
                  <a:pt x="296" y="136"/>
                </a:lnTo>
                <a:lnTo>
                  <a:pt x="297" y="136"/>
                </a:lnTo>
                <a:lnTo>
                  <a:pt x="298" y="135"/>
                </a:lnTo>
                <a:lnTo>
                  <a:pt x="299" y="134"/>
                </a:lnTo>
                <a:lnTo>
                  <a:pt x="300" y="133"/>
                </a:lnTo>
                <a:lnTo>
                  <a:pt x="301" y="133"/>
                </a:lnTo>
                <a:close/>
                <a:moveTo>
                  <a:pt x="179" y="226"/>
                </a:moveTo>
                <a:lnTo>
                  <a:pt x="182" y="223"/>
                </a:lnTo>
                <a:lnTo>
                  <a:pt x="183" y="221"/>
                </a:lnTo>
                <a:lnTo>
                  <a:pt x="184" y="219"/>
                </a:lnTo>
                <a:lnTo>
                  <a:pt x="184" y="216"/>
                </a:lnTo>
                <a:lnTo>
                  <a:pt x="184" y="214"/>
                </a:lnTo>
                <a:lnTo>
                  <a:pt x="183" y="213"/>
                </a:lnTo>
                <a:lnTo>
                  <a:pt x="181" y="211"/>
                </a:lnTo>
                <a:lnTo>
                  <a:pt x="179" y="210"/>
                </a:lnTo>
                <a:lnTo>
                  <a:pt x="175" y="210"/>
                </a:lnTo>
                <a:lnTo>
                  <a:pt x="171" y="209"/>
                </a:lnTo>
                <a:lnTo>
                  <a:pt x="166" y="208"/>
                </a:lnTo>
                <a:lnTo>
                  <a:pt x="161" y="207"/>
                </a:lnTo>
                <a:lnTo>
                  <a:pt x="156" y="206"/>
                </a:lnTo>
                <a:lnTo>
                  <a:pt x="151" y="204"/>
                </a:lnTo>
                <a:lnTo>
                  <a:pt x="147" y="203"/>
                </a:lnTo>
                <a:lnTo>
                  <a:pt x="144" y="203"/>
                </a:lnTo>
                <a:lnTo>
                  <a:pt x="140" y="202"/>
                </a:lnTo>
                <a:lnTo>
                  <a:pt x="135" y="201"/>
                </a:lnTo>
                <a:lnTo>
                  <a:pt x="130" y="200"/>
                </a:lnTo>
                <a:lnTo>
                  <a:pt x="123" y="199"/>
                </a:lnTo>
                <a:lnTo>
                  <a:pt x="117" y="198"/>
                </a:lnTo>
                <a:lnTo>
                  <a:pt x="110" y="198"/>
                </a:lnTo>
                <a:lnTo>
                  <a:pt x="103" y="198"/>
                </a:lnTo>
                <a:lnTo>
                  <a:pt x="96" y="198"/>
                </a:lnTo>
                <a:lnTo>
                  <a:pt x="85" y="198"/>
                </a:lnTo>
                <a:lnTo>
                  <a:pt x="74" y="198"/>
                </a:lnTo>
                <a:lnTo>
                  <a:pt x="71" y="208"/>
                </a:lnTo>
                <a:lnTo>
                  <a:pt x="69" y="216"/>
                </a:lnTo>
                <a:lnTo>
                  <a:pt x="66" y="227"/>
                </a:lnTo>
                <a:lnTo>
                  <a:pt x="64" y="237"/>
                </a:lnTo>
                <a:lnTo>
                  <a:pt x="63" y="248"/>
                </a:lnTo>
                <a:lnTo>
                  <a:pt x="60" y="259"/>
                </a:lnTo>
                <a:lnTo>
                  <a:pt x="60" y="270"/>
                </a:lnTo>
                <a:lnTo>
                  <a:pt x="59" y="280"/>
                </a:lnTo>
                <a:lnTo>
                  <a:pt x="60" y="292"/>
                </a:lnTo>
                <a:lnTo>
                  <a:pt x="64" y="290"/>
                </a:lnTo>
                <a:lnTo>
                  <a:pt x="67" y="289"/>
                </a:lnTo>
                <a:lnTo>
                  <a:pt x="70" y="288"/>
                </a:lnTo>
                <a:lnTo>
                  <a:pt x="73" y="286"/>
                </a:lnTo>
                <a:lnTo>
                  <a:pt x="77" y="285"/>
                </a:lnTo>
                <a:lnTo>
                  <a:pt x="80" y="283"/>
                </a:lnTo>
                <a:lnTo>
                  <a:pt x="85" y="279"/>
                </a:lnTo>
                <a:lnTo>
                  <a:pt x="91" y="276"/>
                </a:lnTo>
                <a:lnTo>
                  <a:pt x="97" y="272"/>
                </a:lnTo>
                <a:lnTo>
                  <a:pt x="106" y="266"/>
                </a:lnTo>
                <a:lnTo>
                  <a:pt x="115" y="261"/>
                </a:lnTo>
                <a:lnTo>
                  <a:pt x="123" y="254"/>
                </a:lnTo>
                <a:lnTo>
                  <a:pt x="131" y="250"/>
                </a:lnTo>
                <a:lnTo>
                  <a:pt x="138" y="246"/>
                </a:lnTo>
                <a:lnTo>
                  <a:pt x="146" y="241"/>
                </a:lnTo>
                <a:lnTo>
                  <a:pt x="154" y="238"/>
                </a:lnTo>
                <a:lnTo>
                  <a:pt x="162" y="234"/>
                </a:lnTo>
                <a:lnTo>
                  <a:pt x="170" y="231"/>
                </a:lnTo>
                <a:lnTo>
                  <a:pt x="179" y="226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85" name="Google Shape;885;p8"/>
          <p:cNvCxnSpPr/>
          <p:nvPr/>
        </p:nvCxnSpPr>
        <p:spPr>
          <a:xfrm>
            <a:off x="6813949" y="3265885"/>
            <a:ext cx="1190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86" name="Google Shape;886;p8"/>
          <p:cNvCxnSpPr/>
          <p:nvPr/>
        </p:nvCxnSpPr>
        <p:spPr>
          <a:xfrm flipH="1">
            <a:off x="6667501" y="3323036"/>
            <a:ext cx="146447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87" name="Google Shape;887;p8"/>
          <p:cNvSpPr/>
          <p:nvPr/>
        </p:nvSpPr>
        <p:spPr>
          <a:xfrm>
            <a:off x="5564981" y="3949303"/>
            <a:ext cx="96441" cy="90488"/>
          </a:xfrm>
          <a:custGeom>
            <a:avLst/>
            <a:gdLst/>
            <a:ahLst/>
            <a:cxnLst/>
            <a:rect l="l" t="t" r="r" b="b"/>
            <a:pathLst>
              <a:path w="244" h="231" extrusionOk="0">
                <a:moveTo>
                  <a:pt x="220" y="0"/>
                </a:moveTo>
                <a:lnTo>
                  <a:pt x="216" y="0"/>
                </a:lnTo>
                <a:lnTo>
                  <a:pt x="211" y="1"/>
                </a:lnTo>
                <a:lnTo>
                  <a:pt x="208" y="1"/>
                </a:lnTo>
                <a:lnTo>
                  <a:pt x="204" y="2"/>
                </a:lnTo>
                <a:lnTo>
                  <a:pt x="201" y="3"/>
                </a:lnTo>
                <a:lnTo>
                  <a:pt x="197" y="4"/>
                </a:lnTo>
                <a:lnTo>
                  <a:pt x="194" y="5"/>
                </a:lnTo>
                <a:lnTo>
                  <a:pt x="191" y="6"/>
                </a:lnTo>
                <a:lnTo>
                  <a:pt x="188" y="8"/>
                </a:lnTo>
                <a:lnTo>
                  <a:pt x="184" y="11"/>
                </a:lnTo>
                <a:lnTo>
                  <a:pt x="181" y="13"/>
                </a:lnTo>
                <a:lnTo>
                  <a:pt x="178" y="16"/>
                </a:lnTo>
                <a:lnTo>
                  <a:pt x="173" y="19"/>
                </a:lnTo>
                <a:lnTo>
                  <a:pt x="170" y="21"/>
                </a:lnTo>
                <a:lnTo>
                  <a:pt x="167" y="25"/>
                </a:lnTo>
                <a:lnTo>
                  <a:pt x="163" y="28"/>
                </a:lnTo>
                <a:lnTo>
                  <a:pt x="158" y="30"/>
                </a:lnTo>
                <a:lnTo>
                  <a:pt x="155" y="32"/>
                </a:lnTo>
                <a:lnTo>
                  <a:pt x="153" y="34"/>
                </a:lnTo>
                <a:lnTo>
                  <a:pt x="150" y="37"/>
                </a:lnTo>
                <a:lnTo>
                  <a:pt x="147" y="39"/>
                </a:lnTo>
                <a:lnTo>
                  <a:pt x="145" y="41"/>
                </a:lnTo>
                <a:lnTo>
                  <a:pt x="143" y="44"/>
                </a:lnTo>
                <a:lnTo>
                  <a:pt x="141" y="46"/>
                </a:lnTo>
                <a:lnTo>
                  <a:pt x="140" y="50"/>
                </a:lnTo>
                <a:lnTo>
                  <a:pt x="139" y="53"/>
                </a:lnTo>
                <a:lnTo>
                  <a:pt x="137" y="58"/>
                </a:lnTo>
                <a:lnTo>
                  <a:pt x="136" y="63"/>
                </a:lnTo>
                <a:lnTo>
                  <a:pt x="134" y="66"/>
                </a:lnTo>
                <a:lnTo>
                  <a:pt x="133" y="69"/>
                </a:lnTo>
                <a:lnTo>
                  <a:pt x="132" y="72"/>
                </a:lnTo>
                <a:lnTo>
                  <a:pt x="131" y="74"/>
                </a:lnTo>
                <a:lnTo>
                  <a:pt x="131" y="75"/>
                </a:lnTo>
                <a:lnTo>
                  <a:pt x="130" y="76"/>
                </a:lnTo>
                <a:lnTo>
                  <a:pt x="130" y="77"/>
                </a:lnTo>
                <a:lnTo>
                  <a:pt x="129" y="77"/>
                </a:lnTo>
                <a:lnTo>
                  <a:pt x="129" y="78"/>
                </a:lnTo>
                <a:lnTo>
                  <a:pt x="133" y="79"/>
                </a:lnTo>
                <a:lnTo>
                  <a:pt x="137" y="80"/>
                </a:lnTo>
                <a:lnTo>
                  <a:pt x="141" y="81"/>
                </a:lnTo>
                <a:lnTo>
                  <a:pt x="145" y="82"/>
                </a:lnTo>
                <a:lnTo>
                  <a:pt x="149" y="83"/>
                </a:lnTo>
                <a:lnTo>
                  <a:pt x="154" y="83"/>
                </a:lnTo>
                <a:lnTo>
                  <a:pt x="158" y="84"/>
                </a:lnTo>
                <a:lnTo>
                  <a:pt x="164" y="85"/>
                </a:lnTo>
                <a:lnTo>
                  <a:pt x="168" y="87"/>
                </a:lnTo>
                <a:lnTo>
                  <a:pt x="171" y="88"/>
                </a:lnTo>
                <a:lnTo>
                  <a:pt x="173" y="89"/>
                </a:lnTo>
                <a:lnTo>
                  <a:pt x="176" y="90"/>
                </a:lnTo>
                <a:lnTo>
                  <a:pt x="177" y="92"/>
                </a:lnTo>
                <a:lnTo>
                  <a:pt x="178" y="93"/>
                </a:lnTo>
                <a:lnTo>
                  <a:pt x="177" y="95"/>
                </a:lnTo>
                <a:lnTo>
                  <a:pt x="176" y="97"/>
                </a:lnTo>
                <a:lnTo>
                  <a:pt x="175" y="100"/>
                </a:lnTo>
                <a:lnTo>
                  <a:pt x="171" y="103"/>
                </a:lnTo>
                <a:lnTo>
                  <a:pt x="163" y="107"/>
                </a:lnTo>
                <a:lnTo>
                  <a:pt x="155" y="111"/>
                </a:lnTo>
                <a:lnTo>
                  <a:pt x="146" y="115"/>
                </a:lnTo>
                <a:lnTo>
                  <a:pt x="139" y="118"/>
                </a:lnTo>
                <a:lnTo>
                  <a:pt x="131" y="122"/>
                </a:lnTo>
                <a:lnTo>
                  <a:pt x="124" y="127"/>
                </a:lnTo>
                <a:lnTo>
                  <a:pt x="116" y="132"/>
                </a:lnTo>
                <a:lnTo>
                  <a:pt x="107" y="138"/>
                </a:lnTo>
                <a:lnTo>
                  <a:pt x="99" y="143"/>
                </a:lnTo>
                <a:lnTo>
                  <a:pt x="90" y="149"/>
                </a:lnTo>
                <a:lnTo>
                  <a:pt x="83" y="153"/>
                </a:lnTo>
                <a:lnTo>
                  <a:pt x="78" y="156"/>
                </a:lnTo>
                <a:lnTo>
                  <a:pt x="73" y="159"/>
                </a:lnTo>
                <a:lnTo>
                  <a:pt x="65" y="164"/>
                </a:lnTo>
                <a:lnTo>
                  <a:pt x="59" y="167"/>
                </a:lnTo>
                <a:lnTo>
                  <a:pt x="52" y="170"/>
                </a:lnTo>
                <a:lnTo>
                  <a:pt x="46" y="173"/>
                </a:lnTo>
                <a:lnTo>
                  <a:pt x="39" y="177"/>
                </a:lnTo>
                <a:lnTo>
                  <a:pt x="33" y="180"/>
                </a:lnTo>
                <a:lnTo>
                  <a:pt x="26" y="184"/>
                </a:lnTo>
                <a:lnTo>
                  <a:pt x="20" y="188"/>
                </a:lnTo>
                <a:lnTo>
                  <a:pt x="14" y="194"/>
                </a:lnTo>
                <a:lnTo>
                  <a:pt x="12" y="195"/>
                </a:lnTo>
                <a:lnTo>
                  <a:pt x="11" y="197"/>
                </a:lnTo>
                <a:lnTo>
                  <a:pt x="9" y="197"/>
                </a:lnTo>
                <a:lnTo>
                  <a:pt x="8" y="198"/>
                </a:lnTo>
                <a:lnTo>
                  <a:pt x="7" y="198"/>
                </a:lnTo>
                <a:lnTo>
                  <a:pt x="4" y="198"/>
                </a:lnTo>
                <a:lnTo>
                  <a:pt x="2" y="198"/>
                </a:lnTo>
                <a:lnTo>
                  <a:pt x="0" y="198"/>
                </a:lnTo>
                <a:lnTo>
                  <a:pt x="0" y="231"/>
                </a:lnTo>
                <a:lnTo>
                  <a:pt x="244" y="91"/>
                </a:lnTo>
                <a:lnTo>
                  <a:pt x="242" y="91"/>
                </a:lnTo>
                <a:lnTo>
                  <a:pt x="240" y="90"/>
                </a:lnTo>
                <a:lnTo>
                  <a:pt x="237" y="90"/>
                </a:lnTo>
                <a:lnTo>
                  <a:pt x="235" y="89"/>
                </a:lnTo>
                <a:lnTo>
                  <a:pt x="234" y="88"/>
                </a:lnTo>
                <a:lnTo>
                  <a:pt x="233" y="85"/>
                </a:lnTo>
                <a:lnTo>
                  <a:pt x="232" y="84"/>
                </a:lnTo>
                <a:lnTo>
                  <a:pt x="231" y="83"/>
                </a:lnTo>
                <a:lnTo>
                  <a:pt x="231" y="82"/>
                </a:lnTo>
                <a:lnTo>
                  <a:pt x="231" y="80"/>
                </a:lnTo>
                <a:lnTo>
                  <a:pt x="231" y="79"/>
                </a:lnTo>
                <a:lnTo>
                  <a:pt x="232" y="78"/>
                </a:lnTo>
                <a:lnTo>
                  <a:pt x="233" y="75"/>
                </a:lnTo>
                <a:lnTo>
                  <a:pt x="234" y="72"/>
                </a:lnTo>
                <a:lnTo>
                  <a:pt x="233" y="74"/>
                </a:lnTo>
                <a:lnTo>
                  <a:pt x="232" y="74"/>
                </a:lnTo>
                <a:lnTo>
                  <a:pt x="230" y="74"/>
                </a:lnTo>
                <a:lnTo>
                  <a:pt x="229" y="75"/>
                </a:lnTo>
                <a:lnTo>
                  <a:pt x="228" y="75"/>
                </a:lnTo>
                <a:lnTo>
                  <a:pt x="227" y="75"/>
                </a:lnTo>
                <a:lnTo>
                  <a:pt x="226" y="75"/>
                </a:lnTo>
                <a:lnTo>
                  <a:pt x="224" y="74"/>
                </a:lnTo>
                <a:lnTo>
                  <a:pt x="222" y="72"/>
                </a:lnTo>
                <a:lnTo>
                  <a:pt x="221" y="71"/>
                </a:lnTo>
                <a:lnTo>
                  <a:pt x="219" y="70"/>
                </a:lnTo>
                <a:lnTo>
                  <a:pt x="218" y="70"/>
                </a:lnTo>
                <a:lnTo>
                  <a:pt x="216" y="70"/>
                </a:lnTo>
                <a:lnTo>
                  <a:pt x="215" y="70"/>
                </a:lnTo>
                <a:lnTo>
                  <a:pt x="217" y="65"/>
                </a:lnTo>
                <a:lnTo>
                  <a:pt x="218" y="59"/>
                </a:lnTo>
                <a:lnTo>
                  <a:pt x="218" y="54"/>
                </a:lnTo>
                <a:lnTo>
                  <a:pt x="219" y="49"/>
                </a:lnTo>
                <a:lnTo>
                  <a:pt x="219" y="41"/>
                </a:lnTo>
                <a:lnTo>
                  <a:pt x="219" y="32"/>
                </a:lnTo>
                <a:lnTo>
                  <a:pt x="219" y="24"/>
                </a:lnTo>
                <a:lnTo>
                  <a:pt x="219" y="16"/>
                </a:lnTo>
                <a:lnTo>
                  <a:pt x="219" y="7"/>
                </a:lnTo>
                <a:lnTo>
                  <a:pt x="220" y="0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88" name="Google Shape;888;p8"/>
          <p:cNvSpPr/>
          <p:nvPr/>
        </p:nvSpPr>
        <p:spPr>
          <a:xfrm>
            <a:off x="5564981" y="3949303"/>
            <a:ext cx="96441" cy="90488"/>
          </a:xfrm>
          <a:custGeom>
            <a:avLst/>
            <a:gdLst/>
            <a:ahLst/>
            <a:cxnLst/>
            <a:rect l="l" t="t" r="r" b="b"/>
            <a:pathLst>
              <a:path w="244" h="231" extrusionOk="0">
                <a:moveTo>
                  <a:pt x="220" y="0"/>
                </a:moveTo>
                <a:lnTo>
                  <a:pt x="216" y="0"/>
                </a:lnTo>
                <a:lnTo>
                  <a:pt x="211" y="1"/>
                </a:lnTo>
                <a:lnTo>
                  <a:pt x="208" y="1"/>
                </a:lnTo>
                <a:lnTo>
                  <a:pt x="204" y="2"/>
                </a:lnTo>
                <a:lnTo>
                  <a:pt x="201" y="3"/>
                </a:lnTo>
                <a:lnTo>
                  <a:pt x="197" y="4"/>
                </a:lnTo>
                <a:lnTo>
                  <a:pt x="194" y="5"/>
                </a:lnTo>
                <a:lnTo>
                  <a:pt x="191" y="6"/>
                </a:lnTo>
                <a:lnTo>
                  <a:pt x="188" y="8"/>
                </a:lnTo>
                <a:lnTo>
                  <a:pt x="184" y="11"/>
                </a:lnTo>
                <a:lnTo>
                  <a:pt x="181" y="13"/>
                </a:lnTo>
                <a:lnTo>
                  <a:pt x="178" y="16"/>
                </a:lnTo>
                <a:lnTo>
                  <a:pt x="173" y="19"/>
                </a:lnTo>
                <a:lnTo>
                  <a:pt x="170" y="21"/>
                </a:lnTo>
                <a:lnTo>
                  <a:pt x="167" y="25"/>
                </a:lnTo>
                <a:lnTo>
                  <a:pt x="163" y="28"/>
                </a:lnTo>
                <a:lnTo>
                  <a:pt x="158" y="30"/>
                </a:lnTo>
                <a:lnTo>
                  <a:pt x="155" y="32"/>
                </a:lnTo>
                <a:lnTo>
                  <a:pt x="153" y="34"/>
                </a:lnTo>
                <a:lnTo>
                  <a:pt x="150" y="37"/>
                </a:lnTo>
                <a:lnTo>
                  <a:pt x="147" y="39"/>
                </a:lnTo>
                <a:lnTo>
                  <a:pt x="145" y="41"/>
                </a:lnTo>
                <a:lnTo>
                  <a:pt x="143" y="44"/>
                </a:lnTo>
                <a:lnTo>
                  <a:pt x="141" y="46"/>
                </a:lnTo>
                <a:lnTo>
                  <a:pt x="140" y="50"/>
                </a:lnTo>
                <a:lnTo>
                  <a:pt x="139" y="53"/>
                </a:lnTo>
                <a:lnTo>
                  <a:pt x="137" y="58"/>
                </a:lnTo>
                <a:lnTo>
                  <a:pt x="136" y="63"/>
                </a:lnTo>
                <a:lnTo>
                  <a:pt x="134" y="66"/>
                </a:lnTo>
                <a:lnTo>
                  <a:pt x="133" y="69"/>
                </a:lnTo>
                <a:lnTo>
                  <a:pt x="132" y="72"/>
                </a:lnTo>
                <a:lnTo>
                  <a:pt x="131" y="74"/>
                </a:lnTo>
                <a:lnTo>
                  <a:pt x="131" y="75"/>
                </a:lnTo>
                <a:lnTo>
                  <a:pt x="130" y="76"/>
                </a:lnTo>
                <a:lnTo>
                  <a:pt x="130" y="77"/>
                </a:lnTo>
                <a:lnTo>
                  <a:pt x="129" y="77"/>
                </a:lnTo>
                <a:lnTo>
                  <a:pt x="129" y="78"/>
                </a:lnTo>
                <a:lnTo>
                  <a:pt x="133" y="79"/>
                </a:lnTo>
                <a:lnTo>
                  <a:pt x="137" y="80"/>
                </a:lnTo>
                <a:lnTo>
                  <a:pt x="141" y="81"/>
                </a:lnTo>
                <a:lnTo>
                  <a:pt x="145" y="82"/>
                </a:lnTo>
                <a:lnTo>
                  <a:pt x="149" y="83"/>
                </a:lnTo>
                <a:lnTo>
                  <a:pt x="154" y="83"/>
                </a:lnTo>
                <a:lnTo>
                  <a:pt x="158" y="84"/>
                </a:lnTo>
                <a:lnTo>
                  <a:pt x="164" y="85"/>
                </a:lnTo>
                <a:lnTo>
                  <a:pt x="168" y="87"/>
                </a:lnTo>
                <a:lnTo>
                  <a:pt x="171" y="88"/>
                </a:lnTo>
                <a:lnTo>
                  <a:pt x="173" y="89"/>
                </a:lnTo>
                <a:lnTo>
                  <a:pt x="176" y="90"/>
                </a:lnTo>
                <a:lnTo>
                  <a:pt x="177" y="92"/>
                </a:lnTo>
                <a:lnTo>
                  <a:pt x="178" y="93"/>
                </a:lnTo>
                <a:lnTo>
                  <a:pt x="177" y="95"/>
                </a:lnTo>
                <a:lnTo>
                  <a:pt x="176" y="97"/>
                </a:lnTo>
                <a:lnTo>
                  <a:pt x="175" y="100"/>
                </a:lnTo>
                <a:lnTo>
                  <a:pt x="171" y="103"/>
                </a:lnTo>
                <a:lnTo>
                  <a:pt x="163" y="107"/>
                </a:lnTo>
                <a:lnTo>
                  <a:pt x="155" y="111"/>
                </a:lnTo>
                <a:lnTo>
                  <a:pt x="146" y="115"/>
                </a:lnTo>
                <a:lnTo>
                  <a:pt x="139" y="118"/>
                </a:lnTo>
                <a:lnTo>
                  <a:pt x="131" y="122"/>
                </a:lnTo>
                <a:lnTo>
                  <a:pt x="124" y="127"/>
                </a:lnTo>
                <a:lnTo>
                  <a:pt x="116" y="132"/>
                </a:lnTo>
                <a:lnTo>
                  <a:pt x="107" y="138"/>
                </a:lnTo>
                <a:lnTo>
                  <a:pt x="99" y="143"/>
                </a:lnTo>
                <a:lnTo>
                  <a:pt x="90" y="149"/>
                </a:lnTo>
                <a:lnTo>
                  <a:pt x="83" y="153"/>
                </a:lnTo>
                <a:lnTo>
                  <a:pt x="78" y="156"/>
                </a:lnTo>
                <a:lnTo>
                  <a:pt x="73" y="159"/>
                </a:lnTo>
                <a:lnTo>
                  <a:pt x="65" y="164"/>
                </a:lnTo>
                <a:lnTo>
                  <a:pt x="59" y="167"/>
                </a:lnTo>
                <a:lnTo>
                  <a:pt x="52" y="170"/>
                </a:lnTo>
                <a:lnTo>
                  <a:pt x="46" y="173"/>
                </a:lnTo>
                <a:lnTo>
                  <a:pt x="39" y="177"/>
                </a:lnTo>
                <a:lnTo>
                  <a:pt x="33" y="180"/>
                </a:lnTo>
                <a:lnTo>
                  <a:pt x="26" y="184"/>
                </a:lnTo>
                <a:lnTo>
                  <a:pt x="20" y="188"/>
                </a:lnTo>
                <a:lnTo>
                  <a:pt x="14" y="194"/>
                </a:lnTo>
                <a:lnTo>
                  <a:pt x="12" y="195"/>
                </a:lnTo>
                <a:lnTo>
                  <a:pt x="11" y="197"/>
                </a:lnTo>
                <a:lnTo>
                  <a:pt x="9" y="197"/>
                </a:lnTo>
                <a:lnTo>
                  <a:pt x="8" y="198"/>
                </a:lnTo>
                <a:lnTo>
                  <a:pt x="7" y="198"/>
                </a:lnTo>
                <a:lnTo>
                  <a:pt x="4" y="198"/>
                </a:lnTo>
                <a:lnTo>
                  <a:pt x="2" y="198"/>
                </a:lnTo>
                <a:lnTo>
                  <a:pt x="0" y="198"/>
                </a:lnTo>
                <a:lnTo>
                  <a:pt x="0" y="231"/>
                </a:lnTo>
                <a:lnTo>
                  <a:pt x="244" y="91"/>
                </a:lnTo>
                <a:lnTo>
                  <a:pt x="242" y="91"/>
                </a:lnTo>
                <a:lnTo>
                  <a:pt x="240" y="90"/>
                </a:lnTo>
                <a:lnTo>
                  <a:pt x="237" y="90"/>
                </a:lnTo>
                <a:lnTo>
                  <a:pt x="235" y="89"/>
                </a:lnTo>
                <a:lnTo>
                  <a:pt x="234" y="88"/>
                </a:lnTo>
                <a:lnTo>
                  <a:pt x="233" y="85"/>
                </a:lnTo>
                <a:lnTo>
                  <a:pt x="232" y="84"/>
                </a:lnTo>
                <a:lnTo>
                  <a:pt x="231" y="83"/>
                </a:lnTo>
                <a:lnTo>
                  <a:pt x="231" y="82"/>
                </a:lnTo>
                <a:lnTo>
                  <a:pt x="231" y="80"/>
                </a:lnTo>
                <a:lnTo>
                  <a:pt x="231" y="79"/>
                </a:lnTo>
                <a:lnTo>
                  <a:pt x="232" y="78"/>
                </a:lnTo>
                <a:lnTo>
                  <a:pt x="233" y="75"/>
                </a:lnTo>
                <a:lnTo>
                  <a:pt x="234" y="72"/>
                </a:lnTo>
                <a:lnTo>
                  <a:pt x="233" y="74"/>
                </a:lnTo>
                <a:lnTo>
                  <a:pt x="232" y="74"/>
                </a:lnTo>
                <a:lnTo>
                  <a:pt x="230" y="74"/>
                </a:lnTo>
                <a:lnTo>
                  <a:pt x="229" y="75"/>
                </a:lnTo>
                <a:lnTo>
                  <a:pt x="228" y="75"/>
                </a:lnTo>
                <a:lnTo>
                  <a:pt x="227" y="75"/>
                </a:lnTo>
                <a:lnTo>
                  <a:pt x="226" y="75"/>
                </a:lnTo>
                <a:lnTo>
                  <a:pt x="224" y="74"/>
                </a:lnTo>
                <a:lnTo>
                  <a:pt x="222" y="72"/>
                </a:lnTo>
                <a:lnTo>
                  <a:pt x="221" y="71"/>
                </a:lnTo>
                <a:lnTo>
                  <a:pt x="219" y="70"/>
                </a:lnTo>
                <a:lnTo>
                  <a:pt x="218" y="70"/>
                </a:lnTo>
                <a:lnTo>
                  <a:pt x="216" y="70"/>
                </a:lnTo>
                <a:lnTo>
                  <a:pt x="215" y="70"/>
                </a:lnTo>
                <a:lnTo>
                  <a:pt x="217" y="65"/>
                </a:lnTo>
                <a:lnTo>
                  <a:pt x="218" y="59"/>
                </a:lnTo>
                <a:lnTo>
                  <a:pt x="218" y="54"/>
                </a:lnTo>
                <a:lnTo>
                  <a:pt x="219" y="49"/>
                </a:lnTo>
                <a:lnTo>
                  <a:pt x="219" y="41"/>
                </a:lnTo>
                <a:lnTo>
                  <a:pt x="219" y="32"/>
                </a:lnTo>
                <a:lnTo>
                  <a:pt x="219" y="24"/>
                </a:lnTo>
                <a:lnTo>
                  <a:pt x="219" y="16"/>
                </a:lnTo>
                <a:lnTo>
                  <a:pt x="219" y="7"/>
                </a:lnTo>
                <a:lnTo>
                  <a:pt x="220" y="0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89" name="Google Shape;889;p8"/>
          <p:cNvSpPr/>
          <p:nvPr/>
        </p:nvSpPr>
        <p:spPr>
          <a:xfrm>
            <a:off x="5564981" y="3949303"/>
            <a:ext cx="96441" cy="90488"/>
          </a:xfrm>
          <a:custGeom>
            <a:avLst/>
            <a:gdLst/>
            <a:ahLst/>
            <a:cxnLst/>
            <a:rect l="l" t="t" r="r" b="b"/>
            <a:pathLst>
              <a:path w="244" h="231" extrusionOk="0">
                <a:moveTo>
                  <a:pt x="220" y="0"/>
                </a:moveTo>
                <a:lnTo>
                  <a:pt x="216" y="0"/>
                </a:lnTo>
                <a:lnTo>
                  <a:pt x="211" y="1"/>
                </a:lnTo>
                <a:lnTo>
                  <a:pt x="208" y="1"/>
                </a:lnTo>
                <a:lnTo>
                  <a:pt x="204" y="2"/>
                </a:lnTo>
                <a:lnTo>
                  <a:pt x="201" y="3"/>
                </a:lnTo>
                <a:lnTo>
                  <a:pt x="197" y="4"/>
                </a:lnTo>
                <a:lnTo>
                  <a:pt x="194" y="5"/>
                </a:lnTo>
                <a:lnTo>
                  <a:pt x="191" y="6"/>
                </a:lnTo>
                <a:lnTo>
                  <a:pt x="188" y="8"/>
                </a:lnTo>
                <a:lnTo>
                  <a:pt x="184" y="11"/>
                </a:lnTo>
                <a:lnTo>
                  <a:pt x="181" y="13"/>
                </a:lnTo>
                <a:lnTo>
                  <a:pt x="178" y="16"/>
                </a:lnTo>
                <a:lnTo>
                  <a:pt x="173" y="19"/>
                </a:lnTo>
                <a:lnTo>
                  <a:pt x="170" y="21"/>
                </a:lnTo>
                <a:lnTo>
                  <a:pt x="167" y="25"/>
                </a:lnTo>
                <a:lnTo>
                  <a:pt x="163" y="28"/>
                </a:lnTo>
                <a:lnTo>
                  <a:pt x="158" y="30"/>
                </a:lnTo>
                <a:lnTo>
                  <a:pt x="155" y="32"/>
                </a:lnTo>
                <a:lnTo>
                  <a:pt x="153" y="34"/>
                </a:lnTo>
                <a:lnTo>
                  <a:pt x="150" y="37"/>
                </a:lnTo>
                <a:lnTo>
                  <a:pt x="147" y="39"/>
                </a:lnTo>
                <a:lnTo>
                  <a:pt x="145" y="41"/>
                </a:lnTo>
                <a:lnTo>
                  <a:pt x="143" y="44"/>
                </a:lnTo>
                <a:lnTo>
                  <a:pt x="141" y="46"/>
                </a:lnTo>
                <a:lnTo>
                  <a:pt x="140" y="50"/>
                </a:lnTo>
                <a:lnTo>
                  <a:pt x="139" y="53"/>
                </a:lnTo>
                <a:lnTo>
                  <a:pt x="137" y="58"/>
                </a:lnTo>
                <a:lnTo>
                  <a:pt x="136" y="63"/>
                </a:lnTo>
                <a:lnTo>
                  <a:pt x="134" y="66"/>
                </a:lnTo>
                <a:lnTo>
                  <a:pt x="133" y="69"/>
                </a:lnTo>
                <a:lnTo>
                  <a:pt x="132" y="72"/>
                </a:lnTo>
                <a:lnTo>
                  <a:pt x="131" y="74"/>
                </a:lnTo>
                <a:lnTo>
                  <a:pt x="131" y="75"/>
                </a:lnTo>
                <a:lnTo>
                  <a:pt x="130" y="76"/>
                </a:lnTo>
                <a:lnTo>
                  <a:pt x="130" y="77"/>
                </a:lnTo>
                <a:lnTo>
                  <a:pt x="129" y="77"/>
                </a:lnTo>
                <a:lnTo>
                  <a:pt x="129" y="78"/>
                </a:lnTo>
                <a:lnTo>
                  <a:pt x="133" y="79"/>
                </a:lnTo>
                <a:lnTo>
                  <a:pt x="137" y="80"/>
                </a:lnTo>
                <a:lnTo>
                  <a:pt x="141" y="81"/>
                </a:lnTo>
                <a:lnTo>
                  <a:pt x="145" y="82"/>
                </a:lnTo>
                <a:lnTo>
                  <a:pt x="149" y="83"/>
                </a:lnTo>
                <a:lnTo>
                  <a:pt x="154" y="83"/>
                </a:lnTo>
                <a:lnTo>
                  <a:pt x="158" y="84"/>
                </a:lnTo>
                <a:lnTo>
                  <a:pt x="164" y="85"/>
                </a:lnTo>
                <a:lnTo>
                  <a:pt x="168" y="87"/>
                </a:lnTo>
                <a:lnTo>
                  <a:pt x="171" y="88"/>
                </a:lnTo>
                <a:lnTo>
                  <a:pt x="173" y="89"/>
                </a:lnTo>
                <a:lnTo>
                  <a:pt x="176" y="90"/>
                </a:lnTo>
                <a:lnTo>
                  <a:pt x="177" y="92"/>
                </a:lnTo>
                <a:lnTo>
                  <a:pt x="178" y="93"/>
                </a:lnTo>
                <a:lnTo>
                  <a:pt x="177" y="95"/>
                </a:lnTo>
                <a:lnTo>
                  <a:pt x="176" y="97"/>
                </a:lnTo>
                <a:lnTo>
                  <a:pt x="175" y="100"/>
                </a:lnTo>
                <a:lnTo>
                  <a:pt x="171" y="103"/>
                </a:lnTo>
                <a:lnTo>
                  <a:pt x="163" y="107"/>
                </a:lnTo>
                <a:lnTo>
                  <a:pt x="155" y="111"/>
                </a:lnTo>
                <a:lnTo>
                  <a:pt x="146" y="115"/>
                </a:lnTo>
                <a:lnTo>
                  <a:pt x="139" y="118"/>
                </a:lnTo>
                <a:lnTo>
                  <a:pt x="131" y="122"/>
                </a:lnTo>
                <a:lnTo>
                  <a:pt x="124" y="127"/>
                </a:lnTo>
                <a:lnTo>
                  <a:pt x="116" y="132"/>
                </a:lnTo>
                <a:lnTo>
                  <a:pt x="107" y="138"/>
                </a:lnTo>
                <a:lnTo>
                  <a:pt x="99" y="143"/>
                </a:lnTo>
                <a:lnTo>
                  <a:pt x="90" y="149"/>
                </a:lnTo>
                <a:lnTo>
                  <a:pt x="83" y="153"/>
                </a:lnTo>
                <a:lnTo>
                  <a:pt x="78" y="156"/>
                </a:lnTo>
                <a:lnTo>
                  <a:pt x="73" y="159"/>
                </a:lnTo>
                <a:lnTo>
                  <a:pt x="65" y="164"/>
                </a:lnTo>
                <a:lnTo>
                  <a:pt x="59" y="167"/>
                </a:lnTo>
                <a:lnTo>
                  <a:pt x="52" y="170"/>
                </a:lnTo>
                <a:lnTo>
                  <a:pt x="46" y="173"/>
                </a:lnTo>
                <a:lnTo>
                  <a:pt x="39" y="177"/>
                </a:lnTo>
                <a:lnTo>
                  <a:pt x="33" y="180"/>
                </a:lnTo>
                <a:lnTo>
                  <a:pt x="26" y="184"/>
                </a:lnTo>
                <a:lnTo>
                  <a:pt x="20" y="188"/>
                </a:lnTo>
                <a:lnTo>
                  <a:pt x="14" y="194"/>
                </a:lnTo>
                <a:lnTo>
                  <a:pt x="12" y="195"/>
                </a:lnTo>
                <a:lnTo>
                  <a:pt x="11" y="197"/>
                </a:lnTo>
                <a:lnTo>
                  <a:pt x="9" y="197"/>
                </a:lnTo>
                <a:lnTo>
                  <a:pt x="8" y="198"/>
                </a:lnTo>
                <a:lnTo>
                  <a:pt x="7" y="198"/>
                </a:lnTo>
                <a:lnTo>
                  <a:pt x="4" y="198"/>
                </a:lnTo>
                <a:lnTo>
                  <a:pt x="2" y="198"/>
                </a:lnTo>
                <a:lnTo>
                  <a:pt x="0" y="198"/>
                </a:lnTo>
                <a:lnTo>
                  <a:pt x="0" y="231"/>
                </a:lnTo>
                <a:lnTo>
                  <a:pt x="244" y="91"/>
                </a:lnTo>
                <a:lnTo>
                  <a:pt x="242" y="91"/>
                </a:lnTo>
                <a:lnTo>
                  <a:pt x="240" y="90"/>
                </a:lnTo>
                <a:lnTo>
                  <a:pt x="237" y="90"/>
                </a:lnTo>
                <a:lnTo>
                  <a:pt x="235" y="89"/>
                </a:lnTo>
                <a:lnTo>
                  <a:pt x="234" y="88"/>
                </a:lnTo>
                <a:lnTo>
                  <a:pt x="233" y="85"/>
                </a:lnTo>
                <a:lnTo>
                  <a:pt x="232" y="84"/>
                </a:lnTo>
                <a:lnTo>
                  <a:pt x="231" y="83"/>
                </a:lnTo>
                <a:lnTo>
                  <a:pt x="231" y="82"/>
                </a:lnTo>
                <a:lnTo>
                  <a:pt x="231" y="80"/>
                </a:lnTo>
                <a:lnTo>
                  <a:pt x="231" y="79"/>
                </a:lnTo>
                <a:lnTo>
                  <a:pt x="232" y="78"/>
                </a:lnTo>
                <a:lnTo>
                  <a:pt x="233" y="75"/>
                </a:lnTo>
                <a:lnTo>
                  <a:pt x="234" y="72"/>
                </a:lnTo>
                <a:lnTo>
                  <a:pt x="233" y="74"/>
                </a:lnTo>
                <a:lnTo>
                  <a:pt x="232" y="74"/>
                </a:lnTo>
                <a:lnTo>
                  <a:pt x="230" y="74"/>
                </a:lnTo>
                <a:lnTo>
                  <a:pt x="229" y="75"/>
                </a:lnTo>
                <a:lnTo>
                  <a:pt x="228" y="75"/>
                </a:lnTo>
                <a:lnTo>
                  <a:pt x="227" y="75"/>
                </a:lnTo>
                <a:lnTo>
                  <a:pt x="226" y="75"/>
                </a:lnTo>
                <a:lnTo>
                  <a:pt x="224" y="74"/>
                </a:lnTo>
                <a:lnTo>
                  <a:pt x="222" y="72"/>
                </a:lnTo>
                <a:lnTo>
                  <a:pt x="221" y="71"/>
                </a:lnTo>
                <a:lnTo>
                  <a:pt x="219" y="70"/>
                </a:lnTo>
                <a:lnTo>
                  <a:pt x="218" y="70"/>
                </a:lnTo>
                <a:lnTo>
                  <a:pt x="216" y="70"/>
                </a:lnTo>
                <a:lnTo>
                  <a:pt x="215" y="70"/>
                </a:lnTo>
                <a:lnTo>
                  <a:pt x="217" y="65"/>
                </a:lnTo>
                <a:lnTo>
                  <a:pt x="218" y="59"/>
                </a:lnTo>
                <a:lnTo>
                  <a:pt x="218" y="54"/>
                </a:lnTo>
                <a:lnTo>
                  <a:pt x="219" y="49"/>
                </a:lnTo>
                <a:lnTo>
                  <a:pt x="219" y="41"/>
                </a:lnTo>
                <a:lnTo>
                  <a:pt x="219" y="32"/>
                </a:lnTo>
                <a:lnTo>
                  <a:pt x="219" y="24"/>
                </a:lnTo>
                <a:lnTo>
                  <a:pt x="219" y="16"/>
                </a:lnTo>
                <a:lnTo>
                  <a:pt x="219" y="7"/>
                </a:lnTo>
                <a:lnTo>
                  <a:pt x="220" y="0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90" name="Google Shape;890;p8"/>
          <p:cNvSpPr/>
          <p:nvPr/>
        </p:nvSpPr>
        <p:spPr>
          <a:xfrm>
            <a:off x="4155281" y="3168253"/>
            <a:ext cx="1409700" cy="871538"/>
          </a:xfrm>
          <a:custGeom>
            <a:avLst/>
            <a:gdLst/>
            <a:ahLst/>
            <a:cxnLst/>
            <a:rect l="l" t="t" r="r" b="b"/>
            <a:pathLst>
              <a:path w="3553" h="2196" extrusionOk="0">
                <a:moveTo>
                  <a:pt x="3553" y="2196"/>
                </a:moveTo>
                <a:lnTo>
                  <a:pt x="0" y="147"/>
                </a:lnTo>
                <a:lnTo>
                  <a:pt x="0" y="0"/>
                </a:lnTo>
                <a:lnTo>
                  <a:pt x="3553" y="2048"/>
                </a:lnTo>
                <a:lnTo>
                  <a:pt x="3553" y="2196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91" name="Google Shape;891;p8"/>
          <p:cNvCxnSpPr/>
          <p:nvPr/>
        </p:nvCxnSpPr>
        <p:spPr>
          <a:xfrm rot="10800000" flipH="1">
            <a:off x="5564981" y="3982641"/>
            <a:ext cx="1191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92" name="Google Shape;892;p8"/>
          <p:cNvSpPr/>
          <p:nvPr/>
        </p:nvSpPr>
        <p:spPr>
          <a:xfrm>
            <a:off x="3667125" y="2703911"/>
            <a:ext cx="2057400" cy="1245394"/>
          </a:xfrm>
          <a:custGeom>
            <a:avLst/>
            <a:gdLst/>
            <a:ahLst/>
            <a:cxnLst/>
            <a:rect l="l" t="t" r="r" b="b"/>
            <a:pathLst>
              <a:path w="5184" h="3138" extrusionOk="0">
                <a:moveTo>
                  <a:pt x="5184" y="3138"/>
                </a:moveTo>
                <a:lnTo>
                  <a:pt x="5184" y="2990"/>
                </a:lnTo>
                <a:lnTo>
                  <a:pt x="4726" y="2725"/>
                </a:lnTo>
                <a:lnTo>
                  <a:pt x="2" y="0"/>
                </a:lnTo>
                <a:lnTo>
                  <a:pt x="0" y="159"/>
                </a:lnTo>
                <a:lnTo>
                  <a:pt x="457" y="423"/>
                </a:lnTo>
                <a:lnTo>
                  <a:pt x="1496" y="1022"/>
                </a:lnTo>
                <a:lnTo>
                  <a:pt x="1602" y="962"/>
                </a:lnTo>
                <a:lnTo>
                  <a:pt x="5005" y="2925"/>
                </a:lnTo>
                <a:lnTo>
                  <a:pt x="5152" y="3010"/>
                </a:lnTo>
                <a:lnTo>
                  <a:pt x="5152" y="3118"/>
                </a:lnTo>
                <a:lnTo>
                  <a:pt x="5184" y="3138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93" name="Google Shape;893;p8"/>
          <p:cNvCxnSpPr/>
          <p:nvPr/>
        </p:nvCxnSpPr>
        <p:spPr>
          <a:xfrm>
            <a:off x="5711430" y="3899297"/>
            <a:ext cx="1190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94" name="Google Shape;894;p8"/>
          <p:cNvSpPr/>
          <p:nvPr/>
        </p:nvSpPr>
        <p:spPr>
          <a:xfrm>
            <a:off x="5724525" y="3806429"/>
            <a:ext cx="147638" cy="142875"/>
          </a:xfrm>
          <a:custGeom>
            <a:avLst/>
            <a:gdLst/>
            <a:ahLst/>
            <a:cxnLst/>
            <a:rect l="l" t="t" r="r" b="b"/>
            <a:pathLst>
              <a:path w="371" h="360" extrusionOk="0">
                <a:moveTo>
                  <a:pt x="328" y="171"/>
                </a:moveTo>
                <a:lnTo>
                  <a:pt x="326" y="166"/>
                </a:lnTo>
                <a:lnTo>
                  <a:pt x="323" y="160"/>
                </a:lnTo>
                <a:lnTo>
                  <a:pt x="321" y="156"/>
                </a:lnTo>
                <a:lnTo>
                  <a:pt x="318" y="152"/>
                </a:lnTo>
                <a:lnTo>
                  <a:pt x="315" y="147"/>
                </a:lnTo>
                <a:lnTo>
                  <a:pt x="310" y="144"/>
                </a:lnTo>
                <a:lnTo>
                  <a:pt x="305" y="140"/>
                </a:lnTo>
                <a:lnTo>
                  <a:pt x="299" y="137"/>
                </a:lnTo>
                <a:lnTo>
                  <a:pt x="293" y="135"/>
                </a:lnTo>
                <a:lnTo>
                  <a:pt x="284" y="132"/>
                </a:lnTo>
                <a:lnTo>
                  <a:pt x="276" y="131"/>
                </a:lnTo>
                <a:lnTo>
                  <a:pt x="266" y="129"/>
                </a:lnTo>
                <a:lnTo>
                  <a:pt x="257" y="128"/>
                </a:lnTo>
                <a:lnTo>
                  <a:pt x="249" y="127"/>
                </a:lnTo>
                <a:lnTo>
                  <a:pt x="240" y="127"/>
                </a:lnTo>
                <a:lnTo>
                  <a:pt x="231" y="127"/>
                </a:lnTo>
                <a:lnTo>
                  <a:pt x="223" y="127"/>
                </a:lnTo>
                <a:lnTo>
                  <a:pt x="215" y="128"/>
                </a:lnTo>
                <a:lnTo>
                  <a:pt x="209" y="129"/>
                </a:lnTo>
                <a:lnTo>
                  <a:pt x="204" y="131"/>
                </a:lnTo>
                <a:lnTo>
                  <a:pt x="199" y="132"/>
                </a:lnTo>
                <a:lnTo>
                  <a:pt x="193" y="135"/>
                </a:lnTo>
                <a:lnTo>
                  <a:pt x="190" y="137"/>
                </a:lnTo>
                <a:lnTo>
                  <a:pt x="187" y="140"/>
                </a:lnTo>
                <a:lnTo>
                  <a:pt x="183" y="143"/>
                </a:lnTo>
                <a:lnTo>
                  <a:pt x="180" y="146"/>
                </a:lnTo>
                <a:lnTo>
                  <a:pt x="176" y="148"/>
                </a:lnTo>
                <a:lnTo>
                  <a:pt x="173" y="152"/>
                </a:lnTo>
                <a:lnTo>
                  <a:pt x="168" y="155"/>
                </a:lnTo>
                <a:lnTo>
                  <a:pt x="164" y="157"/>
                </a:lnTo>
                <a:lnTo>
                  <a:pt x="162" y="159"/>
                </a:lnTo>
                <a:lnTo>
                  <a:pt x="159" y="161"/>
                </a:lnTo>
                <a:lnTo>
                  <a:pt x="155" y="163"/>
                </a:lnTo>
                <a:lnTo>
                  <a:pt x="153" y="166"/>
                </a:lnTo>
                <a:lnTo>
                  <a:pt x="151" y="168"/>
                </a:lnTo>
                <a:lnTo>
                  <a:pt x="149" y="171"/>
                </a:lnTo>
                <a:lnTo>
                  <a:pt x="147" y="173"/>
                </a:lnTo>
                <a:lnTo>
                  <a:pt x="146" y="177"/>
                </a:lnTo>
                <a:lnTo>
                  <a:pt x="144" y="180"/>
                </a:lnTo>
                <a:lnTo>
                  <a:pt x="142" y="185"/>
                </a:lnTo>
                <a:lnTo>
                  <a:pt x="141" y="190"/>
                </a:lnTo>
                <a:lnTo>
                  <a:pt x="140" y="193"/>
                </a:lnTo>
                <a:lnTo>
                  <a:pt x="139" y="196"/>
                </a:lnTo>
                <a:lnTo>
                  <a:pt x="138" y="199"/>
                </a:lnTo>
                <a:lnTo>
                  <a:pt x="137" y="200"/>
                </a:lnTo>
                <a:lnTo>
                  <a:pt x="137" y="201"/>
                </a:lnTo>
                <a:lnTo>
                  <a:pt x="136" y="203"/>
                </a:lnTo>
                <a:lnTo>
                  <a:pt x="136" y="204"/>
                </a:lnTo>
                <a:lnTo>
                  <a:pt x="135" y="205"/>
                </a:lnTo>
                <a:lnTo>
                  <a:pt x="128" y="204"/>
                </a:lnTo>
                <a:lnTo>
                  <a:pt x="122" y="203"/>
                </a:lnTo>
                <a:lnTo>
                  <a:pt x="115" y="203"/>
                </a:lnTo>
                <a:lnTo>
                  <a:pt x="109" y="201"/>
                </a:lnTo>
                <a:lnTo>
                  <a:pt x="101" y="201"/>
                </a:lnTo>
                <a:lnTo>
                  <a:pt x="95" y="201"/>
                </a:lnTo>
                <a:lnTo>
                  <a:pt x="84" y="201"/>
                </a:lnTo>
                <a:lnTo>
                  <a:pt x="73" y="201"/>
                </a:lnTo>
                <a:lnTo>
                  <a:pt x="70" y="213"/>
                </a:lnTo>
                <a:lnTo>
                  <a:pt x="66" y="226"/>
                </a:lnTo>
                <a:lnTo>
                  <a:pt x="63" y="239"/>
                </a:lnTo>
                <a:lnTo>
                  <a:pt x="61" y="249"/>
                </a:lnTo>
                <a:lnTo>
                  <a:pt x="60" y="260"/>
                </a:lnTo>
                <a:lnTo>
                  <a:pt x="59" y="270"/>
                </a:lnTo>
                <a:lnTo>
                  <a:pt x="59" y="281"/>
                </a:lnTo>
                <a:lnTo>
                  <a:pt x="59" y="291"/>
                </a:lnTo>
                <a:lnTo>
                  <a:pt x="60" y="302"/>
                </a:lnTo>
                <a:lnTo>
                  <a:pt x="61" y="313"/>
                </a:lnTo>
                <a:lnTo>
                  <a:pt x="63" y="324"/>
                </a:lnTo>
                <a:lnTo>
                  <a:pt x="0" y="360"/>
                </a:lnTo>
                <a:lnTo>
                  <a:pt x="0" y="212"/>
                </a:lnTo>
                <a:lnTo>
                  <a:pt x="371" y="0"/>
                </a:lnTo>
                <a:lnTo>
                  <a:pt x="371" y="147"/>
                </a:lnTo>
                <a:lnTo>
                  <a:pt x="328" y="171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95" name="Google Shape;895;p8"/>
          <p:cNvCxnSpPr/>
          <p:nvPr/>
        </p:nvCxnSpPr>
        <p:spPr>
          <a:xfrm rot="10800000" flipH="1">
            <a:off x="5724525" y="3889774"/>
            <a:ext cx="1191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96" name="Google Shape;896;p8"/>
          <p:cNvSpPr/>
          <p:nvPr/>
        </p:nvSpPr>
        <p:spPr>
          <a:xfrm>
            <a:off x="3830242" y="2615805"/>
            <a:ext cx="2053828" cy="1240631"/>
          </a:xfrm>
          <a:custGeom>
            <a:avLst/>
            <a:gdLst/>
            <a:ahLst/>
            <a:cxnLst/>
            <a:rect l="l" t="t" r="r" b="b"/>
            <a:pathLst>
              <a:path w="5175" h="3128" extrusionOk="0">
                <a:moveTo>
                  <a:pt x="5145" y="2999"/>
                </a:moveTo>
                <a:lnTo>
                  <a:pt x="4388" y="2561"/>
                </a:lnTo>
                <a:lnTo>
                  <a:pt x="0" y="36"/>
                </a:lnTo>
                <a:lnTo>
                  <a:pt x="0" y="0"/>
                </a:lnTo>
                <a:lnTo>
                  <a:pt x="4334" y="2493"/>
                </a:lnTo>
                <a:lnTo>
                  <a:pt x="5175" y="2981"/>
                </a:lnTo>
                <a:lnTo>
                  <a:pt x="5175" y="3128"/>
                </a:lnTo>
                <a:lnTo>
                  <a:pt x="5145" y="3110"/>
                </a:lnTo>
                <a:lnTo>
                  <a:pt x="5145" y="2999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97" name="Google Shape;897;p8"/>
          <p:cNvCxnSpPr/>
          <p:nvPr/>
        </p:nvCxnSpPr>
        <p:spPr>
          <a:xfrm rot="10800000" flipH="1">
            <a:off x="5872163" y="3806429"/>
            <a:ext cx="1191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98" name="Google Shape;898;p8"/>
          <p:cNvSpPr/>
          <p:nvPr/>
        </p:nvSpPr>
        <p:spPr>
          <a:xfrm>
            <a:off x="5884069" y="3739755"/>
            <a:ext cx="138113" cy="116681"/>
          </a:xfrm>
          <a:custGeom>
            <a:avLst/>
            <a:gdLst/>
            <a:ahLst/>
            <a:cxnLst/>
            <a:rect l="l" t="t" r="r" b="b"/>
            <a:pathLst>
              <a:path w="348" h="297" extrusionOk="0">
                <a:moveTo>
                  <a:pt x="294" y="74"/>
                </a:moveTo>
                <a:lnTo>
                  <a:pt x="299" y="72"/>
                </a:lnTo>
                <a:lnTo>
                  <a:pt x="303" y="70"/>
                </a:lnTo>
                <a:lnTo>
                  <a:pt x="307" y="68"/>
                </a:lnTo>
                <a:lnTo>
                  <a:pt x="312" y="66"/>
                </a:lnTo>
                <a:lnTo>
                  <a:pt x="316" y="64"/>
                </a:lnTo>
                <a:lnTo>
                  <a:pt x="320" y="61"/>
                </a:lnTo>
                <a:lnTo>
                  <a:pt x="323" y="58"/>
                </a:lnTo>
                <a:lnTo>
                  <a:pt x="327" y="56"/>
                </a:lnTo>
                <a:lnTo>
                  <a:pt x="330" y="54"/>
                </a:lnTo>
                <a:lnTo>
                  <a:pt x="334" y="50"/>
                </a:lnTo>
                <a:lnTo>
                  <a:pt x="340" y="45"/>
                </a:lnTo>
                <a:lnTo>
                  <a:pt x="344" y="41"/>
                </a:lnTo>
                <a:lnTo>
                  <a:pt x="348" y="37"/>
                </a:lnTo>
                <a:lnTo>
                  <a:pt x="345" y="34"/>
                </a:lnTo>
                <a:lnTo>
                  <a:pt x="341" y="31"/>
                </a:lnTo>
                <a:lnTo>
                  <a:pt x="336" y="28"/>
                </a:lnTo>
                <a:lnTo>
                  <a:pt x="333" y="26"/>
                </a:lnTo>
                <a:lnTo>
                  <a:pt x="329" y="24"/>
                </a:lnTo>
                <a:lnTo>
                  <a:pt x="325" y="21"/>
                </a:lnTo>
                <a:lnTo>
                  <a:pt x="318" y="18"/>
                </a:lnTo>
                <a:lnTo>
                  <a:pt x="312" y="16"/>
                </a:lnTo>
                <a:lnTo>
                  <a:pt x="305" y="14"/>
                </a:lnTo>
                <a:lnTo>
                  <a:pt x="295" y="9"/>
                </a:lnTo>
                <a:lnTo>
                  <a:pt x="284" y="6"/>
                </a:lnTo>
                <a:lnTo>
                  <a:pt x="274" y="3"/>
                </a:lnTo>
                <a:lnTo>
                  <a:pt x="262" y="0"/>
                </a:lnTo>
                <a:lnTo>
                  <a:pt x="0" y="150"/>
                </a:lnTo>
                <a:lnTo>
                  <a:pt x="0" y="297"/>
                </a:lnTo>
                <a:lnTo>
                  <a:pt x="248" y="155"/>
                </a:lnTo>
                <a:lnTo>
                  <a:pt x="245" y="155"/>
                </a:lnTo>
                <a:lnTo>
                  <a:pt x="244" y="156"/>
                </a:lnTo>
                <a:lnTo>
                  <a:pt x="242" y="155"/>
                </a:lnTo>
                <a:lnTo>
                  <a:pt x="240" y="155"/>
                </a:lnTo>
                <a:lnTo>
                  <a:pt x="239" y="154"/>
                </a:lnTo>
                <a:lnTo>
                  <a:pt x="237" y="154"/>
                </a:lnTo>
                <a:lnTo>
                  <a:pt x="236" y="153"/>
                </a:lnTo>
                <a:lnTo>
                  <a:pt x="235" y="151"/>
                </a:lnTo>
                <a:lnTo>
                  <a:pt x="233" y="150"/>
                </a:lnTo>
                <a:lnTo>
                  <a:pt x="233" y="149"/>
                </a:lnTo>
                <a:lnTo>
                  <a:pt x="232" y="148"/>
                </a:lnTo>
                <a:lnTo>
                  <a:pt x="232" y="146"/>
                </a:lnTo>
                <a:lnTo>
                  <a:pt x="232" y="145"/>
                </a:lnTo>
                <a:lnTo>
                  <a:pt x="232" y="144"/>
                </a:lnTo>
                <a:lnTo>
                  <a:pt x="233" y="142"/>
                </a:lnTo>
                <a:lnTo>
                  <a:pt x="233" y="140"/>
                </a:lnTo>
                <a:lnTo>
                  <a:pt x="236" y="137"/>
                </a:lnTo>
                <a:lnTo>
                  <a:pt x="235" y="137"/>
                </a:lnTo>
                <a:lnTo>
                  <a:pt x="232" y="138"/>
                </a:lnTo>
                <a:lnTo>
                  <a:pt x="231" y="138"/>
                </a:lnTo>
                <a:lnTo>
                  <a:pt x="230" y="138"/>
                </a:lnTo>
                <a:lnTo>
                  <a:pt x="229" y="138"/>
                </a:lnTo>
                <a:lnTo>
                  <a:pt x="228" y="138"/>
                </a:lnTo>
                <a:lnTo>
                  <a:pt x="227" y="138"/>
                </a:lnTo>
                <a:lnTo>
                  <a:pt x="225" y="137"/>
                </a:lnTo>
                <a:lnTo>
                  <a:pt x="224" y="137"/>
                </a:lnTo>
                <a:lnTo>
                  <a:pt x="222" y="136"/>
                </a:lnTo>
                <a:lnTo>
                  <a:pt x="220" y="135"/>
                </a:lnTo>
                <a:lnTo>
                  <a:pt x="218" y="134"/>
                </a:lnTo>
                <a:lnTo>
                  <a:pt x="217" y="134"/>
                </a:lnTo>
                <a:lnTo>
                  <a:pt x="216" y="134"/>
                </a:lnTo>
                <a:lnTo>
                  <a:pt x="217" y="130"/>
                </a:lnTo>
                <a:lnTo>
                  <a:pt x="218" y="124"/>
                </a:lnTo>
                <a:lnTo>
                  <a:pt x="219" y="119"/>
                </a:lnTo>
                <a:lnTo>
                  <a:pt x="219" y="114"/>
                </a:lnTo>
                <a:lnTo>
                  <a:pt x="219" y="105"/>
                </a:lnTo>
                <a:lnTo>
                  <a:pt x="219" y="97"/>
                </a:lnTo>
                <a:lnTo>
                  <a:pt x="219" y="89"/>
                </a:lnTo>
                <a:lnTo>
                  <a:pt x="219" y="80"/>
                </a:lnTo>
                <a:lnTo>
                  <a:pt x="220" y="72"/>
                </a:lnTo>
                <a:lnTo>
                  <a:pt x="220" y="64"/>
                </a:lnTo>
                <a:lnTo>
                  <a:pt x="227" y="64"/>
                </a:lnTo>
                <a:lnTo>
                  <a:pt x="235" y="64"/>
                </a:lnTo>
                <a:lnTo>
                  <a:pt x="241" y="65"/>
                </a:lnTo>
                <a:lnTo>
                  <a:pt x="248" y="65"/>
                </a:lnTo>
                <a:lnTo>
                  <a:pt x="255" y="66"/>
                </a:lnTo>
                <a:lnTo>
                  <a:pt x="262" y="67"/>
                </a:lnTo>
                <a:lnTo>
                  <a:pt x="267" y="68"/>
                </a:lnTo>
                <a:lnTo>
                  <a:pt x="274" y="69"/>
                </a:lnTo>
                <a:lnTo>
                  <a:pt x="279" y="70"/>
                </a:lnTo>
                <a:lnTo>
                  <a:pt x="284" y="71"/>
                </a:lnTo>
                <a:lnTo>
                  <a:pt x="288" y="72"/>
                </a:lnTo>
                <a:lnTo>
                  <a:pt x="291" y="73"/>
                </a:lnTo>
                <a:lnTo>
                  <a:pt x="294" y="74"/>
                </a:lnTo>
                <a:close/>
                <a:moveTo>
                  <a:pt x="173" y="168"/>
                </a:moveTo>
                <a:lnTo>
                  <a:pt x="176" y="164"/>
                </a:lnTo>
                <a:lnTo>
                  <a:pt x="177" y="162"/>
                </a:lnTo>
                <a:lnTo>
                  <a:pt x="178" y="159"/>
                </a:lnTo>
                <a:lnTo>
                  <a:pt x="178" y="158"/>
                </a:lnTo>
                <a:lnTo>
                  <a:pt x="178" y="156"/>
                </a:lnTo>
                <a:lnTo>
                  <a:pt x="177" y="155"/>
                </a:lnTo>
                <a:lnTo>
                  <a:pt x="175" y="153"/>
                </a:lnTo>
                <a:lnTo>
                  <a:pt x="173" y="151"/>
                </a:lnTo>
                <a:lnTo>
                  <a:pt x="170" y="150"/>
                </a:lnTo>
                <a:lnTo>
                  <a:pt x="164" y="149"/>
                </a:lnTo>
                <a:lnTo>
                  <a:pt x="160" y="149"/>
                </a:lnTo>
                <a:lnTo>
                  <a:pt x="154" y="148"/>
                </a:lnTo>
                <a:lnTo>
                  <a:pt x="150" y="147"/>
                </a:lnTo>
                <a:lnTo>
                  <a:pt x="146" y="146"/>
                </a:lnTo>
                <a:lnTo>
                  <a:pt x="141" y="145"/>
                </a:lnTo>
                <a:lnTo>
                  <a:pt x="138" y="144"/>
                </a:lnTo>
                <a:lnTo>
                  <a:pt x="134" y="143"/>
                </a:lnTo>
                <a:lnTo>
                  <a:pt x="129" y="143"/>
                </a:lnTo>
                <a:lnTo>
                  <a:pt x="124" y="142"/>
                </a:lnTo>
                <a:lnTo>
                  <a:pt x="117" y="141"/>
                </a:lnTo>
                <a:lnTo>
                  <a:pt x="111" y="140"/>
                </a:lnTo>
                <a:lnTo>
                  <a:pt x="104" y="140"/>
                </a:lnTo>
                <a:lnTo>
                  <a:pt x="97" y="140"/>
                </a:lnTo>
                <a:lnTo>
                  <a:pt x="90" y="140"/>
                </a:lnTo>
                <a:lnTo>
                  <a:pt x="80" y="140"/>
                </a:lnTo>
                <a:lnTo>
                  <a:pt x="69" y="140"/>
                </a:lnTo>
                <a:lnTo>
                  <a:pt x="65" y="148"/>
                </a:lnTo>
                <a:lnTo>
                  <a:pt x="63" y="158"/>
                </a:lnTo>
                <a:lnTo>
                  <a:pt x="60" y="168"/>
                </a:lnTo>
                <a:lnTo>
                  <a:pt x="58" y="179"/>
                </a:lnTo>
                <a:lnTo>
                  <a:pt x="56" y="189"/>
                </a:lnTo>
                <a:lnTo>
                  <a:pt x="55" y="200"/>
                </a:lnTo>
                <a:lnTo>
                  <a:pt x="54" y="211"/>
                </a:lnTo>
                <a:lnTo>
                  <a:pt x="54" y="222"/>
                </a:lnTo>
                <a:lnTo>
                  <a:pt x="55" y="234"/>
                </a:lnTo>
                <a:lnTo>
                  <a:pt x="58" y="232"/>
                </a:lnTo>
                <a:lnTo>
                  <a:pt x="61" y="231"/>
                </a:lnTo>
                <a:lnTo>
                  <a:pt x="64" y="230"/>
                </a:lnTo>
                <a:lnTo>
                  <a:pt x="67" y="227"/>
                </a:lnTo>
                <a:lnTo>
                  <a:pt x="70" y="226"/>
                </a:lnTo>
                <a:lnTo>
                  <a:pt x="73" y="224"/>
                </a:lnTo>
                <a:lnTo>
                  <a:pt x="80" y="221"/>
                </a:lnTo>
                <a:lnTo>
                  <a:pt x="85" y="218"/>
                </a:lnTo>
                <a:lnTo>
                  <a:pt x="91" y="213"/>
                </a:lnTo>
                <a:lnTo>
                  <a:pt x="100" y="208"/>
                </a:lnTo>
                <a:lnTo>
                  <a:pt x="109" y="201"/>
                </a:lnTo>
                <a:lnTo>
                  <a:pt x="116" y="196"/>
                </a:lnTo>
                <a:lnTo>
                  <a:pt x="125" y="191"/>
                </a:lnTo>
                <a:lnTo>
                  <a:pt x="133" y="186"/>
                </a:lnTo>
                <a:lnTo>
                  <a:pt x="140" y="183"/>
                </a:lnTo>
                <a:lnTo>
                  <a:pt x="148" y="179"/>
                </a:lnTo>
                <a:lnTo>
                  <a:pt x="155" y="175"/>
                </a:lnTo>
                <a:lnTo>
                  <a:pt x="164" y="172"/>
                </a:lnTo>
                <a:lnTo>
                  <a:pt x="173" y="168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99" name="Google Shape;899;p8"/>
          <p:cNvCxnSpPr/>
          <p:nvPr/>
        </p:nvCxnSpPr>
        <p:spPr>
          <a:xfrm rot="10800000" flipH="1">
            <a:off x="5884069" y="3799285"/>
            <a:ext cx="1191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00" name="Google Shape;900;p8"/>
          <p:cNvSpPr/>
          <p:nvPr/>
        </p:nvSpPr>
        <p:spPr>
          <a:xfrm>
            <a:off x="5847161" y="3606404"/>
            <a:ext cx="192881" cy="161925"/>
          </a:xfrm>
          <a:custGeom>
            <a:avLst/>
            <a:gdLst/>
            <a:ahLst/>
            <a:cxnLst/>
            <a:rect l="l" t="t" r="r" b="b"/>
            <a:pathLst>
              <a:path w="485" h="409" extrusionOk="0">
                <a:moveTo>
                  <a:pt x="485" y="409"/>
                </a:moveTo>
                <a:lnTo>
                  <a:pt x="485" y="263"/>
                </a:lnTo>
                <a:lnTo>
                  <a:pt x="31" y="0"/>
                </a:lnTo>
                <a:lnTo>
                  <a:pt x="0" y="18"/>
                </a:lnTo>
                <a:lnTo>
                  <a:pt x="455" y="280"/>
                </a:lnTo>
                <a:lnTo>
                  <a:pt x="455" y="392"/>
                </a:lnTo>
                <a:lnTo>
                  <a:pt x="485" y="409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01" name="Google Shape;901;p8"/>
          <p:cNvSpPr/>
          <p:nvPr/>
        </p:nvSpPr>
        <p:spPr>
          <a:xfrm>
            <a:off x="5975747" y="3715941"/>
            <a:ext cx="52388" cy="85725"/>
          </a:xfrm>
          <a:custGeom>
            <a:avLst/>
            <a:gdLst/>
            <a:ahLst/>
            <a:cxnLst/>
            <a:rect l="l" t="t" r="r" b="b"/>
            <a:pathLst>
              <a:path w="131" h="214" extrusionOk="0">
                <a:moveTo>
                  <a:pt x="131" y="148"/>
                </a:moveTo>
                <a:lnTo>
                  <a:pt x="131" y="0"/>
                </a:lnTo>
                <a:lnTo>
                  <a:pt x="30" y="58"/>
                </a:lnTo>
                <a:lnTo>
                  <a:pt x="42" y="61"/>
                </a:lnTo>
                <a:lnTo>
                  <a:pt x="52" y="64"/>
                </a:lnTo>
                <a:lnTo>
                  <a:pt x="63" y="67"/>
                </a:lnTo>
                <a:lnTo>
                  <a:pt x="73" y="72"/>
                </a:lnTo>
                <a:lnTo>
                  <a:pt x="80" y="74"/>
                </a:lnTo>
                <a:lnTo>
                  <a:pt x="86" y="76"/>
                </a:lnTo>
                <a:lnTo>
                  <a:pt x="93" y="79"/>
                </a:lnTo>
                <a:lnTo>
                  <a:pt x="97" y="82"/>
                </a:lnTo>
                <a:lnTo>
                  <a:pt x="101" y="84"/>
                </a:lnTo>
                <a:lnTo>
                  <a:pt x="104" y="86"/>
                </a:lnTo>
                <a:lnTo>
                  <a:pt x="109" y="89"/>
                </a:lnTo>
                <a:lnTo>
                  <a:pt x="113" y="92"/>
                </a:lnTo>
                <a:lnTo>
                  <a:pt x="116" y="95"/>
                </a:lnTo>
                <a:lnTo>
                  <a:pt x="112" y="99"/>
                </a:lnTo>
                <a:lnTo>
                  <a:pt x="108" y="103"/>
                </a:lnTo>
                <a:lnTo>
                  <a:pt x="102" y="108"/>
                </a:lnTo>
                <a:lnTo>
                  <a:pt x="98" y="112"/>
                </a:lnTo>
                <a:lnTo>
                  <a:pt x="95" y="114"/>
                </a:lnTo>
                <a:lnTo>
                  <a:pt x="91" y="116"/>
                </a:lnTo>
                <a:lnTo>
                  <a:pt x="88" y="119"/>
                </a:lnTo>
                <a:lnTo>
                  <a:pt x="84" y="122"/>
                </a:lnTo>
                <a:lnTo>
                  <a:pt x="81" y="124"/>
                </a:lnTo>
                <a:lnTo>
                  <a:pt x="76" y="126"/>
                </a:lnTo>
                <a:lnTo>
                  <a:pt x="71" y="128"/>
                </a:lnTo>
                <a:lnTo>
                  <a:pt x="65" y="131"/>
                </a:lnTo>
                <a:lnTo>
                  <a:pt x="61" y="134"/>
                </a:lnTo>
                <a:lnTo>
                  <a:pt x="58" y="136"/>
                </a:lnTo>
                <a:lnTo>
                  <a:pt x="56" y="138"/>
                </a:lnTo>
                <a:lnTo>
                  <a:pt x="52" y="140"/>
                </a:lnTo>
                <a:lnTo>
                  <a:pt x="50" y="142"/>
                </a:lnTo>
                <a:lnTo>
                  <a:pt x="48" y="144"/>
                </a:lnTo>
                <a:lnTo>
                  <a:pt x="45" y="148"/>
                </a:lnTo>
                <a:lnTo>
                  <a:pt x="42" y="152"/>
                </a:lnTo>
                <a:lnTo>
                  <a:pt x="38" y="157"/>
                </a:lnTo>
                <a:lnTo>
                  <a:pt x="33" y="162"/>
                </a:lnTo>
                <a:lnTo>
                  <a:pt x="29" y="167"/>
                </a:lnTo>
                <a:lnTo>
                  <a:pt x="23" y="173"/>
                </a:lnTo>
                <a:lnTo>
                  <a:pt x="18" y="178"/>
                </a:lnTo>
                <a:lnTo>
                  <a:pt x="13" y="182"/>
                </a:lnTo>
                <a:lnTo>
                  <a:pt x="9" y="187"/>
                </a:lnTo>
                <a:lnTo>
                  <a:pt x="6" y="191"/>
                </a:lnTo>
                <a:lnTo>
                  <a:pt x="4" y="194"/>
                </a:lnTo>
                <a:lnTo>
                  <a:pt x="1" y="198"/>
                </a:lnTo>
                <a:lnTo>
                  <a:pt x="0" y="201"/>
                </a:lnTo>
                <a:lnTo>
                  <a:pt x="0" y="203"/>
                </a:lnTo>
                <a:lnTo>
                  <a:pt x="0" y="206"/>
                </a:lnTo>
                <a:lnTo>
                  <a:pt x="1" y="208"/>
                </a:lnTo>
                <a:lnTo>
                  <a:pt x="3" y="209"/>
                </a:lnTo>
                <a:lnTo>
                  <a:pt x="4" y="211"/>
                </a:lnTo>
                <a:lnTo>
                  <a:pt x="5" y="212"/>
                </a:lnTo>
                <a:lnTo>
                  <a:pt x="7" y="212"/>
                </a:lnTo>
                <a:lnTo>
                  <a:pt x="8" y="213"/>
                </a:lnTo>
                <a:lnTo>
                  <a:pt x="10" y="213"/>
                </a:lnTo>
                <a:lnTo>
                  <a:pt x="12" y="214"/>
                </a:lnTo>
                <a:lnTo>
                  <a:pt x="13" y="213"/>
                </a:lnTo>
                <a:lnTo>
                  <a:pt x="16" y="213"/>
                </a:lnTo>
                <a:lnTo>
                  <a:pt x="131" y="148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02" name="Google Shape;902;p8"/>
          <p:cNvCxnSpPr/>
          <p:nvPr/>
        </p:nvCxnSpPr>
        <p:spPr>
          <a:xfrm rot="10800000" flipH="1">
            <a:off x="6028136" y="3715942"/>
            <a:ext cx="1190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03" name="Google Shape;903;p8"/>
          <p:cNvSpPr/>
          <p:nvPr/>
        </p:nvSpPr>
        <p:spPr>
          <a:xfrm>
            <a:off x="6040042" y="3627836"/>
            <a:ext cx="144065" cy="140494"/>
          </a:xfrm>
          <a:custGeom>
            <a:avLst/>
            <a:gdLst/>
            <a:ahLst/>
            <a:cxnLst/>
            <a:rect l="l" t="t" r="r" b="b"/>
            <a:pathLst>
              <a:path w="364" h="355" extrusionOk="0">
                <a:moveTo>
                  <a:pt x="0" y="209"/>
                </a:moveTo>
                <a:lnTo>
                  <a:pt x="364" y="0"/>
                </a:lnTo>
                <a:lnTo>
                  <a:pt x="364" y="147"/>
                </a:lnTo>
                <a:lnTo>
                  <a:pt x="0" y="355"/>
                </a:lnTo>
                <a:lnTo>
                  <a:pt x="0" y="209"/>
                </a:lnTo>
                <a:close/>
                <a:moveTo>
                  <a:pt x="298" y="130"/>
                </a:moveTo>
                <a:lnTo>
                  <a:pt x="295" y="129"/>
                </a:lnTo>
                <a:lnTo>
                  <a:pt x="292" y="127"/>
                </a:lnTo>
                <a:lnTo>
                  <a:pt x="288" y="126"/>
                </a:lnTo>
                <a:lnTo>
                  <a:pt x="283" y="125"/>
                </a:lnTo>
                <a:lnTo>
                  <a:pt x="276" y="123"/>
                </a:lnTo>
                <a:lnTo>
                  <a:pt x="271" y="122"/>
                </a:lnTo>
                <a:lnTo>
                  <a:pt x="265" y="122"/>
                </a:lnTo>
                <a:lnTo>
                  <a:pt x="258" y="121"/>
                </a:lnTo>
                <a:lnTo>
                  <a:pt x="251" y="120"/>
                </a:lnTo>
                <a:lnTo>
                  <a:pt x="245" y="120"/>
                </a:lnTo>
                <a:lnTo>
                  <a:pt x="237" y="119"/>
                </a:lnTo>
                <a:lnTo>
                  <a:pt x="231" y="119"/>
                </a:lnTo>
                <a:lnTo>
                  <a:pt x="224" y="119"/>
                </a:lnTo>
                <a:lnTo>
                  <a:pt x="223" y="127"/>
                </a:lnTo>
                <a:lnTo>
                  <a:pt x="223" y="135"/>
                </a:lnTo>
                <a:lnTo>
                  <a:pt x="223" y="144"/>
                </a:lnTo>
                <a:lnTo>
                  <a:pt x="223" y="151"/>
                </a:lnTo>
                <a:lnTo>
                  <a:pt x="223" y="160"/>
                </a:lnTo>
                <a:lnTo>
                  <a:pt x="223" y="168"/>
                </a:lnTo>
                <a:lnTo>
                  <a:pt x="223" y="174"/>
                </a:lnTo>
                <a:lnTo>
                  <a:pt x="222" y="180"/>
                </a:lnTo>
                <a:lnTo>
                  <a:pt x="221" y="185"/>
                </a:lnTo>
                <a:lnTo>
                  <a:pt x="220" y="189"/>
                </a:lnTo>
                <a:lnTo>
                  <a:pt x="221" y="189"/>
                </a:lnTo>
                <a:lnTo>
                  <a:pt x="222" y="189"/>
                </a:lnTo>
                <a:lnTo>
                  <a:pt x="223" y="190"/>
                </a:lnTo>
                <a:lnTo>
                  <a:pt x="225" y="191"/>
                </a:lnTo>
                <a:lnTo>
                  <a:pt x="228" y="193"/>
                </a:lnTo>
                <a:lnTo>
                  <a:pt x="229" y="193"/>
                </a:lnTo>
                <a:lnTo>
                  <a:pt x="230" y="194"/>
                </a:lnTo>
                <a:lnTo>
                  <a:pt x="232" y="194"/>
                </a:lnTo>
                <a:lnTo>
                  <a:pt x="233" y="194"/>
                </a:lnTo>
                <a:lnTo>
                  <a:pt x="234" y="194"/>
                </a:lnTo>
                <a:lnTo>
                  <a:pt x="235" y="194"/>
                </a:lnTo>
                <a:lnTo>
                  <a:pt x="236" y="193"/>
                </a:lnTo>
                <a:lnTo>
                  <a:pt x="237" y="193"/>
                </a:lnTo>
                <a:lnTo>
                  <a:pt x="238" y="191"/>
                </a:lnTo>
                <a:lnTo>
                  <a:pt x="242" y="188"/>
                </a:lnTo>
                <a:lnTo>
                  <a:pt x="244" y="185"/>
                </a:lnTo>
                <a:lnTo>
                  <a:pt x="247" y="181"/>
                </a:lnTo>
                <a:lnTo>
                  <a:pt x="252" y="175"/>
                </a:lnTo>
                <a:lnTo>
                  <a:pt x="258" y="170"/>
                </a:lnTo>
                <a:lnTo>
                  <a:pt x="264" y="164"/>
                </a:lnTo>
                <a:lnTo>
                  <a:pt x="269" y="159"/>
                </a:lnTo>
                <a:lnTo>
                  <a:pt x="273" y="155"/>
                </a:lnTo>
                <a:lnTo>
                  <a:pt x="277" y="149"/>
                </a:lnTo>
                <a:lnTo>
                  <a:pt x="281" y="145"/>
                </a:lnTo>
                <a:lnTo>
                  <a:pt x="284" y="142"/>
                </a:lnTo>
                <a:lnTo>
                  <a:pt x="286" y="139"/>
                </a:lnTo>
                <a:lnTo>
                  <a:pt x="288" y="136"/>
                </a:lnTo>
                <a:lnTo>
                  <a:pt x="290" y="134"/>
                </a:lnTo>
                <a:lnTo>
                  <a:pt x="292" y="134"/>
                </a:lnTo>
                <a:lnTo>
                  <a:pt x="293" y="133"/>
                </a:lnTo>
                <a:lnTo>
                  <a:pt x="295" y="132"/>
                </a:lnTo>
                <a:lnTo>
                  <a:pt x="296" y="132"/>
                </a:lnTo>
                <a:lnTo>
                  <a:pt x="297" y="131"/>
                </a:lnTo>
                <a:lnTo>
                  <a:pt x="298" y="130"/>
                </a:lnTo>
                <a:close/>
                <a:moveTo>
                  <a:pt x="177" y="223"/>
                </a:moveTo>
                <a:lnTo>
                  <a:pt x="179" y="220"/>
                </a:lnTo>
                <a:lnTo>
                  <a:pt x="181" y="216"/>
                </a:lnTo>
                <a:lnTo>
                  <a:pt x="182" y="214"/>
                </a:lnTo>
                <a:lnTo>
                  <a:pt x="182" y="212"/>
                </a:lnTo>
                <a:lnTo>
                  <a:pt x="182" y="211"/>
                </a:lnTo>
                <a:lnTo>
                  <a:pt x="181" y="209"/>
                </a:lnTo>
                <a:lnTo>
                  <a:pt x="179" y="208"/>
                </a:lnTo>
                <a:lnTo>
                  <a:pt x="176" y="207"/>
                </a:lnTo>
                <a:lnTo>
                  <a:pt x="172" y="206"/>
                </a:lnTo>
                <a:lnTo>
                  <a:pt x="168" y="204"/>
                </a:lnTo>
                <a:lnTo>
                  <a:pt x="164" y="204"/>
                </a:lnTo>
                <a:lnTo>
                  <a:pt x="158" y="203"/>
                </a:lnTo>
                <a:lnTo>
                  <a:pt x="154" y="202"/>
                </a:lnTo>
                <a:lnTo>
                  <a:pt x="149" y="201"/>
                </a:lnTo>
                <a:lnTo>
                  <a:pt x="145" y="200"/>
                </a:lnTo>
                <a:lnTo>
                  <a:pt x="141" y="199"/>
                </a:lnTo>
                <a:lnTo>
                  <a:pt x="138" y="198"/>
                </a:lnTo>
                <a:lnTo>
                  <a:pt x="133" y="198"/>
                </a:lnTo>
                <a:lnTo>
                  <a:pt x="127" y="197"/>
                </a:lnTo>
                <a:lnTo>
                  <a:pt x="120" y="196"/>
                </a:lnTo>
                <a:lnTo>
                  <a:pt x="114" y="195"/>
                </a:lnTo>
                <a:lnTo>
                  <a:pt x="107" y="195"/>
                </a:lnTo>
                <a:lnTo>
                  <a:pt x="101" y="195"/>
                </a:lnTo>
                <a:lnTo>
                  <a:pt x="93" y="195"/>
                </a:lnTo>
                <a:lnTo>
                  <a:pt x="83" y="195"/>
                </a:lnTo>
                <a:lnTo>
                  <a:pt x="73" y="195"/>
                </a:lnTo>
                <a:lnTo>
                  <a:pt x="69" y="203"/>
                </a:lnTo>
                <a:lnTo>
                  <a:pt x="66" y="213"/>
                </a:lnTo>
                <a:lnTo>
                  <a:pt x="64" y="223"/>
                </a:lnTo>
                <a:lnTo>
                  <a:pt x="62" y="234"/>
                </a:lnTo>
                <a:lnTo>
                  <a:pt x="59" y="245"/>
                </a:lnTo>
                <a:lnTo>
                  <a:pt x="58" y="255"/>
                </a:lnTo>
                <a:lnTo>
                  <a:pt x="57" y="266"/>
                </a:lnTo>
                <a:lnTo>
                  <a:pt x="57" y="277"/>
                </a:lnTo>
                <a:lnTo>
                  <a:pt x="57" y="289"/>
                </a:lnTo>
                <a:lnTo>
                  <a:pt x="61" y="287"/>
                </a:lnTo>
                <a:lnTo>
                  <a:pt x="64" y="286"/>
                </a:lnTo>
                <a:lnTo>
                  <a:pt x="67" y="284"/>
                </a:lnTo>
                <a:lnTo>
                  <a:pt x="70" y="283"/>
                </a:lnTo>
                <a:lnTo>
                  <a:pt x="74" y="280"/>
                </a:lnTo>
                <a:lnTo>
                  <a:pt x="77" y="279"/>
                </a:lnTo>
                <a:lnTo>
                  <a:pt x="83" y="276"/>
                </a:lnTo>
                <a:lnTo>
                  <a:pt x="89" y="272"/>
                </a:lnTo>
                <a:lnTo>
                  <a:pt x="94" y="268"/>
                </a:lnTo>
                <a:lnTo>
                  <a:pt x="103" y="263"/>
                </a:lnTo>
                <a:lnTo>
                  <a:pt x="112" y="257"/>
                </a:lnTo>
                <a:lnTo>
                  <a:pt x="120" y="251"/>
                </a:lnTo>
                <a:lnTo>
                  <a:pt x="129" y="246"/>
                </a:lnTo>
                <a:lnTo>
                  <a:pt x="136" y="241"/>
                </a:lnTo>
                <a:lnTo>
                  <a:pt x="144" y="238"/>
                </a:lnTo>
                <a:lnTo>
                  <a:pt x="152" y="234"/>
                </a:lnTo>
                <a:lnTo>
                  <a:pt x="159" y="231"/>
                </a:lnTo>
                <a:lnTo>
                  <a:pt x="168" y="226"/>
                </a:lnTo>
                <a:lnTo>
                  <a:pt x="177" y="223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04" name="Google Shape;904;p8"/>
          <p:cNvCxnSpPr/>
          <p:nvPr/>
        </p:nvCxnSpPr>
        <p:spPr>
          <a:xfrm rot="10800000" flipH="1">
            <a:off x="6040042" y="3708799"/>
            <a:ext cx="1190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05" name="Google Shape;905;p8"/>
          <p:cNvSpPr/>
          <p:nvPr/>
        </p:nvSpPr>
        <p:spPr>
          <a:xfrm>
            <a:off x="6001941" y="3515916"/>
            <a:ext cx="195263" cy="161925"/>
          </a:xfrm>
          <a:custGeom>
            <a:avLst/>
            <a:gdLst/>
            <a:ahLst/>
            <a:cxnLst/>
            <a:rect l="l" t="t" r="r" b="b"/>
            <a:pathLst>
              <a:path w="490" h="408" extrusionOk="0">
                <a:moveTo>
                  <a:pt x="458" y="279"/>
                </a:moveTo>
                <a:lnTo>
                  <a:pt x="0" y="18"/>
                </a:lnTo>
                <a:lnTo>
                  <a:pt x="31" y="0"/>
                </a:lnTo>
                <a:lnTo>
                  <a:pt x="490" y="260"/>
                </a:lnTo>
                <a:lnTo>
                  <a:pt x="489" y="260"/>
                </a:lnTo>
                <a:lnTo>
                  <a:pt x="489" y="408"/>
                </a:lnTo>
                <a:lnTo>
                  <a:pt x="458" y="390"/>
                </a:lnTo>
                <a:lnTo>
                  <a:pt x="458" y="279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06" name="Google Shape;906;p8"/>
          <p:cNvCxnSpPr/>
          <p:nvPr/>
        </p:nvCxnSpPr>
        <p:spPr>
          <a:xfrm rot="10800000" flipH="1">
            <a:off x="6184106" y="3627835"/>
            <a:ext cx="1191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07" name="Google Shape;907;p8"/>
          <p:cNvSpPr/>
          <p:nvPr/>
        </p:nvSpPr>
        <p:spPr>
          <a:xfrm>
            <a:off x="6196014" y="3558778"/>
            <a:ext cx="145256" cy="119063"/>
          </a:xfrm>
          <a:custGeom>
            <a:avLst/>
            <a:gdLst/>
            <a:ahLst/>
            <a:cxnLst/>
            <a:rect l="l" t="t" r="r" b="b"/>
            <a:pathLst>
              <a:path w="364" h="302" extrusionOk="0">
                <a:moveTo>
                  <a:pt x="269" y="0"/>
                </a:moveTo>
                <a:lnTo>
                  <a:pt x="280" y="3"/>
                </a:lnTo>
                <a:lnTo>
                  <a:pt x="291" y="7"/>
                </a:lnTo>
                <a:lnTo>
                  <a:pt x="301" y="9"/>
                </a:lnTo>
                <a:lnTo>
                  <a:pt x="311" y="12"/>
                </a:lnTo>
                <a:lnTo>
                  <a:pt x="317" y="15"/>
                </a:lnTo>
                <a:lnTo>
                  <a:pt x="324" y="17"/>
                </a:lnTo>
                <a:lnTo>
                  <a:pt x="329" y="20"/>
                </a:lnTo>
                <a:lnTo>
                  <a:pt x="333" y="23"/>
                </a:lnTo>
                <a:lnTo>
                  <a:pt x="338" y="25"/>
                </a:lnTo>
                <a:lnTo>
                  <a:pt x="342" y="27"/>
                </a:lnTo>
                <a:lnTo>
                  <a:pt x="346" y="30"/>
                </a:lnTo>
                <a:lnTo>
                  <a:pt x="350" y="33"/>
                </a:lnTo>
                <a:lnTo>
                  <a:pt x="354" y="36"/>
                </a:lnTo>
                <a:lnTo>
                  <a:pt x="355" y="35"/>
                </a:lnTo>
                <a:lnTo>
                  <a:pt x="357" y="33"/>
                </a:lnTo>
                <a:lnTo>
                  <a:pt x="358" y="32"/>
                </a:lnTo>
                <a:lnTo>
                  <a:pt x="361" y="30"/>
                </a:lnTo>
                <a:lnTo>
                  <a:pt x="362" y="28"/>
                </a:lnTo>
                <a:lnTo>
                  <a:pt x="364" y="27"/>
                </a:lnTo>
                <a:lnTo>
                  <a:pt x="364" y="92"/>
                </a:lnTo>
                <a:lnTo>
                  <a:pt x="0" y="302"/>
                </a:lnTo>
                <a:lnTo>
                  <a:pt x="0" y="154"/>
                </a:lnTo>
                <a:lnTo>
                  <a:pt x="269" y="0"/>
                </a:lnTo>
                <a:close/>
                <a:moveTo>
                  <a:pt x="300" y="74"/>
                </a:moveTo>
                <a:lnTo>
                  <a:pt x="297" y="73"/>
                </a:lnTo>
                <a:lnTo>
                  <a:pt x="293" y="72"/>
                </a:lnTo>
                <a:lnTo>
                  <a:pt x="289" y="71"/>
                </a:lnTo>
                <a:lnTo>
                  <a:pt x="284" y="68"/>
                </a:lnTo>
                <a:lnTo>
                  <a:pt x="278" y="67"/>
                </a:lnTo>
                <a:lnTo>
                  <a:pt x="273" y="66"/>
                </a:lnTo>
                <a:lnTo>
                  <a:pt x="266" y="65"/>
                </a:lnTo>
                <a:lnTo>
                  <a:pt x="260" y="65"/>
                </a:lnTo>
                <a:lnTo>
                  <a:pt x="253" y="64"/>
                </a:lnTo>
                <a:lnTo>
                  <a:pt x="247" y="63"/>
                </a:lnTo>
                <a:lnTo>
                  <a:pt x="239" y="63"/>
                </a:lnTo>
                <a:lnTo>
                  <a:pt x="233" y="63"/>
                </a:lnTo>
                <a:lnTo>
                  <a:pt x="226" y="63"/>
                </a:lnTo>
                <a:lnTo>
                  <a:pt x="225" y="71"/>
                </a:lnTo>
                <a:lnTo>
                  <a:pt x="225" y="79"/>
                </a:lnTo>
                <a:lnTo>
                  <a:pt x="225" y="88"/>
                </a:lnTo>
                <a:lnTo>
                  <a:pt x="225" y="96"/>
                </a:lnTo>
                <a:lnTo>
                  <a:pt x="225" y="104"/>
                </a:lnTo>
                <a:lnTo>
                  <a:pt x="225" y="112"/>
                </a:lnTo>
                <a:lnTo>
                  <a:pt x="224" y="118"/>
                </a:lnTo>
                <a:lnTo>
                  <a:pt x="224" y="124"/>
                </a:lnTo>
                <a:lnTo>
                  <a:pt x="223" y="129"/>
                </a:lnTo>
                <a:lnTo>
                  <a:pt x="221" y="133"/>
                </a:lnTo>
                <a:lnTo>
                  <a:pt x="223" y="133"/>
                </a:lnTo>
                <a:lnTo>
                  <a:pt x="224" y="133"/>
                </a:lnTo>
                <a:lnTo>
                  <a:pt x="225" y="135"/>
                </a:lnTo>
                <a:lnTo>
                  <a:pt x="227" y="135"/>
                </a:lnTo>
                <a:lnTo>
                  <a:pt x="229" y="137"/>
                </a:lnTo>
                <a:lnTo>
                  <a:pt x="230" y="137"/>
                </a:lnTo>
                <a:lnTo>
                  <a:pt x="232" y="138"/>
                </a:lnTo>
                <a:lnTo>
                  <a:pt x="233" y="138"/>
                </a:lnTo>
                <a:lnTo>
                  <a:pt x="234" y="138"/>
                </a:lnTo>
                <a:lnTo>
                  <a:pt x="236" y="138"/>
                </a:lnTo>
                <a:lnTo>
                  <a:pt x="237" y="138"/>
                </a:lnTo>
                <a:lnTo>
                  <a:pt x="238" y="137"/>
                </a:lnTo>
                <a:lnTo>
                  <a:pt x="239" y="137"/>
                </a:lnTo>
                <a:lnTo>
                  <a:pt x="240" y="136"/>
                </a:lnTo>
                <a:lnTo>
                  <a:pt x="242" y="132"/>
                </a:lnTo>
                <a:lnTo>
                  <a:pt x="246" y="129"/>
                </a:lnTo>
                <a:lnTo>
                  <a:pt x="249" y="125"/>
                </a:lnTo>
                <a:lnTo>
                  <a:pt x="254" y="119"/>
                </a:lnTo>
                <a:lnTo>
                  <a:pt x="260" y="114"/>
                </a:lnTo>
                <a:lnTo>
                  <a:pt x="265" y="109"/>
                </a:lnTo>
                <a:lnTo>
                  <a:pt x="271" y="103"/>
                </a:lnTo>
                <a:lnTo>
                  <a:pt x="275" y="98"/>
                </a:lnTo>
                <a:lnTo>
                  <a:pt x="279" y="93"/>
                </a:lnTo>
                <a:lnTo>
                  <a:pt x="282" y="89"/>
                </a:lnTo>
                <a:lnTo>
                  <a:pt x="286" y="86"/>
                </a:lnTo>
                <a:lnTo>
                  <a:pt x="288" y="83"/>
                </a:lnTo>
                <a:lnTo>
                  <a:pt x="290" y="80"/>
                </a:lnTo>
                <a:lnTo>
                  <a:pt x="292" y="78"/>
                </a:lnTo>
                <a:lnTo>
                  <a:pt x="293" y="78"/>
                </a:lnTo>
                <a:lnTo>
                  <a:pt x="294" y="77"/>
                </a:lnTo>
                <a:lnTo>
                  <a:pt x="295" y="76"/>
                </a:lnTo>
                <a:lnTo>
                  <a:pt x="297" y="75"/>
                </a:lnTo>
                <a:lnTo>
                  <a:pt x="299" y="75"/>
                </a:lnTo>
                <a:lnTo>
                  <a:pt x="300" y="74"/>
                </a:lnTo>
                <a:close/>
                <a:moveTo>
                  <a:pt x="178" y="166"/>
                </a:moveTo>
                <a:lnTo>
                  <a:pt x="181" y="164"/>
                </a:lnTo>
                <a:lnTo>
                  <a:pt x="183" y="161"/>
                </a:lnTo>
                <a:lnTo>
                  <a:pt x="183" y="158"/>
                </a:lnTo>
                <a:lnTo>
                  <a:pt x="184" y="156"/>
                </a:lnTo>
                <a:lnTo>
                  <a:pt x="183" y="155"/>
                </a:lnTo>
                <a:lnTo>
                  <a:pt x="182" y="153"/>
                </a:lnTo>
                <a:lnTo>
                  <a:pt x="179" y="152"/>
                </a:lnTo>
                <a:lnTo>
                  <a:pt x="177" y="151"/>
                </a:lnTo>
                <a:lnTo>
                  <a:pt x="174" y="150"/>
                </a:lnTo>
                <a:lnTo>
                  <a:pt x="170" y="149"/>
                </a:lnTo>
                <a:lnTo>
                  <a:pt x="164" y="148"/>
                </a:lnTo>
                <a:lnTo>
                  <a:pt x="160" y="148"/>
                </a:lnTo>
                <a:lnTo>
                  <a:pt x="156" y="147"/>
                </a:lnTo>
                <a:lnTo>
                  <a:pt x="151" y="145"/>
                </a:lnTo>
                <a:lnTo>
                  <a:pt x="147" y="144"/>
                </a:lnTo>
                <a:lnTo>
                  <a:pt x="143" y="143"/>
                </a:lnTo>
                <a:lnTo>
                  <a:pt x="138" y="142"/>
                </a:lnTo>
                <a:lnTo>
                  <a:pt x="135" y="141"/>
                </a:lnTo>
                <a:lnTo>
                  <a:pt x="129" y="140"/>
                </a:lnTo>
                <a:lnTo>
                  <a:pt x="122" y="140"/>
                </a:lnTo>
                <a:lnTo>
                  <a:pt x="116" y="139"/>
                </a:lnTo>
                <a:lnTo>
                  <a:pt x="109" y="139"/>
                </a:lnTo>
                <a:lnTo>
                  <a:pt x="103" y="138"/>
                </a:lnTo>
                <a:lnTo>
                  <a:pt x="95" y="138"/>
                </a:lnTo>
                <a:lnTo>
                  <a:pt x="84" y="138"/>
                </a:lnTo>
                <a:lnTo>
                  <a:pt x="74" y="139"/>
                </a:lnTo>
                <a:lnTo>
                  <a:pt x="71" y="148"/>
                </a:lnTo>
                <a:lnTo>
                  <a:pt x="68" y="157"/>
                </a:lnTo>
                <a:lnTo>
                  <a:pt x="66" y="167"/>
                </a:lnTo>
                <a:lnTo>
                  <a:pt x="63" y="178"/>
                </a:lnTo>
                <a:lnTo>
                  <a:pt x="61" y="188"/>
                </a:lnTo>
                <a:lnTo>
                  <a:pt x="60" y="200"/>
                </a:lnTo>
                <a:lnTo>
                  <a:pt x="59" y="210"/>
                </a:lnTo>
                <a:lnTo>
                  <a:pt x="59" y="221"/>
                </a:lnTo>
                <a:lnTo>
                  <a:pt x="59" y="232"/>
                </a:lnTo>
                <a:lnTo>
                  <a:pt x="62" y="231"/>
                </a:lnTo>
                <a:lnTo>
                  <a:pt x="66" y="230"/>
                </a:lnTo>
                <a:lnTo>
                  <a:pt x="69" y="228"/>
                </a:lnTo>
                <a:lnTo>
                  <a:pt x="72" y="227"/>
                </a:lnTo>
                <a:lnTo>
                  <a:pt x="75" y="225"/>
                </a:lnTo>
                <a:lnTo>
                  <a:pt x="79" y="224"/>
                </a:lnTo>
                <a:lnTo>
                  <a:pt x="84" y="220"/>
                </a:lnTo>
                <a:lnTo>
                  <a:pt x="91" y="216"/>
                </a:lnTo>
                <a:lnTo>
                  <a:pt x="96" y="213"/>
                </a:lnTo>
                <a:lnTo>
                  <a:pt x="105" y="206"/>
                </a:lnTo>
                <a:lnTo>
                  <a:pt x="113" y="201"/>
                </a:lnTo>
                <a:lnTo>
                  <a:pt x="122" y="195"/>
                </a:lnTo>
                <a:lnTo>
                  <a:pt x="131" y="190"/>
                </a:lnTo>
                <a:lnTo>
                  <a:pt x="137" y="186"/>
                </a:lnTo>
                <a:lnTo>
                  <a:pt x="145" y="182"/>
                </a:lnTo>
                <a:lnTo>
                  <a:pt x="153" y="178"/>
                </a:lnTo>
                <a:lnTo>
                  <a:pt x="161" y="175"/>
                </a:lnTo>
                <a:lnTo>
                  <a:pt x="169" y="170"/>
                </a:lnTo>
                <a:lnTo>
                  <a:pt x="178" y="166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08" name="Google Shape;908;p8"/>
          <p:cNvCxnSpPr/>
          <p:nvPr/>
        </p:nvCxnSpPr>
        <p:spPr>
          <a:xfrm rot="10800000" flipH="1">
            <a:off x="6196013" y="3618311"/>
            <a:ext cx="1191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09" name="Google Shape;909;p8"/>
          <p:cNvSpPr/>
          <p:nvPr/>
        </p:nvSpPr>
        <p:spPr>
          <a:xfrm>
            <a:off x="6160294" y="3425429"/>
            <a:ext cx="195263" cy="161925"/>
          </a:xfrm>
          <a:custGeom>
            <a:avLst/>
            <a:gdLst/>
            <a:ahLst/>
            <a:cxnLst/>
            <a:rect l="l" t="t" r="r" b="b"/>
            <a:pathLst>
              <a:path w="490" h="409" extrusionOk="0">
                <a:moveTo>
                  <a:pt x="490" y="262"/>
                </a:moveTo>
                <a:lnTo>
                  <a:pt x="35" y="0"/>
                </a:lnTo>
                <a:lnTo>
                  <a:pt x="0" y="19"/>
                </a:lnTo>
                <a:lnTo>
                  <a:pt x="454" y="282"/>
                </a:lnTo>
                <a:lnTo>
                  <a:pt x="454" y="388"/>
                </a:lnTo>
                <a:lnTo>
                  <a:pt x="490" y="409"/>
                </a:lnTo>
                <a:lnTo>
                  <a:pt x="490" y="262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10" name="Google Shape;910;p8"/>
          <p:cNvSpPr/>
          <p:nvPr/>
        </p:nvSpPr>
        <p:spPr>
          <a:xfrm>
            <a:off x="6303169" y="3537348"/>
            <a:ext cx="38100" cy="35719"/>
          </a:xfrm>
          <a:custGeom>
            <a:avLst/>
            <a:gdLst/>
            <a:ahLst/>
            <a:cxnLst/>
            <a:rect l="l" t="t" r="r" b="b"/>
            <a:pathLst>
              <a:path w="95" h="91" extrusionOk="0">
                <a:moveTo>
                  <a:pt x="0" y="55"/>
                </a:moveTo>
                <a:lnTo>
                  <a:pt x="95" y="0"/>
                </a:lnTo>
                <a:lnTo>
                  <a:pt x="95" y="82"/>
                </a:lnTo>
                <a:lnTo>
                  <a:pt x="93" y="83"/>
                </a:lnTo>
                <a:lnTo>
                  <a:pt x="92" y="85"/>
                </a:lnTo>
                <a:lnTo>
                  <a:pt x="89" y="87"/>
                </a:lnTo>
                <a:lnTo>
                  <a:pt x="88" y="88"/>
                </a:lnTo>
                <a:lnTo>
                  <a:pt x="86" y="90"/>
                </a:lnTo>
                <a:lnTo>
                  <a:pt x="85" y="91"/>
                </a:lnTo>
                <a:lnTo>
                  <a:pt x="81" y="88"/>
                </a:lnTo>
                <a:lnTo>
                  <a:pt x="77" y="85"/>
                </a:lnTo>
                <a:lnTo>
                  <a:pt x="73" y="82"/>
                </a:lnTo>
                <a:lnTo>
                  <a:pt x="69" y="80"/>
                </a:lnTo>
                <a:lnTo>
                  <a:pt x="64" y="78"/>
                </a:lnTo>
                <a:lnTo>
                  <a:pt x="60" y="75"/>
                </a:lnTo>
                <a:lnTo>
                  <a:pt x="55" y="72"/>
                </a:lnTo>
                <a:lnTo>
                  <a:pt x="48" y="70"/>
                </a:lnTo>
                <a:lnTo>
                  <a:pt x="42" y="67"/>
                </a:lnTo>
                <a:lnTo>
                  <a:pt x="32" y="64"/>
                </a:lnTo>
                <a:lnTo>
                  <a:pt x="22" y="62"/>
                </a:lnTo>
                <a:lnTo>
                  <a:pt x="11" y="58"/>
                </a:lnTo>
                <a:lnTo>
                  <a:pt x="0" y="55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11" name="Google Shape;911;p8"/>
          <p:cNvCxnSpPr/>
          <p:nvPr/>
        </p:nvCxnSpPr>
        <p:spPr>
          <a:xfrm rot="10800000" flipH="1">
            <a:off x="6341269" y="3537347"/>
            <a:ext cx="1191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12" name="Google Shape;912;p8"/>
          <p:cNvSpPr/>
          <p:nvPr/>
        </p:nvSpPr>
        <p:spPr>
          <a:xfrm>
            <a:off x="6355556" y="3468291"/>
            <a:ext cx="138113" cy="119063"/>
          </a:xfrm>
          <a:custGeom>
            <a:avLst/>
            <a:gdLst/>
            <a:ahLst/>
            <a:cxnLst/>
            <a:rect l="l" t="t" r="r" b="b"/>
            <a:pathLst>
              <a:path w="349" h="297" extrusionOk="0">
                <a:moveTo>
                  <a:pt x="261" y="0"/>
                </a:moveTo>
                <a:lnTo>
                  <a:pt x="273" y="3"/>
                </a:lnTo>
                <a:lnTo>
                  <a:pt x="284" y="6"/>
                </a:lnTo>
                <a:lnTo>
                  <a:pt x="294" y="9"/>
                </a:lnTo>
                <a:lnTo>
                  <a:pt x="305" y="13"/>
                </a:lnTo>
                <a:lnTo>
                  <a:pt x="312" y="15"/>
                </a:lnTo>
                <a:lnTo>
                  <a:pt x="318" y="18"/>
                </a:lnTo>
                <a:lnTo>
                  <a:pt x="324" y="20"/>
                </a:lnTo>
                <a:lnTo>
                  <a:pt x="328" y="23"/>
                </a:lnTo>
                <a:lnTo>
                  <a:pt x="332" y="26"/>
                </a:lnTo>
                <a:lnTo>
                  <a:pt x="337" y="28"/>
                </a:lnTo>
                <a:lnTo>
                  <a:pt x="341" y="31"/>
                </a:lnTo>
                <a:lnTo>
                  <a:pt x="344" y="33"/>
                </a:lnTo>
                <a:lnTo>
                  <a:pt x="349" y="36"/>
                </a:lnTo>
                <a:lnTo>
                  <a:pt x="344" y="41"/>
                </a:lnTo>
                <a:lnTo>
                  <a:pt x="339" y="45"/>
                </a:lnTo>
                <a:lnTo>
                  <a:pt x="335" y="49"/>
                </a:lnTo>
                <a:lnTo>
                  <a:pt x="330" y="53"/>
                </a:lnTo>
                <a:lnTo>
                  <a:pt x="327" y="56"/>
                </a:lnTo>
                <a:lnTo>
                  <a:pt x="324" y="58"/>
                </a:lnTo>
                <a:lnTo>
                  <a:pt x="320" y="60"/>
                </a:lnTo>
                <a:lnTo>
                  <a:pt x="316" y="64"/>
                </a:lnTo>
                <a:lnTo>
                  <a:pt x="312" y="66"/>
                </a:lnTo>
                <a:lnTo>
                  <a:pt x="307" y="68"/>
                </a:lnTo>
                <a:lnTo>
                  <a:pt x="303" y="70"/>
                </a:lnTo>
                <a:lnTo>
                  <a:pt x="299" y="72"/>
                </a:lnTo>
                <a:lnTo>
                  <a:pt x="294" y="74"/>
                </a:lnTo>
                <a:lnTo>
                  <a:pt x="291" y="73"/>
                </a:lnTo>
                <a:lnTo>
                  <a:pt x="288" y="72"/>
                </a:lnTo>
                <a:lnTo>
                  <a:pt x="285" y="71"/>
                </a:lnTo>
                <a:lnTo>
                  <a:pt x="279" y="69"/>
                </a:lnTo>
                <a:lnTo>
                  <a:pt x="274" y="68"/>
                </a:lnTo>
                <a:lnTo>
                  <a:pt x="267" y="67"/>
                </a:lnTo>
                <a:lnTo>
                  <a:pt x="262" y="66"/>
                </a:lnTo>
                <a:lnTo>
                  <a:pt x="255" y="66"/>
                </a:lnTo>
                <a:lnTo>
                  <a:pt x="248" y="65"/>
                </a:lnTo>
                <a:lnTo>
                  <a:pt x="241" y="64"/>
                </a:lnTo>
                <a:lnTo>
                  <a:pt x="235" y="64"/>
                </a:lnTo>
                <a:lnTo>
                  <a:pt x="227" y="64"/>
                </a:lnTo>
                <a:lnTo>
                  <a:pt x="221" y="64"/>
                </a:lnTo>
                <a:lnTo>
                  <a:pt x="220" y="71"/>
                </a:lnTo>
                <a:lnTo>
                  <a:pt x="220" y="80"/>
                </a:lnTo>
                <a:lnTo>
                  <a:pt x="220" y="88"/>
                </a:lnTo>
                <a:lnTo>
                  <a:pt x="220" y="96"/>
                </a:lnTo>
                <a:lnTo>
                  <a:pt x="220" y="105"/>
                </a:lnTo>
                <a:lnTo>
                  <a:pt x="220" y="112"/>
                </a:lnTo>
                <a:lnTo>
                  <a:pt x="220" y="119"/>
                </a:lnTo>
                <a:lnTo>
                  <a:pt x="219" y="124"/>
                </a:lnTo>
                <a:lnTo>
                  <a:pt x="217" y="130"/>
                </a:lnTo>
                <a:lnTo>
                  <a:pt x="216" y="134"/>
                </a:lnTo>
                <a:lnTo>
                  <a:pt x="217" y="134"/>
                </a:lnTo>
                <a:lnTo>
                  <a:pt x="219" y="134"/>
                </a:lnTo>
                <a:lnTo>
                  <a:pt x="220" y="135"/>
                </a:lnTo>
                <a:lnTo>
                  <a:pt x="222" y="135"/>
                </a:lnTo>
                <a:lnTo>
                  <a:pt x="224" y="137"/>
                </a:lnTo>
                <a:lnTo>
                  <a:pt x="225" y="137"/>
                </a:lnTo>
                <a:lnTo>
                  <a:pt x="226" y="138"/>
                </a:lnTo>
                <a:lnTo>
                  <a:pt x="228" y="138"/>
                </a:lnTo>
                <a:lnTo>
                  <a:pt x="229" y="138"/>
                </a:lnTo>
                <a:lnTo>
                  <a:pt x="231" y="138"/>
                </a:lnTo>
                <a:lnTo>
                  <a:pt x="232" y="138"/>
                </a:lnTo>
                <a:lnTo>
                  <a:pt x="233" y="137"/>
                </a:lnTo>
                <a:lnTo>
                  <a:pt x="234" y="137"/>
                </a:lnTo>
                <a:lnTo>
                  <a:pt x="235" y="136"/>
                </a:lnTo>
                <a:lnTo>
                  <a:pt x="234" y="139"/>
                </a:lnTo>
                <a:lnTo>
                  <a:pt x="233" y="142"/>
                </a:lnTo>
                <a:lnTo>
                  <a:pt x="233" y="143"/>
                </a:lnTo>
                <a:lnTo>
                  <a:pt x="233" y="145"/>
                </a:lnTo>
                <a:lnTo>
                  <a:pt x="233" y="146"/>
                </a:lnTo>
                <a:lnTo>
                  <a:pt x="233" y="147"/>
                </a:lnTo>
                <a:lnTo>
                  <a:pt x="233" y="149"/>
                </a:lnTo>
                <a:lnTo>
                  <a:pt x="234" y="150"/>
                </a:lnTo>
                <a:lnTo>
                  <a:pt x="235" y="151"/>
                </a:lnTo>
                <a:lnTo>
                  <a:pt x="236" y="152"/>
                </a:lnTo>
                <a:lnTo>
                  <a:pt x="237" y="152"/>
                </a:lnTo>
                <a:lnTo>
                  <a:pt x="238" y="154"/>
                </a:lnTo>
                <a:lnTo>
                  <a:pt x="240" y="155"/>
                </a:lnTo>
                <a:lnTo>
                  <a:pt x="241" y="155"/>
                </a:lnTo>
                <a:lnTo>
                  <a:pt x="244" y="155"/>
                </a:lnTo>
                <a:lnTo>
                  <a:pt x="246" y="155"/>
                </a:lnTo>
                <a:lnTo>
                  <a:pt x="247" y="155"/>
                </a:lnTo>
                <a:lnTo>
                  <a:pt x="0" y="297"/>
                </a:lnTo>
                <a:lnTo>
                  <a:pt x="0" y="150"/>
                </a:lnTo>
                <a:lnTo>
                  <a:pt x="261" y="0"/>
                </a:lnTo>
                <a:close/>
                <a:moveTo>
                  <a:pt x="173" y="167"/>
                </a:moveTo>
                <a:lnTo>
                  <a:pt x="175" y="164"/>
                </a:lnTo>
                <a:lnTo>
                  <a:pt x="177" y="161"/>
                </a:lnTo>
                <a:lnTo>
                  <a:pt x="178" y="159"/>
                </a:lnTo>
                <a:lnTo>
                  <a:pt x="178" y="157"/>
                </a:lnTo>
                <a:lnTo>
                  <a:pt x="178" y="156"/>
                </a:lnTo>
                <a:lnTo>
                  <a:pt x="177" y="154"/>
                </a:lnTo>
                <a:lnTo>
                  <a:pt x="175" y="152"/>
                </a:lnTo>
                <a:lnTo>
                  <a:pt x="172" y="151"/>
                </a:lnTo>
                <a:lnTo>
                  <a:pt x="169" y="150"/>
                </a:lnTo>
                <a:lnTo>
                  <a:pt x="164" y="149"/>
                </a:lnTo>
                <a:lnTo>
                  <a:pt x="160" y="148"/>
                </a:lnTo>
                <a:lnTo>
                  <a:pt x="155" y="148"/>
                </a:lnTo>
                <a:lnTo>
                  <a:pt x="150" y="147"/>
                </a:lnTo>
                <a:lnTo>
                  <a:pt x="146" y="146"/>
                </a:lnTo>
                <a:lnTo>
                  <a:pt x="142" y="145"/>
                </a:lnTo>
                <a:lnTo>
                  <a:pt x="137" y="144"/>
                </a:lnTo>
                <a:lnTo>
                  <a:pt x="134" y="143"/>
                </a:lnTo>
                <a:lnTo>
                  <a:pt x="130" y="142"/>
                </a:lnTo>
                <a:lnTo>
                  <a:pt x="123" y="141"/>
                </a:lnTo>
                <a:lnTo>
                  <a:pt x="118" y="141"/>
                </a:lnTo>
                <a:lnTo>
                  <a:pt x="110" y="139"/>
                </a:lnTo>
                <a:lnTo>
                  <a:pt x="104" y="139"/>
                </a:lnTo>
                <a:lnTo>
                  <a:pt x="97" y="138"/>
                </a:lnTo>
                <a:lnTo>
                  <a:pt x="91" y="138"/>
                </a:lnTo>
                <a:lnTo>
                  <a:pt x="80" y="138"/>
                </a:lnTo>
                <a:lnTo>
                  <a:pt x="69" y="139"/>
                </a:lnTo>
                <a:lnTo>
                  <a:pt x="66" y="148"/>
                </a:lnTo>
                <a:lnTo>
                  <a:pt x="62" y="158"/>
                </a:lnTo>
                <a:lnTo>
                  <a:pt x="60" y="168"/>
                </a:lnTo>
                <a:lnTo>
                  <a:pt x="58" y="178"/>
                </a:lnTo>
                <a:lnTo>
                  <a:pt x="56" y="188"/>
                </a:lnTo>
                <a:lnTo>
                  <a:pt x="55" y="200"/>
                </a:lnTo>
                <a:lnTo>
                  <a:pt x="54" y="211"/>
                </a:lnTo>
                <a:lnTo>
                  <a:pt x="54" y="222"/>
                </a:lnTo>
                <a:lnTo>
                  <a:pt x="54" y="233"/>
                </a:lnTo>
                <a:lnTo>
                  <a:pt x="57" y="232"/>
                </a:lnTo>
                <a:lnTo>
                  <a:pt x="60" y="231"/>
                </a:lnTo>
                <a:lnTo>
                  <a:pt x="64" y="228"/>
                </a:lnTo>
                <a:lnTo>
                  <a:pt x="67" y="227"/>
                </a:lnTo>
                <a:lnTo>
                  <a:pt x="70" y="225"/>
                </a:lnTo>
                <a:lnTo>
                  <a:pt x="73" y="224"/>
                </a:lnTo>
                <a:lnTo>
                  <a:pt x="80" y="221"/>
                </a:lnTo>
                <a:lnTo>
                  <a:pt x="85" y="216"/>
                </a:lnTo>
                <a:lnTo>
                  <a:pt x="91" y="213"/>
                </a:lnTo>
                <a:lnTo>
                  <a:pt x="99" y="207"/>
                </a:lnTo>
                <a:lnTo>
                  <a:pt x="108" y="201"/>
                </a:lnTo>
                <a:lnTo>
                  <a:pt x="117" y="196"/>
                </a:lnTo>
                <a:lnTo>
                  <a:pt x="125" y="190"/>
                </a:lnTo>
                <a:lnTo>
                  <a:pt x="133" y="186"/>
                </a:lnTo>
                <a:lnTo>
                  <a:pt x="141" y="183"/>
                </a:lnTo>
                <a:lnTo>
                  <a:pt x="148" y="178"/>
                </a:lnTo>
                <a:lnTo>
                  <a:pt x="156" y="175"/>
                </a:lnTo>
                <a:lnTo>
                  <a:pt x="164" y="171"/>
                </a:lnTo>
                <a:lnTo>
                  <a:pt x="173" y="167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13" name="Google Shape;913;p8"/>
          <p:cNvCxnSpPr/>
          <p:nvPr/>
        </p:nvCxnSpPr>
        <p:spPr>
          <a:xfrm rot="10800000" flipH="1">
            <a:off x="6355556" y="3527824"/>
            <a:ext cx="1191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14" name="Google Shape;914;p8"/>
          <p:cNvSpPr/>
          <p:nvPr/>
        </p:nvSpPr>
        <p:spPr>
          <a:xfrm>
            <a:off x="6316267" y="3334941"/>
            <a:ext cx="197644" cy="161925"/>
          </a:xfrm>
          <a:custGeom>
            <a:avLst/>
            <a:gdLst/>
            <a:ahLst/>
            <a:cxnLst/>
            <a:rect l="l" t="t" r="r" b="b"/>
            <a:pathLst>
              <a:path w="497" h="407" extrusionOk="0">
                <a:moveTo>
                  <a:pt x="458" y="282"/>
                </a:moveTo>
                <a:lnTo>
                  <a:pt x="0" y="22"/>
                </a:lnTo>
                <a:lnTo>
                  <a:pt x="38" y="0"/>
                </a:lnTo>
                <a:lnTo>
                  <a:pt x="497" y="259"/>
                </a:lnTo>
                <a:lnTo>
                  <a:pt x="497" y="407"/>
                </a:lnTo>
                <a:lnTo>
                  <a:pt x="458" y="385"/>
                </a:lnTo>
                <a:lnTo>
                  <a:pt x="458" y="282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15" name="Google Shape;915;p8"/>
          <p:cNvSpPr/>
          <p:nvPr/>
        </p:nvSpPr>
        <p:spPr>
          <a:xfrm>
            <a:off x="6459142" y="3446861"/>
            <a:ext cx="39290" cy="35719"/>
          </a:xfrm>
          <a:custGeom>
            <a:avLst/>
            <a:gdLst/>
            <a:ahLst/>
            <a:cxnLst/>
            <a:rect l="l" t="t" r="r" b="b"/>
            <a:pathLst>
              <a:path w="99" h="93" extrusionOk="0">
                <a:moveTo>
                  <a:pt x="99" y="85"/>
                </a:moveTo>
                <a:lnTo>
                  <a:pt x="99" y="0"/>
                </a:lnTo>
                <a:lnTo>
                  <a:pt x="0" y="57"/>
                </a:lnTo>
                <a:lnTo>
                  <a:pt x="12" y="60"/>
                </a:lnTo>
                <a:lnTo>
                  <a:pt x="23" y="63"/>
                </a:lnTo>
                <a:lnTo>
                  <a:pt x="33" y="66"/>
                </a:lnTo>
                <a:lnTo>
                  <a:pt x="44" y="70"/>
                </a:lnTo>
                <a:lnTo>
                  <a:pt x="51" y="72"/>
                </a:lnTo>
                <a:lnTo>
                  <a:pt x="57" y="75"/>
                </a:lnTo>
                <a:lnTo>
                  <a:pt x="63" y="77"/>
                </a:lnTo>
                <a:lnTo>
                  <a:pt x="67" y="80"/>
                </a:lnTo>
                <a:lnTo>
                  <a:pt x="71" y="83"/>
                </a:lnTo>
                <a:lnTo>
                  <a:pt x="76" y="85"/>
                </a:lnTo>
                <a:lnTo>
                  <a:pt x="80" y="88"/>
                </a:lnTo>
                <a:lnTo>
                  <a:pt x="83" y="90"/>
                </a:lnTo>
                <a:lnTo>
                  <a:pt x="88" y="93"/>
                </a:lnTo>
                <a:lnTo>
                  <a:pt x="90" y="92"/>
                </a:lnTo>
                <a:lnTo>
                  <a:pt x="91" y="90"/>
                </a:lnTo>
                <a:lnTo>
                  <a:pt x="93" y="89"/>
                </a:lnTo>
                <a:lnTo>
                  <a:pt x="95" y="87"/>
                </a:lnTo>
                <a:lnTo>
                  <a:pt x="97" y="86"/>
                </a:lnTo>
                <a:lnTo>
                  <a:pt x="99" y="85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16" name="Google Shape;916;p8"/>
          <p:cNvSpPr/>
          <p:nvPr/>
        </p:nvSpPr>
        <p:spPr>
          <a:xfrm>
            <a:off x="6447235" y="3480199"/>
            <a:ext cx="51197" cy="50006"/>
          </a:xfrm>
          <a:custGeom>
            <a:avLst/>
            <a:gdLst/>
            <a:ahLst/>
            <a:cxnLst/>
            <a:rect l="l" t="t" r="r" b="b"/>
            <a:pathLst>
              <a:path w="127" h="127" extrusionOk="0">
                <a:moveTo>
                  <a:pt x="127" y="62"/>
                </a:moveTo>
                <a:lnTo>
                  <a:pt x="14" y="127"/>
                </a:lnTo>
                <a:lnTo>
                  <a:pt x="13" y="127"/>
                </a:lnTo>
                <a:lnTo>
                  <a:pt x="11" y="127"/>
                </a:lnTo>
                <a:lnTo>
                  <a:pt x="8" y="127"/>
                </a:lnTo>
                <a:lnTo>
                  <a:pt x="7" y="127"/>
                </a:lnTo>
                <a:lnTo>
                  <a:pt x="5" y="126"/>
                </a:lnTo>
                <a:lnTo>
                  <a:pt x="4" y="124"/>
                </a:lnTo>
                <a:lnTo>
                  <a:pt x="3" y="124"/>
                </a:lnTo>
                <a:lnTo>
                  <a:pt x="2" y="123"/>
                </a:lnTo>
                <a:lnTo>
                  <a:pt x="1" y="122"/>
                </a:lnTo>
                <a:lnTo>
                  <a:pt x="0" y="120"/>
                </a:lnTo>
                <a:lnTo>
                  <a:pt x="0" y="117"/>
                </a:lnTo>
                <a:lnTo>
                  <a:pt x="0" y="115"/>
                </a:lnTo>
                <a:lnTo>
                  <a:pt x="1" y="111"/>
                </a:lnTo>
                <a:lnTo>
                  <a:pt x="3" y="108"/>
                </a:lnTo>
                <a:lnTo>
                  <a:pt x="5" y="104"/>
                </a:lnTo>
                <a:lnTo>
                  <a:pt x="8" y="101"/>
                </a:lnTo>
                <a:lnTo>
                  <a:pt x="13" y="96"/>
                </a:lnTo>
                <a:lnTo>
                  <a:pt x="16" y="92"/>
                </a:lnTo>
                <a:lnTo>
                  <a:pt x="22" y="86"/>
                </a:lnTo>
                <a:lnTo>
                  <a:pt x="28" y="81"/>
                </a:lnTo>
                <a:lnTo>
                  <a:pt x="32" y="76"/>
                </a:lnTo>
                <a:lnTo>
                  <a:pt x="37" y="70"/>
                </a:lnTo>
                <a:lnTo>
                  <a:pt x="41" y="66"/>
                </a:lnTo>
                <a:lnTo>
                  <a:pt x="44" y="62"/>
                </a:lnTo>
                <a:lnTo>
                  <a:pt x="47" y="58"/>
                </a:lnTo>
                <a:lnTo>
                  <a:pt x="50" y="55"/>
                </a:lnTo>
                <a:lnTo>
                  <a:pt x="52" y="53"/>
                </a:lnTo>
                <a:lnTo>
                  <a:pt x="54" y="51"/>
                </a:lnTo>
                <a:lnTo>
                  <a:pt x="57" y="49"/>
                </a:lnTo>
                <a:lnTo>
                  <a:pt x="60" y="46"/>
                </a:lnTo>
                <a:lnTo>
                  <a:pt x="64" y="45"/>
                </a:lnTo>
                <a:lnTo>
                  <a:pt x="70" y="42"/>
                </a:lnTo>
                <a:lnTo>
                  <a:pt x="76" y="39"/>
                </a:lnTo>
                <a:lnTo>
                  <a:pt x="80" y="37"/>
                </a:lnTo>
                <a:lnTo>
                  <a:pt x="83" y="34"/>
                </a:lnTo>
                <a:lnTo>
                  <a:pt x="87" y="32"/>
                </a:lnTo>
                <a:lnTo>
                  <a:pt x="92" y="29"/>
                </a:lnTo>
                <a:lnTo>
                  <a:pt x="96" y="26"/>
                </a:lnTo>
                <a:lnTo>
                  <a:pt x="100" y="23"/>
                </a:lnTo>
                <a:lnTo>
                  <a:pt x="107" y="16"/>
                </a:lnTo>
                <a:lnTo>
                  <a:pt x="114" y="11"/>
                </a:lnTo>
                <a:lnTo>
                  <a:pt x="118" y="6"/>
                </a:lnTo>
                <a:lnTo>
                  <a:pt x="122" y="3"/>
                </a:lnTo>
                <a:lnTo>
                  <a:pt x="127" y="0"/>
                </a:lnTo>
                <a:lnTo>
                  <a:pt x="127" y="62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17" name="Google Shape;917;p8"/>
          <p:cNvCxnSpPr/>
          <p:nvPr/>
        </p:nvCxnSpPr>
        <p:spPr>
          <a:xfrm rot="10800000" flipH="1">
            <a:off x="6498431" y="3446860"/>
            <a:ext cx="1191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18" name="Google Shape;918;p8"/>
          <p:cNvSpPr/>
          <p:nvPr/>
        </p:nvSpPr>
        <p:spPr>
          <a:xfrm>
            <a:off x="6513910" y="3377804"/>
            <a:ext cx="136922" cy="104775"/>
          </a:xfrm>
          <a:custGeom>
            <a:avLst/>
            <a:gdLst/>
            <a:ahLst/>
            <a:cxnLst/>
            <a:rect l="l" t="t" r="r" b="b"/>
            <a:pathLst>
              <a:path w="346" h="262" extrusionOk="0">
                <a:moveTo>
                  <a:pt x="292" y="73"/>
                </a:moveTo>
                <a:lnTo>
                  <a:pt x="296" y="71"/>
                </a:lnTo>
                <a:lnTo>
                  <a:pt x="300" y="69"/>
                </a:lnTo>
                <a:lnTo>
                  <a:pt x="304" y="67"/>
                </a:lnTo>
                <a:lnTo>
                  <a:pt x="309" y="65"/>
                </a:lnTo>
                <a:lnTo>
                  <a:pt x="313" y="63"/>
                </a:lnTo>
                <a:lnTo>
                  <a:pt x="317" y="60"/>
                </a:lnTo>
                <a:lnTo>
                  <a:pt x="320" y="58"/>
                </a:lnTo>
                <a:lnTo>
                  <a:pt x="325" y="55"/>
                </a:lnTo>
                <a:lnTo>
                  <a:pt x="328" y="53"/>
                </a:lnTo>
                <a:lnTo>
                  <a:pt x="332" y="48"/>
                </a:lnTo>
                <a:lnTo>
                  <a:pt x="337" y="44"/>
                </a:lnTo>
                <a:lnTo>
                  <a:pt x="341" y="40"/>
                </a:lnTo>
                <a:lnTo>
                  <a:pt x="346" y="35"/>
                </a:lnTo>
                <a:lnTo>
                  <a:pt x="342" y="33"/>
                </a:lnTo>
                <a:lnTo>
                  <a:pt x="339" y="30"/>
                </a:lnTo>
                <a:lnTo>
                  <a:pt x="335" y="28"/>
                </a:lnTo>
                <a:lnTo>
                  <a:pt x="330" y="25"/>
                </a:lnTo>
                <a:lnTo>
                  <a:pt x="326" y="22"/>
                </a:lnTo>
                <a:lnTo>
                  <a:pt x="322" y="20"/>
                </a:lnTo>
                <a:lnTo>
                  <a:pt x="316" y="17"/>
                </a:lnTo>
                <a:lnTo>
                  <a:pt x="310" y="15"/>
                </a:lnTo>
                <a:lnTo>
                  <a:pt x="303" y="13"/>
                </a:lnTo>
                <a:lnTo>
                  <a:pt x="293" y="9"/>
                </a:lnTo>
                <a:lnTo>
                  <a:pt x="284" y="6"/>
                </a:lnTo>
                <a:lnTo>
                  <a:pt x="273" y="3"/>
                </a:lnTo>
                <a:lnTo>
                  <a:pt x="262" y="0"/>
                </a:lnTo>
                <a:lnTo>
                  <a:pt x="0" y="150"/>
                </a:lnTo>
                <a:lnTo>
                  <a:pt x="0" y="261"/>
                </a:lnTo>
                <a:lnTo>
                  <a:pt x="2" y="262"/>
                </a:lnTo>
                <a:lnTo>
                  <a:pt x="3" y="262"/>
                </a:lnTo>
                <a:lnTo>
                  <a:pt x="5" y="262"/>
                </a:lnTo>
                <a:lnTo>
                  <a:pt x="6" y="262"/>
                </a:lnTo>
                <a:lnTo>
                  <a:pt x="8" y="261"/>
                </a:lnTo>
                <a:lnTo>
                  <a:pt x="9" y="260"/>
                </a:lnTo>
                <a:lnTo>
                  <a:pt x="10" y="259"/>
                </a:lnTo>
                <a:lnTo>
                  <a:pt x="13" y="258"/>
                </a:lnTo>
                <a:lnTo>
                  <a:pt x="17" y="253"/>
                </a:lnTo>
                <a:lnTo>
                  <a:pt x="21" y="250"/>
                </a:lnTo>
                <a:lnTo>
                  <a:pt x="26" y="247"/>
                </a:lnTo>
                <a:lnTo>
                  <a:pt x="30" y="245"/>
                </a:lnTo>
                <a:lnTo>
                  <a:pt x="34" y="241"/>
                </a:lnTo>
                <a:lnTo>
                  <a:pt x="39" y="239"/>
                </a:lnTo>
                <a:lnTo>
                  <a:pt x="45" y="236"/>
                </a:lnTo>
                <a:lnTo>
                  <a:pt x="52" y="233"/>
                </a:lnTo>
                <a:lnTo>
                  <a:pt x="52" y="221"/>
                </a:lnTo>
                <a:lnTo>
                  <a:pt x="52" y="210"/>
                </a:lnTo>
                <a:lnTo>
                  <a:pt x="53" y="199"/>
                </a:lnTo>
                <a:lnTo>
                  <a:pt x="54" y="188"/>
                </a:lnTo>
                <a:lnTo>
                  <a:pt x="56" y="177"/>
                </a:lnTo>
                <a:lnTo>
                  <a:pt x="58" y="168"/>
                </a:lnTo>
                <a:lnTo>
                  <a:pt x="60" y="157"/>
                </a:lnTo>
                <a:lnTo>
                  <a:pt x="64" y="148"/>
                </a:lnTo>
                <a:lnTo>
                  <a:pt x="67" y="138"/>
                </a:lnTo>
                <a:lnTo>
                  <a:pt x="77" y="138"/>
                </a:lnTo>
                <a:lnTo>
                  <a:pt x="87" y="138"/>
                </a:lnTo>
                <a:lnTo>
                  <a:pt x="95" y="138"/>
                </a:lnTo>
                <a:lnTo>
                  <a:pt x="101" y="138"/>
                </a:lnTo>
                <a:lnTo>
                  <a:pt x="108" y="138"/>
                </a:lnTo>
                <a:lnTo>
                  <a:pt x="114" y="140"/>
                </a:lnTo>
                <a:lnTo>
                  <a:pt x="121" y="141"/>
                </a:lnTo>
                <a:lnTo>
                  <a:pt x="127" y="142"/>
                </a:lnTo>
                <a:lnTo>
                  <a:pt x="129" y="141"/>
                </a:lnTo>
                <a:lnTo>
                  <a:pt x="129" y="140"/>
                </a:lnTo>
                <a:lnTo>
                  <a:pt x="130" y="138"/>
                </a:lnTo>
                <a:lnTo>
                  <a:pt x="131" y="137"/>
                </a:lnTo>
                <a:lnTo>
                  <a:pt x="131" y="136"/>
                </a:lnTo>
                <a:lnTo>
                  <a:pt x="132" y="133"/>
                </a:lnTo>
                <a:lnTo>
                  <a:pt x="133" y="130"/>
                </a:lnTo>
                <a:lnTo>
                  <a:pt x="134" y="127"/>
                </a:lnTo>
                <a:lnTo>
                  <a:pt x="136" y="121"/>
                </a:lnTo>
                <a:lnTo>
                  <a:pt x="137" y="117"/>
                </a:lnTo>
                <a:lnTo>
                  <a:pt x="138" y="114"/>
                </a:lnTo>
                <a:lnTo>
                  <a:pt x="140" y="110"/>
                </a:lnTo>
                <a:lnTo>
                  <a:pt x="142" y="107"/>
                </a:lnTo>
                <a:lnTo>
                  <a:pt x="144" y="105"/>
                </a:lnTo>
                <a:lnTo>
                  <a:pt x="146" y="103"/>
                </a:lnTo>
                <a:lnTo>
                  <a:pt x="149" y="100"/>
                </a:lnTo>
                <a:lnTo>
                  <a:pt x="151" y="98"/>
                </a:lnTo>
                <a:lnTo>
                  <a:pt x="155" y="96"/>
                </a:lnTo>
                <a:lnTo>
                  <a:pt x="157" y="94"/>
                </a:lnTo>
                <a:lnTo>
                  <a:pt x="161" y="91"/>
                </a:lnTo>
                <a:lnTo>
                  <a:pt x="165" y="89"/>
                </a:lnTo>
                <a:lnTo>
                  <a:pt x="170" y="85"/>
                </a:lnTo>
                <a:lnTo>
                  <a:pt x="173" y="82"/>
                </a:lnTo>
                <a:lnTo>
                  <a:pt x="176" y="80"/>
                </a:lnTo>
                <a:lnTo>
                  <a:pt x="180" y="77"/>
                </a:lnTo>
                <a:lnTo>
                  <a:pt x="183" y="74"/>
                </a:lnTo>
                <a:lnTo>
                  <a:pt x="186" y="71"/>
                </a:lnTo>
                <a:lnTo>
                  <a:pt x="191" y="69"/>
                </a:lnTo>
                <a:lnTo>
                  <a:pt x="197" y="67"/>
                </a:lnTo>
                <a:lnTo>
                  <a:pt x="202" y="66"/>
                </a:lnTo>
                <a:lnTo>
                  <a:pt x="208" y="65"/>
                </a:lnTo>
                <a:lnTo>
                  <a:pt x="216" y="64"/>
                </a:lnTo>
                <a:lnTo>
                  <a:pt x="224" y="63"/>
                </a:lnTo>
                <a:lnTo>
                  <a:pt x="233" y="64"/>
                </a:lnTo>
                <a:lnTo>
                  <a:pt x="241" y="64"/>
                </a:lnTo>
                <a:lnTo>
                  <a:pt x="251" y="65"/>
                </a:lnTo>
                <a:lnTo>
                  <a:pt x="260" y="66"/>
                </a:lnTo>
                <a:lnTo>
                  <a:pt x="265" y="67"/>
                </a:lnTo>
                <a:lnTo>
                  <a:pt x="271" y="68"/>
                </a:lnTo>
                <a:lnTo>
                  <a:pt x="276" y="69"/>
                </a:lnTo>
                <a:lnTo>
                  <a:pt x="281" y="70"/>
                </a:lnTo>
                <a:lnTo>
                  <a:pt x="286" y="71"/>
                </a:lnTo>
                <a:lnTo>
                  <a:pt x="289" y="72"/>
                </a:lnTo>
                <a:lnTo>
                  <a:pt x="292" y="73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19" name="Google Shape;919;p8"/>
          <p:cNvSpPr/>
          <p:nvPr/>
        </p:nvSpPr>
        <p:spPr>
          <a:xfrm>
            <a:off x="6513910" y="3356373"/>
            <a:ext cx="141684" cy="140494"/>
          </a:xfrm>
          <a:custGeom>
            <a:avLst/>
            <a:gdLst/>
            <a:ahLst/>
            <a:cxnLst/>
            <a:rect l="l" t="t" r="r" b="b"/>
            <a:pathLst>
              <a:path w="357" h="354" extrusionOk="0">
                <a:moveTo>
                  <a:pt x="262" y="56"/>
                </a:moveTo>
                <a:lnTo>
                  <a:pt x="273" y="59"/>
                </a:lnTo>
                <a:lnTo>
                  <a:pt x="284" y="62"/>
                </a:lnTo>
                <a:lnTo>
                  <a:pt x="293" y="65"/>
                </a:lnTo>
                <a:lnTo>
                  <a:pt x="303" y="69"/>
                </a:lnTo>
                <a:lnTo>
                  <a:pt x="310" y="71"/>
                </a:lnTo>
                <a:lnTo>
                  <a:pt x="316" y="73"/>
                </a:lnTo>
                <a:lnTo>
                  <a:pt x="322" y="76"/>
                </a:lnTo>
                <a:lnTo>
                  <a:pt x="326" y="78"/>
                </a:lnTo>
                <a:lnTo>
                  <a:pt x="330" y="81"/>
                </a:lnTo>
                <a:lnTo>
                  <a:pt x="335" y="84"/>
                </a:lnTo>
                <a:lnTo>
                  <a:pt x="339" y="86"/>
                </a:lnTo>
                <a:lnTo>
                  <a:pt x="342" y="89"/>
                </a:lnTo>
                <a:lnTo>
                  <a:pt x="346" y="91"/>
                </a:lnTo>
                <a:lnTo>
                  <a:pt x="341" y="96"/>
                </a:lnTo>
                <a:lnTo>
                  <a:pt x="337" y="100"/>
                </a:lnTo>
                <a:lnTo>
                  <a:pt x="332" y="104"/>
                </a:lnTo>
                <a:lnTo>
                  <a:pt x="328" y="109"/>
                </a:lnTo>
                <a:lnTo>
                  <a:pt x="325" y="111"/>
                </a:lnTo>
                <a:lnTo>
                  <a:pt x="320" y="114"/>
                </a:lnTo>
                <a:lnTo>
                  <a:pt x="317" y="116"/>
                </a:lnTo>
                <a:lnTo>
                  <a:pt x="314" y="119"/>
                </a:lnTo>
                <a:lnTo>
                  <a:pt x="310" y="121"/>
                </a:lnTo>
                <a:lnTo>
                  <a:pt x="306" y="123"/>
                </a:lnTo>
                <a:lnTo>
                  <a:pt x="300" y="125"/>
                </a:lnTo>
                <a:lnTo>
                  <a:pt x="294" y="128"/>
                </a:lnTo>
                <a:lnTo>
                  <a:pt x="291" y="130"/>
                </a:lnTo>
                <a:lnTo>
                  <a:pt x="288" y="133"/>
                </a:lnTo>
                <a:lnTo>
                  <a:pt x="285" y="135"/>
                </a:lnTo>
                <a:lnTo>
                  <a:pt x="283" y="137"/>
                </a:lnTo>
                <a:lnTo>
                  <a:pt x="280" y="139"/>
                </a:lnTo>
                <a:lnTo>
                  <a:pt x="278" y="141"/>
                </a:lnTo>
                <a:lnTo>
                  <a:pt x="275" y="146"/>
                </a:lnTo>
                <a:lnTo>
                  <a:pt x="272" y="150"/>
                </a:lnTo>
                <a:lnTo>
                  <a:pt x="267" y="154"/>
                </a:lnTo>
                <a:lnTo>
                  <a:pt x="263" y="160"/>
                </a:lnTo>
                <a:lnTo>
                  <a:pt x="258" y="164"/>
                </a:lnTo>
                <a:lnTo>
                  <a:pt x="252" y="170"/>
                </a:lnTo>
                <a:lnTo>
                  <a:pt x="247" y="175"/>
                </a:lnTo>
                <a:lnTo>
                  <a:pt x="241" y="181"/>
                </a:lnTo>
                <a:lnTo>
                  <a:pt x="238" y="185"/>
                </a:lnTo>
                <a:lnTo>
                  <a:pt x="235" y="188"/>
                </a:lnTo>
                <a:lnTo>
                  <a:pt x="233" y="192"/>
                </a:lnTo>
                <a:lnTo>
                  <a:pt x="232" y="192"/>
                </a:lnTo>
                <a:lnTo>
                  <a:pt x="230" y="193"/>
                </a:lnTo>
                <a:lnTo>
                  <a:pt x="229" y="193"/>
                </a:lnTo>
                <a:lnTo>
                  <a:pt x="228" y="193"/>
                </a:lnTo>
                <a:lnTo>
                  <a:pt x="226" y="194"/>
                </a:lnTo>
                <a:lnTo>
                  <a:pt x="225" y="194"/>
                </a:lnTo>
                <a:lnTo>
                  <a:pt x="224" y="193"/>
                </a:lnTo>
                <a:lnTo>
                  <a:pt x="223" y="193"/>
                </a:lnTo>
                <a:lnTo>
                  <a:pt x="222" y="192"/>
                </a:lnTo>
                <a:lnTo>
                  <a:pt x="220" y="191"/>
                </a:lnTo>
                <a:lnTo>
                  <a:pt x="217" y="190"/>
                </a:lnTo>
                <a:lnTo>
                  <a:pt x="216" y="190"/>
                </a:lnTo>
                <a:lnTo>
                  <a:pt x="215" y="189"/>
                </a:lnTo>
                <a:lnTo>
                  <a:pt x="213" y="190"/>
                </a:lnTo>
                <a:lnTo>
                  <a:pt x="215" y="185"/>
                </a:lnTo>
                <a:lnTo>
                  <a:pt x="216" y="179"/>
                </a:lnTo>
                <a:lnTo>
                  <a:pt x="216" y="174"/>
                </a:lnTo>
                <a:lnTo>
                  <a:pt x="217" y="168"/>
                </a:lnTo>
                <a:lnTo>
                  <a:pt x="217" y="160"/>
                </a:lnTo>
                <a:lnTo>
                  <a:pt x="217" y="152"/>
                </a:lnTo>
                <a:lnTo>
                  <a:pt x="217" y="143"/>
                </a:lnTo>
                <a:lnTo>
                  <a:pt x="217" y="135"/>
                </a:lnTo>
                <a:lnTo>
                  <a:pt x="217" y="127"/>
                </a:lnTo>
                <a:lnTo>
                  <a:pt x="219" y="120"/>
                </a:lnTo>
                <a:lnTo>
                  <a:pt x="214" y="120"/>
                </a:lnTo>
                <a:lnTo>
                  <a:pt x="211" y="120"/>
                </a:lnTo>
                <a:lnTo>
                  <a:pt x="207" y="121"/>
                </a:lnTo>
                <a:lnTo>
                  <a:pt x="203" y="121"/>
                </a:lnTo>
                <a:lnTo>
                  <a:pt x="199" y="122"/>
                </a:lnTo>
                <a:lnTo>
                  <a:pt x="196" y="123"/>
                </a:lnTo>
                <a:lnTo>
                  <a:pt x="193" y="125"/>
                </a:lnTo>
                <a:lnTo>
                  <a:pt x="189" y="126"/>
                </a:lnTo>
                <a:lnTo>
                  <a:pt x="186" y="127"/>
                </a:lnTo>
                <a:lnTo>
                  <a:pt x="183" y="130"/>
                </a:lnTo>
                <a:lnTo>
                  <a:pt x="180" y="133"/>
                </a:lnTo>
                <a:lnTo>
                  <a:pt x="176" y="136"/>
                </a:lnTo>
                <a:lnTo>
                  <a:pt x="173" y="138"/>
                </a:lnTo>
                <a:lnTo>
                  <a:pt x="170" y="141"/>
                </a:lnTo>
                <a:lnTo>
                  <a:pt x="165" y="145"/>
                </a:lnTo>
                <a:lnTo>
                  <a:pt x="161" y="147"/>
                </a:lnTo>
                <a:lnTo>
                  <a:pt x="157" y="150"/>
                </a:lnTo>
                <a:lnTo>
                  <a:pt x="155" y="152"/>
                </a:lnTo>
                <a:lnTo>
                  <a:pt x="151" y="154"/>
                </a:lnTo>
                <a:lnTo>
                  <a:pt x="149" y="156"/>
                </a:lnTo>
                <a:lnTo>
                  <a:pt x="146" y="159"/>
                </a:lnTo>
                <a:lnTo>
                  <a:pt x="144" y="161"/>
                </a:lnTo>
                <a:lnTo>
                  <a:pt x="142" y="163"/>
                </a:lnTo>
                <a:lnTo>
                  <a:pt x="140" y="166"/>
                </a:lnTo>
                <a:lnTo>
                  <a:pt x="138" y="170"/>
                </a:lnTo>
                <a:lnTo>
                  <a:pt x="137" y="173"/>
                </a:lnTo>
                <a:lnTo>
                  <a:pt x="136" y="177"/>
                </a:lnTo>
                <a:lnTo>
                  <a:pt x="134" y="183"/>
                </a:lnTo>
                <a:lnTo>
                  <a:pt x="133" y="186"/>
                </a:lnTo>
                <a:lnTo>
                  <a:pt x="132" y="189"/>
                </a:lnTo>
                <a:lnTo>
                  <a:pt x="131" y="192"/>
                </a:lnTo>
                <a:lnTo>
                  <a:pt x="131" y="193"/>
                </a:lnTo>
                <a:lnTo>
                  <a:pt x="130" y="194"/>
                </a:lnTo>
                <a:lnTo>
                  <a:pt x="129" y="196"/>
                </a:lnTo>
                <a:lnTo>
                  <a:pt x="129" y="197"/>
                </a:lnTo>
                <a:lnTo>
                  <a:pt x="127" y="198"/>
                </a:lnTo>
                <a:lnTo>
                  <a:pt x="132" y="199"/>
                </a:lnTo>
                <a:lnTo>
                  <a:pt x="135" y="200"/>
                </a:lnTo>
                <a:lnTo>
                  <a:pt x="139" y="201"/>
                </a:lnTo>
                <a:lnTo>
                  <a:pt x="144" y="201"/>
                </a:lnTo>
                <a:lnTo>
                  <a:pt x="148" y="202"/>
                </a:lnTo>
                <a:lnTo>
                  <a:pt x="152" y="203"/>
                </a:lnTo>
                <a:lnTo>
                  <a:pt x="157" y="204"/>
                </a:lnTo>
                <a:lnTo>
                  <a:pt x="162" y="205"/>
                </a:lnTo>
                <a:lnTo>
                  <a:pt x="167" y="206"/>
                </a:lnTo>
                <a:lnTo>
                  <a:pt x="170" y="206"/>
                </a:lnTo>
                <a:lnTo>
                  <a:pt x="172" y="207"/>
                </a:lnTo>
                <a:lnTo>
                  <a:pt x="174" y="210"/>
                </a:lnTo>
                <a:lnTo>
                  <a:pt x="175" y="211"/>
                </a:lnTo>
                <a:lnTo>
                  <a:pt x="176" y="213"/>
                </a:lnTo>
                <a:lnTo>
                  <a:pt x="176" y="215"/>
                </a:lnTo>
                <a:lnTo>
                  <a:pt x="175" y="217"/>
                </a:lnTo>
                <a:lnTo>
                  <a:pt x="173" y="219"/>
                </a:lnTo>
                <a:lnTo>
                  <a:pt x="171" y="223"/>
                </a:lnTo>
                <a:lnTo>
                  <a:pt x="162" y="227"/>
                </a:lnTo>
                <a:lnTo>
                  <a:pt x="154" y="230"/>
                </a:lnTo>
                <a:lnTo>
                  <a:pt x="146" y="235"/>
                </a:lnTo>
                <a:lnTo>
                  <a:pt x="137" y="238"/>
                </a:lnTo>
                <a:lnTo>
                  <a:pt x="131" y="242"/>
                </a:lnTo>
                <a:lnTo>
                  <a:pt x="123" y="247"/>
                </a:lnTo>
                <a:lnTo>
                  <a:pt x="114" y="251"/>
                </a:lnTo>
                <a:lnTo>
                  <a:pt x="106" y="257"/>
                </a:lnTo>
                <a:lnTo>
                  <a:pt x="97" y="263"/>
                </a:lnTo>
                <a:lnTo>
                  <a:pt x="88" y="268"/>
                </a:lnTo>
                <a:lnTo>
                  <a:pt x="83" y="273"/>
                </a:lnTo>
                <a:lnTo>
                  <a:pt x="77" y="276"/>
                </a:lnTo>
                <a:lnTo>
                  <a:pt x="71" y="279"/>
                </a:lnTo>
                <a:lnTo>
                  <a:pt x="65" y="282"/>
                </a:lnTo>
                <a:lnTo>
                  <a:pt x="57" y="286"/>
                </a:lnTo>
                <a:lnTo>
                  <a:pt x="51" y="289"/>
                </a:lnTo>
                <a:lnTo>
                  <a:pt x="44" y="292"/>
                </a:lnTo>
                <a:lnTo>
                  <a:pt x="37" y="295"/>
                </a:lnTo>
                <a:lnTo>
                  <a:pt x="31" y="300"/>
                </a:lnTo>
                <a:lnTo>
                  <a:pt x="24" y="303"/>
                </a:lnTo>
                <a:lnTo>
                  <a:pt x="19" y="308"/>
                </a:lnTo>
                <a:lnTo>
                  <a:pt x="13" y="314"/>
                </a:lnTo>
                <a:lnTo>
                  <a:pt x="10" y="315"/>
                </a:lnTo>
                <a:lnTo>
                  <a:pt x="9" y="316"/>
                </a:lnTo>
                <a:lnTo>
                  <a:pt x="8" y="317"/>
                </a:lnTo>
                <a:lnTo>
                  <a:pt x="6" y="318"/>
                </a:lnTo>
                <a:lnTo>
                  <a:pt x="5" y="318"/>
                </a:lnTo>
                <a:lnTo>
                  <a:pt x="3" y="318"/>
                </a:lnTo>
                <a:lnTo>
                  <a:pt x="2" y="318"/>
                </a:lnTo>
                <a:lnTo>
                  <a:pt x="0" y="317"/>
                </a:lnTo>
                <a:lnTo>
                  <a:pt x="0" y="354"/>
                </a:lnTo>
                <a:lnTo>
                  <a:pt x="357" y="148"/>
                </a:lnTo>
                <a:lnTo>
                  <a:pt x="357" y="0"/>
                </a:lnTo>
                <a:lnTo>
                  <a:pt x="262" y="56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20" name="Google Shape;920;p8"/>
          <p:cNvCxnSpPr/>
          <p:nvPr/>
        </p:nvCxnSpPr>
        <p:spPr>
          <a:xfrm rot="10800000" flipH="1">
            <a:off x="6513911" y="3437336"/>
            <a:ext cx="1190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21" name="Google Shape;921;p8"/>
          <p:cNvSpPr/>
          <p:nvPr/>
        </p:nvSpPr>
        <p:spPr>
          <a:xfrm>
            <a:off x="6473428" y="3246836"/>
            <a:ext cx="194072" cy="159544"/>
          </a:xfrm>
          <a:custGeom>
            <a:avLst/>
            <a:gdLst/>
            <a:ahLst/>
            <a:cxnLst/>
            <a:rect l="l" t="t" r="r" b="b"/>
            <a:pathLst>
              <a:path w="489" h="406" extrusionOk="0">
                <a:moveTo>
                  <a:pt x="489" y="259"/>
                </a:moveTo>
                <a:lnTo>
                  <a:pt x="31" y="0"/>
                </a:lnTo>
                <a:lnTo>
                  <a:pt x="0" y="17"/>
                </a:lnTo>
                <a:lnTo>
                  <a:pt x="458" y="276"/>
                </a:lnTo>
                <a:lnTo>
                  <a:pt x="458" y="389"/>
                </a:lnTo>
                <a:lnTo>
                  <a:pt x="489" y="406"/>
                </a:lnTo>
                <a:lnTo>
                  <a:pt x="489" y="259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22" name="Google Shape;922;p8"/>
          <p:cNvCxnSpPr/>
          <p:nvPr/>
        </p:nvCxnSpPr>
        <p:spPr>
          <a:xfrm rot="10800000" flipH="1">
            <a:off x="6667500" y="3349229"/>
            <a:ext cx="1191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3" name="Google Shape;923;p8"/>
          <p:cNvCxnSpPr/>
          <p:nvPr/>
        </p:nvCxnSpPr>
        <p:spPr>
          <a:xfrm rot="10800000" flipH="1">
            <a:off x="6655594" y="3356372"/>
            <a:ext cx="1191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24" name="Google Shape;924;p8"/>
          <p:cNvSpPr/>
          <p:nvPr/>
        </p:nvSpPr>
        <p:spPr>
          <a:xfrm>
            <a:off x="6485335" y="3161111"/>
            <a:ext cx="328613" cy="188119"/>
          </a:xfrm>
          <a:custGeom>
            <a:avLst/>
            <a:gdLst/>
            <a:ahLst/>
            <a:cxnLst/>
            <a:rect l="l" t="t" r="r" b="b"/>
            <a:pathLst>
              <a:path w="826" h="472" extrusionOk="0">
                <a:moveTo>
                  <a:pt x="458" y="472"/>
                </a:moveTo>
                <a:lnTo>
                  <a:pt x="0" y="213"/>
                </a:lnTo>
                <a:lnTo>
                  <a:pt x="369" y="0"/>
                </a:lnTo>
                <a:lnTo>
                  <a:pt x="826" y="261"/>
                </a:lnTo>
                <a:lnTo>
                  <a:pt x="458" y="472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25" name="Google Shape;925;p8"/>
          <p:cNvCxnSpPr/>
          <p:nvPr/>
        </p:nvCxnSpPr>
        <p:spPr>
          <a:xfrm rot="10800000" flipH="1">
            <a:off x="6667501" y="3265886"/>
            <a:ext cx="146447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6" name="Google Shape;926;p8"/>
          <p:cNvCxnSpPr/>
          <p:nvPr/>
        </p:nvCxnSpPr>
        <p:spPr>
          <a:xfrm flipH="1">
            <a:off x="6513910" y="3413523"/>
            <a:ext cx="141684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7" name="Google Shape;927;p8"/>
          <p:cNvCxnSpPr/>
          <p:nvPr/>
        </p:nvCxnSpPr>
        <p:spPr>
          <a:xfrm flipH="1">
            <a:off x="6355556" y="3504011"/>
            <a:ext cx="142875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28" name="Google Shape;928;p8"/>
          <p:cNvSpPr/>
          <p:nvPr/>
        </p:nvSpPr>
        <p:spPr>
          <a:xfrm>
            <a:off x="6331744" y="3251597"/>
            <a:ext cx="323850" cy="185738"/>
          </a:xfrm>
          <a:custGeom>
            <a:avLst/>
            <a:gdLst/>
            <a:ahLst/>
            <a:cxnLst/>
            <a:rect l="l" t="t" r="r" b="b"/>
            <a:pathLst>
              <a:path w="816" h="465" extrusionOk="0">
                <a:moveTo>
                  <a:pt x="459" y="465"/>
                </a:moveTo>
                <a:lnTo>
                  <a:pt x="0" y="206"/>
                </a:lnTo>
                <a:lnTo>
                  <a:pt x="358" y="0"/>
                </a:lnTo>
                <a:lnTo>
                  <a:pt x="816" y="259"/>
                </a:lnTo>
                <a:lnTo>
                  <a:pt x="459" y="465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29" name="Google Shape;929;p8"/>
          <p:cNvCxnSpPr/>
          <p:nvPr/>
        </p:nvCxnSpPr>
        <p:spPr>
          <a:xfrm rot="10800000" flipH="1">
            <a:off x="6513910" y="3356372"/>
            <a:ext cx="141684" cy="809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0" name="Google Shape;930;p8"/>
          <p:cNvCxnSpPr/>
          <p:nvPr/>
        </p:nvCxnSpPr>
        <p:spPr>
          <a:xfrm flipH="1">
            <a:off x="6196014" y="3594498"/>
            <a:ext cx="145256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1" name="Google Shape;931;p8"/>
          <p:cNvSpPr/>
          <p:nvPr/>
        </p:nvSpPr>
        <p:spPr>
          <a:xfrm>
            <a:off x="6174581" y="3342085"/>
            <a:ext cx="323850" cy="185738"/>
          </a:xfrm>
          <a:custGeom>
            <a:avLst/>
            <a:gdLst/>
            <a:ahLst/>
            <a:cxnLst/>
            <a:rect l="l" t="t" r="r" b="b"/>
            <a:pathLst>
              <a:path w="815" h="467" extrusionOk="0">
                <a:moveTo>
                  <a:pt x="455" y="467"/>
                </a:moveTo>
                <a:lnTo>
                  <a:pt x="0" y="205"/>
                </a:lnTo>
                <a:lnTo>
                  <a:pt x="357" y="0"/>
                </a:lnTo>
                <a:lnTo>
                  <a:pt x="815" y="260"/>
                </a:lnTo>
                <a:lnTo>
                  <a:pt x="455" y="467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2" name="Google Shape;932;p8"/>
          <p:cNvCxnSpPr/>
          <p:nvPr/>
        </p:nvCxnSpPr>
        <p:spPr>
          <a:xfrm rot="10800000" flipH="1">
            <a:off x="6355556" y="3446860"/>
            <a:ext cx="142875" cy="809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3" name="Google Shape;933;p8"/>
          <p:cNvCxnSpPr/>
          <p:nvPr/>
        </p:nvCxnSpPr>
        <p:spPr>
          <a:xfrm rot="10800000">
            <a:off x="6631781" y="3161110"/>
            <a:ext cx="182166" cy="10477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4" name="Google Shape;934;p8"/>
          <p:cNvSpPr/>
          <p:nvPr/>
        </p:nvSpPr>
        <p:spPr>
          <a:xfrm>
            <a:off x="5775723" y="3034904"/>
            <a:ext cx="1006078" cy="619125"/>
          </a:xfrm>
          <a:custGeom>
            <a:avLst/>
            <a:gdLst/>
            <a:ahLst/>
            <a:cxnLst/>
            <a:rect l="l" t="t" r="r" b="b"/>
            <a:pathLst>
              <a:path w="2536" h="1562" extrusionOk="0">
                <a:moveTo>
                  <a:pt x="0" y="1458"/>
                </a:moveTo>
                <a:lnTo>
                  <a:pt x="2536" y="0"/>
                </a:lnTo>
                <a:lnTo>
                  <a:pt x="2536" y="104"/>
                </a:lnTo>
                <a:lnTo>
                  <a:pt x="1401" y="757"/>
                </a:lnTo>
                <a:lnTo>
                  <a:pt x="1006" y="984"/>
                </a:lnTo>
                <a:lnTo>
                  <a:pt x="603" y="1215"/>
                </a:lnTo>
                <a:lnTo>
                  <a:pt x="212" y="1440"/>
                </a:lnTo>
                <a:lnTo>
                  <a:pt x="0" y="1562"/>
                </a:lnTo>
                <a:lnTo>
                  <a:pt x="0" y="1458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5" name="Google Shape;935;p8"/>
          <p:cNvCxnSpPr/>
          <p:nvPr/>
        </p:nvCxnSpPr>
        <p:spPr>
          <a:xfrm flipH="1">
            <a:off x="6331745" y="3075386"/>
            <a:ext cx="450056" cy="259556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6" name="Google Shape;936;p8"/>
          <p:cNvCxnSpPr/>
          <p:nvPr/>
        </p:nvCxnSpPr>
        <p:spPr>
          <a:xfrm rot="10800000">
            <a:off x="6485336" y="3246836"/>
            <a:ext cx="182165" cy="10239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7" name="Google Shape;937;p8"/>
          <p:cNvCxnSpPr/>
          <p:nvPr/>
        </p:nvCxnSpPr>
        <p:spPr>
          <a:xfrm rot="10800000">
            <a:off x="6473430" y="3251597"/>
            <a:ext cx="182165" cy="10477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8" name="Google Shape;938;p8"/>
          <p:cNvCxnSpPr/>
          <p:nvPr/>
        </p:nvCxnSpPr>
        <p:spPr>
          <a:xfrm rot="10800000">
            <a:off x="6331744" y="3334942"/>
            <a:ext cx="182166" cy="10239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9" name="Google Shape;939;p8"/>
          <p:cNvCxnSpPr/>
          <p:nvPr/>
        </p:nvCxnSpPr>
        <p:spPr>
          <a:xfrm rot="10800000">
            <a:off x="6316267" y="3342085"/>
            <a:ext cx="182165" cy="10477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0" name="Google Shape;940;p8"/>
          <p:cNvCxnSpPr/>
          <p:nvPr/>
        </p:nvCxnSpPr>
        <p:spPr>
          <a:xfrm rot="10800000">
            <a:off x="6174581" y="3425430"/>
            <a:ext cx="180975" cy="10239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41" name="Google Shape;941;p8"/>
          <p:cNvSpPr/>
          <p:nvPr/>
        </p:nvSpPr>
        <p:spPr>
          <a:xfrm>
            <a:off x="6015039" y="3432572"/>
            <a:ext cx="326231" cy="185738"/>
          </a:xfrm>
          <a:custGeom>
            <a:avLst/>
            <a:gdLst/>
            <a:ahLst/>
            <a:cxnLst/>
            <a:rect l="l" t="t" r="r" b="b"/>
            <a:pathLst>
              <a:path w="822" h="472" extrusionOk="0">
                <a:moveTo>
                  <a:pt x="459" y="472"/>
                </a:moveTo>
                <a:lnTo>
                  <a:pt x="0" y="212"/>
                </a:lnTo>
                <a:lnTo>
                  <a:pt x="368" y="0"/>
                </a:lnTo>
                <a:lnTo>
                  <a:pt x="822" y="263"/>
                </a:lnTo>
                <a:lnTo>
                  <a:pt x="459" y="472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42" name="Google Shape;942;p8"/>
          <p:cNvCxnSpPr/>
          <p:nvPr/>
        </p:nvCxnSpPr>
        <p:spPr>
          <a:xfrm rot="10800000">
            <a:off x="6160294" y="3432572"/>
            <a:ext cx="180975" cy="10477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3" name="Google Shape;943;p8"/>
          <p:cNvCxnSpPr/>
          <p:nvPr/>
        </p:nvCxnSpPr>
        <p:spPr>
          <a:xfrm rot="10800000">
            <a:off x="6015038" y="3515917"/>
            <a:ext cx="182166" cy="10239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44" name="Google Shape;944;p8"/>
          <p:cNvSpPr/>
          <p:nvPr/>
        </p:nvSpPr>
        <p:spPr>
          <a:xfrm>
            <a:off x="5859067" y="3523060"/>
            <a:ext cx="325040" cy="185738"/>
          </a:xfrm>
          <a:custGeom>
            <a:avLst/>
            <a:gdLst/>
            <a:ahLst/>
            <a:cxnLst/>
            <a:rect l="l" t="t" r="r" b="b"/>
            <a:pathLst>
              <a:path w="818" h="470" extrusionOk="0">
                <a:moveTo>
                  <a:pt x="818" y="261"/>
                </a:moveTo>
                <a:lnTo>
                  <a:pt x="360" y="0"/>
                </a:lnTo>
                <a:lnTo>
                  <a:pt x="0" y="207"/>
                </a:lnTo>
                <a:lnTo>
                  <a:pt x="454" y="470"/>
                </a:lnTo>
                <a:lnTo>
                  <a:pt x="818" y="261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45" name="Google Shape;945;p8"/>
          <p:cNvCxnSpPr/>
          <p:nvPr/>
        </p:nvCxnSpPr>
        <p:spPr>
          <a:xfrm rot="10800000">
            <a:off x="6001942" y="3523060"/>
            <a:ext cx="182165" cy="10477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6" name="Google Shape;946;p8"/>
          <p:cNvCxnSpPr/>
          <p:nvPr/>
        </p:nvCxnSpPr>
        <p:spPr>
          <a:xfrm rot="10800000">
            <a:off x="5859066" y="3606405"/>
            <a:ext cx="180975" cy="10239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47" name="Google Shape;947;p8"/>
          <p:cNvSpPr/>
          <p:nvPr/>
        </p:nvSpPr>
        <p:spPr>
          <a:xfrm>
            <a:off x="5479256" y="3527822"/>
            <a:ext cx="548879" cy="271463"/>
          </a:xfrm>
          <a:custGeom>
            <a:avLst/>
            <a:gdLst/>
            <a:ahLst/>
            <a:cxnLst/>
            <a:rect l="l" t="t" r="r" b="b"/>
            <a:pathLst>
              <a:path w="1381" h="685" extrusionOk="0">
                <a:moveTo>
                  <a:pt x="1018" y="685"/>
                </a:moveTo>
                <a:lnTo>
                  <a:pt x="1381" y="477"/>
                </a:lnTo>
                <a:lnTo>
                  <a:pt x="926" y="215"/>
                </a:lnTo>
                <a:lnTo>
                  <a:pt x="745" y="319"/>
                </a:lnTo>
                <a:lnTo>
                  <a:pt x="390" y="118"/>
                </a:lnTo>
                <a:lnTo>
                  <a:pt x="390" y="73"/>
                </a:lnTo>
                <a:lnTo>
                  <a:pt x="348" y="95"/>
                </a:lnTo>
                <a:lnTo>
                  <a:pt x="177" y="0"/>
                </a:lnTo>
                <a:lnTo>
                  <a:pt x="0" y="95"/>
                </a:lnTo>
                <a:lnTo>
                  <a:pt x="177" y="197"/>
                </a:lnTo>
                <a:lnTo>
                  <a:pt x="1018" y="685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48" name="Google Shape;948;p8"/>
          <p:cNvCxnSpPr/>
          <p:nvPr/>
        </p:nvCxnSpPr>
        <p:spPr>
          <a:xfrm rot="10800000">
            <a:off x="5847160" y="3613548"/>
            <a:ext cx="180975" cy="10239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9" name="Google Shape;949;p8"/>
          <p:cNvCxnSpPr/>
          <p:nvPr/>
        </p:nvCxnSpPr>
        <p:spPr>
          <a:xfrm rot="10800000" flipH="1">
            <a:off x="6040042" y="3627835"/>
            <a:ext cx="144065" cy="809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0" name="Google Shape;950;p8"/>
          <p:cNvCxnSpPr/>
          <p:nvPr/>
        </p:nvCxnSpPr>
        <p:spPr>
          <a:xfrm flipH="1">
            <a:off x="5884069" y="3775472"/>
            <a:ext cx="144066" cy="809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1" name="Google Shape;951;p8"/>
          <p:cNvCxnSpPr/>
          <p:nvPr/>
        </p:nvCxnSpPr>
        <p:spPr>
          <a:xfrm flipH="1">
            <a:off x="6040042" y="3684986"/>
            <a:ext cx="144065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2" name="Google Shape;952;p8"/>
          <p:cNvCxnSpPr/>
          <p:nvPr/>
        </p:nvCxnSpPr>
        <p:spPr>
          <a:xfrm rot="10800000" flipH="1">
            <a:off x="6196014" y="3537347"/>
            <a:ext cx="145256" cy="809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3" name="Google Shape;953;p8"/>
          <p:cNvCxnSpPr/>
          <p:nvPr/>
        </p:nvCxnSpPr>
        <p:spPr>
          <a:xfrm flipH="1">
            <a:off x="5775723" y="3606404"/>
            <a:ext cx="83344" cy="476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4" name="Google Shape;954;p8"/>
          <p:cNvCxnSpPr/>
          <p:nvPr/>
        </p:nvCxnSpPr>
        <p:spPr>
          <a:xfrm flipH="1">
            <a:off x="5859066" y="3515916"/>
            <a:ext cx="155972" cy="90488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5" name="Google Shape;955;p8"/>
          <p:cNvCxnSpPr/>
          <p:nvPr/>
        </p:nvCxnSpPr>
        <p:spPr>
          <a:xfrm flipH="1">
            <a:off x="6015039" y="3425428"/>
            <a:ext cx="159544" cy="90488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6" name="Google Shape;956;p8"/>
          <p:cNvCxnSpPr/>
          <p:nvPr/>
        </p:nvCxnSpPr>
        <p:spPr>
          <a:xfrm flipH="1">
            <a:off x="6174581" y="3334941"/>
            <a:ext cx="157163" cy="90488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7" name="Google Shape;957;p8"/>
          <p:cNvSpPr/>
          <p:nvPr/>
        </p:nvSpPr>
        <p:spPr>
          <a:xfrm>
            <a:off x="3668316" y="2622947"/>
            <a:ext cx="2203847" cy="1266825"/>
          </a:xfrm>
          <a:custGeom>
            <a:avLst/>
            <a:gdLst/>
            <a:ahLst/>
            <a:cxnLst/>
            <a:rect l="l" t="t" r="r" b="b"/>
            <a:pathLst>
              <a:path w="5553" h="3193" extrusionOk="0">
                <a:moveTo>
                  <a:pt x="4724" y="2928"/>
                </a:moveTo>
                <a:lnTo>
                  <a:pt x="0" y="203"/>
                </a:lnTo>
                <a:lnTo>
                  <a:pt x="375" y="0"/>
                </a:lnTo>
                <a:lnTo>
                  <a:pt x="4796" y="2543"/>
                </a:lnTo>
                <a:lnTo>
                  <a:pt x="5553" y="2981"/>
                </a:lnTo>
                <a:lnTo>
                  <a:pt x="5182" y="3193"/>
                </a:lnTo>
                <a:lnTo>
                  <a:pt x="4724" y="2928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8" name="Google Shape;958;p8"/>
          <p:cNvCxnSpPr/>
          <p:nvPr/>
        </p:nvCxnSpPr>
        <p:spPr>
          <a:xfrm rot="10800000" flipH="1">
            <a:off x="5724525" y="3806430"/>
            <a:ext cx="147638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9" name="Google Shape;959;p8"/>
          <p:cNvCxnSpPr/>
          <p:nvPr/>
        </p:nvCxnSpPr>
        <p:spPr>
          <a:xfrm flipH="1">
            <a:off x="5564983" y="3956448"/>
            <a:ext cx="146447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0" name="Google Shape;960;p8"/>
          <p:cNvSpPr/>
          <p:nvPr/>
        </p:nvSpPr>
        <p:spPr>
          <a:xfrm>
            <a:off x="5748339" y="3856436"/>
            <a:ext cx="65485" cy="78581"/>
          </a:xfrm>
          <a:custGeom>
            <a:avLst/>
            <a:gdLst/>
            <a:ahLst/>
            <a:cxnLst/>
            <a:rect l="l" t="t" r="r" b="b"/>
            <a:pathLst>
              <a:path w="167" h="197" extrusionOk="0">
                <a:moveTo>
                  <a:pt x="167" y="0"/>
                </a:moveTo>
                <a:lnTo>
                  <a:pt x="166" y="7"/>
                </a:lnTo>
                <a:lnTo>
                  <a:pt x="166" y="16"/>
                </a:lnTo>
                <a:lnTo>
                  <a:pt x="166" y="23"/>
                </a:lnTo>
                <a:lnTo>
                  <a:pt x="166" y="32"/>
                </a:lnTo>
                <a:lnTo>
                  <a:pt x="166" y="41"/>
                </a:lnTo>
                <a:lnTo>
                  <a:pt x="166" y="48"/>
                </a:lnTo>
                <a:lnTo>
                  <a:pt x="165" y="54"/>
                </a:lnTo>
                <a:lnTo>
                  <a:pt x="165" y="60"/>
                </a:lnTo>
                <a:lnTo>
                  <a:pt x="164" y="65"/>
                </a:lnTo>
                <a:lnTo>
                  <a:pt x="161" y="70"/>
                </a:lnTo>
                <a:lnTo>
                  <a:pt x="160" y="70"/>
                </a:lnTo>
                <a:lnTo>
                  <a:pt x="160" y="71"/>
                </a:lnTo>
                <a:lnTo>
                  <a:pt x="159" y="71"/>
                </a:lnTo>
                <a:lnTo>
                  <a:pt x="159" y="72"/>
                </a:lnTo>
                <a:lnTo>
                  <a:pt x="158" y="73"/>
                </a:lnTo>
                <a:lnTo>
                  <a:pt x="157" y="73"/>
                </a:lnTo>
                <a:lnTo>
                  <a:pt x="156" y="74"/>
                </a:lnTo>
                <a:lnTo>
                  <a:pt x="156" y="76"/>
                </a:lnTo>
                <a:lnTo>
                  <a:pt x="155" y="76"/>
                </a:lnTo>
                <a:lnTo>
                  <a:pt x="154" y="76"/>
                </a:lnTo>
                <a:lnTo>
                  <a:pt x="153" y="76"/>
                </a:lnTo>
                <a:lnTo>
                  <a:pt x="153" y="77"/>
                </a:lnTo>
                <a:lnTo>
                  <a:pt x="153" y="78"/>
                </a:lnTo>
                <a:lnTo>
                  <a:pt x="152" y="79"/>
                </a:lnTo>
                <a:lnTo>
                  <a:pt x="152" y="80"/>
                </a:lnTo>
                <a:lnTo>
                  <a:pt x="150" y="81"/>
                </a:lnTo>
                <a:lnTo>
                  <a:pt x="149" y="81"/>
                </a:lnTo>
                <a:lnTo>
                  <a:pt x="148" y="82"/>
                </a:lnTo>
                <a:lnTo>
                  <a:pt x="146" y="83"/>
                </a:lnTo>
                <a:lnTo>
                  <a:pt x="144" y="84"/>
                </a:lnTo>
                <a:lnTo>
                  <a:pt x="143" y="84"/>
                </a:lnTo>
                <a:lnTo>
                  <a:pt x="142" y="85"/>
                </a:lnTo>
                <a:lnTo>
                  <a:pt x="142" y="86"/>
                </a:lnTo>
                <a:lnTo>
                  <a:pt x="141" y="87"/>
                </a:lnTo>
                <a:lnTo>
                  <a:pt x="140" y="87"/>
                </a:lnTo>
                <a:lnTo>
                  <a:pt x="139" y="87"/>
                </a:lnTo>
                <a:lnTo>
                  <a:pt x="137" y="86"/>
                </a:lnTo>
                <a:lnTo>
                  <a:pt x="137" y="87"/>
                </a:lnTo>
                <a:lnTo>
                  <a:pt x="136" y="87"/>
                </a:lnTo>
                <a:lnTo>
                  <a:pt x="135" y="87"/>
                </a:lnTo>
                <a:lnTo>
                  <a:pt x="135" y="89"/>
                </a:lnTo>
                <a:lnTo>
                  <a:pt x="134" y="90"/>
                </a:lnTo>
                <a:lnTo>
                  <a:pt x="133" y="92"/>
                </a:lnTo>
                <a:lnTo>
                  <a:pt x="132" y="94"/>
                </a:lnTo>
                <a:lnTo>
                  <a:pt x="131" y="96"/>
                </a:lnTo>
                <a:lnTo>
                  <a:pt x="131" y="99"/>
                </a:lnTo>
                <a:lnTo>
                  <a:pt x="130" y="102"/>
                </a:lnTo>
                <a:lnTo>
                  <a:pt x="130" y="104"/>
                </a:lnTo>
                <a:lnTo>
                  <a:pt x="130" y="107"/>
                </a:lnTo>
                <a:lnTo>
                  <a:pt x="129" y="111"/>
                </a:lnTo>
                <a:lnTo>
                  <a:pt x="129" y="116"/>
                </a:lnTo>
                <a:lnTo>
                  <a:pt x="129" y="118"/>
                </a:lnTo>
                <a:lnTo>
                  <a:pt x="129" y="119"/>
                </a:lnTo>
                <a:lnTo>
                  <a:pt x="129" y="121"/>
                </a:lnTo>
                <a:lnTo>
                  <a:pt x="129" y="122"/>
                </a:lnTo>
                <a:lnTo>
                  <a:pt x="129" y="123"/>
                </a:lnTo>
                <a:lnTo>
                  <a:pt x="130" y="124"/>
                </a:lnTo>
                <a:lnTo>
                  <a:pt x="4" y="197"/>
                </a:lnTo>
                <a:lnTo>
                  <a:pt x="3" y="192"/>
                </a:lnTo>
                <a:lnTo>
                  <a:pt x="2" y="187"/>
                </a:lnTo>
                <a:lnTo>
                  <a:pt x="2" y="183"/>
                </a:lnTo>
                <a:lnTo>
                  <a:pt x="1" y="179"/>
                </a:lnTo>
                <a:lnTo>
                  <a:pt x="0" y="173"/>
                </a:lnTo>
                <a:lnTo>
                  <a:pt x="0" y="169"/>
                </a:lnTo>
                <a:lnTo>
                  <a:pt x="3" y="168"/>
                </a:lnTo>
                <a:lnTo>
                  <a:pt x="6" y="166"/>
                </a:lnTo>
                <a:lnTo>
                  <a:pt x="10" y="164"/>
                </a:lnTo>
                <a:lnTo>
                  <a:pt x="13" y="163"/>
                </a:lnTo>
                <a:lnTo>
                  <a:pt x="16" y="161"/>
                </a:lnTo>
                <a:lnTo>
                  <a:pt x="19" y="160"/>
                </a:lnTo>
                <a:lnTo>
                  <a:pt x="25" y="156"/>
                </a:lnTo>
                <a:lnTo>
                  <a:pt x="31" y="153"/>
                </a:lnTo>
                <a:lnTo>
                  <a:pt x="37" y="149"/>
                </a:lnTo>
                <a:lnTo>
                  <a:pt x="45" y="143"/>
                </a:lnTo>
                <a:lnTo>
                  <a:pt x="54" y="137"/>
                </a:lnTo>
                <a:lnTo>
                  <a:pt x="63" y="132"/>
                </a:lnTo>
                <a:lnTo>
                  <a:pt x="70" y="127"/>
                </a:lnTo>
                <a:lnTo>
                  <a:pt x="78" y="122"/>
                </a:lnTo>
                <a:lnTo>
                  <a:pt x="85" y="118"/>
                </a:lnTo>
                <a:lnTo>
                  <a:pt x="93" y="115"/>
                </a:lnTo>
                <a:lnTo>
                  <a:pt x="102" y="111"/>
                </a:lnTo>
                <a:lnTo>
                  <a:pt x="109" y="107"/>
                </a:lnTo>
                <a:lnTo>
                  <a:pt x="118" y="103"/>
                </a:lnTo>
                <a:lnTo>
                  <a:pt x="121" y="99"/>
                </a:lnTo>
                <a:lnTo>
                  <a:pt x="122" y="97"/>
                </a:lnTo>
                <a:lnTo>
                  <a:pt x="123" y="95"/>
                </a:lnTo>
                <a:lnTo>
                  <a:pt x="124" y="93"/>
                </a:lnTo>
                <a:lnTo>
                  <a:pt x="123" y="92"/>
                </a:lnTo>
                <a:lnTo>
                  <a:pt x="122" y="90"/>
                </a:lnTo>
                <a:lnTo>
                  <a:pt x="120" y="89"/>
                </a:lnTo>
                <a:lnTo>
                  <a:pt x="118" y="87"/>
                </a:lnTo>
                <a:lnTo>
                  <a:pt x="115" y="86"/>
                </a:lnTo>
                <a:lnTo>
                  <a:pt x="110" y="85"/>
                </a:lnTo>
                <a:lnTo>
                  <a:pt x="105" y="84"/>
                </a:lnTo>
                <a:lnTo>
                  <a:pt x="101" y="84"/>
                </a:lnTo>
                <a:lnTo>
                  <a:pt x="95" y="83"/>
                </a:lnTo>
                <a:lnTo>
                  <a:pt x="92" y="82"/>
                </a:lnTo>
                <a:lnTo>
                  <a:pt x="88" y="81"/>
                </a:lnTo>
                <a:lnTo>
                  <a:pt x="83" y="80"/>
                </a:lnTo>
                <a:lnTo>
                  <a:pt x="80" y="79"/>
                </a:lnTo>
                <a:lnTo>
                  <a:pt x="76" y="78"/>
                </a:lnTo>
                <a:lnTo>
                  <a:pt x="77" y="77"/>
                </a:lnTo>
                <a:lnTo>
                  <a:pt x="77" y="76"/>
                </a:lnTo>
                <a:lnTo>
                  <a:pt x="78" y="74"/>
                </a:lnTo>
                <a:lnTo>
                  <a:pt x="78" y="73"/>
                </a:lnTo>
                <a:lnTo>
                  <a:pt x="79" y="72"/>
                </a:lnTo>
                <a:lnTo>
                  <a:pt x="80" y="69"/>
                </a:lnTo>
                <a:lnTo>
                  <a:pt x="81" y="66"/>
                </a:lnTo>
                <a:lnTo>
                  <a:pt x="82" y="63"/>
                </a:lnTo>
                <a:lnTo>
                  <a:pt x="83" y="58"/>
                </a:lnTo>
                <a:lnTo>
                  <a:pt x="85" y="53"/>
                </a:lnTo>
                <a:lnTo>
                  <a:pt x="87" y="50"/>
                </a:lnTo>
                <a:lnTo>
                  <a:pt x="88" y="46"/>
                </a:lnTo>
                <a:lnTo>
                  <a:pt x="90" y="44"/>
                </a:lnTo>
                <a:lnTo>
                  <a:pt x="92" y="41"/>
                </a:lnTo>
                <a:lnTo>
                  <a:pt x="94" y="39"/>
                </a:lnTo>
                <a:lnTo>
                  <a:pt x="96" y="36"/>
                </a:lnTo>
                <a:lnTo>
                  <a:pt x="100" y="34"/>
                </a:lnTo>
                <a:lnTo>
                  <a:pt x="103" y="32"/>
                </a:lnTo>
                <a:lnTo>
                  <a:pt x="105" y="30"/>
                </a:lnTo>
                <a:lnTo>
                  <a:pt x="109" y="28"/>
                </a:lnTo>
                <a:lnTo>
                  <a:pt x="114" y="25"/>
                </a:lnTo>
                <a:lnTo>
                  <a:pt x="117" y="21"/>
                </a:lnTo>
                <a:lnTo>
                  <a:pt x="121" y="19"/>
                </a:lnTo>
                <a:lnTo>
                  <a:pt x="124" y="16"/>
                </a:lnTo>
                <a:lnTo>
                  <a:pt x="128" y="13"/>
                </a:lnTo>
                <a:lnTo>
                  <a:pt x="131" y="10"/>
                </a:lnTo>
                <a:lnTo>
                  <a:pt x="134" y="8"/>
                </a:lnTo>
                <a:lnTo>
                  <a:pt x="137" y="6"/>
                </a:lnTo>
                <a:lnTo>
                  <a:pt x="141" y="5"/>
                </a:lnTo>
                <a:lnTo>
                  <a:pt x="144" y="4"/>
                </a:lnTo>
                <a:lnTo>
                  <a:pt x="147" y="3"/>
                </a:lnTo>
                <a:lnTo>
                  <a:pt x="152" y="2"/>
                </a:lnTo>
                <a:lnTo>
                  <a:pt x="155" y="1"/>
                </a:lnTo>
                <a:lnTo>
                  <a:pt x="158" y="1"/>
                </a:lnTo>
                <a:lnTo>
                  <a:pt x="162" y="0"/>
                </a:lnTo>
                <a:lnTo>
                  <a:pt x="167" y="0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1" name="Google Shape;961;p8"/>
          <p:cNvSpPr/>
          <p:nvPr/>
        </p:nvSpPr>
        <p:spPr>
          <a:xfrm>
            <a:off x="5818586" y="3861199"/>
            <a:ext cx="35719" cy="30956"/>
          </a:xfrm>
          <a:custGeom>
            <a:avLst/>
            <a:gdLst/>
            <a:ahLst/>
            <a:cxnLst/>
            <a:rect l="l" t="t" r="r" b="b"/>
            <a:pathLst>
              <a:path w="91" h="81" extrusionOk="0">
                <a:moveTo>
                  <a:pt x="10" y="81"/>
                </a:moveTo>
                <a:lnTo>
                  <a:pt x="8" y="81"/>
                </a:lnTo>
                <a:lnTo>
                  <a:pt x="7" y="80"/>
                </a:lnTo>
                <a:lnTo>
                  <a:pt x="5" y="79"/>
                </a:lnTo>
                <a:lnTo>
                  <a:pt x="4" y="79"/>
                </a:lnTo>
                <a:lnTo>
                  <a:pt x="3" y="77"/>
                </a:lnTo>
                <a:lnTo>
                  <a:pt x="2" y="76"/>
                </a:lnTo>
                <a:lnTo>
                  <a:pt x="1" y="73"/>
                </a:lnTo>
                <a:lnTo>
                  <a:pt x="0" y="71"/>
                </a:lnTo>
                <a:lnTo>
                  <a:pt x="1" y="68"/>
                </a:lnTo>
                <a:lnTo>
                  <a:pt x="2" y="66"/>
                </a:lnTo>
                <a:lnTo>
                  <a:pt x="3" y="62"/>
                </a:lnTo>
                <a:lnTo>
                  <a:pt x="6" y="58"/>
                </a:lnTo>
                <a:lnTo>
                  <a:pt x="9" y="55"/>
                </a:lnTo>
                <a:lnTo>
                  <a:pt x="13" y="50"/>
                </a:lnTo>
                <a:lnTo>
                  <a:pt x="17" y="46"/>
                </a:lnTo>
                <a:lnTo>
                  <a:pt x="22" y="41"/>
                </a:lnTo>
                <a:lnTo>
                  <a:pt x="28" y="35"/>
                </a:lnTo>
                <a:lnTo>
                  <a:pt x="33" y="30"/>
                </a:lnTo>
                <a:lnTo>
                  <a:pt x="38" y="24"/>
                </a:lnTo>
                <a:lnTo>
                  <a:pt x="41" y="20"/>
                </a:lnTo>
                <a:lnTo>
                  <a:pt x="44" y="16"/>
                </a:lnTo>
                <a:lnTo>
                  <a:pt x="47" y="11"/>
                </a:lnTo>
                <a:lnTo>
                  <a:pt x="49" y="9"/>
                </a:lnTo>
                <a:lnTo>
                  <a:pt x="53" y="7"/>
                </a:lnTo>
                <a:lnTo>
                  <a:pt x="55" y="5"/>
                </a:lnTo>
                <a:lnTo>
                  <a:pt x="56" y="4"/>
                </a:lnTo>
                <a:lnTo>
                  <a:pt x="57" y="4"/>
                </a:lnTo>
                <a:lnTo>
                  <a:pt x="58" y="3"/>
                </a:lnTo>
                <a:lnTo>
                  <a:pt x="59" y="2"/>
                </a:lnTo>
                <a:lnTo>
                  <a:pt x="60" y="2"/>
                </a:lnTo>
                <a:lnTo>
                  <a:pt x="62" y="0"/>
                </a:lnTo>
                <a:lnTo>
                  <a:pt x="67" y="3"/>
                </a:lnTo>
                <a:lnTo>
                  <a:pt x="71" y="5"/>
                </a:lnTo>
                <a:lnTo>
                  <a:pt x="74" y="8"/>
                </a:lnTo>
                <a:lnTo>
                  <a:pt x="78" y="11"/>
                </a:lnTo>
                <a:lnTo>
                  <a:pt x="81" y="15"/>
                </a:lnTo>
                <a:lnTo>
                  <a:pt x="84" y="19"/>
                </a:lnTo>
                <a:lnTo>
                  <a:pt x="87" y="23"/>
                </a:lnTo>
                <a:lnTo>
                  <a:pt x="90" y="29"/>
                </a:lnTo>
                <a:lnTo>
                  <a:pt x="91" y="34"/>
                </a:lnTo>
                <a:lnTo>
                  <a:pt x="10" y="81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2" name="Google Shape;962;p8"/>
          <p:cNvSpPr/>
          <p:nvPr/>
        </p:nvSpPr>
        <p:spPr>
          <a:xfrm>
            <a:off x="5799535" y="3885011"/>
            <a:ext cx="22622" cy="21431"/>
          </a:xfrm>
          <a:custGeom>
            <a:avLst/>
            <a:gdLst/>
            <a:ahLst/>
            <a:cxnLst/>
            <a:rect l="l" t="t" r="r" b="b"/>
            <a:pathLst>
              <a:path w="59" h="54" extrusionOk="0">
                <a:moveTo>
                  <a:pt x="59" y="21"/>
                </a:moveTo>
                <a:lnTo>
                  <a:pt x="1" y="54"/>
                </a:lnTo>
                <a:lnTo>
                  <a:pt x="0" y="53"/>
                </a:lnTo>
                <a:lnTo>
                  <a:pt x="0" y="52"/>
                </a:lnTo>
                <a:lnTo>
                  <a:pt x="0" y="51"/>
                </a:lnTo>
                <a:lnTo>
                  <a:pt x="0" y="49"/>
                </a:lnTo>
                <a:lnTo>
                  <a:pt x="0" y="48"/>
                </a:lnTo>
                <a:lnTo>
                  <a:pt x="0" y="46"/>
                </a:lnTo>
                <a:lnTo>
                  <a:pt x="0" y="41"/>
                </a:lnTo>
                <a:lnTo>
                  <a:pt x="1" y="37"/>
                </a:lnTo>
                <a:lnTo>
                  <a:pt x="1" y="34"/>
                </a:lnTo>
                <a:lnTo>
                  <a:pt x="1" y="32"/>
                </a:lnTo>
                <a:lnTo>
                  <a:pt x="2" y="29"/>
                </a:lnTo>
                <a:lnTo>
                  <a:pt x="2" y="26"/>
                </a:lnTo>
                <a:lnTo>
                  <a:pt x="3" y="24"/>
                </a:lnTo>
                <a:lnTo>
                  <a:pt x="4" y="22"/>
                </a:lnTo>
                <a:lnTo>
                  <a:pt x="5" y="20"/>
                </a:lnTo>
                <a:lnTo>
                  <a:pt x="6" y="19"/>
                </a:lnTo>
                <a:lnTo>
                  <a:pt x="6" y="17"/>
                </a:lnTo>
                <a:lnTo>
                  <a:pt x="7" y="17"/>
                </a:lnTo>
                <a:lnTo>
                  <a:pt x="8" y="17"/>
                </a:lnTo>
                <a:lnTo>
                  <a:pt x="8" y="16"/>
                </a:lnTo>
                <a:lnTo>
                  <a:pt x="10" y="17"/>
                </a:lnTo>
                <a:lnTo>
                  <a:pt x="11" y="17"/>
                </a:lnTo>
                <a:lnTo>
                  <a:pt x="12" y="17"/>
                </a:lnTo>
                <a:lnTo>
                  <a:pt x="13" y="16"/>
                </a:lnTo>
                <a:lnTo>
                  <a:pt x="13" y="15"/>
                </a:lnTo>
                <a:lnTo>
                  <a:pt x="14" y="14"/>
                </a:lnTo>
                <a:lnTo>
                  <a:pt x="15" y="14"/>
                </a:lnTo>
                <a:lnTo>
                  <a:pt x="17" y="13"/>
                </a:lnTo>
                <a:lnTo>
                  <a:pt x="19" y="12"/>
                </a:lnTo>
                <a:lnTo>
                  <a:pt x="20" y="11"/>
                </a:lnTo>
                <a:lnTo>
                  <a:pt x="21" y="11"/>
                </a:lnTo>
                <a:lnTo>
                  <a:pt x="23" y="10"/>
                </a:lnTo>
                <a:lnTo>
                  <a:pt x="23" y="9"/>
                </a:lnTo>
                <a:lnTo>
                  <a:pt x="24" y="8"/>
                </a:lnTo>
                <a:lnTo>
                  <a:pt x="24" y="7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4"/>
                </a:lnTo>
                <a:lnTo>
                  <a:pt x="28" y="3"/>
                </a:lnTo>
                <a:lnTo>
                  <a:pt x="29" y="3"/>
                </a:lnTo>
                <a:lnTo>
                  <a:pt x="30" y="2"/>
                </a:lnTo>
                <a:lnTo>
                  <a:pt x="30" y="1"/>
                </a:lnTo>
                <a:lnTo>
                  <a:pt x="32" y="0"/>
                </a:lnTo>
                <a:lnTo>
                  <a:pt x="33" y="0"/>
                </a:lnTo>
                <a:lnTo>
                  <a:pt x="36" y="0"/>
                </a:lnTo>
                <a:lnTo>
                  <a:pt x="37" y="0"/>
                </a:lnTo>
                <a:lnTo>
                  <a:pt x="38" y="1"/>
                </a:lnTo>
                <a:lnTo>
                  <a:pt x="40" y="2"/>
                </a:lnTo>
                <a:lnTo>
                  <a:pt x="41" y="3"/>
                </a:lnTo>
                <a:lnTo>
                  <a:pt x="43" y="3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9" y="4"/>
                </a:lnTo>
                <a:lnTo>
                  <a:pt x="50" y="3"/>
                </a:lnTo>
                <a:lnTo>
                  <a:pt x="51" y="3"/>
                </a:lnTo>
                <a:lnTo>
                  <a:pt x="52" y="2"/>
                </a:lnTo>
                <a:lnTo>
                  <a:pt x="51" y="4"/>
                </a:lnTo>
                <a:lnTo>
                  <a:pt x="50" y="8"/>
                </a:lnTo>
                <a:lnTo>
                  <a:pt x="49" y="9"/>
                </a:lnTo>
                <a:lnTo>
                  <a:pt x="49" y="10"/>
                </a:lnTo>
                <a:lnTo>
                  <a:pt x="49" y="12"/>
                </a:lnTo>
                <a:lnTo>
                  <a:pt x="50" y="13"/>
                </a:lnTo>
                <a:lnTo>
                  <a:pt x="50" y="14"/>
                </a:lnTo>
                <a:lnTo>
                  <a:pt x="51" y="16"/>
                </a:lnTo>
                <a:lnTo>
                  <a:pt x="52" y="17"/>
                </a:lnTo>
                <a:lnTo>
                  <a:pt x="53" y="19"/>
                </a:lnTo>
                <a:lnTo>
                  <a:pt x="54" y="19"/>
                </a:lnTo>
                <a:lnTo>
                  <a:pt x="56" y="20"/>
                </a:lnTo>
                <a:lnTo>
                  <a:pt x="57" y="21"/>
                </a:lnTo>
                <a:lnTo>
                  <a:pt x="59" y="21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3" name="Google Shape;963;p8"/>
          <p:cNvCxnSpPr/>
          <p:nvPr/>
        </p:nvCxnSpPr>
        <p:spPr>
          <a:xfrm flipH="1">
            <a:off x="5724525" y="3863579"/>
            <a:ext cx="147638" cy="857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4" name="Google Shape;964;p8"/>
          <p:cNvCxnSpPr/>
          <p:nvPr/>
        </p:nvCxnSpPr>
        <p:spPr>
          <a:xfrm rot="10800000" flipH="1">
            <a:off x="5884069" y="3715942"/>
            <a:ext cx="144066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5" name="Google Shape;965;p8"/>
          <p:cNvSpPr/>
          <p:nvPr/>
        </p:nvSpPr>
        <p:spPr>
          <a:xfrm>
            <a:off x="5650708" y="3949304"/>
            <a:ext cx="30956" cy="28575"/>
          </a:xfrm>
          <a:custGeom>
            <a:avLst/>
            <a:gdLst/>
            <a:ahLst/>
            <a:cxnLst/>
            <a:rect l="l" t="t" r="r" b="b"/>
            <a:pathLst>
              <a:path w="79" h="75" extrusionOk="0">
                <a:moveTo>
                  <a:pt x="79" y="11"/>
                </a:moveTo>
                <a:lnTo>
                  <a:pt x="76" y="10"/>
                </a:lnTo>
                <a:lnTo>
                  <a:pt x="71" y="7"/>
                </a:lnTo>
                <a:lnTo>
                  <a:pt x="68" y="6"/>
                </a:lnTo>
                <a:lnTo>
                  <a:pt x="63" y="5"/>
                </a:lnTo>
                <a:lnTo>
                  <a:pt x="57" y="4"/>
                </a:lnTo>
                <a:lnTo>
                  <a:pt x="52" y="3"/>
                </a:lnTo>
                <a:lnTo>
                  <a:pt x="45" y="2"/>
                </a:lnTo>
                <a:lnTo>
                  <a:pt x="39" y="1"/>
                </a:lnTo>
                <a:lnTo>
                  <a:pt x="32" y="1"/>
                </a:lnTo>
                <a:lnTo>
                  <a:pt x="25" y="0"/>
                </a:lnTo>
                <a:lnTo>
                  <a:pt x="18" y="0"/>
                </a:lnTo>
                <a:lnTo>
                  <a:pt x="12" y="0"/>
                </a:lnTo>
                <a:lnTo>
                  <a:pt x="5" y="0"/>
                </a:lnTo>
                <a:lnTo>
                  <a:pt x="4" y="7"/>
                </a:lnTo>
                <a:lnTo>
                  <a:pt x="4" y="16"/>
                </a:lnTo>
                <a:lnTo>
                  <a:pt x="4" y="24"/>
                </a:lnTo>
                <a:lnTo>
                  <a:pt x="4" y="32"/>
                </a:lnTo>
                <a:lnTo>
                  <a:pt x="4" y="41"/>
                </a:lnTo>
                <a:lnTo>
                  <a:pt x="4" y="49"/>
                </a:lnTo>
                <a:lnTo>
                  <a:pt x="3" y="54"/>
                </a:lnTo>
                <a:lnTo>
                  <a:pt x="3" y="59"/>
                </a:lnTo>
                <a:lnTo>
                  <a:pt x="2" y="65"/>
                </a:lnTo>
                <a:lnTo>
                  <a:pt x="0" y="70"/>
                </a:lnTo>
                <a:lnTo>
                  <a:pt x="1" y="70"/>
                </a:lnTo>
                <a:lnTo>
                  <a:pt x="3" y="70"/>
                </a:lnTo>
                <a:lnTo>
                  <a:pt x="4" y="70"/>
                </a:lnTo>
                <a:lnTo>
                  <a:pt x="6" y="71"/>
                </a:lnTo>
                <a:lnTo>
                  <a:pt x="7" y="72"/>
                </a:lnTo>
                <a:lnTo>
                  <a:pt x="9" y="74"/>
                </a:lnTo>
                <a:lnTo>
                  <a:pt x="11" y="75"/>
                </a:lnTo>
                <a:lnTo>
                  <a:pt x="12" y="75"/>
                </a:lnTo>
                <a:lnTo>
                  <a:pt x="13" y="75"/>
                </a:lnTo>
                <a:lnTo>
                  <a:pt x="14" y="75"/>
                </a:lnTo>
                <a:lnTo>
                  <a:pt x="15" y="74"/>
                </a:lnTo>
                <a:lnTo>
                  <a:pt x="17" y="74"/>
                </a:lnTo>
                <a:lnTo>
                  <a:pt x="18" y="74"/>
                </a:lnTo>
                <a:lnTo>
                  <a:pt x="19" y="72"/>
                </a:lnTo>
                <a:lnTo>
                  <a:pt x="21" y="69"/>
                </a:lnTo>
                <a:lnTo>
                  <a:pt x="25" y="65"/>
                </a:lnTo>
                <a:lnTo>
                  <a:pt x="28" y="62"/>
                </a:lnTo>
                <a:lnTo>
                  <a:pt x="33" y="56"/>
                </a:lnTo>
                <a:lnTo>
                  <a:pt x="39" y="51"/>
                </a:lnTo>
                <a:lnTo>
                  <a:pt x="44" y="45"/>
                </a:lnTo>
                <a:lnTo>
                  <a:pt x="50" y="40"/>
                </a:lnTo>
                <a:lnTo>
                  <a:pt x="54" y="34"/>
                </a:lnTo>
                <a:lnTo>
                  <a:pt x="57" y="30"/>
                </a:lnTo>
                <a:lnTo>
                  <a:pt x="60" y="26"/>
                </a:lnTo>
                <a:lnTo>
                  <a:pt x="64" y="21"/>
                </a:lnTo>
                <a:lnTo>
                  <a:pt x="66" y="19"/>
                </a:lnTo>
                <a:lnTo>
                  <a:pt x="69" y="17"/>
                </a:lnTo>
                <a:lnTo>
                  <a:pt x="71" y="15"/>
                </a:lnTo>
                <a:lnTo>
                  <a:pt x="72" y="14"/>
                </a:lnTo>
                <a:lnTo>
                  <a:pt x="73" y="14"/>
                </a:lnTo>
                <a:lnTo>
                  <a:pt x="74" y="13"/>
                </a:lnTo>
                <a:lnTo>
                  <a:pt x="76" y="12"/>
                </a:lnTo>
                <a:lnTo>
                  <a:pt x="77" y="11"/>
                </a:lnTo>
                <a:lnTo>
                  <a:pt x="78" y="11"/>
                </a:lnTo>
                <a:lnTo>
                  <a:pt x="79" y="11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6" name="Google Shape;966;p8"/>
          <p:cNvSpPr/>
          <p:nvPr/>
        </p:nvSpPr>
        <p:spPr>
          <a:xfrm>
            <a:off x="5637610" y="3977880"/>
            <a:ext cx="27384" cy="21431"/>
          </a:xfrm>
          <a:custGeom>
            <a:avLst/>
            <a:gdLst/>
            <a:ahLst/>
            <a:cxnLst/>
            <a:rect l="l" t="t" r="r" b="b"/>
            <a:pathLst>
              <a:path w="70" h="56" extrusionOk="0">
                <a:moveTo>
                  <a:pt x="2" y="54"/>
                </a:moveTo>
                <a:lnTo>
                  <a:pt x="2" y="56"/>
                </a:lnTo>
                <a:lnTo>
                  <a:pt x="1" y="56"/>
                </a:lnTo>
                <a:lnTo>
                  <a:pt x="1" y="54"/>
                </a:lnTo>
                <a:lnTo>
                  <a:pt x="0" y="52"/>
                </a:lnTo>
                <a:lnTo>
                  <a:pt x="0" y="49"/>
                </a:lnTo>
                <a:lnTo>
                  <a:pt x="0" y="45"/>
                </a:lnTo>
                <a:lnTo>
                  <a:pt x="0" y="41"/>
                </a:lnTo>
                <a:lnTo>
                  <a:pt x="1" y="36"/>
                </a:lnTo>
                <a:lnTo>
                  <a:pt x="1" y="32"/>
                </a:lnTo>
                <a:lnTo>
                  <a:pt x="2" y="27"/>
                </a:lnTo>
                <a:lnTo>
                  <a:pt x="3" y="25"/>
                </a:lnTo>
                <a:lnTo>
                  <a:pt x="4" y="23"/>
                </a:lnTo>
                <a:lnTo>
                  <a:pt x="6" y="20"/>
                </a:lnTo>
                <a:lnTo>
                  <a:pt x="7" y="19"/>
                </a:lnTo>
                <a:lnTo>
                  <a:pt x="9" y="17"/>
                </a:lnTo>
                <a:lnTo>
                  <a:pt x="10" y="18"/>
                </a:lnTo>
                <a:lnTo>
                  <a:pt x="11" y="18"/>
                </a:lnTo>
                <a:lnTo>
                  <a:pt x="13" y="17"/>
                </a:lnTo>
                <a:lnTo>
                  <a:pt x="14" y="14"/>
                </a:lnTo>
                <a:lnTo>
                  <a:pt x="16" y="13"/>
                </a:lnTo>
                <a:lnTo>
                  <a:pt x="19" y="12"/>
                </a:lnTo>
                <a:lnTo>
                  <a:pt x="21" y="12"/>
                </a:lnTo>
                <a:lnTo>
                  <a:pt x="22" y="11"/>
                </a:lnTo>
                <a:lnTo>
                  <a:pt x="23" y="9"/>
                </a:lnTo>
                <a:lnTo>
                  <a:pt x="24" y="7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5"/>
                </a:lnTo>
                <a:lnTo>
                  <a:pt x="28" y="4"/>
                </a:lnTo>
                <a:lnTo>
                  <a:pt x="31" y="1"/>
                </a:lnTo>
                <a:lnTo>
                  <a:pt x="33" y="0"/>
                </a:lnTo>
                <a:lnTo>
                  <a:pt x="34" y="0"/>
                </a:lnTo>
                <a:lnTo>
                  <a:pt x="37" y="0"/>
                </a:lnTo>
                <a:lnTo>
                  <a:pt x="39" y="2"/>
                </a:lnTo>
                <a:lnTo>
                  <a:pt x="42" y="4"/>
                </a:lnTo>
                <a:lnTo>
                  <a:pt x="45" y="5"/>
                </a:lnTo>
                <a:lnTo>
                  <a:pt x="48" y="5"/>
                </a:lnTo>
                <a:lnTo>
                  <a:pt x="51" y="2"/>
                </a:lnTo>
                <a:lnTo>
                  <a:pt x="54" y="1"/>
                </a:lnTo>
                <a:lnTo>
                  <a:pt x="58" y="1"/>
                </a:lnTo>
                <a:lnTo>
                  <a:pt x="60" y="2"/>
                </a:lnTo>
                <a:lnTo>
                  <a:pt x="62" y="5"/>
                </a:lnTo>
                <a:lnTo>
                  <a:pt x="64" y="7"/>
                </a:lnTo>
                <a:lnTo>
                  <a:pt x="66" y="9"/>
                </a:lnTo>
                <a:lnTo>
                  <a:pt x="67" y="10"/>
                </a:lnTo>
                <a:lnTo>
                  <a:pt x="68" y="11"/>
                </a:lnTo>
                <a:lnTo>
                  <a:pt x="70" y="11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7" name="Google Shape;967;p8"/>
          <p:cNvSpPr/>
          <p:nvPr/>
        </p:nvSpPr>
        <p:spPr>
          <a:xfrm>
            <a:off x="5585224" y="3977879"/>
            <a:ext cx="30956" cy="38100"/>
          </a:xfrm>
          <a:custGeom>
            <a:avLst/>
            <a:gdLst/>
            <a:ahLst/>
            <a:cxnLst/>
            <a:rect l="l" t="t" r="r" b="b"/>
            <a:pathLst>
              <a:path w="77" h="94" extrusionOk="0">
                <a:moveTo>
                  <a:pt x="1" y="94"/>
                </a:moveTo>
                <a:lnTo>
                  <a:pt x="0" y="83"/>
                </a:lnTo>
                <a:lnTo>
                  <a:pt x="1" y="71"/>
                </a:lnTo>
                <a:lnTo>
                  <a:pt x="1" y="60"/>
                </a:lnTo>
                <a:lnTo>
                  <a:pt x="3" y="49"/>
                </a:lnTo>
                <a:lnTo>
                  <a:pt x="4" y="39"/>
                </a:lnTo>
                <a:lnTo>
                  <a:pt x="8" y="29"/>
                </a:lnTo>
                <a:lnTo>
                  <a:pt x="10" y="19"/>
                </a:lnTo>
                <a:lnTo>
                  <a:pt x="13" y="9"/>
                </a:lnTo>
                <a:lnTo>
                  <a:pt x="15" y="0"/>
                </a:lnTo>
                <a:lnTo>
                  <a:pt x="26" y="0"/>
                </a:lnTo>
                <a:lnTo>
                  <a:pt x="37" y="0"/>
                </a:lnTo>
                <a:lnTo>
                  <a:pt x="43" y="0"/>
                </a:lnTo>
                <a:lnTo>
                  <a:pt x="51" y="0"/>
                </a:lnTo>
                <a:lnTo>
                  <a:pt x="58" y="1"/>
                </a:lnTo>
                <a:lnTo>
                  <a:pt x="64" y="1"/>
                </a:lnTo>
                <a:lnTo>
                  <a:pt x="71" y="2"/>
                </a:lnTo>
                <a:lnTo>
                  <a:pt x="77" y="3"/>
                </a:lnTo>
                <a:lnTo>
                  <a:pt x="75" y="6"/>
                </a:lnTo>
                <a:lnTo>
                  <a:pt x="74" y="8"/>
                </a:lnTo>
                <a:lnTo>
                  <a:pt x="73" y="12"/>
                </a:lnTo>
                <a:lnTo>
                  <a:pt x="71" y="14"/>
                </a:lnTo>
                <a:lnTo>
                  <a:pt x="69" y="17"/>
                </a:lnTo>
                <a:lnTo>
                  <a:pt x="68" y="20"/>
                </a:lnTo>
                <a:lnTo>
                  <a:pt x="67" y="23"/>
                </a:lnTo>
                <a:lnTo>
                  <a:pt x="66" y="27"/>
                </a:lnTo>
                <a:lnTo>
                  <a:pt x="66" y="31"/>
                </a:lnTo>
                <a:lnTo>
                  <a:pt x="66" y="36"/>
                </a:lnTo>
                <a:lnTo>
                  <a:pt x="65" y="43"/>
                </a:lnTo>
                <a:lnTo>
                  <a:pt x="65" y="48"/>
                </a:lnTo>
                <a:lnTo>
                  <a:pt x="65" y="55"/>
                </a:lnTo>
                <a:lnTo>
                  <a:pt x="65" y="56"/>
                </a:lnTo>
                <a:lnTo>
                  <a:pt x="58" y="60"/>
                </a:lnTo>
                <a:lnTo>
                  <a:pt x="50" y="66"/>
                </a:lnTo>
                <a:lnTo>
                  <a:pt x="42" y="71"/>
                </a:lnTo>
                <a:lnTo>
                  <a:pt x="36" y="76"/>
                </a:lnTo>
                <a:lnTo>
                  <a:pt x="30" y="79"/>
                </a:lnTo>
                <a:lnTo>
                  <a:pt x="25" y="82"/>
                </a:lnTo>
                <a:lnTo>
                  <a:pt x="21" y="84"/>
                </a:lnTo>
                <a:lnTo>
                  <a:pt x="17" y="86"/>
                </a:lnTo>
                <a:lnTo>
                  <a:pt x="14" y="89"/>
                </a:lnTo>
                <a:lnTo>
                  <a:pt x="11" y="90"/>
                </a:lnTo>
                <a:lnTo>
                  <a:pt x="8" y="91"/>
                </a:lnTo>
                <a:lnTo>
                  <a:pt x="4" y="93"/>
                </a:lnTo>
                <a:lnTo>
                  <a:pt x="1" y="94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8" name="Google Shape;968;p8"/>
          <p:cNvSpPr/>
          <p:nvPr/>
        </p:nvSpPr>
        <p:spPr>
          <a:xfrm>
            <a:off x="5611416" y="3980261"/>
            <a:ext cx="23813" cy="21431"/>
          </a:xfrm>
          <a:custGeom>
            <a:avLst/>
            <a:gdLst/>
            <a:ahLst/>
            <a:cxnLst/>
            <a:rect l="l" t="t" r="r" b="b"/>
            <a:pathLst>
              <a:path w="61" h="53" extrusionOk="0">
                <a:moveTo>
                  <a:pt x="54" y="25"/>
                </a:moveTo>
                <a:lnTo>
                  <a:pt x="58" y="22"/>
                </a:lnTo>
                <a:lnTo>
                  <a:pt x="59" y="19"/>
                </a:lnTo>
                <a:lnTo>
                  <a:pt x="60" y="17"/>
                </a:lnTo>
                <a:lnTo>
                  <a:pt x="61" y="15"/>
                </a:lnTo>
                <a:lnTo>
                  <a:pt x="60" y="14"/>
                </a:lnTo>
                <a:lnTo>
                  <a:pt x="59" y="12"/>
                </a:lnTo>
                <a:lnTo>
                  <a:pt x="56" y="11"/>
                </a:lnTo>
                <a:lnTo>
                  <a:pt x="54" y="10"/>
                </a:lnTo>
                <a:lnTo>
                  <a:pt x="51" y="9"/>
                </a:lnTo>
                <a:lnTo>
                  <a:pt x="47" y="7"/>
                </a:lnTo>
                <a:lnTo>
                  <a:pt x="41" y="6"/>
                </a:lnTo>
                <a:lnTo>
                  <a:pt x="37" y="5"/>
                </a:lnTo>
                <a:lnTo>
                  <a:pt x="32" y="5"/>
                </a:lnTo>
                <a:lnTo>
                  <a:pt x="28" y="4"/>
                </a:lnTo>
                <a:lnTo>
                  <a:pt x="24" y="3"/>
                </a:lnTo>
                <a:lnTo>
                  <a:pt x="20" y="2"/>
                </a:lnTo>
                <a:lnTo>
                  <a:pt x="16" y="1"/>
                </a:lnTo>
                <a:lnTo>
                  <a:pt x="12" y="0"/>
                </a:lnTo>
                <a:lnTo>
                  <a:pt x="10" y="3"/>
                </a:lnTo>
                <a:lnTo>
                  <a:pt x="9" y="5"/>
                </a:lnTo>
                <a:lnTo>
                  <a:pt x="8" y="9"/>
                </a:lnTo>
                <a:lnTo>
                  <a:pt x="6" y="11"/>
                </a:lnTo>
                <a:lnTo>
                  <a:pt x="4" y="14"/>
                </a:lnTo>
                <a:lnTo>
                  <a:pt x="3" y="17"/>
                </a:lnTo>
                <a:lnTo>
                  <a:pt x="2" y="20"/>
                </a:lnTo>
                <a:lnTo>
                  <a:pt x="1" y="24"/>
                </a:lnTo>
                <a:lnTo>
                  <a:pt x="1" y="28"/>
                </a:lnTo>
                <a:lnTo>
                  <a:pt x="1" y="33"/>
                </a:lnTo>
                <a:lnTo>
                  <a:pt x="0" y="40"/>
                </a:lnTo>
                <a:lnTo>
                  <a:pt x="0" y="45"/>
                </a:lnTo>
                <a:lnTo>
                  <a:pt x="0" y="52"/>
                </a:lnTo>
                <a:lnTo>
                  <a:pt x="0" y="53"/>
                </a:lnTo>
                <a:lnTo>
                  <a:pt x="1" y="52"/>
                </a:lnTo>
                <a:lnTo>
                  <a:pt x="2" y="52"/>
                </a:lnTo>
                <a:lnTo>
                  <a:pt x="3" y="51"/>
                </a:lnTo>
                <a:lnTo>
                  <a:pt x="4" y="50"/>
                </a:lnTo>
                <a:lnTo>
                  <a:pt x="6" y="50"/>
                </a:lnTo>
                <a:lnTo>
                  <a:pt x="7" y="49"/>
                </a:lnTo>
                <a:lnTo>
                  <a:pt x="14" y="44"/>
                </a:lnTo>
                <a:lnTo>
                  <a:pt x="22" y="40"/>
                </a:lnTo>
                <a:lnTo>
                  <a:pt x="29" y="37"/>
                </a:lnTo>
                <a:lnTo>
                  <a:pt x="38" y="33"/>
                </a:lnTo>
                <a:lnTo>
                  <a:pt x="46" y="29"/>
                </a:lnTo>
                <a:lnTo>
                  <a:pt x="54" y="25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9" name="Google Shape;969;p8"/>
          <p:cNvSpPr/>
          <p:nvPr/>
        </p:nvSpPr>
        <p:spPr>
          <a:xfrm>
            <a:off x="5610225" y="3949305"/>
            <a:ext cx="82154" cy="64294"/>
          </a:xfrm>
          <a:custGeom>
            <a:avLst/>
            <a:gdLst/>
            <a:ahLst/>
            <a:cxnLst/>
            <a:rect l="l" t="t" r="r" b="b"/>
            <a:pathLst>
              <a:path w="207" h="161" extrusionOk="0">
                <a:moveTo>
                  <a:pt x="207" y="45"/>
                </a:moveTo>
                <a:lnTo>
                  <a:pt x="206" y="39"/>
                </a:lnTo>
                <a:lnTo>
                  <a:pt x="203" y="33"/>
                </a:lnTo>
                <a:lnTo>
                  <a:pt x="201" y="29"/>
                </a:lnTo>
                <a:lnTo>
                  <a:pt x="197" y="25"/>
                </a:lnTo>
                <a:lnTo>
                  <a:pt x="194" y="20"/>
                </a:lnTo>
                <a:lnTo>
                  <a:pt x="188" y="16"/>
                </a:lnTo>
                <a:lnTo>
                  <a:pt x="181" y="12"/>
                </a:lnTo>
                <a:lnTo>
                  <a:pt x="173" y="8"/>
                </a:lnTo>
                <a:lnTo>
                  <a:pt x="166" y="6"/>
                </a:lnTo>
                <a:lnTo>
                  <a:pt x="157" y="4"/>
                </a:lnTo>
                <a:lnTo>
                  <a:pt x="148" y="3"/>
                </a:lnTo>
                <a:lnTo>
                  <a:pt x="138" y="1"/>
                </a:lnTo>
                <a:lnTo>
                  <a:pt x="127" y="0"/>
                </a:lnTo>
                <a:lnTo>
                  <a:pt x="116" y="0"/>
                </a:lnTo>
                <a:lnTo>
                  <a:pt x="105" y="0"/>
                </a:lnTo>
                <a:lnTo>
                  <a:pt x="94" y="1"/>
                </a:lnTo>
                <a:lnTo>
                  <a:pt x="85" y="3"/>
                </a:lnTo>
                <a:lnTo>
                  <a:pt x="77" y="6"/>
                </a:lnTo>
                <a:lnTo>
                  <a:pt x="70" y="10"/>
                </a:lnTo>
                <a:lnTo>
                  <a:pt x="64" y="15"/>
                </a:lnTo>
                <a:lnTo>
                  <a:pt x="57" y="20"/>
                </a:lnTo>
                <a:lnTo>
                  <a:pt x="51" y="26"/>
                </a:lnTo>
                <a:lnTo>
                  <a:pt x="47" y="29"/>
                </a:lnTo>
                <a:lnTo>
                  <a:pt x="41" y="32"/>
                </a:lnTo>
                <a:lnTo>
                  <a:pt x="37" y="36"/>
                </a:lnTo>
                <a:lnTo>
                  <a:pt x="32" y="39"/>
                </a:lnTo>
                <a:lnTo>
                  <a:pt x="28" y="43"/>
                </a:lnTo>
                <a:lnTo>
                  <a:pt x="25" y="50"/>
                </a:lnTo>
                <a:lnTo>
                  <a:pt x="23" y="57"/>
                </a:lnTo>
                <a:lnTo>
                  <a:pt x="19" y="65"/>
                </a:lnTo>
                <a:lnTo>
                  <a:pt x="17" y="71"/>
                </a:lnTo>
                <a:lnTo>
                  <a:pt x="14" y="78"/>
                </a:lnTo>
                <a:lnTo>
                  <a:pt x="11" y="83"/>
                </a:lnTo>
                <a:lnTo>
                  <a:pt x="8" y="90"/>
                </a:lnTo>
                <a:lnTo>
                  <a:pt x="5" y="96"/>
                </a:lnTo>
                <a:lnTo>
                  <a:pt x="3" y="104"/>
                </a:lnTo>
                <a:lnTo>
                  <a:pt x="3" y="111"/>
                </a:lnTo>
                <a:lnTo>
                  <a:pt x="2" y="120"/>
                </a:lnTo>
                <a:lnTo>
                  <a:pt x="2" y="129"/>
                </a:lnTo>
                <a:lnTo>
                  <a:pt x="1" y="135"/>
                </a:lnTo>
                <a:lnTo>
                  <a:pt x="1" y="143"/>
                </a:lnTo>
                <a:lnTo>
                  <a:pt x="0" y="149"/>
                </a:lnTo>
                <a:lnTo>
                  <a:pt x="0" y="155"/>
                </a:lnTo>
                <a:lnTo>
                  <a:pt x="1" y="161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70" name="Google Shape;970;p8"/>
          <p:cNvSpPr/>
          <p:nvPr/>
        </p:nvSpPr>
        <p:spPr>
          <a:xfrm>
            <a:off x="5564981" y="3989785"/>
            <a:ext cx="67866" cy="38100"/>
          </a:xfrm>
          <a:custGeom>
            <a:avLst/>
            <a:gdLst/>
            <a:ahLst/>
            <a:cxnLst/>
            <a:rect l="l" t="t" r="r" b="b"/>
            <a:pathLst>
              <a:path w="171" h="95" extrusionOk="0">
                <a:moveTo>
                  <a:pt x="0" y="94"/>
                </a:moveTo>
                <a:lnTo>
                  <a:pt x="2" y="95"/>
                </a:lnTo>
                <a:lnTo>
                  <a:pt x="4" y="95"/>
                </a:lnTo>
                <a:lnTo>
                  <a:pt x="5" y="95"/>
                </a:lnTo>
                <a:lnTo>
                  <a:pt x="11" y="94"/>
                </a:lnTo>
                <a:lnTo>
                  <a:pt x="14" y="91"/>
                </a:lnTo>
                <a:lnTo>
                  <a:pt x="17" y="88"/>
                </a:lnTo>
                <a:lnTo>
                  <a:pt x="22" y="84"/>
                </a:lnTo>
                <a:lnTo>
                  <a:pt x="25" y="81"/>
                </a:lnTo>
                <a:lnTo>
                  <a:pt x="29" y="79"/>
                </a:lnTo>
                <a:lnTo>
                  <a:pt x="39" y="74"/>
                </a:lnTo>
                <a:lnTo>
                  <a:pt x="49" y="68"/>
                </a:lnTo>
                <a:lnTo>
                  <a:pt x="60" y="63"/>
                </a:lnTo>
                <a:lnTo>
                  <a:pt x="70" y="58"/>
                </a:lnTo>
                <a:lnTo>
                  <a:pt x="83" y="50"/>
                </a:lnTo>
                <a:lnTo>
                  <a:pt x="97" y="41"/>
                </a:lnTo>
                <a:lnTo>
                  <a:pt x="110" y="32"/>
                </a:lnTo>
                <a:lnTo>
                  <a:pt x="123" y="25"/>
                </a:lnTo>
                <a:lnTo>
                  <a:pt x="133" y="18"/>
                </a:lnTo>
                <a:lnTo>
                  <a:pt x="143" y="13"/>
                </a:lnTo>
                <a:lnTo>
                  <a:pt x="155" y="8"/>
                </a:lnTo>
                <a:lnTo>
                  <a:pt x="163" y="4"/>
                </a:lnTo>
                <a:lnTo>
                  <a:pt x="171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71" name="Google Shape;971;p8"/>
          <p:cNvSpPr/>
          <p:nvPr/>
        </p:nvSpPr>
        <p:spPr>
          <a:xfrm>
            <a:off x="5575699" y="3977880"/>
            <a:ext cx="59531" cy="11906"/>
          </a:xfrm>
          <a:custGeom>
            <a:avLst/>
            <a:gdLst/>
            <a:ahLst/>
            <a:cxnLst/>
            <a:rect l="l" t="t" r="r" b="b"/>
            <a:pathLst>
              <a:path w="152" h="28" extrusionOk="0">
                <a:moveTo>
                  <a:pt x="145" y="28"/>
                </a:moveTo>
                <a:lnTo>
                  <a:pt x="149" y="25"/>
                </a:lnTo>
                <a:lnTo>
                  <a:pt x="150" y="22"/>
                </a:lnTo>
                <a:lnTo>
                  <a:pt x="151" y="20"/>
                </a:lnTo>
                <a:lnTo>
                  <a:pt x="152" y="18"/>
                </a:lnTo>
                <a:lnTo>
                  <a:pt x="151" y="17"/>
                </a:lnTo>
                <a:lnTo>
                  <a:pt x="150" y="15"/>
                </a:lnTo>
                <a:lnTo>
                  <a:pt x="147" y="13"/>
                </a:lnTo>
                <a:lnTo>
                  <a:pt x="144" y="12"/>
                </a:lnTo>
                <a:lnTo>
                  <a:pt x="140" y="10"/>
                </a:lnTo>
                <a:lnTo>
                  <a:pt x="137" y="10"/>
                </a:lnTo>
                <a:lnTo>
                  <a:pt x="132" y="9"/>
                </a:lnTo>
                <a:lnTo>
                  <a:pt x="118" y="7"/>
                </a:lnTo>
                <a:lnTo>
                  <a:pt x="105" y="4"/>
                </a:lnTo>
                <a:lnTo>
                  <a:pt x="92" y="2"/>
                </a:lnTo>
                <a:lnTo>
                  <a:pt x="79" y="1"/>
                </a:lnTo>
                <a:lnTo>
                  <a:pt x="65" y="0"/>
                </a:lnTo>
                <a:lnTo>
                  <a:pt x="50" y="0"/>
                </a:lnTo>
                <a:lnTo>
                  <a:pt x="35" y="1"/>
                </a:lnTo>
                <a:lnTo>
                  <a:pt x="23" y="1"/>
                </a:lnTo>
                <a:lnTo>
                  <a:pt x="11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72" name="Google Shape;972;p8"/>
          <p:cNvSpPr/>
          <p:nvPr/>
        </p:nvSpPr>
        <p:spPr>
          <a:xfrm>
            <a:off x="5586412" y="3975497"/>
            <a:ext cx="5954" cy="52388"/>
          </a:xfrm>
          <a:custGeom>
            <a:avLst/>
            <a:gdLst/>
            <a:ahLst/>
            <a:cxnLst/>
            <a:rect l="l" t="t" r="r" b="b"/>
            <a:pathLst>
              <a:path w="17" h="131" extrusionOk="0">
                <a:moveTo>
                  <a:pt x="4" y="131"/>
                </a:moveTo>
                <a:lnTo>
                  <a:pt x="2" y="120"/>
                </a:lnTo>
                <a:lnTo>
                  <a:pt x="0" y="108"/>
                </a:lnTo>
                <a:lnTo>
                  <a:pt x="0" y="96"/>
                </a:lnTo>
                <a:lnTo>
                  <a:pt x="0" y="85"/>
                </a:lnTo>
                <a:lnTo>
                  <a:pt x="0" y="73"/>
                </a:lnTo>
                <a:lnTo>
                  <a:pt x="1" y="62"/>
                </a:lnTo>
                <a:lnTo>
                  <a:pt x="3" y="51"/>
                </a:lnTo>
                <a:lnTo>
                  <a:pt x="6" y="40"/>
                </a:lnTo>
                <a:lnTo>
                  <a:pt x="9" y="26"/>
                </a:lnTo>
                <a:lnTo>
                  <a:pt x="13" y="13"/>
                </a:lnTo>
                <a:lnTo>
                  <a:pt x="17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73" name="Google Shape;973;p8"/>
          <p:cNvSpPr/>
          <p:nvPr/>
        </p:nvSpPr>
        <p:spPr>
          <a:xfrm>
            <a:off x="5649517" y="3937399"/>
            <a:ext cx="7144" cy="40481"/>
          </a:xfrm>
          <a:custGeom>
            <a:avLst/>
            <a:gdLst/>
            <a:ahLst/>
            <a:cxnLst/>
            <a:rect l="l" t="t" r="r" b="b"/>
            <a:pathLst>
              <a:path w="19" h="103" extrusionOk="0">
                <a:moveTo>
                  <a:pt x="19" y="0"/>
                </a:moveTo>
                <a:lnTo>
                  <a:pt x="15" y="4"/>
                </a:lnTo>
                <a:lnTo>
                  <a:pt x="13" y="9"/>
                </a:lnTo>
                <a:lnTo>
                  <a:pt x="10" y="15"/>
                </a:lnTo>
                <a:lnTo>
                  <a:pt x="8" y="20"/>
                </a:lnTo>
                <a:lnTo>
                  <a:pt x="7" y="26"/>
                </a:lnTo>
                <a:lnTo>
                  <a:pt x="6" y="32"/>
                </a:lnTo>
                <a:lnTo>
                  <a:pt x="6" y="41"/>
                </a:lnTo>
                <a:lnTo>
                  <a:pt x="6" y="51"/>
                </a:lnTo>
                <a:lnTo>
                  <a:pt x="6" y="60"/>
                </a:lnTo>
                <a:lnTo>
                  <a:pt x="6" y="70"/>
                </a:lnTo>
                <a:lnTo>
                  <a:pt x="6" y="77"/>
                </a:lnTo>
                <a:lnTo>
                  <a:pt x="5" y="84"/>
                </a:lnTo>
                <a:lnTo>
                  <a:pt x="4" y="91"/>
                </a:lnTo>
                <a:lnTo>
                  <a:pt x="2" y="97"/>
                </a:lnTo>
                <a:lnTo>
                  <a:pt x="0" y="103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74" name="Google Shape;974;p8"/>
          <p:cNvSpPr/>
          <p:nvPr/>
        </p:nvSpPr>
        <p:spPr>
          <a:xfrm>
            <a:off x="5656660" y="3935017"/>
            <a:ext cx="51197" cy="50006"/>
          </a:xfrm>
          <a:custGeom>
            <a:avLst/>
            <a:gdLst/>
            <a:ahLst/>
            <a:cxnLst/>
            <a:rect l="l" t="t" r="r" b="b"/>
            <a:pathLst>
              <a:path w="128" h="128" extrusionOk="0">
                <a:moveTo>
                  <a:pt x="29" y="118"/>
                </a:moveTo>
                <a:lnTo>
                  <a:pt x="26" y="121"/>
                </a:lnTo>
                <a:lnTo>
                  <a:pt x="24" y="124"/>
                </a:lnTo>
                <a:lnTo>
                  <a:pt x="21" y="126"/>
                </a:lnTo>
                <a:lnTo>
                  <a:pt x="18" y="127"/>
                </a:lnTo>
                <a:lnTo>
                  <a:pt x="14" y="128"/>
                </a:lnTo>
                <a:lnTo>
                  <a:pt x="11" y="128"/>
                </a:lnTo>
                <a:lnTo>
                  <a:pt x="8" y="127"/>
                </a:lnTo>
                <a:lnTo>
                  <a:pt x="4" y="126"/>
                </a:lnTo>
                <a:lnTo>
                  <a:pt x="2" y="124"/>
                </a:lnTo>
                <a:lnTo>
                  <a:pt x="1" y="121"/>
                </a:lnTo>
                <a:lnTo>
                  <a:pt x="0" y="119"/>
                </a:lnTo>
                <a:lnTo>
                  <a:pt x="0" y="117"/>
                </a:lnTo>
                <a:lnTo>
                  <a:pt x="2" y="113"/>
                </a:lnTo>
                <a:lnTo>
                  <a:pt x="4" y="107"/>
                </a:lnTo>
                <a:lnTo>
                  <a:pt x="9" y="102"/>
                </a:lnTo>
                <a:lnTo>
                  <a:pt x="13" y="96"/>
                </a:lnTo>
                <a:lnTo>
                  <a:pt x="18" y="91"/>
                </a:lnTo>
                <a:lnTo>
                  <a:pt x="24" y="87"/>
                </a:lnTo>
                <a:lnTo>
                  <a:pt x="29" y="81"/>
                </a:lnTo>
                <a:lnTo>
                  <a:pt x="38" y="71"/>
                </a:lnTo>
                <a:lnTo>
                  <a:pt x="43" y="64"/>
                </a:lnTo>
                <a:lnTo>
                  <a:pt x="49" y="57"/>
                </a:lnTo>
                <a:lnTo>
                  <a:pt x="55" y="52"/>
                </a:lnTo>
                <a:lnTo>
                  <a:pt x="63" y="47"/>
                </a:lnTo>
                <a:lnTo>
                  <a:pt x="73" y="42"/>
                </a:lnTo>
                <a:lnTo>
                  <a:pt x="82" y="37"/>
                </a:lnTo>
                <a:lnTo>
                  <a:pt x="91" y="31"/>
                </a:lnTo>
                <a:lnTo>
                  <a:pt x="100" y="25"/>
                </a:lnTo>
                <a:lnTo>
                  <a:pt x="107" y="18"/>
                </a:lnTo>
                <a:lnTo>
                  <a:pt x="114" y="12"/>
                </a:lnTo>
                <a:lnTo>
                  <a:pt x="118" y="8"/>
                </a:lnTo>
                <a:lnTo>
                  <a:pt x="124" y="4"/>
                </a:lnTo>
                <a:lnTo>
                  <a:pt x="128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75" name="Google Shape;975;p8"/>
          <p:cNvSpPr/>
          <p:nvPr/>
        </p:nvSpPr>
        <p:spPr>
          <a:xfrm>
            <a:off x="5668566" y="3923110"/>
            <a:ext cx="38100" cy="19050"/>
          </a:xfrm>
          <a:custGeom>
            <a:avLst/>
            <a:gdLst/>
            <a:ahLst/>
            <a:cxnLst/>
            <a:rect l="l" t="t" r="r" b="b"/>
            <a:pathLst>
              <a:path w="97" h="44" extrusionOk="0">
                <a:moveTo>
                  <a:pt x="0" y="0"/>
                </a:moveTo>
                <a:lnTo>
                  <a:pt x="11" y="3"/>
                </a:lnTo>
                <a:lnTo>
                  <a:pt x="23" y="6"/>
                </a:lnTo>
                <a:lnTo>
                  <a:pt x="35" y="10"/>
                </a:lnTo>
                <a:lnTo>
                  <a:pt x="46" y="14"/>
                </a:lnTo>
                <a:lnTo>
                  <a:pt x="58" y="18"/>
                </a:lnTo>
                <a:lnTo>
                  <a:pt x="65" y="21"/>
                </a:lnTo>
                <a:lnTo>
                  <a:pt x="73" y="26"/>
                </a:lnTo>
                <a:lnTo>
                  <a:pt x="79" y="30"/>
                </a:lnTo>
                <a:lnTo>
                  <a:pt x="86" y="36"/>
                </a:lnTo>
                <a:lnTo>
                  <a:pt x="91" y="40"/>
                </a:lnTo>
                <a:lnTo>
                  <a:pt x="97" y="4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76" name="Google Shape;976;p8"/>
          <p:cNvSpPr/>
          <p:nvPr/>
        </p:nvSpPr>
        <p:spPr>
          <a:xfrm>
            <a:off x="5692379" y="3908824"/>
            <a:ext cx="19050" cy="11906"/>
          </a:xfrm>
          <a:custGeom>
            <a:avLst/>
            <a:gdLst/>
            <a:ahLst/>
            <a:cxnLst/>
            <a:rect l="l" t="t" r="r" b="b"/>
            <a:pathLst>
              <a:path w="46" h="28" extrusionOk="0">
                <a:moveTo>
                  <a:pt x="0" y="0"/>
                </a:moveTo>
                <a:lnTo>
                  <a:pt x="7" y="2"/>
                </a:lnTo>
                <a:lnTo>
                  <a:pt x="13" y="4"/>
                </a:lnTo>
                <a:lnTo>
                  <a:pt x="18" y="8"/>
                </a:lnTo>
                <a:lnTo>
                  <a:pt x="24" y="10"/>
                </a:lnTo>
                <a:lnTo>
                  <a:pt x="29" y="13"/>
                </a:lnTo>
                <a:lnTo>
                  <a:pt x="35" y="16"/>
                </a:lnTo>
                <a:lnTo>
                  <a:pt x="38" y="18"/>
                </a:lnTo>
                <a:lnTo>
                  <a:pt x="40" y="22"/>
                </a:lnTo>
                <a:lnTo>
                  <a:pt x="43" y="25"/>
                </a:lnTo>
                <a:lnTo>
                  <a:pt x="46" y="28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77" name="Google Shape;977;p8"/>
          <p:cNvCxnSpPr/>
          <p:nvPr/>
        </p:nvCxnSpPr>
        <p:spPr>
          <a:xfrm rot="10800000">
            <a:off x="5522119" y="3956448"/>
            <a:ext cx="42863" cy="2619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78" name="Google Shape;978;p8"/>
          <p:cNvCxnSpPr/>
          <p:nvPr/>
        </p:nvCxnSpPr>
        <p:spPr>
          <a:xfrm rot="10800000">
            <a:off x="5522119" y="4015978"/>
            <a:ext cx="42863" cy="2381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79" name="Google Shape;979;p8"/>
          <p:cNvCxnSpPr/>
          <p:nvPr/>
        </p:nvCxnSpPr>
        <p:spPr>
          <a:xfrm rot="10800000">
            <a:off x="5653088" y="3863580"/>
            <a:ext cx="58341" cy="35719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80" name="Google Shape;980;p8"/>
          <p:cNvCxnSpPr/>
          <p:nvPr/>
        </p:nvCxnSpPr>
        <p:spPr>
          <a:xfrm rot="10800000">
            <a:off x="5542361" y="3784997"/>
            <a:ext cx="182165" cy="10477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81" name="Google Shape;981;p8"/>
          <p:cNvCxnSpPr/>
          <p:nvPr/>
        </p:nvCxnSpPr>
        <p:spPr>
          <a:xfrm rot="10800000">
            <a:off x="5570936" y="3632599"/>
            <a:ext cx="301228" cy="1738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82" name="Google Shape;982;p8"/>
          <p:cNvCxnSpPr/>
          <p:nvPr/>
        </p:nvCxnSpPr>
        <p:spPr>
          <a:xfrm rot="10800000">
            <a:off x="5549505" y="3606405"/>
            <a:ext cx="334565" cy="19288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83" name="Google Shape;983;p8"/>
          <p:cNvSpPr/>
          <p:nvPr/>
        </p:nvSpPr>
        <p:spPr>
          <a:xfrm>
            <a:off x="5634039" y="3532586"/>
            <a:ext cx="141685" cy="121444"/>
          </a:xfrm>
          <a:custGeom>
            <a:avLst/>
            <a:gdLst/>
            <a:ahLst/>
            <a:cxnLst/>
            <a:rect l="l" t="t" r="r" b="b"/>
            <a:pathLst>
              <a:path w="355" h="304" extrusionOk="0">
                <a:moveTo>
                  <a:pt x="212" y="119"/>
                </a:moveTo>
                <a:lnTo>
                  <a:pt x="0" y="0"/>
                </a:lnTo>
                <a:lnTo>
                  <a:pt x="0" y="103"/>
                </a:lnTo>
                <a:lnTo>
                  <a:pt x="355" y="304"/>
                </a:lnTo>
                <a:lnTo>
                  <a:pt x="355" y="200"/>
                </a:lnTo>
                <a:lnTo>
                  <a:pt x="212" y="119"/>
                </a:lnTo>
                <a:close/>
                <a:moveTo>
                  <a:pt x="263" y="231"/>
                </a:moveTo>
                <a:lnTo>
                  <a:pt x="259" y="228"/>
                </a:lnTo>
                <a:lnTo>
                  <a:pt x="254" y="226"/>
                </a:lnTo>
                <a:lnTo>
                  <a:pt x="249" y="224"/>
                </a:lnTo>
                <a:lnTo>
                  <a:pt x="245" y="221"/>
                </a:lnTo>
                <a:lnTo>
                  <a:pt x="239" y="218"/>
                </a:lnTo>
                <a:lnTo>
                  <a:pt x="235" y="216"/>
                </a:lnTo>
                <a:lnTo>
                  <a:pt x="229" y="213"/>
                </a:lnTo>
                <a:lnTo>
                  <a:pt x="224" y="210"/>
                </a:lnTo>
                <a:lnTo>
                  <a:pt x="217" y="206"/>
                </a:lnTo>
                <a:lnTo>
                  <a:pt x="212" y="203"/>
                </a:lnTo>
                <a:lnTo>
                  <a:pt x="207" y="200"/>
                </a:lnTo>
                <a:lnTo>
                  <a:pt x="200" y="195"/>
                </a:lnTo>
                <a:lnTo>
                  <a:pt x="196" y="193"/>
                </a:lnTo>
                <a:lnTo>
                  <a:pt x="191" y="191"/>
                </a:lnTo>
                <a:lnTo>
                  <a:pt x="188" y="189"/>
                </a:lnTo>
                <a:lnTo>
                  <a:pt x="184" y="187"/>
                </a:lnTo>
                <a:lnTo>
                  <a:pt x="180" y="185"/>
                </a:lnTo>
                <a:lnTo>
                  <a:pt x="176" y="182"/>
                </a:lnTo>
                <a:lnTo>
                  <a:pt x="177" y="182"/>
                </a:lnTo>
                <a:lnTo>
                  <a:pt x="180" y="181"/>
                </a:lnTo>
                <a:lnTo>
                  <a:pt x="182" y="181"/>
                </a:lnTo>
                <a:lnTo>
                  <a:pt x="184" y="181"/>
                </a:lnTo>
                <a:lnTo>
                  <a:pt x="185" y="180"/>
                </a:lnTo>
                <a:lnTo>
                  <a:pt x="187" y="180"/>
                </a:lnTo>
                <a:lnTo>
                  <a:pt x="190" y="179"/>
                </a:lnTo>
                <a:lnTo>
                  <a:pt x="194" y="178"/>
                </a:lnTo>
                <a:lnTo>
                  <a:pt x="197" y="177"/>
                </a:lnTo>
                <a:lnTo>
                  <a:pt x="201" y="175"/>
                </a:lnTo>
                <a:lnTo>
                  <a:pt x="206" y="173"/>
                </a:lnTo>
                <a:lnTo>
                  <a:pt x="209" y="172"/>
                </a:lnTo>
                <a:lnTo>
                  <a:pt x="212" y="172"/>
                </a:lnTo>
                <a:lnTo>
                  <a:pt x="215" y="170"/>
                </a:lnTo>
                <a:lnTo>
                  <a:pt x="219" y="170"/>
                </a:lnTo>
                <a:lnTo>
                  <a:pt x="222" y="169"/>
                </a:lnTo>
                <a:lnTo>
                  <a:pt x="225" y="169"/>
                </a:lnTo>
                <a:lnTo>
                  <a:pt x="230" y="169"/>
                </a:lnTo>
                <a:lnTo>
                  <a:pt x="236" y="170"/>
                </a:lnTo>
                <a:lnTo>
                  <a:pt x="241" y="170"/>
                </a:lnTo>
                <a:lnTo>
                  <a:pt x="247" y="170"/>
                </a:lnTo>
                <a:lnTo>
                  <a:pt x="254" y="179"/>
                </a:lnTo>
                <a:lnTo>
                  <a:pt x="262" y="187"/>
                </a:lnTo>
                <a:lnTo>
                  <a:pt x="271" y="194"/>
                </a:lnTo>
                <a:lnTo>
                  <a:pt x="278" y="202"/>
                </a:lnTo>
                <a:lnTo>
                  <a:pt x="287" y="211"/>
                </a:lnTo>
                <a:lnTo>
                  <a:pt x="294" y="218"/>
                </a:lnTo>
                <a:lnTo>
                  <a:pt x="290" y="219"/>
                </a:lnTo>
                <a:lnTo>
                  <a:pt x="286" y="219"/>
                </a:lnTo>
                <a:lnTo>
                  <a:pt x="281" y="220"/>
                </a:lnTo>
                <a:lnTo>
                  <a:pt x="278" y="221"/>
                </a:lnTo>
                <a:lnTo>
                  <a:pt x="275" y="223"/>
                </a:lnTo>
                <a:lnTo>
                  <a:pt x="273" y="224"/>
                </a:lnTo>
                <a:lnTo>
                  <a:pt x="271" y="225"/>
                </a:lnTo>
                <a:lnTo>
                  <a:pt x="270" y="226"/>
                </a:lnTo>
                <a:lnTo>
                  <a:pt x="268" y="226"/>
                </a:lnTo>
                <a:lnTo>
                  <a:pt x="267" y="227"/>
                </a:lnTo>
                <a:lnTo>
                  <a:pt x="265" y="229"/>
                </a:lnTo>
                <a:lnTo>
                  <a:pt x="264" y="230"/>
                </a:lnTo>
                <a:lnTo>
                  <a:pt x="263" y="231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84" name="Google Shape;984;p8"/>
          <p:cNvCxnSpPr/>
          <p:nvPr/>
        </p:nvCxnSpPr>
        <p:spPr>
          <a:xfrm>
            <a:off x="5775724" y="3613549"/>
            <a:ext cx="1190" cy="4048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85" name="Google Shape;985;p8"/>
          <p:cNvCxnSpPr/>
          <p:nvPr/>
        </p:nvCxnSpPr>
        <p:spPr>
          <a:xfrm rot="10800000">
            <a:off x="5634039" y="3573066"/>
            <a:ext cx="141685" cy="809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86" name="Google Shape;986;p8"/>
          <p:cNvSpPr/>
          <p:nvPr/>
        </p:nvSpPr>
        <p:spPr>
          <a:xfrm>
            <a:off x="5634039" y="2951560"/>
            <a:ext cx="1151335" cy="661988"/>
          </a:xfrm>
          <a:custGeom>
            <a:avLst/>
            <a:gdLst/>
            <a:ahLst/>
            <a:cxnLst/>
            <a:rect l="l" t="t" r="r" b="b"/>
            <a:pathLst>
              <a:path w="2900" h="1664" extrusionOk="0">
                <a:moveTo>
                  <a:pt x="0" y="1464"/>
                </a:moveTo>
                <a:lnTo>
                  <a:pt x="2541" y="0"/>
                </a:lnTo>
                <a:lnTo>
                  <a:pt x="2900" y="202"/>
                </a:lnTo>
                <a:lnTo>
                  <a:pt x="355" y="1664"/>
                </a:lnTo>
                <a:lnTo>
                  <a:pt x="212" y="1583"/>
                </a:lnTo>
                <a:lnTo>
                  <a:pt x="0" y="1464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87" name="Google Shape;987;p8"/>
          <p:cNvCxnSpPr/>
          <p:nvPr/>
        </p:nvCxnSpPr>
        <p:spPr>
          <a:xfrm rot="10800000">
            <a:off x="5718572" y="3580210"/>
            <a:ext cx="57150" cy="33338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88" name="Google Shape;988;p8"/>
          <p:cNvCxnSpPr/>
          <p:nvPr/>
        </p:nvCxnSpPr>
        <p:spPr>
          <a:xfrm rot="10800000" flipH="1">
            <a:off x="5775722" y="3032522"/>
            <a:ext cx="1009650" cy="5810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89" name="Google Shape;989;p8"/>
          <p:cNvCxnSpPr/>
          <p:nvPr/>
        </p:nvCxnSpPr>
        <p:spPr>
          <a:xfrm rot="10800000">
            <a:off x="5634039" y="3532585"/>
            <a:ext cx="84535" cy="476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90" name="Google Shape;990;p8"/>
          <p:cNvSpPr/>
          <p:nvPr/>
        </p:nvSpPr>
        <p:spPr>
          <a:xfrm>
            <a:off x="5617370" y="2920605"/>
            <a:ext cx="1037035" cy="645319"/>
          </a:xfrm>
          <a:custGeom>
            <a:avLst/>
            <a:gdLst/>
            <a:ahLst/>
            <a:cxnLst/>
            <a:rect l="l" t="t" r="r" b="b"/>
            <a:pathLst>
              <a:path w="2611" h="1622" extrusionOk="0">
                <a:moveTo>
                  <a:pt x="0" y="1503"/>
                </a:moveTo>
                <a:lnTo>
                  <a:pt x="2611" y="0"/>
                </a:lnTo>
                <a:lnTo>
                  <a:pt x="2611" y="94"/>
                </a:lnTo>
                <a:lnTo>
                  <a:pt x="2583" y="78"/>
                </a:lnTo>
                <a:lnTo>
                  <a:pt x="42" y="1542"/>
                </a:lnTo>
                <a:lnTo>
                  <a:pt x="42" y="1600"/>
                </a:lnTo>
                <a:lnTo>
                  <a:pt x="0" y="1622"/>
                </a:lnTo>
                <a:lnTo>
                  <a:pt x="0" y="1503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91" name="Google Shape;991;p8"/>
          <p:cNvCxnSpPr/>
          <p:nvPr/>
        </p:nvCxnSpPr>
        <p:spPr>
          <a:xfrm rot="10800000" flipH="1">
            <a:off x="5634039" y="2951560"/>
            <a:ext cx="1008460" cy="5810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2" name="Google Shape;992;p8"/>
          <p:cNvCxnSpPr/>
          <p:nvPr/>
        </p:nvCxnSpPr>
        <p:spPr>
          <a:xfrm>
            <a:off x="6642497" y="2951560"/>
            <a:ext cx="142875" cy="809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3" name="Google Shape;993;p8"/>
          <p:cNvCxnSpPr/>
          <p:nvPr/>
        </p:nvCxnSpPr>
        <p:spPr>
          <a:xfrm>
            <a:off x="6781800" y="3032522"/>
            <a:ext cx="1191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4" name="Google Shape;994;p8"/>
          <p:cNvCxnSpPr/>
          <p:nvPr/>
        </p:nvCxnSpPr>
        <p:spPr>
          <a:xfrm>
            <a:off x="5634038" y="3532586"/>
            <a:ext cx="1191" cy="4048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95" name="Google Shape;995;p8"/>
          <p:cNvSpPr/>
          <p:nvPr/>
        </p:nvSpPr>
        <p:spPr>
          <a:xfrm>
            <a:off x="5473305" y="3439717"/>
            <a:ext cx="144065" cy="126206"/>
          </a:xfrm>
          <a:custGeom>
            <a:avLst/>
            <a:gdLst/>
            <a:ahLst/>
            <a:cxnLst/>
            <a:rect l="l" t="t" r="r" b="b"/>
            <a:pathLst>
              <a:path w="364" h="316" extrusionOk="0">
                <a:moveTo>
                  <a:pt x="364" y="316"/>
                </a:moveTo>
                <a:lnTo>
                  <a:pt x="0" y="113"/>
                </a:lnTo>
                <a:lnTo>
                  <a:pt x="0" y="0"/>
                </a:lnTo>
                <a:lnTo>
                  <a:pt x="364" y="197"/>
                </a:lnTo>
                <a:lnTo>
                  <a:pt x="364" y="316"/>
                </a:lnTo>
                <a:close/>
                <a:moveTo>
                  <a:pt x="270" y="226"/>
                </a:moveTo>
                <a:lnTo>
                  <a:pt x="265" y="223"/>
                </a:lnTo>
                <a:lnTo>
                  <a:pt x="260" y="221"/>
                </a:lnTo>
                <a:lnTo>
                  <a:pt x="255" y="219"/>
                </a:lnTo>
                <a:lnTo>
                  <a:pt x="251" y="217"/>
                </a:lnTo>
                <a:lnTo>
                  <a:pt x="245" y="213"/>
                </a:lnTo>
                <a:lnTo>
                  <a:pt x="241" y="211"/>
                </a:lnTo>
                <a:lnTo>
                  <a:pt x="235" y="208"/>
                </a:lnTo>
                <a:lnTo>
                  <a:pt x="230" y="205"/>
                </a:lnTo>
                <a:lnTo>
                  <a:pt x="223" y="202"/>
                </a:lnTo>
                <a:lnTo>
                  <a:pt x="218" y="198"/>
                </a:lnTo>
                <a:lnTo>
                  <a:pt x="213" y="195"/>
                </a:lnTo>
                <a:lnTo>
                  <a:pt x="206" y="191"/>
                </a:lnTo>
                <a:lnTo>
                  <a:pt x="202" y="188"/>
                </a:lnTo>
                <a:lnTo>
                  <a:pt x="197" y="186"/>
                </a:lnTo>
                <a:lnTo>
                  <a:pt x="194" y="184"/>
                </a:lnTo>
                <a:lnTo>
                  <a:pt x="190" y="182"/>
                </a:lnTo>
                <a:lnTo>
                  <a:pt x="185" y="180"/>
                </a:lnTo>
                <a:lnTo>
                  <a:pt x="182" y="178"/>
                </a:lnTo>
                <a:lnTo>
                  <a:pt x="184" y="178"/>
                </a:lnTo>
                <a:lnTo>
                  <a:pt x="185" y="177"/>
                </a:lnTo>
                <a:lnTo>
                  <a:pt x="188" y="177"/>
                </a:lnTo>
                <a:lnTo>
                  <a:pt x="190" y="177"/>
                </a:lnTo>
                <a:lnTo>
                  <a:pt x="192" y="175"/>
                </a:lnTo>
                <a:lnTo>
                  <a:pt x="193" y="175"/>
                </a:lnTo>
                <a:lnTo>
                  <a:pt x="196" y="174"/>
                </a:lnTo>
                <a:lnTo>
                  <a:pt x="200" y="173"/>
                </a:lnTo>
                <a:lnTo>
                  <a:pt x="203" y="172"/>
                </a:lnTo>
                <a:lnTo>
                  <a:pt x="207" y="170"/>
                </a:lnTo>
                <a:lnTo>
                  <a:pt x="211" y="168"/>
                </a:lnTo>
                <a:lnTo>
                  <a:pt x="215" y="167"/>
                </a:lnTo>
                <a:lnTo>
                  <a:pt x="218" y="166"/>
                </a:lnTo>
                <a:lnTo>
                  <a:pt x="221" y="166"/>
                </a:lnTo>
                <a:lnTo>
                  <a:pt x="225" y="165"/>
                </a:lnTo>
                <a:lnTo>
                  <a:pt x="228" y="165"/>
                </a:lnTo>
                <a:lnTo>
                  <a:pt x="231" y="165"/>
                </a:lnTo>
                <a:lnTo>
                  <a:pt x="236" y="165"/>
                </a:lnTo>
                <a:lnTo>
                  <a:pt x="242" y="166"/>
                </a:lnTo>
                <a:lnTo>
                  <a:pt x="247" y="166"/>
                </a:lnTo>
                <a:lnTo>
                  <a:pt x="253" y="166"/>
                </a:lnTo>
                <a:lnTo>
                  <a:pt x="260" y="173"/>
                </a:lnTo>
                <a:lnTo>
                  <a:pt x="269" y="182"/>
                </a:lnTo>
                <a:lnTo>
                  <a:pt x="277" y="190"/>
                </a:lnTo>
                <a:lnTo>
                  <a:pt x="284" y="197"/>
                </a:lnTo>
                <a:lnTo>
                  <a:pt x="293" y="206"/>
                </a:lnTo>
                <a:lnTo>
                  <a:pt x="300" y="213"/>
                </a:lnTo>
                <a:lnTo>
                  <a:pt x="296" y="215"/>
                </a:lnTo>
                <a:lnTo>
                  <a:pt x="292" y="215"/>
                </a:lnTo>
                <a:lnTo>
                  <a:pt x="287" y="216"/>
                </a:lnTo>
                <a:lnTo>
                  <a:pt x="284" y="217"/>
                </a:lnTo>
                <a:lnTo>
                  <a:pt x="281" y="217"/>
                </a:lnTo>
                <a:lnTo>
                  <a:pt x="279" y="218"/>
                </a:lnTo>
                <a:lnTo>
                  <a:pt x="277" y="219"/>
                </a:lnTo>
                <a:lnTo>
                  <a:pt x="275" y="220"/>
                </a:lnTo>
                <a:lnTo>
                  <a:pt x="274" y="221"/>
                </a:lnTo>
                <a:lnTo>
                  <a:pt x="273" y="222"/>
                </a:lnTo>
                <a:lnTo>
                  <a:pt x="272" y="223"/>
                </a:lnTo>
                <a:lnTo>
                  <a:pt x="271" y="225"/>
                </a:lnTo>
                <a:lnTo>
                  <a:pt x="270" y="226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96" name="Google Shape;996;p8"/>
          <p:cNvCxnSpPr/>
          <p:nvPr/>
        </p:nvCxnSpPr>
        <p:spPr>
          <a:xfrm rot="10800000" flipH="1">
            <a:off x="5617369" y="3518297"/>
            <a:ext cx="1191" cy="476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97" name="Google Shape;997;p8"/>
          <p:cNvSpPr/>
          <p:nvPr/>
        </p:nvSpPr>
        <p:spPr>
          <a:xfrm>
            <a:off x="5473304" y="2842022"/>
            <a:ext cx="1181100" cy="676275"/>
          </a:xfrm>
          <a:custGeom>
            <a:avLst/>
            <a:gdLst/>
            <a:ahLst/>
            <a:cxnLst/>
            <a:rect l="l" t="t" r="r" b="b"/>
            <a:pathLst>
              <a:path w="2975" h="1702" extrusionOk="0">
                <a:moveTo>
                  <a:pt x="0" y="1505"/>
                </a:moveTo>
                <a:lnTo>
                  <a:pt x="2614" y="0"/>
                </a:lnTo>
                <a:lnTo>
                  <a:pt x="2975" y="199"/>
                </a:lnTo>
                <a:lnTo>
                  <a:pt x="364" y="1702"/>
                </a:lnTo>
                <a:lnTo>
                  <a:pt x="0" y="1505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98" name="Google Shape;998;p8"/>
          <p:cNvCxnSpPr/>
          <p:nvPr/>
        </p:nvCxnSpPr>
        <p:spPr>
          <a:xfrm rot="10800000" flipH="1">
            <a:off x="5617370" y="2920605"/>
            <a:ext cx="1037035" cy="59769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9" name="Google Shape;999;p8"/>
          <p:cNvCxnSpPr/>
          <p:nvPr/>
        </p:nvCxnSpPr>
        <p:spPr>
          <a:xfrm rot="10800000">
            <a:off x="5473305" y="3484960"/>
            <a:ext cx="144065" cy="809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00" name="Google Shape;1000;p8"/>
          <p:cNvSpPr/>
          <p:nvPr/>
        </p:nvSpPr>
        <p:spPr>
          <a:xfrm>
            <a:off x="5459016" y="2815829"/>
            <a:ext cx="1066800" cy="657225"/>
          </a:xfrm>
          <a:custGeom>
            <a:avLst/>
            <a:gdLst/>
            <a:ahLst/>
            <a:cxnLst/>
            <a:rect l="l" t="t" r="r" b="b"/>
            <a:pathLst>
              <a:path w="2688" h="1654" extrusionOk="0">
                <a:moveTo>
                  <a:pt x="36" y="1572"/>
                </a:moveTo>
                <a:lnTo>
                  <a:pt x="2650" y="67"/>
                </a:lnTo>
                <a:lnTo>
                  <a:pt x="2688" y="88"/>
                </a:lnTo>
                <a:lnTo>
                  <a:pt x="2688" y="0"/>
                </a:lnTo>
                <a:lnTo>
                  <a:pt x="0" y="1548"/>
                </a:lnTo>
                <a:lnTo>
                  <a:pt x="0" y="1654"/>
                </a:lnTo>
                <a:lnTo>
                  <a:pt x="36" y="1634"/>
                </a:lnTo>
                <a:lnTo>
                  <a:pt x="36" y="1572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01" name="Google Shape;1001;p8"/>
          <p:cNvCxnSpPr/>
          <p:nvPr/>
        </p:nvCxnSpPr>
        <p:spPr>
          <a:xfrm rot="10800000" flipH="1">
            <a:off x="5473305" y="3439717"/>
            <a:ext cx="1190" cy="452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2" name="Google Shape;1002;p8"/>
          <p:cNvCxnSpPr/>
          <p:nvPr/>
        </p:nvCxnSpPr>
        <p:spPr>
          <a:xfrm>
            <a:off x="5473305" y="3439717"/>
            <a:ext cx="144065" cy="7858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3" name="Google Shape;1003;p8"/>
          <p:cNvCxnSpPr/>
          <p:nvPr/>
        </p:nvCxnSpPr>
        <p:spPr>
          <a:xfrm rot="10800000" flipH="1">
            <a:off x="5473304" y="2842023"/>
            <a:ext cx="1037034" cy="59769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04" name="Google Shape;1004;p8"/>
          <p:cNvSpPr/>
          <p:nvPr/>
        </p:nvSpPr>
        <p:spPr>
          <a:xfrm>
            <a:off x="5314950" y="3346849"/>
            <a:ext cx="144066" cy="126206"/>
          </a:xfrm>
          <a:custGeom>
            <a:avLst/>
            <a:gdLst/>
            <a:ahLst/>
            <a:cxnLst/>
            <a:rect l="l" t="t" r="r" b="b"/>
            <a:pathLst>
              <a:path w="364" h="316" extrusionOk="0">
                <a:moveTo>
                  <a:pt x="364" y="210"/>
                </a:moveTo>
                <a:lnTo>
                  <a:pt x="0" y="0"/>
                </a:lnTo>
                <a:lnTo>
                  <a:pt x="0" y="106"/>
                </a:lnTo>
                <a:lnTo>
                  <a:pt x="364" y="316"/>
                </a:lnTo>
                <a:lnTo>
                  <a:pt x="364" y="210"/>
                </a:lnTo>
                <a:close/>
                <a:moveTo>
                  <a:pt x="250" y="174"/>
                </a:moveTo>
                <a:lnTo>
                  <a:pt x="245" y="174"/>
                </a:lnTo>
                <a:lnTo>
                  <a:pt x="240" y="173"/>
                </a:lnTo>
                <a:lnTo>
                  <a:pt x="234" y="173"/>
                </a:lnTo>
                <a:lnTo>
                  <a:pt x="229" y="173"/>
                </a:lnTo>
                <a:lnTo>
                  <a:pt x="226" y="173"/>
                </a:lnTo>
                <a:lnTo>
                  <a:pt x="222" y="173"/>
                </a:lnTo>
                <a:lnTo>
                  <a:pt x="219" y="173"/>
                </a:lnTo>
                <a:lnTo>
                  <a:pt x="216" y="174"/>
                </a:lnTo>
                <a:lnTo>
                  <a:pt x="213" y="175"/>
                </a:lnTo>
                <a:lnTo>
                  <a:pt x="209" y="176"/>
                </a:lnTo>
                <a:lnTo>
                  <a:pt x="205" y="178"/>
                </a:lnTo>
                <a:lnTo>
                  <a:pt x="201" y="180"/>
                </a:lnTo>
                <a:lnTo>
                  <a:pt x="197" y="182"/>
                </a:lnTo>
                <a:lnTo>
                  <a:pt x="194" y="183"/>
                </a:lnTo>
                <a:lnTo>
                  <a:pt x="191" y="184"/>
                </a:lnTo>
                <a:lnTo>
                  <a:pt x="190" y="184"/>
                </a:lnTo>
                <a:lnTo>
                  <a:pt x="188" y="184"/>
                </a:lnTo>
                <a:lnTo>
                  <a:pt x="185" y="185"/>
                </a:lnTo>
                <a:lnTo>
                  <a:pt x="183" y="185"/>
                </a:lnTo>
                <a:lnTo>
                  <a:pt x="182" y="185"/>
                </a:lnTo>
                <a:lnTo>
                  <a:pt x="180" y="186"/>
                </a:lnTo>
                <a:lnTo>
                  <a:pt x="183" y="188"/>
                </a:lnTo>
                <a:lnTo>
                  <a:pt x="188" y="190"/>
                </a:lnTo>
                <a:lnTo>
                  <a:pt x="192" y="193"/>
                </a:lnTo>
                <a:lnTo>
                  <a:pt x="196" y="195"/>
                </a:lnTo>
                <a:lnTo>
                  <a:pt x="200" y="197"/>
                </a:lnTo>
                <a:lnTo>
                  <a:pt x="204" y="199"/>
                </a:lnTo>
                <a:lnTo>
                  <a:pt x="210" y="202"/>
                </a:lnTo>
                <a:lnTo>
                  <a:pt x="216" y="206"/>
                </a:lnTo>
                <a:lnTo>
                  <a:pt x="222" y="210"/>
                </a:lnTo>
                <a:lnTo>
                  <a:pt x="228" y="213"/>
                </a:lnTo>
                <a:lnTo>
                  <a:pt x="233" y="216"/>
                </a:lnTo>
                <a:lnTo>
                  <a:pt x="239" y="220"/>
                </a:lnTo>
                <a:lnTo>
                  <a:pt x="245" y="223"/>
                </a:lnTo>
                <a:lnTo>
                  <a:pt x="252" y="226"/>
                </a:lnTo>
                <a:lnTo>
                  <a:pt x="259" y="229"/>
                </a:lnTo>
                <a:lnTo>
                  <a:pt x="266" y="234"/>
                </a:lnTo>
                <a:lnTo>
                  <a:pt x="272" y="237"/>
                </a:lnTo>
                <a:lnTo>
                  <a:pt x="280" y="241"/>
                </a:lnTo>
                <a:lnTo>
                  <a:pt x="283" y="244"/>
                </a:lnTo>
                <a:lnTo>
                  <a:pt x="286" y="246"/>
                </a:lnTo>
                <a:lnTo>
                  <a:pt x="291" y="249"/>
                </a:lnTo>
                <a:lnTo>
                  <a:pt x="294" y="251"/>
                </a:lnTo>
                <a:lnTo>
                  <a:pt x="298" y="254"/>
                </a:lnTo>
                <a:lnTo>
                  <a:pt x="301" y="258"/>
                </a:lnTo>
                <a:lnTo>
                  <a:pt x="307" y="261"/>
                </a:lnTo>
                <a:lnTo>
                  <a:pt x="311" y="265"/>
                </a:lnTo>
                <a:lnTo>
                  <a:pt x="317" y="270"/>
                </a:lnTo>
                <a:lnTo>
                  <a:pt x="322" y="273"/>
                </a:lnTo>
                <a:lnTo>
                  <a:pt x="329" y="276"/>
                </a:lnTo>
                <a:lnTo>
                  <a:pt x="334" y="278"/>
                </a:lnTo>
                <a:lnTo>
                  <a:pt x="339" y="280"/>
                </a:lnTo>
                <a:lnTo>
                  <a:pt x="345" y="282"/>
                </a:lnTo>
                <a:lnTo>
                  <a:pt x="350" y="282"/>
                </a:lnTo>
                <a:lnTo>
                  <a:pt x="357" y="282"/>
                </a:lnTo>
                <a:lnTo>
                  <a:pt x="351" y="280"/>
                </a:lnTo>
                <a:lnTo>
                  <a:pt x="347" y="279"/>
                </a:lnTo>
                <a:lnTo>
                  <a:pt x="343" y="277"/>
                </a:lnTo>
                <a:lnTo>
                  <a:pt x="338" y="275"/>
                </a:lnTo>
                <a:lnTo>
                  <a:pt x="335" y="272"/>
                </a:lnTo>
                <a:lnTo>
                  <a:pt x="332" y="269"/>
                </a:lnTo>
                <a:lnTo>
                  <a:pt x="330" y="265"/>
                </a:lnTo>
                <a:lnTo>
                  <a:pt x="327" y="262"/>
                </a:lnTo>
                <a:lnTo>
                  <a:pt x="322" y="254"/>
                </a:lnTo>
                <a:lnTo>
                  <a:pt x="318" y="248"/>
                </a:lnTo>
                <a:lnTo>
                  <a:pt x="311" y="238"/>
                </a:lnTo>
                <a:lnTo>
                  <a:pt x="305" y="229"/>
                </a:lnTo>
                <a:lnTo>
                  <a:pt x="297" y="221"/>
                </a:lnTo>
                <a:lnTo>
                  <a:pt x="289" y="213"/>
                </a:lnTo>
                <a:lnTo>
                  <a:pt x="282" y="205"/>
                </a:lnTo>
                <a:lnTo>
                  <a:pt x="274" y="197"/>
                </a:lnTo>
                <a:lnTo>
                  <a:pt x="266" y="189"/>
                </a:lnTo>
                <a:lnTo>
                  <a:pt x="258" y="182"/>
                </a:lnTo>
                <a:lnTo>
                  <a:pt x="250" y="174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05" name="Google Shape;1005;p8"/>
          <p:cNvCxnSpPr/>
          <p:nvPr/>
        </p:nvCxnSpPr>
        <p:spPr>
          <a:xfrm rot="10800000" flipH="1">
            <a:off x="5459017" y="3430191"/>
            <a:ext cx="1190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06" name="Google Shape;1006;p8"/>
          <p:cNvSpPr/>
          <p:nvPr/>
        </p:nvSpPr>
        <p:spPr>
          <a:xfrm>
            <a:off x="5314950" y="2732486"/>
            <a:ext cx="1210866" cy="697706"/>
          </a:xfrm>
          <a:custGeom>
            <a:avLst/>
            <a:gdLst/>
            <a:ahLst/>
            <a:cxnLst/>
            <a:rect l="l" t="t" r="r" b="b"/>
            <a:pathLst>
              <a:path w="3052" h="1755" extrusionOk="0">
                <a:moveTo>
                  <a:pt x="364" y="1755"/>
                </a:moveTo>
                <a:lnTo>
                  <a:pt x="3052" y="207"/>
                </a:lnTo>
                <a:lnTo>
                  <a:pt x="2681" y="0"/>
                </a:lnTo>
                <a:lnTo>
                  <a:pt x="0" y="1545"/>
                </a:lnTo>
                <a:lnTo>
                  <a:pt x="364" y="1755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07" name="Google Shape;1007;p8"/>
          <p:cNvCxnSpPr/>
          <p:nvPr/>
        </p:nvCxnSpPr>
        <p:spPr>
          <a:xfrm rot="10800000" flipH="1">
            <a:off x="5459016" y="2815828"/>
            <a:ext cx="1066800" cy="6143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8" name="Google Shape;1008;p8"/>
          <p:cNvCxnSpPr/>
          <p:nvPr/>
        </p:nvCxnSpPr>
        <p:spPr>
          <a:xfrm rot="10800000">
            <a:off x="5314950" y="3346848"/>
            <a:ext cx="144066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9" name="Google Shape;1009;p8"/>
          <p:cNvCxnSpPr/>
          <p:nvPr/>
        </p:nvCxnSpPr>
        <p:spPr>
          <a:xfrm rot="10800000">
            <a:off x="5314950" y="3389711"/>
            <a:ext cx="144066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0" name="Google Shape;1010;p8"/>
          <p:cNvSpPr/>
          <p:nvPr/>
        </p:nvSpPr>
        <p:spPr>
          <a:xfrm>
            <a:off x="5303044" y="2711053"/>
            <a:ext cx="1095375" cy="671513"/>
          </a:xfrm>
          <a:custGeom>
            <a:avLst/>
            <a:gdLst/>
            <a:ahLst/>
            <a:cxnLst/>
            <a:rect l="l" t="t" r="r" b="b"/>
            <a:pathLst>
              <a:path w="2759" h="1693" extrusionOk="0">
                <a:moveTo>
                  <a:pt x="2759" y="2"/>
                </a:moveTo>
                <a:lnTo>
                  <a:pt x="2759" y="87"/>
                </a:lnTo>
                <a:lnTo>
                  <a:pt x="2709" y="58"/>
                </a:lnTo>
                <a:lnTo>
                  <a:pt x="28" y="1603"/>
                </a:lnTo>
                <a:lnTo>
                  <a:pt x="28" y="1676"/>
                </a:lnTo>
                <a:lnTo>
                  <a:pt x="0" y="1693"/>
                </a:lnTo>
                <a:lnTo>
                  <a:pt x="0" y="1586"/>
                </a:lnTo>
                <a:lnTo>
                  <a:pt x="2756" y="0"/>
                </a:lnTo>
                <a:lnTo>
                  <a:pt x="2759" y="2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1" name="Google Shape;1011;p8"/>
          <p:cNvCxnSpPr/>
          <p:nvPr/>
        </p:nvCxnSpPr>
        <p:spPr>
          <a:xfrm rot="10800000" flipH="1">
            <a:off x="5314950" y="3346847"/>
            <a:ext cx="1191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2" name="Google Shape;1012;p8"/>
          <p:cNvSpPr/>
          <p:nvPr/>
        </p:nvSpPr>
        <p:spPr>
          <a:xfrm>
            <a:off x="5158980" y="3256361"/>
            <a:ext cx="144065" cy="126206"/>
          </a:xfrm>
          <a:custGeom>
            <a:avLst/>
            <a:gdLst/>
            <a:ahLst/>
            <a:cxnLst/>
            <a:rect l="l" t="t" r="r" b="b"/>
            <a:pathLst>
              <a:path w="364" h="317" extrusionOk="0">
                <a:moveTo>
                  <a:pt x="364" y="210"/>
                </a:moveTo>
                <a:lnTo>
                  <a:pt x="0" y="0"/>
                </a:lnTo>
                <a:lnTo>
                  <a:pt x="0" y="106"/>
                </a:lnTo>
                <a:lnTo>
                  <a:pt x="364" y="317"/>
                </a:lnTo>
                <a:lnTo>
                  <a:pt x="364" y="210"/>
                </a:lnTo>
                <a:close/>
                <a:moveTo>
                  <a:pt x="271" y="235"/>
                </a:moveTo>
                <a:lnTo>
                  <a:pt x="265" y="233"/>
                </a:lnTo>
                <a:lnTo>
                  <a:pt x="261" y="231"/>
                </a:lnTo>
                <a:lnTo>
                  <a:pt x="255" y="228"/>
                </a:lnTo>
                <a:lnTo>
                  <a:pt x="251" y="225"/>
                </a:lnTo>
                <a:lnTo>
                  <a:pt x="246" y="223"/>
                </a:lnTo>
                <a:lnTo>
                  <a:pt x="241" y="220"/>
                </a:lnTo>
                <a:lnTo>
                  <a:pt x="236" y="217"/>
                </a:lnTo>
                <a:lnTo>
                  <a:pt x="230" y="214"/>
                </a:lnTo>
                <a:lnTo>
                  <a:pt x="225" y="210"/>
                </a:lnTo>
                <a:lnTo>
                  <a:pt x="219" y="207"/>
                </a:lnTo>
                <a:lnTo>
                  <a:pt x="213" y="204"/>
                </a:lnTo>
                <a:lnTo>
                  <a:pt x="207" y="201"/>
                </a:lnTo>
                <a:lnTo>
                  <a:pt x="202" y="198"/>
                </a:lnTo>
                <a:lnTo>
                  <a:pt x="199" y="196"/>
                </a:lnTo>
                <a:lnTo>
                  <a:pt x="195" y="194"/>
                </a:lnTo>
                <a:lnTo>
                  <a:pt x="190" y="192"/>
                </a:lnTo>
                <a:lnTo>
                  <a:pt x="186" y="190"/>
                </a:lnTo>
                <a:lnTo>
                  <a:pt x="183" y="186"/>
                </a:lnTo>
                <a:lnTo>
                  <a:pt x="185" y="186"/>
                </a:lnTo>
                <a:lnTo>
                  <a:pt x="186" y="186"/>
                </a:lnTo>
                <a:lnTo>
                  <a:pt x="188" y="185"/>
                </a:lnTo>
                <a:lnTo>
                  <a:pt x="190" y="185"/>
                </a:lnTo>
                <a:lnTo>
                  <a:pt x="193" y="185"/>
                </a:lnTo>
                <a:lnTo>
                  <a:pt x="194" y="184"/>
                </a:lnTo>
                <a:lnTo>
                  <a:pt x="197" y="183"/>
                </a:lnTo>
                <a:lnTo>
                  <a:pt x="200" y="182"/>
                </a:lnTo>
                <a:lnTo>
                  <a:pt x="203" y="181"/>
                </a:lnTo>
                <a:lnTo>
                  <a:pt x="208" y="179"/>
                </a:lnTo>
                <a:lnTo>
                  <a:pt x="212" y="178"/>
                </a:lnTo>
                <a:lnTo>
                  <a:pt x="215" y="177"/>
                </a:lnTo>
                <a:lnTo>
                  <a:pt x="219" y="176"/>
                </a:lnTo>
                <a:lnTo>
                  <a:pt x="222" y="175"/>
                </a:lnTo>
                <a:lnTo>
                  <a:pt x="225" y="175"/>
                </a:lnTo>
                <a:lnTo>
                  <a:pt x="228" y="175"/>
                </a:lnTo>
                <a:lnTo>
                  <a:pt x="232" y="175"/>
                </a:lnTo>
                <a:lnTo>
                  <a:pt x="237" y="175"/>
                </a:lnTo>
                <a:lnTo>
                  <a:pt x="242" y="175"/>
                </a:lnTo>
                <a:lnTo>
                  <a:pt x="248" y="175"/>
                </a:lnTo>
                <a:lnTo>
                  <a:pt x="253" y="176"/>
                </a:lnTo>
                <a:lnTo>
                  <a:pt x="261" y="183"/>
                </a:lnTo>
                <a:lnTo>
                  <a:pt x="270" y="191"/>
                </a:lnTo>
                <a:lnTo>
                  <a:pt x="277" y="198"/>
                </a:lnTo>
                <a:lnTo>
                  <a:pt x="285" y="207"/>
                </a:lnTo>
                <a:lnTo>
                  <a:pt x="293" y="215"/>
                </a:lnTo>
                <a:lnTo>
                  <a:pt x="301" y="223"/>
                </a:lnTo>
                <a:lnTo>
                  <a:pt x="297" y="223"/>
                </a:lnTo>
                <a:lnTo>
                  <a:pt x="292" y="224"/>
                </a:lnTo>
                <a:lnTo>
                  <a:pt x="288" y="224"/>
                </a:lnTo>
                <a:lnTo>
                  <a:pt x="285" y="225"/>
                </a:lnTo>
                <a:lnTo>
                  <a:pt x="281" y="227"/>
                </a:lnTo>
                <a:lnTo>
                  <a:pt x="279" y="228"/>
                </a:lnTo>
                <a:lnTo>
                  <a:pt x="277" y="229"/>
                </a:lnTo>
                <a:lnTo>
                  <a:pt x="276" y="230"/>
                </a:lnTo>
                <a:lnTo>
                  <a:pt x="275" y="231"/>
                </a:lnTo>
                <a:lnTo>
                  <a:pt x="274" y="232"/>
                </a:lnTo>
                <a:lnTo>
                  <a:pt x="273" y="233"/>
                </a:lnTo>
                <a:lnTo>
                  <a:pt x="272" y="234"/>
                </a:lnTo>
                <a:lnTo>
                  <a:pt x="271" y="235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3" name="Google Shape;1013;p8"/>
          <p:cNvCxnSpPr/>
          <p:nvPr/>
        </p:nvCxnSpPr>
        <p:spPr>
          <a:xfrm rot="10800000" flipH="1">
            <a:off x="5303044" y="3339703"/>
            <a:ext cx="1191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4" name="Google Shape;1014;p8"/>
          <p:cNvSpPr/>
          <p:nvPr/>
        </p:nvSpPr>
        <p:spPr>
          <a:xfrm>
            <a:off x="5158979" y="2627711"/>
            <a:ext cx="1238250" cy="711994"/>
          </a:xfrm>
          <a:custGeom>
            <a:avLst/>
            <a:gdLst/>
            <a:ahLst/>
            <a:cxnLst/>
            <a:rect l="l" t="t" r="r" b="b"/>
            <a:pathLst>
              <a:path w="3120" h="1793" extrusionOk="0">
                <a:moveTo>
                  <a:pt x="364" y="1793"/>
                </a:moveTo>
                <a:lnTo>
                  <a:pt x="0" y="1583"/>
                </a:lnTo>
                <a:lnTo>
                  <a:pt x="2749" y="0"/>
                </a:lnTo>
                <a:lnTo>
                  <a:pt x="3120" y="207"/>
                </a:lnTo>
                <a:lnTo>
                  <a:pt x="364" y="1793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5" name="Google Shape;1015;p8"/>
          <p:cNvCxnSpPr/>
          <p:nvPr/>
        </p:nvCxnSpPr>
        <p:spPr>
          <a:xfrm rot="10800000" flipH="1">
            <a:off x="5303045" y="2711054"/>
            <a:ext cx="1094185" cy="6286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6" name="Google Shape;1016;p8"/>
          <p:cNvCxnSpPr/>
          <p:nvPr/>
        </p:nvCxnSpPr>
        <p:spPr>
          <a:xfrm rot="10800000" flipH="1">
            <a:off x="5314950" y="2732485"/>
            <a:ext cx="1063229" cy="6143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7" name="Google Shape;1017;p8"/>
          <p:cNvSpPr/>
          <p:nvPr/>
        </p:nvSpPr>
        <p:spPr>
          <a:xfrm>
            <a:off x="5147073" y="2603899"/>
            <a:ext cx="1120378" cy="688181"/>
          </a:xfrm>
          <a:custGeom>
            <a:avLst/>
            <a:gdLst/>
            <a:ahLst/>
            <a:cxnLst/>
            <a:rect l="l" t="t" r="r" b="b"/>
            <a:pathLst>
              <a:path w="2822" h="1732" extrusionOk="0">
                <a:moveTo>
                  <a:pt x="0" y="1626"/>
                </a:moveTo>
                <a:lnTo>
                  <a:pt x="2822" y="0"/>
                </a:lnTo>
                <a:lnTo>
                  <a:pt x="2822" y="34"/>
                </a:lnTo>
                <a:lnTo>
                  <a:pt x="30" y="1642"/>
                </a:lnTo>
                <a:lnTo>
                  <a:pt x="30" y="1715"/>
                </a:lnTo>
                <a:lnTo>
                  <a:pt x="0" y="1732"/>
                </a:lnTo>
                <a:lnTo>
                  <a:pt x="0" y="1626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8" name="Google Shape;1018;p8"/>
          <p:cNvCxnSpPr/>
          <p:nvPr/>
        </p:nvCxnSpPr>
        <p:spPr>
          <a:xfrm rot="10800000" flipH="1">
            <a:off x="5158980" y="3256360"/>
            <a:ext cx="1190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9" name="Google Shape;1019;p8"/>
          <p:cNvSpPr/>
          <p:nvPr/>
        </p:nvSpPr>
        <p:spPr>
          <a:xfrm>
            <a:off x="6249591" y="2618185"/>
            <a:ext cx="17859" cy="19050"/>
          </a:xfrm>
          <a:custGeom>
            <a:avLst/>
            <a:gdLst/>
            <a:ahLst/>
            <a:cxnLst/>
            <a:rect l="l" t="t" r="r" b="b"/>
            <a:pathLst>
              <a:path w="43" h="50" extrusionOk="0">
                <a:moveTo>
                  <a:pt x="43" y="0"/>
                </a:moveTo>
                <a:lnTo>
                  <a:pt x="43" y="50"/>
                </a:lnTo>
                <a:lnTo>
                  <a:pt x="0" y="25"/>
                </a:lnTo>
                <a:lnTo>
                  <a:pt x="43" y="0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0" name="Google Shape;1020;p8"/>
          <p:cNvCxnSpPr/>
          <p:nvPr/>
        </p:nvCxnSpPr>
        <p:spPr>
          <a:xfrm rot="10800000" flipH="1">
            <a:off x="5158978" y="2618185"/>
            <a:ext cx="1108472" cy="63817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21" name="Google Shape;1021;p8"/>
          <p:cNvSpPr/>
          <p:nvPr/>
        </p:nvSpPr>
        <p:spPr>
          <a:xfrm>
            <a:off x="5003006" y="3165874"/>
            <a:ext cx="144066" cy="126206"/>
          </a:xfrm>
          <a:custGeom>
            <a:avLst/>
            <a:gdLst/>
            <a:ahLst/>
            <a:cxnLst/>
            <a:rect l="l" t="t" r="r" b="b"/>
            <a:pathLst>
              <a:path w="363" h="317" extrusionOk="0">
                <a:moveTo>
                  <a:pt x="363" y="211"/>
                </a:moveTo>
                <a:lnTo>
                  <a:pt x="0" y="0"/>
                </a:lnTo>
                <a:lnTo>
                  <a:pt x="0" y="107"/>
                </a:lnTo>
                <a:lnTo>
                  <a:pt x="363" y="317"/>
                </a:lnTo>
                <a:lnTo>
                  <a:pt x="363" y="211"/>
                </a:lnTo>
                <a:close/>
                <a:moveTo>
                  <a:pt x="248" y="174"/>
                </a:moveTo>
                <a:lnTo>
                  <a:pt x="243" y="174"/>
                </a:lnTo>
                <a:lnTo>
                  <a:pt x="238" y="174"/>
                </a:lnTo>
                <a:lnTo>
                  <a:pt x="232" y="174"/>
                </a:lnTo>
                <a:lnTo>
                  <a:pt x="227" y="173"/>
                </a:lnTo>
                <a:lnTo>
                  <a:pt x="223" y="173"/>
                </a:lnTo>
                <a:lnTo>
                  <a:pt x="220" y="174"/>
                </a:lnTo>
                <a:lnTo>
                  <a:pt x="217" y="174"/>
                </a:lnTo>
                <a:lnTo>
                  <a:pt x="214" y="175"/>
                </a:lnTo>
                <a:lnTo>
                  <a:pt x="210" y="175"/>
                </a:lnTo>
                <a:lnTo>
                  <a:pt x="207" y="176"/>
                </a:lnTo>
                <a:lnTo>
                  <a:pt x="203" y="178"/>
                </a:lnTo>
                <a:lnTo>
                  <a:pt x="198" y="180"/>
                </a:lnTo>
                <a:lnTo>
                  <a:pt x="195" y="181"/>
                </a:lnTo>
                <a:lnTo>
                  <a:pt x="192" y="182"/>
                </a:lnTo>
                <a:lnTo>
                  <a:pt x="189" y="184"/>
                </a:lnTo>
                <a:lnTo>
                  <a:pt x="188" y="185"/>
                </a:lnTo>
                <a:lnTo>
                  <a:pt x="185" y="185"/>
                </a:lnTo>
                <a:lnTo>
                  <a:pt x="183" y="185"/>
                </a:lnTo>
                <a:lnTo>
                  <a:pt x="182" y="186"/>
                </a:lnTo>
                <a:lnTo>
                  <a:pt x="180" y="186"/>
                </a:lnTo>
                <a:lnTo>
                  <a:pt x="178" y="186"/>
                </a:lnTo>
                <a:lnTo>
                  <a:pt x="181" y="188"/>
                </a:lnTo>
                <a:lnTo>
                  <a:pt x="185" y="191"/>
                </a:lnTo>
                <a:lnTo>
                  <a:pt x="190" y="193"/>
                </a:lnTo>
                <a:lnTo>
                  <a:pt x="194" y="195"/>
                </a:lnTo>
                <a:lnTo>
                  <a:pt x="197" y="198"/>
                </a:lnTo>
                <a:lnTo>
                  <a:pt x="202" y="200"/>
                </a:lnTo>
                <a:lnTo>
                  <a:pt x="208" y="203"/>
                </a:lnTo>
                <a:lnTo>
                  <a:pt x="214" y="206"/>
                </a:lnTo>
                <a:lnTo>
                  <a:pt x="220" y="210"/>
                </a:lnTo>
                <a:lnTo>
                  <a:pt x="226" y="213"/>
                </a:lnTo>
                <a:lnTo>
                  <a:pt x="231" y="216"/>
                </a:lnTo>
                <a:lnTo>
                  <a:pt x="236" y="219"/>
                </a:lnTo>
                <a:lnTo>
                  <a:pt x="243" y="223"/>
                </a:lnTo>
                <a:lnTo>
                  <a:pt x="251" y="227"/>
                </a:lnTo>
                <a:lnTo>
                  <a:pt x="257" y="230"/>
                </a:lnTo>
                <a:lnTo>
                  <a:pt x="264" y="233"/>
                </a:lnTo>
                <a:lnTo>
                  <a:pt x="270" y="238"/>
                </a:lnTo>
                <a:lnTo>
                  <a:pt x="278" y="241"/>
                </a:lnTo>
                <a:lnTo>
                  <a:pt x="281" y="244"/>
                </a:lnTo>
                <a:lnTo>
                  <a:pt x="285" y="246"/>
                </a:lnTo>
                <a:lnTo>
                  <a:pt x="288" y="249"/>
                </a:lnTo>
                <a:lnTo>
                  <a:pt x="292" y="252"/>
                </a:lnTo>
                <a:lnTo>
                  <a:pt x="296" y="254"/>
                </a:lnTo>
                <a:lnTo>
                  <a:pt x="299" y="257"/>
                </a:lnTo>
                <a:lnTo>
                  <a:pt x="305" y="262"/>
                </a:lnTo>
                <a:lnTo>
                  <a:pt x="309" y="266"/>
                </a:lnTo>
                <a:lnTo>
                  <a:pt x="314" y="269"/>
                </a:lnTo>
                <a:lnTo>
                  <a:pt x="320" y="272"/>
                </a:lnTo>
                <a:lnTo>
                  <a:pt x="326" y="276"/>
                </a:lnTo>
                <a:lnTo>
                  <a:pt x="332" y="279"/>
                </a:lnTo>
                <a:lnTo>
                  <a:pt x="337" y="280"/>
                </a:lnTo>
                <a:lnTo>
                  <a:pt x="343" y="281"/>
                </a:lnTo>
                <a:lnTo>
                  <a:pt x="348" y="282"/>
                </a:lnTo>
                <a:lnTo>
                  <a:pt x="355" y="282"/>
                </a:lnTo>
                <a:lnTo>
                  <a:pt x="349" y="281"/>
                </a:lnTo>
                <a:lnTo>
                  <a:pt x="345" y="279"/>
                </a:lnTo>
                <a:lnTo>
                  <a:pt x="341" y="278"/>
                </a:lnTo>
                <a:lnTo>
                  <a:pt x="336" y="275"/>
                </a:lnTo>
                <a:lnTo>
                  <a:pt x="333" y="272"/>
                </a:lnTo>
                <a:lnTo>
                  <a:pt x="331" y="269"/>
                </a:lnTo>
                <a:lnTo>
                  <a:pt x="327" y="266"/>
                </a:lnTo>
                <a:lnTo>
                  <a:pt x="325" y="263"/>
                </a:lnTo>
                <a:lnTo>
                  <a:pt x="320" y="255"/>
                </a:lnTo>
                <a:lnTo>
                  <a:pt x="316" y="248"/>
                </a:lnTo>
                <a:lnTo>
                  <a:pt x="309" y="239"/>
                </a:lnTo>
                <a:lnTo>
                  <a:pt x="303" y="229"/>
                </a:lnTo>
                <a:lnTo>
                  <a:pt x="295" y="221"/>
                </a:lnTo>
                <a:lnTo>
                  <a:pt x="287" y="213"/>
                </a:lnTo>
                <a:lnTo>
                  <a:pt x="280" y="205"/>
                </a:lnTo>
                <a:lnTo>
                  <a:pt x="272" y="198"/>
                </a:lnTo>
                <a:lnTo>
                  <a:pt x="264" y="190"/>
                </a:lnTo>
                <a:lnTo>
                  <a:pt x="256" y="181"/>
                </a:lnTo>
                <a:lnTo>
                  <a:pt x="248" y="174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2" name="Google Shape;1022;p8"/>
          <p:cNvCxnSpPr/>
          <p:nvPr/>
        </p:nvCxnSpPr>
        <p:spPr>
          <a:xfrm rot="10800000" flipH="1">
            <a:off x="5147074" y="3249216"/>
            <a:ext cx="1190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23" name="Google Shape;1023;p8"/>
          <p:cNvSpPr/>
          <p:nvPr/>
        </p:nvSpPr>
        <p:spPr>
          <a:xfrm>
            <a:off x="5003007" y="2525316"/>
            <a:ext cx="1264444" cy="723900"/>
          </a:xfrm>
          <a:custGeom>
            <a:avLst/>
            <a:gdLst/>
            <a:ahLst/>
            <a:cxnLst/>
            <a:rect l="l" t="t" r="r" b="b"/>
            <a:pathLst>
              <a:path w="3185" h="1827" extrusionOk="0">
                <a:moveTo>
                  <a:pt x="0" y="1616"/>
                </a:moveTo>
                <a:lnTo>
                  <a:pt x="2817" y="0"/>
                </a:lnTo>
                <a:lnTo>
                  <a:pt x="3185" y="201"/>
                </a:lnTo>
                <a:lnTo>
                  <a:pt x="363" y="1827"/>
                </a:lnTo>
                <a:lnTo>
                  <a:pt x="0" y="1616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4" name="Google Shape;1024;p8"/>
          <p:cNvCxnSpPr/>
          <p:nvPr/>
        </p:nvCxnSpPr>
        <p:spPr>
          <a:xfrm rot="10800000" flipH="1">
            <a:off x="5147073" y="2603898"/>
            <a:ext cx="1120378" cy="645319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25" name="Google Shape;1025;p8"/>
          <p:cNvSpPr/>
          <p:nvPr/>
        </p:nvSpPr>
        <p:spPr>
          <a:xfrm>
            <a:off x="4989910" y="2499123"/>
            <a:ext cx="1152525" cy="702469"/>
          </a:xfrm>
          <a:custGeom>
            <a:avLst/>
            <a:gdLst/>
            <a:ahLst/>
            <a:cxnLst/>
            <a:rect l="l" t="t" r="r" b="b"/>
            <a:pathLst>
              <a:path w="2903" h="1772" extrusionOk="0">
                <a:moveTo>
                  <a:pt x="0" y="1772"/>
                </a:moveTo>
                <a:lnTo>
                  <a:pt x="0" y="1666"/>
                </a:lnTo>
                <a:lnTo>
                  <a:pt x="2903" y="0"/>
                </a:lnTo>
                <a:lnTo>
                  <a:pt x="2903" y="98"/>
                </a:lnTo>
                <a:lnTo>
                  <a:pt x="2849" y="68"/>
                </a:lnTo>
                <a:lnTo>
                  <a:pt x="32" y="1684"/>
                </a:lnTo>
                <a:lnTo>
                  <a:pt x="32" y="1754"/>
                </a:lnTo>
                <a:lnTo>
                  <a:pt x="0" y="1772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6" name="Google Shape;1026;p8"/>
          <p:cNvCxnSpPr/>
          <p:nvPr/>
        </p:nvCxnSpPr>
        <p:spPr>
          <a:xfrm rot="10800000" flipH="1">
            <a:off x="5003006" y="3165872"/>
            <a:ext cx="1191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7" name="Google Shape;1027;p8"/>
          <p:cNvCxnSpPr/>
          <p:nvPr/>
        </p:nvCxnSpPr>
        <p:spPr>
          <a:xfrm rot="10800000" flipH="1">
            <a:off x="5003008" y="2525317"/>
            <a:ext cx="1117997" cy="640556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28" name="Google Shape;1028;p8"/>
          <p:cNvSpPr/>
          <p:nvPr/>
        </p:nvSpPr>
        <p:spPr>
          <a:xfrm>
            <a:off x="4844655" y="3075386"/>
            <a:ext cx="145256" cy="126206"/>
          </a:xfrm>
          <a:custGeom>
            <a:avLst/>
            <a:gdLst/>
            <a:ahLst/>
            <a:cxnLst/>
            <a:rect l="l" t="t" r="r" b="b"/>
            <a:pathLst>
              <a:path w="368" h="318" extrusionOk="0">
                <a:moveTo>
                  <a:pt x="368" y="212"/>
                </a:moveTo>
                <a:lnTo>
                  <a:pt x="0" y="0"/>
                </a:lnTo>
                <a:lnTo>
                  <a:pt x="0" y="107"/>
                </a:lnTo>
                <a:lnTo>
                  <a:pt x="368" y="318"/>
                </a:lnTo>
                <a:lnTo>
                  <a:pt x="368" y="212"/>
                </a:lnTo>
                <a:close/>
                <a:moveTo>
                  <a:pt x="253" y="174"/>
                </a:moveTo>
                <a:lnTo>
                  <a:pt x="247" y="174"/>
                </a:lnTo>
                <a:lnTo>
                  <a:pt x="242" y="174"/>
                </a:lnTo>
                <a:lnTo>
                  <a:pt x="236" y="173"/>
                </a:lnTo>
                <a:lnTo>
                  <a:pt x="232" y="173"/>
                </a:lnTo>
                <a:lnTo>
                  <a:pt x="228" y="173"/>
                </a:lnTo>
                <a:lnTo>
                  <a:pt x="224" y="173"/>
                </a:lnTo>
                <a:lnTo>
                  <a:pt x="221" y="174"/>
                </a:lnTo>
                <a:lnTo>
                  <a:pt x="218" y="174"/>
                </a:lnTo>
                <a:lnTo>
                  <a:pt x="215" y="175"/>
                </a:lnTo>
                <a:lnTo>
                  <a:pt x="211" y="176"/>
                </a:lnTo>
                <a:lnTo>
                  <a:pt x="207" y="178"/>
                </a:lnTo>
                <a:lnTo>
                  <a:pt x="203" y="180"/>
                </a:lnTo>
                <a:lnTo>
                  <a:pt x="200" y="181"/>
                </a:lnTo>
                <a:lnTo>
                  <a:pt x="196" y="183"/>
                </a:lnTo>
                <a:lnTo>
                  <a:pt x="193" y="184"/>
                </a:lnTo>
                <a:lnTo>
                  <a:pt x="192" y="184"/>
                </a:lnTo>
                <a:lnTo>
                  <a:pt x="190" y="185"/>
                </a:lnTo>
                <a:lnTo>
                  <a:pt x="188" y="185"/>
                </a:lnTo>
                <a:lnTo>
                  <a:pt x="186" y="185"/>
                </a:lnTo>
                <a:lnTo>
                  <a:pt x="184" y="186"/>
                </a:lnTo>
                <a:lnTo>
                  <a:pt x="182" y="186"/>
                </a:lnTo>
                <a:lnTo>
                  <a:pt x="186" y="188"/>
                </a:lnTo>
                <a:lnTo>
                  <a:pt x="190" y="190"/>
                </a:lnTo>
                <a:lnTo>
                  <a:pt x="194" y="192"/>
                </a:lnTo>
                <a:lnTo>
                  <a:pt x="198" y="194"/>
                </a:lnTo>
                <a:lnTo>
                  <a:pt x="202" y="197"/>
                </a:lnTo>
                <a:lnTo>
                  <a:pt x="206" y="199"/>
                </a:lnTo>
                <a:lnTo>
                  <a:pt x="213" y="203"/>
                </a:lnTo>
                <a:lnTo>
                  <a:pt x="218" y="206"/>
                </a:lnTo>
                <a:lnTo>
                  <a:pt x="224" y="210"/>
                </a:lnTo>
                <a:lnTo>
                  <a:pt x="230" y="213"/>
                </a:lnTo>
                <a:lnTo>
                  <a:pt x="235" y="216"/>
                </a:lnTo>
                <a:lnTo>
                  <a:pt x="241" y="219"/>
                </a:lnTo>
                <a:lnTo>
                  <a:pt x="247" y="223"/>
                </a:lnTo>
                <a:lnTo>
                  <a:pt x="255" y="226"/>
                </a:lnTo>
                <a:lnTo>
                  <a:pt x="261" y="230"/>
                </a:lnTo>
                <a:lnTo>
                  <a:pt x="268" y="234"/>
                </a:lnTo>
                <a:lnTo>
                  <a:pt x="274" y="237"/>
                </a:lnTo>
                <a:lnTo>
                  <a:pt x="282" y="241"/>
                </a:lnTo>
                <a:lnTo>
                  <a:pt x="285" y="243"/>
                </a:lnTo>
                <a:lnTo>
                  <a:pt x="289" y="247"/>
                </a:lnTo>
                <a:lnTo>
                  <a:pt x="293" y="249"/>
                </a:lnTo>
                <a:lnTo>
                  <a:pt x="296" y="252"/>
                </a:lnTo>
                <a:lnTo>
                  <a:pt x="300" y="254"/>
                </a:lnTo>
                <a:lnTo>
                  <a:pt x="304" y="257"/>
                </a:lnTo>
                <a:lnTo>
                  <a:pt x="309" y="262"/>
                </a:lnTo>
                <a:lnTo>
                  <a:pt x="314" y="265"/>
                </a:lnTo>
                <a:lnTo>
                  <a:pt x="319" y="269"/>
                </a:lnTo>
                <a:lnTo>
                  <a:pt x="324" y="273"/>
                </a:lnTo>
                <a:lnTo>
                  <a:pt x="331" y="276"/>
                </a:lnTo>
                <a:lnTo>
                  <a:pt x="336" y="278"/>
                </a:lnTo>
                <a:lnTo>
                  <a:pt x="342" y="280"/>
                </a:lnTo>
                <a:lnTo>
                  <a:pt x="347" y="281"/>
                </a:lnTo>
                <a:lnTo>
                  <a:pt x="352" y="282"/>
                </a:lnTo>
                <a:lnTo>
                  <a:pt x="359" y="282"/>
                </a:lnTo>
                <a:lnTo>
                  <a:pt x="353" y="281"/>
                </a:lnTo>
                <a:lnTo>
                  <a:pt x="349" y="279"/>
                </a:lnTo>
                <a:lnTo>
                  <a:pt x="345" y="277"/>
                </a:lnTo>
                <a:lnTo>
                  <a:pt x="340" y="275"/>
                </a:lnTo>
                <a:lnTo>
                  <a:pt x="337" y="273"/>
                </a:lnTo>
                <a:lnTo>
                  <a:pt x="335" y="269"/>
                </a:lnTo>
                <a:lnTo>
                  <a:pt x="332" y="266"/>
                </a:lnTo>
                <a:lnTo>
                  <a:pt x="330" y="262"/>
                </a:lnTo>
                <a:lnTo>
                  <a:pt x="324" y="255"/>
                </a:lnTo>
                <a:lnTo>
                  <a:pt x="320" y="248"/>
                </a:lnTo>
                <a:lnTo>
                  <a:pt x="313" y="238"/>
                </a:lnTo>
                <a:lnTo>
                  <a:pt x="307" y="229"/>
                </a:lnTo>
                <a:lnTo>
                  <a:pt x="299" y="221"/>
                </a:lnTo>
                <a:lnTo>
                  <a:pt x="292" y="213"/>
                </a:lnTo>
                <a:lnTo>
                  <a:pt x="284" y="205"/>
                </a:lnTo>
                <a:lnTo>
                  <a:pt x="276" y="198"/>
                </a:lnTo>
                <a:lnTo>
                  <a:pt x="268" y="189"/>
                </a:lnTo>
                <a:lnTo>
                  <a:pt x="260" y="181"/>
                </a:lnTo>
                <a:lnTo>
                  <a:pt x="253" y="174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9" name="Google Shape;1029;p8"/>
          <p:cNvCxnSpPr/>
          <p:nvPr/>
        </p:nvCxnSpPr>
        <p:spPr>
          <a:xfrm rot="10800000" flipH="1">
            <a:off x="4989911" y="3158728"/>
            <a:ext cx="1190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30" name="Google Shape;1030;p8"/>
          <p:cNvSpPr/>
          <p:nvPr/>
        </p:nvSpPr>
        <p:spPr>
          <a:xfrm>
            <a:off x="4844655" y="2413399"/>
            <a:ext cx="1297781" cy="745331"/>
          </a:xfrm>
          <a:custGeom>
            <a:avLst/>
            <a:gdLst/>
            <a:ahLst/>
            <a:cxnLst/>
            <a:rect l="l" t="t" r="r" b="b"/>
            <a:pathLst>
              <a:path w="3271" h="1880" extrusionOk="0">
                <a:moveTo>
                  <a:pt x="86" y="1622"/>
                </a:moveTo>
                <a:lnTo>
                  <a:pt x="2881" y="0"/>
                </a:lnTo>
                <a:lnTo>
                  <a:pt x="3271" y="214"/>
                </a:lnTo>
                <a:lnTo>
                  <a:pt x="368" y="1880"/>
                </a:lnTo>
                <a:lnTo>
                  <a:pt x="0" y="1668"/>
                </a:lnTo>
                <a:lnTo>
                  <a:pt x="86" y="1622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31" name="Google Shape;1031;p8"/>
          <p:cNvCxnSpPr/>
          <p:nvPr/>
        </p:nvCxnSpPr>
        <p:spPr>
          <a:xfrm rot="10800000" flipH="1">
            <a:off x="4989910" y="2499124"/>
            <a:ext cx="1152525" cy="659606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32" name="Google Shape;1032;p8"/>
          <p:cNvSpPr/>
          <p:nvPr/>
        </p:nvSpPr>
        <p:spPr>
          <a:xfrm>
            <a:off x="4832747" y="2387204"/>
            <a:ext cx="1175147" cy="723900"/>
          </a:xfrm>
          <a:custGeom>
            <a:avLst/>
            <a:gdLst/>
            <a:ahLst/>
            <a:cxnLst/>
            <a:rect l="l" t="t" r="r" b="b"/>
            <a:pathLst>
              <a:path w="2962" h="1823" extrusionOk="0">
                <a:moveTo>
                  <a:pt x="0" y="1823"/>
                </a:moveTo>
                <a:lnTo>
                  <a:pt x="0" y="1717"/>
                </a:lnTo>
                <a:lnTo>
                  <a:pt x="54" y="1687"/>
                </a:lnTo>
                <a:lnTo>
                  <a:pt x="2962" y="0"/>
                </a:lnTo>
                <a:lnTo>
                  <a:pt x="2962" y="95"/>
                </a:lnTo>
                <a:lnTo>
                  <a:pt x="2910" y="65"/>
                </a:lnTo>
                <a:lnTo>
                  <a:pt x="115" y="1687"/>
                </a:lnTo>
                <a:lnTo>
                  <a:pt x="29" y="1733"/>
                </a:lnTo>
                <a:lnTo>
                  <a:pt x="29" y="1807"/>
                </a:lnTo>
                <a:lnTo>
                  <a:pt x="0" y="1823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33" name="Google Shape;1033;p8"/>
          <p:cNvCxnSpPr/>
          <p:nvPr/>
        </p:nvCxnSpPr>
        <p:spPr>
          <a:xfrm rot="10800000" flipH="1">
            <a:off x="4844655" y="3075385"/>
            <a:ext cx="1190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4" name="Google Shape;1034;p8"/>
          <p:cNvCxnSpPr/>
          <p:nvPr/>
        </p:nvCxnSpPr>
        <p:spPr>
          <a:xfrm rot="10800000" flipH="1">
            <a:off x="4844653" y="3056335"/>
            <a:ext cx="33338" cy="190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35" name="Google Shape;1035;p8"/>
          <p:cNvSpPr/>
          <p:nvPr/>
        </p:nvSpPr>
        <p:spPr>
          <a:xfrm>
            <a:off x="4691064" y="2987279"/>
            <a:ext cx="141685" cy="123825"/>
          </a:xfrm>
          <a:custGeom>
            <a:avLst/>
            <a:gdLst/>
            <a:ahLst/>
            <a:cxnLst/>
            <a:rect l="l" t="t" r="r" b="b"/>
            <a:pathLst>
              <a:path w="357" h="312" extrusionOk="0">
                <a:moveTo>
                  <a:pt x="357" y="206"/>
                </a:moveTo>
                <a:lnTo>
                  <a:pt x="0" y="0"/>
                </a:lnTo>
                <a:lnTo>
                  <a:pt x="0" y="106"/>
                </a:lnTo>
                <a:lnTo>
                  <a:pt x="357" y="312"/>
                </a:lnTo>
                <a:lnTo>
                  <a:pt x="357" y="206"/>
                </a:lnTo>
                <a:close/>
                <a:moveTo>
                  <a:pt x="245" y="170"/>
                </a:moveTo>
                <a:lnTo>
                  <a:pt x="240" y="170"/>
                </a:lnTo>
                <a:lnTo>
                  <a:pt x="234" y="169"/>
                </a:lnTo>
                <a:lnTo>
                  <a:pt x="229" y="169"/>
                </a:lnTo>
                <a:lnTo>
                  <a:pt x="224" y="169"/>
                </a:lnTo>
                <a:lnTo>
                  <a:pt x="220" y="169"/>
                </a:lnTo>
                <a:lnTo>
                  <a:pt x="217" y="169"/>
                </a:lnTo>
                <a:lnTo>
                  <a:pt x="214" y="169"/>
                </a:lnTo>
                <a:lnTo>
                  <a:pt x="210" y="170"/>
                </a:lnTo>
                <a:lnTo>
                  <a:pt x="207" y="171"/>
                </a:lnTo>
                <a:lnTo>
                  <a:pt x="204" y="172"/>
                </a:lnTo>
                <a:lnTo>
                  <a:pt x="200" y="175"/>
                </a:lnTo>
                <a:lnTo>
                  <a:pt x="195" y="176"/>
                </a:lnTo>
                <a:lnTo>
                  <a:pt x="192" y="178"/>
                </a:lnTo>
                <a:lnTo>
                  <a:pt x="189" y="179"/>
                </a:lnTo>
                <a:lnTo>
                  <a:pt x="185" y="180"/>
                </a:lnTo>
                <a:lnTo>
                  <a:pt x="184" y="180"/>
                </a:lnTo>
                <a:lnTo>
                  <a:pt x="182" y="180"/>
                </a:lnTo>
                <a:lnTo>
                  <a:pt x="180" y="181"/>
                </a:lnTo>
                <a:lnTo>
                  <a:pt x="179" y="181"/>
                </a:lnTo>
                <a:lnTo>
                  <a:pt x="177" y="181"/>
                </a:lnTo>
                <a:lnTo>
                  <a:pt x="175" y="182"/>
                </a:lnTo>
                <a:lnTo>
                  <a:pt x="179" y="184"/>
                </a:lnTo>
                <a:lnTo>
                  <a:pt x="182" y="187"/>
                </a:lnTo>
                <a:lnTo>
                  <a:pt x="187" y="189"/>
                </a:lnTo>
                <a:lnTo>
                  <a:pt x="191" y="191"/>
                </a:lnTo>
                <a:lnTo>
                  <a:pt x="194" y="193"/>
                </a:lnTo>
                <a:lnTo>
                  <a:pt x="198" y="195"/>
                </a:lnTo>
                <a:lnTo>
                  <a:pt x="205" y="199"/>
                </a:lnTo>
                <a:lnTo>
                  <a:pt x="210" y="202"/>
                </a:lnTo>
                <a:lnTo>
                  <a:pt x="217" y="206"/>
                </a:lnTo>
                <a:lnTo>
                  <a:pt x="222" y="209"/>
                </a:lnTo>
                <a:lnTo>
                  <a:pt x="228" y="213"/>
                </a:lnTo>
                <a:lnTo>
                  <a:pt x="233" y="216"/>
                </a:lnTo>
                <a:lnTo>
                  <a:pt x="240" y="219"/>
                </a:lnTo>
                <a:lnTo>
                  <a:pt x="247" y="222"/>
                </a:lnTo>
                <a:lnTo>
                  <a:pt x="254" y="226"/>
                </a:lnTo>
                <a:lnTo>
                  <a:pt x="260" y="230"/>
                </a:lnTo>
                <a:lnTo>
                  <a:pt x="267" y="233"/>
                </a:lnTo>
                <a:lnTo>
                  <a:pt x="274" y="238"/>
                </a:lnTo>
                <a:lnTo>
                  <a:pt x="278" y="240"/>
                </a:lnTo>
                <a:lnTo>
                  <a:pt x="282" y="242"/>
                </a:lnTo>
                <a:lnTo>
                  <a:pt x="285" y="245"/>
                </a:lnTo>
                <a:lnTo>
                  <a:pt x="288" y="247"/>
                </a:lnTo>
                <a:lnTo>
                  <a:pt x="293" y="251"/>
                </a:lnTo>
                <a:lnTo>
                  <a:pt x="296" y="254"/>
                </a:lnTo>
                <a:lnTo>
                  <a:pt x="301" y="257"/>
                </a:lnTo>
                <a:lnTo>
                  <a:pt x="307" y="261"/>
                </a:lnTo>
                <a:lnTo>
                  <a:pt x="311" y="266"/>
                </a:lnTo>
                <a:lnTo>
                  <a:pt x="317" y="269"/>
                </a:lnTo>
                <a:lnTo>
                  <a:pt x="323" y="272"/>
                </a:lnTo>
                <a:lnTo>
                  <a:pt x="329" y="274"/>
                </a:lnTo>
                <a:lnTo>
                  <a:pt x="334" y="277"/>
                </a:lnTo>
                <a:lnTo>
                  <a:pt x="339" y="278"/>
                </a:lnTo>
                <a:lnTo>
                  <a:pt x="345" y="278"/>
                </a:lnTo>
                <a:lnTo>
                  <a:pt x="351" y="278"/>
                </a:lnTo>
                <a:lnTo>
                  <a:pt x="346" y="277"/>
                </a:lnTo>
                <a:lnTo>
                  <a:pt x="342" y="275"/>
                </a:lnTo>
                <a:lnTo>
                  <a:pt x="337" y="273"/>
                </a:lnTo>
                <a:lnTo>
                  <a:pt x="333" y="271"/>
                </a:lnTo>
                <a:lnTo>
                  <a:pt x="330" y="268"/>
                </a:lnTo>
                <a:lnTo>
                  <a:pt x="327" y="265"/>
                </a:lnTo>
                <a:lnTo>
                  <a:pt x="324" y="261"/>
                </a:lnTo>
                <a:lnTo>
                  <a:pt x="322" y="258"/>
                </a:lnTo>
                <a:lnTo>
                  <a:pt x="317" y="251"/>
                </a:lnTo>
                <a:lnTo>
                  <a:pt x="312" y="244"/>
                </a:lnTo>
                <a:lnTo>
                  <a:pt x="306" y="234"/>
                </a:lnTo>
                <a:lnTo>
                  <a:pt x="299" y="226"/>
                </a:lnTo>
                <a:lnTo>
                  <a:pt x="292" y="217"/>
                </a:lnTo>
                <a:lnTo>
                  <a:pt x="284" y="209"/>
                </a:lnTo>
                <a:lnTo>
                  <a:pt x="277" y="201"/>
                </a:lnTo>
                <a:lnTo>
                  <a:pt x="269" y="193"/>
                </a:lnTo>
                <a:lnTo>
                  <a:pt x="260" y="185"/>
                </a:lnTo>
                <a:lnTo>
                  <a:pt x="253" y="178"/>
                </a:lnTo>
                <a:lnTo>
                  <a:pt x="245" y="170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36" name="Google Shape;1036;p8"/>
          <p:cNvCxnSpPr/>
          <p:nvPr/>
        </p:nvCxnSpPr>
        <p:spPr>
          <a:xfrm rot="10800000" flipH="1">
            <a:off x="4832749" y="3068241"/>
            <a:ext cx="1190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37" name="Google Shape;1037;p8"/>
          <p:cNvSpPr/>
          <p:nvPr/>
        </p:nvSpPr>
        <p:spPr>
          <a:xfrm>
            <a:off x="4691064" y="2308623"/>
            <a:ext cx="1316831" cy="759619"/>
          </a:xfrm>
          <a:custGeom>
            <a:avLst/>
            <a:gdLst/>
            <a:ahLst/>
            <a:cxnLst/>
            <a:rect l="l" t="t" r="r" b="b"/>
            <a:pathLst>
              <a:path w="3319" h="1918" extrusionOk="0">
                <a:moveTo>
                  <a:pt x="411" y="1888"/>
                </a:moveTo>
                <a:lnTo>
                  <a:pt x="3319" y="201"/>
                </a:lnTo>
                <a:lnTo>
                  <a:pt x="2948" y="0"/>
                </a:lnTo>
                <a:lnTo>
                  <a:pt x="0" y="1712"/>
                </a:lnTo>
                <a:lnTo>
                  <a:pt x="357" y="1918"/>
                </a:lnTo>
                <a:lnTo>
                  <a:pt x="411" y="1888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38" name="Google Shape;1038;p8"/>
          <p:cNvCxnSpPr/>
          <p:nvPr/>
        </p:nvCxnSpPr>
        <p:spPr>
          <a:xfrm rot="10800000" flipH="1">
            <a:off x="4832749" y="3056336"/>
            <a:ext cx="21431" cy="11906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39" name="Google Shape;1039;p8"/>
          <p:cNvSpPr/>
          <p:nvPr/>
        </p:nvSpPr>
        <p:spPr>
          <a:xfrm>
            <a:off x="3901679" y="2532460"/>
            <a:ext cx="141684" cy="123825"/>
          </a:xfrm>
          <a:custGeom>
            <a:avLst/>
            <a:gdLst/>
            <a:ahLst/>
            <a:cxnLst/>
            <a:rect l="l" t="t" r="r" b="b"/>
            <a:pathLst>
              <a:path w="356" h="312" extrusionOk="0">
                <a:moveTo>
                  <a:pt x="356" y="206"/>
                </a:moveTo>
                <a:lnTo>
                  <a:pt x="0" y="0"/>
                </a:lnTo>
                <a:lnTo>
                  <a:pt x="0" y="106"/>
                </a:lnTo>
                <a:lnTo>
                  <a:pt x="356" y="312"/>
                </a:lnTo>
                <a:lnTo>
                  <a:pt x="356" y="206"/>
                </a:lnTo>
                <a:close/>
                <a:moveTo>
                  <a:pt x="351" y="273"/>
                </a:moveTo>
                <a:lnTo>
                  <a:pt x="345" y="272"/>
                </a:lnTo>
                <a:lnTo>
                  <a:pt x="341" y="271"/>
                </a:lnTo>
                <a:lnTo>
                  <a:pt x="337" y="269"/>
                </a:lnTo>
                <a:lnTo>
                  <a:pt x="333" y="267"/>
                </a:lnTo>
                <a:lnTo>
                  <a:pt x="330" y="263"/>
                </a:lnTo>
                <a:lnTo>
                  <a:pt x="327" y="260"/>
                </a:lnTo>
                <a:lnTo>
                  <a:pt x="324" y="257"/>
                </a:lnTo>
                <a:lnTo>
                  <a:pt x="322" y="254"/>
                </a:lnTo>
                <a:lnTo>
                  <a:pt x="317" y="246"/>
                </a:lnTo>
                <a:lnTo>
                  <a:pt x="312" y="238"/>
                </a:lnTo>
                <a:lnTo>
                  <a:pt x="306" y="230"/>
                </a:lnTo>
                <a:lnTo>
                  <a:pt x="299" y="221"/>
                </a:lnTo>
                <a:lnTo>
                  <a:pt x="291" y="212"/>
                </a:lnTo>
                <a:lnTo>
                  <a:pt x="284" y="205"/>
                </a:lnTo>
                <a:lnTo>
                  <a:pt x="276" y="196"/>
                </a:lnTo>
                <a:lnTo>
                  <a:pt x="268" y="188"/>
                </a:lnTo>
                <a:lnTo>
                  <a:pt x="261" y="181"/>
                </a:lnTo>
                <a:lnTo>
                  <a:pt x="253" y="173"/>
                </a:lnTo>
                <a:lnTo>
                  <a:pt x="246" y="166"/>
                </a:lnTo>
                <a:lnTo>
                  <a:pt x="240" y="165"/>
                </a:lnTo>
                <a:lnTo>
                  <a:pt x="235" y="165"/>
                </a:lnTo>
                <a:lnTo>
                  <a:pt x="229" y="165"/>
                </a:lnTo>
                <a:lnTo>
                  <a:pt x="224" y="165"/>
                </a:lnTo>
                <a:lnTo>
                  <a:pt x="221" y="165"/>
                </a:lnTo>
                <a:lnTo>
                  <a:pt x="217" y="165"/>
                </a:lnTo>
                <a:lnTo>
                  <a:pt x="214" y="165"/>
                </a:lnTo>
                <a:lnTo>
                  <a:pt x="211" y="166"/>
                </a:lnTo>
                <a:lnTo>
                  <a:pt x="208" y="167"/>
                </a:lnTo>
                <a:lnTo>
                  <a:pt x="204" y="168"/>
                </a:lnTo>
                <a:lnTo>
                  <a:pt x="199" y="170"/>
                </a:lnTo>
                <a:lnTo>
                  <a:pt x="195" y="171"/>
                </a:lnTo>
                <a:lnTo>
                  <a:pt x="193" y="172"/>
                </a:lnTo>
                <a:lnTo>
                  <a:pt x="189" y="174"/>
                </a:lnTo>
                <a:lnTo>
                  <a:pt x="186" y="174"/>
                </a:lnTo>
                <a:lnTo>
                  <a:pt x="184" y="175"/>
                </a:lnTo>
                <a:lnTo>
                  <a:pt x="182" y="175"/>
                </a:lnTo>
                <a:lnTo>
                  <a:pt x="181" y="177"/>
                </a:lnTo>
                <a:lnTo>
                  <a:pt x="178" y="177"/>
                </a:lnTo>
                <a:lnTo>
                  <a:pt x="176" y="177"/>
                </a:lnTo>
                <a:lnTo>
                  <a:pt x="174" y="178"/>
                </a:lnTo>
                <a:lnTo>
                  <a:pt x="178" y="180"/>
                </a:lnTo>
                <a:lnTo>
                  <a:pt x="182" y="182"/>
                </a:lnTo>
                <a:lnTo>
                  <a:pt x="186" y="184"/>
                </a:lnTo>
                <a:lnTo>
                  <a:pt x="190" y="186"/>
                </a:lnTo>
                <a:lnTo>
                  <a:pt x="195" y="188"/>
                </a:lnTo>
                <a:lnTo>
                  <a:pt x="199" y="191"/>
                </a:lnTo>
                <a:lnTo>
                  <a:pt x="204" y="194"/>
                </a:lnTo>
                <a:lnTo>
                  <a:pt x="211" y="197"/>
                </a:lnTo>
                <a:lnTo>
                  <a:pt x="216" y="200"/>
                </a:lnTo>
                <a:lnTo>
                  <a:pt x="222" y="205"/>
                </a:lnTo>
                <a:lnTo>
                  <a:pt x="227" y="208"/>
                </a:lnTo>
                <a:lnTo>
                  <a:pt x="233" y="210"/>
                </a:lnTo>
                <a:lnTo>
                  <a:pt x="240" y="215"/>
                </a:lnTo>
                <a:lnTo>
                  <a:pt x="247" y="218"/>
                </a:lnTo>
                <a:lnTo>
                  <a:pt x="253" y="221"/>
                </a:lnTo>
                <a:lnTo>
                  <a:pt x="260" y="224"/>
                </a:lnTo>
                <a:lnTo>
                  <a:pt x="267" y="229"/>
                </a:lnTo>
                <a:lnTo>
                  <a:pt x="274" y="233"/>
                </a:lnTo>
                <a:lnTo>
                  <a:pt x="277" y="235"/>
                </a:lnTo>
                <a:lnTo>
                  <a:pt x="281" y="237"/>
                </a:lnTo>
                <a:lnTo>
                  <a:pt x="285" y="241"/>
                </a:lnTo>
                <a:lnTo>
                  <a:pt x="289" y="243"/>
                </a:lnTo>
                <a:lnTo>
                  <a:pt x="292" y="246"/>
                </a:lnTo>
                <a:lnTo>
                  <a:pt x="297" y="249"/>
                </a:lnTo>
                <a:lnTo>
                  <a:pt x="301" y="252"/>
                </a:lnTo>
                <a:lnTo>
                  <a:pt x="306" y="257"/>
                </a:lnTo>
                <a:lnTo>
                  <a:pt x="312" y="260"/>
                </a:lnTo>
                <a:lnTo>
                  <a:pt x="317" y="264"/>
                </a:lnTo>
                <a:lnTo>
                  <a:pt x="323" y="268"/>
                </a:lnTo>
                <a:lnTo>
                  <a:pt x="329" y="270"/>
                </a:lnTo>
                <a:lnTo>
                  <a:pt x="333" y="271"/>
                </a:lnTo>
                <a:lnTo>
                  <a:pt x="339" y="273"/>
                </a:lnTo>
                <a:lnTo>
                  <a:pt x="345" y="273"/>
                </a:lnTo>
                <a:lnTo>
                  <a:pt x="351" y="273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40" name="Google Shape;1040;p8"/>
          <p:cNvCxnSpPr/>
          <p:nvPr/>
        </p:nvCxnSpPr>
        <p:spPr>
          <a:xfrm rot="10800000" flipH="1">
            <a:off x="3901680" y="2532460"/>
            <a:ext cx="1190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41" name="Google Shape;1041;p8"/>
          <p:cNvSpPr/>
          <p:nvPr/>
        </p:nvSpPr>
        <p:spPr>
          <a:xfrm>
            <a:off x="4043364" y="1875235"/>
            <a:ext cx="1270397" cy="781050"/>
          </a:xfrm>
          <a:custGeom>
            <a:avLst/>
            <a:gdLst/>
            <a:ahLst/>
            <a:cxnLst/>
            <a:rect l="l" t="t" r="r" b="b"/>
            <a:pathLst>
              <a:path w="3203" h="1967" extrusionOk="0">
                <a:moveTo>
                  <a:pt x="555" y="1581"/>
                </a:moveTo>
                <a:lnTo>
                  <a:pt x="3203" y="43"/>
                </a:lnTo>
                <a:lnTo>
                  <a:pt x="3203" y="0"/>
                </a:lnTo>
                <a:lnTo>
                  <a:pt x="482" y="1581"/>
                </a:lnTo>
                <a:lnTo>
                  <a:pt x="0" y="1861"/>
                </a:lnTo>
                <a:lnTo>
                  <a:pt x="0" y="1967"/>
                </a:lnTo>
                <a:lnTo>
                  <a:pt x="37" y="1945"/>
                </a:lnTo>
                <a:lnTo>
                  <a:pt x="37" y="1881"/>
                </a:lnTo>
                <a:lnTo>
                  <a:pt x="555" y="1581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42" name="Google Shape;1042;p8"/>
          <p:cNvCxnSpPr/>
          <p:nvPr/>
        </p:nvCxnSpPr>
        <p:spPr>
          <a:xfrm rot="10800000" flipH="1">
            <a:off x="4043363" y="2613422"/>
            <a:ext cx="1191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43" name="Google Shape;1043;p8"/>
          <p:cNvSpPr/>
          <p:nvPr/>
        </p:nvSpPr>
        <p:spPr>
          <a:xfrm>
            <a:off x="4057650" y="2622947"/>
            <a:ext cx="144066" cy="123825"/>
          </a:xfrm>
          <a:custGeom>
            <a:avLst/>
            <a:gdLst/>
            <a:ahLst/>
            <a:cxnLst/>
            <a:rect l="l" t="t" r="r" b="b"/>
            <a:pathLst>
              <a:path w="364" h="316" extrusionOk="0">
                <a:moveTo>
                  <a:pt x="364" y="316"/>
                </a:moveTo>
                <a:lnTo>
                  <a:pt x="0" y="107"/>
                </a:lnTo>
                <a:lnTo>
                  <a:pt x="0" y="0"/>
                </a:lnTo>
                <a:lnTo>
                  <a:pt x="364" y="210"/>
                </a:lnTo>
                <a:lnTo>
                  <a:pt x="364" y="316"/>
                </a:lnTo>
                <a:close/>
                <a:moveTo>
                  <a:pt x="253" y="180"/>
                </a:moveTo>
                <a:lnTo>
                  <a:pt x="247" y="180"/>
                </a:lnTo>
                <a:lnTo>
                  <a:pt x="242" y="179"/>
                </a:lnTo>
                <a:lnTo>
                  <a:pt x="236" y="179"/>
                </a:lnTo>
                <a:lnTo>
                  <a:pt x="231" y="179"/>
                </a:lnTo>
                <a:lnTo>
                  <a:pt x="228" y="179"/>
                </a:lnTo>
                <a:lnTo>
                  <a:pt x="225" y="179"/>
                </a:lnTo>
                <a:lnTo>
                  <a:pt x="221" y="179"/>
                </a:lnTo>
                <a:lnTo>
                  <a:pt x="217" y="180"/>
                </a:lnTo>
                <a:lnTo>
                  <a:pt x="214" y="182"/>
                </a:lnTo>
                <a:lnTo>
                  <a:pt x="212" y="183"/>
                </a:lnTo>
                <a:lnTo>
                  <a:pt x="206" y="185"/>
                </a:lnTo>
                <a:lnTo>
                  <a:pt x="202" y="186"/>
                </a:lnTo>
                <a:lnTo>
                  <a:pt x="199" y="188"/>
                </a:lnTo>
                <a:lnTo>
                  <a:pt x="196" y="189"/>
                </a:lnTo>
                <a:lnTo>
                  <a:pt x="193" y="190"/>
                </a:lnTo>
                <a:lnTo>
                  <a:pt x="191" y="190"/>
                </a:lnTo>
                <a:lnTo>
                  <a:pt x="189" y="190"/>
                </a:lnTo>
                <a:lnTo>
                  <a:pt x="188" y="191"/>
                </a:lnTo>
                <a:lnTo>
                  <a:pt x="186" y="191"/>
                </a:lnTo>
                <a:lnTo>
                  <a:pt x="183" y="191"/>
                </a:lnTo>
                <a:lnTo>
                  <a:pt x="181" y="192"/>
                </a:lnTo>
                <a:lnTo>
                  <a:pt x="186" y="195"/>
                </a:lnTo>
                <a:lnTo>
                  <a:pt x="189" y="197"/>
                </a:lnTo>
                <a:lnTo>
                  <a:pt x="193" y="199"/>
                </a:lnTo>
                <a:lnTo>
                  <a:pt x="197" y="201"/>
                </a:lnTo>
                <a:lnTo>
                  <a:pt x="202" y="203"/>
                </a:lnTo>
                <a:lnTo>
                  <a:pt x="205" y="205"/>
                </a:lnTo>
                <a:lnTo>
                  <a:pt x="212" y="209"/>
                </a:lnTo>
                <a:lnTo>
                  <a:pt x="218" y="212"/>
                </a:lnTo>
                <a:lnTo>
                  <a:pt x="223" y="216"/>
                </a:lnTo>
                <a:lnTo>
                  <a:pt x="229" y="219"/>
                </a:lnTo>
                <a:lnTo>
                  <a:pt x="234" y="223"/>
                </a:lnTo>
                <a:lnTo>
                  <a:pt x="240" y="226"/>
                </a:lnTo>
                <a:lnTo>
                  <a:pt x="247" y="229"/>
                </a:lnTo>
                <a:lnTo>
                  <a:pt x="254" y="233"/>
                </a:lnTo>
                <a:lnTo>
                  <a:pt x="260" y="236"/>
                </a:lnTo>
                <a:lnTo>
                  <a:pt x="267" y="240"/>
                </a:lnTo>
                <a:lnTo>
                  <a:pt x="274" y="243"/>
                </a:lnTo>
                <a:lnTo>
                  <a:pt x="281" y="248"/>
                </a:lnTo>
                <a:lnTo>
                  <a:pt x="284" y="250"/>
                </a:lnTo>
                <a:lnTo>
                  <a:pt x="289" y="252"/>
                </a:lnTo>
                <a:lnTo>
                  <a:pt x="292" y="255"/>
                </a:lnTo>
                <a:lnTo>
                  <a:pt x="296" y="257"/>
                </a:lnTo>
                <a:lnTo>
                  <a:pt x="299" y="261"/>
                </a:lnTo>
                <a:lnTo>
                  <a:pt x="303" y="264"/>
                </a:lnTo>
                <a:lnTo>
                  <a:pt x="308" y="267"/>
                </a:lnTo>
                <a:lnTo>
                  <a:pt x="313" y="272"/>
                </a:lnTo>
                <a:lnTo>
                  <a:pt x="319" y="276"/>
                </a:lnTo>
                <a:lnTo>
                  <a:pt x="324" y="279"/>
                </a:lnTo>
                <a:lnTo>
                  <a:pt x="330" y="282"/>
                </a:lnTo>
                <a:lnTo>
                  <a:pt x="336" y="285"/>
                </a:lnTo>
                <a:lnTo>
                  <a:pt x="341" y="287"/>
                </a:lnTo>
                <a:lnTo>
                  <a:pt x="346" y="288"/>
                </a:lnTo>
                <a:lnTo>
                  <a:pt x="352" y="288"/>
                </a:lnTo>
                <a:lnTo>
                  <a:pt x="358" y="288"/>
                </a:lnTo>
                <a:lnTo>
                  <a:pt x="352" y="287"/>
                </a:lnTo>
                <a:lnTo>
                  <a:pt x="348" y="286"/>
                </a:lnTo>
                <a:lnTo>
                  <a:pt x="344" y="283"/>
                </a:lnTo>
                <a:lnTo>
                  <a:pt x="341" y="281"/>
                </a:lnTo>
                <a:lnTo>
                  <a:pt x="337" y="278"/>
                </a:lnTo>
                <a:lnTo>
                  <a:pt x="334" y="275"/>
                </a:lnTo>
                <a:lnTo>
                  <a:pt x="331" y="272"/>
                </a:lnTo>
                <a:lnTo>
                  <a:pt x="329" y="268"/>
                </a:lnTo>
                <a:lnTo>
                  <a:pt x="324" y="261"/>
                </a:lnTo>
                <a:lnTo>
                  <a:pt x="319" y="254"/>
                </a:lnTo>
                <a:lnTo>
                  <a:pt x="312" y="244"/>
                </a:lnTo>
                <a:lnTo>
                  <a:pt x="306" y="236"/>
                </a:lnTo>
                <a:lnTo>
                  <a:pt x="298" y="227"/>
                </a:lnTo>
                <a:lnTo>
                  <a:pt x="291" y="219"/>
                </a:lnTo>
                <a:lnTo>
                  <a:pt x="283" y="211"/>
                </a:lnTo>
                <a:lnTo>
                  <a:pt x="276" y="203"/>
                </a:lnTo>
                <a:lnTo>
                  <a:pt x="268" y="196"/>
                </a:lnTo>
                <a:lnTo>
                  <a:pt x="260" y="188"/>
                </a:lnTo>
                <a:lnTo>
                  <a:pt x="253" y="180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44" name="Google Shape;1044;p8"/>
          <p:cNvCxnSpPr/>
          <p:nvPr/>
        </p:nvCxnSpPr>
        <p:spPr>
          <a:xfrm rot="10800000" flipH="1">
            <a:off x="4057650" y="2622949"/>
            <a:ext cx="1191" cy="4048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45" name="Google Shape;1045;p8"/>
          <p:cNvSpPr/>
          <p:nvPr/>
        </p:nvSpPr>
        <p:spPr>
          <a:xfrm>
            <a:off x="4201717" y="1965722"/>
            <a:ext cx="1272778" cy="781050"/>
          </a:xfrm>
          <a:custGeom>
            <a:avLst/>
            <a:gdLst/>
            <a:ahLst/>
            <a:cxnLst/>
            <a:rect l="l" t="t" r="r" b="b"/>
            <a:pathLst>
              <a:path w="3205" h="1968" extrusionOk="0">
                <a:moveTo>
                  <a:pt x="0" y="1862"/>
                </a:moveTo>
                <a:lnTo>
                  <a:pt x="3205" y="0"/>
                </a:lnTo>
                <a:lnTo>
                  <a:pt x="3205" y="41"/>
                </a:lnTo>
                <a:lnTo>
                  <a:pt x="35" y="1882"/>
                </a:lnTo>
                <a:lnTo>
                  <a:pt x="35" y="1950"/>
                </a:lnTo>
                <a:lnTo>
                  <a:pt x="0" y="1968"/>
                </a:lnTo>
                <a:lnTo>
                  <a:pt x="0" y="1862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46" name="Google Shape;1046;p8"/>
          <p:cNvCxnSpPr/>
          <p:nvPr/>
        </p:nvCxnSpPr>
        <p:spPr>
          <a:xfrm rot="10800000" flipH="1">
            <a:off x="4201717" y="2706292"/>
            <a:ext cx="1190" cy="4048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47" name="Google Shape;1047;p8"/>
          <p:cNvSpPr/>
          <p:nvPr/>
        </p:nvSpPr>
        <p:spPr>
          <a:xfrm>
            <a:off x="4216005" y="2713436"/>
            <a:ext cx="144065" cy="126206"/>
          </a:xfrm>
          <a:custGeom>
            <a:avLst/>
            <a:gdLst/>
            <a:ahLst/>
            <a:cxnLst/>
            <a:rect l="l" t="t" r="r" b="b"/>
            <a:pathLst>
              <a:path w="362" h="316" extrusionOk="0">
                <a:moveTo>
                  <a:pt x="361" y="278"/>
                </a:moveTo>
                <a:lnTo>
                  <a:pt x="355" y="278"/>
                </a:lnTo>
                <a:lnTo>
                  <a:pt x="349" y="277"/>
                </a:lnTo>
                <a:lnTo>
                  <a:pt x="344" y="276"/>
                </a:lnTo>
                <a:lnTo>
                  <a:pt x="339" y="275"/>
                </a:lnTo>
                <a:lnTo>
                  <a:pt x="333" y="271"/>
                </a:lnTo>
                <a:lnTo>
                  <a:pt x="328" y="268"/>
                </a:lnTo>
                <a:lnTo>
                  <a:pt x="322" y="265"/>
                </a:lnTo>
                <a:lnTo>
                  <a:pt x="317" y="261"/>
                </a:lnTo>
                <a:lnTo>
                  <a:pt x="311" y="257"/>
                </a:lnTo>
                <a:lnTo>
                  <a:pt x="306" y="253"/>
                </a:lnTo>
                <a:lnTo>
                  <a:pt x="303" y="250"/>
                </a:lnTo>
                <a:lnTo>
                  <a:pt x="299" y="248"/>
                </a:lnTo>
                <a:lnTo>
                  <a:pt x="295" y="244"/>
                </a:lnTo>
                <a:lnTo>
                  <a:pt x="292" y="242"/>
                </a:lnTo>
                <a:lnTo>
                  <a:pt x="287" y="239"/>
                </a:lnTo>
                <a:lnTo>
                  <a:pt x="284" y="237"/>
                </a:lnTo>
                <a:lnTo>
                  <a:pt x="278" y="232"/>
                </a:lnTo>
                <a:lnTo>
                  <a:pt x="270" y="229"/>
                </a:lnTo>
                <a:lnTo>
                  <a:pt x="264" y="226"/>
                </a:lnTo>
                <a:lnTo>
                  <a:pt x="257" y="222"/>
                </a:lnTo>
                <a:lnTo>
                  <a:pt x="249" y="218"/>
                </a:lnTo>
                <a:lnTo>
                  <a:pt x="243" y="215"/>
                </a:lnTo>
                <a:lnTo>
                  <a:pt x="238" y="212"/>
                </a:lnTo>
                <a:lnTo>
                  <a:pt x="232" y="209"/>
                </a:lnTo>
                <a:lnTo>
                  <a:pt x="227" y="205"/>
                </a:lnTo>
                <a:lnTo>
                  <a:pt x="221" y="202"/>
                </a:lnTo>
                <a:lnTo>
                  <a:pt x="215" y="199"/>
                </a:lnTo>
                <a:lnTo>
                  <a:pt x="208" y="194"/>
                </a:lnTo>
                <a:lnTo>
                  <a:pt x="202" y="191"/>
                </a:lnTo>
                <a:lnTo>
                  <a:pt x="194" y="188"/>
                </a:lnTo>
                <a:lnTo>
                  <a:pt x="190" y="185"/>
                </a:lnTo>
                <a:lnTo>
                  <a:pt x="186" y="183"/>
                </a:lnTo>
                <a:lnTo>
                  <a:pt x="181" y="179"/>
                </a:lnTo>
                <a:lnTo>
                  <a:pt x="178" y="176"/>
                </a:lnTo>
                <a:lnTo>
                  <a:pt x="175" y="173"/>
                </a:lnTo>
                <a:lnTo>
                  <a:pt x="171" y="170"/>
                </a:lnTo>
                <a:lnTo>
                  <a:pt x="170" y="168"/>
                </a:lnTo>
                <a:lnTo>
                  <a:pt x="169" y="167"/>
                </a:lnTo>
                <a:lnTo>
                  <a:pt x="169" y="165"/>
                </a:lnTo>
                <a:lnTo>
                  <a:pt x="168" y="164"/>
                </a:lnTo>
                <a:lnTo>
                  <a:pt x="167" y="163"/>
                </a:lnTo>
                <a:lnTo>
                  <a:pt x="166" y="162"/>
                </a:lnTo>
                <a:lnTo>
                  <a:pt x="164" y="159"/>
                </a:lnTo>
                <a:lnTo>
                  <a:pt x="161" y="155"/>
                </a:lnTo>
                <a:lnTo>
                  <a:pt x="157" y="153"/>
                </a:lnTo>
                <a:lnTo>
                  <a:pt x="153" y="151"/>
                </a:lnTo>
                <a:lnTo>
                  <a:pt x="150" y="149"/>
                </a:lnTo>
                <a:lnTo>
                  <a:pt x="145" y="147"/>
                </a:lnTo>
                <a:lnTo>
                  <a:pt x="139" y="143"/>
                </a:lnTo>
                <a:lnTo>
                  <a:pt x="133" y="140"/>
                </a:lnTo>
                <a:lnTo>
                  <a:pt x="128" y="137"/>
                </a:lnTo>
                <a:lnTo>
                  <a:pt x="124" y="135"/>
                </a:lnTo>
                <a:lnTo>
                  <a:pt x="120" y="132"/>
                </a:lnTo>
                <a:lnTo>
                  <a:pt x="116" y="129"/>
                </a:lnTo>
                <a:lnTo>
                  <a:pt x="113" y="126"/>
                </a:lnTo>
                <a:lnTo>
                  <a:pt x="109" y="123"/>
                </a:lnTo>
                <a:lnTo>
                  <a:pt x="105" y="121"/>
                </a:lnTo>
                <a:lnTo>
                  <a:pt x="102" y="119"/>
                </a:lnTo>
                <a:lnTo>
                  <a:pt x="98" y="115"/>
                </a:lnTo>
                <a:lnTo>
                  <a:pt x="94" y="113"/>
                </a:lnTo>
                <a:lnTo>
                  <a:pt x="91" y="111"/>
                </a:lnTo>
                <a:lnTo>
                  <a:pt x="87" y="108"/>
                </a:lnTo>
                <a:lnTo>
                  <a:pt x="89" y="108"/>
                </a:lnTo>
                <a:lnTo>
                  <a:pt x="90" y="107"/>
                </a:lnTo>
                <a:lnTo>
                  <a:pt x="92" y="106"/>
                </a:lnTo>
                <a:lnTo>
                  <a:pt x="93" y="104"/>
                </a:lnTo>
                <a:lnTo>
                  <a:pt x="96" y="104"/>
                </a:lnTo>
                <a:lnTo>
                  <a:pt x="97" y="103"/>
                </a:lnTo>
                <a:lnTo>
                  <a:pt x="104" y="101"/>
                </a:lnTo>
                <a:lnTo>
                  <a:pt x="111" y="99"/>
                </a:lnTo>
                <a:lnTo>
                  <a:pt x="118" y="98"/>
                </a:lnTo>
                <a:lnTo>
                  <a:pt x="125" y="98"/>
                </a:lnTo>
                <a:lnTo>
                  <a:pt x="132" y="98"/>
                </a:lnTo>
                <a:lnTo>
                  <a:pt x="141" y="98"/>
                </a:lnTo>
                <a:lnTo>
                  <a:pt x="149" y="99"/>
                </a:lnTo>
                <a:lnTo>
                  <a:pt x="156" y="100"/>
                </a:lnTo>
                <a:lnTo>
                  <a:pt x="166" y="102"/>
                </a:lnTo>
                <a:lnTo>
                  <a:pt x="176" y="104"/>
                </a:lnTo>
                <a:lnTo>
                  <a:pt x="186" y="108"/>
                </a:lnTo>
                <a:lnTo>
                  <a:pt x="0" y="0"/>
                </a:lnTo>
                <a:lnTo>
                  <a:pt x="0" y="107"/>
                </a:lnTo>
                <a:lnTo>
                  <a:pt x="362" y="316"/>
                </a:lnTo>
                <a:lnTo>
                  <a:pt x="362" y="210"/>
                </a:lnTo>
                <a:lnTo>
                  <a:pt x="281" y="162"/>
                </a:lnTo>
                <a:lnTo>
                  <a:pt x="279" y="164"/>
                </a:lnTo>
                <a:lnTo>
                  <a:pt x="275" y="165"/>
                </a:lnTo>
                <a:lnTo>
                  <a:pt x="273" y="167"/>
                </a:lnTo>
                <a:lnTo>
                  <a:pt x="271" y="167"/>
                </a:lnTo>
                <a:lnTo>
                  <a:pt x="268" y="168"/>
                </a:lnTo>
                <a:lnTo>
                  <a:pt x="265" y="170"/>
                </a:lnTo>
                <a:lnTo>
                  <a:pt x="261" y="170"/>
                </a:lnTo>
                <a:lnTo>
                  <a:pt x="259" y="170"/>
                </a:lnTo>
                <a:lnTo>
                  <a:pt x="256" y="170"/>
                </a:lnTo>
                <a:lnTo>
                  <a:pt x="262" y="177"/>
                </a:lnTo>
                <a:lnTo>
                  <a:pt x="271" y="185"/>
                </a:lnTo>
                <a:lnTo>
                  <a:pt x="279" y="193"/>
                </a:lnTo>
                <a:lnTo>
                  <a:pt x="286" y="201"/>
                </a:lnTo>
                <a:lnTo>
                  <a:pt x="294" y="209"/>
                </a:lnTo>
                <a:lnTo>
                  <a:pt x="302" y="216"/>
                </a:lnTo>
                <a:lnTo>
                  <a:pt x="309" y="225"/>
                </a:lnTo>
                <a:lnTo>
                  <a:pt x="316" y="233"/>
                </a:lnTo>
                <a:lnTo>
                  <a:pt x="322" y="243"/>
                </a:lnTo>
                <a:lnTo>
                  <a:pt x="328" y="251"/>
                </a:lnTo>
                <a:lnTo>
                  <a:pt x="332" y="257"/>
                </a:lnTo>
                <a:lnTo>
                  <a:pt x="334" y="262"/>
                </a:lnTo>
                <a:lnTo>
                  <a:pt x="337" y="265"/>
                </a:lnTo>
                <a:lnTo>
                  <a:pt x="341" y="268"/>
                </a:lnTo>
                <a:lnTo>
                  <a:pt x="344" y="270"/>
                </a:lnTo>
                <a:lnTo>
                  <a:pt x="347" y="273"/>
                </a:lnTo>
                <a:lnTo>
                  <a:pt x="351" y="275"/>
                </a:lnTo>
                <a:lnTo>
                  <a:pt x="356" y="277"/>
                </a:lnTo>
                <a:lnTo>
                  <a:pt x="361" y="278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48" name="Google Shape;1048;p8"/>
          <p:cNvCxnSpPr/>
          <p:nvPr/>
        </p:nvCxnSpPr>
        <p:spPr>
          <a:xfrm rot="10800000" flipH="1">
            <a:off x="4216005" y="2713435"/>
            <a:ext cx="1190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9" name="Google Shape;1049;p8"/>
          <p:cNvCxnSpPr/>
          <p:nvPr/>
        </p:nvCxnSpPr>
        <p:spPr>
          <a:xfrm rot="10800000" flipH="1">
            <a:off x="4360069" y="2796778"/>
            <a:ext cx="1191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50" name="Google Shape;1050;p8"/>
          <p:cNvSpPr/>
          <p:nvPr/>
        </p:nvSpPr>
        <p:spPr>
          <a:xfrm>
            <a:off x="4360070" y="2065736"/>
            <a:ext cx="1256110" cy="773906"/>
          </a:xfrm>
          <a:custGeom>
            <a:avLst/>
            <a:gdLst/>
            <a:ahLst/>
            <a:cxnLst/>
            <a:rect l="l" t="t" r="r" b="b"/>
            <a:pathLst>
              <a:path w="3166" h="1946" extrusionOk="0">
                <a:moveTo>
                  <a:pt x="0" y="1840"/>
                </a:moveTo>
                <a:lnTo>
                  <a:pt x="3166" y="0"/>
                </a:lnTo>
                <a:lnTo>
                  <a:pt x="3166" y="95"/>
                </a:lnTo>
                <a:lnTo>
                  <a:pt x="3118" y="70"/>
                </a:lnTo>
                <a:lnTo>
                  <a:pt x="36" y="1860"/>
                </a:lnTo>
                <a:lnTo>
                  <a:pt x="36" y="1926"/>
                </a:lnTo>
                <a:lnTo>
                  <a:pt x="0" y="1946"/>
                </a:lnTo>
                <a:lnTo>
                  <a:pt x="0" y="1840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51" name="Google Shape;1051;p8"/>
          <p:cNvSpPr/>
          <p:nvPr/>
        </p:nvSpPr>
        <p:spPr>
          <a:xfrm>
            <a:off x="4374356" y="2803924"/>
            <a:ext cx="142875" cy="126206"/>
          </a:xfrm>
          <a:custGeom>
            <a:avLst/>
            <a:gdLst/>
            <a:ahLst/>
            <a:cxnLst/>
            <a:rect l="l" t="t" r="r" b="b"/>
            <a:pathLst>
              <a:path w="360" h="314" extrusionOk="0">
                <a:moveTo>
                  <a:pt x="360" y="207"/>
                </a:moveTo>
                <a:lnTo>
                  <a:pt x="0" y="0"/>
                </a:lnTo>
                <a:lnTo>
                  <a:pt x="0" y="107"/>
                </a:lnTo>
                <a:lnTo>
                  <a:pt x="360" y="314"/>
                </a:lnTo>
                <a:lnTo>
                  <a:pt x="360" y="207"/>
                </a:lnTo>
                <a:close/>
                <a:moveTo>
                  <a:pt x="249" y="169"/>
                </a:moveTo>
                <a:lnTo>
                  <a:pt x="244" y="169"/>
                </a:lnTo>
                <a:lnTo>
                  <a:pt x="239" y="169"/>
                </a:lnTo>
                <a:lnTo>
                  <a:pt x="233" y="169"/>
                </a:lnTo>
                <a:lnTo>
                  <a:pt x="228" y="168"/>
                </a:lnTo>
                <a:lnTo>
                  <a:pt x="224" y="168"/>
                </a:lnTo>
                <a:lnTo>
                  <a:pt x="220" y="169"/>
                </a:lnTo>
                <a:lnTo>
                  <a:pt x="217" y="169"/>
                </a:lnTo>
                <a:lnTo>
                  <a:pt x="214" y="171"/>
                </a:lnTo>
                <a:lnTo>
                  <a:pt x="210" y="172"/>
                </a:lnTo>
                <a:lnTo>
                  <a:pt x="207" y="173"/>
                </a:lnTo>
                <a:lnTo>
                  <a:pt x="203" y="174"/>
                </a:lnTo>
                <a:lnTo>
                  <a:pt x="198" y="176"/>
                </a:lnTo>
                <a:lnTo>
                  <a:pt x="195" y="177"/>
                </a:lnTo>
                <a:lnTo>
                  <a:pt x="193" y="178"/>
                </a:lnTo>
                <a:lnTo>
                  <a:pt x="190" y="179"/>
                </a:lnTo>
                <a:lnTo>
                  <a:pt x="188" y="180"/>
                </a:lnTo>
                <a:lnTo>
                  <a:pt x="185" y="180"/>
                </a:lnTo>
                <a:lnTo>
                  <a:pt x="183" y="180"/>
                </a:lnTo>
                <a:lnTo>
                  <a:pt x="182" y="181"/>
                </a:lnTo>
                <a:lnTo>
                  <a:pt x="180" y="181"/>
                </a:lnTo>
                <a:lnTo>
                  <a:pt x="178" y="181"/>
                </a:lnTo>
                <a:lnTo>
                  <a:pt x="182" y="184"/>
                </a:lnTo>
                <a:lnTo>
                  <a:pt x="185" y="187"/>
                </a:lnTo>
                <a:lnTo>
                  <a:pt x="190" y="189"/>
                </a:lnTo>
                <a:lnTo>
                  <a:pt x="194" y="191"/>
                </a:lnTo>
                <a:lnTo>
                  <a:pt x="198" y="193"/>
                </a:lnTo>
                <a:lnTo>
                  <a:pt x="202" y="195"/>
                </a:lnTo>
                <a:lnTo>
                  <a:pt x="208" y="199"/>
                </a:lnTo>
                <a:lnTo>
                  <a:pt x="215" y="202"/>
                </a:lnTo>
                <a:lnTo>
                  <a:pt x="220" y="205"/>
                </a:lnTo>
                <a:lnTo>
                  <a:pt x="226" y="208"/>
                </a:lnTo>
                <a:lnTo>
                  <a:pt x="231" y="212"/>
                </a:lnTo>
                <a:lnTo>
                  <a:pt x="236" y="215"/>
                </a:lnTo>
                <a:lnTo>
                  <a:pt x="243" y="218"/>
                </a:lnTo>
                <a:lnTo>
                  <a:pt x="250" y="223"/>
                </a:lnTo>
                <a:lnTo>
                  <a:pt x="257" y="226"/>
                </a:lnTo>
                <a:lnTo>
                  <a:pt x="263" y="229"/>
                </a:lnTo>
                <a:lnTo>
                  <a:pt x="271" y="233"/>
                </a:lnTo>
                <a:lnTo>
                  <a:pt x="278" y="237"/>
                </a:lnTo>
                <a:lnTo>
                  <a:pt x="281" y="240"/>
                </a:lnTo>
                <a:lnTo>
                  <a:pt x="285" y="242"/>
                </a:lnTo>
                <a:lnTo>
                  <a:pt x="288" y="244"/>
                </a:lnTo>
                <a:lnTo>
                  <a:pt x="293" y="247"/>
                </a:lnTo>
                <a:lnTo>
                  <a:pt x="296" y="251"/>
                </a:lnTo>
                <a:lnTo>
                  <a:pt x="299" y="253"/>
                </a:lnTo>
                <a:lnTo>
                  <a:pt x="305" y="257"/>
                </a:lnTo>
                <a:lnTo>
                  <a:pt x="310" y="262"/>
                </a:lnTo>
                <a:lnTo>
                  <a:pt x="315" y="265"/>
                </a:lnTo>
                <a:lnTo>
                  <a:pt x="321" y="268"/>
                </a:lnTo>
                <a:lnTo>
                  <a:pt x="326" y="271"/>
                </a:lnTo>
                <a:lnTo>
                  <a:pt x="333" y="275"/>
                </a:lnTo>
                <a:lnTo>
                  <a:pt x="337" y="276"/>
                </a:lnTo>
                <a:lnTo>
                  <a:pt x="343" y="277"/>
                </a:lnTo>
                <a:lnTo>
                  <a:pt x="348" y="278"/>
                </a:lnTo>
                <a:lnTo>
                  <a:pt x="355" y="278"/>
                </a:lnTo>
                <a:lnTo>
                  <a:pt x="349" y="277"/>
                </a:lnTo>
                <a:lnTo>
                  <a:pt x="345" y="275"/>
                </a:lnTo>
                <a:lnTo>
                  <a:pt x="340" y="274"/>
                </a:lnTo>
                <a:lnTo>
                  <a:pt x="337" y="270"/>
                </a:lnTo>
                <a:lnTo>
                  <a:pt x="334" y="268"/>
                </a:lnTo>
                <a:lnTo>
                  <a:pt x="331" y="265"/>
                </a:lnTo>
                <a:lnTo>
                  <a:pt x="327" y="262"/>
                </a:lnTo>
                <a:lnTo>
                  <a:pt x="325" y="258"/>
                </a:lnTo>
                <a:lnTo>
                  <a:pt x="320" y="251"/>
                </a:lnTo>
                <a:lnTo>
                  <a:pt x="315" y="243"/>
                </a:lnTo>
                <a:lnTo>
                  <a:pt x="309" y="234"/>
                </a:lnTo>
                <a:lnTo>
                  <a:pt x="302" y="225"/>
                </a:lnTo>
                <a:lnTo>
                  <a:pt x="295" y="217"/>
                </a:lnTo>
                <a:lnTo>
                  <a:pt x="287" y="208"/>
                </a:lnTo>
                <a:lnTo>
                  <a:pt x="280" y="201"/>
                </a:lnTo>
                <a:lnTo>
                  <a:pt x="272" y="193"/>
                </a:lnTo>
                <a:lnTo>
                  <a:pt x="265" y="186"/>
                </a:lnTo>
                <a:lnTo>
                  <a:pt x="256" y="178"/>
                </a:lnTo>
                <a:lnTo>
                  <a:pt x="249" y="169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52" name="Google Shape;1052;p8"/>
          <p:cNvCxnSpPr/>
          <p:nvPr/>
        </p:nvCxnSpPr>
        <p:spPr>
          <a:xfrm rot="10800000" flipH="1">
            <a:off x="4374356" y="2803922"/>
            <a:ext cx="1191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53" name="Google Shape;1053;p8"/>
          <p:cNvSpPr/>
          <p:nvPr/>
        </p:nvSpPr>
        <p:spPr>
          <a:xfrm>
            <a:off x="4517232" y="2172891"/>
            <a:ext cx="1226344" cy="757238"/>
          </a:xfrm>
          <a:custGeom>
            <a:avLst/>
            <a:gdLst/>
            <a:ahLst/>
            <a:cxnLst/>
            <a:rect l="l" t="t" r="r" b="b"/>
            <a:pathLst>
              <a:path w="3092" h="1904" extrusionOk="0">
                <a:moveTo>
                  <a:pt x="0" y="1797"/>
                </a:moveTo>
                <a:lnTo>
                  <a:pt x="3092" y="0"/>
                </a:lnTo>
                <a:lnTo>
                  <a:pt x="3092" y="87"/>
                </a:lnTo>
                <a:lnTo>
                  <a:pt x="3055" y="67"/>
                </a:lnTo>
                <a:lnTo>
                  <a:pt x="39" y="1819"/>
                </a:lnTo>
                <a:lnTo>
                  <a:pt x="39" y="1884"/>
                </a:lnTo>
                <a:lnTo>
                  <a:pt x="0" y="1904"/>
                </a:lnTo>
                <a:lnTo>
                  <a:pt x="0" y="1797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54" name="Google Shape;1054;p8"/>
          <p:cNvCxnSpPr/>
          <p:nvPr/>
        </p:nvCxnSpPr>
        <p:spPr>
          <a:xfrm rot="10800000" flipH="1">
            <a:off x="4517231" y="2887266"/>
            <a:ext cx="1191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55" name="Google Shape;1055;p8"/>
          <p:cNvSpPr/>
          <p:nvPr/>
        </p:nvSpPr>
        <p:spPr>
          <a:xfrm>
            <a:off x="4532711" y="2894411"/>
            <a:ext cx="144065" cy="126206"/>
          </a:xfrm>
          <a:custGeom>
            <a:avLst/>
            <a:gdLst/>
            <a:ahLst/>
            <a:cxnLst/>
            <a:rect l="l" t="t" r="r" b="b"/>
            <a:pathLst>
              <a:path w="365" h="318" extrusionOk="0">
                <a:moveTo>
                  <a:pt x="365" y="212"/>
                </a:moveTo>
                <a:lnTo>
                  <a:pt x="0" y="0"/>
                </a:lnTo>
                <a:lnTo>
                  <a:pt x="0" y="106"/>
                </a:lnTo>
                <a:lnTo>
                  <a:pt x="365" y="318"/>
                </a:lnTo>
                <a:lnTo>
                  <a:pt x="365" y="212"/>
                </a:lnTo>
                <a:close/>
                <a:moveTo>
                  <a:pt x="267" y="233"/>
                </a:moveTo>
                <a:lnTo>
                  <a:pt x="261" y="231"/>
                </a:lnTo>
                <a:lnTo>
                  <a:pt x="257" y="229"/>
                </a:lnTo>
                <a:lnTo>
                  <a:pt x="252" y="226"/>
                </a:lnTo>
                <a:lnTo>
                  <a:pt x="247" y="223"/>
                </a:lnTo>
                <a:lnTo>
                  <a:pt x="243" y="221"/>
                </a:lnTo>
                <a:lnTo>
                  <a:pt x="237" y="218"/>
                </a:lnTo>
                <a:lnTo>
                  <a:pt x="232" y="215"/>
                </a:lnTo>
                <a:lnTo>
                  <a:pt x="227" y="212"/>
                </a:lnTo>
                <a:lnTo>
                  <a:pt x="221" y="208"/>
                </a:lnTo>
                <a:lnTo>
                  <a:pt x="215" y="205"/>
                </a:lnTo>
                <a:lnTo>
                  <a:pt x="209" y="202"/>
                </a:lnTo>
                <a:lnTo>
                  <a:pt x="203" y="199"/>
                </a:lnTo>
                <a:lnTo>
                  <a:pt x="199" y="196"/>
                </a:lnTo>
                <a:lnTo>
                  <a:pt x="195" y="194"/>
                </a:lnTo>
                <a:lnTo>
                  <a:pt x="191" y="192"/>
                </a:lnTo>
                <a:lnTo>
                  <a:pt x="186" y="190"/>
                </a:lnTo>
                <a:lnTo>
                  <a:pt x="183" y="188"/>
                </a:lnTo>
                <a:lnTo>
                  <a:pt x="179" y="184"/>
                </a:lnTo>
                <a:lnTo>
                  <a:pt x="181" y="184"/>
                </a:lnTo>
                <a:lnTo>
                  <a:pt x="183" y="184"/>
                </a:lnTo>
                <a:lnTo>
                  <a:pt x="184" y="184"/>
                </a:lnTo>
                <a:lnTo>
                  <a:pt x="186" y="183"/>
                </a:lnTo>
                <a:lnTo>
                  <a:pt x="189" y="183"/>
                </a:lnTo>
                <a:lnTo>
                  <a:pt x="191" y="182"/>
                </a:lnTo>
                <a:lnTo>
                  <a:pt x="193" y="181"/>
                </a:lnTo>
                <a:lnTo>
                  <a:pt x="196" y="180"/>
                </a:lnTo>
                <a:lnTo>
                  <a:pt x="199" y="179"/>
                </a:lnTo>
                <a:lnTo>
                  <a:pt x="204" y="177"/>
                </a:lnTo>
                <a:lnTo>
                  <a:pt x="208" y="176"/>
                </a:lnTo>
                <a:lnTo>
                  <a:pt x="211" y="175"/>
                </a:lnTo>
                <a:lnTo>
                  <a:pt x="215" y="174"/>
                </a:lnTo>
                <a:lnTo>
                  <a:pt x="218" y="172"/>
                </a:lnTo>
                <a:lnTo>
                  <a:pt x="221" y="172"/>
                </a:lnTo>
                <a:lnTo>
                  <a:pt x="224" y="172"/>
                </a:lnTo>
                <a:lnTo>
                  <a:pt x="229" y="172"/>
                </a:lnTo>
                <a:lnTo>
                  <a:pt x="234" y="172"/>
                </a:lnTo>
                <a:lnTo>
                  <a:pt x="240" y="172"/>
                </a:lnTo>
                <a:lnTo>
                  <a:pt x="245" y="172"/>
                </a:lnTo>
                <a:lnTo>
                  <a:pt x="249" y="174"/>
                </a:lnTo>
                <a:lnTo>
                  <a:pt x="257" y="181"/>
                </a:lnTo>
                <a:lnTo>
                  <a:pt x="266" y="189"/>
                </a:lnTo>
                <a:lnTo>
                  <a:pt x="273" y="196"/>
                </a:lnTo>
                <a:lnTo>
                  <a:pt x="282" y="205"/>
                </a:lnTo>
                <a:lnTo>
                  <a:pt x="289" y="213"/>
                </a:lnTo>
                <a:lnTo>
                  <a:pt x="297" y="221"/>
                </a:lnTo>
                <a:lnTo>
                  <a:pt x="293" y="221"/>
                </a:lnTo>
                <a:lnTo>
                  <a:pt x="288" y="222"/>
                </a:lnTo>
                <a:lnTo>
                  <a:pt x="284" y="222"/>
                </a:lnTo>
                <a:lnTo>
                  <a:pt x="281" y="223"/>
                </a:lnTo>
                <a:lnTo>
                  <a:pt x="279" y="225"/>
                </a:lnTo>
                <a:lnTo>
                  <a:pt x="276" y="226"/>
                </a:lnTo>
                <a:lnTo>
                  <a:pt x="274" y="227"/>
                </a:lnTo>
                <a:lnTo>
                  <a:pt x="272" y="228"/>
                </a:lnTo>
                <a:lnTo>
                  <a:pt x="271" y="229"/>
                </a:lnTo>
                <a:lnTo>
                  <a:pt x="270" y="230"/>
                </a:lnTo>
                <a:lnTo>
                  <a:pt x="269" y="231"/>
                </a:lnTo>
                <a:lnTo>
                  <a:pt x="268" y="232"/>
                </a:lnTo>
                <a:lnTo>
                  <a:pt x="267" y="233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56" name="Google Shape;1056;p8"/>
          <p:cNvCxnSpPr/>
          <p:nvPr/>
        </p:nvCxnSpPr>
        <p:spPr>
          <a:xfrm rot="10800000" flipH="1">
            <a:off x="4532711" y="2894410"/>
            <a:ext cx="1190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57" name="Google Shape;1057;p8"/>
          <p:cNvSpPr/>
          <p:nvPr/>
        </p:nvSpPr>
        <p:spPr>
          <a:xfrm>
            <a:off x="4676775" y="2282428"/>
            <a:ext cx="1201341" cy="738188"/>
          </a:xfrm>
          <a:custGeom>
            <a:avLst/>
            <a:gdLst/>
            <a:ahLst/>
            <a:cxnLst/>
            <a:rect l="l" t="t" r="r" b="b"/>
            <a:pathLst>
              <a:path w="3027" h="1865" extrusionOk="0">
                <a:moveTo>
                  <a:pt x="0" y="1759"/>
                </a:moveTo>
                <a:lnTo>
                  <a:pt x="3027" y="0"/>
                </a:lnTo>
                <a:lnTo>
                  <a:pt x="3027" y="90"/>
                </a:lnTo>
                <a:lnTo>
                  <a:pt x="2983" y="66"/>
                </a:lnTo>
                <a:lnTo>
                  <a:pt x="35" y="1778"/>
                </a:lnTo>
                <a:lnTo>
                  <a:pt x="35" y="1844"/>
                </a:lnTo>
                <a:lnTo>
                  <a:pt x="0" y="1865"/>
                </a:lnTo>
                <a:lnTo>
                  <a:pt x="0" y="1759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58" name="Google Shape;1058;p8"/>
          <p:cNvCxnSpPr/>
          <p:nvPr/>
        </p:nvCxnSpPr>
        <p:spPr>
          <a:xfrm rot="10800000" flipH="1">
            <a:off x="4676775" y="2980136"/>
            <a:ext cx="1191" cy="4048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59" name="Google Shape;1059;p8"/>
          <p:cNvCxnSpPr/>
          <p:nvPr/>
        </p:nvCxnSpPr>
        <p:spPr>
          <a:xfrm rot="10800000" flipH="1">
            <a:off x="4691063" y="2987278"/>
            <a:ext cx="1191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60" name="Google Shape;1060;p8"/>
          <p:cNvSpPr/>
          <p:nvPr/>
        </p:nvSpPr>
        <p:spPr>
          <a:xfrm>
            <a:off x="3904060" y="2415780"/>
            <a:ext cx="452438" cy="197644"/>
          </a:xfrm>
          <a:custGeom>
            <a:avLst/>
            <a:gdLst/>
            <a:ahLst/>
            <a:cxnLst/>
            <a:rect l="l" t="t" r="r" b="b"/>
            <a:pathLst>
              <a:path w="1139" h="500" extrusionOk="0">
                <a:moveTo>
                  <a:pt x="349" y="500"/>
                </a:moveTo>
                <a:lnTo>
                  <a:pt x="0" y="298"/>
                </a:lnTo>
                <a:lnTo>
                  <a:pt x="401" y="55"/>
                </a:lnTo>
                <a:lnTo>
                  <a:pt x="688" y="220"/>
                </a:lnTo>
                <a:lnTo>
                  <a:pt x="1067" y="0"/>
                </a:lnTo>
                <a:lnTo>
                  <a:pt x="1139" y="41"/>
                </a:lnTo>
                <a:lnTo>
                  <a:pt x="831" y="220"/>
                </a:lnTo>
                <a:lnTo>
                  <a:pt x="349" y="500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61" name="Google Shape;1061;p8"/>
          <p:cNvCxnSpPr/>
          <p:nvPr/>
        </p:nvCxnSpPr>
        <p:spPr>
          <a:xfrm rot="10800000" flipH="1">
            <a:off x="4043363" y="2503885"/>
            <a:ext cx="190500" cy="109538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62" name="Google Shape;1062;p8"/>
          <p:cNvSpPr/>
          <p:nvPr/>
        </p:nvSpPr>
        <p:spPr>
          <a:xfrm>
            <a:off x="4057651" y="1875236"/>
            <a:ext cx="1416844" cy="831056"/>
          </a:xfrm>
          <a:custGeom>
            <a:avLst/>
            <a:gdLst/>
            <a:ahLst/>
            <a:cxnLst/>
            <a:rect l="l" t="t" r="r" b="b"/>
            <a:pathLst>
              <a:path w="3569" h="2093" extrusionOk="0">
                <a:moveTo>
                  <a:pt x="518" y="1583"/>
                </a:moveTo>
                <a:lnTo>
                  <a:pt x="3244" y="0"/>
                </a:lnTo>
                <a:lnTo>
                  <a:pt x="3569" y="231"/>
                </a:lnTo>
                <a:lnTo>
                  <a:pt x="364" y="2093"/>
                </a:lnTo>
                <a:lnTo>
                  <a:pt x="0" y="1883"/>
                </a:lnTo>
                <a:lnTo>
                  <a:pt x="518" y="1583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63" name="Google Shape;1063;p8"/>
          <p:cNvCxnSpPr/>
          <p:nvPr/>
        </p:nvCxnSpPr>
        <p:spPr>
          <a:xfrm rot="10800000" flipH="1">
            <a:off x="4057650" y="2503885"/>
            <a:ext cx="205979" cy="1190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64" name="Google Shape;1064;p8"/>
          <p:cNvCxnSpPr/>
          <p:nvPr/>
        </p:nvCxnSpPr>
        <p:spPr>
          <a:xfrm rot="10800000" flipH="1">
            <a:off x="4201717" y="1965723"/>
            <a:ext cx="1272778" cy="740569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65" name="Google Shape;1065;p8"/>
          <p:cNvSpPr/>
          <p:nvPr/>
        </p:nvSpPr>
        <p:spPr>
          <a:xfrm>
            <a:off x="4216004" y="1982391"/>
            <a:ext cx="1400175" cy="814388"/>
          </a:xfrm>
          <a:custGeom>
            <a:avLst/>
            <a:gdLst/>
            <a:ahLst/>
            <a:cxnLst/>
            <a:rect l="l" t="t" r="r" b="b"/>
            <a:pathLst>
              <a:path w="3528" h="2051" extrusionOk="0">
                <a:moveTo>
                  <a:pt x="362" y="2051"/>
                </a:moveTo>
                <a:lnTo>
                  <a:pt x="3528" y="211"/>
                </a:lnTo>
                <a:lnTo>
                  <a:pt x="3170" y="0"/>
                </a:lnTo>
                <a:lnTo>
                  <a:pt x="0" y="1841"/>
                </a:lnTo>
                <a:lnTo>
                  <a:pt x="362" y="2051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66" name="Google Shape;1066;p8"/>
          <p:cNvCxnSpPr/>
          <p:nvPr/>
        </p:nvCxnSpPr>
        <p:spPr>
          <a:xfrm rot="10800000" flipH="1">
            <a:off x="4216005" y="1982392"/>
            <a:ext cx="1258490" cy="7310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67" name="Google Shape;1067;p8"/>
          <p:cNvCxnSpPr/>
          <p:nvPr/>
        </p:nvCxnSpPr>
        <p:spPr>
          <a:xfrm rot="10800000" flipH="1">
            <a:off x="4360070" y="2065736"/>
            <a:ext cx="1256110" cy="7310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68" name="Google Shape;1068;p8"/>
          <p:cNvSpPr/>
          <p:nvPr/>
        </p:nvSpPr>
        <p:spPr>
          <a:xfrm>
            <a:off x="4374357" y="2094311"/>
            <a:ext cx="1369219" cy="792956"/>
          </a:xfrm>
          <a:custGeom>
            <a:avLst/>
            <a:gdLst/>
            <a:ahLst/>
            <a:cxnLst/>
            <a:rect l="l" t="t" r="r" b="b"/>
            <a:pathLst>
              <a:path w="3452" h="1997" extrusionOk="0">
                <a:moveTo>
                  <a:pt x="0" y="1790"/>
                </a:moveTo>
                <a:lnTo>
                  <a:pt x="3082" y="0"/>
                </a:lnTo>
                <a:lnTo>
                  <a:pt x="3452" y="200"/>
                </a:lnTo>
                <a:lnTo>
                  <a:pt x="360" y="1997"/>
                </a:lnTo>
                <a:lnTo>
                  <a:pt x="0" y="1790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69" name="Google Shape;1069;p8"/>
          <p:cNvCxnSpPr/>
          <p:nvPr/>
        </p:nvCxnSpPr>
        <p:spPr>
          <a:xfrm rot="10800000" flipH="1">
            <a:off x="4374358" y="2094310"/>
            <a:ext cx="1222772" cy="70961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70" name="Google Shape;1070;p8"/>
          <p:cNvCxnSpPr/>
          <p:nvPr/>
        </p:nvCxnSpPr>
        <p:spPr>
          <a:xfrm rot="10800000" flipH="1">
            <a:off x="4517232" y="2172891"/>
            <a:ext cx="1226344" cy="71437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71" name="Google Shape;1071;p8"/>
          <p:cNvSpPr/>
          <p:nvPr/>
        </p:nvSpPr>
        <p:spPr>
          <a:xfrm>
            <a:off x="4532711" y="2199085"/>
            <a:ext cx="1345406" cy="781050"/>
          </a:xfrm>
          <a:custGeom>
            <a:avLst/>
            <a:gdLst/>
            <a:ahLst/>
            <a:cxnLst/>
            <a:rect l="l" t="t" r="r" b="b"/>
            <a:pathLst>
              <a:path w="3392" h="1964" extrusionOk="0">
                <a:moveTo>
                  <a:pt x="365" y="1964"/>
                </a:moveTo>
                <a:lnTo>
                  <a:pt x="3392" y="205"/>
                </a:lnTo>
                <a:lnTo>
                  <a:pt x="3016" y="0"/>
                </a:lnTo>
                <a:lnTo>
                  <a:pt x="0" y="1752"/>
                </a:lnTo>
                <a:lnTo>
                  <a:pt x="365" y="1964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72" name="Google Shape;1072;p8"/>
          <p:cNvCxnSpPr/>
          <p:nvPr/>
        </p:nvCxnSpPr>
        <p:spPr>
          <a:xfrm rot="10800000" flipH="1">
            <a:off x="4532711" y="2199085"/>
            <a:ext cx="1196578" cy="6953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73" name="Google Shape;1073;p8"/>
          <p:cNvCxnSpPr/>
          <p:nvPr/>
        </p:nvCxnSpPr>
        <p:spPr>
          <a:xfrm rot="10800000" flipH="1">
            <a:off x="4676775" y="2282430"/>
            <a:ext cx="1201341" cy="697706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74" name="Google Shape;1074;p8"/>
          <p:cNvCxnSpPr/>
          <p:nvPr/>
        </p:nvCxnSpPr>
        <p:spPr>
          <a:xfrm rot="10800000" flipH="1">
            <a:off x="4691064" y="2308624"/>
            <a:ext cx="1170385" cy="678656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75" name="Google Shape;1075;p8"/>
          <p:cNvCxnSpPr/>
          <p:nvPr/>
        </p:nvCxnSpPr>
        <p:spPr>
          <a:xfrm rot="10800000">
            <a:off x="4532711" y="2937273"/>
            <a:ext cx="144065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76" name="Google Shape;1076;p8"/>
          <p:cNvCxnSpPr/>
          <p:nvPr/>
        </p:nvCxnSpPr>
        <p:spPr>
          <a:xfrm rot="10800000">
            <a:off x="4532711" y="2894410"/>
            <a:ext cx="144065" cy="857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77" name="Google Shape;1077;p8"/>
          <p:cNvCxnSpPr/>
          <p:nvPr/>
        </p:nvCxnSpPr>
        <p:spPr>
          <a:xfrm rot="10800000">
            <a:off x="4374356" y="2846786"/>
            <a:ext cx="142875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1078" name="Google Shape;1078;p8"/>
          <p:cNvGrpSpPr/>
          <p:nvPr/>
        </p:nvGrpSpPr>
        <p:grpSpPr>
          <a:xfrm>
            <a:off x="3003947" y="1229916"/>
            <a:ext cx="3651647" cy="3143250"/>
            <a:chOff x="1341" y="1057"/>
            <a:chExt cx="3067" cy="2641"/>
          </a:xfrm>
        </p:grpSpPr>
        <p:cxnSp>
          <p:nvCxnSpPr>
            <p:cNvPr id="1079" name="Google Shape;1079;p8"/>
            <p:cNvCxnSpPr/>
            <p:nvPr/>
          </p:nvCxnSpPr>
          <p:spPr>
            <a:xfrm rot="10800000">
              <a:off x="2492" y="2380"/>
              <a:ext cx="120" cy="6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80" name="Google Shape;1080;p8"/>
            <p:cNvSpPr/>
            <p:nvPr/>
          </p:nvSpPr>
          <p:spPr>
            <a:xfrm>
              <a:off x="2388" y="2336"/>
              <a:ext cx="65" cy="28"/>
            </a:xfrm>
            <a:custGeom>
              <a:avLst/>
              <a:gdLst/>
              <a:ahLst/>
              <a:cxnLst/>
              <a:rect l="l" t="t" r="r" b="b"/>
              <a:pathLst>
                <a:path w="194" h="83" extrusionOk="0">
                  <a:moveTo>
                    <a:pt x="97" y="83"/>
                  </a:moveTo>
                  <a:lnTo>
                    <a:pt x="95" y="81"/>
                  </a:lnTo>
                  <a:lnTo>
                    <a:pt x="93" y="80"/>
                  </a:lnTo>
                  <a:lnTo>
                    <a:pt x="90" y="78"/>
                  </a:lnTo>
                  <a:lnTo>
                    <a:pt x="88" y="76"/>
                  </a:lnTo>
                  <a:lnTo>
                    <a:pt x="87" y="74"/>
                  </a:lnTo>
                  <a:lnTo>
                    <a:pt x="84" y="72"/>
                  </a:lnTo>
                  <a:lnTo>
                    <a:pt x="83" y="70"/>
                  </a:lnTo>
                  <a:lnTo>
                    <a:pt x="82" y="69"/>
                  </a:lnTo>
                  <a:lnTo>
                    <a:pt x="82" y="67"/>
                  </a:lnTo>
                  <a:lnTo>
                    <a:pt x="81" y="66"/>
                  </a:lnTo>
                  <a:lnTo>
                    <a:pt x="80" y="65"/>
                  </a:lnTo>
                  <a:lnTo>
                    <a:pt x="79" y="64"/>
                  </a:lnTo>
                  <a:lnTo>
                    <a:pt x="77" y="61"/>
                  </a:lnTo>
                  <a:lnTo>
                    <a:pt x="74" y="57"/>
                  </a:lnTo>
                  <a:lnTo>
                    <a:pt x="70" y="55"/>
                  </a:lnTo>
                  <a:lnTo>
                    <a:pt x="66" y="53"/>
                  </a:lnTo>
                  <a:lnTo>
                    <a:pt x="63" y="51"/>
                  </a:lnTo>
                  <a:lnTo>
                    <a:pt x="58" y="49"/>
                  </a:lnTo>
                  <a:lnTo>
                    <a:pt x="52" y="45"/>
                  </a:lnTo>
                  <a:lnTo>
                    <a:pt x="46" y="42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3" y="34"/>
                  </a:lnTo>
                  <a:lnTo>
                    <a:pt x="29" y="31"/>
                  </a:lnTo>
                  <a:lnTo>
                    <a:pt x="26" y="28"/>
                  </a:lnTo>
                  <a:lnTo>
                    <a:pt x="22" y="25"/>
                  </a:lnTo>
                  <a:lnTo>
                    <a:pt x="18" y="23"/>
                  </a:lnTo>
                  <a:lnTo>
                    <a:pt x="15" y="21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4" y="13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3" y="9"/>
                  </a:lnTo>
                  <a:lnTo>
                    <a:pt x="5" y="8"/>
                  </a:lnTo>
                  <a:lnTo>
                    <a:pt x="6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7" y="3"/>
                  </a:lnTo>
                  <a:lnTo>
                    <a:pt x="24" y="1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9" y="2"/>
                  </a:lnTo>
                  <a:lnTo>
                    <a:pt x="79" y="4"/>
                  </a:lnTo>
                  <a:lnTo>
                    <a:pt x="89" y="6"/>
                  </a:lnTo>
                  <a:lnTo>
                    <a:pt x="99" y="10"/>
                  </a:lnTo>
                  <a:lnTo>
                    <a:pt x="194" y="64"/>
                  </a:lnTo>
                  <a:lnTo>
                    <a:pt x="190" y="67"/>
                  </a:lnTo>
                  <a:lnTo>
                    <a:pt x="186" y="69"/>
                  </a:lnTo>
                  <a:lnTo>
                    <a:pt x="182" y="70"/>
                  </a:lnTo>
                  <a:lnTo>
                    <a:pt x="178" y="72"/>
                  </a:lnTo>
                  <a:lnTo>
                    <a:pt x="171" y="72"/>
                  </a:lnTo>
                  <a:lnTo>
                    <a:pt x="164" y="72"/>
                  </a:lnTo>
                  <a:lnTo>
                    <a:pt x="157" y="72"/>
                  </a:lnTo>
                  <a:lnTo>
                    <a:pt x="149" y="70"/>
                  </a:lnTo>
                  <a:lnTo>
                    <a:pt x="143" y="70"/>
                  </a:lnTo>
                  <a:lnTo>
                    <a:pt x="136" y="72"/>
                  </a:lnTo>
                  <a:lnTo>
                    <a:pt x="133" y="72"/>
                  </a:lnTo>
                  <a:lnTo>
                    <a:pt x="130" y="73"/>
                  </a:lnTo>
                  <a:lnTo>
                    <a:pt x="127" y="74"/>
                  </a:lnTo>
                  <a:lnTo>
                    <a:pt x="122" y="76"/>
                  </a:lnTo>
                  <a:lnTo>
                    <a:pt x="118" y="78"/>
                  </a:lnTo>
                  <a:lnTo>
                    <a:pt x="115" y="79"/>
                  </a:lnTo>
                  <a:lnTo>
                    <a:pt x="113" y="80"/>
                  </a:lnTo>
                  <a:lnTo>
                    <a:pt x="109" y="81"/>
                  </a:lnTo>
                  <a:lnTo>
                    <a:pt x="107" y="81"/>
                  </a:lnTo>
                  <a:lnTo>
                    <a:pt x="105" y="82"/>
                  </a:lnTo>
                  <a:lnTo>
                    <a:pt x="103" y="82"/>
                  </a:lnTo>
                  <a:lnTo>
                    <a:pt x="102" y="82"/>
                  </a:lnTo>
                  <a:lnTo>
                    <a:pt x="100" y="83"/>
                  </a:lnTo>
                  <a:lnTo>
                    <a:pt x="97" y="83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81" name="Google Shape;1081;p8"/>
            <p:cNvCxnSpPr/>
            <p:nvPr/>
          </p:nvCxnSpPr>
          <p:spPr>
            <a:xfrm rot="10800000">
              <a:off x="2359" y="2303"/>
              <a:ext cx="121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2" name="Google Shape;1082;p8"/>
            <p:cNvCxnSpPr/>
            <p:nvPr/>
          </p:nvCxnSpPr>
          <p:spPr>
            <a:xfrm rot="10800000">
              <a:off x="2359" y="2339"/>
              <a:ext cx="121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3" name="Google Shape;1083;p8"/>
            <p:cNvCxnSpPr/>
            <p:nvPr/>
          </p:nvCxnSpPr>
          <p:spPr>
            <a:xfrm rot="10800000">
              <a:off x="2226" y="2262"/>
              <a:ext cx="121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4" name="Google Shape;1084;p8"/>
            <p:cNvCxnSpPr/>
            <p:nvPr/>
          </p:nvCxnSpPr>
          <p:spPr>
            <a:xfrm rot="10800000">
              <a:off x="2226" y="2227"/>
              <a:ext cx="121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5" name="Google Shape;1085;p8"/>
            <p:cNvCxnSpPr/>
            <p:nvPr/>
          </p:nvCxnSpPr>
          <p:spPr>
            <a:xfrm rot="10800000">
              <a:off x="2758" y="2533"/>
              <a:ext cx="119" cy="6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6" name="Google Shape;1086;p8"/>
            <p:cNvCxnSpPr/>
            <p:nvPr/>
          </p:nvCxnSpPr>
          <p:spPr>
            <a:xfrm rot="10800000">
              <a:off x="2758" y="2569"/>
              <a:ext cx="119" cy="6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7" name="Google Shape;1087;p8"/>
            <p:cNvCxnSpPr/>
            <p:nvPr/>
          </p:nvCxnSpPr>
          <p:spPr>
            <a:xfrm rot="10800000" flipH="1">
              <a:off x="2895" y="2030"/>
              <a:ext cx="969" cy="56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8" name="Google Shape;1088;p8"/>
            <p:cNvCxnSpPr/>
            <p:nvPr/>
          </p:nvCxnSpPr>
          <p:spPr>
            <a:xfrm rot="10800000" flipH="1">
              <a:off x="2915" y="2051"/>
              <a:ext cx="932" cy="54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89" name="Google Shape;1089;p8"/>
            <p:cNvSpPr/>
            <p:nvPr/>
          </p:nvSpPr>
          <p:spPr>
            <a:xfrm>
              <a:off x="2718" y="3218"/>
              <a:ext cx="630" cy="480"/>
            </a:xfrm>
            <a:custGeom>
              <a:avLst/>
              <a:gdLst/>
              <a:ahLst/>
              <a:cxnLst/>
              <a:rect l="l" t="t" r="r" b="b"/>
              <a:pathLst>
                <a:path w="1890" h="1441" extrusionOk="0">
                  <a:moveTo>
                    <a:pt x="0" y="737"/>
                  </a:moveTo>
                  <a:lnTo>
                    <a:pt x="1279" y="0"/>
                  </a:lnTo>
                  <a:lnTo>
                    <a:pt x="1890" y="351"/>
                  </a:lnTo>
                  <a:lnTo>
                    <a:pt x="0" y="1441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5F504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2392" y="3032"/>
              <a:ext cx="627" cy="478"/>
            </a:xfrm>
            <a:custGeom>
              <a:avLst/>
              <a:gdLst/>
              <a:ahLst/>
              <a:cxnLst/>
              <a:rect l="l" t="t" r="r" b="b"/>
              <a:pathLst>
                <a:path w="1883" h="1433" extrusionOk="0">
                  <a:moveTo>
                    <a:pt x="0" y="1433"/>
                  </a:moveTo>
                  <a:lnTo>
                    <a:pt x="1883" y="340"/>
                  </a:lnTo>
                  <a:lnTo>
                    <a:pt x="1293" y="0"/>
                  </a:lnTo>
                  <a:lnTo>
                    <a:pt x="0" y="747"/>
                  </a:lnTo>
                  <a:lnTo>
                    <a:pt x="0" y="1433"/>
                  </a:lnTo>
                  <a:close/>
                </a:path>
              </a:pathLst>
            </a:custGeom>
            <a:solidFill>
              <a:srgbClr val="5F504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2074" y="2844"/>
              <a:ext cx="630" cy="484"/>
            </a:xfrm>
            <a:custGeom>
              <a:avLst/>
              <a:gdLst/>
              <a:ahLst/>
              <a:cxnLst/>
              <a:rect l="l" t="t" r="r" b="b"/>
              <a:pathLst>
                <a:path w="1892" h="1451" extrusionOk="0">
                  <a:moveTo>
                    <a:pt x="0" y="1451"/>
                  </a:moveTo>
                  <a:lnTo>
                    <a:pt x="1892" y="360"/>
                  </a:lnTo>
                  <a:lnTo>
                    <a:pt x="1267" y="0"/>
                  </a:lnTo>
                  <a:lnTo>
                    <a:pt x="0" y="738"/>
                  </a:lnTo>
                  <a:lnTo>
                    <a:pt x="0" y="1451"/>
                  </a:lnTo>
                  <a:close/>
                </a:path>
              </a:pathLst>
            </a:custGeom>
            <a:solidFill>
              <a:srgbClr val="5F504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2639" y="3172"/>
              <a:ext cx="506" cy="292"/>
            </a:xfrm>
            <a:custGeom>
              <a:avLst/>
              <a:gdLst/>
              <a:ahLst/>
              <a:cxnLst/>
              <a:rect l="l" t="t" r="r" b="b"/>
              <a:pathLst>
                <a:path w="1517" h="874" extrusionOk="0">
                  <a:moveTo>
                    <a:pt x="238" y="874"/>
                  </a:moveTo>
                  <a:lnTo>
                    <a:pt x="1517" y="137"/>
                  </a:lnTo>
                  <a:lnTo>
                    <a:pt x="1280" y="0"/>
                  </a:lnTo>
                  <a:lnTo>
                    <a:pt x="0" y="738"/>
                  </a:lnTo>
                  <a:lnTo>
                    <a:pt x="238" y="874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2311" y="2986"/>
              <a:ext cx="512" cy="295"/>
            </a:xfrm>
            <a:custGeom>
              <a:avLst/>
              <a:gdLst/>
              <a:ahLst/>
              <a:cxnLst/>
              <a:rect l="l" t="t" r="r" b="b"/>
              <a:pathLst>
                <a:path w="1534" h="886" extrusionOk="0">
                  <a:moveTo>
                    <a:pt x="1534" y="139"/>
                  </a:moveTo>
                  <a:lnTo>
                    <a:pt x="241" y="886"/>
                  </a:lnTo>
                  <a:lnTo>
                    <a:pt x="0" y="747"/>
                  </a:lnTo>
                  <a:lnTo>
                    <a:pt x="1293" y="0"/>
                  </a:lnTo>
                  <a:lnTo>
                    <a:pt x="1534" y="139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1991" y="2798"/>
              <a:ext cx="505" cy="292"/>
            </a:xfrm>
            <a:custGeom>
              <a:avLst/>
              <a:gdLst/>
              <a:ahLst/>
              <a:cxnLst/>
              <a:rect l="l" t="t" r="r" b="b"/>
              <a:pathLst>
                <a:path w="1515" h="877" extrusionOk="0">
                  <a:moveTo>
                    <a:pt x="248" y="877"/>
                  </a:moveTo>
                  <a:lnTo>
                    <a:pt x="1515" y="139"/>
                  </a:lnTo>
                  <a:lnTo>
                    <a:pt x="1273" y="0"/>
                  </a:lnTo>
                  <a:lnTo>
                    <a:pt x="0" y="742"/>
                  </a:lnTo>
                  <a:lnTo>
                    <a:pt x="248" y="877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2162" y="2581"/>
              <a:ext cx="235" cy="309"/>
            </a:xfrm>
            <a:custGeom>
              <a:avLst/>
              <a:gdLst/>
              <a:ahLst/>
              <a:cxnLst/>
              <a:rect l="l" t="t" r="r" b="b"/>
              <a:pathLst>
                <a:path w="704" h="928" extrusionOk="0">
                  <a:moveTo>
                    <a:pt x="437" y="317"/>
                  </a:moveTo>
                  <a:lnTo>
                    <a:pt x="437" y="464"/>
                  </a:lnTo>
                  <a:lnTo>
                    <a:pt x="618" y="568"/>
                  </a:lnTo>
                  <a:lnTo>
                    <a:pt x="0" y="928"/>
                  </a:lnTo>
                  <a:lnTo>
                    <a:pt x="0" y="479"/>
                  </a:lnTo>
                  <a:lnTo>
                    <a:pt x="41" y="503"/>
                  </a:lnTo>
                  <a:lnTo>
                    <a:pt x="37" y="485"/>
                  </a:lnTo>
                  <a:lnTo>
                    <a:pt x="56" y="459"/>
                  </a:lnTo>
                  <a:lnTo>
                    <a:pt x="0" y="428"/>
                  </a:lnTo>
                  <a:lnTo>
                    <a:pt x="0" y="233"/>
                  </a:lnTo>
                  <a:lnTo>
                    <a:pt x="415" y="0"/>
                  </a:lnTo>
                  <a:lnTo>
                    <a:pt x="704" y="166"/>
                  </a:lnTo>
                  <a:lnTo>
                    <a:pt x="437" y="317"/>
                  </a:lnTo>
                  <a:close/>
                </a:path>
              </a:pathLst>
            </a:custGeom>
            <a:solidFill>
              <a:srgbClr val="5F504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96" name="Google Shape;1096;p8"/>
            <p:cNvCxnSpPr/>
            <p:nvPr/>
          </p:nvCxnSpPr>
          <p:spPr>
            <a:xfrm rot="10800000">
              <a:off x="2308" y="2735"/>
              <a:ext cx="1184" cy="68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7" name="Google Shape;1097;p8"/>
            <p:cNvCxnSpPr/>
            <p:nvPr/>
          </p:nvCxnSpPr>
          <p:spPr>
            <a:xfrm rot="10800000">
              <a:off x="2308" y="2686"/>
              <a:ext cx="1184" cy="68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8" name="Google Shape;1098;p8"/>
            <p:cNvCxnSpPr/>
            <p:nvPr/>
          </p:nvCxnSpPr>
          <p:spPr>
            <a:xfrm rot="10800000">
              <a:off x="2432" y="2616"/>
              <a:ext cx="1134" cy="65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9" name="Google Shape;1099;p8"/>
            <p:cNvCxnSpPr/>
            <p:nvPr/>
          </p:nvCxnSpPr>
          <p:spPr>
            <a:xfrm rot="10800000">
              <a:off x="1899" y="2295"/>
              <a:ext cx="1574" cy="90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0" name="Google Shape;1100;p8"/>
            <p:cNvCxnSpPr/>
            <p:nvPr/>
          </p:nvCxnSpPr>
          <p:spPr>
            <a:xfrm rot="10800000" flipH="1">
              <a:off x="1899" y="2228"/>
              <a:ext cx="125" cy="6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1" name="Google Shape;1101;p8"/>
            <p:cNvCxnSpPr/>
            <p:nvPr/>
          </p:nvCxnSpPr>
          <p:spPr>
            <a:xfrm>
              <a:off x="2024" y="2228"/>
              <a:ext cx="1473" cy="84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2" name="Google Shape;1102;p8"/>
            <p:cNvCxnSpPr/>
            <p:nvPr/>
          </p:nvCxnSpPr>
          <p:spPr>
            <a:xfrm rot="10800000">
              <a:off x="2035" y="2222"/>
              <a:ext cx="1444" cy="83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3" name="Google Shape;1103;p8"/>
            <p:cNvCxnSpPr/>
            <p:nvPr/>
          </p:nvCxnSpPr>
          <p:spPr>
            <a:xfrm rot="10800000" flipH="1">
              <a:off x="1991" y="2798"/>
              <a:ext cx="424" cy="24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4" name="Google Shape;1104;p8"/>
            <p:cNvCxnSpPr/>
            <p:nvPr/>
          </p:nvCxnSpPr>
          <p:spPr>
            <a:xfrm rot="10800000" flipH="1">
              <a:off x="2074" y="2844"/>
              <a:ext cx="422" cy="2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5" name="Google Shape;1105;p8"/>
            <p:cNvSpPr/>
            <p:nvPr/>
          </p:nvSpPr>
          <p:spPr>
            <a:xfrm>
              <a:off x="1991" y="3045"/>
              <a:ext cx="83" cy="283"/>
            </a:xfrm>
            <a:custGeom>
              <a:avLst/>
              <a:gdLst/>
              <a:ahLst/>
              <a:cxnLst/>
              <a:rect l="l" t="t" r="r" b="b"/>
              <a:pathLst>
                <a:path w="248" h="848" extrusionOk="0">
                  <a:moveTo>
                    <a:pt x="248" y="848"/>
                  </a:moveTo>
                  <a:lnTo>
                    <a:pt x="248" y="135"/>
                  </a:lnTo>
                  <a:lnTo>
                    <a:pt x="0" y="0"/>
                  </a:lnTo>
                  <a:lnTo>
                    <a:pt x="0" y="712"/>
                  </a:lnTo>
                  <a:lnTo>
                    <a:pt x="248" y="848"/>
                  </a:lnTo>
                  <a:close/>
                  <a:moveTo>
                    <a:pt x="86" y="225"/>
                  </a:moveTo>
                  <a:lnTo>
                    <a:pt x="88" y="226"/>
                  </a:lnTo>
                  <a:lnTo>
                    <a:pt x="89" y="228"/>
                  </a:lnTo>
                  <a:lnTo>
                    <a:pt x="89" y="229"/>
                  </a:lnTo>
                  <a:lnTo>
                    <a:pt x="90" y="232"/>
                  </a:lnTo>
                  <a:lnTo>
                    <a:pt x="91" y="234"/>
                  </a:lnTo>
                  <a:lnTo>
                    <a:pt x="93" y="236"/>
                  </a:lnTo>
                  <a:lnTo>
                    <a:pt x="94" y="239"/>
                  </a:lnTo>
                  <a:lnTo>
                    <a:pt x="94" y="242"/>
                  </a:lnTo>
                  <a:lnTo>
                    <a:pt x="95" y="246"/>
                  </a:lnTo>
                  <a:lnTo>
                    <a:pt x="96" y="248"/>
                  </a:lnTo>
                  <a:lnTo>
                    <a:pt x="97" y="250"/>
                  </a:lnTo>
                  <a:lnTo>
                    <a:pt x="98" y="251"/>
                  </a:lnTo>
                  <a:lnTo>
                    <a:pt x="99" y="252"/>
                  </a:lnTo>
                  <a:lnTo>
                    <a:pt x="101" y="253"/>
                  </a:lnTo>
                  <a:lnTo>
                    <a:pt x="103" y="254"/>
                  </a:lnTo>
                  <a:lnTo>
                    <a:pt x="106" y="255"/>
                  </a:lnTo>
                  <a:lnTo>
                    <a:pt x="110" y="255"/>
                  </a:lnTo>
                  <a:lnTo>
                    <a:pt x="115" y="257"/>
                  </a:lnTo>
                  <a:lnTo>
                    <a:pt x="118" y="257"/>
                  </a:lnTo>
                  <a:lnTo>
                    <a:pt x="121" y="258"/>
                  </a:lnTo>
                  <a:lnTo>
                    <a:pt x="124" y="259"/>
                  </a:lnTo>
                  <a:lnTo>
                    <a:pt x="126" y="260"/>
                  </a:lnTo>
                  <a:lnTo>
                    <a:pt x="128" y="261"/>
                  </a:lnTo>
                  <a:lnTo>
                    <a:pt x="131" y="263"/>
                  </a:lnTo>
                  <a:lnTo>
                    <a:pt x="132" y="265"/>
                  </a:lnTo>
                  <a:lnTo>
                    <a:pt x="134" y="267"/>
                  </a:lnTo>
                  <a:lnTo>
                    <a:pt x="136" y="270"/>
                  </a:lnTo>
                  <a:lnTo>
                    <a:pt x="138" y="273"/>
                  </a:lnTo>
                  <a:lnTo>
                    <a:pt x="140" y="277"/>
                  </a:lnTo>
                  <a:lnTo>
                    <a:pt x="142" y="280"/>
                  </a:lnTo>
                  <a:lnTo>
                    <a:pt x="145" y="284"/>
                  </a:lnTo>
                  <a:lnTo>
                    <a:pt x="146" y="286"/>
                  </a:lnTo>
                  <a:lnTo>
                    <a:pt x="148" y="289"/>
                  </a:lnTo>
                  <a:lnTo>
                    <a:pt x="148" y="292"/>
                  </a:lnTo>
                  <a:lnTo>
                    <a:pt x="149" y="295"/>
                  </a:lnTo>
                  <a:lnTo>
                    <a:pt x="149" y="297"/>
                  </a:lnTo>
                  <a:lnTo>
                    <a:pt x="149" y="300"/>
                  </a:lnTo>
                  <a:lnTo>
                    <a:pt x="149" y="302"/>
                  </a:lnTo>
                  <a:lnTo>
                    <a:pt x="149" y="305"/>
                  </a:lnTo>
                  <a:lnTo>
                    <a:pt x="149" y="309"/>
                  </a:lnTo>
                  <a:lnTo>
                    <a:pt x="149" y="313"/>
                  </a:lnTo>
                  <a:lnTo>
                    <a:pt x="149" y="316"/>
                  </a:lnTo>
                  <a:lnTo>
                    <a:pt x="149" y="318"/>
                  </a:lnTo>
                  <a:lnTo>
                    <a:pt x="149" y="321"/>
                  </a:lnTo>
                  <a:lnTo>
                    <a:pt x="150" y="325"/>
                  </a:lnTo>
                  <a:lnTo>
                    <a:pt x="151" y="328"/>
                  </a:lnTo>
                  <a:lnTo>
                    <a:pt x="153" y="330"/>
                  </a:lnTo>
                  <a:lnTo>
                    <a:pt x="155" y="332"/>
                  </a:lnTo>
                  <a:lnTo>
                    <a:pt x="160" y="336"/>
                  </a:lnTo>
                  <a:lnTo>
                    <a:pt x="164" y="338"/>
                  </a:lnTo>
                  <a:lnTo>
                    <a:pt x="168" y="340"/>
                  </a:lnTo>
                  <a:lnTo>
                    <a:pt x="173" y="342"/>
                  </a:lnTo>
                  <a:lnTo>
                    <a:pt x="177" y="345"/>
                  </a:lnTo>
                  <a:lnTo>
                    <a:pt x="180" y="349"/>
                  </a:lnTo>
                  <a:lnTo>
                    <a:pt x="184" y="352"/>
                  </a:lnTo>
                  <a:lnTo>
                    <a:pt x="187" y="357"/>
                  </a:lnTo>
                  <a:lnTo>
                    <a:pt x="189" y="362"/>
                  </a:lnTo>
                  <a:lnTo>
                    <a:pt x="191" y="368"/>
                  </a:lnTo>
                  <a:lnTo>
                    <a:pt x="192" y="374"/>
                  </a:lnTo>
                  <a:lnTo>
                    <a:pt x="192" y="382"/>
                  </a:lnTo>
                  <a:lnTo>
                    <a:pt x="192" y="390"/>
                  </a:lnTo>
                  <a:lnTo>
                    <a:pt x="192" y="399"/>
                  </a:lnTo>
                  <a:lnTo>
                    <a:pt x="191" y="407"/>
                  </a:lnTo>
                  <a:lnTo>
                    <a:pt x="189" y="419"/>
                  </a:lnTo>
                  <a:lnTo>
                    <a:pt x="187" y="430"/>
                  </a:lnTo>
                  <a:lnTo>
                    <a:pt x="184" y="440"/>
                  </a:lnTo>
                  <a:lnTo>
                    <a:pt x="183" y="443"/>
                  </a:lnTo>
                  <a:lnTo>
                    <a:pt x="181" y="447"/>
                  </a:lnTo>
                  <a:lnTo>
                    <a:pt x="180" y="451"/>
                  </a:lnTo>
                  <a:lnTo>
                    <a:pt x="179" y="454"/>
                  </a:lnTo>
                  <a:lnTo>
                    <a:pt x="178" y="457"/>
                  </a:lnTo>
                  <a:lnTo>
                    <a:pt x="176" y="460"/>
                  </a:lnTo>
                  <a:lnTo>
                    <a:pt x="175" y="463"/>
                  </a:lnTo>
                  <a:lnTo>
                    <a:pt x="173" y="465"/>
                  </a:lnTo>
                  <a:lnTo>
                    <a:pt x="172" y="468"/>
                  </a:lnTo>
                  <a:lnTo>
                    <a:pt x="170" y="470"/>
                  </a:lnTo>
                  <a:lnTo>
                    <a:pt x="167" y="472"/>
                  </a:lnTo>
                  <a:lnTo>
                    <a:pt x="165" y="475"/>
                  </a:lnTo>
                  <a:lnTo>
                    <a:pt x="162" y="477"/>
                  </a:lnTo>
                  <a:lnTo>
                    <a:pt x="159" y="480"/>
                  </a:lnTo>
                  <a:lnTo>
                    <a:pt x="155" y="482"/>
                  </a:lnTo>
                  <a:lnTo>
                    <a:pt x="150" y="485"/>
                  </a:lnTo>
                  <a:lnTo>
                    <a:pt x="145" y="490"/>
                  </a:lnTo>
                  <a:lnTo>
                    <a:pt x="141" y="493"/>
                  </a:lnTo>
                  <a:lnTo>
                    <a:pt x="138" y="495"/>
                  </a:lnTo>
                  <a:lnTo>
                    <a:pt x="135" y="498"/>
                  </a:lnTo>
                  <a:lnTo>
                    <a:pt x="133" y="503"/>
                  </a:lnTo>
                  <a:lnTo>
                    <a:pt x="131" y="506"/>
                  </a:lnTo>
                  <a:lnTo>
                    <a:pt x="128" y="510"/>
                  </a:lnTo>
                  <a:lnTo>
                    <a:pt x="125" y="515"/>
                  </a:lnTo>
                  <a:lnTo>
                    <a:pt x="123" y="518"/>
                  </a:lnTo>
                  <a:lnTo>
                    <a:pt x="121" y="522"/>
                  </a:lnTo>
                  <a:lnTo>
                    <a:pt x="119" y="524"/>
                  </a:lnTo>
                  <a:lnTo>
                    <a:pt x="115" y="527"/>
                  </a:lnTo>
                  <a:lnTo>
                    <a:pt x="112" y="529"/>
                  </a:lnTo>
                  <a:lnTo>
                    <a:pt x="109" y="530"/>
                  </a:lnTo>
                  <a:lnTo>
                    <a:pt x="107" y="531"/>
                  </a:lnTo>
                  <a:lnTo>
                    <a:pt x="103" y="532"/>
                  </a:lnTo>
                  <a:lnTo>
                    <a:pt x="101" y="532"/>
                  </a:lnTo>
                  <a:lnTo>
                    <a:pt x="98" y="533"/>
                  </a:lnTo>
                  <a:lnTo>
                    <a:pt x="96" y="533"/>
                  </a:lnTo>
                  <a:lnTo>
                    <a:pt x="93" y="534"/>
                  </a:lnTo>
                  <a:lnTo>
                    <a:pt x="90" y="531"/>
                  </a:lnTo>
                  <a:lnTo>
                    <a:pt x="88" y="529"/>
                  </a:lnTo>
                  <a:lnTo>
                    <a:pt x="86" y="525"/>
                  </a:lnTo>
                  <a:lnTo>
                    <a:pt x="84" y="523"/>
                  </a:lnTo>
                  <a:lnTo>
                    <a:pt x="81" y="521"/>
                  </a:lnTo>
                  <a:lnTo>
                    <a:pt x="78" y="519"/>
                  </a:lnTo>
                  <a:lnTo>
                    <a:pt x="76" y="517"/>
                  </a:lnTo>
                  <a:lnTo>
                    <a:pt x="74" y="516"/>
                  </a:lnTo>
                  <a:lnTo>
                    <a:pt x="72" y="514"/>
                  </a:lnTo>
                  <a:lnTo>
                    <a:pt x="70" y="512"/>
                  </a:lnTo>
                  <a:lnTo>
                    <a:pt x="69" y="510"/>
                  </a:lnTo>
                  <a:lnTo>
                    <a:pt x="67" y="508"/>
                  </a:lnTo>
                  <a:lnTo>
                    <a:pt x="63" y="505"/>
                  </a:lnTo>
                  <a:lnTo>
                    <a:pt x="61" y="499"/>
                  </a:lnTo>
                  <a:lnTo>
                    <a:pt x="59" y="494"/>
                  </a:lnTo>
                  <a:lnTo>
                    <a:pt x="58" y="489"/>
                  </a:lnTo>
                  <a:lnTo>
                    <a:pt x="57" y="482"/>
                  </a:lnTo>
                  <a:lnTo>
                    <a:pt x="56" y="472"/>
                  </a:lnTo>
                  <a:lnTo>
                    <a:pt x="55" y="462"/>
                  </a:lnTo>
                  <a:lnTo>
                    <a:pt x="55" y="450"/>
                  </a:lnTo>
                  <a:lnTo>
                    <a:pt x="54" y="442"/>
                  </a:lnTo>
                  <a:lnTo>
                    <a:pt x="52" y="434"/>
                  </a:lnTo>
                  <a:lnTo>
                    <a:pt x="50" y="427"/>
                  </a:lnTo>
                  <a:lnTo>
                    <a:pt x="48" y="420"/>
                  </a:lnTo>
                  <a:lnTo>
                    <a:pt x="55" y="416"/>
                  </a:lnTo>
                  <a:lnTo>
                    <a:pt x="60" y="412"/>
                  </a:lnTo>
                  <a:lnTo>
                    <a:pt x="64" y="407"/>
                  </a:lnTo>
                  <a:lnTo>
                    <a:pt x="70" y="402"/>
                  </a:lnTo>
                  <a:lnTo>
                    <a:pt x="74" y="396"/>
                  </a:lnTo>
                  <a:lnTo>
                    <a:pt x="78" y="390"/>
                  </a:lnTo>
                  <a:lnTo>
                    <a:pt x="82" y="385"/>
                  </a:lnTo>
                  <a:lnTo>
                    <a:pt x="84" y="378"/>
                  </a:lnTo>
                  <a:lnTo>
                    <a:pt x="86" y="372"/>
                  </a:lnTo>
                  <a:lnTo>
                    <a:pt x="86" y="369"/>
                  </a:lnTo>
                  <a:lnTo>
                    <a:pt x="86" y="367"/>
                  </a:lnTo>
                  <a:lnTo>
                    <a:pt x="86" y="364"/>
                  </a:lnTo>
                  <a:lnTo>
                    <a:pt x="87" y="362"/>
                  </a:lnTo>
                  <a:lnTo>
                    <a:pt x="87" y="358"/>
                  </a:lnTo>
                  <a:lnTo>
                    <a:pt x="88" y="356"/>
                  </a:lnTo>
                  <a:lnTo>
                    <a:pt x="88" y="355"/>
                  </a:lnTo>
                  <a:lnTo>
                    <a:pt x="87" y="354"/>
                  </a:lnTo>
                  <a:lnTo>
                    <a:pt x="87" y="353"/>
                  </a:lnTo>
                  <a:lnTo>
                    <a:pt x="87" y="352"/>
                  </a:lnTo>
                  <a:lnTo>
                    <a:pt x="87" y="351"/>
                  </a:lnTo>
                  <a:lnTo>
                    <a:pt x="87" y="349"/>
                  </a:lnTo>
                  <a:lnTo>
                    <a:pt x="82" y="350"/>
                  </a:lnTo>
                  <a:lnTo>
                    <a:pt x="77" y="350"/>
                  </a:lnTo>
                  <a:lnTo>
                    <a:pt x="72" y="350"/>
                  </a:lnTo>
                  <a:lnTo>
                    <a:pt x="67" y="349"/>
                  </a:lnTo>
                  <a:lnTo>
                    <a:pt x="61" y="348"/>
                  </a:lnTo>
                  <a:lnTo>
                    <a:pt x="56" y="345"/>
                  </a:lnTo>
                  <a:lnTo>
                    <a:pt x="50" y="342"/>
                  </a:lnTo>
                  <a:lnTo>
                    <a:pt x="45" y="339"/>
                  </a:lnTo>
                  <a:lnTo>
                    <a:pt x="38" y="335"/>
                  </a:lnTo>
                  <a:lnTo>
                    <a:pt x="46" y="327"/>
                  </a:lnTo>
                  <a:lnTo>
                    <a:pt x="52" y="318"/>
                  </a:lnTo>
                  <a:lnTo>
                    <a:pt x="58" y="310"/>
                  </a:lnTo>
                  <a:lnTo>
                    <a:pt x="63" y="301"/>
                  </a:lnTo>
                  <a:lnTo>
                    <a:pt x="68" y="292"/>
                  </a:lnTo>
                  <a:lnTo>
                    <a:pt x="72" y="284"/>
                  </a:lnTo>
                  <a:lnTo>
                    <a:pt x="75" y="274"/>
                  </a:lnTo>
                  <a:lnTo>
                    <a:pt x="78" y="264"/>
                  </a:lnTo>
                  <a:lnTo>
                    <a:pt x="82" y="254"/>
                  </a:lnTo>
                  <a:lnTo>
                    <a:pt x="84" y="245"/>
                  </a:lnTo>
                  <a:lnTo>
                    <a:pt x="85" y="235"/>
                  </a:lnTo>
                  <a:lnTo>
                    <a:pt x="86" y="225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06" name="Google Shape;1106;p8"/>
            <p:cNvCxnSpPr/>
            <p:nvPr/>
          </p:nvCxnSpPr>
          <p:spPr>
            <a:xfrm rot="10800000">
              <a:off x="1991" y="3045"/>
              <a:ext cx="83" cy="45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7" name="Google Shape;1107;p8"/>
            <p:cNvCxnSpPr/>
            <p:nvPr/>
          </p:nvCxnSpPr>
          <p:spPr>
            <a:xfrm>
              <a:off x="1991" y="3045"/>
              <a:ext cx="1" cy="23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8" name="Google Shape;1108;p8"/>
            <p:cNvCxnSpPr/>
            <p:nvPr/>
          </p:nvCxnSpPr>
          <p:spPr>
            <a:xfrm>
              <a:off x="1991" y="3282"/>
              <a:ext cx="83" cy="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9" name="Google Shape;1109;p8"/>
            <p:cNvCxnSpPr/>
            <p:nvPr/>
          </p:nvCxnSpPr>
          <p:spPr>
            <a:xfrm rot="10800000" flipH="1">
              <a:off x="2074" y="3090"/>
              <a:ext cx="1" cy="23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0" name="Google Shape;1110;p8"/>
            <p:cNvCxnSpPr/>
            <p:nvPr/>
          </p:nvCxnSpPr>
          <p:spPr>
            <a:xfrm rot="10800000" flipH="1">
              <a:off x="2074" y="2964"/>
              <a:ext cx="630" cy="36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1" name="Google Shape;1111;p8"/>
            <p:cNvSpPr/>
            <p:nvPr/>
          </p:nvSpPr>
          <p:spPr>
            <a:xfrm>
              <a:off x="2162" y="2723"/>
              <a:ext cx="19" cy="25"/>
            </a:xfrm>
            <a:custGeom>
              <a:avLst/>
              <a:gdLst/>
              <a:ahLst/>
              <a:cxnLst/>
              <a:rect l="l" t="t" r="r" b="b"/>
              <a:pathLst>
                <a:path w="56" h="75" extrusionOk="0">
                  <a:moveTo>
                    <a:pt x="0" y="0"/>
                  </a:moveTo>
                  <a:lnTo>
                    <a:pt x="56" y="31"/>
                  </a:lnTo>
                  <a:lnTo>
                    <a:pt x="37" y="57"/>
                  </a:lnTo>
                  <a:lnTo>
                    <a:pt x="41" y="75"/>
                  </a:lnTo>
                  <a:lnTo>
                    <a:pt x="0" y="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2" name="Google Shape;1112;p8"/>
            <p:cNvCxnSpPr/>
            <p:nvPr/>
          </p:nvCxnSpPr>
          <p:spPr>
            <a:xfrm>
              <a:off x="2162" y="2658"/>
              <a:ext cx="1" cy="23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3" name="Google Shape;1113;p8"/>
            <p:cNvSpPr/>
            <p:nvPr/>
          </p:nvSpPr>
          <p:spPr>
            <a:xfrm>
              <a:off x="1846" y="2627"/>
              <a:ext cx="242" cy="228"/>
            </a:xfrm>
            <a:custGeom>
              <a:avLst/>
              <a:gdLst/>
              <a:ahLst/>
              <a:cxnLst/>
              <a:rect l="l" t="t" r="r" b="b"/>
              <a:pathLst>
                <a:path w="725" h="685" extrusionOk="0">
                  <a:moveTo>
                    <a:pt x="0" y="0"/>
                  </a:moveTo>
                  <a:lnTo>
                    <a:pt x="699" y="397"/>
                  </a:lnTo>
                  <a:lnTo>
                    <a:pt x="699" y="639"/>
                  </a:lnTo>
                  <a:lnTo>
                    <a:pt x="725" y="655"/>
                  </a:lnTo>
                  <a:lnTo>
                    <a:pt x="725" y="685"/>
                  </a:lnTo>
                  <a:lnTo>
                    <a:pt x="0" y="2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4" name="Google Shape;1114;p8"/>
            <p:cNvCxnSpPr/>
            <p:nvPr/>
          </p:nvCxnSpPr>
          <p:spPr>
            <a:xfrm rot="10800000" flipH="1">
              <a:off x="2088" y="2845"/>
              <a:ext cx="1" cy="1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5" name="Google Shape;1115;p8"/>
            <p:cNvCxnSpPr/>
            <p:nvPr/>
          </p:nvCxnSpPr>
          <p:spPr>
            <a:xfrm rot="10800000" flipH="1">
              <a:off x="2311" y="2986"/>
              <a:ext cx="431" cy="24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6" name="Google Shape;1116;p8"/>
            <p:cNvCxnSpPr/>
            <p:nvPr/>
          </p:nvCxnSpPr>
          <p:spPr>
            <a:xfrm flipH="1">
              <a:off x="2392" y="3032"/>
              <a:ext cx="431" cy="24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7" name="Google Shape;1117;p8"/>
            <p:cNvSpPr/>
            <p:nvPr/>
          </p:nvSpPr>
          <p:spPr>
            <a:xfrm>
              <a:off x="2311" y="3235"/>
              <a:ext cx="41" cy="139"/>
            </a:xfrm>
            <a:custGeom>
              <a:avLst/>
              <a:gdLst/>
              <a:ahLst/>
              <a:cxnLst/>
              <a:rect l="l" t="t" r="r" b="b"/>
              <a:pathLst>
                <a:path w="121" h="416" extrusionOk="0">
                  <a:moveTo>
                    <a:pt x="55" y="416"/>
                  </a:moveTo>
                  <a:lnTo>
                    <a:pt x="62" y="395"/>
                  </a:lnTo>
                  <a:lnTo>
                    <a:pt x="68" y="372"/>
                  </a:lnTo>
                  <a:lnTo>
                    <a:pt x="73" y="358"/>
                  </a:lnTo>
                  <a:lnTo>
                    <a:pt x="77" y="343"/>
                  </a:lnTo>
                  <a:lnTo>
                    <a:pt x="80" y="327"/>
                  </a:lnTo>
                  <a:lnTo>
                    <a:pt x="83" y="312"/>
                  </a:lnTo>
                  <a:lnTo>
                    <a:pt x="87" y="297"/>
                  </a:lnTo>
                  <a:lnTo>
                    <a:pt x="89" y="282"/>
                  </a:lnTo>
                  <a:lnTo>
                    <a:pt x="91" y="265"/>
                  </a:lnTo>
                  <a:lnTo>
                    <a:pt x="93" y="246"/>
                  </a:lnTo>
                  <a:lnTo>
                    <a:pt x="94" y="228"/>
                  </a:lnTo>
                  <a:lnTo>
                    <a:pt x="96" y="209"/>
                  </a:lnTo>
                  <a:lnTo>
                    <a:pt x="98" y="191"/>
                  </a:lnTo>
                  <a:lnTo>
                    <a:pt x="99" y="173"/>
                  </a:lnTo>
                  <a:lnTo>
                    <a:pt x="101" y="155"/>
                  </a:lnTo>
                  <a:lnTo>
                    <a:pt x="103" y="138"/>
                  </a:lnTo>
                  <a:lnTo>
                    <a:pt x="105" y="124"/>
                  </a:lnTo>
                  <a:lnTo>
                    <a:pt x="108" y="109"/>
                  </a:lnTo>
                  <a:lnTo>
                    <a:pt x="112" y="96"/>
                  </a:lnTo>
                  <a:lnTo>
                    <a:pt x="116" y="82"/>
                  </a:lnTo>
                  <a:lnTo>
                    <a:pt x="121" y="69"/>
                  </a:lnTo>
                  <a:lnTo>
                    <a:pt x="0" y="0"/>
                  </a:lnTo>
                  <a:lnTo>
                    <a:pt x="0" y="407"/>
                  </a:lnTo>
                  <a:lnTo>
                    <a:pt x="9" y="409"/>
                  </a:lnTo>
                  <a:lnTo>
                    <a:pt x="17" y="410"/>
                  </a:lnTo>
                  <a:lnTo>
                    <a:pt x="36" y="413"/>
                  </a:lnTo>
                  <a:lnTo>
                    <a:pt x="46" y="415"/>
                  </a:lnTo>
                  <a:lnTo>
                    <a:pt x="55" y="416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2343" y="3258"/>
              <a:ext cx="49" cy="93"/>
            </a:xfrm>
            <a:custGeom>
              <a:avLst/>
              <a:gdLst/>
              <a:ahLst/>
              <a:cxnLst/>
              <a:rect l="l" t="t" r="r" b="b"/>
              <a:pathLst>
                <a:path w="146" h="278" extrusionOk="0">
                  <a:moveTo>
                    <a:pt x="146" y="278"/>
                  </a:moveTo>
                  <a:lnTo>
                    <a:pt x="139" y="266"/>
                  </a:lnTo>
                  <a:lnTo>
                    <a:pt x="133" y="254"/>
                  </a:lnTo>
                  <a:lnTo>
                    <a:pt x="125" y="242"/>
                  </a:lnTo>
                  <a:lnTo>
                    <a:pt x="116" y="230"/>
                  </a:lnTo>
                  <a:lnTo>
                    <a:pt x="107" y="217"/>
                  </a:lnTo>
                  <a:lnTo>
                    <a:pt x="97" y="206"/>
                  </a:lnTo>
                  <a:lnTo>
                    <a:pt x="85" y="194"/>
                  </a:lnTo>
                  <a:lnTo>
                    <a:pt x="74" y="184"/>
                  </a:lnTo>
                  <a:lnTo>
                    <a:pt x="64" y="176"/>
                  </a:lnTo>
                  <a:lnTo>
                    <a:pt x="55" y="170"/>
                  </a:lnTo>
                  <a:lnTo>
                    <a:pt x="44" y="163"/>
                  </a:lnTo>
                  <a:lnTo>
                    <a:pt x="33" y="157"/>
                  </a:lnTo>
                  <a:lnTo>
                    <a:pt x="22" y="152"/>
                  </a:lnTo>
                  <a:lnTo>
                    <a:pt x="19" y="151"/>
                  </a:lnTo>
                  <a:lnTo>
                    <a:pt x="16" y="149"/>
                  </a:lnTo>
                  <a:lnTo>
                    <a:pt x="11" y="148"/>
                  </a:lnTo>
                  <a:lnTo>
                    <a:pt x="8" y="147"/>
                  </a:lnTo>
                  <a:lnTo>
                    <a:pt x="5" y="146"/>
                  </a:lnTo>
                  <a:lnTo>
                    <a:pt x="0" y="145"/>
                  </a:lnTo>
                  <a:lnTo>
                    <a:pt x="1" y="128"/>
                  </a:lnTo>
                  <a:lnTo>
                    <a:pt x="3" y="112"/>
                  </a:lnTo>
                  <a:lnTo>
                    <a:pt x="5" y="95"/>
                  </a:lnTo>
                  <a:lnTo>
                    <a:pt x="7" y="78"/>
                  </a:lnTo>
                  <a:lnTo>
                    <a:pt x="9" y="63"/>
                  </a:lnTo>
                  <a:lnTo>
                    <a:pt x="12" y="47"/>
                  </a:lnTo>
                  <a:lnTo>
                    <a:pt x="14" y="35"/>
                  </a:lnTo>
                  <a:lnTo>
                    <a:pt x="18" y="23"/>
                  </a:lnTo>
                  <a:lnTo>
                    <a:pt x="22" y="12"/>
                  </a:lnTo>
                  <a:lnTo>
                    <a:pt x="26" y="0"/>
                  </a:lnTo>
                  <a:lnTo>
                    <a:pt x="146" y="70"/>
                  </a:lnTo>
                  <a:lnTo>
                    <a:pt x="146" y="278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9" name="Google Shape;1119;p8"/>
            <p:cNvCxnSpPr/>
            <p:nvPr/>
          </p:nvCxnSpPr>
          <p:spPr>
            <a:xfrm rot="10800000">
              <a:off x="2311" y="3235"/>
              <a:ext cx="81" cy="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0" name="Google Shape;1120;p8"/>
            <p:cNvSpPr/>
            <p:nvPr/>
          </p:nvSpPr>
          <p:spPr>
            <a:xfrm>
              <a:off x="2311" y="3338"/>
              <a:ext cx="81" cy="172"/>
            </a:xfrm>
            <a:custGeom>
              <a:avLst/>
              <a:gdLst/>
              <a:ahLst/>
              <a:cxnLst/>
              <a:rect l="l" t="t" r="r" b="b"/>
              <a:pathLst>
                <a:path w="241" h="516" extrusionOk="0">
                  <a:moveTo>
                    <a:pt x="75" y="300"/>
                  </a:moveTo>
                  <a:lnTo>
                    <a:pt x="86" y="274"/>
                  </a:lnTo>
                  <a:lnTo>
                    <a:pt x="98" y="248"/>
                  </a:lnTo>
                  <a:lnTo>
                    <a:pt x="111" y="222"/>
                  </a:lnTo>
                  <a:lnTo>
                    <a:pt x="124" y="197"/>
                  </a:lnTo>
                  <a:lnTo>
                    <a:pt x="141" y="164"/>
                  </a:lnTo>
                  <a:lnTo>
                    <a:pt x="158" y="130"/>
                  </a:lnTo>
                  <a:lnTo>
                    <a:pt x="175" y="98"/>
                  </a:lnTo>
                  <a:lnTo>
                    <a:pt x="186" y="73"/>
                  </a:lnTo>
                  <a:lnTo>
                    <a:pt x="198" y="49"/>
                  </a:lnTo>
                  <a:lnTo>
                    <a:pt x="209" y="24"/>
                  </a:lnTo>
                  <a:lnTo>
                    <a:pt x="218" y="0"/>
                  </a:lnTo>
                  <a:lnTo>
                    <a:pt x="222" y="7"/>
                  </a:lnTo>
                  <a:lnTo>
                    <a:pt x="227" y="13"/>
                  </a:lnTo>
                  <a:lnTo>
                    <a:pt x="231" y="20"/>
                  </a:lnTo>
                  <a:lnTo>
                    <a:pt x="234" y="26"/>
                  </a:lnTo>
                  <a:lnTo>
                    <a:pt x="237" y="31"/>
                  </a:lnTo>
                  <a:lnTo>
                    <a:pt x="241" y="38"/>
                  </a:lnTo>
                  <a:lnTo>
                    <a:pt x="241" y="516"/>
                  </a:lnTo>
                  <a:lnTo>
                    <a:pt x="0" y="377"/>
                  </a:lnTo>
                  <a:lnTo>
                    <a:pt x="0" y="322"/>
                  </a:lnTo>
                  <a:lnTo>
                    <a:pt x="4" y="325"/>
                  </a:lnTo>
                  <a:lnTo>
                    <a:pt x="8" y="329"/>
                  </a:lnTo>
                  <a:lnTo>
                    <a:pt x="11" y="330"/>
                  </a:lnTo>
                  <a:lnTo>
                    <a:pt x="13" y="331"/>
                  </a:lnTo>
                  <a:lnTo>
                    <a:pt x="16" y="332"/>
                  </a:lnTo>
                  <a:lnTo>
                    <a:pt x="17" y="332"/>
                  </a:lnTo>
                  <a:lnTo>
                    <a:pt x="20" y="331"/>
                  </a:lnTo>
                  <a:lnTo>
                    <a:pt x="22" y="329"/>
                  </a:lnTo>
                  <a:lnTo>
                    <a:pt x="23" y="326"/>
                  </a:lnTo>
                  <a:lnTo>
                    <a:pt x="24" y="324"/>
                  </a:lnTo>
                  <a:lnTo>
                    <a:pt x="24" y="320"/>
                  </a:lnTo>
                  <a:lnTo>
                    <a:pt x="24" y="313"/>
                  </a:lnTo>
                  <a:lnTo>
                    <a:pt x="24" y="306"/>
                  </a:lnTo>
                  <a:lnTo>
                    <a:pt x="24" y="298"/>
                  </a:lnTo>
                  <a:lnTo>
                    <a:pt x="33" y="297"/>
                  </a:lnTo>
                  <a:lnTo>
                    <a:pt x="40" y="298"/>
                  </a:lnTo>
                  <a:lnTo>
                    <a:pt x="49" y="298"/>
                  </a:lnTo>
                  <a:lnTo>
                    <a:pt x="57" y="298"/>
                  </a:lnTo>
                  <a:lnTo>
                    <a:pt x="66" y="299"/>
                  </a:lnTo>
                  <a:lnTo>
                    <a:pt x="75" y="300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21" name="Google Shape;1121;p8"/>
            <p:cNvCxnSpPr/>
            <p:nvPr/>
          </p:nvCxnSpPr>
          <p:spPr>
            <a:xfrm>
              <a:off x="2392" y="3281"/>
              <a:ext cx="1" cy="22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2" name="Google Shape;1122;p8"/>
            <p:cNvCxnSpPr/>
            <p:nvPr/>
          </p:nvCxnSpPr>
          <p:spPr>
            <a:xfrm rot="10800000">
              <a:off x="2311" y="3464"/>
              <a:ext cx="81" cy="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3" name="Google Shape;1123;p8"/>
            <p:cNvSpPr/>
            <p:nvPr/>
          </p:nvSpPr>
          <p:spPr>
            <a:xfrm>
              <a:off x="2311" y="3371"/>
              <a:ext cx="19" cy="66"/>
            </a:xfrm>
            <a:custGeom>
              <a:avLst/>
              <a:gdLst/>
              <a:ahLst/>
              <a:cxnLst/>
              <a:rect l="l" t="t" r="r" b="b"/>
              <a:pathLst>
                <a:path w="55" h="200" extrusionOk="0">
                  <a:moveTo>
                    <a:pt x="24" y="200"/>
                  </a:moveTo>
                  <a:lnTo>
                    <a:pt x="24" y="197"/>
                  </a:lnTo>
                  <a:lnTo>
                    <a:pt x="23" y="194"/>
                  </a:lnTo>
                  <a:lnTo>
                    <a:pt x="23" y="190"/>
                  </a:lnTo>
                  <a:lnTo>
                    <a:pt x="23" y="187"/>
                  </a:lnTo>
                  <a:lnTo>
                    <a:pt x="23" y="185"/>
                  </a:lnTo>
                  <a:lnTo>
                    <a:pt x="23" y="182"/>
                  </a:lnTo>
                  <a:lnTo>
                    <a:pt x="22" y="173"/>
                  </a:lnTo>
                  <a:lnTo>
                    <a:pt x="22" y="166"/>
                  </a:lnTo>
                  <a:lnTo>
                    <a:pt x="22" y="158"/>
                  </a:lnTo>
                  <a:lnTo>
                    <a:pt x="23" y="150"/>
                  </a:lnTo>
                  <a:lnTo>
                    <a:pt x="23" y="143"/>
                  </a:lnTo>
                  <a:lnTo>
                    <a:pt x="24" y="136"/>
                  </a:lnTo>
                  <a:lnTo>
                    <a:pt x="26" y="127"/>
                  </a:lnTo>
                  <a:lnTo>
                    <a:pt x="27" y="117"/>
                  </a:lnTo>
                  <a:lnTo>
                    <a:pt x="30" y="105"/>
                  </a:lnTo>
                  <a:lnTo>
                    <a:pt x="33" y="93"/>
                  </a:lnTo>
                  <a:lnTo>
                    <a:pt x="36" y="81"/>
                  </a:lnTo>
                  <a:lnTo>
                    <a:pt x="40" y="64"/>
                  </a:lnTo>
                  <a:lnTo>
                    <a:pt x="46" y="45"/>
                  </a:lnTo>
                  <a:lnTo>
                    <a:pt x="50" y="28"/>
                  </a:lnTo>
                  <a:lnTo>
                    <a:pt x="55" y="9"/>
                  </a:lnTo>
                  <a:lnTo>
                    <a:pt x="46" y="8"/>
                  </a:lnTo>
                  <a:lnTo>
                    <a:pt x="36" y="6"/>
                  </a:lnTo>
                  <a:lnTo>
                    <a:pt x="17" y="3"/>
                  </a:lnTo>
                  <a:lnTo>
                    <a:pt x="9" y="2"/>
                  </a:lnTo>
                  <a:lnTo>
                    <a:pt x="0" y="0"/>
                  </a:lnTo>
                  <a:lnTo>
                    <a:pt x="0" y="200"/>
                  </a:lnTo>
                  <a:lnTo>
                    <a:pt x="4" y="200"/>
                  </a:lnTo>
                  <a:lnTo>
                    <a:pt x="8" y="200"/>
                  </a:lnTo>
                  <a:lnTo>
                    <a:pt x="12" y="200"/>
                  </a:lnTo>
                  <a:lnTo>
                    <a:pt x="15" y="200"/>
                  </a:lnTo>
                  <a:lnTo>
                    <a:pt x="20" y="200"/>
                  </a:lnTo>
                  <a:lnTo>
                    <a:pt x="24" y="200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24" name="Google Shape;1124;p8"/>
            <p:cNvCxnSpPr/>
            <p:nvPr/>
          </p:nvCxnSpPr>
          <p:spPr>
            <a:xfrm rot="10800000" flipH="1">
              <a:off x="2311" y="3235"/>
              <a:ext cx="1" cy="22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5" name="Google Shape;1125;p8"/>
            <p:cNvCxnSpPr/>
            <p:nvPr/>
          </p:nvCxnSpPr>
          <p:spPr>
            <a:xfrm rot="10800000" flipH="1">
              <a:off x="2392" y="3146"/>
              <a:ext cx="627" cy="36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6" name="Google Shape;1126;p8"/>
            <p:cNvSpPr/>
            <p:nvPr/>
          </p:nvSpPr>
          <p:spPr>
            <a:xfrm>
              <a:off x="2639" y="3418"/>
              <a:ext cx="79" cy="280"/>
            </a:xfrm>
            <a:custGeom>
              <a:avLst/>
              <a:gdLst/>
              <a:ahLst/>
              <a:cxnLst/>
              <a:rect l="l" t="t" r="r" b="b"/>
              <a:pathLst>
                <a:path w="238" h="840" extrusionOk="0">
                  <a:moveTo>
                    <a:pt x="136" y="286"/>
                  </a:moveTo>
                  <a:lnTo>
                    <a:pt x="136" y="287"/>
                  </a:lnTo>
                  <a:lnTo>
                    <a:pt x="136" y="288"/>
                  </a:lnTo>
                  <a:lnTo>
                    <a:pt x="136" y="289"/>
                  </a:lnTo>
                  <a:lnTo>
                    <a:pt x="136" y="290"/>
                  </a:lnTo>
                  <a:lnTo>
                    <a:pt x="137" y="291"/>
                  </a:lnTo>
                  <a:lnTo>
                    <a:pt x="137" y="293"/>
                  </a:lnTo>
                  <a:lnTo>
                    <a:pt x="137" y="295"/>
                  </a:lnTo>
                  <a:lnTo>
                    <a:pt x="137" y="297"/>
                  </a:lnTo>
                  <a:lnTo>
                    <a:pt x="137" y="300"/>
                  </a:lnTo>
                  <a:lnTo>
                    <a:pt x="136" y="304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14"/>
                  </a:lnTo>
                  <a:lnTo>
                    <a:pt x="137" y="316"/>
                  </a:lnTo>
                  <a:lnTo>
                    <a:pt x="137" y="320"/>
                  </a:lnTo>
                  <a:lnTo>
                    <a:pt x="139" y="323"/>
                  </a:lnTo>
                  <a:lnTo>
                    <a:pt x="141" y="325"/>
                  </a:lnTo>
                  <a:lnTo>
                    <a:pt x="143" y="328"/>
                  </a:lnTo>
                  <a:lnTo>
                    <a:pt x="147" y="331"/>
                  </a:lnTo>
                  <a:lnTo>
                    <a:pt x="151" y="333"/>
                  </a:lnTo>
                  <a:lnTo>
                    <a:pt x="155" y="336"/>
                  </a:lnTo>
                  <a:lnTo>
                    <a:pt x="160" y="338"/>
                  </a:lnTo>
                  <a:lnTo>
                    <a:pt x="164" y="340"/>
                  </a:lnTo>
                  <a:lnTo>
                    <a:pt x="168" y="344"/>
                  </a:lnTo>
                  <a:lnTo>
                    <a:pt x="172" y="348"/>
                  </a:lnTo>
                  <a:lnTo>
                    <a:pt x="175" y="352"/>
                  </a:lnTo>
                  <a:lnTo>
                    <a:pt x="177" y="358"/>
                  </a:lnTo>
                  <a:lnTo>
                    <a:pt x="178" y="363"/>
                  </a:lnTo>
                  <a:lnTo>
                    <a:pt x="179" y="370"/>
                  </a:lnTo>
                  <a:lnTo>
                    <a:pt x="180" y="377"/>
                  </a:lnTo>
                  <a:lnTo>
                    <a:pt x="180" y="386"/>
                  </a:lnTo>
                  <a:lnTo>
                    <a:pt x="179" y="395"/>
                  </a:lnTo>
                  <a:lnTo>
                    <a:pt x="178" y="403"/>
                  </a:lnTo>
                  <a:lnTo>
                    <a:pt x="177" y="414"/>
                  </a:lnTo>
                  <a:lnTo>
                    <a:pt x="174" y="425"/>
                  </a:lnTo>
                  <a:lnTo>
                    <a:pt x="172" y="435"/>
                  </a:lnTo>
                  <a:lnTo>
                    <a:pt x="171" y="439"/>
                  </a:lnTo>
                  <a:lnTo>
                    <a:pt x="169" y="442"/>
                  </a:lnTo>
                  <a:lnTo>
                    <a:pt x="168" y="445"/>
                  </a:lnTo>
                  <a:lnTo>
                    <a:pt x="167" y="449"/>
                  </a:lnTo>
                  <a:lnTo>
                    <a:pt x="165" y="452"/>
                  </a:lnTo>
                  <a:lnTo>
                    <a:pt x="164" y="455"/>
                  </a:lnTo>
                  <a:lnTo>
                    <a:pt x="162" y="458"/>
                  </a:lnTo>
                  <a:lnTo>
                    <a:pt x="161" y="461"/>
                  </a:lnTo>
                  <a:lnTo>
                    <a:pt x="159" y="463"/>
                  </a:lnTo>
                  <a:lnTo>
                    <a:pt x="156" y="465"/>
                  </a:lnTo>
                  <a:lnTo>
                    <a:pt x="155" y="467"/>
                  </a:lnTo>
                  <a:lnTo>
                    <a:pt x="153" y="469"/>
                  </a:lnTo>
                  <a:lnTo>
                    <a:pt x="150" y="473"/>
                  </a:lnTo>
                  <a:lnTo>
                    <a:pt x="147" y="475"/>
                  </a:lnTo>
                  <a:lnTo>
                    <a:pt x="142" y="477"/>
                  </a:lnTo>
                  <a:lnTo>
                    <a:pt x="137" y="481"/>
                  </a:lnTo>
                  <a:lnTo>
                    <a:pt x="133" y="485"/>
                  </a:lnTo>
                  <a:lnTo>
                    <a:pt x="129" y="488"/>
                  </a:lnTo>
                  <a:lnTo>
                    <a:pt x="126" y="491"/>
                  </a:lnTo>
                  <a:lnTo>
                    <a:pt x="123" y="493"/>
                  </a:lnTo>
                  <a:lnTo>
                    <a:pt x="121" y="498"/>
                  </a:lnTo>
                  <a:lnTo>
                    <a:pt x="117" y="502"/>
                  </a:lnTo>
                  <a:lnTo>
                    <a:pt x="115" y="505"/>
                  </a:lnTo>
                  <a:lnTo>
                    <a:pt x="113" y="509"/>
                  </a:lnTo>
                  <a:lnTo>
                    <a:pt x="111" y="514"/>
                  </a:lnTo>
                  <a:lnTo>
                    <a:pt x="108" y="517"/>
                  </a:lnTo>
                  <a:lnTo>
                    <a:pt x="106" y="519"/>
                  </a:lnTo>
                  <a:lnTo>
                    <a:pt x="103" y="521"/>
                  </a:lnTo>
                  <a:lnTo>
                    <a:pt x="100" y="524"/>
                  </a:lnTo>
                  <a:lnTo>
                    <a:pt x="97" y="526"/>
                  </a:lnTo>
                  <a:lnTo>
                    <a:pt x="94" y="526"/>
                  </a:lnTo>
                  <a:lnTo>
                    <a:pt x="91" y="527"/>
                  </a:lnTo>
                  <a:lnTo>
                    <a:pt x="89" y="528"/>
                  </a:lnTo>
                  <a:lnTo>
                    <a:pt x="86" y="528"/>
                  </a:lnTo>
                  <a:lnTo>
                    <a:pt x="83" y="529"/>
                  </a:lnTo>
                  <a:lnTo>
                    <a:pt x="81" y="529"/>
                  </a:lnTo>
                  <a:lnTo>
                    <a:pt x="86" y="538"/>
                  </a:lnTo>
                  <a:lnTo>
                    <a:pt x="90" y="546"/>
                  </a:lnTo>
                  <a:lnTo>
                    <a:pt x="95" y="555"/>
                  </a:lnTo>
                  <a:lnTo>
                    <a:pt x="99" y="565"/>
                  </a:lnTo>
                  <a:lnTo>
                    <a:pt x="102" y="575"/>
                  </a:lnTo>
                  <a:lnTo>
                    <a:pt x="104" y="584"/>
                  </a:lnTo>
                  <a:lnTo>
                    <a:pt x="107" y="595"/>
                  </a:lnTo>
                  <a:lnTo>
                    <a:pt x="109" y="606"/>
                  </a:lnTo>
                  <a:lnTo>
                    <a:pt x="111" y="621"/>
                  </a:lnTo>
                  <a:lnTo>
                    <a:pt x="112" y="635"/>
                  </a:lnTo>
                  <a:lnTo>
                    <a:pt x="113" y="650"/>
                  </a:lnTo>
                  <a:lnTo>
                    <a:pt x="109" y="650"/>
                  </a:lnTo>
                  <a:lnTo>
                    <a:pt x="104" y="650"/>
                  </a:lnTo>
                  <a:lnTo>
                    <a:pt x="99" y="650"/>
                  </a:lnTo>
                  <a:lnTo>
                    <a:pt x="95" y="650"/>
                  </a:lnTo>
                  <a:lnTo>
                    <a:pt x="91" y="650"/>
                  </a:lnTo>
                  <a:lnTo>
                    <a:pt x="87" y="650"/>
                  </a:lnTo>
                  <a:lnTo>
                    <a:pt x="83" y="652"/>
                  </a:lnTo>
                  <a:lnTo>
                    <a:pt x="78" y="653"/>
                  </a:lnTo>
                  <a:lnTo>
                    <a:pt x="74" y="654"/>
                  </a:lnTo>
                  <a:lnTo>
                    <a:pt x="71" y="655"/>
                  </a:lnTo>
                  <a:lnTo>
                    <a:pt x="68" y="657"/>
                  </a:lnTo>
                  <a:lnTo>
                    <a:pt x="63" y="658"/>
                  </a:lnTo>
                  <a:lnTo>
                    <a:pt x="58" y="661"/>
                  </a:lnTo>
                  <a:lnTo>
                    <a:pt x="52" y="665"/>
                  </a:lnTo>
                  <a:lnTo>
                    <a:pt x="46" y="667"/>
                  </a:lnTo>
                  <a:lnTo>
                    <a:pt x="38" y="670"/>
                  </a:lnTo>
                  <a:lnTo>
                    <a:pt x="32" y="673"/>
                  </a:lnTo>
                  <a:lnTo>
                    <a:pt x="26" y="675"/>
                  </a:lnTo>
                  <a:lnTo>
                    <a:pt x="21" y="678"/>
                  </a:lnTo>
                  <a:lnTo>
                    <a:pt x="17" y="680"/>
                  </a:lnTo>
                  <a:lnTo>
                    <a:pt x="12" y="683"/>
                  </a:lnTo>
                  <a:lnTo>
                    <a:pt x="8" y="686"/>
                  </a:lnTo>
                  <a:lnTo>
                    <a:pt x="5" y="689"/>
                  </a:lnTo>
                  <a:lnTo>
                    <a:pt x="3" y="694"/>
                  </a:lnTo>
                  <a:lnTo>
                    <a:pt x="0" y="699"/>
                  </a:lnTo>
                  <a:lnTo>
                    <a:pt x="238" y="840"/>
                  </a:lnTo>
                  <a:lnTo>
                    <a:pt x="238" y="136"/>
                  </a:lnTo>
                  <a:lnTo>
                    <a:pt x="0" y="0"/>
                  </a:lnTo>
                  <a:lnTo>
                    <a:pt x="0" y="75"/>
                  </a:lnTo>
                  <a:lnTo>
                    <a:pt x="10" y="72"/>
                  </a:lnTo>
                  <a:lnTo>
                    <a:pt x="19" y="71"/>
                  </a:lnTo>
                  <a:lnTo>
                    <a:pt x="29" y="71"/>
                  </a:lnTo>
                  <a:lnTo>
                    <a:pt x="36" y="72"/>
                  </a:lnTo>
                  <a:lnTo>
                    <a:pt x="45" y="74"/>
                  </a:lnTo>
                  <a:lnTo>
                    <a:pt x="52" y="76"/>
                  </a:lnTo>
                  <a:lnTo>
                    <a:pt x="61" y="79"/>
                  </a:lnTo>
                  <a:lnTo>
                    <a:pt x="70" y="83"/>
                  </a:lnTo>
                  <a:lnTo>
                    <a:pt x="78" y="88"/>
                  </a:lnTo>
                  <a:lnTo>
                    <a:pt x="86" y="93"/>
                  </a:lnTo>
                  <a:lnTo>
                    <a:pt x="94" y="98"/>
                  </a:lnTo>
                  <a:lnTo>
                    <a:pt x="104" y="105"/>
                  </a:lnTo>
                  <a:lnTo>
                    <a:pt x="114" y="111"/>
                  </a:lnTo>
                  <a:lnTo>
                    <a:pt x="124" y="118"/>
                  </a:lnTo>
                  <a:lnTo>
                    <a:pt x="135" y="123"/>
                  </a:lnTo>
                  <a:lnTo>
                    <a:pt x="142" y="127"/>
                  </a:lnTo>
                  <a:lnTo>
                    <a:pt x="149" y="130"/>
                  </a:lnTo>
                  <a:lnTo>
                    <a:pt x="153" y="131"/>
                  </a:lnTo>
                  <a:lnTo>
                    <a:pt x="158" y="133"/>
                  </a:lnTo>
                  <a:lnTo>
                    <a:pt x="162" y="136"/>
                  </a:lnTo>
                  <a:lnTo>
                    <a:pt x="165" y="139"/>
                  </a:lnTo>
                  <a:lnTo>
                    <a:pt x="169" y="142"/>
                  </a:lnTo>
                  <a:lnTo>
                    <a:pt x="172" y="145"/>
                  </a:lnTo>
                  <a:lnTo>
                    <a:pt x="174" y="147"/>
                  </a:lnTo>
                  <a:lnTo>
                    <a:pt x="175" y="151"/>
                  </a:lnTo>
                  <a:lnTo>
                    <a:pt x="176" y="154"/>
                  </a:lnTo>
                  <a:lnTo>
                    <a:pt x="178" y="159"/>
                  </a:lnTo>
                  <a:lnTo>
                    <a:pt x="179" y="165"/>
                  </a:lnTo>
                  <a:lnTo>
                    <a:pt x="180" y="169"/>
                  </a:lnTo>
                  <a:lnTo>
                    <a:pt x="182" y="172"/>
                  </a:lnTo>
                  <a:lnTo>
                    <a:pt x="184" y="175"/>
                  </a:lnTo>
                  <a:lnTo>
                    <a:pt x="185" y="179"/>
                  </a:lnTo>
                  <a:lnTo>
                    <a:pt x="187" y="182"/>
                  </a:lnTo>
                  <a:lnTo>
                    <a:pt x="189" y="185"/>
                  </a:lnTo>
                  <a:lnTo>
                    <a:pt x="191" y="187"/>
                  </a:lnTo>
                  <a:lnTo>
                    <a:pt x="193" y="191"/>
                  </a:lnTo>
                  <a:lnTo>
                    <a:pt x="196" y="193"/>
                  </a:lnTo>
                  <a:lnTo>
                    <a:pt x="188" y="206"/>
                  </a:lnTo>
                  <a:lnTo>
                    <a:pt x="179" y="217"/>
                  </a:lnTo>
                  <a:lnTo>
                    <a:pt x="172" y="229"/>
                  </a:lnTo>
                  <a:lnTo>
                    <a:pt x="164" y="241"/>
                  </a:lnTo>
                  <a:lnTo>
                    <a:pt x="156" y="252"/>
                  </a:lnTo>
                  <a:lnTo>
                    <a:pt x="148" y="265"/>
                  </a:lnTo>
                  <a:lnTo>
                    <a:pt x="146" y="269"/>
                  </a:lnTo>
                  <a:lnTo>
                    <a:pt x="143" y="272"/>
                  </a:lnTo>
                  <a:lnTo>
                    <a:pt x="141" y="275"/>
                  </a:lnTo>
                  <a:lnTo>
                    <a:pt x="140" y="280"/>
                  </a:lnTo>
                  <a:lnTo>
                    <a:pt x="138" y="283"/>
                  </a:lnTo>
                  <a:lnTo>
                    <a:pt x="136" y="286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27" name="Google Shape;1127;p8"/>
            <p:cNvCxnSpPr/>
            <p:nvPr/>
          </p:nvCxnSpPr>
          <p:spPr>
            <a:xfrm rot="10800000" flipH="1">
              <a:off x="2718" y="3464"/>
              <a:ext cx="1" cy="23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8" name="Google Shape;1128;p8"/>
            <p:cNvCxnSpPr/>
            <p:nvPr/>
          </p:nvCxnSpPr>
          <p:spPr>
            <a:xfrm rot="10800000">
              <a:off x="2639" y="3418"/>
              <a:ext cx="79" cy="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9" name="Google Shape;1129;p8"/>
            <p:cNvSpPr/>
            <p:nvPr/>
          </p:nvSpPr>
          <p:spPr>
            <a:xfrm>
              <a:off x="2639" y="3442"/>
              <a:ext cx="65" cy="72"/>
            </a:xfrm>
            <a:custGeom>
              <a:avLst/>
              <a:gdLst/>
              <a:ahLst/>
              <a:cxnLst/>
              <a:rect l="l" t="t" r="r" b="b"/>
              <a:pathLst>
                <a:path w="196" h="215" extrusionOk="0">
                  <a:moveTo>
                    <a:pt x="0" y="110"/>
                  </a:moveTo>
                  <a:lnTo>
                    <a:pt x="6" y="109"/>
                  </a:lnTo>
                  <a:lnTo>
                    <a:pt x="10" y="109"/>
                  </a:lnTo>
                  <a:lnTo>
                    <a:pt x="14" y="109"/>
                  </a:lnTo>
                  <a:lnTo>
                    <a:pt x="18" y="110"/>
                  </a:lnTo>
                  <a:lnTo>
                    <a:pt x="21" y="111"/>
                  </a:lnTo>
                  <a:lnTo>
                    <a:pt x="25" y="114"/>
                  </a:lnTo>
                  <a:lnTo>
                    <a:pt x="29" y="116"/>
                  </a:lnTo>
                  <a:lnTo>
                    <a:pt x="32" y="120"/>
                  </a:lnTo>
                  <a:lnTo>
                    <a:pt x="34" y="123"/>
                  </a:lnTo>
                  <a:lnTo>
                    <a:pt x="37" y="127"/>
                  </a:lnTo>
                  <a:lnTo>
                    <a:pt x="39" y="130"/>
                  </a:lnTo>
                  <a:lnTo>
                    <a:pt x="43" y="133"/>
                  </a:lnTo>
                  <a:lnTo>
                    <a:pt x="46" y="135"/>
                  </a:lnTo>
                  <a:lnTo>
                    <a:pt x="48" y="136"/>
                  </a:lnTo>
                  <a:lnTo>
                    <a:pt x="50" y="137"/>
                  </a:lnTo>
                  <a:lnTo>
                    <a:pt x="51" y="137"/>
                  </a:lnTo>
                  <a:lnTo>
                    <a:pt x="55" y="138"/>
                  </a:lnTo>
                  <a:lnTo>
                    <a:pt x="58" y="138"/>
                  </a:lnTo>
                  <a:lnTo>
                    <a:pt x="61" y="139"/>
                  </a:lnTo>
                  <a:lnTo>
                    <a:pt x="63" y="140"/>
                  </a:lnTo>
                  <a:lnTo>
                    <a:pt x="65" y="141"/>
                  </a:lnTo>
                  <a:lnTo>
                    <a:pt x="69" y="143"/>
                  </a:lnTo>
                  <a:lnTo>
                    <a:pt x="71" y="146"/>
                  </a:lnTo>
                  <a:lnTo>
                    <a:pt x="72" y="147"/>
                  </a:lnTo>
                  <a:lnTo>
                    <a:pt x="74" y="149"/>
                  </a:lnTo>
                  <a:lnTo>
                    <a:pt x="76" y="152"/>
                  </a:lnTo>
                  <a:lnTo>
                    <a:pt x="77" y="154"/>
                  </a:lnTo>
                  <a:lnTo>
                    <a:pt x="78" y="157"/>
                  </a:lnTo>
                  <a:lnTo>
                    <a:pt x="79" y="160"/>
                  </a:lnTo>
                  <a:lnTo>
                    <a:pt x="81" y="163"/>
                  </a:lnTo>
                  <a:lnTo>
                    <a:pt x="82" y="166"/>
                  </a:lnTo>
                  <a:lnTo>
                    <a:pt x="83" y="170"/>
                  </a:lnTo>
                  <a:lnTo>
                    <a:pt x="84" y="173"/>
                  </a:lnTo>
                  <a:lnTo>
                    <a:pt x="84" y="174"/>
                  </a:lnTo>
                  <a:lnTo>
                    <a:pt x="85" y="176"/>
                  </a:lnTo>
                  <a:lnTo>
                    <a:pt x="86" y="177"/>
                  </a:lnTo>
                  <a:lnTo>
                    <a:pt x="88" y="178"/>
                  </a:lnTo>
                  <a:lnTo>
                    <a:pt x="90" y="179"/>
                  </a:lnTo>
                  <a:lnTo>
                    <a:pt x="94" y="179"/>
                  </a:lnTo>
                  <a:lnTo>
                    <a:pt x="98" y="180"/>
                  </a:lnTo>
                  <a:lnTo>
                    <a:pt x="102" y="180"/>
                  </a:lnTo>
                  <a:lnTo>
                    <a:pt x="106" y="180"/>
                  </a:lnTo>
                  <a:lnTo>
                    <a:pt x="109" y="181"/>
                  </a:lnTo>
                  <a:lnTo>
                    <a:pt x="111" y="183"/>
                  </a:lnTo>
                  <a:lnTo>
                    <a:pt x="113" y="184"/>
                  </a:lnTo>
                  <a:lnTo>
                    <a:pt x="116" y="186"/>
                  </a:lnTo>
                  <a:lnTo>
                    <a:pt x="117" y="187"/>
                  </a:lnTo>
                  <a:lnTo>
                    <a:pt x="120" y="189"/>
                  </a:lnTo>
                  <a:lnTo>
                    <a:pt x="122" y="191"/>
                  </a:lnTo>
                  <a:lnTo>
                    <a:pt x="123" y="193"/>
                  </a:lnTo>
                  <a:lnTo>
                    <a:pt x="125" y="198"/>
                  </a:lnTo>
                  <a:lnTo>
                    <a:pt x="127" y="201"/>
                  </a:lnTo>
                  <a:lnTo>
                    <a:pt x="129" y="203"/>
                  </a:lnTo>
                  <a:lnTo>
                    <a:pt x="130" y="205"/>
                  </a:lnTo>
                  <a:lnTo>
                    <a:pt x="132" y="207"/>
                  </a:lnTo>
                  <a:lnTo>
                    <a:pt x="134" y="211"/>
                  </a:lnTo>
                  <a:lnTo>
                    <a:pt x="135" y="213"/>
                  </a:lnTo>
                  <a:lnTo>
                    <a:pt x="136" y="215"/>
                  </a:lnTo>
                  <a:lnTo>
                    <a:pt x="138" y="212"/>
                  </a:lnTo>
                  <a:lnTo>
                    <a:pt x="140" y="209"/>
                  </a:lnTo>
                  <a:lnTo>
                    <a:pt x="141" y="204"/>
                  </a:lnTo>
                  <a:lnTo>
                    <a:pt x="143" y="201"/>
                  </a:lnTo>
                  <a:lnTo>
                    <a:pt x="146" y="198"/>
                  </a:lnTo>
                  <a:lnTo>
                    <a:pt x="148" y="194"/>
                  </a:lnTo>
                  <a:lnTo>
                    <a:pt x="156" y="181"/>
                  </a:lnTo>
                  <a:lnTo>
                    <a:pt x="164" y="170"/>
                  </a:lnTo>
                  <a:lnTo>
                    <a:pt x="172" y="158"/>
                  </a:lnTo>
                  <a:lnTo>
                    <a:pt x="179" y="146"/>
                  </a:lnTo>
                  <a:lnTo>
                    <a:pt x="188" y="135"/>
                  </a:lnTo>
                  <a:lnTo>
                    <a:pt x="196" y="122"/>
                  </a:lnTo>
                  <a:lnTo>
                    <a:pt x="193" y="120"/>
                  </a:lnTo>
                  <a:lnTo>
                    <a:pt x="191" y="116"/>
                  </a:lnTo>
                  <a:lnTo>
                    <a:pt x="189" y="114"/>
                  </a:lnTo>
                  <a:lnTo>
                    <a:pt x="187" y="111"/>
                  </a:lnTo>
                  <a:lnTo>
                    <a:pt x="185" y="108"/>
                  </a:lnTo>
                  <a:lnTo>
                    <a:pt x="184" y="104"/>
                  </a:lnTo>
                  <a:lnTo>
                    <a:pt x="182" y="101"/>
                  </a:lnTo>
                  <a:lnTo>
                    <a:pt x="180" y="98"/>
                  </a:lnTo>
                  <a:lnTo>
                    <a:pt x="179" y="94"/>
                  </a:lnTo>
                  <a:lnTo>
                    <a:pt x="178" y="88"/>
                  </a:lnTo>
                  <a:lnTo>
                    <a:pt x="176" y="83"/>
                  </a:lnTo>
                  <a:lnTo>
                    <a:pt x="175" y="80"/>
                  </a:lnTo>
                  <a:lnTo>
                    <a:pt x="174" y="76"/>
                  </a:lnTo>
                  <a:lnTo>
                    <a:pt x="172" y="74"/>
                  </a:lnTo>
                  <a:lnTo>
                    <a:pt x="169" y="71"/>
                  </a:lnTo>
                  <a:lnTo>
                    <a:pt x="165" y="68"/>
                  </a:lnTo>
                  <a:lnTo>
                    <a:pt x="162" y="65"/>
                  </a:lnTo>
                  <a:lnTo>
                    <a:pt x="158" y="62"/>
                  </a:lnTo>
                  <a:lnTo>
                    <a:pt x="153" y="60"/>
                  </a:lnTo>
                  <a:lnTo>
                    <a:pt x="149" y="59"/>
                  </a:lnTo>
                  <a:lnTo>
                    <a:pt x="142" y="56"/>
                  </a:lnTo>
                  <a:lnTo>
                    <a:pt x="135" y="52"/>
                  </a:lnTo>
                  <a:lnTo>
                    <a:pt x="124" y="47"/>
                  </a:lnTo>
                  <a:lnTo>
                    <a:pt x="114" y="40"/>
                  </a:lnTo>
                  <a:lnTo>
                    <a:pt x="104" y="34"/>
                  </a:lnTo>
                  <a:lnTo>
                    <a:pt x="94" y="27"/>
                  </a:lnTo>
                  <a:lnTo>
                    <a:pt x="86" y="22"/>
                  </a:lnTo>
                  <a:lnTo>
                    <a:pt x="78" y="17"/>
                  </a:lnTo>
                  <a:lnTo>
                    <a:pt x="70" y="12"/>
                  </a:lnTo>
                  <a:lnTo>
                    <a:pt x="61" y="8"/>
                  </a:lnTo>
                  <a:lnTo>
                    <a:pt x="52" y="5"/>
                  </a:lnTo>
                  <a:lnTo>
                    <a:pt x="45" y="3"/>
                  </a:lnTo>
                  <a:lnTo>
                    <a:pt x="36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10" y="1"/>
                  </a:lnTo>
                  <a:lnTo>
                    <a:pt x="0" y="4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2639" y="3551"/>
              <a:ext cx="38" cy="100"/>
            </a:xfrm>
            <a:custGeom>
              <a:avLst/>
              <a:gdLst/>
              <a:ahLst/>
              <a:cxnLst/>
              <a:rect l="l" t="t" r="r" b="b"/>
              <a:pathLst>
                <a:path w="113" h="301" extrusionOk="0">
                  <a:moveTo>
                    <a:pt x="0" y="1"/>
                  </a:moveTo>
                  <a:lnTo>
                    <a:pt x="8" y="0"/>
                  </a:lnTo>
                  <a:lnTo>
                    <a:pt x="13" y="1"/>
                  </a:lnTo>
                  <a:lnTo>
                    <a:pt x="19" y="2"/>
                  </a:lnTo>
                  <a:lnTo>
                    <a:pt x="24" y="3"/>
                  </a:lnTo>
                  <a:lnTo>
                    <a:pt x="27" y="6"/>
                  </a:lnTo>
                  <a:lnTo>
                    <a:pt x="31" y="10"/>
                  </a:lnTo>
                  <a:lnTo>
                    <a:pt x="34" y="13"/>
                  </a:lnTo>
                  <a:lnTo>
                    <a:pt x="36" y="17"/>
                  </a:lnTo>
                  <a:lnTo>
                    <a:pt x="38" y="26"/>
                  </a:lnTo>
                  <a:lnTo>
                    <a:pt x="40" y="34"/>
                  </a:lnTo>
                  <a:lnTo>
                    <a:pt x="42" y="44"/>
                  </a:lnTo>
                  <a:lnTo>
                    <a:pt x="43" y="54"/>
                  </a:lnTo>
                  <a:lnTo>
                    <a:pt x="43" y="64"/>
                  </a:lnTo>
                  <a:lnTo>
                    <a:pt x="44" y="71"/>
                  </a:lnTo>
                  <a:lnTo>
                    <a:pt x="45" y="80"/>
                  </a:lnTo>
                  <a:lnTo>
                    <a:pt x="46" y="88"/>
                  </a:lnTo>
                  <a:lnTo>
                    <a:pt x="48" y="94"/>
                  </a:lnTo>
                  <a:lnTo>
                    <a:pt x="50" y="101"/>
                  </a:lnTo>
                  <a:lnTo>
                    <a:pt x="55" y="106"/>
                  </a:lnTo>
                  <a:lnTo>
                    <a:pt x="56" y="108"/>
                  </a:lnTo>
                  <a:lnTo>
                    <a:pt x="58" y="109"/>
                  </a:lnTo>
                  <a:lnTo>
                    <a:pt x="60" y="111"/>
                  </a:lnTo>
                  <a:lnTo>
                    <a:pt x="61" y="113"/>
                  </a:lnTo>
                  <a:lnTo>
                    <a:pt x="63" y="115"/>
                  </a:lnTo>
                  <a:lnTo>
                    <a:pt x="65" y="116"/>
                  </a:lnTo>
                  <a:lnTo>
                    <a:pt x="73" y="122"/>
                  </a:lnTo>
                  <a:lnTo>
                    <a:pt x="78" y="129"/>
                  </a:lnTo>
                  <a:lnTo>
                    <a:pt x="84" y="136"/>
                  </a:lnTo>
                  <a:lnTo>
                    <a:pt x="89" y="144"/>
                  </a:lnTo>
                  <a:lnTo>
                    <a:pt x="94" y="153"/>
                  </a:lnTo>
                  <a:lnTo>
                    <a:pt x="98" y="164"/>
                  </a:lnTo>
                  <a:lnTo>
                    <a:pt x="101" y="175"/>
                  </a:lnTo>
                  <a:lnTo>
                    <a:pt x="104" y="187"/>
                  </a:lnTo>
                  <a:lnTo>
                    <a:pt x="108" y="200"/>
                  </a:lnTo>
                  <a:lnTo>
                    <a:pt x="109" y="213"/>
                  </a:lnTo>
                  <a:lnTo>
                    <a:pt x="111" y="226"/>
                  </a:lnTo>
                  <a:lnTo>
                    <a:pt x="112" y="239"/>
                  </a:lnTo>
                  <a:lnTo>
                    <a:pt x="113" y="252"/>
                  </a:lnTo>
                  <a:lnTo>
                    <a:pt x="109" y="252"/>
                  </a:lnTo>
                  <a:lnTo>
                    <a:pt x="104" y="252"/>
                  </a:lnTo>
                  <a:lnTo>
                    <a:pt x="99" y="252"/>
                  </a:lnTo>
                  <a:lnTo>
                    <a:pt x="95" y="252"/>
                  </a:lnTo>
                  <a:lnTo>
                    <a:pt x="91" y="252"/>
                  </a:lnTo>
                  <a:lnTo>
                    <a:pt x="87" y="252"/>
                  </a:lnTo>
                  <a:lnTo>
                    <a:pt x="83" y="254"/>
                  </a:lnTo>
                  <a:lnTo>
                    <a:pt x="78" y="255"/>
                  </a:lnTo>
                  <a:lnTo>
                    <a:pt x="74" y="256"/>
                  </a:lnTo>
                  <a:lnTo>
                    <a:pt x="71" y="257"/>
                  </a:lnTo>
                  <a:lnTo>
                    <a:pt x="68" y="259"/>
                  </a:lnTo>
                  <a:lnTo>
                    <a:pt x="63" y="260"/>
                  </a:lnTo>
                  <a:lnTo>
                    <a:pt x="58" y="263"/>
                  </a:lnTo>
                  <a:lnTo>
                    <a:pt x="52" y="267"/>
                  </a:lnTo>
                  <a:lnTo>
                    <a:pt x="46" y="269"/>
                  </a:lnTo>
                  <a:lnTo>
                    <a:pt x="38" y="272"/>
                  </a:lnTo>
                  <a:lnTo>
                    <a:pt x="32" y="275"/>
                  </a:lnTo>
                  <a:lnTo>
                    <a:pt x="26" y="277"/>
                  </a:lnTo>
                  <a:lnTo>
                    <a:pt x="21" y="280"/>
                  </a:lnTo>
                  <a:lnTo>
                    <a:pt x="17" y="282"/>
                  </a:lnTo>
                  <a:lnTo>
                    <a:pt x="12" y="285"/>
                  </a:lnTo>
                  <a:lnTo>
                    <a:pt x="8" y="288"/>
                  </a:lnTo>
                  <a:lnTo>
                    <a:pt x="5" y="291"/>
                  </a:lnTo>
                  <a:lnTo>
                    <a:pt x="3" y="296"/>
                  </a:lnTo>
                  <a:lnTo>
                    <a:pt x="0" y="3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2639" y="3510"/>
              <a:ext cx="16" cy="26"/>
            </a:xfrm>
            <a:custGeom>
              <a:avLst/>
              <a:gdLst/>
              <a:ahLst/>
              <a:cxnLst/>
              <a:rect l="l" t="t" r="r" b="b"/>
              <a:pathLst>
                <a:path w="48" h="77" extrusionOk="0">
                  <a:moveTo>
                    <a:pt x="0" y="0"/>
                  </a:moveTo>
                  <a:lnTo>
                    <a:pt x="7" y="2"/>
                  </a:lnTo>
                  <a:lnTo>
                    <a:pt x="12" y="5"/>
                  </a:lnTo>
                  <a:lnTo>
                    <a:pt x="18" y="7"/>
                  </a:lnTo>
                  <a:lnTo>
                    <a:pt x="23" y="10"/>
                  </a:lnTo>
                  <a:lnTo>
                    <a:pt x="29" y="12"/>
                  </a:lnTo>
                  <a:lnTo>
                    <a:pt x="34" y="15"/>
                  </a:lnTo>
                  <a:lnTo>
                    <a:pt x="39" y="19"/>
                  </a:lnTo>
                  <a:lnTo>
                    <a:pt x="44" y="23"/>
                  </a:lnTo>
                  <a:lnTo>
                    <a:pt x="48" y="26"/>
                  </a:lnTo>
                  <a:lnTo>
                    <a:pt x="44" y="33"/>
                  </a:lnTo>
                  <a:lnTo>
                    <a:pt x="39" y="38"/>
                  </a:lnTo>
                  <a:lnTo>
                    <a:pt x="35" y="45"/>
                  </a:lnTo>
                  <a:lnTo>
                    <a:pt x="31" y="50"/>
                  </a:lnTo>
                  <a:lnTo>
                    <a:pt x="25" y="56"/>
                  </a:lnTo>
                  <a:lnTo>
                    <a:pt x="20" y="61"/>
                  </a:lnTo>
                  <a:lnTo>
                    <a:pt x="13" y="66"/>
                  </a:lnTo>
                  <a:lnTo>
                    <a:pt x="7" y="72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2639" y="3478"/>
              <a:ext cx="25" cy="41"/>
            </a:xfrm>
            <a:custGeom>
              <a:avLst/>
              <a:gdLst/>
              <a:ahLst/>
              <a:cxnLst/>
              <a:rect l="l" t="t" r="r" b="b"/>
              <a:pathLst>
                <a:path w="74" h="121" extrusionOk="0">
                  <a:moveTo>
                    <a:pt x="48" y="121"/>
                  </a:moveTo>
                  <a:lnTo>
                    <a:pt x="52" y="113"/>
                  </a:lnTo>
                  <a:lnTo>
                    <a:pt x="57" y="104"/>
                  </a:lnTo>
                  <a:lnTo>
                    <a:pt x="61" y="95"/>
                  </a:lnTo>
                  <a:lnTo>
                    <a:pt x="64" y="87"/>
                  </a:lnTo>
                  <a:lnTo>
                    <a:pt x="68" y="78"/>
                  </a:lnTo>
                  <a:lnTo>
                    <a:pt x="70" y="68"/>
                  </a:lnTo>
                  <a:lnTo>
                    <a:pt x="72" y="59"/>
                  </a:lnTo>
                  <a:lnTo>
                    <a:pt x="73" y="50"/>
                  </a:lnTo>
                  <a:lnTo>
                    <a:pt x="74" y="40"/>
                  </a:lnTo>
                  <a:lnTo>
                    <a:pt x="73" y="39"/>
                  </a:lnTo>
                  <a:lnTo>
                    <a:pt x="71" y="37"/>
                  </a:lnTo>
                  <a:lnTo>
                    <a:pt x="70" y="36"/>
                  </a:lnTo>
                  <a:lnTo>
                    <a:pt x="68" y="33"/>
                  </a:lnTo>
                  <a:lnTo>
                    <a:pt x="65" y="32"/>
                  </a:lnTo>
                  <a:lnTo>
                    <a:pt x="63" y="31"/>
                  </a:lnTo>
                  <a:lnTo>
                    <a:pt x="61" y="30"/>
                  </a:lnTo>
                  <a:lnTo>
                    <a:pt x="58" y="29"/>
                  </a:lnTo>
                  <a:lnTo>
                    <a:pt x="55" y="29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48" y="27"/>
                  </a:lnTo>
                  <a:lnTo>
                    <a:pt x="46" y="26"/>
                  </a:lnTo>
                  <a:lnTo>
                    <a:pt x="43" y="24"/>
                  </a:lnTo>
                  <a:lnTo>
                    <a:pt x="39" y="21"/>
                  </a:lnTo>
                  <a:lnTo>
                    <a:pt x="37" y="18"/>
                  </a:lnTo>
                  <a:lnTo>
                    <a:pt x="34" y="14"/>
                  </a:lnTo>
                  <a:lnTo>
                    <a:pt x="32" y="11"/>
                  </a:lnTo>
                  <a:lnTo>
                    <a:pt x="29" y="7"/>
                  </a:lnTo>
                  <a:lnTo>
                    <a:pt x="25" y="5"/>
                  </a:lnTo>
                  <a:lnTo>
                    <a:pt x="21" y="2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1"/>
                  </a:lnTo>
                  <a:lnTo>
                    <a:pt x="0" y="95"/>
                  </a:lnTo>
                  <a:lnTo>
                    <a:pt x="7" y="97"/>
                  </a:lnTo>
                  <a:lnTo>
                    <a:pt x="12" y="100"/>
                  </a:lnTo>
                  <a:lnTo>
                    <a:pt x="18" y="102"/>
                  </a:lnTo>
                  <a:lnTo>
                    <a:pt x="23" y="105"/>
                  </a:lnTo>
                  <a:lnTo>
                    <a:pt x="29" y="107"/>
                  </a:lnTo>
                  <a:lnTo>
                    <a:pt x="34" y="110"/>
                  </a:lnTo>
                  <a:lnTo>
                    <a:pt x="39" y="114"/>
                  </a:lnTo>
                  <a:lnTo>
                    <a:pt x="44" y="118"/>
                  </a:lnTo>
                  <a:lnTo>
                    <a:pt x="48" y="121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2639" y="3528"/>
              <a:ext cx="25" cy="29"/>
            </a:xfrm>
            <a:custGeom>
              <a:avLst/>
              <a:gdLst/>
              <a:ahLst/>
              <a:cxnLst/>
              <a:rect l="l" t="t" r="r" b="b"/>
              <a:pathLst>
                <a:path w="75" h="86" extrusionOk="0">
                  <a:moveTo>
                    <a:pt x="74" y="38"/>
                  </a:moveTo>
                  <a:lnTo>
                    <a:pt x="72" y="44"/>
                  </a:lnTo>
                  <a:lnTo>
                    <a:pt x="69" y="50"/>
                  </a:lnTo>
                  <a:lnTo>
                    <a:pt x="65" y="57"/>
                  </a:lnTo>
                  <a:lnTo>
                    <a:pt x="62" y="62"/>
                  </a:lnTo>
                  <a:lnTo>
                    <a:pt x="58" y="68"/>
                  </a:lnTo>
                  <a:lnTo>
                    <a:pt x="52" y="73"/>
                  </a:lnTo>
                  <a:lnTo>
                    <a:pt x="47" y="77"/>
                  </a:lnTo>
                  <a:lnTo>
                    <a:pt x="42" y="83"/>
                  </a:lnTo>
                  <a:lnTo>
                    <a:pt x="36" y="86"/>
                  </a:lnTo>
                  <a:lnTo>
                    <a:pt x="34" y="83"/>
                  </a:lnTo>
                  <a:lnTo>
                    <a:pt x="32" y="80"/>
                  </a:lnTo>
                  <a:lnTo>
                    <a:pt x="29" y="76"/>
                  </a:lnTo>
                  <a:lnTo>
                    <a:pt x="26" y="74"/>
                  </a:lnTo>
                  <a:lnTo>
                    <a:pt x="24" y="72"/>
                  </a:lnTo>
                  <a:lnTo>
                    <a:pt x="21" y="71"/>
                  </a:lnTo>
                  <a:lnTo>
                    <a:pt x="18" y="70"/>
                  </a:lnTo>
                  <a:lnTo>
                    <a:pt x="13" y="70"/>
                  </a:lnTo>
                  <a:lnTo>
                    <a:pt x="10" y="69"/>
                  </a:lnTo>
                  <a:lnTo>
                    <a:pt x="5" y="70"/>
                  </a:lnTo>
                  <a:lnTo>
                    <a:pt x="0" y="70"/>
                  </a:lnTo>
                  <a:lnTo>
                    <a:pt x="0" y="23"/>
                  </a:lnTo>
                  <a:lnTo>
                    <a:pt x="5" y="19"/>
                  </a:lnTo>
                  <a:lnTo>
                    <a:pt x="9" y="16"/>
                  </a:lnTo>
                  <a:lnTo>
                    <a:pt x="13" y="12"/>
                  </a:lnTo>
                  <a:lnTo>
                    <a:pt x="18" y="8"/>
                  </a:lnTo>
                  <a:lnTo>
                    <a:pt x="22" y="5"/>
                  </a:lnTo>
                  <a:lnTo>
                    <a:pt x="26" y="0"/>
                  </a:lnTo>
                  <a:lnTo>
                    <a:pt x="32" y="5"/>
                  </a:lnTo>
                  <a:lnTo>
                    <a:pt x="38" y="9"/>
                  </a:lnTo>
                  <a:lnTo>
                    <a:pt x="44" y="11"/>
                  </a:lnTo>
                  <a:lnTo>
                    <a:pt x="49" y="13"/>
                  </a:lnTo>
                  <a:lnTo>
                    <a:pt x="55" y="16"/>
                  </a:lnTo>
                  <a:lnTo>
                    <a:pt x="60" y="17"/>
                  </a:lnTo>
                  <a:lnTo>
                    <a:pt x="65" y="17"/>
                  </a:lnTo>
                  <a:lnTo>
                    <a:pt x="70" y="17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5" y="19"/>
                  </a:lnTo>
                  <a:lnTo>
                    <a:pt x="75" y="20"/>
                  </a:lnTo>
                  <a:lnTo>
                    <a:pt x="75" y="21"/>
                  </a:lnTo>
                  <a:lnTo>
                    <a:pt x="75" y="22"/>
                  </a:lnTo>
                  <a:lnTo>
                    <a:pt x="75" y="25"/>
                  </a:lnTo>
                  <a:lnTo>
                    <a:pt x="74" y="28"/>
                  </a:lnTo>
                  <a:lnTo>
                    <a:pt x="74" y="31"/>
                  </a:lnTo>
                  <a:lnTo>
                    <a:pt x="74" y="33"/>
                  </a:lnTo>
                  <a:lnTo>
                    <a:pt x="74" y="35"/>
                  </a:lnTo>
                  <a:lnTo>
                    <a:pt x="74" y="38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2639" y="3528"/>
              <a:ext cx="25" cy="29"/>
            </a:xfrm>
            <a:custGeom>
              <a:avLst/>
              <a:gdLst/>
              <a:ahLst/>
              <a:cxnLst/>
              <a:rect l="l" t="t" r="r" b="b"/>
              <a:pathLst>
                <a:path w="75" h="86" extrusionOk="0">
                  <a:moveTo>
                    <a:pt x="26" y="0"/>
                  </a:moveTo>
                  <a:lnTo>
                    <a:pt x="32" y="5"/>
                  </a:lnTo>
                  <a:lnTo>
                    <a:pt x="38" y="9"/>
                  </a:lnTo>
                  <a:lnTo>
                    <a:pt x="44" y="11"/>
                  </a:lnTo>
                  <a:lnTo>
                    <a:pt x="49" y="13"/>
                  </a:lnTo>
                  <a:lnTo>
                    <a:pt x="55" y="16"/>
                  </a:lnTo>
                  <a:lnTo>
                    <a:pt x="60" y="17"/>
                  </a:lnTo>
                  <a:lnTo>
                    <a:pt x="65" y="17"/>
                  </a:lnTo>
                  <a:lnTo>
                    <a:pt x="70" y="17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5" y="19"/>
                  </a:lnTo>
                  <a:lnTo>
                    <a:pt x="75" y="20"/>
                  </a:lnTo>
                  <a:lnTo>
                    <a:pt x="75" y="21"/>
                  </a:lnTo>
                  <a:lnTo>
                    <a:pt x="75" y="22"/>
                  </a:lnTo>
                  <a:lnTo>
                    <a:pt x="75" y="25"/>
                  </a:lnTo>
                  <a:lnTo>
                    <a:pt x="74" y="28"/>
                  </a:lnTo>
                  <a:lnTo>
                    <a:pt x="74" y="31"/>
                  </a:lnTo>
                  <a:lnTo>
                    <a:pt x="74" y="33"/>
                  </a:lnTo>
                  <a:lnTo>
                    <a:pt x="74" y="35"/>
                  </a:lnTo>
                  <a:lnTo>
                    <a:pt x="74" y="38"/>
                  </a:lnTo>
                  <a:lnTo>
                    <a:pt x="72" y="44"/>
                  </a:lnTo>
                  <a:lnTo>
                    <a:pt x="69" y="50"/>
                  </a:lnTo>
                  <a:lnTo>
                    <a:pt x="65" y="57"/>
                  </a:lnTo>
                  <a:lnTo>
                    <a:pt x="62" y="62"/>
                  </a:lnTo>
                  <a:lnTo>
                    <a:pt x="58" y="68"/>
                  </a:lnTo>
                  <a:lnTo>
                    <a:pt x="52" y="73"/>
                  </a:lnTo>
                  <a:lnTo>
                    <a:pt x="47" y="77"/>
                  </a:lnTo>
                  <a:lnTo>
                    <a:pt x="42" y="83"/>
                  </a:lnTo>
                  <a:lnTo>
                    <a:pt x="36" y="86"/>
                  </a:lnTo>
                  <a:lnTo>
                    <a:pt x="34" y="83"/>
                  </a:lnTo>
                  <a:lnTo>
                    <a:pt x="32" y="80"/>
                  </a:lnTo>
                  <a:lnTo>
                    <a:pt x="29" y="76"/>
                  </a:lnTo>
                  <a:lnTo>
                    <a:pt x="26" y="74"/>
                  </a:lnTo>
                  <a:lnTo>
                    <a:pt x="24" y="72"/>
                  </a:lnTo>
                  <a:lnTo>
                    <a:pt x="21" y="71"/>
                  </a:lnTo>
                  <a:lnTo>
                    <a:pt x="18" y="70"/>
                  </a:lnTo>
                  <a:lnTo>
                    <a:pt x="13" y="70"/>
                  </a:lnTo>
                  <a:lnTo>
                    <a:pt x="10" y="69"/>
                  </a:lnTo>
                  <a:lnTo>
                    <a:pt x="5" y="70"/>
                  </a:lnTo>
                  <a:lnTo>
                    <a:pt x="0" y="70"/>
                  </a:lnTo>
                  <a:lnTo>
                    <a:pt x="0" y="23"/>
                  </a:lnTo>
                  <a:lnTo>
                    <a:pt x="5" y="19"/>
                  </a:lnTo>
                  <a:lnTo>
                    <a:pt x="9" y="16"/>
                  </a:lnTo>
                  <a:lnTo>
                    <a:pt x="13" y="12"/>
                  </a:lnTo>
                  <a:lnTo>
                    <a:pt x="18" y="8"/>
                  </a:lnTo>
                  <a:lnTo>
                    <a:pt x="22" y="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5" name="Google Shape;1135;p8"/>
            <p:cNvCxnSpPr/>
            <p:nvPr/>
          </p:nvCxnSpPr>
          <p:spPr>
            <a:xfrm>
              <a:off x="2639" y="3418"/>
              <a:ext cx="1" cy="23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6" name="Google Shape;1136;p8"/>
            <p:cNvCxnSpPr/>
            <p:nvPr/>
          </p:nvCxnSpPr>
          <p:spPr>
            <a:xfrm>
              <a:off x="2639" y="3651"/>
              <a:ext cx="79" cy="4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7" name="Google Shape;1137;p8"/>
            <p:cNvCxnSpPr/>
            <p:nvPr/>
          </p:nvCxnSpPr>
          <p:spPr>
            <a:xfrm rot="10800000" flipH="1">
              <a:off x="2718" y="3335"/>
              <a:ext cx="630" cy="36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8" name="Google Shape;1138;p8"/>
            <p:cNvCxnSpPr/>
            <p:nvPr/>
          </p:nvCxnSpPr>
          <p:spPr>
            <a:xfrm rot="10800000" flipH="1">
              <a:off x="2718" y="3218"/>
              <a:ext cx="427" cy="2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9" name="Google Shape;1139;p8"/>
            <p:cNvCxnSpPr/>
            <p:nvPr/>
          </p:nvCxnSpPr>
          <p:spPr>
            <a:xfrm rot="10800000" flipH="1">
              <a:off x="2639" y="3172"/>
              <a:ext cx="427" cy="2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40" name="Google Shape;1140;p8"/>
            <p:cNvSpPr/>
            <p:nvPr/>
          </p:nvSpPr>
          <p:spPr>
            <a:xfrm>
              <a:off x="2664" y="3514"/>
              <a:ext cx="35" cy="50"/>
            </a:xfrm>
            <a:custGeom>
              <a:avLst/>
              <a:gdLst/>
              <a:ahLst/>
              <a:cxnLst/>
              <a:rect l="l" t="t" r="r" b="b"/>
              <a:pathLst>
                <a:path w="106" h="152" extrusionOk="0">
                  <a:moveTo>
                    <a:pt x="0" y="81"/>
                  </a:moveTo>
                  <a:lnTo>
                    <a:pt x="0" y="89"/>
                  </a:lnTo>
                  <a:lnTo>
                    <a:pt x="2" y="95"/>
                  </a:lnTo>
                  <a:lnTo>
                    <a:pt x="4" y="101"/>
                  </a:lnTo>
                  <a:lnTo>
                    <a:pt x="8" y="106"/>
                  </a:lnTo>
                  <a:lnTo>
                    <a:pt x="12" y="112"/>
                  </a:lnTo>
                  <a:lnTo>
                    <a:pt x="16" y="116"/>
                  </a:lnTo>
                  <a:lnTo>
                    <a:pt x="23" y="120"/>
                  </a:lnTo>
                  <a:lnTo>
                    <a:pt x="30" y="124"/>
                  </a:lnTo>
                  <a:lnTo>
                    <a:pt x="38" y="128"/>
                  </a:lnTo>
                  <a:lnTo>
                    <a:pt x="47" y="131"/>
                  </a:lnTo>
                  <a:lnTo>
                    <a:pt x="55" y="135"/>
                  </a:lnTo>
                  <a:lnTo>
                    <a:pt x="66" y="138"/>
                  </a:lnTo>
                  <a:lnTo>
                    <a:pt x="77" y="142"/>
                  </a:lnTo>
                  <a:lnTo>
                    <a:pt x="87" y="146"/>
                  </a:lnTo>
                  <a:lnTo>
                    <a:pt x="97" y="152"/>
                  </a:lnTo>
                  <a:lnTo>
                    <a:pt x="97" y="151"/>
                  </a:lnTo>
                  <a:lnTo>
                    <a:pt x="98" y="151"/>
                  </a:lnTo>
                  <a:lnTo>
                    <a:pt x="98" y="150"/>
                  </a:lnTo>
                  <a:lnTo>
                    <a:pt x="98" y="149"/>
                  </a:lnTo>
                  <a:lnTo>
                    <a:pt x="100" y="139"/>
                  </a:lnTo>
                  <a:lnTo>
                    <a:pt x="103" y="128"/>
                  </a:lnTo>
                  <a:lnTo>
                    <a:pt x="104" y="117"/>
                  </a:lnTo>
                  <a:lnTo>
                    <a:pt x="105" y="109"/>
                  </a:lnTo>
                  <a:lnTo>
                    <a:pt x="106" y="100"/>
                  </a:lnTo>
                  <a:lnTo>
                    <a:pt x="106" y="91"/>
                  </a:lnTo>
                  <a:lnTo>
                    <a:pt x="105" y="84"/>
                  </a:lnTo>
                  <a:lnTo>
                    <a:pt x="104" y="77"/>
                  </a:lnTo>
                  <a:lnTo>
                    <a:pt x="103" y="72"/>
                  </a:lnTo>
                  <a:lnTo>
                    <a:pt x="101" y="66"/>
                  </a:lnTo>
                  <a:lnTo>
                    <a:pt x="98" y="62"/>
                  </a:lnTo>
                  <a:lnTo>
                    <a:pt x="94" y="58"/>
                  </a:lnTo>
                  <a:lnTo>
                    <a:pt x="90" y="54"/>
                  </a:lnTo>
                  <a:lnTo>
                    <a:pt x="86" y="52"/>
                  </a:lnTo>
                  <a:lnTo>
                    <a:pt x="81" y="50"/>
                  </a:lnTo>
                  <a:lnTo>
                    <a:pt x="77" y="47"/>
                  </a:lnTo>
                  <a:lnTo>
                    <a:pt x="73" y="45"/>
                  </a:lnTo>
                  <a:lnTo>
                    <a:pt x="69" y="42"/>
                  </a:lnTo>
                  <a:lnTo>
                    <a:pt x="67" y="39"/>
                  </a:lnTo>
                  <a:lnTo>
                    <a:pt x="65" y="37"/>
                  </a:lnTo>
                  <a:lnTo>
                    <a:pt x="63" y="34"/>
                  </a:lnTo>
                  <a:lnTo>
                    <a:pt x="63" y="30"/>
                  </a:lnTo>
                  <a:lnTo>
                    <a:pt x="62" y="28"/>
                  </a:lnTo>
                  <a:lnTo>
                    <a:pt x="62" y="25"/>
                  </a:lnTo>
                  <a:lnTo>
                    <a:pt x="62" y="23"/>
                  </a:lnTo>
                  <a:lnTo>
                    <a:pt x="62" y="18"/>
                  </a:lnTo>
                  <a:lnTo>
                    <a:pt x="63" y="14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2" y="2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55" y="9"/>
                  </a:lnTo>
                  <a:lnTo>
                    <a:pt x="50" y="17"/>
                  </a:lnTo>
                  <a:lnTo>
                    <a:pt x="43" y="26"/>
                  </a:lnTo>
                  <a:lnTo>
                    <a:pt x="39" y="32"/>
                  </a:lnTo>
                  <a:lnTo>
                    <a:pt x="35" y="37"/>
                  </a:lnTo>
                  <a:lnTo>
                    <a:pt x="29" y="42"/>
                  </a:lnTo>
                  <a:lnTo>
                    <a:pt x="24" y="47"/>
                  </a:lnTo>
                  <a:lnTo>
                    <a:pt x="19" y="51"/>
                  </a:lnTo>
                  <a:lnTo>
                    <a:pt x="13" y="54"/>
                  </a:lnTo>
                  <a:lnTo>
                    <a:pt x="7" y="56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1" y="69"/>
                  </a:lnTo>
                  <a:lnTo>
                    <a:pt x="1" y="73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2651" y="3541"/>
              <a:ext cx="45" cy="54"/>
            </a:xfrm>
            <a:custGeom>
              <a:avLst/>
              <a:gdLst/>
              <a:ahLst/>
              <a:cxnLst/>
              <a:rect l="l" t="t" r="r" b="b"/>
              <a:pathLst>
                <a:path w="135" h="162" extrusionOk="0">
                  <a:moveTo>
                    <a:pt x="38" y="0"/>
                  </a:moveTo>
                  <a:lnTo>
                    <a:pt x="38" y="8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6" y="25"/>
                  </a:lnTo>
                  <a:lnTo>
                    <a:pt x="50" y="31"/>
                  </a:lnTo>
                  <a:lnTo>
                    <a:pt x="54" y="35"/>
                  </a:lnTo>
                  <a:lnTo>
                    <a:pt x="61" y="39"/>
                  </a:lnTo>
                  <a:lnTo>
                    <a:pt x="68" y="43"/>
                  </a:lnTo>
                  <a:lnTo>
                    <a:pt x="76" y="47"/>
                  </a:lnTo>
                  <a:lnTo>
                    <a:pt x="85" y="50"/>
                  </a:lnTo>
                  <a:lnTo>
                    <a:pt x="93" y="54"/>
                  </a:lnTo>
                  <a:lnTo>
                    <a:pt x="104" y="57"/>
                  </a:lnTo>
                  <a:lnTo>
                    <a:pt x="115" y="61"/>
                  </a:lnTo>
                  <a:lnTo>
                    <a:pt x="125" y="65"/>
                  </a:lnTo>
                  <a:lnTo>
                    <a:pt x="135" y="71"/>
                  </a:lnTo>
                  <a:lnTo>
                    <a:pt x="133" y="74"/>
                  </a:lnTo>
                  <a:lnTo>
                    <a:pt x="132" y="77"/>
                  </a:lnTo>
                  <a:lnTo>
                    <a:pt x="131" y="80"/>
                  </a:lnTo>
                  <a:lnTo>
                    <a:pt x="130" y="83"/>
                  </a:lnTo>
                  <a:lnTo>
                    <a:pt x="129" y="86"/>
                  </a:lnTo>
                  <a:lnTo>
                    <a:pt x="128" y="88"/>
                  </a:lnTo>
                  <a:lnTo>
                    <a:pt x="126" y="91"/>
                  </a:lnTo>
                  <a:lnTo>
                    <a:pt x="125" y="94"/>
                  </a:lnTo>
                  <a:lnTo>
                    <a:pt x="123" y="96"/>
                  </a:lnTo>
                  <a:lnTo>
                    <a:pt x="120" y="98"/>
                  </a:lnTo>
                  <a:lnTo>
                    <a:pt x="119" y="100"/>
                  </a:lnTo>
                  <a:lnTo>
                    <a:pt x="117" y="102"/>
                  </a:lnTo>
                  <a:lnTo>
                    <a:pt x="114" y="106"/>
                  </a:lnTo>
                  <a:lnTo>
                    <a:pt x="111" y="108"/>
                  </a:lnTo>
                  <a:lnTo>
                    <a:pt x="106" y="110"/>
                  </a:lnTo>
                  <a:lnTo>
                    <a:pt x="101" y="114"/>
                  </a:lnTo>
                  <a:lnTo>
                    <a:pt x="97" y="118"/>
                  </a:lnTo>
                  <a:lnTo>
                    <a:pt x="93" y="121"/>
                  </a:lnTo>
                  <a:lnTo>
                    <a:pt x="90" y="124"/>
                  </a:lnTo>
                  <a:lnTo>
                    <a:pt x="87" y="126"/>
                  </a:lnTo>
                  <a:lnTo>
                    <a:pt x="85" y="131"/>
                  </a:lnTo>
                  <a:lnTo>
                    <a:pt x="81" y="135"/>
                  </a:lnTo>
                  <a:lnTo>
                    <a:pt x="79" y="138"/>
                  </a:lnTo>
                  <a:lnTo>
                    <a:pt x="77" y="142"/>
                  </a:lnTo>
                  <a:lnTo>
                    <a:pt x="75" y="147"/>
                  </a:lnTo>
                  <a:lnTo>
                    <a:pt x="72" y="150"/>
                  </a:lnTo>
                  <a:lnTo>
                    <a:pt x="70" y="152"/>
                  </a:lnTo>
                  <a:lnTo>
                    <a:pt x="67" y="154"/>
                  </a:lnTo>
                  <a:lnTo>
                    <a:pt x="64" y="157"/>
                  </a:lnTo>
                  <a:lnTo>
                    <a:pt x="61" y="159"/>
                  </a:lnTo>
                  <a:lnTo>
                    <a:pt x="58" y="159"/>
                  </a:lnTo>
                  <a:lnTo>
                    <a:pt x="55" y="160"/>
                  </a:lnTo>
                  <a:lnTo>
                    <a:pt x="53" y="161"/>
                  </a:lnTo>
                  <a:lnTo>
                    <a:pt x="50" y="161"/>
                  </a:lnTo>
                  <a:lnTo>
                    <a:pt x="47" y="162"/>
                  </a:lnTo>
                  <a:lnTo>
                    <a:pt x="45" y="162"/>
                  </a:lnTo>
                  <a:lnTo>
                    <a:pt x="42" y="160"/>
                  </a:lnTo>
                  <a:lnTo>
                    <a:pt x="40" y="157"/>
                  </a:lnTo>
                  <a:lnTo>
                    <a:pt x="37" y="154"/>
                  </a:lnTo>
                  <a:lnTo>
                    <a:pt x="35" y="151"/>
                  </a:lnTo>
                  <a:lnTo>
                    <a:pt x="33" y="149"/>
                  </a:lnTo>
                  <a:lnTo>
                    <a:pt x="29" y="147"/>
                  </a:lnTo>
                  <a:lnTo>
                    <a:pt x="27" y="146"/>
                  </a:lnTo>
                  <a:lnTo>
                    <a:pt x="25" y="144"/>
                  </a:lnTo>
                  <a:lnTo>
                    <a:pt x="24" y="142"/>
                  </a:lnTo>
                  <a:lnTo>
                    <a:pt x="22" y="140"/>
                  </a:lnTo>
                  <a:lnTo>
                    <a:pt x="20" y="139"/>
                  </a:lnTo>
                  <a:lnTo>
                    <a:pt x="19" y="137"/>
                  </a:lnTo>
                  <a:lnTo>
                    <a:pt x="15" y="133"/>
                  </a:lnTo>
                  <a:lnTo>
                    <a:pt x="13" y="128"/>
                  </a:lnTo>
                  <a:lnTo>
                    <a:pt x="11" y="123"/>
                  </a:lnTo>
                  <a:lnTo>
                    <a:pt x="10" y="116"/>
                  </a:lnTo>
                  <a:lnTo>
                    <a:pt x="9" y="111"/>
                  </a:lnTo>
                  <a:lnTo>
                    <a:pt x="8" y="100"/>
                  </a:lnTo>
                  <a:lnTo>
                    <a:pt x="7" y="89"/>
                  </a:lnTo>
                  <a:lnTo>
                    <a:pt x="6" y="78"/>
                  </a:lnTo>
                  <a:lnTo>
                    <a:pt x="6" y="70"/>
                  </a:lnTo>
                  <a:lnTo>
                    <a:pt x="3" y="62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6" y="45"/>
                  </a:lnTo>
                  <a:lnTo>
                    <a:pt x="11" y="39"/>
                  </a:lnTo>
                  <a:lnTo>
                    <a:pt x="16" y="35"/>
                  </a:lnTo>
                  <a:lnTo>
                    <a:pt x="22" y="30"/>
                  </a:lnTo>
                  <a:lnTo>
                    <a:pt x="26" y="24"/>
                  </a:lnTo>
                  <a:lnTo>
                    <a:pt x="29" y="19"/>
                  </a:lnTo>
                  <a:lnTo>
                    <a:pt x="33" y="12"/>
                  </a:lnTo>
                  <a:lnTo>
                    <a:pt x="36" y="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2655" y="3492"/>
              <a:ext cx="29" cy="41"/>
            </a:xfrm>
            <a:custGeom>
              <a:avLst/>
              <a:gdLst/>
              <a:ahLst/>
              <a:cxnLst/>
              <a:rect l="l" t="t" r="r" b="b"/>
              <a:pathLst>
                <a:path w="88" h="125" extrusionOk="0">
                  <a:moveTo>
                    <a:pt x="0" y="81"/>
                  </a:moveTo>
                  <a:lnTo>
                    <a:pt x="4" y="86"/>
                  </a:lnTo>
                  <a:lnTo>
                    <a:pt x="9" y="90"/>
                  </a:lnTo>
                  <a:lnTo>
                    <a:pt x="13" y="94"/>
                  </a:lnTo>
                  <a:lnTo>
                    <a:pt x="16" y="100"/>
                  </a:lnTo>
                  <a:lnTo>
                    <a:pt x="18" y="104"/>
                  </a:lnTo>
                  <a:lnTo>
                    <a:pt x="22" y="109"/>
                  </a:lnTo>
                  <a:lnTo>
                    <a:pt x="24" y="114"/>
                  </a:lnTo>
                  <a:lnTo>
                    <a:pt x="25" y="119"/>
                  </a:lnTo>
                  <a:lnTo>
                    <a:pt x="27" y="125"/>
                  </a:lnTo>
                  <a:lnTo>
                    <a:pt x="33" y="122"/>
                  </a:lnTo>
                  <a:lnTo>
                    <a:pt x="39" y="120"/>
                  </a:lnTo>
                  <a:lnTo>
                    <a:pt x="45" y="117"/>
                  </a:lnTo>
                  <a:lnTo>
                    <a:pt x="50" y="113"/>
                  </a:lnTo>
                  <a:lnTo>
                    <a:pt x="55" y="108"/>
                  </a:lnTo>
                  <a:lnTo>
                    <a:pt x="61" y="103"/>
                  </a:lnTo>
                  <a:lnTo>
                    <a:pt x="65" y="98"/>
                  </a:lnTo>
                  <a:lnTo>
                    <a:pt x="69" y="92"/>
                  </a:lnTo>
                  <a:lnTo>
                    <a:pt x="76" y="83"/>
                  </a:lnTo>
                  <a:lnTo>
                    <a:pt x="81" y="75"/>
                  </a:lnTo>
                  <a:lnTo>
                    <a:pt x="88" y="66"/>
                  </a:lnTo>
                  <a:lnTo>
                    <a:pt x="87" y="64"/>
                  </a:lnTo>
                  <a:lnTo>
                    <a:pt x="86" y="62"/>
                  </a:lnTo>
                  <a:lnTo>
                    <a:pt x="84" y="58"/>
                  </a:lnTo>
                  <a:lnTo>
                    <a:pt x="82" y="56"/>
                  </a:lnTo>
                  <a:lnTo>
                    <a:pt x="81" y="54"/>
                  </a:lnTo>
                  <a:lnTo>
                    <a:pt x="79" y="52"/>
                  </a:lnTo>
                  <a:lnTo>
                    <a:pt x="77" y="49"/>
                  </a:lnTo>
                  <a:lnTo>
                    <a:pt x="75" y="44"/>
                  </a:lnTo>
                  <a:lnTo>
                    <a:pt x="74" y="42"/>
                  </a:lnTo>
                  <a:lnTo>
                    <a:pt x="72" y="40"/>
                  </a:lnTo>
                  <a:lnTo>
                    <a:pt x="69" y="38"/>
                  </a:lnTo>
                  <a:lnTo>
                    <a:pt x="68" y="37"/>
                  </a:lnTo>
                  <a:lnTo>
                    <a:pt x="65" y="35"/>
                  </a:lnTo>
                  <a:lnTo>
                    <a:pt x="63" y="34"/>
                  </a:lnTo>
                  <a:lnTo>
                    <a:pt x="61" y="32"/>
                  </a:lnTo>
                  <a:lnTo>
                    <a:pt x="58" y="31"/>
                  </a:lnTo>
                  <a:lnTo>
                    <a:pt x="54" y="31"/>
                  </a:lnTo>
                  <a:lnTo>
                    <a:pt x="50" y="31"/>
                  </a:lnTo>
                  <a:lnTo>
                    <a:pt x="46" y="30"/>
                  </a:lnTo>
                  <a:lnTo>
                    <a:pt x="42" y="30"/>
                  </a:lnTo>
                  <a:lnTo>
                    <a:pt x="40" y="29"/>
                  </a:lnTo>
                  <a:lnTo>
                    <a:pt x="38" y="28"/>
                  </a:lnTo>
                  <a:lnTo>
                    <a:pt x="37" y="27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5" y="21"/>
                  </a:lnTo>
                  <a:lnTo>
                    <a:pt x="34" y="17"/>
                  </a:lnTo>
                  <a:lnTo>
                    <a:pt x="33" y="14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0" y="8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5" y="10"/>
                  </a:lnTo>
                  <a:lnTo>
                    <a:pt x="24" y="19"/>
                  </a:lnTo>
                  <a:lnTo>
                    <a:pt x="22" y="28"/>
                  </a:lnTo>
                  <a:lnTo>
                    <a:pt x="20" y="38"/>
                  </a:lnTo>
                  <a:lnTo>
                    <a:pt x="16" y="47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4" y="73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2639" y="3510"/>
              <a:ext cx="25" cy="51"/>
            </a:xfrm>
            <a:custGeom>
              <a:avLst/>
              <a:gdLst/>
              <a:ahLst/>
              <a:cxnLst/>
              <a:rect l="l" t="t" r="r" b="b"/>
              <a:pathLst>
                <a:path w="75" h="153" extrusionOk="0">
                  <a:moveTo>
                    <a:pt x="0" y="0"/>
                  </a:moveTo>
                  <a:lnTo>
                    <a:pt x="9" y="3"/>
                  </a:lnTo>
                  <a:lnTo>
                    <a:pt x="18" y="7"/>
                  </a:lnTo>
                  <a:lnTo>
                    <a:pt x="26" y="11"/>
                  </a:lnTo>
                  <a:lnTo>
                    <a:pt x="34" y="15"/>
                  </a:lnTo>
                  <a:lnTo>
                    <a:pt x="40" y="21"/>
                  </a:lnTo>
                  <a:lnTo>
                    <a:pt x="49" y="27"/>
                  </a:lnTo>
                  <a:lnTo>
                    <a:pt x="56" y="34"/>
                  </a:lnTo>
                  <a:lnTo>
                    <a:pt x="62" y="41"/>
                  </a:lnTo>
                  <a:lnTo>
                    <a:pt x="66" y="49"/>
                  </a:lnTo>
                  <a:lnTo>
                    <a:pt x="71" y="57"/>
                  </a:lnTo>
                  <a:lnTo>
                    <a:pt x="74" y="65"/>
                  </a:lnTo>
                  <a:lnTo>
                    <a:pt x="75" y="73"/>
                  </a:lnTo>
                  <a:lnTo>
                    <a:pt x="75" y="82"/>
                  </a:lnTo>
                  <a:lnTo>
                    <a:pt x="74" y="90"/>
                  </a:lnTo>
                  <a:lnTo>
                    <a:pt x="72" y="99"/>
                  </a:lnTo>
                  <a:lnTo>
                    <a:pt x="68" y="106"/>
                  </a:lnTo>
                  <a:lnTo>
                    <a:pt x="63" y="114"/>
                  </a:lnTo>
                  <a:lnTo>
                    <a:pt x="57" y="122"/>
                  </a:lnTo>
                  <a:lnTo>
                    <a:pt x="50" y="129"/>
                  </a:lnTo>
                  <a:lnTo>
                    <a:pt x="44" y="136"/>
                  </a:lnTo>
                  <a:lnTo>
                    <a:pt x="36" y="141"/>
                  </a:lnTo>
                  <a:lnTo>
                    <a:pt x="30" y="144"/>
                  </a:lnTo>
                  <a:lnTo>
                    <a:pt x="24" y="148"/>
                  </a:lnTo>
                  <a:lnTo>
                    <a:pt x="18" y="150"/>
                  </a:lnTo>
                  <a:lnTo>
                    <a:pt x="12" y="152"/>
                  </a:lnTo>
                  <a:lnTo>
                    <a:pt x="6" y="153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2639" y="3478"/>
              <a:ext cx="60" cy="126"/>
            </a:xfrm>
            <a:custGeom>
              <a:avLst/>
              <a:gdLst/>
              <a:ahLst/>
              <a:cxnLst/>
              <a:rect l="l" t="t" r="r" b="b"/>
              <a:pathLst>
                <a:path w="180" h="378" extrusionOk="0">
                  <a:moveTo>
                    <a:pt x="0" y="1"/>
                  </a:move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31" y="10"/>
                  </a:lnTo>
                  <a:lnTo>
                    <a:pt x="34" y="15"/>
                  </a:lnTo>
                  <a:lnTo>
                    <a:pt x="38" y="19"/>
                  </a:lnTo>
                  <a:lnTo>
                    <a:pt x="43" y="24"/>
                  </a:lnTo>
                  <a:lnTo>
                    <a:pt x="48" y="27"/>
                  </a:lnTo>
                  <a:lnTo>
                    <a:pt x="53" y="29"/>
                  </a:lnTo>
                  <a:lnTo>
                    <a:pt x="59" y="30"/>
                  </a:lnTo>
                  <a:lnTo>
                    <a:pt x="65" y="32"/>
                  </a:lnTo>
                  <a:lnTo>
                    <a:pt x="69" y="34"/>
                  </a:lnTo>
                  <a:lnTo>
                    <a:pt x="72" y="38"/>
                  </a:lnTo>
                  <a:lnTo>
                    <a:pt x="75" y="41"/>
                  </a:lnTo>
                  <a:lnTo>
                    <a:pt x="77" y="44"/>
                  </a:lnTo>
                  <a:lnTo>
                    <a:pt x="79" y="49"/>
                  </a:lnTo>
                  <a:lnTo>
                    <a:pt x="81" y="53"/>
                  </a:lnTo>
                  <a:lnTo>
                    <a:pt x="82" y="56"/>
                  </a:lnTo>
                  <a:lnTo>
                    <a:pt x="83" y="61"/>
                  </a:lnTo>
                  <a:lnTo>
                    <a:pt x="84" y="64"/>
                  </a:lnTo>
                  <a:lnTo>
                    <a:pt x="85" y="67"/>
                  </a:lnTo>
                  <a:lnTo>
                    <a:pt x="87" y="68"/>
                  </a:lnTo>
                  <a:lnTo>
                    <a:pt x="93" y="70"/>
                  </a:lnTo>
                  <a:lnTo>
                    <a:pt x="98" y="71"/>
                  </a:lnTo>
                  <a:lnTo>
                    <a:pt x="104" y="71"/>
                  </a:lnTo>
                  <a:lnTo>
                    <a:pt x="111" y="74"/>
                  </a:lnTo>
                  <a:lnTo>
                    <a:pt x="115" y="76"/>
                  </a:lnTo>
                  <a:lnTo>
                    <a:pt x="119" y="79"/>
                  </a:lnTo>
                  <a:lnTo>
                    <a:pt x="122" y="83"/>
                  </a:lnTo>
                  <a:lnTo>
                    <a:pt x="125" y="88"/>
                  </a:lnTo>
                  <a:lnTo>
                    <a:pt x="127" y="92"/>
                  </a:lnTo>
                  <a:lnTo>
                    <a:pt x="130" y="96"/>
                  </a:lnTo>
                  <a:lnTo>
                    <a:pt x="134" y="101"/>
                  </a:lnTo>
                  <a:lnTo>
                    <a:pt x="136" y="106"/>
                  </a:lnTo>
                  <a:lnTo>
                    <a:pt x="137" y="111"/>
                  </a:lnTo>
                  <a:lnTo>
                    <a:pt x="137" y="117"/>
                  </a:lnTo>
                  <a:lnTo>
                    <a:pt x="137" y="123"/>
                  </a:lnTo>
                  <a:lnTo>
                    <a:pt x="136" y="129"/>
                  </a:lnTo>
                  <a:lnTo>
                    <a:pt x="136" y="134"/>
                  </a:lnTo>
                  <a:lnTo>
                    <a:pt x="137" y="140"/>
                  </a:lnTo>
                  <a:lnTo>
                    <a:pt x="139" y="143"/>
                  </a:lnTo>
                  <a:lnTo>
                    <a:pt x="145" y="148"/>
                  </a:lnTo>
                  <a:lnTo>
                    <a:pt x="151" y="153"/>
                  </a:lnTo>
                  <a:lnTo>
                    <a:pt x="159" y="157"/>
                  </a:lnTo>
                  <a:lnTo>
                    <a:pt x="165" y="161"/>
                  </a:lnTo>
                  <a:lnTo>
                    <a:pt x="171" y="167"/>
                  </a:lnTo>
                  <a:lnTo>
                    <a:pt x="175" y="173"/>
                  </a:lnTo>
                  <a:lnTo>
                    <a:pt x="178" y="181"/>
                  </a:lnTo>
                  <a:lnTo>
                    <a:pt x="179" y="188"/>
                  </a:lnTo>
                  <a:lnTo>
                    <a:pt x="180" y="197"/>
                  </a:lnTo>
                  <a:lnTo>
                    <a:pt x="180" y="206"/>
                  </a:lnTo>
                  <a:lnTo>
                    <a:pt x="179" y="215"/>
                  </a:lnTo>
                  <a:lnTo>
                    <a:pt x="178" y="224"/>
                  </a:lnTo>
                  <a:lnTo>
                    <a:pt x="177" y="233"/>
                  </a:lnTo>
                  <a:lnTo>
                    <a:pt x="175" y="243"/>
                  </a:lnTo>
                  <a:lnTo>
                    <a:pt x="173" y="252"/>
                  </a:lnTo>
                  <a:lnTo>
                    <a:pt x="171" y="260"/>
                  </a:lnTo>
                  <a:lnTo>
                    <a:pt x="167" y="268"/>
                  </a:lnTo>
                  <a:lnTo>
                    <a:pt x="164" y="274"/>
                  </a:lnTo>
                  <a:lnTo>
                    <a:pt x="161" y="280"/>
                  </a:lnTo>
                  <a:lnTo>
                    <a:pt x="158" y="285"/>
                  </a:lnTo>
                  <a:lnTo>
                    <a:pt x="153" y="289"/>
                  </a:lnTo>
                  <a:lnTo>
                    <a:pt x="148" y="294"/>
                  </a:lnTo>
                  <a:lnTo>
                    <a:pt x="142" y="297"/>
                  </a:lnTo>
                  <a:lnTo>
                    <a:pt x="137" y="301"/>
                  </a:lnTo>
                  <a:lnTo>
                    <a:pt x="132" y="306"/>
                  </a:lnTo>
                  <a:lnTo>
                    <a:pt x="126" y="310"/>
                  </a:lnTo>
                  <a:lnTo>
                    <a:pt x="122" y="315"/>
                  </a:lnTo>
                  <a:lnTo>
                    <a:pt x="119" y="321"/>
                  </a:lnTo>
                  <a:lnTo>
                    <a:pt x="115" y="326"/>
                  </a:lnTo>
                  <a:lnTo>
                    <a:pt x="112" y="333"/>
                  </a:lnTo>
                  <a:lnTo>
                    <a:pt x="108" y="338"/>
                  </a:lnTo>
                  <a:lnTo>
                    <a:pt x="102" y="342"/>
                  </a:lnTo>
                  <a:lnTo>
                    <a:pt x="97" y="345"/>
                  </a:lnTo>
                  <a:lnTo>
                    <a:pt x="91" y="347"/>
                  </a:lnTo>
                  <a:lnTo>
                    <a:pt x="84" y="349"/>
                  </a:lnTo>
                  <a:lnTo>
                    <a:pt x="77" y="350"/>
                  </a:lnTo>
                  <a:lnTo>
                    <a:pt x="71" y="352"/>
                  </a:lnTo>
                  <a:lnTo>
                    <a:pt x="68" y="355"/>
                  </a:lnTo>
                  <a:lnTo>
                    <a:pt x="64" y="360"/>
                  </a:lnTo>
                  <a:lnTo>
                    <a:pt x="62" y="364"/>
                  </a:lnTo>
                  <a:lnTo>
                    <a:pt x="59" y="367"/>
                  </a:lnTo>
                  <a:lnTo>
                    <a:pt x="55" y="370"/>
                  </a:lnTo>
                  <a:lnTo>
                    <a:pt x="49" y="372"/>
                  </a:lnTo>
                  <a:lnTo>
                    <a:pt x="44" y="372"/>
                  </a:lnTo>
                  <a:lnTo>
                    <a:pt x="38" y="373"/>
                  </a:lnTo>
                  <a:lnTo>
                    <a:pt x="33" y="374"/>
                  </a:lnTo>
                  <a:lnTo>
                    <a:pt x="29" y="374"/>
                  </a:lnTo>
                  <a:lnTo>
                    <a:pt x="25" y="375"/>
                  </a:lnTo>
                  <a:lnTo>
                    <a:pt x="21" y="376"/>
                  </a:lnTo>
                  <a:lnTo>
                    <a:pt x="18" y="378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2639" y="3602"/>
              <a:ext cx="79" cy="49"/>
            </a:xfrm>
            <a:custGeom>
              <a:avLst/>
              <a:gdLst/>
              <a:ahLst/>
              <a:cxnLst/>
              <a:rect l="l" t="t" r="r" b="b"/>
              <a:pathLst>
                <a:path w="236" h="147" extrusionOk="0">
                  <a:moveTo>
                    <a:pt x="0" y="147"/>
                  </a:moveTo>
                  <a:lnTo>
                    <a:pt x="1" y="143"/>
                  </a:lnTo>
                  <a:lnTo>
                    <a:pt x="5" y="139"/>
                  </a:lnTo>
                  <a:lnTo>
                    <a:pt x="8" y="134"/>
                  </a:lnTo>
                  <a:lnTo>
                    <a:pt x="11" y="131"/>
                  </a:lnTo>
                  <a:lnTo>
                    <a:pt x="19" y="127"/>
                  </a:lnTo>
                  <a:lnTo>
                    <a:pt x="27" y="122"/>
                  </a:lnTo>
                  <a:lnTo>
                    <a:pt x="36" y="119"/>
                  </a:lnTo>
                  <a:lnTo>
                    <a:pt x="44" y="116"/>
                  </a:lnTo>
                  <a:lnTo>
                    <a:pt x="53" y="111"/>
                  </a:lnTo>
                  <a:lnTo>
                    <a:pt x="61" y="107"/>
                  </a:lnTo>
                  <a:lnTo>
                    <a:pt x="70" y="104"/>
                  </a:lnTo>
                  <a:lnTo>
                    <a:pt x="77" y="101"/>
                  </a:lnTo>
                  <a:lnTo>
                    <a:pt x="87" y="98"/>
                  </a:lnTo>
                  <a:lnTo>
                    <a:pt x="96" y="98"/>
                  </a:lnTo>
                  <a:lnTo>
                    <a:pt x="106" y="98"/>
                  </a:lnTo>
                  <a:lnTo>
                    <a:pt x="115" y="98"/>
                  </a:lnTo>
                  <a:lnTo>
                    <a:pt x="124" y="98"/>
                  </a:lnTo>
                  <a:lnTo>
                    <a:pt x="133" y="96"/>
                  </a:lnTo>
                  <a:lnTo>
                    <a:pt x="142" y="92"/>
                  </a:lnTo>
                  <a:lnTo>
                    <a:pt x="150" y="84"/>
                  </a:lnTo>
                  <a:lnTo>
                    <a:pt x="158" y="77"/>
                  </a:lnTo>
                  <a:lnTo>
                    <a:pt x="165" y="70"/>
                  </a:lnTo>
                  <a:lnTo>
                    <a:pt x="174" y="64"/>
                  </a:lnTo>
                  <a:lnTo>
                    <a:pt x="182" y="59"/>
                  </a:lnTo>
                  <a:lnTo>
                    <a:pt x="190" y="55"/>
                  </a:lnTo>
                  <a:lnTo>
                    <a:pt x="198" y="52"/>
                  </a:lnTo>
                  <a:lnTo>
                    <a:pt x="205" y="49"/>
                  </a:lnTo>
                  <a:lnTo>
                    <a:pt x="212" y="45"/>
                  </a:lnTo>
                  <a:lnTo>
                    <a:pt x="218" y="41"/>
                  </a:lnTo>
                  <a:lnTo>
                    <a:pt x="224" y="36"/>
                  </a:lnTo>
                  <a:lnTo>
                    <a:pt x="227" y="31"/>
                  </a:lnTo>
                  <a:lnTo>
                    <a:pt x="230" y="27"/>
                  </a:lnTo>
                  <a:lnTo>
                    <a:pt x="232" y="21"/>
                  </a:lnTo>
                  <a:lnTo>
                    <a:pt x="235" y="15"/>
                  </a:lnTo>
                  <a:lnTo>
                    <a:pt x="236" y="8"/>
                  </a:lnTo>
                  <a:lnTo>
                    <a:pt x="236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2639" y="3442"/>
              <a:ext cx="71" cy="54"/>
            </a:xfrm>
            <a:custGeom>
              <a:avLst/>
              <a:gdLst/>
              <a:ahLst/>
              <a:cxnLst/>
              <a:rect l="l" t="t" r="r" b="b"/>
              <a:pathLst>
                <a:path w="213" h="163" extrusionOk="0">
                  <a:moveTo>
                    <a:pt x="0" y="4"/>
                  </a:moveTo>
                  <a:lnTo>
                    <a:pt x="10" y="1"/>
                  </a:lnTo>
                  <a:lnTo>
                    <a:pt x="19" y="0"/>
                  </a:lnTo>
                  <a:lnTo>
                    <a:pt x="27" y="0"/>
                  </a:lnTo>
                  <a:lnTo>
                    <a:pt x="36" y="1"/>
                  </a:lnTo>
                  <a:lnTo>
                    <a:pt x="45" y="3"/>
                  </a:lnTo>
                  <a:lnTo>
                    <a:pt x="52" y="5"/>
                  </a:lnTo>
                  <a:lnTo>
                    <a:pt x="63" y="9"/>
                  </a:lnTo>
                  <a:lnTo>
                    <a:pt x="75" y="16"/>
                  </a:lnTo>
                  <a:lnTo>
                    <a:pt x="86" y="22"/>
                  </a:lnTo>
                  <a:lnTo>
                    <a:pt x="96" y="29"/>
                  </a:lnTo>
                  <a:lnTo>
                    <a:pt x="107" y="36"/>
                  </a:lnTo>
                  <a:lnTo>
                    <a:pt x="115" y="42"/>
                  </a:lnTo>
                  <a:lnTo>
                    <a:pt x="125" y="47"/>
                  </a:lnTo>
                  <a:lnTo>
                    <a:pt x="135" y="52"/>
                  </a:lnTo>
                  <a:lnTo>
                    <a:pt x="145" y="57"/>
                  </a:lnTo>
                  <a:lnTo>
                    <a:pt x="154" y="61"/>
                  </a:lnTo>
                  <a:lnTo>
                    <a:pt x="163" y="65"/>
                  </a:lnTo>
                  <a:lnTo>
                    <a:pt x="171" y="72"/>
                  </a:lnTo>
                  <a:lnTo>
                    <a:pt x="174" y="78"/>
                  </a:lnTo>
                  <a:lnTo>
                    <a:pt x="177" y="85"/>
                  </a:lnTo>
                  <a:lnTo>
                    <a:pt x="179" y="93"/>
                  </a:lnTo>
                  <a:lnTo>
                    <a:pt x="181" y="100"/>
                  </a:lnTo>
                  <a:lnTo>
                    <a:pt x="185" y="108"/>
                  </a:lnTo>
                  <a:lnTo>
                    <a:pt x="189" y="114"/>
                  </a:lnTo>
                  <a:lnTo>
                    <a:pt x="194" y="121"/>
                  </a:lnTo>
                  <a:lnTo>
                    <a:pt x="200" y="126"/>
                  </a:lnTo>
                  <a:lnTo>
                    <a:pt x="204" y="133"/>
                  </a:lnTo>
                  <a:lnTo>
                    <a:pt x="209" y="139"/>
                  </a:lnTo>
                  <a:lnTo>
                    <a:pt x="211" y="143"/>
                  </a:lnTo>
                  <a:lnTo>
                    <a:pt x="212" y="148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2" y="163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2639" y="3445"/>
              <a:ext cx="25" cy="91"/>
            </a:xfrm>
            <a:custGeom>
              <a:avLst/>
              <a:gdLst/>
              <a:ahLst/>
              <a:cxnLst/>
              <a:rect l="l" t="t" r="r" b="b"/>
              <a:pathLst>
                <a:path w="75" h="271" extrusionOk="0">
                  <a:moveTo>
                    <a:pt x="0" y="271"/>
                  </a:moveTo>
                  <a:lnTo>
                    <a:pt x="12" y="261"/>
                  </a:lnTo>
                  <a:lnTo>
                    <a:pt x="24" y="251"/>
                  </a:lnTo>
                  <a:lnTo>
                    <a:pt x="34" y="240"/>
                  </a:lnTo>
                  <a:lnTo>
                    <a:pt x="43" y="229"/>
                  </a:lnTo>
                  <a:lnTo>
                    <a:pt x="50" y="217"/>
                  </a:lnTo>
                  <a:lnTo>
                    <a:pt x="57" y="204"/>
                  </a:lnTo>
                  <a:lnTo>
                    <a:pt x="62" y="192"/>
                  </a:lnTo>
                  <a:lnTo>
                    <a:pt x="66" y="178"/>
                  </a:lnTo>
                  <a:lnTo>
                    <a:pt x="70" y="165"/>
                  </a:lnTo>
                  <a:lnTo>
                    <a:pt x="73" y="152"/>
                  </a:lnTo>
                  <a:lnTo>
                    <a:pt x="74" y="138"/>
                  </a:lnTo>
                  <a:lnTo>
                    <a:pt x="75" y="124"/>
                  </a:lnTo>
                  <a:lnTo>
                    <a:pt x="75" y="110"/>
                  </a:lnTo>
                  <a:lnTo>
                    <a:pt x="75" y="96"/>
                  </a:lnTo>
                  <a:lnTo>
                    <a:pt x="74" y="76"/>
                  </a:lnTo>
                  <a:lnTo>
                    <a:pt x="71" y="56"/>
                  </a:lnTo>
                  <a:lnTo>
                    <a:pt x="68" y="37"/>
                  </a:lnTo>
                  <a:lnTo>
                    <a:pt x="63" y="19"/>
                  </a:lnTo>
                  <a:lnTo>
                    <a:pt x="59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2647" y="3475"/>
              <a:ext cx="63" cy="59"/>
            </a:xfrm>
            <a:custGeom>
              <a:avLst/>
              <a:gdLst/>
              <a:ahLst/>
              <a:cxnLst/>
              <a:rect l="l" t="t" r="r" b="b"/>
              <a:pathLst>
                <a:path w="188" h="177" extrusionOk="0">
                  <a:moveTo>
                    <a:pt x="0" y="159"/>
                  </a:moveTo>
                  <a:lnTo>
                    <a:pt x="7" y="165"/>
                  </a:lnTo>
                  <a:lnTo>
                    <a:pt x="14" y="169"/>
                  </a:lnTo>
                  <a:lnTo>
                    <a:pt x="22" y="172"/>
                  </a:lnTo>
                  <a:lnTo>
                    <a:pt x="28" y="175"/>
                  </a:lnTo>
                  <a:lnTo>
                    <a:pt x="35" y="176"/>
                  </a:lnTo>
                  <a:lnTo>
                    <a:pt x="41" y="177"/>
                  </a:lnTo>
                  <a:lnTo>
                    <a:pt x="47" y="176"/>
                  </a:lnTo>
                  <a:lnTo>
                    <a:pt x="53" y="175"/>
                  </a:lnTo>
                  <a:lnTo>
                    <a:pt x="62" y="171"/>
                  </a:lnTo>
                  <a:lnTo>
                    <a:pt x="70" y="167"/>
                  </a:lnTo>
                  <a:lnTo>
                    <a:pt x="78" y="160"/>
                  </a:lnTo>
                  <a:lnTo>
                    <a:pt x="85" y="153"/>
                  </a:lnTo>
                  <a:lnTo>
                    <a:pt x="92" y="145"/>
                  </a:lnTo>
                  <a:lnTo>
                    <a:pt x="99" y="135"/>
                  </a:lnTo>
                  <a:lnTo>
                    <a:pt x="105" y="127"/>
                  </a:lnTo>
                  <a:lnTo>
                    <a:pt x="112" y="117"/>
                  </a:lnTo>
                  <a:lnTo>
                    <a:pt x="117" y="107"/>
                  </a:lnTo>
                  <a:lnTo>
                    <a:pt x="134" y="81"/>
                  </a:lnTo>
                  <a:lnTo>
                    <a:pt x="149" y="57"/>
                  </a:lnTo>
                  <a:lnTo>
                    <a:pt x="165" y="35"/>
                  </a:lnTo>
                  <a:lnTo>
                    <a:pt x="176" y="18"/>
                  </a:lnTo>
                  <a:lnTo>
                    <a:pt x="188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2664" y="3534"/>
              <a:ext cx="42" cy="43"/>
            </a:xfrm>
            <a:custGeom>
              <a:avLst/>
              <a:gdLst/>
              <a:ahLst/>
              <a:cxnLst/>
              <a:rect l="l" t="t" r="r" b="b"/>
              <a:pathLst>
                <a:path w="127" h="130" extrusionOk="0">
                  <a:moveTo>
                    <a:pt x="2" y="0"/>
                  </a:moveTo>
                  <a:lnTo>
                    <a:pt x="1" y="9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1" y="33"/>
                  </a:lnTo>
                  <a:lnTo>
                    <a:pt x="3" y="40"/>
                  </a:lnTo>
                  <a:lnTo>
                    <a:pt x="7" y="45"/>
                  </a:lnTo>
                  <a:lnTo>
                    <a:pt x="11" y="50"/>
                  </a:lnTo>
                  <a:lnTo>
                    <a:pt x="15" y="54"/>
                  </a:lnTo>
                  <a:lnTo>
                    <a:pt x="21" y="58"/>
                  </a:lnTo>
                  <a:lnTo>
                    <a:pt x="32" y="65"/>
                  </a:lnTo>
                  <a:lnTo>
                    <a:pt x="43" y="70"/>
                  </a:lnTo>
                  <a:lnTo>
                    <a:pt x="56" y="75"/>
                  </a:lnTo>
                  <a:lnTo>
                    <a:pt x="69" y="79"/>
                  </a:lnTo>
                  <a:lnTo>
                    <a:pt x="82" y="84"/>
                  </a:lnTo>
                  <a:lnTo>
                    <a:pt x="90" y="88"/>
                  </a:lnTo>
                  <a:lnTo>
                    <a:pt x="98" y="92"/>
                  </a:lnTo>
                  <a:lnTo>
                    <a:pt x="104" y="96"/>
                  </a:lnTo>
                  <a:lnTo>
                    <a:pt x="111" y="102"/>
                  </a:lnTo>
                  <a:lnTo>
                    <a:pt x="116" y="107"/>
                  </a:lnTo>
                  <a:lnTo>
                    <a:pt x="120" y="114"/>
                  </a:lnTo>
                  <a:lnTo>
                    <a:pt x="124" y="121"/>
                  </a:lnTo>
                  <a:lnTo>
                    <a:pt x="127" y="13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2639" y="3551"/>
              <a:ext cx="39" cy="110"/>
            </a:xfrm>
            <a:custGeom>
              <a:avLst/>
              <a:gdLst/>
              <a:ahLst/>
              <a:cxnLst/>
              <a:rect l="l" t="t" r="r" b="b"/>
              <a:pathLst>
                <a:path w="117" h="331" extrusionOk="0">
                  <a:moveTo>
                    <a:pt x="0" y="1"/>
                  </a:moveTo>
                  <a:lnTo>
                    <a:pt x="7" y="0"/>
                  </a:lnTo>
                  <a:lnTo>
                    <a:pt x="13" y="1"/>
                  </a:lnTo>
                  <a:lnTo>
                    <a:pt x="19" y="2"/>
                  </a:lnTo>
                  <a:lnTo>
                    <a:pt x="24" y="3"/>
                  </a:lnTo>
                  <a:lnTo>
                    <a:pt x="27" y="6"/>
                  </a:lnTo>
                  <a:lnTo>
                    <a:pt x="31" y="10"/>
                  </a:lnTo>
                  <a:lnTo>
                    <a:pt x="34" y="13"/>
                  </a:lnTo>
                  <a:lnTo>
                    <a:pt x="36" y="17"/>
                  </a:lnTo>
                  <a:lnTo>
                    <a:pt x="38" y="25"/>
                  </a:lnTo>
                  <a:lnTo>
                    <a:pt x="40" y="33"/>
                  </a:lnTo>
                  <a:lnTo>
                    <a:pt x="42" y="42"/>
                  </a:lnTo>
                  <a:lnTo>
                    <a:pt x="43" y="52"/>
                  </a:lnTo>
                  <a:lnTo>
                    <a:pt x="43" y="60"/>
                  </a:lnTo>
                  <a:lnTo>
                    <a:pt x="44" y="70"/>
                  </a:lnTo>
                  <a:lnTo>
                    <a:pt x="46" y="87"/>
                  </a:lnTo>
                  <a:lnTo>
                    <a:pt x="50" y="100"/>
                  </a:lnTo>
                  <a:lnTo>
                    <a:pt x="58" y="109"/>
                  </a:lnTo>
                  <a:lnTo>
                    <a:pt x="68" y="118"/>
                  </a:lnTo>
                  <a:lnTo>
                    <a:pt x="76" y="127"/>
                  </a:lnTo>
                  <a:lnTo>
                    <a:pt x="84" y="136"/>
                  </a:lnTo>
                  <a:lnTo>
                    <a:pt x="90" y="147"/>
                  </a:lnTo>
                  <a:lnTo>
                    <a:pt x="96" y="159"/>
                  </a:lnTo>
                  <a:lnTo>
                    <a:pt x="100" y="171"/>
                  </a:lnTo>
                  <a:lnTo>
                    <a:pt x="104" y="187"/>
                  </a:lnTo>
                  <a:lnTo>
                    <a:pt x="108" y="204"/>
                  </a:lnTo>
                  <a:lnTo>
                    <a:pt x="110" y="221"/>
                  </a:lnTo>
                  <a:lnTo>
                    <a:pt x="112" y="237"/>
                  </a:lnTo>
                  <a:lnTo>
                    <a:pt x="113" y="255"/>
                  </a:lnTo>
                  <a:lnTo>
                    <a:pt x="114" y="275"/>
                  </a:lnTo>
                  <a:lnTo>
                    <a:pt x="115" y="295"/>
                  </a:lnTo>
                  <a:lnTo>
                    <a:pt x="116" y="313"/>
                  </a:lnTo>
                  <a:lnTo>
                    <a:pt x="117" y="33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2319" y="3374"/>
              <a:ext cx="45" cy="64"/>
            </a:xfrm>
            <a:custGeom>
              <a:avLst/>
              <a:gdLst/>
              <a:ahLst/>
              <a:cxnLst/>
              <a:rect l="l" t="t" r="r" b="b"/>
              <a:pathLst>
                <a:path w="136" h="193" extrusionOk="0">
                  <a:moveTo>
                    <a:pt x="53" y="193"/>
                  </a:moveTo>
                  <a:lnTo>
                    <a:pt x="61" y="174"/>
                  </a:lnTo>
                  <a:lnTo>
                    <a:pt x="70" y="154"/>
                  </a:lnTo>
                  <a:lnTo>
                    <a:pt x="79" y="136"/>
                  </a:lnTo>
                  <a:lnTo>
                    <a:pt x="89" y="116"/>
                  </a:lnTo>
                  <a:lnTo>
                    <a:pt x="97" y="98"/>
                  </a:lnTo>
                  <a:lnTo>
                    <a:pt x="107" y="80"/>
                  </a:lnTo>
                  <a:lnTo>
                    <a:pt x="121" y="51"/>
                  </a:lnTo>
                  <a:lnTo>
                    <a:pt x="136" y="24"/>
                  </a:lnTo>
                  <a:lnTo>
                    <a:pt x="125" y="21"/>
                  </a:lnTo>
                  <a:lnTo>
                    <a:pt x="115" y="18"/>
                  </a:lnTo>
                  <a:lnTo>
                    <a:pt x="103" y="14"/>
                  </a:lnTo>
                  <a:lnTo>
                    <a:pt x="92" y="12"/>
                  </a:lnTo>
                  <a:lnTo>
                    <a:pt x="80" y="10"/>
                  </a:lnTo>
                  <a:lnTo>
                    <a:pt x="68" y="7"/>
                  </a:lnTo>
                  <a:lnTo>
                    <a:pt x="51" y="4"/>
                  </a:lnTo>
                  <a:lnTo>
                    <a:pt x="33" y="0"/>
                  </a:lnTo>
                  <a:lnTo>
                    <a:pt x="28" y="19"/>
                  </a:lnTo>
                  <a:lnTo>
                    <a:pt x="24" y="36"/>
                  </a:lnTo>
                  <a:lnTo>
                    <a:pt x="18" y="55"/>
                  </a:lnTo>
                  <a:lnTo>
                    <a:pt x="14" y="72"/>
                  </a:lnTo>
                  <a:lnTo>
                    <a:pt x="11" y="84"/>
                  </a:lnTo>
                  <a:lnTo>
                    <a:pt x="8" y="96"/>
                  </a:lnTo>
                  <a:lnTo>
                    <a:pt x="5" y="108"/>
                  </a:lnTo>
                  <a:lnTo>
                    <a:pt x="4" y="118"/>
                  </a:lnTo>
                  <a:lnTo>
                    <a:pt x="2" y="127"/>
                  </a:lnTo>
                  <a:lnTo>
                    <a:pt x="1" y="134"/>
                  </a:lnTo>
                  <a:lnTo>
                    <a:pt x="1" y="141"/>
                  </a:lnTo>
                  <a:lnTo>
                    <a:pt x="0" y="149"/>
                  </a:lnTo>
                  <a:lnTo>
                    <a:pt x="0" y="157"/>
                  </a:lnTo>
                  <a:lnTo>
                    <a:pt x="0" y="164"/>
                  </a:lnTo>
                  <a:lnTo>
                    <a:pt x="1" y="173"/>
                  </a:lnTo>
                  <a:lnTo>
                    <a:pt x="1" y="176"/>
                  </a:lnTo>
                  <a:lnTo>
                    <a:pt x="1" y="178"/>
                  </a:lnTo>
                  <a:lnTo>
                    <a:pt x="1" y="181"/>
                  </a:lnTo>
                  <a:lnTo>
                    <a:pt x="1" y="185"/>
                  </a:lnTo>
                  <a:lnTo>
                    <a:pt x="2" y="188"/>
                  </a:lnTo>
                  <a:lnTo>
                    <a:pt x="2" y="191"/>
                  </a:lnTo>
                  <a:lnTo>
                    <a:pt x="11" y="190"/>
                  </a:lnTo>
                  <a:lnTo>
                    <a:pt x="18" y="191"/>
                  </a:lnTo>
                  <a:lnTo>
                    <a:pt x="27" y="191"/>
                  </a:lnTo>
                  <a:lnTo>
                    <a:pt x="35" y="191"/>
                  </a:lnTo>
                  <a:lnTo>
                    <a:pt x="44" y="192"/>
                  </a:lnTo>
                  <a:lnTo>
                    <a:pt x="53" y="193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2311" y="3437"/>
              <a:ext cx="79" cy="54"/>
            </a:xfrm>
            <a:custGeom>
              <a:avLst/>
              <a:gdLst/>
              <a:ahLst/>
              <a:cxnLst/>
              <a:rect l="l" t="t" r="r" b="b"/>
              <a:pathLst>
                <a:path w="235" h="161" extrusionOk="0">
                  <a:moveTo>
                    <a:pt x="0" y="1"/>
                  </a:moveTo>
                  <a:lnTo>
                    <a:pt x="15" y="1"/>
                  </a:lnTo>
                  <a:lnTo>
                    <a:pt x="30" y="0"/>
                  </a:lnTo>
                  <a:lnTo>
                    <a:pt x="47" y="1"/>
                  </a:lnTo>
                  <a:lnTo>
                    <a:pt x="60" y="1"/>
                  </a:lnTo>
                  <a:lnTo>
                    <a:pt x="72" y="2"/>
                  </a:lnTo>
                  <a:lnTo>
                    <a:pt x="83" y="4"/>
                  </a:lnTo>
                  <a:lnTo>
                    <a:pt x="95" y="7"/>
                  </a:lnTo>
                  <a:lnTo>
                    <a:pt x="106" y="10"/>
                  </a:lnTo>
                  <a:lnTo>
                    <a:pt x="117" y="13"/>
                  </a:lnTo>
                  <a:lnTo>
                    <a:pt x="127" y="18"/>
                  </a:lnTo>
                  <a:lnTo>
                    <a:pt x="138" y="25"/>
                  </a:lnTo>
                  <a:lnTo>
                    <a:pt x="146" y="33"/>
                  </a:lnTo>
                  <a:lnTo>
                    <a:pt x="155" y="42"/>
                  </a:lnTo>
                  <a:lnTo>
                    <a:pt x="162" y="52"/>
                  </a:lnTo>
                  <a:lnTo>
                    <a:pt x="169" y="63"/>
                  </a:lnTo>
                  <a:lnTo>
                    <a:pt x="176" y="73"/>
                  </a:lnTo>
                  <a:lnTo>
                    <a:pt x="182" y="84"/>
                  </a:lnTo>
                  <a:lnTo>
                    <a:pt x="190" y="93"/>
                  </a:lnTo>
                  <a:lnTo>
                    <a:pt x="197" y="103"/>
                  </a:lnTo>
                  <a:lnTo>
                    <a:pt x="205" y="112"/>
                  </a:lnTo>
                  <a:lnTo>
                    <a:pt x="212" y="119"/>
                  </a:lnTo>
                  <a:lnTo>
                    <a:pt x="220" y="128"/>
                  </a:lnTo>
                  <a:lnTo>
                    <a:pt x="227" y="137"/>
                  </a:lnTo>
                  <a:lnTo>
                    <a:pt x="230" y="142"/>
                  </a:lnTo>
                  <a:lnTo>
                    <a:pt x="232" y="148"/>
                  </a:lnTo>
                  <a:lnTo>
                    <a:pt x="234" y="154"/>
                  </a:lnTo>
                  <a:lnTo>
                    <a:pt x="235" y="16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2330" y="3306"/>
              <a:ext cx="54" cy="76"/>
            </a:xfrm>
            <a:custGeom>
              <a:avLst/>
              <a:gdLst/>
              <a:ahLst/>
              <a:cxnLst/>
              <a:rect l="l" t="t" r="r" b="b"/>
              <a:pathLst>
                <a:path w="163" h="226" extrusionOk="0">
                  <a:moveTo>
                    <a:pt x="103" y="226"/>
                  </a:moveTo>
                  <a:lnTo>
                    <a:pt x="114" y="203"/>
                  </a:lnTo>
                  <a:lnTo>
                    <a:pt x="125" y="182"/>
                  </a:lnTo>
                  <a:lnTo>
                    <a:pt x="133" y="168"/>
                  </a:lnTo>
                  <a:lnTo>
                    <a:pt x="139" y="152"/>
                  </a:lnTo>
                  <a:lnTo>
                    <a:pt x="146" y="138"/>
                  </a:lnTo>
                  <a:lnTo>
                    <a:pt x="152" y="124"/>
                  </a:lnTo>
                  <a:lnTo>
                    <a:pt x="157" y="109"/>
                  </a:lnTo>
                  <a:lnTo>
                    <a:pt x="163" y="95"/>
                  </a:lnTo>
                  <a:lnTo>
                    <a:pt x="157" y="86"/>
                  </a:lnTo>
                  <a:lnTo>
                    <a:pt x="150" y="77"/>
                  </a:lnTo>
                  <a:lnTo>
                    <a:pt x="142" y="68"/>
                  </a:lnTo>
                  <a:lnTo>
                    <a:pt x="135" y="59"/>
                  </a:lnTo>
                  <a:lnTo>
                    <a:pt x="127" y="52"/>
                  </a:lnTo>
                  <a:lnTo>
                    <a:pt x="118" y="43"/>
                  </a:lnTo>
                  <a:lnTo>
                    <a:pt x="110" y="35"/>
                  </a:lnTo>
                  <a:lnTo>
                    <a:pt x="101" y="29"/>
                  </a:lnTo>
                  <a:lnTo>
                    <a:pt x="91" y="22"/>
                  </a:lnTo>
                  <a:lnTo>
                    <a:pt x="82" y="17"/>
                  </a:lnTo>
                  <a:lnTo>
                    <a:pt x="72" y="12"/>
                  </a:lnTo>
                  <a:lnTo>
                    <a:pt x="62" y="7"/>
                  </a:lnTo>
                  <a:lnTo>
                    <a:pt x="59" y="6"/>
                  </a:lnTo>
                  <a:lnTo>
                    <a:pt x="56" y="4"/>
                  </a:lnTo>
                  <a:lnTo>
                    <a:pt x="51" y="3"/>
                  </a:lnTo>
                  <a:lnTo>
                    <a:pt x="48" y="2"/>
                  </a:lnTo>
                  <a:lnTo>
                    <a:pt x="45" y="1"/>
                  </a:lnTo>
                  <a:lnTo>
                    <a:pt x="40" y="0"/>
                  </a:lnTo>
                  <a:lnTo>
                    <a:pt x="39" y="12"/>
                  </a:lnTo>
                  <a:lnTo>
                    <a:pt x="39" y="22"/>
                  </a:lnTo>
                  <a:lnTo>
                    <a:pt x="38" y="34"/>
                  </a:lnTo>
                  <a:lnTo>
                    <a:pt x="37" y="45"/>
                  </a:lnTo>
                  <a:lnTo>
                    <a:pt x="36" y="57"/>
                  </a:lnTo>
                  <a:lnTo>
                    <a:pt x="34" y="68"/>
                  </a:lnTo>
                  <a:lnTo>
                    <a:pt x="32" y="83"/>
                  </a:lnTo>
                  <a:lnTo>
                    <a:pt x="28" y="98"/>
                  </a:lnTo>
                  <a:lnTo>
                    <a:pt x="25" y="113"/>
                  </a:lnTo>
                  <a:lnTo>
                    <a:pt x="22" y="129"/>
                  </a:lnTo>
                  <a:lnTo>
                    <a:pt x="18" y="144"/>
                  </a:lnTo>
                  <a:lnTo>
                    <a:pt x="13" y="158"/>
                  </a:lnTo>
                  <a:lnTo>
                    <a:pt x="7" y="181"/>
                  </a:lnTo>
                  <a:lnTo>
                    <a:pt x="0" y="202"/>
                  </a:lnTo>
                  <a:lnTo>
                    <a:pt x="18" y="206"/>
                  </a:lnTo>
                  <a:lnTo>
                    <a:pt x="35" y="209"/>
                  </a:lnTo>
                  <a:lnTo>
                    <a:pt x="47" y="212"/>
                  </a:lnTo>
                  <a:lnTo>
                    <a:pt x="59" y="214"/>
                  </a:lnTo>
                  <a:lnTo>
                    <a:pt x="70" y="216"/>
                  </a:lnTo>
                  <a:lnTo>
                    <a:pt x="82" y="220"/>
                  </a:lnTo>
                  <a:lnTo>
                    <a:pt x="92" y="223"/>
                  </a:lnTo>
                  <a:lnTo>
                    <a:pt x="103" y="226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2311" y="3371"/>
              <a:ext cx="79" cy="39"/>
            </a:xfrm>
            <a:custGeom>
              <a:avLst/>
              <a:gdLst/>
              <a:ahLst/>
              <a:cxnLst/>
              <a:rect l="l" t="t" r="r" b="b"/>
              <a:pathLst>
                <a:path w="235" h="118" extrusionOk="0">
                  <a:moveTo>
                    <a:pt x="0" y="0"/>
                  </a:moveTo>
                  <a:lnTo>
                    <a:pt x="24" y="4"/>
                  </a:lnTo>
                  <a:lnTo>
                    <a:pt x="49" y="8"/>
                  </a:lnTo>
                  <a:lnTo>
                    <a:pt x="76" y="14"/>
                  </a:lnTo>
                  <a:lnTo>
                    <a:pt x="96" y="18"/>
                  </a:lnTo>
                  <a:lnTo>
                    <a:pt x="118" y="22"/>
                  </a:lnTo>
                  <a:lnTo>
                    <a:pt x="138" y="27"/>
                  </a:lnTo>
                  <a:lnTo>
                    <a:pt x="158" y="33"/>
                  </a:lnTo>
                  <a:lnTo>
                    <a:pt x="177" y="39"/>
                  </a:lnTo>
                  <a:lnTo>
                    <a:pt x="184" y="42"/>
                  </a:lnTo>
                  <a:lnTo>
                    <a:pt x="192" y="45"/>
                  </a:lnTo>
                  <a:lnTo>
                    <a:pt x="199" y="48"/>
                  </a:lnTo>
                  <a:lnTo>
                    <a:pt x="206" y="53"/>
                  </a:lnTo>
                  <a:lnTo>
                    <a:pt x="212" y="56"/>
                  </a:lnTo>
                  <a:lnTo>
                    <a:pt x="219" y="60"/>
                  </a:lnTo>
                  <a:lnTo>
                    <a:pt x="224" y="65"/>
                  </a:lnTo>
                  <a:lnTo>
                    <a:pt x="229" y="69"/>
                  </a:lnTo>
                  <a:lnTo>
                    <a:pt x="232" y="74"/>
                  </a:lnTo>
                  <a:lnTo>
                    <a:pt x="235" y="81"/>
                  </a:lnTo>
                  <a:lnTo>
                    <a:pt x="235" y="90"/>
                  </a:lnTo>
                  <a:lnTo>
                    <a:pt x="235" y="95"/>
                  </a:lnTo>
                  <a:lnTo>
                    <a:pt x="234" y="102"/>
                  </a:lnTo>
                  <a:lnTo>
                    <a:pt x="232" y="109"/>
                  </a:lnTo>
                  <a:lnTo>
                    <a:pt x="230" y="118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2319" y="3292"/>
              <a:ext cx="73" cy="59"/>
            </a:xfrm>
            <a:custGeom>
              <a:avLst/>
              <a:gdLst/>
              <a:ahLst/>
              <a:cxnLst/>
              <a:rect l="l" t="t" r="r" b="b"/>
              <a:pathLst>
                <a:path w="218" h="177" extrusionOk="0">
                  <a:moveTo>
                    <a:pt x="218" y="177"/>
                  </a:moveTo>
                  <a:lnTo>
                    <a:pt x="212" y="165"/>
                  </a:lnTo>
                  <a:lnTo>
                    <a:pt x="206" y="153"/>
                  </a:lnTo>
                  <a:lnTo>
                    <a:pt x="197" y="141"/>
                  </a:lnTo>
                  <a:lnTo>
                    <a:pt x="188" y="128"/>
                  </a:lnTo>
                  <a:lnTo>
                    <a:pt x="180" y="117"/>
                  </a:lnTo>
                  <a:lnTo>
                    <a:pt x="170" y="105"/>
                  </a:lnTo>
                  <a:lnTo>
                    <a:pt x="159" y="95"/>
                  </a:lnTo>
                  <a:lnTo>
                    <a:pt x="148" y="85"/>
                  </a:lnTo>
                  <a:lnTo>
                    <a:pt x="137" y="75"/>
                  </a:lnTo>
                  <a:lnTo>
                    <a:pt x="124" y="66"/>
                  </a:lnTo>
                  <a:lnTo>
                    <a:pt x="113" y="59"/>
                  </a:lnTo>
                  <a:lnTo>
                    <a:pt x="97" y="51"/>
                  </a:lnTo>
                  <a:lnTo>
                    <a:pt x="82" y="46"/>
                  </a:lnTo>
                  <a:lnTo>
                    <a:pt x="66" y="42"/>
                  </a:lnTo>
                  <a:lnTo>
                    <a:pt x="51" y="37"/>
                  </a:lnTo>
                  <a:lnTo>
                    <a:pt x="37" y="33"/>
                  </a:lnTo>
                  <a:lnTo>
                    <a:pt x="24" y="26"/>
                  </a:lnTo>
                  <a:lnTo>
                    <a:pt x="18" y="23"/>
                  </a:lnTo>
                  <a:lnTo>
                    <a:pt x="13" y="19"/>
                  </a:lnTo>
                  <a:lnTo>
                    <a:pt x="8" y="13"/>
                  </a:lnTo>
                  <a:lnTo>
                    <a:pt x="4" y="7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2311" y="3257"/>
              <a:ext cx="42" cy="192"/>
            </a:xfrm>
            <a:custGeom>
              <a:avLst/>
              <a:gdLst/>
              <a:ahLst/>
              <a:cxnLst/>
              <a:rect l="l" t="t" r="r" b="b"/>
              <a:pathLst>
                <a:path w="124" h="576" extrusionOk="0">
                  <a:moveTo>
                    <a:pt x="0" y="566"/>
                  </a:moveTo>
                  <a:lnTo>
                    <a:pt x="4" y="569"/>
                  </a:lnTo>
                  <a:lnTo>
                    <a:pt x="8" y="573"/>
                  </a:lnTo>
                  <a:lnTo>
                    <a:pt x="11" y="574"/>
                  </a:lnTo>
                  <a:lnTo>
                    <a:pt x="14" y="575"/>
                  </a:lnTo>
                  <a:lnTo>
                    <a:pt x="16" y="576"/>
                  </a:lnTo>
                  <a:lnTo>
                    <a:pt x="18" y="576"/>
                  </a:lnTo>
                  <a:lnTo>
                    <a:pt x="21" y="575"/>
                  </a:lnTo>
                  <a:lnTo>
                    <a:pt x="22" y="573"/>
                  </a:lnTo>
                  <a:lnTo>
                    <a:pt x="23" y="569"/>
                  </a:lnTo>
                  <a:lnTo>
                    <a:pt x="24" y="565"/>
                  </a:lnTo>
                  <a:lnTo>
                    <a:pt x="24" y="560"/>
                  </a:lnTo>
                  <a:lnTo>
                    <a:pt x="24" y="554"/>
                  </a:lnTo>
                  <a:lnTo>
                    <a:pt x="24" y="549"/>
                  </a:lnTo>
                  <a:lnTo>
                    <a:pt x="24" y="542"/>
                  </a:lnTo>
                  <a:lnTo>
                    <a:pt x="23" y="536"/>
                  </a:lnTo>
                  <a:lnTo>
                    <a:pt x="23" y="529"/>
                  </a:lnTo>
                  <a:lnTo>
                    <a:pt x="22" y="506"/>
                  </a:lnTo>
                  <a:lnTo>
                    <a:pt x="23" y="487"/>
                  </a:lnTo>
                  <a:lnTo>
                    <a:pt x="26" y="469"/>
                  </a:lnTo>
                  <a:lnTo>
                    <a:pt x="29" y="451"/>
                  </a:lnTo>
                  <a:lnTo>
                    <a:pt x="33" y="434"/>
                  </a:lnTo>
                  <a:lnTo>
                    <a:pt x="37" y="416"/>
                  </a:lnTo>
                  <a:lnTo>
                    <a:pt x="42" y="399"/>
                  </a:lnTo>
                  <a:lnTo>
                    <a:pt x="50" y="370"/>
                  </a:lnTo>
                  <a:lnTo>
                    <a:pt x="59" y="342"/>
                  </a:lnTo>
                  <a:lnTo>
                    <a:pt x="67" y="313"/>
                  </a:lnTo>
                  <a:lnTo>
                    <a:pt x="75" y="284"/>
                  </a:lnTo>
                  <a:lnTo>
                    <a:pt x="82" y="255"/>
                  </a:lnTo>
                  <a:lnTo>
                    <a:pt x="88" y="226"/>
                  </a:lnTo>
                  <a:lnTo>
                    <a:pt x="92" y="194"/>
                  </a:lnTo>
                  <a:lnTo>
                    <a:pt x="94" y="163"/>
                  </a:lnTo>
                  <a:lnTo>
                    <a:pt x="96" y="131"/>
                  </a:lnTo>
                  <a:lnTo>
                    <a:pt x="100" y="100"/>
                  </a:lnTo>
                  <a:lnTo>
                    <a:pt x="103" y="69"/>
                  </a:lnTo>
                  <a:lnTo>
                    <a:pt x="106" y="55"/>
                  </a:lnTo>
                  <a:lnTo>
                    <a:pt x="109" y="41"/>
                  </a:lnTo>
                  <a:lnTo>
                    <a:pt x="113" y="27"/>
                  </a:lnTo>
                  <a:lnTo>
                    <a:pt x="118" y="14"/>
                  </a:lnTo>
                  <a:lnTo>
                    <a:pt x="124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2327" y="3333"/>
              <a:ext cx="59" cy="130"/>
            </a:xfrm>
            <a:custGeom>
              <a:avLst/>
              <a:gdLst/>
              <a:ahLst/>
              <a:cxnLst/>
              <a:rect l="l" t="t" r="r" b="b"/>
              <a:pathLst>
                <a:path w="176" h="389" extrusionOk="0">
                  <a:moveTo>
                    <a:pt x="0" y="389"/>
                  </a:moveTo>
                  <a:lnTo>
                    <a:pt x="9" y="361"/>
                  </a:lnTo>
                  <a:lnTo>
                    <a:pt x="19" y="334"/>
                  </a:lnTo>
                  <a:lnTo>
                    <a:pt x="30" y="308"/>
                  </a:lnTo>
                  <a:lnTo>
                    <a:pt x="42" y="281"/>
                  </a:lnTo>
                  <a:lnTo>
                    <a:pt x="55" y="255"/>
                  </a:lnTo>
                  <a:lnTo>
                    <a:pt x="77" y="211"/>
                  </a:lnTo>
                  <a:lnTo>
                    <a:pt x="99" y="168"/>
                  </a:lnTo>
                  <a:lnTo>
                    <a:pt x="121" y="126"/>
                  </a:lnTo>
                  <a:lnTo>
                    <a:pt x="134" y="100"/>
                  </a:lnTo>
                  <a:lnTo>
                    <a:pt x="146" y="75"/>
                  </a:lnTo>
                  <a:lnTo>
                    <a:pt x="157" y="50"/>
                  </a:lnTo>
                  <a:lnTo>
                    <a:pt x="168" y="25"/>
                  </a:lnTo>
                  <a:lnTo>
                    <a:pt x="176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2329" y="3422"/>
              <a:ext cx="53" cy="36"/>
            </a:xfrm>
            <a:custGeom>
              <a:avLst/>
              <a:gdLst/>
              <a:ahLst/>
              <a:cxnLst/>
              <a:rect l="l" t="t" r="r" b="b"/>
              <a:pathLst>
                <a:path w="158" h="107" extrusionOk="0">
                  <a:moveTo>
                    <a:pt x="0" y="105"/>
                  </a:moveTo>
                  <a:lnTo>
                    <a:pt x="7" y="106"/>
                  </a:lnTo>
                  <a:lnTo>
                    <a:pt x="13" y="107"/>
                  </a:lnTo>
                  <a:lnTo>
                    <a:pt x="20" y="106"/>
                  </a:lnTo>
                  <a:lnTo>
                    <a:pt x="25" y="105"/>
                  </a:lnTo>
                  <a:lnTo>
                    <a:pt x="30" y="104"/>
                  </a:lnTo>
                  <a:lnTo>
                    <a:pt x="38" y="99"/>
                  </a:lnTo>
                  <a:lnTo>
                    <a:pt x="46" y="94"/>
                  </a:lnTo>
                  <a:lnTo>
                    <a:pt x="53" y="87"/>
                  </a:lnTo>
                  <a:lnTo>
                    <a:pt x="60" y="81"/>
                  </a:lnTo>
                  <a:lnTo>
                    <a:pt x="66" y="74"/>
                  </a:lnTo>
                  <a:lnTo>
                    <a:pt x="73" y="67"/>
                  </a:lnTo>
                  <a:lnTo>
                    <a:pt x="80" y="61"/>
                  </a:lnTo>
                  <a:lnTo>
                    <a:pt x="93" y="52"/>
                  </a:lnTo>
                  <a:lnTo>
                    <a:pt x="107" y="42"/>
                  </a:lnTo>
                  <a:lnTo>
                    <a:pt x="122" y="33"/>
                  </a:lnTo>
                  <a:lnTo>
                    <a:pt x="135" y="23"/>
                  </a:lnTo>
                  <a:lnTo>
                    <a:pt x="141" y="18"/>
                  </a:lnTo>
                  <a:lnTo>
                    <a:pt x="148" y="13"/>
                  </a:lnTo>
                  <a:lnTo>
                    <a:pt x="154" y="6"/>
                  </a:lnTo>
                  <a:lnTo>
                    <a:pt x="158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59" name="Google Shape;1159;p8"/>
            <p:cNvCxnSpPr/>
            <p:nvPr/>
          </p:nvCxnSpPr>
          <p:spPr>
            <a:xfrm rot="10800000" flipH="1">
              <a:off x="2162" y="2770"/>
              <a:ext cx="206" cy="12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60" name="Google Shape;1160;p8"/>
            <p:cNvSpPr/>
            <p:nvPr/>
          </p:nvSpPr>
          <p:spPr>
            <a:xfrm>
              <a:off x="1341" y="2667"/>
              <a:ext cx="73" cy="276"/>
            </a:xfrm>
            <a:custGeom>
              <a:avLst/>
              <a:gdLst/>
              <a:ahLst/>
              <a:cxnLst/>
              <a:rect l="l" t="t" r="r" b="b"/>
              <a:pathLst>
                <a:path w="220" h="828" extrusionOk="0">
                  <a:moveTo>
                    <a:pt x="220" y="828"/>
                  </a:moveTo>
                  <a:lnTo>
                    <a:pt x="220" y="147"/>
                  </a:lnTo>
                  <a:lnTo>
                    <a:pt x="0" y="0"/>
                  </a:lnTo>
                  <a:lnTo>
                    <a:pt x="0" y="681"/>
                  </a:lnTo>
                  <a:lnTo>
                    <a:pt x="220" y="828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1414" y="2469"/>
              <a:ext cx="432" cy="474"/>
            </a:xfrm>
            <a:custGeom>
              <a:avLst/>
              <a:gdLst/>
              <a:ahLst/>
              <a:cxnLst/>
              <a:rect l="l" t="t" r="r" b="b"/>
              <a:pathLst>
                <a:path w="1297" h="1421" extrusionOk="0">
                  <a:moveTo>
                    <a:pt x="0" y="1421"/>
                  </a:moveTo>
                  <a:lnTo>
                    <a:pt x="1297" y="681"/>
                  </a:lnTo>
                  <a:lnTo>
                    <a:pt x="1297" y="474"/>
                  </a:lnTo>
                  <a:lnTo>
                    <a:pt x="1074" y="347"/>
                  </a:lnTo>
                  <a:lnTo>
                    <a:pt x="1068" y="347"/>
                  </a:lnTo>
                  <a:lnTo>
                    <a:pt x="1061" y="344"/>
                  </a:lnTo>
                  <a:lnTo>
                    <a:pt x="1057" y="339"/>
                  </a:lnTo>
                  <a:lnTo>
                    <a:pt x="1054" y="333"/>
                  </a:lnTo>
                  <a:lnTo>
                    <a:pt x="1054" y="326"/>
                  </a:lnTo>
                  <a:lnTo>
                    <a:pt x="1055" y="320"/>
                  </a:lnTo>
                  <a:lnTo>
                    <a:pt x="1059" y="315"/>
                  </a:lnTo>
                  <a:lnTo>
                    <a:pt x="1065" y="310"/>
                  </a:lnTo>
                  <a:lnTo>
                    <a:pt x="1071" y="309"/>
                  </a:lnTo>
                  <a:lnTo>
                    <a:pt x="1078" y="309"/>
                  </a:lnTo>
                  <a:lnTo>
                    <a:pt x="1084" y="311"/>
                  </a:lnTo>
                  <a:lnTo>
                    <a:pt x="1088" y="317"/>
                  </a:lnTo>
                  <a:lnTo>
                    <a:pt x="1297" y="432"/>
                  </a:lnTo>
                  <a:lnTo>
                    <a:pt x="1297" y="275"/>
                  </a:lnTo>
                  <a:lnTo>
                    <a:pt x="1146" y="190"/>
                  </a:lnTo>
                  <a:lnTo>
                    <a:pt x="1147" y="181"/>
                  </a:lnTo>
                  <a:lnTo>
                    <a:pt x="1149" y="172"/>
                  </a:lnTo>
                  <a:lnTo>
                    <a:pt x="1155" y="165"/>
                  </a:lnTo>
                  <a:lnTo>
                    <a:pt x="1161" y="159"/>
                  </a:lnTo>
                  <a:lnTo>
                    <a:pt x="1297" y="234"/>
                  </a:lnTo>
                  <a:lnTo>
                    <a:pt x="1297" y="0"/>
                  </a:lnTo>
                  <a:lnTo>
                    <a:pt x="0" y="740"/>
                  </a:lnTo>
                  <a:lnTo>
                    <a:pt x="0" y="1100"/>
                  </a:lnTo>
                  <a:lnTo>
                    <a:pt x="1" y="1103"/>
                  </a:lnTo>
                  <a:lnTo>
                    <a:pt x="1" y="1105"/>
                  </a:lnTo>
                  <a:lnTo>
                    <a:pt x="1" y="1108"/>
                  </a:lnTo>
                  <a:lnTo>
                    <a:pt x="1" y="1112"/>
                  </a:lnTo>
                  <a:lnTo>
                    <a:pt x="1" y="1115"/>
                  </a:lnTo>
                  <a:lnTo>
                    <a:pt x="0" y="1118"/>
                  </a:lnTo>
                  <a:lnTo>
                    <a:pt x="0" y="1421"/>
                  </a:lnTo>
                  <a:close/>
                </a:path>
              </a:pathLst>
            </a:custGeom>
            <a:solidFill>
              <a:srgbClr val="5F504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62" name="Google Shape;1162;p8"/>
            <p:cNvCxnSpPr/>
            <p:nvPr/>
          </p:nvCxnSpPr>
          <p:spPr>
            <a:xfrm rot="10800000" flipH="1">
              <a:off x="1414" y="2716"/>
              <a:ext cx="1" cy="22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63" name="Google Shape;1163;p8"/>
            <p:cNvSpPr/>
            <p:nvPr/>
          </p:nvSpPr>
          <p:spPr>
            <a:xfrm>
              <a:off x="1341" y="2348"/>
              <a:ext cx="636" cy="368"/>
            </a:xfrm>
            <a:custGeom>
              <a:avLst/>
              <a:gdLst/>
              <a:ahLst/>
              <a:cxnLst/>
              <a:rect l="l" t="t" r="r" b="b"/>
              <a:pathLst>
                <a:path w="1910" h="1102" extrusionOk="0">
                  <a:moveTo>
                    <a:pt x="220" y="1102"/>
                  </a:moveTo>
                  <a:lnTo>
                    <a:pt x="1910" y="138"/>
                  </a:lnTo>
                  <a:lnTo>
                    <a:pt x="1672" y="0"/>
                  </a:lnTo>
                  <a:lnTo>
                    <a:pt x="0" y="955"/>
                  </a:lnTo>
                  <a:lnTo>
                    <a:pt x="220" y="1102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64" name="Google Shape;1164;p8"/>
            <p:cNvCxnSpPr/>
            <p:nvPr/>
          </p:nvCxnSpPr>
          <p:spPr>
            <a:xfrm rot="10800000">
              <a:off x="1341" y="2667"/>
              <a:ext cx="73" cy="4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65" name="Google Shape;1165;p8"/>
            <p:cNvCxnSpPr/>
            <p:nvPr/>
          </p:nvCxnSpPr>
          <p:spPr>
            <a:xfrm>
              <a:off x="1341" y="2667"/>
              <a:ext cx="1" cy="22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66" name="Google Shape;1166;p8"/>
            <p:cNvSpPr/>
            <p:nvPr/>
          </p:nvSpPr>
          <p:spPr>
            <a:xfrm>
              <a:off x="1846" y="2426"/>
              <a:ext cx="316" cy="181"/>
            </a:xfrm>
            <a:custGeom>
              <a:avLst/>
              <a:gdLst/>
              <a:ahLst/>
              <a:cxnLst/>
              <a:rect l="l" t="t" r="r" b="b"/>
              <a:pathLst>
                <a:path w="947" h="543" extrusionOk="0">
                  <a:moveTo>
                    <a:pt x="947" y="416"/>
                  </a:moveTo>
                  <a:lnTo>
                    <a:pt x="225" y="0"/>
                  </a:lnTo>
                  <a:lnTo>
                    <a:pt x="0" y="128"/>
                  </a:lnTo>
                  <a:lnTo>
                    <a:pt x="720" y="543"/>
                  </a:lnTo>
                  <a:lnTo>
                    <a:pt x="947" y="416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67" name="Google Shape;1167;p8"/>
            <p:cNvCxnSpPr/>
            <p:nvPr/>
          </p:nvCxnSpPr>
          <p:spPr>
            <a:xfrm rot="10800000" flipH="1">
              <a:off x="1414" y="2393"/>
              <a:ext cx="564" cy="32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68" name="Google Shape;1168;p8"/>
            <p:cNvCxnSpPr/>
            <p:nvPr/>
          </p:nvCxnSpPr>
          <p:spPr>
            <a:xfrm rot="10800000" flipH="1">
              <a:off x="1414" y="2696"/>
              <a:ext cx="432" cy="24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69" name="Google Shape;1169;p8"/>
            <p:cNvSpPr/>
            <p:nvPr/>
          </p:nvSpPr>
          <p:spPr>
            <a:xfrm>
              <a:off x="1626" y="1846"/>
              <a:ext cx="63" cy="658"/>
            </a:xfrm>
            <a:custGeom>
              <a:avLst/>
              <a:gdLst/>
              <a:ahLst/>
              <a:cxnLst/>
              <a:rect l="l" t="t" r="r" b="b"/>
              <a:pathLst>
                <a:path w="188" h="1974" extrusionOk="0">
                  <a:moveTo>
                    <a:pt x="0" y="0"/>
                  </a:moveTo>
                  <a:lnTo>
                    <a:pt x="0" y="1974"/>
                  </a:lnTo>
                  <a:lnTo>
                    <a:pt x="188" y="1867"/>
                  </a:lnTo>
                  <a:lnTo>
                    <a:pt x="188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1689" y="2081"/>
              <a:ext cx="80" cy="387"/>
            </a:xfrm>
            <a:custGeom>
              <a:avLst/>
              <a:gdLst/>
              <a:ahLst/>
              <a:cxnLst/>
              <a:rect l="l" t="t" r="r" b="b"/>
              <a:pathLst>
                <a:path w="241" h="1162" extrusionOk="0">
                  <a:moveTo>
                    <a:pt x="241" y="0"/>
                  </a:moveTo>
                  <a:lnTo>
                    <a:pt x="241" y="1024"/>
                  </a:lnTo>
                  <a:lnTo>
                    <a:pt x="0" y="1162"/>
                  </a:lnTo>
                  <a:lnTo>
                    <a:pt x="0" y="5"/>
                  </a:lnTo>
                  <a:lnTo>
                    <a:pt x="113" y="73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71" name="Google Shape;1171;p8"/>
            <p:cNvCxnSpPr/>
            <p:nvPr/>
          </p:nvCxnSpPr>
          <p:spPr>
            <a:xfrm rot="10800000" flipH="1">
              <a:off x="1341" y="2348"/>
              <a:ext cx="557" cy="31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72" name="Google Shape;1172;p8"/>
            <p:cNvCxnSpPr/>
            <p:nvPr/>
          </p:nvCxnSpPr>
          <p:spPr>
            <a:xfrm rot="10800000" flipH="1">
              <a:off x="1898" y="2295"/>
              <a:ext cx="1" cy="5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73" name="Google Shape;1173;p8"/>
            <p:cNvCxnSpPr/>
            <p:nvPr/>
          </p:nvCxnSpPr>
          <p:spPr>
            <a:xfrm>
              <a:off x="1898" y="2348"/>
              <a:ext cx="152" cy="8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74" name="Google Shape;1174;p8"/>
            <p:cNvCxnSpPr/>
            <p:nvPr/>
          </p:nvCxnSpPr>
          <p:spPr>
            <a:xfrm rot="10800000">
              <a:off x="1846" y="2704"/>
              <a:ext cx="242" cy="15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75" name="Google Shape;1175;p8"/>
            <p:cNvCxnSpPr/>
            <p:nvPr/>
          </p:nvCxnSpPr>
          <p:spPr>
            <a:xfrm flipH="1">
              <a:off x="2177" y="2737"/>
              <a:ext cx="7" cy="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76" name="Google Shape;1176;p8"/>
            <p:cNvCxnSpPr/>
            <p:nvPr/>
          </p:nvCxnSpPr>
          <p:spPr>
            <a:xfrm>
              <a:off x="2177" y="2744"/>
              <a:ext cx="4" cy="1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77" name="Google Shape;1177;p8"/>
            <p:cNvCxnSpPr/>
            <p:nvPr/>
          </p:nvCxnSpPr>
          <p:spPr>
            <a:xfrm>
              <a:off x="2181" y="2757"/>
              <a:ext cx="12" cy="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78" name="Google Shape;1178;p8"/>
            <p:cNvCxnSpPr/>
            <p:nvPr/>
          </p:nvCxnSpPr>
          <p:spPr>
            <a:xfrm rot="10800000" flipH="1">
              <a:off x="2193" y="2752"/>
              <a:ext cx="11" cy="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79" name="Google Shape;1179;p8"/>
            <p:cNvCxnSpPr/>
            <p:nvPr/>
          </p:nvCxnSpPr>
          <p:spPr>
            <a:xfrm rot="10800000">
              <a:off x="2201" y="2738"/>
              <a:ext cx="3" cy="1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80" name="Google Shape;1180;p8"/>
            <p:cNvCxnSpPr/>
            <p:nvPr/>
          </p:nvCxnSpPr>
          <p:spPr>
            <a:xfrm rot="10800000">
              <a:off x="2187" y="2734"/>
              <a:ext cx="14" cy="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81" name="Google Shape;1181;p8"/>
            <p:cNvCxnSpPr/>
            <p:nvPr/>
          </p:nvCxnSpPr>
          <p:spPr>
            <a:xfrm rot="10800000">
              <a:off x="2182" y="2732"/>
              <a:ext cx="5" cy="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82" name="Google Shape;1182;p8"/>
            <p:cNvCxnSpPr/>
            <p:nvPr/>
          </p:nvCxnSpPr>
          <p:spPr>
            <a:xfrm flipH="1">
              <a:off x="2174" y="2732"/>
              <a:ext cx="8" cy="1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83" name="Google Shape;1183;p8"/>
            <p:cNvCxnSpPr/>
            <p:nvPr/>
          </p:nvCxnSpPr>
          <p:spPr>
            <a:xfrm>
              <a:off x="2174" y="2742"/>
              <a:ext cx="4" cy="15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84" name="Google Shape;1184;p8"/>
            <p:cNvSpPr/>
            <p:nvPr/>
          </p:nvSpPr>
          <p:spPr>
            <a:xfrm>
              <a:off x="1626" y="1796"/>
              <a:ext cx="141" cy="86"/>
            </a:xfrm>
            <a:custGeom>
              <a:avLst/>
              <a:gdLst/>
              <a:ahLst/>
              <a:cxnLst/>
              <a:rect l="l" t="t" r="r" b="b"/>
              <a:pathLst>
                <a:path w="424" h="259" extrusionOk="0">
                  <a:moveTo>
                    <a:pt x="241" y="0"/>
                  </a:moveTo>
                  <a:lnTo>
                    <a:pt x="0" y="150"/>
                  </a:lnTo>
                  <a:lnTo>
                    <a:pt x="188" y="259"/>
                  </a:lnTo>
                  <a:lnTo>
                    <a:pt x="424" y="111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85" name="Google Shape;1185;p8"/>
            <p:cNvCxnSpPr/>
            <p:nvPr/>
          </p:nvCxnSpPr>
          <p:spPr>
            <a:xfrm flipH="1">
              <a:off x="1626" y="1796"/>
              <a:ext cx="80" cy="5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86" name="Google Shape;1186;p8"/>
            <p:cNvCxnSpPr/>
            <p:nvPr/>
          </p:nvCxnSpPr>
          <p:spPr>
            <a:xfrm>
              <a:off x="1626" y="1846"/>
              <a:ext cx="63" cy="3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87" name="Google Shape;1187;p8"/>
            <p:cNvSpPr/>
            <p:nvPr/>
          </p:nvSpPr>
          <p:spPr>
            <a:xfrm>
              <a:off x="1689" y="1833"/>
              <a:ext cx="78" cy="81"/>
            </a:xfrm>
            <a:custGeom>
              <a:avLst/>
              <a:gdLst/>
              <a:ahLst/>
              <a:cxnLst/>
              <a:rect l="l" t="t" r="r" b="b"/>
              <a:pathLst>
                <a:path w="236" h="245" extrusionOk="0">
                  <a:moveTo>
                    <a:pt x="0" y="148"/>
                  </a:moveTo>
                  <a:lnTo>
                    <a:pt x="236" y="0"/>
                  </a:lnTo>
                  <a:lnTo>
                    <a:pt x="236" y="107"/>
                  </a:lnTo>
                  <a:lnTo>
                    <a:pt x="0" y="245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88" name="Google Shape;1188;p8"/>
            <p:cNvCxnSpPr/>
            <p:nvPr/>
          </p:nvCxnSpPr>
          <p:spPr>
            <a:xfrm rot="10800000" flipH="1">
              <a:off x="1689" y="1833"/>
              <a:ext cx="78" cy="4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89" name="Google Shape;1189;p8"/>
            <p:cNvCxnSpPr/>
            <p:nvPr/>
          </p:nvCxnSpPr>
          <p:spPr>
            <a:xfrm rot="10800000">
              <a:off x="1706" y="1796"/>
              <a:ext cx="61" cy="3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90" name="Google Shape;1190;p8"/>
            <p:cNvCxnSpPr/>
            <p:nvPr/>
          </p:nvCxnSpPr>
          <p:spPr>
            <a:xfrm>
              <a:off x="1767" y="1833"/>
              <a:ext cx="1" cy="35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91" name="Google Shape;1191;p8"/>
            <p:cNvSpPr/>
            <p:nvPr/>
          </p:nvSpPr>
          <p:spPr>
            <a:xfrm>
              <a:off x="1689" y="1914"/>
              <a:ext cx="37" cy="191"/>
            </a:xfrm>
            <a:custGeom>
              <a:avLst/>
              <a:gdLst/>
              <a:ahLst/>
              <a:cxnLst/>
              <a:rect l="l" t="t" r="r" b="b"/>
              <a:pathLst>
                <a:path w="113" h="572" extrusionOk="0">
                  <a:moveTo>
                    <a:pt x="0" y="0"/>
                  </a:moveTo>
                  <a:lnTo>
                    <a:pt x="0" y="504"/>
                  </a:lnTo>
                  <a:lnTo>
                    <a:pt x="113" y="572"/>
                  </a:lnTo>
                  <a:lnTo>
                    <a:pt x="113" y="111"/>
                  </a:lnTo>
                  <a:lnTo>
                    <a:pt x="113" y="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92" name="Google Shape;1192;p8"/>
            <p:cNvCxnSpPr/>
            <p:nvPr/>
          </p:nvCxnSpPr>
          <p:spPr>
            <a:xfrm>
              <a:off x="1689" y="1882"/>
              <a:ext cx="1" cy="58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93" name="Google Shape;1193;p8"/>
            <p:cNvCxnSpPr/>
            <p:nvPr/>
          </p:nvCxnSpPr>
          <p:spPr>
            <a:xfrm>
              <a:off x="1626" y="1846"/>
              <a:ext cx="1" cy="65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94" name="Google Shape;1194;p8"/>
            <p:cNvSpPr/>
            <p:nvPr/>
          </p:nvSpPr>
          <p:spPr>
            <a:xfrm>
              <a:off x="1726" y="1959"/>
              <a:ext cx="42" cy="125"/>
            </a:xfrm>
            <a:custGeom>
              <a:avLst/>
              <a:gdLst/>
              <a:ahLst/>
              <a:cxnLst/>
              <a:rect l="l" t="t" r="r" b="b"/>
              <a:pathLst>
                <a:path w="124" h="375" extrusionOk="0">
                  <a:moveTo>
                    <a:pt x="0" y="0"/>
                  </a:moveTo>
                  <a:lnTo>
                    <a:pt x="0" y="375"/>
                  </a:lnTo>
                  <a:lnTo>
                    <a:pt x="122" y="304"/>
                  </a:lnTo>
                  <a:lnTo>
                    <a:pt x="123" y="300"/>
                  </a:lnTo>
                  <a:lnTo>
                    <a:pt x="123" y="298"/>
                  </a:lnTo>
                  <a:lnTo>
                    <a:pt x="124" y="295"/>
                  </a:lnTo>
                  <a:lnTo>
                    <a:pt x="124" y="292"/>
                  </a:lnTo>
                  <a:lnTo>
                    <a:pt x="124" y="288"/>
                  </a:lnTo>
                  <a:lnTo>
                    <a:pt x="124" y="286"/>
                  </a:lnTo>
                  <a:lnTo>
                    <a:pt x="123" y="283"/>
                  </a:lnTo>
                  <a:lnTo>
                    <a:pt x="122" y="281"/>
                  </a:lnTo>
                  <a:lnTo>
                    <a:pt x="121" y="279"/>
                  </a:lnTo>
                  <a:lnTo>
                    <a:pt x="120" y="277"/>
                  </a:lnTo>
                  <a:lnTo>
                    <a:pt x="119" y="276"/>
                  </a:lnTo>
                  <a:lnTo>
                    <a:pt x="119" y="275"/>
                  </a:lnTo>
                  <a:lnTo>
                    <a:pt x="118" y="275"/>
                  </a:lnTo>
                  <a:lnTo>
                    <a:pt x="117" y="274"/>
                  </a:lnTo>
                  <a:lnTo>
                    <a:pt x="115" y="272"/>
                  </a:lnTo>
                  <a:lnTo>
                    <a:pt x="111" y="270"/>
                  </a:lnTo>
                  <a:lnTo>
                    <a:pt x="108" y="269"/>
                  </a:lnTo>
                  <a:lnTo>
                    <a:pt x="105" y="267"/>
                  </a:lnTo>
                  <a:lnTo>
                    <a:pt x="102" y="264"/>
                  </a:lnTo>
                  <a:lnTo>
                    <a:pt x="98" y="263"/>
                  </a:lnTo>
                  <a:lnTo>
                    <a:pt x="94" y="261"/>
                  </a:lnTo>
                  <a:lnTo>
                    <a:pt x="91" y="259"/>
                  </a:lnTo>
                  <a:lnTo>
                    <a:pt x="86" y="257"/>
                  </a:lnTo>
                  <a:lnTo>
                    <a:pt x="82" y="254"/>
                  </a:lnTo>
                  <a:lnTo>
                    <a:pt x="79" y="251"/>
                  </a:lnTo>
                  <a:lnTo>
                    <a:pt x="75" y="249"/>
                  </a:lnTo>
                  <a:lnTo>
                    <a:pt x="75" y="248"/>
                  </a:lnTo>
                  <a:lnTo>
                    <a:pt x="73" y="248"/>
                  </a:lnTo>
                  <a:lnTo>
                    <a:pt x="72" y="247"/>
                  </a:lnTo>
                  <a:lnTo>
                    <a:pt x="71" y="247"/>
                  </a:lnTo>
                  <a:lnTo>
                    <a:pt x="68" y="245"/>
                  </a:lnTo>
                  <a:lnTo>
                    <a:pt x="65" y="243"/>
                  </a:lnTo>
                  <a:lnTo>
                    <a:pt x="62" y="242"/>
                  </a:lnTo>
                  <a:lnTo>
                    <a:pt x="59" y="240"/>
                  </a:lnTo>
                  <a:lnTo>
                    <a:pt x="57" y="238"/>
                  </a:lnTo>
                  <a:lnTo>
                    <a:pt x="55" y="237"/>
                  </a:lnTo>
                  <a:lnTo>
                    <a:pt x="53" y="236"/>
                  </a:lnTo>
                  <a:lnTo>
                    <a:pt x="53" y="235"/>
                  </a:lnTo>
                  <a:lnTo>
                    <a:pt x="52" y="235"/>
                  </a:lnTo>
                  <a:lnTo>
                    <a:pt x="51" y="234"/>
                  </a:lnTo>
                  <a:lnTo>
                    <a:pt x="51" y="233"/>
                  </a:lnTo>
                  <a:lnTo>
                    <a:pt x="50" y="233"/>
                  </a:lnTo>
                  <a:lnTo>
                    <a:pt x="50" y="232"/>
                  </a:lnTo>
                  <a:lnTo>
                    <a:pt x="48" y="231"/>
                  </a:lnTo>
                  <a:lnTo>
                    <a:pt x="47" y="231"/>
                  </a:lnTo>
                  <a:lnTo>
                    <a:pt x="46" y="230"/>
                  </a:lnTo>
                  <a:lnTo>
                    <a:pt x="45" y="229"/>
                  </a:lnTo>
                  <a:lnTo>
                    <a:pt x="44" y="228"/>
                  </a:lnTo>
                  <a:lnTo>
                    <a:pt x="42" y="225"/>
                  </a:lnTo>
                  <a:lnTo>
                    <a:pt x="42" y="224"/>
                  </a:lnTo>
                  <a:lnTo>
                    <a:pt x="41" y="222"/>
                  </a:lnTo>
                  <a:lnTo>
                    <a:pt x="40" y="221"/>
                  </a:lnTo>
                  <a:lnTo>
                    <a:pt x="39" y="219"/>
                  </a:lnTo>
                  <a:lnTo>
                    <a:pt x="38" y="218"/>
                  </a:lnTo>
                  <a:lnTo>
                    <a:pt x="37" y="218"/>
                  </a:lnTo>
                  <a:lnTo>
                    <a:pt x="37" y="217"/>
                  </a:lnTo>
                  <a:lnTo>
                    <a:pt x="35" y="216"/>
                  </a:lnTo>
                  <a:lnTo>
                    <a:pt x="35" y="215"/>
                  </a:lnTo>
                  <a:lnTo>
                    <a:pt x="35" y="214"/>
                  </a:lnTo>
                  <a:lnTo>
                    <a:pt x="34" y="212"/>
                  </a:lnTo>
                  <a:lnTo>
                    <a:pt x="33" y="211"/>
                  </a:lnTo>
                  <a:lnTo>
                    <a:pt x="33" y="210"/>
                  </a:lnTo>
                  <a:lnTo>
                    <a:pt x="32" y="209"/>
                  </a:lnTo>
                  <a:lnTo>
                    <a:pt x="31" y="209"/>
                  </a:lnTo>
                  <a:lnTo>
                    <a:pt x="31" y="208"/>
                  </a:lnTo>
                  <a:lnTo>
                    <a:pt x="30" y="208"/>
                  </a:lnTo>
                  <a:lnTo>
                    <a:pt x="30" y="207"/>
                  </a:lnTo>
                  <a:lnTo>
                    <a:pt x="30" y="206"/>
                  </a:lnTo>
                  <a:lnTo>
                    <a:pt x="30" y="205"/>
                  </a:lnTo>
                  <a:lnTo>
                    <a:pt x="28" y="202"/>
                  </a:lnTo>
                  <a:lnTo>
                    <a:pt x="28" y="197"/>
                  </a:lnTo>
                  <a:lnTo>
                    <a:pt x="27" y="192"/>
                  </a:lnTo>
                  <a:lnTo>
                    <a:pt x="27" y="187"/>
                  </a:lnTo>
                  <a:lnTo>
                    <a:pt x="27" y="183"/>
                  </a:lnTo>
                  <a:lnTo>
                    <a:pt x="28" y="179"/>
                  </a:lnTo>
                  <a:lnTo>
                    <a:pt x="29" y="174"/>
                  </a:lnTo>
                  <a:lnTo>
                    <a:pt x="30" y="170"/>
                  </a:lnTo>
                  <a:lnTo>
                    <a:pt x="31" y="166"/>
                  </a:lnTo>
                  <a:lnTo>
                    <a:pt x="32" y="164"/>
                  </a:lnTo>
                  <a:lnTo>
                    <a:pt x="33" y="160"/>
                  </a:lnTo>
                  <a:lnTo>
                    <a:pt x="34" y="158"/>
                  </a:lnTo>
                  <a:lnTo>
                    <a:pt x="37" y="155"/>
                  </a:lnTo>
                  <a:lnTo>
                    <a:pt x="38" y="153"/>
                  </a:lnTo>
                  <a:lnTo>
                    <a:pt x="40" y="151"/>
                  </a:lnTo>
                  <a:lnTo>
                    <a:pt x="43" y="147"/>
                  </a:lnTo>
                  <a:lnTo>
                    <a:pt x="46" y="144"/>
                  </a:lnTo>
                  <a:lnTo>
                    <a:pt x="48" y="142"/>
                  </a:lnTo>
                  <a:lnTo>
                    <a:pt x="53" y="139"/>
                  </a:lnTo>
                  <a:lnTo>
                    <a:pt x="56" y="137"/>
                  </a:lnTo>
                  <a:lnTo>
                    <a:pt x="59" y="133"/>
                  </a:lnTo>
                  <a:lnTo>
                    <a:pt x="63" y="132"/>
                  </a:lnTo>
                  <a:lnTo>
                    <a:pt x="65" y="131"/>
                  </a:lnTo>
                  <a:lnTo>
                    <a:pt x="67" y="129"/>
                  </a:lnTo>
                  <a:lnTo>
                    <a:pt x="70" y="128"/>
                  </a:lnTo>
                  <a:lnTo>
                    <a:pt x="72" y="127"/>
                  </a:lnTo>
                  <a:lnTo>
                    <a:pt x="75" y="125"/>
                  </a:lnTo>
                  <a:lnTo>
                    <a:pt x="77" y="123"/>
                  </a:lnTo>
                  <a:lnTo>
                    <a:pt x="78" y="122"/>
                  </a:lnTo>
                  <a:lnTo>
                    <a:pt x="80" y="121"/>
                  </a:lnTo>
                  <a:lnTo>
                    <a:pt x="81" y="120"/>
                  </a:lnTo>
                  <a:lnTo>
                    <a:pt x="83" y="119"/>
                  </a:lnTo>
                  <a:lnTo>
                    <a:pt x="85" y="118"/>
                  </a:lnTo>
                  <a:lnTo>
                    <a:pt x="85" y="117"/>
                  </a:lnTo>
                  <a:lnTo>
                    <a:pt x="86" y="117"/>
                  </a:lnTo>
                  <a:lnTo>
                    <a:pt x="88" y="116"/>
                  </a:lnTo>
                  <a:lnTo>
                    <a:pt x="90" y="114"/>
                  </a:lnTo>
                  <a:lnTo>
                    <a:pt x="91" y="113"/>
                  </a:lnTo>
                  <a:lnTo>
                    <a:pt x="92" y="112"/>
                  </a:lnTo>
                  <a:lnTo>
                    <a:pt x="94" y="109"/>
                  </a:lnTo>
                  <a:lnTo>
                    <a:pt x="95" y="108"/>
                  </a:lnTo>
                  <a:lnTo>
                    <a:pt x="96" y="108"/>
                  </a:lnTo>
                  <a:lnTo>
                    <a:pt x="96" y="107"/>
                  </a:lnTo>
                  <a:lnTo>
                    <a:pt x="97" y="106"/>
                  </a:lnTo>
                  <a:lnTo>
                    <a:pt x="98" y="105"/>
                  </a:lnTo>
                  <a:lnTo>
                    <a:pt x="98" y="104"/>
                  </a:lnTo>
                  <a:lnTo>
                    <a:pt x="98" y="103"/>
                  </a:lnTo>
                  <a:lnTo>
                    <a:pt x="99" y="103"/>
                  </a:lnTo>
                  <a:lnTo>
                    <a:pt x="99" y="102"/>
                  </a:lnTo>
                  <a:lnTo>
                    <a:pt x="101" y="102"/>
                  </a:lnTo>
                  <a:lnTo>
                    <a:pt x="102" y="101"/>
                  </a:lnTo>
                  <a:lnTo>
                    <a:pt x="103" y="100"/>
                  </a:lnTo>
                  <a:lnTo>
                    <a:pt x="103" y="99"/>
                  </a:lnTo>
                  <a:lnTo>
                    <a:pt x="104" y="99"/>
                  </a:lnTo>
                  <a:lnTo>
                    <a:pt x="104" y="97"/>
                  </a:lnTo>
                  <a:lnTo>
                    <a:pt x="105" y="96"/>
                  </a:lnTo>
                  <a:lnTo>
                    <a:pt x="105" y="95"/>
                  </a:lnTo>
                  <a:lnTo>
                    <a:pt x="106" y="95"/>
                  </a:lnTo>
                  <a:lnTo>
                    <a:pt x="107" y="94"/>
                  </a:lnTo>
                  <a:lnTo>
                    <a:pt x="108" y="93"/>
                  </a:lnTo>
                  <a:lnTo>
                    <a:pt x="109" y="91"/>
                  </a:lnTo>
                  <a:lnTo>
                    <a:pt x="110" y="88"/>
                  </a:lnTo>
                  <a:lnTo>
                    <a:pt x="111" y="84"/>
                  </a:lnTo>
                  <a:lnTo>
                    <a:pt x="112" y="81"/>
                  </a:lnTo>
                  <a:lnTo>
                    <a:pt x="112" y="77"/>
                  </a:lnTo>
                  <a:lnTo>
                    <a:pt x="111" y="73"/>
                  </a:lnTo>
                  <a:lnTo>
                    <a:pt x="110" y="68"/>
                  </a:lnTo>
                  <a:lnTo>
                    <a:pt x="109" y="65"/>
                  </a:lnTo>
                  <a:lnTo>
                    <a:pt x="108" y="63"/>
                  </a:lnTo>
                  <a:lnTo>
                    <a:pt x="106" y="61"/>
                  </a:lnTo>
                  <a:lnTo>
                    <a:pt x="104" y="58"/>
                  </a:lnTo>
                  <a:lnTo>
                    <a:pt x="103" y="58"/>
                  </a:lnTo>
                  <a:lnTo>
                    <a:pt x="101" y="56"/>
                  </a:lnTo>
                  <a:lnTo>
                    <a:pt x="97" y="55"/>
                  </a:lnTo>
                  <a:lnTo>
                    <a:pt x="95" y="53"/>
                  </a:lnTo>
                  <a:lnTo>
                    <a:pt x="92" y="52"/>
                  </a:lnTo>
                  <a:lnTo>
                    <a:pt x="90" y="50"/>
                  </a:lnTo>
                  <a:lnTo>
                    <a:pt x="86" y="48"/>
                  </a:lnTo>
                  <a:lnTo>
                    <a:pt x="85" y="48"/>
                  </a:lnTo>
                  <a:lnTo>
                    <a:pt x="84" y="48"/>
                  </a:lnTo>
                  <a:lnTo>
                    <a:pt x="83" y="46"/>
                  </a:lnTo>
                  <a:lnTo>
                    <a:pt x="82" y="46"/>
                  </a:lnTo>
                  <a:lnTo>
                    <a:pt x="81" y="45"/>
                  </a:lnTo>
                  <a:lnTo>
                    <a:pt x="78" y="43"/>
                  </a:lnTo>
                  <a:lnTo>
                    <a:pt x="75" y="41"/>
                  </a:lnTo>
                  <a:lnTo>
                    <a:pt x="71" y="39"/>
                  </a:lnTo>
                  <a:lnTo>
                    <a:pt x="67" y="36"/>
                  </a:lnTo>
                  <a:lnTo>
                    <a:pt x="64" y="33"/>
                  </a:lnTo>
                  <a:lnTo>
                    <a:pt x="59" y="31"/>
                  </a:lnTo>
                  <a:lnTo>
                    <a:pt x="57" y="30"/>
                  </a:lnTo>
                  <a:lnTo>
                    <a:pt x="54" y="28"/>
                  </a:lnTo>
                  <a:lnTo>
                    <a:pt x="51" y="27"/>
                  </a:lnTo>
                  <a:lnTo>
                    <a:pt x="47" y="26"/>
                  </a:lnTo>
                  <a:lnTo>
                    <a:pt x="44" y="24"/>
                  </a:lnTo>
                  <a:lnTo>
                    <a:pt x="41" y="23"/>
                  </a:lnTo>
                  <a:lnTo>
                    <a:pt x="39" y="22"/>
                  </a:lnTo>
                  <a:lnTo>
                    <a:pt x="37" y="19"/>
                  </a:lnTo>
                  <a:lnTo>
                    <a:pt x="35" y="18"/>
                  </a:lnTo>
                  <a:lnTo>
                    <a:pt x="33" y="17"/>
                  </a:lnTo>
                  <a:lnTo>
                    <a:pt x="31" y="15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7" y="13"/>
                  </a:lnTo>
                  <a:lnTo>
                    <a:pt x="25" y="12"/>
                  </a:lnTo>
                  <a:lnTo>
                    <a:pt x="24" y="11"/>
                  </a:lnTo>
                  <a:lnTo>
                    <a:pt x="21" y="10"/>
                  </a:lnTo>
                  <a:lnTo>
                    <a:pt x="20" y="9"/>
                  </a:lnTo>
                  <a:lnTo>
                    <a:pt x="17" y="7"/>
                  </a:lnTo>
                  <a:lnTo>
                    <a:pt x="14" y="5"/>
                  </a:lnTo>
                  <a:lnTo>
                    <a:pt x="11" y="3"/>
                  </a:lnTo>
                  <a:lnTo>
                    <a:pt x="7" y="2"/>
                  </a:lnTo>
                  <a:lnTo>
                    <a:pt x="5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1726" y="2043"/>
              <a:ext cx="86" cy="62"/>
            </a:xfrm>
            <a:custGeom>
              <a:avLst/>
              <a:gdLst/>
              <a:ahLst/>
              <a:cxnLst/>
              <a:rect l="l" t="t" r="r" b="b"/>
              <a:pathLst>
                <a:path w="256" h="185" extrusionOk="0">
                  <a:moveTo>
                    <a:pt x="0" y="185"/>
                  </a:moveTo>
                  <a:lnTo>
                    <a:pt x="256" y="39"/>
                  </a:lnTo>
                  <a:lnTo>
                    <a:pt x="256" y="0"/>
                  </a:lnTo>
                  <a:lnTo>
                    <a:pt x="0" y="146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1726" y="1408"/>
              <a:ext cx="970" cy="576"/>
            </a:xfrm>
            <a:custGeom>
              <a:avLst/>
              <a:gdLst/>
              <a:ahLst/>
              <a:cxnLst/>
              <a:rect l="l" t="t" r="r" b="b"/>
              <a:pathLst>
                <a:path w="2910" h="1728" extrusionOk="0">
                  <a:moveTo>
                    <a:pt x="0" y="1630"/>
                  </a:moveTo>
                  <a:lnTo>
                    <a:pt x="2813" y="0"/>
                  </a:lnTo>
                  <a:lnTo>
                    <a:pt x="2814" y="0"/>
                  </a:lnTo>
                  <a:lnTo>
                    <a:pt x="2816" y="1"/>
                  </a:lnTo>
                  <a:lnTo>
                    <a:pt x="2819" y="2"/>
                  </a:lnTo>
                  <a:lnTo>
                    <a:pt x="2822" y="3"/>
                  </a:lnTo>
                  <a:lnTo>
                    <a:pt x="2825" y="5"/>
                  </a:lnTo>
                  <a:lnTo>
                    <a:pt x="2828" y="7"/>
                  </a:lnTo>
                  <a:lnTo>
                    <a:pt x="2832" y="8"/>
                  </a:lnTo>
                  <a:lnTo>
                    <a:pt x="2835" y="9"/>
                  </a:lnTo>
                  <a:lnTo>
                    <a:pt x="2837" y="10"/>
                  </a:lnTo>
                  <a:lnTo>
                    <a:pt x="2840" y="11"/>
                  </a:lnTo>
                  <a:lnTo>
                    <a:pt x="2842" y="12"/>
                  </a:lnTo>
                  <a:lnTo>
                    <a:pt x="2846" y="13"/>
                  </a:lnTo>
                  <a:lnTo>
                    <a:pt x="2848" y="14"/>
                  </a:lnTo>
                  <a:lnTo>
                    <a:pt x="2850" y="16"/>
                  </a:lnTo>
                  <a:lnTo>
                    <a:pt x="2853" y="19"/>
                  </a:lnTo>
                  <a:lnTo>
                    <a:pt x="2855" y="22"/>
                  </a:lnTo>
                  <a:lnTo>
                    <a:pt x="2859" y="24"/>
                  </a:lnTo>
                  <a:lnTo>
                    <a:pt x="2861" y="26"/>
                  </a:lnTo>
                  <a:lnTo>
                    <a:pt x="2864" y="29"/>
                  </a:lnTo>
                  <a:lnTo>
                    <a:pt x="2867" y="32"/>
                  </a:lnTo>
                  <a:lnTo>
                    <a:pt x="2871" y="35"/>
                  </a:lnTo>
                  <a:lnTo>
                    <a:pt x="2874" y="37"/>
                  </a:lnTo>
                  <a:lnTo>
                    <a:pt x="2879" y="41"/>
                  </a:lnTo>
                  <a:lnTo>
                    <a:pt x="2884" y="45"/>
                  </a:lnTo>
                  <a:lnTo>
                    <a:pt x="2889" y="48"/>
                  </a:lnTo>
                  <a:lnTo>
                    <a:pt x="2893" y="52"/>
                  </a:lnTo>
                  <a:lnTo>
                    <a:pt x="2897" y="53"/>
                  </a:lnTo>
                  <a:lnTo>
                    <a:pt x="2899" y="55"/>
                  </a:lnTo>
                  <a:lnTo>
                    <a:pt x="2901" y="58"/>
                  </a:lnTo>
                  <a:lnTo>
                    <a:pt x="2902" y="60"/>
                  </a:lnTo>
                  <a:lnTo>
                    <a:pt x="2904" y="63"/>
                  </a:lnTo>
                  <a:lnTo>
                    <a:pt x="2905" y="65"/>
                  </a:lnTo>
                  <a:lnTo>
                    <a:pt x="2907" y="68"/>
                  </a:lnTo>
                  <a:lnTo>
                    <a:pt x="2909" y="73"/>
                  </a:lnTo>
                  <a:lnTo>
                    <a:pt x="2910" y="76"/>
                  </a:lnTo>
                  <a:lnTo>
                    <a:pt x="2910" y="80"/>
                  </a:lnTo>
                  <a:lnTo>
                    <a:pt x="2910" y="87"/>
                  </a:lnTo>
                  <a:lnTo>
                    <a:pt x="2909" y="92"/>
                  </a:lnTo>
                  <a:lnTo>
                    <a:pt x="2907" y="98"/>
                  </a:lnTo>
                  <a:lnTo>
                    <a:pt x="2905" y="103"/>
                  </a:lnTo>
                  <a:lnTo>
                    <a:pt x="2903" y="109"/>
                  </a:lnTo>
                  <a:lnTo>
                    <a:pt x="2901" y="113"/>
                  </a:lnTo>
                  <a:lnTo>
                    <a:pt x="2899" y="115"/>
                  </a:lnTo>
                  <a:lnTo>
                    <a:pt x="2897" y="118"/>
                  </a:lnTo>
                  <a:lnTo>
                    <a:pt x="2894" y="121"/>
                  </a:lnTo>
                  <a:lnTo>
                    <a:pt x="2892" y="124"/>
                  </a:lnTo>
                  <a:lnTo>
                    <a:pt x="2889" y="127"/>
                  </a:lnTo>
                  <a:lnTo>
                    <a:pt x="2886" y="130"/>
                  </a:lnTo>
                  <a:lnTo>
                    <a:pt x="2883" y="135"/>
                  </a:lnTo>
                  <a:lnTo>
                    <a:pt x="2881" y="136"/>
                  </a:lnTo>
                  <a:lnTo>
                    <a:pt x="2881" y="137"/>
                  </a:lnTo>
                  <a:lnTo>
                    <a:pt x="2880" y="137"/>
                  </a:lnTo>
                  <a:lnTo>
                    <a:pt x="2880" y="138"/>
                  </a:lnTo>
                  <a:lnTo>
                    <a:pt x="137" y="1728"/>
                  </a:lnTo>
                  <a:lnTo>
                    <a:pt x="137" y="1727"/>
                  </a:lnTo>
                  <a:lnTo>
                    <a:pt x="137" y="1726"/>
                  </a:lnTo>
                  <a:lnTo>
                    <a:pt x="137" y="1724"/>
                  </a:lnTo>
                  <a:lnTo>
                    <a:pt x="137" y="1723"/>
                  </a:lnTo>
                  <a:lnTo>
                    <a:pt x="137" y="1721"/>
                  </a:lnTo>
                  <a:lnTo>
                    <a:pt x="137" y="1720"/>
                  </a:lnTo>
                  <a:lnTo>
                    <a:pt x="137" y="1719"/>
                  </a:lnTo>
                  <a:lnTo>
                    <a:pt x="136" y="1718"/>
                  </a:lnTo>
                  <a:lnTo>
                    <a:pt x="136" y="1717"/>
                  </a:lnTo>
                  <a:lnTo>
                    <a:pt x="135" y="1717"/>
                  </a:lnTo>
                  <a:lnTo>
                    <a:pt x="135" y="1716"/>
                  </a:lnTo>
                  <a:lnTo>
                    <a:pt x="135" y="1715"/>
                  </a:lnTo>
                  <a:lnTo>
                    <a:pt x="135" y="1714"/>
                  </a:lnTo>
                  <a:lnTo>
                    <a:pt x="134" y="1713"/>
                  </a:lnTo>
                  <a:lnTo>
                    <a:pt x="134" y="1711"/>
                  </a:lnTo>
                  <a:lnTo>
                    <a:pt x="133" y="1710"/>
                  </a:lnTo>
                  <a:lnTo>
                    <a:pt x="132" y="1709"/>
                  </a:lnTo>
                  <a:lnTo>
                    <a:pt x="131" y="1708"/>
                  </a:lnTo>
                  <a:lnTo>
                    <a:pt x="131" y="1707"/>
                  </a:lnTo>
                  <a:lnTo>
                    <a:pt x="130" y="1706"/>
                  </a:lnTo>
                  <a:lnTo>
                    <a:pt x="129" y="1705"/>
                  </a:lnTo>
                  <a:lnTo>
                    <a:pt x="129" y="1704"/>
                  </a:lnTo>
                  <a:lnTo>
                    <a:pt x="128" y="1703"/>
                  </a:lnTo>
                  <a:lnTo>
                    <a:pt x="128" y="1702"/>
                  </a:lnTo>
                  <a:lnTo>
                    <a:pt x="127" y="1701"/>
                  </a:lnTo>
                  <a:lnTo>
                    <a:pt x="125" y="1701"/>
                  </a:lnTo>
                  <a:lnTo>
                    <a:pt x="124" y="1699"/>
                  </a:lnTo>
                  <a:lnTo>
                    <a:pt x="123" y="1699"/>
                  </a:lnTo>
                  <a:lnTo>
                    <a:pt x="123" y="1698"/>
                  </a:lnTo>
                  <a:lnTo>
                    <a:pt x="122" y="1698"/>
                  </a:lnTo>
                  <a:lnTo>
                    <a:pt x="121" y="1698"/>
                  </a:lnTo>
                  <a:lnTo>
                    <a:pt x="120" y="1697"/>
                  </a:lnTo>
                  <a:lnTo>
                    <a:pt x="120" y="1696"/>
                  </a:lnTo>
                  <a:lnTo>
                    <a:pt x="119" y="1696"/>
                  </a:lnTo>
                  <a:lnTo>
                    <a:pt x="119" y="1695"/>
                  </a:lnTo>
                  <a:lnTo>
                    <a:pt x="119" y="1694"/>
                  </a:lnTo>
                  <a:lnTo>
                    <a:pt x="118" y="1694"/>
                  </a:lnTo>
                  <a:lnTo>
                    <a:pt x="117" y="1693"/>
                  </a:lnTo>
                  <a:lnTo>
                    <a:pt x="116" y="1692"/>
                  </a:lnTo>
                  <a:lnTo>
                    <a:pt x="115" y="1691"/>
                  </a:lnTo>
                  <a:lnTo>
                    <a:pt x="114" y="1691"/>
                  </a:lnTo>
                  <a:lnTo>
                    <a:pt x="112" y="1690"/>
                  </a:lnTo>
                  <a:lnTo>
                    <a:pt x="110" y="1690"/>
                  </a:lnTo>
                  <a:lnTo>
                    <a:pt x="110" y="1689"/>
                  </a:lnTo>
                  <a:lnTo>
                    <a:pt x="109" y="1689"/>
                  </a:lnTo>
                  <a:lnTo>
                    <a:pt x="108" y="1689"/>
                  </a:lnTo>
                  <a:lnTo>
                    <a:pt x="108" y="1688"/>
                  </a:lnTo>
                  <a:lnTo>
                    <a:pt x="107" y="1688"/>
                  </a:lnTo>
                  <a:lnTo>
                    <a:pt x="106" y="1688"/>
                  </a:lnTo>
                  <a:lnTo>
                    <a:pt x="105" y="1686"/>
                  </a:lnTo>
                  <a:lnTo>
                    <a:pt x="104" y="1686"/>
                  </a:lnTo>
                  <a:lnTo>
                    <a:pt x="103" y="1686"/>
                  </a:lnTo>
                  <a:lnTo>
                    <a:pt x="102" y="1686"/>
                  </a:lnTo>
                  <a:lnTo>
                    <a:pt x="101" y="1685"/>
                  </a:lnTo>
                  <a:lnTo>
                    <a:pt x="99" y="1684"/>
                  </a:lnTo>
                  <a:lnTo>
                    <a:pt x="98" y="1684"/>
                  </a:lnTo>
                  <a:lnTo>
                    <a:pt x="96" y="1683"/>
                  </a:lnTo>
                  <a:lnTo>
                    <a:pt x="95" y="1682"/>
                  </a:lnTo>
                  <a:lnTo>
                    <a:pt x="94" y="1681"/>
                  </a:lnTo>
                  <a:lnTo>
                    <a:pt x="93" y="1681"/>
                  </a:lnTo>
                  <a:lnTo>
                    <a:pt x="92" y="1680"/>
                  </a:lnTo>
                  <a:lnTo>
                    <a:pt x="91" y="1680"/>
                  </a:lnTo>
                  <a:lnTo>
                    <a:pt x="90" y="1679"/>
                  </a:lnTo>
                  <a:lnTo>
                    <a:pt x="89" y="1679"/>
                  </a:lnTo>
                  <a:lnTo>
                    <a:pt x="89" y="1678"/>
                  </a:lnTo>
                  <a:lnTo>
                    <a:pt x="88" y="1678"/>
                  </a:lnTo>
                  <a:lnTo>
                    <a:pt x="86" y="1677"/>
                  </a:lnTo>
                  <a:lnTo>
                    <a:pt x="85" y="1677"/>
                  </a:lnTo>
                  <a:lnTo>
                    <a:pt x="84" y="1677"/>
                  </a:lnTo>
                  <a:lnTo>
                    <a:pt x="84" y="1676"/>
                  </a:lnTo>
                  <a:lnTo>
                    <a:pt x="83" y="1676"/>
                  </a:lnTo>
                  <a:lnTo>
                    <a:pt x="82" y="1676"/>
                  </a:lnTo>
                  <a:lnTo>
                    <a:pt x="81" y="1675"/>
                  </a:lnTo>
                  <a:lnTo>
                    <a:pt x="80" y="1675"/>
                  </a:lnTo>
                  <a:lnTo>
                    <a:pt x="80" y="1673"/>
                  </a:lnTo>
                  <a:lnTo>
                    <a:pt x="79" y="1673"/>
                  </a:lnTo>
                  <a:lnTo>
                    <a:pt x="79" y="1672"/>
                  </a:lnTo>
                  <a:lnTo>
                    <a:pt x="78" y="1672"/>
                  </a:lnTo>
                  <a:lnTo>
                    <a:pt x="77" y="1672"/>
                  </a:lnTo>
                  <a:lnTo>
                    <a:pt x="76" y="1672"/>
                  </a:lnTo>
                  <a:lnTo>
                    <a:pt x="76" y="1671"/>
                  </a:lnTo>
                  <a:lnTo>
                    <a:pt x="75" y="1671"/>
                  </a:lnTo>
                  <a:lnTo>
                    <a:pt x="73" y="1670"/>
                  </a:lnTo>
                  <a:lnTo>
                    <a:pt x="72" y="1669"/>
                  </a:lnTo>
                  <a:lnTo>
                    <a:pt x="71" y="1669"/>
                  </a:lnTo>
                  <a:lnTo>
                    <a:pt x="70" y="1668"/>
                  </a:lnTo>
                  <a:lnTo>
                    <a:pt x="69" y="1668"/>
                  </a:lnTo>
                  <a:lnTo>
                    <a:pt x="68" y="1667"/>
                  </a:lnTo>
                  <a:lnTo>
                    <a:pt x="67" y="1667"/>
                  </a:lnTo>
                  <a:lnTo>
                    <a:pt x="67" y="1666"/>
                  </a:lnTo>
                  <a:lnTo>
                    <a:pt x="66" y="1665"/>
                  </a:lnTo>
                  <a:lnTo>
                    <a:pt x="64" y="1664"/>
                  </a:lnTo>
                  <a:lnTo>
                    <a:pt x="63" y="1664"/>
                  </a:lnTo>
                  <a:lnTo>
                    <a:pt x="60" y="1663"/>
                  </a:lnTo>
                  <a:lnTo>
                    <a:pt x="59" y="1663"/>
                  </a:lnTo>
                  <a:lnTo>
                    <a:pt x="57" y="1662"/>
                  </a:lnTo>
                  <a:lnTo>
                    <a:pt x="55" y="1660"/>
                  </a:lnTo>
                  <a:lnTo>
                    <a:pt x="53" y="1659"/>
                  </a:lnTo>
                  <a:lnTo>
                    <a:pt x="52" y="1658"/>
                  </a:lnTo>
                  <a:lnTo>
                    <a:pt x="50" y="1657"/>
                  </a:lnTo>
                  <a:lnTo>
                    <a:pt x="47" y="1656"/>
                  </a:lnTo>
                  <a:lnTo>
                    <a:pt x="45" y="1655"/>
                  </a:lnTo>
                  <a:lnTo>
                    <a:pt x="44" y="1654"/>
                  </a:lnTo>
                  <a:lnTo>
                    <a:pt x="43" y="1654"/>
                  </a:lnTo>
                  <a:lnTo>
                    <a:pt x="42" y="1653"/>
                  </a:lnTo>
                  <a:lnTo>
                    <a:pt x="40" y="1652"/>
                  </a:lnTo>
                  <a:lnTo>
                    <a:pt x="39" y="1651"/>
                  </a:lnTo>
                  <a:lnTo>
                    <a:pt x="39" y="1650"/>
                  </a:lnTo>
                  <a:lnTo>
                    <a:pt x="38" y="1650"/>
                  </a:lnTo>
                  <a:lnTo>
                    <a:pt x="37" y="1650"/>
                  </a:lnTo>
                  <a:lnTo>
                    <a:pt x="37" y="1649"/>
                  </a:lnTo>
                  <a:lnTo>
                    <a:pt x="35" y="1649"/>
                  </a:lnTo>
                  <a:lnTo>
                    <a:pt x="35" y="1647"/>
                  </a:lnTo>
                  <a:lnTo>
                    <a:pt x="34" y="1647"/>
                  </a:lnTo>
                  <a:lnTo>
                    <a:pt x="33" y="1647"/>
                  </a:lnTo>
                  <a:lnTo>
                    <a:pt x="33" y="1646"/>
                  </a:lnTo>
                  <a:lnTo>
                    <a:pt x="32" y="1645"/>
                  </a:lnTo>
                  <a:lnTo>
                    <a:pt x="31" y="1645"/>
                  </a:lnTo>
                  <a:lnTo>
                    <a:pt x="30" y="1644"/>
                  </a:lnTo>
                  <a:lnTo>
                    <a:pt x="29" y="1643"/>
                  </a:lnTo>
                  <a:lnTo>
                    <a:pt x="28" y="1643"/>
                  </a:lnTo>
                  <a:lnTo>
                    <a:pt x="28" y="1642"/>
                  </a:lnTo>
                  <a:lnTo>
                    <a:pt x="27" y="1642"/>
                  </a:lnTo>
                  <a:lnTo>
                    <a:pt x="26" y="1640"/>
                  </a:lnTo>
                  <a:lnTo>
                    <a:pt x="25" y="1639"/>
                  </a:lnTo>
                  <a:lnTo>
                    <a:pt x="24" y="1638"/>
                  </a:lnTo>
                  <a:lnTo>
                    <a:pt x="21" y="1637"/>
                  </a:lnTo>
                  <a:lnTo>
                    <a:pt x="19" y="1637"/>
                  </a:lnTo>
                  <a:lnTo>
                    <a:pt x="18" y="1637"/>
                  </a:lnTo>
                  <a:lnTo>
                    <a:pt x="15" y="1636"/>
                  </a:lnTo>
                  <a:lnTo>
                    <a:pt x="12" y="1634"/>
                  </a:lnTo>
                  <a:lnTo>
                    <a:pt x="9" y="1634"/>
                  </a:lnTo>
                  <a:lnTo>
                    <a:pt x="7" y="1633"/>
                  </a:lnTo>
                  <a:lnTo>
                    <a:pt x="6" y="1632"/>
                  </a:lnTo>
                  <a:lnTo>
                    <a:pt x="4" y="1632"/>
                  </a:lnTo>
                  <a:lnTo>
                    <a:pt x="2" y="1631"/>
                  </a:lnTo>
                  <a:lnTo>
                    <a:pt x="0" y="1630"/>
                  </a:lnTo>
                  <a:close/>
                </a:path>
              </a:pathLst>
            </a:custGeom>
            <a:solidFill>
              <a:srgbClr val="94949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1726" y="1711"/>
              <a:ext cx="644" cy="381"/>
            </a:xfrm>
            <a:custGeom>
              <a:avLst/>
              <a:gdLst/>
              <a:ahLst/>
              <a:cxnLst/>
              <a:rect l="l" t="t" r="r" b="b"/>
              <a:pathLst>
                <a:path w="1932" h="1143" extrusionOk="0">
                  <a:moveTo>
                    <a:pt x="141" y="1037"/>
                  </a:moveTo>
                  <a:lnTo>
                    <a:pt x="1932" y="0"/>
                  </a:lnTo>
                  <a:lnTo>
                    <a:pt x="1932" y="27"/>
                  </a:lnTo>
                  <a:lnTo>
                    <a:pt x="256" y="997"/>
                  </a:lnTo>
                  <a:lnTo>
                    <a:pt x="0" y="1143"/>
                  </a:lnTo>
                  <a:lnTo>
                    <a:pt x="0" y="1119"/>
                  </a:lnTo>
                  <a:lnTo>
                    <a:pt x="141" y="1037"/>
                  </a:lnTo>
                  <a:close/>
                </a:path>
              </a:pathLst>
            </a:custGeom>
            <a:solidFill>
              <a:srgbClr val="94949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1726" y="1891"/>
              <a:ext cx="87" cy="60"/>
            </a:xfrm>
            <a:custGeom>
              <a:avLst/>
              <a:gdLst/>
              <a:ahLst/>
              <a:cxnLst/>
              <a:rect l="l" t="t" r="r" b="b"/>
              <a:pathLst>
                <a:path w="259" h="182" extrusionOk="0">
                  <a:moveTo>
                    <a:pt x="0" y="135"/>
                  </a:moveTo>
                  <a:lnTo>
                    <a:pt x="259" y="0"/>
                  </a:lnTo>
                  <a:lnTo>
                    <a:pt x="259" y="32"/>
                  </a:lnTo>
                  <a:lnTo>
                    <a:pt x="0" y="18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99" name="Google Shape;1199;p8"/>
            <p:cNvCxnSpPr/>
            <p:nvPr/>
          </p:nvCxnSpPr>
          <p:spPr>
            <a:xfrm>
              <a:off x="1726" y="1936"/>
              <a:ext cx="1" cy="16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00" name="Google Shape;1200;p8"/>
            <p:cNvCxnSpPr/>
            <p:nvPr/>
          </p:nvCxnSpPr>
          <p:spPr>
            <a:xfrm rot="10800000" flipH="1">
              <a:off x="1726" y="2056"/>
              <a:ext cx="86" cy="4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01" name="Google Shape;1201;p8"/>
            <p:cNvCxnSpPr/>
            <p:nvPr/>
          </p:nvCxnSpPr>
          <p:spPr>
            <a:xfrm rot="10800000" flipH="1">
              <a:off x="1812" y="2043"/>
              <a:ext cx="1" cy="1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02" name="Google Shape;1202;p8"/>
            <p:cNvCxnSpPr/>
            <p:nvPr/>
          </p:nvCxnSpPr>
          <p:spPr>
            <a:xfrm rot="10800000">
              <a:off x="1689" y="2082"/>
              <a:ext cx="37" cy="2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03" name="Google Shape;1203;p8"/>
            <p:cNvSpPr/>
            <p:nvPr/>
          </p:nvSpPr>
          <p:spPr>
            <a:xfrm>
              <a:off x="1689" y="1868"/>
              <a:ext cx="124" cy="68"/>
            </a:xfrm>
            <a:custGeom>
              <a:avLst/>
              <a:gdLst/>
              <a:ahLst/>
              <a:cxnLst/>
              <a:rect l="l" t="t" r="r" b="b"/>
              <a:pathLst>
                <a:path w="372" h="202" extrusionOk="0">
                  <a:moveTo>
                    <a:pt x="113" y="202"/>
                  </a:moveTo>
                  <a:lnTo>
                    <a:pt x="372" y="67"/>
                  </a:lnTo>
                  <a:lnTo>
                    <a:pt x="236" y="0"/>
                  </a:lnTo>
                  <a:lnTo>
                    <a:pt x="0" y="138"/>
                  </a:lnTo>
                  <a:lnTo>
                    <a:pt x="113" y="202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04" name="Google Shape;1204;p8"/>
            <p:cNvCxnSpPr/>
            <p:nvPr/>
          </p:nvCxnSpPr>
          <p:spPr>
            <a:xfrm>
              <a:off x="1689" y="1914"/>
              <a:ext cx="37" cy="2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05" name="Google Shape;1205;p8"/>
            <p:cNvCxnSpPr/>
            <p:nvPr/>
          </p:nvCxnSpPr>
          <p:spPr>
            <a:xfrm rot="10800000" flipH="1">
              <a:off x="1726" y="1891"/>
              <a:ext cx="87" cy="45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06" name="Google Shape;1206;p8"/>
            <p:cNvCxnSpPr/>
            <p:nvPr/>
          </p:nvCxnSpPr>
          <p:spPr>
            <a:xfrm>
              <a:off x="1813" y="1891"/>
              <a:ext cx="1" cy="1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07" name="Google Shape;1207;p8"/>
            <p:cNvCxnSpPr/>
            <p:nvPr/>
          </p:nvCxnSpPr>
          <p:spPr>
            <a:xfrm>
              <a:off x="1769" y="2081"/>
              <a:ext cx="1" cy="34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08" name="Google Shape;1208;p8"/>
            <p:cNvCxnSpPr/>
            <p:nvPr/>
          </p:nvCxnSpPr>
          <p:spPr>
            <a:xfrm rot="10800000">
              <a:off x="1767" y="1868"/>
              <a:ext cx="46" cy="2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09" name="Google Shape;1209;p8"/>
            <p:cNvCxnSpPr/>
            <p:nvPr/>
          </p:nvCxnSpPr>
          <p:spPr>
            <a:xfrm flipH="1">
              <a:off x="1689" y="1868"/>
              <a:ext cx="78" cy="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10" name="Google Shape;1210;p8"/>
            <p:cNvSpPr/>
            <p:nvPr/>
          </p:nvSpPr>
          <p:spPr>
            <a:xfrm>
              <a:off x="1742" y="1454"/>
              <a:ext cx="944" cy="569"/>
            </a:xfrm>
            <a:custGeom>
              <a:avLst/>
              <a:gdLst/>
              <a:ahLst/>
              <a:cxnLst/>
              <a:rect l="l" t="t" r="r" b="b"/>
              <a:pathLst>
                <a:path w="2832" h="1706" extrusionOk="0">
                  <a:moveTo>
                    <a:pt x="89" y="1590"/>
                  </a:moveTo>
                  <a:lnTo>
                    <a:pt x="2832" y="0"/>
                  </a:lnTo>
                  <a:lnTo>
                    <a:pt x="2831" y="2"/>
                  </a:lnTo>
                  <a:lnTo>
                    <a:pt x="2830" y="3"/>
                  </a:lnTo>
                  <a:lnTo>
                    <a:pt x="2828" y="5"/>
                  </a:lnTo>
                  <a:lnTo>
                    <a:pt x="2827" y="6"/>
                  </a:lnTo>
                  <a:lnTo>
                    <a:pt x="2826" y="9"/>
                  </a:lnTo>
                  <a:lnTo>
                    <a:pt x="2825" y="10"/>
                  </a:lnTo>
                  <a:lnTo>
                    <a:pt x="2823" y="13"/>
                  </a:lnTo>
                  <a:lnTo>
                    <a:pt x="2819" y="15"/>
                  </a:lnTo>
                  <a:lnTo>
                    <a:pt x="2817" y="18"/>
                  </a:lnTo>
                  <a:lnTo>
                    <a:pt x="2813" y="22"/>
                  </a:lnTo>
                  <a:lnTo>
                    <a:pt x="2807" y="25"/>
                  </a:lnTo>
                  <a:lnTo>
                    <a:pt x="2803" y="28"/>
                  </a:lnTo>
                  <a:lnTo>
                    <a:pt x="2799" y="31"/>
                  </a:lnTo>
                  <a:lnTo>
                    <a:pt x="2797" y="34"/>
                  </a:lnTo>
                  <a:lnTo>
                    <a:pt x="2794" y="36"/>
                  </a:lnTo>
                  <a:lnTo>
                    <a:pt x="2792" y="38"/>
                  </a:lnTo>
                  <a:lnTo>
                    <a:pt x="2790" y="40"/>
                  </a:lnTo>
                  <a:lnTo>
                    <a:pt x="2788" y="42"/>
                  </a:lnTo>
                  <a:lnTo>
                    <a:pt x="2787" y="44"/>
                  </a:lnTo>
                  <a:lnTo>
                    <a:pt x="2785" y="49"/>
                  </a:lnTo>
                  <a:lnTo>
                    <a:pt x="2783" y="52"/>
                  </a:lnTo>
                  <a:lnTo>
                    <a:pt x="2781" y="56"/>
                  </a:lnTo>
                  <a:lnTo>
                    <a:pt x="2781" y="61"/>
                  </a:lnTo>
                  <a:lnTo>
                    <a:pt x="2780" y="65"/>
                  </a:lnTo>
                  <a:lnTo>
                    <a:pt x="2781" y="68"/>
                  </a:lnTo>
                  <a:lnTo>
                    <a:pt x="2781" y="73"/>
                  </a:lnTo>
                  <a:lnTo>
                    <a:pt x="2783" y="76"/>
                  </a:lnTo>
                  <a:lnTo>
                    <a:pt x="2785" y="80"/>
                  </a:lnTo>
                  <a:lnTo>
                    <a:pt x="2786" y="81"/>
                  </a:lnTo>
                  <a:lnTo>
                    <a:pt x="2787" y="83"/>
                  </a:lnTo>
                  <a:lnTo>
                    <a:pt x="2788" y="84"/>
                  </a:lnTo>
                  <a:lnTo>
                    <a:pt x="2790" y="86"/>
                  </a:lnTo>
                  <a:lnTo>
                    <a:pt x="2791" y="87"/>
                  </a:lnTo>
                  <a:lnTo>
                    <a:pt x="2793" y="89"/>
                  </a:lnTo>
                  <a:lnTo>
                    <a:pt x="2" y="1706"/>
                  </a:lnTo>
                  <a:lnTo>
                    <a:pt x="2" y="1705"/>
                  </a:lnTo>
                  <a:lnTo>
                    <a:pt x="0" y="1700"/>
                  </a:lnTo>
                  <a:lnTo>
                    <a:pt x="0" y="1697"/>
                  </a:lnTo>
                  <a:lnTo>
                    <a:pt x="0" y="1694"/>
                  </a:lnTo>
                  <a:lnTo>
                    <a:pt x="0" y="1691"/>
                  </a:lnTo>
                  <a:lnTo>
                    <a:pt x="0" y="1688"/>
                  </a:lnTo>
                  <a:lnTo>
                    <a:pt x="2" y="1686"/>
                  </a:lnTo>
                  <a:lnTo>
                    <a:pt x="3" y="1684"/>
                  </a:lnTo>
                  <a:lnTo>
                    <a:pt x="4" y="1683"/>
                  </a:lnTo>
                  <a:lnTo>
                    <a:pt x="5" y="1682"/>
                  </a:lnTo>
                  <a:lnTo>
                    <a:pt x="6" y="1680"/>
                  </a:lnTo>
                  <a:lnTo>
                    <a:pt x="7" y="1679"/>
                  </a:lnTo>
                  <a:lnTo>
                    <a:pt x="8" y="1678"/>
                  </a:lnTo>
                  <a:lnTo>
                    <a:pt x="9" y="1676"/>
                  </a:lnTo>
                  <a:lnTo>
                    <a:pt x="10" y="1675"/>
                  </a:lnTo>
                  <a:lnTo>
                    <a:pt x="11" y="1675"/>
                  </a:lnTo>
                  <a:lnTo>
                    <a:pt x="11" y="1674"/>
                  </a:lnTo>
                  <a:lnTo>
                    <a:pt x="12" y="1673"/>
                  </a:lnTo>
                  <a:lnTo>
                    <a:pt x="14" y="1673"/>
                  </a:lnTo>
                  <a:lnTo>
                    <a:pt x="15" y="1672"/>
                  </a:lnTo>
                  <a:lnTo>
                    <a:pt x="16" y="1672"/>
                  </a:lnTo>
                  <a:lnTo>
                    <a:pt x="16" y="1671"/>
                  </a:lnTo>
                  <a:lnTo>
                    <a:pt x="17" y="1670"/>
                  </a:lnTo>
                  <a:lnTo>
                    <a:pt x="17" y="1669"/>
                  </a:lnTo>
                  <a:lnTo>
                    <a:pt x="18" y="1669"/>
                  </a:lnTo>
                  <a:lnTo>
                    <a:pt x="19" y="1668"/>
                  </a:lnTo>
                  <a:lnTo>
                    <a:pt x="20" y="1668"/>
                  </a:lnTo>
                  <a:lnTo>
                    <a:pt x="20" y="1667"/>
                  </a:lnTo>
                  <a:lnTo>
                    <a:pt x="21" y="1667"/>
                  </a:lnTo>
                  <a:lnTo>
                    <a:pt x="21" y="1666"/>
                  </a:lnTo>
                  <a:lnTo>
                    <a:pt x="22" y="1666"/>
                  </a:lnTo>
                  <a:lnTo>
                    <a:pt x="23" y="1665"/>
                  </a:lnTo>
                  <a:lnTo>
                    <a:pt x="25" y="1663"/>
                  </a:lnTo>
                  <a:lnTo>
                    <a:pt x="27" y="1662"/>
                  </a:lnTo>
                  <a:lnTo>
                    <a:pt x="28" y="1660"/>
                  </a:lnTo>
                  <a:lnTo>
                    <a:pt x="30" y="1659"/>
                  </a:lnTo>
                  <a:lnTo>
                    <a:pt x="31" y="1658"/>
                  </a:lnTo>
                  <a:lnTo>
                    <a:pt x="32" y="1657"/>
                  </a:lnTo>
                  <a:lnTo>
                    <a:pt x="34" y="1656"/>
                  </a:lnTo>
                  <a:lnTo>
                    <a:pt x="35" y="1655"/>
                  </a:lnTo>
                  <a:lnTo>
                    <a:pt x="37" y="1654"/>
                  </a:lnTo>
                  <a:lnTo>
                    <a:pt x="38" y="1654"/>
                  </a:lnTo>
                  <a:lnTo>
                    <a:pt x="41" y="1653"/>
                  </a:lnTo>
                  <a:lnTo>
                    <a:pt x="42" y="1652"/>
                  </a:lnTo>
                  <a:lnTo>
                    <a:pt x="43" y="1650"/>
                  </a:lnTo>
                  <a:lnTo>
                    <a:pt x="44" y="1650"/>
                  </a:lnTo>
                  <a:lnTo>
                    <a:pt x="45" y="1649"/>
                  </a:lnTo>
                  <a:lnTo>
                    <a:pt x="46" y="1648"/>
                  </a:lnTo>
                  <a:lnTo>
                    <a:pt x="47" y="1647"/>
                  </a:lnTo>
                  <a:lnTo>
                    <a:pt x="48" y="1646"/>
                  </a:lnTo>
                  <a:lnTo>
                    <a:pt x="49" y="1645"/>
                  </a:lnTo>
                  <a:lnTo>
                    <a:pt x="50" y="1644"/>
                  </a:lnTo>
                  <a:lnTo>
                    <a:pt x="53" y="1644"/>
                  </a:lnTo>
                  <a:lnTo>
                    <a:pt x="54" y="1643"/>
                  </a:lnTo>
                  <a:lnTo>
                    <a:pt x="56" y="1643"/>
                  </a:lnTo>
                  <a:lnTo>
                    <a:pt x="57" y="1643"/>
                  </a:lnTo>
                  <a:lnTo>
                    <a:pt x="57" y="1642"/>
                  </a:lnTo>
                  <a:lnTo>
                    <a:pt x="58" y="1642"/>
                  </a:lnTo>
                  <a:lnTo>
                    <a:pt x="59" y="1642"/>
                  </a:lnTo>
                  <a:lnTo>
                    <a:pt x="59" y="1641"/>
                  </a:lnTo>
                  <a:lnTo>
                    <a:pt x="60" y="1641"/>
                  </a:lnTo>
                  <a:lnTo>
                    <a:pt x="61" y="1640"/>
                  </a:lnTo>
                  <a:lnTo>
                    <a:pt x="62" y="1638"/>
                  </a:lnTo>
                  <a:lnTo>
                    <a:pt x="63" y="1637"/>
                  </a:lnTo>
                  <a:lnTo>
                    <a:pt x="66" y="1635"/>
                  </a:lnTo>
                  <a:lnTo>
                    <a:pt x="68" y="1634"/>
                  </a:lnTo>
                  <a:lnTo>
                    <a:pt x="69" y="1633"/>
                  </a:lnTo>
                  <a:lnTo>
                    <a:pt x="70" y="1632"/>
                  </a:lnTo>
                  <a:lnTo>
                    <a:pt x="70" y="1631"/>
                  </a:lnTo>
                  <a:lnTo>
                    <a:pt x="71" y="1631"/>
                  </a:lnTo>
                  <a:lnTo>
                    <a:pt x="71" y="1630"/>
                  </a:lnTo>
                  <a:lnTo>
                    <a:pt x="72" y="1630"/>
                  </a:lnTo>
                  <a:lnTo>
                    <a:pt x="72" y="1629"/>
                  </a:lnTo>
                  <a:lnTo>
                    <a:pt x="73" y="1629"/>
                  </a:lnTo>
                  <a:lnTo>
                    <a:pt x="74" y="1629"/>
                  </a:lnTo>
                  <a:lnTo>
                    <a:pt x="74" y="1628"/>
                  </a:lnTo>
                  <a:lnTo>
                    <a:pt x="75" y="1628"/>
                  </a:lnTo>
                  <a:lnTo>
                    <a:pt x="75" y="1627"/>
                  </a:lnTo>
                  <a:lnTo>
                    <a:pt x="76" y="1627"/>
                  </a:lnTo>
                  <a:lnTo>
                    <a:pt x="76" y="1625"/>
                  </a:lnTo>
                  <a:lnTo>
                    <a:pt x="77" y="1625"/>
                  </a:lnTo>
                  <a:lnTo>
                    <a:pt x="79" y="1624"/>
                  </a:lnTo>
                  <a:lnTo>
                    <a:pt x="80" y="1624"/>
                  </a:lnTo>
                  <a:lnTo>
                    <a:pt x="80" y="1623"/>
                  </a:lnTo>
                  <a:lnTo>
                    <a:pt x="80" y="1622"/>
                  </a:lnTo>
                  <a:lnTo>
                    <a:pt x="81" y="1622"/>
                  </a:lnTo>
                  <a:lnTo>
                    <a:pt x="81" y="1621"/>
                  </a:lnTo>
                  <a:lnTo>
                    <a:pt x="82" y="1621"/>
                  </a:lnTo>
                  <a:lnTo>
                    <a:pt x="82" y="1620"/>
                  </a:lnTo>
                  <a:lnTo>
                    <a:pt x="83" y="1620"/>
                  </a:lnTo>
                  <a:lnTo>
                    <a:pt x="84" y="1620"/>
                  </a:lnTo>
                  <a:lnTo>
                    <a:pt x="85" y="1619"/>
                  </a:lnTo>
                  <a:lnTo>
                    <a:pt x="85" y="1618"/>
                  </a:lnTo>
                  <a:lnTo>
                    <a:pt x="86" y="1617"/>
                  </a:lnTo>
                  <a:lnTo>
                    <a:pt x="87" y="1616"/>
                  </a:lnTo>
                  <a:lnTo>
                    <a:pt x="87" y="1615"/>
                  </a:lnTo>
                  <a:lnTo>
                    <a:pt x="88" y="1612"/>
                  </a:lnTo>
                  <a:lnTo>
                    <a:pt x="89" y="1610"/>
                  </a:lnTo>
                  <a:lnTo>
                    <a:pt x="89" y="1607"/>
                  </a:lnTo>
                  <a:lnTo>
                    <a:pt x="89" y="1603"/>
                  </a:lnTo>
                  <a:lnTo>
                    <a:pt x="89" y="1598"/>
                  </a:lnTo>
                  <a:lnTo>
                    <a:pt x="89" y="1594"/>
                  </a:lnTo>
                  <a:lnTo>
                    <a:pt x="89" y="1590"/>
                  </a:lnTo>
                  <a:close/>
                </a:path>
              </a:pathLst>
            </a:custGeom>
            <a:solidFill>
              <a:srgbClr val="94949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1743" y="1484"/>
              <a:ext cx="957" cy="573"/>
            </a:xfrm>
            <a:custGeom>
              <a:avLst/>
              <a:gdLst/>
              <a:ahLst/>
              <a:cxnLst/>
              <a:rect l="l" t="t" r="r" b="b"/>
              <a:pathLst>
                <a:path w="2870" h="1719" extrusionOk="0">
                  <a:moveTo>
                    <a:pt x="0" y="1617"/>
                  </a:moveTo>
                  <a:lnTo>
                    <a:pt x="2791" y="0"/>
                  </a:lnTo>
                  <a:lnTo>
                    <a:pt x="2792" y="1"/>
                  </a:lnTo>
                  <a:lnTo>
                    <a:pt x="2794" y="1"/>
                  </a:lnTo>
                  <a:lnTo>
                    <a:pt x="2794" y="2"/>
                  </a:lnTo>
                  <a:lnTo>
                    <a:pt x="2795" y="2"/>
                  </a:lnTo>
                  <a:lnTo>
                    <a:pt x="2798" y="4"/>
                  </a:lnTo>
                  <a:lnTo>
                    <a:pt x="2800" y="6"/>
                  </a:lnTo>
                  <a:lnTo>
                    <a:pt x="2802" y="8"/>
                  </a:lnTo>
                  <a:lnTo>
                    <a:pt x="2805" y="11"/>
                  </a:lnTo>
                  <a:lnTo>
                    <a:pt x="2808" y="13"/>
                  </a:lnTo>
                  <a:lnTo>
                    <a:pt x="2811" y="14"/>
                  </a:lnTo>
                  <a:lnTo>
                    <a:pt x="2815" y="18"/>
                  </a:lnTo>
                  <a:lnTo>
                    <a:pt x="2821" y="22"/>
                  </a:lnTo>
                  <a:lnTo>
                    <a:pt x="2827" y="25"/>
                  </a:lnTo>
                  <a:lnTo>
                    <a:pt x="2833" y="29"/>
                  </a:lnTo>
                  <a:lnTo>
                    <a:pt x="2838" y="32"/>
                  </a:lnTo>
                  <a:lnTo>
                    <a:pt x="2843" y="35"/>
                  </a:lnTo>
                  <a:lnTo>
                    <a:pt x="2848" y="38"/>
                  </a:lnTo>
                  <a:lnTo>
                    <a:pt x="2852" y="40"/>
                  </a:lnTo>
                  <a:lnTo>
                    <a:pt x="2854" y="42"/>
                  </a:lnTo>
                  <a:lnTo>
                    <a:pt x="2856" y="44"/>
                  </a:lnTo>
                  <a:lnTo>
                    <a:pt x="2859" y="45"/>
                  </a:lnTo>
                  <a:lnTo>
                    <a:pt x="2861" y="49"/>
                  </a:lnTo>
                  <a:lnTo>
                    <a:pt x="2863" y="51"/>
                  </a:lnTo>
                  <a:lnTo>
                    <a:pt x="2864" y="53"/>
                  </a:lnTo>
                  <a:lnTo>
                    <a:pt x="2866" y="58"/>
                  </a:lnTo>
                  <a:lnTo>
                    <a:pt x="2868" y="64"/>
                  </a:lnTo>
                  <a:lnTo>
                    <a:pt x="2869" y="69"/>
                  </a:lnTo>
                  <a:lnTo>
                    <a:pt x="2870" y="76"/>
                  </a:lnTo>
                  <a:lnTo>
                    <a:pt x="2870" y="81"/>
                  </a:lnTo>
                  <a:lnTo>
                    <a:pt x="2870" y="88"/>
                  </a:lnTo>
                  <a:lnTo>
                    <a:pt x="2870" y="94"/>
                  </a:lnTo>
                  <a:lnTo>
                    <a:pt x="2869" y="101"/>
                  </a:lnTo>
                  <a:lnTo>
                    <a:pt x="2868" y="107"/>
                  </a:lnTo>
                  <a:lnTo>
                    <a:pt x="2867" y="108"/>
                  </a:lnTo>
                  <a:lnTo>
                    <a:pt x="2867" y="109"/>
                  </a:lnTo>
                  <a:lnTo>
                    <a:pt x="2867" y="110"/>
                  </a:lnTo>
                  <a:lnTo>
                    <a:pt x="2866" y="112"/>
                  </a:lnTo>
                  <a:lnTo>
                    <a:pt x="2866" y="113"/>
                  </a:lnTo>
                  <a:lnTo>
                    <a:pt x="91" y="1719"/>
                  </a:lnTo>
                  <a:lnTo>
                    <a:pt x="91" y="1718"/>
                  </a:lnTo>
                  <a:lnTo>
                    <a:pt x="91" y="1715"/>
                  </a:lnTo>
                  <a:lnTo>
                    <a:pt x="91" y="1714"/>
                  </a:lnTo>
                  <a:lnTo>
                    <a:pt x="91" y="1712"/>
                  </a:lnTo>
                  <a:lnTo>
                    <a:pt x="91" y="1711"/>
                  </a:lnTo>
                  <a:lnTo>
                    <a:pt x="91" y="1710"/>
                  </a:lnTo>
                  <a:lnTo>
                    <a:pt x="90" y="1708"/>
                  </a:lnTo>
                  <a:lnTo>
                    <a:pt x="90" y="1707"/>
                  </a:lnTo>
                  <a:lnTo>
                    <a:pt x="88" y="1706"/>
                  </a:lnTo>
                  <a:lnTo>
                    <a:pt x="87" y="1703"/>
                  </a:lnTo>
                  <a:lnTo>
                    <a:pt x="86" y="1702"/>
                  </a:lnTo>
                  <a:lnTo>
                    <a:pt x="85" y="1700"/>
                  </a:lnTo>
                  <a:lnTo>
                    <a:pt x="85" y="1699"/>
                  </a:lnTo>
                  <a:lnTo>
                    <a:pt x="85" y="1698"/>
                  </a:lnTo>
                  <a:lnTo>
                    <a:pt x="84" y="1697"/>
                  </a:lnTo>
                  <a:lnTo>
                    <a:pt x="84" y="1696"/>
                  </a:lnTo>
                  <a:lnTo>
                    <a:pt x="84" y="1695"/>
                  </a:lnTo>
                  <a:lnTo>
                    <a:pt x="84" y="1694"/>
                  </a:lnTo>
                  <a:lnTo>
                    <a:pt x="83" y="1694"/>
                  </a:lnTo>
                  <a:lnTo>
                    <a:pt x="83" y="1693"/>
                  </a:lnTo>
                  <a:lnTo>
                    <a:pt x="82" y="1693"/>
                  </a:lnTo>
                  <a:lnTo>
                    <a:pt x="82" y="1692"/>
                  </a:lnTo>
                  <a:lnTo>
                    <a:pt x="82" y="1690"/>
                  </a:lnTo>
                  <a:lnTo>
                    <a:pt x="81" y="1690"/>
                  </a:lnTo>
                  <a:lnTo>
                    <a:pt x="81" y="1689"/>
                  </a:lnTo>
                  <a:lnTo>
                    <a:pt x="80" y="1689"/>
                  </a:lnTo>
                  <a:lnTo>
                    <a:pt x="79" y="1689"/>
                  </a:lnTo>
                  <a:lnTo>
                    <a:pt x="79" y="1688"/>
                  </a:lnTo>
                  <a:lnTo>
                    <a:pt x="78" y="1687"/>
                  </a:lnTo>
                  <a:lnTo>
                    <a:pt x="77" y="1686"/>
                  </a:lnTo>
                  <a:lnTo>
                    <a:pt x="75" y="1685"/>
                  </a:lnTo>
                  <a:lnTo>
                    <a:pt x="74" y="1685"/>
                  </a:lnTo>
                  <a:lnTo>
                    <a:pt x="74" y="1684"/>
                  </a:lnTo>
                  <a:lnTo>
                    <a:pt x="73" y="1683"/>
                  </a:lnTo>
                  <a:lnTo>
                    <a:pt x="73" y="1682"/>
                  </a:lnTo>
                  <a:lnTo>
                    <a:pt x="73" y="1681"/>
                  </a:lnTo>
                  <a:lnTo>
                    <a:pt x="72" y="1681"/>
                  </a:lnTo>
                  <a:lnTo>
                    <a:pt x="71" y="1680"/>
                  </a:lnTo>
                  <a:lnTo>
                    <a:pt x="70" y="1680"/>
                  </a:lnTo>
                  <a:lnTo>
                    <a:pt x="69" y="1680"/>
                  </a:lnTo>
                  <a:lnTo>
                    <a:pt x="68" y="1679"/>
                  </a:lnTo>
                  <a:lnTo>
                    <a:pt x="68" y="1677"/>
                  </a:lnTo>
                  <a:lnTo>
                    <a:pt x="67" y="1677"/>
                  </a:lnTo>
                  <a:lnTo>
                    <a:pt x="66" y="1677"/>
                  </a:lnTo>
                  <a:lnTo>
                    <a:pt x="65" y="1676"/>
                  </a:lnTo>
                  <a:lnTo>
                    <a:pt x="64" y="1676"/>
                  </a:lnTo>
                  <a:lnTo>
                    <a:pt x="62" y="1676"/>
                  </a:lnTo>
                  <a:lnTo>
                    <a:pt x="62" y="1675"/>
                  </a:lnTo>
                  <a:lnTo>
                    <a:pt x="60" y="1674"/>
                  </a:lnTo>
                  <a:lnTo>
                    <a:pt x="58" y="1673"/>
                  </a:lnTo>
                  <a:lnTo>
                    <a:pt x="57" y="1672"/>
                  </a:lnTo>
                  <a:lnTo>
                    <a:pt x="54" y="1671"/>
                  </a:lnTo>
                  <a:lnTo>
                    <a:pt x="52" y="1670"/>
                  </a:lnTo>
                  <a:lnTo>
                    <a:pt x="49" y="1669"/>
                  </a:lnTo>
                  <a:lnTo>
                    <a:pt x="46" y="1667"/>
                  </a:lnTo>
                  <a:lnTo>
                    <a:pt x="43" y="1666"/>
                  </a:lnTo>
                  <a:lnTo>
                    <a:pt x="41" y="1664"/>
                  </a:lnTo>
                  <a:lnTo>
                    <a:pt x="38" y="1662"/>
                  </a:lnTo>
                  <a:lnTo>
                    <a:pt x="34" y="1661"/>
                  </a:lnTo>
                  <a:lnTo>
                    <a:pt x="32" y="1660"/>
                  </a:lnTo>
                  <a:lnTo>
                    <a:pt x="31" y="1660"/>
                  </a:lnTo>
                  <a:lnTo>
                    <a:pt x="30" y="1659"/>
                  </a:lnTo>
                  <a:lnTo>
                    <a:pt x="29" y="1659"/>
                  </a:lnTo>
                  <a:lnTo>
                    <a:pt x="28" y="1658"/>
                  </a:lnTo>
                  <a:lnTo>
                    <a:pt x="26" y="1658"/>
                  </a:lnTo>
                  <a:lnTo>
                    <a:pt x="25" y="1657"/>
                  </a:lnTo>
                  <a:lnTo>
                    <a:pt x="22" y="1656"/>
                  </a:lnTo>
                  <a:lnTo>
                    <a:pt x="21" y="1655"/>
                  </a:lnTo>
                  <a:lnTo>
                    <a:pt x="20" y="1655"/>
                  </a:lnTo>
                  <a:lnTo>
                    <a:pt x="20" y="1654"/>
                  </a:lnTo>
                  <a:lnTo>
                    <a:pt x="19" y="1654"/>
                  </a:lnTo>
                  <a:lnTo>
                    <a:pt x="19" y="1653"/>
                  </a:lnTo>
                  <a:lnTo>
                    <a:pt x="18" y="1651"/>
                  </a:lnTo>
                  <a:lnTo>
                    <a:pt x="18" y="1650"/>
                  </a:lnTo>
                  <a:lnTo>
                    <a:pt x="17" y="1650"/>
                  </a:lnTo>
                  <a:lnTo>
                    <a:pt x="16" y="1649"/>
                  </a:lnTo>
                  <a:lnTo>
                    <a:pt x="15" y="1648"/>
                  </a:lnTo>
                  <a:lnTo>
                    <a:pt x="14" y="1647"/>
                  </a:lnTo>
                  <a:lnTo>
                    <a:pt x="13" y="1646"/>
                  </a:lnTo>
                  <a:lnTo>
                    <a:pt x="13" y="1645"/>
                  </a:lnTo>
                  <a:lnTo>
                    <a:pt x="12" y="1644"/>
                  </a:lnTo>
                  <a:lnTo>
                    <a:pt x="10" y="1643"/>
                  </a:lnTo>
                  <a:lnTo>
                    <a:pt x="10" y="1642"/>
                  </a:lnTo>
                  <a:lnTo>
                    <a:pt x="9" y="1642"/>
                  </a:lnTo>
                  <a:lnTo>
                    <a:pt x="8" y="1640"/>
                  </a:lnTo>
                  <a:lnTo>
                    <a:pt x="7" y="1638"/>
                  </a:lnTo>
                  <a:lnTo>
                    <a:pt x="6" y="1637"/>
                  </a:lnTo>
                  <a:lnTo>
                    <a:pt x="5" y="1636"/>
                  </a:lnTo>
                  <a:lnTo>
                    <a:pt x="4" y="1635"/>
                  </a:lnTo>
                  <a:lnTo>
                    <a:pt x="3" y="1634"/>
                  </a:lnTo>
                  <a:lnTo>
                    <a:pt x="2" y="1632"/>
                  </a:lnTo>
                  <a:lnTo>
                    <a:pt x="1" y="1631"/>
                  </a:lnTo>
                  <a:lnTo>
                    <a:pt x="1" y="1629"/>
                  </a:lnTo>
                  <a:lnTo>
                    <a:pt x="0" y="1626"/>
                  </a:lnTo>
                  <a:lnTo>
                    <a:pt x="0" y="1623"/>
                  </a:lnTo>
                  <a:lnTo>
                    <a:pt x="0" y="1620"/>
                  </a:lnTo>
                  <a:lnTo>
                    <a:pt x="0" y="1617"/>
                  </a:lnTo>
                  <a:close/>
                </a:path>
              </a:pathLst>
            </a:custGeom>
            <a:solidFill>
              <a:srgbClr val="94949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1743" y="1484"/>
              <a:ext cx="957" cy="573"/>
            </a:xfrm>
            <a:custGeom>
              <a:avLst/>
              <a:gdLst/>
              <a:ahLst/>
              <a:cxnLst/>
              <a:rect l="l" t="t" r="r" b="b"/>
              <a:pathLst>
                <a:path w="2870" h="1719" extrusionOk="0">
                  <a:moveTo>
                    <a:pt x="91" y="1719"/>
                  </a:moveTo>
                  <a:lnTo>
                    <a:pt x="2866" y="113"/>
                  </a:lnTo>
                  <a:lnTo>
                    <a:pt x="2866" y="112"/>
                  </a:lnTo>
                  <a:lnTo>
                    <a:pt x="2867" y="110"/>
                  </a:lnTo>
                  <a:lnTo>
                    <a:pt x="2867" y="109"/>
                  </a:lnTo>
                  <a:lnTo>
                    <a:pt x="2867" y="108"/>
                  </a:lnTo>
                  <a:lnTo>
                    <a:pt x="2868" y="107"/>
                  </a:lnTo>
                  <a:lnTo>
                    <a:pt x="2869" y="101"/>
                  </a:lnTo>
                  <a:lnTo>
                    <a:pt x="2870" y="94"/>
                  </a:lnTo>
                  <a:lnTo>
                    <a:pt x="2870" y="88"/>
                  </a:lnTo>
                  <a:lnTo>
                    <a:pt x="2870" y="81"/>
                  </a:lnTo>
                  <a:lnTo>
                    <a:pt x="2870" y="76"/>
                  </a:lnTo>
                  <a:lnTo>
                    <a:pt x="2869" y="69"/>
                  </a:lnTo>
                  <a:lnTo>
                    <a:pt x="2868" y="64"/>
                  </a:lnTo>
                  <a:lnTo>
                    <a:pt x="2866" y="58"/>
                  </a:lnTo>
                  <a:lnTo>
                    <a:pt x="2864" y="53"/>
                  </a:lnTo>
                  <a:lnTo>
                    <a:pt x="2863" y="51"/>
                  </a:lnTo>
                  <a:lnTo>
                    <a:pt x="2861" y="49"/>
                  </a:lnTo>
                  <a:lnTo>
                    <a:pt x="2859" y="45"/>
                  </a:lnTo>
                  <a:lnTo>
                    <a:pt x="2856" y="44"/>
                  </a:lnTo>
                  <a:lnTo>
                    <a:pt x="2854" y="42"/>
                  </a:lnTo>
                  <a:lnTo>
                    <a:pt x="2852" y="40"/>
                  </a:lnTo>
                  <a:lnTo>
                    <a:pt x="2848" y="38"/>
                  </a:lnTo>
                  <a:lnTo>
                    <a:pt x="2843" y="35"/>
                  </a:lnTo>
                  <a:lnTo>
                    <a:pt x="2838" y="32"/>
                  </a:lnTo>
                  <a:lnTo>
                    <a:pt x="2833" y="29"/>
                  </a:lnTo>
                  <a:lnTo>
                    <a:pt x="2827" y="25"/>
                  </a:lnTo>
                  <a:lnTo>
                    <a:pt x="2821" y="22"/>
                  </a:lnTo>
                  <a:lnTo>
                    <a:pt x="2815" y="18"/>
                  </a:lnTo>
                  <a:lnTo>
                    <a:pt x="2811" y="14"/>
                  </a:lnTo>
                  <a:lnTo>
                    <a:pt x="2808" y="13"/>
                  </a:lnTo>
                  <a:lnTo>
                    <a:pt x="2805" y="11"/>
                  </a:lnTo>
                  <a:lnTo>
                    <a:pt x="2802" y="8"/>
                  </a:lnTo>
                  <a:lnTo>
                    <a:pt x="2800" y="6"/>
                  </a:lnTo>
                  <a:lnTo>
                    <a:pt x="2798" y="4"/>
                  </a:lnTo>
                  <a:lnTo>
                    <a:pt x="2795" y="2"/>
                  </a:lnTo>
                  <a:lnTo>
                    <a:pt x="2794" y="2"/>
                  </a:lnTo>
                  <a:lnTo>
                    <a:pt x="2794" y="1"/>
                  </a:lnTo>
                  <a:lnTo>
                    <a:pt x="2792" y="1"/>
                  </a:lnTo>
                  <a:lnTo>
                    <a:pt x="2791" y="0"/>
                  </a:lnTo>
                  <a:lnTo>
                    <a:pt x="0" y="1617"/>
                  </a:lnTo>
                  <a:lnTo>
                    <a:pt x="0" y="1620"/>
                  </a:lnTo>
                  <a:lnTo>
                    <a:pt x="0" y="1623"/>
                  </a:lnTo>
                  <a:lnTo>
                    <a:pt x="0" y="1626"/>
                  </a:lnTo>
                  <a:lnTo>
                    <a:pt x="1" y="1629"/>
                  </a:lnTo>
                  <a:lnTo>
                    <a:pt x="1" y="1631"/>
                  </a:lnTo>
                  <a:lnTo>
                    <a:pt x="2" y="1632"/>
                  </a:lnTo>
                  <a:lnTo>
                    <a:pt x="3" y="1634"/>
                  </a:lnTo>
                  <a:lnTo>
                    <a:pt x="4" y="1635"/>
                  </a:lnTo>
                  <a:lnTo>
                    <a:pt x="5" y="1636"/>
                  </a:lnTo>
                  <a:lnTo>
                    <a:pt x="6" y="1637"/>
                  </a:lnTo>
                  <a:lnTo>
                    <a:pt x="7" y="1638"/>
                  </a:lnTo>
                  <a:lnTo>
                    <a:pt x="8" y="1640"/>
                  </a:lnTo>
                  <a:lnTo>
                    <a:pt x="9" y="1642"/>
                  </a:lnTo>
                  <a:lnTo>
                    <a:pt x="10" y="1642"/>
                  </a:lnTo>
                  <a:lnTo>
                    <a:pt x="10" y="1643"/>
                  </a:lnTo>
                  <a:lnTo>
                    <a:pt x="12" y="1644"/>
                  </a:lnTo>
                  <a:lnTo>
                    <a:pt x="13" y="1645"/>
                  </a:lnTo>
                  <a:lnTo>
                    <a:pt x="13" y="1646"/>
                  </a:lnTo>
                  <a:lnTo>
                    <a:pt x="14" y="1647"/>
                  </a:lnTo>
                  <a:lnTo>
                    <a:pt x="15" y="1648"/>
                  </a:lnTo>
                  <a:lnTo>
                    <a:pt x="16" y="1649"/>
                  </a:lnTo>
                  <a:lnTo>
                    <a:pt x="17" y="1650"/>
                  </a:lnTo>
                  <a:lnTo>
                    <a:pt x="18" y="1650"/>
                  </a:lnTo>
                  <a:lnTo>
                    <a:pt x="18" y="1651"/>
                  </a:lnTo>
                  <a:lnTo>
                    <a:pt x="19" y="1653"/>
                  </a:lnTo>
                  <a:lnTo>
                    <a:pt x="19" y="1654"/>
                  </a:lnTo>
                  <a:lnTo>
                    <a:pt x="20" y="1654"/>
                  </a:lnTo>
                  <a:lnTo>
                    <a:pt x="20" y="1655"/>
                  </a:lnTo>
                  <a:lnTo>
                    <a:pt x="21" y="1655"/>
                  </a:lnTo>
                  <a:lnTo>
                    <a:pt x="22" y="1656"/>
                  </a:lnTo>
                  <a:lnTo>
                    <a:pt x="25" y="1657"/>
                  </a:lnTo>
                  <a:lnTo>
                    <a:pt x="26" y="1658"/>
                  </a:lnTo>
                  <a:lnTo>
                    <a:pt x="28" y="1658"/>
                  </a:lnTo>
                  <a:lnTo>
                    <a:pt x="29" y="1659"/>
                  </a:lnTo>
                  <a:lnTo>
                    <a:pt x="30" y="1659"/>
                  </a:lnTo>
                  <a:lnTo>
                    <a:pt x="31" y="1660"/>
                  </a:lnTo>
                  <a:lnTo>
                    <a:pt x="32" y="1660"/>
                  </a:lnTo>
                  <a:lnTo>
                    <a:pt x="34" y="1661"/>
                  </a:lnTo>
                  <a:lnTo>
                    <a:pt x="38" y="1662"/>
                  </a:lnTo>
                  <a:lnTo>
                    <a:pt x="41" y="1664"/>
                  </a:lnTo>
                  <a:lnTo>
                    <a:pt x="43" y="1666"/>
                  </a:lnTo>
                  <a:lnTo>
                    <a:pt x="46" y="1667"/>
                  </a:lnTo>
                  <a:lnTo>
                    <a:pt x="49" y="1669"/>
                  </a:lnTo>
                  <a:lnTo>
                    <a:pt x="52" y="1670"/>
                  </a:lnTo>
                  <a:lnTo>
                    <a:pt x="54" y="1671"/>
                  </a:lnTo>
                  <a:lnTo>
                    <a:pt x="57" y="1672"/>
                  </a:lnTo>
                  <a:lnTo>
                    <a:pt x="58" y="1673"/>
                  </a:lnTo>
                  <a:lnTo>
                    <a:pt x="60" y="1674"/>
                  </a:lnTo>
                  <a:lnTo>
                    <a:pt x="62" y="1675"/>
                  </a:lnTo>
                  <a:lnTo>
                    <a:pt x="62" y="1676"/>
                  </a:lnTo>
                  <a:lnTo>
                    <a:pt x="64" y="1676"/>
                  </a:lnTo>
                  <a:lnTo>
                    <a:pt x="65" y="1676"/>
                  </a:lnTo>
                  <a:lnTo>
                    <a:pt x="66" y="1677"/>
                  </a:lnTo>
                  <a:lnTo>
                    <a:pt x="67" y="1677"/>
                  </a:lnTo>
                  <a:lnTo>
                    <a:pt x="68" y="1677"/>
                  </a:lnTo>
                  <a:lnTo>
                    <a:pt x="68" y="1679"/>
                  </a:lnTo>
                  <a:lnTo>
                    <a:pt x="69" y="1680"/>
                  </a:lnTo>
                  <a:lnTo>
                    <a:pt x="70" y="1680"/>
                  </a:lnTo>
                  <a:lnTo>
                    <a:pt x="71" y="1680"/>
                  </a:lnTo>
                  <a:lnTo>
                    <a:pt x="72" y="1681"/>
                  </a:lnTo>
                  <a:lnTo>
                    <a:pt x="73" y="1681"/>
                  </a:lnTo>
                  <a:lnTo>
                    <a:pt x="73" y="1682"/>
                  </a:lnTo>
                  <a:lnTo>
                    <a:pt x="73" y="1683"/>
                  </a:lnTo>
                  <a:lnTo>
                    <a:pt x="74" y="1684"/>
                  </a:lnTo>
                  <a:lnTo>
                    <a:pt x="74" y="1685"/>
                  </a:lnTo>
                  <a:lnTo>
                    <a:pt x="75" y="1685"/>
                  </a:lnTo>
                  <a:lnTo>
                    <a:pt x="77" y="1686"/>
                  </a:lnTo>
                  <a:lnTo>
                    <a:pt x="78" y="1687"/>
                  </a:lnTo>
                  <a:lnTo>
                    <a:pt x="79" y="1688"/>
                  </a:lnTo>
                  <a:lnTo>
                    <a:pt x="79" y="1689"/>
                  </a:lnTo>
                  <a:lnTo>
                    <a:pt x="80" y="1689"/>
                  </a:lnTo>
                  <a:lnTo>
                    <a:pt x="81" y="1689"/>
                  </a:lnTo>
                  <a:lnTo>
                    <a:pt x="81" y="1690"/>
                  </a:lnTo>
                  <a:lnTo>
                    <a:pt x="82" y="1690"/>
                  </a:lnTo>
                  <a:lnTo>
                    <a:pt x="82" y="1692"/>
                  </a:lnTo>
                  <a:lnTo>
                    <a:pt x="82" y="1693"/>
                  </a:lnTo>
                  <a:lnTo>
                    <a:pt x="83" y="1693"/>
                  </a:lnTo>
                  <a:lnTo>
                    <a:pt x="83" y="1694"/>
                  </a:lnTo>
                  <a:lnTo>
                    <a:pt x="84" y="1694"/>
                  </a:lnTo>
                  <a:lnTo>
                    <a:pt x="84" y="1695"/>
                  </a:lnTo>
                  <a:lnTo>
                    <a:pt x="84" y="1696"/>
                  </a:lnTo>
                  <a:lnTo>
                    <a:pt x="84" y="1697"/>
                  </a:lnTo>
                  <a:lnTo>
                    <a:pt x="85" y="1698"/>
                  </a:lnTo>
                  <a:lnTo>
                    <a:pt x="85" y="1699"/>
                  </a:lnTo>
                  <a:lnTo>
                    <a:pt x="85" y="1700"/>
                  </a:lnTo>
                  <a:lnTo>
                    <a:pt x="86" y="1702"/>
                  </a:lnTo>
                  <a:lnTo>
                    <a:pt x="87" y="1703"/>
                  </a:lnTo>
                  <a:lnTo>
                    <a:pt x="88" y="1706"/>
                  </a:lnTo>
                  <a:lnTo>
                    <a:pt x="90" y="1707"/>
                  </a:lnTo>
                  <a:lnTo>
                    <a:pt x="90" y="1708"/>
                  </a:lnTo>
                  <a:lnTo>
                    <a:pt x="91" y="1710"/>
                  </a:lnTo>
                  <a:lnTo>
                    <a:pt x="91" y="1711"/>
                  </a:lnTo>
                  <a:lnTo>
                    <a:pt x="91" y="1712"/>
                  </a:lnTo>
                  <a:lnTo>
                    <a:pt x="91" y="1714"/>
                  </a:lnTo>
                  <a:lnTo>
                    <a:pt x="91" y="1715"/>
                  </a:lnTo>
                  <a:lnTo>
                    <a:pt x="91" y="1718"/>
                  </a:lnTo>
                  <a:lnTo>
                    <a:pt x="91" y="1719"/>
                  </a:lnTo>
                  <a:close/>
                </a:path>
              </a:pathLst>
            </a:custGeom>
            <a:solidFill>
              <a:srgbClr val="94949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1726" y="1951"/>
              <a:ext cx="47" cy="115"/>
            </a:xfrm>
            <a:custGeom>
              <a:avLst/>
              <a:gdLst/>
              <a:ahLst/>
              <a:cxnLst/>
              <a:rect l="l" t="t" r="r" b="b"/>
              <a:pathLst>
                <a:path w="141" h="344" extrusionOk="0">
                  <a:moveTo>
                    <a:pt x="0" y="0"/>
                  </a:moveTo>
                  <a:lnTo>
                    <a:pt x="2" y="1"/>
                  </a:lnTo>
                  <a:lnTo>
                    <a:pt x="4" y="2"/>
                  </a:lnTo>
                  <a:lnTo>
                    <a:pt x="7" y="3"/>
                  </a:lnTo>
                  <a:lnTo>
                    <a:pt x="11" y="4"/>
                  </a:lnTo>
                  <a:lnTo>
                    <a:pt x="14" y="6"/>
                  </a:lnTo>
                  <a:lnTo>
                    <a:pt x="17" y="6"/>
                  </a:lnTo>
                  <a:lnTo>
                    <a:pt x="20" y="7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7" y="11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29" y="14"/>
                  </a:lnTo>
                  <a:lnTo>
                    <a:pt x="30" y="14"/>
                  </a:lnTo>
                  <a:lnTo>
                    <a:pt x="31" y="15"/>
                  </a:lnTo>
                  <a:lnTo>
                    <a:pt x="32" y="16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40" y="22"/>
                  </a:lnTo>
                  <a:lnTo>
                    <a:pt x="41" y="23"/>
                  </a:lnTo>
                  <a:lnTo>
                    <a:pt x="44" y="24"/>
                  </a:lnTo>
                  <a:lnTo>
                    <a:pt x="47" y="26"/>
                  </a:lnTo>
                  <a:lnTo>
                    <a:pt x="50" y="27"/>
                  </a:lnTo>
                  <a:lnTo>
                    <a:pt x="53" y="29"/>
                  </a:lnTo>
                  <a:lnTo>
                    <a:pt x="56" y="32"/>
                  </a:lnTo>
                  <a:lnTo>
                    <a:pt x="59" y="33"/>
                  </a:lnTo>
                  <a:lnTo>
                    <a:pt x="62" y="34"/>
                  </a:lnTo>
                  <a:lnTo>
                    <a:pt x="65" y="35"/>
                  </a:lnTo>
                  <a:lnTo>
                    <a:pt x="66" y="36"/>
                  </a:lnTo>
                  <a:lnTo>
                    <a:pt x="68" y="37"/>
                  </a:lnTo>
                  <a:lnTo>
                    <a:pt x="70" y="38"/>
                  </a:lnTo>
                  <a:lnTo>
                    <a:pt x="71" y="39"/>
                  </a:lnTo>
                  <a:lnTo>
                    <a:pt x="73" y="40"/>
                  </a:lnTo>
                  <a:lnTo>
                    <a:pt x="75" y="40"/>
                  </a:lnTo>
                  <a:lnTo>
                    <a:pt x="76" y="41"/>
                  </a:lnTo>
                  <a:lnTo>
                    <a:pt x="77" y="42"/>
                  </a:lnTo>
                  <a:lnTo>
                    <a:pt x="78" y="42"/>
                  </a:lnTo>
                  <a:lnTo>
                    <a:pt x="79" y="42"/>
                  </a:lnTo>
                  <a:lnTo>
                    <a:pt x="79" y="43"/>
                  </a:lnTo>
                  <a:lnTo>
                    <a:pt x="80" y="43"/>
                  </a:lnTo>
                  <a:lnTo>
                    <a:pt x="81" y="45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4" y="47"/>
                  </a:lnTo>
                  <a:lnTo>
                    <a:pt x="85" y="47"/>
                  </a:lnTo>
                  <a:lnTo>
                    <a:pt x="86" y="47"/>
                  </a:lnTo>
                  <a:lnTo>
                    <a:pt x="88" y="48"/>
                  </a:lnTo>
                  <a:lnTo>
                    <a:pt x="89" y="48"/>
                  </a:lnTo>
                  <a:lnTo>
                    <a:pt x="90" y="49"/>
                  </a:lnTo>
                  <a:lnTo>
                    <a:pt x="90" y="50"/>
                  </a:lnTo>
                  <a:lnTo>
                    <a:pt x="92" y="50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8" y="54"/>
                  </a:lnTo>
                  <a:lnTo>
                    <a:pt x="101" y="55"/>
                  </a:lnTo>
                  <a:lnTo>
                    <a:pt x="103" y="56"/>
                  </a:lnTo>
                  <a:lnTo>
                    <a:pt x="105" y="56"/>
                  </a:lnTo>
                  <a:lnTo>
                    <a:pt x="106" y="58"/>
                  </a:lnTo>
                  <a:lnTo>
                    <a:pt x="108" y="59"/>
                  </a:lnTo>
                  <a:lnTo>
                    <a:pt x="110" y="59"/>
                  </a:lnTo>
                  <a:lnTo>
                    <a:pt x="111" y="60"/>
                  </a:lnTo>
                  <a:lnTo>
                    <a:pt x="114" y="61"/>
                  </a:lnTo>
                  <a:lnTo>
                    <a:pt x="116" y="62"/>
                  </a:lnTo>
                  <a:lnTo>
                    <a:pt x="118" y="63"/>
                  </a:lnTo>
                  <a:lnTo>
                    <a:pt x="119" y="64"/>
                  </a:lnTo>
                  <a:lnTo>
                    <a:pt x="119" y="65"/>
                  </a:lnTo>
                  <a:lnTo>
                    <a:pt x="120" y="67"/>
                  </a:lnTo>
                  <a:lnTo>
                    <a:pt x="121" y="68"/>
                  </a:lnTo>
                  <a:lnTo>
                    <a:pt x="123" y="69"/>
                  </a:lnTo>
                  <a:lnTo>
                    <a:pt x="124" y="69"/>
                  </a:lnTo>
                  <a:lnTo>
                    <a:pt x="127" y="71"/>
                  </a:lnTo>
                  <a:lnTo>
                    <a:pt x="128" y="72"/>
                  </a:lnTo>
                  <a:lnTo>
                    <a:pt x="129" y="74"/>
                  </a:lnTo>
                  <a:lnTo>
                    <a:pt x="130" y="76"/>
                  </a:lnTo>
                  <a:lnTo>
                    <a:pt x="131" y="77"/>
                  </a:lnTo>
                  <a:lnTo>
                    <a:pt x="132" y="79"/>
                  </a:lnTo>
                  <a:lnTo>
                    <a:pt x="133" y="80"/>
                  </a:lnTo>
                  <a:lnTo>
                    <a:pt x="134" y="81"/>
                  </a:lnTo>
                  <a:lnTo>
                    <a:pt x="135" y="83"/>
                  </a:lnTo>
                  <a:lnTo>
                    <a:pt x="135" y="84"/>
                  </a:lnTo>
                  <a:lnTo>
                    <a:pt x="135" y="86"/>
                  </a:lnTo>
                  <a:lnTo>
                    <a:pt x="135" y="87"/>
                  </a:lnTo>
                  <a:lnTo>
                    <a:pt x="136" y="88"/>
                  </a:lnTo>
                  <a:lnTo>
                    <a:pt x="137" y="88"/>
                  </a:lnTo>
                  <a:lnTo>
                    <a:pt x="137" y="89"/>
                  </a:lnTo>
                  <a:lnTo>
                    <a:pt x="137" y="91"/>
                  </a:lnTo>
                  <a:lnTo>
                    <a:pt x="137" y="94"/>
                  </a:lnTo>
                  <a:lnTo>
                    <a:pt x="137" y="99"/>
                  </a:lnTo>
                  <a:lnTo>
                    <a:pt x="137" y="102"/>
                  </a:lnTo>
                  <a:lnTo>
                    <a:pt x="137" y="107"/>
                  </a:lnTo>
                  <a:lnTo>
                    <a:pt x="137" y="112"/>
                  </a:lnTo>
                  <a:lnTo>
                    <a:pt x="137" y="117"/>
                  </a:lnTo>
                  <a:lnTo>
                    <a:pt x="136" y="120"/>
                  </a:lnTo>
                  <a:lnTo>
                    <a:pt x="135" y="123"/>
                  </a:lnTo>
                  <a:lnTo>
                    <a:pt x="134" y="126"/>
                  </a:lnTo>
                  <a:lnTo>
                    <a:pt x="132" y="128"/>
                  </a:lnTo>
                  <a:lnTo>
                    <a:pt x="131" y="128"/>
                  </a:lnTo>
                  <a:lnTo>
                    <a:pt x="130" y="129"/>
                  </a:lnTo>
                  <a:lnTo>
                    <a:pt x="129" y="129"/>
                  </a:lnTo>
                  <a:lnTo>
                    <a:pt x="128" y="130"/>
                  </a:lnTo>
                  <a:lnTo>
                    <a:pt x="128" y="131"/>
                  </a:lnTo>
                  <a:lnTo>
                    <a:pt x="127" y="132"/>
                  </a:lnTo>
                  <a:lnTo>
                    <a:pt x="125" y="133"/>
                  </a:lnTo>
                  <a:lnTo>
                    <a:pt x="124" y="133"/>
                  </a:lnTo>
                  <a:lnTo>
                    <a:pt x="123" y="135"/>
                  </a:lnTo>
                  <a:lnTo>
                    <a:pt x="123" y="136"/>
                  </a:lnTo>
                  <a:lnTo>
                    <a:pt x="122" y="136"/>
                  </a:lnTo>
                  <a:lnTo>
                    <a:pt x="121" y="137"/>
                  </a:lnTo>
                  <a:lnTo>
                    <a:pt x="120" y="137"/>
                  </a:lnTo>
                  <a:lnTo>
                    <a:pt x="119" y="139"/>
                  </a:lnTo>
                  <a:lnTo>
                    <a:pt x="118" y="140"/>
                  </a:lnTo>
                  <a:lnTo>
                    <a:pt x="117" y="141"/>
                  </a:lnTo>
                  <a:lnTo>
                    <a:pt x="114" y="143"/>
                  </a:lnTo>
                  <a:lnTo>
                    <a:pt x="110" y="145"/>
                  </a:lnTo>
                  <a:lnTo>
                    <a:pt x="109" y="148"/>
                  </a:lnTo>
                  <a:lnTo>
                    <a:pt x="108" y="149"/>
                  </a:lnTo>
                  <a:lnTo>
                    <a:pt x="106" y="150"/>
                  </a:lnTo>
                  <a:lnTo>
                    <a:pt x="105" y="151"/>
                  </a:lnTo>
                  <a:lnTo>
                    <a:pt x="103" y="151"/>
                  </a:lnTo>
                  <a:lnTo>
                    <a:pt x="101" y="151"/>
                  </a:lnTo>
                  <a:lnTo>
                    <a:pt x="98" y="152"/>
                  </a:lnTo>
                  <a:lnTo>
                    <a:pt x="97" y="154"/>
                  </a:lnTo>
                  <a:lnTo>
                    <a:pt x="95" y="155"/>
                  </a:lnTo>
                  <a:lnTo>
                    <a:pt x="93" y="157"/>
                  </a:lnTo>
                  <a:lnTo>
                    <a:pt x="91" y="158"/>
                  </a:lnTo>
                  <a:lnTo>
                    <a:pt x="88" y="161"/>
                  </a:lnTo>
                  <a:lnTo>
                    <a:pt x="84" y="163"/>
                  </a:lnTo>
                  <a:lnTo>
                    <a:pt x="81" y="164"/>
                  </a:lnTo>
                  <a:lnTo>
                    <a:pt x="78" y="166"/>
                  </a:lnTo>
                  <a:lnTo>
                    <a:pt x="76" y="169"/>
                  </a:lnTo>
                  <a:lnTo>
                    <a:pt x="72" y="171"/>
                  </a:lnTo>
                  <a:lnTo>
                    <a:pt x="71" y="173"/>
                  </a:lnTo>
                  <a:lnTo>
                    <a:pt x="70" y="174"/>
                  </a:lnTo>
                  <a:lnTo>
                    <a:pt x="69" y="175"/>
                  </a:lnTo>
                  <a:lnTo>
                    <a:pt x="68" y="175"/>
                  </a:lnTo>
                  <a:lnTo>
                    <a:pt x="68" y="176"/>
                  </a:lnTo>
                  <a:lnTo>
                    <a:pt x="67" y="176"/>
                  </a:lnTo>
                  <a:lnTo>
                    <a:pt x="66" y="177"/>
                  </a:lnTo>
                  <a:lnTo>
                    <a:pt x="65" y="178"/>
                  </a:lnTo>
                  <a:lnTo>
                    <a:pt x="64" y="179"/>
                  </a:lnTo>
                  <a:lnTo>
                    <a:pt x="63" y="180"/>
                  </a:lnTo>
                  <a:lnTo>
                    <a:pt x="62" y="181"/>
                  </a:lnTo>
                  <a:lnTo>
                    <a:pt x="60" y="181"/>
                  </a:lnTo>
                  <a:lnTo>
                    <a:pt x="59" y="182"/>
                  </a:lnTo>
                  <a:lnTo>
                    <a:pt x="58" y="184"/>
                  </a:lnTo>
                  <a:lnTo>
                    <a:pt x="56" y="186"/>
                  </a:lnTo>
                  <a:lnTo>
                    <a:pt x="54" y="188"/>
                  </a:lnTo>
                  <a:lnTo>
                    <a:pt x="52" y="190"/>
                  </a:lnTo>
                  <a:lnTo>
                    <a:pt x="51" y="192"/>
                  </a:lnTo>
                  <a:lnTo>
                    <a:pt x="50" y="194"/>
                  </a:lnTo>
                  <a:lnTo>
                    <a:pt x="48" y="199"/>
                  </a:lnTo>
                  <a:lnTo>
                    <a:pt x="48" y="203"/>
                  </a:lnTo>
                  <a:lnTo>
                    <a:pt x="48" y="208"/>
                  </a:lnTo>
                  <a:lnTo>
                    <a:pt x="50" y="213"/>
                  </a:lnTo>
                  <a:lnTo>
                    <a:pt x="50" y="217"/>
                  </a:lnTo>
                  <a:lnTo>
                    <a:pt x="50" y="221"/>
                  </a:lnTo>
                  <a:lnTo>
                    <a:pt x="51" y="225"/>
                  </a:lnTo>
                  <a:lnTo>
                    <a:pt x="52" y="229"/>
                  </a:lnTo>
                  <a:lnTo>
                    <a:pt x="53" y="231"/>
                  </a:lnTo>
                  <a:lnTo>
                    <a:pt x="55" y="233"/>
                  </a:lnTo>
                  <a:lnTo>
                    <a:pt x="56" y="235"/>
                  </a:lnTo>
                  <a:lnTo>
                    <a:pt x="58" y="238"/>
                  </a:lnTo>
                  <a:lnTo>
                    <a:pt x="62" y="241"/>
                  </a:lnTo>
                  <a:lnTo>
                    <a:pt x="64" y="244"/>
                  </a:lnTo>
                  <a:lnTo>
                    <a:pt x="66" y="246"/>
                  </a:lnTo>
                  <a:lnTo>
                    <a:pt x="68" y="248"/>
                  </a:lnTo>
                  <a:lnTo>
                    <a:pt x="69" y="250"/>
                  </a:lnTo>
                  <a:lnTo>
                    <a:pt x="70" y="252"/>
                  </a:lnTo>
                  <a:lnTo>
                    <a:pt x="72" y="253"/>
                  </a:lnTo>
                  <a:lnTo>
                    <a:pt x="75" y="254"/>
                  </a:lnTo>
                  <a:lnTo>
                    <a:pt x="77" y="255"/>
                  </a:lnTo>
                  <a:lnTo>
                    <a:pt x="82" y="257"/>
                  </a:lnTo>
                  <a:lnTo>
                    <a:pt x="86" y="259"/>
                  </a:lnTo>
                  <a:lnTo>
                    <a:pt x="92" y="261"/>
                  </a:lnTo>
                  <a:lnTo>
                    <a:pt x="98" y="265"/>
                  </a:lnTo>
                  <a:lnTo>
                    <a:pt x="102" y="267"/>
                  </a:lnTo>
                  <a:lnTo>
                    <a:pt x="106" y="269"/>
                  </a:lnTo>
                  <a:lnTo>
                    <a:pt x="109" y="271"/>
                  </a:lnTo>
                  <a:lnTo>
                    <a:pt x="111" y="272"/>
                  </a:lnTo>
                  <a:lnTo>
                    <a:pt x="112" y="273"/>
                  </a:lnTo>
                  <a:lnTo>
                    <a:pt x="115" y="273"/>
                  </a:lnTo>
                  <a:lnTo>
                    <a:pt x="116" y="274"/>
                  </a:lnTo>
                  <a:lnTo>
                    <a:pt x="117" y="274"/>
                  </a:lnTo>
                  <a:lnTo>
                    <a:pt x="118" y="276"/>
                  </a:lnTo>
                  <a:lnTo>
                    <a:pt x="119" y="276"/>
                  </a:lnTo>
                  <a:lnTo>
                    <a:pt x="119" y="277"/>
                  </a:lnTo>
                  <a:lnTo>
                    <a:pt x="120" y="277"/>
                  </a:lnTo>
                  <a:lnTo>
                    <a:pt x="122" y="278"/>
                  </a:lnTo>
                  <a:lnTo>
                    <a:pt x="123" y="278"/>
                  </a:lnTo>
                  <a:lnTo>
                    <a:pt x="123" y="279"/>
                  </a:lnTo>
                  <a:lnTo>
                    <a:pt x="123" y="280"/>
                  </a:lnTo>
                  <a:lnTo>
                    <a:pt x="124" y="281"/>
                  </a:lnTo>
                  <a:lnTo>
                    <a:pt x="125" y="282"/>
                  </a:lnTo>
                  <a:lnTo>
                    <a:pt x="127" y="283"/>
                  </a:lnTo>
                  <a:lnTo>
                    <a:pt x="128" y="284"/>
                  </a:lnTo>
                  <a:lnTo>
                    <a:pt x="129" y="286"/>
                  </a:lnTo>
                  <a:lnTo>
                    <a:pt x="130" y="286"/>
                  </a:lnTo>
                  <a:lnTo>
                    <a:pt x="131" y="287"/>
                  </a:lnTo>
                  <a:lnTo>
                    <a:pt x="132" y="287"/>
                  </a:lnTo>
                  <a:lnTo>
                    <a:pt x="132" y="289"/>
                  </a:lnTo>
                  <a:lnTo>
                    <a:pt x="132" y="290"/>
                  </a:lnTo>
                  <a:lnTo>
                    <a:pt x="133" y="290"/>
                  </a:lnTo>
                  <a:lnTo>
                    <a:pt x="133" y="291"/>
                  </a:lnTo>
                  <a:lnTo>
                    <a:pt x="134" y="291"/>
                  </a:lnTo>
                  <a:lnTo>
                    <a:pt x="134" y="293"/>
                  </a:lnTo>
                  <a:lnTo>
                    <a:pt x="135" y="295"/>
                  </a:lnTo>
                  <a:lnTo>
                    <a:pt x="135" y="297"/>
                  </a:lnTo>
                  <a:lnTo>
                    <a:pt x="136" y="299"/>
                  </a:lnTo>
                  <a:lnTo>
                    <a:pt x="138" y="303"/>
                  </a:lnTo>
                  <a:lnTo>
                    <a:pt x="140" y="305"/>
                  </a:lnTo>
                  <a:lnTo>
                    <a:pt x="141" y="308"/>
                  </a:lnTo>
                  <a:lnTo>
                    <a:pt x="141" y="312"/>
                  </a:lnTo>
                  <a:lnTo>
                    <a:pt x="141" y="317"/>
                  </a:lnTo>
                  <a:lnTo>
                    <a:pt x="141" y="321"/>
                  </a:lnTo>
                  <a:lnTo>
                    <a:pt x="141" y="325"/>
                  </a:lnTo>
                  <a:lnTo>
                    <a:pt x="141" y="330"/>
                  </a:lnTo>
                  <a:lnTo>
                    <a:pt x="141" y="334"/>
                  </a:lnTo>
                  <a:lnTo>
                    <a:pt x="140" y="337"/>
                  </a:lnTo>
                  <a:lnTo>
                    <a:pt x="138" y="340"/>
                  </a:lnTo>
                  <a:lnTo>
                    <a:pt x="137" y="342"/>
                  </a:lnTo>
                  <a:lnTo>
                    <a:pt x="136" y="343"/>
                  </a:lnTo>
                  <a:lnTo>
                    <a:pt x="136" y="344"/>
                  </a:lnTo>
                  <a:lnTo>
                    <a:pt x="135" y="344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1726" y="1959"/>
              <a:ext cx="42" cy="101"/>
            </a:xfrm>
            <a:custGeom>
              <a:avLst/>
              <a:gdLst/>
              <a:ahLst/>
              <a:cxnLst/>
              <a:rect l="l" t="t" r="r" b="b"/>
              <a:pathLst>
                <a:path w="124" h="304" extrusionOk="0">
                  <a:moveTo>
                    <a:pt x="0" y="0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7" y="2"/>
                  </a:lnTo>
                  <a:lnTo>
                    <a:pt x="11" y="4"/>
                  </a:lnTo>
                  <a:lnTo>
                    <a:pt x="14" y="5"/>
                  </a:lnTo>
                  <a:lnTo>
                    <a:pt x="17" y="7"/>
                  </a:lnTo>
                  <a:lnTo>
                    <a:pt x="22" y="10"/>
                  </a:lnTo>
                  <a:lnTo>
                    <a:pt x="27" y="13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8" y="20"/>
                  </a:lnTo>
                  <a:lnTo>
                    <a:pt x="42" y="24"/>
                  </a:lnTo>
                  <a:lnTo>
                    <a:pt x="48" y="26"/>
                  </a:lnTo>
                  <a:lnTo>
                    <a:pt x="55" y="29"/>
                  </a:lnTo>
                  <a:lnTo>
                    <a:pt x="62" y="32"/>
                  </a:lnTo>
                  <a:lnTo>
                    <a:pt x="67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0" y="45"/>
                  </a:lnTo>
                  <a:lnTo>
                    <a:pt x="85" y="48"/>
                  </a:lnTo>
                  <a:lnTo>
                    <a:pt x="91" y="51"/>
                  </a:lnTo>
                  <a:lnTo>
                    <a:pt x="94" y="53"/>
                  </a:lnTo>
                  <a:lnTo>
                    <a:pt x="98" y="55"/>
                  </a:lnTo>
                  <a:lnTo>
                    <a:pt x="102" y="57"/>
                  </a:lnTo>
                  <a:lnTo>
                    <a:pt x="104" y="58"/>
                  </a:lnTo>
                  <a:lnTo>
                    <a:pt x="107" y="61"/>
                  </a:lnTo>
                  <a:lnTo>
                    <a:pt x="109" y="64"/>
                  </a:lnTo>
                  <a:lnTo>
                    <a:pt x="110" y="67"/>
                  </a:lnTo>
                  <a:lnTo>
                    <a:pt x="111" y="71"/>
                  </a:lnTo>
                  <a:lnTo>
                    <a:pt x="112" y="76"/>
                  </a:lnTo>
                  <a:lnTo>
                    <a:pt x="112" y="80"/>
                  </a:lnTo>
                  <a:lnTo>
                    <a:pt x="111" y="84"/>
                  </a:lnTo>
                  <a:lnTo>
                    <a:pt x="110" y="88"/>
                  </a:lnTo>
                  <a:lnTo>
                    <a:pt x="109" y="92"/>
                  </a:lnTo>
                  <a:lnTo>
                    <a:pt x="107" y="94"/>
                  </a:lnTo>
                  <a:lnTo>
                    <a:pt x="104" y="97"/>
                  </a:lnTo>
                  <a:lnTo>
                    <a:pt x="104" y="99"/>
                  </a:lnTo>
                  <a:lnTo>
                    <a:pt x="103" y="100"/>
                  </a:lnTo>
                  <a:lnTo>
                    <a:pt x="102" y="101"/>
                  </a:lnTo>
                  <a:lnTo>
                    <a:pt x="101" y="102"/>
                  </a:lnTo>
                  <a:lnTo>
                    <a:pt x="99" y="102"/>
                  </a:lnTo>
                  <a:lnTo>
                    <a:pt x="99" y="103"/>
                  </a:lnTo>
                  <a:lnTo>
                    <a:pt x="98" y="105"/>
                  </a:lnTo>
                  <a:lnTo>
                    <a:pt x="97" y="106"/>
                  </a:lnTo>
                  <a:lnTo>
                    <a:pt x="96" y="108"/>
                  </a:lnTo>
                  <a:lnTo>
                    <a:pt x="94" y="109"/>
                  </a:lnTo>
                  <a:lnTo>
                    <a:pt x="93" y="110"/>
                  </a:lnTo>
                  <a:lnTo>
                    <a:pt x="91" y="113"/>
                  </a:lnTo>
                  <a:lnTo>
                    <a:pt x="89" y="115"/>
                  </a:lnTo>
                  <a:lnTo>
                    <a:pt x="86" y="117"/>
                  </a:lnTo>
                  <a:lnTo>
                    <a:pt x="84" y="118"/>
                  </a:lnTo>
                  <a:lnTo>
                    <a:pt x="82" y="119"/>
                  </a:lnTo>
                  <a:lnTo>
                    <a:pt x="78" y="122"/>
                  </a:lnTo>
                  <a:lnTo>
                    <a:pt x="73" y="126"/>
                  </a:lnTo>
                  <a:lnTo>
                    <a:pt x="68" y="129"/>
                  </a:lnTo>
                  <a:lnTo>
                    <a:pt x="63" y="132"/>
                  </a:lnTo>
                  <a:lnTo>
                    <a:pt x="57" y="135"/>
                  </a:lnTo>
                  <a:lnTo>
                    <a:pt x="52" y="140"/>
                  </a:lnTo>
                  <a:lnTo>
                    <a:pt x="46" y="144"/>
                  </a:lnTo>
                  <a:lnTo>
                    <a:pt x="42" y="148"/>
                  </a:lnTo>
                  <a:lnTo>
                    <a:pt x="38" y="154"/>
                  </a:lnTo>
                  <a:lnTo>
                    <a:pt x="34" y="158"/>
                  </a:lnTo>
                  <a:lnTo>
                    <a:pt x="31" y="165"/>
                  </a:lnTo>
                  <a:lnTo>
                    <a:pt x="29" y="171"/>
                  </a:lnTo>
                  <a:lnTo>
                    <a:pt x="28" y="177"/>
                  </a:lnTo>
                  <a:lnTo>
                    <a:pt x="28" y="182"/>
                  </a:lnTo>
                  <a:lnTo>
                    <a:pt x="27" y="187"/>
                  </a:lnTo>
                  <a:lnTo>
                    <a:pt x="27" y="194"/>
                  </a:lnTo>
                  <a:lnTo>
                    <a:pt x="28" y="197"/>
                  </a:lnTo>
                  <a:lnTo>
                    <a:pt x="29" y="202"/>
                  </a:lnTo>
                  <a:lnTo>
                    <a:pt x="30" y="206"/>
                  </a:lnTo>
                  <a:lnTo>
                    <a:pt x="31" y="209"/>
                  </a:lnTo>
                  <a:lnTo>
                    <a:pt x="32" y="210"/>
                  </a:lnTo>
                  <a:lnTo>
                    <a:pt x="33" y="211"/>
                  </a:lnTo>
                  <a:lnTo>
                    <a:pt x="34" y="212"/>
                  </a:lnTo>
                  <a:lnTo>
                    <a:pt x="35" y="214"/>
                  </a:lnTo>
                  <a:lnTo>
                    <a:pt x="35" y="215"/>
                  </a:lnTo>
                  <a:lnTo>
                    <a:pt x="35" y="216"/>
                  </a:lnTo>
                  <a:lnTo>
                    <a:pt x="37" y="218"/>
                  </a:lnTo>
                  <a:lnTo>
                    <a:pt x="39" y="219"/>
                  </a:lnTo>
                  <a:lnTo>
                    <a:pt x="40" y="220"/>
                  </a:lnTo>
                  <a:lnTo>
                    <a:pt x="41" y="223"/>
                  </a:lnTo>
                  <a:lnTo>
                    <a:pt x="43" y="227"/>
                  </a:lnTo>
                  <a:lnTo>
                    <a:pt x="44" y="228"/>
                  </a:lnTo>
                  <a:lnTo>
                    <a:pt x="46" y="230"/>
                  </a:lnTo>
                  <a:lnTo>
                    <a:pt x="48" y="232"/>
                  </a:lnTo>
                  <a:lnTo>
                    <a:pt x="52" y="234"/>
                  </a:lnTo>
                  <a:lnTo>
                    <a:pt x="54" y="237"/>
                  </a:lnTo>
                  <a:lnTo>
                    <a:pt x="57" y="238"/>
                  </a:lnTo>
                  <a:lnTo>
                    <a:pt x="60" y="241"/>
                  </a:lnTo>
                  <a:lnTo>
                    <a:pt x="64" y="242"/>
                  </a:lnTo>
                  <a:lnTo>
                    <a:pt x="66" y="244"/>
                  </a:lnTo>
                  <a:lnTo>
                    <a:pt x="71" y="246"/>
                  </a:lnTo>
                  <a:lnTo>
                    <a:pt x="77" y="250"/>
                  </a:lnTo>
                  <a:lnTo>
                    <a:pt x="81" y="254"/>
                  </a:lnTo>
                  <a:lnTo>
                    <a:pt x="86" y="257"/>
                  </a:lnTo>
                  <a:lnTo>
                    <a:pt x="92" y="260"/>
                  </a:lnTo>
                  <a:lnTo>
                    <a:pt x="97" y="262"/>
                  </a:lnTo>
                  <a:lnTo>
                    <a:pt x="103" y="266"/>
                  </a:lnTo>
                  <a:lnTo>
                    <a:pt x="107" y="268"/>
                  </a:lnTo>
                  <a:lnTo>
                    <a:pt x="112" y="271"/>
                  </a:lnTo>
                  <a:lnTo>
                    <a:pt x="116" y="273"/>
                  </a:lnTo>
                  <a:lnTo>
                    <a:pt x="118" y="275"/>
                  </a:lnTo>
                  <a:lnTo>
                    <a:pt x="121" y="277"/>
                  </a:lnTo>
                  <a:lnTo>
                    <a:pt x="122" y="281"/>
                  </a:lnTo>
                  <a:lnTo>
                    <a:pt x="123" y="284"/>
                  </a:lnTo>
                  <a:lnTo>
                    <a:pt x="124" y="287"/>
                  </a:lnTo>
                  <a:lnTo>
                    <a:pt x="124" y="292"/>
                  </a:lnTo>
                  <a:lnTo>
                    <a:pt x="124" y="295"/>
                  </a:lnTo>
                  <a:lnTo>
                    <a:pt x="123" y="298"/>
                  </a:lnTo>
                  <a:lnTo>
                    <a:pt x="123" y="300"/>
                  </a:lnTo>
                  <a:lnTo>
                    <a:pt x="122" y="304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15" name="Google Shape;1215;p8"/>
            <p:cNvCxnSpPr/>
            <p:nvPr/>
          </p:nvCxnSpPr>
          <p:spPr>
            <a:xfrm rot="10800000" flipH="1">
              <a:off x="1726" y="2057"/>
              <a:ext cx="47" cy="2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16" name="Google Shape;1216;p8"/>
            <p:cNvCxnSpPr/>
            <p:nvPr/>
          </p:nvCxnSpPr>
          <p:spPr>
            <a:xfrm rot="10800000" flipH="1">
              <a:off x="1726" y="2043"/>
              <a:ext cx="86" cy="4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17" name="Google Shape;1217;p8"/>
            <p:cNvSpPr/>
            <p:nvPr/>
          </p:nvSpPr>
          <p:spPr>
            <a:xfrm>
              <a:off x="2669" y="1150"/>
              <a:ext cx="543" cy="334"/>
            </a:xfrm>
            <a:custGeom>
              <a:avLst/>
              <a:gdLst/>
              <a:ahLst/>
              <a:cxnLst/>
              <a:rect l="l" t="t" r="r" b="b"/>
              <a:pathLst>
                <a:path w="1628" h="1002" extrusionOk="0">
                  <a:moveTo>
                    <a:pt x="13" y="1002"/>
                  </a:moveTo>
                  <a:lnTo>
                    <a:pt x="1538" y="118"/>
                  </a:lnTo>
                  <a:lnTo>
                    <a:pt x="1538" y="116"/>
                  </a:lnTo>
                  <a:lnTo>
                    <a:pt x="1538" y="114"/>
                  </a:lnTo>
                  <a:lnTo>
                    <a:pt x="1539" y="111"/>
                  </a:lnTo>
                  <a:lnTo>
                    <a:pt x="1539" y="109"/>
                  </a:lnTo>
                  <a:lnTo>
                    <a:pt x="1540" y="107"/>
                  </a:lnTo>
                  <a:lnTo>
                    <a:pt x="1541" y="105"/>
                  </a:lnTo>
                  <a:lnTo>
                    <a:pt x="1542" y="102"/>
                  </a:lnTo>
                  <a:lnTo>
                    <a:pt x="1543" y="100"/>
                  </a:lnTo>
                  <a:lnTo>
                    <a:pt x="1544" y="96"/>
                  </a:lnTo>
                  <a:lnTo>
                    <a:pt x="1545" y="94"/>
                  </a:lnTo>
                  <a:lnTo>
                    <a:pt x="1546" y="92"/>
                  </a:lnTo>
                  <a:lnTo>
                    <a:pt x="1549" y="91"/>
                  </a:lnTo>
                  <a:lnTo>
                    <a:pt x="1549" y="90"/>
                  </a:lnTo>
                  <a:lnTo>
                    <a:pt x="1550" y="90"/>
                  </a:lnTo>
                  <a:lnTo>
                    <a:pt x="1550" y="89"/>
                  </a:lnTo>
                  <a:lnTo>
                    <a:pt x="1551" y="89"/>
                  </a:lnTo>
                  <a:lnTo>
                    <a:pt x="1551" y="88"/>
                  </a:lnTo>
                  <a:lnTo>
                    <a:pt x="1552" y="88"/>
                  </a:lnTo>
                  <a:lnTo>
                    <a:pt x="1553" y="85"/>
                  </a:lnTo>
                  <a:lnTo>
                    <a:pt x="1554" y="84"/>
                  </a:lnTo>
                  <a:lnTo>
                    <a:pt x="1555" y="82"/>
                  </a:lnTo>
                  <a:lnTo>
                    <a:pt x="1556" y="81"/>
                  </a:lnTo>
                  <a:lnTo>
                    <a:pt x="1557" y="80"/>
                  </a:lnTo>
                  <a:lnTo>
                    <a:pt x="1558" y="79"/>
                  </a:lnTo>
                  <a:lnTo>
                    <a:pt x="1559" y="79"/>
                  </a:lnTo>
                  <a:lnTo>
                    <a:pt x="1559" y="78"/>
                  </a:lnTo>
                  <a:lnTo>
                    <a:pt x="1560" y="78"/>
                  </a:lnTo>
                  <a:lnTo>
                    <a:pt x="1562" y="77"/>
                  </a:lnTo>
                  <a:lnTo>
                    <a:pt x="1564" y="77"/>
                  </a:lnTo>
                  <a:lnTo>
                    <a:pt x="1566" y="75"/>
                  </a:lnTo>
                  <a:lnTo>
                    <a:pt x="1567" y="74"/>
                  </a:lnTo>
                  <a:lnTo>
                    <a:pt x="1569" y="72"/>
                  </a:lnTo>
                  <a:lnTo>
                    <a:pt x="1571" y="71"/>
                  </a:lnTo>
                  <a:lnTo>
                    <a:pt x="1572" y="71"/>
                  </a:lnTo>
                  <a:lnTo>
                    <a:pt x="1573" y="71"/>
                  </a:lnTo>
                  <a:lnTo>
                    <a:pt x="1575" y="70"/>
                  </a:lnTo>
                  <a:lnTo>
                    <a:pt x="1576" y="70"/>
                  </a:lnTo>
                  <a:lnTo>
                    <a:pt x="1577" y="70"/>
                  </a:lnTo>
                  <a:lnTo>
                    <a:pt x="1578" y="69"/>
                  </a:lnTo>
                  <a:lnTo>
                    <a:pt x="1579" y="69"/>
                  </a:lnTo>
                  <a:lnTo>
                    <a:pt x="1580" y="68"/>
                  </a:lnTo>
                  <a:lnTo>
                    <a:pt x="1581" y="67"/>
                  </a:lnTo>
                  <a:lnTo>
                    <a:pt x="1582" y="66"/>
                  </a:lnTo>
                  <a:lnTo>
                    <a:pt x="1583" y="65"/>
                  </a:lnTo>
                  <a:lnTo>
                    <a:pt x="1584" y="65"/>
                  </a:lnTo>
                  <a:lnTo>
                    <a:pt x="1585" y="64"/>
                  </a:lnTo>
                  <a:lnTo>
                    <a:pt x="1586" y="64"/>
                  </a:lnTo>
                  <a:lnTo>
                    <a:pt x="1588" y="63"/>
                  </a:lnTo>
                  <a:lnTo>
                    <a:pt x="1589" y="63"/>
                  </a:lnTo>
                  <a:lnTo>
                    <a:pt x="1590" y="62"/>
                  </a:lnTo>
                  <a:lnTo>
                    <a:pt x="1592" y="59"/>
                  </a:lnTo>
                  <a:lnTo>
                    <a:pt x="1595" y="58"/>
                  </a:lnTo>
                  <a:lnTo>
                    <a:pt x="1597" y="55"/>
                  </a:lnTo>
                  <a:lnTo>
                    <a:pt x="1601" y="53"/>
                  </a:lnTo>
                  <a:lnTo>
                    <a:pt x="1603" y="51"/>
                  </a:lnTo>
                  <a:lnTo>
                    <a:pt x="1606" y="49"/>
                  </a:lnTo>
                  <a:lnTo>
                    <a:pt x="1608" y="46"/>
                  </a:lnTo>
                  <a:lnTo>
                    <a:pt x="1610" y="45"/>
                  </a:lnTo>
                  <a:lnTo>
                    <a:pt x="1613" y="43"/>
                  </a:lnTo>
                  <a:lnTo>
                    <a:pt x="1614" y="42"/>
                  </a:lnTo>
                  <a:lnTo>
                    <a:pt x="1617" y="40"/>
                  </a:lnTo>
                  <a:lnTo>
                    <a:pt x="1619" y="39"/>
                  </a:lnTo>
                  <a:lnTo>
                    <a:pt x="1619" y="38"/>
                  </a:lnTo>
                  <a:lnTo>
                    <a:pt x="1620" y="38"/>
                  </a:lnTo>
                  <a:lnTo>
                    <a:pt x="1620" y="37"/>
                  </a:lnTo>
                  <a:lnTo>
                    <a:pt x="1621" y="37"/>
                  </a:lnTo>
                  <a:lnTo>
                    <a:pt x="1621" y="36"/>
                  </a:lnTo>
                  <a:lnTo>
                    <a:pt x="1623" y="33"/>
                  </a:lnTo>
                  <a:lnTo>
                    <a:pt x="1624" y="31"/>
                  </a:lnTo>
                  <a:lnTo>
                    <a:pt x="1626" y="29"/>
                  </a:lnTo>
                  <a:lnTo>
                    <a:pt x="1627" y="26"/>
                  </a:lnTo>
                  <a:lnTo>
                    <a:pt x="1628" y="21"/>
                  </a:lnTo>
                  <a:lnTo>
                    <a:pt x="1628" y="17"/>
                  </a:lnTo>
                  <a:lnTo>
                    <a:pt x="1628" y="13"/>
                  </a:lnTo>
                  <a:lnTo>
                    <a:pt x="1628" y="6"/>
                  </a:lnTo>
                  <a:lnTo>
                    <a:pt x="1628" y="0"/>
                  </a:lnTo>
                  <a:lnTo>
                    <a:pt x="52" y="913"/>
                  </a:lnTo>
                  <a:lnTo>
                    <a:pt x="51" y="915"/>
                  </a:lnTo>
                  <a:lnTo>
                    <a:pt x="50" y="916"/>
                  </a:lnTo>
                  <a:lnTo>
                    <a:pt x="48" y="918"/>
                  </a:lnTo>
                  <a:lnTo>
                    <a:pt x="47" y="919"/>
                  </a:lnTo>
                  <a:lnTo>
                    <a:pt x="46" y="922"/>
                  </a:lnTo>
                  <a:lnTo>
                    <a:pt x="45" y="923"/>
                  </a:lnTo>
                  <a:lnTo>
                    <a:pt x="43" y="926"/>
                  </a:lnTo>
                  <a:lnTo>
                    <a:pt x="39" y="928"/>
                  </a:lnTo>
                  <a:lnTo>
                    <a:pt x="37" y="931"/>
                  </a:lnTo>
                  <a:lnTo>
                    <a:pt x="33" y="935"/>
                  </a:lnTo>
                  <a:lnTo>
                    <a:pt x="27" y="938"/>
                  </a:lnTo>
                  <a:lnTo>
                    <a:pt x="23" y="941"/>
                  </a:lnTo>
                  <a:lnTo>
                    <a:pt x="19" y="944"/>
                  </a:lnTo>
                  <a:lnTo>
                    <a:pt x="17" y="947"/>
                  </a:lnTo>
                  <a:lnTo>
                    <a:pt x="14" y="949"/>
                  </a:lnTo>
                  <a:lnTo>
                    <a:pt x="12" y="951"/>
                  </a:lnTo>
                  <a:lnTo>
                    <a:pt x="10" y="953"/>
                  </a:lnTo>
                  <a:lnTo>
                    <a:pt x="8" y="955"/>
                  </a:lnTo>
                  <a:lnTo>
                    <a:pt x="7" y="957"/>
                  </a:lnTo>
                  <a:lnTo>
                    <a:pt x="5" y="962"/>
                  </a:lnTo>
                  <a:lnTo>
                    <a:pt x="3" y="965"/>
                  </a:lnTo>
                  <a:lnTo>
                    <a:pt x="1" y="969"/>
                  </a:lnTo>
                  <a:lnTo>
                    <a:pt x="1" y="974"/>
                  </a:lnTo>
                  <a:lnTo>
                    <a:pt x="0" y="978"/>
                  </a:lnTo>
                  <a:lnTo>
                    <a:pt x="1" y="981"/>
                  </a:lnTo>
                  <a:lnTo>
                    <a:pt x="1" y="986"/>
                  </a:lnTo>
                  <a:lnTo>
                    <a:pt x="3" y="989"/>
                  </a:lnTo>
                  <a:lnTo>
                    <a:pt x="5" y="993"/>
                  </a:lnTo>
                  <a:lnTo>
                    <a:pt x="6" y="994"/>
                  </a:lnTo>
                  <a:lnTo>
                    <a:pt x="7" y="996"/>
                  </a:lnTo>
                  <a:lnTo>
                    <a:pt x="8" y="997"/>
                  </a:lnTo>
                  <a:lnTo>
                    <a:pt x="10" y="999"/>
                  </a:lnTo>
                  <a:lnTo>
                    <a:pt x="11" y="1000"/>
                  </a:lnTo>
                  <a:lnTo>
                    <a:pt x="13" y="1002"/>
                  </a:lnTo>
                  <a:close/>
                </a:path>
              </a:pathLst>
            </a:custGeom>
            <a:solidFill>
              <a:srgbClr val="94949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2673" y="1189"/>
              <a:ext cx="540" cy="332"/>
            </a:xfrm>
            <a:custGeom>
              <a:avLst/>
              <a:gdLst/>
              <a:ahLst/>
              <a:cxnLst/>
              <a:rect l="l" t="t" r="r" b="b"/>
              <a:pathLst>
                <a:path w="1619" h="997" extrusionOk="0">
                  <a:moveTo>
                    <a:pt x="75" y="997"/>
                  </a:moveTo>
                  <a:lnTo>
                    <a:pt x="1619" y="103"/>
                  </a:lnTo>
                  <a:lnTo>
                    <a:pt x="1618" y="99"/>
                  </a:lnTo>
                  <a:lnTo>
                    <a:pt x="1618" y="94"/>
                  </a:lnTo>
                  <a:lnTo>
                    <a:pt x="1618" y="91"/>
                  </a:lnTo>
                  <a:lnTo>
                    <a:pt x="1617" y="88"/>
                  </a:lnTo>
                  <a:lnTo>
                    <a:pt x="1617" y="86"/>
                  </a:lnTo>
                  <a:lnTo>
                    <a:pt x="1616" y="84"/>
                  </a:lnTo>
                  <a:lnTo>
                    <a:pt x="1615" y="80"/>
                  </a:lnTo>
                  <a:lnTo>
                    <a:pt x="1614" y="78"/>
                  </a:lnTo>
                  <a:lnTo>
                    <a:pt x="1614" y="77"/>
                  </a:lnTo>
                  <a:lnTo>
                    <a:pt x="1613" y="77"/>
                  </a:lnTo>
                  <a:lnTo>
                    <a:pt x="1613" y="76"/>
                  </a:lnTo>
                  <a:lnTo>
                    <a:pt x="1611" y="75"/>
                  </a:lnTo>
                  <a:lnTo>
                    <a:pt x="1611" y="74"/>
                  </a:lnTo>
                  <a:lnTo>
                    <a:pt x="1610" y="73"/>
                  </a:lnTo>
                  <a:lnTo>
                    <a:pt x="1610" y="72"/>
                  </a:lnTo>
                  <a:lnTo>
                    <a:pt x="1609" y="70"/>
                  </a:lnTo>
                  <a:lnTo>
                    <a:pt x="1609" y="69"/>
                  </a:lnTo>
                  <a:lnTo>
                    <a:pt x="1609" y="68"/>
                  </a:lnTo>
                  <a:lnTo>
                    <a:pt x="1609" y="66"/>
                  </a:lnTo>
                  <a:lnTo>
                    <a:pt x="1608" y="66"/>
                  </a:lnTo>
                  <a:lnTo>
                    <a:pt x="1608" y="65"/>
                  </a:lnTo>
                  <a:lnTo>
                    <a:pt x="1607" y="64"/>
                  </a:lnTo>
                  <a:lnTo>
                    <a:pt x="1606" y="63"/>
                  </a:lnTo>
                  <a:lnTo>
                    <a:pt x="1605" y="62"/>
                  </a:lnTo>
                  <a:lnTo>
                    <a:pt x="1605" y="61"/>
                  </a:lnTo>
                  <a:lnTo>
                    <a:pt x="1604" y="60"/>
                  </a:lnTo>
                  <a:lnTo>
                    <a:pt x="1604" y="59"/>
                  </a:lnTo>
                  <a:lnTo>
                    <a:pt x="1603" y="57"/>
                  </a:lnTo>
                  <a:lnTo>
                    <a:pt x="1602" y="57"/>
                  </a:lnTo>
                  <a:lnTo>
                    <a:pt x="1602" y="56"/>
                  </a:lnTo>
                  <a:lnTo>
                    <a:pt x="1601" y="55"/>
                  </a:lnTo>
                  <a:lnTo>
                    <a:pt x="1600" y="55"/>
                  </a:lnTo>
                  <a:lnTo>
                    <a:pt x="1597" y="55"/>
                  </a:lnTo>
                  <a:lnTo>
                    <a:pt x="1596" y="55"/>
                  </a:lnTo>
                  <a:lnTo>
                    <a:pt x="1595" y="54"/>
                  </a:lnTo>
                  <a:lnTo>
                    <a:pt x="1593" y="54"/>
                  </a:lnTo>
                  <a:lnTo>
                    <a:pt x="1592" y="53"/>
                  </a:lnTo>
                  <a:lnTo>
                    <a:pt x="1591" y="53"/>
                  </a:lnTo>
                  <a:lnTo>
                    <a:pt x="1590" y="52"/>
                  </a:lnTo>
                  <a:lnTo>
                    <a:pt x="1589" y="51"/>
                  </a:lnTo>
                  <a:lnTo>
                    <a:pt x="1588" y="51"/>
                  </a:lnTo>
                  <a:lnTo>
                    <a:pt x="1587" y="50"/>
                  </a:lnTo>
                  <a:lnTo>
                    <a:pt x="1585" y="50"/>
                  </a:lnTo>
                  <a:lnTo>
                    <a:pt x="1584" y="50"/>
                  </a:lnTo>
                  <a:lnTo>
                    <a:pt x="1583" y="50"/>
                  </a:lnTo>
                  <a:lnTo>
                    <a:pt x="1582" y="50"/>
                  </a:lnTo>
                  <a:lnTo>
                    <a:pt x="1581" y="50"/>
                  </a:lnTo>
                  <a:lnTo>
                    <a:pt x="1580" y="50"/>
                  </a:lnTo>
                  <a:lnTo>
                    <a:pt x="1578" y="49"/>
                  </a:lnTo>
                  <a:lnTo>
                    <a:pt x="1577" y="49"/>
                  </a:lnTo>
                  <a:lnTo>
                    <a:pt x="1575" y="48"/>
                  </a:lnTo>
                  <a:lnTo>
                    <a:pt x="1573" y="47"/>
                  </a:lnTo>
                  <a:lnTo>
                    <a:pt x="1571" y="46"/>
                  </a:lnTo>
                  <a:lnTo>
                    <a:pt x="1570" y="46"/>
                  </a:lnTo>
                  <a:lnTo>
                    <a:pt x="1568" y="46"/>
                  </a:lnTo>
                  <a:lnTo>
                    <a:pt x="1567" y="44"/>
                  </a:lnTo>
                  <a:lnTo>
                    <a:pt x="1566" y="44"/>
                  </a:lnTo>
                  <a:lnTo>
                    <a:pt x="1564" y="44"/>
                  </a:lnTo>
                  <a:lnTo>
                    <a:pt x="1563" y="44"/>
                  </a:lnTo>
                  <a:lnTo>
                    <a:pt x="1562" y="44"/>
                  </a:lnTo>
                  <a:lnTo>
                    <a:pt x="1559" y="43"/>
                  </a:lnTo>
                  <a:lnTo>
                    <a:pt x="1558" y="42"/>
                  </a:lnTo>
                  <a:lnTo>
                    <a:pt x="1556" y="41"/>
                  </a:lnTo>
                  <a:lnTo>
                    <a:pt x="1555" y="40"/>
                  </a:lnTo>
                  <a:lnTo>
                    <a:pt x="1554" y="39"/>
                  </a:lnTo>
                  <a:lnTo>
                    <a:pt x="1552" y="38"/>
                  </a:lnTo>
                  <a:lnTo>
                    <a:pt x="1550" y="36"/>
                  </a:lnTo>
                  <a:lnTo>
                    <a:pt x="1547" y="35"/>
                  </a:lnTo>
                  <a:lnTo>
                    <a:pt x="1546" y="33"/>
                  </a:lnTo>
                  <a:lnTo>
                    <a:pt x="1544" y="31"/>
                  </a:lnTo>
                  <a:lnTo>
                    <a:pt x="1543" y="30"/>
                  </a:lnTo>
                  <a:lnTo>
                    <a:pt x="1542" y="28"/>
                  </a:lnTo>
                  <a:lnTo>
                    <a:pt x="1541" y="27"/>
                  </a:lnTo>
                  <a:lnTo>
                    <a:pt x="1541" y="26"/>
                  </a:lnTo>
                  <a:lnTo>
                    <a:pt x="1540" y="26"/>
                  </a:lnTo>
                  <a:lnTo>
                    <a:pt x="1539" y="26"/>
                  </a:lnTo>
                  <a:lnTo>
                    <a:pt x="1538" y="24"/>
                  </a:lnTo>
                  <a:lnTo>
                    <a:pt x="1537" y="23"/>
                  </a:lnTo>
                  <a:lnTo>
                    <a:pt x="1536" y="22"/>
                  </a:lnTo>
                  <a:lnTo>
                    <a:pt x="1534" y="21"/>
                  </a:lnTo>
                  <a:lnTo>
                    <a:pt x="1533" y="18"/>
                  </a:lnTo>
                  <a:lnTo>
                    <a:pt x="1532" y="17"/>
                  </a:lnTo>
                  <a:lnTo>
                    <a:pt x="1531" y="15"/>
                  </a:lnTo>
                  <a:lnTo>
                    <a:pt x="1529" y="13"/>
                  </a:lnTo>
                  <a:lnTo>
                    <a:pt x="1528" y="11"/>
                  </a:lnTo>
                  <a:lnTo>
                    <a:pt x="1526" y="9"/>
                  </a:lnTo>
                  <a:lnTo>
                    <a:pt x="1526" y="7"/>
                  </a:lnTo>
                  <a:lnTo>
                    <a:pt x="1525" y="5"/>
                  </a:lnTo>
                  <a:lnTo>
                    <a:pt x="1525" y="3"/>
                  </a:lnTo>
                  <a:lnTo>
                    <a:pt x="1525" y="2"/>
                  </a:lnTo>
                  <a:lnTo>
                    <a:pt x="1525" y="1"/>
                  </a:lnTo>
                  <a:lnTo>
                    <a:pt x="1525" y="0"/>
                  </a:lnTo>
                  <a:lnTo>
                    <a:pt x="0" y="884"/>
                  </a:lnTo>
                  <a:lnTo>
                    <a:pt x="1" y="885"/>
                  </a:lnTo>
                  <a:lnTo>
                    <a:pt x="3" y="885"/>
                  </a:lnTo>
                  <a:lnTo>
                    <a:pt x="3" y="886"/>
                  </a:lnTo>
                  <a:lnTo>
                    <a:pt x="4" y="886"/>
                  </a:lnTo>
                  <a:lnTo>
                    <a:pt x="7" y="888"/>
                  </a:lnTo>
                  <a:lnTo>
                    <a:pt x="9" y="890"/>
                  </a:lnTo>
                  <a:lnTo>
                    <a:pt x="11" y="892"/>
                  </a:lnTo>
                  <a:lnTo>
                    <a:pt x="14" y="895"/>
                  </a:lnTo>
                  <a:lnTo>
                    <a:pt x="17" y="897"/>
                  </a:lnTo>
                  <a:lnTo>
                    <a:pt x="20" y="898"/>
                  </a:lnTo>
                  <a:lnTo>
                    <a:pt x="24" y="902"/>
                  </a:lnTo>
                  <a:lnTo>
                    <a:pt x="30" y="906"/>
                  </a:lnTo>
                  <a:lnTo>
                    <a:pt x="36" y="909"/>
                  </a:lnTo>
                  <a:lnTo>
                    <a:pt x="42" y="913"/>
                  </a:lnTo>
                  <a:lnTo>
                    <a:pt x="47" y="916"/>
                  </a:lnTo>
                  <a:lnTo>
                    <a:pt x="52" y="919"/>
                  </a:lnTo>
                  <a:lnTo>
                    <a:pt x="57" y="922"/>
                  </a:lnTo>
                  <a:lnTo>
                    <a:pt x="61" y="924"/>
                  </a:lnTo>
                  <a:lnTo>
                    <a:pt x="63" y="926"/>
                  </a:lnTo>
                  <a:lnTo>
                    <a:pt x="65" y="928"/>
                  </a:lnTo>
                  <a:lnTo>
                    <a:pt x="68" y="929"/>
                  </a:lnTo>
                  <a:lnTo>
                    <a:pt x="70" y="933"/>
                  </a:lnTo>
                  <a:lnTo>
                    <a:pt x="72" y="935"/>
                  </a:lnTo>
                  <a:lnTo>
                    <a:pt x="73" y="937"/>
                  </a:lnTo>
                  <a:lnTo>
                    <a:pt x="75" y="942"/>
                  </a:lnTo>
                  <a:lnTo>
                    <a:pt x="77" y="948"/>
                  </a:lnTo>
                  <a:lnTo>
                    <a:pt x="78" y="953"/>
                  </a:lnTo>
                  <a:lnTo>
                    <a:pt x="79" y="960"/>
                  </a:lnTo>
                  <a:lnTo>
                    <a:pt x="79" y="965"/>
                  </a:lnTo>
                  <a:lnTo>
                    <a:pt x="79" y="972"/>
                  </a:lnTo>
                  <a:lnTo>
                    <a:pt x="79" y="978"/>
                  </a:lnTo>
                  <a:lnTo>
                    <a:pt x="78" y="985"/>
                  </a:lnTo>
                  <a:lnTo>
                    <a:pt x="77" y="991"/>
                  </a:lnTo>
                  <a:lnTo>
                    <a:pt x="76" y="992"/>
                  </a:lnTo>
                  <a:lnTo>
                    <a:pt x="76" y="993"/>
                  </a:lnTo>
                  <a:lnTo>
                    <a:pt x="76" y="994"/>
                  </a:lnTo>
                  <a:lnTo>
                    <a:pt x="75" y="996"/>
                  </a:lnTo>
                  <a:lnTo>
                    <a:pt x="75" y="997"/>
                  </a:lnTo>
                  <a:close/>
                </a:path>
              </a:pathLst>
            </a:custGeom>
            <a:solidFill>
              <a:srgbClr val="94949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19" name="Google Shape;1219;p8"/>
            <p:cNvCxnSpPr/>
            <p:nvPr/>
          </p:nvCxnSpPr>
          <p:spPr>
            <a:xfrm rot="10800000" flipH="1">
              <a:off x="1743" y="1189"/>
              <a:ext cx="1439" cy="83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20" name="Google Shape;1220;p8"/>
            <p:cNvSpPr/>
            <p:nvPr/>
          </p:nvSpPr>
          <p:spPr>
            <a:xfrm>
              <a:off x="2664" y="1104"/>
              <a:ext cx="548" cy="350"/>
            </a:xfrm>
            <a:custGeom>
              <a:avLst/>
              <a:gdLst/>
              <a:ahLst/>
              <a:cxnLst/>
              <a:rect l="l" t="t" r="r" b="b"/>
              <a:pathLst>
                <a:path w="1643" h="1049" extrusionOk="0">
                  <a:moveTo>
                    <a:pt x="67" y="1049"/>
                  </a:moveTo>
                  <a:lnTo>
                    <a:pt x="1643" y="136"/>
                  </a:lnTo>
                  <a:lnTo>
                    <a:pt x="1643" y="135"/>
                  </a:lnTo>
                  <a:lnTo>
                    <a:pt x="1643" y="134"/>
                  </a:lnTo>
                  <a:lnTo>
                    <a:pt x="1643" y="133"/>
                  </a:lnTo>
                  <a:lnTo>
                    <a:pt x="1643" y="131"/>
                  </a:lnTo>
                  <a:lnTo>
                    <a:pt x="1642" y="130"/>
                  </a:lnTo>
                  <a:lnTo>
                    <a:pt x="1642" y="129"/>
                  </a:lnTo>
                  <a:lnTo>
                    <a:pt x="1641" y="129"/>
                  </a:lnTo>
                  <a:lnTo>
                    <a:pt x="1641" y="128"/>
                  </a:lnTo>
                  <a:lnTo>
                    <a:pt x="1639" y="128"/>
                  </a:lnTo>
                  <a:lnTo>
                    <a:pt x="1638" y="125"/>
                  </a:lnTo>
                  <a:lnTo>
                    <a:pt x="1635" y="122"/>
                  </a:lnTo>
                  <a:lnTo>
                    <a:pt x="1632" y="117"/>
                  </a:lnTo>
                  <a:lnTo>
                    <a:pt x="1629" y="114"/>
                  </a:lnTo>
                  <a:lnTo>
                    <a:pt x="1626" y="111"/>
                  </a:lnTo>
                  <a:lnTo>
                    <a:pt x="1624" y="109"/>
                  </a:lnTo>
                  <a:lnTo>
                    <a:pt x="1621" y="107"/>
                  </a:lnTo>
                  <a:lnTo>
                    <a:pt x="1618" y="103"/>
                  </a:lnTo>
                  <a:lnTo>
                    <a:pt x="1613" y="100"/>
                  </a:lnTo>
                  <a:lnTo>
                    <a:pt x="1609" y="98"/>
                  </a:lnTo>
                  <a:lnTo>
                    <a:pt x="1603" y="96"/>
                  </a:lnTo>
                  <a:lnTo>
                    <a:pt x="1596" y="92"/>
                  </a:lnTo>
                  <a:lnTo>
                    <a:pt x="1593" y="91"/>
                  </a:lnTo>
                  <a:lnTo>
                    <a:pt x="1588" y="89"/>
                  </a:lnTo>
                  <a:lnTo>
                    <a:pt x="1584" y="87"/>
                  </a:lnTo>
                  <a:lnTo>
                    <a:pt x="1581" y="85"/>
                  </a:lnTo>
                  <a:lnTo>
                    <a:pt x="1578" y="83"/>
                  </a:lnTo>
                  <a:lnTo>
                    <a:pt x="1574" y="79"/>
                  </a:lnTo>
                  <a:lnTo>
                    <a:pt x="1571" y="77"/>
                  </a:lnTo>
                  <a:lnTo>
                    <a:pt x="1567" y="74"/>
                  </a:lnTo>
                  <a:lnTo>
                    <a:pt x="1564" y="71"/>
                  </a:lnTo>
                  <a:lnTo>
                    <a:pt x="1559" y="67"/>
                  </a:lnTo>
                  <a:lnTo>
                    <a:pt x="1554" y="63"/>
                  </a:lnTo>
                  <a:lnTo>
                    <a:pt x="1549" y="60"/>
                  </a:lnTo>
                  <a:lnTo>
                    <a:pt x="1545" y="56"/>
                  </a:lnTo>
                  <a:lnTo>
                    <a:pt x="1541" y="51"/>
                  </a:lnTo>
                  <a:lnTo>
                    <a:pt x="1536" y="48"/>
                  </a:lnTo>
                  <a:lnTo>
                    <a:pt x="1533" y="46"/>
                  </a:lnTo>
                  <a:lnTo>
                    <a:pt x="1531" y="44"/>
                  </a:lnTo>
                  <a:lnTo>
                    <a:pt x="1529" y="41"/>
                  </a:lnTo>
                  <a:lnTo>
                    <a:pt x="1526" y="39"/>
                  </a:lnTo>
                  <a:lnTo>
                    <a:pt x="1523" y="37"/>
                  </a:lnTo>
                  <a:lnTo>
                    <a:pt x="1521" y="36"/>
                  </a:lnTo>
                  <a:lnTo>
                    <a:pt x="1518" y="35"/>
                  </a:lnTo>
                  <a:lnTo>
                    <a:pt x="1518" y="34"/>
                  </a:lnTo>
                  <a:lnTo>
                    <a:pt x="1517" y="34"/>
                  </a:lnTo>
                  <a:lnTo>
                    <a:pt x="1517" y="0"/>
                  </a:lnTo>
                  <a:lnTo>
                    <a:pt x="1271" y="143"/>
                  </a:lnTo>
                  <a:lnTo>
                    <a:pt x="1271" y="175"/>
                  </a:lnTo>
                  <a:lnTo>
                    <a:pt x="0" y="911"/>
                  </a:lnTo>
                  <a:lnTo>
                    <a:pt x="1" y="911"/>
                  </a:lnTo>
                  <a:lnTo>
                    <a:pt x="3" y="912"/>
                  </a:lnTo>
                  <a:lnTo>
                    <a:pt x="6" y="913"/>
                  </a:lnTo>
                  <a:lnTo>
                    <a:pt x="9" y="914"/>
                  </a:lnTo>
                  <a:lnTo>
                    <a:pt x="12" y="916"/>
                  </a:lnTo>
                  <a:lnTo>
                    <a:pt x="15" y="918"/>
                  </a:lnTo>
                  <a:lnTo>
                    <a:pt x="19" y="919"/>
                  </a:lnTo>
                  <a:lnTo>
                    <a:pt x="22" y="920"/>
                  </a:lnTo>
                  <a:lnTo>
                    <a:pt x="24" y="921"/>
                  </a:lnTo>
                  <a:lnTo>
                    <a:pt x="27" y="922"/>
                  </a:lnTo>
                  <a:lnTo>
                    <a:pt x="29" y="923"/>
                  </a:lnTo>
                  <a:lnTo>
                    <a:pt x="33" y="924"/>
                  </a:lnTo>
                  <a:lnTo>
                    <a:pt x="35" y="925"/>
                  </a:lnTo>
                  <a:lnTo>
                    <a:pt x="37" y="927"/>
                  </a:lnTo>
                  <a:lnTo>
                    <a:pt x="40" y="930"/>
                  </a:lnTo>
                  <a:lnTo>
                    <a:pt x="42" y="933"/>
                  </a:lnTo>
                  <a:lnTo>
                    <a:pt x="46" y="935"/>
                  </a:lnTo>
                  <a:lnTo>
                    <a:pt x="48" y="937"/>
                  </a:lnTo>
                  <a:lnTo>
                    <a:pt x="51" y="940"/>
                  </a:lnTo>
                  <a:lnTo>
                    <a:pt x="54" y="943"/>
                  </a:lnTo>
                  <a:lnTo>
                    <a:pt x="58" y="946"/>
                  </a:lnTo>
                  <a:lnTo>
                    <a:pt x="61" y="948"/>
                  </a:lnTo>
                  <a:lnTo>
                    <a:pt x="66" y="952"/>
                  </a:lnTo>
                  <a:lnTo>
                    <a:pt x="71" y="956"/>
                  </a:lnTo>
                  <a:lnTo>
                    <a:pt x="76" y="959"/>
                  </a:lnTo>
                  <a:lnTo>
                    <a:pt x="80" y="963"/>
                  </a:lnTo>
                  <a:lnTo>
                    <a:pt x="84" y="964"/>
                  </a:lnTo>
                  <a:lnTo>
                    <a:pt x="86" y="966"/>
                  </a:lnTo>
                  <a:lnTo>
                    <a:pt x="88" y="969"/>
                  </a:lnTo>
                  <a:lnTo>
                    <a:pt x="89" y="971"/>
                  </a:lnTo>
                  <a:lnTo>
                    <a:pt x="91" y="974"/>
                  </a:lnTo>
                  <a:lnTo>
                    <a:pt x="92" y="976"/>
                  </a:lnTo>
                  <a:lnTo>
                    <a:pt x="94" y="979"/>
                  </a:lnTo>
                  <a:lnTo>
                    <a:pt x="96" y="984"/>
                  </a:lnTo>
                  <a:lnTo>
                    <a:pt x="97" y="987"/>
                  </a:lnTo>
                  <a:lnTo>
                    <a:pt x="97" y="991"/>
                  </a:lnTo>
                  <a:lnTo>
                    <a:pt x="97" y="998"/>
                  </a:lnTo>
                  <a:lnTo>
                    <a:pt x="96" y="1003"/>
                  </a:lnTo>
                  <a:lnTo>
                    <a:pt x="94" y="1009"/>
                  </a:lnTo>
                  <a:lnTo>
                    <a:pt x="92" y="1014"/>
                  </a:lnTo>
                  <a:lnTo>
                    <a:pt x="90" y="1020"/>
                  </a:lnTo>
                  <a:lnTo>
                    <a:pt x="88" y="1024"/>
                  </a:lnTo>
                  <a:lnTo>
                    <a:pt x="86" y="1026"/>
                  </a:lnTo>
                  <a:lnTo>
                    <a:pt x="84" y="1029"/>
                  </a:lnTo>
                  <a:lnTo>
                    <a:pt x="81" y="1032"/>
                  </a:lnTo>
                  <a:lnTo>
                    <a:pt x="79" y="1035"/>
                  </a:lnTo>
                  <a:lnTo>
                    <a:pt x="76" y="1038"/>
                  </a:lnTo>
                  <a:lnTo>
                    <a:pt x="73" y="1041"/>
                  </a:lnTo>
                  <a:lnTo>
                    <a:pt x="70" y="1046"/>
                  </a:lnTo>
                  <a:lnTo>
                    <a:pt x="68" y="1047"/>
                  </a:lnTo>
                  <a:lnTo>
                    <a:pt x="68" y="1048"/>
                  </a:lnTo>
                  <a:lnTo>
                    <a:pt x="67" y="1048"/>
                  </a:lnTo>
                  <a:lnTo>
                    <a:pt x="67" y="1049"/>
                  </a:lnTo>
                  <a:close/>
                </a:path>
              </a:pathLst>
            </a:custGeom>
            <a:solidFill>
              <a:srgbClr val="94949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21" name="Google Shape;1221;p8"/>
            <p:cNvCxnSpPr/>
            <p:nvPr/>
          </p:nvCxnSpPr>
          <p:spPr>
            <a:xfrm rot="10800000" flipH="1">
              <a:off x="1772" y="1150"/>
              <a:ext cx="1440" cy="83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22" name="Google Shape;1222;p8"/>
            <p:cNvSpPr/>
            <p:nvPr/>
          </p:nvSpPr>
          <p:spPr>
            <a:xfrm>
              <a:off x="2308" y="1452"/>
              <a:ext cx="62" cy="162"/>
            </a:xfrm>
            <a:custGeom>
              <a:avLst/>
              <a:gdLst/>
              <a:ahLst/>
              <a:cxnLst/>
              <a:rect l="l" t="t" r="r" b="b"/>
              <a:pathLst>
                <a:path w="187" h="488" extrusionOk="0">
                  <a:moveTo>
                    <a:pt x="187" y="98"/>
                  </a:moveTo>
                  <a:lnTo>
                    <a:pt x="187" y="380"/>
                  </a:lnTo>
                  <a:lnTo>
                    <a:pt x="0" y="488"/>
                  </a:lnTo>
                  <a:lnTo>
                    <a:pt x="0" y="0"/>
                  </a:lnTo>
                  <a:lnTo>
                    <a:pt x="187" y="98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2370" y="1521"/>
              <a:ext cx="37" cy="57"/>
            </a:xfrm>
            <a:custGeom>
              <a:avLst/>
              <a:gdLst/>
              <a:ahLst/>
              <a:cxnLst/>
              <a:rect l="l" t="t" r="r" b="b"/>
              <a:pathLst>
                <a:path w="109" h="171" extrusionOk="0">
                  <a:moveTo>
                    <a:pt x="0" y="171"/>
                  </a:moveTo>
                  <a:lnTo>
                    <a:pt x="109" y="108"/>
                  </a:lnTo>
                  <a:lnTo>
                    <a:pt x="109" y="78"/>
                  </a:lnTo>
                  <a:lnTo>
                    <a:pt x="0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2407" y="1495"/>
              <a:ext cx="89" cy="62"/>
            </a:xfrm>
            <a:custGeom>
              <a:avLst/>
              <a:gdLst/>
              <a:ahLst/>
              <a:cxnLst/>
              <a:rect l="l" t="t" r="r" b="b"/>
              <a:pathLst>
                <a:path w="269" h="186" extrusionOk="0">
                  <a:moveTo>
                    <a:pt x="0" y="186"/>
                  </a:moveTo>
                  <a:lnTo>
                    <a:pt x="269" y="30"/>
                  </a:lnTo>
                  <a:lnTo>
                    <a:pt x="269" y="0"/>
                  </a:lnTo>
                  <a:lnTo>
                    <a:pt x="0" y="156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2988" y="1057"/>
              <a:ext cx="61" cy="163"/>
            </a:xfrm>
            <a:custGeom>
              <a:avLst/>
              <a:gdLst/>
              <a:ahLst/>
              <a:cxnLst/>
              <a:rect l="l" t="t" r="r" b="b"/>
              <a:pathLst>
                <a:path w="183" h="490" extrusionOk="0">
                  <a:moveTo>
                    <a:pt x="183" y="111"/>
                  </a:moveTo>
                  <a:lnTo>
                    <a:pt x="183" y="384"/>
                  </a:lnTo>
                  <a:lnTo>
                    <a:pt x="0" y="490"/>
                  </a:lnTo>
                  <a:lnTo>
                    <a:pt x="0" y="0"/>
                  </a:lnTo>
                  <a:lnTo>
                    <a:pt x="183" y="111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3049" y="1128"/>
              <a:ext cx="39" cy="57"/>
            </a:xfrm>
            <a:custGeom>
              <a:avLst/>
              <a:gdLst/>
              <a:ahLst/>
              <a:cxnLst/>
              <a:rect l="l" t="t" r="r" b="b"/>
              <a:pathLst>
                <a:path w="116" h="171" extrusionOk="0">
                  <a:moveTo>
                    <a:pt x="0" y="0"/>
                  </a:moveTo>
                  <a:lnTo>
                    <a:pt x="116" y="72"/>
                  </a:lnTo>
                  <a:lnTo>
                    <a:pt x="116" y="104"/>
                  </a:lnTo>
                  <a:lnTo>
                    <a:pt x="0" y="1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27" name="Google Shape;1227;p8"/>
            <p:cNvCxnSpPr/>
            <p:nvPr/>
          </p:nvCxnSpPr>
          <p:spPr>
            <a:xfrm rot="10800000" flipH="1">
              <a:off x="1726" y="1116"/>
              <a:ext cx="1442" cy="835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28" name="Google Shape;1228;p8"/>
            <p:cNvSpPr/>
            <p:nvPr/>
          </p:nvSpPr>
          <p:spPr>
            <a:xfrm>
              <a:off x="2204" y="1331"/>
              <a:ext cx="1234" cy="713"/>
            </a:xfrm>
            <a:custGeom>
              <a:avLst/>
              <a:gdLst/>
              <a:ahLst/>
              <a:cxnLst/>
              <a:rect l="l" t="t" r="r" b="b"/>
              <a:pathLst>
                <a:path w="3700" h="2138" extrusionOk="0">
                  <a:moveTo>
                    <a:pt x="367" y="2138"/>
                  </a:moveTo>
                  <a:lnTo>
                    <a:pt x="3700" y="214"/>
                  </a:lnTo>
                  <a:lnTo>
                    <a:pt x="3329" y="0"/>
                  </a:lnTo>
                  <a:lnTo>
                    <a:pt x="0" y="1927"/>
                  </a:lnTo>
                  <a:lnTo>
                    <a:pt x="367" y="2138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2204" y="1973"/>
              <a:ext cx="123" cy="154"/>
            </a:xfrm>
            <a:custGeom>
              <a:avLst/>
              <a:gdLst/>
              <a:ahLst/>
              <a:cxnLst/>
              <a:rect l="l" t="t" r="r" b="b"/>
              <a:pathLst>
                <a:path w="367" h="460" extrusionOk="0">
                  <a:moveTo>
                    <a:pt x="367" y="460"/>
                  </a:moveTo>
                  <a:lnTo>
                    <a:pt x="0" y="250"/>
                  </a:lnTo>
                  <a:lnTo>
                    <a:pt x="0" y="0"/>
                  </a:lnTo>
                  <a:lnTo>
                    <a:pt x="367" y="211"/>
                  </a:lnTo>
                  <a:lnTo>
                    <a:pt x="367" y="46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30" name="Google Shape;1230;p8"/>
            <p:cNvCxnSpPr/>
            <p:nvPr/>
          </p:nvCxnSpPr>
          <p:spPr>
            <a:xfrm>
              <a:off x="2204" y="1973"/>
              <a:ext cx="123" cy="7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31" name="Google Shape;1231;p8"/>
            <p:cNvSpPr/>
            <p:nvPr/>
          </p:nvSpPr>
          <p:spPr>
            <a:xfrm>
              <a:off x="2327" y="1402"/>
              <a:ext cx="1111" cy="725"/>
            </a:xfrm>
            <a:custGeom>
              <a:avLst/>
              <a:gdLst/>
              <a:ahLst/>
              <a:cxnLst/>
              <a:rect l="l" t="t" r="r" b="b"/>
              <a:pathLst>
                <a:path w="3333" h="2173" extrusionOk="0">
                  <a:moveTo>
                    <a:pt x="3333" y="245"/>
                  </a:moveTo>
                  <a:lnTo>
                    <a:pt x="0" y="2173"/>
                  </a:lnTo>
                  <a:lnTo>
                    <a:pt x="0" y="1924"/>
                  </a:lnTo>
                  <a:lnTo>
                    <a:pt x="3333" y="0"/>
                  </a:lnTo>
                  <a:lnTo>
                    <a:pt x="3333" y="245"/>
                  </a:lnTo>
                  <a:close/>
                </a:path>
              </a:pathLst>
            </a:custGeom>
            <a:solidFill>
              <a:srgbClr val="857A5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32" name="Google Shape;1232;p8"/>
            <p:cNvCxnSpPr/>
            <p:nvPr/>
          </p:nvCxnSpPr>
          <p:spPr>
            <a:xfrm>
              <a:off x="2327" y="2044"/>
              <a:ext cx="1" cy="8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33" name="Google Shape;1233;p8"/>
            <p:cNvCxnSpPr/>
            <p:nvPr/>
          </p:nvCxnSpPr>
          <p:spPr>
            <a:xfrm rot="10800000">
              <a:off x="2204" y="2057"/>
              <a:ext cx="123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34" name="Google Shape;1234;p8"/>
            <p:cNvCxnSpPr/>
            <p:nvPr/>
          </p:nvCxnSpPr>
          <p:spPr>
            <a:xfrm rot="10800000" flipH="1">
              <a:off x="2204" y="1973"/>
              <a:ext cx="1" cy="8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35" name="Google Shape;1235;p8"/>
            <p:cNvCxnSpPr/>
            <p:nvPr/>
          </p:nvCxnSpPr>
          <p:spPr>
            <a:xfrm rot="10800000" flipH="1">
              <a:off x="2097" y="2072"/>
              <a:ext cx="134" cy="8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36" name="Google Shape;1236;p8"/>
            <p:cNvSpPr/>
            <p:nvPr/>
          </p:nvSpPr>
          <p:spPr>
            <a:xfrm>
              <a:off x="2477" y="1654"/>
              <a:ext cx="689" cy="413"/>
            </a:xfrm>
            <a:custGeom>
              <a:avLst/>
              <a:gdLst/>
              <a:ahLst/>
              <a:cxnLst/>
              <a:rect l="l" t="t" r="r" b="b"/>
              <a:pathLst>
                <a:path w="2067" h="1239" extrusionOk="0">
                  <a:moveTo>
                    <a:pt x="2001" y="0"/>
                  </a:moveTo>
                  <a:lnTo>
                    <a:pt x="0" y="1158"/>
                  </a:lnTo>
                  <a:lnTo>
                    <a:pt x="0" y="1239"/>
                  </a:lnTo>
                  <a:lnTo>
                    <a:pt x="2067" y="38"/>
                  </a:lnTo>
                  <a:lnTo>
                    <a:pt x="2001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3166" y="1575"/>
              <a:ext cx="115" cy="92"/>
            </a:xfrm>
            <a:custGeom>
              <a:avLst/>
              <a:gdLst/>
              <a:ahLst/>
              <a:cxnLst/>
              <a:rect l="l" t="t" r="r" b="b"/>
              <a:pathLst>
                <a:path w="346" h="276" extrusionOk="0">
                  <a:moveTo>
                    <a:pt x="0" y="276"/>
                  </a:moveTo>
                  <a:lnTo>
                    <a:pt x="346" y="75"/>
                  </a:lnTo>
                  <a:lnTo>
                    <a:pt x="346" y="0"/>
                  </a:lnTo>
                  <a:lnTo>
                    <a:pt x="0" y="200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857A5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38" name="Google Shape;1238;p8"/>
            <p:cNvCxnSpPr/>
            <p:nvPr/>
          </p:nvCxnSpPr>
          <p:spPr>
            <a:xfrm rot="10800000" flipH="1">
              <a:off x="2374" y="1600"/>
              <a:ext cx="907" cy="52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39" name="Google Shape;1239;p8"/>
            <p:cNvCxnSpPr/>
            <p:nvPr/>
          </p:nvCxnSpPr>
          <p:spPr>
            <a:xfrm rot="10800000" flipH="1">
              <a:off x="2399" y="1599"/>
              <a:ext cx="908" cy="52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0" name="Google Shape;1240;p8"/>
            <p:cNvCxnSpPr/>
            <p:nvPr/>
          </p:nvCxnSpPr>
          <p:spPr>
            <a:xfrm>
              <a:off x="3307" y="1599"/>
              <a:ext cx="109" cy="7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1" name="Google Shape;1241;p8"/>
            <p:cNvCxnSpPr/>
            <p:nvPr/>
          </p:nvCxnSpPr>
          <p:spPr>
            <a:xfrm>
              <a:off x="3416" y="1690"/>
              <a:ext cx="119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2" name="Google Shape;1242;p8"/>
            <p:cNvCxnSpPr/>
            <p:nvPr/>
          </p:nvCxnSpPr>
          <p:spPr>
            <a:xfrm>
              <a:off x="3519" y="1783"/>
              <a:ext cx="123" cy="6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3" name="Google Shape;1243;p8"/>
            <p:cNvCxnSpPr/>
            <p:nvPr/>
          </p:nvCxnSpPr>
          <p:spPr>
            <a:xfrm>
              <a:off x="3630" y="1872"/>
              <a:ext cx="125" cy="6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4" name="Google Shape;1244;p8"/>
            <p:cNvCxnSpPr/>
            <p:nvPr/>
          </p:nvCxnSpPr>
          <p:spPr>
            <a:xfrm>
              <a:off x="3741" y="1963"/>
              <a:ext cx="123" cy="6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5" name="Google Shape;1245;p8"/>
            <p:cNvCxnSpPr/>
            <p:nvPr/>
          </p:nvCxnSpPr>
          <p:spPr>
            <a:xfrm>
              <a:off x="3847" y="2051"/>
              <a:ext cx="130" cy="7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6" name="Google Shape;1246;p8"/>
            <p:cNvCxnSpPr/>
            <p:nvPr/>
          </p:nvCxnSpPr>
          <p:spPr>
            <a:xfrm>
              <a:off x="3959" y="2145"/>
              <a:ext cx="123" cy="6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7" name="Google Shape;1247;p8"/>
            <p:cNvCxnSpPr/>
            <p:nvPr/>
          </p:nvCxnSpPr>
          <p:spPr>
            <a:xfrm>
              <a:off x="4067" y="2232"/>
              <a:ext cx="125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8" name="Google Shape;1248;p8"/>
            <p:cNvCxnSpPr/>
            <p:nvPr/>
          </p:nvCxnSpPr>
          <p:spPr>
            <a:xfrm>
              <a:off x="4175" y="2320"/>
              <a:ext cx="124" cy="6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9" name="Google Shape;1249;p8"/>
            <p:cNvCxnSpPr/>
            <p:nvPr/>
          </p:nvCxnSpPr>
          <p:spPr>
            <a:xfrm>
              <a:off x="4286" y="2412"/>
              <a:ext cx="121" cy="6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0" name="Google Shape;1250;p8"/>
            <p:cNvCxnSpPr/>
            <p:nvPr/>
          </p:nvCxnSpPr>
          <p:spPr>
            <a:xfrm>
              <a:off x="4407" y="2478"/>
              <a:ext cx="1" cy="3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1" name="Google Shape;1251;p8"/>
            <p:cNvCxnSpPr/>
            <p:nvPr/>
          </p:nvCxnSpPr>
          <p:spPr>
            <a:xfrm>
              <a:off x="4299" y="2389"/>
              <a:ext cx="1" cy="3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2" name="Google Shape;1252;p8"/>
            <p:cNvCxnSpPr/>
            <p:nvPr/>
          </p:nvCxnSpPr>
          <p:spPr>
            <a:xfrm>
              <a:off x="4192" y="2300"/>
              <a:ext cx="1" cy="3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3" name="Google Shape;1253;p8"/>
            <p:cNvCxnSpPr/>
            <p:nvPr/>
          </p:nvCxnSpPr>
          <p:spPr>
            <a:xfrm>
              <a:off x="4082" y="2212"/>
              <a:ext cx="1" cy="2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4" name="Google Shape;1254;p8"/>
            <p:cNvCxnSpPr/>
            <p:nvPr/>
          </p:nvCxnSpPr>
          <p:spPr>
            <a:xfrm>
              <a:off x="3977" y="2123"/>
              <a:ext cx="1" cy="3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5" name="Google Shape;1255;p8"/>
            <p:cNvCxnSpPr/>
            <p:nvPr/>
          </p:nvCxnSpPr>
          <p:spPr>
            <a:xfrm>
              <a:off x="3864" y="2030"/>
              <a:ext cx="1" cy="3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6" name="Google Shape;1256;p8"/>
            <p:cNvCxnSpPr/>
            <p:nvPr/>
          </p:nvCxnSpPr>
          <p:spPr>
            <a:xfrm>
              <a:off x="3755" y="1941"/>
              <a:ext cx="1" cy="3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7" name="Google Shape;1257;p8"/>
            <p:cNvCxnSpPr/>
            <p:nvPr/>
          </p:nvCxnSpPr>
          <p:spPr>
            <a:xfrm>
              <a:off x="3642" y="1850"/>
              <a:ext cx="1" cy="2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8" name="Google Shape;1258;p8"/>
            <p:cNvCxnSpPr/>
            <p:nvPr/>
          </p:nvCxnSpPr>
          <p:spPr>
            <a:xfrm>
              <a:off x="3535" y="1760"/>
              <a:ext cx="1" cy="3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9" name="Google Shape;1259;p8"/>
            <p:cNvCxnSpPr/>
            <p:nvPr/>
          </p:nvCxnSpPr>
          <p:spPr>
            <a:xfrm>
              <a:off x="3416" y="1676"/>
              <a:ext cx="1" cy="1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60" name="Google Shape;1260;p8"/>
            <p:cNvSpPr/>
            <p:nvPr/>
          </p:nvSpPr>
          <p:spPr>
            <a:xfrm>
              <a:off x="2474" y="2374"/>
              <a:ext cx="6" cy="22"/>
            </a:xfrm>
            <a:custGeom>
              <a:avLst/>
              <a:gdLst/>
              <a:ahLst/>
              <a:cxnLst/>
              <a:rect l="l" t="t" r="r" b="b"/>
              <a:pathLst>
                <a:path w="17" h="67" extrusionOk="0">
                  <a:moveTo>
                    <a:pt x="17" y="67"/>
                  </a:moveTo>
                  <a:lnTo>
                    <a:pt x="14" y="66"/>
                  </a:lnTo>
                  <a:lnTo>
                    <a:pt x="12" y="66"/>
                  </a:lnTo>
                  <a:lnTo>
                    <a:pt x="10" y="64"/>
                  </a:lnTo>
                  <a:lnTo>
                    <a:pt x="9" y="63"/>
                  </a:lnTo>
                  <a:lnTo>
                    <a:pt x="8" y="59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5" y="49"/>
                  </a:lnTo>
                  <a:lnTo>
                    <a:pt x="5" y="45"/>
                  </a:lnTo>
                  <a:lnTo>
                    <a:pt x="5" y="36"/>
                  </a:lnTo>
                  <a:lnTo>
                    <a:pt x="4" y="28"/>
                  </a:lnTo>
                  <a:lnTo>
                    <a:pt x="4" y="19"/>
                  </a:lnTo>
                  <a:lnTo>
                    <a:pt x="3" y="15"/>
                  </a:lnTo>
                  <a:lnTo>
                    <a:pt x="3" y="9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2433" y="2349"/>
              <a:ext cx="46" cy="47"/>
            </a:xfrm>
            <a:custGeom>
              <a:avLst/>
              <a:gdLst/>
              <a:ahLst/>
              <a:cxnLst/>
              <a:rect l="l" t="t" r="r" b="b"/>
              <a:pathLst>
                <a:path w="140" h="142" extrusionOk="0">
                  <a:moveTo>
                    <a:pt x="140" y="142"/>
                  </a:moveTo>
                  <a:lnTo>
                    <a:pt x="135" y="141"/>
                  </a:lnTo>
                  <a:lnTo>
                    <a:pt x="130" y="139"/>
                  </a:lnTo>
                  <a:lnTo>
                    <a:pt x="126" y="137"/>
                  </a:lnTo>
                  <a:lnTo>
                    <a:pt x="123" y="134"/>
                  </a:lnTo>
                  <a:lnTo>
                    <a:pt x="115" y="128"/>
                  </a:lnTo>
                  <a:lnTo>
                    <a:pt x="110" y="121"/>
                  </a:lnTo>
                  <a:lnTo>
                    <a:pt x="105" y="113"/>
                  </a:lnTo>
                  <a:lnTo>
                    <a:pt x="100" y="105"/>
                  </a:lnTo>
                  <a:lnTo>
                    <a:pt x="95" y="97"/>
                  </a:lnTo>
                  <a:lnTo>
                    <a:pt x="89" y="90"/>
                  </a:lnTo>
                  <a:lnTo>
                    <a:pt x="78" y="77"/>
                  </a:lnTo>
                  <a:lnTo>
                    <a:pt x="66" y="65"/>
                  </a:lnTo>
                  <a:lnTo>
                    <a:pt x="54" y="53"/>
                  </a:lnTo>
                  <a:lnTo>
                    <a:pt x="43" y="41"/>
                  </a:lnTo>
                  <a:lnTo>
                    <a:pt x="34" y="32"/>
                  </a:lnTo>
                  <a:lnTo>
                    <a:pt x="25" y="24"/>
                  </a:lnTo>
                  <a:lnTo>
                    <a:pt x="18" y="14"/>
                  </a:lnTo>
                  <a:lnTo>
                    <a:pt x="10" y="5"/>
                  </a:lnTo>
                  <a:lnTo>
                    <a:pt x="7" y="3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2368" y="2328"/>
              <a:ext cx="111" cy="68"/>
            </a:xfrm>
            <a:custGeom>
              <a:avLst/>
              <a:gdLst/>
              <a:ahLst/>
              <a:cxnLst/>
              <a:rect l="l" t="t" r="r" b="b"/>
              <a:pathLst>
                <a:path w="333" h="204" extrusionOk="0">
                  <a:moveTo>
                    <a:pt x="333" y="204"/>
                  </a:moveTo>
                  <a:lnTo>
                    <a:pt x="327" y="204"/>
                  </a:lnTo>
                  <a:lnTo>
                    <a:pt x="321" y="203"/>
                  </a:lnTo>
                  <a:lnTo>
                    <a:pt x="316" y="202"/>
                  </a:lnTo>
                  <a:lnTo>
                    <a:pt x="311" y="201"/>
                  </a:lnTo>
                  <a:lnTo>
                    <a:pt x="304" y="197"/>
                  </a:lnTo>
                  <a:lnTo>
                    <a:pt x="297" y="194"/>
                  </a:lnTo>
                  <a:lnTo>
                    <a:pt x="292" y="190"/>
                  </a:lnTo>
                  <a:lnTo>
                    <a:pt x="287" y="186"/>
                  </a:lnTo>
                  <a:lnTo>
                    <a:pt x="277" y="178"/>
                  </a:lnTo>
                  <a:lnTo>
                    <a:pt x="268" y="171"/>
                  </a:lnTo>
                  <a:lnTo>
                    <a:pt x="259" y="165"/>
                  </a:lnTo>
                  <a:lnTo>
                    <a:pt x="250" y="159"/>
                  </a:lnTo>
                  <a:lnTo>
                    <a:pt x="239" y="153"/>
                  </a:lnTo>
                  <a:lnTo>
                    <a:pt x="228" y="148"/>
                  </a:lnTo>
                  <a:lnTo>
                    <a:pt x="217" y="142"/>
                  </a:lnTo>
                  <a:lnTo>
                    <a:pt x="205" y="136"/>
                  </a:lnTo>
                  <a:lnTo>
                    <a:pt x="193" y="128"/>
                  </a:lnTo>
                  <a:lnTo>
                    <a:pt x="179" y="120"/>
                  </a:lnTo>
                  <a:lnTo>
                    <a:pt x="172" y="116"/>
                  </a:lnTo>
                  <a:lnTo>
                    <a:pt x="164" y="112"/>
                  </a:lnTo>
                  <a:lnTo>
                    <a:pt x="158" y="107"/>
                  </a:lnTo>
                  <a:lnTo>
                    <a:pt x="151" y="103"/>
                  </a:lnTo>
                  <a:lnTo>
                    <a:pt x="146" y="98"/>
                  </a:lnTo>
                  <a:lnTo>
                    <a:pt x="141" y="92"/>
                  </a:lnTo>
                  <a:lnTo>
                    <a:pt x="138" y="87"/>
                  </a:lnTo>
                  <a:lnTo>
                    <a:pt x="133" y="81"/>
                  </a:lnTo>
                  <a:lnTo>
                    <a:pt x="126" y="78"/>
                  </a:lnTo>
                  <a:lnTo>
                    <a:pt x="121" y="74"/>
                  </a:lnTo>
                  <a:lnTo>
                    <a:pt x="114" y="71"/>
                  </a:lnTo>
                  <a:lnTo>
                    <a:pt x="108" y="67"/>
                  </a:lnTo>
                  <a:lnTo>
                    <a:pt x="98" y="62"/>
                  </a:lnTo>
                  <a:lnTo>
                    <a:pt x="90" y="56"/>
                  </a:lnTo>
                  <a:lnTo>
                    <a:pt x="83" y="50"/>
                  </a:lnTo>
                  <a:lnTo>
                    <a:pt x="75" y="45"/>
                  </a:lnTo>
                  <a:lnTo>
                    <a:pt x="66" y="39"/>
                  </a:lnTo>
                  <a:lnTo>
                    <a:pt x="58" y="34"/>
                  </a:lnTo>
                  <a:lnTo>
                    <a:pt x="49" y="28"/>
                  </a:lnTo>
                  <a:lnTo>
                    <a:pt x="39" y="24"/>
                  </a:lnTo>
                  <a:lnTo>
                    <a:pt x="32" y="21"/>
                  </a:lnTo>
                  <a:lnTo>
                    <a:pt x="24" y="17"/>
                  </a:lnTo>
                  <a:lnTo>
                    <a:pt x="17" y="14"/>
                  </a:lnTo>
                  <a:lnTo>
                    <a:pt x="9" y="10"/>
                  </a:lnTo>
                  <a:lnTo>
                    <a:pt x="7" y="8"/>
                  </a:lnTo>
                  <a:lnTo>
                    <a:pt x="4" y="6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2362" y="2323"/>
              <a:ext cx="22" cy="6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64" y="0"/>
                  </a:moveTo>
                  <a:lnTo>
                    <a:pt x="57" y="0"/>
                  </a:lnTo>
                  <a:lnTo>
                    <a:pt x="51" y="0"/>
                  </a:lnTo>
                  <a:lnTo>
                    <a:pt x="44" y="1"/>
                  </a:lnTo>
                  <a:lnTo>
                    <a:pt x="39" y="2"/>
                  </a:lnTo>
                  <a:lnTo>
                    <a:pt x="32" y="4"/>
                  </a:lnTo>
                  <a:lnTo>
                    <a:pt x="26" y="6"/>
                  </a:lnTo>
                  <a:lnTo>
                    <a:pt x="19" y="10"/>
                  </a:lnTo>
                  <a:lnTo>
                    <a:pt x="13" y="13"/>
                  </a:lnTo>
                  <a:lnTo>
                    <a:pt x="6" y="16"/>
                  </a:lnTo>
                  <a:lnTo>
                    <a:pt x="0" y="19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64" name="Google Shape;1264;p8"/>
            <p:cNvSpPr/>
            <p:nvPr/>
          </p:nvSpPr>
          <p:spPr>
            <a:xfrm>
              <a:off x="2378" y="2336"/>
              <a:ext cx="43" cy="8"/>
            </a:xfrm>
            <a:custGeom>
              <a:avLst/>
              <a:gdLst/>
              <a:ahLst/>
              <a:cxnLst/>
              <a:rect l="l" t="t" r="r" b="b"/>
              <a:pathLst>
                <a:path w="128" h="24" extrusionOk="0">
                  <a:moveTo>
                    <a:pt x="128" y="10"/>
                  </a:moveTo>
                  <a:lnTo>
                    <a:pt x="118" y="6"/>
                  </a:lnTo>
                  <a:lnTo>
                    <a:pt x="108" y="4"/>
                  </a:lnTo>
                  <a:lnTo>
                    <a:pt x="98" y="2"/>
                  </a:lnTo>
                  <a:lnTo>
                    <a:pt x="88" y="1"/>
                  </a:lnTo>
                  <a:lnTo>
                    <a:pt x="79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52" y="2"/>
                  </a:lnTo>
                  <a:lnTo>
                    <a:pt x="43" y="4"/>
                  </a:lnTo>
                  <a:lnTo>
                    <a:pt x="35" y="8"/>
                  </a:lnTo>
                  <a:lnTo>
                    <a:pt x="28" y="11"/>
                  </a:lnTo>
                  <a:lnTo>
                    <a:pt x="21" y="15"/>
                  </a:lnTo>
                  <a:lnTo>
                    <a:pt x="14" y="18"/>
                  </a:lnTo>
                  <a:lnTo>
                    <a:pt x="9" y="21"/>
                  </a:lnTo>
                  <a:lnTo>
                    <a:pt x="5" y="23"/>
                  </a:lnTo>
                  <a:lnTo>
                    <a:pt x="0" y="24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65" name="Google Shape;1265;p8"/>
            <p:cNvSpPr/>
            <p:nvPr/>
          </p:nvSpPr>
          <p:spPr>
            <a:xfrm>
              <a:off x="2415" y="2357"/>
              <a:ext cx="38" cy="9"/>
            </a:xfrm>
            <a:custGeom>
              <a:avLst/>
              <a:gdLst/>
              <a:ahLst/>
              <a:cxnLst/>
              <a:rect l="l" t="t" r="r" b="b"/>
              <a:pathLst>
                <a:path w="113" h="25" extrusionOk="0">
                  <a:moveTo>
                    <a:pt x="113" y="0"/>
                  </a:moveTo>
                  <a:lnTo>
                    <a:pt x="109" y="3"/>
                  </a:lnTo>
                  <a:lnTo>
                    <a:pt x="105" y="5"/>
                  </a:lnTo>
                  <a:lnTo>
                    <a:pt x="101" y="6"/>
                  </a:lnTo>
                  <a:lnTo>
                    <a:pt x="97" y="8"/>
                  </a:lnTo>
                  <a:lnTo>
                    <a:pt x="89" y="8"/>
                  </a:lnTo>
                  <a:lnTo>
                    <a:pt x="80" y="8"/>
                  </a:lnTo>
                  <a:lnTo>
                    <a:pt x="73" y="6"/>
                  </a:lnTo>
                  <a:lnTo>
                    <a:pt x="64" y="6"/>
                  </a:lnTo>
                  <a:lnTo>
                    <a:pt x="57" y="8"/>
                  </a:lnTo>
                  <a:lnTo>
                    <a:pt x="49" y="9"/>
                  </a:lnTo>
                  <a:lnTo>
                    <a:pt x="42" y="12"/>
                  </a:lnTo>
                  <a:lnTo>
                    <a:pt x="35" y="15"/>
                  </a:lnTo>
                  <a:lnTo>
                    <a:pt x="28" y="17"/>
                  </a:lnTo>
                  <a:lnTo>
                    <a:pt x="22" y="18"/>
                  </a:lnTo>
                  <a:lnTo>
                    <a:pt x="15" y="19"/>
                  </a:lnTo>
                  <a:lnTo>
                    <a:pt x="9" y="21"/>
                  </a:lnTo>
                  <a:lnTo>
                    <a:pt x="6" y="22"/>
                  </a:lnTo>
                  <a:lnTo>
                    <a:pt x="3" y="23"/>
                  </a:lnTo>
                  <a:lnTo>
                    <a:pt x="0" y="25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2447" y="2374"/>
              <a:ext cx="23" cy="10"/>
            </a:xfrm>
            <a:custGeom>
              <a:avLst/>
              <a:gdLst/>
              <a:ahLst/>
              <a:cxnLst/>
              <a:rect l="l" t="t" r="r" b="b"/>
              <a:pathLst>
                <a:path w="67" h="30" extrusionOk="0">
                  <a:moveTo>
                    <a:pt x="67" y="0"/>
                  </a:moveTo>
                  <a:lnTo>
                    <a:pt x="64" y="2"/>
                  </a:lnTo>
                  <a:lnTo>
                    <a:pt x="59" y="4"/>
                  </a:lnTo>
                  <a:lnTo>
                    <a:pt x="56" y="5"/>
                  </a:lnTo>
                  <a:lnTo>
                    <a:pt x="51" y="5"/>
                  </a:lnTo>
                  <a:lnTo>
                    <a:pt x="44" y="6"/>
                  </a:lnTo>
                  <a:lnTo>
                    <a:pt x="37" y="6"/>
                  </a:lnTo>
                  <a:lnTo>
                    <a:pt x="29" y="7"/>
                  </a:lnTo>
                  <a:lnTo>
                    <a:pt x="22" y="9"/>
                  </a:lnTo>
                  <a:lnTo>
                    <a:pt x="17" y="11"/>
                  </a:lnTo>
                  <a:lnTo>
                    <a:pt x="13" y="14"/>
                  </a:lnTo>
                  <a:lnTo>
                    <a:pt x="9" y="17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67" name="Google Shape;1267;p8"/>
            <p:cNvCxnSpPr/>
            <p:nvPr/>
          </p:nvCxnSpPr>
          <p:spPr>
            <a:xfrm rot="10800000" flipH="1">
              <a:off x="2347" y="2326"/>
              <a:ext cx="12" cy="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8" name="Google Shape;1268;p8"/>
            <p:cNvCxnSpPr/>
            <p:nvPr/>
          </p:nvCxnSpPr>
          <p:spPr>
            <a:xfrm rot="10800000" flipH="1">
              <a:off x="2480" y="2402"/>
              <a:ext cx="12" cy="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9" name="Google Shape;1269;p8"/>
            <p:cNvCxnSpPr/>
            <p:nvPr/>
          </p:nvCxnSpPr>
          <p:spPr>
            <a:xfrm rot="10800000" flipH="1">
              <a:off x="2612" y="2478"/>
              <a:ext cx="13" cy="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0" name="Google Shape;1270;p8"/>
            <p:cNvCxnSpPr/>
            <p:nvPr/>
          </p:nvCxnSpPr>
          <p:spPr>
            <a:xfrm rot="10800000">
              <a:off x="3151" y="2760"/>
              <a:ext cx="121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1" name="Google Shape;1271;p8"/>
            <p:cNvCxnSpPr/>
            <p:nvPr/>
          </p:nvCxnSpPr>
          <p:spPr>
            <a:xfrm rot="10800000">
              <a:off x="3151" y="2795"/>
              <a:ext cx="121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2" name="Google Shape;1272;p8"/>
            <p:cNvCxnSpPr/>
            <p:nvPr/>
          </p:nvCxnSpPr>
          <p:spPr>
            <a:xfrm rot="10800000">
              <a:off x="3020" y="2684"/>
              <a:ext cx="121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3" name="Google Shape;1273;p8"/>
            <p:cNvCxnSpPr/>
            <p:nvPr/>
          </p:nvCxnSpPr>
          <p:spPr>
            <a:xfrm rot="10800000">
              <a:off x="3020" y="2720"/>
              <a:ext cx="121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74" name="Google Shape;1274;p8"/>
            <p:cNvSpPr/>
            <p:nvPr/>
          </p:nvSpPr>
          <p:spPr>
            <a:xfrm>
              <a:off x="2307" y="1720"/>
              <a:ext cx="63" cy="194"/>
            </a:xfrm>
            <a:custGeom>
              <a:avLst/>
              <a:gdLst/>
              <a:ahLst/>
              <a:cxnLst/>
              <a:rect l="l" t="t" r="r" b="b"/>
              <a:pathLst>
                <a:path w="189" h="581" extrusionOk="0">
                  <a:moveTo>
                    <a:pt x="189" y="0"/>
                  </a:moveTo>
                  <a:lnTo>
                    <a:pt x="189" y="472"/>
                  </a:lnTo>
                  <a:lnTo>
                    <a:pt x="0" y="581"/>
                  </a:lnTo>
                  <a:lnTo>
                    <a:pt x="0" y="11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2370" y="1686"/>
              <a:ext cx="80" cy="191"/>
            </a:xfrm>
            <a:custGeom>
              <a:avLst/>
              <a:gdLst/>
              <a:ahLst/>
              <a:cxnLst/>
              <a:rect l="l" t="t" r="r" b="b"/>
              <a:pathLst>
                <a:path w="240" h="574" extrusionOk="0">
                  <a:moveTo>
                    <a:pt x="240" y="0"/>
                  </a:moveTo>
                  <a:lnTo>
                    <a:pt x="240" y="434"/>
                  </a:lnTo>
                  <a:lnTo>
                    <a:pt x="0" y="574"/>
                  </a:lnTo>
                  <a:lnTo>
                    <a:pt x="0" y="102"/>
                  </a:lnTo>
                  <a:lnTo>
                    <a:pt x="80" y="55"/>
                  </a:lnTo>
                  <a:lnTo>
                    <a:pt x="112" y="75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76" name="Google Shape;1276;p8"/>
            <p:cNvSpPr/>
            <p:nvPr/>
          </p:nvSpPr>
          <p:spPr>
            <a:xfrm>
              <a:off x="3049" y="1294"/>
              <a:ext cx="77" cy="191"/>
            </a:xfrm>
            <a:custGeom>
              <a:avLst/>
              <a:gdLst/>
              <a:ahLst/>
              <a:cxnLst/>
              <a:rect l="l" t="t" r="r" b="b"/>
              <a:pathLst>
                <a:path w="232" h="571" extrusionOk="0">
                  <a:moveTo>
                    <a:pt x="232" y="0"/>
                  </a:moveTo>
                  <a:lnTo>
                    <a:pt x="232" y="437"/>
                  </a:lnTo>
                  <a:lnTo>
                    <a:pt x="0" y="571"/>
                  </a:lnTo>
                  <a:lnTo>
                    <a:pt x="0" y="98"/>
                  </a:lnTo>
                  <a:lnTo>
                    <a:pt x="113" y="33"/>
                  </a:lnTo>
                  <a:lnTo>
                    <a:pt x="113" y="6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77" name="Google Shape;1277;p8"/>
            <p:cNvSpPr/>
            <p:nvPr/>
          </p:nvSpPr>
          <p:spPr>
            <a:xfrm>
              <a:off x="2988" y="1327"/>
              <a:ext cx="61" cy="193"/>
            </a:xfrm>
            <a:custGeom>
              <a:avLst/>
              <a:gdLst/>
              <a:ahLst/>
              <a:cxnLst/>
              <a:rect l="l" t="t" r="r" b="b"/>
              <a:pathLst>
                <a:path w="183" h="578" extrusionOk="0">
                  <a:moveTo>
                    <a:pt x="0" y="107"/>
                  </a:moveTo>
                  <a:lnTo>
                    <a:pt x="0" y="578"/>
                  </a:lnTo>
                  <a:lnTo>
                    <a:pt x="183" y="473"/>
                  </a:lnTo>
                  <a:lnTo>
                    <a:pt x="183" y="0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78" name="Google Shape;1278;p8"/>
            <p:cNvCxnSpPr/>
            <p:nvPr/>
          </p:nvCxnSpPr>
          <p:spPr>
            <a:xfrm rot="10800000" flipH="1">
              <a:off x="2204" y="1331"/>
              <a:ext cx="1110" cy="64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1279" name="Google Shape;1279;p8"/>
          <p:cNvGrpSpPr/>
          <p:nvPr/>
        </p:nvGrpSpPr>
        <p:grpSpPr>
          <a:xfrm>
            <a:off x="3003947" y="1175148"/>
            <a:ext cx="3808809" cy="2759869"/>
            <a:chOff x="1341" y="1011"/>
            <a:chExt cx="3199" cy="2319"/>
          </a:xfrm>
        </p:grpSpPr>
        <p:cxnSp>
          <p:nvCxnSpPr>
            <p:cNvPr id="1280" name="Google Shape;1280;p8"/>
            <p:cNvCxnSpPr/>
            <p:nvPr/>
          </p:nvCxnSpPr>
          <p:spPr>
            <a:xfrm>
              <a:off x="3314" y="1331"/>
              <a:ext cx="124" cy="7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1" name="Google Shape;1281;p8"/>
            <p:cNvCxnSpPr/>
            <p:nvPr/>
          </p:nvCxnSpPr>
          <p:spPr>
            <a:xfrm>
              <a:off x="3438" y="1402"/>
              <a:ext cx="1" cy="8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82" name="Google Shape;1282;p8"/>
            <p:cNvSpPr/>
            <p:nvPr/>
          </p:nvSpPr>
          <p:spPr>
            <a:xfrm>
              <a:off x="2453" y="2040"/>
              <a:ext cx="24" cy="27"/>
            </a:xfrm>
            <a:custGeom>
              <a:avLst/>
              <a:gdLst/>
              <a:ahLst/>
              <a:cxnLst/>
              <a:rect l="l" t="t" r="r" b="b"/>
              <a:pathLst>
                <a:path w="72" h="81" extrusionOk="0">
                  <a:moveTo>
                    <a:pt x="72" y="0"/>
                  </a:moveTo>
                  <a:lnTo>
                    <a:pt x="0" y="40"/>
                  </a:lnTo>
                  <a:lnTo>
                    <a:pt x="72" y="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3144" y="1641"/>
              <a:ext cx="22" cy="26"/>
            </a:xfrm>
            <a:custGeom>
              <a:avLst/>
              <a:gdLst/>
              <a:ahLst/>
              <a:cxnLst/>
              <a:rect l="l" t="t" r="r" b="b"/>
              <a:pathLst>
                <a:path w="66" h="76" extrusionOk="0">
                  <a:moveTo>
                    <a:pt x="66" y="0"/>
                  </a:moveTo>
                  <a:lnTo>
                    <a:pt x="66" y="76"/>
                  </a:lnTo>
                  <a:lnTo>
                    <a:pt x="0" y="3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857A5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84" name="Google Shape;1284;p8"/>
            <p:cNvCxnSpPr/>
            <p:nvPr/>
          </p:nvCxnSpPr>
          <p:spPr>
            <a:xfrm flipH="1">
              <a:off x="2327" y="1484"/>
              <a:ext cx="1111" cy="64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5" name="Google Shape;1285;p8"/>
            <p:cNvCxnSpPr/>
            <p:nvPr/>
          </p:nvCxnSpPr>
          <p:spPr>
            <a:xfrm rot="10800000" flipH="1">
              <a:off x="2327" y="1402"/>
              <a:ext cx="1111" cy="64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6" name="Google Shape;1286;p8"/>
            <p:cNvCxnSpPr/>
            <p:nvPr/>
          </p:nvCxnSpPr>
          <p:spPr>
            <a:xfrm>
              <a:off x="2592" y="1973"/>
              <a:ext cx="1" cy="2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7" name="Google Shape;1287;p8"/>
            <p:cNvCxnSpPr/>
            <p:nvPr/>
          </p:nvCxnSpPr>
          <p:spPr>
            <a:xfrm rot="10800000" flipH="1">
              <a:off x="2477" y="2040"/>
              <a:ext cx="1" cy="2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8" name="Google Shape;1288;p8"/>
            <p:cNvCxnSpPr/>
            <p:nvPr/>
          </p:nvCxnSpPr>
          <p:spPr>
            <a:xfrm rot="10800000">
              <a:off x="2453" y="2053"/>
              <a:ext cx="24" cy="1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9" name="Google Shape;1289;p8"/>
            <p:cNvCxnSpPr/>
            <p:nvPr/>
          </p:nvCxnSpPr>
          <p:spPr>
            <a:xfrm rot="10800000">
              <a:off x="2095" y="2151"/>
              <a:ext cx="119" cy="6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90" name="Google Shape;1290;p8"/>
            <p:cNvCxnSpPr/>
            <p:nvPr/>
          </p:nvCxnSpPr>
          <p:spPr>
            <a:xfrm rot="10800000">
              <a:off x="2095" y="2187"/>
              <a:ext cx="119" cy="6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91" name="Google Shape;1291;p8"/>
            <p:cNvCxnSpPr/>
            <p:nvPr/>
          </p:nvCxnSpPr>
          <p:spPr>
            <a:xfrm>
              <a:off x="2035" y="2222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92" name="Google Shape;1292;p8"/>
            <p:cNvCxnSpPr/>
            <p:nvPr/>
          </p:nvCxnSpPr>
          <p:spPr>
            <a:xfrm rot="10800000" flipH="1">
              <a:off x="2035" y="2188"/>
              <a:ext cx="62" cy="3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93" name="Google Shape;1293;p8"/>
            <p:cNvSpPr/>
            <p:nvPr/>
          </p:nvSpPr>
          <p:spPr>
            <a:xfrm>
              <a:off x="2408" y="1652"/>
              <a:ext cx="79" cy="59"/>
            </a:xfrm>
            <a:custGeom>
              <a:avLst/>
              <a:gdLst/>
              <a:ahLst/>
              <a:cxnLst/>
              <a:rect l="l" t="t" r="r" b="b"/>
              <a:pathLst>
                <a:path w="239" h="177" extrusionOk="0">
                  <a:moveTo>
                    <a:pt x="239" y="38"/>
                  </a:moveTo>
                  <a:lnTo>
                    <a:pt x="0" y="177"/>
                  </a:lnTo>
                  <a:lnTo>
                    <a:pt x="0" y="139"/>
                  </a:lnTo>
                  <a:lnTo>
                    <a:pt x="239" y="0"/>
                  </a:lnTo>
                  <a:lnTo>
                    <a:pt x="239" y="38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94" name="Google Shape;1294;p8"/>
            <p:cNvSpPr/>
            <p:nvPr/>
          </p:nvSpPr>
          <p:spPr>
            <a:xfrm>
              <a:off x="2397" y="1698"/>
              <a:ext cx="11" cy="13"/>
            </a:xfrm>
            <a:custGeom>
              <a:avLst/>
              <a:gdLst/>
              <a:ahLst/>
              <a:cxnLst/>
              <a:rect l="l" t="t" r="r" b="b"/>
              <a:pathLst>
                <a:path w="32" h="38" extrusionOk="0">
                  <a:moveTo>
                    <a:pt x="32" y="38"/>
                  </a:moveTo>
                  <a:lnTo>
                    <a:pt x="0" y="18"/>
                  </a:lnTo>
                  <a:lnTo>
                    <a:pt x="32" y="0"/>
                  </a:lnTo>
                  <a:lnTo>
                    <a:pt x="32" y="38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95" name="Google Shape;1295;p8"/>
            <p:cNvSpPr/>
            <p:nvPr/>
          </p:nvSpPr>
          <p:spPr>
            <a:xfrm>
              <a:off x="2370" y="1223"/>
              <a:ext cx="843" cy="497"/>
            </a:xfrm>
            <a:custGeom>
              <a:avLst/>
              <a:gdLst/>
              <a:ahLst/>
              <a:cxnLst/>
              <a:rect l="l" t="t" r="r" b="b"/>
              <a:pathLst>
                <a:path w="2528" h="1490" extrusionOk="0">
                  <a:moveTo>
                    <a:pt x="0" y="1490"/>
                  </a:moveTo>
                  <a:lnTo>
                    <a:pt x="2527" y="27"/>
                  </a:lnTo>
                  <a:lnTo>
                    <a:pt x="2527" y="26"/>
                  </a:lnTo>
                  <a:lnTo>
                    <a:pt x="2527" y="25"/>
                  </a:lnTo>
                  <a:lnTo>
                    <a:pt x="2528" y="24"/>
                  </a:lnTo>
                  <a:lnTo>
                    <a:pt x="2528" y="22"/>
                  </a:lnTo>
                  <a:lnTo>
                    <a:pt x="2527" y="21"/>
                  </a:lnTo>
                  <a:lnTo>
                    <a:pt x="2527" y="20"/>
                  </a:lnTo>
                  <a:lnTo>
                    <a:pt x="2527" y="16"/>
                  </a:lnTo>
                  <a:lnTo>
                    <a:pt x="2527" y="13"/>
                  </a:lnTo>
                  <a:lnTo>
                    <a:pt x="2528" y="10"/>
                  </a:lnTo>
                  <a:lnTo>
                    <a:pt x="2528" y="7"/>
                  </a:lnTo>
                  <a:lnTo>
                    <a:pt x="2528" y="3"/>
                  </a:lnTo>
                  <a:lnTo>
                    <a:pt x="2528" y="0"/>
                  </a:lnTo>
                  <a:lnTo>
                    <a:pt x="0" y="1463"/>
                  </a:lnTo>
                  <a:lnTo>
                    <a:pt x="0" y="1490"/>
                  </a:lnTo>
                  <a:close/>
                </a:path>
              </a:pathLst>
            </a:custGeom>
            <a:solidFill>
              <a:srgbClr val="94949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3087" y="1258"/>
              <a:ext cx="82" cy="59"/>
            </a:xfrm>
            <a:custGeom>
              <a:avLst/>
              <a:gdLst/>
              <a:ahLst/>
              <a:cxnLst/>
              <a:rect l="l" t="t" r="r" b="b"/>
              <a:pathLst>
                <a:path w="247" h="179" extrusionOk="0">
                  <a:moveTo>
                    <a:pt x="247" y="36"/>
                  </a:moveTo>
                  <a:lnTo>
                    <a:pt x="0" y="179"/>
                  </a:lnTo>
                  <a:lnTo>
                    <a:pt x="0" y="143"/>
                  </a:lnTo>
                  <a:lnTo>
                    <a:pt x="247" y="0"/>
                  </a:lnTo>
                  <a:lnTo>
                    <a:pt x="247" y="36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97" name="Google Shape;1297;p8"/>
            <p:cNvCxnSpPr/>
            <p:nvPr/>
          </p:nvCxnSpPr>
          <p:spPr>
            <a:xfrm rot="10800000" flipH="1">
              <a:off x="1812" y="1232"/>
              <a:ext cx="1401" cy="81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98" name="Google Shape;1298;p8"/>
            <p:cNvCxnSpPr/>
            <p:nvPr/>
          </p:nvCxnSpPr>
          <p:spPr>
            <a:xfrm rot="10800000" flipH="1">
              <a:off x="1773" y="1223"/>
              <a:ext cx="1440" cy="83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99" name="Google Shape;1299;p8"/>
            <p:cNvCxnSpPr/>
            <p:nvPr/>
          </p:nvCxnSpPr>
          <p:spPr>
            <a:xfrm>
              <a:off x="3169" y="1258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00" name="Google Shape;1300;p8"/>
            <p:cNvCxnSpPr/>
            <p:nvPr/>
          </p:nvCxnSpPr>
          <p:spPr>
            <a:xfrm flipH="1">
              <a:off x="3087" y="1270"/>
              <a:ext cx="82" cy="4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01" name="Google Shape;1301;p8"/>
            <p:cNvCxnSpPr/>
            <p:nvPr/>
          </p:nvCxnSpPr>
          <p:spPr>
            <a:xfrm rot="10800000" flipH="1">
              <a:off x="3087" y="1305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02" name="Google Shape;1302;p8"/>
            <p:cNvCxnSpPr/>
            <p:nvPr/>
          </p:nvCxnSpPr>
          <p:spPr>
            <a:xfrm rot="10800000">
              <a:off x="3079" y="1312"/>
              <a:ext cx="8" cy="5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03" name="Google Shape;1303;p8"/>
            <p:cNvCxnSpPr/>
            <p:nvPr/>
          </p:nvCxnSpPr>
          <p:spPr>
            <a:xfrm>
              <a:off x="2988" y="1057"/>
              <a:ext cx="1" cy="16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304" name="Google Shape;1304;p8"/>
            <p:cNvSpPr/>
            <p:nvPr/>
          </p:nvSpPr>
          <p:spPr>
            <a:xfrm>
              <a:off x="2988" y="1011"/>
              <a:ext cx="138" cy="83"/>
            </a:xfrm>
            <a:custGeom>
              <a:avLst/>
              <a:gdLst/>
              <a:ahLst/>
              <a:cxnLst/>
              <a:rect l="l" t="t" r="r" b="b"/>
              <a:pathLst>
                <a:path w="415" h="249" extrusionOk="0">
                  <a:moveTo>
                    <a:pt x="183" y="249"/>
                  </a:moveTo>
                  <a:lnTo>
                    <a:pt x="415" y="103"/>
                  </a:lnTo>
                  <a:lnTo>
                    <a:pt x="239" y="0"/>
                  </a:lnTo>
                  <a:lnTo>
                    <a:pt x="0" y="138"/>
                  </a:lnTo>
                  <a:lnTo>
                    <a:pt x="183" y="249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305" name="Google Shape;1305;p8"/>
            <p:cNvCxnSpPr/>
            <p:nvPr/>
          </p:nvCxnSpPr>
          <p:spPr>
            <a:xfrm rot="10800000" flipH="1">
              <a:off x="2988" y="1011"/>
              <a:ext cx="80" cy="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06" name="Google Shape;1306;p8"/>
            <p:cNvCxnSpPr/>
            <p:nvPr/>
          </p:nvCxnSpPr>
          <p:spPr>
            <a:xfrm>
              <a:off x="3068" y="1011"/>
              <a:ext cx="58" cy="3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307" name="Google Shape;1307;p8"/>
            <p:cNvSpPr/>
            <p:nvPr/>
          </p:nvSpPr>
          <p:spPr>
            <a:xfrm>
              <a:off x="3049" y="1045"/>
              <a:ext cx="77" cy="83"/>
            </a:xfrm>
            <a:custGeom>
              <a:avLst/>
              <a:gdLst/>
              <a:ahLst/>
              <a:cxnLst/>
              <a:rect l="l" t="t" r="r" b="b"/>
              <a:pathLst>
                <a:path w="232" h="248" extrusionOk="0">
                  <a:moveTo>
                    <a:pt x="0" y="248"/>
                  </a:moveTo>
                  <a:lnTo>
                    <a:pt x="232" y="114"/>
                  </a:lnTo>
                  <a:lnTo>
                    <a:pt x="232" y="0"/>
                  </a:lnTo>
                  <a:lnTo>
                    <a:pt x="0" y="146"/>
                  </a:lnTo>
                  <a:lnTo>
                    <a:pt x="0" y="248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308" name="Google Shape;1308;p8"/>
            <p:cNvCxnSpPr/>
            <p:nvPr/>
          </p:nvCxnSpPr>
          <p:spPr>
            <a:xfrm>
              <a:off x="3126" y="1045"/>
              <a:ext cx="1" cy="3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09" name="Google Shape;1309;p8"/>
            <p:cNvCxnSpPr/>
            <p:nvPr/>
          </p:nvCxnSpPr>
          <p:spPr>
            <a:xfrm>
              <a:off x="3049" y="1094"/>
              <a:ext cx="1" cy="9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10" name="Google Shape;1310;p8"/>
            <p:cNvCxnSpPr/>
            <p:nvPr/>
          </p:nvCxnSpPr>
          <p:spPr>
            <a:xfrm>
              <a:off x="2988" y="1057"/>
              <a:ext cx="61" cy="3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11" name="Google Shape;1311;p8"/>
            <p:cNvCxnSpPr/>
            <p:nvPr/>
          </p:nvCxnSpPr>
          <p:spPr>
            <a:xfrm rot="10800000" flipH="1">
              <a:off x="3049" y="1045"/>
              <a:ext cx="77" cy="4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312" name="Google Shape;1312;p8"/>
            <p:cNvSpPr/>
            <p:nvPr/>
          </p:nvSpPr>
          <p:spPr>
            <a:xfrm>
              <a:off x="3049" y="1083"/>
              <a:ext cx="121" cy="69"/>
            </a:xfrm>
            <a:custGeom>
              <a:avLst/>
              <a:gdLst/>
              <a:ahLst/>
              <a:cxnLst/>
              <a:rect l="l" t="t" r="r" b="b"/>
              <a:pathLst>
                <a:path w="362" h="206" extrusionOk="0">
                  <a:moveTo>
                    <a:pt x="0" y="134"/>
                  </a:moveTo>
                  <a:lnTo>
                    <a:pt x="232" y="0"/>
                  </a:lnTo>
                  <a:lnTo>
                    <a:pt x="362" y="63"/>
                  </a:lnTo>
                  <a:lnTo>
                    <a:pt x="116" y="206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313" name="Google Shape;1313;p8"/>
            <p:cNvCxnSpPr/>
            <p:nvPr/>
          </p:nvCxnSpPr>
          <p:spPr>
            <a:xfrm rot="10800000" flipH="1">
              <a:off x="3049" y="1083"/>
              <a:ext cx="77" cy="45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14" name="Google Shape;1314;p8"/>
            <p:cNvCxnSpPr/>
            <p:nvPr/>
          </p:nvCxnSpPr>
          <p:spPr>
            <a:xfrm>
              <a:off x="3126" y="1083"/>
              <a:ext cx="44" cy="2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15" name="Google Shape;1315;p8"/>
            <p:cNvCxnSpPr/>
            <p:nvPr/>
          </p:nvCxnSpPr>
          <p:spPr>
            <a:xfrm>
              <a:off x="3049" y="1128"/>
              <a:ext cx="39" cy="2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16" name="Google Shape;1316;p8"/>
            <p:cNvCxnSpPr/>
            <p:nvPr/>
          </p:nvCxnSpPr>
          <p:spPr>
            <a:xfrm rot="10800000" flipH="1">
              <a:off x="3088" y="1104"/>
              <a:ext cx="82" cy="4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17" name="Google Shape;1317;p8"/>
            <p:cNvCxnSpPr/>
            <p:nvPr/>
          </p:nvCxnSpPr>
          <p:spPr>
            <a:xfrm>
              <a:off x="3088" y="1152"/>
              <a:ext cx="1" cy="1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18" name="Google Shape;1318;p8"/>
            <p:cNvCxnSpPr/>
            <p:nvPr/>
          </p:nvCxnSpPr>
          <p:spPr>
            <a:xfrm>
              <a:off x="3049" y="1327"/>
              <a:ext cx="1" cy="15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19" name="Google Shape;1319;p8"/>
            <p:cNvCxnSpPr/>
            <p:nvPr/>
          </p:nvCxnSpPr>
          <p:spPr>
            <a:xfrm>
              <a:off x="2988" y="1363"/>
              <a:ext cx="1" cy="15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320" name="Google Shape;1320;p8"/>
            <p:cNvSpPr/>
            <p:nvPr/>
          </p:nvSpPr>
          <p:spPr>
            <a:xfrm>
              <a:off x="3167" y="1115"/>
              <a:ext cx="46" cy="117"/>
            </a:xfrm>
            <a:custGeom>
              <a:avLst/>
              <a:gdLst/>
              <a:ahLst/>
              <a:cxnLst/>
              <a:rect l="l" t="t" r="r" b="b"/>
              <a:pathLst>
                <a:path w="137" h="352" extrusionOk="0">
                  <a:moveTo>
                    <a:pt x="3" y="3"/>
                  </a:moveTo>
                  <a:lnTo>
                    <a:pt x="2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3"/>
                  </a:lnTo>
                  <a:lnTo>
                    <a:pt x="12" y="4"/>
                  </a:lnTo>
                  <a:lnTo>
                    <a:pt x="18" y="8"/>
                  </a:lnTo>
                  <a:lnTo>
                    <a:pt x="21" y="12"/>
                  </a:lnTo>
                  <a:lnTo>
                    <a:pt x="25" y="15"/>
                  </a:lnTo>
                  <a:lnTo>
                    <a:pt x="30" y="19"/>
                  </a:lnTo>
                  <a:lnTo>
                    <a:pt x="36" y="25"/>
                  </a:lnTo>
                  <a:lnTo>
                    <a:pt x="44" y="31"/>
                  </a:lnTo>
                  <a:lnTo>
                    <a:pt x="51" y="37"/>
                  </a:lnTo>
                  <a:lnTo>
                    <a:pt x="58" y="43"/>
                  </a:lnTo>
                  <a:lnTo>
                    <a:pt x="64" y="48"/>
                  </a:lnTo>
                  <a:lnTo>
                    <a:pt x="72" y="53"/>
                  </a:lnTo>
                  <a:lnTo>
                    <a:pt x="78" y="57"/>
                  </a:lnTo>
                  <a:lnTo>
                    <a:pt x="86" y="60"/>
                  </a:lnTo>
                  <a:lnTo>
                    <a:pt x="94" y="64"/>
                  </a:lnTo>
                  <a:lnTo>
                    <a:pt x="100" y="67"/>
                  </a:lnTo>
                  <a:lnTo>
                    <a:pt x="108" y="71"/>
                  </a:lnTo>
                  <a:lnTo>
                    <a:pt x="113" y="76"/>
                  </a:lnTo>
                  <a:lnTo>
                    <a:pt x="118" y="80"/>
                  </a:lnTo>
                  <a:lnTo>
                    <a:pt x="122" y="85"/>
                  </a:lnTo>
                  <a:lnTo>
                    <a:pt x="126" y="90"/>
                  </a:lnTo>
                  <a:lnTo>
                    <a:pt x="127" y="93"/>
                  </a:lnTo>
                  <a:lnTo>
                    <a:pt x="129" y="95"/>
                  </a:lnTo>
                  <a:lnTo>
                    <a:pt x="131" y="97"/>
                  </a:lnTo>
                  <a:lnTo>
                    <a:pt x="132" y="98"/>
                  </a:lnTo>
                  <a:lnTo>
                    <a:pt x="133" y="99"/>
                  </a:lnTo>
                  <a:lnTo>
                    <a:pt x="133" y="104"/>
                  </a:lnTo>
                  <a:lnTo>
                    <a:pt x="133" y="107"/>
                  </a:lnTo>
                  <a:lnTo>
                    <a:pt x="133" y="111"/>
                  </a:lnTo>
                  <a:lnTo>
                    <a:pt x="133" y="115"/>
                  </a:lnTo>
                  <a:lnTo>
                    <a:pt x="133" y="121"/>
                  </a:lnTo>
                  <a:lnTo>
                    <a:pt x="133" y="125"/>
                  </a:lnTo>
                  <a:lnTo>
                    <a:pt x="132" y="131"/>
                  </a:lnTo>
                  <a:lnTo>
                    <a:pt x="131" y="134"/>
                  </a:lnTo>
                  <a:lnTo>
                    <a:pt x="128" y="137"/>
                  </a:lnTo>
                  <a:lnTo>
                    <a:pt x="126" y="141"/>
                  </a:lnTo>
                  <a:lnTo>
                    <a:pt x="123" y="143"/>
                  </a:lnTo>
                  <a:lnTo>
                    <a:pt x="120" y="145"/>
                  </a:lnTo>
                  <a:lnTo>
                    <a:pt x="115" y="149"/>
                  </a:lnTo>
                  <a:lnTo>
                    <a:pt x="110" y="153"/>
                  </a:lnTo>
                  <a:lnTo>
                    <a:pt x="106" y="157"/>
                  </a:lnTo>
                  <a:lnTo>
                    <a:pt x="102" y="160"/>
                  </a:lnTo>
                  <a:lnTo>
                    <a:pt x="98" y="163"/>
                  </a:lnTo>
                  <a:lnTo>
                    <a:pt x="95" y="166"/>
                  </a:lnTo>
                  <a:lnTo>
                    <a:pt x="91" y="167"/>
                  </a:lnTo>
                  <a:lnTo>
                    <a:pt x="88" y="169"/>
                  </a:lnTo>
                  <a:lnTo>
                    <a:pt x="87" y="170"/>
                  </a:lnTo>
                  <a:lnTo>
                    <a:pt x="85" y="172"/>
                  </a:lnTo>
                  <a:lnTo>
                    <a:pt x="83" y="173"/>
                  </a:lnTo>
                  <a:lnTo>
                    <a:pt x="80" y="174"/>
                  </a:lnTo>
                  <a:lnTo>
                    <a:pt x="77" y="175"/>
                  </a:lnTo>
                  <a:lnTo>
                    <a:pt x="74" y="176"/>
                  </a:lnTo>
                  <a:lnTo>
                    <a:pt x="71" y="179"/>
                  </a:lnTo>
                  <a:lnTo>
                    <a:pt x="68" y="181"/>
                  </a:lnTo>
                  <a:lnTo>
                    <a:pt x="65" y="182"/>
                  </a:lnTo>
                  <a:lnTo>
                    <a:pt x="63" y="183"/>
                  </a:lnTo>
                  <a:lnTo>
                    <a:pt x="61" y="184"/>
                  </a:lnTo>
                  <a:lnTo>
                    <a:pt x="59" y="187"/>
                  </a:lnTo>
                  <a:lnTo>
                    <a:pt x="58" y="189"/>
                  </a:lnTo>
                  <a:lnTo>
                    <a:pt x="56" y="193"/>
                  </a:lnTo>
                  <a:lnTo>
                    <a:pt x="54" y="195"/>
                  </a:lnTo>
                  <a:lnTo>
                    <a:pt x="51" y="197"/>
                  </a:lnTo>
                  <a:lnTo>
                    <a:pt x="49" y="200"/>
                  </a:lnTo>
                  <a:lnTo>
                    <a:pt x="48" y="204"/>
                  </a:lnTo>
                  <a:lnTo>
                    <a:pt x="46" y="208"/>
                  </a:lnTo>
                  <a:lnTo>
                    <a:pt x="45" y="212"/>
                  </a:lnTo>
                  <a:lnTo>
                    <a:pt x="43" y="217"/>
                  </a:lnTo>
                  <a:lnTo>
                    <a:pt x="43" y="221"/>
                  </a:lnTo>
                  <a:lnTo>
                    <a:pt x="43" y="225"/>
                  </a:lnTo>
                  <a:lnTo>
                    <a:pt x="44" y="230"/>
                  </a:lnTo>
                  <a:lnTo>
                    <a:pt x="45" y="232"/>
                  </a:lnTo>
                  <a:lnTo>
                    <a:pt x="47" y="235"/>
                  </a:lnTo>
                  <a:lnTo>
                    <a:pt x="49" y="238"/>
                  </a:lnTo>
                  <a:lnTo>
                    <a:pt x="52" y="242"/>
                  </a:lnTo>
                  <a:lnTo>
                    <a:pt x="55" y="245"/>
                  </a:lnTo>
                  <a:lnTo>
                    <a:pt x="56" y="246"/>
                  </a:lnTo>
                  <a:lnTo>
                    <a:pt x="57" y="247"/>
                  </a:lnTo>
                  <a:lnTo>
                    <a:pt x="57" y="248"/>
                  </a:lnTo>
                  <a:lnTo>
                    <a:pt x="58" y="248"/>
                  </a:lnTo>
                  <a:lnTo>
                    <a:pt x="59" y="248"/>
                  </a:lnTo>
                  <a:lnTo>
                    <a:pt x="60" y="249"/>
                  </a:lnTo>
                  <a:lnTo>
                    <a:pt x="60" y="250"/>
                  </a:lnTo>
                  <a:lnTo>
                    <a:pt x="61" y="252"/>
                  </a:lnTo>
                  <a:lnTo>
                    <a:pt x="62" y="253"/>
                  </a:lnTo>
                  <a:lnTo>
                    <a:pt x="64" y="256"/>
                  </a:lnTo>
                  <a:lnTo>
                    <a:pt x="67" y="257"/>
                  </a:lnTo>
                  <a:lnTo>
                    <a:pt x="70" y="259"/>
                  </a:lnTo>
                  <a:lnTo>
                    <a:pt x="72" y="262"/>
                  </a:lnTo>
                  <a:lnTo>
                    <a:pt x="75" y="264"/>
                  </a:lnTo>
                  <a:lnTo>
                    <a:pt x="78" y="265"/>
                  </a:lnTo>
                  <a:lnTo>
                    <a:pt x="82" y="266"/>
                  </a:lnTo>
                  <a:lnTo>
                    <a:pt x="85" y="266"/>
                  </a:lnTo>
                  <a:lnTo>
                    <a:pt x="88" y="268"/>
                  </a:lnTo>
                  <a:lnTo>
                    <a:pt x="91" y="269"/>
                  </a:lnTo>
                  <a:lnTo>
                    <a:pt x="94" y="270"/>
                  </a:lnTo>
                  <a:lnTo>
                    <a:pt x="97" y="271"/>
                  </a:lnTo>
                  <a:lnTo>
                    <a:pt x="99" y="272"/>
                  </a:lnTo>
                  <a:lnTo>
                    <a:pt x="102" y="272"/>
                  </a:lnTo>
                  <a:lnTo>
                    <a:pt x="105" y="273"/>
                  </a:lnTo>
                  <a:lnTo>
                    <a:pt x="107" y="274"/>
                  </a:lnTo>
                  <a:lnTo>
                    <a:pt x="110" y="275"/>
                  </a:lnTo>
                  <a:lnTo>
                    <a:pt x="112" y="276"/>
                  </a:lnTo>
                  <a:lnTo>
                    <a:pt x="114" y="277"/>
                  </a:lnTo>
                  <a:lnTo>
                    <a:pt x="116" y="277"/>
                  </a:lnTo>
                  <a:lnTo>
                    <a:pt x="119" y="278"/>
                  </a:lnTo>
                  <a:lnTo>
                    <a:pt x="121" y="279"/>
                  </a:lnTo>
                  <a:lnTo>
                    <a:pt x="122" y="282"/>
                  </a:lnTo>
                  <a:lnTo>
                    <a:pt x="123" y="284"/>
                  </a:lnTo>
                  <a:lnTo>
                    <a:pt x="124" y="285"/>
                  </a:lnTo>
                  <a:lnTo>
                    <a:pt x="125" y="286"/>
                  </a:lnTo>
                  <a:lnTo>
                    <a:pt x="126" y="288"/>
                  </a:lnTo>
                  <a:lnTo>
                    <a:pt x="127" y="290"/>
                  </a:lnTo>
                  <a:lnTo>
                    <a:pt x="127" y="292"/>
                  </a:lnTo>
                  <a:lnTo>
                    <a:pt x="128" y="295"/>
                  </a:lnTo>
                  <a:lnTo>
                    <a:pt x="131" y="299"/>
                  </a:lnTo>
                  <a:lnTo>
                    <a:pt x="133" y="302"/>
                  </a:lnTo>
                  <a:lnTo>
                    <a:pt x="134" y="307"/>
                  </a:lnTo>
                  <a:lnTo>
                    <a:pt x="136" y="311"/>
                  </a:lnTo>
                  <a:lnTo>
                    <a:pt x="136" y="317"/>
                  </a:lnTo>
                  <a:lnTo>
                    <a:pt x="137" y="324"/>
                  </a:lnTo>
                  <a:lnTo>
                    <a:pt x="137" y="332"/>
                  </a:lnTo>
                  <a:lnTo>
                    <a:pt x="136" y="340"/>
                  </a:lnTo>
                  <a:lnTo>
                    <a:pt x="136" y="350"/>
                  </a:lnTo>
                  <a:lnTo>
                    <a:pt x="136" y="351"/>
                  </a:lnTo>
                  <a:lnTo>
                    <a:pt x="136" y="352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2663" y="1408"/>
              <a:ext cx="37" cy="116"/>
            </a:xfrm>
            <a:custGeom>
              <a:avLst/>
              <a:gdLst/>
              <a:ahLst/>
              <a:cxnLst/>
              <a:rect l="l" t="t" r="r" b="b"/>
              <a:pathLst>
                <a:path w="111" h="349" extrusionOk="0">
                  <a:moveTo>
                    <a:pt x="0" y="3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1"/>
                  </a:lnTo>
                  <a:lnTo>
                    <a:pt x="12" y="2"/>
                  </a:lnTo>
                  <a:lnTo>
                    <a:pt x="16" y="5"/>
                  </a:lnTo>
                  <a:lnTo>
                    <a:pt x="20" y="7"/>
                  </a:lnTo>
                  <a:lnTo>
                    <a:pt x="26" y="9"/>
                  </a:lnTo>
                  <a:lnTo>
                    <a:pt x="30" y="11"/>
                  </a:lnTo>
                  <a:lnTo>
                    <a:pt x="36" y="13"/>
                  </a:lnTo>
                  <a:lnTo>
                    <a:pt x="39" y="15"/>
                  </a:lnTo>
                  <a:lnTo>
                    <a:pt x="44" y="19"/>
                  </a:lnTo>
                  <a:lnTo>
                    <a:pt x="49" y="24"/>
                  </a:lnTo>
                  <a:lnTo>
                    <a:pt x="54" y="28"/>
                  </a:lnTo>
                  <a:lnTo>
                    <a:pt x="59" y="33"/>
                  </a:lnTo>
                  <a:lnTo>
                    <a:pt x="66" y="38"/>
                  </a:lnTo>
                  <a:lnTo>
                    <a:pt x="74" y="44"/>
                  </a:lnTo>
                  <a:lnTo>
                    <a:pt x="80" y="48"/>
                  </a:lnTo>
                  <a:lnTo>
                    <a:pt x="84" y="51"/>
                  </a:lnTo>
                  <a:lnTo>
                    <a:pt x="89" y="55"/>
                  </a:lnTo>
                  <a:lnTo>
                    <a:pt x="93" y="60"/>
                  </a:lnTo>
                  <a:lnTo>
                    <a:pt x="96" y="64"/>
                  </a:lnTo>
                  <a:lnTo>
                    <a:pt x="98" y="68"/>
                  </a:lnTo>
                  <a:lnTo>
                    <a:pt x="100" y="75"/>
                  </a:lnTo>
                  <a:lnTo>
                    <a:pt x="101" y="82"/>
                  </a:lnTo>
                  <a:lnTo>
                    <a:pt x="100" y="88"/>
                  </a:lnTo>
                  <a:lnTo>
                    <a:pt x="98" y="96"/>
                  </a:lnTo>
                  <a:lnTo>
                    <a:pt x="96" y="102"/>
                  </a:lnTo>
                  <a:lnTo>
                    <a:pt x="94" y="109"/>
                  </a:lnTo>
                  <a:lnTo>
                    <a:pt x="90" y="115"/>
                  </a:lnTo>
                  <a:lnTo>
                    <a:pt x="85" y="121"/>
                  </a:lnTo>
                  <a:lnTo>
                    <a:pt x="81" y="126"/>
                  </a:lnTo>
                  <a:lnTo>
                    <a:pt x="77" y="131"/>
                  </a:lnTo>
                  <a:lnTo>
                    <a:pt x="72" y="136"/>
                  </a:lnTo>
                  <a:lnTo>
                    <a:pt x="69" y="141"/>
                  </a:lnTo>
                  <a:lnTo>
                    <a:pt x="65" y="147"/>
                  </a:lnTo>
                  <a:lnTo>
                    <a:pt x="61" y="152"/>
                  </a:lnTo>
                  <a:lnTo>
                    <a:pt x="54" y="157"/>
                  </a:lnTo>
                  <a:lnTo>
                    <a:pt x="49" y="162"/>
                  </a:lnTo>
                  <a:lnTo>
                    <a:pt x="42" y="166"/>
                  </a:lnTo>
                  <a:lnTo>
                    <a:pt x="38" y="169"/>
                  </a:lnTo>
                  <a:lnTo>
                    <a:pt x="33" y="174"/>
                  </a:lnTo>
                  <a:lnTo>
                    <a:pt x="29" y="178"/>
                  </a:lnTo>
                  <a:lnTo>
                    <a:pt x="26" y="182"/>
                  </a:lnTo>
                  <a:lnTo>
                    <a:pt x="23" y="189"/>
                  </a:lnTo>
                  <a:lnTo>
                    <a:pt x="22" y="193"/>
                  </a:lnTo>
                  <a:lnTo>
                    <a:pt x="20" y="199"/>
                  </a:lnTo>
                  <a:lnTo>
                    <a:pt x="19" y="203"/>
                  </a:lnTo>
                  <a:lnTo>
                    <a:pt x="20" y="208"/>
                  </a:lnTo>
                  <a:lnTo>
                    <a:pt x="22" y="213"/>
                  </a:lnTo>
                  <a:lnTo>
                    <a:pt x="24" y="217"/>
                  </a:lnTo>
                  <a:lnTo>
                    <a:pt x="26" y="220"/>
                  </a:lnTo>
                  <a:lnTo>
                    <a:pt x="29" y="224"/>
                  </a:lnTo>
                  <a:lnTo>
                    <a:pt x="33" y="227"/>
                  </a:lnTo>
                  <a:lnTo>
                    <a:pt x="37" y="230"/>
                  </a:lnTo>
                  <a:lnTo>
                    <a:pt x="43" y="235"/>
                  </a:lnTo>
                  <a:lnTo>
                    <a:pt x="50" y="240"/>
                  </a:lnTo>
                  <a:lnTo>
                    <a:pt x="56" y="245"/>
                  </a:lnTo>
                  <a:lnTo>
                    <a:pt x="65" y="251"/>
                  </a:lnTo>
                  <a:lnTo>
                    <a:pt x="75" y="256"/>
                  </a:lnTo>
                  <a:lnTo>
                    <a:pt x="83" y="262"/>
                  </a:lnTo>
                  <a:lnTo>
                    <a:pt x="89" y="265"/>
                  </a:lnTo>
                  <a:lnTo>
                    <a:pt x="93" y="267"/>
                  </a:lnTo>
                  <a:lnTo>
                    <a:pt x="97" y="271"/>
                  </a:lnTo>
                  <a:lnTo>
                    <a:pt x="102" y="275"/>
                  </a:lnTo>
                  <a:lnTo>
                    <a:pt x="105" y="280"/>
                  </a:lnTo>
                  <a:lnTo>
                    <a:pt x="107" y="285"/>
                  </a:lnTo>
                  <a:lnTo>
                    <a:pt x="109" y="292"/>
                  </a:lnTo>
                  <a:lnTo>
                    <a:pt x="110" y="298"/>
                  </a:lnTo>
                  <a:lnTo>
                    <a:pt x="111" y="306"/>
                  </a:lnTo>
                  <a:lnTo>
                    <a:pt x="111" y="315"/>
                  </a:lnTo>
                  <a:lnTo>
                    <a:pt x="111" y="322"/>
                  </a:lnTo>
                  <a:lnTo>
                    <a:pt x="110" y="329"/>
                  </a:lnTo>
                  <a:lnTo>
                    <a:pt x="108" y="335"/>
                  </a:lnTo>
                  <a:lnTo>
                    <a:pt x="107" y="341"/>
                  </a:lnTo>
                  <a:lnTo>
                    <a:pt x="104" y="345"/>
                  </a:lnTo>
                  <a:lnTo>
                    <a:pt x="103" y="347"/>
                  </a:lnTo>
                  <a:lnTo>
                    <a:pt x="102" y="348"/>
                  </a:lnTo>
                  <a:lnTo>
                    <a:pt x="101" y="349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2308" y="1404"/>
              <a:ext cx="145" cy="80"/>
            </a:xfrm>
            <a:custGeom>
              <a:avLst/>
              <a:gdLst/>
              <a:ahLst/>
              <a:cxnLst/>
              <a:rect l="l" t="t" r="r" b="b"/>
              <a:pathLst>
                <a:path w="435" h="240" extrusionOk="0">
                  <a:moveTo>
                    <a:pt x="0" y="142"/>
                  </a:moveTo>
                  <a:lnTo>
                    <a:pt x="251" y="0"/>
                  </a:lnTo>
                  <a:lnTo>
                    <a:pt x="435" y="100"/>
                  </a:lnTo>
                  <a:lnTo>
                    <a:pt x="187" y="240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323" name="Google Shape;1323;p8"/>
            <p:cNvCxnSpPr/>
            <p:nvPr/>
          </p:nvCxnSpPr>
          <p:spPr>
            <a:xfrm rot="10800000" flipH="1">
              <a:off x="2308" y="1404"/>
              <a:ext cx="84" cy="4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24" name="Google Shape;1324;p8"/>
            <p:cNvCxnSpPr/>
            <p:nvPr/>
          </p:nvCxnSpPr>
          <p:spPr>
            <a:xfrm>
              <a:off x="2392" y="1404"/>
              <a:ext cx="61" cy="3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325" name="Google Shape;1325;p8"/>
            <p:cNvSpPr/>
            <p:nvPr/>
          </p:nvSpPr>
          <p:spPr>
            <a:xfrm>
              <a:off x="2370" y="1438"/>
              <a:ext cx="83" cy="83"/>
            </a:xfrm>
            <a:custGeom>
              <a:avLst/>
              <a:gdLst/>
              <a:ahLst/>
              <a:cxnLst/>
              <a:rect l="l" t="t" r="r" b="b"/>
              <a:pathLst>
                <a:path w="248" h="251" extrusionOk="0">
                  <a:moveTo>
                    <a:pt x="248" y="0"/>
                  </a:moveTo>
                  <a:lnTo>
                    <a:pt x="0" y="140"/>
                  </a:lnTo>
                  <a:lnTo>
                    <a:pt x="0" y="251"/>
                  </a:lnTo>
                  <a:lnTo>
                    <a:pt x="248" y="102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326" name="Google Shape;1326;p8"/>
            <p:cNvCxnSpPr/>
            <p:nvPr/>
          </p:nvCxnSpPr>
          <p:spPr>
            <a:xfrm flipH="1">
              <a:off x="2370" y="1438"/>
              <a:ext cx="83" cy="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27" name="Google Shape;1327;p8"/>
            <p:cNvCxnSpPr/>
            <p:nvPr/>
          </p:nvCxnSpPr>
          <p:spPr>
            <a:xfrm rot="10800000">
              <a:off x="2308" y="1452"/>
              <a:ext cx="62" cy="3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28" name="Google Shape;1328;p8"/>
            <p:cNvCxnSpPr/>
            <p:nvPr/>
          </p:nvCxnSpPr>
          <p:spPr>
            <a:xfrm>
              <a:off x="2308" y="1452"/>
              <a:ext cx="1" cy="16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29" name="Google Shape;1329;p8"/>
            <p:cNvCxnSpPr/>
            <p:nvPr/>
          </p:nvCxnSpPr>
          <p:spPr>
            <a:xfrm>
              <a:off x="2307" y="1757"/>
              <a:ext cx="1" cy="15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30" name="Google Shape;1330;p8"/>
            <p:cNvCxnSpPr/>
            <p:nvPr/>
          </p:nvCxnSpPr>
          <p:spPr>
            <a:xfrm>
              <a:off x="2370" y="1484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31" name="Google Shape;1331;p8"/>
            <p:cNvCxnSpPr/>
            <p:nvPr/>
          </p:nvCxnSpPr>
          <p:spPr>
            <a:xfrm>
              <a:off x="2370" y="1711"/>
              <a:ext cx="1" cy="16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332" name="Google Shape;1332;p8"/>
            <p:cNvSpPr/>
            <p:nvPr/>
          </p:nvSpPr>
          <p:spPr>
            <a:xfrm>
              <a:off x="2370" y="1472"/>
              <a:ext cx="126" cy="75"/>
            </a:xfrm>
            <a:custGeom>
              <a:avLst/>
              <a:gdLst/>
              <a:ahLst/>
              <a:cxnLst/>
              <a:rect l="l" t="t" r="r" b="b"/>
              <a:pathLst>
                <a:path w="378" h="227" extrusionOk="0">
                  <a:moveTo>
                    <a:pt x="0" y="149"/>
                  </a:moveTo>
                  <a:lnTo>
                    <a:pt x="248" y="0"/>
                  </a:lnTo>
                  <a:lnTo>
                    <a:pt x="378" y="71"/>
                  </a:lnTo>
                  <a:lnTo>
                    <a:pt x="109" y="227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333" name="Google Shape;1333;p8"/>
            <p:cNvCxnSpPr/>
            <p:nvPr/>
          </p:nvCxnSpPr>
          <p:spPr>
            <a:xfrm rot="10800000" flipH="1">
              <a:off x="2370" y="1472"/>
              <a:ext cx="83" cy="4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34" name="Google Shape;1334;p8"/>
            <p:cNvCxnSpPr/>
            <p:nvPr/>
          </p:nvCxnSpPr>
          <p:spPr>
            <a:xfrm>
              <a:off x="2453" y="1438"/>
              <a:ext cx="1" cy="3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35" name="Google Shape;1335;p8"/>
            <p:cNvCxnSpPr/>
            <p:nvPr/>
          </p:nvCxnSpPr>
          <p:spPr>
            <a:xfrm>
              <a:off x="2453" y="1472"/>
              <a:ext cx="43" cy="2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36" name="Google Shape;1336;p8"/>
            <p:cNvCxnSpPr/>
            <p:nvPr/>
          </p:nvCxnSpPr>
          <p:spPr>
            <a:xfrm>
              <a:off x="2370" y="1521"/>
              <a:ext cx="37" cy="2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37" name="Google Shape;1337;p8"/>
            <p:cNvCxnSpPr/>
            <p:nvPr/>
          </p:nvCxnSpPr>
          <p:spPr>
            <a:xfrm rot="10800000" flipH="1">
              <a:off x="2407" y="1495"/>
              <a:ext cx="89" cy="5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38" name="Google Shape;1338;p8"/>
            <p:cNvCxnSpPr/>
            <p:nvPr/>
          </p:nvCxnSpPr>
          <p:spPr>
            <a:xfrm>
              <a:off x="2496" y="1495"/>
              <a:ext cx="1" cy="1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39" name="Google Shape;1339;p8"/>
            <p:cNvCxnSpPr/>
            <p:nvPr/>
          </p:nvCxnSpPr>
          <p:spPr>
            <a:xfrm>
              <a:off x="2407" y="1547"/>
              <a:ext cx="1" cy="1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40" name="Google Shape;1340;p8"/>
            <p:cNvCxnSpPr/>
            <p:nvPr/>
          </p:nvCxnSpPr>
          <p:spPr>
            <a:xfrm>
              <a:off x="2450" y="1686"/>
              <a:ext cx="1" cy="145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41" name="Google Shape;1341;p8"/>
            <p:cNvCxnSpPr/>
            <p:nvPr/>
          </p:nvCxnSpPr>
          <p:spPr>
            <a:xfrm>
              <a:off x="2487" y="1652"/>
              <a:ext cx="1" cy="1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42" name="Google Shape;1342;p8"/>
            <p:cNvCxnSpPr/>
            <p:nvPr/>
          </p:nvCxnSpPr>
          <p:spPr>
            <a:xfrm flipH="1">
              <a:off x="2408" y="1665"/>
              <a:ext cx="79" cy="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43" name="Google Shape;1343;p8"/>
            <p:cNvCxnSpPr/>
            <p:nvPr/>
          </p:nvCxnSpPr>
          <p:spPr>
            <a:xfrm rot="10800000" flipH="1">
              <a:off x="2408" y="1698"/>
              <a:ext cx="1" cy="1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44" name="Google Shape;1344;p8"/>
            <p:cNvCxnSpPr/>
            <p:nvPr/>
          </p:nvCxnSpPr>
          <p:spPr>
            <a:xfrm rot="10800000">
              <a:off x="2397" y="1704"/>
              <a:ext cx="11" cy="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45" name="Google Shape;1345;p8"/>
            <p:cNvCxnSpPr/>
            <p:nvPr/>
          </p:nvCxnSpPr>
          <p:spPr>
            <a:xfrm rot="10800000" flipH="1">
              <a:off x="3281" y="1575"/>
              <a:ext cx="1" cy="25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46" name="Google Shape;1346;p8"/>
            <p:cNvCxnSpPr/>
            <p:nvPr/>
          </p:nvCxnSpPr>
          <p:spPr>
            <a:xfrm rot="10800000" flipH="1">
              <a:off x="3166" y="1641"/>
              <a:ext cx="1" cy="1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47" name="Google Shape;1347;p8"/>
            <p:cNvCxnSpPr/>
            <p:nvPr/>
          </p:nvCxnSpPr>
          <p:spPr>
            <a:xfrm>
              <a:off x="3166" y="1641"/>
              <a:ext cx="1" cy="2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48" name="Google Shape;1348;p8"/>
            <p:cNvCxnSpPr/>
            <p:nvPr/>
          </p:nvCxnSpPr>
          <p:spPr>
            <a:xfrm rot="10800000">
              <a:off x="3144" y="1654"/>
              <a:ext cx="22" cy="1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49" name="Google Shape;1349;p8"/>
            <p:cNvCxnSpPr/>
            <p:nvPr/>
          </p:nvCxnSpPr>
          <p:spPr>
            <a:xfrm>
              <a:off x="3126" y="1294"/>
              <a:ext cx="1" cy="1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50" name="Google Shape;1350;p8"/>
            <p:cNvCxnSpPr/>
            <p:nvPr/>
          </p:nvCxnSpPr>
          <p:spPr>
            <a:xfrm>
              <a:off x="3170" y="1104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51" name="Google Shape;1351;p8"/>
            <p:cNvCxnSpPr/>
            <p:nvPr/>
          </p:nvCxnSpPr>
          <p:spPr>
            <a:xfrm rot="10800000" flipH="1">
              <a:off x="2746" y="2555"/>
              <a:ext cx="12" cy="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52" name="Google Shape;1352;p8"/>
            <p:cNvCxnSpPr/>
            <p:nvPr/>
          </p:nvCxnSpPr>
          <p:spPr>
            <a:xfrm rot="10800000" flipH="1">
              <a:off x="2877" y="2632"/>
              <a:ext cx="10" cy="5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53" name="Google Shape;1353;p8"/>
            <p:cNvCxnSpPr/>
            <p:nvPr/>
          </p:nvCxnSpPr>
          <p:spPr>
            <a:xfrm rot="10800000">
              <a:off x="2887" y="2607"/>
              <a:ext cx="122" cy="7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54" name="Google Shape;1354;p8"/>
            <p:cNvCxnSpPr/>
            <p:nvPr/>
          </p:nvCxnSpPr>
          <p:spPr>
            <a:xfrm rot="10800000">
              <a:off x="2887" y="2643"/>
              <a:ext cx="122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55" name="Google Shape;1355;p8"/>
            <p:cNvCxnSpPr/>
            <p:nvPr/>
          </p:nvCxnSpPr>
          <p:spPr>
            <a:xfrm rot="10800000" flipH="1">
              <a:off x="3009" y="2707"/>
              <a:ext cx="11" cy="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56" name="Google Shape;1356;p8"/>
            <p:cNvCxnSpPr/>
            <p:nvPr/>
          </p:nvCxnSpPr>
          <p:spPr>
            <a:xfrm rot="10800000" flipH="1">
              <a:off x="3141" y="2784"/>
              <a:ext cx="10" cy="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57" name="Google Shape;1357;p8"/>
            <p:cNvCxnSpPr/>
            <p:nvPr/>
          </p:nvCxnSpPr>
          <p:spPr>
            <a:xfrm rot="10800000" flipH="1">
              <a:off x="3272" y="2860"/>
              <a:ext cx="10" cy="5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58" name="Google Shape;1358;p8"/>
            <p:cNvCxnSpPr/>
            <p:nvPr/>
          </p:nvCxnSpPr>
          <p:spPr>
            <a:xfrm rot="10800000" flipH="1">
              <a:off x="3403" y="2934"/>
              <a:ext cx="12" cy="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59" name="Google Shape;1359;p8"/>
            <p:cNvCxnSpPr/>
            <p:nvPr/>
          </p:nvCxnSpPr>
          <p:spPr>
            <a:xfrm rot="10800000" flipH="1">
              <a:off x="3536" y="3011"/>
              <a:ext cx="14" cy="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60" name="Google Shape;1360;p8"/>
            <p:cNvCxnSpPr/>
            <p:nvPr/>
          </p:nvCxnSpPr>
          <p:spPr>
            <a:xfrm rot="10800000">
              <a:off x="1341" y="2894"/>
              <a:ext cx="73" cy="4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361" name="Google Shape;1361;p8"/>
            <p:cNvSpPr/>
            <p:nvPr/>
          </p:nvSpPr>
          <p:spPr>
            <a:xfrm>
              <a:off x="2020" y="3142"/>
              <a:ext cx="35" cy="50"/>
            </a:xfrm>
            <a:custGeom>
              <a:avLst/>
              <a:gdLst/>
              <a:ahLst/>
              <a:cxnLst/>
              <a:rect l="l" t="t" r="r" b="b"/>
              <a:pathLst>
                <a:path w="106" h="151" extrusionOk="0">
                  <a:moveTo>
                    <a:pt x="62" y="0"/>
                  </a:moveTo>
                  <a:lnTo>
                    <a:pt x="62" y="1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3" y="5"/>
                  </a:lnTo>
                  <a:lnTo>
                    <a:pt x="63" y="6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3" y="14"/>
                  </a:lnTo>
                  <a:lnTo>
                    <a:pt x="63" y="18"/>
                  </a:lnTo>
                  <a:lnTo>
                    <a:pt x="63" y="22"/>
                  </a:lnTo>
                  <a:lnTo>
                    <a:pt x="63" y="25"/>
                  </a:lnTo>
                  <a:lnTo>
                    <a:pt x="63" y="27"/>
                  </a:lnTo>
                  <a:lnTo>
                    <a:pt x="63" y="30"/>
                  </a:lnTo>
                  <a:lnTo>
                    <a:pt x="64" y="34"/>
                  </a:lnTo>
                  <a:lnTo>
                    <a:pt x="65" y="37"/>
                  </a:lnTo>
                  <a:lnTo>
                    <a:pt x="67" y="39"/>
                  </a:lnTo>
                  <a:lnTo>
                    <a:pt x="69" y="41"/>
                  </a:lnTo>
                  <a:lnTo>
                    <a:pt x="74" y="45"/>
                  </a:lnTo>
                  <a:lnTo>
                    <a:pt x="78" y="47"/>
                  </a:lnTo>
                  <a:lnTo>
                    <a:pt x="82" y="49"/>
                  </a:lnTo>
                  <a:lnTo>
                    <a:pt x="87" y="51"/>
                  </a:lnTo>
                  <a:lnTo>
                    <a:pt x="91" y="54"/>
                  </a:lnTo>
                  <a:lnTo>
                    <a:pt x="94" y="58"/>
                  </a:lnTo>
                  <a:lnTo>
                    <a:pt x="98" y="61"/>
                  </a:lnTo>
                  <a:lnTo>
                    <a:pt x="101" y="66"/>
                  </a:lnTo>
                  <a:lnTo>
                    <a:pt x="103" y="71"/>
                  </a:lnTo>
                  <a:lnTo>
                    <a:pt x="105" y="77"/>
                  </a:lnTo>
                  <a:lnTo>
                    <a:pt x="106" y="83"/>
                  </a:lnTo>
                  <a:lnTo>
                    <a:pt x="106" y="91"/>
                  </a:lnTo>
                  <a:lnTo>
                    <a:pt x="106" y="99"/>
                  </a:lnTo>
                  <a:lnTo>
                    <a:pt x="106" y="108"/>
                  </a:lnTo>
                  <a:lnTo>
                    <a:pt x="105" y="116"/>
                  </a:lnTo>
                  <a:lnTo>
                    <a:pt x="103" y="128"/>
                  </a:lnTo>
                  <a:lnTo>
                    <a:pt x="101" y="139"/>
                  </a:lnTo>
                  <a:lnTo>
                    <a:pt x="98" y="149"/>
                  </a:lnTo>
                  <a:lnTo>
                    <a:pt x="98" y="150"/>
                  </a:lnTo>
                  <a:lnTo>
                    <a:pt x="98" y="151"/>
                  </a:lnTo>
                  <a:lnTo>
                    <a:pt x="88" y="147"/>
                  </a:lnTo>
                  <a:lnTo>
                    <a:pt x="77" y="142"/>
                  </a:lnTo>
                  <a:lnTo>
                    <a:pt x="66" y="138"/>
                  </a:lnTo>
                  <a:lnTo>
                    <a:pt x="55" y="134"/>
                  </a:lnTo>
                  <a:lnTo>
                    <a:pt x="47" y="130"/>
                  </a:lnTo>
                  <a:lnTo>
                    <a:pt x="39" y="127"/>
                  </a:lnTo>
                  <a:lnTo>
                    <a:pt x="30" y="124"/>
                  </a:lnTo>
                  <a:lnTo>
                    <a:pt x="24" y="120"/>
                  </a:lnTo>
                  <a:lnTo>
                    <a:pt x="17" y="115"/>
                  </a:lnTo>
                  <a:lnTo>
                    <a:pt x="12" y="111"/>
                  </a:lnTo>
                  <a:lnTo>
                    <a:pt x="9" y="107"/>
                  </a:lnTo>
                  <a:lnTo>
                    <a:pt x="4" y="101"/>
                  </a:lnTo>
                  <a:lnTo>
                    <a:pt x="2" y="95"/>
                  </a:lnTo>
                  <a:lnTo>
                    <a:pt x="1" y="88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1" y="78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1" y="73"/>
                  </a:lnTo>
                  <a:lnTo>
                    <a:pt x="2" y="70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1" y="61"/>
                  </a:lnTo>
                  <a:lnTo>
                    <a:pt x="1" y="58"/>
                  </a:lnTo>
                  <a:lnTo>
                    <a:pt x="8" y="57"/>
                  </a:lnTo>
                  <a:lnTo>
                    <a:pt x="13" y="53"/>
                  </a:lnTo>
                  <a:lnTo>
                    <a:pt x="18" y="50"/>
                  </a:lnTo>
                  <a:lnTo>
                    <a:pt x="24" y="47"/>
                  </a:lnTo>
                  <a:lnTo>
                    <a:pt x="29" y="41"/>
                  </a:lnTo>
                  <a:lnTo>
                    <a:pt x="35" y="37"/>
                  </a:lnTo>
                  <a:lnTo>
                    <a:pt x="39" y="32"/>
                  </a:lnTo>
                  <a:lnTo>
                    <a:pt x="45" y="25"/>
                  </a:lnTo>
                  <a:lnTo>
                    <a:pt x="50" y="18"/>
                  </a:lnTo>
                  <a:lnTo>
                    <a:pt x="56" y="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2007" y="3169"/>
              <a:ext cx="45" cy="54"/>
            </a:xfrm>
            <a:custGeom>
              <a:avLst/>
              <a:gdLst/>
              <a:ahLst/>
              <a:cxnLst/>
              <a:rect l="l" t="t" r="r" b="b"/>
              <a:pathLst>
                <a:path w="136" h="162" extrusionOk="0">
                  <a:moveTo>
                    <a:pt x="136" y="70"/>
                  </a:moveTo>
                  <a:lnTo>
                    <a:pt x="135" y="73"/>
                  </a:lnTo>
                  <a:lnTo>
                    <a:pt x="133" y="76"/>
                  </a:lnTo>
                  <a:lnTo>
                    <a:pt x="132" y="80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8" y="88"/>
                  </a:lnTo>
                  <a:lnTo>
                    <a:pt x="127" y="91"/>
                  </a:lnTo>
                  <a:lnTo>
                    <a:pt x="125" y="93"/>
                  </a:lnTo>
                  <a:lnTo>
                    <a:pt x="124" y="96"/>
                  </a:lnTo>
                  <a:lnTo>
                    <a:pt x="122" y="98"/>
                  </a:lnTo>
                  <a:lnTo>
                    <a:pt x="119" y="100"/>
                  </a:lnTo>
                  <a:lnTo>
                    <a:pt x="117" y="103"/>
                  </a:lnTo>
                  <a:lnTo>
                    <a:pt x="114" y="105"/>
                  </a:lnTo>
                  <a:lnTo>
                    <a:pt x="111" y="108"/>
                  </a:lnTo>
                  <a:lnTo>
                    <a:pt x="107" y="110"/>
                  </a:lnTo>
                  <a:lnTo>
                    <a:pt x="102" y="113"/>
                  </a:lnTo>
                  <a:lnTo>
                    <a:pt x="97" y="118"/>
                  </a:lnTo>
                  <a:lnTo>
                    <a:pt x="93" y="121"/>
                  </a:lnTo>
                  <a:lnTo>
                    <a:pt x="90" y="123"/>
                  </a:lnTo>
                  <a:lnTo>
                    <a:pt x="87" y="126"/>
                  </a:lnTo>
                  <a:lnTo>
                    <a:pt x="85" y="131"/>
                  </a:lnTo>
                  <a:lnTo>
                    <a:pt x="83" y="134"/>
                  </a:lnTo>
                  <a:lnTo>
                    <a:pt x="80" y="138"/>
                  </a:lnTo>
                  <a:lnTo>
                    <a:pt x="77" y="143"/>
                  </a:lnTo>
                  <a:lnTo>
                    <a:pt x="75" y="146"/>
                  </a:lnTo>
                  <a:lnTo>
                    <a:pt x="73" y="150"/>
                  </a:lnTo>
                  <a:lnTo>
                    <a:pt x="71" y="152"/>
                  </a:lnTo>
                  <a:lnTo>
                    <a:pt x="67" y="155"/>
                  </a:lnTo>
                  <a:lnTo>
                    <a:pt x="64" y="157"/>
                  </a:lnTo>
                  <a:lnTo>
                    <a:pt x="61" y="158"/>
                  </a:lnTo>
                  <a:lnTo>
                    <a:pt x="59" y="159"/>
                  </a:lnTo>
                  <a:lnTo>
                    <a:pt x="55" y="160"/>
                  </a:lnTo>
                  <a:lnTo>
                    <a:pt x="53" y="160"/>
                  </a:lnTo>
                  <a:lnTo>
                    <a:pt x="50" y="161"/>
                  </a:lnTo>
                  <a:lnTo>
                    <a:pt x="48" y="161"/>
                  </a:lnTo>
                  <a:lnTo>
                    <a:pt x="45" y="162"/>
                  </a:lnTo>
                  <a:lnTo>
                    <a:pt x="42" y="159"/>
                  </a:lnTo>
                  <a:lnTo>
                    <a:pt x="40" y="157"/>
                  </a:lnTo>
                  <a:lnTo>
                    <a:pt x="38" y="153"/>
                  </a:lnTo>
                  <a:lnTo>
                    <a:pt x="36" y="151"/>
                  </a:lnTo>
                  <a:lnTo>
                    <a:pt x="33" y="149"/>
                  </a:lnTo>
                  <a:lnTo>
                    <a:pt x="30" y="147"/>
                  </a:lnTo>
                  <a:lnTo>
                    <a:pt x="28" y="145"/>
                  </a:lnTo>
                  <a:lnTo>
                    <a:pt x="26" y="144"/>
                  </a:lnTo>
                  <a:lnTo>
                    <a:pt x="24" y="142"/>
                  </a:lnTo>
                  <a:lnTo>
                    <a:pt x="22" y="140"/>
                  </a:lnTo>
                  <a:lnTo>
                    <a:pt x="21" y="138"/>
                  </a:lnTo>
                  <a:lnTo>
                    <a:pt x="19" y="136"/>
                  </a:lnTo>
                  <a:lnTo>
                    <a:pt x="15" y="133"/>
                  </a:lnTo>
                  <a:lnTo>
                    <a:pt x="13" y="127"/>
                  </a:lnTo>
                  <a:lnTo>
                    <a:pt x="11" y="122"/>
                  </a:lnTo>
                  <a:lnTo>
                    <a:pt x="10" y="117"/>
                  </a:lnTo>
                  <a:lnTo>
                    <a:pt x="9" y="110"/>
                  </a:lnTo>
                  <a:lnTo>
                    <a:pt x="8" y="100"/>
                  </a:lnTo>
                  <a:lnTo>
                    <a:pt x="7" y="90"/>
                  </a:lnTo>
                  <a:lnTo>
                    <a:pt x="7" y="78"/>
                  </a:lnTo>
                  <a:lnTo>
                    <a:pt x="6" y="70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0" y="48"/>
                  </a:lnTo>
                  <a:lnTo>
                    <a:pt x="7" y="44"/>
                  </a:lnTo>
                  <a:lnTo>
                    <a:pt x="12" y="40"/>
                  </a:lnTo>
                  <a:lnTo>
                    <a:pt x="16" y="35"/>
                  </a:lnTo>
                  <a:lnTo>
                    <a:pt x="22" y="30"/>
                  </a:lnTo>
                  <a:lnTo>
                    <a:pt x="26" y="24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6" y="6"/>
                  </a:lnTo>
                  <a:lnTo>
                    <a:pt x="38" y="0"/>
                  </a:lnTo>
                  <a:lnTo>
                    <a:pt x="39" y="7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7" y="26"/>
                  </a:lnTo>
                  <a:lnTo>
                    <a:pt x="50" y="30"/>
                  </a:lnTo>
                  <a:lnTo>
                    <a:pt x="55" y="34"/>
                  </a:lnTo>
                  <a:lnTo>
                    <a:pt x="62" y="39"/>
                  </a:lnTo>
                  <a:lnTo>
                    <a:pt x="68" y="43"/>
                  </a:lnTo>
                  <a:lnTo>
                    <a:pt x="77" y="46"/>
                  </a:lnTo>
                  <a:lnTo>
                    <a:pt x="85" y="49"/>
                  </a:lnTo>
                  <a:lnTo>
                    <a:pt x="93" y="53"/>
                  </a:lnTo>
                  <a:lnTo>
                    <a:pt x="104" y="57"/>
                  </a:lnTo>
                  <a:lnTo>
                    <a:pt x="115" y="61"/>
                  </a:lnTo>
                  <a:lnTo>
                    <a:pt x="126" y="66"/>
                  </a:lnTo>
                  <a:lnTo>
                    <a:pt x="136" y="70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2011" y="3120"/>
              <a:ext cx="29" cy="41"/>
            </a:xfrm>
            <a:custGeom>
              <a:avLst/>
              <a:gdLst/>
              <a:ahLst/>
              <a:cxnLst/>
              <a:rect l="l" t="t" r="r" b="b"/>
              <a:pathLst>
                <a:path w="88" h="124" extrusionOk="0">
                  <a:moveTo>
                    <a:pt x="0" y="81"/>
                  </a:moveTo>
                  <a:lnTo>
                    <a:pt x="5" y="73"/>
                  </a:lnTo>
                  <a:lnTo>
                    <a:pt x="10" y="64"/>
                  </a:lnTo>
                  <a:lnTo>
                    <a:pt x="13" y="55"/>
                  </a:lnTo>
                  <a:lnTo>
                    <a:pt x="16" y="47"/>
                  </a:lnTo>
                  <a:lnTo>
                    <a:pt x="20" y="37"/>
                  </a:lnTo>
                  <a:lnTo>
                    <a:pt x="22" y="28"/>
                  </a:lnTo>
                  <a:lnTo>
                    <a:pt x="24" y="19"/>
                  </a:lnTo>
                  <a:lnTo>
                    <a:pt x="25" y="1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0" y="7"/>
                  </a:lnTo>
                  <a:lnTo>
                    <a:pt x="31" y="9"/>
                  </a:lnTo>
                  <a:lnTo>
                    <a:pt x="33" y="11"/>
                  </a:lnTo>
                  <a:lnTo>
                    <a:pt x="34" y="14"/>
                  </a:lnTo>
                  <a:lnTo>
                    <a:pt x="34" y="17"/>
                  </a:lnTo>
                  <a:lnTo>
                    <a:pt x="35" y="21"/>
                  </a:lnTo>
                  <a:lnTo>
                    <a:pt x="36" y="23"/>
                  </a:lnTo>
                  <a:lnTo>
                    <a:pt x="37" y="25"/>
                  </a:lnTo>
                  <a:lnTo>
                    <a:pt x="38" y="26"/>
                  </a:lnTo>
                  <a:lnTo>
                    <a:pt x="39" y="27"/>
                  </a:lnTo>
                  <a:lnTo>
                    <a:pt x="41" y="28"/>
                  </a:lnTo>
                  <a:lnTo>
                    <a:pt x="43" y="29"/>
                  </a:lnTo>
                  <a:lnTo>
                    <a:pt x="46" y="30"/>
                  </a:lnTo>
                  <a:lnTo>
                    <a:pt x="50" y="30"/>
                  </a:lnTo>
                  <a:lnTo>
                    <a:pt x="55" y="32"/>
                  </a:lnTo>
                  <a:lnTo>
                    <a:pt x="58" y="32"/>
                  </a:lnTo>
                  <a:lnTo>
                    <a:pt x="61" y="33"/>
                  </a:lnTo>
                  <a:lnTo>
                    <a:pt x="64" y="34"/>
                  </a:lnTo>
                  <a:lnTo>
                    <a:pt x="66" y="35"/>
                  </a:lnTo>
                  <a:lnTo>
                    <a:pt x="68" y="36"/>
                  </a:lnTo>
                  <a:lnTo>
                    <a:pt x="71" y="38"/>
                  </a:lnTo>
                  <a:lnTo>
                    <a:pt x="72" y="40"/>
                  </a:lnTo>
                  <a:lnTo>
                    <a:pt x="74" y="42"/>
                  </a:lnTo>
                  <a:lnTo>
                    <a:pt x="76" y="45"/>
                  </a:lnTo>
                  <a:lnTo>
                    <a:pt x="78" y="48"/>
                  </a:lnTo>
                  <a:lnTo>
                    <a:pt x="80" y="52"/>
                  </a:lnTo>
                  <a:lnTo>
                    <a:pt x="81" y="54"/>
                  </a:lnTo>
                  <a:lnTo>
                    <a:pt x="84" y="56"/>
                  </a:lnTo>
                  <a:lnTo>
                    <a:pt x="85" y="59"/>
                  </a:lnTo>
                  <a:lnTo>
                    <a:pt x="86" y="61"/>
                  </a:lnTo>
                  <a:lnTo>
                    <a:pt x="87" y="63"/>
                  </a:lnTo>
                  <a:lnTo>
                    <a:pt x="88" y="66"/>
                  </a:lnTo>
                  <a:lnTo>
                    <a:pt x="82" y="75"/>
                  </a:lnTo>
                  <a:lnTo>
                    <a:pt x="76" y="84"/>
                  </a:lnTo>
                  <a:lnTo>
                    <a:pt x="71" y="91"/>
                  </a:lnTo>
                  <a:lnTo>
                    <a:pt x="65" y="98"/>
                  </a:lnTo>
                  <a:lnTo>
                    <a:pt x="61" y="103"/>
                  </a:lnTo>
                  <a:lnTo>
                    <a:pt x="55" y="107"/>
                  </a:lnTo>
                  <a:lnTo>
                    <a:pt x="50" y="113"/>
                  </a:lnTo>
                  <a:lnTo>
                    <a:pt x="44" y="116"/>
                  </a:lnTo>
                  <a:lnTo>
                    <a:pt x="39" y="119"/>
                  </a:lnTo>
                  <a:lnTo>
                    <a:pt x="34" y="123"/>
                  </a:lnTo>
                  <a:lnTo>
                    <a:pt x="27" y="124"/>
                  </a:lnTo>
                  <a:lnTo>
                    <a:pt x="26" y="119"/>
                  </a:lnTo>
                  <a:lnTo>
                    <a:pt x="24" y="114"/>
                  </a:lnTo>
                  <a:lnTo>
                    <a:pt x="22" y="109"/>
                  </a:lnTo>
                  <a:lnTo>
                    <a:pt x="20" y="104"/>
                  </a:lnTo>
                  <a:lnTo>
                    <a:pt x="16" y="99"/>
                  </a:lnTo>
                  <a:lnTo>
                    <a:pt x="13" y="94"/>
                  </a:lnTo>
                  <a:lnTo>
                    <a:pt x="9" y="90"/>
                  </a:lnTo>
                  <a:lnTo>
                    <a:pt x="5" y="86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2004" y="3147"/>
              <a:ext cx="16" cy="15"/>
            </a:xfrm>
            <a:custGeom>
              <a:avLst/>
              <a:gdLst/>
              <a:ahLst/>
              <a:cxnLst/>
              <a:rect l="l" t="t" r="r" b="b"/>
              <a:pathLst>
                <a:path w="49" h="44" extrusionOk="0">
                  <a:moveTo>
                    <a:pt x="0" y="29"/>
                  </a:moveTo>
                  <a:lnTo>
                    <a:pt x="7" y="33"/>
                  </a:lnTo>
                  <a:lnTo>
                    <a:pt x="12" y="36"/>
                  </a:lnTo>
                  <a:lnTo>
                    <a:pt x="18" y="39"/>
                  </a:lnTo>
                  <a:lnTo>
                    <a:pt x="23" y="42"/>
                  </a:lnTo>
                  <a:lnTo>
                    <a:pt x="29" y="43"/>
                  </a:lnTo>
                  <a:lnTo>
                    <a:pt x="34" y="44"/>
                  </a:lnTo>
                  <a:lnTo>
                    <a:pt x="39" y="44"/>
                  </a:lnTo>
                  <a:lnTo>
                    <a:pt x="44" y="44"/>
                  </a:lnTo>
                  <a:lnTo>
                    <a:pt x="49" y="43"/>
                  </a:lnTo>
                  <a:lnTo>
                    <a:pt x="48" y="38"/>
                  </a:lnTo>
                  <a:lnTo>
                    <a:pt x="46" y="33"/>
                  </a:lnTo>
                  <a:lnTo>
                    <a:pt x="44" y="28"/>
                  </a:lnTo>
                  <a:lnTo>
                    <a:pt x="42" y="23"/>
                  </a:lnTo>
                  <a:lnTo>
                    <a:pt x="38" y="18"/>
                  </a:lnTo>
                  <a:lnTo>
                    <a:pt x="35" y="13"/>
                  </a:lnTo>
                  <a:lnTo>
                    <a:pt x="31" y="9"/>
                  </a:lnTo>
                  <a:lnTo>
                    <a:pt x="27" y="5"/>
                  </a:lnTo>
                  <a:lnTo>
                    <a:pt x="22" y="0"/>
                  </a:lnTo>
                  <a:lnTo>
                    <a:pt x="19" y="5"/>
                  </a:lnTo>
                  <a:lnTo>
                    <a:pt x="16" y="10"/>
                  </a:lnTo>
                  <a:lnTo>
                    <a:pt x="12" y="15"/>
                  </a:lnTo>
                  <a:lnTo>
                    <a:pt x="9" y="20"/>
                  </a:lnTo>
                  <a:lnTo>
                    <a:pt x="5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1995" y="3138"/>
              <a:ext cx="25" cy="51"/>
            </a:xfrm>
            <a:custGeom>
              <a:avLst/>
              <a:gdLst/>
              <a:ahLst/>
              <a:cxnLst/>
              <a:rect l="l" t="t" r="r" b="b"/>
              <a:pathLst>
                <a:path w="76" h="153" extrusionOk="0">
                  <a:moveTo>
                    <a:pt x="0" y="0"/>
                  </a:moveTo>
                  <a:lnTo>
                    <a:pt x="9" y="3"/>
                  </a:lnTo>
                  <a:lnTo>
                    <a:pt x="18" y="7"/>
                  </a:lnTo>
                  <a:lnTo>
                    <a:pt x="26" y="10"/>
                  </a:lnTo>
                  <a:lnTo>
                    <a:pt x="34" y="16"/>
                  </a:lnTo>
                  <a:lnTo>
                    <a:pt x="42" y="20"/>
                  </a:lnTo>
                  <a:lnTo>
                    <a:pt x="49" y="26"/>
                  </a:lnTo>
                  <a:lnTo>
                    <a:pt x="56" y="34"/>
                  </a:lnTo>
                  <a:lnTo>
                    <a:pt x="62" y="41"/>
                  </a:lnTo>
                  <a:lnTo>
                    <a:pt x="68" y="48"/>
                  </a:lnTo>
                  <a:lnTo>
                    <a:pt x="71" y="57"/>
                  </a:lnTo>
                  <a:lnTo>
                    <a:pt x="74" y="64"/>
                  </a:lnTo>
                  <a:lnTo>
                    <a:pt x="75" y="73"/>
                  </a:lnTo>
                  <a:lnTo>
                    <a:pt x="76" y="82"/>
                  </a:lnTo>
                  <a:lnTo>
                    <a:pt x="75" y="89"/>
                  </a:lnTo>
                  <a:lnTo>
                    <a:pt x="72" y="98"/>
                  </a:lnTo>
                  <a:lnTo>
                    <a:pt x="69" y="107"/>
                  </a:lnTo>
                  <a:lnTo>
                    <a:pt x="63" y="114"/>
                  </a:lnTo>
                  <a:lnTo>
                    <a:pt x="58" y="122"/>
                  </a:lnTo>
                  <a:lnTo>
                    <a:pt x="51" y="128"/>
                  </a:lnTo>
                  <a:lnTo>
                    <a:pt x="44" y="135"/>
                  </a:lnTo>
                  <a:lnTo>
                    <a:pt x="36" y="140"/>
                  </a:lnTo>
                  <a:lnTo>
                    <a:pt x="31" y="145"/>
                  </a:lnTo>
                  <a:lnTo>
                    <a:pt x="24" y="148"/>
                  </a:lnTo>
                  <a:lnTo>
                    <a:pt x="19" y="150"/>
                  </a:lnTo>
                  <a:lnTo>
                    <a:pt x="12" y="152"/>
                  </a:lnTo>
                  <a:lnTo>
                    <a:pt x="7" y="153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1995" y="3106"/>
              <a:ext cx="60" cy="126"/>
            </a:xfrm>
            <a:custGeom>
              <a:avLst/>
              <a:gdLst/>
              <a:ahLst/>
              <a:cxnLst/>
              <a:rect l="l" t="t" r="r" b="b"/>
              <a:pathLst>
                <a:path w="180" h="378" extrusionOk="0">
                  <a:moveTo>
                    <a:pt x="0" y="2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9" y="2"/>
                  </a:lnTo>
                  <a:lnTo>
                    <a:pt x="22" y="3"/>
                  </a:lnTo>
                  <a:lnTo>
                    <a:pt x="26" y="6"/>
                  </a:lnTo>
                  <a:lnTo>
                    <a:pt x="31" y="11"/>
                  </a:lnTo>
                  <a:lnTo>
                    <a:pt x="35" y="15"/>
                  </a:lnTo>
                  <a:lnTo>
                    <a:pt x="38" y="20"/>
                  </a:lnTo>
                  <a:lnTo>
                    <a:pt x="43" y="25"/>
                  </a:lnTo>
                  <a:lnTo>
                    <a:pt x="48" y="27"/>
                  </a:lnTo>
                  <a:lnTo>
                    <a:pt x="53" y="29"/>
                  </a:lnTo>
                  <a:lnTo>
                    <a:pt x="60" y="31"/>
                  </a:lnTo>
                  <a:lnTo>
                    <a:pt x="65" y="34"/>
                  </a:lnTo>
                  <a:lnTo>
                    <a:pt x="69" y="36"/>
                  </a:lnTo>
                  <a:lnTo>
                    <a:pt x="72" y="39"/>
                  </a:lnTo>
                  <a:lnTo>
                    <a:pt x="75" y="42"/>
                  </a:lnTo>
                  <a:lnTo>
                    <a:pt x="77" y="45"/>
                  </a:lnTo>
                  <a:lnTo>
                    <a:pt x="79" y="50"/>
                  </a:lnTo>
                  <a:lnTo>
                    <a:pt x="81" y="53"/>
                  </a:lnTo>
                  <a:lnTo>
                    <a:pt x="82" y="57"/>
                  </a:lnTo>
                  <a:lnTo>
                    <a:pt x="83" y="61"/>
                  </a:lnTo>
                  <a:lnTo>
                    <a:pt x="84" y="65"/>
                  </a:lnTo>
                  <a:lnTo>
                    <a:pt x="86" y="67"/>
                  </a:lnTo>
                  <a:lnTo>
                    <a:pt x="88" y="69"/>
                  </a:lnTo>
                  <a:lnTo>
                    <a:pt x="92" y="71"/>
                  </a:lnTo>
                  <a:lnTo>
                    <a:pt x="99" y="71"/>
                  </a:lnTo>
                  <a:lnTo>
                    <a:pt x="106" y="73"/>
                  </a:lnTo>
                  <a:lnTo>
                    <a:pt x="111" y="74"/>
                  </a:lnTo>
                  <a:lnTo>
                    <a:pt x="115" y="77"/>
                  </a:lnTo>
                  <a:lnTo>
                    <a:pt x="119" y="80"/>
                  </a:lnTo>
                  <a:lnTo>
                    <a:pt x="122" y="83"/>
                  </a:lnTo>
                  <a:lnTo>
                    <a:pt x="125" y="88"/>
                  </a:lnTo>
                  <a:lnTo>
                    <a:pt x="128" y="92"/>
                  </a:lnTo>
                  <a:lnTo>
                    <a:pt x="130" y="97"/>
                  </a:lnTo>
                  <a:lnTo>
                    <a:pt x="134" y="102"/>
                  </a:lnTo>
                  <a:lnTo>
                    <a:pt x="136" y="106"/>
                  </a:lnTo>
                  <a:lnTo>
                    <a:pt x="137" y="113"/>
                  </a:lnTo>
                  <a:lnTo>
                    <a:pt x="137" y="118"/>
                  </a:lnTo>
                  <a:lnTo>
                    <a:pt x="137" y="124"/>
                  </a:lnTo>
                  <a:lnTo>
                    <a:pt x="137" y="130"/>
                  </a:lnTo>
                  <a:lnTo>
                    <a:pt x="137" y="135"/>
                  </a:lnTo>
                  <a:lnTo>
                    <a:pt x="138" y="140"/>
                  </a:lnTo>
                  <a:lnTo>
                    <a:pt x="140" y="144"/>
                  </a:lnTo>
                  <a:lnTo>
                    <a:pt x="145" y="150"/>
                  </a:lnTo>
                  <a:lnTo>
                    <a:pt x="152" y="154"/>
                  </a:lnTo>
                  <a:lnTo>
                    <a:pt x="159" y="157"/>
                  </a:lnTo>
                  <a:lnTo>
                    <a:pt x="166" y="161"/>
                  </a:lnTo>
                  <a:lnTo>
                    <a:pt x="172" y="168"/>
                  </a:lnTo>
                  <a:lnTo>
                    <a:pt x="176" y="174"/>
                  </a:lnTo>
                  <a:lnTo>
                    <a:pt x="178" y="182"/>
                  </a:lnTo>
                  <a:lnTo>
                    <a:pt x="180" y="190"/>
                  </a:lnTo>
                  <a:lnTo>
                    <a:pt x="180" y="197"/>
                  </a:lnTo>
                  <a:lnTo>
                    <a:pt x="180" y="207"/>
                  </a:lnTo>
                  <a:lnTo>
                    <a:pt x="180" y="216"/>
                  </a:lnTo>
                  <a:lnTo>
                    <a:pt x="179" y="224"/>
                  </a:lnTo>
                  <a:lnTo>
                    <a:pt x="177" y="233"/>
                  </a:lnTo>
                  <a:lnTo>
                    <a:pt x="175" y="244"/>
                  </a:lnTo>
                  <a:lnTo>
                    <a:pt x="173" y="253"/>
                  </a:lnTo>
                  <a:lnTo>
                    <a:pt x="171" y="261"/>
                  </a:lnTo>
                  <a:lnTo>
                    <a:pt x="167" y="269"/>
                  </a:lnTo>
                  <a:lnTo>
                    <a:pt x="165" y="275"/>
                  </a:lnTo>
                  <a:lnTo>
                    <a:pt x="162" y="281"/>
                  </a:lnTo>
                  <a:lnTo>
                    <a:pt x="158" y="285"/>
                  </a:lnTo>
                  <a:lnTo>
                    <a:pt x="153" y="289"/>
                  </a:lnTo>
                  <a:lnTo>
                    <a:pt x="149" y="294"/>
                  </a:lnTo>
                  <a:lnTo>
                    <a:pt x="143" y="298"/>
                  </a:lnTo>
                  <a:lnTo>
                    <a:pt x="137" y="302"/>
                  </a:lnTo>
                  <a:lnTo>
                    <a:pt x="132" y="307"/>
                  </a:lnTo>
                  <a:lnTo>
                    <a:pt x="127" y="311"/>
                  </a:lnTo>
                  <a:lnTo>
                    <a:pt x="123" y="315"/>
                  </a:lnTo>
                  <a:lnTo>
                    <a:pt x="119" y="321"/>
                  </a:lnTo>
                  <a:lnTo>
                    <a:pt x="115" y="327"/>
                  </a:lnTo>
                  <a:lnTo>
                    <a:pt x="112" y="333"/>
                  </a:lnTo>
                  <a:lnTo>
                    <a:pt x="108" y="338"/>
                  </a:lnTo>
                  <a:lnTo>
                    <a:pt x="103" y="343"/>
                  </a:lnTo>
                  <a:lnTo>
                    <a:pt x="98" y="346"/>
                  </a:lnTo>
                  <a:lnTo>
                    <a:pt x="91" y="348"/>
                  </a:lnTo>
                  <a:lnTo>
                    <a:pt x="85" y="349"/>
                  </a:lnTo>
                  <a:lnTo>
                    <a:pt x="77" y="351"/>
                  </a:lnTo>
                  <a:lnTo>
                    <a:pt x="72" y="353"/>
                  </a:lnTo>
                  <a:lnTo>
                    <a:pt x="68" y="357"/>
                  </a:lnTo>
                  <a:lnTo>
                    <a:pt x="64" y="361"/>
                  </a:lnTo>
                  <a:lnTo>
                    <a:pt x="62" y="365"/>
                  </a:lnTo>
                  <a:lnTo>
                    <a:pt x="59" y="369"/>
                  </a:lnTo>
                  <a:lnTo>
                    <a:pt x="55" y="371"/>
                  </a:lnTo>
                  <a:lnTo>
                    <a:pt x="50" y="372"/>
                  </a:lnTo>
                  <a:lnTo>
                    <a:pt x="45" y="373"/>
                  </a:lnTo>
                  <a:lnTo>
                    <a:pt x="38" y="374"/>
                  </a:lnTo>
                  <a:lnTo>
                    <a:pt x="33" y="374"/>
                  </a:lnTo>
                  <a:lnTo>
                    <a:pt x="30" y="375"/>
                  </a:lnTo>
                  <a:lnTo>
                    <a:pt x="25" y="376"/>
                  </a:lnTo>
                  <a:lnTo>
                    <a:pt x="22" y="377"/>
                  </a:lnTo>
                  <a:lnTo>
                    <a:pt x="18" y="378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1995" y="3231"/>
              <a:ext cx="79" cy="49"/>
            </a:xfrm>
            <a:custGeom>
              <a:avLst/>
              <a:gdLst/>
              <a:ahLst/>
              <a:cxnLst/>
              <a:rect l="l" t="t" r="r" b="b"/>
              <a:pathLst>
                <a:path w="236" h="147" extrusionOk="0">
                  <a:moveTo>
                    <a:pt x="0" y="147"/>
                  </a:moveTo>
                  <a:lnTo>
                    <a:pt x="3" y="142"/>
                  </a:lnTo>
                  <a:lnTo>
                    <a:pt x="5" y="138"/>
                  </a:lnTo>
                  <a:lnTo>
                    <a:pt x="8" y="134"/>
                  </a:lnTo>
                  <a:lnTo>
                    <a:pt x="12" y="131"/>
                  </a:lnTo>
                  <a:lnTo>
                    <a:pt x="19" y="127"/>
                  </a:lnTo>
                  <a:lnTo>
                    <a:pt x="27" y="122"/>
                  </a:lnTo>
                  <a:lnTo>
                    <a:pt x="36" y="119"/>
                  </a:lnTo>
                  <a:lnTo>
                    <a:pt x="45" y="115"/>
                  </a:lnTo>
                  <a:lnTo>
                    <a:pt x="53" y="112"/>
                  </a:lnTo>
                  <a:lnTo>
                    <a:pt x="62" y="107"/>
                  </a:lnTo>
                  <a:lnTo>
                    <a:pt x="70" y="103"/>
                  </a:lnTo>
                  <a:lnTo>
                    <a:pt x="78" y="100"/>
                  </a:lnTo>
                  <a:lnTo>
                    <a:pt x="87" y="99"/>
                  </a:lnTo>
                  <a:lnTo>
                    <a:pt x="96" y="98"/>
                  </a:lnTo>
                  <a:lnTo>
                    <a:pt x="106" y="99"/>
                  </a:lnTo>
                  <a:lnTo>
                    <a:pt x="115" y="99"/>
                  </a:lnTo>
                  <a:lnTo>
                    <a:pt x="125" y="99"/>
                  </a:lnTo>
                  <a:lnTo>
                    <a:pt x="134" y="96"/>
                  </a:lnTo>
                  <a:lnTo>
                    <a:pt x="142" y="91"/>
                  </a:lnTo>
                  <a:lnTo>
                    <a:pt x="151" y="85"/>
                  </a:lnTo>
                  <a:lnTo>
                    <a:pt x="158" y="77"/>
                  </a:lnTo>
                  <a:lnTo>
                    <a:pt x="166" y="69"/>
                  </a:lnTo>
                  <a:lnTo>
                    <a:pt x="174" y="64"/>
                  </a:lnTo>
                  <a:lnTo>
                    <a:pt x="184" y="59"/>
                  </a:lnTo>
                  <a:lnTo>
                    <a:pt x="190" y="55"/>
                  </a:lnTo>
                  <a:lnTo>
                    <a:pt x="198" y="52"/>
                  </a:lnTo>
                  <a:lnTo>
                    <a:pt x="205" y="49"/>
                  </a:lnTo>
                  <a:lnTo>
                    <a:pt x="212" y="44"/>
                  </a:lnTo>
                  <a:lnTo>
                    <a:pt x="218" y="40"/>
                  </a:lnTo>
                  <a:lnTo>
                    <a:pt x="224" y="36"/>
                  </a:lnTo>
                  <a:lnTo>
                    <a:pt x="228" y="31"/>
                  </a:lnTo>
                  <a:lnTo>
                    <a:pt x="230" y="26"/>
                  </a:lnTo>
                  <a:lnTo>
                    <a:pt x="233" y="21"/>
                  </a:lnTo>
                  <a:lnTo>
                    <a:pt x="235" y="15"/>
                  </a:lnTo>
                  <a:lnTo>
                    <a:pt x="236" y="8"/>
                  </a:lnTo>
                  <a:lnTo>
                    <a:pt x="236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1995" y="3071"/>
              <a:ext cx="71" cy="54"/>
            </a:xfrm>
            <a:custGeom>
              <a:avLst/>
              <a:gdLst/>
              <a:ahLst/>
              <a:cxnLst/>
              <a:rect l="l" t="t" r="r" b="b"/>
              <a:pathLst>
                <a:path w="213" h="162" extrusionOk="0">
                  <a:moveTo>
                    <a:pt x="0" y="3"/>
                  </a:moveTo>
                  <a:lnTo>
                    <a:pt x="10" y="1"/>
                  </a:lnTo>
                  <a:lnTo>
                    <a:pt x="20" y="0"/>
                  </a:lnTo>
                  <a:lnTo>
                    <a:pt x="29" y="0"/>
                  </a:lnTo>
                  <a:lnTo>
                    <a:pt x="37" y="1"/>
                  </a:lnTo>
                  <a:lnTo>
                    <a:pt x="45" y="2"/>
                  </a:lnTo>
                  <a:lnTo>
                    <a:pt x="52" y="4"/>
                  </a:lnTo>
                  <a:lnTo>
                    <a:pt x="64" y="8"/>
                  </a:lnTo>
                  <a:lnTo>
                    <a:pt x="75" y="14"/>
                  </a:lnTo>
                  <a:lnTo>
                    <a:pt x="86" y="20"/>
                  </a:lnTo>
                  <a:lnTo>
                    <a:pt x="97" y="28"/>
                  </a:lnTo>
                  <a:lnTo>
                    <a:pt x="107" y="34"/>
                  </a:lnTo>
                  <a:lnTo>
                    <a:pt x="116" y="41"/>
                  </a:lnTo>
                  <a:lnTo>
                    <a:pt x="125" y="46"/>
                  </a:lnTo>
                  <a:lnTo>
                    <a:pt x="135" y="51"/>
                  </a:lnTo>
                  <a:lnTo>
                    <a:pt x="146" y="56"/>
                  </a:lnTo>
                  <a:lnTo>
                    <a:pt x="154" y="59"/>
                  </a:lnTo>
                  <a:lnTo>
                    <a:pt x="164" y="65"/>
                  </a:lnTo>
                  <a:lnTo>
                    <a:pt x="171" y="70"/>
                  </a:lnTo>
                  <a:lnTo>
                    <a:pt x="175" y="77"/>
                  </a:lnTo>
                  <a:lnTo>
                    <a:pt x="177" y="84"/>
                  </a:lnTo>
                  <a:lnTo>
                    <a:pt x="180" y="92"/>
                  </a:lnTo>
                  <a:lnTo>
                    <a:pt x="182" y="99"/>
                  </a:lnTo>
                  <a:lnTo>
                    <a:pt x="186" y="107"/>
                  </a:lnTo>
                  <a:lnTo>
                    <a:pt x="190" y="112"/>
                  </a:lnTo>
                  <a:lnTo>
                    <a:pt x="194" y="119"/>
                  </a:lnTo>
                  <a:lnTo>
                    <a:pt x="200" y="125"/>
                  </a:lnTo>
                  <a:lnTo>
                    <a:pt x="205" y="132"/>
                  </a:lnTo>
                  <a:lnTo>
                    <a:pt x="210" y="138"/>
                  </a:lnTo>
                  <a:lnTo>
                    <a:pt x="211" y="143"/>
                  </a:lnTo>
                  <a:lnTo>
                    <a:pt x="212" y="147"/>
                  </a:lnTo>
                  <a:lnTo>
                    <a:pt x="213" y="151"/>
                  </a:lnTo>
                  <a:lnTo>
                    <a:pt x="213" y="157"/>
                  </a:lnTo>
                  <a:lnTo>
                    <a:pt x="213" y="162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1995" y="3073"/>
              <a:ext cx="25" cy="91"/>
            </a:xfrm>
            <a:custGeom>
              <a:avLst/>
              <a:gdLst/>
              <a:ahLst/>
              <a:cxnLst/>
              <a:rect l="l" t="t" r="r" b="b"/>
              <a:pathLst>
                <a:path w="76" h="271" extrusionOk="0">
                  <a:moveTo>
                    <a:pt x="0" y="271"/>
                  </a:moveTo>
                  <a:lnTo>
                    <a:pt x="13" y="262"/>
                  </a:lnTo>
                  <a:lnTo>
                    <a:pt x="24" y="252"/>
                  </a:lnTo>
                  <a:lnTo>
                    <a:pt x="34" y="241"/>
                  </a:lnTo>
                  <a:lnTo>
                    <a:pt x="43" y="229"/>
                  </a:lnTo>
                  <a:lnTo>
                    <a:pt x="50" y="217"/>
                  </a:lnTo>
                  <a:lnTo>
                    <a:pt x="57" y="205"/>
                  </a:lnTo>
                  <a:lnTo>
                    <a:pt x="62" y="192"/>
                  </a:lnTo>
                  <a:lnTo>
                    <a:pt x="66" y="179"/>
                  </a:lnTo>
                  <a:lnTo>
                    <a:pt x="71" y="166"/>
                  </a:lnTo>
                  <a:lnTo>
                    <a:pt x="73" y="152"/>
                  </a:lnTo>
                  <a:lnTo>
                    <a:pt x="75" y="138"/>
                  </a:lnTo>
                  <a:lnTo>
                    <a:pt x="76" y="125"/>
                  </a:lnTo>
                  <a:lnTo>
                    <a:pt x="76" y="111"/>
                  </a:lnTo>
                  <a:lnTo>
                    <a:pt x="75" y="97"/>
                  </a:lnTo>
                  <a:lnTo>
                    <a:pt x="74" y="76"/>
                  </a:lnTo>
                  <a:lnTo>
                    <a:pt x="72" y="57"/>
                  </a:lnTo>
                  <a:lnTo>
                    <a:pt x="69" y="38"/>
                  </a:lnTo>
                  <a:lnTo>
                    <a:pt x="64" y="19"/>
                  </a:lnTo>
                  <a:lnTo>
                    <a:pt x="6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2003" y="3103"/>
              <a:ext cx="63" cy="59"/>
            </a:xfrm>
            <a:custGeom>
              <a:avLst/>
              <a:gdLst/>
              <a:ahLst/>
              <a:cxnLst/>
              <a:rect l="l" t="t" r="r" b="b"/>
              <a:pathLst>
                <a:path w="189" h="176" extrusionOk="0">
                  <a:moveTo>
                    <a:pt x="0" y="160"/>
                  </a:moveTo>
                  <a:lnTo>
                    <a:pt x="8" y="165"/>
                  </a:lnTo>
                  <a:lnTo>
                    <a:pt x="15" y="169"/>
                  </a:lnTo>
                  <a:lnTo>
                    <a:pt x="22" y="173"/>
                  </a:lnTo>
                  <a:lnTo>
                    <a:pt x="28" y="175"/>
                  </a:lnTo>
                  <a:lnTo>
                    <a:pt x="35" y="176"/>
                  </a:lnTo>
                  <a:lnTo>
                    <a:pt x="41" y="176"/>
                  </a:lnTo>
                  <a:lnTo>
                    <a:pt x="48" y="176"/>
                  </a:lnTo>
                  <a:lnTo>
                    <a:pt x="53" y="175"/>
                  </a:lnTo>
                  <a:lnTo>
                    <a:pt x="62" y="171"/>
                  </a:lnTo>
                  <a:lnTo>
                    <a:pt x="71" y="166"/>
                  </a:lnTo>
                  <a:lnTo>
                    <a:pt x="78" y="161"/>
                  </a:lnTo>
                  <a:lnTo>
                    <a:pt x="86" y="153"/>
                  </a:lnTo>
                  <a:lnTo>
                    <a:pt x="92" y="144"/>
                  </a:lnTo>
                  <a:lnTo>
                    <a:pt x="99" y="136"/>
                  </a:lnTo>
                  <a:lnTo>
                    <a:pt x="105" y="126"/>
                  </a:lnTo>
                  <a:lnTo>
                    <a:pt x="112" y="117"/>
                  </a:lnTo>
                  <a:lnTo>
                    <a:pt x="117" y="107"/>
                  </a:lnTo>
                  <a:lnTo>
                    <a:pt x="134" y="81"/>
                  </a:lnTo>
                  <a:lnTo>
                    <a:pt x="150" y="58"/>
                  </a:lnTo>
                  <a:lnTo>
                    <a:pt x="165" y="34"/>
                  </a:lnTo>
                  <a:lnTo>
                    <a:pt x="176" y="19"/>
                  </a:lnTo>
                  <a:lnTo>
                    <a:pt x="189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2020" y="3162"/>
              <a:ext cx="42" cy="43"/>
            </a:xfrm>
            <a:custGeom>
              <a:avLst/>
              <a:gdLst/>
              <a:ahLst/>
              <a:cxnLst/>
              <a:rect l="l" t="t" r="r" b="b"/>
              <a:pathLst>
                <a:path w="127" h="129" extrusionOk="0">
                  <a:moveTo>
                    <a:pt x="3" y="0"/>
                  </a:moveTo>
                  <a:lnTo>
                    <a:pt x="1" y="10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8" y="44"/>
                  </a:lnTo>
                  <a:lnTo>
                    <a:pt x="11" y="50"/>
                  </a:lnTo>
                  <a:lnTo>
                    <a:pt x="15" y="54"/>
                  </a:lnTo>
                  <a:lnTo>
                    <a:pt x="21" y="58"/>
                  </a:lnTo>
                  <a:lnTo>
                    <a:pt x="32" y="64"/>
                  </a:lnTo>
                  <a:lnTo>
                    <a:pt x="43" y="69"/>
                  </a:lnTo>
                  <a:lnTo>
                    <a:pt x="56" y="75"/>
                  </a:lnTo>
                  <a:lnTo>
                    <a:pt x="69" y="79"/>
                  </a:lnTo>
                  <a:lnTo>
                    <a:pt x="82" y="84"/>
                  </a:lnTo>
                  <a:lnTo>
                    <a:pt x="90" y="88"/>
                  </a:lnTo>
                  <a:lnTo>
                    <a:pt x="98" y="92"/>
                  </a:lnTo>
                  <a:lnTo>
                    <a:pt x="104" y="96"/>
                  </a:lnTo>
                  <a:lnTo>
                    <a:pt x="111" y="101"/>
                  </a:lnTo>
                  <a:lnTo>
                    <a:pt x="116" y="107"/>
                  </a:lnTo>
                  <a:lnTo>
                    <a:pt x="120" y="114"/>
                  </a:lnTo>
                  <a:lnTo>
                    <a:pt x="125" y="121"/>
                  </a:lnTo>
                  <a:lnTo>
                    <a:pt x="127" y="129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1995" y="3179"/>
              <a:ext cx="40" cy="111"/>
            </a:xfrm>
            <a:custGeom>
              <a:avLst/>
              <a:gdLst/>
              <a:ahLst/>
              <a:cxnLst/>
              <a:rect l="l" t="t" r="r" b="b"/>
              <a:pathLst>
                <a:path w="119" h="331" extrusionOk="0">
                  <a:moveTo>
                    <a:pt x="0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29" y="5"/>
                  </a:lnTo>
                  <a:lnTo>
                    <a:pt x="32" y="9"/>
                  </a:lnTo>
                  <a:lnTo>
                    <a:pt x="34" y="13"/>
                  </a:lnTo>
                  <a:lnTo>
                    <a:pt x="36" y="17"/>
                  </a:lnTo>
                  <a:lnTo>
                    <a:pt x="39" y="25"/>
                  </a:lnTo>
                  <a:lnTo>
                    <a:pt x="40" y="32"/>
                  </a:lnTo>
                  <a:lnTo>
                    <a:pt x="42" y="42"/>
                  </a:lnTo>
                  <a:lnTo>
                    <a:pt x="43" y="51"/>
                  </a:lnTo>
                  <a:lnTo>
                    <a:pt x="44" y="61"/>
                  </a:lnTo>
                  <a:lnTo>
                    <a:pt x="44" y="70"/>
                  </a:lnTo>
                  <a:lnTo>
                    <a:pt x="46" y="86"/>
                  </a:lnTo>
                  <a:lnTo>
                    <a:pt x="50" y="100"/>
                  </a:lnTo>
                  <a:lnTo>
                    <a:pt x="58" y="109"/>
                  </a:lnTo>
                  <a:lnTo>
                    <a:pt x="68" y="117"/>
                  </a:lnTo>
                  <a:lnTo>
                    <a:pt x="77" y="126"/>
                  </a:lnTo>
                  <a:lnTo>
                    <a:pt x="85" y="136"/>
                  </a:lnTo>
                  <a:lnTo>
                    <a:pt x="91" y="146"/>
                  </a:lnTo>
                  <a:lnTo>
                    <a:pt x="96" y="158"/>
                  </a:lnTo>
                  <a:lnTo>
                    <a:pt x="101" y="171"/>
                  </a:lnTo>
                  <a:lnTo>
                    <a:pt x="104" y="186"/>
                  </a:lnTo>
                  <a:lnTo>
                    <a:pt x="108" y="204"/>
                  </a:lnTo>
                  <a:lnTo>
                    <a:pt x="111" y="220"/>
                  </a:lnTo>
                  <a:lnTo>
                    <a:pt x="112" y="237"/>
                  </a:lnTo>
                  <a:lnTo>
                    <a:pt x="113" y="255"/>
                  </a:lnTo>
                  <a:lnTo>
                    <a:pt x="114" y="275"/>
                  </a:lnTo>
                  <a:lnTo>
                    <a:pt x="115" y="295"/>
                  </a:lnTo>
                  <a:lnTo>
                    <a:pt x="116" y="313"/>
                  </a:lnTo>
                  <a:lnTo>
                    <a:pt x="119" y="33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3699" y="3264"/>
              <a:ext cx="27" cy="24"/>
            </a:xfrm>
            <a:custGeom>
              <a:avLst/>
              <a:gdLst/>
              <a:ahLst/>
              <a:cxnLst/>
              <a:rect l="l" t="t" r="r" b="b"/>
              <a:pathLst>
                <a:path w="79" h="74" extrusionOk="0">
                  <a:moveTo>
                    <a:pt x="20" y="72"/>
                  </a:moveTo>
                  <a:lnTo>
                    <a:pt x="22" y="69"/>
                  </a:lnTo>
                  <a:lnTo>
                    <a:pt x="25" y="65"/>
                  </a:lnTo>
                  <a:lnTo>
                    <a:pt x="29" y="61"/>
                  </a:lnTo>
                  <a:lnTo>
                    <a:pt x="34" y="56"/>
                  </a:lnTo>
                  <a:lnTo>
                    <a:pt x="39" y="51"/>
                  </a:lnTo>
                  <a:lnTo>
                    <a:pt x="45" y="45"/>
                  </a:lnTo>
                  <a:lnTo>
                    <a:pt x="50" y="40"/>
                  </a:lnTo>
                  <a:lnTo>
                    <a:pt x="55" y="34"/>
                  </a:lnTo>
                  <a:lnTo>
                    <a:pt x="58" y="30"/>
                  </a:lnTo>
                  <a:lnTo>
                    <a:pt x="61" y="26"/>
                  </a:lnTo>
                  <a:lnTo>
                    <a:pt x="64" y="21"/>
                  </a:lnTo>
                  <a:lnTo>
                    <a:pt x="66" y="19"/>
                  </a:lnTo>
                  <a:lnTo>
                    <a:pt x="70" y="17"/>
                  </a:lnTo>
                  <a:lnTo>
                    <a:pt x="72" y="15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5" y="13"/>
                  </a:lnTo>
                  <a:lnTo>
                    <a:pt x="76" y="12"/>
                  </a:lnTo>
                  <a:lnTo>
                    <a:pt x="77" y="12"/>
                  </a:lnTo>
                  <a:lnTo>
                    <a:pt x="79" y="10"/>
                  </a:lnTo>
                  <a:lnTo>
                    <a:pt x="76" y="9"/>
                  </a:lnTo>
                  <a:lnTo>
                    <a:pt x="72" y="7"/>
                  </a:lnTo>
                  <a:lnTo>
                    <a:pt x="69" y="6"/>
                  </a:lnTo>
                  <a:lnTo>
                    <a:pt x="63" y="5"/>
                  </a:lnTo>
                  <a:lnTo>
                    <a:pt x="58" y="4"/>
                  </a:lnTo>
                  <a:lnTo>
                    <a:pt x="52" y="3"/>
                  </a:lnTo>
                  <a:lnTo>
                    <a:pt x="46" y="2"/>
                  </a:lnTo>
                  <a:lnTo>
                    <a:pt x="39" y="1"/>
                  </a:lnTo>
                  <a:lnTo>
                    <a:pt x="33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5" y="7"/>
                  </a:lnTo>
                  <a:lnTo>
                    <a:pt x="5" y="16"/>
                  </a:lnTo>
                  <a:lnTo>
                    <a:pt x="5" y="23"/>
                  </a:lnTo>
                  <a:lnTo>
                    <a:pt x="5" y="32"/>
                  </a:lnTo>
                  <a:lnTo>
                    <a:pt x="5" y="41"/>
                  </a:lnTo>
                  <a:lnTo>
                    <a:pt x="5" y="48"/>
                  </a:lnTo>
                  <a:lnTo>
                    <a:pt x="4" y="54"/>
                  </a:lnTo>
                  <a:lnTo>
                    <a:pt x="4" y="60"/>
                  </a:lnTo>
                  <a:lnTo>
                    <a:pt x="3" y="65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4" y="70"/>
                  </a:lnTo>
                  <a:lnTo>
                    <a:pt x="5" y="70"/>
                  </a:lnTo>
                  <a:lnTo>
                    <a:pt x="7" y="71"/>
                  </a:lnTo>
                  <a:lnTo>
                    <a:pt x="9" y="72"/>
                  </a:lnTo>
                  <a:lnTo>
                    <a:pt x="10" y="73"/>
                  </a:lnTo>
                  <a:lnTo>
                    <a:pt x="11" y="74"/>
                  </a:lnTo>
                  <a:lnTo>
                    <a:pt x="12" y="74"/>
                  </a:lnTo>
                  <a:lnTo>
                    <a:pt x="13" y="74"/>
                  </a:lnTo>
                  <a:lnTo>
                    <a:pt x="14" y="74"/>
                  </a:lnTo>
                  <a:lnTo>
                    <a:pt x="17" y="74"/>
                  </a:lnTo>
                  <a:lnTo>
                    <a:pt x="18" y="73"/>
                  </a:lnTo>
                  <a:lnTo>
                    <a:pt x="19" y="73"/>
                  </a:lnTo>
                  <a:lnTo>
                    <a:pt x="20" y="72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3689" y="3287"/>
              <a:ext cx="23" cy="18"/>
            </a:xfrm>
            <a:custGeom>
              <a:avLst/>
              <a:gdLst/>
              <a:ahLst/>
              <a:cxnLst/>
              <a:rect l="l" t="t" r="r" b="b"/>
              <a:pathLst>
                <a:path w="69" h="55" extrusionOk="0">
                  <a:moveTo>
                    <a:pt x="2" y="54"/>
                  </a:moveTo>
                  <a:lnTo>
                    <a:pt x="2" y="55"/>
                  </a:lnTo>
                  <a:lnTo>
                    <a:pt x="1" y="55"/>
                  </a:lnTo>
                  <a:lnTo>
                    <a:pt x="1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1" y="36"/>
                  </a:lnTo>
                  <a:lnTo>
                    <a:pt x="1" y="32"/>
                  </a:lnTo>
                  <a:lnTo>
                    <a:pt x="2" y="27"/>
                  </a:lnTo>
                  <a:lnTo>
                    <a:pt x="3" y="25"/>
                  </a:lnTo>
                  <a:lnTo>
                    <a:pt x="4" y="23"/>
                  </a:lnTo>
                  <a:lnTo>
                    <a:pt x="5" y="20"/>
                  </a:lnTo>
                  <a:lnTo>
                    <a:pt x="6" y="19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3" y="16"/>
                  </a:lnTo>
                  <a:lnTo>
                    <a:pt x="14" y="15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8" y="3"/>
                  </a:lnTo>
                  <a:lnTo>
                    <a:pt x="30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39" y="2"/>
                  </a:lnTo>
                  <a:lnTo>
                    <a:pt x="42" y="3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1" y="2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59" y="2"/>
                  </a:lnTo>
                  <a:lnTo>
                    <a:pt x="62" y="4"/>
                  </a:lnTo>
                  <a:lnTo>
                    <a:pt x="64" y="7"/>
                  </a:lnTo>
                  <a:lnTo>
                    <a:pt x="66" y="9"/>
                  </a:lnTo>
                  <a:lnTo>
                    <a:pt x="67" y="10"/>
                  </a:lnTo>
                  <a:lnTo>
                    <a:pt x="68" y="11"/>
                  </a:lnTo>
                  <a:lnTo>
                    <a:pt x="69" y="1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3646" y="3288"/>
              <a:ext cx="25" cy="32"/>
            </a:xfrm>
            <a:custGeom>
              <a:avLst/>
              <a:gdLst/>
              <a:ahLst/>
              <a:cxnLst/>
              <a:rect l="l" t="t" r="r" b="b"/>
              <a:pathLst>
                <a:path w="76" h="95" extrusionOk="0">
                  <a:moveTo>
                    <a:pt x="76" y="4"/>
                  </a:moveTo>
                  <a:lnTo>
                    <a:pt x="75" y="7"/>
                  </a:lnTo>
                  <a:lnTo>
                    <a:pt x="72" y="9"/>
                  </a:lnTo>
                  <a:lnTo>
                    <a:pt x="71" y="12"/>
                  </a:lnTo>
                  <a:lnTo>
                    <a:pt x="69" y="15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5" y="32"/>
                  </a:lnTo>
                  <a:lnTo>
                    <a:pt x="65" y="37"/>
                  </a:lnTo>
                  <a:lnTo>
                    <a:pt x="64" y="44"/>
                  </a:lnTo>
                  <a:lnTo>
                    <a:pt x="64" y="49"/>
                  </a:lnTo>
                  <a:lnTo>
                    <a:pt x="64" y="56"/>
                  </a:lnTo>
                  <a:lnTo>
                    <a:pt x="64" y="57"/>
                  </a:lnTo>
                  <a:lnTo>
                    <a:pt x="56" y="61"/>
                  </a:lnTo>
                  <a:lnTo>
                    <a:pt x="49" y="67"/>
                  </a:lnTo>
                  <a:lnTo>
                    <a:pt x="41" y="72"/>
                  </a:lnTo>
                  <a:lnTo>
                    <a:pt x="34" y="76"/>
                  </a:lnTo>
                  <a:lnTo>
                    <a:pt x="29" y="80"/>
                  </a:lnTo>
                  <a:lnTo>
                    <a:pt x="24" y="83"/>
                  </a:lnTo>
                  <a:lnTo>
                    <a:pt x="19" y="86"/>
                  </a:lnTo>
                  <a:lnTo>
                    <a:pt x="16" y="87"/>
                  </a:lnTo>
                  <a:lnTo>
                    <a:pt x="13" y="89"/>
                  </a:lnTo>
                  <a:lnTo>
                    <a:pt x="10" y="90"/>
                  </a:lnTo>
                  <a:lnTo>
                    <a:pt x="6" y="92"/>
                  </a:lnTo>
                  <a:lnTo>
                    <a:pt x="3" y="94"/>
                  </a:lnTo>
                  <a:lnTo>
                    <a:pt x="0" y="95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1" y="61"/>
                  </a:lnTo>
                  <a:lnTo>
                    <a:pt x="2" y="50"/>
                  </a:lnTo>
                  <a:lnTo>
                    <a:pt x="3" y="39"/>
                  </a:lnTo>
                  <a:lnTo>
                    <a:pt x="6" y="30"/>
                  </a:lnTo>
                  <a:lnTo>
                    <a:pt x="8" y="20"/>
                  </a:lnTo>
                  <a:lnTo>
                    <a:pt x="12" y="10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6" y="2"/>
                  </a:lnTo>
                  <a:lnTo>
                    <a:pt x="63" y="2"/>
                  </a:lnTo>
                  <a:lnTo>
                    <a:pt x="69" y="3"/>
                  </a:lnTo>
                  <a:lnTo>
                    <a:pt x="76" y="4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3667" y="3290"/>
              <a:ext cx="20" cy="17"/>
            </a:xfrm>
            <a:custGeom>
              <a:avLst/>
              <a:gdLst/>
              <a:ahLst/>
              <a:cxnLst/>
              <a:rect l="l" t="t" r="r" b="b"/>
              <a:pathLst>
                <a:path w="60" h="53" extrusionOk="0">
                  <a:moveTo>
                    <a:pt x="0" y="53"/>
                  </a:moveTo>
                  <a:lnTo>
                    <a:pt x="1" y="52"/>
                  </a:lnTo>
                  <a:lnTo>
                    <a:pt x="2" y="52"/>
                  </a:lnTo>
                  <a:lnTo>
                    <a:pt x="3" y="51"/>
                  </a:lnTo>
                  <a:lnTo>
                    <a:pt x="4" y="50"/>
                  </a:lnTo>
                  <a:lnTo>
                    <a:pt x="5" y="50"/>
                  </a:lnTo>
                  <a:lnTo>
                    <a:pt x="6" y="49"/>
                  </a:lnTo>
                  <a:lnTo>
                    <a:pt x="14" y="44"/>
                  </a:lnTo>
                  <a:lnTo>
                    <a:pt x="21" y="40"/>
                  </a:lnTo>
                  <a:lnTo>
                    <a:pt x="29" y="37"/>
                  </a:lnTo>
                  <a:lnTo>
                    <a:pt x="38" y="33"/>
                  </a:lnTo>
                  <a:lnTo>
                    <a:pt x="45" y="29"/>
                  </a:lnTo>
                  <a:lnTo>
                    <a:pt x="54" y="25"/>
                  </a:lnTo>
                  <a:lnTo>
                    <a:pt x="57" y="21"/>
                  </a:lnTo>
                  <a:lnTo>
                    <a:pt x="58" y="19"/>
                  </a:lnTo>
                  <a:lnTo>
                    <a:pt x="59" y="17"/>
                  </a:lnTo>
                  <a:lnTo>
                    <a:pt x="60" y="15"/>
                  </a:lnTo>
                  <a:lnTo>
                    <a:pt x="59" y="14"/>
                  </a:lnTo>
                  <a:lnTo>
                    <a:pt x="58" y="12"/>
                  </a:lnTo>
                  <a:lnTo>
                    <a:pt x="56" y="11"/>
                  </a:lnTo>
                  <a:lnTo>
                    <a:pt x="54" y="9"/>
                  </a:lnTo>
                  <a:lnTo>
                    <a:pt x="51" y="8"/>
                  </a:lnTo>
                  <a:lnTo>
                    <a:pt x="46" y="7"/>
                  </a:lnTo>
                  <a:lnTo>
                    <a:pt x="41" y="6"/>
                  </a:lnTo>
                  <a:lnTo>
                    <a:pt x="37" y="6"/>
                  </a:lnTo>
                  <a:lnTo>
                    <a:pt x="31" y="5"/>
                  </a:lnTo>
                  <a:lnTo>
                    <a:pt x="28" y="4"/>
                  </a:lnTo>
                  <a:lnTo>
                    <a:pt x="24" y="3"/>
                  </a:lnTo>
                  <a:lnTo>
                    <a:pt x="19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11" y="3"/>
                  </a:lnTo>
                  <a:lnTo>
                    <a:pt x="8" y="5"/>
                  </a:lnTo>
                  <a:lnTo>
                    <a:pt x="7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2" y="24"/>
                  </a:lnTo>
                  <a:lnTo>
                    <a:pt x="1" y="28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52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3666" y="3264"/>
              <a:ext cx="69" cy="53"/>
            </a:xfrm>
            <a:custGeom>
              <a:avLst/>
              <a:gdLst/>
              <a:ahLst/>
              <a:cxnLst/>
              <a:rect l="l" t="t" r="r" b="b"/>
              <a:pathLst>
                <a:path w="207" h="161" extrusionOk="0">
                  <a:moveTo>
                    <a:pt x="207" y="45"/>
                  </a:moveTo>
                  <a:lnTo>
                    <a:pt x="206" y="39"/>
                  </a:lnTo>
                  <a:lnTo>
                    <a:pt x="203" y="33"/>
                  </a:lnTo>
                  <a:lnTo>
                    <a:pt x="200" y="29"/>
                  </a:lnTo>
                  <a:lnTo>
                    <a:pt x="197" y="25"/>
                  </a:lnTo>
                  <a:lnTo>
                    <a:pt x="194" y="20"/>
                  </a:lnTo>
                  <a:lnTo>
                    <a:pt x="188" y="16"/>
                  </a:lnTo>
                  <a:lnTo>
                    <a:pt x="181" y="12"/>
                  </a:lnTo>
                  <a:lnTo>
                    <a:pt x="173" y="8"/>
                  </a:lnTo>
                  <a:lnTo>
                    <a:pt x="165" y="6"/>
                  </a:lnTo>
                  <a:lnTo>
                    <a:pt x="157" y="4"/>
                  </a:lnTo>
                  <a:lnTo>
                    <a:pt x="148" y="3"/>
                  </a:lnTo>
                  <a:lnTo>
                    <a:pt x="137" y="1"/>
                  </a:lnTo>
                  <a:lnTo>
                    <a:pt x="126" y="0"/>
                  </a:lnTo>
                  <a:lnTo>
                    <a:pt x="116" y="0"/>
                  </a:lnTo>
                  <a:lnTo>
                    <a:pt x="105" y="0"/>
                  </a:lnTo>
                  <a:lnTo>
                    <a:pt x="94" y="1"/>
                  </a:lnTo>
                  <a:lnTo>
                    <a:pt x="84" y="3"/>
                  </a:lnTo>
                  <a:lnTo>
                    <a:pt x="77" y="6"/>
                  </a:lnTo>
                  <a:lnTo>
                    <a:pt x="70" y="9"/>
                  </a:lnTo>
                  <a:lnTo>
                    <a:pt x="64" y="15"/>
                  </a:lnTo>
                  <a:lnTo>
                    <a:pt x="57" y="20"/>
                  </a:lnTo>
                  <a:lnTo>
                    <a:pt x="51" y="26"/>
                  </a:lnTo>
                  <a:lnTo>
                    <a:pt x="46" y="29"/>
                  </a:lnTo>
                  <a:lnTo>
                    <a:pt x="41" y="32"/>
                  </a:lnTo>
                  <a:lnTo>
                    <a:pt x="36" y="35"/>
                  </a:lnTo>
                  <a:lnTo>
                    <a:pt x="32" y="39"/>
                  </a:lnTo>
                  <a:lnTo>
                    <a:pt x="28" y="43"/>
                  </a:lnTo>
                  <a:lnTo>
                    <a:pt x="25" y="50"/>
                  </a:lnTo>
                  <a:lnTo>
                    <a:pt x="22" y="57"/>
                  </a:lnTo>
                  <a:lnTo>
                    <a:pt x="19" y="65"/>
                  </a:lnTo>
                  <a:lnTo>
                    <a:pt x="17" y="71"/>
                  </a:lnTo>
                  <a:lnTo>
                    <a:pt x="14" y="78"/>
                  </a:lnTo>
                  <a:lnTo>
                    <a:pt x="10" y="83"/>
                  </a:lnTo>
                  <a:lnTo>
                    <a:pt x="7" y="90"/>
                  </a:lnTo>
                  <a:lnTo>
                    <a:pt x="5" y="96"/>
                  </a:lnTo>
                  <a:lnTo>
                    <a:pt x="3" y="104"/>
                  </a:lnTo>
                  <a:lnTo>
                    <a:pt x="3" y="111"/>
                  </a:lnTo>
                  <a:lnTo>
                    <a:pt x="2" y="120"/>
                  </a:lnTo>
                  <a:lnTo>
                    <a:pt x="2" y="129"/>
                  </a:lnTo>
                  <a:lnTo>
                    <a:pt x="1" y="135"/>
                  </a:lnTo>
                  <a:lnTo>
                    <a:pt x="1" y="143"/>
                  </a:lnTo>
                  <a:lnTo>
                    <a:pt x="0" y="149"/>
                  </a:lnTo>
                  <a:lnTo>
                    <a:pt x="1" y="155"/>
                  </a:lnTo>
                  <a:lnTo>
                    <a:pt x="1" y="16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628" y="3298"/>
              <a:ext cx="57" cy="32"/>
            </a:xfrm>
            <a:custGeom>
              <a:avLst/>
              <a:gdLst/>
              <a:ahLst/>
              <a:cxnLst/>
              <a:rect l="l" t="t" r="r" b="b"/>
              <a:pathLst>
                <a:path w="171" h="95" extrusionOk="0">
                  <a:moveTo>
                    <a:pt x="0" y="94"/>
                  </a:moveTo>
                  <a:lnTo>
                    <a:pt x="2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11" y="94"/>
                  </a:lnTo>
                  <a:lnTo>
                    <a:pt x="14" y="91"/>
                  </a:lnTo>
                  <a:lnTo>
                    <a:pt x="17" y="87"/>
                  </a:lnTo>
                  <a:lnTo>
                    <a:pt x="21" y="84"/>
                  </a:lnTo>
                  <a:lnTo>
                    <a:pt x="25" y="81"/>
                  </a:lnTo>
                  <a:lnTo>
                    <a:pt x="29" y="79"/>
                  </a:lnTo>
                  <a:lnTo>
                    <a:pt x="39" y="73"/>
                  </a:lnTo>
                  <a:lnTo>
                    <a:pt x="48" y="68"/>
                  </a:lnTo>
                  <a:lnTo>
                    <a:pt x="59" y="63"/>
                  </a:lnTo>
                  <a:lnTo>
                    <a:pt x="70" y="58"/>
                  </a:lnTo>
                  <a:lnTo>
                    <a:pt x="83" y="50"/>
                  </a:lnTo>
                  <a:lnTo>
                    <a:pt x="96" y="41"/>
                  </a:lnTo>
                  <a:lnTo>
                    <a:pt x="109" y="32"/>
                  </a:lnTo>
                  <a:lnTo>
                    <a:pt x="122" y="25"/>
                  </a:lnTo>
                  <a:lnTo>
                    <a:pt x="133" y="18"/>
                  </a:lnTo>
                  <a:lnTo>
                    <a:pt x="144" y="13"/>
                  </a:lnTo>
                  <a:lnTo>
                    <a:pt x="155" y="8"/>
                  </a:lnTo>
                  <a:lnTo>
                    <a:pt x="162" y="4"/>
                  </a:lnTo>
                  <a:lnTo>
                    <a:pt x="171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637" y="3288"/>
              <a:ext cx="50" cy="10"/>
            </a:xfrm>
            <a:custGeom>
              <a:avLst/>
              <a:gdLst/>
              <a:ahLst/>
              <a:cxnLst/>
              <a:rect l="l" t="t" r="r" b="b"/>
              <a:pathLst>
                <a:path w="151" h="29" extrusionOk="0">
                  <a:moveTo>
                    <a:pt x="145" y="29"/>
                  </a:moveTo>
                  <a:lnTo>
                    <a:pt x="148" y="25"/>
                  </a:lnTo>
                  <a:lnTo>
                    <a:pt x="149" y="23"/>
                  </a:lnTo>
                  <a:lnTo>
                    <a:pt x="150" y="21"/>
                  </a:lnTo>
                  <a:lnTo>
                    <a:pt x="151" y="19"/>
                  </a:lnTo>
                  <a:lnTo>
                    <a:pt x="150" y="18"/>
                  </a:lnTo>
                  <a:lnTo>
                    <a:pt x="149" y="16"/>
                  </a:lnTo>
                  <a:lnTo>
                    <a:pt x="147" y="13"/>
                  </a:lnTo>
                  <a:lnTo>
                    <a:pt x="144" y="12"/>
                  </a:lnTo>
                  <a:lnTo>
                    <a:pt x="141" y="12"/>
                  </a:lnTo>
                  <a:lnTo>
                    <a:pt x="136" y="11"/>
                  </a:lnTo>
                  <a:lnTo>
                    <a:pt x="132" y="10"/>
                  </a:lnTo>
                  <a:lnTo>
                    <a:pt x="118" y="8"/>
                  </a:lnTo>
                  <a:lnTo>
                    <a:pt x="105" y="5"/>
                  </a:lnTo>
                  <a:lnTo>
                    <a:pt x="93" y="3"/>
                  </a:lnTo>
                  <a:lnTo>
                    <a:pt x="79" y="2"/>
                  </a:lnTo>
                  <a:lnTo>
                    <a:pt x="65" y="0"/>
                  </a:lnTo>
                  <a:lnTo>
                    <a:pt x="50" y="0"/>
                  </a:lnTo>
                  <a:lnTo>
                    <a:pt x="34" y="2"/>
                  </a:lnTo>
                  <a:lnTo>
                    <a:pt x="22" y="2"/>
                  </a:lnTo>
                  <a:lnTo>
                    <a:pt x="11" y="2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646" y="3286"/>
              <a:ext cx="5" cy="43"/>
            </a:xfrm>
            <a:custGeom>
              <a:avLst/>
              <a:gdLst/>
              <a:ahLst/>
              <a:cxnLst/>
              <a:rect l="l" t="t" r="r" b="b"/>
              <a:pathLst>
                <a:path w="17" h="130" extrusionOk="0">
                  <a:moveTo>
                    <a:pt x="4" y="130"/>
                  </a:moveTo>
                  <a:lnTo>
                    <a:pt x="2" y="119"/>
                  </a:lnTo>
                  <a:lnTo>
                    <a:pt x="0" y="107"/>
                  </a:lnTo>
                  <a:lnTo>
                    <a:pt x="0" y="95"/>
                  </a:lnTo>
                  <a:lnTo>
                    <a:pt x="0" y="83"/>
                  </a:lnTo>
                  <a:lnTo>
                    <a:pt x="0" y="71"/>
                  </a:lnTo>
                  <a:lnTo>
                    <a:pt x="1" y="61"/>
                  </a:lnTo>
                  <a:lnTo>
                    <a:pt x="3" y="50"/>
                  </a:lnTo>
                  <a:lnTo>
                    <a:pt x="5" y="39"/>
                  </a:lnTo>
                  <a:lnTo>
                    <a:pt x="8" y="25"/>
                  </a:lnTo>
                  <a:lnTo>
                    <a:pt x="13" y="12"/>
                  </a:lnTo>
                  <a:lnTo>
                    <a:pt x="17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699" y="3254"/>
              <a:ext cx="6" cy="34"/>
            </a:xfrm>
            <a:custGeom>
              <a:avLst/>
              <a:gdLst/>
              <a:ahLst/>
              <a:cxnLst/>
              <a:rect l="l" t="t" r="r" b="b"/>
              <a:pathLst>
                <a:path w="20" h="103" extrusionOk="0">
                  <a:moveTo>
                    <a:pt x="20" y="0"/>
                  </a:moveTo>
                  <a:lnTo>
                    <a:pt x="16" y="5"/>
                  </a:lnTo>
                  <a:lnTo>
                    <a:pt x="13" y="10"/>
                  </a:lnTo>
                  <a:lnTo>
                    <a:pt x="11" y="16"/>
                  </a:lnTo>
                  <a:lnTo>
                    <a:pt x="9" y="21"/>
                  </a:lnTo>
                  <a:lnTo>
                    <a:pt x="8" y="26"/>
                  </a:lnTo>
                  <a:lnTo>
                    <a:pt x="7" y="33"/>
                  </a:lnTo>
                  <a:lnTo>
                    <a:pt x="7" y="42"/>
                  </a:lnTo>
                  <a:lnTo>
                    <a:pt x="7" y="51"/>
                  </a:lnTo>
                  <a:lnTo>
                    <a:pt x="7" y="61"/>
                  </a:lnTo>
                  <a:lnTo>
                    <a:pt x="7" y="71"/>
                  </a:lnTo>
                  <a:lnTo>
                    <a:pt x="7" y="79"/>
                  </a:lnTo>
                  <a:lnTo>
                    <a:pt x="6" y="85"/>
                  </a:lnTo>
                  <a:lnTo>
                    <a:pt x="5" y="92"/>
                  </a:lnTo>
                  <a:lnTo>
                    <a:pt x="2" y="98"/>
                  </a:lnTo>
                  <a:lnTo>
                    <a:pt x="0" y="103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3705" y="3251"/>
              <a:ext cx="43" cy="43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29" y="118"/>
                  </a:moveTo>
                  <a:lnTo>
                    <a:pt x="26" y="121"/>
                  </a:lnTo>
                  <a:lnTo>
                    <a:pt x="23" y="123"/>
                  </a:lnTo>
                  <a:lnTo>
                    <a:pt x="20" y="126"/>
                  </a:lnTo>
                  <a:lnTo>
                    <a:pt x="18" y="127"/>
                  </a:lnTo>
                  <a:lnTo>
                    <a:pt x="14" y="128"/>
                  </a:lnTo>
                  <a:lnTo>
                    <a:pt x="10" y="128"/>
                  </a:lnTo>
                  <a:lnTo>
                    <a:pt x="7" y="127"/>
                  </a:lnTo>
                  <a:lnTo>
                    <a:pt x="4" y="126"/>
                  </a:lnTo>
                  <a:lnTo>
                    <a:pt x="2" y="123"/>
                  </a:lnTo>
                  <a:lnTo>
                    <a:pt x="1" y="121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2" y="113"/>
                  </a:lnTo>
                  <a:lnTo>
                    <a:pt x="4" y="107"/>
                  </a:lnTo>
                  <a:lnTo>
                    <a:pt x="8" y="102"/>
                  </a:lnTo>
                  <a:lnTo>
                    <a:pt x="13" y="96"/>
                  </a:lnTo>
                  <a:lnTo>
                    <a:pt x="18" y="91"/>
                  </a:lnTo>
                  <a:lnTo>
                    <a:pt x="23" y="87"/>
                  </a:lnTo>
                  <a:lnTo>
                    <a:pt x="29" y="81"/>
                  </a:lnTo>
                  <a:lnTo>
                    <a:pt x="38" y="72"/>
                  </a:lnTo>
                  <a:lnTo>
                    <a:pt x="43" y="64"/>
                  </a:lnTo>
                  <a:lnTo>
                    <a:pt x="48" y="57"/>
                  </a:lnTo>
                  <a:lnTo>
                    <a:pt x="55" y="52"/>
                  </a:lnTo>
                  <a:lnTo>
                    <a:pt x="64" y="46"/>
                  </a:lnTo>
                  <a:lnTo>
                    <a:pt x="72" y="42"/>
                  </a:lnTo>
                  <a:lnTo>
                    <a:pt x="82" y="37"/>
                  </a:lnTo>
                  <a:lnTo>
                    <a:pt x="91" y="31"/>
                  </a:lnTo>
                  <a:lnTo>
                    <a:pt x="99" y="25"/>
                  </a:lnTo>
                  <a:lnTo>
                    <a:pt x="107" y="18"/>
                  </a:lnTo>
                  <a:lnTo>
                    <a:pt x="115" y="12"/>
                  </a:lnTo>
                  <a:lnTo>
                    <a:pt x="119" y="7"/>
                  </a:lnTo>
                  <a:lnTo>
                    <a:pt x="123" y="4"/>
                  </a:lnTo>
                  <a:lnTo>
                    <a:pt x="128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715" y="3242"/>
              <a:ext cx="32" cy="15"/>
            </a:xfrm>
            <a:custGeom>
              <a:avLst/>
              <a:gdLst/>
              <a:ahLst/>
              <a:cxnLst/>
              <a:rect l="l" t="t" r="r" b="b"/>
              <a:pathLst>
                <a:path w="96" h="44" extrusionOk="0">
                  <a:moveTo>
                    <a:pt x="0" y="0"/>
                  </a:moveTo>
                  <a:lnTo>
                    <a:pt x="12" y="3"/>
                  </a:lnTo>
                  <a:lnTo>
                    <a:pt x="23" y="6"/>
                  </a:lnTo>
                  <a:lnTo>
                    <a:pt x="35" y="9"/>
                  </a:lnTo>
                  <a:lnTo>
                    <a:pt x="46" y="14"/>
                  </a:lnTo>
                  <a:lnTo>
                    <a:pt x="57" y="18"/>
                  </a:lnTo>
                  <a:lnTo>
                    <a:pt x="65" y="21"/>
                  </a:lnTo>
                  <a:lnTo>
                    <a:pt x="73" y="26"/>
                  </a:lnTo>
                  <a:lnTo>
                    <a:pt x="79" y="30"/>
                  </a:lnTo>
                  <a:lnTo>
                    <a:pt x="86" y="35"/>
                  </a:lnTo>
                  <a:lnTo>
                    <a:pt x="91" y="40"/>
                  </a:lnTo>
                  <a:lnTo>
                    <a:pt x="96" y="44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832" y="3187"/>
              <a:ext cx="26" cy="24"/>
            </a:xfrm>
            <a:custGeom>
              <a:avLst/>
              <a:gdLst/>
              <a:ahLst/>
              <a:cxnLst/>
              <a:rect l="l" t="t" r="r" b="b"/>
              <a:pathLst>
                <a:path w="78" h="74" extrusionOk="0">
                  <a:moveTo>
                    <a:pt x="20" y="73"/>
                  </a:moveTo>
                  <a:lnTo>
                    <a:pt x="22" y="69"/>
                  </a:lnTo>
                  <a:lnTo>
                    <a:pt x="25" y="66"/>
                  </a:lnTo>
                  <a:lnTo>
                    <a:pt x="28" y="63"/>
                  </a:lnTo>
                  <a:lnTo>
                    <a:pt x="34" y="56"/>
                  </a:lnTo>
                  <a:lnTo>
                    <a:pt x="39" y="51"/>
                  </a:lnTo>
                  <a:lnTo>
                    <a:pt x="45" y="45"/>
                  </a:lnTo>
                  <a:lnTo>
                    <a:pt x="49" y="40"/>
                  </a:lnTo>
                  <a:lnTo>
                    <a:pt x="54" y="35"/>
                  </a:lnTo>
                  <a:lnTo>
                    <a:pt x="58" y="30"/>
                  </a:lnTo>
                  <a:lnTo>
                    <a:pt x="61" y="26"/>
                  </a:lnTo>
                  <a:lnTo>
                    <a:pt x="64" y="22"/>
                  </a:lnTo>
                  <a:lnTo>
                    <a:pt x="66" y="20"/>
                  </a:lnTo>
                  <a:lnTo>
                    <a:pt x="68" y="18"/>
                  </a:lnTo>
                  <a:lnTo>
                    <a:pt x="72" y="16"/>
                  </a:lnTo>
                  <a:lnTo>
                    <a:pt x="73" y="15"/>
                  </a:lnTo>
                  <a:lnTo>
                    <a:pt x="74" y="14"/>
                  </a:lnTo>
                  <a:lnTo>
                    <a:pt x="75" y="13"/>
                  </a:lnTo>
                  <a:lnTo>
                    <a:pt x="76" y="13"/>
                  </a:lnTo>
                  <a:lnTo>
                    <a:pt x="77" y="12"/>
                  </a:lnTo>
                  <a:lnTo>
                    <a:pt x="78" y="10"/>
                  </a:lnTo>
                  <a:lnTo>
                    <a:pt x="75" y="9"/>
                  </a:lnTo>
                  <a:lnTo>
                    <a:pt x="72" y="8"/>
                  </a:lnTo>
                  <a:lnTo>
                    <a:pt x="68" y="7"/>
                  </a:lnTo>
                  <a:lnTo>
                    <a:pt x="63" y="6"/>
                  </a:lnTo>
                  <a:lnTo>
                    <a:pt x="58" y="5"/>
                  </a:lnTo>
                  <a:lnTo>
                    <a:pt x="51" y="4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1" y="0"/>
                  </a:lnTo>
                  <a:lnTo>
                    <a:pt x="4" y="0"/>
                  </a:lnTo>
                  <a:lnTo>
                    <a:pt x="4" y="8"/>
                  </a:lnTo>
                  <a:lnTo>
                    <a:pt x="3" y="16"/>
                  </a:lnTo>
                  <a:lnTo>
                    <a:pt x="3" y="25"/>
                  </a:lnTo>
                  <a:lnTo>
                    <a:pt x="3" y="33"/>
                  </a:lnTo>
                  <a:lnTo>
                    <a:pt x="3" y="41"/>
                  </a:lnTo>
                  <a:lnTo>
                    <a:pt x="3" y="50"/>
                  </a:lnTo>
                  <a:lnTo>
                    <a:pt x="3" y="55"/>
                  </a:lnTo>
                  <a:lnTo>
                    <a:pt x="2" y="60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2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4"/>
                  </a:lnTo>
                  <a:lnTo>
                    <a:pt x="12" y="74"/>
                  </a:lnTo>
                  <a:lnTo>
                    <a:pt x="13" y="74"/>
                  </a:lnTo>
                  <a:lnTo>
                    <a:pt x="14" y="74"/>
                  </a:lnTo>
                  <a:lnTo>
                    <a:pt x="15" y="74"/>
                  </a:lnTo>
                  <a:lnTo>
                    <a:pt x="16" y="74"/>
                  </a:lnTo>
                  <a:lnTo>
                    <a:pt x="19" y="73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3821" y="3210"/>
              <a:ext cx="23" cy="18"/>
            </a:xfrm>
            <a:custGeom>
              <a:avLst/>
              <a:gdLst/>
              <a:ahLst/>
              <a:cxnLst/>
              <a:rect l="l" t="t" r="r" b="b"/>
              <a:pathLst>
                <a:path w="69" h="55" extrusionOk="0">
                  <a:moveTo>
                    <a:pt x="2" y="55"/>
                  </a:moveTo>
                  <a:lnTo>
                    <a:pt x="1" y="55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1" y="32"/>
                  </a:lnTo>
                  <a:lnTo>
                    <a:pt x="2" y="27"/>
                  </a:lnTo>
                  <a:lnTo>
                    <a:pt x="3" y="25"/>
                  </a:lnTo>
                  <a:lnTo>
                    <a:pt x="4" y="23"/>
                  </a:lnTo>
                  <a:lnTo>
                    <a:pt x="5" y="21"/>
                  </a:lnTo>
                  <a:lnTo>
                    <a:pt x="6" y="19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2" y="17"/>
                  </a:lnTo>
                  <a:lnTo>
                    <a:pt x="14" y="15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19" y="12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8" y="4"/>
                  </a:lnTo>
                  <a:lnTo>
                    <a:pt x="30" y="2"/>
                  </a:lnTo>
                  <a:lnTo>
                    <a:pt x="31" y="1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9" y="2"/>
                  </a:lnTo>
                  <a:lnTo>
                    <a:pt x="41" y="3"/>
                  </a:lnTo>
                  <a:lnTo>
                    <a:pt x="44" y="4"/>
                  </a:lnTo>
                  <a:lnTo>
                    <a:pt x="47" y="4"/>
                  </a:lnTo>
                  <a:lnTo>
                    <a:pt x="51" y="3"/>
                  </a:lnTo>
                  <a:lnTo>
                    <a:pt x="54" y="2"/>
                  </a:lnTo>
                  <a:lnTo>
                    <a:pt x="57" y="2"/>
                  </a:lnTo>
                  <a:lnTo>
                    <a:pt x="59" y="3"/>
                  </a:lnTo>
                  <a:lnTo>
                    <a:pt x="61" y="4"/>
                  </a:lnTo>
                  <a:lnTo>
                    <a:pt x="64" y="7"/>
                  </a:lnTo>
                  <a:lnTo>
                    <a:pt x="66" y="9"/>
                  </a:lnTo>
                  <a:lnTo>
                    <a:pt x="67" y="10"/>
                  </a:lnTo>
                  <a:lnTo>
                    <a:pt x="68" y="11"/>
                  </a:lnTo>
                  <a:lnTo>
                    <a:pt x="69" y="12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778" y="3212"/>
              <a:ext cx="25" cy="31"/>
            </a:xfrm>
            <a:custGeom>
              <a:avLst/>
              <a:gdLst/>
              <a:ahLst/>
              <a:cxnLst/>
              <a:rect l="l" t="t" r="r" b="b"/>
              <a:pathLst>
                <a:path w="76" h="94" extrusionOk="0">
                  <a:moveTo>
                    <a:pt x="76" y="3"/>
                  </a:moveTo>
                  <a:lnTo>
                    <a:pt x="74" y="5"/>
                  </a:lnTo>
                  <a:lnTo>
                    <a:pt x="73" y="8"/>
                  </a:lnTo>
                  <a:lnTo>
                    <a:pt x="71" y="10"/>
                  </a:lnTo>
                  <a:lnTo>
                    <a:pt x="70" y="14"/>
                  </a:lnTo>
                  <a:lnTo>
                    <a:pt x="69" y="17"/>
                  </a:lnTo>
                  <a:lnTo>
                    <a:pt x="68" y="20"/>
                  </a:lnTo>
                  <a:lnTo>
                    <a:pt x="67" y="23"/>
                  </a:lnTo>
                  <a:lnTo>
                    <a:pt x="66" y="27"/>
                  </a:lnTo>
                  <a:lnTo>
                    <a:pt x="66" y="30"/>
                  </a:lnTo>
                  <a:lnTo>
                    <a:pt x="65" y="36"/>
                  </a:lnTo>
                  <a:lnTo>
                    <a:pt x="65" y="42"/>
                  </a:lnTo>
                  <a:lnTo>
                    <a:pt x="65" y="48"/>
                  </a:lnTo>
                  <a:lnTo>
                    <a:pt x="63" y="54"/>
                  </a:lnTo>
                  <a:lnTo>
                    <a:pt x="63" y="55"/>
                  </a:lnTo>
                  <a:lnTo>
                    <a:pt x="63" y="56"/>
                  </a:lnTo>
                  <a:lnTo>
                    <a:pt x="57" y="60"/>
                  </a:lnTo>
                  <a:lnTo>
                    <a:pt x="49" y="65"/>
                  </a:lnTo>
                  <a:lnTo>
                    <a:pt x="42" y="70"/>
                  </a:lnTo>
                  <a:lnTo>
                    <a:pt x="34" y="75"/>
                  </a:lnTo>
                  <a:lnTo>
                    <a:pt x="30" y="79"/>
                  </a:lnTo>
                  <a:lnTo>
                    <a:pt x="24" y="81"/>
                  </a:lnTo>
                  <a:lnTo>
                    <a:pt x="19" y="84"/>
                  </a:lnTo>
                  <a:lnTo>
                    <a:pt x="16" y="86"/>
                  </a:lnTo>
                  <a:lnTo>
                    <a:pt x="13" y="87"/>
                  </a:lnTo>
                  <a:lnTo>
                    <a:pt x="10" y="90"/>
                  </a:lnTo>
                  <a:lnTo>
                    <a:pt x="7" y="91"/>
                  </a:lnTo>
                  <a:lnTo>
                    <a:pt x="4" y="92"/>
                  </a:lnTo>
                  <a:lnTo>
                    <a:pt x="1" y="94"/>
                  </a:lnTo>
                  <a:lnTo>
                    <a:pt x="0" y="82"/>
                  </a:lnTo>
                  <a:lnTo>
                    <a:pt x="0" y="71"/>
                  </a:lnTo>
                  <a:lnTo>
                    <a:pt x="1" y="60"/>
                  </a:lnTo>
                  <a:lnTo>
                    <a:pt x="2" y="49"/>
                  </a:lnTo>
                  <a:lnTo>
                    <a:pt x="4" y="39"/>
                  </a:lnTo>
                  <a:lnTo>
                    <a:pt x="6" y="28"/>
                  </a:lnTo>
                  <a:lnTo>
                    <a:pt x="9" y="18"/>
                  </a:lnTo>
                  <a:lnTo>
                    <a:pt x="11" y="8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43" y="0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63" y="1"/>
                  </a:lnTo>
                  <a:lnTo>
                    <a:pt x="70" y="2"/>
                  </a:lnTo>
                  <a:lnTo>
                    <a:pt x="75" y="3"/>
                  </a:lnTo>
                  <a:lnTo>
                    <a:pt x="76" y="3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799" y="3213"/>
              <a:ext cx="20" cy="18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56" y="25"/>
                  </a:moveTo>
                  <a:lnTo>
                    <a:pt x="59" y="21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61" y="15"/>
                  </a:lnTo>
                  <a:lnTo>
                    <a:pt x="61" y="13"/>
                  </a:lnTo>
                  <a:lnTo>
                    <a:pt x="60" y="12"/>
                  </a:lnTo>
                  <a:lnTo>
                    <a:pt x="58" y="10"/>
                  </a:lnTo>
                  <a:lnTo>
                    <a:pt x="56" y="8"/>
                  </a:lnTo>
                  <a:lnTo>
                    <a:pt x="53" y="7"/>
                  </a:lnTo>
                  <a:lnTo>
                    <a:pt x="47" y="6"/>
                  </a:lnTo>
                  <a:lnTo>
                    <a:pt x="43" y="6"/>
                  </a:lnTo>
                  <a:lnTo>
                    <a:pt x="37" y="5"/>
                  </a:lnTo>
                  <a:lnTo>
                    <a:pt x="33" y="4"/>
                  </a:lnTo>
                  <a:lnTo>
                    <a:pt x="29" y="3"/>
                  </a:lnTo>
                  <a:lnTo>
                    <a:pt x="25" y="2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11"/>
                  </a:lnTo>
                  <a:lnTo>
                    <a:pt x="6" y="14"/>
                  </a:lnTo>
                  <a:lnTo>
                    <a:pt x="5" y="17"/>
                  </a:lnTo>
                  <a:lnTo>
                    <a:pt x="4" y="20"/>
                  </a:lnTo>
                  <a:lnTo>
                    <a:pt x="3" y="24"/>
                  </a:lnTo>
                  <a:lnTo>
                    <a:pt x="3" y="27"/>
                  </a:lnTo>
                  <a:lnTo>
                    <a:pt x="2" y="33"/>
                  </a:lnTo>
                  <a:lnTo>
                    <a:pt x="2" y="39"/>
                  </a:lnTo>
                  <a:lnTo>
                    <a:pt x="2" y="45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3" y="52"/>
                  </a:lnTo>
                  <a:lnTo>
                    <a:pt x="4" y="51"/>
                  </a:lnTo>
                  <a:lnTo>
                    <a:pt x="5" y="50"/>
                  </a:lnTo>
                  <a:lnTo>
                    <a:pt x="6" y="50"/>
                  </a:lnTo>
                  <a:lnTo>
                    <a:pt x="7" y="49"/>
                  </a:lnTo>
                  <a:lnTo>
                    <a:pt x="8" y="48"/>
                  </a:lnTo>
                  <a:lnTo>
                    <a:pt x="16" y="43"/>
                  </a:lnTo>
                  <a:lnTo>
                    <a:pt x="23" y="40"/>
                  </a:lnTo>
                  <a:lnTo>
                    <a:pt x="31" y="36"/>
                  </a:lnTo>
                  <a:lnTo>
                    <a:pt x="38" y="32"/>
                  </a:lnTo>
                  <a:lnTo>
                    <a:pt x="47" y="29"/>
                  </a:lnTo>
                  <a:lnTo>
                    <a:pt x="56" y="25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798" y="3187"/>
              <a:ext cx="69" cy="53"/>
            </a:xfrm>
            <a:custGeom>
              <a:avLst/>
              <a:gdLst/>
              <a:ahLst/>
              <a:cxnLst/>
              <a:rect l="l" t="t" r="r" b="b"/>
              <a:pathLst>
                <a:path w="207" h="161" extrusionOk="0">
                  <a:moveTo>
                    <a:pt x="207" y="45"/>
                  </a:moveTo>
                  <a:lnTo>
                    <a:pt x="205" y="40"/>
                  </a:lnTo>
                  <a:lnTo>
                    <a:pt x="203" y="34"/>
                  </a:lnTo>
                  <a:lnTo>
                    <a:pt x="201" y="29"/>
                  </a:lnTo>
                  <a:lnTo>
                    <a:pt x="198" y="25"/>
                  </a:lnTo>
                  <a:lnTo>
                    <a:pt x="194" y="21"/>
                  </a:lnTo>
                  <a:lnTo>
                    <a:pt x="188" y="16"/>
                  </a:lnTo>
                  <a:lnTo>
                    <a:pt x="181" y="13"/>
                  </a:lnTo>
                  <a:lnTo>
                    <a:pt x="174" y="9"/>
                  </a:lnTo>
                  <a:lnTo>
                    <a:pt x="166" y="6"/>
                  </a:lnTo>
                  <a:lnTo>
                    <a:pt x="158" y="5"/>
                  </a:lnTo>
                  <a:lnTo>
                    <a:pt x="149" y="3"/>
                  </a:lnTo>
                  <a:lnTo>
                    <a:pt x="138" y="2"/>
                  </a:lnTo>
                  <a:lnTo>
                    <a:pt x="127" y="1"/>
                  </a:lnTo>
                  <a:lnTo>
                    <a:pt x="115" y="0"/>
                  </a:lnTo>
                  <a:lnTo>
                    <a:pt x="106" y="0"/>
                  </a:lnTo>
                  <a:lnTo>
                    <a:pt x="95" y="1"/>
                  </a:lnTo>
                  <a:lnTo>
                    <a:pt x="85" y="3"/>
                  </a:lnTo>
                  <a:lnTo>
                    <a:pt x="77" y="6"/>
                  </a:lnTo>
                  <a:lnTo>
                    <a:pt x="70" y="10"/>
                  </a:lnTo>
                  <a:lnTo>
                    <a:pt x="63" y="16"/>
                  </a:lnTo>
                  <a:lnTo>
                    <a:pt x="58" y="21"/>
                  </a:lnTo>
                  <a:lnTo>
                    <a:pt x="51" y="26"/>
                  </a:lnTo>
                  <a:lnTo>
                    <a:pt x="46" y="29"/>
                  </a:lnTo>
                  <a:lnTo>
                    <a:pt x="42" y="32"/>
                  </a:lnTo>
                  <a:lnTo>
                    <a:pt x="36" y="35"/>
                  </a:lnTo>
                  <a:lnTo>
                    <a:pt x="32" y="40"/>
                  </a:lnTo>
                  <a:lnTo>
                    <a:pt x="29" y="44"/>
                  </a:lnTo>
                  <a:lnTo>
                    <a:pt x="25" y="51"/>
                  </a:lnTo>
                  <a:lnTo>
                    <a:pt x="22" y="57"/>
                  </a:lnTo>
                  <a:lnTo>
                    <a:pt x="20" y="65"/>
                  </a:lnTo>
                  <a:lnTo>
                    <a:pt x="18" y="72"/>
                  </a:lnTo>
                  <a:lnTo>
                    <a:pt x="14" y="79"/>
                  </a:lnTo>
                  <a:lnTo>
                    <a:pt x="11" y="84"/>
                  </a:lnTo>
                  <a:lnTo>
                    <a:pt x="8" y="90"/>
                  </a:lnTo>
                  <a:lnTo>
                    <a:pt x="5" y="96"/>
                  </a:lnTo>
                  <a:lnTo>
                    <a:pt x="4" y="104"/>
                  </a:lnTo>
                  <a:lnTo>
                    <a:pt x="3" y="112"/>
                  </a:lnTo>
                  <a:lnTo>
                    <a:pt x="3" y="121"/>
                  </a:lnTo>
                  <a:lnTo>
                    <a:pt x="3" y="129"/>
                  </a:lnTo>
                  <a:lnTo>
                    <a:pt x="1" y="136"/>
                  </a:lnTo>
                  <a:lnTo>
                    <a:pt x="1" y="143"/>
                  </a:lnTo>
                  <a:lnTo>
                    <a:pt x="0" y="150"/>
                  </a:lnTo>
                  <a:lnTo>
                    <a:pt x="0" y="156"/>
                  </a:lnTo>
                  <a:lnTo>
                    <a:pt x="1" y="16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760" y="3221"/>
              <a:ext cx="57" cy="32"/>
            </a:xfrm>
            <a:custGeom>
              <a:avLst/>
              <a:gdLst/>
              <a:ahLst/>
              <a:cxnLst/>
              <a:rect l="l" t="t" r="r" b="b"/>
              <a:pathLst>
                <a:path w="172" h="95" extrusionOk="0">
                  <a:moveTo>
                    <a:pt x="0" y="94"/>
                  </a:moveTo>
                  <a:lnTo>
                    <a:pt x="3" y="95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10" y="93"/>
                  </a:lnTo>
                  <a:lnTo>
                    <a:pt x="15" y="90"/>
                  </a:lnTo>
                  <a:lnTo>
                    <a:pt x="18" y="87"/>
                  </a:lnTo>
                  <a:lnTo>
                    <a:pt x="21" y="83"/>
                  </a:lnTo>
                  <a:lnTo>
                    <a:pt x="25" y="81"/>
                  </a:lnTo>
                  <a:lnTo>
                    <a:pt x="29" y="79"/>
                  </a:lnTo>
                  <a:lnTo>
                    <a:pt x="40" y="72"/>
                  </a:lnTo>
                  <a:lnTo>
                    <a:pt x="49" y="67"/>
                  </a:lnTo>
                  <a:lnTo>
                    <a:pt x="60" y="63"/>
                  </a:lnTo>
                  <a:lnTo>
                    <a:pt x="70" y="57"/>
                  </a:lnTo>
                  <a:lnTo>
                    <a:pt x="84" y="50"/>
                  </a:lnTo>
                  <a:lnTo>
                    <a:pt x="97" y="41"/>
                  </a:lnTo>
                  <a:lnTo>
                    <a:pt x="110" y="32"/>
                  </a:lnTo>
                  <a:lnTo>
                    <a:pt x="123" y="24"/>
                  </a:lnTo>
                  <a:lnTo>
                    <a:pt x="134" y="18"/>
                  </a:lnTo>
                  <a:lnTo>
                    <a:pt x="144" y="13"/>
                  </a:lnTo>
                  <a:lnTo>
                    <a:pt x="154" y="7"/>
                  </a:lnTo>
                  <a:lnTo>
                    <a:pt x="163" y="4"/>
                  </a:lnTo>
                  <a:lnTo>
                    <a:pt x="172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768" y="3212"/>
              <a:ext cx="51" cy="9"/>
            </a:xfrm>
            <a:custGeom>
              <a:avLst/>
              <a:gdLst/>
              <a:ahLst/>
              <a:cxnLst/>
              <a:rect l="l" t="t" r="r" b="b"/>
              <a:pathLst>
                <a:path w="152" h="28" extrusionOk="0">
                  <a:moveTo>
                    <a:pt x="147" y="28"/>
                  </a:moveTo>
                  <a:lnTo>
                    <a:pt x="150" y="24"/>
                  </a:lnTo>
                  <a:lnTo>
                    <a:pt x="151" y="22"/>
                  </a:lnTo>
                  <a:lnTo>
                    <a:pt x="152" y="19"/>
                  </a:lnTo>
                  <a:lnTo>
                    <a:pt x="152" y="18"/>
                  </a:lnTo>
                  <a:lnTo>
                    <a:pt x="152" y="16"/>
                  </a:lnTo>
                  <a:lnTo>
                    <a:pt x="151" y="14"/>
                  </a:lnTo>
                  <a:lnTo>
                    <a:pt x="148" y="13"/>
                  </a:lnTo>
                  <a:lnTo>
                    <a:pt x="146" y="11"/>
                  </a:lnTo>
                  <a:lnTo>
                    <a:pt x="141" y="10"/>
                  </a:lnTo>
                  <a:lnTo>
                    <a:pt x="138" y="9"/>
                  </a:lnTo>
                  <a:lnTo>
                    <a:pt x="134" y="9"/>
                  </a:lnTo>
                  <a:lnTo>
                    <a:pt x="120" y="6"/>
                  </a:lnTo>
                  <a:lnTo>
                    <a:pt x="107" y="3"/>
                  </a:lnTo>
                  <a:lnTo>
                    <a:pt x="94" y="1"/>
                  </a:lnTo>
                  <a:lnTo>
                    <a:pt x="81" y="0"/>
                  </a:lnTo>
                  <a:lnTo>
                    <a:pt x="65" y="0"/>
                  </a:lnTo>
                  <a:lnTo>
                    <a:pt x="51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778" y="3209"/>
              <a:ext cx="6" cy="44"/>
            </a:xfrm>
            <a:custGeom>
              <a:avLst/>
              <a:gdLst/>
              <a:ahLst/>
              <a:cxnLst/>
              <a:rect l="l" t="t" r="r" b="b"/>
              <a:pathLst>
                <a:path w="18" h="131" extrusionOk="0">
                  <a:moveTo>
                    <a:pt x="5" y="131"/>
                  </a:moveTo>
                  <a:lnTo>
                    <a:pt x="3" y="119"/>
                  </a:lnTo>
                  <a:lnTo>
                    <a:pt x="1" y="107"/>
                  </a:lnTo>
                  <a:lnTo>
                    <a:pt x="0" y="95"/>
                  </a:lnTo>
                  <a:lnTo>
                    <a:pt x="0" y="84"/>
                  </a:lnTo>
                  <a:lnTo>
                    <a:pt x="1" y="73"/>
                  </a:lnTo>
                  <a:lnTo>
                    <a:pt x="2" y="61"/>
                  </a:lnTo>
                  <a:lnTo>
                    <a:pt x="4" y="50"/>
                  </a:lnTo>
                  <a:lnTo>
                    <a:pt x="6" y="39"/>
                  </a:lnTo>
                  <a:lnTo>
                    <a:pt x="9" y="25"/>
                  </a:lnTo>
                  <a:lnTo>
                    <a:pt x="14" y="12"/>
                  </a:lnTo>
                  <a:lnTo>
                    <a:pt x="18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831" y="3178"/>
              <a:ext cx="6" cy="34"/>
            </a:xfrm>
            <a:custGeom>
              <a:avLst/>
              <a:gdLst/>
              <a:ahLst/>
              <a:cxnLst/>
              <a:rect l="l" t="t" r="r" b="b"/>
              <a:pathLst>
                <a:path w="19" h="103" extrusionOk="0">
                  <a:moveTo>
                    <a:pt x="19" y="0"/>
                  </a:moveTo>
                  <a:lnTo>
                    <a:pt x="15" y="4"/>
                  </a:lnTo>
                  <a:lnTo>
                    <a:pt x="12" y="8"/>
                  </a:lnTo>
                  <a:lnTo>
                    <a:pt x="10" y="14"/>
                  </a:lnTo>
                  <a:lnTo>
                    <a:pt x="9" y="19"/>
                  </a:lnTo>
                  <a:lnTo>
                    <a:pt x="8" y="26"/>
                  </a:lnTo>
                  <a:lnTo>
                    <a:pt x="6" y="31"/>
                  </a:lnTo>
                  <a:lnTo>
                    <a:pt x="5" y="41"/>
                  </a:lnTo>
                  <a:lnTo>
                    <a:pt x="5" y="50"/>
                  </a:lnTo>
                  <a:lnTo>
                    <a:pt x="5" y="59"/>
                  </a:lnTo>
                  <a:lnTo>
                    <a:pt x="5" y="69"/>
                  </a:lnTo>
                  <a:lnTo>
                    <a:pt x="5" y="77"/>
                  </a:lnTo>
                  <a:lnTo>
                    <a:pt x="5" y="84"/>
                  </a:lnTo>
                  <a:lnTo>
                    <a:pt x="4" y="91"/>
                  </a:lnTo>
                  <a:lnTo>
                    <a:pt x="2" y="97"/>
                  </a:lnTo>
                  <a:lnTo>
                    <a:pt x="0" y="103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837" y="3175"/>
              <a:ext cx="43" cy="42"/>
            </a:xfrm>
            <a:custGeom>
              <a:avLst/>
              <a:gdLst/>
              <a:ahLst/>
              <a:cxnLst/>
              <a:rect l="l" t="t" r="r" b="b"/>
              <a:pathLst>
                <a:path w="128" h="127" extrusionOk="0">
                  <a:moveTo>
                    <a:pt x="29" y="118"/>
                  </a:moveTo>
                  <a:lnTo>
                    <a:pt x="26" y="121"/>
                  </a:lnTo>
                  <a:lnTo>
                    <a:pt x="24" y="123"/>
                  </a:lnTo>
                  <a:lnTo>
                    <a:pt x="21" y="125"/>
                  </a:lnTo>
                  <a:lnTo>
                    <a:pt x="19" y="127"/>
                  </a:lnTo>
                  <a:lnTo>
                    <a:pt x="15" y="127"/>
                  </a:lnTo>
                  <a:lnTo>
                    <a:pt x="11" y="127"/>
                  </a:lnTo>
                  <a:lnTo>
                    <a:pt x="8" y="127"/>
                  </a:lnTo>
                  <a:lnTo>
                    <a:pt x="5" y="125"/>
                  </a:lnTo>
                  <a:lnTo>
                    <a:pt x="3" y="123"/>
                  </a:lnTo>
                  <a:lnTo>
                    <a:pt x="1" y="121"/>
                  </a:lnTo>
                  <a:lnTo>
                    <a:pt x="0" y="119"/>
                  </a:lnTo>
                  <a:lnTo>
                    <a:pt x="0" y="116"/>
                  </a:lnTo>
                  <a:lnTo>
                    <a:pt x="1" y="112"/>
                  </a:lnTo>
                  <a:lnTo>
                    <a:pt x="5" y="107"/>
                  </a:lnTo>
                  <a:lnTo>
                    <a:pt x="9" y="102"/>
                  </a:lnTo>
                  <a:lnTo>
                    <a:pt x="13" y="96"/>
                  </a:lnTo>
                  <a:lnTo>
                    <a:pt x="19" y="91"/>
                  </a:lnTo>
                  <a:lnTo>
                    <a:pt x="24" y="86"/>
                  </a:lnTo>
                  <a:lnTo>
                    <a:pt x="30" y="80"/>
                  </a:lnTo>
                  <a:lnTo>
                    <a:pt x="37" y="71"/>
                  </a:lnTo>
                  <a:lnTo>
                    <a:pt x="44" y="64"/>
                  </a:lnTo>
                  <a:lnTo>
                    <a:pt x="49" y="57"/>
                  </a:lnTo>
                  <a:lnTo>
                    <a:pt x="56" y="51"/>
                  </a:lnTo>
                  <a:lnTo>
                    <a:pt x="63" y="46"/>
                  </a:lnTo>
                  <a:lnTo>
                    <a:pt x="73" y="41"/>
                  </a:lnTo>
                  <a:lnTo>
                    <a:pt x="83" y="37"/>
                  </a:lnTo>
                  <a:lnTo>
                    <a:pt x="91" y="30"/>
                  </a:lnTo>
                  <a:lnTo>
                    <a:pt x="99" y="25"/>
                  </a:lnTo>
                  <a:lnTo>
                    <a:pt x="107" y="17"/>
                  </a:lnTo>
                  <a:lnTo>
                    <a:pt x="114" y="11"/>
                  </a:lnTo>
                  <a:lnTo>
                    <a:pt x="119" y="7"/>
                  </a:lnTo>
                  <a:lnTo>
                    <a:pt x="123" y="3"/>
                  </a:lnTo>
                  <a:lnTo>
                    <a:pt x="128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847" y="3165"/>
              <a:ext cx="32" cy="1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0" y="0"/>
                  </a:moveTo>
                  <a:lnTo>
                    <a:pt x="12" y="3"/>
                  </a:lnTo>
                  <a:lnTo>
                    <a:pt x="23" y="6"/>
                  </a:lnTo>
                  <a:lnTo>
                    <a:pt x="35" y="11"/>
                  </a:lnTo>
                  <a:lnTo>
                    <a:pt x="46" y="14"/>
                  </a:lnTo>
                  <a:lnTo>
                    <a:pt x="57" y="18"/>
                  </a:lnTo>
                  <a:lnTo>
                    <a:pt x="65" y="22"/>
                  </a:lnTo>
                  <a:lnTo>
                    <a:pt x="72" y="27"/>
                  </a:lnTo>
                  <a:lnTo>
                    <a:pt x="80" y="31"/>
                  </a:lnTo>
                  <a:lnTo>
                    <a:pt x="86" y="35"/>
                  </a:lnTo>
                  <a:lnTo>
                    <a:pt x="92" y="40"/>
                  </a:lnTo>
                  <a:lnTo>
                    <a:pt x="97" y="45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964" y="3110"/>
              <a:ext cx="26" cy="25"/>
            </a:xfrm>
            <a:custGeom>
              <a:avLst/>
              <a:gdLst/>
              <a:ahLst/>
              <a:cxnLst/>
              <a:rect l="l" t="t" r="r" b="b"/>
              <a:pathLst>
                <a:path w="78" h="75" extrusionOk="0">
                  <a:moveTo>
                    <a:pt x="18" y="72"/>
                  </a:moveTo>
                  <a:lnTo>
                    <a:pt x="22" y="69"/>
                  </a:lnTo>
                  <a:lnTo>
                    <a:pt x="24" y="66"/>
                  </a:lnTo>
                  <a:lnTo>
                    <a:pt x="27" y="62"/>
                  </a:lnTo>
                  <a:lnTo>
                    <a:pt x="32" y="56"/>
                  </a:lnTo>
                  <a:lnTo>
                    <a:pt x="38" y="51"/>
                  </a:lnTo>
                  <a:lnTo>
                    <a:pt x="44" y="45"/>
                  </a:lnTo>
                  <a:lnTo>
                    <a:pt x="49" y="40"/>
                  </a:lnTo>
                  <a:lnTo>
                    <a:pt x="53" y="36"/>
                  </a:lnTo>
                  <a:lnTo>
                    <a:pt x="57" y="30"/>
                  </a:lnTo>
                  <a:lnTo>
                    <a:pt x="61" y="26"/>
                  </a:lnTo>
                  <a:lnTo>
                    <a:pt x="64" y="23"/>
                  </a:lnTo>
                  <a:lnTo>
                    <a:pt x="66" y="20"/>
                  </a:lnTo>
                  <a:lnTo>
                    <a:pt x="68" y="17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3" y="14"/>
                  </a:lnTo>
                  <a:lnTo>
                    <a:pt x="75" y="13"/>
                  </a:lnTo>
                  <a:lnTo>
                    <a:pt x="76" y="13"/>
                  </a:lnTo>
                  <a:lnTo>
                    <a:pt x="77" y="12"/>
                  </a:lnTo>
                  <a:lnTo>
                    <a:pt x="78" y="11"/>
                  </a:lnTo>
                  <a:lnTo>
                    <a:pt x="75" y="10"/>
                  </a:lnTo>
                  <a:lnTo>
                    <a:pt x="72" y="8"/>
                  </a:lnTo>
                  <a:lnTo>
                    <a:pt x="68" y="7"/>
                  </a:lnTo>
                  <a:lnTo>
                    <a:pt x="63" y="6"/>
                  </a:lnTo>
                  <a:lnTo>
                    <a:pt x="56" y="4"/>
                  </a:lnTo>
                  <a:lnTo>
                    <a:pt x="51" y="3"/>
                  </a:lnTo>
                  <a:lnTo>
                    <a:pt x="45" y="3"/>
                  </a:lnTo>
                  <a:lnTo>
                    <a:pt x="38" y="2"/>
                  </a:lnTo>
                  <a:lnTo>
                    <a:pt x="31" y="1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4" y="0"/>
                  </a:lnTo>
                  <a:lnTo>
                    <a:pt x="3" y="8"/>
                  </a:lnTo>
                  <a:lnTo>
                    <a:pt x="3" y="16"/>
                  </a:lnTo>
                  <a:lnTo>
                    <a:pt x="3" y="25"/>
                  </a:lnTo>
                  <a:lnTo>
                    <a:pt x="3" y="32"/>
                  </a:lnTo>
                  <a:lnTo>
                    <a:pt x="3" y="41"/>
                  </a:lnTo>
                  <a:lnTo>
                    <a:pt x="3" y="49"/>
                  </a:lnTo>
                  <a:lnTo>
                    <a:pt x="3" y="55"/>
                  </a:lnTo>
                  <a:lnTo>
                    <a:pt x="2" y="61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4"/>
                  </a:lnTo>
                  <a:lnTo>
                    <a:pt x="9" y="74"/>
                  </a:lnTo>
                  <a:lnTo>
                    <a:pt x="10" y="75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4" y="75"/>
                  </a:lnTo>
                  <a:lnTo>
                    <a:pt x="15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8" y="72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953" y="3134"/>
              <a:ext cx="23" cy="18"/>
            </a:xfrm>
            <a:custGeom>
              <a:avLst/>
              <a:gdLst/>
              <a:ahLst/>
              <a:cxnLst/>
              <a:rect l="l" t="t" r="r" b="b"/>
              <a:pathLst>
                <a:path w="69" h="56" extrusionOk="0">
                  <a:moveTo>
                    <a:pt x="3" y="55"/>
                  </a:moveTo>
                  <a:lnTo>
                    <a:pt x="2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4" y="23"/>
                  </a:lnTo>
                  <a:lnTo>
                    <a:pt x="5" y="21"/>
                  </a:lnTo>
                  <a:lnTo>
                    <a:pt x="7" y="19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9"/>
                  </a:lnTo>
                  <a:lnTo>
                    <a:pt x="12" y="17"/>
                  </a:lnTo>
                  <a:lnTo>
                    <a:pt x="13" y="15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9" y="4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4" y="0"/>
                  </a:lnTo>
                  <a:lnTo>
                    <a:pt x="36" y="1"/>
                  </a:lnTo>
                  <a:lnTo>
                    <a:pt x="39" y="2"/>
                  </a:lnTo>
                  <a:lnTo>
                    <a:pt x="42" y="4"/>
                  </a:lnTo>
                  <a:lnTo>
                    <a:pt x="45" y="5"/>
                  </a:lnTo>
                  <a:lnTo>
                    <a:pt x="48" y="5"/>
                  </a:lnTo>
                  <a:lnTo>
                    <a:pt x="51" y="4"/>
                  </a:lnTo>
                  <a:lnTo>
                    <a:pt x="55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5"/>
                  </a:lnTo>
                  <a:lnTo>
                    <a:pt x="64" y="7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8" y="11"/>
                  </a:lnTo>
                  <a:lnTo>
                    <a:pt x="69" y="12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931" y="3137"/>
              <a:ext cx="20" cy="17"/>
            </a:xfrm>
            <a:custGeom>
              <a:avLst/>
              <a:gdLst/>
              <a:ahLst/>
              <a:cxnLst/>
              <a:rect l="l" t="t" r="r" b="b"/>
              <a:pathLst>
                <a:path w="61" h="52" extrusionOk="0">
                  <a:moveTo>
                    <a:pt x="12" y="0"/>
                  </a:moveTo>
                  <a:lnTo>
                    <a:pt x="11" y="2"/>
                  </a:lnTo>
                  <a:lnTo>
                    <a:pt x="9" y="5"/>
                  </a:lnTo>
                  <a:lnTo>
                    <a:pt x="8" y="8"/>
                  </a:lnTo>
                  <a:lnTo>
                    <a:pt x="7" y="11"/>
                  </a:lnTo>
                  <a:lnTo>
                    <a:pt x="5" y="13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1" y="27"/>
                  </a:lnTo>
                  <a:lnTo>
                    <a:pt x="1" y="34"/>
                  </a:lnTo>
                  <a:lnTo>
                    <a:pt x="1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7" y="49"/>
                  </a:lnTo>
                  <a:lnTo>
                    <a:pt x="8" y="48"/>
                  </a:lnTo>
                  <a:lnTo>
                    <a:pt x="15" y="43"/>
                  </a:lnTo>
                  <a:lnTo>
                    <a:pt x="23" y="40"/>
                  </a:lnTo>
                  <a:lnTo>
                    <a:pt x="31" y="36"/>
                  </a:lnTo>
                  <a:lnTo>
                    <a:pt x="38" y="33"/>
                  </a:lnTo>
                  <a:lnTo>
                    <a:pt x="47" y="28"/>
                  </a:lnTo>
                  <a:lnTo>
                    <a:pt x="56" y="25"/>
                  </a:lnTo>
                  <a:lnTo>
                    <a:pt x="58" y="22"/>
                  </a:lnTo>
                  <a:lnTo>
                    <a:pt x="60" y="18"/>
                  </a:lnTo>
                  <a:lnTo>
                    <a:pt x="61" y="16"/>
                  </a:lnTo>
                  <a:lnTo>
                    <a:pt x="61" y="14"/>
                  </a:lnTo>
                  <a:lnTo>
                    <a:pt x="61" y="13"/>
                  </a:lnTo>
                  <a:lnTo>
                    <a:pt x="60" y="11"/>
                  </a:lnTo>
                  <a:lnTo>
                    <a:pt x="58" y="10"/>
                  </a:lnTo>
                  <a:lnTo>
                    <a:pt x="55" y="9"/>
                  </a:lnTo>
                  <a:lnTo>
                    <a:pt x="51" y="8"/>
                  </a:lnTo>
                  <a:lnTo>
                    <a:pt x="47" y="6"/>
                  </a:lnTo>
                  <a:lnTo>
                    <a:pt x="43" y="6"/>
                  </a:lnTo>
                  <a:lnTo>
                    <a:pt x="37" y="5"/>
                  </a:lnTo>
                  <a:lnTo>
                    <a:pt x="33" y="4"/>
                  </a:lnTo>
                  <a:lnTo>
                    <a:pt x="28" y="3"/>
                  </a:lnTo>
                  <a:lnTo>
                    <a:pt x="24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910" y="3136"/>
              <a:ext cx="25" cy="31"/>
            </a:xfrm>
            <a:custGeom>
              <a:avLst/>
              <a:gdLst/>
              <a:ahLst/>
              <a:cxnLst/>
              <a:rect l="l" t="t" r="r" b="b"/>
              <a:pathLst>
                <a:path w="76" h="94" extrusionOk="0">
                  <a:moveTo>
                    <a:pt x="76" y="3"/>
                  </a:moveTo>
                  <a:lnTo>
                    <a:pt x="70" y="2"/>
                  </a:lnTo>
                  <a:lnTo>
                    <a:pt x="63" y="1"/>
                  </a:lnTo>
                  <a:lnTo>
                    <a:pt x="57" y="0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16" y="0"/>
                  </a:lnTo>
                  <a:lnTo>
                    <a:pt x="12" y="8"/>
                  </a:lnTo>
                  <a:lnTo>
                    <a:pt x="9" y="18"/>
                  </a:lnTo>
                  <a:lnTo>
                    <a:pt x="7" y="28"/>
                  </a:lnTo>
                  <a:lnTo>
                    <a:pt x="5" y="39"/>
                  </a:lnTo>
                  <a:lnTo>
                    <a:pt x="2" y="50"/>
                  </a:lnTo>
                  <a:lnTo>
                    <a:pt x="1" y="60"/>
                  </a:lnTo>
                  <a:lnTo>
                    <a:pt x="0" y="71"/>
                  </a:lnTo>
                  <a:lnTo>
                    <a:pt x="0" y="82"/>
                  </a:lnTo>
                  <a:lnTo>
                    <a:pt x="0" y="94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10" y="89"/>
                  </a:lnTo>
                  <a:lnTo>
                    <a:pt x="13" y="88"/>
                  </a:lnTo>
                  <a:lnTo>
                    <a:pt x="17" y="85"/>
                  </a:lnTo>
                  <a:lnTo>
                    <a:pt x="20" y="84"/>
                  </a:lnTo>
                  <a:lnTo>
                    <a:pt x="25" y="81"/>
                  </a:lnTo>
                  <a:lnTo>
                    <a:pt x="30" y="78"/>
                  </a:lnTo>
                  <a:lnTo>
                    <a:pt x="35" y="75"/>
                  </a:lnTo>
                  <a:lnTo>
                    <a:pt x="43" y="70"/>
                  </a:lnTo>
                  <a:lnTo>
                    <a:pt x="50" y="65"/>
                  </a:lnTo>
                  <a:lnTo>
                    <a:pt x="57" y="60"/>
                  </a:lnTo>
                  <a:lnTo>
                    <a:pt x="64" y="55"/>
                  </a:lnTo>
                  <a:lnTo>
                    <a:pt x="64" y="54"/>
                  </a:lnTo>
                  <a:lnTo>
                    <a:pt x="64" y="49"/>
                  </a:lnTo>
                  <a:lnTo>
                    <a:pt x="65" y="42"/>
                  </a:lnTo>
                  <a:lnTo>
                    <a:pt x="65" y="37"/>
                  </a:lnTo>
                  <a:lnTo>
                    <a:pt x="65" y="30"/>
                  </a:lnTo>
                  <a:lnTo>
                    <a:pt x="66" y="27"/>
                  </a:lnTo>
                  <a:lnTo>
                    <a:pt x="68" y="23"/>
                  </a:lnTo>
                  <a:lnTo>
                    <a:pt x="68" y="19"/>
                  </a:lnTo>
                  <a:lnTo>
                    <a:pt x="69" y="16"/>
                  </a:lnTo>
                  <a:lnTo>
                    <a:pt x="71" y="14"/>
                  </a:lnTo>
                  <a:lnTo>
                    <a:pt x="72" y="11"/>
                  </a:lnTo>
                  <a:lnTo>
                    <a:pt x="73" y="8"/>
                  </a:lnTo>
                  <a:lnTo>
                    <a:pt x="75" y="5"/>
                  </a:lnTo>
                  <a:lnTo>
                    <a:pt x="76" y="3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931" y="3110"/>
              <a:ext cx="69" cy="54"/>
            </a:xfrm>
            <a:custGeom>
              <a:avLst/>
              <a:gdLst/>
              <a:ahLst/>
              <a:cxnLst/>
              <a:rect l="l" t="t" r="r" b="b"/>
              <a:pathLst>
                <a:path w="207" h="161" extrusionOk="0">
                  <a:moveTo>
                    <a:pt x="207" y="45"/>
                  </a:moveTo>
                  <a:lnTo>
                    <a:pt x="205" y="39"/>
                  </a:lnTo>
                  <a:lnTo>
                    <a:pt x="203" y="33"/>
                  </a:lnTo>
                  <a:lnTo>
                    <a:pt x="201" y="29"/>
                  </a:lnTo>
                  <a:lnTo>
                    <a:pt x="198" y="25"/>
                  </a:lnTo>
                  <a:lnTo>
                    <a:pt x="194" y="22"/>
                  </a:lnTo>
                  <a:lnTo>
                    <a:pt x="188" y="16"/>
                  </a:lnTo>
                  <a:lnTo>
                    <a:pt x="181" y="12"/>
                  </a:lnTo>
                  <a:lnTo>
                    <a:pt x="174" y="8"/>
                  </a:lnTo>
                  <a:lnTo>
                    <a:pt x="165" y="6"/>
                  </a:lnTo>
                  <a:lnTo>
                    <a:pt x="157" y="4"/>
                  </a:lnTo>
                  <a:lnTo>
                    <a:pt x="148" y="3"/>
                  </a:lnTo>
                  <a:lnTo>
                    <a:pt x="137" y="2"/>
                  </a:lnTo>
                  <a:lnTo>
                    <a:pt x="126" y="1"/>
                  </a:lnTo>
                  <a:lnTo>
                    <a:pt x="115" y="0"/>
                  </a:lnTo>
                  <a:lnTo>
                    <a:pt x="104" y="0"/>
                  </a:lnTo>
                  <a:lnTo>
                    <a:pt x="95" y="1"/>
                  </a:lnTo>
                  <a:lnTo>
                    <a:pt x="85" y="3"/>
                  </a:lnTo>
                  <a:lnTo>
                    <a:pt x="77" y="6"/>
                  </a:lnTo>
                  <a:lnTo>
                    <a:pt x="70" y="11"/>
                  </a:lnTo>
                  <a:lnTo>
                    <a:pt x="63" y="15"/>
                  </a:lnTo>
                  <a:lnTo>
                    <a:pt x="57" y="20"/>
                  </a:lnTo>
                  <a:lnTo>
                    <a:pt x="51" y="26"/>
                  </a:lnTo>
                  <a:lnTo>
                    <a:pt x="46" y="29"/>
                  </a:lnTo>
                  <a:lnTo>
                    <a:pt x="41" y="32"/>
                  </a:lnTo>
                  <a:lnTo>
                    <a:pt x="36" y="36"/>
                  </a:lnTo>
                  <a:lnTo>
                    <a:pt x="32" y="40"/>
                  </a:lnTo>
                  <a:lnTo>
                    <a:pt x="28" y="44"/>
                  </a:lnTo>
                  <a:lnTo>
                    <a:pt x="24" y="51"/>
                  </a:lnTo>
                  <a:lnTo>
                    <a:pt x="22" y="57"/>
                  </a:lnTo>
                  <a:lnTo>
                    <a:pt x="20" y="65"/>
                  </a:lnTo>
                  <a:lnTo>
                    <a:pt x="16" y="72"/>
                  </a:lnTo>
                  <a:lnTo>
                    <a:pt x="14" y="78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5" y="96"/>
                  </a:lnTo>
                  <a:lnTo>
                    <a:pt x="3" y="104"/>
                  </a:lnTo>
                  <a:lnTo>
                    <a:pt x="2" y="113"/>
                  </a:lnTo>
                  <a:lnTo>
                    <a:pt x="2" y="121"/>
                  </a:lnTo>
                  <a:lnTo>
                    <a:pt x="1" y="129"/>
                  </a:lnTo>
                  <a:lnTo>
                    <a:pt x="1" y="136"/>
                  </a:lnTo>
                  <a:lnTo>
                    <a:pt x="0" y="143"/>
                  </a:lnTo>
                  <a:lnTo>
                    <a:pt x="0" y="151"/>
                  </a:lnTo>
                  <a:lnTo>
                    <a:pt x="0" y="156"/>
                  </a:lnTo>
                  <a:lnTo>
                    <a:pt x="0" y="16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892" y="3145"/>
              <a:ext cx="58" cy="32"/>
            </a:xfrm>
            <a:custGeom>
              <a:avLst/>
              <a:gdLst/>
              <a:ahLst/>
              <a:cxnLst/>
              <a:rect l="l" t="t" r="r" b="b"/>
              <a:pathLst>
                <a:path w="173" h="95" extrusionOk="0">
                  <a:moveTo>
                    <a:pt x="0" y="94"/>
                  </a:moveTo>
                  <a:lnTo>
                    <a:pt x="2" y="94"/>
                  </a:lnTo>
                  <a:lnTo>
                    <a:pt x="5" y="95"/>
                  </a:lnTo>
                  <a:lnTo>
                    <a:pt x="7" y="95"/>
                  </a:lnTo>
                  <a:lnTo>
                    <a:pt x="11" y="93"/>
                  </a:lnTo>
                  <a:lnTo>
                    <a:pt x="15" y="90"/>
                  </a:lnTo>
                  <a:lnTo>
                    <a:pt x="19" y="87"/>
                  </a:lnTo>
                  <a:lnTo>
                    <a:pt x="22" y="83"/>
                  </a:lnTo>
                  <a:lnTo>
                    <a:pt x="26" y="81"/>
                  </a:lnTo>
                  <a:lnTo>
                    <a:pt x="29" y="78"/>
                  </a:lnTo>
                  <a:lnTo>
                    <a:pt x="39" y="73"/>
                  </a:lnTo>
                  <a:lnTo>
                    <a:pt x="50" y="67"/>
                  </a:lnTo>
                  <a:lnTo>
                    <a:pt x="60" y="63"/>
                  </a:lnTo>
                  <a:lnTo>
                    <a:pt x="71" y="57"/>
                  </a:lnTo>
                  <a:lnTo>
                    <a:pt x="85" y="50"/>
                  </a:lnTo>
                  <a:lnTo>
                    <a:pt x="98" y="41"/>
                  </a:lnTo>
                  <a:lnTo>
                    <a:pt x="111" y="32"/>
                  </a:lnTo>
                  <a:lnTo>
                    <a:pt x="124" y="24"/>
                  </a:lnTo>
                  <a:lnTo>
                    <a:pt x="134" y="18"/>
                  </a:lnTo>
                  <a:lnTo>
                    <a:pt x="144" y="13"/>
                  </a:lnTo>
                  <a:lnTo>
                    <a:pt x="155" y="8"/>
                  </a:lnTo>
                  <a:lnTo>
                    <a:pt x="164" y="3"/>
                  </a:lnTo>
                  <a:lnTo>
                    <a:pt x="173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901" y="3136"/>
              <a:ext cx="50" cy="9"/>
            </a:xfrm>
            <a:custGeom>
              <a:avLst/>
              <a:gdLst/>
              <a:ahLst/>
              <a:cxnLst/>
              <a:rect l="l" t="t" r="r" b="b"/>
              <a:pathLst>
                <a:path w="152" h="28" extrusionOk="0">
                  <a:moveTo>
                    <a:pt x="147" y="28"/>
                  </a:moveTo>
                  <a:lnTo>
                    <a:pt x="149" y="25"/>
                  </a:lnTo>
                  <a:lnTo>
                    <a:pt x="151" y="21"/>
                  </a:lnTo>
                  <a:lnTo>
                    <a:pt x="152" y="19"/>
                  </a:lnTo>
                  <a:lnTo>
                    <a:pt x="152" y="17"/>
                  </a:lnTo>
                  <a:lnTo>
                    <a:pt x="152" y="16"/>
                  </a:lnTo>
                  <a:lnTo>
                    <a:pt x="150" y="14"/>
                  </a:lnTo>
                  <a:lnTo>
                    <a:pt x="148" y="13"/>
                  </a:lnTo>
                  <a:lnTo>
                    <a:pt x="144" y="12"/>
                  </a:lnTo>
                  <a:lnTo>
                    <a:pt x="141" y="11"/>
                  </a:lnTo>
                  <a:lnTo>
                    <a:pt x="137" y="9"/>
                  </a:lnTo>
                  <a:lnTo>
                    <a:pt x="132" y="9"/>
                  </a:lnTo>
                  <a:lnTo>
                    <a:pt x="118" y="6"/>
                  </a:lnTo>
                  <a:lnTo>
                    <a:pt x="106" y="3"/>
                  </a:lnTo>
                  <a:lnTo>
                    <a:pt x="93" y="1"/>
                  </a:lnTo>
                  <a:lnTo>
                    <a:pt x="79" y="0"/>
                  </a:lnTo>
                  <a:lnTo>
                    <a:pt x="65" y="0"/>
                  </a:lnTo>
                  <a:lnTo>
                    <a:pt x="50" y="0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12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910" y="3133"/>
              <a:ext cx="6" cy="43"/>
            </a:xfrm>
            <a:custGeom>
              <a:avLst/>
              <a:gdLst/>
              <a:ahLst/>
              <a:cxnLst/>
              <a:rect l="l" t="t" r="r" b="b"/>
              <a:pathLst>
                <a:path w="19" h="131" extrusionOk="0">
                  <a:moveTo>
                    <a:pt x="6" y="131"/>
                  </a:moveTo>
                  <a:lnTo>
                    <a:pt x="2" y="119"/>
                  </a:lnTo>
                  <a:lnTo>
                    <a:pt x="1" y="107"/>
                  </a:lnTo>
                  <a:lnTo>
                    <a:pt x="0" y="95"/>
                  </a:lnTo>
                  <a:lnTo>
                    <a:pt x="0" y="85"/>
                  </a:lnTo>
                  <a:lnTo>
                    <a:pt x="1" y="73"/>
                  </a:lnTo>
                  <a:lnTo>
                    <a:pt x="2" y="61"/>
                  </a:lnTo>
                  <a:lnTo>
                    <a:pt x="4" y="50"/>
                  </a:lnTo>
                  <a:lnTo>
                    <a:pt x="7" y="39"/>
                  </a:lnTo>
                  <a:lnTo>
                    <a:pt x="10" y="25"/>
                  </a:lnTo>
                  <a:lnTo>
                    <a:pt x="14" y="12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963" y="3101"/>
              <a:ext cx="6" cy="35"/>
            </a:xfrm>
            <a:custGeom>
              <a:avLst/>
              <a:gdLst/>
              <a:ahLst/>
              <a:cxnLst/>
              <a:rect l="l" t="t" r="r" b="b"/>
              <a:pathLst>
                <a:path w="18" h="103" extrusionOk="0">
                  <a:moveTo>
                    <a:pt x="18" y="0"/>
                  </a:moveTo>
                  <a:lnTo>
                    <a:pt x="15" y="4"/>
                  </a:lnTo>
                  <a:lnTo>
                    <a:pt x="12" y="8"/>
                  </a:lnTo>
                  <a:lnTo>
                    <a:pt x="10" y="14"/>
                  </a:lnTo>
                  <a:lnTo>
                    <a:pt x="7" y="19"/>
                  </a:lnTo>
                  <a:lnTo>
                    <a:pt x="6" y="25"/>
                  </a:lnTo>
                  <a:lnTo>
                    <a:pt x="6" y="31"/>
                  </a:lnTo>
                  <a:lnTo>
                    <a:pt x="5" y="41"/>
                  </a:lnTo>
                  <a:lnTo>
                    <a:pt x="5" y="50"/>
                  </a:lnTo>
                  <a:lnTo>
                    <a:pt x="5" y="59"/>
                  </a:lnTo>
                  <a:lnTo>
                    <a:pt x="5" y="69"/>
                  </a:lnTo>
                  <a:lnTo>
                    <a:pt x="5" y="77"/>
                  </a:lnTo>
                  <a:lnTo>
                    <a:pt x="4" y="83"/>
                  </a:lnTo>
                  <a:lnTo>
                    <a:pt x="3" y="91"/>
                  </a:lnTo>
                  <a:lnTo>
                    <a:pt x="2" y="96"/>
                  </a:lnTo>
                  <a:lnTo>
                    <a:pt x="0" y="103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969" y="3098"/>
              <a:ext cx="43" cy="43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28" y="118"/>
                  </a:moveTo>
                  <a:lnTo>
                    <a:pt x="26" y="120"/>
                  </a:lnTo>
                  <a:lnTo>
                    <a:pt x="23" y="124"/>
                  </a:lnTo>
                  <a:lnTo>
                    <a:pt x="21" y="125"/>
                  </a:lnTo>
                  <a:lnTo>
                    <a:pt x="18" y="126"/>
                  </a:lnTo>
                  <a:lnTo>
                    <a:pt x="14" y="127"/>
                  </a:lnTo>
                  <a:lnTo>
                    <a:pt x="10" y="127"/>
                  </a:lnTo>
                  <a:lnTo>
                    <a:pt x="7" y="127"/>
                  </a:lnTo>
                  <a:lnTo>
                    <a:pt x="5" y="125"/>
                  </a:lnTo>
                  <a:lnTo>
                    <a:pt x="2" y="124"/>
                  </a:lnTo>
                  <a:lnTo>
                    <a:pt x="0" y="121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1" y="112"/>
                  </a:lnTo>
                  <a:lnTo>
                    <a:pt x="5" y="106"/>
                  </a:lnTo>
                  <a:lnTo>
                    <a:pt x="8" y="102"/>
                  </a:lnTo>
                  <a:lnTo>
                    <a:pt x="13" y="97"/>
                  </a:lnTo>
                  <a:lnTo>
                    <a:pt x="19" y="91"/>
                  </a:lnTo>
                  <a:lnTo>
                    <a:pt x="24" y="86"/>
                  </a:lnTo>
                  <a:lnTo>
                    <a:pt x="28" y="80"/>
                  </a:lnTo>
                  <a:lnTo>
                    <a:pt x="37" y="72"/>
                  </a:lnTo>
                  <a:lnTo>
                    <a:pt x="44" y="64"/>
                  </a:lnTo>
                  <a:lnTo>
                    <a:pt x="49" y="58"/>
                  </a:lnTo>
                  <a:lnTo>
                    <a:pt x="56" y="51"/>
                  </a:lnTo>
                  <a:lnTo>
                    <a:pt x="63" y="47"/>
                  </a:lnTo>
                  <a:lnTo>
                    <a:pt x="72" y="41"/>
                  </a:lnTo>
                  <a:lnTo>
                    <a:pt x="82" y="36"/>
                  </a:lnTo>
                  <a:lnTo>
                    <a:pt x="91" y="30"/>
                  </a:lnTo>
                  <a:lnTo>
                    <a:pt x="99" y="24"/>
                  </a:lnTo>
                  <a:lnTo>
                    <a:pt x="106" y="17"/>
                  </a:lnTo>
                  <a:lnTo>
                    <a:pt x="114" y="11"/>
                  </a:lnTo>
                  <a:lnTo>
                    <a:pt x="118" y="7"/>
                  </a:lnTo>
                  <a:lnTo>
                    <a:pt x="123" y="3"/>
                  </a:lnTo>
                  <a:lnTo>
                    <a:pt x="127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979" y="3089"/>
              <a:ext cx="32" cy="1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0" y="0"/>
                  </a:moveTo>
                  <a:lnTo>
                    <a:pt x="12" y="3"/>
                  </a:lnTo>
                  <a:lnTo>
                    <a:pt x="23" y="6"/>
                  </a:lnTo>
                  <a:lnTo>
                    <a:pt x="35" y="11"/>
                  </a:lnTo>
                  <a:lnTo>
                    <a:pt x="47" y="14"/>
                  </a:lnTo>
                  <a:lnTo>
                    <a:pt x="58" y="18"/>
                  </a:lnTo>
                  <a:lnTo>
                    <a:pt x="65" y="23"/>
                  </a:lnTo>
                  <a:lnTo>
                    <a:pt x="73" y="26"/>
                  </a:lnTo>
                  <a:lnTo>
                    <a:pt x="81" y="31"/>
                  </a:lnTo>
                  <a:lnTo>
                    <a:pt x="87" y="36"/>
                  </a:lnTo>
                  <a:lnTo>
                    <a:pt x="93" y="40"/>
                  </a:lnTo>
                  <a:lnTo>
                    <a:pt x="97" y="45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4096" y="3034"/>
              <a:ext cx="26" cy="25"/>
            </a:xfrm>
            <a:custGeom>
              <a:avLst/>
              <a:gdLst/>
              <a:ahLst/>
              <a:cxnLst/>
              <a:rect l="l" t="t" r="r" b="b"/>
              <a:pathLst>
                <a:path w="79" h="75" extrusionOk="0">
                  <a:moveTo>
                    <a:pt x="19" y="73"/>
                  </a:moveTo>
                  <a:lnTo>
                    <a:pt x="21" y="69"/>
                  </a:lnTo>
                  <a:lnTo>
                    <a:pt x="25" y="66"/>
                  </a:lnTo>
                  <a:lnTo>
                    <a:pt x="28" y="62"/>
                  </a:lnTo>
                  <a:lnTo>
                    <a:pt x="33" y="56"/>
                  </a:lnTo>
                  <a:lnTo>
                    <a:pt x="39" y="51"/>
                  </a:lnTo>
                  <a:lnTo>
                    <a:pt x="44" y="46"/>
                  </a:lnTo>
                  <a:lnTo>
                    <a:pt x="50" y="40"/>
                  </a:lnTo>
                  <a:lnTo>
                    <a:pt x="54" y="35"/>
                  </a:lnTo>
                  <a:lnTo>
                    <a:pt x="58" y="30"/>
                  </a:lnTo>
                  <a:lnTo>
                    <a:pt x="61" y="26"/>
                  </a:lnTo>
                  <a:lnTo>
                    <a:pt x="65" y="23"/>
                  </a:lnTo>
                  <a:lnTo>
                    <a:pt x="67" y="20"/>
                  </a:lnTo>
                  <a:lnTo>
                    <a:pt x="69" y="17"/>
                  </a:lnTo>
                  <a:lnTo>
                    <a:pt x="71" y="15"/>
                  </a:lnTo>
                  <a:lnTo>
                    <a:pt x="72" y="15"/>
                  </a:lnTo>
                  <a:lnTo>
                    <a:pt x="73" y="14"/>
                  </a:lnTo>
                  <a:lnTo>
                    <a:pt x="74" y="13"/>
                  </a:lnTo>
                  <a:lnTo>
                    <a:pt x="76" y="12"/>
                  </a:lnTo>
                  <a:lnTo>
                    <a:pt x="78" y="12"/>
                  </a:lnTo>
                  <a:lnTo>
                    <a:pt x="79" y="11"/>
                  </a:lnTo>
                  <a:lnTo>
                    <a:pt x="76" y="10"/>
                  </a:lnTo>
                  <a:lnTo>
                    <a:pt x="72" y="9"/>
                  </a:lnTo>
                  <a:lnTo>
                    <a:pt x="68" y="8"/>
                  </a:lnTo>
                  <a:lnTo>
                    <a:pt x="63" y="5"/>
                  </a:lnTo>
                  <a:lnTo>
                    <a:pt x="57" y="4"/>
                  </a:lnTo>
                  <a:lnTo>
                    <a:pt x="52" y="3"/>
                  </a:lnTo>
                  <a:lnTo>
                    <a:pt x="45" y="2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4" y="8"/>
                  </a:lnTo>
                  <a:lnTo>
                    <a:pt x="4" y="16"/>
                  </a:lnTo>
                  <a:lnTo>
                    <a:pt x="4" y="25"/>
                  </a:lnTo>
                  <a:lnTo>
                    <a:pt x="4" y="33"/>
                  </a:lnTo>
                  <a:lnTo>
                    <a:pt x="4" y="41"/>
                  </a:lnTo>
                  <a:lnTo>
                    <a:pt x="4" y="49"/>
                  </a:lnTo>
                  <a:lnTo>
                    <a:pt x="3" y="55"/>
                  </a:lnTo>
                  <a:lnTo>
                    <a:pt x="3" y="61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4"/>
                  </a:lnTo>
                  <a:lnTo>
                    <a:pt x="9" y="74"/>
                  </a:lnTo>
                  <a:lnTo>
                    <a:pt x="11" y="75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7" y="74"/>
                  </a:lnTo>
                  <a:lnTo>
                    <a:pt x="18" y="74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4085" y="3057"/>
              <a:ext cx="23" cy="19"/>
            </a:xfrm>
            <a:custGeom>
              <a:avLst/>
              <a:gdLst/>
              <a:ahLst/>
              <a:cxnLst/>
              <a:rect l="l" t="t" r="r" b="b"/>
              <a:pathLst>
                <a:path w="70" h="56" extrusionOk="0">
                  <a:moveTo>
                    <a:pt x="3" y="55"/>
                  </a:moveTo>
                  <a:lnTo>
                    <a:pt x="2" y="56"/>
                  </a:lnTo>
                  <a:lnTo>
                    <a:pt x="1" y="56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1" y="42"/>
                  </a:lnTo>
                  <a:lnTo>
                    <a:pt x="1" y="36"/>
                  </a:lnTo>
                  <a:lnTo>
                    <a:pt x="1" y="32"/>
                  </a:lnTo>
                  <a:lnTo>
                    <a:pt x="2" y="28"/>
                  </a:lnTo>
                  <a:lnTo>
                    <a:pt x="3" y="25"/>
                  </a:lnTo>
                  <a:lnTo>
                    <a:pt x="4" y="23"/>
                  </a:lnTo>
                  <a:lnTo>
                    <a:pt x="6" y="21"/>
                  </a:lnTo>
                  <a:lnTo>
                    <a:pt x="7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2" y="19"/>
                  </a:lnTo>
                  <a:lnTo>
                    <a:pt x="13" y="17"/>
                  </a:lnTo>
                  <a:lnTo>
                    <a:pt x="14" y="16"/>
                  </a:lnTo>
                  <a:lnTo>
                    <a:pt x="16" y="15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9" y="4"/>
                  </a:lnTo>
                  <a:lnTo>
                    <a:pt x="31" y="2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39" y="3"/>
                  </a:lnTo>
                  <a:lnTo>
                    <a:pt x="42" y="4"/>
                  </a:lnTo>
                  <a:lnTo>
                    <a:pt x="45" y="5"/>
                  </a:lnTo>
                  <a:lnTo>
                    <a:pt x="48" y="5"/>
                  </a:lnTo>
                  <a:lnTo>
                    <a:pt x="51" y="4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1" y="3"/>
                  </a:lnTo>
                  <a:lnTo>
                    <a:pt x="63" y="5"/>
                  </a:lnTo>
                  <a:lnTo>
                    <a:pt x="64" y="7"/>
                  </a:lnTo>
                  <a:lnTo>
                    <a:pt x="66" y="9"/>
                  </a:lnTo>
                  <a:lnTo>
                    <a:pt x="67" y="10"/>
                  </a:lnTo>
                  <a:lnTo>
                    <a:pt x="68" y="11"/>
                  </a:lnTo>
                  <a:lnTo>
                    <a:pt x="70" y="12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4042" y="3059"/>
              <a:ext cx="25" cy="31"/>
            </a:xfrm>
            <a:custGeom>
              <a:avLst/>
              <a:gdLst/>
              <a:ahLst/>
              <a:cxnLst/>
              <a:rect l="l" t="t" r="r" b="b"/>
              <a:pathLst>
                <a:path w="76" h="94" extrusionOk="0">
                  <a:moveTo>
                    <a:pt x="76" y="4"/>
                  </a:moveTo>
                  <a:lnTo>
                    <a:pt x="75" y="6"/>
                  </a:lnTo>
                  <a:lnTo>
                    <a:pt x="73" y="9"/>
                  </a:lnTo>
                  <a:lnTo>
                    <a:pt x="72" y="12"/>
                  </a:lnTo>
                  <a:lnTo>
                    <a:pt x="70" y="15"/>
                  </a:lnTo>
                  <a:lnTo>
                    <a:pt x="68" y="17"/>
                  </a:lnTo>
                  <a:lnTo>
                    <a:pt x="67" y="20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5" y="31"/>
                  </a:lnTo>
                  <a:lnTo>
                    <a:pt x="65" y="37"/>
                  </a:lnTo>
                  <a:lnTo>
                    <a:pt x="64" y="43"/>
                  </a:lnTo>
                  <a:lnTo>
                    <a:pt x="64" y="50"/>
                  </a:lnTo>
                  <a:lnTo>
                    <a:pt x="64" y="55"/>
                  </a:lnTo>
                  <a:lnTo>
                    <a:pt x="64" y="56"/>
                  </a:lnTo>
                  <a:lnTo>
                    <a:pt x="57" y="62"/>
                  </a:lnTo>
                  <a:lnTo>
                    <a:pt x="49" y="66"/>
                  </a:lnTo>
                  <a:lnTo>
                    <a:pt x="42" y="71"/>
                  </a:lnTo>
                  <a:lnTo>
                    <a:pt x="35" y="76"/>
                  </a:lnTo>
                  <a:lnTo>
                    <a:pt x="29" y="79"/>
                  </a:lnTo>
                  <a:lnTo>
                    <a:pt x="24" y="82"/>
                  </a:lnTo>
                  <a:lnTo>
                    <a:pt x="20" y="86"/>
                  </a:lnTo>
                  <a:lnTo>
                    <a:pt x="16" y="87"/>
                  </a:lnTo>
                  <a:lnTo>
                    <a:pt x="13" y="89"/>
                  </a:lnTo>
                  <a:lnTo>
                    <a:pt x="10" y="90"/>
                  </a:lnTo>
                  <a:lnTo>
                    <a:pt x="7" y="92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83"/>
                  </a:lnTo>
                  <a:lnTo>
                    <a:pt x="0" y="72"/>
                  </a:lnTo>
                  <a:lnTo>
                    <a:pt x="1" y="62"/>
                  </a:lnTo>
                  <a:lnTo>
                    <a:pt x="2" y="50"/>
                  </a:lnTo>
                  <a:lnTo>
                    <a:pt x="4" y="40"/>
                  </a:lnTo>
                  <a:lnTo>
                    <a:pt x="7" y="29"/>
                  </a:lnTo>
                  <a:lnTo>
                    <a:pt x="9" y="19"/>
                  </a:lnTo>
                  <a:lnTo>
                    <a:pt x="12" y="10"/>
                  </a:lnTo>
                  <a:lnTo>
                    <a:pt x="15" y="1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1"/>
                  </a:lnTo>
                  <a:lnTo>
                    <a:pt x="57" y="1"/>
                  </a:lnTo>
                  <a:lnTo>
                    <a:pt x="63" y="2"/>
                  </a:lnTo>
                  <a:lnTo>
                    <a:pt x="70" y="2"/>
                  </a:lnTo>
                  <a:lnTo>
                    <a:pt x="76" y="3"/>
                  </a:lnTo>
                  <a:lnTo>
                    <a:pt x="76" y="4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4063" y="3060"/>
              <a:ext cx="21" cy="18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0" y="53"/>
                  </a:moveTo>
                  <a:lnTo>
                    <a:pt x="1" y="53"/>
                  </a:lnTo>
                  <a:lnTo>
                    <a:pt x="2" y="52"/>
                  </a:lnTo>
                  <a:lnTo>
                    <a:pt x="3" y="51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14" y="45"/>
                  </a:lnTo>
                  <a:lnTo>
                    <a:pt x="22" y="41"/>
                  </a:lnTo>
                  <a:lnTo>
                    <a:pt x="30" y="37"/>
                  </a:lnTo>
                  <a:lnTo>
                    <a:pt x="38" y="34"/>
                  </a:lnTo>
                  <a:lnTo>
                    <a:pt x="46" y="29"/>
                  </a:lnTo>
                  <a:lnTo>
                    <a:pt x="55" y="25"/>
                  </a:lnTo>
                  <a:lnTo>
                    <a:pt x="58" y="23"/>
                  </a:lnTo>
                  <a:lnTo>
                    <a:pt x="60" y="20"/>
                  </a:lnTo>
                  <a:lnTo>
                    <a:pt x="60" y="17"/>
                  </a:lnTo>
                  <a:lnTo>
                    <a:pt x="61" y="15"/>
                  </a:lnTo>
                  <a:lnTo>
                    <a:pt x="60" y="14"/>
                  </a:lnTo>
                  <a:lnTo>
                    <a:pt x="59" y="12"/>
                  </a:lnTo>
                  <a:lnTo>
                    <a:pt x="56" y="11"/>
                  </a:lnTo>
                  <a:lnTo>
                    <a:pt x="54" y="10"/>
                  </a:lnTo>
                  <a:lnTo>
                    <a:pt x="51" y="9"/>
                  </a:lnTo>
                  <a:lnTo>
                    <a:pt x="47" y="8"/>
                  </a:lnTo>
                  <a:lnTo>
                    <a:pt x="41" y="7"/>
                  </a:lnTo>
                  <a:lnTo>
                    <a:pt x="37" y="7"/>
                  </a:lnTo>
                  <a:lnTo>
                    <a:pt x="33" y="6"/>
                  </a:lnTo>
                  <a:lnTo>
                    <a:pt x="28" y="4"/>
                  </a:lnTo>
                  <a:lnTo>
                    <a:pt x="24" y="3"/>
                  </a:lnTo>
                  <a:lnTo>
                    <a:pt x="20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9" y="6"/>
                  </a:lnTo>
                  <a:lnTo>
                    <a:pt x="8" y="9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1" y="28"/>
                  </a:lnTo>
                  <a:lnTo>
                    <a:pt x="1" y="34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4063" y="3034"/>
              <a:ext cx="69" cy="54"/>
            </a:xfrm>
            <a:custGeom>
              <a:avLst/>
              <a:gdLst/>
              <a:ahLst/>
              <a:cxnLst/>
              <a:rect l="l" t="t" r="r" b="b"/>
              <a:pathLst>
                <a:path w="206" h="162" extrusionOk="0">
                  <a:moveTo>
                    <a:pt x="206" y="46"/>
                  </a:moveTo>
                  <a:lnTo>
                    <a:pt x="205" y="39"/>
                  </a:lnTo>
                  <a:lnTo>
                    <a:pt x="203" y="34"/>
                  </a:lnTo>
                  <a:lnTo>
                    <a:pt x="200" y="29"/>
                  </a:lnTo>
                  <a:lnTo>
                    <a:pt x="196" y="25"/>
                  </a:lnTo>
                  <a:lnTo>
                    <a:pt x="193" y="22"/>
                  </a:lnTo>
                  <a:lnTo>
                    <a:pt x="188" y="16"/>
                  </a:lnTo>
                  <a:lnTo>
                    <a:pt x="180" y="12"/>
                  </a:lnTo>
                  <a:lnTo>
                    <a:pt x="173" y="9"/>
                  </a:lnTo>
                  <a:lnTo>
                    <a:pt x="165" y="7"/>
                  </a:lnTo>
                  <a:lnTo>
                    <a:pt x="156" y="4"/>
                  </a:lnTo>
                  <a:lnTo>
                    <a:pt x="147" y="3"/>
                  </a:lnTo>
                  <a:lnTo>
                    <a:pt x="137" y="2"/>
                  </a:lnTo>
                  <a:lnTo>
                    <a:pt x="126" y="0"/>
                  </a:lnTo>
                  <a:lnTo>
                    <a:pt x="115" y="0"/>
                  </a:lnTo>
                  <a:lnTo>
                    <a:pt x="104" y="0"/>
                  </a:lnTo>
                  <a:lnTo>
                    <a:pt x="94" y="1"/>
                  </a:lnTo>
                  <a:lnTo>
                    <a:pt x="85" y="3"/>
                  </a:lnTo>
                  <a:lnTo>
                    <a:pt x="76" y="7"/>
                  </a:lnTo>
                  <a:lnTo>
                    <a:pt x="69" y="11"/>
                  </a:lnTo>
                  <a:lnTo>
                    <a:pt x="63" y="15"/>
                  </a:lnTo>
                  <a:lnTo>
                    <a:pt x="56" y="21"/>
                  </a:lnTo>
                  <a:lnTo>
                    <a:pt x="50" y="26"/>
                  </a:lnTo>
                  <a:lnTo>
                    <a:pt x="46" y="29"/>
                  </a:lnTo>
                  <a:lnTo>
                    <a:pt x="40" y="33"/>
                  </a:lnTo>
                  <a:lnTo>
                    <a:pt x="36" y="36"/>
                  </a:lnTo>
                  <a:lnTo>
                    <a:pt x="31" y="39"/>
                  </a:lnTo>
                  <a:lnTo>
                    <a:pt x="27" y="43"/>
                  </a:lnTo>
                  <a:lnTo>
                    <a:pt x="24" y="50"/>
                  </a:lnTo>
                  <a:lnTo>
                    <a:pt x="22" y="57"/>
                  </a:lnTo>
                  <a:lnTo>
                    <a:pt x="20" y="65"/>
                  </a:lnTo>
                  <a:lnTo>
                    <a:pt x="16" y="73"/>
                  </a:lnTo>
                  <a:lnTo>
                    <a:pt x="13" y="78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4" y="97"/>
                  </a:lnTo>
                  <a:lnTo>
                    <a:pt x="2" y="104"/>
                  </a:lnTo>
                  <a:lnTo>
                    <a:pt x="2" y="113"/>
                  </a:lnTo>
                  <a:lnTo>
                    <a:pt x="1" y="120"/>
                  </a:lnTo>
                  <a:lnTo>
                    <a:pt x="1" y="129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51"/>
                  </a:lnTo>
                  <a:lnTo>
                    <a:pt x="0" y="156"/>
                  </a:lnTo>
                  <a:lnTo>
                    <a:pt x="0" y="162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4024" y="3068"/>
              <a:ext cx="58" cy="33"/>
            </a:xfrm>
            <a:custGeom>
              <a:avLst/>
              <a:gdLst/>
              <a:ahLst/>
              <a:cxnLst/>
              <a:rect l="l" t="t" r="r" b="b"/>
              <a:pathLst>
                <a:path w="172" h="97" extrusionOk="0">
                  <a:moveTo>
                    <a:pt x="0" y="95"/>
                  </a:moveTo>
                  <a:lnTo>
                    <a:pt x="2" y="95"/>
                  </a:lnTo>
                  <a:lnTo>
                    <a:pt x="4" y="97"/>
                  </a:lnTo>
                  <a:lnTo>
                    <a:pt x="7" y="97"/>
                  </a:lnTo>
                  <a:lnTo>
                    <a:pt x="11" y="94"/>
                  </a:lnTo>
                  <a:lnTo>
                    <a:pt x="14" y="91"/>
                  </a:lnTo>
                  <a:lnTo>
                    <a:pt x="18" y="88"/>
                  </a:lnTo>
                  <a:lnTo>
                    <a:pt x="22" y="85"/>
                  </a:lnTo>
                  <a:lnTo>
                    <a:pt x="25" y="82"/>
                  </a:lnTo>
                  <a:lnTo>
                    <a:pt x="29" y="79"/>
                  </a:lnTo>
                  <a:lnTo>
                    <a:pt x="39" y="74"/>
                  </a:lnTo>
                  <a:lnTo>
                    <a:pt x="50" y="68"/>
                  </a:lnTo>
                  <a:lnTo>
                    <a:pt x="60" y="64"/>
                  </a:lnTo>
                  <a:lnTo>
                    <a:pt x="70" y="59"/>
                  </a:lnTo>
                  <a:lnTo>
                    <a:pt x="83" y="51"/>
                  </a:lnTo>
                  <a:lnTo>
                    <a:pt x="97" y="42"/>
                  </a:lnTo>
                  <a:lnTo>
                    <a:pt x="110" y="33"/>
                  </a:lnTo>
                  <a:lnTo>
                    <a:pt x="123" y="25"/>
                  </a:lnTo>
                  <a:lnTo>
                    <a:pt x="133" y="18"/>
                  </a:lnTo>
                  <a:lnTo>
                    <a:pt x="144" y="13"/>
                  </a:lnTo>
                  <a:lnTo>
                    <a:pt x="155" y="9"/>
                  </a:lnTo>
                  <a:lnTo>
                    <a:pt x="163" y="4"/>
                  </a:lnTo>
                  <a:lnTo>
                    <a:pt x="172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4033" y="3059"/>
              <a:ext cx="51" cy="9"/>
            </a:xfrm>
            <a:custGeom>
              <a:avLst/>
              <a:gdLst/>
              <a:ahLst/>
              <a:cxnLst/>
              <a:rect l="l" t="t" r="r" b="b"/>
              <a:pathLst>
                <a:path w="152" h="28" extrusionOk="0">
                  <a:moveTo>
                    <a:pt x="146" y="28"/>
                  </a:moveTo>
                  <a:lnTo>
                    <a:pt x="149" y="26"/>
                  </a:lnTo>
                  <a:lnTo>
                    <a:pt x="151" y="23"/>
                  </a:lnTo>
                  <a:lnTo>
                    <a:pt x="151" y="20"/>
                  </a:lnTo>
                  <a:lnTo>
                    <a:pt x="152" y="18"/>
                  </a:lnTo>
                  <a:lnTo>
                    <a:pt x="151" y="17"/>
                  </a:lnTo>
                  <a:lnTo>
                    <a:pt x="150" y="15"/>
                  </a:lnTo>
                  <a:lnTo>
                    <a:pt x="147" y="14"/>
                  </a:lnTo>
                  <a:lnTo>
                    <a:pt x="144" y="13"/>
                  </a:lnTo>
                  <a:lnTo>
                    <a:pt x="141" y="12"/>
                  </a:lnTo>
                  <a:lnTo>
                    <a:pt x="137" y="11"/>
                  </a:lnTo>
                  <a:lnTo>
                    <a:pt x="132" y="10"/>
                  </a:lnTo>
                  <a:lnTo>
                    <a:pt x="118" y="7"/>
                  </a:lnTo>
                  <a:lnTo>
                    <a:pt x="105" y="4"/>
                  </a:lnTo>
                  <a:lnTo>
                    <a:pt x="93" y="2"/>
                  </a:lnTo>
                  <a:lnTo>
                    <a:pt x="79" y="1"/>
                  </a:lnTo>
                  <a:lnTo>
                    <a:pt x="65" y="0"/>
                  </a:lnTo>
                  <a:lnTo>
                    <a:pt x="50" y="0"/>
                  </a:lnTo>
                  <a:lnTo>
                    <a:pt x="35" y="1"/>
                  </a:lnTo>
                  <a:lnTo>
                    <a:pt x="23" y="1"/>
                  </a:lnTo>
                  <a:lnTo>
                    <a:pt x="11" y="1"/>
                  </a:ln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4042" y="3056"/>
              <a:ext cx="6" cy="44"/>
            </a:xfrm>
            <a:custGeom>
              <a:avLst/>
              <a:gdLst/>
              <a:ahLst/>
              <a:cxnLst/>
              <a:rect l="l" t="t" r="r" b="b"/>
              <a:pathLst>
                <a:path w="17" h="131" extrusionOk="0">
                  <a:moveTo>
                    <a:pt x="6" y="131"/>
                  </a:moveTo>
                  <a:lnTo>
                    <a:pt x="2" y="120"/>
                  </a:lnTo>
                  <a:lnTo>
                    <a:pt x="1" y="108"/>
                  </a:lnTo>
                  <a:lnTo>
                    <a:pt x="0" y="96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2" y="61"/>
                  </a:lnTo>
                  <a:lnTo>
                    <a:pt x="3" y="50"/>
                  </a:lnTo>
                  <a:lnTo>
                    <a:pt x="6" y="39"/>
                  </a:lnTo>
                  <a:lnTo>
                    <a:pt x="10" y="25"/>
                  </a:lnTo>
                  <a:lnTo>
                    <a:pt x="13" y="12"/>
                  </a:lnTo>
                  <a:lnTo>
                    <a:pt x="17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4095" y="3025"/>
              <a:ext cx="7" cy="34"/>
            </a:xfrm>
            <a:custGeom>
              <a:avLst/>
              <a:gdLst/>
              <a:ahLst/>
              <a:cxnLst/>
              <a:rect l="l" t="t" r="r" b="b"/>
              <a:pathLst>
                <a:path w="19" h="104" extrusionOk="0">
                  <a:moveTo>
                    <a:pt x="19" y="0"/>
                  </a:moveTo>
                  <a:lnTo>
                    <a:pt x="16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0"/>
                  </a:lnTo>
                  <a:lnTo>
                    <a:pt x="7" y="26"/>
                  </a:lnTo>
                  <a:lnTo>
                    <a:pt x="6" y="32"/>
                  </a:lnTo>
                  <a:lnTo>
                    <a:pt x="6" y="41"/>
                  </a:lnTo>
                  <a:lnTo>
                    <a:pt x="6" y="51"/>
                  </a:lnTo>
                  <a:lnTo>
                    <a:pt x="6" y="61"/>
                  </a:lnTo>
                  <a:lnTo>
                    <a:pt x="6" y="70"/>
                  </a:lnTo>
                  <a:lnTo>
                    <a:pt x="6" y="78"/>
                  </a:lnTo>
                  <a:lnTo>
                    <a:pt x="5" y="84"/>
                  </a:lnTo>
                  <a:lnTo>
                    <a:pt x="4" y="92"/>
                  </a:lnTo>
                  <a:lnTo>
                    <a:pt x="3" y="97"/>
                  </a:lnTo>
                  <a:lnTo>
                    <a:pt x="0" y="104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4101" y="3022"/>
              <a:ext cx="43" cy="42"/>
            </a:xfrm>
            <a:custGeom>
              <a:avLst/>
              <a:gdLst/>
              <a:ahLst/>
              <a:cxnLst/>
              <a:rect l="l" t="t" r="r" b="b"/>
              <a:pathLst>
                <a:path w="128" h="127" extrusionOk="0">
                  <a:moveTo>
                    <a:pt x="29" y="118"/>
                  </a:moveTo>
                  <a:lnTo>
                    <a:pt x="26" y="121"/>
                  </a:lnTo>
                  <a:lnTo>
                    <a:pt x="24" y="124"/>
                  </a:lnTo>
                  <a:lnTo>
                    <a:pt x="21" y="125"/>
                  </a:lnTo>
                  <a:lnTo>
                    <a:pt x="18" y="126"/>
                  </a:lnTo>
                  <a:lnTo>
                    <a:pt x="14" y="127"/>
                  </a:lnTo>
                  <a:lnTo>
                    <a:pt x="11" y="127"/>
                  </a:lnTo>
                  <a:lnTo>
                    <a:pt x="8" y="126"/>
                  </a:lnTo>
                  <a:lnTo>
                    <a:pt x="4" y="125"/>
                  </a:lnTo>
                  <a:lnTo>
                    <a:pt x="2" y="123"/>
                  </a:lnTo>
                  <a:lnTo>
                    <a:pt x="1" y="121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2" y="112"/>
                  </a:lnTo>
                  <a:lnTo>
                    <a:pt x="4" y="106"/>
                  </a:lnTo>
                  <a:lnTo>
                    <a:pt x="9" y="101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4" y="86"/>
                  </a:lnTo>
                  <a:lnTo>
                    <a:pt x="29" y="80"/>
                  </a:lnTo>
                  <a:lnTo>
                    <a:pt x="38" y="72"/>
                  </a:lnTo>
                  <a:lnTo>
                    <a:pt x="44" y="64"/>
                  </a:lnTo>
                  <a:lnTo>
                    <a:pt x="50" y="57"/>
                  </a:lnTo>
                  <a:lnTo>
                    <a:pt x="55" y="51"/>
                  </a:lnTo>
                  <a:lnTo>
                    <a:pt x="64" y="46"/>
                  </a:lnTo>
                  <a:lnTo>
                    <a:pt x="73" y="41"/>
                  </a:lnTo>
                  <a:lnTo>
                    <a:pt x="82" y="36"/>
                  </a:lnTo>
                  <a:lnTo>
                    <a:pt x="92" y="31"/>
                  </a:lnTo>
                  <a:lnTo>
                    <a:pt x="100" y="24"/>
                  </a:lnTo>
                  <a:lnTo>
                    <a:pt x="107" y="18"/>
                  </a:lnTo>
                  <a:lnTo>
                    <a:pt x="115" y="11"/>
                  </a:lnTo>
                  <a:lnTo>
                    <a:pt x="119" y="7"/>
                  </a:lnTo>
                  <a:lnTo>
                    <a:pt x="124" y="3"/>
                  </a:lnTo>
                  <a:lnTo>
                    <a:pt x="128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4111" y="3013"/>
              <a:ext cx="32" cy="14"/>
            </a:xfrm>
            <a:custGeom>
              <a:avLst/>
              <a:gdLst/>
              <a:ahLst/>
              <a:cxnLst/>
              <a:rect l="l" t="t" r="r" b="b"/>
              <a:pathLst>
                <a:path w="97" h="44" extrusionOk="0">
                  <a:moveTo>
                    <a:pt x="0" y="0"/>
                  </a:moveTo>
                  <a:lnTo>
                    <a:pt x="12" y="3"/>
                  </a:lnTo>
                  <a:lnTo>
                    <a:pt x="23" y="7"/>
                  </a:lnTo>
                  <a:lnTo>
                    <a:pt x="35" y="10"/>
                  </a:lnTo>
                  <a:lnTo>
                    <a:pt x="47" y="14"/>
                  </a:lnTo>
                  <a:lnTo>
                    <a:pt x="58" y="18"/>
                  </a:lnTo>
                  <a:lnTo>
                    <a:pt x="65" y="22"/>
                  </a:lnTo>
                  <a:lnTo>
                    <a:pt x="73" y="26"/>
                  </a:lnTo>
                  <a:lnTo>
                    <a:pt x="79" y="30"/>
                  </a:lnTo>
                  <a:lnTo>
                    <a:pt x="87" y="36"/>
                  </a:lnTo>
                  <a:lnTo>
                    <a:pt x="91" y="40"/>
                  </a:lnTo>
                  <a:lnTo>
                    <a:pt x="97" y="44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4228" y="2959"/>
              <a:ext cx="26" cy="25"/>
            </a:xfrm>
            <a:custGeom>
              <a:avLst/>
              <a:gdLst/>
              <a:ahLst/>
              <a:cxnLst/>
              <a:rect l="l" t="t" r="r" b="b"/>
              <a:pathLst>
                <a:path w="78" h="74" extrusionOk="0">
                  <a:moveTo>
                    <a:pt x="19" y="72"/>
                  </a:moveTo>
                  <a:lnTo>
                    <a:pt x="22" y="69"/>
                  </a:lnTo>
                  <a:lnTo>
                    <a:pt x="24" y="66"/>
                  </a:lnTo>
                  <a:lnTo>
                    <a:pt x="28" y="61"/>
                  </a:lnTo>
                  <a:lnTo>
                    <a:pt x="33" y="56"/>
                  </a:lnTo>
                  <a:lnTo>
                    <a:pt x="39" y="50"/>
                  </a:lnTo>
                  <a:lnTo>
                    <a:pt x="45" y="45"/>
                  </a:lnTo>
                  <a:lnTo>
                    <a:pt x="49" y="40"/>
                  </a:lnTo>
                  <a:lnTo>
                    <a:pt x="54" y="34"/>
                  </a:lnTo>
                  <a:lnTo>
                    <a:pt x="58" y="30"/>
                  </a:lnTo>
                  <a:lnTo>
                    <a:pt x="61" y="26"/>
                  </a:lnTo>
                  <a:lnTo>
                    <a:pt x="64" y="22"/>
                  </a:lnTo>
                  <a:lnTo>
                    <a:pt x="67" y="19"/>
                  </a:lnTo>
                  <a:lnTo>
                    <a:pt x="69" y="17"/>
                  </a:lnTo>
                  <a:lnTo>
                    <a:pt x="71" y="15"/>
                  </a:lnTo>
                  <a:lnTo>
                    <a:pt x="72" y="15"/>
                  </a:lnTo>
                  <a:lnTo>
                    <a:pt x="74" y="14"/>
                  </a:lnTo>
                  <a:lnTo>
                    <a:pt x="75" y="13"/>
                  </a:lnTo>
                  <a:lnTo>
                    <a:pt x="76" y="11"/>
                  </a:lnTo>
                  <a:lnTo>
                    <a:pt x="77" y="11"/>
                  </a:lnTo>
                  <a:lnTo>
                    <a:pt x="78" y="10"/>
                  </a:lnTo>
                  <a:lnTo>
                    <a:pt x="75" y="9"/>
                  </a:lnTo>
                  <a:lnTo>
                    <a:pt x="72" y="8"/>
                  </a:lnTo>
                  <a:lnTo>
                    <a:pt x="69" y="7"/>
                  </a:lnTo>
                  <a:lnTo>
                    <a:pt x="63" y="5"/>
                  </a:lnTo>
                  <a:lnTo>
                    <a:pt x="58" y="4"/>
                  </a:lnTo>
                  <a:lnTo>
                    <a:pt x="51" y="3"/>
                  </a:lnTo>
                  <a:lnTo>
                    <a:pt x="46" y="2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4" y="7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4" y="32"/>
                  </a:lnTo>
                  <a:lnTo>
                    <a:pt x="4" y="41"/>
                  </a:lnTo>
                  <a:lnTo>
                    <a:pt x="4" y="48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0" y="74"/>
                  </a:lnTo>
                  <a:lnTo>
                    <a:pt x="12" y="74"/>
                  </a:lnTo>
                  <a:lnTo>
                    <a:pt x="13" y="74"/>
                  </a:lnTo>
                  <a:lnTo>
                    <a:pt x="15" y="74"/>
                  </a:lnTo>
                  <a:lnTo>
                    <a:pt x="16" y="74"/>
                  </a:lnTo>
                  <a:lnTo>
                    <a:pt x="17" y="73"/>
                  </a:lnTo>
                  <a:lnTo>
                    <a:pt x="18" y="73"/>
                  </a:lnTo>
                  <a:lnTo>
                    <a:pt x="19" y="72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4217" y="2983"/>
              <a:ext cx="23" cy="18"/>
            </a:xfrm>
            <a:custGeom>
              <a:avLst/>
              <a:gdLst/>
              <a:ahLst/>
              <a:cxnLst/>
              <a:rect l="l" t="t" r="r" b="b"/>
              <a:pathLst>
                <a:path w="68" h="55" extrusionOk="0">
                  <a:moveTo>
                    <a:pt x="2" y="54"/>
                  </a:moveTo>
                  <a:lnTo>
                    <a:pt x="1" y="55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3" y="23"/>
                  </a:lnTo>
                  <a:lnTo>
                    <a:pt x="4" y="21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4" y="15"/>
                  </a:lnTo>
                  <a:lnTo>
                    <a:pt x="15" y="14"/>
                  </a:lnTo>
                  <a:lnTo>
                    <a:pt x="17" y="13"/>
                  </a:lnTo>
                  <a:lnTo>
                    <a:pt x="19" y="12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8" y="3"/>
                  </a:lnTo>
                  <a:lnTo>
                    <a:pt x="30" y="1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39" y="2"/>
                  </a:lnTo>
                  <a:lnTo>
                    <a:pt x="41" y="3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1" y="3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4" y="7"/>
                  </a:lnTo>
                  <a:lnTo>
                    <a:pt x="66" y="9"/>
                  </a:lnTo>
                  <a:lnTo>
                    <a:pt x="67" y="10"/>
                  </a:lnTo>
                  <a:lnTo>
                    <a:pt x="67" y="11"/>
                  </a:lnTo>
                  <a:lnTo>
                    <a:pt x="68" y="12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4174" y="2984"/>
              <a:ext cx="25" cy="32"/>
            </a:xfrm>
            <a:custGeom>
              <a:avLst/>
              <a:gdLst/>
              <a:ahLst/>
              <a:cxnLst/>
              <a:rect l="l" t="t" r="r" b="b"/>
              <a:pathLst>
                <a:path w="77" h="95" extrusionOk="0">
                  <a:moveTo>
                    <a:pt x="76" y="5"/>
                  </a:moveTo>
                  <a:lnTo>
                    <a:pt x="75" y="7"/>
                  </a:lnTo>
                  <a:lnTo>
                    <a:pt x="74" y="9"/>
                  </a:lnTo>
                  <a:lnTo>
                    <a:pt x="71" y="12"/>
                  </a:lnTo>
                  <a:lnTo>
                    <a:pt x="70" y="16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4"/>
                  </a:lnTo>
                  <a:lnTo>
                    <a:pt x="66" y="29"/>
                  </a:lnTo>
                  <a:lnTo>
                    <a:pt x="66" y="32"/>
                  </a:lnTo>
                  <a:lnTo>
                    <a:pt x="65" y="37"/>
                  </a:lnTo>
                  <a:lnTo>
                    <a:pt x="65" y="44"/>
                  </a:lnTo>
                  <a:lnTo>
                    <a:pt x="65" y="50"/>
                  </a:lnTo>
                  <a:lnTo>
                    <a:pt x="64" y="56"/>
                  </a:lnTo>
                  <a:lnTo>
                    <a:pt x="64" y="57"/>
                  </a:lnTo>
                  <a:lnTo>
                    <a:pt x="56" y="62"/>
                  </a:lnTo>
                  <a:lnTo>
                    <a:pt x="50" y="67"/>
                  </a:lnTo>
                  <a:lnTo>
                    <a:pt x="42" y="72"/>
                  </a:lnTo>
                  <a:lnTo>
                    <a:pt x="34" y="76"/>
                  </a:lnTo>
                  <a:lnTo>
                    <a:pt x="29" y="80"/>
                  </a:lnTo>
                  <a:lnTo>
                    <a:pt x="25" y="83"/>
                  </a:lnTo>
                  <a:lnTo>
                    <a:pt x="19" y="86"/>
                  </a:lnTo>
                  <a:lnTo>
                    <a:pt x="16" y="87"/>
                  </a:lnTo>
                  <a:lnTo>
                    <a:pt x="13" y="89"/>
                  </a:lnTo>
                  <a:lnTo>
                    <a:pt x="10" y="90"/>
                  </a:lnTo>
                  <a:lnTo>
                    <a:pt x="6" y="93"/>
                  </a:lnTo>
                  <a:lnTo>
                    <a:pt x="3" y="94"/>
                  </a:lnTo>
                  <a:lnTo>
                    <a:pt x="0" y="95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1" y="62"/>
                  </a:lnTo>
                  <a:lnTo>
                    <a:pt x="2" y="50"/>
                  </a:lnTo>
                  <a:lnTo>
                    <a:pt x="4" y="40"/>
                  </a:lnTo>
                  <a:lnTo>
                    <a:pt x="6" y="30"/>
                  </a:lnTo>
                  <a:lnTo>
                    <a:pt x="8" y="20"/>
                  </a:lnTo>
                  <a:lnTo>
                    <a:pt x="12" y="10"/>
                  </a:lnTo>
                  <a:lnTo>
                    <a:pt x="15" y="1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50" y="1"/>
                  </a:lnTo>
                  <a:lnTo>
                    <a:pt x="56" y="1"/>
                  </a:lnTo>
                  <a:lnTo>
                    <a:pt x="64" y="3"/>
                  </a:lnTo>
                  <a:lnTo>
                    <a:pt x="69" y="3"/>
                  </a:lnTo>
                  <a:lnTo>
                    <a:pt x="76" y="4"/>
                  </a:lnTo>
                  <a:lnTo>
                    <a:pt x="77" y="4"/>
                  </a:lnTo>
                  <a:lnTo>
                    <a:pt x="76" y="5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4195" y="2985"/>
              <a:ext cx="20" cy="18"/>
            </a:xfrm>
            <a:custGeom>
              <a:avLst/>
              <a:gdLst/>
              <a:ahLst/>
              <a:cxnLst/>
              <a:rect l="l" t="t" r="r" b="b"/>
              <a:pathLst>
                <a:path w="60" h="53" extrusionOk="0">
                  <a:moveTo>
                    <a:pt x="0" y="53"/>
                  </a:moveTo>
                  <a:lnTo>
                    <a:pt x="1" y="53"/>
                  </a:lnTo>
                  <a:lnTo>
                    <a:pt x="2" y="52"/>
                  </a:lnTo>
                  <a:lnTo>
                    <a:pt x="4" y="51"/>
                  </a:lnTo>
                  <a:lnTo>
                    <a:pt x="5" y="49"/>
                  </a:lnTo>
                  <a:lnTo>
                    <a:pt x="6" y="49"/>
                  </a:lnTo>
                  <a:lnTo>
                    <a:pt x="7" y="48"/>
                  </a:lnTo>
                  <a:lnTo>
                    <a:pt x="15" y="44"/>
                  </a:lnTo>
                  <a:lnTo>
                    <a:pt x="23" y="41"/>
                  </a:lnTo>
                  <a:lnTo>
                    <a:pt x="30" y="36"/>
                  </a:lnTo>
                  <a:lnTo>
                    <a:pt x="38" y="33"/>
                  </a:lnTo>
                  <a:lnTo>
                    <a:pt x="46" y="29"/>
                  </a:lnTo>
                  <a:lnTo>
                    <a:pt x="55" y="25"/>
                  </a:lnTo>
                  <a:lnTo>
                    <a:pt x="57" y="22"/>
                  </a:lnTo>
                  <a:lnTo>
                    <a:pt x="59" y="19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0" y="14"/>
                  </a:lnTo>
                  <a:lnTo>
                    <a:pt x="59" y="12"/>
                  </a:lnTo>
                  <a:lnTo>
                    <a:pt x="57" y="10"/>
                  </a:lnTo>
                  <a:lnTo>
                    <a:pt x="54" y="9"/>
                  </a:lnTo>
                  <a:lnTo>
                    <a:pt x="51" y="8"/>
                  </a:lnTo>
                  <a:lnTo>
                    <a:pt x="46" y="7"/>
                  </a:lnTo>
                  <a:lnTo>
                    <a:pt x="42" y="6"/>
                  </a:lnTo>
                  <a:lnTo>
                    <a:pt x="37" y="6"/>
                  </a:lnTo>
                  <a:lnTo>
                    <a:pt x="32" y="5"/>
                  </a:lnTo>
                  <a:lnTo>
                    <a:pt x="28" y="4"/>
                  </a:lnTo>
                  <a:lnTo>
                    <a:pt x="24" y="3"/>
                  </a:lnTo>
                  <a:lnTo>
                    <a:pt x="20" y="2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7" y="8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3" y="20"/>
                  </a:lnTo>
                  <a:lnTo>
                    <a:pt x="2" y="25"/>
                  </a:lnTo>
                  <a:lnTo>
                    <a:pt x="2" y="28"/>
                  </a:lnTo>
                  <a:lnTo>
                    <a:pt x="1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4195" y="2959"/>
              <a:ext cx="69" cy="54"/>
            </a:xfrm>
            <a:custGeom>
              <a:avLst/>
              <a:gdLst/>
              <a:ahLst/>
              <a:cxnLst/>
              <a:rect l="l" t="t" r="r" b="b"/>
              <a:pathLst>
                <a:path w="207" h="161" extrusionOk="0">
                  <a:moveTo>
                    <a:pt x="207" y="45"/>
                  </a:moveTo>
                  <a:lnTo>
                    <a:pt x="205" y="39"/>
                  </a:lnTo>
                  <a:lnTo>
                    <a:pt x="202" y="33"/>
                  </a:lnTo>
                  <a:lnTo>
                    <a:pt x="200" y="29"/>
                  </a:lnTo>
                  <a:lnTo>
                    <a:pt x="197" y="24"/>
                  </a:lnTo>
                  <a:lnTo>
                    <a:pt x="194" y="21"/>
                  </a:lnTo>
                  <a:lnTo>
                    <a:pt x="187" y="16"/>
                  </a:lnTo>
                  <a:lnTo>
                    <a:pt x="181" y="11"/>
                  </a:lnTo>
                  <a:lnTo>
                    <a:pt x="173" y="8"/>
                  </a:lnTo>
                  <a:lnTo>
                    <a:pt x="164" y="6"/>
                  </a:lnTo>
                  <a:lnTo>
                    <a:pt x="157" y="4"/>
                  </a:lnTo>
                  <a:lnTo>
                    <a:pt x="148" y="3"/>
                  </a:lnTo>
                  <a:lnTo>
                    <a:pt x="137" y="2"/>
                  </a:lnTo>
                  <a:lnTo>
                    <a:pt x="125" y="0"/>
                  </a:lnTo>
                  <a:lnTo>
                    <a:pt x="115" y="0"/>
                  </a:lnTo>
                  <a:lnTo>
                    <a:pt x="104" y="0"/>
                  </a:lnTo>
                  <a:lnTo>
                    <a:pt x="94" y="1"/>
                  </a:lnTo>
                  <a:lnTo>
                    <a:pt x="84" y="3"/>
                  </a:lnTo>
                  <a:lnTo>
                    <a:pt x="77" y="6"/>
                  </a:lnTo>
                  <a:lnTo>
                    <a:pt x="69" y="10"/>
                  </a:lnTo>
                  <a:lnTo>
                    <a:pt x="63" y="15"/>
                  </a:lnTo>
                  <a:lnTo>
                    <a:pt x="57" y="20"/>
                  </a:lnTo>
                  <a:lnTo>
                    <a:pt x="51" y="26"/>
                  </a:lnTo>
                  <a:lnTo>
                    <a:pt x="45" y="29"/>
                  </a:lnTo>
                  <a:lnTo>
                    <a:pt x="41" y="32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28" y="43"/>
                  </a:lnTo>
                  <a:lnTo>
                    <a:pt x="25" y="49"/>
                  </a:lnTo>
                  <a:lnTo>
                    <a:pt x="21" y="57"/>
                  </a:lnTo>
                  <a:lnTo>
                    <a:pt x="19" y="65"/>
                  </a:lnTo>
                  <a:lnTo>
                    <a:pt x="17" y="72"/>
                  </a:lnTo>
                  <a:lnTo>
                    <a:pt x="14" y="78"/>
                  </a:lnTo>
                  <a:lnTo>
                    <a:pt x="11" y="83"/>
                  </a:lnTo>
                  <a:lnTo>
                    <a:pt x="7" y="90"/>
                  </a:lnTo>
                  <a:lnTo>
                    <a:pt x="4" y="96"/>
                  </a:lnTo>
                  <a:lnTo>
                    <a:pt x="3" y="104"/>
                  </a:lnTo>
                  <a:lnTo>
                    <a:pt x="2" y="112"/>
                  </a:lnTo>
                  <a:lnTo>
                    <a:pt x="2" y="120"/>
                  </a:lnTo>
                  <a:lnTo>
                    <a:pt x="1" y="129"/>
                  </a:lnTo>
                  <a:lnTo>
                    <a:pt x="1" y="136"/>
                  </a:lnTo>
                  <a:lnTo>
                    <a:pt x="0" y="143"/>
                  </a:lnTo>
                  <a:lnTo>
                    <a:pt x="0" y="150"/>
                  </a:lnTo>
                  <a:lnTo>
                    <a:pt x="0" y="156"/>
                  </a:lnTo>
                  <a:lnTo>
                    <a:pt x="0" y="16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4156" y="2994"/>
              <a:ext cx="57" cy="32"/>
            </a:xfrm>
            <a:custGeom>
              <a:avLst/>
              <a:gdLst/>
              <a:ahLst/>
              <a:cxnLst/>
              <a:rect l="l" t="t" r="r" b="b"/>
              <a:pathLst>
                <a:path w="172" h="96" extrusionOk="0">
                  <a:moveTo>
                    <a:pt x="0" y="95"/>
                  </a:moveTo>
                  <a:lnTo>
                    <a:pt x="2" y="95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10" y="94"/>
                  </a:lnTo>
                  <a:lnTo>
                    <a:pt x="15" y="91"/>
                  </a:lnTo>
                  <a:lnTo>
                    <a:pt x="18" y="87"/>
                  </a:lnTo>
                  <a:lnTo>
                    <a:pt x="21" y="84"/>
                  </a:lnTo>
                  <a:lnTo>
                    <a:pt x="26" y="82"/>
                  </a:lnTo>
                  <a:lnTo>
                    <a:pt x="29" y="79"/>
                  </a:lnTo>
                  <a:lnTo>
                    <a:pt x="39" y="73"/>
                  </a:lnTo>
                  <a:lnTo>
                    <a:pt x="50" y="68"/>
                  </a:lnTo>
                  <a:lnTo>
                    <a:pt x="60" y="64"/>
                  </a:lnTo>
                  <a:lnTo>
                    <a:pt x="70" y="58"/>
                  </a:lnTo>
                  <a:lnTo>
                    <a:pt x="84" y="51"/>
                  </a:lnTo>
                  <a:lnTo>
                    <a:pt x="97" y="42"/>
                  </a:lnTo>
                  <a:lnTo>
                    <a:pt x="110" y="32"/>
                  </a:lnTo>
                  <a:lnTo>
                    <a:pt x="123" y="24"/>
                  </a:lnTo>
                  <a:lnTo>
                    <a:pt x="133" y="18"/>
                  </a:lnTo>
                  <a:lnTo>
                    <a:pt x="144" y="13"/>
                  </a:lnTo>
                  <a:lnTo>
                    <a:pt x="155" y="8"/>
                  </a:lnTo>
                  <a:lnTo>
                    <a:pt x="163" y="4"/>
                  </a:lnTo>
                  <a:lnTo>
                    <a:pt x="172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4165" y="2984"/>
              <a:ext cx="50" cy="10"/>
            </a:xfrm>
            <a:custGeom>
              <a:avLst/>
              <a:gdLst/>
              <a:ahLst/>
              <a:cxnLst/>
              <a:rect l="l" t="t" r="r" b="b"/>
              <a:pathLst>
                <a:path w="151" h="29" extrusionOk="0">
                  <a:moveTo>
                    <a:pt x="146" y="29"/>
                  </a:moveTo>
                  <a:lnTo>
                    <a:pt x="148" y="26"/>
                  </a:lnTo>
                  <a:lnTo>
                    <a:pt x="150" y="23"/>
                  </a:lnTo>
                  <a:lnTo>
                    <a:pt x="151" y="21"/>
                  </a:lnTo>
                  <a:lnTo>
                    <a:pt x="151" y="19"/>
                  </a:lnTo>
                  <a:lnTo>
                    <a:pt x="151" y="18"/>
                  </a:lnTo>
                  <a:lnTo>
                    <a:pt x="149" y="16"/>
                  </a:lnTo>
                  <a:lnTo>
                    <a:pt x="147" y="14"/>
                  </a:lnTo>
                  <a:lnTo>
                    <a:pt x="144" y="13"/>
                  </a:lnTo>
                  <a:lnTo>
                    <a:pt x="141" y="12"/>
                  </a:lnTo>
                  <a:lnTo>
                    <a:pt x="136" y="11"/>
                  </a:lnTo>
                  <a:lnTo>
                    <a:pt x="133" y="10"/>
                  </a:lnTo>
                  <a:lnTo>
                    <a:pt x="118" y="8"/>
                  </a:lnTo>
                  <a:lnTo>
                    <a:pt x="106" y="5"/>
                  </a:lnTo>
                  <a:lnTo>
                    <a:pt x="93" y="3"/>
                  </a:lnTo>
                  <a:lnTo>
                    <a:pt x="79" y="1"/>
                  </a:lnTo>
                  <a:lnTo>
                    <a:pt x="65" y="0"/>
                  </a:lnTo>
                  <a:lnTo>
                    <a:pt x="50" y="0"/>
                  </a:lnTo>
                  <a:lnTo>
                    <a:pt x="34" y="1"/>
                  </a:lnTo>
                  <a:lnTo>
                    <a:pt x="22" y="1"/>
                  </a:lnTo>
                  <a:lnTo>
                    <a:pt x="12" y="1"/>
                  </a:ln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4174" y="2982"/>
              <a:ext cx="6" cy="43"/>
            </a:xfrm>
            <a:custGeom>
              <a:avLst/>
              <a:gdLst/>
              <a:ahLst/>
              <a:cxnLst/>
              <a:rect l="l" t="t" r="r" b="b"/>
              <a:pathLst>
                <a:path w="18" h="131" extrusionOk="0">
                  <a:moveTo>
                    <a:pt x="5" y="131"/>
                  </a:moveTo>
                  <a:lnTo>
                    <a:pt x="2" y="119"/>
                  </a:lnTo>
                  <a:lnTo>
                    <a:pt x="1" y="107"/>
                  </a:lnTo>
                  <a:lnTo>
                    <a:pt x="0" y="95"/>
                  </a:lnTo>
                  <a:lnTo>
                    <a:pt x="0" y="83"/>
                  </a:lnTo>
                  <a:lnTo>
                    <a:pt x="1" y="72"/>
                  </a:lnTo>
                  <a:lnTo>
                    <a:pt x="2" y="60"/>
                  </a:lnTo>
                  <a:lnTo>
                    <a:pt x="4" y="50"/>
                  </a:lnTo>
                  <a:lnTo>
                    <a:pt x="6" y="39"/>
                  </a:lnTo>
                  <a:lnTo>
                    <a:pt x="10" y="25"/>
                  </a:lnTo>
                  <a:lnTo>
                    <a:pt x="14" y="12"/>
                  </a:lnTo>
                  <a:lnTo>
                    <a:pt x="18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4227" y="2950"/>
              <a:ext cx="6" cy="34"/>
            </a:xfrm>
            <a:custGeom>
              <a:avLst/>
              <a:gdLst/>
              <a:ahLst/>
              <a:cxnLst/>
              <a:rect l="l" t="t" r="r" b="b"/>
              <a:pathLst>
                <a:path w="19" h="104" extrusionOk="0">
                  <a:moveTo>
                    <a:pt x="19" y="0"/>
                  </a:moveTo>
                  <a:lnTo>
                    <a:pt x="15" y="6"/>
                  </a:lnTo>
                  <a:lnTo>
                    <a:pt x="12" y="10"/>
                  </a:lnTo>
                  <a:lnTo>
                    <a:pt x="10" y="16"/>
                  </a:lnTo>
                  <a:lnTo>
                    <a:pt x="8" y="21"/>
                  </a:lnTo>
                  <a:lnTo>
                    <a:pt x="7" y="26"/>
                  </a:lnTo>
                  <a:lnTo>
                    <a:pt x="7" y="33"/>
                  </a:lnTo>
                  <a:lnTo>
                    <a:pt x="6" y="42"/>
                  </a:lnTo>
                  <a:lnTo>
                    <a:pt x="6" y="51"/>
                  </a:lnTo>
                  <a:lnTo>
                    <a:pt x="6" y="61"/>
                  </a:lnTo>
                  <a:lnTo>
                    <a:pt x="6" y="71"/>
                  </a:lnTo>
                  <a:lnTo>
                    <a:pt x="6" y="78"/>
                  </a:lnTo>
                  <a:lnTo>
                    <a:pt x="6" y="85"/>
                  </a:lnTo>
                  <a:lnTo>
                    <a:pt x="5" y="93"/>
                  </a:lnTo>
                  <a:lnTo>
                    <a:pt x="2" y="98"/>
                  </a:lnTo>
                  <a:lnTo>
                    <a:pt x="0" y="104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4233" y="2947"/>
              <a:ext cx="43" cy="43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28" y="118"/>
                  </a:moveTo>
                  <a:lnTo>
                    <a:pt x="26" y="120"/>
                  </a:lnTo>
                  <a:lnTo>
                    <a:pt x="22" y="123"/>
                  </a:lnTo>
                  <a:lnTo>
                    <a:pt x="20" y="124"/>
                  </a:lnTo>
                  <a:lnTo>
                    <a:pt x="17" y="126"/>
                  </a:lnTo>
                  <a:lnTo>
                    <a:pt x="14" y="127"/>
                  </a:lnTo>
                  <a:lnTo>
                    <a:pt x="9" y="127"/>
                  </a:lnTo>
                  <a:lnTo>
                    <a:pt x="6" y="126"/>
                  </a:lnTo>
                  <a:lnTo>
                    <a:pt x="4" y="124"/>
                  </a:lnTo>
                  <a:lnTo>
                    <a:pt x="2" y="122"/>
                  </a:lnTo>
                  <a:lnTo>
                    <a:pt x="0" y="120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1" y="111"/>
                  </a:lnTo>
                  <a:lnTo>
                    <a:pt x="4" y="106"/>
                  </a:lnTo>
                  <a:lnTo>
                    <a:pt x="7" y="101"/>
                  </a:lnTo>
                  <a:lnTo>
                    <a:pt x="13" y="96"/>
                  </a:lnTo>
                  <a:lnTo>
                    <a:pt x="18" y="91"/>
                  </a:lnTo>
                  <a:lnTo>
                    <a:pt x="24" y="85"/>
                  </a:lnTo>
                  <a:lnTo>
                    <a:pt x="28" y="80"/>
                  </a:lnTo>
                  <a:lnTo>
                    <a:pt x="37" y="71"/>
                  </a:lnTo>
                  <a:lnTo>
                    <a:pt x="43" y="64"/>
                  </a:lnTo>
                  <a:lnTo>
                    <a:pt x="48" y="56"/>
                  </a:lnTo>
                  <a:lnTo>
                    <a:pt x="55" y="51"/>
                  </a:lnTo>
                  <a:lnTo>
                    <a:pt x="63" y="45"/>
                  </a:lnTo>
                  <a:lnTo>
                    <a:pt x="72" y="41"/>
                  </a:lnTo>
                  <a:lnTo>
                    <a:pt x="81" y="36"/>
                  </a:lnTo>
                  <a:lnTo>
                    <a:pt x="91" y="30"/>
                  </a:lnTo>
                  <a:lnTo>
                    <a:pt x="98" y="24"/>
                  </a:lnTo>
                  <a:lnTo>
                    <a:pt x="106" y="17"/>
                  </a:lnTo>
                  <a:lnTo>
                    <a:pt x="114" y="11"/>
                  </a:lnTo>
                  <a:lnTo>
                    <a:pt x="118" y="6"/>
                  </a:lnTo>
                  <a:lnTo>
                    <a:pt x="122" y="3"/>
                  </a:lnTo>
                  <a:lnTo>
                    <a:pt x="127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4243" y="2938"/>
              <a:ext cx="32" cy="15"/>
            </a:xfrm>
            <a:custGeom>
              <a:avLst/>
              <a:gdLst/>
              <a:ahLst/>
              <a:cxnLst/>
              <a:rect l="l" t="t" r="r" b="b"/>
              <a:pathLst>
                <a:path w="96" h="44" extrusionOk="0">
                  <a:moveTo>
                    <a:pt x="0" y="0"/>
                  </a:moveTo>
                  <a:lnTo>
                    <a:pt x="12" y="3"/>
                  </a:lnTo>
                  <a:lnTo>
                    <a:pt x="23" y="6"/>
                  </a:lnTo>
                  <a:lnTo>
                    <a:pt x="35" y="9"/>
                  </a:lnTo>
                  <a:lnTo>
                    <a:pt x="46" y="14"/>
                  </a:lnTo>
                  <a:lnTo>
                    <a:pt x="57" y="18"/>
                  </a:lnTo>
                  <a:lnTo>
                    <a:pt x="65" y="21"/>
                  </a:lnTo>
                  <a:lnTo>
                    <a:pt x="72" y="26"/>
                  </a:lnTo>
                  <a:lnTo>
                    <a:pt x="80" y="30"/>
                  </a:lnTo>
                  <a:lnTo>
                    <a:pt x="87" y="35"/>
                  </a:lnTo>
                  <a:lnTo>
                    <a:pt x="92" y="40"/>
                  </a:lnTo>
                  <a:lnTo>
                    <a:pt x="96" y="44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4360" y="2882"/>
              <a:ext cx="26" cy="25"/>
            </a:xfrm>
            <a:custGeom>
              <a:avLst/>
              <a:gdLst/>
              <a:ahLst/>
              <a:cxnLst/>
              <a:rect l="l" t="t" r="r" b="b"/>
              <a:pathLst>
                <a:path w="79" h="75" extrusionOk="0">
                  <a:moveTo>
                    <a:pt x="20" y="73"/>
                  </a:moveTo>
                  <a:lnTo>
                    <a:pt x="22" y="69"/>
                  </a:lnTo>
                  <a:lnTo>
                    <a:pt x="25" y="66"/>
                  </a:lnTo>
                  <a:lnTo>
                    <a:pt x="28" y="62"/>
                  </a:lnTo>
                  <a:lnTo>
                    <a:pt x="34" y="56"/>
                  </a:lnTo>
                  <a:lnTo>
                    <a:pt x="39" y="51"/>
                  </a:lnTo>
                  <a:lnTo>
                    <a:pt x="45" y="45"/>
                  </a:lnTo>
                  <a:lnTo>
                    <a:pt x="50" y="41"/>
                  </a:lnTo>
                  <a:lnTo>
                    <a:pt x="54" y="35"/>
                  </a:lnTo>
                  <a:lnTo>
                    <a:pt x="59" y="31"/>
                  </a:lnTo>
                  <a:lnTo>
                    <a:pt x="62" y="27"/>
                  </a:lnTo>
                  <a:lnTo>
                    <a:pt x="65" y="22"/>
                  </a:lnTo>
                  <a:lnTo>
                    <a:pt x="67" y="20"/>
                  </a:lnTo>
                  <a:lnTo>
                    <a:pt x="70" y="18"/>
                  </a:lnTo>
                  <a:lnTo>
                    <a:pt x="72" y="16"/>
                  </a:lnTo>
                  <a:lnTo>
                    <a:pt x="73" y="15"/>
                  </a:lnTo>
                  <a:lnTo>
                    <a:pt x="74" y="14"/>
                  </a:lnTo>
                  <a:lnTo>
                    <a:pt x="75" y="14"/>
                  </a:lnTo>
                  <a:lnTo>
                    <a:pt x="76" y="13"/>
                  </a:lnTo>
                  <a:lnTo>
                    <a:pt x="78" y="11"/>
                  </a:lnTo>
                  <a:lnTo>
                    <a:pt x="79" y="10"/>
                  </a:lnTo>
                  <a:lnTo>
                    <a:pt x="76" y="9"/>
                  </a:lnTo>
                  <a:lnTo>
                    <a:pt x="73" y="8"/>
                  </a:lnTo>
                  <a:lnTo>
                    <a:pt x="68" y="7"/>
                  </a:lnTo>
                  <a:lnTo>
                    <a:pt x="63" y="6"/>
                  </a:lnTo>
                  <a:lnTo>
                    <a:pt x="58" y="5"/>
                  </a:lnTo>
                  <a:lnTo>
                    <a:pt x="52" y="4"/>
                  </a:lnTo>
                  <a:lnTo>
                    <a:pt x="47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6" y="1"/>
                  </a:lnTo>
                  <a:lnTo>
                    <a:pt x="4" y="8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4" y="33"/>
                  </a:lnTo>
                  <a:lnTo>
                    <a:pt x="4" y="41"/>
                  </a:lnTo>
                  <a:lnTo>
                    <a:pt x="4" y="49"/>
                  </a:lnTo>
                  <a:lnTo>
                    <a:pt x="3" y="55"/>
                  </a:lnTo>
                  <a:lnTo>
                    <a:pt x="3" y="60"/>
                  </a:lnTo>
                  <a:lnTo>
                    <a:pt x="2" y="66"/>
                  </a:lnTo>
                  <a:lnTo>
                    <a:pt x="0" y="71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7" y="72"/>
                  </a:lnTo>
                  <a:lnTo>
                    <a:pt x="9" y="73"/>
                  </a:lnTo>
                  <a:lnTo>
                    <a:pt x="10" y="74"/>
                  </a:lnTo>
                  <a:lnTo>
                    <a:pt x="11" y="74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5" y="74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4349" y="2906"/>
              <a:ext cx="23" cy="18"/>
            </a:xfrm>
            <a:custGeom>
              <a:avLst/>
              <a:gdLst/>
              <a:ahLst/>
              <a:cxnLst/>
              <a:rect l="l" t="t" r="r" b="b"/>
              <a:pathLst>
                <a:path w="69" h="55" extrusionOk="0">
                  <a:moveTo>
                    <a:pt x="3" y="55"/>
                  </a:moveTo>
                  <a:lnTo>
                    <a:pt x="2" y="55"/>
                  </a:lnTo>
                  <a:lnTo>
                    <a:pt x="1" y="55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1" y="41"/>
                  </a:lnTo>
                  <a:lnTo>
                    <a:pt x="1" y="37"/>
                  </a:lnTo>
                  <a:lnTo>
                    <a:pt x="1" y="31"/>
                  </a:lnTo>
                  <a:lnTo>
                    <a:pt x="2" y="27"/>
                  </a:lnTo>
                  <a:lnTo>
                    <a:pt x="3" y="25"/>
                  </a:lnTo>
                  <a:lnTo>
                    <a:pt x="4" y="23"/>
                  </a:lnTo>
                  <a:lnTo>
                    <a:pt x="5" y="21"/>
                  </a:lnTo>
                  <a:lnTo>
                    <a:pt x="6" y="18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3" y="17"/>
                  </a:lnTo>
                  <a:lnTo>
                    <a:pt x="14" y="15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3" y="8"/>
                  </a:lnTo>
                  <a:lnTo>
                    <a:pt x="23" y="7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9" y="4"/>
                  </a:lnTo>
                  <a:lnTo>
                    <a:pt x="30" y="2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6" y="1"/>
                  </a:lnTo>
                  <a:lnTo>
                    <a:pt x="39" y="2"/>
                  </a:lnTo>
                  <a:lnTo>
                    <a:pt x="42" y="4"/>
                  </a:lnTo>
                  <a:lnTo>
                    <a:pt x="44" y="5"/>
                  </a:lnTo>
                  <a:lnTo>
                    <a:pt x="47" y="4"/>
                  </a:lnTo>
                  <a:lnTo>
                    <a:pt x="51" y="3"/>
                  </a:lnTo>
                  <a:lnTo>
                    <a:pt x="55" y="2"/>
                  </a:lnTo>
                  <a:lnTo>
                    <a:pt x="58" y="2"/>
                  </a:lnTo>
                  <a:lnTo>
                    <a:pt x="60" y="3"/>
                  </a:lnTo>
                  <a:lnTo>
                    <a:pt x="62" y="4"/>
                  </a:lnTo>
                  <a:lnTo>
                    <a:pt x="64" y="7"/>
                  </a:lnTo>
                  <a:lnTo>
                    <a:pt x="66" y="9"/>
                  </a:lnTo>
                  <a:lnTo>
                    <a:pt x="67" y="10"/>
                  </a:lnTo>
                  <a:lnTo>
                    <a:pt x="68" y="11"/>
                  </a:lnTo>
                  <a:lnTo>
                    <a:pt x="69" y="12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4327" y="2909"/>
              <a:ext cx="20" cy="17"/>
            </a:xfrm>
            <a:custGeom>
              <a:avLst/>
              <a:gdLst/>
              <a:ahLst/>
              <a:cxnLst/>
              <a:rect l="l" t="t" r="r" b="b"/>
              <a:pathLst>
                <a:path w="60" h="53" extrusionOk="0">
                  <a:moveTo>
                    <a:pt x="55" y="25"/>
                  </a:moveTo>
                  <a:lnTo>
                    <a:pt x="57" y="21"/>
                  </a:lnTo>
                  <a:lnTo>
                    <a:pt x="59" y="19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59" y="13"/>
                  </a:lnTo>
                  <a:lnTo>
                    <a:pt x="58" y="12"/>
                  </a:lnTo>
                  <a:lnTo>
                    <a:pt x="56" y="9"/>
                  </a:lnTo>
                  <a:lnTo>
                    <a:pt x="54" y="8"/>
                  </a:lnTo>
                  <a:lnTo>
                    <a:pt x="51" y="8"/>
                  </a:lnTo>
                  <a:lnTo>
                    <a:pt x="46" y="7"/>
                  </a:lnTo>
                  <a:lnTo>
                    <a:pt x="41" y="6"/>
                  </a:lnTo>
                  <a:lnTo>
                    <a:pt x="36" y="5"/>
                  </a:lnTo>
                  <a:lnTo>
                    <a:pt x="32" y="4"/>
                  </a:lnTo>
                  <a:lnTo>
                    <a:pt x="28" y="3"/>
                  </a:lnTo>
                  <a:lnTo>
                    <a:pt x="23" y="3"/>
                  </a:lnTo>
                  <a:lnTo>
                    <a:pt x="19" y="2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8" y="5"/>
                  </a:lnTo>
                  <a:lnTo>
                    <a:pt x="7" y="7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2" y="24"/>
                  </a:lnTo>
                  <a:lnTo>
                    <a:pt x="1" y="28"/>
                  </a:lnTo>
                  <a:lnTo>
                    <a:pt x="1" y="33"/>
                  </a:lnTo>
                  <a:lnTo>
                    <a:pt x="0" y="39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1"/>
                  </a:lnTo>
                  <a:lnTo>
                    <a:pt x="4" y="50"/>
                  </a:lnTo>
                  <a:lnTo>
                    <a:pt x="5" y="49"/>
                  </a:lnTo>
                  <a:lnTo>
                    <a:pt x="7" y="49"/>
                  </a:lnTo>
                  <a:lnTo>
                    <a:pt x="15" y="44"/>
                  </a:lnTo>
                  <a:lnTo>
                    <a:pt x="21" y="40"/>
                  </a:lnTo>
                  <a:lnTo>
                    <a:pt x="30" y="37"/>
                  </a:lnTo>
                  <a:lnTo>
                    <a:pt x="38" y="32"/>
                  </a:lnTo>
                  <a:lnTo>
                    <a:pt x="46" y="29"/>
                  </a:lnTo>
                  <a:lnTo>
                    <a:pt x="55" y="25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4306" y="2907"/>
              <a:ext cx="25" cy="32"/>
            </a:xfrm>
            <a:custGeom>
              <a:avLst/>
              <a:gdLst/>
              <a:ahLst/>
              <a:cxnLst/>
              <a:rect l="l" t="t" r="r" b="b"/>
              <a:pathLst>
                <a:path w="75" h="95" extrusionOk="0">
                  <a:moveTo>
                    <a:pt x="0" y="95"/>
                  </a:moveTo>
                  <a:lnTo>
                    <a:pt x="0" y="83"/>
                  </a:lnTo>
                  <a:lnTo>
                    <a:pt x="0" y="72"/>
                  </a:lnTo>
                  <a:lnTo>
                    <a:pt x="1" y="61"/>
                  </a:lnTo>
                  <a:lnTo>
                    <a:pt x="2" y="50"/>
                  </a:lnTo>
                  <a:lnTo>
                    <a:pt x="4" y="39"/>
                  </a:lnTo>
                  <a:lnTo>
                    <a:pt x="6" y="30"/>
                  </a:lnTo>
                  <a:lnTo>
                    <a:pt x="8" y="19"/>
                  </a:lnTo>
                  <a:lnTo>
                    <a:pt x="12" y="1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62" y="2"/>
                  </a:lnTo>
                  <a:lnTo>
                    <a:pt x="69" y="3"/>
                  </a:lnTo>
                  <a:lnTo>
                    <a:pt x="75" y="4"/>
                  </a:lnTo>
                  <a:lnTo>
                    <a:pt x="74" y="6"/>
                  </a:lnTo>
                  <a:lnTo>
                    <a:pt x="72" y="9"/>
                  </a:lnTo>
                  <a:lnTo>
                    <a:pt x="71" y="11"/>
                  </a:lnTo>
                  <a:lnTo>
                    <a:pt x="69" y="15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5" y="32"/>
                  </a:lnTo>
                  <a:lnTo>
                    <a:pt x="65" y="37"/>
                  </a:lnTo>
                  <a:lnTo>
                    <a:pt x="64" y="43"/>
                  </a:lnTo>
                  <a:lnTo>
                    <a:pt x="64" y="49"/>
                  </a:lnTo>
                  <a:lnTo>
                    <a:pt x="64" y="55"/>
                  </a:lnTo>
                  <a:lnTo>
                    <a:pt x="64" y="56"/>
                  </a:lnTo>
                  <a:lnTo>
                    <a:pt x="64" y="57"/>
                  </a:lnTo>
                  <a:lnTo>
                    <a:pt x="56" y="61"/>
                  </a:lnTo>
                  <a:lnTo>
                    <a:pt x="48" y="67"/>
                  </a:lnTo>
                  <a:lnTo>
                    <a:pt x="42" y="71"/>
                  </a:lnTo>
                  <a:lnTo>
                    <a:pt x="34" y="76"/>
                  </a:lnTo>
                  <a:lnTo>
                    <a:pt x="29" y="80"/>
                  </a:lnTo>
                  <a:lnTo>
                    <a:pt x="23" y="83"/>
                  </a:lnTo>
                  <a:lnTo>
                    <a:pt x="19" y="85"/>
                  </a:lnTo>
                  <a:lnTo>
                    <a:pt x="16" y="87"/>
                  </a:lnTo>
                  <a:lnTo>
                    <a:pt x="13" y="88"/>
                  </a:lnTo>
                  <a:lnTo>
                    <a:pt x="9" y="90"/>
                  </a:lnTo>
                  <a:lnTo>
                    <a:pt x="6" y="92"/>
                  </a:lnTo>
                  <a:lnTo>
                    <a:pt x="3" y="93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4327" y="2882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6" y="45"/>
                  </a:moveTo>
                  <a:lnTo>
                    <a:pt x="205" y="40"/>
                  </a:lnTo>
                  <a:lnTo>
                    <a:pt x="203" y="34"/>
                  </a:lnTo>
                  <a:lnTo>
                    <a:pt x="200" y="29"/>
                  </a:lnTo>
                  <a:lnTo>
                    <a:pt x="197" y="24"/>
                  </a:lnTo>
                  <a:lnTo>
                    <a:pt x="193" y="21"/>
                  </a:lnTo>
                  <a:lnTo>
                    <a:pt x="188" y="16"/>
                  </a:lnTo>
                  <a:lnTo>
                    <a:pt x="180" y="13"/>
                  </a:lnTo>
                  <a:lnTo>
                    <a:pt x="174" y="9"/>
                  </a:lnTo>
                  <a:lnTo>
                    <a:pt x="165" y="7"/>
                  </a:lnTo>
                  <a:lnTo>
                    <a:pt x="157" y="5"/>
                  </a:lnTo>
                  <a:lnTo>
                    <a:pt x="148" y="3"/>
                  </a:lnTo>
                  <a:lnTo>
                    <a:pt x="137" y="2"/>
                  </a:lnTo>
                  <a:lnTo>
                    <a:pt x="126" y="1"/>
                  </a:lnTo>
                  <a:lnTo>
                    <a:pt x="115" y="0"/>
                  </a:lnTo>
                  <a:lnTo>
                    <a:pt x="105" y="1"/>
                  </a:lnTo>
                  <a:lnTo>
                    <a:pt x="95" y="2"/>
                  </a:lnTo>
                  <a:lnTo>
                    <a:pt x="85" y="4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3" y="16"/>
                  </a:lnTo>
                  <a:lnTo>
                    <a:pt x="57" y="21"/>
                  </a:lnTo>
                  <a:lnTo>
                    <a:pt x="50" y="26"/>
                  </a:lnTo>
                  <a:lnTo>
                    <a:pt x="46" y="29"/>
                  </a:lnTo>
                  <a:lnTo>
                    <a:pt x="41" y="32"/>
                  </a:lnTo>
                  <a:lnTo>
                    <a:pt x="36" y="36"/>
                  </a:lnTo>
                  <a:lnTo>
                    <a:pt x="32" y="40"/>
                  </a:lnTo>
                  <a:lnTo>
                    <a:pt x="28" y="44"/>
                  </a:lnTo>
                  <a:lnTo>
                    <a:pt x="24" y="51"/>
                  </a:lnTo>
                  <a:lnTo>
                    <a:pt x="22" y="58"/>
                  </a:lnTo>
                  <a:lnTo>
                    <a:pt x="20" y="65"/>
                  </a:lnTo>
                  <a:lnTo>
                    <a:pt x="17" y="72"/>
                  </a:lnTo>
                  <a:lnTo>
                    <a:pt x="13" y="79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5" y="97"/>
                  </a:lnTo>
                  <a:lnTo>
                    <a:pt x="4" y="104"/>
                  </a:lnTo>
                  <a:lnTo>
                    <a:pt x="3" y="112"/>
                  </a:lnTo>
                  <a:lnTo>
                    <a:pt x="2" y="121"/>
                  </a:lnTo>
                  <a:lnTo>
                    <a:pt x="2" y="130"/>
                  </a:lnTo>
                  <a:lnTo>
                    <a:pt x="2" y="136"/>
                  </a:lnTo>
                  <a:lnTo>
                    <a:pt x="0" y="144"/>
                  </a:lnTo>
                  <a:lnTo>
                    <a:pt x="0" y="150"/>
                  </a:lnTo>
                  <a:lnTo>
                    <a:pt x="0" y="156"/>
                  </a:lnTo>
                  <a:lnTo>
                    <a:pt x="0" y="16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4288" y="2917"/>
              <a:ext cx="58" cy="32"/>
            </a:xfrm>
            <a:custGeom>
              <a:avLst/>
              <a:gdLst/>
              <a:ahLst/>
              <a:cxnLst/>
              <a:rect l="l" t="t" r="r" b="b"/>
              <a:pathLst>
                <a:path w="173" h="95" extrusionOk="0">
                  <a:moveTo>
                    <a:pt x="0" y="94"/>
                  </a:moveTo>
                  <a:lnTo>
                    <a:pt x="3" y="95"/>
                  </a:lnTo>
                  <a:lnTo>
                    <a:pt x="5" y="95"/>
                  </a:lnTo>
                  <a:lnTo>
                    <a:pt x="7" y="95"/>
                  </a:lnTo>
                  <a:lnTo>
                    <a:pt x="11" y="93"/>
                  </a:lnTo>
                  <a:lnTo>
                    <a:pt x="15" y="90"/>
                  </a:lnTo>
                  <a:lnTo>
                    <a:pt x="19" y="86"/>
                  </a:lnTo>
                  <a:lnTo>
                    <a:pt x="22" y="84"/>
                  </a:lnTo>
                  <a:lnTo>
                    <a:pt x="25" y="81"/>
                  </a:lnTo>
                  <a:lnTo>
                    <a:pt x="30" y="79"/>
                  </a:lnTo>
                  <a:lnTo>
                    <a:pt x="39" y="72"/>
                  </a:lnTo>
                  <a:lnTo>
                    <a:pt x="50" y="68"/>
                  </a:lnTo>
                  <a:lnTo>
                    <a:pt x="60" y="63"/>
                  </a:lnTo>
                  <a:lnTo>
                    <a:pt x="71" y="57"/>
                  </a:lnTo>
                  <a:lnTo>
                    <a:pt x="84" y="50"/>
                  </a:lnTo>
                  <a:lnTo>
                    <a:pt x="98" y="41"/>
                  </a:lnTo>
                  <a:lnTo>
                    <a:pt x="111" y="32"/>
                  </a:lnTo>
                  <a:lnTo>
                    <a:pt x="123" y="24"/>
                  </a:lnTo>
                  <a:lnTo>
                    <a:pt x="134" y="18"/>
                  </a:lnTo>
                  <a:lnTo>
                    <a:pt x="145" y="13"/>
                  </a:lnTo>
                  <a:lnTo>
                    <a:pt x="156" y="7"/>
                  </a:lnTo>
                  <a:lnTo>
                    <a:pt x="164" y="4"/>
                  </a:lnTo>
                  <a:lnTo>
                    <a:pt x="173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97" y="2907"/>
              <a:ext cx="50" cy="10"/>
            </a:xfrm>
            <a:custGeom>
              <a:avLst/>
              <a:gdLst/>
              <a:ahLst/>
              <a:cxnLst/>
              <a:rect l="l" t="t" r="r" b="b"/>
              <a:pathLst>
                <a:path w="152" h="29" extrusionOk="0">
                  <a:moveTo>
                    <a:pt x="147" y="29"/>
                  </a:moveTo>
                  <a:lnTo>
                    <a:pt x="149" y="25"/>
                  </a:lnTo>
                  <a:lnTo>
                    <a:pt x="151" y="23"/>
                  </a:lnTo>
                  <a:lnTo>
                    <a:pt x="152" y="21"/>
                  </a:lnTo>
                  <a:lnTo>
                    <a:pt x="152" y="19"/>
                  </a:lnTo>
                  <a:lnTo>
                    <a:pt x="151" y="17"/>
                  </a:lnTo>
                  <a:lnTo>
                    <a:pt x="150" y="16"/>
                  </a:lnTo>
                  <a:lnTo>
                    <a:pt x="148" y="13"/>
                  </a:lnTo>
                  <a:lnTo>
                    <a:pt x="145" y="12"/>
                  </a:lnTo>
                  <a:lnTo>
                    <a:pt x="141" y="11"/>
                  </a:lnTo>
                  <a:lnTo>
                    <a:pt x="137" y="11"/>
                  </a:lnTo>
                  <a:lnTo>
                    <a:pt x="133" y="10"/>
                  </a:lnTo>
                  <a:lnTo>
                    <a:pt x="119" y="7"/>
                  </a:lnTo>
                  <a:lnTo>
                    <a:pt x="106" y="4"/>
                  </a:lnTo>
                  <a:lnTo>
                    <a:pt x="94" y="2"/>
                  </a:lnTo>
                  <a:lnTo>
                    <a:pt x="80" y="0"/>
                  </a:lnTo>
                  <a:lnTo>
                    <a:pt x="66" y="0"/>
                  </a:lnTo>
                  <a:lnTo>
                    <a:pt x="50" y="0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4306" y="2905"/>
              <a:ext cx="6" cy="43"/>
            </a:xfrm>
            <a:custGeom>
              <a:avLst/>
              <a:gdLst/>
              <a:ahLst/>
              <a:cxnLst/>
              <a:rect l="l" t="t" r="r" b="b"/>
              <a:pathLst>
                <a:path w="17" h="131" extrusionOk="0">
                  <a:moveTo>
                    <a:pt x="5" y="131"/>
                  </a:moveTo>
                  <a:lnTo>
                    <a:pt x="2" y="119"/>
                  </a:lnTo>
                  <a:lnTo>
                    <a:pt x="1" y="107"/>
                  </a:lnTo>
                  <a:lnTo>
                    <a:pt x="0" y="96"/>
                  </a:lnTo>
                  <a:lnTo>
                    <a:pt x="0" y="84"/>
                  </a:lnTo>
                  <a:lnTo>
                    <a:pt x="0" y="72"/>
                  </a:lnTo>
                  <a:lnTo>
                    <a:pt x="2" y="62"/>
                  </a:lnTo>
                  <a:lnTo>
                    <a:pt x="3" y="50"/>
                  </a:lnTo>
                  <a:lnTo>
                    <a:pt x="5" y="39"/>
                  </a:lnTo>
                  <a:lnTo>
                    <a:pt x="9" y="25"/>
                  </a:lnTo>
                  <a:lnTo>
                    <a:pt x="13" y="12"/>
                  </a:lnTo>
                  <a:lnTo>
                    <a:pt x="17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4359" y="2873"/>
              <a:ext cx="6" cy="34"/>
            </a:xfrm>
            <a:custGeom>
              <a:avLst/>
              <a:gdLst/>
              <a:ahLst/>
              <a:cxnLst/>
              <a:rect l="l" t="t" r="r" b="b"/>
              <a:pathLst>
                <a:path w="19" h="103" extrusionOk="0">
                  <a:moveTo>
                    <a:pt x="19" y="0"/>
                  </a:moveTo>
                  <a:lnTo>
                    <a:pt x="16" y="5"/>
                  </a:lnTo>
                  <a:lnTo>
                    <a:pt x="13" y="9"/>
                  </a:lnTo>
                  <a:lnTo>
                    <a:pt x="11" y="15"/>
                  </a:lnTo>
                  <a:lnTo>
                    <a:pt x="9" y="20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42"/>
                  </a:lnTo>
                  <a:lnTo>
                    <a:pt x="6" y="51"/>
                  </a:lnTo>
                  <a:lnTo>
                    <a:pt x="6" y="61"/>
                  </a:lnTo>
                  <a:lnTo>
                    <a:pt x="6" y="70"/>
                  </a:lnTo>
                  <a:lnTo>
                    <a:pt x="6" y="77"/>
                  </a:lnTo>
                  <a:lnTo>
                    <a:pt x="5" y="85"/>
                  </a:lnTo>
                  <a:lnTo>
                    <a:pt x="4" y="92"/>
                  </a:lnTo>
                  <a:lnTo>
                    <a:pt x="3" y="98"/>
                  </a:lnTo>
                  <a:lnTo>
                    <a:pt x="0" y="103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4365" y="2870"/>
              <a:ext cx="43" cy="43"/>
            </a:xfrm>
            <a:custGeom>
              <a:avLst/>
              <a:gdLst/>
              <a:ahLst/>
              <a:cxnLst/>
              <a:rect l="l" t="t" r="r" b="b"/>
              <a:pathLst>
                <a:path w="127" h="128" extrusionOk="0">
                  <a:moveTo>
                    <a:pt x="29" y="118"/>
                  </a:moveTo>
                  <a:lnTo>
                    <a:pt x="27" y="121"/>
                  </a:lnTo>
                  <a:lnTo>
                    <a:pt x="23" y="123"/>
                  </a:lnTo>
                  <a:lnTo>
                    <a:pt x="21" y="126"/>
                  </a:lnTo>
                  <a:lnTo>
                    <a:pt x="18" y="127"/>
                  </a:lnTo>
                  <a:lnTo>
                    <a:pt x="13" y="128"/>
                  </a:lnTo>
                  <a:lnTo>
                    <a:pt x="10" y="128"/>
                  </a:lnTo>
                  <a:lnTo>
                    <a:pt x="7" y="127"/>
                  </a:lnTo>
                  <a:lnTo>
                    <a:pt x="4" y="126"/>
                  </a:lnTo>
                  <a:lnTo>
                    <a:pt x="2" y="123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0" y="116"/>
                  </a:lnTo>
                  <a:lnTo>
                    <a:pt x="2" y="111"/>
                  </a:lnTo>
                  <a:lnTo>
                    <a:pt x="4" y="107"/>
                  </a:lnTo>
                  <a:lnTo>
                    <a:pt x="8" y="102"/>
                  </a:lnTo>
                  <a:lnTo>
                    <a:pt x="13" y="96"/>
                  </a:lnTo>
                  <a:lnTo>
                    <a:pt x="18" y="91"/>
                  </a:lnTo>
                  <a:lnTo>
                    <a:pt x="23" y="85"/>
                  </a:lnTo>
                  <a:lnTo>
                    <a:pt x="29" y="80"/>
                  </a:lnTo>
                  <a:lnTo>
                    <a:pt x="37" y="71"/>
                  </a:lnTo>
                  <a:lnTo>
                    <a:pt x="44" y="64"/>
                  </a:lnTo>
                  <a:lnTo>
                    <a:pt x="49" y="57"/>
                  </a:lnTo>
                  <a:lnTo>
                    <a:pt x="55" y="52"/>
                  </a:lnTo>
                  <a:lnTo>
                    <a:pt x="63" y="46"/>
                  </a:lnTo>
                  <a:lnTo>
                    <a:pt x="72" y="41"/>
                  </a:lnTo>
                  <a:lnTo>
                    <a:pt x="82" y="37"/>
                  </a:lnTo>
                  <a:lnTo>
                    <a:pt x="92" y="30"/>
                  </a:lnTo>
                  <a:lnTo>
                    <a:pt x="99" y="25"/>
                  </a:lnTo>
                  <a:lnTo>
                    <a:pt x="107" y="18"/>
                  </a:lnTo>
                  <a:lnTo>
                    <a:pt x="114" y="11"/>
                  </a:lnTo>
                  <a:lnTo>
                    <a:pt x="119" y="7"/>
                  </a:lnTo>
                  <a:lnTo>
                    <a:pt x="123" y="3"/>
                  </a:lnTo>
                  <a:lnTo>
                    <a:pt x="127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375" y="2861"/>
              <a:ext cx="32" cy="15"/>
            </a:xfrm>
            <a:custGeom>
              <a:avLst/>
              <a:gdLst/>
              <a:ahLst/>
              <a:cxnLst/>
              <a:rect l="l" t="t" r="r" b="b"/>
              <a:pathLst>
                <a:path w="96" h="45" extrusionOk="0">
                  <a:moveTo>
                    <a:pt x="0" y="0"/>
                  </a:moveTo>
                  <a:lnTo>
                    <a:pt x="12" y="4"/>
                  </a:lnTo>
                  <a:lnTo>
                    <a:pt x="22" y="7"/>
                  </a:lnTo>
                  <a:lnTo>
                    <a:pt x="34" y="10"/>
                  </a:lnTo>
                  <a:lnTo>
                    <a:pt x="46" y="14"/>
                  </a:lnTo>
                  <a:lnTo>
                    <a:pt x="57" y="18"/>
                  </a:lnTo>
                  <a:lnTo>
                    <a:pt x="65" y="22"/>
                  </a:lnTo>
                  <a:lnTo>
                    <a:pt x="72" y="27"/>
                  </a:lnTo>
                  <a:lnTo>
                    <a:pt x="79" y="31"/>
                  </a:lnTo>
                  <a:lnTo>
                    <a:pt x="86" y="36"/>
                  </a:lnTo>
                  <a:lnTo>
                    <a:pt x="91" y="41"/>
                  </a:lnTo>
                  <a:lnTo>
                    <a:pt x="96" y="45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4492" y="280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79" h="76" extrusionOk="0">
                  <a:moveTo>
                    <a:pt x="19" y="74"/>
                  </a:moveTo>
                  <a:lnTo>
                    <a:pt x="22" y="69"/>
                  </a:lnTo>
                  <a:lnTo>
                    <a:pt x="25" y="66"/>
                  </a:lnTo>
                  <a:lnTo>
                    <a:pt x="28" y="63"/>
                  </a:lnTo>
                  <a:lnTo>
                    <a:pt x="34" y="56"/>
                  </a:lnTo>
                  <a:lnTo>
                    <a:pt x="39" y="51"/>
                  </a:lnTo>
                  <a:lnTo>
                    <a:pt x="44" y="46"/>
                  </a:lnTo>
                  <a:lnTo>
                    <a:pt x="50" y="41"/>
                  </a:lnTo>
                  <a:lnTo>
                    <a:pt x="54" y="36"/>
                  </a:lnTo>
                  <a:lnTo>
                    <a:pt x="57" y="32"/>
                  </a:lnTo>
                  <a:lnTo>
                    <a:pt x="61" y="27"/>
                  </a:lnTo>
                  <a:lnTo>
                    <a:pt x="64" y="23"/>
                  </a:lnTo>
                  <a:lnTo>
                    <a:pt x="66" y="21"/>
                  </a:lnTo>
                  <a:lnTo>
                    <a:pt x="68" y="18"/>
                  </a:lnTo>
                  <a:lnTo>
                    <a:pt x="71" y="16"/>
                  </a:lnTo>
                  <a:lnTo>
                    <a:pt x="73" y="15"/>
                  </a:lnTo>
                  <a:lnTo>
                    <a:pt x="74" y="14"/>
                  </a:lnTo>
                  <a:lnTo>
                    <a:pt x="75" y="14"/>
                  </a:lnTo>
                  <a:lnTo>
                    <a:pt x="76" y="13"/>
                  </a:lnTo>
                  <a:lnTo>
                    <a:pt x="77" y="12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5" y="10"/>
                  </a:lnTo>
                  <a:lnTo>
                    <a:pt x="71" y="9"/>
                  </a:lnTo>
                  <a:lnTo>
                    <a:pt x="68" y="8"/>
                  </a:lnTo>
                  <a:lnTo>
                    <a:pt x="63" y="7"/>
                  </a:lnTo>
                  <a:lnTo>
                    <a:pt x="57" y="5"/>
                  </a:lnTo>
                  <a:lnTo>
                    <a:pt x="52" y="4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5" y="1"/>
                  </a:lnTo>
                  <a:lnTo>
                    <a:pt x="4" y="9"/>
                  </a:lnTo>
                  <a:lnTo>
                    <a:pt x="3" y="16"/>
                  </a:lnTo>
                  <a:lnTo>
                    <a:pt x="3" y="25"/>
                  </a:lnTo>
                  <a:lnTo>
                    <a:pt x="4" y="34"/>
                  </a:lnTo>
                  <a:lnTo>
                    <a:pt x="4" y="41"/>
                  </a:lnTo>
                  <a:lnTo>
                    <a:pt x="3" y="50"/>
                  </a:lnTo>
                  <a:lnTo>
                    <a:pt x="3" y="55"/>
                  </a:lnTo>
                  <a:lnTo>
                    <a:pt x="2" y="61"/>
                  </a:lnTo>
                  <a:lnTo>
                    <a:pt x="1" y="66"/>
                  </a:lnTo>
                  <a:lnTo>
                    <a:pt x="0" y="72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3"/>
                  </a:lnTo>
                  <a:lnTo>
                    <a:pt x="8" y="74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3" y="76"/>
                  </a:lnTo>
                  <a:lnTo>
                    <a:pt x="14" y="75"/>
                  </a:lnTo>
                  <a:lnTo>
                    <a:pt x="15" y="75"/>
                  </a:lnTo>
                  <a:lnTo>
                    <a:pt x="17" y="75"/>
                  </a:lnTo>
                  <a:lnTo>
                    <a:pt x="18" y="74"/>
                  </a:lnTo>
                  <a:lnTo>
                    <a:pt x="19" y="74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4481" y="2831"/>
              <a:ext cx="23" cy="18"/>
            </a:xfrm>
            <a:custGeom>
              <a:avLst/>
              <a:gdLst/>
              <a:ahLst/>
              <a:cxnLst/>
              <a:rect l="l" t="t" r="r" b="b"/>
              <a:pathLst>
                <a:path w="70" h="55" extrusionOk="0">
                  <a:moveTo>
                    <a:pt x="3" y="55"/>
                  </a:moveTo>
                  <a:lnTo>
                    <a:pt x="2" y="55"/>
                  </a:lnTo>
                  <a:lnTo>
                    <a:pt x="0" y="53"/>
                  </a:lnTo>
                  <a:lnTo>
                    <a:pt x="0" y="48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2" y="36"/>
                  </a:lnTo>
                  <a:lnTo>
                    <a:pt x="2" y="31"/>
                  </a:lnTo>
                  <a:lnTo>
                    <a:pt x="3" y="27"/>
                  </a:lnTo>
                  <a:lnTo>
                    <a:pt x="4" y="24"/>
                  </a:lnTo>
                  <a:lnTo>
                    <a:pt x="5" y="22"/>
                  </a:lnTo>
                  <a:lnTo>
                    <a:pt x="6" y="20"/>
                  </a:lnTo>
                  <a:lnTo>
                    <a:pt x="7" y="18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7" y="14"/>
                  </a:lnTo>
                  <a:lnTo>
                    <a:pt x="19" y="13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29" y="4"/>
                  </a:lnTo>
                  <a:lnTo>
                    <a:pt x="31" y="2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5" y="5"/>
                  </a:lnTo>
                  <a:lnTo>
                    <a:pt x="48" y="4"/>
                  </a:lnTo>
                  <a:lnTo>
                    <a:pt x="51" y="3"/>
                  </a:lnTo>
                  <a:lnTo>
                    <a:pt x="55" y="2"/>
                  </a:lnTo>
                  <a:lnTo>
                    <a:pt x="58" y="2"/>
                  </a:lnTo>
                  <a:lnTo>
                    <a:pt x="60" y="3"/>
                  </a:lnTo>
                  <a:lnTo>
                    <a:pt x="62" y="4"/>
                  </a:lnTo>
                  <a:lnTo>
                    <a:pt x="64" y="6"/>
                  </a:lnTo>
                  <a:lnTo>
                    <a:pt x="67" y="8"/>
                  </a:lnTo>
                  <a:lnTo>
                    <a:pt x="68" y="9"/>
                  </a:lnTo>
                  <a:lnTo>
                    <a:pt x="69" y="10"/>
                  </a:lnTo>
                  <a:lnTo>
                    <a:pt x="70" y="1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4459" y="2834"/>
              <a:ext cx="20" cy="17"/>
            </a:xfrm>
            <a:custGeom>
              <a:avLst/>
              <a:gdLst/>
              <a:ahLst/>
              <a:cxnLst/>
              <a:rect l="l" t="t" r="r" b="b"/>
              <a:pathLst>
                <a:path w="60" h="53" extrusionOk="0">
                  <a:moveTo>
                    <a:pt x="55" y="25"/>
                  </a:moveTo>
                  <a:lnTo>
                    <a:pt x="58" y="22"/>
                  </a:lnTo>
                  <a:lnTo>
                    <a:pt x="59" y="20"/>
                  </a:lnTo>
                  <a:lnTo>
                    <a:pt x="60" y="18"/>
                  </a:lnTo>
                  <a:lnTo>
                    <a:pt x="60" y="15"/>
                  </a:lnTo>
                  <a:lnTo>
                    <a:pt x="60" y="13"/>
                  </a:lnTo>
                  <a:lnTo>
                    <a:pt x="59" y="12"/>
                  </a:lnTo>
                  <a:lnTo>
                    <a:pt x="57" y="10"/>
                  </a:lnTo>
                  <a:lnTo>
                    <a:pt x="55" y="9"/>
                  </a:lnTo>
                  <a:lnTo>
                    <a:pt x="51" y="9"/>
                  </a:lnTo>
                  <a:lnTo>
                    <a:pt x="47" y="8"/>
                  </a:lnTo>
                  <a:lnTo>
                    <a:pt x="42" y="7"/>
                  </a:lnTo>
                  <a:lnTo>
                    <a:pt x="37" y="6"/>
                  </a:lnTo>
                  <a:lnTo>
                    <a:pt x="32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0" y="2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9" y="6"/>
                  </a:lnTo>
                  <a:lnTo>
                    <a:pt x="7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4" y="18"/>
                  </a:lnTo>
                  <a:lnTo>
                    <a:pt x="3" y="21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1" y="52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5" y="50"/>
                  </a:lnTo>
                  <a:lnTo>
                    <a:pt x="6" y="49"/>
                  </a:lnTo>
                  <a:lnTo>
                    <a:pt x="7" y="49"/>
                  </a:lnTo>
                  <a:lnTo>
                    <a:pt x="14" y="45"/>
                  </a:lnTo>
                  <a:lnTo>
                    <a:pt x="22" y="40"/>
                  </a:lnTo>
                  <a:lnTo>
                    <a:pt x="30" y="37"/>
                  </a:lnTo>
                  <a:lnTo>
                    <a:pt x="38" y="33"/>
                  </a:lnTo>
                  <a:lnTo>
                    <a:pt x="46" y="30"/>
                  </a:lnTo>
                  <a:lnTo>
                    <a:pt x="55" y="25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4438" y="2833"/>
              <a:ext cx="25" cy="31"/>
            </a:xfrm>
            <a:custGeom>
              <a:avLst/>
              <a:gdLst/>
              <a:ahLst/>
              <a:cxnLst/>
              <a:rect l="l" t="t" r="r" b="b"/>
              <a:pathLst>
                <a:path w="77" h="94" extrusionOk="0">
                  <a:moveTo>
                    <a:pt x="77" y="3"/>
                  </a:moveTo>
                  <a:lnTo>
                    <a:pt x="75" y="5"/>
                  </a:lnTo>
                  <a:lnTo>
                    <a:pt x="74" y="9"/>
                  </a:lnTo>
                  <a:lnTo>
                    <a:pt x="72" y="11"/>
                  </a:lnTo>
                  <a:lnTo>
                    <a:pt x="71" y="14"/>
                  </a:lnTo>
                  <a:lnTo>
                    <a:pt x="70" y="17"/>
                  </a:lnTo>
                  <a:lnTo>
                    <a:pt x="69" y="21"/>
                  </a:lnTo>
                  <a:lnTo>
                    <a:pt x="68" y="24"/>
                  </a:lnTo>
                  <a:lnTo>
                    <a:pt x="66" y="27"/>
                  </a:lnTo>
                  <a:lnTo>
                    <a:pt x="66" y="31"/>
                  </a:lnTo>
                  <a:lnTo>
                    <a:pt x="65" y="37"/>
                  </a:lnTo>
                  <a:lnTo>
                    <a:pt x="65" y="42"/>
                  </a:lnTo>
                  <a:lnTo>
                    <a:pt x="65" y="49"/>
                  </a:lnTo>
                  <a:lnTo>
                    <a:pt x="65" y="54"/>
                  </a:lnTo>
                  <a:lnTo>
                    <a:pt x="65" y="55"/>
                  </a:lnTo>
                  <a:lnTo>
                    <a:pt x="65" y="56"/>
                  </a:lnTo>
                  <a:lnTo>
                    <a:pt x="58" y="61"/>
                  </a:lnTo>
                  <a:lnTo>
                    <a:pt x="50" y="66"/>
                  </a:lnTo>
                  <a:lnTo>
                    <a:pt x="43" y="70"/>
                  </a:lnTo>
                  <a:lnTo>
                    <a:pt x="35" y="76"/>
                  </a:lnTo>
                  <a:lnTo>
                    <a:pt x="31" y="79"/>
                  </a:lnTo>
                  <a:lnTo>
                    <a:pt x="25" y="82"/>
                  </a:lnTo>
                  <a:lnTo>
                    <a:pt x="21" y="85"/>
                  </a:lnTo>
                  <a:lnTo>
                    <a:pt x="18" y="87"/>
                  </a:lnTo>
                  <a:lnTo>
                    <a:pt x="14" y="88"/>
                  </a:lnTo>
                  <a:lnTo>
                    <a:pt x="11" y="90"/>
                  </a:lnTo>
                  <a:lnTo>
                    <a:pt x="8" y="91"/>
                  </a:lnTo>
                  <a:lnTo>
                    <a:pt x="5" y="92"/>
                  </a:lnTo>
                  <a:lnTo>
                    <a:pt x="1" y="94"/>
                  </a:lnTo>
                  <a:lnTo>
                    <a:pt x="0" y="82"/>
                  </a:lnTo>
                  <a:lnTo>
                    <a:pt x="1" y="72"/>
                  </a:lnTo>
                  <a:lnTo>
                    <a:pt x="1" y="61"/>
                  </a:lnTo>
                  <a:lnTo>
                    <a:pt x="4" y="50"/>
                  </a:lnTo>
                  <a:lnTo>
                    <a:pt x="5" y="39"/>
                  </a:lnTo>
                  <a:lnTo>
                    <a:pt x="7" y="29"/>
                  </a:lnTo>
                  <a:lnTo>
                    <a:pt x="10" y="18"/>
                  </a:lnTo>
                  <a:lnTo>
                    <a:pt x="12" y="1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4" y="1"/>
                  </a:lnTo>
                  <a:lnTo>
                    <a:pt x="71" y="2"/>
                  </a:lnTo>
                  <a:lnTo>
                    <a:pt x="76" y="3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4459" y="2807"/>
              <a:ext cx="69" cy="54"/>
            </a:xfrm>
            <a:custGeom>
              <a:avLst/>
              <a:gdLst/>
              <a:ahLst/>
              <a:cxnLst/>
              <a:rect l="l" t="t" r="r" b="b"/>
              <a:pathLst>
                <a:path w="207" h="162" extrusionOk="0">
                  <a:moveTo>
                    <a:pt x="207" y="46"/>
                  </a:moveTo>
                  <a:lnTo>
                    <a:pt x="205" y="40"/>
                  </a:lnTo>
                  <a:lnTo>
                    <a:pt x="203" y="35"/>
                  </a:lnTo>
                  <a:lnTo>
                    <a:pt x="201" y="29"/>
                  </a:lnTo>
                  <a:lnTo>
                    <a:pt x="198" y="25"/>
                  </a:lnTo>
                  <a:lnTo>
                    <a:pt x="194" y="22"/>
                  </a:lnTo>
                  <a:lnTo>
                    <a:pt x="188" y="16"/>
                  </a:lnTo>
                  <a:lnTo>
                    <a:pt x="181" y="13"/>
                  </a:lnTo>
                  <a:lnTo>
                    <a:pt x="174" y="10"/>
                  </a:lnTo>
                  <a:lnTo>
                    <a:pt x="166" y="8"/>
                  </a:lnTo>
                  <a:lnTo>
                    <a:pt x="157" y="5"/>
                  </a:lnTo>
                  <a:lnTo>
                    <a:pt x="149" y="3"/>
                  </a:lnTo>
                  <a:lnTo>
                    <a:pt x="138" y="2"/>
                  </a:lnTo>
                  <a:lnTo>
                    <a:pt x="127" y="1"/>
                  </a:lnTo>
                  <a:lnTo>
                    <a:pt x="116" y="0"/>
                  </a:lnTo>
                  <a:lnTo>
                    <a:pt x="105" y="1"/>
                  </a:lnTo>
                  <a:lnTo>
                    <a:pt x="95" y="2"/>
                  </a:lnTo>
                  <a:lnTo>
                    <a:pt x="85" y="4"/>
                  </a:lnTo>
                  <a:lnTo>
                    <a:pt x="77" y="7"/>
                  </a:lnTo>
                  <a:lnTo>
                    <a:pt x="71" y="11"/>
                  </a:lnTo>
                  <a:lnTo>
                    <a:pt x="64" y="16"/>
                  </a:lnTo>
                  <a:lnTo>
                    <a:pt x="58" y="22"/>
                  </a:lnTo>
                  <a:lnTo>
                    <a:pt x="51" y="26"/>
                  </a:lnTo>
                  <a:lnTo>
                    <a:pt x="47" y="29"/>
                  </a:lnTo>
                  <a:lnTo>
                    <a:pt x="41" y="33"/>
                  </a:lnTo>
                  <a:lnTo>
                    <a:pt x="37" y="37"/>
                  </a:lnTo>
                  <a:lnTo>
                    <a:pt x="33" y="40"/>
                  </a:lnTo>
                  <a:lnTo>
                    <a:pt x="28" y="45"/>
                  </a:lnTo>
                  <a:lnTo>
                    <a:pt x="25" y="51"/>
                  </a:lnTo>
                  <a:lnTo>
                    <a:pt x="22" y="59"/>
                  </a:lnTo>
                  <a:lnTo>
                    <a:pt x="20" y="65"/>
                  </a:lnTo>
                  <a:lnTo>
                    <a:pt x="18" y="73"/>
                  </a:lnTo>
                  <a:lnTo>
                    <a:pt x="14" y="79"/>
                  </a:lnTo>
                  <a:lnTo>
                    <a:pt x="11" y="85"/>
                  </a:lnTo>
                  <a:lnTo>
                    <a:pt x="8" y="90"/>
                  </a:lnTo>
                  <a:lnTo>
                    <a:pt x="6" y="98"/>
                  </a:lnTo>
                  <a:lnTo>
                    <a:pt x="3" y="104"/>
                  </a:lnTo>
                  <a:lnTo>
                    <a:pt x="2" y="113"/>
                  </a:lnTo>
                  <a:lnTo>
                    <a:pt x="2" y="122"/>
                  </a:lnTo>
                  <a:lnTo>
                    <a:pt x="2" y="130"/>
                  </a:lnTo>
                  <a:lnTo>
                    <a:pt x="1" y="137"/>
                  </a:lnTo>
                  <a:lnTo>
                    <a:pt x="1" y="144"/>
                  </a:lnTo>
                  <a:lnTo>
                    <a:pt x="0" y="151"/>
                  </a:lnTo>
                  <a:lnTo>
                    <a:pt x="0" y="156"/>
                  </a:lnTo>
                  <a:lnTo>
                    <a:pt x="1" y="162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4420" y="2842"/>
              <a:ext cx="58" cy="32"/>
            </a:xfrm>
            <a:custGeom>
              <a:avLst/>
              <a:gdLst/>
              <a:ahLst/>
              <a:cxnLst/>
              <a:rect l="l" t="t" r="r" b="b"/>
              <a:pathLst>
                <a:path w="172" h="96" extrusionOk="0">
                  <a:moveTo>
                    <a:pt x="0" y="95"/>
                  </a:moveTo>
                  <a:lnTo>
                    <a:pt x="2" y="96"/>
                  </a:lnTo>
                  <a:lnTo>
                    <a:pt x="5" y="96"/>
                  </a:lnTo>
                  <a:lnTo>
                    <a:pt x="6" y="96"/>
                  </a:lnTo>
                  <a:lnTo>
                    <a:pt x="11" y="93"/>
                  </a:lnTo>
                  <a:lnTo>
                    <a:pt x="14" y="90"/>
                  </a:lnTo>
                  <a:lnTo>
                    <a:pt x="18" y="87"/>
                  </a:lnTo>
                  <a:lnTo>
                    <a:pt x="22" y="85"/>
                  </a:lnTo>
                  <a:lnTo>
                    <a:pt x="25" y="81"/>
                  </a:lnTo>
                  <a:lnTo>
                    <a:pt x="30" y="79"/>
                  </a:lnTo>
                  <a:lnTo>
                    <a:pt x="39" y="73"/>
                  </a:lnTo>
                  <a:lnTo>
                    <a:pt x="49" y="68"/>
                  </a:lnTo>
                  <a:lnTo>
                    <a:pt x="60" y="63"/>
                  </a:lnTo>
                  <a:lnTo>
                    <a:pt x="71" y="58"/>
                  </a:lnTo>
                  <a:lnTo>
                    <a:pt x="84" y="50"/>
                  </a:lnTo>
                  <a:lnTo>
                    <a:pt x="97" y="41"/>
                  </a:lnTo>
                  <a:lnTo>
                    <a:pt x="110" y="33"/>
                  </a:lnTo>
                  <a:lnTo>
                    <a:pt x="123" y="24"/>
                  </a:lnTo>
                  <a:lnTo>
                    <a:pt x="134" y="19"/>
                  </a:lnTo>
                  <a:lnTo>
                    <a:pt x="143" y="13"/>
                  </a:lnTo>
                  <a:lnTo>
                    <a:pt x="155" y="8"/>
                  </a:lnTo>
                  <a:lnTo>
                    <a:pt x="163" y="5"/>
                  </a:lnTo>
                  <a:lnTo>
                    <a:pt x="172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4429" y="2833"/>
              <a:ext cx="50" cy="9"/>
            </a:xfrm>
            <a:custGeom>
              <a:avLst/>
              <a:gdLst/>
              <a:ahLst/>
              <a:cxnLst/>
              <a:rect l="l" t="t" r="r" b="b"/>
              <a:pathLst>
                <a:path w="151" h="28" extrusionOk="0">
                  <a:moveTo>
                    <a:pt x="146" y="28"/>
                  </a:moveTo>
                  <a:lnTo>
                    <a:pt x="149" y="25"/>
                  </a:lnTo>
                  <a:lnTo>
                    <a:pt x="150" y="23"/>
                  </a:lnTo>
                  <a:lnTo>
                    <a:pt x="151" y="21"/>
                  </a:lnTo>
                  <a:lnTo>
                    <a:pt x="151" y="18"/>
                  </a:lnTo>
                  <a:lnTo>
                    <a:pt x="151" y="16"/>
                  </a:lnTo>
                  <a:lnTo>
                    <a:pt x="150" y="15"/>
                  </a:lnTo>
                  <a:lnTo>
                    <a:pt x="148" y="13"/>
                  </a:lnTo>
                  <a:lnTo>
                    <a:pt x="144" y="12"/>
                  </a:lnTo>
                  <a:lnTo>
                    <a:pt x="140" y="11"/>
                  </a:lnTo>
                  <a:lnTo>
                    <a:pt x="137" y="11"/>
                  </a:lnTo>
                  <a:lnTo>
                    <a:pt x="133" y="10"/>
                  </a:lnTo>
                  <a:lnTo>
                    <a:pt x="118" y="6"/>
                  </a:lnTo>
                  <a:lnTo>
                    <a:pt x="105" y="3"/>
                  </a:lnTo>
                  <a:lnTo>
                    <a:pt x="92" y="1"/>
                  </a:lnTo>
                  <a:lnTo>
                    <a:pt x="79" y="0"/>
                  </a:lnTo>
                  <a:lnTo>
                    <a:pt x="64" y="0"/>
                  </a:lnTo>
                  <a:lnTo>
                    <a:pt x="50" y="0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4438" y="2830"/>
              <a:ext cx="6" cy="44"/>
            </a:xfrm>
            <a:custGeom>
              <a:avLst/>
              <a:gdLst/>
              <a:ahLst/>
              <a:cxnLst/>
              <a:rect l="l" t="t" r="r" b="b"/>
              <a:pathLst>
                <a:path w="18" h="132" extrusionOk="0">
                  <a:moveTo>
                    <a:pt x="5" y="132"/>
                  </a:moveTo>
                  <a:lnTo>
                    <a:pt x="3" y="120"/>
                  </a:lnTo>
                  <a:lnTo>
                    <a:pt x="0" y="108"/>
                  </a:lnTo>
                  <a:lnTo>
                    <a:pt x="0" y="97"/>
                  </a:lnTo>
                  <a:lnTo>
                    <a:pt x="0" y="85"/>
                  </a:lnTo>
                  <a:lnTo>
                    <a:pt x="0" y="73"/>
                  </a:lnTo>
                  <a:lnTo>
                    <a:pt x="1" y="62"/>
                  </a:lnTo>
                  <a:lnTo>
                    <a:pt x="4" y="50"/>
                  </a:lnTo>
                  <a:lnTo>
                    <a:pt x="6" y="39"/>
                  </a:lnTo>
                  <a:lnTo>
                    <a:pt x="9" y="25"/>
                  </a:lnTo>
                  <a:lnTo>
                    <a:pt x="13" y="12"/>
                  </a:lnTo>
                  <a:lnTo>
                    <a:pt x="18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4491" y="2798"/>
              <a:ext cx="7" cy="35"/>
            </a:xfrm>
            <a:custGeom>
              <a:avLst/>
              <a:gdLst/>
              <a:ahLst/>
              <a:cxnLst/>
              <a:rect l="l" t="t" r="r" b="b"/>
              <a:pathLst>
                <a:path w="19" h="103" extrusionOk="0">
                  <a:moveTo>
                    <a:pt x="19" y="0"/>
                  </a:moveTo>
                  <a:lnTo>
                    <a:pt x="15" y="4"/>
                  </a:lnTo>
                  <a:lnTo>
                    <a:pt x="13" y="9"/>
                  </a:lnTo>
                  <a:lnTo>
                    <a:pt x="11" y="14"/>
                  </a:lnTo>
                  <a:lnTo>
                    <a:pt x="8" y="19"/>
                  </a:lnTo>
                  <a:lnTo>
                    <a:pt x="7" y="26"/>
                  </a:lnTo>
                  <a:lnTo>
                    <a:pt x="6" y="31"/>
                  </a:lnTo>
                  <a:lnTo>
                    <a:pt x="6" y="41"/>
                  </a:lnTo>
                  <a:lnTo>
                    <a:pt x="5" y="51"/>
                  </a:lnTo>
                  <a:lnTo>
                    <a:pt x="6" y="61"/>
                  </a:lnTo>
                  <a:lnTo>
                    <a:pt x="6" y="69"/>
                  </a:lnTo>
                  <a:lnTo>
                    <a:pt x="5" y="77"/>
                  </a:lnTo>
                  <a:lnTo>
                    <a:pt x="5" y="85"/>
                  </a:lnTo>
                  <a:lnTo>
                    <a:pt x="4" y="91"/>
                  </a:lnTo>
                  <a:lnTo>
                    <a:pt x="2" y="98"/>
                  </a:lnTo>
                  <a:lnTo>
                    <a:pt x="0" y="103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4497" y="2795"/>
              <a:ext cx="43" cy="43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29" y="118"/>
                  </a:moveTo>
                  <a:lnTo>
                    <a:pt x="26" y="122"/>
                  </a:lnTo>
                  <a:lnTo>
                    <a:pt x="24" y="124"/>
                  </a:lnTo>
                  <a:lnTo>
                    <a:pt x="21" y="126"/>
                  </a:lnTo>
                  <a:lnTo>
                    <a:pt x="19" y="127"/>
                  </a:lnTo>
                  <a:lnTo>
                    <a:pt x="14" y="128"/>
                  </a:lnTo>
                  <a:lnTo>
                    <a:pt x="11" y="128"/>
                  </a:lnTo>
                  <a:lnTo>
                    <a:pt x="8" y="127"/>
                  </a:lnTo>
                  <a:lnTo>
                    <a:pt x="5" y="126"/>
                  </a:lnTo>
                  <a:lnTo>
                    <a:pt x="2" y="124"/>
                  </a:lnTo>
                  <a:lnTo>
                    <a:pt x="1" y="122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2" y="112"/>
                  </a:lnTo>
                  <a:lnTo>
                    <a:pt x="5" y="108"/>
                  </a:lnTo>
                  <a:lnTo>
                    <a:pt x="9" y="102"/>
                  </a:lnTo>
                  <a:lnTo>
                    <a:pt x="13" y="97"/>
                  </a:lnTo>
                  <a:lnTo>
                    <a:pt x="19" y="91"/>
                  </a:lnTo>
                  <a:lnTo>
                    <a:pt x="24" y="86"/>
                  </a:lnTo>
                  <a:lnTo>
                    <a:pt x="29" y="81"/>
                  </a:lnTo>
                  <a:lnTo>
                    <a:pt x="38" y="72"/>
                  </a:lnTo>
                  <a:lnTo>
                    <a:pt x="44" y="64"/>
                  </a:lnTo>
                  <a:lnTo>
                    <a:pt x="49" y="58"/>
                  </a:lnTo>
                  <a:lnTo>
                    <a:pt x="55" y="52"/>
                  </a:lnTo>
                  <a:lnTo>
                    <a:pt x="63" y="47"/>
                  </a:lnTo>
                  <a:lnTo>
                    <a:pt x="73" y="41"/>
                  </a:lnTo>
                  <a:lnTo>
                    <a:pt x="83" y="37"/>
                  </a:lnTo>
                  <a:lnTo>
                    <a:pt x="91" y="31"/>
                  </a:lnTo>
                  <a:lnTo>
                    <a:pt x="100" y="25"/>
                  </a:lnTo>
                  <a:lnTo>
                    <a:pt x="108" y="19"/>
                  </a:lnTo>
                  <a:lnTo>
                    <a:pt x="114" y="11"/>
                  </a:lnTo>
                  <a:lnTo>
                    <a:pt x="118" y="8"/>
                  </a:lnTo>
                  <a:lnTo>
                    <a:pt x="124" y="4"/>
                  </a:lnTo>
                  <a:lnTo>
                    <a:pt x="128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4507" y="2786"/>
              <a:ext cx="32" cy="15"/>
            </a:xfrm>
            <a:custGeom>
              <a:avLst/>
              <a:gdLst/>
              <a:ahLst/>
              <a:cxnLst/>
              <a:rect l="l" t="t" r="r" b="b"/>
              <a:pathLst>
                <a:path w="97" h="46" extrusionOk="0">
                  <a:moveTo>
                    <a:pt x="0" y="0"/>
                  </a:moveTo>
                  <a:lnTo>
                    <a:pt x="11" y="3"/>
                  </a:lnTo>
                  <a:lnTo>
                    <a:pt x="23" y="8"/>
                  </a:lnTo>
                  <a:lnTo>
                    <a:pt x="35" y="11"/>
                  </a:lnTo>
                  <a:lnTo>
                    <a:pt x="46" y="14"/>
                  </a:lnTo>
                  <a:lnTo>
                    <a:pt x="57" y="19"/>
                  </a:lnTo>
                  <a:lnTo>
                    <a:pt x="66" y="23"/>
                  </a:lnTo>
                  <a:lnTo>
                    <a:pt x="73" y="27"/>
                  </a:lnTo>
                  <a:lnTo>
                    <a:pt x="80" y="32"/>
                  </a:lnTo>
                  <a:lnTo>
                    <a:pt x="86" y="37"/>
                  </a:lnTo>
                  <a:lnTo>
                    <a:pt x="92" y="41"/>
                  </a:lnTo>
                  <a:lnTo>
                    <a:pt x="97" y="46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450" name="Google Shape;1450;p8"/>
            <p:cNvCxnSpPr/>
            <p:nvPr/>
          </p:nvCxnSpPr>
          <p:spPr>
            <a:xfrm rot="10800000" flipH="1">
              <a:off x="2480" y="2373"/>
              <a:ext cx="1" cy="3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451" name="Google Shape;1451;p8"/>
            <p:cNvSpPr/>
            <p:nvPr/>
          </p:nvSpPr>
          <p:spPr>
            <a:xfrm>
              <a:off x="2474" y="2374"/>
              <a:ext cx="6" cy="22"/>
            </a:xfrm>
            <a:custGeom>
              <a:avLst/>
              <a:gdLst/>
              <a:ahLst/>
              <a:cxnLst/>
              <a:rect l="l" t="t" r="r" b="b"/>
              <a:pathLst>
                <a:path w="17" h="67" extrusionOk="0">
                  <a:moveTo>
                    <a:pt x="17" y="67"/>
                  </a:moveTo>
                  <a:lnTo>
                    <a:pt x="14" y="66"/>
                  </a:lnTo>
                  <a:lnTo>
                    <a:pt x="12" y="66"/>
                  </a:lnTo>
                  <a:lnTo>
                    <a:pt x="10" y="64"/>
                  </a:lnTo>
                  <a:lnTo>
                    <a:pt x="9" y="63"/>
                  </a:lnTo>
                  <a:lnTo>
                    <a:pt x="8" y="59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5" y="49"/>
                  </a:lnTo>
                  <a:lnTo>
                    <a:pt x="5" y="45"/>
                  </a:lnTo>
                  <a:lnTo>
                    <a:pt x="5" y="36"/>
                  </a:lnTo>
                  <a:lnTo>
                    <a:pt x="4" y="28"/>
                  </a:lnTo>
                  <a:lnTo>
                    <a:pt x="4" y="19"/>
                  </a:lnTo>
                  <a:lnTo>
                    <a:pt x="3" y="15"/>
                  </a:lnTo>
                  <a:lnTo>
                    <a:pt x="3" y="9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2420" y="2359"/>
              <a:ext cx="40" cy="21"/>
            </a:xfrm>
            <a:custGeom>
              <a:avLst/>
              <a:gdLst/>
              <a:ahLst/>
              <a:cxnLst/>
              <a:rect l="l" t="t" r="r" b="b"/>
              <a:pathLst>
                <a:path w="119" h="62" extrusionOk="0">
                  <a:moveTo>
                    <a:pt x="88" y="62"/>
                  </a:moveTo>
                  <a:lnTo>
                    <a:pt x="83" y="59"/>
                  </a:lnTo>
                  <a:lnTo>
                    <a:pt x="78" y="57"/>
                  </a:lnTo>
                  <a:lnTo>
                    <a:pt x="74" y="55"/>
                  </a:lnTo>
                  <a:lnTo>
                    <a:pt x="69" y="52"/>
                  </a:lnTo>
                  <a:lnTo>
                    <a:pt x="64" y="49"/>
                  </a:lnTo>
                  <a:lnTo>
                    <a:pt x="59" y="47"/>
                  </a:lnTo>
                  <a:lnTo>
                    <a:pt x="54" y="44"/>
                  </a:lnTo>
                  <a:lnTo>
                    <a:pt x="48" y="41"/>
                  </a:lnTo>
                  <a:lnTo>
                    <a:pt x="43" y="37"/>
                  </a:lnTo>
                  <a:lnTo>
                    <a:pt x="37" y="34"/>
                  </a:lnTo>
                  <a:lnTo>
                    <a:pt x="31" y="31"/>
                  </a:lnTo>
                  <a:lnTo>
                    <a:pt x="24" y="26"/>
                  </a:lnTo>
                  <a:lnTo>
                    <a:pt x="21" y="24"/>
                  </a:lnTo>
                  <a:lnTo>
                    <a:pt x="17" y="22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6" y="10"/>
                  </a:lnTo>
                  <a:lnTo>
                    <a:pt x="18" y="9"/>
                  </a:lnTo>
                  <a:lnTo>
                    <a:pt x="21" y="8"/>
                  </a:lnTo>
                  <a:lnTo>
                    <a:pt x="25" y="6"/>
                  </a:lnTo>
                  <a:lnTo>
                    <a:pt x="30" y="4"/>
                  </a:lnTo>
                  <a:lnTo>
                    <a:pt x="33" y="3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6" y="0"/>
                  </a:lnTo>
                  <a:lnTo>
                    <a:pt x="61" y="2"/>
                  </a:lnTo>
                  <a:lnTo>
                    <a:pt x="67" y="2"/>
                  </a:lnTo>
                  <a:lnTo>
                    <a:pt x="72" y="2"/>
                  </a:lnTo>
                  <a:lnTo>
                    <a:pt x="80" y="9"/>
                  </a:lnTo>
                  <a:lnTo>
                    <a:pt x="87" y="18"/>
                  </a:lnTo>
                  <a:lnTo>
                    <a:pt x="95" y="25"/>
                  </a:lnTo>
                  <a:lnTo>
                    <a:pt x="103" y="33"/>
                  </a:lnTo>
                  <a:lnTo>
                    <a:pt x="111" y="42"/>
                  </a:lnTo>
                  <a:lnTo>
                    <a:pt x="119" y="49"/>
                  </a:lnTo>
                  <a:lnTo>
                    <a:pt x="114" y="50"/>
                  </a:lnTo>
                  <a:lnTo>
                    <a:pt x="110" y="50"/>
                  </a:lnTo>
                  <a:lnTo>
                    <a:pt x="107" y="51"/>
                  </a:lnTo>
                  <a:lnTo>
                    <a:pt x="102" y="52"/>
                  </a:lnTo>
                  <a:lnTo>
                    <a:pt x="100" y="54"/>
                  </a:lnTo>
                  <a:lnTo>
                    <a:pt x="98" y="54"/>
                  </a:lnTo>
                  <a:lnTo>
                    <a:pt x="96" y="56"/>
                  </a:lnTo>
                  <a:lnTo>
                    <a:pt x="94" y="56"/>
                  </a:lnTo>
                  <a:lnTo>
                    <a:pt x="93" y="57"/>
                  </a:lnTo>
                  <a:lnTo>
                    <a:pt x="91" y="58"/>
                  </a:lnTo>
                  <a:lnTo>
                    <a:pt x="90" y="59"/>
                  </a:lnTo>
                  <a:lnTo>
                    <a:pt x="89" y="61"/>
                  </a:lnTo>
                  <a:lnTo>
                    <a:pt x="88" y="62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2450" y="2376"/>
              <a:ext cx="29" cy="20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89" y="61"/>
                  </a:moveTo>
                  <a:lnTo>
                    <a:pt x="83" y="61"/>
                  </a:lnTo>
                  <a:lnTo>
                    <a:pt x="77" y="60"/>
                  </a:lnTo>
                  <a:lnTo>
                    <a:pt x="72" y="59"/>
                  </a:lnTo>
                  <a:lnTo>
                    <a:pt x="67" y="58"/>
                  </a:lnTo>
                  <a:lnTo>
                    <a:pt x="61" y="54"/>
                  </a:lnTo>
                  <a:lnTo>
                    <a:pt x="56" y="51"/>
                  </a:lnTo>
                  <a:lnTo>
                    <a:pt x="50" y="48"/>
                  </a:lnTo>
                  <a:lnTo>
                    <a:pt x="45" y="44"/>
                  </a:lnTo>
                  <a:lnTo>
                    <a:pt x="39" y="40"/>
                  </a:lnTo>
                  <a:lnTo>
                    <a:pt x="34" y="36"/>
                  </a:lnTo>
                  <a:lnTo>
                    <a:pt x="31" y="33"/>
                  </a:lnTo>
                  <a:lnTo>
                    <a:pt x="27" y="31"/>
                  </a:lnTo>
                  <a:lnTo>
                    <a:pt x="23" y="27"/>
                  </a:lnTo>
                  <a:lnTo>
                    <a:pt x="20" y="25"/>
                  </a:lnTo>
                  <a:lnTo>
                    <a:pt x="15" y="22"/>
                  </a:lnTo>
                  <a:lnTo>
                    <a:pt x="12" y="20"/>
                  </a:lnTo>
                  <a:lnTo>
                    <a:pt x="10" y="19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1" y="12"/>
                  </a:lnTo>
                  <a:lnTo>
                    <a:pt x="2" y="10"/>
                  </a:lnTo>
                  <a:lnTo>
                    <a:pt x="3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9" y="2"/>
                  </a:lnTo>
                  <a:lnTo>
                    <a:pt x="22" y="1"/>
                  </a:lnTo>
                  <a:lnTo>
                    <a:pt x="26" y="1"/>
                  </a:lnTo>
                  <a:lnTo>
                    <a:pt x="31" y="0"/>
                  </a:lnTo>
                  <a:lnTo>
                    <a:pt x="34" y="5"/>
                  </a:lnTo>
                  <a:lnTo>
                    <a:pt x="38" y="9"/>
                  </a:lnTo>
                  <a:lnTo>
                    <a:pt x="41" y="13"/>
                  </a:lnTo>
                  <a:lnTo>
                    <a:pt x="45" y="18"/>
                  </a:lnTo>
                  <a:lnTo>
                    <a:pt x="47" y="22"/>
                  </a:lnTo>
                  <a:lnTo>
                    <a:pt x="50" y="26"/>
                  </a:lnTo>
                  <a:lnTo>
                    <a:pt x="56" y="34"/>
                  </a:lnTo>
                  <a:lnTo>
                    <a:pt x="60" y="40"/>
                  </a:lnTo>
                  <a:lnTo>
                    <a:pt x="62" y="45"/>
                  </a:lnTo>
                  <a:lnTo>
                    <a:pt x="65" y="48"/>
                  </a:lnTo>
                  <a:lnTo>
                    <a:pt x="69" y="51"/>
                  </a:lnTo>
                  <a:lnTo>
                    <a:pt x="72" y="53"/>
                  </a:lnTo>
                  <a:lnTo>
                    <a:pt x="75" y="56"/>
                  </a:lnTo>
                  <a:lnTo>
                    <a:pt x="79" y="58"/>
                  </a:lnTo>
                  <a:lnTo>
                    <a:pt x="84" y="60"/>
                  </a:lnTo>
                  <a:lnTo>
                    <a:pt x="89" y="61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2433" y="2349"/>
              <a:ext cx="46" cy="47"/>
            </a:xfrm>
            <a:custGeom>
              <a:avLst/>
              <a:gdLst/>
              <a:ahLst/>
              <a:cxnLst/>
              <a:rect l="l" t="t" r="r" b="b"/>
              <a:pathLst>
                <a:path w="140" h="142" extrusionOk="0">
                  <a:moveTo>
                    <a:pt x="140" y="142"/>
                  </a:moveTo>
                  <a:lnTo>
                    <a:pt x="135" y="141"/>
                  </a:lnTo>
                  <a:lnTo>
                    <a:pt x="130" y="139"/>
                  </a:lnTo>
                  <a:lnTo>
                    <a:pt x="126" y="137"/>
                  </a:lnTo>
                  <a:lnTo>
                    <a:pt x="123" y="134"/>
                  </a:lnTo>
                  <a:lnTo>
                    <a:pt x="115" y="128"/>
                  </a:lnTo>
                  <a:lnTo>
                    <a:pt x="110" y="121"/>
                  </a:lnTo>
                  <a:lnTo>
                    <a:pt x="105" y="113"/>
                  </a:lnTo>
                  <a:lnTo>
                    <a:pt x="100" y="105"/>
                  </a:lnTo>
                  <a:lnTo>
                    <a:pt x="95" y="97"/>
                  </a:lnTo>
                  <a:lnTo>
                    <a:pt x="89" y="90"/>
                  </a:lnTo>
                  <a:lnTo>
                    <a:pt x="78" y="77"/>
                  </a:lnTo>
                  <a:lnTo>
                    <a:pt x="66" y="65"/>
                  </a:lnTo>
                  <a:lnTo>
                    <a:pt x="54" y="53"/>
                  </a:lnTo>
                  <a:lnTo>
                    <a:pt x="43" y="41"/>
                  </a:lnTo>
                  <a:lnTo>
                    <a:pt x="34" y="32"/>
                  </a:lnTo>
                  <a:lnTo>
                    <a:pt x="25" y="24"/>
                  </a:lnTo>
                  <a:lnTo>
                    <a:pt x="18" y="14"/>
                  </a:lnTo>
                  <a:lnTo>
                    <a:pt x="10" y="5"/>
                  </a:lnTo>
                  <a:lnTo>
                    <a:pt x="7" y="3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2368" y="2328"/>
              <a:ext cx="111" cy="68"/>
            </a:xfrm>
            <a:custGeom>
              <a:avLst/>
              <a:gdLst/>
              <a:ahLst/>
              <a:cxnLst/>
              <a:rect l="l" t="t" r="r" b="b"/>
              <a:pathLst>
                <a:path w="333" h="204" extrusionOk="0">
                  <a:moveTo>
                    <a:pt x="333" y="204"/>
                  </a:moveTo>
                  <a:lnTo>
                    <a:pt x="327" y="204"/>
                  </a:lnTo>
                  <a:lnTo>
                    <a:pt x="321" y="203"/>
                  </a:lnTo>
                  <a:lnTo>
                    <a:pt x="316" y="202"/>
                  </a:lnTo>
                  <a:lnTo>
                    <a:pt x="311" y="201"/>
                  </a:lnTo>
                  <a:lnTo>
                    <a:pt x="304" y="197"/>
                  </a:lnTo>
                  <a:lnTo>
                    <a:pt x="297" y="194"/>
                  </a:lnTo>
                  <a:lnTo>
                    <a:pt x="292" y="190"/>
                  </a:lnTo>
                  <a:lnTo>
                    <a:pt x="287" y="186"/>
                  </a:lnTo>
                  <a:lnTo>
                    <a:pt x="277" y="178"/>
                  </a:lnTo>
                  <a:lnTo>
                    <a:pt x="268" y="171"/>
                  </a:lnTo>
                  <a:lnTo>
                    <a:pt x="259" y="165"/>
                  </a:lnTo>
                  <a:lnTo>
                    <a:pt x="250" y="159"/>
                  </a:lnTo>
                  <a:lnTo>
                    <a:pt x="239" y="153"/>
                  </a:lnTo>
                  <a:lnTo>
                    <a:pt x="228" y="148"/>
                  </a:lnTo>
                  <a:lnTo>
                    <a:pt x="217" y="142"/>
                  </a:lnTo>
                  <a:lnTo>
                    <a:pt x="205" y="136"/>
                  </a:lnTo>
                  <a:lnTo>
                    <a:pt x="193" y="128"/>
                  </a:lnTo>
                  <a:lnTo>
                    <a:pt x="179" y="120"/>
                  </a:lnTo>
                  <a:lnTo>
                    <a:pt x="172" y="116"/>
                  </a:lnTo>
                  <a:lnTo>
                    <a:pt x="164" y="112"/>
                  </a:lnTo>
                  <a:lnTo>
                    <a:pt x="158" y="107"/>
                  </a:lnTo>
                  <a:lnTo>
                    <a:pt x="151" y="103"/>
                  </a:lnTo>
                  <a:lnTo>
                    <a:pt x="146" y="98"/>
                  </a:lnTo>
                  <a:lnTo>
                    <a:pt x="141" y="92"/>
                  </a:lnTo>
                  <a:lnTo>
                    <a:pt x="138" y="87"/>
                  </a:lnTo>
                  <a:lnTo>
                    <a:pt x="133" y="81"/>
                  </a:lnTo>
                  <a:lnTo>
                    <a:pt x="126" y="78"/>
                  </a:lnTo>
                  <a:lnTo>
                    <a:pt x="121" y="74"/>
                  </a:lnTo>
                  <a:lnTo>
                    <a:pt x="114" y="71"/>
                  </a:lnTo>
                  <a:lnTo>
                    <a:pt x="108" y="67"/>
                  </a:lnTo>
                  <a:lnTo>
                    <a:pt x="98" y="62"/>
                  </a:lnTo>
                  <a:lnTo>
                    <a:pt x="90" y="56"/>
                  </a:lnTo>
                  <a:lnTo>
                    <a:pt x="83" y="50"/>
                  </a:lnTo>
                  <a:lnTo>
                    <a:pt x="75" y="45"/>
                  </a:lnTo>
                  <a:lnTo>
                    <a:pt x="66" y="39"/>
                  </a:lnTo>
                  <a:lnTo>
                    <a:pt x="58" y="34"/>
                  </a:lnTo>
                  <a:lnTo>
                    <a:pt x="49" y="28"/>
                  </a:lnTo>
                  <a:lnTo>
                    <a:pt x="39" y="24"/>
                  </a:lnTo>
                  <a:lnTo>
                    <a:pt x="32" y="21"/>
                  </a:lnTo>
                  <a:lnTo>
                    <a:pt x="24" y="17"/>
                  </a:lnTo>
                  <a:lnTo>
                    <a:pt x="17" y="14"/>
                  </a:lnTo>
                  <a:lnTo>
                    <a:pt x="9" y="10"/>
                  </a:lnTo>
                  <a:lnTo>
                    <a:pt x="7" y="8"/>
                  </a:lnTo>
                  <a:lnTo>
                    <a:pt x="4" y="6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2362" y="2323"/>
              <a:ext cx="22" cy="6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64" y="0"/>
                  </a:moveTo>
                  <a:lnTo>
                    <a:pt x="57" y="0"/>
                  </a:lnTo>
                  <a:lnTo>
                    <a:pt x="51" y="0"/>
                  </a:lnTo>
                  <a:lnTo>
                    <a:pt x="44" y="1"/>
                  </a:lnTo>
                  <a:lnTo>
                    <a:pt x="39" y="2"/>
                  </a:lnTo>
                  <a:lnTo>
                    <a:pt x="32" y="4"/>
                  </a:lnTo>
                  <a:lnTo>
                    <a:pt x="26" y="6"/>
                  </a:lnTo>
                  <a:lnTo>
                    <a:pt x="19" y="10"/>
                  </a:lnTo>
                  <a:lnTo>
                    <a:pt x="13" y="13"/>
                  </a:lnTo>
                  <a:lnTo>
                    <a:pt x="6" y="16"/>
                  </a:lnTo>
                  <a:lnTo>
                    <a:pt x="0" y="19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2378" y="2336"/>
              <a:ext cx="43" cy="8"/>
            </a:xfrm>
            <a:custGeom>
              <a:avLst/>
              <a:gdLst/>
              <a:ahLst/>
              <a:cxnLst/>
              <a:rect l="l" t="t" r="r" b="b"/>
              <a:pathLst>
                <a:path w="128" h="24" extrusionOk="0">
                  <a:moveTo>
                    <a:pt x="128" y="10"/>
                  </a:moveTo>
                  <a:lnTo>
                    <a:pt x="118" y="6"/>
                  </a:lnTo>
                  <a:lnTo>
                    <a:pt x="108" y="4"/>
                  </a:lnTo>
                  <a:lnTo>
                    <a:pt x="98" y="2"/>
                  </a:lnTo>
                  <a:lnTo>
                    <a:pt x="88" y="1"/>
                  </a:lnTo>
                  <a:lnTo>
                    <a:pt x="79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52" y="2"/>
                  </a:lnTo>
                  <a:lnTo>
                    <a:pt x="43" y="4"/>
                  </a:lnTo>
                  <a:lnTo>
                    <a:pt x="35" y="8"/>
                  </a:lnTo>
                  <a:lnTo>
                    <a:pt x="28" y="11"/>
                  </a:lnTo>
                  <a:lnTo>
                    <a:pt x="21" y="15"/>
                  </a:lnTo>
                  <a:lnTo>
                    <a:pt x="14" y="18"/>
                  </a:lnTo>
                  <a:lnTo>
                    <a:pt x="9" y="21"/>
                  </a:lnTo>
                  <a:lnTo>
                    <a:pt x="5" y="23"/>
                  </a:lnTo>
                  <a:lnTo>
                    <a:pt x="0" y="24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415" y="2357"/>
              <a:ext cx="38" cy="9"/>
            </a:xfrm>
            <a:custGeom>
              <a:avLst/>
              <a:gdLst/>
              <a:ahLst/>
              <a:cxnLst/>
              <a:rect l="l" t="t" r="r" b="b"/>
              <a:pathLst>
                <a:path w="113" h="25" extrusionOk="0">
                  <a:moveTo>
                    <a:pt x="113" y="0"/>
                  </a:moveTo>
                  <a:lnTo>
                    <a:pt x="109" y="3"/>
                  </a:lnTo>
                  <a:lnTo>
                    <a:pt x="105" y="5"/>
                  </a:lnTo>
                  <a:lnTo>
                    <a:pt x="101" y="6"/>
                  </a:lnTo>
                  <a:lnTo>
                    <a:pt x="97" y="8"/>
                  </a:lnTo>
                  <a:lnTo>
                    <a:pt x="89" y="8"/>
                  </a:lnTo>
                  <a:lnTo>
                    <a:pt x="80" y="8"/>
                  </a:lnTo>
                  <a:lnTo>
                    <a:pt x="73" y="6"/>
                  </a:lnTo>
                  <a:lnTo>
                    <a:pt x="64" y="6"/>
                  </a:lnTo>
                  <a:lnTo>
                    <a:pt x="57" y="8"/>
                  </a:lnTo>
                  <a:lnTo>
                    <a:pt x="49" y="9"/>
                  </a:lnTo>
                  <a:lnTo>
                    <a:pt x="42" y="12"/>
                  </a:lnTo>
                  <a:lnTo>
                    <a:pt x="35" y="15"/>
                  </a:lnTo>
                  <a:lnTo>
                    <a:pt x="28" y="17"/>
                  </a:lnTo>
                  <a:lnTo>
                    <a:pt x="22" y="18"/>
                  </a:lnTo>
                  <a:lnTo>
                    <a:pt x="15" y="19"/>
                  </a:lnTo>
                  <a:lnTo>
                    <a:pt x="9" y="21"/>
                  </a:lnTo>
                  <a:lnTo>
                    <a:pt x="6" y="22"/>
                  </a:lnTo>
                  <a:lnTo>
                    <a:pt x="3" y="23"/>
                  </a:lnTo>
                  <a:lnTo>
                    <a:pt x="0" y="25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2447" y="2374"/>
              <a:ext cx="23" cy="10"/>
            </a:xfrm>
            <a:custGeom>
              <a:avLst/>
              <a:gdLst/>
              <a:ahLst/>
              <a:cxnLst/>
              <a:rect l="l" t="t" r="r" b="b"/>
              <a:pathLst>
                <a:path w="67" h="30" extrusionOk="0">
                  <a:moveTo>
                    <a:pt x="67" y="0"/>
                  </a:moveTo>
                  <a:lnTo>
                    <a:pt x="64" y="2"/>
                  </a:lnTo>
                  <a:lnTo>
                    <a:pt x="59" y="4"/>
                  </a:lnTo>
                  <a:lnTo>
                    <a:pt x="56" y="5"/>
                  </a:lnTo>
                  <a:lnTo>
                    <a:pt x="51" y="5"/>
                  </a:lnTo>
                  <a:lnTo>
                    <a:pt x="44" y="6"/>
                  </a:lnTo>
                  <a:lnTo>
                    <a:pt x="37" y="6"/>
                  </a:lnTo>
                  <a:lnTo>
                    <a:pt x="29" y="7"/>
                  </a:lnTo>
                  <a:lnTo>
                    <a:pt x="22" y="9"/>
                  </a:lnTo>
                  <a:lnTo>
                    <a:pt x="17" y="11"/>
                  </a:lnTo>
                  <a:lnTo>
                    <a:pt x="13" y="14"/>
                  </a:lnTo>
                  <a:lnTo>
                    <a:pt x="9" y="17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2340" y="2301"/>
              <a:ext cx="6" cy="22"/>
            </a:xfrm>
            <a:custGeom>
              <a:avLst/>
              <a:gdLst/>
              <a:ahLst/>
              <a:cxnLst/>
              <a:rect l="l" t="t" r="r" b="b"/>
              <a:pathLst>
                <a:path w="17" h="66" extrusionOk="0">
                  <a:moveTo>
                    <a:pt x="17" y="66"/>
                  </a:moveTo>
                  <a:lnTo>
                    <a:pt x="14" y="66"/>
                  </a:lnTo>
                  <a:lnTo>
                    <a:pt x="12" y="65"/>
                  </a:lnTo>
                  <a:lnTo>
                    <a:pt x="9" y="64"/>
                  </a:lnTo>
                  <a:lnTo>
                    <a:pt x="8" y="63"/>
                  </a:lnTo>
                  <a:lnTo>
                    <a:pt x="7" y="59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5" y="48"/>
                  </a:lnTo>
                  <a:lnTo>
                    <a:pt x="5" y="44"/>
                  </a:lnTo>
                  <a:lnTo>
                    <a:pt x="5" y="35"/>
                  </a:lnTo>
                  <a:lnTo>
                    <a:pt x="5" y="27"/>
                  </a:lnTo>
                  <a:lnTo>
                    <a:pt x="4" y="19"/>
                  </a:lnTo>
                  <a:lnTo>
                    <a:pt x="3" y="14"/>
                  </a:lnTo>
                  <a:lnTo>
                    <a:pt x="3" y="9"/>
                  </a:lnTo>
                  <a:lnTo>
                    <a:pt x="2" y="5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286" y="2286"/>
              <a:ext cx="40" cy="21"/>
            </a:xfrm>
            <a:custGeom>
              <a:avLst/>
              <a:gdLst/>
              <a:ahLst/>
              <a:cxnLst/>
              <a:rect l="l" t="t" r="r" b="b"/>
              <a:pathLst>
                <a:path w="118" h="61" extrusionOk="0">
                  <a:moveTo>
                    <a:pt x="88" y="61"/>
                  </a:moveTo>
                  <a:lnTo>
                    <a:pt x="84" y="59"/>
                  </a:lnTo>
                  <a:lnTo>
                    <a:pt x="78" y="57"/>
                  </a:lnTo>
                  <a:lnTo>
                    <a:pt x="74" y="55"/>
                  </a:lnTo>
                  <a:lnTo>
                    <a:pt x="68" y="51"/>
                  </a:lnTo>
                  <a:lnTo>
                    <a:pt x="64" y="49"/>
                  </a:lnTo>
                  <a:lnTo>
                    <a:pt x="59" y="47"/>
                  </a:lnTo>
                  <a:lnTo>
                    <a:pt x="53" y="44"/>
                  </a:lnTo>
                  <a:lnTo>
                    <a:pt x="48" y="40"/>
                  </a:lnTo>
                  <a:lnTo>
                    <a:pt x="42" y="37"/>
                  </a:lnTo>
                  <a:lnTo>
                    <a:pt x="37" y="33"/>
                  </a:lnTo>
                  <a:lnTo>
                    <a:pt x="31" y="30"/>
                  </a:lnTo>
                  <a:lnTo>
                    <a:pt x="24" y="26"/>
                  </a:lnTo>
                  <a:lnTo>
                    <a:pt x="21" y="24"/>
                  </a:lnTo>
                  <a:lnTo>
                    <a:pt x="16" y="22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5" y="10"/>
                  </a:lnTo>
                  <a:lnTo>
                    <a:pt x="18" y="9"/>
                  </a:lnTo>
                  <a:lnTo>
                    <a:pt x="21" y="7"/>
                  </a:lnTo>
                  <a:lnTo>
                    <a:pt x="25" y="6"/>
                  </a:lnTo>
                  <a:lnTo>
                    <a:pt x="31" y="4"/>
                  </a:lnTo>
                  <a:lnTo>
                    <a:pt x="33" y="3"/>
                  </a:lnTo>
                  <a:lnTo>
                    <a:pt x="36" y="1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66" y="1"/>
                  </a:lnTo>
                  <a:lnTo>
                    <a:pt x="72" y="1"/>
                  </a:lnTo>
                  <a:lnTo>
                    <a:pt x="79" y="9"/>
                  </a:lnTo>
                  <a:lnTo>
                    <a:pt x="87" y="17"/>
                  </a:lnTo>
                  <a:lnTo>
                    <a:pt x="95" y="25"/>
                  </a:lnTo>
                  <a:lnTo>
                    <a:pt x="103" y="33"/>
                  </a:lnTo>
                  <a:lnTo>
                    <a:pt x="111" y="40"/>
                  </a:lnTo>
                  <a:lnTo>
                    <a:pt x="118" y="49"/>
                  </a:lnTo>
                  <a:lnTo>
                    <a:pt x="114" y="49"/>
                  </a:lnTo>
                  <a:lnTo>
                    <a:pt x="110" y="50"/>
                  </a:lnTo>
                  <a:lnTo>
                    <a:pt x="106" y="51"/>
                  </a:lnTo>
                  <a:lnTo>
                    <a:pt x="102" y="51"/>
                  </a:lnTo>
                  <a:lnTo>
                    <a:pt x="100" y="52"/>
                  </a:lnTo>
                  <a:lnTo>
                    <a:pt x="98" y="54"/>
                  </a:lnTo>
                  <a:lnTo>
                    <a:pt x="96" y="55"/>
                  </a:lnTo>
                  <a:lnTo>
                    <a:pt x="93" y="56"/>
                  </a:lnTo>
                  <a:lnTo>
                    <a:pt x="92" y="57"/>
                  </a:lnTo>
                  <a:lnTo>
                    <a:pt x="91" y="58"/>
                  </a:lnTo>
                  <a:lnTo>
                    <a:pt x="90" y="59"/>
                  </a:lnTo>
                  <a:lnTo>
                    <a:pt x="89" y="60"/>
                  </a:lnTo>
                  <a:lnTo>
                    <a:pt x="88" y="61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2316" y="2303"/>
              <a:ext cx="29" cy="20"/>
            </a:xfrm>
            <a:custGeom>
              <a:avLst/>
              <a:gdLst/>
              <a:ahLst/>
              <a:cxnLst/>
              <a:rect l="l" t="t" r="r" b="b"/>
              <a:pathLst>
                <a:path w="89" h="60" extrusionOk="0">
                  <a:moveTo>
                    <a:pt x="89" y="60"/>
                  </a:moveTo>
                  <a:lnTo>
                    <a:pt x="83" y="60"/>
                  </a:lnTo>
                  <a:lnTo>
                    <a:pt x="77" y="60"/>
                  </a:lnTo>
                  <a:lnTo>
                    <a:pt x="72" y="59"/>
                  </a:lnTo>
                  <a:lnTo>
                    <a:pt x="67" y="57"/>
                  </a:lnTo>
                  <a:lnTo>
                    <a:pt x="61" y="54"/>
                  </a:lnTo>
                  <a:lnTo>
                    <a:pt x="55" y="51"/>
                  </a:lnTo>
                  <a:lnTo>
                    <a:pt x="50" y="48"/>
                  </a:lnTo>
                  <a:lnTo>
                    <a:pt x="44" y="44"/>
                  </a:lnTo>
                  <a:lnTo>
                    <a:pt x="39" y="39"/>
                  </a:lnTo>
                  <a:lnTo>
                    <a:pt x="34" y="36"/>
                  </a:lnTo>
                  <a:lnTo>
                    <a:pt x="30" y="33"/>
                  </a:lnTo>
                  <a:lnTo>
                    <a:pt x="27" y="29"/>
                  </a:lnTo>
                  <a:lnTo>
                    <a:pt x="23" y="27"/>
                  </a:lnTo>
                  <a:lnTo>
                    <a:pt x="20" y="24"/>
                  </a:lnTo>
                  <a:lnTo>
                    <a:pt x="15" y="22"/>
                  </a:lnTo>
                  <a:lnTo>
                    <a:pt x="12" y="20"/>
                  </a:lnTo>
                  <a:lnTo>
                    <a:pt x="10" y="19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2" y="3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5"/>
                  </a:lnTo>
                  <a:lnTo>
                    <a:pt x="38" y="9"/>
                  </a:lnTo>
                  <a:lnTo>
                    <a:pt x="41" y="12"/>
                  </a:lnTo>
                  <a:lnTo>
                    <a:pt x="44" y="16"/>
                  </a:lnTo>
                  <a:lnTo>
                    <a:pt x="48" y="21"/>
                  </a:lnTo>
                  <a:lnTo>
                    <a:pt x="50" y="26"/>
                  </a:lnTo>
                  <a:lnTo>
                    <a:pt x="55" y="33"/>
                  </a:lnTo>
                  <a:lnTo>
                    <a:pt x="60" y="40"/>
                  </a:lnTo>
                  <a:lnTo>
                    <a:pt x="62" y="44"/>
                  </a:lnTo>
                  <a:lnTo>
                    <a:pt x="65" y="47"/>
                  </a:lnTo>
                  <a:lnTo>
                    <a:pt x="68" y="50"/>
                  </a:lnTo>
                  <a:lnTo>
                    <a:pt x="72" y="53"/>
                  </a:lnTo>
                  <a:lnTo>
                    <a:pt x="75" y="55"/>
                  </a:lnTo>
                  <a:lnTo>
                    <a:pt x="79" y="58"/>
                  </a:lnTo>
                  <a:lnTo>
                    <a:pt x="83" y="59"/>
                  </a:lnTo>
                  <a:lnTo>
                    <a:pt x="89" y="6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2299" y="2275"/>
              <a:ext cx="46" cy="48"/>
            </a:xfrm>
            <a:custGeom>
              <a:avLst/>
              <a:gdLst/>
              <a:ahLst/>
              <a:cxnLst/>
              <a:rect l="l" t="t" r="r" b="b"/>
              <a:pathLst>
                <a:path w="140" h="142" extrusionOk="0">
                  <a:moveTo>
                    <a:pt x="140" y="142"/>
                  </a:moveTo>
                  <a:lnTo>
                    <a:pt x="134" y="141"/>
                  </a:lnTo>
                  <a:lnTo>
                    <a:pt x="130" y="140"/>
                  </a:lnTo>
                  <a:lnTo>
                    <a:pt x="126" y="137"/>
                  </a:lnTo>
                  <a:lnTo>
                    <a:pt x="123" y="135"/>
                  </a:lnTo>
                  <a:lnTo>
                    <a:pt x="116" y="129"/>
                  </a:lnTo>
                  <a:lnTo>
                    <a:pt x="110" y="121"/>
                  </a:lnTo>
                  <a:lnTo>
                    <a:pt x="105" y="114"/>
                  </a:lnTo>
                  <a:lnTo>
                    <a:pt x="100" y="106"/>
                  </a:lnTo>
                  <a:lnTo>
                    <a:pt x="94" y="98"/>
                  </a:lnTo>
                  <a:lnTo>
                    <a:pt x="89" y="91"/>
                  </a:lnTo>
                  <a:lnTo>
                    <a:pt x="78" y="78"/>
                  </a:lnTo>
                  <a:lnTo>
                    <a:pt x="66" y="66"/>
                  </a:lnTo>
                  <a:lnTo>
                    <a:pt x="54" y="54"/>
                  </a:lnTo>
                  <a:lnTo>
                    <a:pt x="42" y="42"/>
                  </a:lnTo>
                  <a:lnTo>
                    <a:pt x="34" y="33"/>
                  </a:lnTo>
                  <a:lnTo>
                    <a:pt x="25" y="24"/>
                  </a:lnTo>
                  <a:lnTo>
                    <a:pt x="17" y="15"/>
                  </a:lnTo>
                  <a:lnTo>
                    <a:pt x="10" y="6"/>
                  </a:lnTo>
                  <a:lnTo>
                    <a:pt x="7" y="4"/>
                  </a:lnTo>
                  <a:lnTo>
                    <a:pt x="3" y="2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2234" y="2255"/>
              <a:ext cx="111" cy="68"/>
            </a:xfrm>
            <a:custGeom>
              <a:avLst/>
              <a:gdLst/>
              <a:ahLst/>
              <a:cxnLst/>
              <a:rect l="l" t="t" r="r" b="b"/>
              <a:pathLst>
                <a:path w="333" h="203" extrusionOk="0">
                  <a:moveTo>
                    <a:pt x="333" y="203"/>
                  </a:moveTo>
                  <a:lnTo>
                    <a:pt x="327" y="203"/>
                  </a:lnTo>
                  <a:lnTo>
                    <a:pt x="321" y="203"/>
                  </a:lnTo>
                  <a:lnTo>
                    <a:pt x="316" y="202"/>
                  </a:lnTo>
                  <a:lnTo>
                    <a:pt x="311" y="200"/>
                  </a:lnTo>
                  <a:lnTo>
                    <a:pt x="304" y="197"/>
                  </a:lnTo>
                  <a:lnTo>
                    <a:pt x="298" y="193"/>
                  </a:lnTo>
                  <a:lnTo>
                    <a:pt x="292" y="189"/>
                  </a:lnTo>
                  <a:lnTo>
                    <a:pt x="286" y="184"/>
                  </a:lnTo>
                  <a:lnTo>
                    <a:pt x="278" y="178"/>
                  </a:lnTo>
                  <a:lnTo>
                    <a:pt x="268" y="171"/>
                  </a:lnTo>
                  <a:lnTo>
                    <a:pt x="259" y="165"/>
                  </a:lnTo>
                  <a:lnTo>
                    <a:pt x="249" y="158"/>
                  </a:lnTo>
                  <a:lnTo>
                    <a:pt x="239" y="153"/>
                  </a:lnTo>
                  <a:lnTo>
                    <a:pt x="228" y="148"/>
                  </a:lnTo>
                  <a:lnTo>
                    <a:pt x="218" y="142"/>
                  </a:lnTo>
                  <a:lnTo>
                    <a:pt x="205" y="134"/>
                  </a:lnTo>
                  <a:lnTo>
                    <a:pt x="193" y="128"/>
                  </a:lnTo>
                  <a:lnTo>
                    <a:pt x="180" y="120"/>
                  </a:lnTo>
                  <a:lnTo>
                    <a:pt x="172" y="116"/>
                  </a:lnTo>
                  <a:lnTo>
                    <a:pt x="164" y="112"/>
                  </a:lnTo>
                  <a:lnTo>
                    <a:pt x="157" y="107"/>
                  </a:lnTo>
                  <a:lnTo>
                    <a:pt x="151" y="103"/>
                  </a:lnTo>
                  <a:lnTo>
                    <a:pt x="145" y="98"/>
                  </a:lnTo>
                  <a:lnTo>
                    <a:pt x="141" y="92"/>
                  </a:lnTo>
                  <a:lnTo>
                    <a:pt x="138" y="86"/>
                  </a:lnTo>
                  <a:lnTo>
                    <a:pt x="132" y="81"/>
                  </a:lnTo>
                  <a:lnTo>
                    <a:pt x="126" y="77"/>
                  </a:lnTo>
                  <a:lnTo>
                    <a:pt x="120" y="74"/>
                  </a:lnTo>
                  <a:lnTo>
                    <a:pt x="114" y="71"/>
                  </a:lnTo>
                  <a:lnTo>
                    <a:pt x="107" y="67"/>
                  </a:lnTo>
                  <a:lnTo>
                    <a:pt x="99" y="62"/>
                  </a:lnTo>
                  <a:lnTo>
                    <a:pt x="90" y="55"/>
                  </a:lnTo>
                  <a:lnTo>
                    <a:pt x="82" y="50"/>
                  </a:lnTo>
                  <a:lnTo>
                    <a:pt x="75" y="44"/>
                  </a:lnTo>
                  <a:lnTo>
                    <a:pt x="66" y="39"/>
                  </a:lnTo>
                  <a:lnTo>
                    <a:pt x="59" y="34"/>
                  </a:lnTo>
                  <a:lnTo>
                    <a:pt x="49" y="28"/>
                  </a:lnTo>
                  <a:lnTo>
                    <a:pt x="39" y="23"/>
                  </a:lnTo>
                  <a:lnTo>
                    <a:pt x="32" y="20"/>
                  </a:lnTo>
                  <a:lnTo>
                    <a:pt x="24" y="17"/>
                  </a:lnTo>
                  <a:lnTo>
                    <a:pt x="16" y="13"/>
                  </a:lnTo>
                  <a:lnTo>
                    <a:pt x="9" y="10"/>
                  </a:lnTo>
                  <a:lnTo>
                    <a:pt x="7" y="8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2228" y="2250"/>
              <a:ext cx="22" cy="6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64" y="0"/>
                  </a:moveTo>
                  <a:lnTo>
                    <a:pt x="57" y="0"/>
                  </a:lnTo>
                  <a:lnTo>
                    <a:pt x="51" y="0"/>
                  </a:lnTo>
                  <a:lnTo>
                    <a:pt x="44" y="0"/>
                  </a:lnTo>
                  <a:lnTo>
                    <a:pt x="39" y="1"/>
                  </a:lnTo>
                  <a:lnTo>
                    <a:pt x="32" y="3"/>
                  </a:lnTo>
                  <a:lnTo>
                    <a:pt x="26" y="6"/>
                  </a:lnTo>
                  <a:lnTo>
                    <a:pt x="19" y="10"/>
                  </a:lnTo>
                  <a:lnTo>
                    <a:pt x="13" y="13"/>
                  </a:lnTo>
                  <a:lnTo>
                    <a:pt x="6" y="16"/>
                  </a:lnTo>
                  <a:lnTo>
                    <a:pt x="0" y="19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2244" y="2263"/>
              <a:ext cx="43" cy="8"/>
            </a:xfrm>
            <a:custGeom>
              <a:avLst/>
              <a:gdLst/>
              <a:ahLst/>
              <a:cxnLst/>
              <a:rect l="l" t="t" r="r" b="b"/>
              <a:pathLst>
                <a:path w="128" h="23" extrusionOk="0">
                  <a:moveTo>
                    <a:pt x="128" y="9"/>
                  </a:moveTo>
                  <a:lnTo>
                    <a:pt x="120" y="6"/>
                  </a:lnTo>
                  <a:lnTo>
                    <a:pt x="109" y="3"/>
                  </a:lnTo>
                  <a:lnTo>
                    <a:pt x="99" y="1"/>
                  </a:lnTo>
                  <a:lnTo>
                    <a:pt x="89" y="0"/>
                  </a:lnTo>
                  <a:lnTo>
                    <a:pt x="79" y="0"/>
                  </a:lnTo>
                  <a:lnTo>
                    <a:pt x="71" y="0"/>
                  </a:lnTo>
                  <a:lnTo>
                    <a:pt x="61" y="0"/>
                  </a:lnTo>
                  <a:lnTo>
                    <a:pt x="52" y="1"/>
                  </a:lnTo>
                  <a:lnTo>
                    <a:pt x="44" y="3"/>
                  </a:lnTo>
                  <a:lnTo>
                    <a:pt x="36" y="6"/>
                  </a:lnTo>
                  <a:lnTo>
                    <a:pt x="29" y="11"/>
                  </a:lnTo>
                  <a:lnTo>
                    <a:pt x="22" y="14"/>
                  </a:lnTo>
                  <a:lnTo>
                    <a:pt x="14" y="18"/>
                  </a:lnTo>
                  <a:lnTo>
                    <a:pt x="10" y="20"/>
                  </a:lnTo>
                  <a:lnTo>
                    <a:pt x="6" y="22"/>
                  </a:lnTo>
                  <a:lnTo>
                    <a:pt x="0" y="23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2281" y="2284"/>
              <a:ext cx="38" cy="8"/>
            </a:xfrm>
            <a:custGeom>
              <a:avLst/>
              <a:gdLst/>
              <a:ahLst/>
              <a:cxnLst/>
              <a:rect l="l" t="t" r="r" b="b"/>
              <a:pathLst>
                <a:path w="113" h="24" extrusionOk="0">
                  <a:moveTo>
                    <a:pt x="113" y="0"/>
                  </a:moveTo>
                  <a:lnTo>
                    <a:pt x="109" y="2"/>
                  </a:lnTo>
                  <a:lnTo>
                    <a:pt x="105" y="4"/>
                  </a:lnTo>
                  <a:lnTo>
                    <a:pt x="101" y="6"/>
                  </a:lnTo>
                  <a:lnTo>
                    <a:pt x="96" y="6"/>
                  </a:lnTo>
                  <a:lnTo>
                    <a:pt x="89" y="7"/>
                  </a:lnTo>
                  <a:lnTo>
                    <a:pt x="80" y="7"/>
                  </a:lnTo>
                  <a:lnTo>
                    <a:pt x="73" y="6"/>
                  </a:lnTo>
                  <a:lnTo>
                    <a:pt x="64" y="6"/>
                  </a:lnTo>
                  <a:lnTo>
                    <a:pt x="56" y="6"/>
                  </a:lnTo>
                  <a:lnTo>
                    <a:pt x="49" y="9"/>
                  </a:lnTo>
                  <a:lnTo>
                    <a:pt x="42" y="12"/>
                  </a:lnTo>
                  <a:lnTo>
                    <a:pt x="36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5" y="19"/>
                  </a:lnTo>
                  <a:lnTo>
                    <a:pt x="9" y="20"/>
                  </a:lnTo>
                  <a:lnTo>
                    <a:pt x="6" y="22"/>
                  </a:lnTo>
                  <a:lnTo>
                    <a:pt x="3" y="23"/>
                  </a:lnTo>
                  <a:lnTo>
                    <a:pt x="0" y="24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2313" y="2301"/>
              <a:ext cx="23" cy="9"/>
            </a:xfrm>
            <a:custGeom>
              <a:avLst/>
              <a:gdLst/>
              <a:ahLst/>
              <a:cxnLst/>
              <a:rect l="l" t="t" r="r" b="b"/>
              <a:pathLst>
                <a:path w="68" h="29" extrusionOk="0">
                  <a:moveTo>
                    <a:pt x="68" y="0"/>
                  </a:moveTo>
                  <a:lnTo>
                    <a:pt x="64" y="2"/>
                  </a:lnTo>
                  <a:lnTo>
                    <a:pt x="60" y="3"/>
                  </a:lnTo>
                  <a:lnTo>
                    <a:pt x="57" y="4"/>
                  </a:lnTo>
                  <a:lnTo>
                    <a:pt x="52" y="5"/>
                  </a:lnTo>
                  <a:lnTo>
                    <a:pt x="45" y="6"/>
                  </a:lnTo>
                  <a:lnTo>
                    <a:pt x="37" y="6"/>
                  </a:lnTo>
                  <a:lnTo>
                    <a:pt x="30" y="7"/>
                  </a:lnTo>
                  <a:lnTo>
                    <a:pt x="23" y="8"/>
                  </a:lnTo>
                  <a:lnTo>
                    <a:pt x="18" y="11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7" y="20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0" y="29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207" y="2220"/>
              <a:ext cx="6" cy="22"/>
            </a:xfrm>
            <a:custGeom>
              <a:avLst/>
              <a:gdLst/>
              <a:ahLst/>
              <a:cxnLst/>
              <a:rect l="l" t="t" r="r" b="b"/>
              <a:pathLst>
                <a:path w="17" h="66" extrusionOk="0">
                  <a:moveTo>
                    <a:pt x="17" y="66"/>
                  </a:moveTo>
                  <a:lnTo>
                    <a:pt x="14" y="66"/>
                  </a:lnTo>
                  <a:lnTo>
                    <a:pt x="12" y="65"/>
                  </a:lnTo>
                  <a:lnTo>
                    <a:pt x="9" y="64"/>
                  </a:lnTo>
                  <a:lnTo>
                    <a:pt x="8" y="62"/>
                  </a:lnTo>
                  <a:lnTo>
                    <a:pt x="7" y="60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6" y="49"/>
                  </a:lnTo>
                  <a:lnTo>
                    <a:pt x="6" y="44"/>
                  </a:lnTo>
                  <a:lnTo>
                    <a:pt x="5" y="36"/>
                  </a:lnTo>
                  <a:lnTo>
                    <a:pt x="5" y="27"/>
                  </a:lnTo>
                  <a:lnTo>
                    <a:pt x="4" y="19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2" y="5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153" y="2206"/>
              <a:ext cx="39" cy="20"/>
            </a:xfrm>
            <a:custGeom>
              <a:avLst/>
              <a:gdLst/>
              <a:ahLst/>
              <a:cxnLst/>
              <a:rect l="l" t="t" r="r" b="b"/>
              <a:pathLst>
                <a:path w="118" h="60" extrusionOk="0">
                  <a:moveTo>
                    <a:pt x="88" y="60"/>
                  </a:moveTo>
                  <a:lnTo>
                    <a:pt x="84" y="58"/>
                  </a:lnTo>
                  <a:lnTo>
                    <a:pt x="78" y="56"/>
                  </a:lnTo>
                  <a:lnTo>
                    <a:pt x="74" y="53"/>
                  </a:lnTo>
                  <a:lnTo>
                    <a:pt x="68" y="51"/>
                  </a:lnTo>
                  <a:lnTo>
                    <a:pt x="64" y="48"/>
                  </a:lnTo>
                  <a:lnTo>
                    <a:pt x="59" y="45"/>
                  </a:lnTo>
                  <a:lnTo>
                    <a:pt x="53" y="43"/>
                  </a:lnTo>
                  <a:lnTo>
                    <a:pt x="48" y="40"/>
                  </a:lnTo>
                  <a:lnTo>
                    <a:pt x="42" y="35"/>
                  </a:lnTo>
                  <a:lnTo>
                    <a:pt x="37" y="32"/>
                  </a:lnTo>
                  <a:lnTo>
                    <a:pt x="30" y="29"/>
                  </a:lnTo>
                  <a:lnTo>
                    <a:pt x="25" y="26"/>
                  </a:lnTo>
                  <a:lnTo>
                    <a:pt x="21" y="23"/>
                  </a:lnTo>
                  <a:lnTo>
                    <a:pt x="16" y="21"/>
                  </a:lnTo>
                  <a:lnTo>
                    <a:pt x="12" y="19"/>
                  </a:lnTo>
                  <a:lnTo>
                    <a:pt x="8" y="17"/>
                  </a:lnTo>
                  <a:lnTo>
                    <a:pt x="4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5" y="9"/>
                  </a:lnTo>
                  <a:lnTo>
                    <a:pt x="19" y="7"/>
                  </a:lnTo>
                  <a:lnTo>
                    <a:pt x="21" y="6"/>
                  </a:lnTo>
                  <a:lnTo>
                    <a:pt x="25" y="5"/>
                  </a:lnTo>
                  <a:lnTo>
                    <a:pt x="30" y="3"/>
                  </a:lnTo>
                  <a:lnTo>
                    <a:pt x="34" y="2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2" y="1"/>
                  </a:lnTo>
                  <a:lnTo>
                    <a:pt x="79" y="8"/>
                  </a:lnTo>
                  <a:lnTo>
                    <a:pt x="87" y="16"/>
                  </a:lnTo>
                  <a:lnTo>
                    <a:pt x="94" y="25"/>
                  </a:lnTo>
                  <a:lnTo>
                    <a:pt x="103" y="32"/>
                  </a:lnTo>
                  <a:lnTo>
                    <a:pt x="111" y="40"/>
                  </a:lnTo>
                  <a:lnTo>
                    <a:pt x="118" y="48"/>
                  </a:lnTo>
                  <a:lnTo>
                    <a:pt x="114" y="48"/>
                  </a:lnTo>
                  <a:lnTo>
                    <a:pt x="110" y="50"/>
                  </a:lnTo>
                  <a:lnTo>
                    <a:pt x="106" y="50"/>
                  </a:lnTo>
                  <a:lnTo>
                    <a:pt x="102" y="51"/>
                  </a:lnTo>
                  <a:lnTo>
                    <a:pt x="100" y="52"/>
                  </a:lnTo>
                  <a:lnTo>
                    <a:pt x="98" y="53"/>
                  </a:lnTo>
                  <a:lnTo>
                    <a:pt x="96" y="54"/>
                  </a:lnTo>
                  <a:lnTo>
                    <a:pt x="94" y="55"/>
                  </a:lnTo>
                  <a:lnTo>
                    <a:pt x="92" y="56"/>
                  </a:lnTo>
                  <a:lnTo>
                    <a:pt x="91" y="57"/>
                  </a:lnTo>
                  <a:lnTo>
                    <a:pt x="90" y="58"/>
                  </a:lnTo>
                  <a:lnTo>
                    <a:pt x="89" y="59"/>
                  </a:lnTo>
                  <a:lnTo>
                    <a:pt x="88" y="6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182" y="2222"/>
              <a:ext cx="30" cy="20"/>
            </a:xfrm>
            <a:custGeom>
              <a:avLst/>
              <a:gdLst/>
              <a:ahLst/>
              <a:cxnLst/>
              <a:rect l="l" t="t" r="r" b="b"/>
              <a:pathLst>
                <a:path w="89" h="60" extrusionOk="0">
                  <a:moveTo>
                    <a:pt x="89" y="60"/>
                  </a:moveTo>
                  <a:lnTo>
                    <a:pt x="83" y="60"/>
                  </a:lnTo>
                  <a:lnTo>
                    <a:pt x="77" y="60"/>
                  </a:lnTo>
                  <a:lnTo>
                    <a:pt x="71" y="58"/>
                  </a:lnTo>
                  <a:lnTo>
                    <a:pt x="67" y="57"/>
                  </a:lnTo>
                  <a:lnTo>
                    <a:pt x="61" y="55"/>
                  </a:lnTo>
                  <a:lnTo>
                    <a:pt x="55" y="51"/>
                  </a:lnTo>
                  <a:lnTo>
                    <a:pt x="50" y="47"/>
                  </a:lnTo>
                  <a:lnTo>
                    <a:pt x="44" y="44"/>
                  </a:lnTo>
                  <a:lnTo>
                    <a:pt x="39" y="39"/>
                  </a:lnTo>
                  <a:lnTo>
                    <a:pt x="35" y="36"/>
                  </a:lnTo>
                  <a:lnTo>
                    <a:pt x="30" y="33"/>
                  </a:lnTo>
                  <a:lnTo>
                    <a:pt x="27" y="30"/>
                  </a:lnTo>
                  <a:lnTo>
                    <a:pt x="23" y="28"/>
                  </a:lnTo>
                  <a:lnTo>
                    <a:pt x="19" y="24"/>
                  </a:lnTo>
                  <a:lnTo>
                    <a:pt x="15" y="22"/>
                  </a:lnTo>
                  <a:lnTo>
                    <a:pt x="12" y="20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6" y="16"/>
                  </a:lnTo>
                  <a:lnTo>
                    <a:pt x="4" y="15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6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2" y="4"/>
                  </a:lnTo>
                  <a:lnTo>
                    <a:pt x="14" y="3"/>
                  </a:lnTo>
                  <a:lnTo>
                    <a:pt x="18" y="2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5" y="5"/>
                  </a:lnTo>
                  <a:lnTo>
                    <a:pt x="38" y="8"/>
                  </a:lnTo>
                  <a:lnTo>
                    <a:pt x="41" y="12"/>
                  </a:lnTo>
                  <a:lnTo>
                    <a:pt x="44" y="17"/>
                  </a:lnTo>
                  <a:lnTo>
                    <a:pt x="48" y="21"/>
                  </a:lnTo>
                  <a:lnTo>
                    <a:pt x="50" y="25"/>
                  </a:lnTo>
                  <a:lnTo>
                    <a:pt x="55" y="33"/>
                  </a:lnTo>
                  <a:lnTo>
                    <a:pt x="60" y="41"/>
                  </a:lnTo>
                  <a:lnTo>
                    <a:pt x="62" y="44"/>
                  </a:lnTo>
                  <a:lnTo>
                    <a:pt x="65" y="47"/>
                  </a:lnTo>
                  <a:lnTo>
                    <a:pt x="68" y="50"/>
                  </a:lnTo>
                  <a:lnTo>
                    <a:pt x="71" y="54"/>
                  </a:lnTo>
                  <a:lnTo>
                    <a:pt x="75" y="56"/>
                  </a:lnTo>
                  <a:lnTo>
                    <a:pt x="79" y="58"/>
                  </a:lnTo>
                  <a:lnTo>
                    <a:pt x="83" y="59"/>
                  </a:lnTo>
                  <a:lnTo>
                    <a:pt x="89" y="6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165" y="2195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40" h="142" extrusionOk="0">
                  <a:moveTo>
                    <a:pt x="140" y="142"/>
                  </a:moveTo>
                  <a:lnTo>
                    <a:pt x="134" y="141"/>
                  </a:lnTo>
                  <a:lnTo>
                    <a:pt x="130" y="140"/>
                  </a:lnTo>
                  <a:lnTo>
                    <a:pt x="126" y="138"/>
                  </a:lnTo>
                  <a:lnTo>
                    <a:pt x="122" y="136"/>
                  </a:lnTo>
                  <a:lnTo>
                    <a:pt x="116" y="129"/>
                  </a:lnTo>
                  <a:lnTo>
                    <a:pt x="109" y="121"/>
                  </a:lnTo>
                  <a:lnTo>
                    <a:pt x="105" y="114"/>
                  </a:lnTo>
                  <a:lnTo>
                    <a:pt x="100" y="106"/>
                  </a:lnTo>
                  <a:lnTo>
                    <a:pt x="94" y="99"/>
                  </a:lnTo>
                  <a:lnTo>
                    <a:pt x="89" y="91"/>
                  </a:lnTo>
                  <a:lnTo>
                    <a:pt x="78" y="78"/>
                  </a:lnTo>
                  <a:lnTo>
                    <a:pt x="66" y="66"/>
                  </a:lnTo>
                  <a:lnTo>
                    <a:pt x="54" y="54"/>
                  </a:lnTo>
                  <a:lnTo>
                    <a:pt x="42" y="42"/>
                  </a:lnTo>
                  <a:lnTo>
                    <a:pt x="34" y="34"/>
                  </a:lnTo>
                  <a:lnTo>
                    <a:pt x="25" y="24"/>
                  </a:lnTo>
                  <a:lnTo>
                    <a:pt x="17" y="15"/>
                  </a:lnTo>
                  <a:lnTo>
                    <a:pt x="10" y="7"/>
                  </a:lnTo>
                  <a:lnTo>
                    <a:pt x="6" y="4"/>
                  </a:lnTo>
                  <a:lnTo>
                    <a:pt x="3" y="2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101" y="2174"/>
              <a:ext cx="111" cy="68"/>
            </a:xfrm>
            <a:custGeom>
              <a:avLst/>
              <a:gdLst/>
              <a:ahLst/>
              <a:cxnLst/>
              <a:rect l="l" t="t" r="r" b="b"/>
              <a:pathLst>
                <a:path w="333" h="204" extrusionOk="0">
                  <a:moveTo>
                    <a:pt x="333" y="204"/>
                  </a:moveTo>
                  <a:lnTo>
                    <a:pt x="327" y="204"/>
                  </a:lnTo>
                  <a:lnTo>
                    <a:pt x="321" y="204"/>
                  </a:lnTo>
                  <a:lnTo>
                    <a:pt x="315" y="202"/>
                  </a:lnTo>
                  <a:lnTo>
                    <a:pt x="311" y="201"/>
                  </a:lnTo>
                  <a:lnTo>
                    <a:pt x="304" y="198"/>
                  </a:lnTo>
                  <a:lnTo>
                    <a:pt x="298" y="194"/>
                  </a:lnTo>
                  <a:lnTo>
                    <a:pt x="292" y="190"/>
                  </a:lnTo>
                  <a:lnTo>
                    <a:pt x="286" y="186"/>
                  </a:lnTo>
                  <a:lnTo>
                    <a:pt x="278" y="179"/>
                  </a:lnTo>
                  <a:lnTo>
                    <a:pt x="268" y="172"/>
                  </a:lnTo>
                  <a:lnTo>
                    <a:pt x="259" y="166"/>
                  </a:lnTo>
                  <a:lnTo>
                    <a:pt x="249" y="160"/>
                  </a:lnTo>
                  <a:lnTo>
                    <a:pt x="239" y="154"/>
                  </a:lnTo>
                  <a:lnTo>
                    <a:pt x="229" y="149"/>
                  </a:lnTo>
                  <a:lnTo>
                    <a:pt x="218" y="143"/>
                  </a:lnTo>
                  <a:lnTo>
                    <a:pt x="205" y="136"/>
                  </a:lnTo>
                  <a:lnTo>
                    <a:pt x="193" y="128"/>
                  </a:lnTo>
                  <a:lnTo>
                    <a:pt x="180" y="121"/>
                  </a:lnTo>
                  <a:lnTo>
                    <a:pt x="172" y="117"/>
                  </a:lnTo>
                  <a:lnTo>
                    <a:pt x="165" y="113"/>
                  </a:lnTo>
                  <a:lnTo>
                    <a:pt x="157" y="109"/>
                  </a:lnTo>
                  <a:lnTo>
                    <a:pt x="151" y="103"/>
                  </a:lnTo>
                  <a:lnTo>
                    <a:pt x="145" y="99"/>
                  </a:lnTo>
                  <a:lnTo>
                    <a:pt x="141" y="93"/>
                  </a:lnTo>
                  <a:lnTo>
                    <a:pt x="138" y="87"/>
                  </a:lnTo>
                  <a:lnTo>
                    <a:pt x="132" y="83"/>
                  </a:lnTo>
                  <a:lnTo>
                    <a:pt x="127" y="78"/>
                  </a:lnTo>
                  <a:lnTo>
                    <a:pt x="120" y="75"/>
                  </a:lnTo>
                  <a:lnTo>
                    <a:pt x="114" y="72"/>
                  </a:lnTo>
                  <a:lnTo>
                    <a:pt x="107" y="69"/>
                  </a:lnTo>
                  <a:lnTo>
                    <a:pt x="99" y="63"/>
                  </a:lnTo>
                  <a:lnTo>
                    <a:pt x="90" y="57"/>
                  </a:lnTo>
                  <a:lnTo>
                    <a:pt x="82" y="51"/>
                  </a:lnTo>
                  <a:lnTo>
                    <a:pt x="75" y="46"/>
                  </a:lnTo>
                  <a:lnTo>
                    <a:pt x="66" y="39"/>
                  </a:lnTo>
                  <a:lnTo>
                    <a:pt x="59" y="34"/>
                  </a:lnTo>
                  <a:lnTo>
                    <a:pt x="49" y="29"/>
                  </a:lnTo>
                  <a:lnTo>
                    <a:pt x="40" y="24"/>
                  </a:lnTo>
                  <a:lnTo>
                    <a:pt x="31" y="21"/>
                  </a:lnTo>
                  <a:lnTo>
                    <a:pt x="24" y="18"/>
                  </a:lnTo>
                  <a:lnTo>
                    <a:pt x="16" y="14"/>
                  </a:lnTo>
                  <a:lnTo>
                    <a:pt x="9" y="11"/>
                  </a:lnTo>
                  <a:lnTo>
                    <a:pt x="7" y="9"/>
                  </a:lnTo>
                  <a:lnTo>
                    <a:pt x="3" y="7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095" y="2169"/>
              <a:ext cx="21" cy="7"/>
            </a:xfrm>
            <a:custGeom>
              <a:avLst/>
              <a:gdLst/>
              <a:ahLst/>
              <a:cxnLst/>
              <a:rect l="l" t="t" r="r" b="b"/>
              <a:pathLst>
                <a:path w="63" h="21" extrusionOk="0">
                  <a:moveTo>
                    <a:pt x="63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4" y="1"/>
                  </a:lnTo>
                  <a:lnTo>
                    <a:pt x="38" y="2"/>
                  </a:lnTo>
                  <a:lnTo>
                    <a:pt x="31" y="4"/>
                  </a:lnTo>
                  <a:lnTo>
                    <a:pt x="25" y="8"/>
                  </a:lnTo>
                  <a:lnTo>
                    <a:pt x="18" y="11"/>
                  </a:lnTo>
                  <a:lnTo>
                    <a:pt x="12" y="14"/>
                  </a:lnTo>
                  <a:lnTo>
                    <a:pt x="5" y="17"/>
                  </a:lnTo>
                  <a:lnTo>
                    <a:pt x="0" y="2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111" y="2182"/>
              <a:ext cx="42" cy="8"/>
            </a:xfrm>
            <a:custGeom>
              <a:avLst/>
              <a:gdLst/>
              <a:ahLst/>
              <a:cxnLst/>
              <a:rect l="l" t="t" r="r" b="b"/>
              <a:pathLst>
                <a:path w="128" h="24" extrusionOk="0">
                  <a:moveTo>
                    <a:pt x="128" y="10"/>
                  </a:moveTo>
                  <a:lnTo>
                    <a:pt x="120" y="7"/>
                  </a:lnTo>
                  <a:lnTo>
                    <a:pt x="109" y="4"/>
                  </a:lnTo>
                  <a:lnTo>
                    <a:pt x="99" y="2"/>
                  </a:lnTo>
                  <a:lnTo>
                    <a:pt x="89" y="1"/>
                  </a:lnTo>
                  <a:lnTo>
                    <a:pt x="79" y="0"/>
                  </a:lnTo>
                  <a:lnTo>
                    <a:pt x="71" y="0"/>
                  </a:lnTo>
                  <a:lnTo>
                    <a:pt x="61" y="1"/>
                  </a:lnTo>
                  <a:lnTo>
                    <a:pt x="52" y="2"/>
                  </a:lnTo>
                  <a:lnTo>
                    <a:pt x="44" y="4"/>
                  </a:lnTo>
                  <a:lnTo>
                    <a:pt x="36" y="8"/>
                  </a:lnTo>
                  <a:lnTo>
                    <a:pt x="28" y="12"/>
                  </a:lnTo>
                  <a:lnTo>
                    <a:pt x="22" y="15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6" y="23"/>
                  </a:lnTo>
                  <a:lnTo>
                    <a:pt x="0" y="24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148" y="2204"/>
              <a:ext cx="37" cy="8"/>
            </a:xfrm>
            <a:custGeom>
              <a:avLst/>
              <a:gdLst/>
              <a:ahLst/>
              <a:cxnLst/>
              <a:rect l="l" t="t" r="r" b="b"/>
              <a:pathLst>
                <a:path w="113" h="25" extrusionOk="0">
                  <a:moveTo>
                    <a:pt x="113" y="0"/>
                  </a:moveTo>
                  <a:lnTo>
                    <a:pt x="109" y="3"/>
                  </a:lnTo>
                  <a:lnTo>
                    <a:pt x="105" y="5"/>
                  </a:lnTo>
                  <a:lnTo>
                    <a:pt x="101" y="7"/>
                  </a:lnTo>
                  <a:lnTo>
                    <a:pt x="96" y="8"/>
                  </a:lnTo>
                  <a:lnTo>
                    <a:pt x="89" y="9"/>
                  </a:lnTo>
                  <a:lnTo>
                    <a:pt x="80" y="8"/>
                  </a:lnTo>
                  <a:lnTo>
                    <a:pt x="73" y="8"/>
                  </a:lnTo>
                  <a:lnTo>
                    <a:pt x="64" y="8"/>
                  </a:lnTo>
                  <a:lnTo>
                    <a:pt x="56" y="8"/>
                  </a:lnTo>
                  <a:lnTo>
                    <a:pt x="49" y="10"/>
                  </a:lnTo>
                  <a:lnTo>
                    <a:pt x="42" y="12"/>
                  </a:lnTo>
                  <a:lnTo>
                    <a:pt x="36" y="15"/>
                  </a:lnTo>
                  <a:lnTo>
                    <a:pt x="28" y="17"/>
                  </a:lnTo>
                  <a:lnTo>
                    <a:pt x="22" y="20"/>
                  </a:lnTo>
                  <a:lnTo>
                    <a:pt x="15" y="21"/>
                  </a:lnTo>
                  <a:lnTo>
                    <a:pt x="9" y="22"/>
                  </a:lnTo>
                  <a:lnTo>
                    <a:pt x="6" y="23"/>
                  </a:lnTo>
                  <a:lnTo>
                    <a:pt x="3" y="24"/>
                  </a:lnTo>
                  <a:lnTo>
                    <a:pt x="0" y="25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2180" y="2220"/>
              <a:ext cx="22" cy="10"/>
            </a:xfrm>
            <a:custGeom>
              <a:avLst/>
              <a:gdLst/>
              <a:ahLst/>
              <a:cxnLst/>
              <a:rect l="l" t="t" r="r" b="b"/>
              <a:pathLst>
                <a:path w="68" h="29" extrusionOk="0">
                  <a:moveTo>
                    <a:pt x="68" y="0"/>
                  </a:moveTo>
                  <a:lnTo>
                    <a:pt x="64" y="2"/>
                  </a:lnTo>
                  <a:lnTo>
                    <a:pt x="61" y="3"/>
                  </a:lnTo>
                  <a:lnTo>
                    <a:pt x="57" y="4"/>
                  </a:lnTo>
                  <a:lnTo>
                    <a:pt x="52" y="5"/>
                  </a:lnTo>
                  <a:lnTo>
                    <a:pt x="45" y="5"/>
                  </a:lnTo>
                  <a:lnTo>
                    <a:pt x="37" y="6"/>
                  </a:lnTo>
                  <a:lnTo>
                    <a:pt x="30" y="8"/>
                  </a:lnTo>
                  <a:lnTo>
                    <a:pt x="23" y="9"/>
                  </a:lnTo>
                  <a:lnTo>
                    <a:pt x="18" y="11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7" y="19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0" y="29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04" y="2450"/>
              <a:ext cx="7" cy="23"/>
            </a:xfrm>
            <a:custGeom>
              <a:avLst/>
              <a:gdLst/>
              <a:ahLst/>
              <a:cxnLst/>
              <a:rect l="l" t="t" r="r" b="b"/>
              <a:pathLst>
                <a:path w="19" h="67" extrusionOk="0">
                  <a:moveTo>
                    <a:pt x="19" y="67"/>
                  </a:moveTo>
                  <a:lnTo>
                    <a:pt x="15" y="67"/>
                  </a:lnTo>
                  <a:lnTo>
                    <a:pt x="13" y="66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9" y="60"/>
                  </a:lnTo>
                  <a:lnTo>
                    <a:pt x="8" y="57"/>
                  </a:lnTo>
                  <a:lnTo>
                    <a:pt x="8" y="53"/>
                  </a:lnTo>
                  <a:lnTo>
                    <a:pt x="7" y="50"/>
                  </a:lnTo>
                  <a:lnTo>
                    <a:pt x="7" y="45"/>
                  </a:lnTo>
                  <a:lnTo>
                    <a:pt x="7" y="36"/>
                  </a:lnTo>
                  <a:lnTo>
                    <a:pt x="6" y="28"/>
                  </a:lnTo>
                  <a:lnTo>
                    <a:pt x="6" y="19"/>
                  </a:lnTo>
                  <a:lnTo>
                    <a:pt x="5" y="15"/>
                  </a:lnTo>
                  <a:lnTo>
                    <a:pt x="5" y="10"/>
                  </a:lnTo>
                  <a:lnTo>
                    <a:pt x="4" y="6"/>
                  </a:lnTo>
                  <a:lnTo>
                    <a:pt x="2" y="4"/>
                  </a:lnTo>
                  <a:lnTo>
                    <a:pt x="1" y="2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551" y="2436"/>
              <a:ext cx="39" cy="21"/>
            </a:xfrm>
            <a:custGeom>
              <a:avLst/>
              <a:gdLst/>
              <a:ahLst/>
              <a:cxnLst/>
              <a:rect l="l" t="t" r="r" b="b"/>
              <a:pathLst>
                <a:path w="118" h="62" extrusionOk="0">
                  <a:moveTo>
                    <a:pt x="118" y="50"/>
                  </a:moveTo>
                  <a:lnTo>
                    <a:pt x="110" y="42"/>
                  </a:lnTo>
                  <a:lnTo>
                    <a:pt x="103" y="34"/>
                  </a:lnTo>
                  <a:lnTo>
                    <a:pt x="94" y="25"/>
                  </a:lnTo>
                  <a:lnTo>
                    <a:pt x="87" y="18"/>
                  </a:lnTo>
                  <a:lnTo>
                    <a:pt x="79" y="10"/>
                  </a:lnTo>
                  <a:lnTo>
                    <a:pt x="71" y="1"/>
                  </a:lnTo>
                  <a:lnTo>
                    <a:pt x="66" y="1"/>
                  </a:lnTo>
                  <a:lnTo>
                    <a:pt x="61" y="1"/>
                  </a:lnTo>
                  <a:lnTo>
                    <a:pt x="55" y="1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39" y="1"/>
                  </a:lnTo>
                  <a:lnTo>
                    <a:pt x="36" y="3"/>
                  </a:lnTo>
                  <a:lnTo>
                    <a:pt x="32" y="4"/>
                  </a:lnTo>
                  <a:lnTo>
                    <a:pt x="29" y="5"/>
                  </a:lnTo>
                  <a:lnTo>
                    <a:pt x="25" y="6"/>
                  </a:lnTo>
                  <a:lnTo>
                    <a:pt x="20" y="8"/>
                  </a:lnTo>
                  <a:lnTo>
                    <a:pt x="17" y="9"/>
                  </a:lnTo>
                  <a:lnTo>
                    <a:pt x="15" y="10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12" y="21"/>
                  </a:lnTo>
                  <a:lnTo>
                    <a:pt x="16" y="23"/>
                  </a:lnTo>
                  <a:lnTo>
                    <a:pt x="20" y="25"/>
                  </a:lnTo>
                  <a:lnTo>
                    <a:pt x="24" y="27"/>
                  </a:lnTo>
                  <a:lnTo>
                    <a:pt x="30" y="31"/>
                  </a:lnTo>
                  <a:lnTo>
                    <a:pt x="37" y="34"/>
                  </a:lnTo>
                  <a:lnTo>
                    <a:pt x="42" y="37"/>
                  </a:lnTo>
                  <a:lnTo>
                    <a:pt x="48" y="40"/>
                  </a:lnTo>
                  <a:lnTo>
                    <a:pt x="53" y="44"/>
                  </a:lnTo>
                  <a:lnTo>
                    <a:pt x="58" y="47"/>
                  </a:lnTo>
                  <a:lnTo>
                    <a:pt x="64" y="50"/>
                  </a:lnTo>
                  <a:lnTo>
                    <a:pt x="68" y="52"/>
                  </a:lnTo>
                  <a:lnTo>
                    <a:pt x="74" y="55"/>
                  </a:lnTo>
                  <a:lnTo>
                    <a:pt x="78" y="57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9" y="61"/>
                  </a:lnTo>
                  <a:lnTo>
                    <a:pt x="90" y="60"/>
                  </a:lnTo>
                  <a:lnTo>
                    <a:pt x="91" y="59"/>
                  </a:lnTo>
                  <a:lnTo>
                    <a:pt x="92" y="58"/>
                  </a:lnTo>
                  <a:lnTo>
                    <a:pt x="93" y="57"/>
                  </a:lnTo>
                  <a:lnTo>
                    <a:pt x="95" y="56"/>
                  </a:lnTo>
                  <a:lnTo>
                    <a:pt x="97" y="55"/>
                  </a:lnTo>
                  <a:lnTo>
                    <a:pt x="100" y="53"/>
                  </a:lnTo>
                  <a:lnTo>
                    <a:pt x="102" y="52"/>
                  </a:lnTo>
                  <a:lnTo>
                    <a:pt x="106" y="51"/>
                  </a:lnTo>
                  <a:lnTo>
                    <a:pt x="109" y="50"/>
                  </a:lnTo>
                  <a:lnTo>
                    <a:pt x="114" y="50"/>
                  </a:lnTo>
                  <a:lnTo>
                    <a:pt x="118" y="5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</p:grpSp>
      <p:sp>
        <p:nvSpPr>
          <p:cNvPr id="1480" name="Google Shape;1480;p8"/>
          <p:cNvSpPr/>
          <p:nvPr/>
        </p:nvSpPr>
        <p:spPr>
          <a:xfrm>
            <a:off x="4479132" y="2892028"/>
            <a:ext cx="35719" cy="23813"/>
          </a:xfrm>
          <a:custGeom>
            <a:avLst/>
            <a:gdLst/>
            <a:ahLst/>
            <a:cxnLst/>
            <a:rect l="l" t="t" r="r" b="b"/>
            <a:pathLst>
              <a:path w="89" h="60" extrusionOk="0">
                <a:moveTo>
                  <a:pt x="89" y="60"/>
                </a:moveTo>
                <a:lnTo>
                  <a:pt x="82" y="60"/>
                </a:lnTo>
                <a:lnTo>
                  <a:pt x="77" y="59"/>
                </a:lnTo>
                <a:lnTo>
                  <a:pt x="71" y="58"/>
                </a:lnTo>
                <a:lnTo>
                  <a:pt x="67" y="57"/>
                </a:lnTo>
                <a:lnTo>
                  <a:pt x="60" y="53"/>
                </a:lnTo>
                <a:lnTo>
                  <a:pt x="55" y="50"/>
                </a:lnTo>
                <a:lnTo>
                  <a:pt x="49" y="47"/>
                </a:lnTo>
                <a:lnTo>
                  <a:pt x="44" y="44"/>
                </a:lnTo>
                <a:lnTo>
                  <a:pt x="39" y="39"/>
                </a:lnTo>
                <a:lnTo>
                  <a:pt x="33" y="35"/>
                </a:lnTo>
                <a:lnTo>
                  <a:pt x="30" y="33"/>
                </a:lnTo>
                <a:lnTo>
                  <a:pt x="27" y="29"/>
                </a:lnTo>
                <a:lnTo>
                  <a:pt x="22" y="26"/>
                </a:lnTo>
                <a:lnTo>
                  <a:pt x="19" y="24"/>
                </a:lnTo>
                <a:lnTo>
                  <a:pt x="15" y="22"/>
                </a:lnTo>
                <a:lnTo>
                  <a:pt x="12" y="19"/>
                </a:lnTo>
                <a:lnTo>
                  <a:pt x="9" y="18"/>
                </a:lnTo>
                <a:lnTo>
                  <a:pt x="7" y="16"/>
                </a:lnTo>
                <a:lnTo>
                  <a:pt x="5" y="15"/>
                </a:lnTo>
                <a:lnTo>
                  <a:pt x="4" y="14"/>
                </a:lnTo>
                <a:lnTo>
                  <a:pt x="2" y="13"/>
                </a:lnTo>
                <a:lnTo>
                  <a:pt x="0" y="12"/>
                </a:lnTo>
                <a:lnTo>
                  <a:pt x="1" y="11"/>
                </a:lnTo>
                <a:lnTo>
                  <a:pt x="2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7" y="6"/>
                </a:lnTo>
                <a:lnTo>
                  <a:pt x="9" y="5"/>
                </a:lnTo>
                <a:lnTo>
                  <a:pt x="12" y="3"/>
                </a:lnTo>
                <a:lnTo>
                  <a:pt x="14" y="2"/>
                </a:lnTo>
                <a:lnTo>
                  <a:pt x="18" y="1"/>
                </a:lnTo>
                <a:lnTo>
                  <a:pt x="21" y="0"/>
                </a:lnTo>
                <a:lnTo>
                  <a:pt x="26" y="0"/>
                </a:lnTo>
                <a:lnTo>
                  <a:pt x="30" y="0"/>
                </a:lnTo>
                <a:lnTo>
                  <a:pt x="33" y="3"/>
                </a:lnTo>
                <a:lnTo>
                  <a:pt x="38" y="8"/>
                </a:lnTo>
                <a:lnTo>
                  <a:pt x="41" y="12"/>
                </a:lnTo>
                <a:lnTo>
                  <a:pt x="44" y="16"/>
                </a:lnTo>
                <a:lnTo>
                  <a:pt x="46" y="21"/>
                </a:lnTo>
                <a:lnTo>
                  <a:pt x="49" y="25"/>
                </a:lnTo>
                <a:lnTo>
                  <a:pt x="54" y="33"/>
                </a:lnTo>
                <a:lnTo>
                  <a:pt x="59" y="40"/>
                </a:lnTo>
                <a:lnTo>
                  <a:pt x="61" y="44"/>
                </a:lnTo>
                <a:lnTo>
                  <a:pt x="65" y="47"/>
                </a:lnTo>
                <a:lnTo>
                  <a:pt x="68" y="50"/>
                </a:lnTo>
                <a:lnTo>
                  <a:pt x="71" y="52"/>
                </a:lnTo>
                <a:lnTo>
                  <a:pt x="74" y="56"/>
                </a:lnTo>
                <a:lnTo>
                  <a:pt x="79" y="57"/>
                </a:lnTo>
                <a:lnTo>
                  <a:pt x="83" y="59"/>
                </a:lnTo>
                <a:lnTo>
                  <a:pt x="89" y="60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81" name="Google Shape;1481;p8"/>
          <p:cNvSpPr/>
          <p:nvPr/>
        </p:nvSpPr>
        <p:spPr>
          <a:xfrm>
            <a:off x="4458891" y="2858691"/>
            <a:ext cx="55959" cy="57150"/>
          </a:xfrm>
          <a:custGeom>
            <a:avLst/>
            <a:gdLst/>
            <a:ahLst/>
            <a:cxnLst/>
            <a:rect l="l" t="t" r="r" b="b"/>
            <a:pathLst>
              <a:path w="140" h="142" extrusionOk="0">
                <a:moveTo>
                  <a:pt x="140" y="142"/>
                </a:moveTo>
                <a:lnTo>
                  <a:pt x="134" y="141"/>
                </a:lnTo>
                <a:lnTo>
                  <a:pt x="130" y="139"/>
                </a:lnTo>
                <a:lnTo>
                  <a:pt x="125" y="138"/>
                </a:lnTo>
                <a:lnTo>
                  <a:pt x="122" y="134"/>
                </a:lnTo>
                <a:lnTo>
                  <a:pt x="115" y="129"/>
                </a:lnTo>
                <a:lnTo>
                  <a:pt x="109" y="121"/>
                </a:lnTo>
                <a:lnTo>
                  <a:pt x="105" y="114"/>
                </a:lnTo>
                <a:lnTo>
                  <a:pt x="99" y="105"/>
                </a:lnTo>
                <a:lnTo>
                  <a:pt x="94" y="97"/>
                </a:lnTo>
                <a:lnTo>
                  <a:pt x="89" y="90"/>
                </a:lnTo>
                <a:lnTo>
                  <a:pt x="78" y="78"/>
                </a:lnTo>
                <a:lnTo>
                  <a:pt x="66" y="65"/>
                </a:lnTo>
                <a:lnTo>
                  <a:pt x="54" y="54"/>
                </a:lnTo>
                <a:lnTo>
                  <a:pt x="42" y="42"/>
                </a:lnTo>
                <a:lnTo>
                  <a:pt x="33" y="32"/>
                </a:lnTo>
                <a:lnTo>
                  <a:pt x="25" y="24"/>
                </a:lnTo>
                <a:lnTo>
                  <a:pt x="17" y="14"/>
                </a:lnTo>
                <a:lnTo>
                  <a:pt x="9" y="6"/>
                </a:lnTo>
                <a:lnTo>
                  <a:pt x="6" y="3"/>
                </a:lnTo>
                <a:lnTo>
                  <a:pt x="3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82" name="Google Shape;1482;p8"/>
          <p:cNvSpPr/>
          <p:nvPr/>
        </p:nvSpPr>
        <p:spPr>
          <a:xfrm>
            <a:off x="4382691" y="2834878"/>
            <a:ext cx="132159" cy="80963"/>
          </a:xfrm>
          <a:custGeom>
            <a:avLst/>
            <a:gdLst/>
            <a:ahLst/>
            <a:cxnLst/>
            <a:rect l="l" t="t" r="r" b="b"/>
            <a:pathLst>
              <a:path w="333" h="204" extrusionOk="0">
                <a:moveTo>
                  <a:pt x="333" y="204"/>
                </a:moveTo>
                <a:lnTo>
                  <a:pt x="326" y="204"/>
                </a:lnTo>
                <a:lnTo>
                  <a:pt x="321" y="203"/>
                </a:lnTo>
                <a:lnTo>
                  <a:pt x="315" y="202"/>
                </a:lnTo>
                <a:lnTo>
                  <a:pt x="311" y="201"/>
                </a:lnTo>
                <a:lnTo>
                  <a:pt x="303" y="197"/>
                </a:lnTo>
                <a:lnTo>
                  <a:pt x="297" y="194"/>
                </a:lnTo>
                <a:lnTo>
                  <a:pt x="291" y="190"/>
                </a:lnTo>
                <a:lnTo>
                  <a:pt x="286" y="185"/>
                </a:lnTo>
                <a:lnTo>
                  <a:pt x="276" y="178"/>
                </a:lnTo>
                <a:lnTo>
                  <a:pt x="267" y="171"/>
                </a:lnTo>
                <a:lnTo>
                  <a:pt x="259" y="165"/>
                </a:lnTo>
                <a:lnTo>
                  <a:pt x="249" y="159"/>
                </a:lnTo>
                <a:lnTo>
                  <a:pt x="238" y="154"/>
                </a:lnTo>
                <a:lnTo>
                  <a:pt x="227" y="147"/>
                </a:lnTo>
                <a:lnTo>
                  <a:pt x="217" y="142"/>
                </a:lnTo>
                <a:lnTo>
                  <a:pt x="205" y="136"/>
                </a:lnTo>
                <a:lnTo>
                  <a:pt x="193" y="128"/>
                </a:lnTo>
                <a:lnTo>
                  <a:pt x="179" y="120"/>
                </a:lnTo>
                <a:lnTo>
                  <a:pt x="171" y="116"/>
                </a:lnTo>
                <a:lnTo>
                  <a:pt x="163" y="113"/>
                </a:lnTo>
                <a:lnTo>
                  <a:pt x="157" y="108"/>
                </a:lnTo>
                <a:lnTo>
                  <a:pt x="150" y="103"/>
                </a:lnTo>
                <a:lnTo>
                  <a:pt x="145" y="98"/>
                </a:lnTo>
                <a:lnTo>
                  <a:pt x="141" y="92"/>
                </a:lnTo>
                <a:lnTo>
                  <a:pt x="136" y="87"/>
                </a:lnTo>
                <a:lnTo>
                  <a:pt x="132" y="81"/>
                </a:lnTo>
                <a:lnTo>
                  <a:pt x="125" y="78"/>
                </a:lnTo>
                <a:lnTo>
                  <a:pt x="120" y="74"/>
                </a:lnTo>
                <a:lnTo>
                  <a:pt x="114" y="70"/>
                </a:lnTo>
                <a:lnTo>
                  <a:pt x="107" y="67"/>
                </a:lnTo>
                <a:lnTo>
                  <a:pt x="97" y="62"/>
                </a:lnTo>
                <a:lnTo>
                  <a:pt x="90" y="56"/>
                </a:lnTo>
                <a:lnTo>
                  <a:pt x="82" y="51"/>
                </a:lnTo>
                <a:lnTo>
                  <a:pt x="74" y="44"/>
                </a:lnTo>
                <a:lnTo>
                  <a:pt x="66" y="39"/>
                </a:lnTo>
                <a:lnTo>
                  <a:pt x="57" y="34"/>
                </a:lnTo>
                <a:lnTo>
                  <a:pt x="48" y="28"/>
                </a:lnTo>
                <a:lnTo>
                  <a:pt x="39" y="24"/>
                </a:lnTo>
                <a:lnTo>
                  <a:pt x="31" y="21"/>
                </a:lnTo>
                <a:lnTo>
                  <a:pt x="24" y="17"/>
                </a:lnTo>
                <a:lnTo>
                  <a:pt x="16" y="14"/>
                </a:lnTo>
                <a:lnTo>
                  <a:pt x="8" y="10"/>
                </a:lnTo>
                <a:lnTo>
                  <a:pt x="5" y="8"/>
                </a:lnTo>
                <a:lnTo>
                  <a:pt x="3" y="5"/>
                </a:lnTo>
                <a:lnTo>
                  <a:pt x="1" y="3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83" name="Google Shape;1483;p8"/>
          <p:cNvSpPr/>
          <p:nvPr/>
        </p:nvSpPr>
        <p:spPr>
          <a:xfrm>
            <a:off x="4375548" y="2827736"/>
            <a:ext cx="25003" cy="7144"/>
          </a:xfrm>
          <a:custGeom>
            <a:avLst/>
            <a:gdLst/>
            <a:ahLst/>
            <a:cxnLst/>
            <a:rect l="l" t="t" r="r" b="b"/>
            <a:pathLst>
              <a:path w="64" h="19" extrusionOk="0">
                <a:moveTo>
                  <a:pt x="64" y="1"/>
                </a:moveTo>
                <a:lnTo>
                  <a:pt x="57" y="0"/>
                </a:lnTo>
                <a:lnTo>
                  <a:pt x="51" y="0"/>
                </a:lnTo>
                <a:lnTo>
                  <a:pt x="45" y="1"/>
                </a:lnTo>
                <a:lnTo>
                  <a:pt x="39" y="2"/>
                </a:lnTo>
                <a:lnTo>
                  <a:pt x="33" y="4"/>
                </a:lnTo>
                <a:lnTo>
                  <a:pt x="26" y="7"/>
                </a:lnTo>
                <a:lnTo>
                  <a:pt x="20" y="9"/>
                </a:lnTo>
                <a:lnTo>
                  <a:pt x="13" y="13"/>
                </a:lnTo>
                <a:lnTo>
                  <a:pt x="7" y="17"/>
                </a:lnTo>
                <a:lnTo>
                  <a:pt x="0" y="19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84" name="Google Shape;1484;p8"/>
          <p:cNvSpPr/>
          <p:nvPr/>
        </p:nvSpPr>
        <p:spPr>
          <a:xfrm>
            <a:off x="4394599" y="2844404"/>
            <a:ext cx="50006" cy="9525"/>
          </a:xfrm>
          <a:custGeom>
            <a:avLst/>
            <a:gdLst/>
            <a:ahLst/>
            <a:cxnLst/>
            <a:rect l="l" t="t" r="r" b="b"/>
            <a:pathLst>
              <a:path w="128" h="24" extrusionOk="0">
                <a:moveTo>
                  <a:pt x="128" y="10"/>
                </a:moveTo>
                <a:lnTo>
                  <a:pt x="118" y="6"/>
                </a:lnTo>
                <a:lnTo>
                  <a:pt x="108" y="4"/>
                </a:lnTo>
                <a:lnTo>
                  <a:pt x="99" y="2"/>
                </a:lnTo>
                <a:lnTo>
                  <a:pt x="89" y="1"/>
                </a:lnTo>
                <a:lnTo>
                  <a:pt x="79" y="0"/>
                </a:lnTo>
                <a:lnTo>
                  <a:pt x="70" y="0"/>
                </a:lnTo>
                <a:lnTo>
                  <a:pt x="61" y="1"/>
                </a:lnTo>
                <a:lnTo>
                  <a:pt x="52" y="2"/>
                </a:lnTo>
                <a:lnTo>
                  <a:pt x="43" y="4"/>
                </a:lnTo>
                <a:lnTo>
                  <a:pt x="36" y="7"/>
                </a:lnTo>
                <a:lnTo>
                  <a:pt x="28" y="11"/>
                </a:lnTo>
                <a:lnTo>
                  <a:pt x="22" y="15"/>
                </a:lnTo>
                <a:lnTo>
                  <a:pt x="14" y="18"/>
                </a:lnTo>
                <a:lnTo>
                  <a:pt x="10" y="20"/>
                </a:lnTo>
                <a:lnTo>
                  <a:pt x="5" y="23"/>
                </a:lnTo>
                <a:lnTo>
                  <a:pt x="0" y="2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85" name="Google Shape;1485;p8"/>
          <p:cNvSpPr/>
          <p:nvPr/>
        </p:nvSpPr>
        <p:spPr>
          <a:xfrm>
            <a:off x="4438650" y="2868216"/>
            <a:ext cx="44054" cy="9525"/>
          </a:xfrm>
          <a:custGeom>
            <a:avLst/>
            <a:gdLst/>
            <a:ahLst/>
            <a:cxnLst/>
            <a:rect l="l" t="t" r="r" b="b"/>
            <a:pathLst>
              <a:path w="112" h="25" extrusionOk="0">
                <a:moveTo>
                  <a:pt x="112" y="0"/>
                </a:moveTo>
                <a:lnTo>
                  <a:pt x="108" y="3"/>
                </a:lnTo>
                <a:lnTo>
                  <a:pt x="105" y="5"/>
                </a:lnTo>
                <a:lnTo>
                  <a:pt x="100" y="6"/>
                </a:lnTo>
                <a:lnTo>
                  <a:pt x="96" y="7"/>
                </a:lnTo>
                <a:lnTo>
                  <a:pt x="88" y="7"/>
                </a:lnTo>
                <a:lnTo>
                  <a:pt x="80" y="7"/>
                </a:lnTo>
                <a:lnTo>
                  <a:pt x="72" y="7"/>
                </a:lnTo>
                <a:lnTo>
                  <a:pt x="64" y="6"/>
                </a:lnTo>
                <a:lnTo>
                  <a:pt x="56" y="7"/>
                </a:lnTo>
                <a:lnTo>
                  <a:pt x="48" y="10"/>
                </a:lnTo>
                <a:lnTo>
                  <a:pt x="42" y="12"/>
                </a:lnTo>
                <a:lnTo>
                  <a:pt x="34" y="15"/>
                </a:lnTo>
                <a:lnTo>
                  <a:pt x="28" y="17"/>
                </a:lnTo>
                <a:lnTo>
                  <a:pt x="21" y="18"/>
                </a:lnTo>
                <a:lnTo>
                  <a:pt x="15" y="19"/>
                </a:lnTo>
                <a:lnTo>
                  <a:pt x="8" y="22"/>
                </a:lnTo>
                <a:lnTo>
                  <a:pt x="5" y="22"/>
                </a:lnTo>
                <a:lnTo>
                  <a:pt x="3" y="23"/>
                </a:lnTo>
                <a:lnTo>
                  <a:pt x="0" y="25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86" name="Google Shape;1486;p8"/>
          <p:cNvSpPr/>
          <p:nvPr/>
        </p:nvSpPr>
        <p:spPr>
          <a:xfrm>
            <a:off x="4476751" y="2887267"/>
            <a:ext cx="26194" cy="11906"/>
          </a:xfrm>
          <a:custGeom>
            <a:avLst/>
            <a:gdLst/>
            <a:ahLst/>
            <a:cxnLst/>
            <a:rect l="l" t="t" r="r" b="b"/>
            <a:pathLst>
              <a:path w="67" h="30" extrusionOk="0">
                <a:moveTo>
                  <a:pt x="67" y="0"/>
                </a:moveTo>
                <a:lnTo>
                  <a:pt x="64" y="2"/>
                </a:lnTo>
                <a:lnTo>
                  <a:pt x="60" y="4"/>
                </a:lnTo>
                <a:lnTo>
                  <a:pt x="56" y="5"/>
                </a:lnTo>
                <a:lnTo>
                  <a:pt x="51" y="5"/>
                </a:lnTo>
                <a:lnTo>
                  <a:pt x="44" y="6"/>
                </a:lnTo>
                <a:lnTo>
                  <a:pt x="37" y="7"/>
                </a:lnTo>
                <a:lnTo>
                  <a:pt x="29" y="7"/>
                </a:lnTo>
                <a:lnTo>
                  <a:pt x="23" y="9"/>
                </a:lnTo>
                <a:lnTo>
                  <a:pt x="17" y="10"/>
                </a:lnTo>
                <a:lnTo>
                  <a:pt x="13" y="14"/>
                </a:lnTo>
                <a:lnTo>
                  <a:pt x="10" y="17"/>
                </a:lnTo>
                <a:lnTo>
                  <a:pt x="7" y="20"/>
                </a:lnTo>
                <a:lnTo>
                  <a:pt x="4" y="25"/>
                </a:lnTo>
                <a:lnTo>
                  <a:pt x="2" y="27"/>
                </a:lnTo>
                <a:lnTo>
                  <a:pt x="0" y="3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87" name="Google Shape;1487;p8"/>
          <p:cNvSpPr/>
          <p:nvPr/>
        </p:nvSpPr>
        <p:spPr>
          <a:xfrm>
            <a:off x="4667251" y="2980136"/>
            <a:ext cx="7144" cy="26194"/>
          </a:xfrm>
          <a:custGeom>
            <a:avLst/>
            <a:gdLst/>
            <a:ahLst/>
            <a:cxnLst/>
            <a:rect l="l" t="t" r="r" b="b"/>
            <a:pathLst>
              <a:path w="19" h="66" extrusionOk="0">
                <a:moveTo>
                  <a:pt x="19" y="66"/>
                </a:moveTo>
                <a:lnTo>
                  <a:pt x="16" y="66"/>
                </a:lnTo>
                <a:lnTo>
                  <a:pt x="13" y="65"/>
                </a:lnTo>
                <a:lnTo>
                  <a:pt x="11" y="64"/>
                </a:lnTo>
                <a:lnTo>
                  <a:pt x="10" y="62"/>
                </a:lnTo>
                <a:lnTo>
                  <a:pt x="9" y="59"/>
                </a:lnTo>
                <a:lnTo>
                  <a:pt x="8" y="56"/>
                </a:lnTo>
                <a:lnTo>
                  <a:pt x="7" y="52"/>
                </a:lnTo>
                <a:lnTo>
                  <a:pt x="7" y="49"/>
                </a:lnTo>
                <a:lnTo>
                  <a:pt x="7" y="44"/>
                </a:lnTo>
                <a:lnTo>
                  <a:pt x="7" y="36"/>
                </a:lnTo>
                <a:lnTo>
                  <a:pt x="6" y="27"/>
                </a:lnTo>
                <a:lnTo>
                  <a:pt x="6" y="19"/>
                </a:lnTo>
                <a:lnTo>
                  <a:pt x="5" y="14"/>
                </a:lnTo>
                <a:lnTo>
                  <a:pt x="5" y="10"/>
                </a:lnTo>
                <a:lnTo>
                  <a:pt x="4" y="5"/>
                </a:lnTo>
                <a:lnTo>
                  <a:pt x="2" y="3"/>
                </a:lnTo>
                <a:lnTo>
                  <a:pt x="1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88" name="Google Shape;1488;p8"/>
          <p:cNvSpPr/>
          <p:nvPr/>
        </p:nvSpPr>
        <p:spPr>
          <a:xfrm>
            <a:off x="4602956" y="2963466"/>
            <a:ext cx="47625" cy="23813"/>
          </a:xfrm>
          <a:custGeom>
            <a:avLst/>
            <a:gdLst/>
            <a:ahLst/>
            <a:cxnLst/>
            <a:rect l="l" t="t" r="r" b="b"/>
            <a:pathLst>
              <a:path w="118" h="61" extrusionOk="0">
                <a:moveTo>
                  <a:pt x="88" y="61"/>
                </a:moveTo>
                <a:lnTo>
                  <a:pt x="82" y="59"/>
                </a:lnTo>
                <a:lnTo>
                  <a:pt x="78" y="57"/>
                </a:lnTo>
                <a:lnTo>
                  <a:pt x="73" y="54"/>
                </a:lnTo>
                <a:lnTo>
                  <a:pt x="68" y="51"/>
                </a:lnTo>
                <a:lnTo>
                  <a:pt x="64" y="49"/>
                </a:lnTo>
                <a:lnTo>
                  <a:pt x="58" y="46"/>
                </a:lnTo>
                <a:lnTo>
                  <a:pt x="53" y="43"/>
                </a:lnTo>
                <a:lnTo>
                  <a:pt x="48" y="40"/>
                </a:lnTo>
                <a:lnTo>
                  <a:pt x="42" y="36"/>
                </a:lnTo>
                <a:lnTo>
                  <a:pt x="36" y="33"/>
                </a:lnTo>
                <a:lnTo>
                  <a:pt x="30" y="30"/>
                </a:lnTo>
                <a:lnTo>
                  <a:pt x="24" y="27"/>
                </a:lnTo>
                <a:lnTo>
                  <a:pt x="20" y="24"/>
                </a:lnTo>
                <a:lnTo>
                  <a:pt x="16" y="22"/>
                </a:lnTo>
                <a:lnTo>
                  <a:pt x="12" y="20"/>
                </a:lnTo>
                <a:lnTo>
                  <a:pt x="7" y="18"/>
                </a:lnTo>
                <a:lnTo>
                  <a:pt x="4" y="16"/>
                </a:lnTo>
                <a:lnTo>
                  <a:pt x="0" y="12"/>
                </a:lnTo>
                <a:lnTo>
                  <a:pt x="2" y="12"/>
                </a:lnTo>
                <a:lnTo>
                  <a:pt x="4" y="12"/>
                </a:lnTo>
                <a:lnTo>
                  <a:pt x="5" y="12"/>
                </a:lnTo>
                <a:lnTo>
                  <a:pt x="7" y="11"/>
                </a:lnTo>
                <a:lnTo>
                  <a:pt x="10" y="11"/>
                </a:lnTo>
                <a:lnTo>
                  <a:pt x="12" y="10"/>
                </a:lnTo>
                <a:lnTo>
                  <a:pt x="14" y="9"/>
                </a:lnTo>
                <a:lnTo>
                  <a:pt x="17" y="8"/>
                </a:lnTo>
                <a:lnTo>
                  <a:pt x="20" y="7"/>
                </a:lnTo>
                <a:lnTo>
                  <a:pt x="25" y="5"/>
                </a:lnTo>
                <a:lnTo>
                  <a:pt x="29" y="4"/>
                </a:lnTo>
                <a:lnTo>
                  <a:pt x="32" y="3"/>
                </a:lnTo>
                <a:lnTo>
                  <a:pt x="36" y="2"/>
                </a:lnTo>
                <a:lnTo>
                  <a:pt x="39" y="0"/>
                </a:lnTo>
                <a:lnTo>
                  <a:pt x="42" y="0"/>
                </a:lnTo>
                <a:lnTo>
                  <a:pt x="45" y="0"/>
                </a:lnTo>
                <a:lnTo>
                  <a:pt x="50" y="0"/>
                </a:lnTo>
                <a:lnTo>
                  <a:pt x="55" y="0"/>
                </a:lnTo>
                <a:lnTo>
                  <a:pt x="61" y="0"/>
                </a:lnTo>
                <a:lnTo>
                  <a:pt x="66" y="0"/>
                </a:lnTo>
                <a:lnTo>
                  <a:pt x="70" y="2"/>
                </a:lnTo>
                <a:lnTo>
                  <a:pt x="78" y="9"/>
                </a:lnTo>
                <a:lnTo>
                  <a:pt x="87" y="17"/>
                </a:lnTo>
                <a:lnTo>
                  <a:pt x="94" y="24"/>
                </a:lnTo>
                <a:lnTo>
                  <a:pt x="103" y="33"/>
                </a:lnTo>
                <a:lnTo>
                  <a:pt x="110" y="41"/>
                </a:lnTo>
                <a:lnTo>
                  <a:pt x="118" y="49"/>
                </a:lnTo>
                <a:lnTo>
                  <a:pt x="114" y="49"/>
                </a:lnTo>
                <a:lnTo>
                  <a:pt x="109" y="50"/>
                </a:lnTo>
                <a:lnTo>
                  <a:pt x="105" y="50"/>
                </a:lnTo>
                <a:lnTo>
                  <a:pt x="102" y="51"/>
                </a:lnTo>
                <a:lnTo>
                  <a:pt x="100" y="53"/>
                </a:lnTo>
                <a:lnTo>
                  <a:pt x="97" y="54"/>
                </a:lnTo>
                <a:lnTo>
                  <a:pt x="95" y="55"/>
                </a:lnTo>
                <a:lnTo>
                  <a:pt x="93" y="56"/>
                </a:lnTo>
                <a:lnTo>
                  <a:pt x="92" y="57"/>
                </a:lnTo>
                <a:lnTo>
                  <a:pt x="91" y="58"/>
                </a:lnTo>
                <a:lnTo>
                  <a:pt x="90" y="59"/>
                </a:lnTo>
                <a:lnTo>
                  <a:pt x="89" y="60"/>
                </a:lnTo>
                <a:lnTo>
                  <a:pt x="88" y="61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89" name="Google Shape;1489;p8"/>
          <p:cNvSpPr/>
          <p:nvPr/>
        </p:nvSpPr>
        <p:spPr>
          <a:xfrm>
            <a:off x="4617245" y="2951561"/>
            <a:ext cx="55960" cy="54769"/>
          </a:xfrm>
          <a:custGeom>
            <a:avLst/>
            <a:gdLst/>
            <a:ahLst/>
            <a:cxnLst/>
            <a:rect l="l" t="t" r="r" b="b"/>
            <a:pathLst>
              <a:path w="141" h="142" extrusionOk="0">
                <a:moveTo>
                  <a:pt x="141" y="142"/>
                </a:moveTo>
                <a:lnTo>
                  <a:pt x="135" y="141"/>
                </a:lnTo>
                <a:lnTo>
                  <a:pt x="131" y="140"/>
                </a:lnTo>
                <a:lnTo>
                  <a:pt x="126" y="138"/>
                </a:lnTo>
                <a:lnTo>
                  <a:pt x="123" y="135"/>
                </a:lnTo>
                <a:lnTo>
                  <a:pt x="116" y="129"/>
                </a:lnTo>
                <a:lnTo>
                  <a:pt x="110" y="121"/>
                </a:lnTo>
                <a:lnTo>
                  <a:pt x="106" y="114"/>
                </a:lnTo>
                <a:lnTo>
                  <a:pt x="100" y="105"/>
                </a:lnTo>
                <a:lnTo>
                  <a:pt x="95" y="97"/>
                </a:lnTo>
                <a:lnTo>
                  <a:pt x="90" y="91"/>
                </a:lnTo>
                <a:lnTo>
                  <a:pt x="78" y="78"/>
                </a:lnTo>
                <a:lnTo>
                  <a:pt x="67" y="66"/>
                </a:lnTo>
                <a:lnTo>
                  <a:pt x="54" y="54"/>
                </a:lnTo>
                <a:lnTo>
                  <a:pt x="42" y="42"/>
                </a:lnTo>
                <a:lnTo>
                  <a:pt x="34" y="33"/>
                </a:lnTo>
                <a:lnTo>
                  <a:pt x="26" y="24"/>
                </a:lnTo>
                <a:lnTo>
                  <a:pt x="18" y="15"/>
                </a:lnTo>
                <a:lnTo>
                  <a:pt x="9" y="6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90" name="Google Shape;1490;p8"/>
          <p:cNvSpPr/>
          <p:nvPr/>
        </p:nvSpPr>
        <p:spPr>
          <a:xfrm>
            <a:off x="4541045" y="2925366"/>
            <a:ext cx="132160" cy="80963"/>
          </a:xfrm>
          <a:custGeom>
            <a:avLst/>
            <a:gdLst/>
            <a:ahLst/>
            <a:cxnLst/>
            <a:rect l="l" t="t" r="r" b="b"/>
            <a:pathLst>
              <a:path w="334" h="204" extrusionOk="0">
                <a:moveTo>
                  <a:pt x="334" y="204"/>
                </a:moveTo>
                <a:lnTo>
                  <a:pt x="327" y="204"/>
                </a:lnTo>
                <a:lnTo>
                  <a:pt x="322" y="203"/>
                </a:lnTo>
                <a:lnTo>
                  <a:pt x="316" y="202"/>
                </a:lnTo>
                <a:lnTo>
                  <a:pt x="312" y="201"/>
                </a:lnTo>
                <a:lnTo>
                  <a:pt x="304" y="197"/>
                </a:lnTo>
                <a:lnTo>
                  <a:pt x="298" y="194"/>
                </a:lnTo>
                <a:lnTo>
                  <a:pt x="292" y="190"/>
                </a:lnTo>
                <a:lnTo>
                  <a:pt x="287" y="185"/>
                </a:lnTo>
                <a:lnTo>
                  <a:pt x="277" y="179"/>
                </a:lnTo>
                <a:lnTo>
                  <a:pt x="269" y="171"/>
                </a:lnTo>
                <a:lnTo>
                  <a:pt x="260" y="165"/>
                </a:lnTo>
                <a:lnTo>
                  <a:pt x="250" y="159"/>
                </a:lnTo>
                <a:lnTo>
                  <a:pt x="239" y="154"/>
                </a:lnTo>
                <a:lnTo>
                  <a:pt x="228" y="149"/>
                </a:lnTo>
                <a:lnTo>
                  <a:pt x="218" y="143"/>
                </a:lnTo>
                <a:lnTo>
                  <a:pt x="206" y="136"/>
                </a:lnTo>
                <a:lnTo>
                  <a:pt x="194" y="128"/>
                </a:lnTo>
                <a:lnTo>
                  <a:pt x="180" y="120"/>
                </a:lnTo>
                <a:lnTo>
                  <a:pt x="172" y="117"/>
                </a:lnTo>
                <a:lnTo>
                  <a:pt x="164" y="113"/>
                </a:lnTo>
                <a:lnTo>
                  <a:pt x="158" y="109"/>
                </a:lnTo>
                <a:lnTo>
                  <a:pt x="151" y="103"/>
                </a:lnTo>
                <a:lnTo>
                  <a:pt x="146" y="99"/>
                </a:lnTo>
                <a:lnTo>
                  <a:pt x="142" y="92"/>
                </a:lnTo>
                <a:lnTo>
                  <a:pt x="137" y="87"/>
                </a:lnTo>
                <a:lnTo>
                  <a:pt x="132" y="82"/>
                </a:lnTo>
                <a:lnTo>
                  <a:pt x="127" y="78"/>
                </a:lnTo>
                <a:lnTo>
                  <a:pt x="121" y="75"/>
                </a:lnTo>
                <a:lnTo>
                  <a:pt x="115" y="72"/>
                </a:lnTo>
                <a:lnTo>
                  <a:pt x="108" y="67"/>
                </a:lnTo>
                <a:lnTo>
                  <a:pt x="98" y="62"/>
                </a:lnTo>
                <a:lnTo>
                  <a:pt x="91" y="56"/>
                </a:lnTo>
                <a:lnTo>
                  <a:pt x="83" y="51"/>
                </a:lnTo>
                <a:lnTo>
                  <a:pt x="76" y="46"/>
                </a:lnTo>
                <a:lnTo>
                  <a:pt x="67" y="39"/>
                </a:lnTo>
                <a:lnTo>
                  <a:pt x="58" y="34"/>
                </a:lnTo>
                <a:lnTo>
                  <a:pt x="50" y="29"/>
                </a:lnTo>
                <a:lnTo>
                  <a:pt x="40" y="24"/>
                </a:lnTo>
                <a:lnTo>
                  <a:pt x="32" y="21"/>
                </a:lnTo>
                <a:lnTo>
                  <a:pt x="25" y="17"/>
                </a:lnTo>
                <a:lnTo>
                  <a:pt x="16" y="14"/>
                </a:lnTo>
                <a:lnTo>
                  <a:pt x="9" y="10"/>
                </a:lnTo>
                <a:lnTo>
                  <a:pt x="6" y="9"/>
                </a:lnTo>
                <a:lnTo>
                  <a:pt x="4" y="5"/>
                </a:lnTo>
                <a:lnTo>
                  <a:pt x="2" y="3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91" name="Google Shape;1491;p8"/>
          <p:cNvSpPr/>
          <p:nvPr/>
        </p:nvSpPr>
        <p:spPr>
          <a:xfrm>
            <a:off x="4533900" y="2920605"/>
            <a:ext cx="25004" cy="7144"/>
          </a:xfrm>
          <a:custGeom>
            <a:avLst/>
            <a:gdLst/>
            <a:ahLst/>
            <a:cxnLst/>
            <a:rect l="l" t="t" r="r" b="b"/>
            <a:pathLst>
              <a:path w="64" h="20" extrusionOk="0">
                <a:moveTo>
                  <a:pt x="64" y="1"/>
                </a:moveTo>
                <a:lnTo>
                  <a:pt x="57" y="0"/>
                </a:lnTo>
                <a:lnTo>
                  <a:pt x="51" y="0"/>
                </a:lnTo>
                <a:lnTo>
                  <a:pt x="45" y="1"/>
                </a:lnTo>
                <a:lnTo>
                  <a:pt x="39" y="2"/>
                </a:lnTo>
                <a:lnTo>
                  <a:pt x="33" y="4"/>
                </a:lnTo>
                <a:lnTo>
                  <a:pt x="25" y="7"/>
                </a:lnTo>
                <a:lnTo>
                  <a:pt x="20" y="11"/>
                </a:lnTo>
                <a:lnTo>
                  <a:pt x="13" y="14"/>
                </a:lnTo>
                <a:lnTo>
                  <a:pt x="7" y="17"/>
                </a:lnTo>
                <a:lnTo>
                  <a:pt x="0" y="2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92" name="Google Shape;1492;p8"/>
          <p:cNvSpPr/>
          <p:nvPr/>
        </p:nvSpPr>
        <p:spPr>
          <a:xfrm>
            <a:off x="4552951" y="2934891"/>
            <a:ext cx="51197" cy="9525"/>
          </a:xfrm>
          <a:custGeom>
            <a:avLst/>
            <a:gdLst/>
            <a:ahLst/>
            <a:cxnLst/>
            <a:rect l="l" t="t" r="r" b="b"/>
            <a:pathLst>
              <a:path w="128" h="24" extrusionOk="0">
                <a:moveTo>
                  <a:pt x="128" y="10"/>
                </a:moveTo>
                <a:lnTo>
                  <a:pt x="118" y="6"/>
                </a:lnTo>
                <a:lnTo>
                  <a:pt x="108" y="4"/>
                </a:lnTo>
                <a:lnTo>
                  <a:pt x="99" y="2"/>
                </a:lnTo>
                <a:lnTo>
                  <a:pt x="89" y="1"/>
                </a:lnTo>
                <a:lnTo>
                  <a:pt x="79" y="0"/>
                </a:lnTo>
                <a:lnTo>
                  <a:pt x="69" y="0"/>
                </a:lnTo>
                <a:lnTo>
                  <a:pt x="61" y="1"/>
                </a:lnTo>
                <a:lnTo>
                  <a:pt x="52" y="2"/>
                </a:lnTo>
                <a:lnTo>
                  <a:pt x="43" y="4"/>
                </a:lnTo>
                <a:lnTo>
                  <a:pt x="36" y="8"/>
                </a:lnTo>
                <a:lnTo>
                  <a:pt x="28" y="11"/>
                </a:lnTo>
                <a:lnTo>
                  <a:pt x="21" y="15"/>
                </a:lnTo>
                <a:lnTo>
                  <a:pt x="14" y="19"/>
                </a:lnTo>
                <a:lnTo>
                  <a:pt x="10" y="21"/>
                </a:lnTo>
                <a:lnTo>
                  <a:pt x="4" y="23"/>
                </a:lnTo>
                <a:lnTo>
                  <a:pt x="0" y="2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93" name="Google Shape;1493;p8"/>
          <p:cNvSpPr/>
          <p:nvPr/>
        </p:nvSpPr>
        <p:spPr>
          <a:xfrm>
            <a:off x="4597005" y="2961085"/>
            <a:ext cx="44053" cy="9525"/>
          </a:xfrm>
          <a:custGeom>
            <a:avLst/>
            <a:gdLst/>
            <a:ahLst/>
            <a:cxnLst/>
            <a:rect l="l" t="t" r="r" b="b"/>
            <a:pathLst>
              <a:path w="112" h="25" extrusionOk="0">
                <a:moveTo>
                  <a:pt x="112" y="0"/>
                </a:moveTo>
                <a:lnTo>
                  <a:pt x="108" y="3"/>
                </a:lnTo>
                <a:lnTo>
                  <a:pt x="105" y="5"/>
                </a:lnTo>
                <a:lnTo>
                  <a:pt x="100" y="6"/>
                </a:lnTo>
                <a:lnTo>
                  <a:pt x="96" y="7"/>
                </a:lnTo>
                <a:lnTo>
                  <a:pt x="87" y="9"/>
                </a:lnTo>
                <a:lnTo>
                  <a:pt x="80" y="7"/>
                </a:lnTo>
                <a:lnTo>
                  <a:pt x="72" y="7"/>
                </a:lnTo>
                <a:lnTo>
                  <a:pt x="64" y="7"/>
                </a:lnTo>
                <a:lnTo>
                  <a:pt x="56" y="7"/>
                </a:lnTo>
                <a:lnTo>
                  <a:pt x="48" y="10"/>
                </a:lnTo>
                <a:lnTo>
                  <a:pt x="42" y="12"/>
                </a:lnTo>
                <a:lnTo>
                  <a:pt x="34" y="15"/>
                </a:lnTo>
                <a:lnTo>
                  <a:pt x="28" y="17"/>
                </a:lnTo>
                <a:lnTo>
                  <a:pt x="21" y="19"/>
                </a:lnTo>
                <a:lnTo>
                  <a:pt x="15" y="21"/>
                </a:lnTo>
                <a:lnTo>
                  <a:pt x="8" y="22"/>
                </a:lnTo>
                <a:lnTo>
                  <a:pt x="5" y="23"/>
                </a:lnTo>
                <a:lnTo>
                  <a:pt x="3" y="24"/>
                </a:lnTo>
                <a:lnTo>
                  <a:pt x="0" y="25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94" name="Google Shape;1494;p8"/>
          <p:cNvSpPr/>
          <p:nvPr/>
        </p:nvSpPr>
        <p:spPr>
          <a:xfrm>
            <a:off x="4635105" y="2980136"/>
            <a:ext cx="26194" cy="11906"/>
          </a:xfrm>
          <a:custGeom>
            <a:avLst/>
            <a:gdLst/>
            <a:ahLst/>
            <a:cxnLst/>
            <a:rect l="l" t="t" r="r" b="b"/>
            <a:pathLst>
              <a:path w="66" h="29" extrusionOk="0">
                <a:moveTo>
                  <a:pt x="66" y="0"/>
                </a:moveTo>
                <a:lnTo>
                  <a:pt x="64" y="2"/>
                </a:lnTo>
                <a:lnTo>
                  <a:pt x="60" y="3"/>
                </a:lnTo>
                <a:lnTo>
                  <a:pt x="55" y="4"/>
                </a:lnTo>
                <a:lnTo>
                  <a:pt x="51" y="5"/>
                </a:lnTo>
                <a:lnTo>
                  <a:pt x="45" y="5"/>
                </a:lnTo>
                <a:lnTo>
                  <a:pt x="37" y="6"/>
                </a:lnTo>
                <a:lnTo>
                  <a:pt x="29" y="7"/>
                </a:lnTo>
                <a:lnTo>
                  <a:pt x="23" y="8"/>
                </a:lnTo>
                <a:lnTo>
                  <a:pt x="17" y="11"/>
                </a:lnTo>
                <a:lnTo>
                  <a:pt x="13" y="13"/>
                </a:lnTo>
                <a:lnTo>
                  <a:pt x="10" y="16"/>
                </a:lnTo>
                <a:lnTo>
                  <a:pt x="7" y="19"/>
                </a:lnTo>
                <a:lnTo>
                  <a:pt x="4" y="24"/>
                </a:lnTo>
                <a:lnTo>
                  <a:pt x="2" y="27"/>
                </a:lnTo>
                <a:lnTo>
                  <a:pt x="0" y="29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95" name="Google Shape;1495;p8"/>
          <p:cNvSpPr/>
          <p:nvPr/>
        </p:nvSpPr>
        <p:spPr>
          <a:xfrm>
            <a:off x="4824414" y="3070623"/>
            <a:ext cx="7144" cy="26194"/>
          </a:xfrm>
          <a:custGeom>
            <a:avLst/>
            <a:gdLst/>
            <a:ahLst/>
            <a:cxnLst/>
            <a:rect l="l" t="t" r="r" b="b"/>
            <a:pathLst>
              <a:path w="18" h="66" extrusionOk="0">
                <a:moveTo>
                  <a:pt x="18" y="66"/>
                </a:moveTo>
                <a:lnTo>
                  <a:pt x="15" y="66"/>
                </a:lnTo>
                <a:lnTo>
                  <a:pt x="13" y="65"/>
                </a:lnTo>
                <a:lnTo>
                  <a:pt x="11" y="63"/>
                </a:lnTo>
                <a:lnTo>
                  <a:pt x="10" y="62"/>
                </a:lnTo>
                <a:lnTo>
                  <a:pt x="9" y="59"/>
                </a:lnTo>
                <a:lnTo>
                  <a:pt x="8" y="56"/>
                </a:lnTo>
                <a:lnTo>
                  <a:pt x="7" y="53"/>
                </a:lnTo>
                <a:lnTo>
                  <a:pt x="7" y="48"/>
                </a:lnTo>
                <a:lnTo>
                  <a:pt x="7" y="44"/>
                </a:lnTo>
                <a:lnTo>
                  <a:pt x="7" y="35"/>
                </a:lnTo>
                <a:lnTo>
                  <a:pt x="5" y="27"/>
                </a:lnTo>
                <a:lnTo>
                  <a:pt x="5" y="19"/>
                </a:lnTo>
                <a:lnTo>
                  <a:pt x="4" y="14"/>
                </a:lnTo>
                <a:lnTo>
                  <a:pt x="4" y="9"/>
                </a:lnTo>
                <a:lnTo>
                  <a:pt x="3" y="5"/>
                </a:lnTo>
                <a:lnTo>
                  <a:pt x="2" y="3"/>
                </a:lnTo>
                <a:lnTo>
                  <a:pt x="1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96" name="Google Shape;1496;p8"/>
          <p:cNvSpPr/>
          <p:nvPr/>
        </p:nvSpPr>
        <p:spPr>
          <a:xfrm>
            <a:off x="4760119" y="3053953"/>
            <a:ext cx="47625" cy="23813"/>
          </a:xfrm>
          <a:custGeom>
            <a:avLst/>
            <a:gdLst/>
            <a:ahLst/>
            <a:cxnLst/>
            <a:rect l="l" t="t" r="r" b="b"/>
            <a:pathLst>
              <a:path w="118" h="61" extrusionOk="0">
                <a:moveTo>
                  <a:pt x="87" y="61"/>
                </a:moveTo>
                <a:lnTo>
                  <a:pt x="82" y="59"/>
                </a:lnTo>
                <a:lnTo>
                  <a:pt x="78" y="57"/>
                </a:lnTo>
                <a:lnTo>
                  <a:pt x="72" y="54"/>
                </a:lnTo>
                <a:lnTo>
                  <a:pt x="68" y="51"/>
                </a:lnTo>
                <a:lnTo>
                  <a:pt x="64" y="49"/>
                </a:lnTo>
                <a:lnTo>
                  <a:pt x="58" y="47"/>
                </a:lnTo>
                <a:lnTo>
                  <a:pt x="53" y="44"/>
                </a:lnTo>
                <a:lnTo>
                  <a:pt x="47" y="40"/>
                </a:lnTo>
                <a:lnTo>
                  <a:pt x="42" y="37"/>
                </a:lnTo>
                <a:lnTo>
                  <a:pt x="35" y="33"/>
                </a:lnTo>
                <a:lnTo>
                  <a:pt x="30" y="30"/>
                </a:lnTo>
                <a:lnTo>
                  <a:pt x="23" y="26"/>
                </a:lnTo>
                <a:lnTo>
                  <a:pt x="19" y="24"/>
                </a:lnTo>
                <a:lnTo>
                  <a:pt x="16" y="22"/>
                </a:lnTo>
                <a:lnTo>
                  <a:pt x="12" y="20"/>
                </a:lnTo>
                <a:lnTo>
                  <a:pt x="7" y="18"/>
                </a:lnTo>
                <a:lnTo>
                  <a:pt x="4" y="15"/>
                </a:lnTo>
                <a:lnTo>
                  <a:pt x="0" y="13"/>
                </a:lnTo>
                <a:lnTo>
                  <a:pt x="2" y="12"/>
                </a:lnTo>
                <a:lnTo>
                  <a:pt x="4" y="12"/>
                </a:lnTo>
                <a:lnTo>
                  <a:pt x="5" y="12"/>
                </a:lnTo>
                <a:lnTo>
                  <a:pt x="7" y="11"/>
                </a:lnTo>
                <a:lnTo>
                  <a:pt x="9" y="11"/>
                </a:lnTo>
                <a:lnTo>
                  <a:pt x="10" y="11"/>
                </a:lnTo>
                <a:lnTo>
                  <a:pt x="14" y="10"/>
                </a:lnTo>
                <a:lnTo>
                  <a:pt x="17" y="9"/>
                </a:lnTo>
                <a:lnTo>
                  <a:pt x="20" y="7"/>
                </a:lnTo>
                <a:lnTo>
                  <a:pt x="25" y="6"/>
                </a:lnTo>
                <a:lnTo>
                  <a:pt x="29" y="3"/>
                </a:lnTo>
                <a:lnTo>
                  <a:pt x="32" y="2"/>
                </a:lnTo>
                <a:lnTo>
                  <a:pt x="35" y="1"/>
                </a:lnTo>
                <a:lnTo>
                  <a:pt x="39" y="0"/>
                </a:lnTo>
                <a:lnTo>
                  <a:pt x="42" y="0"/>
                </a:lnTo>
                <a:lnTo>
                  <a:pt x="45" y="0"/>
                </a:lnTo>
                <a:lnTo>
                  <a:pt x="49" y="0"/>
                </a:lnTo>
                <a:lnTo>
                  <a:pt x="54" y="0"/>
                </a:lnTo>
                <a:lnTo>
                  <a:pt x="59" y="0"/>
                </a:lnTo>
                <a:lnTo>
                  <a:pt x="65" y="1"/>
                </a:lnTo>
                <a:lnTo>
                  <a:pt x="70" y="1"/>
                </a:lnTo>
                <a:lnTo>
                  <a:pt x="78" y="9"/>
                </a:lnTo>
                <a:lnTo>
                  <a:pt x="86" y="16"/>
                </a:lnTo>
                <a:lnTo>
                  <a:pt x="94" y="25"/>
                </a:lnTo>
                <a:lnTo>
                  <a:pt x="103" y="33"/>
                </a:lnTo>
                <a:lnTo>
                  <a:pt x="110" y="40"/>
                </a:lnTo>
                <a:lnTo>
                  <a:pt x="118" y="49"/>
                </a:lnTo>
                <a:lnTo>
                  <a:pt x="113" y="49"/>
                </a:lnTo>
                <a:lnTo>
                  <a:pt x="109" y="50"/>
                </a:lnTo>
                <a:lnTo>
                  <a:pt x="105" y="51"/>
                </a:lnTo>
                <a:lnTo>
                  <a:pt x="102" y="51"/>
                </a:lnTo>
                <a:lnTo>
                  <a:pt x="99" y="52"/>
                </a:lnTo>
                <a:lnTo>
                  <a:pt x="96" y="53"/>
                </a:lnTo>
                <a:lnTo>
                  <a:pt x="95" y="54"/>
                </a:lnTo>
                <a:lnTo>
                  <a:pt x="93" y="56"/>
                </a:lnTo>
                <a:lnTo>
                  <a:pt x="92" y="57"/>
                </a:lnTo>
                <a:lnTo>
                  <a:pt x="91" y="58"/>
                </a:lnTo>
                <a:lnTo>
                  <a:pt x="90" y="59"/>
                </a:lnTo>
                <a:lnTo>
                  <a:pt x="88" y="60"/>
                </a:lnTo>
                <a:lnTo>
                  <a:pt x="87" y="61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97" name="Google Shape;1497;p8"/>
          <p:cNvSpPr/>
          <p:nvPr/>
        </p:nvSpPr>
        <p:spPr>
          <a:xfrm>
            <a:off x="4794648" y="3073003"/>
            <a:ext cx="35719" cy="23813"/>
          </a:xfrm>
          <a:custGeom>
            <a:avLst/>
            <a:gdLst/>
            <a:ahLst/>
            <a:cxnLst/>
            <a:rect l="l" t="t" r="r" b="b"/>
            <a:pathLst>
              <a:path w="89" h="60" extrusionOk="0">
                <a:moveTo>
                  <a:pt x="89" y="60"/>
                </a:moveTo>
                <a:lnTo>
                  <a:pt x="83" y="60"/>
                </a:lnTo>
                <a:lnTo>
                  <a:pt x="77" y="60"/>
                </a:lnTo>
                <a:lnTo>
                  <a:pt x="72" y="59"/>
                </a:lnTo>
                <a:lnTo>
                  <a:pt x="67" y="56"/>
                </a:lnTo>
                <a:lnTo>
                  <a:pt x="61" y="54"/>
                </a:lnTo>
                <a:lnTo>
                  <a:pt x="55" y="51"/>
                </a:lnTo>
                <a:lnTo>
                  <a:pt x="49" y="48"/>
                </a:lnTo>
                <a:lnTo>
                  <a:pt x="45" y="43"/>
                </a:lnTo>
                <a:lnTo>
                  <a:pt x="39" y="39"/>
                </a:lnTo>
                <a:lnTo>
                  <a:pt x="34" y="36"/>
                </a:lnTo>
                <a:lnTo>
                  <a:pt x="31" y="33"/>
                </a:lnTo>
                <a:lnTo>
                  <a:pt x="26" y="29"/>
                </a:lnTo>
                <a:lnTo>
                  <a:pt x="23" y="27"/>
                </a:lnTo>
                <a:lnTo>
                  <a:pt x="20" y="24"/>
                </a:lnTo>
                <a:lnTo>
                  <a:pt x="16" y="22"/>
                </a:lnTo>
                <a:lnTo>
                  <a:pt x="12" y="20"/>
                </a:lnTo>
                <a:lnTo>
                  <a:pt x="10" y="18"/>
                </a:lnTo>
                <a:lnTo>
                  <a:pt x="8" y="17"/>
                </a:lnTo>
                <a:lnTo>
                  <a:pt x="6" y="15"/>
                </a:lnTo>
                <a:lnTo>
                  <a:pt x="4" y="14"/>
                </a:lnTo>
                <a:lnTo>
                  <a:pt x="3" y="13"/>
                </a:lnTo>
                <a:lnTo>
                  <a:pt x="0" y="12"/>
                </a:lnTo>
                <a:lnTo>
                  <a:pt x="1" y="11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8" y="5"/>
                </a:lnTo>
                <a:lnTo>
                  <a:pt x="9" y="4"/>
                </a:lnTo>
                <a:lnTo>
                  <a:pt x="12" y="3"/>
                </a:lnTo>
                <a:lnTo>
                  <a:pt x="15" y="2"/>
                </a:lnTo>
                <a:lnTo>
                  <a:pt x="18" y="2"/>
                </a:lnTo>
                <a:lnTo>
                  <a:pt x="22" y="1"/>
                </a:lnTo>
                <a:lnTo>
                  <a:pt x="26" y="0"/>
                </a:lnTo>
                <a:lnTo>
                  <a:pt x="31" y="0"/>
                </a:lnTo>
                <a:lnTo>
                  <a:pt x="34" y="4"/>
                </a:lnTo>
                <a:lnTo>
                  <a:pt x="37" y="9"/>
                </a:lnTo>
                <a:lnTo>
                  <a:pt x="41" y="12"/>
                </a:lnTo>
                <a:lnTo>
                  <a:pt x="44" y="16"/>
                </a:lnTo>
                <a:lnTo>
                  <a:pt x="47" y="21"/>
                </a:lnTo>
                <a:lnTo>
                  <a:pt x="50" y="26"/>
                </a:lnTo>
                <a:lnTo>
                  <a:pt x="55" y="33"/>
                </a:lnTo>
                <a:lnTo>
                  <a:pt x="60" y="40"/>
                </a:lnTo>
                <a:lnTo>
                  <a:pt x="62" y="43"/>
                </a:lnTo>
                <a:lnTo>
                  <a:pt x="65" y="47"/>
                </a:lnTo>
                <a:lnTo>
                  <a:pt x="68" y="50"/>
                </a:lnTo>
                <a:lnTo>
                  <a:pt x="71" y="53"/>
                </a:lnTo>
                <a:lnTo>
                  <a:pt x="75" y="55"/>
                </a:lnTo>
                <a:lnTo>
                  <a:pt x="80" y="57"/>
                </a:lnTo>
                <a:lnTo>
                  <a:pt x="84" y="59"/>
                </a:lnTo>
                <a:lnTo>
                  <a:pt x="89" y="60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98" name="Google Shape;1498;p8"/>
          <p:cNvSpPr/>
          <p:nvPr/>
        </p:nvSpPr>
        <p:spPr>
          <a:xfrm>
            <a:off x="4774407" y="3042048"/>
            <a:ext cx="55960" cy="54769"/>
          </a:xfrm>
          <a:custGeom>
            <a:avLst/>
            <a:gdLst/>
            <a:ahLst/>
            <a:cxnLst/>
            <a:rect l="l" t="t" r="r" b="b"/>
            <a:pathLst>
              <a:path w="141" h="142" extrusionOk="0">
                <a:moveTo>
                  <a:pt x="141" y="142"/>
                </a:moveTo>
                <a:lnTo>
                  <a:pt x="136" y="141"/>
                </a:lnTo>
                <a:lnTo>
                  <a:pt x="132" y="139"/>
                </a:lnTo>
                <a:lnTo>
                  <a:pt x="127" y="137"/>
                </a:lnTo>
                <a:lnTo>
                  <a:pt x="123" y="135"/>
                </a:lnTo>
                <a:lnTo>
                  <a:pt x="116" y="129"/>
                </a:lnTo>
                <a:lnTo>
                  <a:pt x="111" y="121"/>
                </a:lnTo>
                <a:lnTo>
                  <a:pt x="107" y="113"/>
                </a:lnTo>
                <a:lnTo>
                  <a:pt x="101" y="106"/>
                </a:lnTo>
                <a:lnTo>
                  <a:pt x="96" y="98"/>
                </a:lnTo>
                <a:lnTo>
                  <a:pt x="90" y="91"/>
                </a:lnTo>
                <a:lnTo>
                  <a:pt x="78" y="78"/>
                </a:lnTo>
                <a:lnTo>
                  <a:pt x="67" y="66"/>
                </a:lnTo>
                <a:lnTo>
                  <a:pt x="55" y="54"/>
                </a:lnTo>
                <a:lnTo>
                  <a:pt x="43" y="42"/>
                </a:lnTo>
                <a:lnTo>
                  <a:pt x="35" y="33"/>
                </a:lnTo>
                <a:lnTo>
                  <a:pt x="26" y="23"/>
                </a:lnTo>
                <a:lnTo>
                  <a:pt x="19" y="15"/>
                </a:lnTo>
                <a:lnTo>
                  <a:pt x="10" y="6"/>
                </a:lnTo>
                <a:lnTo>
                  <a:pt x="8" y="4"/>
                </a:lnTo>
                <a:lnTo>
                  <a:pt x="5" y="2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99" name="Google Shape;1499;p8"/>
          <p:cNvSpPr/>
          <p:nvPr/>
        </p:nvSpPr>
        <p:spPr>
          <a:xfrm>
            <a:off x="4698207" y="3015853"/>
            <a:ext cx="132160" cy="80963"/>
          </a:xfrm>
          <a:custGeom>
            <a:avLst/>
            <a:gdLst/>
            <a:ahLst/>
            <a:cxnLst/>
            <a:rect l="l" t="t" r="r" b="b"/>
            <a:pathLst>
              <a:path w="334" h="203" extrusionOk="0">
                <a:moveTo>
                  <a:pt x="334" y="203"/>
                </a:moveTo>
                <a:lnTo>
                  <a:pt x="328" y="203"/>
                </a:lnTo>
                <a:lnTo>
                  <a:pt x="322" y="203"/>
                </a:lnTo>
                <a:lnTo>
                  <a:pt x="317" y="202"/>
                </a:lnTo>
                <a:lnTo>
                  <a:pt x="312" y="199"/>
                </a:lnTo>
                <a:lnTo>
                  <a:pt x="305" y="196"/>
                </a:lnTo>
                <a:lnTo>
                  <a:pt x="299" y="193"/>
                </a:lnTo>
                <a:lnTo>
                  <a:pt x="293" y="189"/>
                </a:lnTo>
                <a:lnTo>
                  <a:pt x="287" y="184"/>
                </a:lnTo>
                <a:lnTo>
                  <a:pt x="278" y="178"/>
                </a:lnTo>
                <a:lnTo>
                  <a:pt x="269" y="171"/>
                </a:lnTo>
                <a:lnTo>
                  <a:pt x="261" y="165"/>
                </a:lnTo>
                <a:lnTo>
                  <a:pt x="251" y="158"/>
                </a:lnTo>
                <a:lnTo>
                  <a:pt x="240" y="153"/>
                </a:lnTo>
                <a:lnTo>
                  <a:pt x="229" y="147"/>
                </a:lnTo>
                <a:lnTo>
                  <a:pt x="218" y="142"/>
                </a:lnTo>
                <a:lnTo>
                  <a:pt x="206" y="134"/>
                </a:lnTo>
                <a:lnTo>
                  <a:pt x="194" y="128"/>
                </a:lnTo>
                <a:lnTo>
                  <a:pt x="180" y="120"/>
                </a:lnTo>
                <a:lnTo>
                  <a:pt x="173" y="116"/>
                </a:lnTo>
                <a:lnTo>
                  <a:pt x="165" y="112"/>
                </a:lnTo>
                <a:lnTo>
                  <a:pt x="159" y="107"/>
                </a:lnTo>
                <a:lnTo>
                  <a:pt x="151" y="103"/>
                </a:lnTo>
                <a:lnTo>
                  <a:pt x="147" y="97"/>
                </a:lnTo>
                <a:lnTo>
                  <a:pt x="142" y="92"/>
                </a:lnTo>
                <a:lnTo>
                  <a:pt x="138" y="86"/>
                </a:lnTo>
                <a:lnTo>
                  <a:pt x="133" y="81"/>
                </a:lnTo>
                <a:lnTo>
                  <a:pt x="127" y="77"/>
                </a:lnTo>
                <a:lnTo>
                  <a:pt x="122" y="74"/>
                </a:lnTo>
                <a:lnTo>
                  <a:pt x="115" y="70"/>
                </a:lnTo>
                <a:lnTo>
                  <a:pt x="109" y="67"/>
                </a:lnTo>
                <a:lnTo>
                  <a:pt x="99" y="62"/>
                </a:lnTo>
                <a:lnTo>
                  <a:pt x="91" y="55"/>
                </a:lnTo>
                <a:lnTo>
                  <a:pt x="84" y="50"/>
                </a:lnTo>
                <a:lnTo>
                  <a:pt x="76" y="44"/>
                </a:lnTo>
                <a:lnTo>
                  <a:pt x="68" y="39"/>
                </a:lnTo>
                <a:lnTo>
                  <a:pt x="59" y="32"/>
                </a:lnTo>
                <a:lnTo>
                  <a:pt x="50" y="28"/>
                </a:lnTo>
                <a:lnTo>
                  <a:pt x="41" y="23"/>
                </a:lnTo>
                <a:lnTo>
                  <a:pt x="33" y="19"/>
                </a:lnTo>
                <a:lnTo>
                  <a:pt x="25" y="17"/>
                </a:lnTo>
                <a:lnTo>
                  <a:pt x="17" y="13"/>
                </a:lnTo>
                <a:lnTo>
                  <a:pt x="10" y="10"/>
                </a:lnTo>
                <a:lnTo>
                  <a:pt x="7" y="7"/>
                </a:lnTo>
                <a:lnTo>
                  <a:pt x="5" y="5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00" name="Google Shape;1500;p8"/>
          <p:cNvSpPr/>
          <p:nvPr/>
        </p:nvSpPr>
        <p:spPr>
          <a:xfrm>
            <a:off x="4691062" y="3011092"/>
            <a:ext cx="25004" cy="7144"/>
          </a:xfrm>
          <a:custGeom>
            <a:avLst/>
            <a:gdLst/>
            <a:ahLst/>
            <a:cxnLst/>
            <a:rect l="l" t="t" r="r" b="b"/>
            <a:pathLst>
              <a:path w="63" h="19" extrusionOk="0">
                <a:moveTo>
                  <a:pt x="63" y="0"/>
                </a:moveTo>
                <a:lnTo>
                  <a:pt x="56" y="0"/>
                </a:lnTo>
                <a:lnTo>
                  <a:pt x="51" y="0"/>
                </a:lnTo>
                <a:lnTo>
                  <a:pt x="44" y="0"/>
                </a:lnTo>
                <a:lnTo>
                  <a:pt x="39" y="1"/>
                </a:lnTo>
                <a:lnTo>
                  <a:pt x="33" y="3"/>
                </a:lnTo>
                <a:lnTo>
                  <a:pt x="25" y="6"/>
                </a:lnTo>
                <a:lnTo>
                  <a:pt x="18" y="9"/>
                </a:lnTo>
                <a:lnTo>
                  <a:pt x="13" y="13"/>
                </a:lnTo>
                <a:lnTo>
                  <a:pt x="7" y="16"/>
                </a:lnTo>
                <a:lnTo>
                  <a:pt x="0" y="19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01" name="Google Shape;1501;p8"/>
          <p:cNvSpPr/>
          <p:nvPr/>
        </p:nvSpPr>
        <p:spPr>
          <a:xfrm>
            <a:off x="4710114" y="3025379"/>
            <a:ext cx="51197" cy="9525"/>
          </a:xfrm>
          <a:custGeom>
            <a:avLst/>
            <a:gdLst/>
            <a:ahLst/>
            <a:cxnLst/>
            <a:rect l="l" t="t" r="r" b="b"/>
            <a:pathLst>
              <a:path w="128" h="23" extrusionOk="0">
                <a:moveTo>
                  <a:pt x="128" y="8"/>
                </a:moveTo>
                <a:lnTo>
                  <a:pt x="118" y="6"/>
                </a:lnTo>
                <a:lnTo>
                  <a:pt x="108" y="3"/>
                </a:lnTo>
                <a:lnTo>
                  <a:pt x="98" y="1"/>
                </a:lnTo>
                <a:lnTo>
                  <a:pt x="89" y="0"/>
                </a:lnTo>
                <a:lnTo>
                  <a:pt x="79" y="0"/>
                </a:lnTo>
                <a:lnTo>
                  <a:pt x="69" y="0"/>
                </a:lnTo>
                <a:lnTo>
                  <a:pt x="60" y="0"/>
                </a:lnTo>
                <a:lnTo>
                  <a:pt x="52" y="1"/>
                </a:lnTo>
                <a:lnTo>
                  <a:pt x="43" y="3"/>
                </a:lnTo>
                <a:lnTo>
                  <a:pt x="36" y="6"/>
                </a:lnTo>
                <a:lnTo>
                  <a:pt x="28" y="11"/>
                </a:lnTo>
                <a:lnTo>
                  <a:pt x="20" y="14"/>
                </a:lnTo>
                <a:lnTo>
                  <a:pt x="14" y="18"/>
                </a:lnTo>
                <a:lnTo>
                  <a:pt x="10" y="20"/>
                </a:lnTo>
                <a:lnTo>
                  <a:pt x="4" y="21"/>
                </a:lnTo>
                <a:lnTo>
                  <a:pt x="0" y="23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02" name="Google Shape;1502;p8"/>
          <p:cNvSpPr/>
          <p:nvPr/>
        </p:nvSpPr>
        <p:spPr>
          <a:xfrm>
            <a:off x="4754167" y="3051572"/>
            <a:ext cx="44053" cy="9525"/>
          </a:xfrm>
          <a:custGeom>
            <a:avLst/>
            <a:gdLst/>
            <a:ahLst/>
            <a:cxnLst/>
            <a:rect l="l" t="t" r="r" b="b"/>
            <a:pathLst>
              <a:path w="112" h="24" extrusionOk="0">
                <a:moveTo>
                  <a:pt x="112" y="0"/>
                </a:moveTo>
                <a:lnTo>
                  <a:pt x="109" y="2"/>
                </a:lnTo>
                <a:lnTo>
                  <a:pt x="105" y="4"/>
                </a:lnTo>
                <a:lnTo>
                  <a:pt x="101" y="6"/>
                </a:lnTo>
                <a:lnTo>
                  <a:pt x="97" y="6"/>
                </a:lnTo>
                <a:lnTo>
                  <a:pt x="88" y="7"/>
                </a:lnTo>
                <a:lnTo>
                  <a:pt x="81" y="7"/>
                </a:lnTo>
                <a:lnTo>
                  <a:pt x="72" y="6"/>
                </a:lnTo>
                <a:lnTo>
                  <a:pt x="64" y="6"/>
                </a:lnTo>
                <a:lnTo>
                  <a:pt x="57" y="6"/>
                </a:lnTo>
                <a:lnTo>
                  <a:pt x="49" y="8"/>
                </a:lnTo>
                <a:lnTo>
                  <a:pt x="42" y="12"/>
                </a:lnTo>
                <a:lnTo>
                  <a:pt x="35" y="14"/>
                </a:lnTo>
                <a:lnTo>
                  <a:pt x="29" y="16"/>
                </a:lnTo>
                <a:lnTo>
                  <a:pt x="22" y="18"/>
                </a:lnTo>
                <a:lnTo>
                  <a:pt x="16" y="19"/>
                </a:lnTo>
                <a:lnTo>
                  <a:pt x="9" y="20"/>
                </a:lnTo>
                <a:lnTo>
                  <a:pt x="6" y="21"/>
                </a:lnTo>
                <a:lnTo>
                  <a:pt x="4" y="22"/>
                </a:lnTo>
                <a:lnTo>
                  <a:pt x="0" y="2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03" name="Google Shape;1503;p8"/>
          <p:cNvSpPr/>
          <p:nvPr/>
        </p:nvSpPr>
        <p:spPr>
          <a:xfrm>
            <a:off x="4792267" y="3070624"/>
            <a:ext cx="26194" cy="11906"/>
          </a:xfrm>
          <a:custGeom>
            <a:avLst/>
            <a:gdLst/>
            <a:ahLst/>
            <a:cxnLst/>
            <a:rect l="l" t="t" r="r" b="b"/>
            <a:pathLst>
              <a:path w="66" h="29" extrusionOk="0">
                <a:moveTo>
                  <a:pt x="66" y="0"/>
                </a:moveTo>
                <a:lnTo>
                  <a:pt x="64" y="2"/>
                </a:lnTo>
                <a:lnTo>
                  <a:pt x="59" y="3"/>
                </a:lnTo>
                <a:lnTo>
                  <a:pt x="55" y="4"/>
                </a:lnTo>
                <a:lnTo>
                  <a:pt x="51" y="5"/>
                </a:lnTo>
                <a:lnTo>
                  <a:pt x="44" y="6"/>
                </a:lnTo>
                <a:lnTo>
                  <a:pt x="37" y="6"/>
                </a:lnTo>
                <a:lnTo>
                  <a:pt x="29" y="7"/>
                </a:lnTo>
                <a:lnTo>
                  <a:pt x="23" y="8"/>
                </a:lnTo>
                <a:lnTo>
                  <a:pt x="17" y="10"/>
                </a:lnTo>
                <a:lnTo>
                  <a:pt x="13" y="13"/>
                </a:lnTo>
                <a:lnTo>
                  <a:pt x="10" y="16"/>
                </a:lnTo>
                <a:lnTo>
                  <a:pt x="6" y="20"/>
                </a:lnTo>
                <a:lnTo>
                  <a:pt x="3" y="23"/>
                </a:lnTo>
                <a:lnTo>
                  <a:pt x="2" y="27"/>
                </a:lnTo>
                <a:lnTo>
                  <a:pt x="0" y="29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04" name="Google Shape;1504;p8"/>
          <p:cNvSpPr/>
          <p:nvPr/>
        </p:nvSpPr>
        <p:spPr>
          <a:xfrm>
            <a:off x="4980386" y="3161111"/>
            <a:ext cx="7144" cy="26194"/>
          </a:xfrm>
          <a:custGeom>
            <a:avLst/>
            <a:gdLst/>
            <a:ahLst/>
            <a:cxnLst/>
            <a:rect l="l" t="t" r="r" b="b"/>
            <a:pathLst>
              <a:path w="18" h="67" extrusionOk="0">
                <a:moveTo>
                  <a:pt x="18" y="67"/>
                </a:moveTo>
                <a:lnTo>
                  <a:pt x="15" y="66"/>
                </a:lnTo>
                <a:lnTo>
                  <a:pt x="13" y="66"/>
                </a:lnTo>
                <a:lnTo>
                  <a:pt x="10" y="64"/>
                </a:lnTo>
                <a:lnTo>
                  <a:pt x="9" y="63"/>
                </a:lnTo>
                <a:lnTo>
                  <a:pt x="8" y="60"/>
                </a:lnTo>
                <a:lnTo>
                  <a:pt x="7" y="56"/>
                </a:lnTo>
                <a:lnTo>
                  <a:pt x="6" y="53"/>
                </a:lnTo>
                <a:lnTo>
                  <a:pt x="6" y="49"/>
                </a:lnTo>
                <a:lnTo>
                  <a:pt x="6" y="46"/>
                </a:lnTo>
                <a:lnTo>
                  <a:pt x="6" y="36"/>
                </a:lnTo>
                <a:lnTo>
                  <a:pt x="5" y="28"/>
                </a:lnTo>
                <a:lnTo>
                  <a:pt x="4" y="20"/>
                </a:lnTo>
                <a:lnTo>
                  <a:pt x="4" y="15"/>
                </a:lnTo>
                <a:lnTo>
                  <a:pt x="3" y="10"/>
                </a:lnTo>
                <a:lnTo>
                  <a:pt x="3" y="6"/>
                </a:lnTo>
                <a:lnTo>
                  <a:pt x="2" y="3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05" name="Google Shape;1505;p8"/>
          <p:cNvSpPr/>
          <p:nvPr/>
        </p:nvSpPr>
        <p:spPr>
          <a:xfrm>
            <a:off x="4916091" y="3144441"/>
            <a:ext cx="47625" cy="23813"/>
          </a:xfrm>
          <a:custGeom>
            <a:avLst/>
            <a:gdLst/>
            <a:ahLst/>
            <a:cxnLst/>
            <a:rect l="l" t="t" r="r" b="b"/>
            <a:pathLst>
              <a:path w="118" h="62" extrusionOk="0">
                <a:moveTo>
                  <a:pt x="88" y="62"/>
                </a:moveTo>
                <a:lnTo>
                  <a:pt x="83" y="58"/>
                </a:lnTo>
                <a:lnTo>
                  <a:pt x="78" y="56"/>
                </a:lnTo>
                <a:lnTo>
                  <a:pt x="73" y="54"/>
                </a:lnTo>
                <a:lnTo>
                  <a:pt x="68" y="52"/>
                </a:lnTo>
                <a:lnTo>
                  <a:pt x="64" y="49"/>
                </a:lnTo>
                <a:lnTo>
                  <a:pt x="59" y="46"/>
                </a:lnTo>
                <a:lnTo>
                  <a:pt x="53" y="43"/>
                </a:lnTo>
                <a:lnTo>
                  <a:pt x="48" y="40"/>
                </a:lnTo>
                <a:lnTo>
                  <a:pt x="42" y="37"/>
                </a:lnTo>
                <a:lnTo>
                  <a:pt x="36" y="33"/>
                </a:lnTo>
                <a:lnTo>
                  <a:pt x="31" y="30"/>
                </a:lnTo>
                <a:lnTo>
                  <a:pt x="24" y="26"/>
                </a:lnTo>
                <a:lnTo>
                  <a:pt x="20" y="24"/>
                </a:lnTo>
                <a:lnTo>
                  <a:pt x="16" y="21"/>
                </a:lnTo>
                <a:lnTo>
                  <a:pt x="12" y="19"/>
                </a:lnTo>
                <a:lnTo>
                  <a:pt x="8" y="17"/>
                </a:lnTo>
                <a:lnTo>
                  <a:pt x="4" y="15"/>
                </a:lnTo>
                <a:lnTo>
                  <a:pt x="0" y="13"/>
                </a:lnTo>
                <a:lnTo>
                  <a:pt x="2" y="13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1"/>
                </a:lnTo>
                <a:lnTo>
                  <a:pt x="11" y="11"/>
                </a:lnTo>
                <a:lnTo>
                  <a:pt x="14" y="10"/>
                </a:lnTo>
                <a:lnTo>
                  <a:pt x="18" y="8"/>
                </a:lnTo>
                <a:lnTo>
                  <a:pt x="21" y="7"/>
                </a:lnTo>
                <a:lnTo>
                  <a:pt x="25" y="5"/>
                </a:lnTo>
                <a:lnTo>
                  <a:pt x="29" y="3"/>
                </a:lnTo>
                <a:lnTo>
                  <a:pt x="33" y="2"/>
                </a:lnTo>
                <a:lnTo>
                  <a:pt x="36" y="1"/>
                </a:lnTo>
                <a:lnTo>
                  <a:pt x="39" y="1"/>
                </a:lnTo>
                <a:lnTo>
                  <a:pt x="42" y="0"/>
                </a:lnTo>
                <a:lnTo>
                  <a:pt x="46" y="0"/>
                </a:lnTo>
                <a:lnTo>
                  <a:pt x="50" y="0"/>
                </a:lnTo>
                <a:lnTo>
                  <a:pt x="54" y="0"/>
                </a:lnTo>
                <a:lnTo>
                  <a:pt x="60" y="1"/>
                </a:lnTo>
                <a:lnTo>
                  <a:pt x="65" y="1"/>
                </a:lnTo>
                <a:lnTo>
                  <a:pt x="71" y="1"/>
                </a:lnTo>
                <a:lnTo>
                  <a:pt x="78" y="8"/>
                </a:lnTo>
                <a:lnTo>
                  <a:pt x="87" y="17"/>
                </a:lnTo>
                <a:lnTo>
                  <a:pt x="94" y="25"/>
                </a:lnTo>
                <a:lnTo>
                  <a:pt x="103" y="32"/>
                </a:lnTo>
                <a:lnTo>
                  <a:pt x="111" y="41"/>
                </a:lnTo>
                <a:lnTo>
                  <a:pt x="118" y="49"/>
                </a:lnTo>
                <a:lnTo>
                  <a:pt x="114" y="50"/>
                </a:lnTo>
                <a:lnTo>
                  <a:pt x="110" y="50"/>
                </a:lnTo>
                <a:lnTo>
                  <a:pt x="105" y="51"/>
                </a:lnTo>
                <a:lnTo>
                  <a:pt x="102" y="52"/>
                </a:lnTo>
                <a:lnTo>
                  <a:pt x="100" y="53"/>
                </a:lnTo>
                <a:lnTo>
                  <a:pt x="97" y="53"/>
                </a:lnTo>
                <a:lnTo>
                  <a:pt x="94" y="54"/>
                </a:lnTo>
                <a:lnTo>
                  <a:pt x="93" y="55"/>
                </a:lnTo>
                <a:lnTo>
                  <a:pt x="92" y="56"/>
                </a:lnTo>
                <a:lnTo>
                  <a:pt x="91" y="57"/>
                </a:lnTo>
                <a:lnTo>
                  <a:pt x="90" y="58"/>
                </a:lnTo>
                <a:lnTo>
                  <a:pt x="89" y="61"/>
                </a:lnTo>
                <a:lnTo>
                  <a:pt x="88" y="62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06" name="Google Shape;1506;p8"/>
          <p:cNvSpPr/>
          <p:nvPr/>
        </p:nvSpPr>
        <p:spPr>
          <a:xfrm>
            <a:off x="4951811" y="3163491"/>
            <a:ext cx="34528" cy="23813"/>
          </a:xfrm>
          <a:custGeom>
            <a:avLst/>
            <a:gdLst/>
            <a:ahLst/>
            <a:cxnLst/>
            <a:rect l="l" t="t" r="r" b="b"/>
            <a:pathLst>
              <a:path w="89" h="60" extrusionOk="0">
                <a:moveTo>
                  <a:pt x="89" y="60"/>
                </a:moveTo>
                <a:lnTo>
                  <a:pt x="83" y="59"/>
                </a:lnTo>
                <a:lnTo>
                  <a:pt x="79" y="57"/>
                </a:lnTo>
                <a:lnTo>
                  <a:pt x="75" y="55"/>
                </a:lnTo>
                <a:lnTo>
                  <a:pt x="70" y="53"/>
                </a:lnTo>
                <a:lnTo>
                  <a:pt x="67" y="51"/>
                </a:lnTo>
                <a:lnTo>
                  <a:pt x="65" y="47"/>
                </a:lnTo>
                <a:lnTo>
                  <a:pt x="62" y="44"/>
                </a:lnTo>
                <a:lnTo>
                  <a:pt x="60" y="40"/>
                </a:lnTo>
                <a:lnTo>
                  <a:pt x="54" y="33"/>
                </a:lnTo>
                <a:lnTo>
                  <a:pt x="50" y="26"/>
                </a:lnTo>
                <a:lnTo>
                  <a:pt x="47" y="21"/>
                </a:lnTo>
                <a:lnTo>
                  <a:pt x="43" y="17"/>
                </a:lnTo>
                <a:lnTo>
                  <a:pt x="40" y="13"/>
                </a:lnTo>
                <a:lnTo>
                  <a:pt x="37" y="8"/>
                </a:lnTo>
                <a:lnTo>
                  <a:pt x="34" y="4"/>
                </a:lnTo>
                <a:lnTo>
                  <a:pt x="30" y="0"/>
                </a:lnTo>
                <a:lnTo>
                  <a:pt x="26" y="1"/>
                </a:lnTo>
                <a:lnTo>
                  <a:pt x="22" y="1"/>
                </a:lnTo>
                <a:lnTo>
                  <a:pt x="17" y="2"/>
                </a:lnTo>
                <a:lnTo>
                  <a:pt x="14" y="3"/>
                </a:lnTo>
                <a:lnTo>
                  <a:pt x="12" y="4"/>
                </a:lnTo>
                <a:lnTo>
                  <a:pt x="9" y="4"/>
                </a:lnTo>
                <a:lnTo>
                  <a:pt x="6" y="5"/>
                </a:lnTo>
                <a:lnTo>
                  <a:pt x="5" y="6"/>
                </a:lnTo>
                <a:lnTo>
                  <a:pt x="4" y="7"/>
                </a:lnTo>
                <a:lnTo>
                  <a:pt x="3" y="8"/>
                </a:lnTo>
                <a:lnTo>
                  <a:pt x="2" y="9"/>
                </a:lnTo>
                <a:lnTo>
                  <a:pt x="1" y="12"/>
                </a:lnTo>
                <a:lnTo>
                  <a:pt x="0" y="13"/>
                </a:lnTo>
                <a:lnTo>
                  <a:pt x="2" y="14"/>
                </a:lnTo>
                <a:lnTo>
                  <a:pt x="3" y="15"/>
                </a:lnTo>
                <a:lnTo>
                  <a:pt x="5" y="16"/>
                </a:lnTo>
                <a:lnTo>
                  <a:pt x="8" y="17"/>
                </a:lnTo>
                <a:lnTo>
                  <a:pt x="10" y="18"/>
                </a:lnTo>
                <a:lnTo>
                  <a:pt x="12" y="19"/>
                </a:lnTo>
                <a:lnTo>
                  <a:pt x="15" y="21"/>
                </a:lnTo>
                <a:lnTo>
                  <a:pt x="19" y="25"/>
                </a:lnTo>
                <a:lnTo>
                  <a:pt x="23" y="27"/>
                </a:lnTo>
                <a:lnTo>
                  <a:pt x="26" y="30"/>
                </a:lnTo>
                <a:lnTo>
                  <a:pt x="30" y="32"/>
                </a:lnTo>
                <a:lnTo>
                  <a:pt x="34" y="35"/>
                </a:lnTo>
                <a:lnTo>
                  <a:pt x="39" y="40"/>
                </a:lnTo>
                <a:lnTo>
                  <a:pt x="44" y="43"/>
                </a:lnTo>
                <a:lnTo>
                  <a:pt x="49" y="47"/>
                </a:lnTo>
                <a:lnTo>
                  <a:pt x="54" y="51"/>
                </a:lnTo>
                <a:lnTo>
                  <a:pt x="61" y="54"/>
                </a:lnTo>
                <a:lnTo>
                  <a:pt x="66" y="56"/>
                </a:lnTo>
                <a:lnTo>
                  <a:pt x="72" y="58"/>
                </a:lnTo>
                <a:lnTo>
                  <a:pt x="77" y="59"/>
                </a:lnTo>
                <a:lnTo>
                  <a:pt x="82" y="60"/>
                </a:lnTo>
                <a:lnTo>
                  <a:pt x="89" y="60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07" name="Google Shape;1507;p8"/>
          <p:cNvSpPr/>
          <p:nvPr/>
        </p:nvSpPr>
        <p:spPr>
          <a:xfrm>
            <a:off x="4930379" y="3130154"/>
            <a:ext cx="55959" cy="57150"/>
          </a:xfrm>
          <a:custGeom>
            <a:avLst/>
            <a:gdLst/>
            <a:ahLst/>
            <a:cxnLst/>
            <a:rect l="l" t="t" r="r" b="b"/>
            <a:pathLst>
              <a:path w="141" h="142" extrusionOk="0">
                <a:moveTo>
                  <a:pt x="141" y="142"/>
                </a:moveTo>
                <a:lnTo>
                  <a:pt x="135" y="141"/>
                </a:lnTo>
                <a:lnTo>
                  <a:pt x="131" y="139"/>
                </a:lnTo>
                <a:lnTo>
                  <a:pt x="127" y="137"/>
                </a:lnTo>
                <a:lnTo>
                  <a:pt x="122" y="135"/>
                </a:lnTo>
                <a:lnTo>
                  <a:pt x="116" y="128"/>
                </a:lnTo>
                <a:lnTo>
                  <a:pt x="111" y="122"/>
                </a:lnTo>
                <a:lnTo>
                  <a:pt x="105" y="113"/>
                </a:lnTo>
                <a:lnTo>
                  <a:pt x="101" y="105"/>
                </a:lnTo>
                <a:lnTo>
                  <a:pt x="95" y="98"/>
                </a:lnTo>
                <a:lnTo>
                  <a:pt x="90" y="90"/>
                </a:lnTo>
                <a:lnTo>
                  <a:pt x="78" y="77"/>
                </a:lnTo>
                <a:lnTo>
                  <a:pt x="66" y="65"/>
                </a:lnTo>
                <a:lnTo>
                  <a:pt x="54" y="53"/>
                </a:lnTo>
                <a:lnTo>
                  <a:pt x="42" y="41"/>
                </a:lnTo>
                <a:lnTo>
                  <a:pt x="35" y="33"/>
                </a:lnTo>
                <a:lnTo>
                  <a:pt x="26" y="24"/>
                </a:lnTo>
                <a:lnTo>
                  <a:pt x="18" y="14"/>
                </a:lnTo>
                <a:lnTo>
                  <a:pt x="10" y="6"/>
                </a:lnTo>
                <a:lnTo>
                  <a:pt x="8" y="4"/>
                </a:lnTo>
                <a:lnTo>
                  <a:pt x="4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08" name="Google Shape;1508;p8"/>
          <p:cNvSpPr/>
          <p:nvPr/>
        </p:nvSpPr>
        <p:spPr>
          <a:xfrm>
            <a:off x="4854179" y="3106341"/>
            <a:ext cx="132159" cy="80963"/>
          </a:xfrm>
          <a:custGeom>
            <a:avLst/>
            <a:gdLst/>
            <a:ahLst/>
            <a:cxnLst/>
            <a:rect l="l" t="t" r="r" b="b"/>
            <a:pathLst>
              <a:path w="334" h="204" extrusionOk="0">
                <a:moveTo>
                  <a:pt x="334" y="204"/>
                </a:moveTo>
                <a:lnTo>
                  <a:pt x="327" y="204"/>
                </a:lnTo>
                <a:lnTo>
                  <a:pt x="322" y="203"/>
                </a:lnTo>
                <a:lnTo>
                  <a:pt x="317" y="202"/>
                </a:lnTo>
                <a:lnTo>
                  <a:pt x="311" y="200"/>
                </a:lnTo>
                <a:lnTo>
                  <a:pt x="305" y="198"/>
                </a:lnTo>
                <a:lnTo>
                  <a:pt x="298" y="193"/>
                </a:lnTo>
                <a:lnTo>
                  <a:pt x="293" y="190"/>
                </a:lnTo>
                <a:lnTo>
                  <a:pt x="286" y="186"/>
                </a:lnTo>
                <a:lnTo>
                  <a:pt x="277" y="178"/>
                </a:lnTo>
                <a:lnTo>
                  <a:pt x="269" y="172"/>
                </a:lnTo>
                <a:lnTo>
                  <a:pt x="260" y="165"/>
                </a:lnTo>
                <a:lnTo>
                  <a:pt x="250" y="160"/>
                </a:lnTo>
                <a:lnTo>
                  <a:pt x="240" y="153"/>
                </a:lnTo>
                <a:lnTo>
                  <a:pt x="229" y="148"/>
                </a:lnTo>
                <a:lnTo>
                  <a:pt x="218" y="143"/>
                </a:lnTo>
                <a:lnTo>
                  <a:pt x="206" y="136"/>
                </a:lnTo>
                <a:lnTo>
                  <a:pt x="194" y="128"/>
                </a:lnTo>
                <a:lnTo>
                  <a:pt x="180" y="121"/>
                </a:lnTo>
                <a:lnTo>
                  <a:pt x="172" y="116"/>
                </a:lnTo>
                <a:lnTo>
                  <a:pt x="165" y="112"/>
                </a:lnTo>
                <a:lnTo>
                  <a:pt x="157" y="108"/>
                </a:lnTo>
                <a:lnTo>
                  <a:pt x="151" y="103"/>
                </a:lnTo>
                <a:lnTo>
                  <a:pt x="146" y="98"/>
                </a:lnTo>
                <a:lnTo>
                  <a:pt x="142" y="93"/>
                </a:lnTo>
                <a:lnTo>
                  <a:pt x="138" y="87"/>
                </a:lnTo>
                <a:lnTo>
                  <a:pt x="132" y="82"/>
                </a:lnTo>
                <a:lnTo>
                  <a:pt x="127" y="79"/>
                </a:lnTo>
                <a:lnTo>
                  <a:pt x="121" y="74"/>
                </a:lnTo>
                <a:lnTo>
                  <a:pt x="115" y="71"/>
                </a:lnTo>
                <a:lnTo>
                  <a:pt x="108" y="68"/>
                </a:lnTo>
                <a:lnTo>
                  <a:pt x="99" y="62"/>
                </a:lnTo>
                <a:lnTo>
                  <a:pt x="91" y="57"/>
                </a:lnTo>
                <a:lnTo>
                  <a:pt x="83" y="50"/>
                </a:lnTo>
                <a:lnTo>
                  <a:pt x="76" y="45"/>
                </a:lnTo>
                <a:lnTo>
                  <a:pt x="67" y="39"/>
                </a:lnTo>
                <a:lnTo>
                  <a:pt x="58" y="34"/>
                </a:lnTo>
                <a:lnTo>
                  <a:pt x="50" y="29"/>
                </a:lnTo>
                <a:lnTo>
                  <a:pt x="40" y="24"/>
                </a:lnTo>
                <a:lnTo>
                  <a:pt x="32" y="21"/>
                </a:lnTo>
                <a:lnTo>
                  <a:pt x="25" y="18"/>
                </a:lnTo>
                <a:lnTo>
                  <a:pt x="16" y="15"/>
                </a:lnTo>
                <a:lnTo>
                  <a:pt x="10" y="10"/>
                </a:lnTo>
                <a:lnTo>
                  <a:pt x="6" y="8"/>
                </a:lnTo>
                <a:lnTo>
                  <a:pt x="4" y="6"/>
                </a:lnTo>
                <a:lnTo>
                  <a:pt x="2" y="4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09" name="Google Shape;1509;p8"/>
          <p:cNvSpPr/>
          <p:nvPr/>
        </p:nvSpPr>
        <p:spPr>
          <a:xfrm>
            <a:off x="4847036" y="3099197"/>
            <a:ext cx="25003" cy="9525"/>
          </a:xfrm>
          <a:custGeom>
            <a:avLst/>
            <a:gdLst/>
            <a:ahLst/>
            <a:cxnLst/>
            <a:rect l="l" t="t" r="r" b="b"/>
            <a:pathLst>
              <a:path w="62" h="20" extrusionOk="0">
                <a:moveTo>
                  <a:pt x="62" y="0"/>
                </a:moveTo>
                <a:lnTo>
                  <a:pt x="56" y="0"/>
                </a:lnTo>
                <a:lnTo>
                  <a:pt x="51" y="0"/>
                </a:lnTo>
                <a:lnTo>
                  <a:pt x="44" y="1"/>
                </a:lnTo>
                <a:lnTo>
                  <a:pt x="39" y="2"/>
                </a:lnTo>
                <a:lnTo>
                  <a:pt x="32" y="5"/>
                </a:lnTo>
                <a:lnTo>
                  <a:pt x="25" y="7"/>
                </a:lnTo>
                <a:lnTo>
                  <a:pt x="18" y="10"/>
                </a:lnTo>
                <a:lnTo>
                  <a:pt x="13" y="13"/>
                </a:lnTo>
                <a:lnTo>
                  <a:pt x="6" y="16"/>
                </a:lnTo>
                <a:lnTo>
                  <a:pt x="0" y="2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10" name="Google Shape;1510;p8"/>
          <p:cNvSpPr/>
          <p:nvPr/>
        </p:nvSpPr>
        <p:spPr>
          <a:xfrm>
            <a:off x="4866085" y="3115866"/>
            <a:ext cx="51197" cy="9525"/>
          </a:xfrm>
          <a:custGeom>
            <a:avLst/>
            <a:gdLst/>
            <a:ahLst/>
            <a:cxnLst/>
            <a:rect l="l" t="t" r="r" b="b"/>
            <a:pathLst>
              <a:path w="128" h="24" extrusionOk="0">
                <a:moveTo>
                  <a:pt x="128" y="10"/>
                </a:moveTo>
                <a:lnTo>
                  <a:pt x="118" y="7"/>
                </a:lnTo>
                <a:lnTo>
                  <a:pt x="109" y="5"/>
                </a:lnTo>
                <a:lnTo>
                  <a:pt x="99" y="2"/>
                </a:lnTo>
                <a:lnTo>
                  <a:pt x="89" y="1"/>
                </a:lnTo>
                <a:lnTo>
                  <a:pt x="79" y="0"/>
                </a:lnTo>
                <a:lnTo>
                  <a:pt x="70" y="0"/>
                </a:lnTo>
                <a:lnTo>
                  <a:pt x="61" y="0"/>
                </a:lnTo>
                <a:lnTo>
                  <a:pt x="52" y="2"/>
                </a:lnTo>
                <a:lnTo>
                  <a:pt x="44" y="5"/>
                </a:lnTo>
                <a:lnTo>
                  <a:pt x="36" y="7"/>
                </a:lnTo>
                <a:lnTo>
                  <a:pt x="28" y="11"/>
                </a:lnTo>
                <a:lnTo>
                  <a:pt x="21" y="15"/>
                </a:lnTo>
                <a:lnTo>
                  <a:pt x="14" y="19"/>
                </a:lnTo>
                <a:lnTo>
                  <a:pt x="10" y="21"/>
                </a:lnTo>
                <a:lnTo>
                  <a:pt x="5" y="22"/>
                </a:lnTo>
                <a:lnTo>
                  <a:pt x="0" y="2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11" name="Google Shape;1511;p8"/>
          <p:cNvSpPr/>
          <p:nvPr/>
        </p:nvSpPr>
        <p:spPr>
          <a:xfrm>
            <a:off x="4910137" y="3142060"/>
            <a:ext cx="44054" cy="9525"/>
          </a:xfrm>
          <a:custGeom>
            <a:avLst/>
            <a:gdLst/>
            <a:ahLst/>
            <a:cxnLst/>
            <a:rect l="l" t="t" r="r" b="b"/>
            <a:pathLst>
              <a:path w="112" h="24" extrusionOk="0">
                <a:moveTo>
                  <a:pt x="112" y="0"/>
                </a:moveTo>
                <a:lnTo>
                  <a:pt x="108" y="4"/>
                </a:lnTo>
                <a:lnTo>
                  <a:pt x="105" y="6"/>
                </a:lnTo>
                <a:lnTo>
                  <a:pt x="101" y="7"/>
                </a:lnTo>
                <a:lnTo>
                  <a:pt x="95" y="8"/>
                </a:lnTo>
                <a:lnTo>
                  <a:pt x="88" y="8"/>
                </a:lnTo>
                <a:lnTo>
                  <a:pt x="80" y="8"/>
                </a:lnTo>
                <a:lnTo>
                  <a:pt x="71" y="7"/>
                </a:lnTo>
                <a:lnTo>
                  <a:pt x="64" y="7"/>
                </a:lnTo>
                <a:lnTo>
                  <a:pt x="56" y="8"/>
                </a:lnTo>
                <a:lnTo>
                  <a:pt x="49" y="9"/>
                </a:lnTo>
                <a:lnTo>
                  <a:pt x="41" y="12"/>
                </a:lnTo>
                <a:lnTo>
                  <a:pt x="35" y="14"/>
                </a:lnTo>
                <a:lnTo>
                  <a:pt x="28" y="18"/>
                </a:lnTo>
                <a:lnTo>
                  <a:pt x="22" y="19"/>
                </a:lnTo>
                <a:lnTo>
                  <a:pt x="15" y="20"/>
                </a:lnTo>
                <a:lnTo>
                  <a:pt x="9" y="21"/>
                </a:lnTo>
                <a:lnTo>
                  <a:pt x="5" y="22"/>
                </a:lnTo>
                <a:lnTo>
                  <a:pt x="3" y="23"/>
                </a:lnTo>
                <a:lnTo>
                  <a:pt x="0" y="2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12" name="Google Shape;1512;p8"/>
          <p:cNvSpPr/>
          <p:nvPr/>
        </p:nvSpPr>
        <p:spPr>
          <a:xfrm>
            <a:off x="4948239" y="3161111"/>
            <a:ext cx="26194" cy="11906"/>
          </a:xfrm>
          <a:custGeom>
            <a:avLst/>
            <a:gdLst/>
            <a:ahLst/>
            <a:cxnLst/>
            <a:rect l="l" t="t" r="r" b="b"/>
            <a:pathLst>
              <a:path w="67" h="30" extrusionOk="0">
                <a:moveTo>
                  <a:pt x="67" y="0"/>
                </a:moveTo>
                <a:lnTo>
                  <a:pt x="64" y="2"/>
                </a:lnTo>
                <a:lnTo>
                  <a:pt x="60" y="3"/>
                </a:lnTo>
                <a:lnTo>
                  <a:pt x="56" y="4"/>
                </a:lnTo>
                <a:lnTo>
                  <a:pt x="51" y="6"/>
                </a:lnTo>
                <a:lnTo>
                  <a:pt x="45" y="7"/>
                </a:lnTo>
                <a:lnTo>
                  <a:pt x="37" y="7"/>
                </a:lnTo>
                <a:lnTo>
                  <a:pt x="30" y="8"/>
                </a:lnTo>
                <a:lnTo>
                  <a:pt x="23" y="9"/>
                </a:lnTo>
                <a:lnTo>
                  <a:pt x="18" y="11"/>
                </a:lnTo>
                <a:lnTo>
                  <a:pt x="13" y="13"/>
                </a:lnTo>
                <a:lnTo>
                  <a:pt x="10" y="16"/>
                </a:lnTo>
                <a:lnTo>
                  <a:pt x="7" y="21"/>
                </a:lnTo>
                <a:lnTo>
                  <a:pt x="4" y="24"/>
                </a:lnTo>
                <a:lnTo>
                  <a:pt x="3" y="27"/>
                </a:lnTo>
                <a:lnTo>
                  <a:pt x="0" y="3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13" name="Google Shape;1513;p8"/>
          <p:cNvSpPr/>
          <p:nvPr/>
        </p:nvSpPr>
        <p:spPr>
          <a:xfrm>
            <a:off x="5137548" y="3251598"/>
            <a:ext cx="7144" cy="26194"/>
          </a:xfrm>
          <a:custGeom>
            <a:avLst/>
            <a:gdLst/>
            <a:ahLst/>
            <a:cxnLst/>
            <a:rect l="l" t="t" r="r" b="b"/>
            <a:pathLst>
              <a:path w="18" h="67" extrusionOk="0">
                <a:moveTo>
                  <a:pt x="18" y="67"/>
                </a:moveTo>
                <a:lnTo>
                  <a:pt x="16" y="67"/>
                </a:lnTo>
                <a:lnTo>
                  <a:pt x="13" y="66"/>
                </a:lnTo>
                <a:lnTo>
                  <a:pt x="11" y="65"/>
                </a:lnTo>
                <a:lnTo>
                  <a:pt x="10" y="63"/>
                </a:lnTo>
                <a:lnTo>
                  <a:pt x="9" y="61"/>
                </a:lnTo>
                <a:lnTo>
                  <a:pt x="8" y="56"/>
                </a:lnTo>
                <a:lnTo>
                  <a:pt x="7" y="53"/>
                </a:lnTo>
                <a:lnTo>
                  <a:pt x="7" y="50"/>
                </a:lnTo>
                <a:lnTo>
                  <a:pt x="7" y="46"/>
                </a:lnTo>
                <a:lnTo>
                  <a:pt x="7" y="37"/>
                </a:lnTo>
                <a:lnTo>
                  <a:pt x="6" y="28"/>
                </a:lnTo>
                <a:lnTo>
                  <a:pt x="5" y="20"/>
                </a:lnTo>
                <a:lnTo>
                  <a:pt x="5" y="15"/>
                </a:lnTo>
                <a:lnTo>
                  <a:pt x="4" y="11"/>
                </a:lnTo>
                <a:lnTo>
                  <a:pt x="4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14" name="Google Shape;1514;p8"/>
          <p:cNvSpPr/>
          <p:nvPr/>
        </p:nvSpPr>
        <p:spPr>
          <a:xfrm>
            <a:off x="5073254" y="3234928"/>
            <a:ext cx="47625" cy="23813"/>
          </a:xfrm>
          <a:custGeom>
            <a:avLst/>
            <a:gdLst/>
            <a:ahLst/>
            <a:cxnLst/>
            <a:rect l="l" t="t" r="r" b="b"/>
            <a:pathLst>
              <a:path w="118" h="62" extrusionOk="0">
                <a:moveTo>
                  <a:pt x="88" y="62"/>
                </a:moveTo>
                <a:lnTo>
                  <a:pt x="82" y="59"/>
                </a:lnTo>
                <a:lnTo>
                  <a:pt x="78" y="56"/>
                </a:lnTo>
                <a:lnTo>
                  <a:pt x="73" y="54"/>
                </a:lnTo>
                <a:lnTo>
                  <a:pt x="68" y="52"/>
                </a:lnTo>
                <a:lnTo>
                  <a:pt x="63" y="48"/>
                </a:lnTo>
                <a:lnTo>
                  <a:pt x="58" y="46"/>
                </a:lnTo>
                <a:lnTo>
                  <a:pt x="53" y="43"/>
                </a:lnTo>
                <a:lnTo>
                  <a:pt x="48" y="40"/>
                </a:lnTo>
                <a:lnTo>
                  <a:pt x="42" y="37"/>
                </a:lnTo>
                <a:lnTo>
                  <a:pt x="36" y="33"/>
                </a:lnTo>
                <a:lnTo>
                  <a:pt x="30" y="30"/>
                </a:lnTo>
                <a:lnTo>
                  <a:pt x="24" y="27"/>
                </a:lnTo>
                <a:lnTo>
                  <a:pt x="19" y="25"/>
                </a:lnTo>
                <a:lnTo>
                  <a:pt x="16" y="22"/>
                </a:lnTo>
                <a:lnTo>
                  <a:pt x="12" y="20"/>
                </a:lnTo>
                <a:lnTo>
                  <a:pt x="7" y="18"/>
                </a:lnTo>
                <a:lnTo>
                  <a:pt x="3" y="15"/>
                </a:lnTo>
                <a:lnTo>
                  <a:pt x="0" y="13"/>
                </a:lnTo>
                <a:lnTo>
                  <a:pt x="2" y="13"/>
                </a:lnTo>
                <a:lnTo>
                  <a:pt x="4" y="13"/>
                </a:lnTo>
                <a:lnTo>
                  <a:pt x="5" y="12"/>
                </a:lnTo>
                <a:lnTo>
                  <a:pt x="7" y="12"/>
                </a:lnTo>
                <a:lnTo>
                  <a:pt x="10" y="12"/>
                </a:lnTo>
                <a:lnTo>
                  <a:pt x="11" y="11"/>
                </a:lnTo>
                <a:lnTo>
                  <a:pt x="14" y="9"/>
                </a:lnTo>
                <a:lnTo>
                  <a:pt x="17" y="8"/>
                </a:lnTo>
                <a:lnTo>
                  <a:pt x="20" y="7"/>
                </a:lnTo>
                <a:lnTo>
                  <a:pt x="25" y="5"/>
                </a:lnTo>
                <a:lnTo>
                  <a:pt x="29" y="3"/>
                </a:lnTo>
                <a:lnTo>
                  <a:pt x="32" y="2"/>
                </a:lnTo>
                <a:lnTo>
                  <a:pt x="36" y="2"/>
                </a:lnTo>
                <a:lnTo>
                  <a:pt x="39" y="1"/>
                </a:lnTo>
                <a:lnTo>
                  <a:pt x="42" y="1"/>
                </a:lnTo>
                <a:lnTo>
                  <a:pt x="45" y="0"/>
                </a:lnTo>
                <a:lnTo>
                  <a:pt x="49" y="0"/>
                </a:lnTo>
                <a:lnTo>
                  <a:pt x="54" y="1"/>
                </a:lnTo>
                <a:lnTo>
                  <a:pt x="60" y="1"/>
                </a:lnTo>
                <a:lnTo>
                  <a:pt x="65" y="1"/>
                </a:lnTo>
                <a:lnTo>
                  <a:pt x="70" y="1"/>
                </a:lnTo>
                <a:lnTo>
                  <a:pt x="78" y="9"/>
                </a:lnTo>
                <a:lnTo>
                  <a:pt x="87" y="17"/>
                </a:lnTo>
                <a:lnTo>
                  <a:pt x="94" y="25"/>
                </a:lnTo>
                <a:lnTo>
                  <a:pt x="102" y="32"/>
                </a:lnTo>
                <a:lnTo>
                  <a:pt x="110" y="41"/>
                </a:lnTo>
                <a:lnTo>
                  <a:pt x="118" y="50"/>
                </a:lnTo>
                <a:lnTo>
                  <a:pt x="114" y="50"/>
                </a:lnTo>
                <a:lnTo>
                  <a:pt x="109" y="50"/>
                </a:lnTo>
                <a:lnTo>
                  <a:pt x="105" y="51"/>
                </a:lnTo>
                <a:lnTo>
                  <a:pt x="102" y="52"/>
                </a:lnTo>
                <a:lnTo>
                  <a:pt x="100" y="53"/>
                </a:lnTo>
                <a:lnTo>
                  <a:pt x="96" y="54"/>
                </a:lnTo>
                <a:lnTo>
                  <a:pt x="94" y="55"/>
                </a:lnTo>
                <a:lnTo>
                  <a:pt x="93" y="56"/>
                </a:lnTo>
                <a:lnTo>
                  <a:pt x="92" y="57"/>
                </a:lnTo>
                <a:lnTo>
                  <a:pt x="91" y="58"/>
                </a:lnTo>
                <a:lnTo>
                  <a:pt x="90" y="59"/>
                </a:lnTo>
                <a:lnTo>
                  <a:pt x="89" y="60"/>
                </a:lnTo>
                <a:lnTo>
                  <a:pt x="88" y="62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15" name="Google Shape;1515;p8"/>
          <p:cNvSpPr/>
          <p:nvPr/>
        </p:nvSpPr>
        <p:spPr>
          <a:xfrm>
            <a:off x="5108973" y="3253978"/>
            <a:ext cx="34528" cy="23813"/>
          </a:xfrm>
          <a:custGeom>
            <a:avLst/>
            <a:gdLst/>
            <a:ahLst/>
            <a:cxnLst/>
            <a:rect l="l" t="t" r="r" b="b"/>
            <a:pathLst>
              <a:path w="89" h="59" extrusionOk="0">
                <a:moveTo>
                  <a:pt x="89" y="59"/>
                </a:moveTo>
                <a:lnTo>
                  <a:pt x="82" y="59"/>
                </a:lnTo>
                <a:lnTo>
                  <a:pt x="77" y="58"/>
                </a:lnTo>
                <a:lnTo>
                  <a:pt x="71" y="57"/>
                </a:lnTo>
                <a:lnTo>
                  <a:pt x="66" y="56"/>
                </a:lnTo>
                <a:lnTo>
                  <a:pt x="60" y="53"/>
                </a:lnTo>
                <a:lnTo>
                  <a:pt x="54" y="49"/>
                </a:lnTo>
                <a:lnTo>
                  <a:pt x="48" y="46"/>
                </a:lnTo>
                <a:lnTo>
                  <a:pt x="43" y="43"/>
                </a:lnTo>
                <a:lnTo>
                  <a:pt x="39" y="39"/>
                </a:lnTo>
                <a:lnTo>
                  <a:pt x="33" y="34"/>
                </a:lnTo>
                <a:lnTo>
                  <a:pt x="30" y="31"/>
                </a:lnTo>
                <a:lnTo>
                  <a:pt x="26" y="29"/>
                </a:lnTo>
                <a:lnTo>
                  <a:pt x="22" y="26"/>
                </a:lnTo>
                <a:lnTo>
                  <a:pt x="19" y="23"/>
                </a:lnTo>
                <a:lnTo>
                  <a:pt x="15" y="21"/>
                </a:lnTo>
                <a:lnTo>
                  <a:pt x="12" y="18"/>
                </a:lnTo>
                <a:lnTo>
                  <a:pt x="9" y="17"/>
                </a:lnTo>
                <a:lnTo>
                  <a:pt x="7" y="16"/>
                </a:lnTo>
                <a:lnTo>
                  <a:pt x="5" y="15"/>
                </a:lnTo>
                <a:lnTo>
                  <a:pt x="3" y="14"/>
                </a:lnTo>
                <a:lnTo>
                  <a:pt x="2" y="13"/>
                </a:lnTo>
                <a:lnTo>
                  <a:pt x="0" y="12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12" y="3"/>
                </a:lnTo>
                <a:lnTo>
                  <a:pt x="14" y="2"/>
                </a:lnTo>
                <a:lnTo>
                  <a:pt x="17" y="1"/>
                </a:lnTo>
                <a:lnTo>
                  <a:pt x="21" y="0"/>
                </a:lnTo>
                <a:lnTo>
                  <a:pt x="26" y="0"/>
                </a:lnTo>
                <a:lnTo>
                  <a:pt x="30" y="0"/>
                </a:lnTo>
                <a:lnTo>
                  <a:pt x="33" y="3"/>
                </a:lnTo>
                <a:lnTo>
                  <a:pt x="37" y="7"/>
                </a:lnTo>
                <a:lnTo>
                  <a:pt x="40" y="12"/>
                </a:lnTo>
                <a:lnTo>
                  <a:pt x="43" y="16"/>
                </a:lnTo>
                <a:lnTo>
                  <a:pt x="46" y="20"/>
                </a:lnTo>
                <a:lnTo>
                  <a:pt x="50" y="25"/>
                </a:lnTo>
                <a:lnTo>
                  <a:pt x="54" y="32"/>
                </a:lnTo>
                <a:lnTo>
                  <a:pt x="59" y="40"/>
                </a:lnTo>
                <a:lnTo>
                  <a:pt x="61" y="43"/>
                </a:lnTo>
                <a:lnTo>
                  <a:pt x="65" y="46"/>
                </a:lnTo>
                <a:lnTo>
                  <a:pt x="67" y="49"/>
                </a:lnTo>
                <a:lnTo>
                  <a:pt x="70" y="52"/>
                </a:lnTo>
                <a:lnTo>
                  <a:pt x="75" y="55"/>
                </a:lnTo>
                <a:lnTo>
                  <a:pt x="79" y="56"/>
                </a:lnTo>
                <a:lnTo>
                  <a:pt x="83" y="58"/>
                </a:lnTo>
                <a:lnTo>
                  <a:pt x="89" y="59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16" name="Google Shape;1516;p8"/>
          <p:cNvSpPr/>
          <p:nvPr/>
        </p:nvSpPr>
        <p:spPr>
          <a:xfrm>
            <a:off x="5087541" y="3223023"/>
            <a:ext cx="55959" cy="54769"/>
          </a:xfrm>
          <a:custGeom>
            <a:avLst/>
            <a:gdLst/>
            <a:ahLst/>
            <a:cxnLst/>
            <a:rect l="l" t="t" r="r" b="b"/>
            <a:pathLst>
              <a:path w="141" h="142" extrusionOk="0">
                <a:moveTo>
                  <a:pt x="141" y="142"/>
                </a:moveTo>
                <a:lnTo>
                  <a:pt x="135" y="141"/>
                </a:lnTo>
                <a:lnTo>
                  <a:pt x="131" y="139"/>
                </a:lnTo>
                <a:lnTo>
                  <a:pt x="127" y="138"/>
                </a:lnTo>
                <a:lnTo>
                  <a:pt x="122" y="135"/>
                </a:lnTo>
                <a:lnTo>
                  <a:pt x="116" y="129"/>
                </a:lnTo>
                <a:lnTo>
                  <a:pt x="110" y="122"/>
                </a:lnTo>
                <a:lnTo>
                  <a:pt x="105" y="113"/>
                </a:lnTo>
                <a:lnTo>
                  <a:pt x="100" y="105"/>
                </a:lnTo>
                <a:lnTo>
                  <a:pt x="95" y="98"/>
                </a:lnTo>
                <a:lnTo>
                  <a:pt x="90" y="90"/>
                </a:lnTo>
                <a:lnTo>
                  <a:pt x="78" y="78"/>
                </a:lnTo>
                <a:lnTo>
                  <a:pt x="66" y="65"/>
                </a:lnTo>
                <a:lnTo>
                  <a:pt x="54" y="53"/>
                </a:lnTo>
                <a:lnTo>
                  <a:pt x="42" y="42"/>
                </a:lnTo>
                <a:lnTo>
                  <a:pt x="33" y="33"/>
                </a:lnTo>
                <a:lnTo>
                  <a:pt x="26" y="24"/>
                </a:lnTo>
                <a:lnTo>
                  <a:pt x="18" y="14"/>
                </a:lnTo>
                <a:lnTo>
                  <a:pt x="9" y="7"/>
                </a:lnTo>
                <a:lnTo>
                  <a:pt x="7" y="3"/>
                </a:lnTo>
                <a:lnTo>
                  <a:pt x="4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17" name="Google Shape;1517;p8"/>
          <p:cNvSpPr/>
          <p:nvPr/>
        </p:nvSpPr>
        <p:spPr>
          <a:xfrm>
            <a:off x="5011341" y="3196828"/>
            <a:ext cx="132159" cy="80963"/>
          </a:xfrm>
          <a:custGeom>
            <a:avLst/>
            <a:gdLst/>
            <a:ahLst/>
            <a:cxnLst/>
            <a:rect l="l" t="t" r="r" b="b"/>
            <a:pathLst>
              <a:path w="334" h="204" extrusionOk="0">
                <a:moveTo>
                  <a:pt x="334" y="204"/>
                </a:moveTo>
                <a:lnTo>
                  <a:pt x="327" y="204"/>
                </a:lnTo>
                <a:lnTo>
                  <a:pt x="322" y="203"/>
                </a:lnTo>
                <a:lnTo>
                  <a:pt x="316" y="202"/>
                </a:lnTo>
                <a:lnTo>
                  <a:pt x="311" y="201"/>
                </a:lnTo>
                <a:lnTo>
                  <a:pt x="304" y="198"/>
                </a:lnTo>
                <a:lnTo>
                  <a:pt x="298" y="194"/>
                </a:lnTo>
                <a:lnTo>
                  <a:pt x="292" y="190"/>
                </a:lnTo>
                <a:lnTo>
                  <a:pt x="286" y="186"/>
                </a:lnTo>
                <a:lnTo>
                  <a:pt x="277" y="178"/>
                </a:lnTo>
                <a:lnTo>
                  <a:pt x="269" y="172"/>
                </a:lnTo>
                <a:lnTo>
                  <a:pt x="260" y="165"/>
                </a:lnTo>
                <a:lnTo>
                  <a:pt x="250" y="160"/>
                </a:lnTo>
                <a:lnTo>
                  <a:pt x="239" y="153"/>
                </a:lnTo>
                <a:lnTo>
                  <a:pt x="228" y="148"/>
                </a:lnTo>
                <a:lnTo>
                  <a:pt x="218" y="142"/>
                </a:lnTo>
                <a:lnTo>
                  <a:pt x="206" y="136"/>
                </a:lnTo>
                <a:lnTo>
                  <a:pt x="194" y="128"/>
                </a:lnTo>
                <a:lnTo>
                  <a:pt x="180" y="121"/>
                </a:lnTo>
                <a:lnTo>
                  <a:pt x="172" y="116"/>
                </a:lnTo>
                <a:lnTo>
                  <a:pt x="164" y="113"/>
                </a:lnTo>
                <a:lnTo>
                  <a:pt x="157" y="108"/>
                </a:lnTo>
                <a:lnTo>
                  <a:pt x="150" y="103"/>
                </a:lnTo>
                <a:lnTo>
                  <a:pt x="146" y="98"/>
                </a:lnTo>
                <a:lnTo>
                  <a:pt x="142" y="93"/>
                </a:lnTo>
                <a:lnTo>
                  <a:pt x="137" y="87"/>
                </a:lnTo>
                <a:lnTo>
                  <a:pt x="132" y="82"/>
                </a:lnTo>
                <a:lnTo>
                  <a:pt x="127" y="78"/>
                </a:lnTo>
                <a:lnTo>
                  <a:pt x="120" y="74"/>
                </a:lnTo>
                <a:lnTo>
                  <a:pt x="115" y="71"/>
                </a:lnTo>
                <a:lnTo>
                  <a:pt x="108" y="68"/>
                </a:lnTo>
                <a:lnTo>
                  <a:pt x="98" y="62"/>
                </a:lnTo>
                <a:lnTo>
                  <a:pt x="91" y="57"/>
                </a:lnTo>
                <a:lnTo>
                  <a:pt x="83" y="51"/>
                </a:lnTo>
                <a:lnTo>
                  <a:pt x="74" y="45"/>
                </a:lnTo>
                <a:lnTo>
                  <a:pt x="67" y="39"/>
                </a:lnTo>
                <a:lnTo>
                  <a:pt x="58" y="34"/>
                </a:lnTo>
                <a:lnTo>
                  <a:pt x="50" y="29"/>
                </a:lnTo>
                <a:lnTo>
                  <a:pt x="40" y="24"/>
                </a:lnTo>
                <a:lnTo>
                  <a:pt x="32" y="21"/>
                </a:lnTo>
                <a:lnTo>
                  <a:pt x="25" y="18"/>
                </a:lnTo>
                <a:lnTo>
                  <a:pt x="16" y="14"/>
                </a:lnTo>
                <a:lnTo>
                  <a:pt x="9" y="10"/>
                </a:lnTo>
                <a:lnTo>
                  <a:pt x="6" y="8"/>
                </a:lnTo>
                <a:lnTo>
                  <a:pt x="4" y="6"/>
                </a:lnTo>
                <a:lnTo>
                  <a:pt x="2" y="4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18" name="Google Shape;1518;p8"/>
          <p:cNvSpPr/>
          <p:nvPr/>
        </p:nvSpPr>
        <p:spPr>
          <a:xfrm>
            <a:off x="5004198" y="3192067"/>
            <a:ext cx="25003" cy="7144"/>
          </a:xfrm>
          <a:custGeom>
            <a:avLst/>
            <a:gdLst/>
            <a:ahLst/>
            <a:cxnLst/>
            <a:rect l="l" t="t" r="r" b="b"/>
            <a:pathLst>
              <a:path w="63" h="20" extrusionOk="0">
                <a:moveTo>
                  <a:pt x="63" y="1"/>
                </a:moveTo>
                <a:lnTo>
                  <a:pt x="57" y="0"/>
                </a:lnTo>
                <a:lnTo>
                  <a:pt x="51" y="0"/>
                </a:lnTo>
                <a:lnTo>
                  <a:pt x="45" y="1"/>
                </a:lnTo>
                <a:lnTo>
                  <a:pt x="39" y="2"/>
                </a:lnTo>
                <a:lnTo>
                  <a:pt x="32" y="4"/>
                </a:lnTo>
                <a:lnTo>
                  <a:pt x="25" y="7"/>
                </a:lnTo>
                <a:lnTo>
                  <a:pt x="19" y="10"/>
                </a:lnTo>
                <a:lnTo>
                  <a:pt x="13" y="13"/>
                </a:lnTo>
                <a:lnTo>
                  <a:pt x="7" y="16"/>
                </a:lnTo>
                <a:lnTo>
                  <a:pt x="0" y="2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19" name="Google Shape;1519;p8"/>
          <p:cNvSpPr/>
          <p:nvPr/>
        </p:nvSpPr>
        <p:spPr>
          <a:xfrm>
            <a:off x="5023247" y="3206354"/>
            <a:ext cx="51197" cy="9525"/>
          </a:xfrm>
          <a:custGeom>
            <a:avLst/>
            <a:gdLst/>
            <a:ahLst/>
            <a:cxnLst/>
            <a:rect l="l" t="t" r="r" b="b"/>
            <a:pathLst>
              <a:path w="128" h="24" extrusionOk="0">
                <a:moveTo>
                  <a:pt x="128" y="10"/>
                </a:moveTo>
                <a:lnTo>
                  <a:pt x="118" y="7"/>
                </a:lnTo>
                <a:lnTo>
                  <a:pt x="108" y="5"/>
                </a:lnTo>
                <a:lnTo>
                  <a:pt x="99" y="2"/>
                </a:lnTo>
                <a:lnTo>
                  <a:pt x="89" y="1"/>
                </a:lnTo>
                <a:lnTo>
                  <a:pt x="79" y="0"/>
                </a:lnTo>
                <a:lnTo>
                  <a:pt x="69" y="0"/>
                </a:lnTo>
                <a:lnTo>
                  <a:pt x="61" y="1"/>
                </a:lnTo>
                <a:lnTo>
                  <a:pt x="52" y="2"/>
                </a:lnTo>
                <a:lnTo>
                  <a:pt x="43" y="5"/>
                </a:lnTo>
                <a:lnTo>
                  <a:pt x="36" y="8"/>
                </a:lnTo>
                <a:lnTo>
                  <a:pt x="28" y="11"/>
                </a:lnTo>
                <a:lnTo>
                  <a:pt x="21" y="15"/>
                </a:lnTo>
                <a:lnTo>
                  <a:pt x="14" y="19"/>
                </a:lnTo>
                <a:lnTo>
                  <a:pt x="10" y="21"/>
                </a:lnTo>
                <a:lnTo>
                  <a:pt x="4" y="23"/>
                </a:lnTo>
                <a:lnTo>
                  <a:pt x="0" y="2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20" name="Google Shape;1520;p8"/>
          <p:cNvSpPr/>
          <p:nvPr/>
        </p:nvSpPr>
        <p:spPr>
          <a:xfrm>
            <a:off x="5067300" y="3232547"/>
            <a:ext cx="44054" cy="9525"/>
          </a:xfrm>
          <a:custGeom>
            <a:avLst/>
            <a:gdLst/>
            <a:ahLst/>
            <a:cxnLst/>
            <a:rect l="l" t="t" r="r" b="b"/>
            <a:pathLst>
              <a:path w="111" h="25" extrusionOk="0">
                <a:moveTo>
                  <a:pt x="111" y="0"/>
                </a:moveTo>
                <a:lnTo>
                  <a:pt x="108" y="3"/>
                </a:lnTo>
                <a:lnTo>
                  <a:pt x="105" y="6"/>
                </a:lnTo>
                <a:lnTo>
                  <a:pt x="100" y="7"/>
                </a:lnTo>
                <a:lnTo>
                  <a:pt x="95" y="8"/>
                </a:lnTo>
                <a:lnTo>
                  <a:pt x="87" y="8"/>
                </a:lnTo>
                <a:lnTo>
                  <a:pt x="80" y="8"/>
                </a:lnTo>
                <a:lnTo>
                  <a:pt x="71" y="8"/>
                </a:lnTo>
                <a:lnTo>
                  <a:pt x="64" y="7"/>
                </a:lnTo>
                <a:lnTo>
                  <a:pt x="56" y="8"/>
                </a:lnTo>
                <a:lnTo>
                  <a:pt x="48" y="10"/>
                </a:lnTo>
                <a:lnTo>
                  <a:pt x="41" y="12"/>
                </a:lnTo>
                <a:lnTo>
                  <a:pt x="34" y="15"/>
                </a:lnTo>
                <a:lnTo>
                  <a:pt x="28" y="18"/>
                </a:lnTo>
                <a:lnTo>
                  <a:pt x="21" y="19"/>
                </a:lnTo>
                <a:lnTo>
                  <a:pt x="15" y="20"/>
                </a:lnTo>
                <a:lnTo>
                  <a:pt x="8" y="22"/>
                </a:lnTo>
                <a:lnTo>
                  <a:pt x="5" y="22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21" name="Google Shape;1521;p8"/>
          <p:cNvSpPr/>
          <p:nvPr/>
        </p:nvSpPr>
        <p:spPr>
          <a:xfrm>
            <a:off x="5105401" y="3251599"/>
            <a:ext cx="26194" cy="11906"/>
          </a:xfrm>
          <a:custGeom>
            <a:avLst/>
            <a:gdLst/>
            <a:ahLst/>
            <a:cxnLst/>
            <a:rect l="l" t="t" r="r" b="b"/>
            <a:pathLst>
              <a:path w="66" h="30" extrusionOk="0">
                <a:moveTo>
                  <a:pt x="66" y="0"/>
                </a:moveTo>
                <a:lnTo>
                  <a:pt x="63" y="2"/>
                </a:lnTo>
                <a:lnTo>
                  <a:pt x="60" y="4"/>
                </a:lnTo>
                <a:lnTo>
                  <a:pt x="55" y="5"/>
                </a:lnTo>
                <a:lnTo>
                  <a:pt x="51" y="5"/>
                </a:lnTo>
                <a:lnTo>
                  <a:pt x="45" y="6"/>
                </a:lnTo>
                <a:lnTo>
                  <a:pt x="37" y="8"/>
                </a:lnTo>
                <a:lnTo>
                  <a:pt x="29" y="8"/>
                </a:lnTo>
                <a:lnTo>
                  <a:pt x="23" y="10"/>
                </a:lnTo>
                <a:lnTo>
                  <a:pt x="17" y="11"/>
                </a:lnTo>
                <a:lnTo>
                  <a:pt x="13" y="14"/>
                </a:lnTo>
                <a:lnTo>
                  <a:pt x="10" y="17"/>
                </a:lnTo>
                <a:lnTo>
                  <a:pt x="7" y="21"/>
                </a:lnTo>
                <a:lnTo>
                  <a:pt x="3" y="25"/>
                </a:lnTo>
                <a:lnTo>
                  <a:pt x="2" y="27"/>
                </a:lnTo>
                <a:lnTo>
                  <a:pt x="0" y="3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22" name="Google Shape;1522;p8"/>
          <p:cNvSpPr/>
          <p:nvPr/>
        </p:nvSpPr>
        <p:spPr>
          <a:xfrm>
            <a:off x="5294711" y="3342086"/>
            <a:ext cx="7144" cy="26194"/>
          </a:xfrm>
          <a:custGeom>
            <a:avLst/>
            <a:gdLst/>
            <a:ahLst/>
            <a:cxnLst/>
            <a:rect l="l" t="t" r="r" b="b"/>
            <a:pathLst>
              <a:path w="18" h="66" extrusionOk="0">
                <a:moveTo>
                  <a:pt x="18" y="66"/>
                </a:moveTo>
                <a:lnTo>
                  <a:pt x="15" y="66"/>
                </a:lnTo>
                <a:lnTo>
                  <a:pt x="13" y="65"/>
                </a:lnTo>
                <a:lnTo>
                  <a:pt x="11" y="64"/>
                </a:lnTo>
                <a:lnTo>
                  <a:pt x="10" y="62"/>
                </a:lnTo>
                <a:lnTo>
                  <a:pt x="8" y="59"/>
                </a:lnTo>
                <a:lnTo>
                  <a:pt x="8" y="56"/>
                </a:lnTo>
                <a:lnTo>
                  <a:pt x="7" y="52"/>
                </a:lnTo>
                <a:lnTo>
                  <a:pt x="7" y="49"/>
                </a:lnTo>
                <a:lnTo>
                  <a:pt x="7" y="44"/>
                </a:lnTo>
                <a:lnTo>
                  <a:pt x="7" y="36"/>
                </a:lnTo>
                <a:lnTo>
                  <a:pt x="6" y="27"/>
                </a:lnTo>
                <a:lnTo>
                  <a:pt x="5" y="19"/>
                </a:lnTo>
                <a:lnTo>
                  <a:pt x="5" y="14"/>
                </a:lnTo>
                <a:lnTo>
                  <a:pt x="3" y="10"/>
                </a:lnTo>
                <a:lnTo>
                  <a:pt x="3" y="5"/>
                </a:lnTo>
                <a:lnTo>
                  <a:pt x="2" y="3"/>
                </a:lnTo>
                <a:lnTo>
                  <a:pt x="1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23" name="Google Shape;1523;p8"/>
          <p:cNvSpPr/>
          <p:nvPr/>
        </p:nvSpPr>
        <p:spPr>
          <a:xfrm>
            <a:off x="5231607" y="3325416"/>
            <a:ext cx="46435" cy="23813"/>
          </a:xfrm>
          <a:custGeom>
            <a:avLst/>
            <a:gdLst/>
            <a:ahLst/>
            <a:cxnLst/>
            <a:rect l="l" t="t" r="r" b="b"/>
            <a:pathLst>
              <a:path w="118" h="60" extrusionOk="0">
                <a:moveTo>
                  <a:pt x="88" y="60"/>
                </a:moveTo>
                <a:lnTo>
                  <a:pt x="82" y="58"/>
                </a:lnTo>
                <a:lnTo>
                  <a:pt x="78" y="56"/>
                </a:lnTo>
                <a:lnTo>
                  <a:pt x="72" y="53"/>
                </a:lnTo>
                <a:lnTo>
                  <a:pt x="68" y="50"/>
                </a:lnTo>
                <a:lnTo>
                  <a:pt x="63" y="48"/>
                </a:lnTo>
                <a:lnTo>
                  <a:pt x="58" y="45"/>
                </a:lnTo>
                <a:lnTo>
                  <a:pt x="53" y="42"/>
                </a:lnTo>
                <a:lnTo>
                  <a:pt x="47" y="39"/>
                </a:lnTo>
                <a:lnTo>
                  <a:pt x="42" y="35"/>
                </a:lnTo>
                <a:lnTo>
                  <a:pt x="36" y="32"/>
                </a:lnTo>
                <a:lnTo>
                  <a:pt x="30" y="29"/>
                </a:lnTo>
                <a:lnTo>
                  <a:pt x="24" y="26"/>
                </a:lnTo>
                <a:lnTo>
                  <a:pt x="19" y="23"/>
                </a:lnTo>
                <a:lnTo>
                  <a:pt x="16" y="21"/>
                </a:lnTo>
                <a:lnTo>
                  <a:pt x="12" y="19"/>
                </a:lnTo>
                <a:lnTo>
                  <a:pt x="7" y="17"/>
                </a:lnTo>
                <a:lnTo>
                  <a:pt x="3" y="15"/>
                </a:lnTo>
                <a:lnTo>
                  <a:pt x="0" y="11"/>
                </a:lnTo>
                <a:lnTo>
                  <a:pt x="2" y="11"/>
                </a:lnTo>
                <a:lnTo>
                  <a:pt x="3" y="11"/>
                </a:lnTo>
                <a:lnTo>
                  <a:pt x="5" y="10"/>
                </a:lnTo>
                <a:lnTo>
                  <a:pt x="7" y="10"/>
                </a:lnTo>
                <a:lnTo>
                  <a:pt x="10" y="10"/>
                </a:lnTo>
                <a:lnTo>
                  <a:pt x="11" y="9"/>
                </a:lnTo>
                <a:lnTo>
                  <a:pt x="14" y="8"/>
                </a:lnTo>
                <a:lnTo>
                  <a:pt x="17" y="7"/>
                </a:lnTo>
                <a:lnTo>
                  <a:pt x="20" y="6"/>
                </a:lnTo>
                <a:lnTo>
                  <a:pt x="25" y="4"/>
                </a:lnTo>
                <a:lnTo>
                  <a:pt x="29" y="3"/>
                </a:lnTo>
                <a:lnTo>
                  <a:pt x="32" y="2"/>
                </a:lnTo>
                <a:lnTo>
                  <a:pt x="36" y="1"/>
                </a:lnTo>
                <a:lnTo>
                  <a:pt x="39" y="0"/>
                </a:lnTo>
                <a:lnTo>
                  <a:pt x="42" y="0"/>
                </a:lnTo>
                <a:lnTo>
                  <a:pt x="45" y="0"/>
                </a:lnTo>
                <a:lnTo>
                  <a:pt x="49" y="0"/>
                </a:lnTo>
                <a:lnTo>
                  <a:pt x="54" y="0"/>
                </a:lnTo>
                <a:lnTo>
                  <a:pt x="59" y="0"/>
                </a:lnTo>
                <a:lnTo>
                  <a:pt x="65" y="0"/>
                </a:lnTo>
                <a:lnTo>
                  <a:pt x="70" y="1"/>
                </a:lnTo>
                <a:lnTo>
                  <a:pt x="78" y="8"/>
                </a:lnTo>
                <a:lnTo>
                  <a:pt x="87" y="16"/>
                </a:lnTo>
                <a:lnTo>
                  <a:pt x="94" y="23"/>
                </a:lnTo>
                <a:lnTo>
                  <a:pt x="102" y="32"/>
                </a:lnTo>
                <a:lnTo>
                  <a:pt x="110" y="40"/>
                </a:lnTo>
                <a:lnTo>
                  <a:pt x="118" y="48"/>
                </a:lnTo>
                <a:lnTo>
                  <a:pt x="114" y="48"/>
                </a:lnTo>
                <a:lnTo>
                  <a:pt x="109" y="49"/>
                </a:lnTo>
                <a:lnTo>
                  <a:pt x="105" y="49"/>
                </a:lnTo>
                <a:lnTo>
                  <a:pt x="102" y="50"/>
                </a:lnTo>
                <a:lnTo>
                  <a:pt x="98" y="52"/>
                </a:lnTo>
                <a:lnTo>
                  <a:pt x="96" y="53"/>
                </a:lnTo>
                <a:lnTo>
                  <a:pt x="94" y="54"/>
                </a:lnTo>
                <a:lnTo>
                  <a:pt x="93" y="55"/>
                </a:lnTo>
                <a:lnTo>
                  <a:pt x="92" y="56"/>
                </a:lnTo>
                <a:lnTo>
                  <a:pt x="91" y="57"/>
                </a:lnTo>
                <a:lnTo>
                  <a:pt x="90" y="58"/>
                </a:lnTo>
                <a:lnTo>
                  <a:pt x="89" y="59"/>
                </a:lnTo>
                <a:lnTo>
                  <a:pt x="88" y="60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24" name="Google Shape;1524;p8"/>
          <p:cNvSpPr/>
          <p:nvPr/>
        </p:nvSpPr>
        <p:spPr>
          <a:xfrm>
            <a:off x="5245895" y="3313511"/>
            <a:ext cx="55960" cy="54769"/>
          </a:xfrm>
          <a:custGeom>
            <a:avLst/>
            <a:gdLst/>
            <a:ahLst/>
            <a:cxnLst/>
            <a:rect l="l" t="t" r="r" b="b"/>
            <a:pathLst>
              <a:path w="140" h="142" extrusionOk="0">
                <a:moveTo>
                  <a:pt x="140" y="142"/>
                </a:moveTo>
                <a:lnTo>
                  <a:pt x="135" y="141"/>
                </a:lnTo>
                <a:lnTo>
                  <a:pt x="131" y="140"/>
                </a:lnTo>
                <a:lnTo>
                  <a:pt x="126" y="138"/>
                </a:lnTo>
                <a:lnTo>
                  <a:pt x="122" y="135"/>
                </a:lnTo>
                <a:lnTo>
                  <a:pt x="116" y="129"/>
                </a:lnTo>
                <a:lnTo>
                  <a:pt x="110" y="121"/>
                </a:lnTo>
                <a:lnTo>
                  <a:pt x="105" y="114"/>
                </a:lnTo>
                <a:lnTo>
                  <a:pt x="100" y="105"/>
                </a:lnTo>
                <a:lnTo>
                  <a:pt x="95" y="97"/>
                </a:lnTo>
                <a:lnTo>
                  <a:pt x="90" y="91"/>
                </a:lnTo>
                <a:lnTo>
                  <a:pt x="78" y="78"/>
                </a:lnTo>
                <a:lnTo>
                  <a:pt x="66" y="66"/>
                </a:lnTo>
                <a:lnTo>
                  <a:pt x="54" y="54"/>
                </a:lnTo>
                <a:lnTo>
                  <a:pt x="42" y="42"/>
                </a:lnTo>
                <a:lnTo>
                  <a:pt x="33" y="34"/>
                </a:lnTo>
                <a:lnTo>
                  <a:pt x="26" y="24"/>
                </a:lnTo>
                <a:lnTo>
                  <a:pt x="18" y="15"/>
                </a:lnTo>
                <a:lnTo>
                  <a:pt x="9" y="6"/>
                </a:lnTo>
                <a:lnTo>
                  <a:pt x="6" y="4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25" name="Google Shape;1525;p8"/>
          <p:cNvSpPr/>
          <p:nvPr/>
        </p:nvSpPr>
        <p:spPr>
          <a:xfrm>
            <a:off x="5169695" y="3287316"/>
            <a:ext cx="132160" cy="80963"/>
          </a:xfrm>
          <a:custGeom>
            <a:avLst/>
            <a:gdLst/>
            <a:ahLst/>
            <a:cxnLst/>
            <a:rect l="l" t="t" r="r" b="b"/>
            <a:pathLst>
              <a:path w="333" h="204" extrusionOk="0">
                <a:moveTo>
                  <a:pt x="333" y="204"/>
                </a:moveTo>
                <a:lnTo>
                  <a:pt x="327" y="204"/>
                </a:lnTo>
                <a:lnTo>
                  <a:pt x="322" y="203"/>
                </a:lnTo>
                <a:lnTo>
                  <a:pt x="316" y="202"/>
                </a:lnTo>
                <a:lnTo>
                  <a:pt x="311" y="201"/>
                </a:lnTo>
                <a:lnTo>
                  <a:pt x="304" y="197"/>
                </a:lnTo>
                <a:lnTo>
                  <a:pt x="298" y="194"/>
                </a:lnTo>
                <a:lnTo>
                  <a:pt x="292" y="190"/>
                </a:lnTo>
                <a:lnTo>
                  <a:pt x="286" y="186"/>
                </a:lnTo>
                <a:lnTo>
                  <a:pt x="277" y="179"/>
                </a:lnTo>
                <a:lnTo>
                  <a:pt x="268" y="171"/>
                </a:lnTo>
                <a:lnTo>
                  <a:pt x="259" y="165"/>
                </a:lnTo>
                <a:lnTo>
                  <a:pt x="250" y="159"/>
                </a:lnTo>
                <a:lnTo>
                  <a:pt x="239" y="154"/>
                </a:lnTo>
                <a:lnTo>
                  <a:pt x="228" y="149"/>
                </a:lnTo>
                <a:lnTo>
                  <a:pt x="217" y="142"/>
                </a:lnTo>
                <a:lnTo>
                  <a:pt x="206" y="136"/>
                </a:lnTo>
                <a:lnTo>
                  <a:pt x="193" y="128"/>
                </a:lnTo>
                <a:lnTo>
                  <a:pt x="180" y="120"/>
                </a:lnTo>
                <a:lnTo>
                  <a:pt x="172" y="117"/>
                </a:lnTo>
                <a:lnTo>
                  <a:pt x="164" y="113"/>
                </a:lnTo>
                <a:lnTo>
                  <a:pt x="157" y="109"/>
                </a:lnTo>
                <a:lnTo>
                  <a:pt x="150" y="103"/>
                </a:lnTo>
                <a:lnTo>
                  <a:pt x="145" y="99"/>
                </a:lnTo>
                <a:lnTo>
                  <a:pt x="142" y="92"/>
                </a:lnTo>
                <a:lnTo>
                  <a:pt x="137" y="87"/>
                </a:lnTo>
                <a:lnTo>
                  <a:pt x="132" y="82"/>
                </a:lnTo>
                <a:lnTo>
                  <a:pt x="126" y="78"/>
                </a:lnTo>
                <a:lnTo>
                  <a:pt x="120" y="75"/>
                </a:lnTo>
                <a:lnTo>
                  <a:pt x="113" y="72"/>
                </a:lnTo>
                <a:lnTo>
                  <a:pt x="108" y="67"/>
                </a:lnTo>
                <a:lnTo>
                  <a:pt x="98" y="62"/>
                </a:lnTo>
                <a:lnTo>
                  <a:pt x="91" y="56"/>
                </a:lnTo>
                <a:lnTo>
                  <a:pt x="82" y="51"/>
                </a:lnTo>
                <a:lnTo>
                  <a:pt x="74" y="46"/>
                </a:lnTo>
                <a:lnTo>
                  <a:pt x="67" y="39"/>
                </a:lnTo>
                <a:lnTo>
                  <a:pt x="58" y="34"/>
                </a:lnTo>
                <a:lnTo>
                  <a:pt x="49" y="28"/>
                </a:lnTo>
                <a:lnTo>
                  <a:pt x="40" y="24"/>
                </a:lnTo>
                <a:lnTo>
                  <a:pt x="32" y="21"/>
                </a:lnTo>
                <a:lnTo>
                  <a:pt x="23" y="17"/>
                </a:lnTo>
                <a:lnTo>
                  <a:pt x="16" y="14"/>
                </a:lnTo>
                <a:lnTo>
                  <a:pt x="9" y="10"/>
                </a:lnTo>
                <a:lnTo>
                  <a:pt x="6" y="9"/>
                </a:lnTo>
                <a:lnTo>
                  <a:pt x="4" y="5"/>
                </a:lnTo>
                <a:lnTo>
                  <a:pt x="2" y="3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26" name="Google Shape;1526;p8"/>
          <p:cNvSpPr/>
          <p:nvPr/>
        </p:nvSpPr>
        <p:spPr>
          <a:xfrm>
            <a:off x="5162550" y="3282555"/>
            <a:ext cx="25004" cy="7144"/>
          </a:xfrm>
          <a:custGeom>
            <a:avLst/>
            <a:gdLst/>
            <a:ahLst/>
            <a:cxnLst/>
            <a:rect l="l" t="t" r="r" b="b"/>
            <a:pathLst>
              <a:path w="63" h="20" extrusionOk="0">
                <a:moveTo>
                  <a:pt x="63" y="1"/>
                </a:moveTo>
                <a:lnTo>
                  <a:pt x="57" y="0"/>
                </a:lnTo>
                <a:lnTo>
                  <a:pt x="50" y="0"/>
                </a:lnTo>
                <a:lnTo>
                  <a:pt x="45" y="1"/>
                </a:lnTo>
                <a:lnTo>
                  <a:pt x="39" y="2"/>
                </a:lnTo>
                <a:lnTo>
                  <a:pt x="32" y="4"/>
                </a:lnTo>
                <a:lnTo>
                  <a:pt x="25" y="7"/>
                </a:lnTo>
                <a:lnTo>
                  <a:pt x="19" y="11"/>
                </a:lnTo>
                <a:lnTo>
                  <a:pt x="13" y="14"/>
                </a:lnTo>
                <a:lnTo>
                  <a:pt x="7" y="17"/>
                </a:lnTo>
                <a:lnTo>
                  <a:pt x="0" y="2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27" name="Google Shape;1527;p8"/>
          <p:cNvSpPr/>
          <p:nvPr/>
        </p:nvSpPr>
        <p:spPr>
          <a:xfrm>
            <a:off x="5181601" y="3296841"/>
            <a:ext cx="50006" cy="9525"/>
          </a:xfrm>
          <a:custGeom>
            <a:avLst/>
            <a:gdLst/>
            <a:ahLst/>
            <a:cxnLst/>
            <a:rect l="l" t="t" r="r" b="b"/>
            <a:pathLst>
              <a:path w="128" h="24" extrusionOk="0">
                <a:moveTo>
                  <a:pt x="128" y="10"/>
                </a:moveTo>
                <a:lnTo>
                  <a:pt x="118" y="6"/>
                </a:lnTo>
                <a:lnTo>
                  <a:pt x="108" y="4"/>
                </a:lnTo>
                <a:lnTo>
                  <a:pt x="99" y="2"/>
                </a:lnTo>
                <a:lnTo>
                  <a:pt x="89" y="1"/>
                </a:lnTo>
                <a:lnTo>
                  <a:pt x="79" y="0"/>
                </a:lnTo>
                <a:lnTo>
                  <a:pt x="69" y="0"/>
                </a:lnTo>
                <a:lnTo>
                  <a:pt x="61" y="1"/>
                </a:lnTo>
                <a:lnTo>
                  <a:pt x="52" y="2"/>
                </a:lnTo>
                <a:lnTo>
                  <a:pt x="43" y="4"/>
                </a:lnTo>
                <a:lnTo>
                  <a:pt x="36" y="8"/>
                </a:lnTo>
                <a:lnTo>
                  <a:pt x="28" y="11"/>
                </a:lnTo>
                <a:lnTo>
                  <a:pt x="21" y="15"/>
                </a:lnTo>
                <a:lnTo>
                  <a:pt x="14" y="19"/>
                </a:lnTo>
                <a:lnTo>
                  <a:pt x="9" y="21"/>
                </a:lnTo>
                <a:lnTo>
                  <a:pt x="4" y="23"/>
                </a:lnTo>
                <a:lnTo>
                  <a:pt x="0" y="2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28" name="Google Shape;1528;p8"/>
          <p:cNvSpPr/>
          <p:nvPr/>
        </p:nvSpPr>
        <p:spPr>
          <a:xfrm>
            <a:off x="5225655" y="3323035"/>
            <a:ext cx="44053" cy="9525"/>
          </a:xfrm>
          <a:custGeom>
            <a:avLst/>
            <a:gdLst/>
            <a:ahLst/>
            <a:cxnLst/>
            <a:rect l="l" t="t" r="r" b="b"/>
            <a:pathLst>
              <a:path w="111" h="25" extrusionOk="0">
                <a:moveTo>
                  <a:pt x="111" y="0"/>
                </a:moveTo>
                <a:lnTo>
                  <a:pt x="108" y="3"/>
                </a:lnTo>
                <a:lnTo>
                  <a:pt x="105" y="5"/>
                </a:lnTo>
                <a:lnTo>
                  <a:pt x="100" y="6"/>
                </a:lnTo>
                <a:lnTo>
                  <a:pt x="95" y="8"/>
                </a:lnTo>
                <a:lnTo>
                  <a:pt x="87" y="9"/>
                </a:lnTo>
                <a:lnTo>
                  <a:pt x="80" y="8"/>
                </a:lnTo>
                <a:lnTo>
                  <a:pt x="71" y="8"/>
                </a:lnTo>
                <a:lnTo>
                  <a:pt x="63" y="8"/>
                </a:lnTo>
                <a:lnTo>
                  <a:pt x="55" y="8"/>
                </a:lnTo>
                <a:lnTo>
                  <a:pt x="48" y="10"/>
                </a:lnTo>
                <a:lnTo>
                  <a:pt x="41" y="12"/>
                </a:lnTo>
                <a:lnTo>
                  <a:pt x="34" y="15"/>
                </a:lnTo>
                <a:lnTo>
                  <a:pt x="28" y="17"/>
                </a:lnTo>
                <a:lnTo>
                  <a:pt x="21" y="19"/>
                </a:lnTo>
                <a:lnTo>
                  <a:pt x="15" y="21"/>
                </a:lnTo>
                <a:lnTo>
                  <a:pt x="8" y="22"/>
                </a:lnTo>
                <a:lnTo>
                  <a:pt x="5" y="23"/>
                </a:lnTo>
                <a:lnTo>
                  <a:pt x="2" y="24"/>
                </a:lnTo>
                <a:lnTo>
                  <a:pt x="0" y="25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29" name="Google Shape;1529;p8"/>
          <p:cNvSpPr/>
          <p:nvPr/>
        </p:nvSpPr>
        <p:spPr>
          <a:xfrm>
            <a:off x="5263755" y="3342086"/>
            <a:ext cx="26194" cy="11906"/>
          </a:xfrm>
          <a:custGeom>
            <a:avLst/>
            <a:gdLst/>
            <a:ahLst/>
            <a:cxnLst/>
            <a:rect l="l" t="t" r="r" b="b"/>
            <a:pathLst>
              <a:path w="66" h="29" extrusionOk="0">
                <a:moveTo>
                  <a:pt x="66" y="0"/>
                </a:moveTo>
                <a:lnTo>
                  <a:pt x="63" y="2"/>
                </a:lnTo>
                <a:lnTo>
                  <a:pt x="60" y="3"/>
                </a:lnTo>
                <a:lnTo>
                  <a:pt x="55" y="4"/>
                </a:lnTo>
                <a:lnTo>
                  <a:pt x="51" y="5"/>
                </a:lnTo>
                <a:lnTo>
                  <a:pt x="44" y="5"/>
                </a:lnTo>
                <a:lnTo>
                  <a:pt x="37" y="6"/>
                </a:lnTo>
                <a:lnTo>
                  <a:pt x="29" y="7"/>
                </a:lnTo>
                <a:lnTo>
                  <a:pt x="23" y="8"/>
                </a:lnTo>
                <a:lnTo>
                  <a:pt x="17" y="11"/>
                </a:lnTo>
                <a:lnTo>
                  <a:pt x="13" y="13"/>
                </a:lnTo>
                <a:lnTo>
                  <a:pt x="10" y="16"/>
                </a:lnTo>
                <a:lnTo>
                  <a:pt x="7" y="19"/>
                </a:lnTo>
                <a:lnTo>
                  <a:pt x="3" y="24"/>
                </a:lnTo>
                <a:lnTo>
                  <a:pt x="1" y="27"/>
                </a:lnTo>
                <a:lnTo>
                  <a:pt x="0" y="29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30" name="Google Shape;1530;p8"/>
          <p:cNvSpPr/>
          <p:nvPr/>
        </p:nvSpPr>
        <p:spPr>
          <a:xfrm>
            <a:off x="5449492" y="3432573"/>
            <a:ext cx="7144" cy="26194"/>
          </a:xfrm>
          <a:custGeom>
            <a:avLst/>
            <a:gdLst/>
            <a:ahLst/>
            <a:cxnLst/>
            <a:rect l="l" t="t" r="r" b="b"/>
            <a:pathLst>
              <a:path w="18" h="67" extrusionOk="0">
                <a:moveTo>
                  <a:pt x="18" y="67"/>
                </a:moveTo>
                <a:lnTo>
                  <a:pt x="16" y="67"/>
                </a:lnTo>
                <a:lnTo>
                  <a:pt x="13" y="65"/>
                </a:lnTo>
                <a:lnTo>
                  <a:pt x="11" y="64"/>
                </a:lnTo>
                <a:lnTo>
                  <a:pt x="10" y="63"/>
                </a:lnTo>
                <a:lnTo>
                  <a:pt x="8" y="60"/>
                </a:lnTo>
                <a:lnTo>
                  <a:pt x="8" y="57"/>
                </a:lnTo>
                <a:lnTo>
                  <a:pt x="7" y="54"/>
                </a:lnTo>
                <a:lnTo>
                  <a:pt x="7" y="49"/>
                </a:lnTo>
                <a:lnTo>
                  <a:pt x="7" y="45"/>
                </a:lnTo>
                <a:lnTo>
                  <a:pt x="7" y="36"/>
                </a:lnTo>
                <a:lnTo>
                  <a:pt x="6" y="27"/>
                </a:lnTo>
                <a:lnTo>
                  <a:pt x="5" y="20"/>
                </a:lnTo>
                <a:lnTo>
                  <a:pt x="5" y="14"/>
                </a:lnTo>
                <a:lnTo>
                  <a:pt x="4" y="10"/>
                </a:lnTo>
                <a:lnTo>
                  <a:pt x="4" y="6"/>
                </a:lnTo>
                <a:lnTo>
                  <a:pt x="3" y="4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31" name="Google Shape;1531;p8"/>
          <p:cNvSpPr/>
          <p:nvPr/>
        </p:nvSpPr>
        <p:spPr>
          <a:xfrm>
            <a:off x="5386389" y="3415903"/>
            <a:ext cx="46435" cy="23813"/>
          </a:xfrm>
          <a:custGeom>
            <a:avLst/>
            <a:gdLst/>
            <a:ahLst/>
            <a:cxnLst/>
            <a:rect l="l" t="t" r="r" b="b"/>
            <a:pathLst>
              <a:path w="118" h="61" extrusionOk="0">
                <a:moveTo>
                  <a:pt x="88" y="61"/>
                </a:moveTo>
                <a:lnTo>
                  <a:pt x="82" y="59"/>
                </a:lnTo>
                <a:lnTo>
                  <a:pt x="78" y="56"/>
                </a:lnTo>
                <a:lnTo>
                  <a:pt x="73" y="54"/>
                </a:lnTo>
                <a:lnTo>
                  <a:pt x="68" y="51"/>
                </a:lnTo>
                <a:lnTo>
                  <a:pt x="63" y="49"/>
                </a:lnTo>
                <a:lnTo>
                  <a:pt x="59" y="47"/>
                </a:lnTo>
                <a:lnTo>
                  <a:pt x="53" y="43"/>
                </a:lnTo>
                <a:lnTo>
                  <a:pt x="48" y="40"/>
                </a:lnTo>
                <a:lnTo>
                  <a:pt x="42" y="37"/>
                </a:lnTo>
                <a:lnTo>
                  <a:pt x="36" y="33"/>
                </a:lnTo>
                <a:lnTo>
                  <a:pt x="30" y="29"/>
                </a:lnTo>
                <a:lnTo>
                  <a:pt x="24" y="26"/>
                </a:lnTo>
                <a:lnTo>
                  <a:pt x="20" y="24"/>
                </a:lnTo>
                <a:lnTo>
                  <a:pt x="16" y="22"/>
                </a:lnTo>
                <a:lnTo>
                  <a:pt x="12" y="20"/>
                </a:lnTo>
                <a:lnTo>
                  <a:pt x="8" y="17"/>
                </a:lnTo>
                <a:lnTo>
                  <a:pt x="3" y="15"/>
                </a:lnTo>
                <a:lnTo>
                  <a:pt x="0" y="13"/>
                </a:lnTo>
                <a:lnTo>
                  <a:pt x="2" y="12"/>
                </a:lnTo>
                <a:lnTo>
                  <a:pt x="3" y="12"/>
                </a:lnTo>
                <a:lnTo>
                  <a:pt x="5" y="12"/>
                </a:lnTo>
                <a:lnTo>
                  <a:pt x="8" y="11"/>
                </a:lnTo>
                <a:lnTo>
                  <a:pt x="10" y="11"/>
                </a:lnTo>
                <a:lnTo>
                  <a:pt x="11" y="11"/>
                </a:lnTo>
                <a:lnTo>
                  <a:pt x="14" y="10"/>
                </a:lnTo>
                <a:lnTo>
                  <a:pt x="17" y="9"/>
                </a:lnTo>
                <a:lnTo>
                  <a:pt x="21" y="7"/>
                </a:lnTo>
                <a:lnTo>
                  <a:pt x="25" y="5"/>
                </a:lnTo>
                <a:lnTo>
                  <a:pt x="29" y="3"/>
                </a:lnTo>
                <a:lnTo>
                  <a:pt x="33" y="2"/>
                </a:lnTo>
                <a:lnTo>
                  <a:pt x="36" y="1"/>
                </a:lnTo>
                <a:lnTo>
                  <a:pt x="39" y="0"/>
                </a:lnTo>
                <a:lnTo>
                  <a:pt x="42" y="0"/>
                </a:lnTo>
                <a:lnTo>
                  <a:pt x="46" y="0"/>
                </a:lnTo>
                <a:lnTo>
                  <a:pt x="49" y="0"/>
                </a:lnTo>
                <a:lnTo>
                  <a:pt x="54" y="0"/>
                </a:lnTo>
                <a:lnTo>
                  <a:pt x="60" y="0"/>
                </a:lnTo>
                <a:lnTo>
                  <a:pt x="65" y="1"/>
                </a:lnTo>
                <a:lnTo>
                  <a:pt x="70" y="1"/>
                </a:lnTo>
                <a:lnTo>
                  <a:pt x="78" y="9"/>
                </a:lnTo>
                <a:lnTo>
                  <a:pt x="87" y="16"/>
                </a:lnTo>
                <a:lnTo>
                  <a:pt x="94" y="25"/>
                </a:lnTo>
                <a:lnTo>
                  <a:pt x="102" y="33"/>
                </a:lnTo>
                <a:lnTo>
                  <a:pt x="111" y="40"/>
                </a:lnTo>
                <a:lnTo>
                  <a:pt x="118" y="49"/>
                </a:lnTo>
                <a:lnTo>
                  <a:pt x="114" y="49"/>
                </a:lnTo>
                <a:lnTo>
                  <a:pt x="109" y="50"/>
                </a:lnTo>
                <a:lnTo>
                  <a:pt x="105" y="51"/>
                </a:lnTo>
                <a:lnTo>
                  <a:pt x="102" y="51"/>
                </a:lnTo>
                <a:lnTo>
                  <a:pt x="99" y="52"/>
                </a:lnTo>
                <a:lnTo>
                  <a:pt x="96" y="53"/>
                </a:lnTo>
                <a:lnTo>
                  <a:pt x="94" y="54"/>
                </a:lnTo>
                <a:lnTo>
                  <a:pt x="93" y="55"/>
                </a:lnTo>
                <a:lnTo>
                  <a:pt x="92" y="56"/>
                </a:lnTo>
                <a:lnTo>
                  <a:pt x="91" y="58"/>
                </a:lnTo>
                <a:lnTo>
                  <a:pt x="90" y="59"/>
                </a:lnTo>
                <a:lnTo>
                  <a:pt x="89" y="60"/>
                </a:lnTo>
                <a:lnTo>
                  <a:pt x="88" y="61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32" name="Google Shape;1532;p8"/>
          <p:cNvSpPr/>
          <p:nvPr/>
        </p:nvSpPr>
        <p:spPr>
          <a:xfrm>
            <a:off x="5420917" y="3434953"/>
            <a:ext cx="35719" cy="23813"/>
          </a:xfrm>
          <a:custGeom>
            <a:avLst/>
            <a:gdLst/>
            <a:ahLst/>
            <a:cxnLst/>
            <a:rect l="l" t="t" r="r" b="b"/>
            <a:pathLst>
              <a:path w="89" h="60" extrusionOk="0">
                <a:moveTo>
                  <a:pt x="89" y="60"/>
                </a:moveTo>
                <a:lnTo>
                  <a:pt x="83" y="58"/>
                </a:lnTo>
                <a:lnTo>
                  <a:pt x="79" y="57"/>
                </a:lnTo>
                <a:lnTo>
                  <a:pt x="75" y="55"/>
                </a:lnTo>
                <a:lnTo>
                  <a:pt x="70" y="53"/>
                </a:lnTo>
                <a:lnTo>
                  <a:pt x="67" y="50"/>
                </a:lnTo>
                <a:lnTo>
                  <a:pt x="64" y="47"/>
                </a:lnTo>
                <a:lnTo>
                  <a:pt x="62" y="43"/>
                </a:lnTo>
                <a:lnTo>
                  <a:pt x="59" y="40"/>
                </a:lnTo>
                <a:lnTo>
                  <a:pt x="54" y="32"/>
                </a:lnTo>
                <a:lnTo>
                  <a:pt x="50" y="26"/>
                </a:lnTo>
                <a:lnTo>
                  <a:pt x="46" y="20"/>
                </a:lnTo>
                <a:lnTo>
                  <a:pt x="43" y="16"/>
                </a:lnTo>
                <a:lnTo>
                  <a:pt x="40" y="12"/>
                </a:lnTo>
                <a:lnTo>
                  <a:pt x="37" y="9"/>
                </a:lnTo>
                <a:lnTo>
                  <a:pt x="33" y="4"/>
                </a:lnTo>
                <a:lnTo>
                  <a:pt x="30" y="0"/>
                </a:lnTo>
                <a:lnTo>
                  <a:pt x="26" y="0"/>
                </a:lnTo>
                <a:lnTo>
                  <a:pt x="21" y="1"/>
                </a:lnTo>
                <a:lnTo>
                  <a:pt x="17" y="2"/>
                </a:lnTo>
                <a:lnTo>
                  <a:pt x="14" y="2"/>
                </a:lnTo>
                <a:lnTo>
                  <a:pt x="11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4" y="7"/>
                </a:lnTo>
                <a:lnTo>
                  <a:pt x="3" y="9"/>
                </a:lnTo>
                <a:lnTo>
                  <a:pt x="2" y="10"/>
                </a:lnTo>
                <a:lnTo>
                  <a:pt x="1" y="11"/>
                </a:lnTo>
                <a:lnTo>
                  <a:pt x="0" y="12"/>
                </a:lnTo>
                <a:lnTo>
                  <a:pt x="1" y="13"/>
                </a:lnTo>
                <a:lnTo>
                  <a:pt x="3" y="14"/>
                </a:lnTo>
                <a:lnTo>
                  <a:pt x="5" y="15"/>
                </a:lnTo>
                <a:lnTo>
                  <a:pt x="7" y="17"/>
                </a:lnTo>
                <a:lnTo>
                  <a:pt x="10" y="18"/>
                </a:lnTo>
                <a:lnTo>
                  <a:pt x="12" y="19"/>
                </a:lnTo>
                <a:lnTo>
                  <a:pt x="15" y="22"/>
                </a:lnTo>
                <a:lnTo>
                  <a:pt x="18" y="24"/>
                </a:lnTo>
                <a:lnTo>
                  <a:pt x="23" y="27"/>
                </a:lnTo>
                <a:lnTo>
                  <a:pt x="26" y="29"/>
                </a:lnTo>
                <a:lnTo>
                  <a:pt x="30" y="32"/>
                </a:lnTo>
                <a:lnTo>
                  <a:pt x="33" y="36"/>
                </a:lnTo>
                <a:lnTo>
                  <a:pt x="39" y="39"/>
                </a:lnTo>
                <a:lnTo>
                  <a:pt x="43" y="43"/>
                </a:lnTo>
                <a:lnTo>
                  <a:pt x="49" y="48"/>
                </a:lnTo>
                <a:lnTo>
                  <a:pt x="54" y="51"/>
                </a:lnTo>
                <a:lnTo>
                  <a:pt x="61" y="54"/>
                </a:lnTo>
                <a:lnTo>
                  <a:pt x="66" y="56"/>
                </a:lnTo>
                <a:lnTo>
                  <a:pt x="71" y="58"/>
                </a:lnTo>
                <a:lnTo>
                  <a:pt x="77" y="60"/>
                </a:lnTo>
                <a:lnTo>
                  <a:pt x="82" y="60"/>
                </a:lnTo>
                <a:lnTo>
                  <a:pt x="89" y="60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33" name="Google Shape;1533;p8"/>
          <p:cNvSpPr/>
          <p:nvPr/>
        </p:nvSpPr>
        <p:spPr>
          <a:xfrm>
            <a:off x="5400676" y="3401616"/>
            <a:ext cx="55960" cy="57150"/>
          </a:xfrm>
          <a:custGeom>
            <a:avLst/>
            <a:gdLst/>
            <a:ahLst/>
            <a:cxnLst/>
            <a:rect l="l" t="t" r="r" b="b"/>
            <a:pathLst>
              <a:path w="141" h="143" extrusionOk="0">
                <a:moveTo>
                  <a:pt x="141" y="143"/>
                </a:moveTo>
                <a:lnTo>
                  <a:pt x="135" y="141"/>
                </a:lnTo>
                <a:lnTo>
                  <a:pt x="131" y="140"/>
                </a:lnTo>
                <a:lnTo>
                  <a:pt x="127" y="138"/>
                </a:lnTo>
                <a:lnTo>
                  <a:pt x="122" y="136"/>
                </a:lnTo>
                <a:lnTo>
                  <a:pt x="116" y="130"/>
                </a:lnTo>
                <a:lnTo>
                  <a:pt x="110" y="122"/>
                </a:lnTo>
                <a:lnTo>
                  <a:pt x="105" y="114"/>
                </a:lnTo>
                <a:lnTo>
                  <a:pt x="101" y="107"/>
                </a:lnTo>
                <a:lnTo>
                  <a:pt x="95" y="99"/>
                </a:lnTo>
                <a:lnTo>
                  <a:pt x="90" y="92"/>
                </a:lnTo>
                <a:lnTo>
                  <a:pt x="78" y="79"/>
                </a:lnTo>
                <a:lnTo>
                  <a:pt x="66" y="67"/>
                </a:lnTo>
                <a:lnTo>
                  <a:pt x="54" y="55"/>
                </a:lnTo>
                <a:lnTo>
                  <a:pt x="42" y="43"/>
                </a:lnTo>
                <a:lnTo>
                  <a:pt x="33" y="34"/>
                </a:lnTo>
                <a:lnTo>
                  <a:pt x="26" y="24"/>
                </a:lnTo>
                <a:lnTo>
                  <a:pt x="18" y="16"/>
                </a:lnTo>
                <a:lnTo>
                  <a:pt x="10" y="7"/>
                </a:lnTo>
                <a:lnTo>
                  <a:pt x="6" y="5"/>
                </a:lnTo>
                <a:lnTo>
                  <a:pt x="3" y="3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34" name="Google Shape;1534;p8"/>
          <p:cNvSpPr/>
          <p:nvPr/>
        </p:nvSpPr>
        <p:spPr>
          <a:xfrm>
            <a:off x="5323285" y="3377803"/>
            <a:ext cx="133350" cy="80963"/>
          </a:xfrm>
          <a:custGeom>
            <a:avLst/>
            <a:gdLst/>
            <a:ahLst/>
            <a:cxnLst/>
            <a:rect l="l" t="t" r="r" b="b"/>
            <a:pathLst>
              <a:path w="334" h="203" extrusionOk="0">
                <a:moveTo>
                  <a:pt x="334" y="203"/>
                </a:moveTo>
                <a:lnTo>
                  <a:pt x="327" y="203"/>
                </a:lnTo>
                <a:lnTo>
                  <a:pt x="322" y="203"/>
                </a:lnTo>
                <a:lnTo>
                  <a:pt x="316" y="201"/>
                </a:lnTo>
                <a:lnTo>
                  <a:pt x="311" y="199"/>
                </a:lnTo>
                <a:lnTo>
                  <a:pt x="304" y="196"/>
                </a:lnTo>
                <a:lnTo>
                  <a:pt x="298" y="193"/>
                </a:lnTo>
                <a:lnTo>
                  <a:pt x="293" y="188"/>
                </a:lnTo>
                <a:lnTo>
                  <a:pt x="286" y="184"/>
                </a:lnTo>
                <a:lnTo>
                  <a:pt x="277" y="178"/>
                </a:lnTo>
                <a:lnTo>
                  <a:pt x="269" y="171"/>
                </a:lnTo>
                <a:lnTo>
                  <a:pt x="259" y="165"/>
                </a:lnTo>
                <a:lnTo>
                  <a:pt x="250" y="158"/>
                </a:lnTo>
                <a:lnTo>
                  <a:pt x="239" y="153"/>
                </a:lnTo>
                <a:lnTo>
                  <a:pt x="229" y="147"/>
                </a:lnTo>
                <a:lnTo>
                  <a:pt x="218" y="142"/>
                </a:lnTo>
                <a:lnTo>
                  <a:pt x="206" y="134"/>
                </a:lnTo>
                <a:lnTo>
                  <a:pt x="193" y="128"/>
                </a:lnTo>
                <a:lnTo>
                  <a:pt x="180" y="120"/>
                </a:lnTo>
                <a:lnTo>
                  <a:pt x="172" y="116"/>
                </a:lnTo>
                <a:lnTo>
                  <a:pt x="165" y="111"/>
                </a:lnTo>
                <a:lnTo>
                  <a:pt x="157" y="107"/>
                </a:lnTo>
                <a:lnTo>
                  <a:pt x="150" y="103"/>
                </a:lnTo>
                <a:lnTo>
                  <a:pt x="145" y="97"/>
                </a:lnTo>
                <a:lnTo>
                  <a:pt x="142" y="92"/>
                </a:lnTo>
                <a:lnTo>
                  <a:pt x="137" y="85"/>
                </a:lnTo>
                <a:lnTo>
                  <a:pt x="132" y="81"/>
                </a:lnTo>
                <a:lnTo>
                  <a:pt x="127" y="77"/>
                </a:lnTo>
                <a:lnTo>
                  <a:pt x="120" y="73"/>
                </a:lnTo>
                <a:lnTo>
                  <a:pt x="114" y="70"/>
                </a:lnTo>
                <a:lnTo>
                  <a:pt x="108" y="67"/>
                </a:lnTo>
                <a:lnTo>
                  <a:pt x="98" y="62"/>
                </a:lnTo>
                <a:lnTo>
                  <a:pt x="91" y="55"/>
                </a:lnTo>
                <a:lnTo>
                  <a:pt x="82" y="50"/>
                </a:lnTo>
                <a:lnTo>
                  <a:pt x="75" y="44"/>
                </a:lnTo>
                <a:lnTo>
                  <a:pt x="67" y="39"/>
                </a:lnTo>
                <a:lnTo>
                  <a:pt x="58" y="32"/>
                </a:lnTo>
                <a:lnTo>
                  <a:pt x="50" y="28"/>
                </a:lnTo>
                <a:lnTo>
                  <a:pt x="40" y="22"/>
                </a:lnTo>
                <a:lnTo>
                  <a:pt x="32" y="19"/>
                </a:lnTo>
                <a:lnTo>
                  <a:pt x="24" y="17"/>
                </a:lnTo>
                <a:lnTo>
                  <a:pt x="16" y="13"/>
                </a:lnTo>
                <a:lnTo>
                  <a:pt x="10" y="9"/>
                </a:lnTo>
                <a:lnTo>
                  <a:pt x="6" y="7"/>
                </a:lnTo>
                <a:lnTo>
                  <a:pt x="4" y="5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35" name="Google Shape;1535;p8"/>
          <p:cNvSpPr/>
          <p:nvPr/>
        </p:nvSpPr>
        <p:spPr>
          <a:xfrm>
            <a:off x="5316142" y="3370660"/>
            <a:ext cx="25003" cy="9525"/>
          </a:xfrm>
          <a:custGeom>
            <a:avLst/>
            <a:gdLst/>
            <a:ahLst/>
            <a:cxnLst/>
            <a:rect l="l" t="t" r="r" b="b"/>
            <a:pathLst>
              <a:path w="63" h="20" extrusionOk="0">
                <a:moveTo>
                  <a:pt x="63" y="0"/>
                </a:moveTo>
                <a:lnTo>
                  <a:pt x="57" y="0"/>
                </a:lnTo>
                <a:lnTo>
                  <a:pt x="50" y="0"/>
                </a:lnTo>
                <a:lnTo>
                  <a:pt x="45" y="0"/>
                </a:lnTo>
                <a:lnTo>
                  <a:pt x="39" y="2"/>
                </a:lnTo>
                <a:lnTo>
                  <a:pt x="32" y="4"/>
                </a:lnTo>
                <a:lnTo>
                  <a:pt x="25" y="7"/>
                </a:lnTo>
                <a:lnTo>
                  <a:pt x="19" y="10"/>
                </a:lnTo>
                <a:lnTo>
                  <a:pt x="13" y="13"/>
                </a:lnTo>
                <a:lnTo>
                  <a:pt x="7" y="17"/>
                </a:lnTo>
                <a:lnTo>
                  <a:pt x="0" y="2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36" name="Google Shape;1536;p8"/>
          <p:cNvSpPr/>
          <p:nvPr/>
        </p:nvSpPr>
        <p:spPr>
          <a:xfrm>
            <a:off x="5335191" y="3387329"/>
            <a:ext cx="51197" cy="9525"/>
          </a:xfrm>
          <a:custGeom>
            <a:avLst/>
            <a:gdLst/>
            <a:ahLst/>
            <a:cxnLst/>
            <a:rect l="l" t="t" r="r" b="b"/>
            <a:pathLst>
              <a:path w="128" h="24" extrusionOk="0">
                <a:moveTo>
                  <a:pt x="128" y="10"/>
                </a:moveTo>
                <a:lnTo>
                  <a:pt x="118" y="8"/>
                </a:lnTo>
                <a:lnTo>
                  <a:pt x="109" y="5"/>
                </a:lnTo>
                <a:lnTo>
                  <a:pt x="99" y="3"/>
                </a:lnTo>
                <a:lnTo>
                  <a:pt x="89" y="2"/>
                </a:lnTo>
                <a:lnTo>
                  <a:pt x="79" y="2"/>
                </a:lnTo>
                <a:lnTo>
                  <a:pt x="70" y="0"/>
                </a:lnTo>
                <a:lnTo>
                  <a:pt x="61" y="2"/>
                </a:lnTo>
                <a:lnTo>
                  <a:pt x="52" y="3"/>
                </a:lnTo>
                <a:lnTo>
                  <a:pt x="44" y="5"/>
                </a:lnTo>
                <a:lnTo>
                  <a:pt x="36" y="8"/>
                </a:lnTo>
                <a:lnTo>
                  <a:pt x="28" y="12"/>
                </a:lnTo>
                <a:lnTo>
                  <a:pt x="21" y="16"/>
                </a:lnTo>
                <a:lnTo>
                  <a:pt x="14" y="20"/>
                </a:lnTo>
                <a:lnTo>
                  <a:pt x="9" y="22"/>
                </a:lnTo>
                <a:lnTo>
                  <a:pt x="4" y="23"/>
                </a:lnTo>
                <a:lnTo>
                  <a:pt x="0" y="2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37" name="Google Shape;1537;p8"/>
          <p:cNvSpPr/>
          <p:nvPr/>
        </p:nvSpPr>
        <p:spPr>
          <a:xfrm>
            <a:off x="5379244" y="3413522"/>
            <a:ext cx="44054" cy="9525"/>
          </a:xfrm>
          <a:custGeom>
            <a:avLst/>
            <a:gdLst/>
            <a:ahLst/>
            <a:cxnLst/>
            <a:rect l="l" t="t" r="r" b="b"/>
            <a:pathLst>
              <a:path w="111" h="23" extrusionOk="0">
                <a:moveTo>
                  <a:pt x="111" y="0"/>
                </a:moveTo>
                <a:lnTo>
                  <a:pt x="108" y="2"/>
                </a:lnTo>
                <a:lnTo>
                  <a:pt x="105" y="4"/>
                </a:lnTo>
                <a:lnTo>
                  <a:pt x="101" y="6"/>
                </a:lnTo>
                <a:lnTo>
                  <a:pt x="95" y="6"/>
                </a:lnTo>
                <a:lnTo>
                  <a:pt x="88" y="7"/>
                </a:lnTo>
                <a:lnTo>
                  <a:pt x="80" y="7"/>
                </a:lnTo>
                <a:lnTo>
                  <a:pt x="71" y="6"/>
                </a:lnTo>
                <a:lnTo>
                  <a:pt x="64" y="6"/>
                </a:lnTo>
                <a:lnTo>
                  <a:pt x="55" y="6"/>
                </a:lnTo>
                <a:lnTo>
                  <a:pt x="49" y="8"/>
                </a:lnTo>
                <a:lnTo>
                  <a:pt x="41" y="11"/>
                </a:lnTo>
                <a:lnTo>
                  <a:pt x="34" y="14"/>
                </a:lnTo>
                <a:lnTo>
                  <a:pt x="28" y="16"/>
                </a:lnTo>
                <a:lnTo>
                  <a:pt x="21" y="18"/>
                </a:lnTo>
                <a:lnTo>
                  <a:pt x="15" y="19"/>
                </a:lnTo>
                <a:lnTo>
                  <a:pt x="8" y="20"/>
                </a:lnTo>
                <a:lnTo>
                  <a:pt x="5" y="21"/>
                </a:lnTo>
                <a:lnTo>
                  <a:pt x="2" y="22"/>
                </a:lnTo>
                <a:lnTo>
                  <a:pt x="0" y="23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38" name="Google Shape;1538;p8"/>
          <p:cNvSpPr/>
          <p:nvPr/>
        </p:nvSpPr>
        <p:spPr>
          <a:xfrm>
            <a:off x="5417345" y="3432574"/>
            <a:ext cx="26194" cy="11906"/>
          </a:xfrm>
          <a:custGeom>
            <a:avLst/>
            <a:gdLst/>
            <a:ahLst/>
            <a:cxnLst/>
            <a:rect l="l" t="t" r="r" b="b"/>
            <a:pathLst>
              <a:path w="66" h="30" extrusionOk="0">
                <a:moveTo>
                  <a:pt x="66" y="0"/>
                </a:moveTo>
                <a:lnTo>
                  <a:pt x="63" y="3"/>
                </a:lnTo>
                <a:lnTo>
                  <a:pt x="60" y="4"/>
                </a:lnTo>
                <a:lnTo>
                  <a:pt x="56" y="5"/>
                </a:lnTo>
                <a:lnTo>
                  <a:pt x="51" y="6"/>
                </a:lnTo>
                <a:lnTo>
                  <a:pt x="45" y="7"/>
                </a:lnTo>
                <a:lnTo>
                  <a:pt x="37" y="7"/>
                </a:lnTo>
                <a:lnTo>
                  <a:pt x="29" y="8"/>
                </a:lnTo>
                <a:lnTo>
                  <a:pt x="23" y="9"/>
                </a:lnTo>
                <a:lnTo>
                  <a:pt x="18" y="11"/>
                </a:lnTo>
                <a:lnTo>
                  <a:pt x="13" y="13"/>
                </a:lnTo>
                <a:lnTo>
                  <a:pt x="10" y="17"/>
                </a:lnTo>
                <a:lnTo>
                  <a:pt x="7" y="21"/>
                </a:lnTo>
                <a:lnTo>
                  <a:pt x="3" y="24"/>
                </a:lnTo>
                <a:lnTo>
                  <a:pt x="1" y="27"/>
                </a:lnTo>
                <a:lnTo>
                  <a:pt x="0" y="3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39" name="Google Shape;1539;p8"/>
          <p:cNvSpPr/>
          <p:nvPr/>
        </p:nvSpPr>
        <p:spPr>
          <a:xfrm>
            <a:off x="5609036" y="3520679"/>
            <a:ext cx="7144" cy="28575"/>
          </a:xfrm>
          <a:custGeom>
            <a:avLst/>
            <a:gdLst/>
            <a:ahLst/>
            <a:cxnLst/>
            <a:rect l="l" t="t" r="r" b="b"/>
            <a:pathLst>
              <a:path w="17" h="67" extrusionOk="0">
                <a:moveTo>
                  <a:pt x="17" y="67"/>
                </a:moveTo>
                <a:lnTo>
                  <a:pt x="15" y="66"/>
                </a:lnTo>
                <a:lnTo>
                  <a:pt x="13" y="66"/>
                </a:lnTo>
                <a:lnTo>
                  <a:pt x="11" y="64"/>
                </a:lnTo>
                <a:lnTo>
                  <a:pt x="9" y="63"/>
                </a:lnTo>
                <a:lnTo>
                  <a:pt x="7" y="60"/>
                </a:lnTo>
                <a:lnTo>
                  <a:pt x="7" y="56"/>
                </a:lnTo>
                <a:lnTo>
                  <a:pt x="6" y="53"/>
                </a:lnTo>
                <a:lnTo>
                  <a:pt x="6" y="49"/>
                </a:lnTo>
                <a:lnTo>
                  <a:pt x="6" y="45"/>
                </a:lnTo>
                <a:lnTo>
                  <a:pt x="6" y="36"/>
                </a:lnTo>
                <a:lnTo>
                  <a:pt x="5" y="28"/>
                </a:lnTo>
                <a:lnTo>
                  <a:pt x="4" y="19"/>
                </a:lnTo>
                <a:lnTo>
                  <a:pt x="4" y="15"/>
                </a:lnTo>
                <a:lnTo>
                  <a:pt x="3" y="10"/>
                </a:lnTo>
                <a:lnTo>
                  <a:pt x="2" y="5"/>
                </a:lnTo>
                <a:lnTo>
                  <a:pt x="2" y="3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40" name="Google Shape;1540;p8"/>
          <p:cNvSpPr/>
          <p:nvPr/>
        </p:nvSpPr>
        <p:spPr>
          <a:xfrm>
            <a:off x="5545932" y="3504011"/>
            <a:ext cx="46435" cy="26194"/>
          </a:xfrm>
          <a:custGeom>
            <a:avLst/>
            <a:gdLst/>
            <a:ahLst/>
            <a:cxnLst/>
            <a:rect l="l" t="t" r="r" b="b"/>
            <a:pathLst>
              <a:path w="118" h="61" extrusionOk="0">
                <a:moveTo>
                  <a:pt x="118" y="48"/>
                </a:moveTo>
                <a:lnTo>
                  <a:pt x="111" y="41"/>
                </a:lnTo>
                <a:lnTo>
                  <a:pt x="102" y="32"/>
                </a:lnTo>
                <a:lnTo>
                  <a:pt x="95" y="25"/>
                </a:lnTo>
                <a:lnTo>
                  <a:pt x="87" y="17"/>
                </a:lnTo>
                <a:lnTo>
                  <a:pt x="78" y="8"/>
                </a:lnTo>
                <a:lnTo>
                  <a:pt x="71" y="1"/>
                </a:lnTo>
                <a:lnTo>
                  <a:pt x="65" y="1"/>
                </a:lnTo>
                <a:lnTo>
                  <a:pt x="60" y="1"/>
                </a:lnTo>
                <a:lnTo>
                  <a:pt x="54" y="0"/>
                </a:lnTo>
                <a:lnTo>
                  <a:pt x="49" y="0"/>
                </a:lnTo>
                <a:lnTo>
                  <a:pt x="46" y="0"/>
                </a:lnTo>
                <a:lnTo>
                  <a:pt x="43" y="0"/>
                </a:lnTo>
                <a:lnTo>
                  <a:pt x="39" y="1"/>
                </a:lnTo>
                <a:lnTo>
                  <a:pt x="36" y="1"/>
                </a:lnTo>
                <a:lnTo>
                  <a:pt x="33" y="2"/>
                </a:lnTo>
                <a:lnTo>
                  <a:pt x="29" y="3"/>
                </a:lnTo>
                <a:lnTo>
                  <a:pt x="25" y="5"/>
                </a:lnTo>
                <a:lnTo>
                  <a:pt x="21" y="7"/>
                </a:lnTo>
                <a:lnTo>
                  <a:pt x="18" y="8"/>
                </a:lnTo>
                <a:lnTo>
                  <a:pt x="14" y="9"/>
                </a:lnTo>
                <a:lnTo>
                  <a:pt x="11" y="10"/>
                </a:lnTo>
                <a:lnTo>
                  <a:pt x="10" y="10"/>
                </a:lnTo>
                <a:lnTo>
                  <a:pt x="8" y="12"/>
                </a:lnTo>
                <a:lnTo>
                  <a:pt x="6" y="12"/>
                </a:lnTo>
                <a:lnTo>
                  <a:pt x="3" y="12"/>
                </a:lnTo>
                <a:lnTo>
                  <a:pt x="2" y="13"/>
                </a:lnTo>
                <a:lnTo>
                  <a:pt x="0" y="13"/>
                </a:lnTo>
                <a:lnTo>
                  <a:pt x="3" y="15"/>
                </a:lnTo>
                <a:lnTo>
                  <a:pt x="8" y="17"/>
                </a:lnTo>
                <a:lnTo>
                  <a:pt x="12" y="19"/>
                </a:lnTo>
                <a:lnTo>
                  <a:pt x="15" y="21"/>
                </a:lnTo>
                <a:lnTo>
                  <a:pt x="20" y="23"/>
                </a:lnTo>
                <a:lnTo>
                  <a:pt x="24" y="26"/>
                </a:lnTo>
                <a:lnTo>
                  <a:pt x="31" y="30"/>
                </a:lnTo>
                <a:lnTo>
                  <a:pt x="36" y="33"/>
                </a:lnTo>
                <a:lnTo>
                  <a:pt x="41" y="37"/>
                </a:lnTo>
                <a:lnTo>
                  <a:pt x="48" y="40"/>
                </a:lnTo>
                <a:lnTo>
                  <a:pt x="53" y="43"/>
                </a:lnTo>
                <a:lnTo>
                  <a:pt x="59" y="46"/>
                </a:lnTo>
                <a:lnTo>
                  <a:pt x="63" y="48"/>
                </a:lnTo>
                <a:lnTo>
                  <a:pt x="69" y="52"/>
                </a:lnTo>
                <a:lnTo>
                  <a:pt x="73" y="54"/>
                </a:lnTo>
                <a:lnTo>
                  <a:pt x="78" y="56"/>
                </a:lnTo>
                <a:lnTo>
                  <a:pt x="83" y="58"/>
                </a:lnTo>
                <a:lnTo>
                  <a:pt x="88" y="61"/>
                </a:lnTo>
                <a:lnTo>
                  <a:pt x="89" y="60"/>
                </a:lnTo>
                <a:lnTo>
                  <a:pt x="90" y="58"/>
                </a:lnTo>
                <a:lnTo>
                  <a:pt x="91" y="57"/>
                </a:lnTo>
                <a:lnTo>
                  <a:pt x="92" y="56"/>
                </a:lnTo>
                <a:lnTo>
                  <a:pt x="93" y="55"/>
                </a:lnTo>
                <a:lnTo>
                  <a:pt x="95" y="54"/>
                </a:lnTo>
                <a:lnTo>
                  <a:pt x="97" y="53"/>
                </a:lnTo>
                <a:lnTo>
                  <a:pt x="99" y="52"/>
                </a:lnTo>
                <a:lnTo>
                  <a:pt x="102" y="52"/>
                </a:lnTo>
                <a:lnTo>
                  <a:pt x="105" y="51"/>
                </a:lnTo>
                <a:lnTo>
                  <a:pt x="110" y="50"/>
                </a:lnTo>
                <a:lnTo>
                  <a:pt x="114" y="50"/>
                </a:lnTo>
                <a:lnTo>
                  <a:pt x="118" y="48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41" name="Google Shape;1541;p8"/>
          <p:cNvSpPr/>
          <p:nvPr/>
        </p:nvSpPr>
        <p:spPr>
          <a:xfrm>
            <a:off x="5560220" y="3492104"/>
            <a:ext cx="55960" cy="57150"/>
          </a:xfrm>
          <a:custGeom>
            <a:avLst/>
            <a:gdLst/>
            <a:ahLst/>
            <a:cxnLst/>
            <a:rect l="l" t="t" r="r" b="b"/>
            <a:pathLst>
              <a:path w="141" h="142" extrusionOk="0">
                <a:moveTo>
                  <a:pt x="141" y="142"/>
                </a:moveTo>
                <a:lnTo>
                  <a:pt x="136" y="141"/>
                </a:lnTo>
                <a:lnTo>
                  <a:pt x="131" y="139"/>
                </a:lnTo>
                <a:lnTo>
                  <a:pt x="127" y="137"/>
                </a:lnTo>
                <a:lnTo>
                  <a:pt x="123" y="135"/>
                </a:lnTo>
                <a:lnTo>
                  <a:pt x="116" y="128"/>
                </a:lnTo>
                <a:lnTo>
                  <a:pt x="111" y="122"/>
                </a:lnTo>
                <a:lnTo>
                  <a:pt x="105" y="113"/>
                </a:lnTo>
                <a:lnTo>
                  <a:pt x="101" y="105"/>
                </a:lnTo>
                <a:lnTo>
                  <a:pt x="95" y="98"/>
                </a:lnTo>
                <a:lnTo>
                  <a:pt x="89" y="90"/>
                </a:lnTo>
                <a:lnTo>
                  <a:pt x="78" y="77"/>
                </a:lnTo>
                <a:lnTo>
                  <a:pt x="66" y="65"/>
                </a:lnTo>
                <a:lnTo>
                  <a:pt x="54" y="53"/>
                </a:lnTo>
                <a:lnTo>
                  <a:pt x="42" y="41"/>
                </a:lnTo>
                <a:lnTo>
                  <a:pt x="34" y="33"/>
                </a:lnTo>
                <a:lnTo>
                  <a:pt x="26" y="24"/>
                </a:lnTo>
                <a:lnTo>
                  <a:pt x="18" y="14"/>
                </a:lnTo>
                <a:lnTo>
                  <a:pt x="10" y="6"/>
                </a:lnTo>
                <a:lnTo>
                  <a:pt x="7" y="3"/>
                </a:lnTo>
                <a:lnTo>
                  <a:pt x="3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42" name="Google Shape;1542;p8"/>
          <p:cNvSpPr/>
          <p:nvPr/>
        </p:nvSpPr>
        <p:spPr>
          <a:xfrm>
            <a:off x="5482829" y="3468291"/>
            <a:ext cx="133350" cy="80963"/>
          </a:xfrm>
          <a:custGeom>
            <a:avLst/>
            <a:gdLst/>
            <a:ahLst/>
            <a:cxnLst/>
            <a:rect l="l" t="t" r="r" b="b"/>
            <a:pathLst>
              <a:path w="334" h="204" extrusionOk="0">
                <a:moveTo>
                  <a:pt x="334" y="204"/>
                </a:moveTo>
                <a:lnTo>
                  <a:pt x="327" y="204"/>
                </a:lnTo>
                <a:lnTo>
                  <a:pt x="322" y="203"/>
                </a:lnTo>
                <a:lnTo>
                  <a:pt x="317" y="202"/>
                </a:lnTo>
                <a:lnTo>
                  <a:pt x="311" y="200"/>
                </a:lnTo>
                <a:lnTo>
                  <a:pt x="305" y="198"/>
                </a:lnTo>
                <a:lnTo>
                  <a:pt x="298" y="193"/>
                </a:lnTo>
                <a:lnTo>
                  <a:pt x="293" y="190"/>
                </a:lnTo>
                <a:lnTo>
                  <a:pt x="286" y="186"/>
                </a:lnTo>
                <a:lnTo>
                  <a:pt x="278" y="178"/>
                </a:lnTo>
                <a:lnTo>
                  <a:pt x="269" y="172"/>
                </a:lnTo>
                <a:lnTo>
                  <a:pt x="259" y="165"/>
                </a:lnTo>
                <a:lnTo>
                  <a:pt x="250" y="160"/>
                </a:lnTo>
                <a:lnTo>
                  <a:pt x="240" y="153"/>
                </a:lnTo>
                <a:lnTo>
                  <a:pt x="229" y="148"/>
                </a:lnTo>
                <a:lnTo>
                  <a:pt x="218" y="142"/>
                </a:lnTo>
                <a:lnTo>
                  <a:pt x="206" y="136"/>
                </a:lnTo>
                <a:lnTo>
                  <a:pt x="193" y="128"/>
                </a:lnTo>
                <a:lnTo>
                  <a:pt x="180" y="121"/>
                </a:lnTo>
                <a:lnTo>
                  <a:pt x="172" y="116"/>
                </a:lnTo>
                <a:lnTo>
                  <a:pt x="165" y="112"/>
                </a:lnTo>
                <a:lnTo>
                  <a:pt x="157" y="108"/>
                </a:lnTo>
                <a:lnTo>
                  <a:pt x="151" y="103"/>
                </a:lnTo>
                <a:lnTo>
                  <a:pt x="145" y="98"/>
                </a:lnTo>
                <a:lnTo>
                  <a:pt x="142" y="92"/>
                </a:lnTo>
                <a:lnTo>
                  <a:pt x="138" y="87"/>
                </a:lnTo>
                <a:lnTo>
                  <a:pt x="132" y="82"/>
                </a:lnTo>
                <a:lnTo>
                  <a:pt x="127" y="77"/>
                </a:lnTo>
                <a:lnTo>
                  <a:pt x="120" y="74"/>
                </a:lnTo>
                <a:lnTo>
                  <a:pt x="114" y="71"/>
                </a:lnTo>
                <a:lnTo>
                  <a:pt x="107" y="68"/>
                </a:lnTo>
                <a:lnTo>
                  <a:pt x="99" y="62"/>
                </a:lnTo>
                <a:lnTo>
                  <a:pt x="91" y="57"/>
                </a:lnTo>
                <a:lnTo>
                  <a:pt x="82" y="50"/>
                </a:lnTo>
                <a:lnTo>
                  <a:pt x="75" y="45"/>
                </a:lnTo>
                <a:lnTo>
                  <a:pt x="67" y="39"/>
                </a:lnTo>
                <a:lnTo>
                  <a:pt x="59" y="34"/>
                </a:lnTo>
                <a:lnTo>
                  <a:pt x="50" y="28"/>
                </a:lnTo>
                <a:lnTo>
                  <a:pt x="40" y="24"/>
                </a:lnTo>
                <a:lnTo>
                  <a:pt x="33" y="21"/>
                </a:lnTo>
                <a:lnTo>
                  <a:pt x="24" y="18"/>
                </a:lnTo>
                <a:lnTo>
                  <a:pt x="16" y="14"/>
                </a:lnTo>
                <a:lnTo>
                  <a:pt x="10" y="10"/>
                </a:lnTo>
                <a:lnTo>
                  <a:pt x="7" y="8"/>
                </a:lnTo>
                <a:lnTo>
                  <a:pt x="4" y="6"/>
                </a:lnTo>
                <a:lnTo>
                  <a:pt x="2" y="4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43" name="Google Shape;1543;p8"/>
          <p:cNvSpPr/>
          <p:nvPr/>
        </p:nvSpPr>
        <p:spPr>
          <a:xfrm>
            <a:off x="5476875" y="3461148"/>
            <a:ext cx="25004" cy="7144"/>
          </a:xfrm>
          <a:custGeom>
            <a:avLst/>
            <a:gdLst/>
            <a:ahLst/>
            <a:cxnLst/>
            <a:rect l="l" t="t" r="r" b="b"/>
            <a:pathLst>
              <a:path w="63" h="20" extrusionOk="0">
                <a:moveTo>
                  <a:pt x="63" y="0"/>
                </a:moveTo>
                <a:lnTo>
                  <a:pt x="56" y="0"/>
                </a:lnTo>
                <a:lnTo>
                  <a:pt x="50" y="0"/>
                </a:lnTo>
                <a:lnTo>
                  <a:pt x="44" y="1"/>
                </a:lnTo>
                <a:lnTo>
                  <a:pt x="39" y="2"/>
                </a:lnTo>
                <a:lnTo>
                  <a:pt x="31" y="4"/>
                </a:lnTo>
                <a:lnTo>
                  <a:pt x="25" y="7"/>
                </a:lnTo>
                <a:lnTo>
                  <a:pt x="18" y="10"/>
                </a:lnTo>
                <a:lnTo>
                  <a:pt x="12" y="13"/>
                </a:lnTo>
                <a:lnTo>
                  <a:pt x="6" y="16"/>
                </a:lnTo>
                <a:lnTo>
                  <a:pt x="0" y="2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44" name="Google Shape;1544;p8"/>
          <p:cNvSpPr/>
          <p:nvPr/>
        </p:nvSpPr>
        <p:spPr>
          <a:xfrm>
            <a:off x="5494735" y="3477816"/>
            <a:ext cx="51197" cy="9525"/>
          </a:xfrm>
          <a:custGeom>
            <a:avLst/>
            <a:gdLst/>
            <a:ahLst/>
            <a:cxnLst/>
            <a:rect l="l" t="t" r="r" b="b"/>
            <a:pathLst>
              <a:path w="128" h="24" extrusionOk="0">
                <a:moveTo>
                  <a:pt x="128" y="10"/>
                </a:moveTo>
                <a:lnTo>
                  <a:pt x="119" y="7"/>
                </a:lnTo>
                <a:lnTo>
                  <a:pt x="109" y="4"/>
                </a:lnTo>
                <a:lnTo>
                  <a:pt x="98" y="2"/>
                </a:lnTo>
                <a:lnTo>
                  <a:pt x="89" y="1"/>
                </a:lnTo>
                <a:lnTo>
                  <a:pt x="80" y="0"/>
                </a:lnTo>
                <a:lnTo>
                  <a:pt x="70" y="0"/>
                </a:lnTo>
                <a:lnTo>
                  <a:pt x="61" y="0"/>
                </a:lnTo>
                <a:lnTo>
                  <a:pt x="52" y="2"/>
                </a:lnTo>
                <a:lnTo>
                  <a:pt x="44" y="4"/>
                </a:lnTo>
                <a:lnTo>
                  <a:pt x="36" y="7"/>
                </a:lnTo>
                <a:lnTo>
                  <a:pt x="29" y="11"/>
                </a:lnTo>
                <a:lnTo>
                  <a:pt x="21" y="15"/>
                </a:lnTo>
                <a:lnTo>
                  <a:pt x="13" y="19"/>
                </a:lnTo>
                <a:lnTo>
                  <a:pt x="9" y="21"/>
                </a:lnTo>
                <a:lnTo>
                  <a:pt x="5" y="22"/>
                </a:lnTo>
                <a:lnTo>
                  <a:pt x="0" y="2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45" name="Google Shape;1545;p8"/>
          <p:cNvSpPr/>
          <p:nvPr/>
        </p:nvSpPr>
        <p:spPr>
          <a:xfrm>
            <a:off x="5538789" y="3501629"/>
            <a:ext cx="45244" cy="9525"/>
          </a:xfrm>
          <a:custGeom>
            <a:avLst/>
            <a:gdLst/>
            <a:ahLst/>
            <a:cxnLst/>
            <a:rect l="l" t="t" r="r" b="b"/>
            <a:pathLst>
              <a:path w="112" h="24" extrusionOk="0">
                <a:moveTo>
                  <a:pt x="112" y="0"/>
                </a:moveTo>
                <a:lnTo>
                  <a:pt x="108" y="3"/>
                </a:lnTo>
                <a:lnTo>
                  <a:pt x="104" y="6"/>
                </a:lnTo>
                <a:lnTo>
                  <a:pt x="101" y="7"/>
                </a:lnTo>
                <a:lnTo>
                  <a:pt x="95" y="8"/>
                </a:lnTo>
                <a:lnTo>
                  <a:pt x="88" y="8"/>
                </a:lnTo>
                <a:lnTo>
                  <a:pt x="80" y="8"/>
                </a:lnTo>
                <a:lnTo>
                  <a:pt x="72" y="7"/>
                </a:lnTo>
                <a:lnTo>
                  <a:pt x="64" y="7"/>
                </a:lnTo>
                <a:lnTo>
                  <a:pt x="55" y="8"/>
                </a:lnTo>
                <a:lnTo>
                  <a:pt x="49" y="9"/>
                </a:lnTo>
                <a:lnTo>
                  <a:pt x="41" y="12"/>
                </a:lnTo>
                <a:lnTo>
                  <a:pt x="35" y="14"/>
                </a:lnTo>
                <a:lnTo>
                  <a:pt x="28" y="17"/>
                </a:lnTo>
                <a:lnTo>
                  <a:pt x="22" y="19"/>
                </a:lnTo>
                <a:lnTo>
                  <a:pt x="15" y="20"/>
                </a:lnTo>
                <a:lnTo>
                  <a:pt x="9" y="21"/>
                </a:lnTo>
                <a:lnTo>
                  <a:pt x="5" y="22"/>
                </a:lnTo>
                <a:lnTo>
                  <a:pt x="2" y="23"/>
                </a:lnTo>
                <a:lnTo>
                  <a:pt x="0" y="2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46" name="Google Shape;1546;p8"/>
          <p:cNvSpPr/>
          <p:nvPr/>
        </p:nvSpPr>
        <p:spPr>
          <a:xfrm>
            <a:off x="5576889" y="3520680"/>
            <a:ext cx="27385" cy="11906"/>
          </a:xfrm>
          <a:custGeom>
            <a:avLst/>
            <a:gdLst/>
            <a:ahLst/>
            <a:cxnLst/>
            <a:rect l="l" t="t" r="r" b="b"/>
            <a:pathLst>
              <a:path w="67" h="30" extrusionOk="0">
                <a:moveTo>
                  <a:pt x="67" y="0"/>
                </a:moveTo>
                <a:lnTo>
                  <a:pt x="63" y="2"/>
                </a:lnTo>
                <a:lnTo>
                  <a:pt x="60" y="3"/>
                </a:lnTo>
                <a:lnTo>
                  <a:pt x="56" y="4"/>
                </a:lnTo>
                <a:lnTo>
                  <a:pt x="51" y="5"/>
                </a:lnTo>
                <a:lnTo>
                  <a:pt x="44" y="6"/>
                </a:lnTo>
                <a:lnTo>
                  <a:pt x="37" y="6"/>
                </a:lnTo>
                <a:lnTo>
                  <a:pt x="30" y="8"/>
                </a:lnTo>
                <a:lnTo>
                  <a:pt x="22" y="9"/>
                </a:lnTo>
                <a:lnTo>
                  <a:pt x="18" y="11"/>
                </a:lnTo>
                <a:lnTo>
                  <a:pt x="13" y="13"/>
                </a:lnTo>
                <a:lnTo>
                  <a:pt x="9" y="16"/>
                </a:lnTo>
                <a:lnTo>
                  <a:pt x="7" y="21"/>
                </a:lnTo>
                <a:lnTo>
                  <a:pt x="4" y="24"/>
                </a:lnTo>
                <a:lnTo>
                  <a:pt x="2" y="27"/>
                </a:lnTo>
                <a:lnTo>
                  <a:pt x="0" y="3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47" name="Google Shape;1547;p8"/>
          <p:cNvSpPr/>
          <p:nvPr/>
        </p:nvSpPr>
        <p:spPr>
          <a:xfrm>
            <a:off x="5768580" y="3618311"/>
            <a:ext cx="5953" cy="26194"/>
          </a:xfrm>
          <a:custGeom>
            <a:avLst/>
            <a:gdLst/>
            <a:ahLst/>
            <a:cxnLst/>
            <a:rect l="l" t="t" r="r" b="b"/>
            <a:pathLst>
              <a:path w="17" h="67" extrusionOk="0">
                <a:moveTo>
                  <a:pt x="17" y="67"/>
                </a:moveTo>
                <a:lnTo>
                  <a:pt x="15" y="66"/>
                </a:lnTo>
                <a:lnTo>
                  <a:pt x="13" y="66"/>
                </a:lnTo>
                <a:lnTo>
                  <a:pt x="11" y="65"/>
                </a:lnTo>
                <a:lnTo>
                  <a:pt x="10" y="63"/>
                </a:lnTo>
                <a:lnTo>
                  <a:pt x="7" y="59"/>
                </a:lnTo>
                <a:lnTo>
                  <a:pt x="7" y="56"/>
                </a:lnTo>
                <a:lnTo>
                  <a:pt x="6" y="53"/>
                </a:lnTo>
                <a:lnTo>
                  <a:pt x="6" y="48"/>
                </a:lnTo>
                <a:lnTo>
                  <a:pt x="6" y="45"/>
                </a:lnTo>
                <a:lnTo>
                  <a:pt x="6" y="35"/>
                </a:lnTo>
                <a:lnTo>
                  <a:pt x="5" y="28"/>
                </a:lnTo>
                <a:lnTo>
                  <a:pt x="4" y="19"/>
                </a:lnTo>
                <a:lnTo>
                  <a:pt x="4" y="15"/>
                </a:lnTo>
                <a:lnTo>
                  <a:pt x="3" y="11"/>
                </a:lnTo>
                <a:lnTo>
                  <a:pt x="2" y="6"/>
                </a:lnTo>
                <a:lnTo>
                  <a:pt x="2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48" name="Google Shape;1548;p8"/>
          <p:cNvSpPr/>
          <p:nvPr/>
        </p:nvSpPr>
        <p:spPr>
          <a:xfrm>
            <a:off x="5704285" y="3599261"/>
            <a:ext cx="46434" cy="26194"/>
          </a:xfrm>
          <a:custGeom>
            <a:avLst/>
            <a:gdLst/>
            <a:ahLst/>
            <a:cxnLst/>
            <a:rect l="l" t="t" r="r" b="b"/>
            <a:pathLst>
              <a:path w="118" h="62" extrusionOk="0">
                <a:moveTo>
                  <a:pt x="87" y="62"/>
                </a:moveTo>
                <a:lnTo>
                  <a:pt x="83" y="59"/>
                </a:lnTo>
                <a:lnTo>
                  <a:pt x="78" y="57"/>
                </a:lnTo>
                <a:lnTo>
                  <a:pt x="73" y="55"/>
                </a:lnTo>
                <a:lnTo>
                  <a:pt x="69" y="52"/>
                </a:lnTo>
                <a:lnTo>
                  <a:pt x="63" y="49"/>
                </a:lnTo>
                <a:lnTo>
                  <a:pt x="59" y="47"/>
                </a:lnTo>
                <a:lnTo>
                  <a:pt x="53" y="44"/>
                </a:lnTo>
                <a:lnTo>
                  <a:pt x="48" y="41"/>
                </a:lnTo>
                <a:lnTo>
                  <a:pt x="41" y="37"/>
                </a:lnTo>
                <a:lnTo>
                  <a:pt x="36" y="34"/>
                </a:lnTo>
                <a:lnTo>
                  <a:pt x="31" y="31"/>
                </a:lnTo>
                <a:lnTo>
                  <a:pt x="24" y="26"/>
                </a:lnTo>
                <a:lnTo>
                  <a:pt x="20" y="24"/>
                </a:lnTo>
                <a:lnTo>
                  <a:pt x="15" y="22"/>
                </a:lnTo>
                <a:lnTo>
                  <a:pt x="12" y="20"/>
                </a:lnTo>
                <a:lnTo>
                  <a:pt x="8" y="18"/>
                </a:lnTo>
                <a:lnTo>
                  <a:pt x="4" y="16"/>
                </a:lnTo>
                <a:lnTo>
                  <a:pt x="0" y="13"/>
                </a:lnTo>
                <a:lnTo>
                  <a:pt x="1" y="13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9" y="11"/>
                </a:lnTo>
                <a:lnTo>
                  <a:pt x="11" y="11"/>
                </a:lnTo>
                <a:lnTo>
                  <a:pt x="14" y="10"/>
                </a:lnTo>
                <a:lnTo>
                  <a:pt x="18" y="9"/>
                </a:lnTo>
                <a:lnTo>
                  <a:pt x="21" y="8"/>
                </a:lnTo>
                <a:lnTo>
                  <a:pt x="25" y="6"/>
                </a:lnTo>
                <a:lnTo>
                  <a:pt x="30" y="4"/>
                </a:lnTo>
                <a:lnTo>
                  <a:pt x="33" y="3"/>
                </a:lnTo>
                <a:lnTo>
                  <a:pt x="36" y="3"/>
                </a:lnTo>
                <a:lnTo>
                  <a:pt x="39" y="1"/>
                </a:lnTo>
                <a:lnTo>
                  <a:pt x="43" y="1"/>
                </a:lnTo>
                <a:lnTo>
                  <a:pt x="46" y="0"/>
                </a:lnTo>
                <a:lnTo>
                  <a:pt x="49" y="0"/>
                </a:lnTo>
                <a:lnTo>
                  <a:pt x="54" y="0"/>
                </a:lnTo>
                <a:lnTo>
                  <a:pt x="60" y="1"/>
                </a:lnTo>
                <a:lnTo>
                  <a:pt x="65" y="1"/>
                </a:lnTo>
                <a:lnTo>
                  <a:pt x="71" y="1"/>
                </a:lnTo>
                <a:lnTo>
                  <a:pt x="78" y="10"/>
                </a:lnTo>
                <a:lnTo>
                  <a:pt x="86" y="18"/>
                </a:lnTo>
                <a:lnTo>
                  <a:pt x="95" y="25"/>
                </a:lnTo>
                <a:lnTo>
                  <a:pt x="102" y="33"/>
                </a:lnTo>
                <a:lnTo>
                  <a:pt x="111" y="42"/>
                </a:lnTo>
                <a:lnTo>
                  <a:pt x="118" y="49"/>
                </a:lnTo>
                <a:lnTo>
                  <a:pt x="114" y="50"/>
                </a:lnTo>
                <a:lnTo>
                  <a:pt x="110" y="50"/>
                </a:lnTo>
                <a:lnTo>
                  <a:pt x="105" y="51"/>
                </a:lnTo>
                <a:lnTo>
                  <a:pt x="102" y="52"/>
                </a:lnTo>
                <a:lnTo>
                  <a:pt x="99" y="54"/>
                </a:lnTo>
                <a:lnTo>
                  <a:pt x="97" y="55"/>
                </a:lnTo>
                <a:lnTo>
                  <a:pt x="95" y="56"/>
                </a:lnTo>
                <a:lnTo>
                  <a:pt x="94" y="57"/>
                </a:lnTo>
                <a:lnTo>
                  <a:pt x="92" y="57"/>
                </a:lnTo>
                <a:lnTo>
                  <a:pt x="91" y="58"/>
                </a:lnTo>
                <a:lnTo>
                  <a:pt x="89" y="60"/>
                </a:lnTo>
                <a:lnTo>
                  <a:pt x="88" y="61"/>
                </a:lnTo>
                <a:lnTo>
                  <a:pt x="87" y="62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49" name="Google Shape;1549;p8"/>
          <p:cNvSpPr/>
          <p:nvPr/>
        </p:nvSpPr>
        <p:spPr>
          <a:xfrm>
            <a:off x="5718572" y="3587354"/>
            <a:ext cx="55959" cy="57150"/>
          </a:xfrm>
          <a:custGeom>
            <a:avLst/>
            <a:gdLst/>
            <a:ahLst/>
            <a:cxnLst/>
            <a:rect l="l" t="t" r="r" b="b"/>
            <a:pathLst>
              <a:path w="141" h="142" extrusionOk="0">
                <a:moveTo>
                  <a:pt x="141" y="142"/>
                </a:moveTo>
                <a:lnTo>
                  <a:pt x="136" y="141"/>
                </a:lnTo>
                <a:lnTo>
                  <a:pt x="130" y="139"/>
                </a:lnTo>
                <a:lnTo>
                  <a:pt x="127" y="136"/>
                </a:lnTo>
                <a:lnTo>
                  <a:pt x="123" y="134"/>
                </a:lnTo>
                <a:lnTo>
                  <a:pt x="116" y="128"/>
                </a:lnTo>
                <a:lnTo>
                  <a:pt x="111" y="121"/>
                </a:lnTo>
                <a:lnTo>
                  <a:pt x="105" y="113"/>
                </a:lnTo>
                <a:lnTo>
                  <a:pt x="101" y="105"/>
                </a:lnTo>
                <a:lnTo>
                  <a:pt x="95" y="97"/>
                </a:lnTo>
                <a:lnTo>
                  <a:pt x="89" y="90"/>
                </a:lnTo>
                <a:lnTo>
                  <a:pt x="78" y="78"/>
                </a:lnTo>
                <a:lnTo>
                  <a:pt x="66" y="65"/>
                </a:lnTo>
                <a:lnTo>
                  <a:pt x="54" y="53"/>
                </a:lnTo>
                <a:lnTo>
                  <a:pt x="42" y="42"/>
                </a:lnTo>
                <a:lnTo>
                  <a:pt x="34" y="32"/>
                </a:lnTo>
                <a:lnTo>
                  <a:pt x="26" y="24"/>
                </a:lnTo>
                <a:lnTo>
                  <a:pt x="18" y="14"/>
                </a:lnTo>
                <a:lnTo>
                  <a:pt x="10" y="5"/>
                </a:lnTo>
                <a:lnTo>
                  <a:pt x="7" y="3"/>
                </a:lnTo>
                <a:lnTo>
                  <a:pt x="3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50" name="Google Shape;1550;p8"/>
          <p:cNvSpPr/>
          <p:nvPr/>
        </p:nvSpPr>
        <p:spPr>
          <a:xfrm>
            <a:off x="5642372" y="3563541"/>
            <a:ext cx="132159" cy="80963"/>
          </a:xfrm>
          <a:custGeom>
            <a:avLst/>
            <a:gdLst/>
            <a:ahLst/>
            <a:cxnLst/>
            <a:rect l="l" t="t" r="r" b="b"/>
            <a:pathLst>
              <a:path w="334" h="204" extrusionOk="0">
                <a:moveTo>
                  <a:pt x="334" y="204"/>
                </a:moveTo>
                <a:lnTo>
                  <a:pt x="328" y="204"/>
                </a:lnTo>
                <a:lnTo>
                  <a:pt x="322" y="203"/>
                </a:lnTo>
                <a:lnTo>
                  <a:pt x="317" y="202"/>
                </a:lnTo>
                <a:lnTo>
                  <a:pt x="311" y="201"/>
                </a:lnTo>
                <a:lnTo>
                  <a:pt x="305" y="197"/>
                </a:lnTo>
                <a:lnTo>
                  <a:pt x="298" y="194"/>
                </a:lnTo>
                <a:lnTo>
                  <a:pt x="292" y="190"/>
                </a:lnTo>
                <a:lnTo>
                  <a:pt x="286" y="185"/>
                </a:lnTo>
                <a:lnTo>
                  <a:pt x="278" y="178"/>
                </a:lnTo>
                <a:lnTo>
                  <a:pt x="269" y="171"/>
                </a:lnTo>
                <a:lnTo>
                  <a:pt x="259" y="165"/>
                </a:lnTo>
                <a:lnTo>
                  <a:pt x="251" y="159"/>
                </a:lnTo>
                <a:lnTo>
                  <a:pt x="240" y="153"/>
                </a:lnTo>
                <a:lnTo>
                  <a:pt x="229" y="148"/>
                </a:lnTo>
                <a:lnTo>
                  <a:pt x="218" y="142"/>
                </a:lnTo>
                <a:lnTo>
                  <a:pt x="206" y="136"/>
                </a:lnTo>
                <a:lnTo>
                  <a:pt x="193" y="128"/>
                </a:lnTo>
                <a:lnTo>
                  <a:pt x="180" y="120"/>
                </a:lnTo>
                <a:lnTo>
                  <a:pt x="172" y="116"/>
                </a:lnTo>
                <a:lnTo>
                  <a:pt x="165" y="112"/>
                </a:lnTo>
                <a:lnTo>
                  <a:pt x="157" y="107"/>
                </a:lnTo>
                <a:lnTo>
                  <a:pt x="151" y="103"/>
                </a:lnTo>
                <a:lnTo>
                  <a:pt x="145" y="98"/>
                </a:lnTo>
                <a:lnTo>
                  <a:pt x="142" y="92"/>
                </a:lnTo>
                <a:lnTo>
                  <a:pt x="138" y="87"/>
                </a:lnTo>
                <a:lnTo>
                  <a:pt x="132" y="81"/>
                </a:lnTo>
                <a:lnTo>
                  <a:pt x="127" y="78"/>
                </a:lnTo>
                <a:lnTo>
                  <a:pt x="120" y="74"/>
                </a:lnTo>
                <a:lnTo>
                  <a:pt x="114" y="71"/>
                </a:lnTo>
                <a:lnTo>
                  <a:pt x="107" y="67"/>
                </a:lnTo>
                <a:lnTo>
                  <a:pt x="99" y="62"/>
                </a:lnTo>
                <a:lnTo>
                  <a:pt x="90" y="56"/>
                </a:lnTo>
                <a:lnTo>
                  <a:pt x="82" y="51"/>
                </a:lnTo>
                <a:lnTo>
                  <a:pt x="75" y="44"/>
                </a:lnTo>
                <a:lnTo>
                  <a:pt x="67" y="39"/>
                </a:lnTo>
                <a:lnTo>
                  <a:pt x="59" y="34"/>
                </a:lnTo>
                <a:lnTo>
                  <a:pt x="50" y="28"/>
                </a:lnTo>
                <a:lnTo>
                  <a:pt x="40" y="24"/>
                </a:lnTo>
                <a:lnTo>
                  <a:pt x="33" y="21"/>
                </a:lnTo>
                <a:lnTo>
                  <a:pt x="24" y="17"/>
                </a:lnTo>
                <a:lnTo>
                  <a:pt x="16" y="14"/>
                </a:lnTo>
                <a:lnTo>
                  <a:pt x="10" y="10"/>
                </a:lnTo>
                <a:lnTo>
                  <a:pt x="7" y="8"/>
                </a:lnTo>
                <a:lnTo>
                  <a:pt x="4" y="5"/>
                </a:lnTo>
                <a:lnTo>
                  <a:pt x="2" y="3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51" name="Google Shape;1551;p8"/>
          <p:cNvSpPr/>
          <p:nvPr/>
        </p:nvSpPr>
        <p:spPr>
          <a:xfrm>
            <a:off x="5635230" y="3556398"/>
            <a:ext cx="25003" cy="7144"/>
          </a:xfrm>
          <a:custGeom>
            <a:avLst/>
            <a:gdLst/>
            <a:ahLst/>
            <a:cxnLst/>
            <a:rect l="l" t="t" r="r" b="b"/>
            <a:pathLst>
              <a:path w="63" h="19" extrusionOk="0">
                <a:moveTo>
                  <a:pt x="63" y="0"/>
                </a:moveTo>
                <a:lnTo>
                  <a:pt x="56" y="0"/>
                </a:lnTo>
                <a:lnTo>
                  <a:pt x="50" y="0"/>
                </a:lnTo>
                <a:lnTo>
                  <a:pt x="44" y="1"/>
                </a:lnTo>
                <a:lnTo>
                  <a:pt x="39" y="2"/>
                </a:lnTo>
                <a:lnTo>
                  <a:pt x="31" y="4"/>
                </a:lnTo>
                <a:lnTo>
                  <a:pt x="25" y="6"/>
                </a:lnTo>
                <a:lnTo>
                  <a:pt x="18" y="10"/>
                </a:lnTo>
                <a:lnTo>
                  <a:pt x="12" y="13"/>
                </a:lnTo>
                <a:lnTo>
                  <a:pt x="6" y="16"/>
                </a:lnTo>
                <a:lnTo>
                  <a:pt x="0" y="19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52" name="Google Shape;1552;p8"/>
          <p:cNvSpPr/>
          <p:nvPr/>
        </p:nvSpPr>
        <p:spPr>
          <a:xfrm>
            <a:off x="5654280" y="3573066"/>
            <a:ext cx="50006" cy="9525"/>
          </a:xfrm>
          <a:custGeom>
            <a:avLst/>
            <a:gdLst/>
            <a:ahLst/>
            <a:cxnLst/>
            <a:rect l="l" t="t" r="r" b="b"/>
            <a:pathLst>
              <a:path w="128" h="24" extrusionOk="0">
                <a:moveTo>
                  <a:pt x="128" y="10"/>
                </a:moveTo>
                <a:lnTo>
                  <a:pt x="119" y="6"/>
                </a:lnTo>
                <a:lnTo>
                  <a:pt x="109" y="4"/>
                </a:lnTo>
                <a:lnTo>
                  <a:pt x="98" y="2"/>
                </a:lnTo>
                <a:lnTo>
                  <a:pt x="89" y="1"/>
                </a:lnTo>
                <a:lnTo>
                  <a:pt x="80" y="0"/>
                </a:lnTo>
                <a:lnTo>
                  <a:pt x="70" y="0"/>
                </a:lnTo>
                <a:lnTo>
                  <a:pt x="61" y="0"/>
                </a:lnTo>
                <a:lnTo>
                  <a:pt x="51" y="2"/>
                </a:lnTo>
                <a:lnTo>
                  <a:pt x="44" y="4"/>
                </a:lnTo>
                <a:lnTo>
                  <a:pt x="35" y="7"/>
                </a:lnTo>
                <a:lnTo>
                  <a:pt x="29" y="11"/>
                </a:lnTo>
                <a:lnTo>
                  <a:pt x="21" y="15"/>
                </a:lnTo>
                <a:lnTo>
                  <a:pt x="13" y="18"/>
                </a:lnTo>
                <a:lnTo>
                  <a:pt x="9" y="20"/>
                </a:lnTo>
                <a:lnTo>
                  <a:pt x="5" y="23"/>
                </a:lnTo>
                <a:lnTo>
                  <a:pt x="0" y="2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53" name="Google Shape;1553;p8"/>
          <p:cNvSpPr/>
          <p:nvPr/>
        </p:nvSpPr>
        <p:spPr>
          <a:xfrm>
            <a:off x="5698331" y="3596880"/>
            <a:ext cx="44054" cy="11906"/>
          </a:xfrm>
          <a:custGeom>
            <a:avLst/>
            <a:gdLst/>
            <a:ahLst/>
            <a:cxnLst/>
            <a:rect l="l" t="t" r="r" b="b"/>
            <a:pathLst>
              <a:path w="112" h="25" extrusionOk="0">
                <a:moveTo>
                  <a:pt x="112" y="0"/>
                </a:moveTo>
                <a:lnTo>
                  <a:pt x="108" y="3"/>
                </a:lnTo>
                <a:lnTo>
                  <a:pt x="104" y="5"/>
                </a:lnTo>
                <a:lnTo>
                  <a:pt x="100" y="6"/>
                </a:lnTo>
                <a:lnTo>
                  <a:pt x="95" y="7"/>
                </a:lnTo>
                <a:lnTo>
                  <a:pt x="88" y="7"/>
                </a:lnTo>
                <a:lnTo>
                  <a:pt x="80" y="7"/>
                </a:lnTo>
                <a:lnTo>
                  <a:pt x="72" y="7"/>
                </a:lnTo>
                <a:lnTo>
                  <a:pt x="64" y="6"/>
                </a:lnTo>
                <a:lnTo>
                  <a:pt x="55" y="7"/>
                </a:lnTo>
                <a:lnTo>
                  <a:pt x="48" y="10"/>
                </a:lnTo>
                <a:lnTo>
                  <a:pt x="41" y="12"/>
                </a:lnTo>
                <a:lnTo>
                  <a:pt x="35" y="15"/>
                </a:lnTo>
                <a:lnTo>
                  <a:pt x="28" y="17"/>
                </a:lnTo>
                <a:lnTo>
                  <a:pt x="22" y="18"/>
                </a:lnTo>
                <a:lnTo>
                  <a:pt x="15" y="19"/>
                </a:lnTo>
                <a:lnTo>
                  <a:pt x="9" y="20"/>
                </a:lnTo>
                <a:lnTo>
                  <a:pt x="5" y="22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54" name="Google Shape;1554;p8"/>
          <p:cNvSpPr/>
          <p:nvPr/>
        </p:nvSpPr>
        <p:spPr>
          <a:xfrm>
            <a:off x="5736432" y="3618311"/>
            <a:ext cx="26194" cy="11906"/>
          </a:xfrm>
          <a:custGeom>
            <a:avLst/>
            <a:gdLst/>
            <a:ahLst/>
            <a:cxnLst/>
            <a:rect l="l" t="t" r="r" b="b"/>
            <a:pathLst>
              <a:path w="66" h="30" extrusionOk="0">
                <a:moveTo>
                  <a:pt x="66" y="0"/>
                </a:moveTo>
                <a:lnTo>
                  <a:pt x="62" y="2"/>
                </a:lnTo>
                <a:lnTo>
                  <a:pt x="59" y="4"/>
                </a:lnTo>
                <a:lnTo>
                  <a:pt x="55" y="5"/>
                </a:lnTo>
                <a:lnTo>
                  <a:pt x="50" y="5"/>
                </a:lnTo>
                <a:lnTo>
                  <a:pt x="43" y="6"/>
                </a:lnTo>
                <a:lnTo>
                  <a:pt x="36" y="7"/>
                </a:lnTo>
                <a:lnTo>
                  <a:pt x="29" y="7"/>
                </a:lnTo>
                <a:lnTo>
                  <a:pt x="21" y="9"/>
                </a:lnTo>
                <a:lnTo>
                  <a:pt x="17" y="11"/>
                </a:lnTo>
                <a:lnTo>
                  <a:pt x="13" y="14"/>
                </a:lnTo>
                <a:lnTo>
                  <a:pt x="8" y="17"/>
                </a:lnTo>
                <a:lnTo>
                  <a:pt x="6" y="20"/>
                </a:lnTo>
                <a:lnTo>
                  <a:pt x="3" y="25"/>
                </a:lnTo>
                <a:lnTo>
                  <a:pt x="1" y="27"/>
                </a:lnTo>
                <a:lnTo>
                  <a:pt x="0" y="3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555" name="Google Shape;1555;p8"/>
          <p:cNvCxnSpPr/>
          <p:nvPr/>
        </p:nvCxnSpPr>
        <p:spPr>
          <a:xfrm rot="10800000">
            <a:off x="5711428" y="3942161"/>
            <a:ext cx="13097" cy="71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56" name="Google Shape;1556;p8"/>
          <p:cNvCxnSpPr/>
          <p:nvPr/>
        </p:nvCxnSpPr>
        <p:spPr>
          <a:xfrm rot="10800000">
            <a:off x="5872164" y="3849292"/>
            <a:ext cx="11906" cy="71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57" name="Google Shape;1557;p8"/>
          <p:cNvCxnSpPr/>
          <p:nvPr/>
        </p:nvCxnSpPr>
        <p:spPr>
          <a:xfrm rot="10800000">
            <a:off x="6028136" y="3761186"/>
            <a:ext cx="11906" cy="71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58" name="Google Shape;1558;p8"/>
          <p:cNvCxnSpPr/>
          <p:nvPr/>
        </p:nvCxnSpPr>
        <p:spPr>
          <a:xfrm rot="10800000">
            <a:off x="6184108" y="3670698"/>
            <a:ext cx="11906" cy="71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59" name="Google Shape;1559;p8"/>
          <p:cNvCxnSpPr/>
          <p:nvPr/>
        </p:nvCxnSpPr>
        <p:spPr>
          <a:xfrm rot="10800000">
            <a:off x="6341269" y="3577829"/>
            <a:ext cx="14288" cy="95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60" name="Google Shape;1560;p8"/>
          <p:cNvCxnSpPr/>
          <p:nvPr/>
        </p:nvCxnSpPr>
        <p:spPr>
          <a:xfrm rot="10800000">
            <a:off x="6498431" y="3487341"/>
            <a:ext cx="15479" cy="95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61" name="Google Shape;1561;p8"/>
          <p:cNvCxnSpPr/>
          <p:nvPr/>
        </p:nvCxnSpPr>
        <p:spPr>
          <a:xfrm rot="10800000">
            <a:off x="6655595" y="3399236"/>
            <a:ext cx="11906" cy="71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562" name="Google Shape;1562;p8"/>
          <p:cNvSpPr/>
          <p:nvPr/>
        </p:nvSpPr>
        <p:spPr>
          <a:xfrm>
            <a:off x="2997995" y="3394473"/>
            <a:ext cx="92869" cy="64294"/>
          </a:xfrm>
          <a:custGeom>
            <a:avLst/>
            <a:gdLst/>
            <a:ahLst/>
            <a:cxnLst/>
            <a:rect l="l" t="t" r="r" b="b"/>
            <a:pathLst>
              <a:path w="235" h="160" extrusionOk="0">
                <a:moveTo>
                  <a:pt x="0" y="1"/>
                </a:moveTo>
                <a:lnTo>
                  <a:pt x="15" y="1"/>
                </a:lnTo>
                <a:lnTo>
                  <a:pt x="30" y="0"/>
                </a:lnTo>
                <a:lnTo>
                  <a:pt x="46" y="1"/>
                </a:lnTo>
                <a:lnTo>
                  <a:pt x="59" y="1"/>
                </a:lnTo>
                <a:lnTo>
                  <a:pt x="71" y="2"/>
                </a:lnTo>
                <a:lnTo>
                  <a:pt x="83" y="4"/>
                </a:lnTo>
                <a:lnTo>
                  <a:pt x="95" y="6"/>
                </a:lnTo>
                <a:lnTo>
                  <a:pt x="106" y="10"/>
                </a:lnTo>
                <a:lnTo>
                  <a:pt x="117" y="13"/>
                </a:lnTo>
                <a:lnTo>
                  <a:pt x="127" y="17"/>
                </a:lnTo>
                <a:lnTo>
                  <a:pt x="137" y="25"/>
                </a:lnTo>
                <a:lnTo>
                  <a:pt x="146" y="32"/>
                </a:lnTo>
                <a:lnTo>
                  <a:pt x="155" y="42"/>
                </a:lnTo>
                <a:lnTo>
                  <a:pt x="161" y="52"/>
                </a:lnTo>
                <a:lnTo>
                  <a:pt x="169" y="62"/>
                </a:lnTo>
                <a:lnTo>
                  <a:pt x="175" y="73"/>
                </a:lnTo>
                <a:lnTo>
                  <a:pt x="182" y="83"/>
                </a:lnTo>
                <a:lnTo>
                  <a:pt x="190" y="93"/>
                </a:lnTo>
                <a:lnTo>
                  <a:pt x="197" y="103"/>
                </a:lnTo>
                <a:lnTo>
                  <a:pt x="205" y="112"/>
                </a:lnTo>
                <a:lnTo>
                  <a:pt x="212" y="119"/>
                </a:lnTo>
                <a:lnTo>
                  <a:pt x="220" y="128"/>
                </a:lnTo>
                <a:lnTo>
                  <a:pt x="226" y="137"/>
                </a:lnTo>
                <a:lnTo>
                  <a:pt x="230" y="142"/>
                </a:lnTo>
                <a:lnTo>
                  <a:pt x="232" y="147"/>
                </a:lnTo>
                <a:lnTo>
                  <a:pt x="234" y="154"/>
                </a:lnTo>
                <a:lnTo>
                  <a:pt x="235" y="16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63" name="Google Shape;1563;p8"/>
          <p:cNvSpPr/>
          <p:nvPr/>
        </p:nvSpPr>
        <p:spPr>
          <a:xfrm>
            <a:off x="2997995" y="3315892"/>
            <a:ext cx="92869" cy="45244"/>
          </a:xfrm>
          <a:custGeom>
            <a:avLst/>
            <a:gdLst/>
            <a:ahLst/>
            <a:cxnLst/>
            <a:rect l="l" t="t" r="r" b="b"/>
            <a:pathLst>
              <a:path w="235" h="119" extrusionOk="0">
                <a:moveTo>
                  <a:pt x="0" y="0"/>
                </a:moveTo>
                <a:lnTo>
                  <a:pt x="24" y="5"/>
                </a:lnTo>
                <a:lnTo>
                  <a:pt x="49" y="9"/>
                </a:lnTo>
                <a:lnTo>
                  <a:pt x="76" y="14"/>
                </a:lnTo>
                <a:lnTo>
                  <a:pt x="96" y="19"/>
                </a:lnTo>
                <a:lnTo>
                  <a:pt x="118" y="23"/>
                </a:lnTo>
                <a:lnTo>
                  <a:pt x="137" y="28"/>
                </a:lnTo>
                <a:lnTo>
                  <a:pt x="157" y="34"/>
                </a:lnTo>
                <a:lnTo>
                  <a:pt x="177" y="39"/>
                </a:lnTo>
                <a:lnTo>
                  <a:pt x="184" y="43"/>
                </a:lnTo>
                <a:lnTo>
                  <a:pt x="192" y="46"/>
                </a:lnTo>
                <a:lnTo>
                  <a:pt x="199" y="49"/>
                </a:lnTo>
                <a:lnTo>
                  <a:pt x="206" y="54"/>
                </a:lnTo>
                <a:lnTo>
                  <a:pt x="212" y="57"/>
                </a:lnTo>
                <a:lnTo>
                  <a:pt x="218" y="61"/>
                </a:lnTo>
                <a:lnTo>
                  <a:pt x="224" y="64"/>
                </a:lnTo>
                <a:lnTo>
                  <a:pt x="229" y="70"/>
                </a:lnTo>
                <a:lnTo>
                  <a:pt x="232" y="75"/>
                </a:lnTo>
                <a:lnTo>
                  <a:pt x="235" y="82"/>
                </a:lnTo>
                <a:lnTo>
                  <a:pt x="235" y="90"/>
                </a:lnTo>
                <a:lnTo>
                  <a:pt x="235" y="96"/>
                </a:lnTo>
                <a:lnTo>
                  <a:pt x="234" y="102"/>
                </a:lnTo>
                <a:lnTo>
                  <a:pt x="232" y="110"/>
                </a:lnTo>
                <a:lnTo>
                  <a:pt x="229" y="119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64" name="Google Shape;1564;p8"/>
          <p:cNvSpPr/>
          <p:nvPr/>
        </p:nvSpPr>
        <p:spPr>
          <a:xfrm>
            <a:off x="3007519" y="3220641"/>
            <a:ext cx="85725" cy="71438"/>
          </a:xfrm>
          <a:custGeom>
            <a:avLst/>
            <a:gdLst/>
            <a:ahLst/>
            <a:cxnLst/>
            <a:rect l="l" t="t" r="r" b="b"/>
            <a:pathLst>
              <a:path w="217" h="177" extrusionOk="0">
                <a:moveTo>
                  <a:pt x="217" y="177"/>
                </a:moveTo>
                <a:lnTo>
                  <a:pt x="212" y="165"/>
                </a:lnTo>
                <a:lnTo>
                  <a:pt x="206" y="153"/>
                </a:lnTo>
                <a:lnTo>
                  <a:pt x="197" y="141"/>
                </a:lnTo>
                <a:lnTo>
                  <a:pt x="188" y="128"/>
                </a:lnTo>
                <a:lnTo>
                  <a:pt x="180" y="117"/>
                </a:lnTo>
                <a:lnTo>
                  <a:pt x="170" y="105"/>
                </a:lnTo>
                <a:lnTo>
                  <a:pt x="159" y="94"/>
                </a:lnTo>
                <a:lnTo>
                  <a:pt x="148" y="85"/>
                </a:lnTo>
                <a:lnTo>
                  <a:pt x="137" y="75"/>
                </a:lnTo>
                <a:lnTo>
                  <a:pt x="124" y="66"/>
                </a:lnTo>
                <a:lnTo>
                  <a:pt x="112" y="59"/>
                </a:lnTo>
                <a:lnTo>
                  <a:pt x="97" y="51"/>
                </a:lnTo>
                <a:lnTo>
                  <a:pt x="82" y="46"/>
                </a:lnTo>
                <a:lnTo>
                  <a:pt x="66" y="41"/>
                </a:lnTo>
                <a:lnTo>
                  <a:pt x="51" y="37"/>
                </a:lnTo>
                <a:lnTo>
                  <a:pt x="36" y="33"/>
                </a:lnTo>
                <a:lnTo>
                  <a:pt x="23" y="26"/>
                </a:lnTo>
                <a:lnTo>
                  <a:pt x="18" y="23"/>
                </a:lnTo>
                <a:lnTo>
                  <a:pt x="13" y="19"/>
                </a:lnTo>
                <a:lnTo>
                  <a:pt x="8" y="13"/>
                </a:lnTo>
                <a:lnTo>
                  <a:pt x="4" y="7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65" name="Google Shape;1565;p8"/>
          <p:cNvSpPr/>
          <p:nvPr/>
        </p:nvSpPr>
        <p:spPr>
          <a:xfrm>
            <a:off x="2997994" y="3180160"/>
            <a:ext cx="48816" cy="228600"/>
          </a:xfrm>
          <a:custGeom>
            <a:avLst/>
            <a:gdLst/>
            <a:ahLst/>
            <a:cxnLst/>
            <a:rect l="l" t="t" r="r" b="b"/>
            <a:pathLst>
              <a:path w="123" h="576" extrusionOk="0">
                <a:moveTo>
                  <a:pt x="0" y="566"/>
                </a:moveTo>
                <a:lnTo>
                  <a:pt x="4" y="569"/>
                </a:lnTo>
                <a:lnTo>
                  <a:pt x="7" y="572"/>
                </a:lnTo>
                <a:lnTo>
                  <a:pt x="11" y="573"/>
                </a:lnTo>
                <a:lnTo>
                  <a:pt x="14" y="575"/>
                </a:lnTo>
                <a:lnTo>
                  <a:pt x="16" y="576"/>
                </a:lnTo>
                <a:lnTo>
                  <a:pt x="18" y="576"/>
                </a:lnTo>
                <a:lnTo>
                  <a:pt x="19" y="575"/>
                </a:lnTo>
                <a:lnTo>
                  <a:pt x="21" y="572"/>
                </a:lnTo>
                <a:lnTo>
                  <a:pt x="23" y="569"/>
                </a:lnTo>
                <a:lnTo>
                  <a:pt x="24" y="565"/>
                </a:lnTo>
                <a:lnTo>
                  <a:pt x="24" y="559"/>
                </a:lnTo>
                <a:lnTo>
                  <a:pt x="24" y="554"/>
                </a:lnTo>
                <a:lnTo>
                  <a:pt x="24" y="547"/>
                </a:lnTo>
                <a:lnTo>
                  <a:pt x="24" y="542"/>
                </a:lnTo>
                <a:lnTo>
                  <a:pt x="23" y="536"/>
                </a:lnTo>
                <a:lnTo>
                  <a:pt x="23" y="529"/>
                </a:lnTo>
                <a:lnTo>
                  <a:pt x="21" y="506"/>
                </a:lnTo>
                <a:lnTo>
                  <a:pt x="23" y="487"/>
                </a:lnTo>
                <a:lnTo>
                  <a:pt x="26" y="468"/>
                </a:lnTo>
                <a:lnTo>
                  <a:pt x="29" y="451"/>
                </a:lnTo>
                <a:lnTo>
                  <a:pt x="32" y="434"/>
                </a:lnTo>
                <a:lnTo>
                  <a:pt x="37" y="416"/>
                </a:lnTo>
                <a:lnTo>
                  <a:pt x="42" y="398"/>
                </a:lnTo>
                <a:lnTo>
                  <a:pt x="50" y="370"/>
                </a:lnTo>
                <a:lnTo>
                  <a:pt x="58" y="341"/>
                </a:lnTo>
                <a:lnTo>
                  <a:pt x="67" y="312"/>
                </a:lnTo>
                <a:lnTo>
                  <a:pt x="75" y="284"/>
                </a:lnTo>
                <a:lnTo>
                  <a:pt x="82" y="255"/>
                </a:lnTo>
                <a:lnTo>
                  <a:pt x="88" y="225"/>
                </a:lnTo>
                <a:lnTo>
                  <a:pt x="92" y="194"/>
                </a:lnTo>
                <a:lnTo>
                  <a:pt x="94" y="162"/>
                </a:lnTo>
                <a:lnTo>
                  <a:pt x="96" y="131"/>
                </a:lnTo>
                <a:lnTo>
                  <a:pt x="100" y="100"/>
                </a:lnTo>
                <a:lnTo>
                  <a:pt x="103" y="69"/>
                </a:lnTo>
                <a:lnTo>
                  <a:pt x="106" y="55"/>
                </a:lnTo>
                <a:lnTo>
                  <a:pt x="109" y="41"/>
                </a:lnTo>
                <a:lnTo>
                  <a:pt x="113" y="27"/>
                </a:lnTo>
                <a:lnTo>
                  <a:pt x="118" y="14"/>
                </a:lnTo>
                <a:lnTo>
                  <a:pt x="123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66" name="Google Shape;1566;p8"/>
          <p:cNvSpPr/>
          <p:nvPr/>
        </p:nvSpPr>
        <p:spPr>
          <a:xfrm>
            <a:off x="3015853" y="3270649"/>
            <a:ext cx="70247" cy="154781"/>
          </a:xfrm>
          <a:custGeom>
            <a:avLst/>
            <a:gdLst/>
            <a:ahLst/>
            <a:cxnLst/>
            <a:rect l="l" t="t" r="r" b="b"/>
            <a:pathLst>
              <a:path w="177" h="389" extrusionOk="0">
                <a:moveTo>
                  <a:pt x="0" y="389"/>
                </a:moveTo>
                <a:lnTo>
                  <a:pt x="9" y="361"/>
                </a:lnTo>
                <a:lnTo>
                  <a:pt x="20" y="334"/>
                </a:lnTo>
                <a:lnTo>
                  <a:pt x="31" y="308"/>
                </a:lnTo>
                <a:lnTo>
                  <a:pt x="43" y="281"/>
                </a:lnTo>
                <a:lnTo>
                  <a:pt x="56" y="255"/>
                </a:lnTo>
                <a:lnTo>
                  <a:pt x="77" y="211"/>
                </a:lnTo>
                <a:lnTo>
                  <a:pt x="100" y="168"/>
                </a:lnTo>
                <a:lnTo>
                  <a:pt x="122" y="125"/>
                </a:lnTo>
                <a:lnTo>
                  <a:pt x="134" y="99"/>
                </a:lnTo>
                <a:lnTo>
                  <a:pt x="147" y="75"/>
                </a:lnTo>
                <a:lnTo>
                  <a:pt x="158" y="50"/>
                </a:lnTo>
                <a:lnTo>
                  <a:pt x="168" y="25"/>
                </a:lnTo>
                <a:lnTo>
                  <a:pt x="177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67" name="Google Shape;1567;p8"/>
          <p:cNvSpPr/>
          <p:nvPr/>
        </p:nvSpPr>
        <p:spPr>
          <a:xfrm>
            <a:off x="3019425" y="3375422"/>
            <a:ext cx="61913" cy="42863"/>
          </a:xfrm>
          <a:custGeom>
            <a:avLst/>
            <a:gdLst/>
            <a:ahLst/>
            <a:cxnLst/>
            <a:rect l="l" t="t" r="r" b="b"/>
            <a:pathLst>
              <a:path w="158" h="107" extrusionOk="0">
                <a:moveTo>
                  <a:pt x="0" y="106"/>
                </a:moveTo>
                <a:lnTo>
                  <a:pt x="6" y="107"/>
                </a:lnTo>
                <a:lnTo>
                  <a:pt x="13" y="107"/>
                </a:lnTo>
                <a:lnTo>
                  <a:pt x="19" y="107"/>
                </a:lnTo>
                <a:lnTo>
                  <a:pt x="25" y="106"/>
                </a:lnTo>
                <a:lnTo>
                  <a:pt x="30" y="103"/>
                </a:lnTo>
                <a:lnTo>
                  <a:pt x="38" y="100"/>
                </a:lnTo>
                <a:lnTo>
                  <a:pt x="45" y="95"/>
                </a:lnTo>
                <a:lnTo>
                  <a:pt x="52" y="88"/>
                </a:lnTo>
                <a:lnTo>
                  <a:pt x="60" y="82"/>
                </a:lnTo>
                <a:lnTo>
                  <a:pt x="66" y="74"/>
                </a:lnTo>
                <a:lnTo>
                  <a:pt x="73" y="68"/>
                </a:lnTo>
                <a:lnTo>
                  <a:pt x="80" y="62"/>
                </a:lnTo>
                <a:lnTo>
                  <a:pt x="93" y="51"/>
                </a:lnTo>
                <a:lnTo>
                  <a:pt x="107" y="43"/>
                </a:lnTo>
                <a:lnTo>
                  <a:pt x="121" y="34"/>
                </a:lnTo>
                <a:lnTo>
                  <a:pt x="134" y="24"/>
                </a:lnTo>
                <a:lnTo>
                  <a:pt x="141" y="19"/>
                </a:lnTo>
                <a:lnTo>
                  <a:pt x="147" y="13"/>
                </a:lnTo>
                <a:lnTo>
                  <a:pt x="154" y="7"/>
                </a:lnTo>
                <a:lnTo>
                  <a:pt x="158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68" name="Google Shape;1568;p8"/>
          <p:cNvSpPr/>
          <p:nvPr/>
        </p:nvSpPr>
        <p:spPr>
          <a:xfrm>
            <a:off x="3605213" y="2911079"/>
            <a:ext cx="285750" cy="247650"/>
          </a:xfrm>
          <a:custGeom>
            <a:avLst/>
            <a:gdLst/>
            <a:ahLst/>
            <a:cxnLst/>
            <a:rect l="l" t="t" r="r" b="b"/>
            <a:pathLst>
              <a:path w="720" h="625" extrusionOk="0">
                <a:moveTo>
                  <a:pt x="0" y="234"/>
                </a:moveTo>
                <a:lnTo>
                  <a:pt x="699" y="625"/>
                </a:lnTo>
                <a:lnTo>
                  <a:pt x="699" y="427"/>
                </a:lnTo>
                <a:lnTo>
                  <a:pt x="720" y="415"/>
                </a:lnTo>
                <a:lnTo>
                  <a:pt x="0" y="0"/>
                </a:lnTo>
                <a:lnTo>
                  <a:pt x="0" y="234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569" name="Google Shape;1569;p8"/>
          <p:cNvCxnSpPr/>
          <p:nvPr/>
        </p:nvCxnSpPr>
        <p:spPr>
          <a:xfrm rot="10800000">
            <a:off x="3605214" y="2911078"/>
            <a:ext cx="288131" cy="166688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570" name="Google Shape;1570;p8"/>
          <p:cNvSpPr/>
          <p:nvPr/>
        </p:nvSpPr>
        <p:spPr>
          <a:xfrm>
            <a:off x="3882630" y="2987280"/>
            <a:ext cx="263128" cy="150019"/>
          </a:xfrm>
          <a:custGeom>
            <a:avLst/>
            <a:gdLst/>
            <a:ahLst/>
            <a:cxnLst/>
            <a:rect l="l" t="t" r="r" b="b"/>
            <a:pathLst>
              <a:path w="663" h="376" extrusionOk="0">
                <a:moveTo>
                  <a:pt x="0" y="234"/>
                </a:moveTo>
                <a:lnTo>
                  <a:pt x="417" y="0"/>
                </a:lnTo>
                <a:lnTo>
                  <a:pt x="663" y="142"/>
                </a:lnTo>
                <a:lnTo>
                  <a:pt x="246" y="376"/>
                </a:lnTo>
                <a:lnTo>
                  <a:pt x="0" y="234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571" name="Google Shape;1571;p8"/>
          <p:cNvCxnSpPr/>
          <p:nvPr/>
        </p:nvCxnSpPr>
        <p:spPr>
          <a:xfrm>
            <a:off x="3761185" y="2820592"/>
            <a:ext cx="500063" cy="2881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72" name="Google Shape;1572;p8"/>
          <p:cNvCxnSpPr/>
          <p:nvPr/>
        </p:nvCxnSpPr>
        <p:spPr>
          <a:xfrm rot="10800000">
            <a:off x="3905250" y="3363516"/>
            <a:ext cx="76200" cy="476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73" name="Google Shape;1573;p8"/>
          <p:cNvCxnSpPr/>
          <p:nvPr/>
        </p:nvCxnSpPr>
        <p:spPr>
          <a:xfrm rot="10800000" flipH="1">
            <a:off x="4155281" y="3084911"/>
            <a:ext cx="147638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74" name="Google Shape;1574;p8"/>
          <p:cNvCxnSpPr/>
          <p:nvPr/>
        </p:nvCxnSpPr>
        <p:spPr>
          <a:xfrm>
            <a:off x="4155281" y="3168255"/>
            <a:ext cx="1191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575" name="Google Shape;1575;p8"/>
          <p:cNvSpPr/>
          <p:nvPr/>
        </p:nvSpPr>
        <p:spPr>
          <a:xfrm>
            <a:off x="3882630" y="3177779"/>
            <a:ext cx="97631" cy="114300"/>
          </a:xfrm>
          <a:custGeom>
            <a:avLst/>
            <a:gdLst/>
            <a:ahLst/>
            <a:cxnLst/>
            <a:rect l="l" t="t" r="r" b="b"/>
            <a:pathLst>
              <a:path w="246" h="287" extrusionOk="0">
                <a:moveTo>
                  <a:pt x="0" y="149"/>
                </a:moveTo>
                <a:lnTo>
                  <a:pt x="246" y="287"/>
                </a:lnTo>
                <a:lnTo>
                  <a:pt x="246" y="140"/>
                </a:lnTo>
                <a:lnTo>
                  <a:pt x="0" y="0"/>
                </a:lnTo>
                <a:lnTo>
                  <a:pt x="0" y="149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76" name="Google Shape;1576;p8"/>
          <p:cNvSpPr/>
          <p:nvPr/>
        </p:nvSpPr>
        <p:spPr>
          <a:xfrm>
            <a:off x="3882630" y="3256361"/>
            <a:ext cx="97631" cy="154781"/>
          </a:xfrm>
          <a:custGeom>
            <a:avLst/>
            <a:gdLst/>
            <a:ahLst/>
            <a:cxnLst/>
            <a:rect l="l" t="t" r="r" b="b"/>
            <a:pathLst>
              <a:path w="246" h="389" extrusionOk="0">
                <a:moveTo>
                  <a:pt x="0" y="0"/>
                </a:moveTo>
                <a:lnTo>
                  <a:pt x="246" y="141"/>
                </a:lnTo>
                <a:lnTo>
                  <a:pt x="246" y="389"/>
                </a:lnTo>
                <a:lnTo>
                  <a:pt x="0" y="242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77" name="Google Shape;1577;p8"/>
          <p:cNvSpPr/>
          <p:nvPr/>
        </p:nvSpPr>
        <p:spPr>
          <a:xfrm>
            <a:off x="3882630" y="3237311"/>
            <a:ext cx="97631" cy="73819"/>
          </a:xfrm>
          <a:custGeom>
            <a:avLst/>
            <a:gdLst/>
            <a:ahLst/>
            <a:cxnLst/>
            <a:rect l="l" t="t" r="r" b="b"/>
            <a:pathLst>
              <a:path w="246" h="190" extrusionOk="0">
                <a:moveTo>
                  <a:pt x="0" y="49"/>
                </a:moveTo>
                <a:lnTo>
                  <a:pt x="246" y="190"/>
                </a:lnTo>
                <a:lnTo>
                  <a:pt x="246" y="138"/>
                </a:lnTo>
                <a:lnTo>
                  <a:pt x="0" y="0"/>
                </a:lnTo>
                <a:lnTo>
                  <a:pt x="0" y="49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78" name="Google Shape;1578;p8"/>
          <p:cNvSpPr/>
          <p:nvPr/>
        </p:nvSpPr>
        <p:spPr>
          <a:xfrm>
            <a:off x="3882630" y="3080147"/>
            <a:ext cx="97631" cy="133350"/>
          </a:xfrm>
          <a:custGeom>
            <a:avLst/>
            <a:gdLst/>
            <a:ahLst/>
            <a:cxnLst/>
            <a:rect l="l" t="t" r="r" b="b"/>
            <a:pathLst>
              <a:path w="246" h="335" extrusionOk="0">
                <a:moveTo>
                  <a:pt x="0" y="198"/>
                </a:moveTo>
                <a:lnTo>
                  <a:pt x="246" y="335"/>
                </a:lnTo>
                <a:lnTo>
                  <a:pt x="246" y="142"/>
                </a:lnTo>
                <a:lnTo>
                  <a:pt x="0" y="0"/>
                </a:lnTo>
                <a:lnTo>
                  <a:pt x="0" y="198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79" name="Google Shape;1579;p8"/>
          <p:cNvSpPr/>
          <p:nvPr/>
        </p:nvSpPr>
        <p:spPr>
          <a:xfrm>
            <a:off x="3882630" y="3158730"/>
            <a:ext cx="97631" cy="73819"/>
          </a:xfrm>
          <a:custGeom>
            <a:avLst/>
            <a:gdLst/>
            <a:ahLst/>
            <a:cxnLst/>
            <a:rect l="l" t="t" r="r" b="b"/>
            <a:pathLst>
              <a:path w="246" h="188" extrusionOk="0">
                <a:moveTo>
                  <a:pt x="0" y="48"/>
                </a:moveTo>
                <a:lnTo>
                  <a:pt x="246" y="188"/>
                </a:lnTo>
                <a:lnTo>
                  <a:pt x="246" y="137"/>
                </a:lnTo>
                <a:lnTo>
                  <a:pt x="0" y="0"/>
                </a:lnTo>
                <a:lnTo>
                  <a:pt x="0" y="48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580" name="Google Shape;1580;p8"/>
          <p:cNvCxnSpPr/>
          <p:nvPr/>
        </p:nvCxnSpPr>
        <p:spPr>
          <a:xfrm rot="10800000" flipH="1">
            <a:off x="3980261" y="3137298"/>
            <a:ext cx="1190" cy="2738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81" name="Google Shape;1581;p8"/>
          <p:cNvCxnSpPr/>
          <p:nvPr/>
        </p:nvCxnSpPr>
        <p:spPr>
          <a:xfrm rot="10800000">
            <a:off x="3882630" y="3080147"/>
            <a:ext cx="97631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582" name="Google Shape;1582;p8"/>
          <p:cNvSpPr/>
          <p:nvPr/>
        </p:nvSpPr>
        <p:spPr>
          <a:xfrm>
            <a:off x="3605213" y="3020617"/>
            <a:ext cx="277416" cy="216694"/>
          </a:xfrm>
          <a:custGeom>
            <a:avLst/>
            <a:gdLst/>
            <a:ahLst/>
            <a:cxnLst/>
            <a:rect l="l" t="t" r="r" b="b"/>
            <a:pathLst>
              <a:path w="699" h="547" extrusionOk="0">
                <a:moveTo>
                  <a:pt x="0" y="0"/>
                </a:moveTo>
                <a:lnTo>
                  <a:pt x="699" y="398"/>
                </a:lnTo>
                <a:lnTo>
                  <a:pt x="699" y="547"/>
                </a:lnTo>
                <a:lnTo>
                  <a:pt x="0" y="157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83" name="Google Shape;1583;p8"/>
          <p:cNvSpPr/>
          <p:nvPr/>
        </p:nvSpPr>
        <p:spPr>
          <a:xfrm>
            <a:off x="3605213" y="3003949"/>
            <a:ext cx="277416" cy="173831"/>
          </a:xfrm>
          <a:custGeom>
            <a:avLst/>
            <a:gdLst/>
            <a:ahLst/>
            <a:cxnLst/>
            <a:rect l="l" t="t" r="r" b="b"/>
            <a:pathLst>
              <a:path w="699" h="439" extrusionOk="0">
                <a:moveTo>
                  <a:pt x="0" y="41"/>
                </a:moveTo>
                <a:lnTo>
                  <a:pt x="699" y="439"/>
                </a:lnTo>
                <a:lnTo>
                  <a:pt x="699" y="391"/>
                </a:lnTo>
                <a:lnTo>
                  <a:pt x="0" y="0"/>
                </a:lnTo>
                <a:lnTo>
                  <a:pt x="0" y="41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84" name="Google Shape;1584;p8"/>
          <p:cNvSpPr/>
          <p:nvPr/>
        </p:nvSpPr>
        <p:spPr>
          <a:xfrm>
            <a:off x="3605213" y="3082530"/>
            <a:ext cx="277416" cy="173831"/>
          </a:xfrm>
          <a:custGeom>
            <a:avLst/>
            <a:gdLst/>
            <a:ahLst/>
            <a:cxnLst/>
            <a:rect l="l" t="t" r="r" b="b"/>
            <a:pathLst>
              <a:path w="699" h="439" extrusionOk="0">
                <a:moveTo>
                  <a:pt x="0" y="42"/>
                </a:moveTo>
                <a:lnTo>
                  <a:pt x="699" y="439"/>
                </a:lnTo>
                <a:lnTo>
                  <a:pt x="699" y="390"/>
                </a:lnTo>
                <a:lnTo>
                  <a:pt x="0" y="0"/>
                </a:lnTo>
                <a:lnTo>
                  <a:pt x="0" y="42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585" name="Google Shape;1585;p8"/>
          <p:cNvCxnSpPr/>
          <p:nvPr/>
        </p:nvCxnSpPr>
        <p:spPr>
          <a:xfrm>
            <a:off x="3882630" y="3080147"/>
            <a:ext cx="1190" cy="2714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86" name="Google Shape;1586;p8"/>
          <p:cNvCxnSpPr/>
          <p:nvPr/>
        </p:nvCxnSpPr>
        <p:spPr>
          <a:xfrm>
            <a:off x="3882630" y="3351611"/>
            <a:ext cx="97631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87" name="Google Shape;1587;p8"/>
          <p:cNvCxnSpPr/>
          <p:nvPr/>
        </p:nvCxnSpPr>
        <p:spPr>
          <a:xfrm rot="10800000" flipH="1">
            <a:off x="3882628" y="2987280"/>
            <a:ext cx="165497" cy="92869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88" name="Google Shape;1588;p8"/>
          <p:cNvCxnSpPr/>
          <p:nvPr/>
        </p:nvCxnSpPr>
        <p:spPr>
          <a:xfrm rot="10800000" flipH="1">
            <a:off x="3980260" y="3044430"/>
            <a:ext cx="165497" cy="92869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89" name="Google Shape;1589;p8"/>
          <p:cNvCxnSpPr/>
          <p:nvPr/>
        </p:nvCxnSpPr>
        <p:spPr>
          <a:xfrm rot="10800000">
            <a:off x="3694511" y="2858691"/>
            <a:ext cx="286940" cy="166688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590" name="Google Shape;1590;p8"/>
          <p:cNvSpPr/>
          <p:nvPr/>
        </p:nvSpPr>
        <p:spPr>
          <a:xfrm>
            <a:off x="3508774" y="3032522"/>
            <a:ext cx="96440" cy="66675"/>
          </a:xfrm>
          <a:custGeom>
            <a:avLst/>
            <a:gdLst/>
            <a:ahLst/>
            <a:cxnLst/>
            <a:rect l="l" t="t" r="r" b="b"/>
            <a:pathLst>
              <a:path w="243" h="165" extrusionOk="0">
                <a:moveTo>
                  <a:pt x="20" y="38"/>
                </a:moveTo>
                <a:lnTo>
                  <a:pt x="243" y="165"/>
                </a:lnTo>
                <a:lnTo>
                  <a:pt x="243" y="123"/>
                </a:lnTo>
                <a:lnTo>
                  <a:pt x="34" y="8"/>
                </a:lnTo>
                <a:lnTo>
                  <a:pt x="30" y="2"/>
                </a:lnTo>
                <a:lnTo>
                  <a:pt x="24" y="0"/>
                </a:lnTo>
                <a:lnTo>
                  <a:pt x="17" y="0"/>
                </a:lnTo>
                <a:lnTo>
                  <a:pt x="11" y="1"/>
                </a:lnTo>
                <a:lnTo>
                  <a:pt x="5" y="6"/>
                </a:lnTo>
                <a:lnTo>
                  <a:pt x="1" y="11"/>
                </a:lnTo>
                <a:lnTo>
                  <a:pt x="0" y="17"/>
                </a:lnTo>
                <a:lnTo>
                  <a:pt x="0" y="24"/>
                </a:lnTo>
                <a:lnTo>
                  <a:pt x="3" y="30"/>
                </a:lnTo>
                <a:lnTo>
                  <a:pt x="7" y="35"/>
                </a:lnTo>
                <a:lnTo>
                  <a:pt x="14" y="38"/>
                </a:lnTo>
                <a:lnTo>
                  <a:pt x="20" y="38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91" name="Google Shape;1591;p8"/>
          <p:cNvSpPr/>
          <p:nvPr/>
        </p:nvSpPr>
        <p:spPr>
          <a:xfrm>
            <a:off x="3545683" y="2972991"/>
            <a:ext cx="59531" cy="47625"/>
          </a:xfrm>
          <a:custGeom>
            <a:avLst/>
            <a:gdLst/>
            <a:ahLst/>
            <a:cxnLst/>
            <a:rect l="l" t="t" r="r" b="b"/>
            <a:pathLst>
              <a:path w="151" h="116" extrusionOk="0">
                <a:moveTo>
                  <a:pt x="15" y="0"/>
                </a:moveTo>
                <a:lnTo>
                  <a:pt x="151" y="75"/>
                </a:lnTo>
                <a:lnTo>
                  <a:pt x="151" y="116"/>
                </a:lnTo>
                <a:lnTo>
                  <a:pt x="0" y="31"/>
                </a:lnTo>
                <a:lnTo>
                  <a:pt x="1" y="22"/>
                </a:lnTo>
                <a:lnTo>
                  <a:pt x="3" y="13"/>
                </a:lnTo>
                <a:lnTo>
                  <a:pt x="9" y="6"/>
                </a:lnTo>
                <a:lnTo>
                  <a:pt x="15" y="0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592" name="Google Shape;1592;p8"/>
          <p:cNvCxnSpPr/>
          <p:nvPr/>
        </p:nvCxnSpPr>
        <p:spPr>
          <a:xfrm>
            <a:off x="3605213" y="2911080"/>
            <a:ext cx="1191" cy="278606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93" name="Google Shape;1593;p8"/>
          <p:cNvCxnSpPr/>
          <p:nvPr/>
        </p:nvCxnSpPr>
        <p:spPr>
          <a:xfrm rot="10800000" flipH="1">
            <a:off x="3596880" y="2911078"/>
            <a:ext cx="1190" cy="47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94" name="Google Shape;1594;p8"/>
          <p:cNvCxnSpPr/>
          <p:nvPr/>
        </p:nvCxnSpPr>
        <p:spPr>
          <a:xfrm>
            <a:off x="3551635" y="2972992"/>
            <a:ext cx="103584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95" name="Google Shape;1595;p8"/>
          <p:cNvCxnSpPr/>
          <p:nvPr/>
        </p:nvCxnSpPr>
        <p:spPr>
          <a:xfrm>
            <a:off x="3707607" y="3061097"/>
            <a:ext cx="103585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96" name="Google Shape;1596;p8"/>
          <p:cNvCxnSpPr/>
          <p:nvPr/>
        </p:nvCxnSpPr>
        <p:spPr>
          <a:xfrm>
            <a:off x="3863579" y="3146824"/>
            <a:ext cx="104775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97" name="Google Shape;1597;p8"/>
          <p:cNvCxnSpPr/>
          <p:nvPr/>
        </p:nvCxnSpPr>
        <p:spPr>
          <a:xfrm>
            <a:off x="3545682" y="2984899"/>
            <a:ext cx="103585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98" name="Google Shape;1598;p8"/>
          <p:cNvCxnSpPr/>
          <p:nvPr/>
        </p:nvCxnSpPr>
        <p:spPr>
          <a:xfrm>
            <a:off x="3700463" y="3075385"/>
            <a:ext cx="104775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99" name="Google Shape;1599;p8"/>
          <p:cNvCxnSpPr/>
          <p:nvPr/>
        </p:nvCxnSpPr>
        <p:spPr>
          <a:xfrm>
            <a:off x="3856435" y="3163491"/>
            <a:ext cx="103584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00" name="Google Shape;1600;p8"/>
          <p:cNvCxnSpPr/>
          <p:nvPr/>
        </p:nvCxnSpPr>
        <p:spPr>
          <a:xfrm flipH="1">
            <a:off x="3988595" y="3301604"/>
            <a:ext cx="8335" cy="95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01" name="Google Shape;1601;p8"/>
          <p:cNvCxnSpPr/>
          <p:nvPr/>
        </p:nvCxnSpPr>
        <p:spPr>
          <a:xfrm>
            <a:off x="3988595" y="3311128"/>
            <a:ext cx="3572" cy="14288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02" name="Google Shape;1602;p8"/>
          <p:cNvCxnSpPr/>
          <p:nvPr/>
        </p:nvCxnSpPr>
        <p:spPr>
          <a:xfrm>
            <a:off x="3992167" y="3325416"/>
            <a:ext cx="15478" cy="47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03" name="Google Shape;1603;p8"/>
          <p:cNvCxnSpPr/>
          <p:nvPr/>
        </p:nvCxnSpPr>
        <p:spPr>
          <a:xfrm rot="10800000" flipH="1">
            <a:off x="4007645" y="3318274"/>
            <a:ext cx="13097" cy="11906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04" name="Google Shape;1604;p8"/>
          <p:cNvCxnSpPr/>
          <p:nvPr/>
        </p:nvCxnSpPr>
        <p:spPr>
          <a:xfrm rot="10800000">
            <a:off x="4015978" y="3301605"/>
            <a:ext cx="4763" cy="16669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05" name="Google Shape;1605;p8"/>
          <p:cNvCxnSpPr/>
          <p:nvPr/>
        </p:nvCxnSpPr>
        <p:spPr>
          <a:xfrm rot="10800000">
            <a:off x="3999311" y="3296841"/>
            <a:ext cx="16669" cy="47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06" name="Google Shape;1606;p8"/>
          <p:cNvCxnSpPr/>
          <p:nvPr/>
        </p:nvCxnSpPr>
        <p:spPr>
          <a:xfrm rot="10800000">
            <a:off x="3994547" y="3296841"/>
            <a:ext cx="4763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07" name="Google Shape;1607;p8"/>
          <p:cNvCxnSpPr/>
          <p:nvPr/>
        </p:nvCxnSpPr>
        <p:spPr>
          <a:xfrm flipH="1">
            <a:off x="3985022" y="3296842"/>
            <a:ext cx="9525" cy="11906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08" name="Google Shape;1608;p8"/>
          <p:cNvCxnSpPr/>
          <p:nvPr/>
        </p:nvCxnSpPr>
        <p:spPr>
          <a:xfrm>
            <a:off x="3985022" y="3308748"/>
            <a:ext cx="4763" cy="16669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09" name="Google Shape;1609;p8"/>
          <p:cNvCxnSpPr/>
          <p:nvPr/>
        </p:nvCxnSpPr>
        <p:spPr>
          <a:xfrm>
            <a:off x="3523060" y="3037285"/>
            <a:ext cx="103584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10" name="Google Shape;1610;p8"/>
          <p:cNvCxnSpPr/>
          <p:nvPr/>
        </p:nvCxnSpPr>
        <p:spPr>
          <a:xfrm>
            <a:off x="3679032" y="3123010"/>
            <a:ext cx="103585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11" name="Google Shape;1611;p8"/>
          <p:cNvCxnSpPr/>
          <p:nvPr/>
        </p:nvCxnSpPr>
        <p:spPr>
          <a:xfrm>
            <a:off x="3835004" y="3211116"/>
            <a:ext cx="103584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12" name="Google Shape;1612;p8"/>
          <p:cNvCxnSpPr/>
          <p:nvPr/>
        </p:nvCxnSpPr>
        <p:spPr>
          <a:xfrm>
            <a:off x="3990975" y="3296842"/>
            <a:ext cx="1191" cy="238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13" name="Google Shape;1613;p8"/>
          <p:cNvCxnSpPr/>
          <p:nvPr/>
        </p:nvCxnSpPr>
        <p:spPr>
          <a:xfrm>
            <a:off x="3517107" y="3049191"/>
            <a:ext cx="103585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14" name="Google Shape;1614;p8"/>
          <p:cNvCxnSpPr/>
          <p:nvPr/>
        </p:nvCxnSpPr>
        <p:spPr>
          <a:xfrm>
            <a:off x="3673079" y="3137297"/>
            <a:ext cx="103584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15" name="Google Shape;1615;p8"/>
          <p:cNvCxnSpPr/>
          <p:nvPr/>
        </p:nvCxnSpPr>
        <p:spPr>
          <a:xfrm>
            <a:off x="3827860" y="3225405"/>
            <a:ext cx="103584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16" name="Google Shape;1616;p8"/>
          <p:cNvSpPr/>
          <p:nvPr/>
        </p:nvSpPr>
        <p:spPr>
          <a:xfrm>
            <a:off x="3545681" y="2972992"/>
            <a:ext cx="5954" cy="11906"/>
          </a:xfrm>
          <a:custGeom>
            <a:avLst/>
            <a:gdLst/>
            <a:ahLst/>
            <a:cxnLst/>
            <a:rect l="l" t="t" r="r" b="b"/>
            <a:pathLst>
              <a:path w="15" h="31" extrusionOk="0">
                <a:moveTo>
                  <a:pt x="0" y="31"/>
                </a:moveTo>
                <a:lnTo>
                  <a:pt x="1" y="22"/>
                </a:lnTo>
                <a:lnTo>
                  <a:pt x="3" y="13"/>
                </a:lnTo>
                <a:lnTo>
                  <a:pt x="9" y="6"/>
                </a:lnTo>
                <a:lnTo>
                  <a:pt x="15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17" name="Google Shape;1617;p8"/>
          <p:cNvSpPr/>
          <p:nvPr/>
        </p:nvSpPr>
        <p:spPr>
          <a:xfrm>
            <a:off x="3508772" y="3032523"/>
            <a:ext cx="14288" cy="16669"/>
          </a:xfrm>
          <a:custGeom>
            <a:avLst/>
            <a:gdLst/>
            <a:ahLst/>
            <a:cxnLst/>
            <a:rect l="l" t="t" r="r" b="b"/>
            <a:pathLst>
              <a:path w="34" h="38" extrusionOk="0">
                <a:moveTo>
                  <a:pt x="20" y="38"/>
                </a:moveTo>
                <a:lnTo>
                  <a:pt x="14" y="38"/>
                </a:lnTo>
                <a:lnTo>
                  <a:pt x="7" y="35"/>
                </a:lnTo>
                <a:lnTo>
                  <a:pt x="3" y="30"/>
                </a:lnTo>
                <a:lnTo>
                  <a:pt x="0" y="24"/>
                </a:lnTo>
                <a:lnTo>
                  <a:pt x="0" y="17"/>
                </a:lnTo>
                <a:lnTo>
                  <a:pt x="1" y="11"/>
                </a:lnTo>
                <a:lnTo>
                  <a:pt x="5" y="6"/>
                </a:lnTo>
                <a:lnTo>
                  <a:pt x="11" y="1"/>
                </a:lnTo>
                <a:lnTo>
                  <a:pt x="17" y="0"/>
                </a:lnTo>
                <a:lnTo>
                  <a:pt x="24" y="0"/>
                </a:lnTo>
                <a:lnTo>
                  <a:pt x="30" y="2"/>
                </a:lnTo>
                <a:lnTo>
                  <a:pt x="34" y="8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18" name="Google Shape;1618;p8"/>
          <p:cNvCxnSpPr/>
          <p:nvPr/>
        </p:nvCxnSpPr>
        <p:spPr>
          <a:xfrm rot="10800000" flipH="1">
            <a:off x="4043362" y="2646760"/>
            <a:ext cx="14288" cy="95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19" name="Google Shape;1619;p8"/>
          <p:cNvCxnSpPr/>
          <p:nvPr/>
        </p:nvCxnSpPr>
        <p:spPr>
          <a:xfrm>
            <a:off x="5313761" y="1875236"/>
            <a:ext cx="1190" cy="16669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20" name="Google Shape;1620;p8"/>
          <p:cNvSpPr/>
          <p:nvPr/>
        </p:nvSpPr>
        <p:spPr>
          <a:xfrm>
            <a:off x="3270647" y="1232298"/>
            <a:ext cx="952184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SPLICE - EXPOSED EDGE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21" name="Google Shape;1621;p8"/>
          <p:cNvSpPr/>
          <p:nvPr/>
        </p:nvSpPr>
        <p:spPr>
          <a:xfrm>
            <a:off x="3270648" y="1306117"/>
            <a:ext cx="750205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FACES AWAY FROM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22" name="Google Shape;1622;p8"/>
          <p:cNvSpPr/>
          <p:nvPr/>
        </p:nvSpPr>
        <p:spPr>
          <a:xfrm>
            <a:off x="3270648" y="1387080"/>
            <a:ext cx="913712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APPROACHING TRAFFIC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23" name="Google Shape;1623;p8"/>
          <p:cNvCxnSpPr/>
          <p:nvPr/>
        </p:nvCxnSpPr>
        <p:spPr>
          <a:xfrm rot="10800000">
            <a:off x="4405313" y="1348978"/>
            <a:ext cx="172641" cy="300038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24" name="Google Shape;1624;p8"/>
          <p:cNvSpPr/>
          <p:nvPr/>
        </p:nvSpPr>
        <p:spPr>
          <a:xfrm>
            <a:off x="4507708" y="1546623"/>
            <a:ext cx="70247" cy="102394"/>
          </a:xfrm>
          <a:custGeom>
            <a:avLst/>
            <a:gdLst/>
            <a:ahLst/>
            <a:cxnLst/>
            <a:rect l="l" t="t" r="r" b="b"/>
            <a:pathLst>
              <a:path w="175" h="259" extrusionOk="0">
                <a:moveTo>
                  <a:pt x="78" y="0"/>
                </a:moveTo>
                <a:lnTo>
                  <a:pt x="175" y="259"/>
                </a:lnTo>
                <a:lnTo>
                  <a:pt x="0" y="45"/>
                </a:lnTo>
                <a:lnTo>
                  <a:pt x="78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25" name="Google Shape;1625;p8"/>
          <p:cNvCxnSpPr/>
          <p:nvPr/>
        </p:nvCxnSpPr>
        <p:spPr>
          <a:xfrm rot="10800000">
            <a:off x="4081463" y="1348979"/>
            <a:ext cx="323850" cy="0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26" name="Google Shape;1626;p8"/>
          <p:cNvSpPr/>
          <p:nvPr/>
        </p:nvSpPr>
        <p:spPr>
          <a:xfrm>
            <a:off x="3069432" y="1634730"/>
            <a:ext cx="519373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TIMBER POST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27" name="Google Shape;1627;p8"/>
          <p:cNvCxnSpPr/>
          <p:nvPr/>
        </p:nvCxnSpPr>
        <p:spPr>
          <a:xfrm rot="10800000">
            <a:off x="3917156" y="1665685"/>
            <a:ext cx="238125" cy="114300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28" name="Google Shape;1628;p8"/>
          <p:cNvSpPr/>
          <p:nvPr/>
        </p:nvSpPr>
        <p:spPr>
          <a:xfrm>
            <a:off x="4050506" y="1718072"/>
            <a:ext cx="104775" cy="61913"/>
          </a:xfrm>
          <a:custGeom>
            <a:avLst/>
            <a:gdLst/>
            <a:ahLst/>
            <a:cxnLst/>
            <a:rect l="l" t="t" r="r" b="b"/>
            <a:pathLst>
              <a:path w="264" h="158" extrusionOk="0">
                <a:moveTo>
                  <a:pt x="39" y="0"/>
                </a:moveTo>
                <a:lnTo>
                  <a:pt x="264" y="158"/>
                </a:lnTo>
                <a:lnTo>
                  <a:pt x="0" y="81"/>
                </a:lnTo>
                <a:lnTo>
                  <a:pt x="39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29" name="Google Shape;1629;p8"/>
          <p:cNvCxnSpPr/>
          <p:nvPr/>
        </p:nvCxnSpPr>
        <p:spPr>
          <a:xfrm flipH="1">
            <a:off x="3593306" y="1665686"/>
            <a:ext cx="323850" cy="2381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30" name="Google Shape;1630;p8"/>
          <p:cNvSpPr/>
          <p:nvPr/>
        </p:nvSpPr>
        <p:spPr>
          <a:xfrm>
            <a:off x="2653905" y="1853805"/>
            <a:ext cx="844783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 - BEAM BRIDGERAIL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31" name="Google Shape;1631;p8"/>
          <p:cNvCxnSpPr/>
          <p:nvPr/>
        </p:nvCxnSpPr>
        <p:spPr>
          <a:xfrm rot="10800000">
            <a:off x="3789761" y="1891905"/>
            <a:ext cx="172640" cy="111919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32" name="Google Shape;1632;p8"/>
          <p:cNvSpPr/>
          <p:nvPr/>
        </p:nvSpPr>
        <p:spPr>
          <a:xfrm>
            <a:off x="3862387" y="1930005"/>
            <a:ext cx="100013" cy="73819"/>
          </a:xfrm>
          <a:custGeom>
            <a:avLst/>
            <a:gdLst/>
            <a:ahLst/>
            <a:cxnLst/>
            <a:rect l="l" t="t" r="r" b="b"/>
            <a:pathLst>
              <a:path w="252" h="186" extrusionOk="0">
                <a:moveTo>
                  <a:pt x="49" y="0"/>
                </a:moveTo>
                <a:lnTo>
                  <a:pt x="252" y="186"/>
                </a:lnTo>
                <a:lnTo>
                  <a:pt x="0" y="76"/>
                </a:lnTo>
                <a:lnTo>
                  <a:pt x="49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33" name="Google Shape;1633;p8"/>
          <p:cNvCxnSpPr/>
          <p:nvPr/>
        </p:nvCxnSpPr>
        <p:spPr>
          <a:xfrm flipH="1">
            <a:off x="3464719" y="1891905"/>
            <a:ext cx="325041" cy="2381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34" name="Google Shape;1634;p8"/>
          <p:cNvSpPr/>
          <p:nvPr/>
        </p:nvSpPr>
        <p:spPr>
          <a:xfrm>
            <a:off x="5854305" y="1477567"/>
            <a:ext cx="573875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WHEEL GUARD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35" name="Google Shape;1635;p8"/>
          <p:cNvSpPr/>
          <p:nvPr/>
        </p:nvSpPr>
        <p:spPr>
          <a:xfrm>
            <a:off x="5743575" y="1818086"/>
            <a:ext cx="461665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STRIP DECK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36" name="Google Shape;1636;p8"/>
          <p:cNvCxnSpPr/>
          <p:nvPr/>
        </p:nvCxnSpPr>
        <p:spPr>
          <a:xfrm rot="10800000" flipH="1">
            <a:off x="5670949" y="1922861"/>
            <a:ext cx="126206" cy="211931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37" name="Google Shape;1637;p8"/>
          <p:cNvSpPr/>
          <p:nvPr/>
        </p:nvSpPr>
        <p:spPr>
          <a:xfrm>
            <a:off x="5670947" y="2032398"/>
            <a:ext cx="70247" cy="102394"/>
          </a:xfrm>
          <a:custGeom>
            <a:avLst/>
            <a:gdLst/>
            <a:ahLst/>
            <a:cxnLst/>
            <a:rect l="l" t="t" r="r" b="b"/>
            <a:pathLst>
              <a:path w="178" h="257" extrusionOk="0">
                <a:moveTo>
                  <a:pt x="178" y="46"/>
                </a:moveTo>
                <a:lnTo>
                  <a:pt x="0" y="257"/>
                </a:lnTo>
                <a:lnTo>
                  <a:pt x="101" y="0"/>
                </a:lnTo>
                <a:lnTo>
                  <a:pt x="178" y="46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38" name="Google Shape;1638;p8"/>
          <p:cNvSpPr/>
          <p:nvPr/>
        </p:nvSpPr>
        <p:spPr>
          <a:xfrm>
            <a:off x="5882880" y="3973117"/>
            <a:ext cx="394339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SUB DECK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39" name="Google Shape;1639;p8"/>
          <p:cNvCxnSpPr/>
          <p:nvPr/>
        </p:nvCxnSpPr>
        <p:spPr>
          <a:xfrm>
            <a:off x="6172201" y="3692130"/>
            <a:ext cx="284560" cy="330994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40" name="Google Shape;1640;p8"/>
          <p:cNvSpPr/>
          <p:nvPr/>
        </p:nvSpPr>
        <p:spPr>
          <a:xfrm>
            <a:off x="6172201" y="3692130"/>
            <a:ext cx="83344" cy="92869"/>
          </a:xfrm>
          <a:custGeom>
            <a:avLst/>
            <a:gdLst/>
            <a:ahLst/>
            <a:cxnLst/>
            <a:rect l="l" t="t" r="r" b="b"/>
            <a:pathLst>
              <a:path w="211" h="237" extrusionOk="0">
                <a:moveTo>
                  <a:pt x="143" y="237"/>
                </a:moveTo>
                <a:lnTo>
                  <a:pt x="0" y="0"/>
                </a:lnTo>
                <a:lnTo>
                  <a:pt x="211" y="177"/>
                </a:lnTo>
                <a:lnTo>
                  <a:pt x="143" y="237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41" name="Google Shape;1641;p8"/>
          <p:cNvCxnSpPr/>
          <p:nvPr/>
        </p:nvCxnSpPr>
        <p:spPr>
          <a:xfrm flipH="1">
            <a:off x="6316267" y="4023124"/>
            <a:ext cx="140494" cy="2381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42" name="Google Shape;1642;p8"/>
          <p:cNvSpPr/>
          <p:nvPr/>
        </p:nvSpPr>
        <p:spPr>
          <a:xfrm>
            <a:off x="3161111" y="4216005"/>
            <a:ext cx="759823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TIMBER STRINGERS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43" name="Google Shape;1643;p8"/>
          <p:cNvCxnSpPr/>
          <p:nvPr/>
        </p:nvCxnSpPr>
        <p:spPr>
          <a:xfrm flipH="1">
            <a:off x="4229101" y="4049316"/>
            <a:ext cx="197644" cy="223838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44" name="Google Shape;1644;p8"/>
          <p:cNvSpPr/>
          <p:nvPr/>
        </p:nvSpPr>
        <p:spPr>
          <a:xfrm>
            <a:off x="4342210" y="4049317"/>
            <a:ext cx="84534" cy="92869"/>
          </a:xfrm>
          <a:custGeom>
            <a:avLst/>
            <a:gdLst/>
            <a:ahLst/>
            <a:cxnLst/>
            <a:rect l="l" t="t" r="r" b="b"/>
            <a:pathLst>
              <a:path w="214" h="234" extrusionOk="0">
                <a:moveTo>
                  <a:pt x="0" y="173"/>
                </a:moveTo>
                <a:lnTo>
                  <a:pt x="214" y="0"/>
                </a:lnTo>
                <a:lnTo>
                  <a:pt x="67" y="234"/>
                </a:lnTo>
                <a:lnTo>
                  <a:pt x="0" y="173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45" name="Google Shape;1645;p8"/>
          <p:cNvCxnSpPr/>
          <p:nvPr/>
        </p:nvCxnSpPr>
        <p:spPr>
          <a:xfrm flipH="1">
            <a:off x="3904061" y="4273155"/>
            <a:ext cx="325040" cy="2381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46" name="Google Shape;1646;p8"/>
          <p:cNvSpPr/>
          <p:nvPr/>
        </p:nvSpPr>
        <p:spPr>
          <a:xfrm>
            <a:off x="2477692" y="2575323"/>
            <a:ext cx="572273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TIMBER BLOCK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47" name="Google Shape;1647;p8"/>
          <p:cNvSpPr/>
          <p:nvPr/>
        </p:nvSpPr>
        <p:spPr>
          <a:xfrm>
            <a:off x="2477692" y="2656286"/>
            <a:ext cx="609141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AT EVERY POST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48" name="Google Shape;1648;p8"/>
          <p:cNvCxnSpPr/>
          <p:nvPr/>
        </p:nvCxnSpPr>
        <p:spPr>
          <a:xfrm rot="10800000">
            <a:off x="3288506" y="2646761"/>
            <a:ext cx="434579" cy="330994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49" name="Google Shape;1649;p8"/>
          <p:cNvSpPr/>
          <p:nvPr/>
        </p:nvSpPr>
        <p:spPr>
          <a:xfrm>
            <a:off x="3625455" y="2899174"/>
            <a:ext cx="97631" cy="78581"/>
          </a:xfrm>
          <a:custGeom>
            <a:avLst/>
            <a:gdLst/>
            <a:ahLst/>
            <a:cxnLst/>
            <a:rect l="l" t="t" r="r" b="b"/>
            <a:pathLst>
              <a:path w="244" h="201" extrusionOk="0">
                <a:moveTo>
                  <a:pt x="55" y="0"/>
                </a:moveTo>
                <a:lnTo>
                  <a:pt x="244" y="201"/>
                </a:lnTo>
                <a:lnTo>
                  <a:pt x="0" y="72"/>
                </a:lnTo>
                <a:lnTo>
                  <a:pt x="55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50" name="Google Shape;1650;p8"/>
          <p:cNvCxnSpPr/>
          <p:nvPr/>
        </p:nvCxnSpPr>
        <p:spPr>
          <a:xfrm flipH="1">
            <a:off x="3037285" y="2646761"/>
            <a:ext cx="251222" cy="2381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51" name="Google Shape;1651;p8"/>
          <p:cNvCxnSpPr/>
          <p:nvPr/>
        </p:nvCxnSpPr>
        <p:spPr>
          <a:xfrm flipH="1">
            <a:off x="3288508" y="2375297"/>
            <a:ext cx="173831" cy="271463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52" name="Google Shape;1652;p8"/>
          <p:cNvSpPr/>
          <p:nvPr/>
        </p:nvSpPr>
        <p:spPr>
          <a:xfrm>
            <a:off x="3388520" y="2375298"/>
            <a:ext cx="73819" cy="102394"/>
          </a:xfrm>
          <a:custGeom>
            <a:avLst/>
            <a:gdLst/>
            <a:ahLst/>
            <a:cxnLst/>
            <a:rect l="l" t="t" r="r" b="b"/>
            <a:pathLst>
              <a:path w="186" h="254" extrusionOk="0">
                <a:moveTo>
                  <a:pt x="0" y="205"/>
                </a:moveTo>
                <a:lnTo>
                  <a:pt x="186" y="0"/>
                </a:lnTo>
                <a:lnTo>
                  <a:pt x="77" y="254"/>
                </a:lnTo>
                <a:lnTo>
                  <a:pt x="0" y="205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53" name="Google Shape;1653;p8"/>
          <p:cNvCxnSpPr/>
          <p:nvPr/>
        </p:nvCxnSpPr>
        <p:spPr>
          <a:xfrm rot="10800000" flipH="1">
            <a:off x="5426870" y="1527572"/>
            <a:ext cx="379810" cy="71438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54" name="Google Shape;1654;p8"/>
          <p:cNvSpPr/>
          <p:nvPr/>
        </p:nvSpPr>
        <p:spPr>
          <a:xfrm>
            <a:off x="5426869" y="1560910"/>
            <a:ext cx="109538" cy="38100"/>
          </a:xfrm>
          <a:custGeom>
            <a:avLst/>
            <a:gdLst/>
            <a:ahLst/>
            <a:cxnLst/>
            <a:rect l="l" t="t" r="r" b="b"/>
            <a:pathLst>
              <a:path w="276" h="96" extrusionOk="0">
                <a:moveTo>
                  <a:pt x="276" y="90"/>
                </a:moveTo>
                <a:lnTo>
                  <a:pt x="0" y="96"/>
                </a:lnTo>
                <a:lnTo>
                  <a:pt x="260" y="0"/>
                </a:lnTo>
                <a:lnTo>
                  <a:pt x="276" y="9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55" name="Google Shape;1655;p8"/>
          <p:cNvSpPr txBox="1"/>
          <p:nvPr/>
        </p:nvSpPr>
        <p:spPr>
          <a:xfrm>
            <a:off x="542152" y="1006035"/>
            <a:ext cx="1699504" cy="6001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1650" b="1" i="0" u="none" strike="noStrike" cap="none" dirty="0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rPr>
              <a:t>Timber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1650" b="1" i="0" u="none" strike="noStrike" cap="none" dirty="0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rPr>
              <a:t>Superstructure</a:t>
            </a:r>
            <a:endParaRPr sz="1650" b="1" i="0" u="none" strike="noStrike" cap="none" dirty="0">
              <a:solidFill>
                <a:schemeClr val="accent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8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Elements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5960D8B-143A-0BD9-DFBA-E2E35B2369B4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8</a:t>
            </a:fld>
            <a:endParaRPr lang="en-US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Alberta - Goverment">
  <a:themeElements>
    <a:clrScheme name="Custom 4">
      <a:dk1>
        <a:srgbClr val="36424A"/>
      </a:dk1>
      <a:lt1>
        <a:srgbClr val="FFFFFF"/>
      </a:lt1>
      <a:dk2>
        <a:srgbClr val="6A737B"/>
      </a:dk2>
      <a:lt2>
        <a:srgbClr val="D1D4D3"/>
      </a:lt2>
      <a:accent1>
        <a:srgbClr val="005072"/>
      </a:accent1>
      <a:accent2>
        <a:srgbClr val="0081AB"/>
      </a:accent2>
      <a:accent3>
        <a:srgbClr val="00AAD2"/>
      </a:accent3>
      <a:accent4>
        <a:srgbClr val="5FCEEA"/>
      </a:accent4>
      <a:accent5>
        <a:srgbClr val="A6E1EF"/>
      </a:accent5>
      <a:accent6>
        <a:srgbClr val="CCEEF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Body slides">
  <a:themeElements>
    <a:clrScheme name="Sky basic">
      <a:dk1>
        <a:srgbClr val="36424A"/>
      </a:dk1>
      <a:lt1>
        <a:srgbClr val="FFFFFF"/>
      </a:lt1>
      <a:dk2>
        <a:srgbClr val="6A737B"/>
      </a:dk2>
      <a:lt2>
        <a:srgbClr val="D1D4D3"/>
      </a:lt2>
      <a:accent1>
        <a:srgbClr val="005072"/>
      </a:accent1>
      <a:accent2>
        <a:srgbClr val="0081AB"/>
      </a:accent2>
      <a:accent3>
        <a:srgbClr val="00AAD2"/>
      </a:accent3>
      <a:accent4>
        <a:srgbClr val="5FCEEA"/>
      </a:accent4>
      <a:accent5>
        <a:srgbClr val="A6E1EF"/>
      </a:accent5>
      <a:accent6>
        <a:srgbClr val="CCEEF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Body slides">
  <a:themeElements>
    <a:clrScheme name="Sky basic">
      <a:dk1>
        <a:srgbClr val="36424A"/>
      </a:dk1>
      <a:lt1>
        <a:srgbClr val="FFFFFF"/>
      </a:lt1>
      <a:dk2>
        <a:srgbClr val="6A737B"/>
      </a:dk2>
      <a:lt2>
        <a:srgbClr val="D1D4D3"/>
      </a:lt2>
      <a:accent1>
        <a:srgbClr val="005072"/>
      </a:accent1>
      <a:accent2>
        <a:srgbClr val="0081AB"/>
      </a:accent2>
      <a:accent3>
        <a:srgbClr val="00AAD2"/>
      </a:accent3>
      <a:accent4>
        <a:srgbClr val="5FCEEA"/>
      </a:accent4>
      <a:accent5>
        <a:srgbClr val="A6E1EF"/>
      </a:accent5>
      <a:accent6>
        <a:srgbClr val="CCEEF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604</TotalTime>
  <Words>1843</Words>
  <Application>Microsoft Office PowerPoint</Application>
  <PresentationFormat>On-screen Show (16:9)</PresentationFormat>
  <Paragraphs>595</Paragraphs>
  <Slides>58</Slides>
  <Notes>58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58</vt:i4>
      </vt:variant>
    </vt:vector>
  </HeadingPairs>
  <TitlesOfParts>
    <vt:vector size="65" baseType="lpstr">
      <vt:lpstr>Arial</vt:lpstr>
      <vt:lpstr>Calibri</vt:lpstr>
      <vt:lpstr>Noto Sans Symbols</vt:lpstr>
      <vt:lpstr>Times New Roman</vt:lpstr>
      <vt:lpstr>Alberta - Goverment</vt:lpstr>
      <vt:lpstr>Body slides</vt:lpstr>
      <vt:lpstr>1_Body slides</vt:lpstr>
      <vt:lpstr>STANDARD BRIDGE &amp; CULVERT COMPONENTS</vt:lpstr>
      <vt:lpstr>Alberta Bridge Inventory</vt:lpstr>
      <vt:lpstr>Standard Bridges</vt:lpstr>
      <vt:lpstr>Basic Bridge Components</vt:lpstr>
      <vt:lpstr>Basic Bridge Components</vt:lpstr>
      <vt:lpstr>Typical Bridge Components</vt:lpstr>
      <vt:lpstr>SUPERSTRUCTURE</vt:lpstr>
      <vt:lpstr>Superstructure for Standard Bridges</vt:lpstr>
      <vt:lpstr>Superstructure Elements</vt:lpstr>
      <vt:lpstr>Superstructure Elements</vt:lpstr>
      <vt:lpstr>Superstructure Elements</vt:lpstr>
      <vt:lpstr>Superstructure Elements</vt:lpstr>
      <vt:lpstr>Superstructure Elements</vt:lpstr>
      <vt:lpstr>Superstructure Elements</vt:lpstr>
      <vt:lpstr>Superstructure Elements</vt:lpstr>
      <vt:lpstr>Superstructure Elements</vt:lpstr>
      <vt:lpstr>Superstructure Elements</vt:lpstr>
      <vt:lpstr>PowerPoint Presentation</vt:lpstr>
      <vt:lpstr>Superstructure Elements</vt:lpstr>
      <vt:lpstr>Superstructure Elements</vt:lpstr>
      <vt:lpstr>Superstructure Elements</vt:lpstr>
      <vt:lpstr>SUBSTRUCTURE</vt:lpstr>
      <vt:lpstr>Substructure Elements</vt:lpstr>
      <vt:lpstr>Substructure Elements</vt:lpstr>
      <vt:lpstr>Substructure Elements</vt:lpstr>
      <vt:lpstr>Substructure Elements</vt:lpstr>
      <vt:lpstr>Substructure Elements</vt:lpstr>
      <vt:lpstr>Substructure Elements</vt:lpstr>
      <vt:lpstr>Substructure Elements</vt:lpstr>
      <vt:lpstr>Substructure Elements</vt:lpstr>
      <vt:lpstr>Substructure Elements</vt:lpstr>
      <vt:lpstr>Substructure Elements</vt:lpstr>
      <vt:lpstr>Substructure Elements</vt:lpstr>
      <vt:lpstr>Substructure Elements</vt:lpstr>
      <vt:lpstr>Substructure Elements</vt:lpstr>
      <vt:lpstr>Substructure Elements</vt:lpstr>
      <vt:lpstr>Substructure Elements</vt:lpstr>
      <vt:lpstr>Substructure Elements</vt:lpstr>
      <vt:lpstr>PowerPoint Presentation</vt:lpstr>
      <vt:lpstr>Culvert Components</vt:lpstr>
      <vt:lpstr>Culvert Components</vt:lpstr>
      <vt:lpstr>Culvert Components</vt:lpstr>
      <vt:lpstr>Typical Inlet Configurations </vt:lpstr>
      <vt:lpstr>Concrete End Treatment</vt:lpstr>
      <vt:lpstr>Concrete End Treatment</vt:lpstr>
      <vt:lpstr>Concrete End Treatment</vt:lpstr>
      <vt:lpstr>Clay Seals</vt:lpstr>
      <vt:lpstr>Clay Seals</vt:lpstr>
      <vt:lpstr>Scour Protection - Aprons</vt:lpstr>
      <vt:lpstr>Scour Protection - Aprons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STANDARD BRIDGE &amp; CULVERT COMPONENTS</dc:title>
  <dc:creator>Garry Roberts</dc:creator>
  <cp:lastModifiedBy>Garry Roberts</cp:lastModifiedBy>
  <cp:revision>35</cp:revision>
  <dcterms:created xsi:type="dcterms:W3CDTF">2001-08-09T18:21:09Z</dcterms:created>
  <dcterms:modified xsi:type="dcterms:W3CDTF">2024-04-08T19:56:48Z</dcterms:modified>
</cp:coreProperties>
</file>